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19"/>
  </p:notesMasterIdLst>
  <p:handoutMasterIdLst>
    <p:handoutMasterId r:id="rId20"/>
  </p:handoutMasterIdLst>
  <p:sldIdLst>
    <p:sldId id="282" r:id="rId3"/>
    <p:sldId id="283" r:id="rId4"/>
    <p:sldId id="298" r:id="rId5"/>
    <p:sldId id="279" r:id="rId6"/>
    <p:sldId id="285" r:id="rId7"/>
    <p:sldId id="286" r:id="rId8"/>
    <p:sldId id="287" r:id="rId9"/>
    <p:sldId id="289" r:id="rId10"/>
    <p:sldId id="290" r:id="rId11"/>
    <p:sldId id="291" r:id="rId12"/>
    <p:sldId id="294" r:id="rId13"/>
    <p:sldId id="295" r:id="rId14"/>
    <p:sldId id="300" r:id="rId15"/>
    <p:sldId id="292" r:id="rId16"/>
    <p:sldId id="299" r:id="rId17"/>
    <p:sldId id="281" r:id="rId18"/>
  </p:sldIdLst>
  <p:sldSz cx="9144000" cy="5143500" type="screen16x9"/>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619" autoAdjust="0"/>
  </p:normalViewPr>
  <p:slideViewPr>
    <p:cSldViewPr snapToGrid="0" snapToObjects="1">
      <p:cViewPr>
        <p:scale>
          <a:sx n="90" d="100"/>
          <a:sy n="90" d="100"/>
        </p:scale>
        <p:origin x="456" y="312"/>
      </p:cViewPr>
      <p:guideLst>
        <p:guide pos="2880"/>
        <p:guide orient="horz" pos="16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revinsk\Documents\Analysis\UACE\UACEv2_SD\2020_10_1_7_52_55\Temp_compensated.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drevinsk\Documents\Analysis\UACE\UACEv2_SD\2020_10_1_7_52_55\uncompensated.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revinsk\Documents\Analysis\UACE\UACEv2_SD\2020_10_1_7_52_55\Temp_compensat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44031102118784"/>
          <c:y val="8.5484311150654316E-2"/>
          <c:w val="0.81510743077926107"/>
          <c:h val="0.56944422347569301"/>
        </c:manualLayout>
      </c:layout>
      <c:scatterChart>
        <c:scatterStyle val="lineMarker"/>
        <c:varyColors val="0"/>
        <c:ser>
          <c:idx val="7"/>
          <c:order val="0"/>
          <c:tx>
            <c:v>1st</c:v>
          </c:tx>
          <c:marker>
            <c:symbol val="none"/>
          </c:marker>
          <c:xVal>
            <c:numRef>
              <c:f>Sheet1!$A$1:$A$3000</c:f>
              <c:numCache>
                <c:formatCode>General</c:formatCode>
                <c:ptCount val="3000"/>
                <c:pt idx="0">
                  <c:v>3.3000000000000002E-2</c:v>
                </c:pt>
                <c:pt idx="1">
                  <c:v>0.437</c:v>
                </c:pt>
                <c:pt idx="2">
                  <c:v>0.83699999999999997</c:v>
                </c:pt>
                <c:pt idx="3">
                  <c:v>1.2370000000000001</c:v>
                </c:pt>
                <c:pt idx="4">
                  <c:v>1.637</c:v>
                </c:pt>
                <c:pt idx="5">
                  <c:v>2.0369999999999999</c:v>
                </c:pt>
                <c:pt idx="6">
                  <c:v>2.4369999999999998</c:v>
                </c:pt>
                <c:pt idx="7">
                  <c:v>2.8370000000000002</c:v>
                </c:pt>
                <c:pt idx="8">
                  <c:v>3.2370000000000001</c:v>
                </c:pt>
                <c:pt idx="9">
                  <c:v>3.6360000000000001</c:v>
                </c:pt>
                <c:pt idx="10">
                  <c:v>4.0369999999999999</c:v>
                </c:pt>
                <c:pt idx="11">
                  <c:v>4.4370000000000003</c:v>
                </c:pt>
                <c:pt idx="12">
                  <c:v>4.8369999999999997</c:v>
                </c:pt>
                <c:pt idx="13">
                  <c:v>5.2370000000000001</c:v>
                </c:pt>
                <c:pt idx="14">
                  <c:v>5.6360000000000001</c:v>
                </c:pt>
                <c:pt idx="15">
                  <c:v>6.0369999999999999</c:v>
                </c:pt>
                <c:pt idx="16">
                  <c:v>6.4370000000000003</c:v>
                </c:pt>
                <c:pt idx="17">
                  <c:v>6.8369999999999997</c:v>
                </c:pt>
                <c:pt idx="18">
                  <c:v>7.2370000000000001</c:v>
                </c:pt>
                <c:pt idx="19">
                  <c:v>7.6369999999999996</c:v>
                </c:pt>
                <c:pt idx="20">
                  <c:v>8.0370000000000008</c:v>
                </c:pt>
                <c:pt idx="21">
                  <c:v>8.4369999999999994</c:v>
                </c:pt>
                <c:pt idx="22">
                  <c:v>8.8369999999999997</c:v>
                </c:pt>
                <c:pt idx="23">
                  <c:v>9.2370000000000001</c:v>
                </c:pt>
                <c:pt idx="24">
                  <c:v>9.6370000000000005</c:v>
                </c:pt>
                <c:pt idx="25">
                  <c:v>10.037000000000001</c:v>
                </c:pt>
                <c:pt idx="26">
                  <c:v>10.436999999999999</c:v>
                </c:pt>
                <c:pt idx="27">
                  <c:v>10.837</c:v>
                </c:pt>
                <c:pt idx="28">
                  <c:v>11.237</c:v>
                </c:pt>
                <c:pt idx="29">
                  <c:v>11.637</c:v>
                </c:pt>
                <c:pt idx="30">
                  <c:v>12.037000000000001</c:v>
                </c:pt>
                <c:pt idx="31">
                  <c:v>12.436999999999999</c:v>
                </c:pt>
                <c:pt idx="32">
                  <c:v>12.837</c:v>
                </c:pt>
                <c:pt idx="33">
                  <c:v>13.237</c:v>
                </c:pt>
                <c:pt idx="34">
                  <c:v>13.637</c:v>
                </c:pt>
                <c:pt idx="35">
                  <c:v>14.037000000000001</c:v>
                </c:pt>
                <c:pt idx="36">
                  <c:v>14.436999999999999</c:v>
                </c:pt>
                <c:pt idx="37">
                  <c:v>14.837</c:v>
                </c:pt>
                <c:pt idx="38">
                  <c:v>15.237</c:v>
                </c:pt>
                <c:pt idx="39">
                  <c:v>15.637</c:v>
                </c:pt>
                <c:pt idx="40">
                  <c:v>16.036999999999999</c:v>
                </c:pt>
                <c:pt idx="41">
                  <c:v>16.437000000000001</c:v>
                </c:pt>
                <c:pt idx="42">
                  <c:v>16.837</c:v>
                </c:pt>
                <c:pt idx="43">
                  <c:v>17.236999999999998</c:v>
                </c:pt>
                <c:pt idx="44">
                  <c:v>17.635999999999999</c:v>
                </c:pt>
                <c:pt idx="45">
                  <c:v>18.036999999999999</c:v>
                </c:pt>
                <c:pt idx="46">
                  <c:v>18.437000000000001</c:v>
                </c:pt>
                <c:pt idx="47">
                  <c:v>18.837</c:v>
                </c:pt>
                <c:pt idx="48">
                  <c:v>19.236999999999998</c:v>
                </c:pt>
                <c:pt idx="49">
                  <c:v>19.637</c:v>
                </c:pt>
                <c:pt idx="50">
                  <c:v>20.036999999999999</c:v>
                </c:pt>
                <c:pt idx="51">
                  <c:v>20.437000000000001</c:v>
                </c:pt>
                <c:pt idx="52">
                  <c:v>20.837</c:v>
                </c:pt>
                <c:pt idx="53">
                  <c:v>21.236999999999998</c:v>
                </c:pt>
                <c:pt idx="54">
                  <c:v>21.637</c:v>
                </c:pt>
                <c:pt idx="55">
                  <c:v>22.036999999999999</c:v>
                </c:pt>
                <c:pt idx="56">
                  <c:v>22.437000000000001</c:v>
                </c:pt>
                <c:pt idx="57">
                  <c:v>22.837</c:v>
                </c:pt>
                <c:pt idx="58">
                  <c:v>23.236999999999998</c:v>
                </c:pt>
                <c:pt idx="59">
                  <c:v>23.637</c:v>
                </c:pt>
                <c:pt idx="60">
                  <c:v>24.036999999999999</c:v>
                </c:pt>
                <c:pt idx="61">
                  <c:v>24.437000000000001</c:v>
                </c:pt>
                <c:pt idx="62">
                  <c:v>24.837</c:v>
                </c:pt>
                <c:pt idx="63">
                  <c:v>25.236999999999998</c:v>
                </c:pt>
                <c:pt idx="64">
                  <c:v>25.637</c:v>
                </c:pt>
                <c:pt idx="65">
                  <c:v>26.036999999999999</c:v>
                </c:pt>
                <c:pt idx="66">
                  <c:v>26.437000000000001</c:v>
                </c:pt>
                <c:pt idx="67">
                  <c:v>26.837</c:v>
                </c:pt>
                <c:pt idx="68">
                  <c:v>27.236999999999998</c:v>
                </c:pt>
                <c:pt idx="69">
                  <c:v>27.637</c:v>
                </c:pt>
                <c:pt idx="70">
                  <c:v>28.036999999999999</c:v>
                </c:pt>
                <c:pt idx="71">
                  <c:v>28.439</c:v>
                </c:pt>
                <c:pt idx="72">
                  <c:v>28.838999999999999</c:v>
                </c:pt>
                <c:pt idx="73">
                  <c:v>29.239000000000001</c:v>
                </c:pt>
                <c:pt idx="74">
                  <c:v>29.638999999999999</c:v>
                </c:pt>
                <c:pt idx="75">
                  <c:v>30.039000000000001</c:v>
                </c:pt>
                <c:pt idx="76">
                  <c:v>30.439</c:v>
                </c:pt>
                <c:pt idx="77">
                  <c:v>30.838999999999999</c:v>
                </c:pt>
                <c:pt idx="78">
                  <c:v>31.239000000000001</c:v>
                </c:pt>
                <c:pt idx="79">
                  <c:v>31.638999999999999</c:v>
                </c:pt>
                <c:pt idx="80">
                  <c:v>32.039000000000001</c:v>
                </c:pt>
                <c:pt idx="81">
                  <c:v>32.439</c:v>
                </c:pt>
                <c:pt idx="82">
                  <c:v>32.838999999999999</c:v>
                </c:pt>
                <c:pt idx="83">
                  <c:v>33.238999999999997</c:v>
                </c:pt>
                <c:pt idx="84">
                  <c:v>33.639000000000003</c:v>
                </c:pt>
                <c:pt idx="85">
                  <c:v>34.039000000000001</c:v>
                </c:pt>
                <c:pt idx="86">
                  <c:v>34.439</c:v>
                </c:pt>
                <c:pt idx="87">
                  <c:v>34.838999999999999</c:v>
                </c:pt>
                <c:pt idx="88">
                  <c:v>35.238999999999997</c:v>
                </c:pt>
                <c:pt idx="89">
                  <c:v>35.639000000000003</c:v>
                </c:pt>
                <c:pt idx="90">
                  <c:v>36.039000000000001</c:v>
                </c:pt>
                <c:pt idx="91">
                  <c:v>36.439</c:v>
                </c:pt>
                <c:pt idx="92">
                  <c:v>36.838999999999999</c:v>
                </c:pt>
                <c:pt idx="93">
                  <c:v>37.238999999999997</c:v>
                </c:pt>
                <c:pt idx="94">
                  <c:v>37.639000000000003</c:v>
                </c:pt>
                <c:pt idx="95">
                  <c:v>38.039000000000001</c:v>
                </c:pt>
                <c:pt idx="96">
                  <c:v>38.439</c:v>
                </c:pt>
                <c:pt idx="97">
                  <c:v>38.838999999999999</c:v>
                </c:pt>
                <c:pt idx="98">
                  <c:v>39.238999999999997</c:v>
                </c:pt>
                <c:pt idx="99">
                  <c:v>39.639000000000003</c:v>
                </c:pt>
                <c:pt idx="100">
                  <c:v>40.039000000000001</c:v>
                </c:pt>
                <c:pt idx="101">
                  <c:v>40.439</c:v>
                </c:pt>
                <c:pt idx="102">
                  <c:v>40.838999999999999</c:v>
                </c:pt>
                <c:pt idx="103">
                  <c:v>41.238999999999997</c:v>
                </c:pt>
                <c:pt idx="104">
                  <c:v>41.639000000000003</c:v>
                </c:pt>
                <c:pt idx="105">
                  <c:v>42.039000000000001</c:v>
                </c:pt>
                <c:pt idx="106">
                  <c:v>42.439</c:v>
                </c:pt>
                <c:pt idx="107">
                  <c:v>42.838999999999999</c:v>
                </c:pt>
                <c:pt idx="108">
                  <c:v>43.238999999999997</c:v>
                </c:pt>
                <c:pt idx="109">
                  <c:v>43.639000000000003</c:v>
                </c:pt>
                <c:pt idx="110">
                  <c:v>44.039000000000001</c:v>
                </c:pt>
                <c:pt idx="111">
                  <c:v>44.439</c:v>
                </c:pt>
                <c:pt idx="112">
                  <c:v>44.838999999999999</c:v>
                </c:pt>
                <c:pt idx="113">
                  <c:v>45.238999999999997</c:v>
                </c:pt>
                <c:pt idx="114">
                  <c:v>45.639000000000003</c:v>
                </c:pt>
                <c:pt idx="115">
                  <c:v>46.039000000000001</c:v>
                </c:pt>
                <c:pt idx="116">
                  <c:v>46.439</c:v>
                </c:pt>
                <c:pt idx="117">
                  <c:v>46.838999999999999</c:v>
                </c:pt>
                <c:pt idx="118">
                  <c:v>47.238999999999997</c:v>
                </c:pt>
                <c:pt idx="119">
                  <c:v>47.639000000000003</c:v>
                </c:pt>
                <c:pt idx="120">
                  <c:v>48.039000000000001</c:v>
                </c:pt>
                <c:pt idx="121">
                  <c:v>48.439</c:v>
                </c:pt>
                <c:pt idx="122">
                  <c:v>48.838999999999999</c:v>
                </c:pt>
                <c:pt idx="123">
                  <c:v>49.238999999999997</c:v>
                </c:pt>
                <c:pt idx="124">
                  <c:v>49.639000000000003</c:v>
                </c:pt>
                <c:pt idx="125">
                  <c:v>50.039000000000001</c:v>
                </c:pt>
                <c:pt idx="126">
                  <c:v>50.439</c:v>
                </c:pt>
                <c:pt idx="127">
                  <c:v>50.838999999999999</c:v>
                </c:pt>
                <c:pt idx="128">
                  <c:v>51.238999999999997</c:v>
                </c:pt>
                <c:pt idx="129">
                  <c:v>51.639000000000003</c:v>
                </c:pt>
                <c:pt idx="130">
                  <c:v>52.039000000000001</c:v>
                </c:pt>
                <c:pt idx="131">
                  <c:v>52.439</c:v>
                </c:pt>
                <c:pt idx="132">
                  <c:v>52.838999999999999</c:v>
                </c:pt>
                <c:pt idx="133">
                  <c:v>53.238999999999997</c:v>
                </c:pt>
                <c:pt idx="134">
                  <c:v>53.639000000000003</c:v>
                </c:pt>
                <c:pt idx="135">
                  <c:v>54.039000000000001</c:v>
                </c:pt>
                <c:pt idx="136">
                  <c:v>54.439</c:v>
                </c:pt>
                <c:pt idx="137">
                  <c:v>54.838999999999999</c:v>
                </c:pt>
                <c:pt idx="138">
                  <c:v>55.238999999999997</c:v>
                </c:pt>
                <c:pt idx="139">
                  <c:v>55.639000000000003</c:v>
                </c:pt>
                <c:pt idx="140">
                  <c:v>56.039000000000001</c:v>
                </c:pt>
                <c:pt idx="141">
                  <c:v>56.441000000000003</c:v>
                </c:pt>
                <c:pt idx="142">
                  <c:v>56.841000000000001</c:v>
                </c:pt>
                <c:pt idx="143">
                  <c:v>57.241</c:v>
                </c:pt>
                <c:pt idx="144">
                  <c:v>57.640999999999998</c:v>
                </c:pt>
                <c:pt idx="145">
                  <c:v>58.040999999999997</c:v>
                </c:pt>
                <c:pt idx="146">
                  <c:v>58.441000000000003</c:v>
                </c:pt>
                <c:pt idx="147">
                  <c:v>58.841000000000001</c:v>
                </c:pt>
                <c:pt idx="148">
                  <c:v>59.241</c:v>
                </c:pt>
                <c:pt idx="149">
                  <c:v>59.640999999999998</c:v>
                </c:pt>
                <c:pt idx="150">
                  <c:v>60.040999999999997</c:v>
                </c:pt>
                <c:pt idx="151">
                  <c:v>60.441000000000003</c:v>
                </c:pt>
                <c:pt idx="152">
                  <c:v>60.841000000000001</c:v>
                </c:pt>
                <c:pt idx="153">
                  <c:v>61.241</c:v>
                </c:pt>
                <c:pt idx="154">
                  <c:v>61.640999999999998</c:v>
                </c:pt>
                <c:pt idx="155">
                  <c:v>62.040999999999997</c:v>
                </c:pt>
                <c:pt idx="156">
                  <c:v>62.441000000000003</c:v>
                </c:pt>
                <c:pt idx="157">
                  <c:v>62.841000000000001</c:v>
                </c:pt>
                <c:pt idx="158">
                  <c:v>63.241</c:v>
                </c:pt>
                <c:pt idx="159">
                  <c:v>63.640999999999998</c:v>
                </c:pt>
                <c:pt idx="160">
                  <c:v>64.040999999999997</c:v>
                </c:pt>
                <c:pt idx="161">
                  <c:v>64.441000000000003</c:v>
                </c:pt>
                <c:pt idx="162">
                  <c:v>64.840999999999994</c:v>
                </c:pt>
                <c:pt idx="163">
                  <c:v>65.241</c:v>
                </c:pt>
                <c:pt idx="164">
                  <c:v>65.641000000000005</c:v>
                </c:pt>
                <c:pt idx="165">
                  <c:v>66.040999999999997</c:v>
                </c:pt>
                <c:pt idx="166">
                  <c:v>66.441000000000003</c:v>
                </c:pt>
                <c:pt idx="167">
                  <c:v>66.840999999999994</c:v>
                </c:pt>
                <c:pt idx="168">
                  <c:v>67.241</c:v>
                </c:pt>
                <c:pt idx="169">
                  <c:v>67.641000000000005</c:v>
                </c:pt>
                <c:pt idx="170">
                  <c:v>68.040999999999997</c:v>
                </c:pt>
                <c:pt idx="171">
                  <c:v>68.441000000000003</c:v>
                </c:pt>
                <c:pt idx="172">
                  <c:v>68.840999999999994</c:v>
                </c:pt>
                <c:pt idx="173">
                  <c:v>69.241</c:v>
                </c:pt>
                <c:pt idx="174">
                  <c:v>69.641000000000005</c:v>
                </c:pt>
                <c:pt idx="175">
                  <c:v>70.040999999999997</c:v>
                </c:pt>
                <c:pt idx="176">
                  <c:v>70.441000000000003</c:v>
                </c:pt>
                <c:pt idx="177">
                  <c:v>70.840999999999994</c:v>
                </c:pt>
                <c:pt idx="178">
                  <c:v>71.241</c:v>
                </c:pt>
                <c:pt idx="179">
                  <c:v>71.641000000000005</c:v>
                </c:pt>
                <c:pt idx="180">
                  <c:v>72.040999999999997</c:v>
                </c:pt>
                <c:pt idx="181">
                  <c:v>72.441000000000003</c:v>
                </c:pt>
                <c:pt idx="182">
                  <c:v>72.840999999999994</c:v>
                </c:pt>
                <c:pt idx="183">
                  <c:v>73.241</c:v>
                </c:pt>
                <c:pt idx="184">
                  <c:v>73.641000000000005</c:v>
                </c:pt>
                <c:pt idx="185">
                  <c:v>74.040999999999997</c:v>
                </c:pt>
                <c:pt idx="186">
                  <c:v>74.441000000000003</c:v>
                </c:pt>
                <c:pt idx="187">
                  <c:v>74.840999999999994</c:v>
                </c:pt>
                <c:pt idx="188">
                  <c:v>75.241</c:v>
                </c:pt>
                <c:pt idx="189">
                  <c:v>75.641000000000005</c:v>
                </c:pt>
                <c:pt idx="190">
                  <c:v>76.040999999999997</c:v>
                </c:pt>
                <c:pt idx="191">
                  <c:v>76.441000000000003</c:v>
                </c:pt>
                <c:pt idx="192">
                  <c:v>76.840999999999994</c:v>
                </c:pt>
                <c:pt idx="193">
                  <c:v>77.242000000000004</c:v>
                </c:pt>
                <c:pt idx="194">
                  <c:v>77.641999999999996</c:v>
                </c:pt>
                <c:pt idx="195">
                  <c:v>78.040999999999997</c:v>
                </c:pt>
                <c:pt idx="196">
                  <c:v>78.441000000000003</c:v>
                </c:pt>
                <c:pt idx="197">
                  <c:v>78.840999999999994</c:v>
                </c:pt>
                <c:pt idx="198">
                  <c:v>79.242000000000004</c:v>
                </c:pt>
                <c:pt idx="199">
                  <c:v>79.641999999999996</c:v>
                </c:pt>
                <c:pt idx="200">
                  <c:v>80.040999999999997</c:v>
                </c:pt>
                <c:pt idx="201">
                  <c:v>80.441999999999993</c:v>
                </c:pt>
                <c:pt idx="202">
                  <c:v>80.840999999999994</c:v>
                </c:pt>
                <c:pt idx="203">
                  <c:v>81.242000000000004</c:v>
                </c:pt>
                <c:pt idx="204">
                  <c:v>81.641999999999996</c:v>
                </c:pt>
                <c:pt idx="205">
                  <c:v>82.040999999999997</c:v>
                </c:pt>
                <c:pt idx="206">
                  <c:v>82.441000000000003</c:v>
                </c:pt>
                <c:pt idx="207">
                  <c:v>82.840999999999994</c:v>
                </c:pt>
                <c:pt idx="208">
                  <c:v>83.242000000000004</c:v>
                </c:pt>
                <c:pt idx="209">
                  <c:v>83.641999999999996</c:v>
                </c:pt>
                <c:pt idx="210">
                  <c:v>84.040999999999997</c:v>
                </c:pt>
                <c:pt idx="211">
                  <c:v>84.441000000000003</c:v>
                </c:pt>
                <c:pt idx="212">
                  <c:v>84.840999999999994</c:v>
                </c:pt>
                <c:pt idx="213">
                  <c:v>85.242000000000004</c:v>
                </c:pt>
                <c:pt idx="214">
                  <c:v>85.641999999999996</c:v>
                </c:pt>
                <c:pt idx="215">
                  <c:v>86.040999999999997</c:v>
                </c:pt>
                <c:pt idx="216">
                  <c:v>86.441000000000003</c:v>
                </c:pt>
                <c:pt idx="217">
                  <c:v>86.840999999999994</c:v>
                </c:pt>
                <c:pt idx="218">
                  <c:v>87.242000000000004</c:v>
                </c:pt>
                <c:pt idx="219">
                  <c:v>87.641999999999996</c:v>
                </c:pt>
                <c:pt idx="220">
                  <c:v>88.040999999999997</c:v>
                </c:pt>
                <c:pt idx="221">
                  <c:v>88.441000000000003</c:v>
                </c:pt>
                <c:pt idx="222">
                  <c:v>88.840999999999994</c:v>
                </c:pt>
                <c:pt idx="223">
                  <c:v>89.242000000000004</c:v>
                </c:pt>
                <c:pt idx="224">
                  <c:v>89.641999999999996</c:v>
                </c:pt>
                <c:pt idx="225">
                  <c:v>90.040999999999997</c:v>
                </c:pt>
                <c:pt idx="226">
                  <c:v>90.441000000000003</c:v>
                </c:pt>
                <c:pt idx="227">
                  <c:v>90.840999999999994</c:v>
                </c:pt>
                <c:pt idx="228">
                  <c:v>91.242000000000004</c:v>
                </c:pt>
                <c:pt idx="229">
                  <c:v>91.641999999999996</c:v>
                </c:pt>
                <c:pt idx="230">
                  <c:v>92.040999999999997</c:v>
                </c:pt>
                <c:pt idx="231">
                  <c:v>92.441000000000003</c:v>
                </c:pt>
                <c:pt idx="232">
                  <c:v>92.840999999999994</c:v>
                </c:pt>
                <c:pt idx="233">
                  <c:v>93.242000000000004</c:v>
                </c:pt>
                <c:pt idx="234">
                  <c:v>93.641999999999996</c:v>
                </c:pt>
                <c:pt idx="235">
                  <c:v>94.040999999999997</c:v>
                </c:pt>
                <c:pt idx="236">
                  <c:v>94.441000000000003</c:v>
                </c:pt>
                <c:pt idx="237">
                  <c:v>94.840999999999994</c:v>
                </c:pt>
                <c:pt idx="238">
                  <c:v>95.242000000000004</c:v>
                </c:pt>
                <c:pt idx="239">
                  <c:v>95.641999999999996</c:v>
                </c:pt>
                <c:pt idx="240">
                  <c:v>96.040999999999997</c:v>
                </c:pt>
                <c:pt idx="241">
                  <c:v>96.441999999999993</c:v>
                </c:pt>
                <c:pt idx="242">
                  <c:v>96.841999999999999</c:v>
                </c:pt>
                <c:pt idx="243">
                  <c:v>97.242000000000004</c:v>
                </c:pt>
                <c:pt idx="244">
                  <c:v>97.641999999999996</c:v>
                </c:pt>
                <c:pt idx="245">
                  <c:v>98.042000000000002</c:v>
                </c:pt>
                <c:pt idx="246">
                  <c:v>98.441999999999993</c:v>
                </c:pt>
                <c:pt idx="247">
                  <c:v>98.841999999999999</c:v>
                </c:pt>
                <c:pt idx="248">
                  <c:v>99.242000000000004</c:v>
                </c:pt>
                <c:pt idx="249">
                  <c:v>99.641999999999996</c:v>
                </c:pt>
                <c:pt idx="250">
                  <c:v>100.042</c:v>
                </c:pt>
                <c:pt idx="251">
                  <c:v>100.44199999999999</c:v>
                </c:pt>
                <c:pt idx="252">
                  <c:v>100.842</c:v>
                </c:pt>
                <c:pt idx="253">
                  <c:v>101.242</c:v>
                </c:pt>
                <c:pt idx="254">
                  <c:v>101.642</c:v>
                </c:pt>
                <c:pt idx="255">
                  <c:v>102.042</c:v>
                </c:pt>
                <c:pt idx="256">
                  <c:v>102.44199999999999</c:v>
                </c:pt>
                <c:pt idx="257">
                  <c:v>102.842</c:v>
                </c:pt>
                <c:pt idx="258">
                  <c:v>103.242</c:v>
                </c:pt>
                <c:pt idx="259">
                  <c:v>103.642</c:v>
                </c:pt>
                <c:pt idx="260">
                  <c:v>104.042</c:v>
                </c:pt>
                <c:pt idx="261">
                  <c:v>104.44199999999999</c:v>
                </c:pt>
                <c:pt idx="262">
                  <c:v>104.842</c:v>
                </c:pt>
                <c:pt idx="263">
                  <c:v>105.242</c:v>
                </c:pt>
                <c:pt idx="264">
                  <c:v>105.642</c:v>
                </c:pt>
                <c:pt idx="265">
                  <c:v>106.042</c:v>
                </c:pt>
                <c:pt idx="266">
                  <c:v>106.44199999999999</c:v>
                </c:pt>
                <c:pt idx="267">
                  <c:v>106.842</c:v>
                </c:pt>
                <c:pt idx="268">
                  <c:v>107.242</c:v>
                </c:pt>
                <c:pt idx="269">
                  <c:v>107.642</c:v>
                </c:pt>
                <c:pt idx="270">
                  <c:v>108.042</c:v>
                </c:pt>
                <c:pt idx="271">
                  <c:v>108.44199999999999</c:v>
                </c:pt>
                <c:pt idx="272">
                  <c:v>108.842</c:v>
                </c:pt>
                <c:pt idx="273">
                  <c:v>109.242</c:v>
                </c:pt>
                <c:pt idx="274">
                  <c:v>109.642</c:v>
                </c:pt>
                <c:pt idx="275">
                  <c:v>110.042</c:v>
                </c:pt>
                <c:pt idx="276">
                  <c:v>110.44199999999999</c:v>
                </c:pt>
                <c:pt idx="277">
                  <c:v>110.842</c:v>
                </c:pt>
                <c:pt idx="278">
                  <c:v>111.242</c:v>
                </c:pt>
                <c:pt idx="279">
                  <c:v>111.642</c:v>
                </c:pt>
                <c:pt idx="280">
                  <c:v>112.042</c:v>
                </c:pt>
                <c:pt idx="281">
                  <c:v>112.44199999999999</c:v>
                </c:pt>
                <c:pt idx="282">
                  <c:v>112.842</c:v>
                </c:pt>
                <c:pt idx="283">
                  <c:v>113.242</c:v>
                </c:pt>
                <c:pt idx="284">
                  <c:v>113.642</c:v>
                </c:pt>
                <c:pt idx="285">
                  <c:v>114.042</c:v>
                </c:pt>
                <c:pt idx="286">
                  <c:v>114.44199999999999</c:v>
                </c:pt>
                <c:pt idx="287">
                  <c:v>114.842</c:v>
                </c:pt>
                <c:pt idx="288">
                  <c:v>115.242</c:v>
                </c:pt>
                <c:pt idx="289">
                  <c:v>115.642</c:v>
                </c:pt>
                <c:pt idx="290">
                  <c:v>116.042</c:v>
                </c:pt>
                <c:pt idx="291">
                  <c:v>116.44499999999999</c:v>
                </c:pt>
                <c:pt idx="292">
                  <c:v>116.845</c:v>
                </c:pt>
                <c:pt idx="293">
                  <c:v>117.244</c:v>
                </c:pt>
                <c:pt idx="294">
                  <c:v>117.645</c:v>
                </c:pt>
                <c:pt idx="295">
                  <c:v>118.045</c:v>
                </c:pt>
                <c:pt idx="296">
                  <c:v>118.44499999999999</c:v>
                </c:pt>
                <c:pt idx="297">
                  <c:v>118.845</c:v>
                </c:pt>
                <c:pt idx="298">
                  <c:v>119.244</c:v>
                </c:pt>
                <c:pt idx="299">
                  <c:v>119.645</c:v>
                </c:pt>
                <c:pt idx="300">
                  <c:v>120.045</c:v>
                </c:pt>
                <c:pt idx="301">
                  <c:v>120.44499999999999</c:v>
                </c:pt>
                <c:pt idx="302">
                  <c:v>120.845</c:v>
                </c:pt>
                <c:pt idx="303">
                  <c:v>121.245</c:v>
                </c:pt>
                <c:pt idx="304">
                  <c:v>121.645</c:v>
                </c:pt>
                <c:pt idx="305">
                  <c:v>122.045</c:v>
                </c:pt>
                <c:pt idx="306">
                  <c:v>122.44499999999999</c:v>
                </c:pt>
                <c:pt idx="307">
                  <c:v>122.845</c:v>
                </c:pt>
                <c:pt idx="308">
                  <c:v>123.245</c:v>
                </c:pt>
                <c:pt idx="309">
                  <c:v>123.645</c:v>
                </c:pt>
                <c:pt idx="310">
                  <c:v>124.045</c:v>
                </c:pt>
                <c:pt idx="311">
                  <c:v>124.44499999999999</c:v>
                </c:pt>
                <c:pt idx="312">
                  <c:v>124.845</c:v>
                </c:pt>
                <c:pt idx="313">
                  <c:v>125.245</c:v>
                </c:pt>
                <c:pt idx="314">
                  <c:v>125.645</c:v>
                </c:pt>
                <c:pt idx="315">
                  <c:v>126.045</c:v>
                </c:pt>
                <c:pt idx="316">
                  <c:v>126.44499999999999</c:v>
                </c:pt>
                <c:pt idx="317">
                  <c:v>126.845</c:v>
                </c:pt>
                <c:pt idx="318">
                  <c:v>127.245</c:v>
                </c:pt>
                <c:pt idx="319">
                  <c:v>127.645</c:v>
                </c:pt>
                <c:pt idx="320">
                  <c:v>128.04499999999999</c:v>
                </c:pt>
                <c:pt idx="321">
                  <c:v>128.44499999999999</c:v>
                </c:pt>
                <c:pt idx="322">
                  <c:v>128.845</c:v>
                </c:pt>
                <c:pt idx="323">
                  <c:v>129.245</c:v>
                </c:pt>
                <c:pt idx="324">
                  <c:v>129.64500000000001</c:v>
                </c:pt>
                <c:pt idx="325">
                  <c:v>130.04499999999999</c:v>
                </c:pt>
                <c:pt idx="326">
                  <c:v>130.44499999999999</c:v>
                </c:pt>
                <c:pt idx="327">
                  <c:v>130.845</c:v>
                </c:pt>
                <c:pt idx="328">
                  <c:v>131.245</c:v>
                </c:pt>
                <c:pt idx="329">
                  <c:v>131.64500000000001</c:v>
                </c:pt>
                <c:pt idx="330">
                  <c:v>132.04499999999999</c:v>
                </c:pt>
                <c:pt idx="331">
                  <c:v>132.44499999999999</c:v>
                </c:pt>
                <c:pt idx="332">
                  <c:v>132.845</c:v>
                </c:pt>
                <c:pt idx="333">
                  <c:v>133.245</c:v>
                </c:pt>
                <c:pt idx="334">
                  <c:v>133.64500000000001</c:v>
                </c:pt>
                <c:pt idx="335">
                  <c:v>134.04499999999999</c:v>
                </c:pt>
                <c:pt idx="336">
                  <c:v>134.44499999999999</c:v>
                </c:pt>
                <c:pt idx="337">
                  <c:v>134.845</c:v>
                </c:pt>
                <c:pt idx="338">
                  <c:v>135.245</c:v>
                </c:pt>
                <c:pt idx="339">
                  <c:v>135.64500000000001</c:v>
                </c:pt>
                <c:pt idx="340">
                  <c:v>136.04499999999999</c:v>
                </c:pt>
                <c:pt idx="341">
                  <c:v>136.44499999999999</c:v>
                </c:pt>
                <c:pt idx="342">
                  <c:v>136.845</c:v>
                </c:pt>
                <c:pt idx="343">
                  <c:v>137.245</c:v>
                </c:pt>
                <c:pt idx="344">
                  <c:v>137.64500000000001</c:v>
                </c:pt>
                <c:pt idx="345">
                  <c:v>138.04499999999999</c:v>
                </c:pt>
                <c:pt idx="346">
                  <c:v>138.44499999999999</c:v>
                </c:pt>
                <c:pt idx="347">
                  <c:v>138.845</c:v>
                </c:pt>
                <c:pt idx="348">
                  <c:v>139.245</c:v>
                </c:pt>
                <c:pt idx="349">
                  <c:v>139.64500000000001</c:v>
                </c:pt>
                <c:pt idx="350">
                  <c:v>140.04499999999999</c:v>
                </c:pt>
                <c:pt idx="351">
                  <c:v>140.44499999999999</c:v>
                </c:pt>
                <c:pt idx="352">
                  <c:v>140.845</c:v>
                </c:pt>
                <c:pt idx="353">
                  <c:v>141.245</c:v>
                </c:pt>
                <c:pt idx="354">
                  <c:v>141.64500000000001</c:v>
                </c:pt>
                <c:pt idx="355">
                  <c:v>142.04499999999999</c:v>
                </c:pt>
                <c:pt idx="356">
                  <c:v>142.44499999999999</c:v>
                </c:pt>
                <c:pt idx="357">
                  <c:v>142.845</c:v>
                </c:pt>
                <c:pt idx="358">
                  <c:v>143.245</c:v>
                </c:pt>
                <c:pt idx="359">
                  <c:v>143.64500000000001</c:v>
                </c:pt>
                <c:pt idx="360">
                  <c:v>144.04499999999999</c:v>
                </c:pt>
                <c:pt idx="361">
                  <c:v>144.446</c:v>
                </c:pt>
                <c:pt idx="362">
                  <c:v>144.846</c:v>
                </c:pt>
                <c:pt idx="363">
                  <c:v>145.24600000000001</c:v>
                </c:pt>
                <c:pt idx="364">
                  <c:v>145.64599999999999</c:v>
                </c:pt>
                <c:pt idx="365">
                  <c:v>146.04599999999999</c:v>
                </c:pt>
                <c:pt idx="366">
                  <c:v>146.446</c:v>
                </c:pt>
                <c:pt idx="367">
                  <c:v>146.846</c:v>
                </c:pt>
                <c:pt idx="368">
                  <c:v>147.24600000000001</c:v>
                </c:pt>
                <c:pt idx="369">
                  <c:v>147.64599999999999</c:v>
                </c:pt>
                <c:pt idx="370">
                  <c:v>148.04599999999999</c:v>
                </c:pt>
                <c:pt idx="371">
                  <c:v>148.44800000000001</c:v>
                </c:pt>
                <c:pt idx="372">
                  <c:v>148.84800000000001</c:v>
                </c:pt>
                <c:pt idx="373">
                  <c:v>149.24799999999999</c:v>
                </c:pt>
                <c:pt idx="374">
                  <c:v>149.648</c:v>
                </c:pt>
                <c:pt idx="375">
                  <c:v>150.048</c:v>
                </c:pt>
                <c:pt idx="376">
                  <c:v>150.44800000000001</c:v>
                </c:pt>
                <c:pt idx="377">
                  <c:v>150.84800000000001</c:v>
                </c:pt>
                <c:pt idx="378">
                  <c:v>151.24799999999999</c:v>
                </c:pt>
                <c:pt idx="379">
                  <c:v>151.648</c:v>
                </c:pt>
                <c:pt idx="380">
                  <c:v>152.048</c:v>
                </c:pt>
                <c:pt idx="381">
                  <c:v>152.44800000000001</c:v>
                </c:pt>
                <c:pt idx="382">
                  <c:v>152.84800000000001</c:v>
                </c:pt>
                <c:pt idx="383">
                  <c:v>153.24799999999999</c:v>
                </c:pt>
                <c:pt idx="384">
                  <c:v>153.648</c:v>
                </c:pt>
                <c:pt idx="385">
                  <c:v>154.048</c:v>
                </c:pt>
                <c:pt idx="386">
                  <c:v>154.44800000000001</c:v>
                </c:pt>
                <c:pt idx="387">
                  <c:v>154.84800000000001</c:v>
                </c:pt>
                <c:pt idx="388">
                  <c:v>155.24799999999999</c:v>
                </c:pt>
                <c:pt idx="389">
                  <c:v>155.648</c:v>
                </c:pt>
                <c:pt idx="390">
                  <c:v>156.048</c:v>
                </c:pt>
                <c:pt idx="391">
                  <c:v>156.44800000000001</c:v>
                </c:pt>
                <c:pt idx="392">
                  <c:v>156.84800000000001</c:v>
                </c:pt>
                <c:pt idx="393">
                  <c:v>157.24799999999999</c:v>
                </c:pt>
                <c:pt idx="394">
                  <c:v>157.648</c:v>
                </c:pt>
                <c:pt idx="395">
                  <c:v>158.048</c:v>
                </c:pt>
                <c:pt idx="396">
                  <c:v>158.44800000000001</c:v>
                </c:pt>
                <c:pt idx="397">
                  <c:v>158.84800000000001</c:v>
                </c:pt>
                <c:pt idx="398">
                  <c:v>159.24799999999999</c:v>
                </c:pt>
                <c:pt idx="399">
                  <c:v>159.648</c:v>
                </c:pt>
                <c:pt idx="400">
                  <c:v>160.048</c:v>
                </c:pt>
                <c:pt idx="401">
                  <c:v>160.44800000000001</c:v>
                </c:pt>
                <c:pt idx="402">
                  <c:v>160.84800000000001</c:v>
                </c:pt>
                <c:pt idx="403">
                  <c:v>161.24799999999999</c:v>
                </c:pt>
                <c:pt idx="404">
                  <c:v>161.648</c:v>
                </c:pt>
                <c:pt idx="405">
                  <c:v>162.048</c:v>
                </c:pt>
                <c:pt idx="406">
                  <c:v>162.44800000000001</c:v>
                </c:pt>
                <c:pt idx="407">
                  <c:v>162.84800000000001</c:v>
                </c:pt>
                <c:pt idx="408">
                  <c:v>163.24799999999999</c:v>
                </c:pt>
                <c:pt idx="409">
                  <c:v>163.648</c:v>
                </c:pt>
                <c:pt idx="410">
                  <c:v>164.048</c:v>
                </c:pt>
                <c:pt idx="411">
                  <c:v>164.44800000000001</c:v>
                </c:pt>
                <c:pt idx="412">
                  <c:v>164.84800000000001</c:v>
                </c:pt>
                <c:pt idx="413">
                  <c:v>165.24799999999999</c:v>
                </c:pt>
                <c:pt idx="414">
                  <c:v>165.648</c:v>
                </c:pt>
                <c:pt idx="415">
                  <c:v>166.048</c:v>
                </c:pt>
                <c:pt idx="416">
                  <c:v>166.44800000000001</c:v>
                </c:pt>
                <c:pt idx="417">
                  <c:v>166.84800000000001</c:v>
                </c:pt>
                <c:pt idx="418">
                  <c:v>167.24799999999999</c:v>
                </c:pt>
                <c:pt idx="419">
                  <c:v>167.648</c:v>
                </c:pt>
                <c:pt idx="420">
                  <c:v>168.048</c:v>
                </c:pt>
                <c:pt idx="421">
                  <c:v>168.44800000000001</c:v>
                </c:pt>
                <c:pt idx="422">
                  <c:v>168.84800000000001</c:v>
                </c:pt>
                <c:pt idx="423">
                  <c:v>169.24799999999999</c:v>
                </c:pt>
                <c:pt idx="424">
                  <c:v>169.648</c:v>
                </c:pt>
                <c:pt idx="425">
                  <c:v>170.048</c:v>
                </c:pt>
                <c:pt idx="426">
                  <c:v>170.44800000000001</c:v>
                </c:pt>
                <c:pt idx="427">
                  <c:v>170.84800000000001</c:v>
                </c:pt>
                <c:pt idx="428">
                  <c:v>171.24799999999999</c:v>
                </c:pt>
                <c:pt idx="429">
                  <c:v>171.648</c:v>
                </c:pt>
                <c:pt idx="430">
                  <c:v>172.048</c:v>
                </c:pt>
                <c:pt idx="431">
                  <c:v>172.44800000000001</c:v>
                </c:pt>
                <c:pt idx="432">
                  <c:v>172.84800000000001</c:v>
                </c:pt>
                <c:pt idx="433">
                  <c:v>173.24799999999999</c:v>
                </c:pt>
                <c:pt idx="434">
                  <c:v>173.648</c:v>
                </c:pt>
                <c:pt idx="435">
                  <c:v>174.048</c:v>
                </c:pt>
                <c:pt idx="436">
                  <c:v>174.44800000000001</c:v>
                </c:pt>
                <c:pt idx="437">
                  <c:v>174.84800000000001</c:v>
                </c:pt>
                <c:pt idx="438">
                  <c:v>175.24799999999999</c:v>
                </c:pt>
                <c:pt idx="439">
                  <c:v>175.648</c:v>
                </c:pt>
                <c:pt idx="440">
                  <c:v>176.048</c:v>
                </c:pt>
                <c:pt idx="441">
                  <c:v>176.44900000000001</c:v>
                </c:pt>
                <c:pt idx="442">
                  <c:v>176.84800000000001</c:v>
                </c:pt>
                <c:pt idx="443">
                  <c:v>177.249</c:v>
                </c:pt>
                <c:pt idx="444">
                  <c:v>177.648</c:v>
                </c:pt>
                <c:pt idx="445">
                  <c:v>178.048</c:v>
                </c:pt>
                <c:pt idx="446">
                  <c:v>178.44900000000001</c:v>
                </c:pt>
                <c:pt idx="447">
                  <c:v>178.84800000000001</c:v>
                </c:pt>
                <c:pt idx="448">
                  <c:v>179.249</c:v>
                </c:pt>
                <c:pt idx="449">
                  <c:v>179.648</c:v>
                </c:pt>
                <c:pt idx="450">
                  <c:v>180.048</c:v>
                </c:pt>
                <c:pt idx="451">
                  <c:v>180.44900000000001</c:v>
                </c:pt>
                <c:pt idx="452">
                  <c:v>180.84899999999999</c:v>
                </c:pt>
                <c:pt idx="453">
                  <c:v>181.249</c:v>
                </c:pt>
                <c:pt idx="454">
                  <c:v>181.649</c:v>
                </c:pt>
                <c:pt idx="455">
                  <c:v>182.04900000000001</c:v>
                </c:pt>
                <c:pt idx="456">
                  <c:v>182.44900000000001</c:v>
                </c:pt>
                <c:pt idx="457">
                  <c:v>182.84899999999999</c:v>
                </c:pt>
                <c:pt idx="458">
                  <c:v>183.249</c:v>
                </c:pt>
                <c:pt idx="459">
                  <c:v>183.649</c:v>
                </c:pt>
                <c:pt idx="460">
                  <c:v>184.04900000000001</c:v>
                </c:pt>
                <c:pt idx="461">
                  <c:v>184.44900000000001</c:v>
                </c:pt>
                <c:pt idx="462">
                  <c:v>184.84899999999999</c:v>
                </c:pt>
                <c:pt idx="463">
                  <c:v>185.249</c:v>
                </c:pt>
                <c:pt idx="464">
                  <c:v>185.649</c:v>
                </c:pt>
                <c:pt idx="465">
                  <c:v>186.04900000000001</c:v>
                </c:pt>
                <c:pt idx="466">
                  <c:v>186.44900000000001</c:v>
                </c:pt>
                <c:pt idx="467">
                  <c:v>186.84899999999999</c:v>
                </c:pt>
                <c:pt idx="468">
                  <c:v>187.249</c:v>
                </c:pt>
                <c:pt idx="469">
                  <c:v>187.649</c:v>
                </c:pt>
                <c:pt idx="470">
                  <c:v>188.04900000000001</c:v>
                </c:pt>
                <c:pt idx="471">
                  <c:v>188.44900000000001</c:v>
                </c:pt>
                <c:pt idx="472">
                  <c:v>188.84899999999999</c:v>
                </c:pt>
                <c:pt idx="473">
                  <c:v>189.249</c:v>
                </c:pt>
                <c:pt idx="474">
                  <c:v>189.649</c:v>
                </c:pt>
                <c:pt idx="475">
                  <c:v>190.04900000000001</c:v>
                </c:pt>
                <c:pt idx="476">
                  <c:v>190.44900000000001</c:v>
                </c:pt>
                <c:pt idx="477">
                  <c:v>190.84899999999999</c:v>
                </c:pt>
                <c:pt idx="478">
                  <c:v>191.249</c:v>
                </c:pt>
                <c:pt idx="479">
                  <c:v>191.649</c:v>
                </c:pt>
                <c:pt idx="480">
                  <c:v>192.04900000000001</c:v>
                </c:pt>
                <c:pt idx="481">
                  <c:v>192.44900000000001</c:v>
                </c:pt>
                <c:pt idx="482">
                  <c:v>192.84899999999999</c:v>
                </c:pt>
                <c:pt idx="483">
                  <c:v>193.249</c:v>
                </c:pt>
                <c:pt idx="484">
                  <c:v>193.649</c:v>
                </c:pt>
                <c:pt idx="485">
                  <c:v>194.04900000000001</c:v>
                </c:pt>
                <c:pt idx="486">
                  <c:v>194.44900000000001</c:v>
                </c:pt>
                <c:pt idx="487">
                  <c:v>194.84899999999999</c:v>
                </c:pt>
                <c:pt idx="488">
                  <c:v>195.249</c:v>
                </c:pt>
                <c:pt idx="489">
                  <c:v>195.649</c:v>
                </c:pt>
                <c:pt idx="490">
                  <c:v>196.04900000000001</c:v>
                </c:pt>
                <c:pt idx="491">
                  <c:v>196.45</c:v>
                </c:pt>
                <c:pt idx="492">
                  <c:v>196.85</c:v>
                </c:pt>
                <c:pt idx="493">
                  <c:v>197.249</c:v>
                </c:pt>
                <c:pt idx="494">
                  <c:v>197.65</c:v>
                </c:pt>
                <c:pt idx="495">
                  <c:v>198.04900000000001</c:v>
                </c:pt>
                <c:pt idx="496">
                  <c:v>198.44900000000001</c:v>
                </c:pt>
                <c:pt idx="497">
                  <c:v>198.85</c:v>
                </c:pt>
                <c:pt idx="498">
                  <c:v>199.249</c:v>
                </c:pt>
                <c:pt idx="499">
                  <c:v>199.65</c:v>
                </c:pt>
                <c:pt idx="500">
                  <c:v>200.04900000000001</c:v>
                </c:pt>
                <c:pt idx="501">
                  <c:v>200.45</c:v>
                </c:pt>
                <c:pt idx="502">
                  <c:v>200.85</c:v>
                </c:pt>
                <c:pt idx="503">
                  <c:v>201.25</c:v>
                </c:pt>
                <c:pt idx="504">
                  <c:v>201.65</c:v>
                </c:pt>
                <c:pt idx="505">
                  <c:v>202.05</c:v>
                </c:pt>
                <c:pt idx="506">
                  <c:v>202.45</c:v>
                </c:pt>
                <c:pt idx="507">
                  <c:v>202.85</c:v>
                </c:pt>
                <c:pt idx="508">
                  <c:v>203.25</c:v>
                </c:pt>
                <c:pt idx="509">
                  <c:v>203.65</c:v>
                </c:pt>
                <c:pt idx="510">
                  <c:v>204.05</c:v>
                </c:pt>
                <c:pt idx="511">
                  <c:v>204.45</c:v>
                </c:pt>
                <c:pt idx="512">
                  <c:v>204.85</c:v>
                </c:pt>
                <c:pt idx="513">
                  <c:v>205.25</c:v>
                </c:pt>
                <c:pt idx="514">
                  <c:v>205.65</c:v>
                </c:pt>
                <c:pt idx="515">
                  <c:v>206.05</c:v>
                </c:pt>
                <c:pt idx="516">
                  <c:v>206.45</c:v>
                </c:pt>
                <c:pt idx="517">
                  <c:v>206.85</c:v>
                </c:pt>
                <c:pt idx="518">
                  <c:v>207.25</c:v>
                </c:pt>
                <c:pt idx="519">
                  <c:v>207.65</c:v>
                </c:pt>
                <c:pt idx="520">
                  <c:v>208.05</c:v>
                </c:pt>
                <c:pt idx="521">
                  <c:v>208.45</c:v>
                </c:pt>
                <c:pt idx="522">
                  <c:v>208.85</c:v>
                </c:pt>
                <c:pt idx="523">
                  <c:v>209.25</c:v>
                </c:pt>
                <c:pt idx="524">
                  <c:v>209.65</c:v>
                </c:pt>
                <c:pt idx="525">
                  <c:v>210.05</c:v>
                </c:pt>
                <c:pt idx="526">
                  <c:v>210.45</c:v>
                </c:pt>
                <c:pt idx="527">
                  <c:v>210.85</c:v>
                </c:pt>
                <c:pt idx="528">
                  <c:v>211.25</c:v>
                </c:pt>
                <c:pt idx="529">
                  <c:v>211.65</c:v>
                </c:pt>
                <c:pt idx="530">
                  <c:v>212.05</c:v>
                </c:pt>
                <c:pt idx="531">
                  <c:v>212.45</c:v>
                </c:pt>
                <c:pt idx="532">
                  <c:v>212.85</c:v>
                </c:pt>
                <c:pt idx="533">
                  <c:v>213.25</c:v>
                </c:pt>
                <c:pt idx="534">
                  <c:v>213.65</c:v>
                </c:pt>
                <c:pt idx="535">
                  <c:v>214.05</c:v>
                </c:pt>
                <c:pt idx="536">
                  <c:v>214.45</c:v>
                </c:pt>
                <c:pt idx="537">
                  <c:v>214.85</c:v>
                </c:pt>
                <c:pt idx="538">
                  <c:v>215.25</c:v>
                </c:pt>
                <c:pt idx="539">
                  <c:v>215.65</c:v>
                </c:pt>
                <c:pt idx="540">
                  <c:v>216.05</c:v>
                </c:pt>
                <c:pt idx="541">
                  <c:v>216.452</c:v>
                </c:pt>
                <c:pt idx="542">
                  <c:v>216.852</c:v>
                </c:pt>
                <c:pt idx="543">
                  <c:v>217.25200000000001</c:v>
                </c:pt>
                <c:pt idx="544">
                  <c:v>217.65199999999999</c:v>
                </c:pt>
                <c:pt idx="545">
                  <c:v>218.05199999999999</c:v>
                </c:pt>
                <c:pt idx="546">
                  <c:v>218.452</c:v>
                </c:pt>
                <c:pt idx="547">
                  <c:v>218.852</c:v>
                </c:pt>
                <c:pt idx="548">
                  <c:v>219.25200000000001</c:v>
                </c:pt>
                <c:pt idx="549">
                  <c:v>219.65199999999999</c:v>
                </c:pt>
                <c:pt idx="550">
                  <c:v>220.05199999999999</c:v>
                </c:pt>
                <c:pt idx="551">
                  <c:v>220.452</c:v>
                </c:pt>
                <c:pt idx="552">
                  <c:v>220.852</c:v>
                </c:pt>
                <c:pt idx="553">
                  <c:v>221.25299999999999</c:v>
                </c:pt>
                <c:pt idx="554">
                  <c:v>221.65199999999999</c:v>
                </c:pt>
                <c:pt idx="555">
                  <c:v>222.053</c:v>
                </c:pt>
                <c:pt idx="556">
                  <c:v>222.452</c:v>
                </c:pt>
                <c:pt idx="557">
                  <c:v>222.852</c:v>
                </c:pt>
                <c:pt idx="558">
                  <c:v>223.25299999999999</c:v>
                </c:pt>
                <c:pt idx="559">
                  <c:v>223.65199999999999</c:v>
                </c:pt>
                <c:pt idx="560">
                  <c:v>224.053</c:v>
                </c:pt>
                <c:pt idx="561">
                  <c:v>224.453</c:v>
                </c:pt>
                <c:pt idx="562">
                  <c:v>224.85300000000001</c:v>
                </c:pt>
                <c:pt idx="563">
                  <c:v>225.25299999999999</c:v>
                </c:pt>
                <c:pt idx="564">
                  <c:v>225.65299999999999</c:v>
                </c:pt>
                <c:pt idx="565">
                  <c:v>226.053</c:v>
                </c:pt>
                <c:pt idx="566">
                  <c:v>226.453</c:v>
                </c:pt>
                <c:pt idx="567">
                  <c:v>226.85300000000001</c:v>
                </c:pt>
                <c:pt idx="568">
                  <c:v>227.25299999999999</c:v>
                </c:pt>
                <c:pt idx="569">
                  <c:v>227.65299999999999</c:v>
                </c:pt>
                <c:pt idx="570">
                  <c:v>228.053</c:v>
                </c:pt>
                <c:pt idx="571">
                  <c:v>228.453</c:v>
                </c:pt>
                <c:pt idx="572">
                  <c:v>228.85300000000001</c:v>
                </c:pt>
                <c:pt idx="573">
                  <c:v>229.25299999999999</c:v>
                </c:pt>
                <c:pt idx="574">
                  <c:v>229.65299999999999</c:v>
                </c:pt>
                <c:pt idx="575">
                  <c:v>230.053</c:v>
                </c:pt>
                <c:pt idx="576">
                  <c:v>230.453</c:v>
                </c:pt>
                <c:pt idx="577">
                  <c:v>230.85300000000001</c:v>
                </c:pt>
                <c:pt idx="578">
                  <c:v>231.25299999999999</c:v>
                </c:pt>
                <c:pt idx="579">
                  <c:v>231.65299999999999</c:v>
                </c:pt>
                <c:pt idx="580">
                  <c:v>232.053</c:v>
                </c:pt>
                <c:pt idx="581">
                  <c:v>232.453</c:v>
                </c:pt>
                <c:pt idx="582">
                  <c:v>232.85300000000001</c:v>
                </c:pt>
                <c:pt idx="583">
                  <c:v>233.25299999999999</c:v>
                </c:pt>
                <c:pt idx="584">
                  <c:v>233.65299999999999</c:v>
                </c:pt>
                <c:pt idx="585">
                  <c:v>234.053</c:v>
                </c:pt>
                <c:pt idx="586">
                  <c:v>234.453</c:v>
                </c:pt>
                <c:pt idx="587">
                  <c:v>234.85300000000001</c:v>
                </c:pt>
                <c:pt idx="588">
                  <c:v>235.25299999999999</c:v>
                </c:pt>
                <c:pt idx="589">
                  <c:v>235.65299999999999</c:v>
                </c:pt>
                <c:pt idx="590">
                  <c:v>236.053</c:v>
                </c:pt>
                <c:pt idx="591">
                  <c:v>236.453</c:v>
                </c:pt>
                <c:pt idx="592">
                  <c:v>236.85300000000001</c:v>
                </c:pt>
                <c:pt idx="593">
                  <c:v>237.25299999999999</c:v>
                </c:pt>
                <c:pt idx="594">
                  <c:v>237.65299999999999</c:v>
                </c:pt>
                <c:pt idx="595">
                  <c:v>238.053</c:v>
                </c:pt>
                <c:pt idx="596">
                  <c:v>238.453</c:v>
                </c:pt>
                <c:pt idx="597">
                  <c:v>238.85300000000001</c:v>
                </c:pt>
                <c:pt idx="598">
                  <c:v>239.25299999999999</c:v>
                </c:pt>
                <c:pt idx="599">
                  <c:v>239.65299999999999</c:v>
                </c:pt>
                <c:pt idx="600">
                  <c:v>240.053</c:v>
                </c:pt>
                <c:pt idx="601">
                  <c:v>240.453</c:v>
                </c:pt>
                <c:pt idx="602">
                  <c:v>240.85300000000001</c:v>
                </c:pt>
                <c:pt idx="603">
                  <c:v>241.25299999999999</c:v>
                </c:pt>
                <c:pt idx="604">
                  <c:v>241.65299999999999</c:v>
                </c:pt>
                <c:pt idx="605">
                  <c:v>242.053</c:v>
                </c:pt>
                <c:pt idx="606">
                  <c:v>242.453</c:v>
                </c:pt>
                <c:pt idx="607">
                  <c:v>242.85300000000001</c:v>
                </c:pt>
                <c:pt idx="608">
                  <c:v>243.25299999999999</c:v>
                </c:pt>
                <c:pt idx="609">
                  <c:v>243.65299999999999</c:v>
                </c:pt>
                <c:pt idx="610">
                  <c:v>244.053</c:v>
                </c:pt>
                <c:pt idx="611">
                  <c:v>244.453</c:v>
                </c:pt>
                <c:pt idx="612">
                  <c:v>244.85300000000001</c:v>
                </c:pt>
                <c:pt idx="613">
                  <c:v>245.25299999999999</c:v>
                </c:pt>
                <c:pt idx="614">
                  <c:v>245.65299999999999</c:v>
                </c:pt>
                <c:pt idx="615">
                  <c:v>246.053</c:v>
                </c:pt>
                <c:pt idx="616">
                  <c:v>246.453</c:v>
                </c:pt>
                <c:pt idx="617">
                  <c:v>246.85300000000001</c:v>
                </c:pt>
                <c:pt idx="618">
                  <c:v>247.25299999999999</c:v>
                </c:pt>
                <c:pt idx="619">
                  <c:v>247.65299999999999</c:v>
                </c:pt>
                <c:pt idx="620">
                  <c:v>248.053</c:v>
                </c:pt>
                <c:pt idx="621">
                  <c:v>248.45500000000001</c:v>
                </c:pt>
                <c:pt idx="622">
                  <c:v>248.85499999999999</c:v>
                </c:pt>
                <c:pt idx="623">
                  <c:v>249.255</c:v>
                </c:pt>
                <c:pt idx="624">
                  <c:v>249.655</c:v>
                </c:pt>
                <c:pt idx="625">
                  <c:v>250.05500000000001</c:v>
                </c:pt>
                <c:pt idx="626">
                  <c:v>250.45500000000001</c:v>
                </c:pt>
                <c:pt idx="627">
                  <c:v>250.85499999999999</c:v>
                </c:pt>
                <c:pt idx="628">
                  <c:v>251.255</c:v>
                </c:pt>
                <c:pt idx="629">
                  <c:v>251.655</c:v>
                </c:pt>
                <c:pt idx="630">
                  <c:v>252.05500000000001</c:v>
                </c:pt>
                <c:pt idx="631">
                  <c:v>252.45599999999999</c:v>
                </c:pt>
                <c:pt idx="632">
                  <c:v>252.85599999999999</c:v>
                </c:pt>
                <c:pt idx="633">
                  <c:v>253.256</c:v>
                </c:pt>
                <c:pt idx="634">
                  <c:v>253.65600000000001</c:v>
                </c:pt>
                <c:pt idx="635">
                  <c:v>254.05600000000001</c:v>
                </c:pt>
                <c:pt idx="636">
                  <c:v>254.45599999999999</c:v>
                </c:pt>
                <c:pt idx="637">
                  <c:v>254.85599999999999</c:v>
                </c:pt>
                <c:pt idx="638">
                  <c:v>255.256</c:v>
                </c:pt>
                <c:pt idx="639">
                  <c:v>255.65600000000001</c:v>
                </c:pt>
                <c:pt idx="640">
                  <c:v>256.05599999999998</c:v>
                </c:pt>
                <c:pt idx="641">
                  <c:v>256.45600000000002</c:v>
                </c:pt>
                <c:pt idx="642">
                  <c:v>256.85599999999999</c:v>
                </c:pt>
                <c:pt idx="643">
                  <c:v>257.25599999999997</c:v>
                </c:pt>
                <c:pt idx="644">
                  <c:v>257.65600000000001</c:v>
                </c:pt>
                <c:pt idx="645">
                  <c:v>258.05599999999998</c:v>
                </c:pt>
                <c:pt idx="646">
                  <c:v>258.45600000000002</c:v>
                </c:pt>
                <c:pt idx="647">
                  <c:v>258.85599999999999</c:v>
                </c:pt>
                <c:pt idx="648">
                  <c:v>259.25599999999997</c:v>
                </c:pt>
                <c:pt idx="649">
                  <c:v>259.65600000000001</c:v>
                </c:pt>
                <c:pt idx="650">
                  <c:v>260.05599999999998</c:v>
                </c:pt>
                <c:pt idx="651">
                  <c:v>260.45600000000002</c:v>
                </c:pt>
                <c:pt idx="652">
                  <c:v>260.85599999999999</c:v>
                </c:pt>
                <c:pt idx="653">
                  <c:v>261.25599999999997</c:v>
                </c:pt>
                <c:pt idx="654">
                  <c:v>261.65600000000001</c:v>
                </c:pt>
                <c:pt idx="655">
                  <c:v>262.05599999999998</c:v>
                </c:pt>
                <c:pt idx="656">
                  <c:v>262.45600000000002</c:v>
                </c:pt>
                <c:pt idx="657">
                  <c:v>262.85599999999999</c:v>
                </c:pt>
                <c:pt idx="658">
                  <c:v>263.25599999999997</c:v>
                </c:pt>
                <c:pt idx="659">
                  <c:v>263.65600000000001</c:v>
                </c:pt>
                <c:pt idx="660">
                  <c:v>264.05599999999998</c:v>
                </c:pt>
                <c:pt idx="661">
                  <c:v>264.45600000000002</c:v>
                </c:pt>
                <c:pt idx="662">
                  <c:v>264.85599999999999</c:v>
                </c:pt>
                <c:pt idx="663">
                  <c:v>265.25599999999997</c:v>
                </c:pt>
                <c:pt idx="664">
                  <c:v>265.65600000000001</c:v>
                </c:pt>
                <c:pt idx="665">
                  <c:v>266.05599999999998</c:v>
                </c:pt>
                <c:pt idx="666">
                  <c:v>266.45600000000002</c:v>
                </c:pt>
                <c:pt idx="667">
                  <c:v>266.85599999999999</c:v>
                </c:pt>
                <c:pt idx="668">
                  <c:v>267.25599999999997</c:v>
                </c:pt>
                <c:pt idx="669">
                  <c:v>267.65600000000001</c:v>
                </c:pt>
                <c:pt idx="670">
                  <c:v>268.05599999999998</c:v>
                </c:pt>
                <c:pt idx="671">
                  <c:v>268.45600000000002</c:v>
                </c:pt>
                <c:pt idx="672">
                  <c:v>268.85599999999999</c:v>
                </c:pt>
                <c:pt idx="673">
                  <c:v>269.25599999999997</c:v>
                </c:pt>
                <c:pt idx="674">
                  <c:v>269.65600000000001</c:v>
                </c:pt>
                <c:pt idx="675">
                  <c:v>270.05599999999998</c:v>
                </c:pt>
                <c:pt idx="676">
                  <c:v>270.45600000000002</c:v>
                </c:pt>
                <c:pt idx="677">
                  <c:v>270.85599999999999</c:v>
                </c:pt>
                <c:pt idx="678">
                  <c:v>271.25599999999997</c:v>
                </c:pt>
                <c:pt idx="679">
                  <c:v>271.65600000000001</c:v>
                </c:pt>
                <c:pt idx="680">
                  <c:v>272.05599999999998</c:v>
                </c:pt>
                <c:pt idx="681">
                  <c:v>272.45600000000002</c:v>
                </c:pt>
                <c:pt idx="682">
                  <c:v>272.85599999999999</c:v>
                </c:pt>
                <c:pt idx="683">
                  <c:v>273.25599999999997</c:v>
                </c:pt>
                <c:pt idx="684">
                  <c:v>273.65600000000001</c:v>
                </c:pt>
                <c:pt idx="685">
                  <c:v>274.05599999999998</c:v>
                </c:pt>
                <c:pt idx="686">
                  <c:v>274.45600000000002</c:v>
                </c:pt>
                <c:pt idx="687">
                  <c:v>274.85599999999999</c:v>
                </c:pt>
                <c:pt idx="688">
                  <c:v>275.25599999999997</c:v>
                </c:pt>
                <c:pt idx="689">
                  <c:v>275.65600000000001</c:v>
                </c:pt>
                <c:pt idx="690">
                  <c:v>276.05599999999998</c:v>
                </c:pt>
                <c:pt idx="691">
                  <c:v>276.45600000000002</c:v>
                </c:pt>
                <c:pt idx="692">
                  <c:v>276.85599999999999</c:v>
                </c:pt>
                <c:pt idx="693">
                  <c:v>277.25599999999997</c:v>
                </c:pt>
                <c:pt idx="694">
                  <c:v>277.65600000000001</c:v>
                </c:pt>
                <c:pt idx="695">
                  <c:v>278.05599999999998</c:v>
                </c:pt>
                <c:pt idx="696">
                  <c:v>278.45600000000002</c:v>
                </c:pt>
                <c:pt idx="697">
                  <c:v>278.85599999999999</c:v>
                </c:pt>
                <c:pt idx="698">
                  <c:v>279.25599999999997</c:v>
                </c:pt>
                <c:pt idx="699">
                  <c:v>279.65600000000001</c:v>
                </c:pt>
                <c:pt idx="700">
                  <c:v>280.05599999999998</c:v>
                </c:pt>
                <c:pt idx="701">
                  <c:v>280.45600000000002</c:v>
                </c:pt>
                <c:pt idx="702">
                  <c:v>280.85599999999999</c:v>
                </c:pt>
                <c:pt idx="703">
                  <c:v>281.25599999999997</c:v>
                </c:pt>
                <c:pt idx="704">
                  <c:v>281.65600000000001</c:v>
                </c:pt>
                <c:pt idx="705">
                  <c:v>282.05599999999998</c:v>
                </c:pt>
                <c:pt idx="706">
                  <c:v>282.45600000000002</c:v>
                </c:pt>
                <c:pt idx="707">
                  <c:v>282.85599999999999</c:v>
                </c:pt>
                <c:pt idx="708">
                  <c:v>283.25599999999997</c:v>
                </c:pt>
                <c:pt idx="709">
                  <c:v>283.65600000000001</c:v>
                </c:pt>
                <c:pt idx="710">
                  <c:v>284.05599999999998</c:v>
                </c:pt>
                <c:pt idx="711">
                  <c:v>284.45699999999999</c:v>
                </c:pt>
                <c:pt idx="712">
                  <c:v>284.85599999999999</c:v>
                </c:pt>
                <c:pt idx="713">
                  <c:v>285.25599999999997</c:v>
                </c:pt>
                <c:pt idx="714">
                  <c:v>285.65600000000001</c:v>
                </c:pt>
                <c:pt idx="715">
                  <c:v>286.05599999999998</c:v>
                </c:pt>
                <c:pt idx="716">
                  <c:v>286.45600000000002</c:v>
                </c:pt>
                <c:pt idx="717">
                  <c:v>286.85599999999999</c:v>
                </c:pt>
                <c:pt idx="718">
                  <c:v>287.25599999999997</c:v>
                </c:pt>
                <c:pt idx="719">
                  <c:v>287.65600000000001</c:v>
                </c:pt>
                <c:pt idx="720">
                  <c:v>288.05599999999998</c:v>
                </c:pt>
                <c:pt idx="721">
                  <c:v>288.45600000000002</c:v>
                </c:pt>
                <c:pt idx="722">
                  <c:v>288.85599999999999</c:v>
                </c:pt>
                <c:pt idx="723">
                  <c:v>289.25599999999997</c:v>
                </c:pt>
                <c:pt idx="724">
                  <c:v>289.65600000000001</c:v>
                </c:pt>
                <c:pt idx="725">
                  <c:v>290.05599999999998</c:v>
                </c:pt>
                <c:pt idx="726">
                  <c:v>290.45600000000002</c:v>
                </c:pt>
                <c:pt idx="727">
                  <c:v>290.85599999999999</c:v>
                </c:pt>
                <c:pt idx="728">
                  <c:v>291.25599999999997</c:v>
                </c:pt>
                <c:pt idx="729">
                  <c:v>291.65600000000001</c:v>
                </c:pt>
                <c:pt idx="730">
                  <c:v>292.05599999999998</c:v>
                </c:pt>
                <c:pt idx="731">
                  <c:v>292.45699999999999</c:v>
                </c:pt>
                <c:pt idx="732">
                  <c:v>292.85700000000003</c:v>
                </c:pt>
                <c:pt idx="733">
                  <c:v>293.25700000000001</c:v>
                </c:pt>
                <c:pt idx="734">
                  <c:v>293.65600000000001</c:v>
                </c:pt>
                <c:pt idx="735">
                  <c:v>294.05599999999998</c:v>
                </c:pt>
                <c:pt idx="736">
                  <c:v>294.45699999999999</c:v>
                </c:pt>
                <c:pt idx="737">
                  <c:v>294.85700000000003</c:v>
                </c:pt>
                <c:pt idx="738">
                  <c:v>295.25700000000001</c:v>
                </c:pt>
                <c:pt idx="739">
                  <c:v>295.65600000000001</c:v>
                </c:pt>
                <c:pt idx="740">
                  <c:v>296.05599999999998</c:v>
                </c:pt>
                <c:pt idx="741">
                  <c:v>296.45699999999999</c:v>
                </c:pt>
                <c:pt idx="742">
                  <c:v>296.85700000000003</c:v>
                </c:pt>
                <c:pt idx="743">
                  <c:v>297.25700000000001</c:v>
                </c:pt>
                <c:pt idx="744">
                  <c:v>297.65699999999998</c:v>
                </c:pt>
                <c:pt idx="745">
                  <c:v>298.05700000000002</c:v>
                </c:pt>
                <c:pt idx="746">
                  <c:v>298.45699999999999</c:v>
                </c:pt>
                <c:pt idx="747">
                  <c:v>298.85700000000003</c:v>
                </c:pt>
                <c:pt idx="748">
                  <c:v>299.25700000000001</c:v>
                </c:pt>
                <c:pt idx="749">
                  <c:v>299.65699999999998</c:v>
                </c:pt>
                <c:pt idx="750">
                  <c:v>300.05700000000002</c:v>
                </c:pt>
                <c:pt idx="751">
                  <c:v>300.45699999999999</c:v>
                </c:pt>
                <c:pt idx="752">
                  <c:v>300.85700000000003</c:v>
                </c:pt>
                <c:pt idx="753">
                  <c:v>301.25700000000001</c:v>
                </c:pt>
                <c:pt idx="754">
                  <c:v>301.65699999999998</c:v>
                </c:pt>
                <c:pt idx="755">
                  <c:v>302.05700000000002</c:v>
                </c:pt>
                <c:pt idx="756">
                  <c:v>302.45699999999999</c:v>
                </c:pt>
                <c:pt idx="757">
                  <c:v>302.85700000000003</c:v>
                </c:pt>
                <c:pt idx="758">
                  <c:v>303.25700000000001</c:v>
                </c:pt>
                <c:pt idx="759">
                  <c:v>303.65699999999998</c:v>
                </c:pt>
                <c:pt idx="760">
                  <c:v>304.05700000000002</c:v>
                </c:pt>
                <c:pt idx="761">
                  <c:v>304.45699999999999</c:v>
                </c:pt>
                <c:pt idx="762">
                  <c:v>304.85700000000003</c:v>
                </c:pt>
                <c:pt idx="763">
                  <c:v>305.25700000000001</c:v>
                </c:pt>
                <c:pt idx="764">
                  <c:v>305.65699999999998</c:v>
                </c:pt>
                <c:pt idx="765">
                  <c:v>306.05700000000002</c:v>
                </c:pt>
                <c:pt idx="766">
                  <c:v>306.45699999999999</c:v>
                </c:pt>
                <c:pt idx="767">
                  <c:v>306.85700000000003</c:v>
                </c:pt>
                <c:pt idx="768">
                  <c:v>307.25700000000001</c:v>
                </c:pt>
                <c:pt idx="769">
                  <c:v>307.65699999999998</c:v>
                </c:pt>
                <c:pt idx="770">
                  <c:v>308.05700000000002</c:v>
                </c:pt>
                <c:pt idx="771">
                  <c:v>308.45699999999999</c:v>
                </c:pt>
                <c:pt idx="772">
                  <c:v>308.85700000000003</c:v>
                </c:pt>
                <c:pt idx="773">
                  <c:v>309.25700000000001</c:v>
                </c:pt>
                <c:pt idx="774">
                  <c:v>309.65699999999998</c:v>
                </c:pt>
                <c:pt idx="775">
                  <c:v>310.05700000000002</c:v>
                </c:pt>
                <c:pt idx="776">
                  <c:v>310.45699999999999</c:v>
                </c:pt>
                <c:pt idx="777">
                  <c:v>310.85700000000003</c:v>
                </c:pt>
                <c:pt idx="778">
                  <c:v>311.25700000000001</c:v>
                </c:pt>
                <c:pt idx="779">
                  <c:v>311.65699999999998</c:v>
                </c:pt>
                <c:pt idx="780">
                  <c:v>312.05700000000002</c:v>
                </c:pt>
                <c:pt idx="781">
                  <c:v>312.45699999999999</c:v>
                </c:pt>
                <c:pt idx="782">
                  <c:v>312.85700000000003</c:v>
                </c:pt>
                <c:pt idx="783">
                  <c:v>313.25700000000001</c:v>
                </c:pt>
                <c:pt idx="784">
                  <c:v>313.65699999999998</c:v>
                </c:pt>
                <c:pt idx="785">
                  <c:v>314.05700000000002</c:v>
                </c:pt>
                <c:pt idx="786">
                  <c:v>314.45699999999999</c:v>
                </c:pt>
                <c:pt idx="787">
                  <c:v>314.85700000000003</c:v>
                </c:pt>
                <c:pt idx="788">
                  <c:v>315.25700000000001</c:v>
                </c:pt>
                <c:pt idx="789">
                  <c:v>315.65699999999998</c:v>
                </c:pt>
                <c:pt idx="790">
                  <c:v>316.05700000000002</c:v>
                </c:pt>
                <c:pt idx="791">
                  <c:v>316.45800000000003</c:v>
                </c:pt>
                <c:pt idx="792">
                  <c:v>316.858</c:v>
                </c:pt>
                <c:pt idx="793">
                  <c:v>317.25799999999998</c:v>
                </c:pt>
                <c:pt idx="794">
                  <c:v>317.65800000000002</c:v>
                </c:pt>
                <c:pt idx="795">
                  <c:v>318.05700000000002</c:v>
                </c:pt>
                <c:pt idx="796">
                  <c:v>318.45699999999999</c:v>
                </c:pt>
                <c:pt idx="797">
                  <c:v>318.858</c:v>
                </c:pt>
                <c:pt idx="798">
                  <c:v>319.25799999999998</c:v>
                </c:pt>
                <c:pt idx="799">
                  <c:v>319.65800000000002</c:v>
                </c:pt>
                <c:pt idx="800">
                  <c:v>320.05700000000002</c:v>
                </c:pt>
                <c:pt idx="801">
                  <c:v>320.45800000000003</c:v>
                </c:pt>
                <c:pt idx="802">
                  <c:v>320.858</c:v>
                </c:pt>
                <c:pt idx="803">
                  <c:v>321.25799999999998</c:v>
                </c:pt>
                <c:pt idx="804">
                  <c:v>321.65800000000002</c:v>
                </c:pt>
                <c:pt idx="805">
                  <c:v>322.05799999999999</c:v>
                </c:pt>
                <c:pt idx="806">
                  <c:v>322.45800000000003</c:v>
                </c:pt>
                <c:pt idx="807">
                  <c:v>322.858</c:v>
                </c:pt>
                <c:pt idx="808">
                  <c:v>323.25799999999998</c:v>
                </c:pt>
                <c:pt idx="809">
                  <c:v>323.65800000000002</c:v>
                </c:pt>
                <c:pt idx="810">
                  <c:v>324.05799999999999</c:v>
                </c:pt>
                <c:pt idx="811">
                  <c:v>324.45800000000003</c:v>
                </c:pt>
                <c:pt idx="812">
                  <c:v>324.858</c:v>
                </c:pt>
                <c:pt idx="813">
                  <c:v>325.25799999999998</c:v>
                </c:pt>
                <c:pt idx="814">
                  <c:v>325.65800000000002</c:v>
                </c:pt>
                <c:pt idx="815">
                  <c:v>326.05799999999999</c:v>
                </c:pt>
                <c:pt idx="816">
                  <c:v>326.45800000000003</c:v>
                </c:pt>
                <c:pt idx="817">
                  <c:v>326.858</c:v>
                </c:pt>
                <c:pt idx="818">
                  <c:v>327.25799999999998</c:v>
                </c:pt>
                <c:pt idx="819">
                  <c:v>327.65800000000002</c:v>
                </c:pt>
                <c:pt idx="820">
                  <c:v>328.05799999999999</c:v>
                </c:pt>
                <c:pt idx="821">
                  <c:v>328.45800000000003</c:v>
                </c:pt>
                <c:pt idx="822">
                  <c:v>328.858</c:v>
                </c:pt>
                <c:pt idx="823">
                  <c:v>329.25799999999998</c:v>
                </c:pt>
                <c:pt idx="824">
                  <c:v>329.65800000000002</c:v>
                </c:pt>
                <c:pt idx="825">
                  <c:v>330.05799999999999</c:v>
                </c:pt>
                <c:pt idx="826">
                  <c:v>330.45800000000003</c:v>
                </c:pt>
                <c:pt idx="827">
                  <c:v>330.858</c:v>
                </c:pt>
                <c:pt idx="828">
                  <c:v>331.25799999999998</c:v>
                </c:pt>
                <c:pt idx="829">
                  <c:v>331.65800000000002</c:v>
                </c:pt>
                <c:pt idx="830">
                  <c:v>332.05799999999999</c:v>
                </c:pt>
                <c:pt idx="831">
                  <c:v>332.45800000000003</c:v>
                </c:pt>
                <c:pt idx="832">
                  <c:v>332.858</c:v>
                </c:pt>
                <c:pt idx="833">
                  <c:v>333.25799999999998</c:v>
                </c:pt>
                <c:pt idx="834">
                  <c:v>333.65800000000002</c:v>
                </c:pt>
                <c:pt idx="835">
                  <c:v>334.05799999999999</c:v>
                </c:pt>
                <c:pt idx="836">
                  <c:v>334.45800000000003</c:v>
                </c:pt>
                <c:pt idx="837">
                  <c:v>334.858</c:v>
                </c:pt>
                <c:pt idx="838">
                  <c:v>335.25799999999998</c:v>
                </c:pt>
                <c:pt idx="839">
                  <c:v>335.65800000000002</c:v>
                </c:pt>
                <c:pt idx="840">
                  <c:v>336.05799999999999</c:v>
                </c:pt>
                <c:pt idx="841">
                  <c:v>336.45800000000003</c:v>
                </c:pt>
                <c:pt idx="842">
                  <c:v>336.858</c:v>
                </c:pt>
                <c:pt idx="843">
                  <c:v>337.25799999999998</c:v>
                </c:pt>
                <c:pt idx="844">
                  <c:v>337.65800000000002</c:v>
                </c:pt>
                <c:pt idx="845">
                  <c:v>338.05799999999999</c:v>
                </c:pt>
                <c:pt idx="846">
                  <c:v>338.45800000000003</c:v>
                </c:pt>
                <c:pt idx="847">
                  <c:v>338.858</c:v>
                </c:pt>
                <c:pt idx="848">
                  <c:v>339.25799999999998</c:v>
                </c:pt>
                <c:pt idx="849">
                  <c:v>339.65800000000002</c:v>
                </c:pt>
                <c:pt idx="850">
                  <c:v>340.05799999999999</c:v>
                </c:pt>
                <c:pt idx="851">
                  <c:v>340.45800000000003</c:v>
                </c:pt>
                <c:pt idx="852">
                  <c:v>340.858</c:v>
                </c:pt>
                <c:pt idx="853">
                  <c:v>341.25900000000001</c:v>
                </c:pt>
                <c:pt idx="854">
                  <c:v>341.65899999999999</c:v>
                </c:pt>
                <c:pt idx="855">
                  <c:v>342.05900000000003</c:v>
                </c:pt>
                <c:pt idx="856">
                  <c:v>342.45800000000003</c:v>
                </c:pt>
                <c:pt idx="857">
                  <c:v>342.858</c:v>
                </c:pt>
                <c:pt idx="858">
                  <c:v>343.25900000000001</c:v>
                </c:pt>
                <c:pt idx="859">
                  <c:v>343.65899999999999</c:v>
                </c:pt>
                <c:pt idx="860">
                  <c:v>344.05900000000003</c:v>
                </c:pt>
                <c:pt idx="861">
                  <c:v>344.459</c:v>
                </c:pt>
                <c:pt idx="862">
                  <c:v>344.85899999999998</c:v>
                </c:pt>
                <c:pt idx="863">
                  <c:v>345.25900000000001</c:v>
                </c:pt>
                <c:pt idx="864">
                  <c:v>345.65899999999999</c:v>
                </c:pt>
                <c:pt idx="865">
                  <c:v>346.05900000000003</c:v>
                </c:pt>
                <c:pt idx="866">
                  <c:v>346.459</c:v>
                </c:pt>
                <c:pt idx="867">
                  <c:v>346.85899999999998</c:v>
                </c:pt>
                <c:pt idx="868">
                  <c:v>347.25900000000001</c:v>
                </c:pt>
                <c:pt idx="869">
                  <c:v>347.65899999999999</c:v>
                </c:pt>
                <c:pt idx="870">
                  <c:v>348.05900000000003</c:v>
                </c:pt>
                <c:pt idx="871">
                  <c:v>348.46100000000001</c:v>
                </c:pt>
                <c:pt idx="872">
                  <c:v>348.86099999999999</c:v>
                </c:pt>
                <c:pt idx="873">
                  <c:v>349.26100000000002</c:v>
                </c:pt>
                <c:pt idx="874">
                  <c:v>349.661</c:v>
                </c:pt>
                <c:pt idx="875">
                  <c:v>350.06099999999998</c:v>
                </c:pt>
                <c:pt idx="876">
                  <c:v>350.46100000000001</c:v>
                </c:pt>
                <c:pt idx="877">
                  <c:v>350.86099999999999</c:v>
                </c:pt>
                <c:pt idx="878">
                  <c:v>351.26100000000002</c:v>
                </c:pt>
                <c:pt idx="879">
                  <c:v>351.661</c:v>
                </c:pt>
                <c:pt idx="880">
                  <c:v>352.06099999999998</c:v>
                </c:pt>
                <c:pt idx="881">
                  <c:v>352.46100000000001</c:v>
                </c:pt>
                <c:pt idx="882">
                  <c:v>352.86099999999999</c:v>
                </c:pt>
                <c:pt idx="883">
                  <c:v>353.26100000000002</c:v>
                </c:pt>
                <c:pt idx="884">
                  <c:v>353.661</c:v>
                </c:pt>
                <c:pt idx="885">
                  <c:v>354.06099999999998</c:v>
                </c:pt>
                <c:pt idx="886">
                  <c:v>354.46100000000001</c:v>
                </c:pt>
                <c:pt idx="887">
                  <c:v>354.86099999999999</c:v>
                </c:pt>
                <c:pt idx="888">
                  <c:v>355.26100000000002</c:v>
                </c:pt>
                <c:pt idx="889">
                  <c:v>355.661</c:v>
                </c:pt>
                <c:pt idx="890">
                  <c:v>356.06099999999998</c:v>
                </c:pt>
                <c:pt idx="891">
                  <c:v>356.46100000000001</c:v>
                </c:pt>
                <c:pt idx="892">
                  <c:v>356.86099999999999</c:v>
                </c:pt>
                <c:pt idx="893">
                  <c:v>357.26100000000002</c:v>
                </c:pt>
                <c:pt idx="894">
                  <c:v>357.661</c:v>
                </c:pt>
                <c:pt idx="895">
                  <c:v>358.06099999999998</c:v>
                </c:pt>
                <c:pt idx="896">
                  <c:v>358.46100000000001</c:v>
                </c:pt>
                <c:pt idx="897">
                  <c:v>358.86099999999999</c:v>
                </c:pt>
                <c:pt idx="898">
                  <c:v>359.26100000000002</c:v>
                </c:pt>
                <c:pt idx="899">
                  <c:v>359.661</c:v>
                </c:pt>
                <c:pt idx="900">
                  <c:v>360.06099999999998</c:v>
                </c:pt>
                <c:pt idx="901">
                  <c:v>360.46100000000001</c:v>
                </c:pt>
                <c:pt idx="902">
                  <c:v>360.86099999999999</c:v>
                </c:pt>
                <c:pt idx="903">
                  <c:v>361.26100000000002</c:v>
                </c:pt>
                <c:pt idx="904">
                  <c:v>361.661</c:v>
                </c:pt>
                <c:pt idx="905">
                  <c:v>362.06099999999998</c:v>
                </c:pt>
                <c:pt idx="906">
                  <c:v>362.46100000000001</c:v>
                </c:pt>
                <c:pt idx="907">
                  <c:v>362.86099999999999</c:v>
                </c:pt>
                <c:pt idx="908">
                  <c:v>363.26100000000002</c:v>
                </c:pt>
                <c:pt idx="909">
                  <c:v>363.661</c:v>
                </c:pt>
                <c:pt idx="910">
                  <c:v>364.06099999999998</c:v>
                </c:pt>
                <c:pt idx="911">
                  <c:v>364.46100000000001</c:v>
                </c:pt>
                <c:pt idx="912">
                  <c:v>364.86099999999999</c:v>
                </c:pt>
                <c:pt idx="913">
                  <c:v>365.26100000000002</c:v>
                </c:pt>
                <c:pt idx="914">
                  <c:v>365.661</c:v>
                </c:pt>
                <c:pt idx="915">
                  <c:v>366.06099999999998</c:v>
                </c:pt>
                <c:pt idx="916">
                  <c:v>366.46100000000001</c:v>
                </c:pt>
                <c:pt idx="917">
                  <c:v>366.86099999999999</c:v>
                </c:pt>
                <c:pt idx="918">
                  <c:v>367.26100000000002</c:v>
                </c:pt>
                <c:pt idx="919">
                  <c:v>367.661</c:v>
                </c:pt>
                <c:pt idx="920">
                  <c:v>368.06099999999998</c:v>
                </c:pt>
                <c:pt idx="921">
                  <c:v>368.46100000000001</c:v>
                </c:pt>
                <c:pt idx="922">
                  <c:v>368.86099999999999</c:v>
                </c:pt>
                <c:pt idx="923">
                  <c:v>369.26100000000002</c:v>
                </c:pt>
                <c:pt idx="924">
                  <c:v>369.661</c:v>
                </c:pt>
                <c:pt idx="925">
                  <c:v>370.06099999999998</c:v>
                </c:pt>
                <c:pt idx="926">
                  <c:v>370.46100000000001</c:v>
                </c:pt>
                <c:pt idx="927">
                  <c:v>370.86099999999999</c:v>
                </c:pt>
                <c:pt idx="928">
                  <c:v>371.26100000000002</c:v>
                </c:pt>
                <c:pt idx="929">
                  <c:v>371.661</c:v>
                </c:pt>
                <c:pt idx="930">
                  <c:v>372.06099999999998</c:v>
                </c:pt>
                <c:pt idx="931">
                  <c:v>372.46199999999999</c:v>
                </c:pt>
                <c:pt idx="932">
                  <c:v>372.86200000000002</c:v>
                </c:pt>
                <c:pt idx="933">
                  <c:v>373.262</c:v>
                </c:pt>
                <c:pt idx="934">
                  <c:v>373.661</c:v>
                </c:pt>
                <c:pt idx="935">
                  <c:v>374.06099999999998</c:v>
                </c:pt>
                <c:pt idx="936">
                  <c:v>374.46100000000001</c:v>
                </c:pt>
                <c:pt idx="937">
                  <c:v>374.86200000000002</c:v>
                </c:pt>
                <c:pt idx="938">
                  <c:v>375.262</c:v>
                </c:pt>
                <c:pt idx="939">
                  <c:v>375.661</c:v>
                </c:pt>
                <c:pt idx="940">
                  <c:v>376.06099999999998</c:v>
                </c:pt>
                <c:pt idx="941">
                  <c:v>376.46199999999999</c:v>
                </c:pt>
                <c:pt idx="942">
                  <c:v>376.86200000000002</c:v>
                </c:pt>
                <c:pt idx="943">
                  <c:v>377.262</c:v>
                </c:pt>
                <c:pt idx="944">
                  <c:v>377.66199999999998</c:v>
                </c:pt>
                <c:pt idx="945">
                  <c:v>378.06200000000001</c:v>
                </c:pt>
                <c:pt idx="946">
                  <c:v>378.46199999999999</c:v>
                </c:pt>
                <c:pt idx="947">
                  <c:v>378.86200000000002</c:v>
                </c:pt>
                <c:pt idx="948">
                  <c:v>379.262</c:v>
                </c:pt>
                <c:pt idx="949">
                  <c:v>379.66199999999998</c:v>
                </c:pt>
                <c:pt idx="950">
                  <c:v>380.06200000000001</c:v>
                </c:pt>
                <c:pt idx="951">
                  <c:v>380.46499999999997</c:v>
                </c:pt>
                <c:pt idx="952">
                  <c:v>380.86500000000001</c:v>
                </c:pt>
                <c:pt idx="953">
                  <c:v>381.26499999999999</c:v>
                </c:pt>
                <c:pt idx="954">
                  <c:v>381.66500000000002</c:v>
                </c:pt>
                <c:pt idx="955">
                  <c:v>382.065</c:v>
                </c:pt>
                <c:pt idx="956">
                  <c:v>382.46499999999997</c:v>
                </c:pt>
                <c:pt idx="957">
                  <c:v>382.86500000000001</c:v>
                </c:pt>
                <c:pt idx="958">
                  <c:v>383.26499999999999</c:v>
                </c:pt>
                <c:pt idx="959">
                  <c:v>383.66500000000002</c:v>
                </c:pt>
                <c:pt idx="960">
                  <c:v>384.065</c:v>
                </c:pt>
                <c:pt idx="961">
                  <c:v>384.46499999999997</c:v>
                </c:pt>
                <c:pt idx="962">
                  <c:v>384.86500000000001</c:v>
                </c:pt>
                <c:pt idx="963">
                  <c:v>385.26499999999999</c:v>
                </c:pt>
                <c:pt idx="964">
                  <c:v>385.66500000000002</c:v>
                </c:pt>
                <c:pt idx="965">
                  <c:v>386.065</c:v>
                </c:pt>
                <c:pt idx="966">
                  <c:v>386.46499999999997</c:v>
                </c:pt>
                <c:pt idx="967">
                  <c:v>386.86500000000001</c:v>
                </c:pt>
                <c:pt idx="968">
                  <c:v>387.26499999999999</c:v>
                </c:pt>
                <c:pt idx="969">
                  <c:v>387.66500000000002</c:v>
                </c:pt>
                <c:pt idx="970">
                  <c:v>388.065</c:v>
                </c:pt>
                <c:pt idx="971">
                  <c:v>388.46600000000001</c:v>
                </c:pt>
                <c:pt idx="972">
                  <c:v>388.86599999999999</c:v>
                </c:pt>
                <c:pt idx="973">
                  <c:v>389.26600000000002</c:v>
                </c:pt>
                <c:pt idx="974">
                  <c:v>389.666</c:v>
                </c:pt>
                <c:pt idx="975">
                  <c:v>390.06599999999997</c:v>
                </c:pt>
                <c:pt idx="976">
                  <c:v>390.46600000000001</c:v>
                </c:pt>
                <c:pt idx="977">
                  <c:v>390.86599999999999</c:v>
                </c:pt>
                <c:pt idx="978">
                  <c:v>391.26600000000002</c:v>
                </c:pt>
                <c:pt idx="979">
                  <c:v>391.666</c:v>
                </c:pt>
                <c:pt idx="980">
                  <c:v>392.06599999999997</c:v>
                </c:pt>
                <c:pt idx="981">
                  <c:v>392.46600000000001</c:v>
                </c:pt>
                <c:pt idx="982">
                  <c:v>392.86599999999999</c:v>
                </c:pt>
                <c:pt idx="983">
                  <c:v>393.26600000000002</c:v>
                </c:pt>
                <c:pt idx="984">
                  <c:v>393.666</c:v>
                </c:pt>
                <c:pt idx="985">
                  <c:v>394.06599999999997</c:v>
                </c:pt>
                <c:pt idx="986">
                  <c:v>394.46600000000001</c:v>
                </c:pt>
                <c:pt idx="987">
                  <c:v>394.86599999999999</c:v>
                </c:pt>
                <c:pt idx="988">
                  <c:v>395.26600000000002</c:v>
                </c:pt>
                <c:pt idx="989">
                  <c:v>395.666</c:v>
                </c:pt>
                <c:pt idx="990">
                  <c:v>396.06599999999997</c:v>
                </c:pt>
                <c:pt idx="991">
                  <c:v>396.46600000000001</c:v>
                </c:pt>
                <c:pt idx="992">
                  <c:v>396.86599999999999</c:v>
                </c:pt>
                <c:pt idx="993">
                  <c:v>397.26600000000002</c:v>
                </c:pt>
                <c:pt idx="994">
                  <c:v>397.666</c:v>
                </c:pt>
                <c:pt idx="995">
                  <c:v>398.06599999999997</c:v>
                </c:pt>
                <c:pt idx="996">
                  <c:v>398.46600000000001</c:v>
                </c:pt>
                <c:pt idx="997">
                  <c:v>398.86599999999999</c:v>
                </c:pt>
                <c:pt idx="998">
                  <c:v>399.26600000000002</c:v>
                </c:pt>
                <c:pt idx="999">
                  <c:v>399.666</c:v>
                </c:pt>
                <c:pt idx="1000">
                  <c:v>400.06599999999997</c:v>
                </c:pt>
                <c:pt idx="1001">
                  <c:v>400.46600000000001</c:v>
                </c:pt>
                <c:pt idx="1002">
                  <c:v>400.86599999999999</c:v>
                </c:pt>
                <c:pt idx="1003">
                  <c:v>401.26600000000002</c:v>
                </c:pt>
                <c:pt idx="1004">
                  <c:v>401.666</c:v>
                </c:pt>
                <c:pt idx="1005">
                  <c:v>402.06599999999997</c:v>
                </c:pt>
                <c:pt idx="1006">
                  <c:v>402.46600000000001</c:v>
                </c:pt>
                <c:pt idx="1007">
                  <c:v>402.86599999999999</c:v>
                </c:pt>
                <c:pt idx="1008">
                  <c:v>403.26600000000002</c:v>
                </c:pt>
                <c:pt idx="1009">
                  <c:v>403.666</c:v>
                </c:pt>
                <c:pt idx="1010">
                  <c:v>404.06599999999997</c:v>
                </c:pt>
                <c:pt idx="1011">
                  <c:v>404.46600000000001</c:v>
                </c:pt>
                <c:pt idx="1012">
                  <c:v>404.86599999999999</c:v>
                </c:pt>
                <c:pt idx="1013">
                  <c:v>405.26600000000002</c:v>
                </c:pt>
                <c:pt idx="1014">
                  <c:v>405.666</c:v>
                </c:pt>
                <c:pt idx="1015">
                  <c:v>406.06599999999997</c:v>
                </c:pt>
                <c:pt idx="1016">
                  <c:v>406.46600000000001</c:v>
                </c:pt>
                <c:pt idx="1017">
                  <c:v>406.86599999999999</c:v>
                </c:pt>
                <c:pt idx="1018">
                  <c:v>407.26600000000002</c:v>
                </c:pt>
                <c:pt idx="1019">
                  <c:v>407.666</c:v>
                </c:pt>
                <c:pt idx="1020">
                  <c:v>408.06599999999997</c:v>
                </c:pt>
                <c:pt idx="1021">
                  <c:v>408.46699999999998</c:v>
                </c:pt>
                <c:pt idx="1022">
                  <c:v>408.86700000000002</c:v>
                </c:pt>
                <c:pt idx="1023">
                  <c:v>409.267</c:v>
                </c:pt>
                <c:pt idx="1024">
                  <c:v>409.66699999999997</c:v>
                </c:pt>
                <c:pt idx="1025">
                  <c:v>410.06700000000001</c:v>
                </c:pt>
                <c:pt idx="1026">
                  <c:v>410.46699999999998</c:v>
                </c:pt>
                <c:pt idx="1027">
                  <c:v>410.86700000000002</c:v>
                </c:pt>
                <c:pt idx="1028">
                  <c:v>411.267</c:v>
                </c:pt>
                <c:pt idx="1029">
                  <c:v>411.66699999999997</c:v>
                </c:pt>
                <c:pt idx="1030">
                  <c:v>412.06700000000001</c:v>
                </c:pt>
                <c:pt idx="1031">
                  <c:v>412.46699999999998</c:v>
                </c:pt>
                <c:pt idx="1032">
                  <c:v>412.86700000000002</c:v>
                </c:pt>
                <c:pt idx="1033">
                  <c:v>413.267</c:v>
                </c:pt>
                <c:pt idx="1034">
                  <c:v>413.66699999999997</c:v>
                </c:pt>
                <c:pt idx="1035">
                  <c:v>414.06700000000001</c:v>
                </c:pt>
                <c:pt idx="1036">
                  <c:v>414.46699999999998</c:v>
                </c:pt>
                <c:pt idx="1037">
                  <c:v>414.86700000000002</c:v>
                </c:pt>
                <c:pt idx="1038">
                  <c:v>415.267</c:v>
                </c:pt>
                <c:pt idx="1039">
                  <c:v>415.66699999999997</c:v>
                </c:pt>
                <c:pt idx="1040">
                  <c:v>416.06700000000001</c:v>
                </c:pt>
                <c:pt idx="1041">
                  <c:v>416.46899999999999</c:v>
                </c:pt>
                <c:pt idx="1042">
                  <c:v>416.86900000000003</c:v>
                </c:pt>
                <c:pt idx="1043">
                  <c:v>417.26900000000001</c:v>
                </c:pt>
                <c:pt idx="1044">
                  <c:v>417.66899999999998</c:v>
                </c:pt>
                <c:pt idx="1045">
                  <c:v>418.06900000000002</c:v>
                </c:pt>
                <c:pt idx="1046">
                  <c:v>418.46899999999999</c:v>
                </c:pt>
                <c:pt idx="1047">
                  <c:v>418.86900000000003</c:v>
                </c:pt>
                <c:pt idx="1048">
                  <c:v>419.26900000000001</c:v>
                </c:pt>
                <c:pt idx="1049">
                  <c:v>419.66899999999998</c:v>
                </c:pt>
                <c:pt idx="1050">
                  <c:v>420.06900000000002</c:v>
                </c:pt>
                <c:pt idx="1051">
                  <c:v>420.47</c:v>
                </c:pt>
                <c:pt idx="1052">
                  <c:v>420.87</c:v>
                </c:pt>
                <c:pt idx="1053">
                  <c:v>421.27</c:v>
                </c:pt>
                <c:pt idx="1054">
                  <c:v>421.67</c:v>
                </c:pt>
                <c:pt idx="1055">
                  <c:v>422.07</c:v>
                </c:pt>
                <c:pt idx="1056">
                  <c:v>422.47</c:v>
                </c:pt>
                <c:pt idx="1057">
                  <c:v>422.87</c:v>
                </c:pt>
                <c:pt idx="1058">
                  <c:v>423.27</c:v>
                </c:pt>
                <c:pt idx="1059">
                  <c:v>423.67</c:v>
                </c:pt>
                <c:pt idx="1060">
                  <c:v>424.07</c:v>
                </c:pt>
                <c:pt idx="1061">
                  <c:v>424.47</c:v>
                </c:pt>
                <c:pt idx="1062">
                  <c:v>424.87</c:v>
                </c:pt>
                <c:pt idx="1063">
                  <c:v>425.27</c:v>
                </c:pt>
                <c:pt idx="1064">
                  <c:v>425.67</c:v>
                </c:pt>
                <c:pt idx="1065">
                  <c:v>426.07</c:v>
                </c:pt>
                <c:pt idx="1066">
                  <c:v>426.47</c:v>
                </c:pt>
                <c:pt idx="1067">
                  <c:v>426.87</c:v>
                </c:pt>
                <c:pt idx="1068">
                  <c:v>427.27</c:v>
                </c:pt>
                <c:pt idx="1069">
                  <c:v>427.67</c:v>
                </c:pt>
                <c:pt idx="1070">
                  <c:v>428.07</c:v>
                </c:pt>
                <c:pt idx="1071">
                  <c:v>428.471</c:v>
                </c:pt>
                <c:pt idx="1072">
                  <c:v>428.87099999999998</c:v>
                </c:pt>
                <c:pt idx="1073">
                  <c:v>429.27100000000002</c:v>
                </c:pt>
                <c:pt idx="1074">
                  <c:v>429.67099999999999</c:v>
                </c:pt>
                <c:pt idx="1075">
                  <c:v>430.07100000000003</c:v>
                </c:pt>
                <c:pt idx="1076">
                  <c:v>430.471</c:v>
                </c:pt>
                <c:pt idx="1077">
                  <c:v>430.87099999999998</c:v>
                </c:pt>
                <c:pt idx="1078">
                  <c:v>431.27100000000002</c:v>
                </c:pt>
                <c:pt idx="1079">
                  <c:v>431.67099999999999</c:v>
                </c:pt>
                <c:pt idx="1080">
                  <c:v>432.07100000000003</c:v>
                </c:pt>
                <c:pt idx="1081">
                  <c:v>432.471</c:v>
                </c:pt>
                <c:pt idx="1082">
                  <c:v>432.87099999999998</c:v>
                </c:pt>
                <c:pt idx="1083">
                  <c:v>433.27199999999999</c:v>
                </c:pt>
                <c:pt idx="1084">
                  <c:v>433.67200000000003</c:v>
                </c:pt>
                <c:pt idx="1085">
                  <c:v>434.072</c:v>
                </c:pt>
                <c:pt idx="1086">
                  <c:v>434.471</c:v>
                </c:pt>
                <c:pt idx="1087">
                  <c:v>434.87099999999998</c:v>
                </c:pt>
                <c:pt idx="1088">
                  <c:v>435.27199999999999</c:v>
                </c:pt>
                <c:pt idx="1089">
                  <c:v>435.67200000000003</c:v>
                </c:pt>
                <c:pt idx="1090">
                  <c:v>436.072</c:v>
                </c:pt>
                <c:pt idx="1091">
                  <c:v>436.47199999999998</c:v>
                </c:pt>
                <c:pt idx="1092">
                  <c:v>436.87200000000001</c:v>
                </c:pt>
                <c:pt idx="1093">
                  <c:v>437.27199999999999</c:v>
                </c:pt>
                <c:pt idx="1094">
                  <c:v>437.67200000000003</c:v>
                </c:pt>
                <c:pt idx="1095">
                  <c:v>438.072</c:v>
                </c:pt>
                <c:pt idx="1096">
                  <c:v>438.47199999999998</c:v>
                </c:pt>
                <c:pt idx="1097">
                  <c:v>438.87200000000001</c:v>
                </c:pt>
                <c:pt idx="1098">
                  <c:v>439.27199999999999</c:v>
                </c:pt>
                <c:pt idx="1099">
                  <c:v>439.67200000000003</c:v>
                </c:pt>
                <c:pt idx="1100">
                  <c:v>440.072</c:v>
                </c:pt>
                <c:pt idx="1101">
                  <c:v>440.47300000000001</c:v>
                </c:pt>
                <c:pt idx="1102">
                  <c:v>440.87299999999999</c:v>
                </c:pt>
                <c:pt idx="1103">
                  <c:v>441.27300000000002</c:v>
                </c:pt>
                <c:pt idx="1104">
                  <c:v>441.673</c:v>
                </c:pt>
                <c:pt idx="1105">
                  <c:v>442.07299999999998</c:v>
                </c:pt>
                <c:pt idx="1106">
                  <c:v>442.47300000000001</c:v>
                </c:pt>
                <c:pt idx="1107">
                  <c:v>442.87299999999999</c:v>
                </c:pt>
                <c:pt idx="1108">
                  <c:v>443.27300000000002</c:v>
                </c:pt>
                <c:pt idx="1109">
                  <c:v>443.673</c:v>
                </c:pt>
                <c:pt idx="1110">
                  <c:v>444.07299999999998</c:v>
                </c:pt>
                <c:pt idx="1111">
                  <c:v>444.47300000000001</c:v>
                </c:pt>
                <c:pt idx="1112">
                  <c:v>444.87299999999999</c:v>
                </c:pt>
                <c:pt idx="1113">
                  <c:v>445.27300000000002</c:v>
                </c:pt>
                <c:pt idx="1114">
                  <c:v>445.673</c:v>
                </c:pt>
                <c:pt idx="1115">
                  <c:v>446.07299999999998</c:v>
                </c:pt>
                <c:pt idx="1116">
                  <c:v>446.47300000000001</c:v>
                </c:pt>
                <c:pt idx="1117">
                  <c:v>446.87299999999999</c:v>
                </c:pt>
                <c:pt idx="1118">
                  <c:v>447.27300000000002</c:v>
                </c:pt>
                <c:pt idx="1119">
                  <c:v>447.673</c:v>
                </c:pt>
                <c:pt idx="1120">
                  <c:v>448.07299999999998</c:v>
                </c:pt>
                <c:pt idx="1121">
                  <c:v>448.47399999999999</c:v>
                </c:pt>
                <c:pt idx="1122">
                  <c:v>448.87400000000002</c:v>
                </c:pt>
                <c:pt idx="1123">
                  <c:v>449.274</c:v>
                </c:pt>
                <c:pt idx="1124">
                  <c:v>449.67399999999998</c:v>
                </c:pt>
                <c:pt idx="1125">
                  <c:v>450.07400000000001</c:v>
                </c:pt>
                <c:pt idx="1126">
                  <c:v>450.47399999999999</c:v>
                </c:pt>
                <c:pt idx="1127">
                  <c:v>450.87400000000002</c:v>
                </c:pt>
                <c:pt idx="1128">
                  <c:v>451.274</c:v>
                </c:pt>
                <c:pt idx="1129">
                  <c:v>451.67399999999998</c:v>
                </c:pt>
                <c:pt idx="1130">
                  <c:v>452.07400000000001</c:v>
                </c:pt>
                <c:pt idx="1131">
                  <c:v>452.47399999999999</c:v>
                </c:pt>
                <c:pt idx="1132">
                  <c:v>452.87400000000002</c:v>
                </c:pt>
                <c:pt idx="1133">
                  <c:v>453.274</c:v>
                </c:pt>
                <c:pt idx="1134">
                  <c:v>453.67399999999998</c:v>
                </c:pt>
                <c:pt idx="1135">
                  <c:v>454.07400000000001</c:v>
                </c:pt>
                <c:pt idx="1136">
                  <c:v>454.47399999999999</c:v>
                </c:pt>
                <c:pt idx="1137">
                  <c:v>454.87400000000002</c:v>
                </c:pt>
                <c:pt idx="1138">
                  <c:v>455.274</c:v>
                </c:pt>
                <c:pt idx="1139">
                  <c:v>455.67399999999998</c:v>
                </c:pt>
                <c:pt idx="1140">
                  <c:v>456.07400000000001</c:v>
                </c:pt>
                <c:pt idx="1141">
                  <c:v>456.476</c:v>
                </c:pt>
                <c:pt idx="1142">
                  <c:v>456.87599999999998</c:v>
                </c:pt>
                <c:pt idx="1143">
                  <c:v>457.27600000000001</c:v>
                </c:pt>
                <c:pt idx="1144">
                  <c:v>457.67599999999999</c:v>
                </c:pt>
                <c:pt idx="1145">
                  <c:v>458.07600000000002</c:v>
                </c:pt>
                <c:pt idx="1146">
                  <c:v>458.476</c:v>
                </c:pt>
                <c:pt idx="1147">
                  <c:v>458.87599999999998</c:v>
                </c:pt>
                <c:pt idx="1148">
                  <c:v>459.27600000000001</c:v>
                </c:pt>
                <c:pt idx="1149">
                  <c:v>459.67599999999999</c:v>
                </c:pt>
                <c:pt idx="1150">
                  <c:v>460.07600000000002</c:v>
                </c:pt>
                <c:pt idx="1151">
                  <c:v>460.476</c:v>
                </c:pt>
                <c:pt idx="1152">
                  <c:v>460.87599999999998</c:v>
                </c:pt>
                <c:pt idx="1153">
                  <c:v>461.27600000000001</c:v>
                </c:pt>
                <c:pt idx="1154">
                  <c:v>461.67599999999999</c:v>
                </c:pt>
                <c:pt idx="1155">
                  <c:v>462.07600000000002</c:v>
                </c:pt>
                <c:pt idx="1156">
                  <c:v>462.476</c:v>
                </c:pt>
                <c:pt idx="1157">
                  <c:v>462.87599999999998</c:v>
                </c:pt>
                <c:pt idx="1158">
                  <c:v>463.27600000000001</c:v>
                </c:pt>
                <c:pt idx="1159">
                  <c:v>463.67599999999999</c:v>
                </c:pt>
                <c:pt idx="1160">
                  <c:v>464.07600000000002</c:v>
                </c:pt>
                <c:pt idx="1161">
                  <c:v>464.47699999999998</c:v>
                </c:pt>
                <c:pt idx="1162">
                  <c:v>464.87700000000001</c:v>
                </c:pt>
                <c:pt idx="1163">
                  <c:v>465.27699999999999</c:v>
                </c:pt>
                <c:pt idx="1164">
                  <c:v>465.67700000000002</c:v>
                </c:pt>
                <c:pt idx="1165">
                  <c:v>466.077</c:v>
                </c:pt>
                <c:pt idx="1166">
                  <c:v>466.47699999999998</c:v>
                </c:pt>
                <c:pt idx="1167">
                  <c:v>466.87700000000001</c:v>
                </c:pt>
                <c:pt idx="1168">
                  <c:v>467.27699999999999</c:v>
                </c:pt>
                <c:pt idx="1169">
                  <c:v>467.67700000000002</c:v>
                </c:pt>
                <c:pt idx="1170">
                  <c:v>468.077</c:v>
                </c:pt>
                <c:pt idx="1171">
                  <c:v>468.47699999999998</c:v>
                </c:pt>
                <c:pt idx="1172">
                  <c:v>468.87700000000001</c:v>
                </c:pt>
                <c:pt idx="1173">
                  <c:v>469.27699999999999</c:v>
                </c:pt>
                <c:pt idx="1174">
                  <c:v>469.67700000000002</c:v>
                </c:pt>
                <c:pt idx="1175">
                  <c:v>470.077</c:v>
                </c:pt>
                <c:pt idx="1176">
                  <c:v>470.47699999999998</c:v>
                </c:pt>
                <c:pt idx="1177">
                  <c:v>470.87700000000001</c:v>
                </c:pt>
                <c:pt idx="1178">
                  <c:v>471.27699999999999</c:v>
                </c:pt>
                <c:pt idx="1179">
                  <c:v>471.67700000000002</c:v>
                </c:pt>
                <c:pt idx="1180">
                  <c:v>472.077</c:v>
                </c:pt>
                <c:pt idx="1181">
                  <c:v>472.47699999999998</c:v>
                </c:pt>
                <c:pt idx="1182">
                  <c:v>472.87700000000001</c:v>
                </c:pt>
                <c:pt idx="1183">
                  <c:v>473.27699999999999</c:v>
                </c:pt>
                <c:pt idx="1184">
                  <c:v>473.67700000000002</c:v>
                </c:pt>
                <c:pt idx="1185">
                  <c:v>474.077</c:v>
                </c:pt>
                <c:pt idx="1186">
                  <c:v>474.47699999999998</c:v>
                </c:pt>
                <c:pt idx="1187">
                  <c:v>474.87700000000001</c:v>
                </c:pt>
                <c:pt idx="1188">
                  <c:v>475.27699999999999</c:v>
                </c:pt>
                <c:pt idx="1189">
                  <c:v>475.67700000000002</c:v>
                </c:pt>
                <c:pt idx="1190">
                  <c:v>476.077</c:v>
                </c:pt>
                <c:pt idx="1191">
                  <c:v>476.47699999999998</c:v>
                </c:pt>
                <c:pt idx="1192">
                  <c:v>476.87700000000001</c:v>
                </c:pt>
                <c:pt idx="1193">
                  <c:v>477.27699999999999</c:v>
                </c:pt>
                <c:pt idx="1194">
                  <c:v>477.67700000000002</c:v>
                </c:pt>
                <c:pt idx="1195">
                  <c:v>478.077</c:v>
                </c:pt>
                <c:pt idx="1196">
                  <c:v>478.47699999999998</c:v>
                </c:pt>
                <c:pt idx="1197">
                  <c:v>478.87700000000001</c:v>
                </c:pt>
                <c:pt idx="1198">
                  <c:v>479.27699999999999</c:v>
                </c:pt>
                <c:pt idx="1199">
                  <c:v>479.67700000000002</c:v>
                </c:pt>
                <c:pt idx="1200">
                  <c:v>480.077</c:v>
                </c:pt>
                <c:pt idx="1201">
                  <c:v>480.47699999999998</c:v>
                </c:pt>
                <c:pt idx="1202">
                  <c:v>480.87700000000001</c:v>
                </c:pt>
                <c:pt idx="1203">
                  <c:v>481.27699999999999</c:v>
                </c:pt>
                <c:pt idx="1204">
                  <c:v>481.67700000000002</c:v>
                </c:pt>
                <c:pt idx="1205">
                  <c:v>482.077</c:v>
                </c:pt>
                <c:pt idx="1206">
                  <c:v>482.47699999999998</c:v>
                </c:pt>
                <c:pt idx="1207">
                  <c:v>482.87700000000001</c:v>
                </c:pt>
                <c:pt idx="1208">
                  <c:v>483.27699999999999</c:v>
                </c:pt>
                <c:pt idx="1209">
                  <c:v>483.67700000000002</c:v>
                </c:pt>
                <c:pt idx="1210">
                  <c:v>484.077</c:v>
                </c:pt>
                <c:pt idx="1211">
                  <c:v>484.47699999999998</c:v>
                </c:pt>
                <c:pt idx="1212">
                  <c:v>484.87700000000001</c:v>
                </c:pt>
                <c:pt idx="1213">
                  <c:v>485.27699999999999</c:v>
                </c:pt>
                <c:pt idx="1214">
                  <c:v>485.67700000000002</c:v>
                </c:pt>
                <c:pt idx="1215">
                  <c:v>486.077</c:v>
                </c:pt>
                <c:pt idx="1216">
                  <c:v>486.47699999999998</c:v>
                </c:pt>
                <c:pt idx="1217">
                  <c:v>486.87700000000001</c:v>
                </c:pt>
                <c:pt idx="1218">
                  <c:v>487.27699999999999</c:v>
                </c:pt>
                <c:pt idx="1219">
                  <c:v>487.67700000000002</c:v>
                </c:pt>
                <c:pt idx="1220">
                  <c:v>488.077</c:v>
                </c:pt>
                <c:pt idx="1221">
                  <c:v>488.47899999999998</c:v>
                </c:pt>
                <c:pt idx="1222">
                  <c:v>488.87900000000002</c:v>
                </c:pt>
                <c:pt idx="1223">
                  <c:v>489.28</c:v>
                </c:pt>
                <c:pt idx="1224">
                  <c:v>489.68</c:v>
                </c:pt>
                <c:pt idx="1225">
                  <c:v>490.07900000000001</c:v>
                </c:pt>
                <c:pt idx="1226">
                  <c:v>490.47899999999998</c:v>
                </c:pt>
                <c:pt idx="1227">
                  <c:v>490.87900000000002</c:v>
                </c:pt>
                <c:pt idx="1228">
                  <c:v>491.28</c:v>
                </c:pt>
                <c:pt idx="1229">
                  <c:v>491.68</c:v>
                </c:pt>
                <c:pt idx="1230">
                  <c:v>492.07900000000001</c:v>
                </c:pt>
                <c:pt idx="1231">
                  <c:v>492.48</c:v>
                </c:pt>
                <c:pt idx="1232">
                  <c:v>492.88</c:v>
                </c:pt>
                <c:pt idx="1233">
                  <c:v>493.28</c:v>
                </c:pt>
                <c:pt idx="1234">
                  <c:v>493.68</c:v>
                </c:pt>
                <c:pt idx="1235">
                  <c:v>494.08</c:v>
                </c:pt>
                <c:pt idx="1236">
                  <c:v>494.48</c:v>
                </c:pt>
                <c:pt idx="1237">
                  <c:v>494.88</c:v>
                </c:pt>
                <c:pt idx="1238">
                  <c:v>495.28</c:v>
                </c:pt>
                <c:pt idx="1239">
                  <c:v>495.68</c:v>
                </c:pt>
                <c:pt idx="1240">
                  <c:v>496.08</c:v>
                </c:pt>
                <c:pt idx="1241">
                  <c:v>496.48</c:v>
                </c:pt>
                <c:pt idx="1242">
                  <c:v>496.88</c:v>
                </c:pt>
                <c:pt idx="1243">
                  <c:v>497.28</c:v>
                </c:pt>
                <c:pt idx="1244">
                  <c:v>497.68</c:v>
                </c:pt>
                <c:pt idx="1245">
                  <c:v>498.08</c:v>
                </c:pt>
                <c:pt idx="1246">
                  <c:v>498.48</c:v>
                </c:pt>
                <c:pt idx="1247">
                  <c:v>498.88</c:v>
                </c:pt>
                <c:pt idx="1248">
                  <c:v>499.28</c:v>
                </c:pt>
                <c:pt idx="1249">
                  <c:v>499.68</c:v>
                </c:pt>
                <c:pt idx="1250">
                  <c:v>500.08</c:v>
                </c:pt>
                <c:pt idx="1251">
                  <c:v>500.48</c:v>
                </c:pt>
                <c:pt idx="1252">
                  <c:v>500.88</c:v>
                </c:pt>
                <c:pt idx="1253">
                  <c:v>501.28</c:v>
                </c:pt>
                <c:pt idx="1254">
                  <c:v>501.68</c:v>
                </c:pt>
                <c:pt idx="1255">
                  <c:v>502.08</c:v>
                </c:pt>
                <c:pt idx="1256">
                  <c:v>502.48</c:v>
                </c:pt>
                <c:pt idx="1257">
                  <c:v>502.88</c:v>
                </c:pt>
                <c:pt idx="1258">
                  <c:v>503.28</c:v>
                </c:pt>
                <c:pt idx="1259">
                  <c:v>503.68</c:v>
                </c:pt>
                <c:pt idx="1260">
                  <c:v>504.08</c:v>
                </c:pt>
                <c:pt idx="1261">
                  <c:v>504.48</c:v>
                </c:pt>
                <c:pt idx="1262">
                  <c:v>504.88</c:v>
                </c:pt>
                <c:pt idx="1263">
                  <c:v>505.28</c:v>
                </c:pt>
                <c:pt idx="1264">
                  <c:v>505.68</c:v>
                </c:pt>
                <c:pt idx="1265">
                  <c:v>506.08</c:v>
                </c:pt>
                <c:pt idx="1266">
                  <c:v>506.48</c:v>
                </c:pt>
                <c:pt idx="1267">
                  <c:v>506.88</c:v>
                </c:pt>
                <c:pt idx="1268">
                  <c:v>507.28</c:v>
                </c:pt>
                <c:pt idx="1269">
                  <c:v>507.68</c:v>
                </c:pt>
                <c:pt idx="1270">
                  <c:v>508.08</c:v>
                </c:pt>
                <c:pt idx="1271">
                  <c:v>508.48</c:v>
                </c:pt>
                <c:pt idx="1272">
                  <c:v>508.88</c:v>
                </c:pt>
                <c:pt idx="1273">
                  <c:v>509.28</c:v>
                </c:pt>
                <c:pt idx="1274">
                  <c:v>509.68</c:v>
                </c:pt>
                <c:pt idx="1275">
                  <c:v>510.08</c:v>
                </c:pt>
                <c:pt idx="1276">
                  <c:v>510.48</c:v>
                </c:pt>
                <c:pt idx="1277">
                  <c:v>510.88</c:v>
                </c:pt>
                <c:pt idx="1278">
                  <c:v>511.28</c:v>
                </c:pt>
                <c:pt idx="1279">
                  <c:v>511.68</c:v>
                </c:pt>
                <c:pt idx="1280">
                  <c:v>512.08000000000004</c:v>
                </c:pt>
                <c:pt idx="1281">
                  <c:v>512.48</c:v>
                </c:pt>
                <c:pt idx="1282">
                  <c:v>512.88</c:v>
                </c:pt>
                <c:pt idx="1283">
                  <c:v>513.28</c:v>
                </c:pt>
                <c:pt idx="1284">
                  <c:v>513.67999999999995</c:v>
                </c:pt>
                <c:pt idx="1285">
                  <c:v>514.08000000000004</c:v>
                </c:pt>
                <c:pt idx="1286">
                  <c:v>514.48</c:v>
                </c:pt>
                <c:pt idx="1287">
                  <c:v>514.88</c:v>
                </c:pt>
                <c:pt idx="1288">
                  <c:v>515.28</c:v>
                </c:pt>
                <c:pt idx="1289">
                  <c:v>515.67999999999995</c:v>
                </c:pt>
                <c:pt idx="1290">
                  <c:v>516.08000000000004</c:v>
                </c:pt>
                <c:pt idx="1291">
                  <c:v>516.48</c:v>
                </c:pt>
                <c:pt idx="1292">
                  <c:v>516.88</c:v>
                </c:pt>
                <c:pt idx="1293">
                  <c:v>517.28</c:v>
                </c:pt>
                <c:pt idx="1294">
                  <c:v>517.67999999999995</c:v>
                </c:pt>
                <c:pt idx="1295">
                  <c:v>518.08000000000004</c:v>
                </c:pt>
                <c:pt idx="1296">
                  <c:v>518.48</c:v>
                </c:pt>
                <c:pt idx="1297">
                  <c:v>518.88</c:v>
                </c:pt>
                <c:pt idx="1298">
                  <c:v>519.28</c:v>
                </c:pt>
                <c:pt idx="1299">
                  <c:v>519.67999999999995</c:v>
                </c:pt>
                <c:pt idx="1300">
                  <c:v>520.08000000000004</c:v>
                </c:pt>
                <c:pt idx="1301">
                  <c:v>520.48199999999997</c:v>
                </c:pt>
                <c:pt idx="1302">
                  <c:v>520.88199999999995</c:v>
                </c:pt>
                <c:pt idx="1303">
                  <c:v>521.28200000000004</c:v>
                </c:pt>
                <c:pt idx="1304">
                  <c:v>521.68200000000002</c:v>
                </c:pt>
                <c:pt idx="1305">
                  <c:v>522.08199999999999</c:v>
                </c:pt>
                <c:pt idx="1306">
                  <c:v>522.48199999999997</c:v>
                </c:pt>
                <c:pt idx="1307">
                  <c:v>522.88199999999995</c:v>
                </c:pt>
                <c:pt idx="1308">
                  <c:v>523.28200000000004</c:v>
                </c:pt>
                <c:pt idx="1309">
                  <c:v>523.68200000000002</c:v>
                </c:pt>
                <c:pt idx="1310">
                  <c:v>524.08199999999999</c:v>
                </c:pt>
                <c:pt idx="1311">
                  <c:v>524.48199999999997</c:v>
                </c:pt>
                <c:pt idx="1312">
                  <c:v>524.88199999999995</c:v>
                </c:pt>
                <c:pt idx="1313">
                  <c:v>525.28200000000004</c:v>
                </c:pt>
                <c:pt idx="1314">
                  <c:v>525.68200000000002</c:v>
                </c:pt>
                <c:pt idx="1315">
                  <c:v>526.08199999999999</c:v>
                </c:pt>
                <c:pt idx="1316">
                  <c:v>526.48199999999997</c:v>
                </c:pt>
                <c:pt idx="1317">
                  <c:v>526.88199999999995</c:v>
                </c:pt>
                <c:pt idx="1318">
                  <c:v>527.28200000000004</c:v>
                </c:pt>
                <c:pt idx="1319">
                  <c:v>527.68200000000002</c:v>
                </c:pt>
                <c:pt idx="1320">
                  <c:v>528.08199999999999</c:v>
                </c:pt>
                <c:pt idx="1321">
                  <c:v>528.48199999999997</c:v>
                </c:pt>
                <c:pt idx="1322">
                  <c:v>528.88199999999995</c:v>
                </c:pt>
                <c:pt idx="1323">
                  <c:v>529.28200000000004</c:v>
                </c:pt>
                <c:pt idx="1324">
                  <c:v>529.68200000000002</c:v>
                </c:pt>
                <c:pt idx="1325">
                  <c:v>530.08199999999999</c:v>
                </c:pt>
                <c:pt idx="1326">
                  <c:v>530.48199999999997</c:v>
                </c:pt>
                <c:pt idx="1327">
                  <c:v>530.88199999999995</c:v>
                </c:pt>
                <c:pt idx="1328">
                  <c:v>531.28200000000004</c:v>
                </c:pt>
                <c:pt idx="1329">
                  <c:v>531.68200000000002</c:v>
                </c:pt>
                <c:pt idx="1330">
                  <c:v>532.08199999999999</c:v>
                </c:pt>
                <c:pt idx="1331">
                  <c:v>532.48299999999995</c:v>
                </c:pt>
                <c:pt idx="1332">
                  <c:v>532.88300000000004</c:v>
                </c:pt>
                <c:pt idx="1333">
                  <c:v>533.28300000000002</c:v>
                </c:pt>
                <c:pt idx="1334">
                  <c:v>533.68299999999999</c:v>
                </c:pt>
                <c:pt idx="1335">
                  <c:v>534.08299999999997</c:v>
                </c:pt>
                <c:pt idx="1336">
                  <c:v>534.48299999999995</c:v>
                </c:pt>
                <c:pt idx="1337">
                  <c:v>534.88300000000004</c:v>
                </c:pt>
                <c:pt idx="1338">
                  <c:v>535.28300000000002</c:v>
                </c:pt>
                <c:pt idx="1339">
                  <c:v>535.68299999999999</c:v>
                </c:pt>
                <c:pt idx="1340">
                  <c:v>536.08299999999997</c:v>
                </c:pt>
                <c:pt idx="1341">
                  <c:v>536.48299999999995</c:v>
                </c:pt>
                <c:pt idx="1342">
                  <c:v>536.88300000000004</c:v>
                </c:pt>
                <c:pt idx="1343">
                  <c:v>537.28300000000002</c:v>
                </c:pt>
                <c:pt idx="1344">
                  <c:v>537.68299999999999</c:v>
                </c:pt>
                <c:pt idx="1345">
                  <c:v>538.08299999999997</c:v>
                </c:pt>
                <c:pt idx="1346">
                  <c:v>538.48299999999995</c:v>
                </c:pt>
                <c:pt idx="1347">
                  <c:v>538.88300000000004</c:v>
                </c:pt>
                <c:pt idx="1348">
                  <c:v>539.28300000000002</c:v>
                </c:pt>
                <c:pt idx="1349">
                  <c:v>539.68299999999999</c:v>
                </c:pt>
                <c:pt idx="1350">
                  <c:v>540.08299999999997</c:v>
                </c:pt>
                <c:pt idx="1351">
                  <c:v>540.48299999999995</c:v>
                </c:pt>
                <c:pt idx="1352">
                  <c:v>540.88300000000004</c:v>
                </c:pt>
                <c:pt idx="1353">
                  <c:v>541.28300000000002</c:v>
                </c:pt>
                <c:pt idx="1354">
                  <c:v>541.68299999999999</c:v>
                </c:pt>
                <c:pt idx="1355">
                  <c:v>542.08299999999997</c:v>
                </c:pt>
                <c:pt idx="1356">
                  <c:v>542.48299999999995</c:v>
                </c:pt>
                <c:pt idx="1357">
                  <c:v>542.88300000000004</c:v>
                </c:pt>
                <c:pt idx="1358">
                  <c:v>543.28300000000002</c:v>
                </c:pt>
                <c:pt idx="1359">
                  <c:v>543.68299999999999</c:v>
                </c:pt>
                <c:pt idx="1360">
                  <c:v>544.08299999999997</c:v>
                </c:pt>
                <c:pt idx="1361">
                  <c:v>544.48299999999995</c:v>
                </c:pt>
                <c:pt idx="1362">
                  <c:v>544.88300000000004</c:v>
                </c:pt>
                <c:pt idx="1363">
                  <c:v>545.28300000000002</c:v>
                </c:pt>
                <c:pt idx="1364">
                  <c:v>545.68299999999999</c:v>
                </c:pt>
                <c:pt idx="1365">
                  <c:v>546.08299999999997</c:v>
                </c:pt>
                <c:pt idx="1366">
                  <c:v>546.48299999999995</c:v>
                </c:pt>
                <c:pt idx="1367">
                  <c:v>546.88300000000004</c:v>
                </c:pt>
                <c:pt idx="1368">
                  <c:v>547.28300000000002</c:v>
                </c:pt>
                <c:pt idx="1369">
                  <c:v>547.68299999999999</c:v>
                </c:pt>
                <c:pt idx="1370">
                  <c:v>548.08299999999997</c:v>
                </c:pt>
                <c:pt idx="1371">
                  <c:v>548.48299999999995</c:v>
                </c:pt>
                <c:pt idx="1372">
                  <c:v>548.88300000000004</c:v>
                </c:pt>
                <c:pt idx="1373">
                  <c:v>549.28300000000002</c:v>
                </c:pt>
                <c:pt idx="1374">
                  <c:v>549.68299999999999</c:v>
                </c:pt>
                <c:pt idx="1375">
                  <c:v>550.08299999999997</c:v>
                </c:pt>
                <c:pt idx="1376">
                  <c:v>550.48299999999995</c:v>
                </c:pt>
                <c:pt idx="1377">
                  <c:v>550.88300000000004</c:v>
                </c:pt>
                <c:pt idx="1378">
                  <c:v>551.28300000000002</c:v>
                </c:pt>
                <c:pt idx="1379">
                  <c:v>551.68299999999999</c:v>
                </c:pt>
                <c:pt idx="1380">
                  <c:v>552.08299999999997</c:v>
                </c:pt>
                <c:pt idx="1381">
                  <c:v>552.48400000000004</c:v>
                </c:pt>
                <c:pt idx="1382">
                  <c:v>552.88300000000004</c:v>
                </c:pt>
                <c:pt idx="1383">
                  <c:v>553.28300000000002</c:v>
                </c:pt>
                <c:pt idx="1384">
                  <c:v>553.68299999999999</c:v>
                </c:pt>
                <c:pt idx="1385">
                  <c:v>554.08299999999997</c:v>
                </c:pt>
                <c:pt idx="1386">
                  <c:v>554.48299999999995</c:v>
                </c:pt>
                <c:pt idx="1387">
                  <c:v>554.88300000000004</c:v>
                </c:pt>
                <c:pt idx="1388">
                  <c:v>555.28300000000002</c:v>
                </c:pt>
                <c:pt idx="1389">
                  <c:v>555.68299999999999</c:v>
                </c:pt>
                <c:pt idx="1390">
                  <c:v>556.08299999999997</c:v>
                </c:pt>
                <c:pt idx="1391">
                  <c:v>556.48400000000004</c:v>
                </c:pt>
                <c:pt idx="1392">
                  <c:v>556.88300000000004</c:v>
                </c:pt>
                <c:pt idx="1393">
                  <c:v>557.28399999999999</c:v>
                </c:pt>
                <c:pt idx="1394">
                  <c:v>557.68299999999999</c:v>
                </c:pt>
                <c:pt idx="1395">
                  <c:v>558.08299999999997</c:v>
                </c:pt>
                <c:pt idx="1396">
                  <c:v>558.48400000000004</c:v>
                </c:pt>
                <c:pt idx="1397">
                  <c:v>558.88300000000004</c:v>
                </c:pt>
                <c:pt idx="1398">
                  <c:v>559.28399999999999</c:v>
                </c:pt>
                <c:pt idx="1399">
                  <c:v>559.68299999999999</c:v>
                </c:pt>
                <c:pt idx="1400">
                  <c:v>560.08299999999997</c:v>
                </c:pt>
                <c:pt idx="1401">
                  <c:v>560.48400000000004</c:v>
                </c:pt>
                <c:pt idx="1402">
                  <c:v>560.88400000000001</c:v>
                </c:pt>
                <c:pt idx="1403">
                  <c:v>561.28399999999999</c:v>
                </c:pt>
                <c:pt idx="1404">
                  <c:v>561.68399999999997</c:v>
                </c:pt>
                <c:pt idx="1405">
                  <c:v>562.08399999999995</c:v>
                </c:pt>
                <c:pt idx="1406">
                  <c:v>562.48400000000004</c:v>
                </c:pt>
                <c:pt idx="1407">
                  <c:v>562.88400000000001</c:v>
                </c:pt>
                <c:pt idx="1408">
                  <c:v>563.28399999999999</c:v>
                </c:pt>
                <c:pt idx="1409">
                  <c:v>563.68399999999997</c:v>
                </c:pt>
                <c:pt idx="1410">
                  <c:v>564.08399999999995</c:v>
                </c:pt>
                <c:pt idx="1411">
                  <c:v>564.48400000000004</c:v>
                </c:pt>
                <c:pt idx="1412">
                  <c:v>564.88400000000001</c:v>
                </c:pt>
                <c:pt idx="1413">
                  <c:v>565.28399999999999</c:v>
                </c:pt>
                <c:pt idx="1414">
                  <c:v>565.68399999999997</c:v>
                </c:pt>
                <c:pt idx="1415">
                  <c:v>566.08399999999995</c:v>
                </c:pt>
                <c:pt idx="1416">
                  <c:v>566.48400000000004</c:v>
                </c:pt>
                <c:pt idx="1417">
                  <c:v>566.88400000000001</c:v>
                </c:pt>
                <c:pt idx="1418">
                  <c:v>567.28399999999999</c:v>
                </c:pt>
                <c:pt idx="1419">
                  <c:v>567.68399999999997</c:v>
                </c:pt>
                <c:pt idx="1420">
                  <c:v>568.08399999999995</c:v>
                </c:pt>
                <c:pt idx="1421">
                  <c:v>568.48400000000004</c:v>
                </c:pt>
                <c:pt idx="1422">
                  <c:v>568.88400000000001</c:v>
                </c:pt>
                <c:pt idx="1423">
                  <c:v>569.28399999999999</c:v>
                </c:pt>
                <c:pt idx="1424">
                  <c:v>569.68399999999997</c:v>
                </c:pt>
                <c:pt idx="1425">
                  <c:v>570.08399999999995</c:v>
                </c:pt>
                <c:pt idx="1426">
                  <c:v>570.48400000000004</c:v>
                </c:pt>
                <c:pt idx="1427">
                  <c:v>570.88400000000001</c:v>
                </c:pt>
                <c:pt idx="1428">
                  <c:v>571.28399999999999</c:v>
                </c:pt>
                <c:pt idx="1429">
                  <c:v>571.68399999999997</c:v>
                </c:pt>
                <c:pt idx="1430">
                  <c:v>572.08399999999995</c:v>
                </c:pt>
                <c:pt idx="1431">
                  <c:v>572.48400000000004</c:v>
                </c:pt>
                <c:pt idx="1432">
                  <c:v>572.88400000000001</c:v>
                </c:pt>
                <c:pt idx="1433">
                  <c:v>573.28399999999999</c:v>
                </c:pt>
                <c:pt idx="1434">
                  <c:v>573.68399999999997</c:v>
                </c:pt>
                <c:pt idx="1435">
                  <c:v>574.08399999999995</c:v>
                </c:pt>
                <c:pt idx="1436">
                  <c:v>574.48400000000004</c:v>
                </c:pt>
                <c:pt idx="1437">
                  <c:v>574.88400000000001</c:v>
                </c:pt>
                <c:pt idx="1438">
                  <c:v>575.28399999999999</c:v>
                </c:pt>
                <c:pt idx="1439">
                  <c:v>575.68399999999997</c:v>
                </c:pt>
                <c:pt idx="1440">
                  <c:v>576.08399999999995</c:v>
                </c:pt>
                <c:pt idx="1441">
                  <c:v>576.48400000000004</c:v>
                </c:pt>
                <c:pt idx="1442">
                  <c:v>576.88400000000001</c:v>
                </c:pt>
                <c:pt idx="1443">
                  <c:v>577.28399999999999</c:v>
                </c:pt>
                <c:pt idx="1444">
                  <c:v>577.68399999999997</c:v>
                </c:pt>
                <c:pt idx="1445">
                  <c:v>578.08399999999995</c:v>
                </c:pt>
                <c:pt idx="1446">
                  <c:v>578.48400000000004</c:v>
                </c:pt>
                <c:pt idx="1447">
                  <c:v>578.88400000000001</c:v>
                </c:pt>
                <c:pt idx="1448">
                  <c:v>579.28399999999999</c:v>
                </c:pt>
                <c:pt idx="1449">
                  <c:v>579.68399999999997</c:v>
                </c:pt>
                <c:pt idx="1450">
                  <c:v>580.08399999999995</c:v>
                </c:pt>
                <c:pt idx="1451">
                  <c:v>580.48500000000001</c:v>
                </c:pt>
                <c:pt idx="1452">
                  <c:v>580.88499999999999</c:v>
                </c:pt>
                <c:pt idx="1453">
                  <c:v>581.28499999999997</c:v>
                </c:pt>
                <c:pt idx="1454">
                  <c:v>581.68499999999995</c:v>
                </c:pt>
                <c:pt idx="1455">
                  <c:v>582.08500000000004</c:v>
                </c:pt>
                <c:pt idx="1456">
                  <c:v>582.48500000000001</c:v>
                </c:pt>
                <c:pt idx="1457">
                  <c:v>582.88499999999999</c:v>
                </c:pt>
                <c:pt idx="1458">
                  <c:v>583.28499999999997</c:v>
                </c:pt>
                <c:pt idx="1459">
                  <c:v>583.68499999999995</c:v>
                </c:pt>
                <c:pt idx="1460">
                  <c:v>584.08500000000004</c:v>
                </c:pt>
                <c:pt idx="1461">
                  <c:v>584.48500000000001</c:v>
                </c:pt>
                <c:pt idx="1462">
                  <c:v>584.88499999999999</c:v>
                </c:pt>
                <c:pt idx="1463">
                  <c:v>585.28499999999997</c:v>
                </c:pt>
                <c:pt idx="1464">
                  <c:v>585.68499999999995</c:v>
                </c:pt>
                <c:pt idx="1465">
                  <c:v>586.08500000000004</c:v>
                </c:pt>
                <c:pt idx="1466">
                  <c:v>586.48500000000001</c:v>
                </c:pt>
                <c:pt idx="1467">
                  <c:v>586.88499999999999</c:v>
                </c:pt>
                <c:pt idx="1468">
                  <c:v>587.28499999999997</c:v>
                </c:pt>
                <c:pt idx="1469">
                  <c:v>587.68499999999995</c:v>
                </c:pt>
                <c:pt idx="1470">
                  <c:v>588.08500000000004</c:v>
                </c:pt>
                <c:pt idx="1471">
                  <c:v>588.48699999999997</c:v>
                </c:pt>
                <c:pt idx="1472">
                  <c:v>588.88699999999994</c:v>
                </c:pt>
                <c:pt idx="1473">
                  <c:v>589.28700000000003</c:v>
                </c:pt>
                <c:pt idx="1474">
                  <c:v>589.68700000000001</c:v>
                </c:pt>
                <c:pt idx="1475">
                  <c:v>590.08699999999999</c:v>
                </c:pt>
                <c:pt idx="1476">
                  <c:v>590.48699999999997</c:v>
                </c:pt>
                <c:pt idx="1477">
                  <c:v>590.88699999999994</c:v>
                </c:pt>
                <c:pt idx="1478">
                  <c:v>591.28700000000003</c:v>
                </c:pt>
                <c:pt idx="1479">
                  <c:v>591.68700000000001</c:v>
                </c:pt>
                <c:pt idx="1480">
                  <c:v>592.08699999999999</c:v>
                </c:pt>
                <c:pt idx="1481">
                  <c:v>592.48699999999997</c:v>
                </c:pt>
                <c:pt idx="1482">
                  <c:v>592.88699999999994</c:v>
                </c:pt>
                <c:pt idx="1483">
                  <c:v>593.28700000000003</c:v>
                </c:pt>
                <c:pt idx="1484">
                  <c:v>593.68700000000001</c:v>
                </c:pt>
                <c:pt idx="1485">
                  <c:v>594.08699999999999</c:v>
                </c:pt>
                <c:pt idx="1486">
                  <c:v>594.48699999999997</c:v>
                </c:pt>
                <c:pt idx="1487">
                  <c:v>594.88699999999994</c:v>
                </c:pt>
                <c:pt idx="1488">
                  <c:v>595.28700000000003</c:v>
                </c:pt>
                <c:pt idx="1489">
                  <c:v>595.68700000000001</c:v>
                </c:pt>
                <c:pt idx="1490">
                  <c:v>596.08699999999999</c:v>
                </c:pt>
                <c:pt idx="1491">
                  <c:v>596.48699999999997</c:v>
                </c:pt>
                <c:pt idx="1492">
                  <c:v>596.88699999999994</c:v>
                </c:pt>
                <c:pt idx="1493">
                  <c:v>597.28700000000003</c:v>
                </c:pt>
                <c:pt idx="1494">
                  <c:v>597.68700000000001</c:v>
                </c:pt>
                <c:pt idx="1495">
                  <c:v>598.08699999999999</c:v>
                </c:pt>
                <c:pt idx="1496">
                  <c:v>598.48699999999997</c:v>
                </c:pt>
                <c:pt idx="1497">
                  <c:v>598.88699999999994</c:v>
                </c:pt>
                <c:pt idx="1498">
                  <c:v>599.28700000000003</c:v>
                </c:pt>
                <c:pt idx="1499">
                  <c:v>599.68700000000001</c:v>
                </c:pt>
                <c:pt idx="1500">
                  <c:v>600.08699999999999</c:v>
                </c:pt>
                <c:pt idx="1501">
                  <c:v>600.48699999999997</c:v>
                </c:pt>
                <c:pt idx="1502">
                  <c:v>600.88699999999994</c:v>
                </c:pt>
                <c:pt idx="1503">
                  <c:v>601.28700000000003</c:v>
                </c:pt>
                <c:pt idx="1504">
                  <c:v>601.68700000000001</c:v>
                </c:pt>
                <c:pt idx="1505">
                  <c:v>602.08699999999999</c:v>
                </c:pt>
                <c:pt idx="1506">
                  <c:v>602.48699999999997</c:v>
                </c:pt>
                <c:pt idx="1507">
                  <c:v>602.88699999999994</c:v>
                </c:pt>
                <c:pt idx="1508">
                  <c:v>603.28700000000003</c:v>
                </c:pt>
                <c:pt idx="1509">
                  <c:v>603.68700000000001</c:v>
                </c:pt>
                <c:pt idx="1510">
                  <c:v>604.08699999999999</c:v>
                </c:pt>
                <c:pt idx="1511">
                  <c:v>604.48800000000006</c:v>
                </c:pt>
                <c:pt idx="1512">
                  <c:v>604.88800000000003</c:v>
                </c:pt>
                <c:pt idx="1513">
                  <c:v>605.28700000000003</c:v>
                </c:pt>
                <c:pt idx="1514">
                  <c:v>605.68799999999999</c:v>
                </c:pt>
                <c:pt idx="1515">
                  <c:v>606.08799999999997</c:v>
                </c:pt>
                <c:pt idx="1516">
                  <c:v>606.48800000000006</c:v>
                </c:pt>
                <c:pt idx="1517">
                  <c:v>606.88800000000003</c:v>
                </c:pt>
                <c:pt idx="1518">
                  <c:v>607.28700000000003</c:v>
                </c:pt>
                <c:pt idx="1519">
                  <c:v>607.68799999999999</c:v>
                </c:pt>
                <c:pt idx="1520">
                  <c:v>608.08799999999997</c:v>
                </c:pt>
                <c:pt idx="1521">
                  <c:v>608.48800000000006</c:v>
                </c:pt>
                <c:pt idx="1522">
                  <c:v>608.88800000000003</c:v>
                </c:pt>
                <c:pt idx="1523">
                  <c:v>609.28800000000001</c:v>
                </c:pt>
                <c:pt idx="1524">
                  <c:v>609.68799999999999</c:v>
                </c:pt>
                <c:pt idx="1525">
                  <c:v>610.08799999999997</c:v>
                </c:pt>
                <c:pt idx="1526">
                  <c:v>610.48800000000006</c:v>
                </c:pt>
                <c:pt idx="1527">
                  <c:v>610.88800000000003</c:v>
                </c:pt>
                <c:pt idx="1528">
                  <c:v>611.28800000000001</c:v>
                </c:pt>
                <c:pt idx="1529">
                  <c:v>611.68799999999999</c:v>
                </c:pt>
                <c:pt idx="1530">
                  <c:v>612.08799999999997</c:v>
                </c:pt>
                <c:pt idx="1531">
                  <c:v>612.48800000000006</c:v>
                </c:pt>
                <c:pt idx="1532">
                  <c:v>612.88800000000003</c:v>
                </c:pt>
                <c:pt idx="1533">
                  <c:v>613.28800000000001</c:v>
                </c:pt>
                <c:pt idx="1534">
                  <c:v>613.68799999999999</c:v>
                </c:pt>
                <c:pt idx="1535">
                  <c:v>614.08799999999997</c:v>
                </c:pt>
                <c:pt idx="1536">
                  <c:v>614.48800000000006</c:v>
                </c:pt>
                <c:pt idx="1537">
                  <c:v>614.88800000000003</c:v>
                </c:pt>
                <c:pt idx="1538">
                  <c:v>615.28800000000001</c:v>
                </c:pt>
                <c:pt idx="1539">
                  <c:v>615.68799999999999</c:v>
                </c:pt>
                <c:pt idx="1540">
                  <c:v>616.08799999999997</c:v>
                </c:pt>
                <c:pt idx="1541">
                  <c:v>616.48800000000006</c:v>
                </c:pt>
                <c:pt idx="1542">
                  <c:v>616.88800000000003</c:v>
                </c:pt>
                <c:pt idx="1543">
                  <c:v>617.28800000000001</c:v>
                </c:pt>
                <c:pt idx="1544">
                  <c:v>617.68799999999999</c:v>
                </c:pt>
                <c:pt idx="1545">
                  <c:v>618.08799999999997</c:v>
                </c:pt>
                <c:pt idx="1546">
                  <c:v>618.48800000000006</c:v>
                </c:pt>
                <c:pt idx="1547">
                  <c:v>618.88800000000003</c:v>
                </c:pt>
                <c:pt idx="1548">
                  <c:v>619.28800000000001</c:v>
                </c:pt>
                <c:pt idx="1549">
                  <c:v>619.68799999999999</c:v>
                </c:pt>
                <c:pt idx="1550">
                  <c:v>620.08799999999997</c:v>
                </c:pt>
                <c:pt idx="1551">
                  <c:v>620.49</c:v>
                </c:pt>
                <c:pt idx="1552">
                  <c:v>620.89</c:v>
                </c:pt>
                <c:pt idx="1553">
                  <c:v>621.29</c:v>
                </c:pt>
                <c:pt idx="1554">
                  <c:v>621.69000000000005</c:v>
                </c:pt>
                <c:pt idx="1555">
                  <c:v>622.09</c:v>
                </c:pt>
                <c:pt idx="1556">
                  <c:v>622.49</c:v>
                </c:pt>
                <c:pt idx="1557">
                  <c:v>622.89</c:v>
                </c:pt>
                <c:pt idx="1558">
                  <c:v>623.29</c:v>
                </c:pt>
                <c:pt idx="1559">
                  <c:v>623.69000000000005</c:v>
                </c:pt>
                <c:pt idx="1560">
                  <c:v>624.09</c:v>
                </c:pt>
                <c:pt idx="1561">
                  <c:v>624.49099999999999</c:v>
                </c:pt>
                <c:pt idx="1562">
                  <c:v>624.89099999999996</c:v>
                </c:pt>
                <c:pt idx="1563">
                  <c:v>625.29</c:v>
                </c:pt>
                <c:pt idx="1564">
                  <c:v>625.69000000000005</c:v>
                </c:pt>
                <c:pt idx="1565">
                  <c:v>626.09100000000001</c:v>
                </c:pt>
                <c:pt idx="1566">
                  <c:v>626.49</c:v>
                </c:pt>
                <c:pt idx="1567">
                  <c:v>626.89099999999996</c:v>
                </c:pt>
                <c:pt idx="1568">
                  <c:v>627.29</c:v>
                </c:pt>
                <c:pt idx="1569">
                  <c:v>627.69000000000005</c:v>
                </c:pt>
                <c:pt idx="1570">
                  <c:v>628.09100000000001</c:v>
                </c:pt>
                <c:pt idx="1571">
                  <c:v>628.49099999999999</c:v>
                </c:pt>
                <c:pt idx="1572">
                  <c:v>628.89099999999996</c:v>
                </c:pt>
                <c:pt idx="1573">
                  <c:v>629.29100000000005</c:v>
                </c:pt>
                <c:pt idx="1574">
                  <c:v>629.69100000000003</c:v>
                </c:pt>
                <c:pt idx="1575">
                  <c:v>630.09100000000001</c:v>
                </c:pt>
                <c:pt idx="1576">
                  <c:v>630.49099999999999</c:v>
                </c:pt>
                <c:pt idx="1577">
                  <c:v>630.89099999999996</c:v>
                </c:pt>
                <c:pt idx="1578">
                  <c:v>631.29100000000005</c:v>
                </c:pt>
                <c:pt idx="1579">
                  <c:v>631.69100000000003</c:v>
                </c:pt>
                <c:pt idx="1580">
                  <c:v>632.09100000000001</c:v>
                </c:pt>
                <c:pt idx="1581">
                  <c:v>632.49099999999999</c:v>
                </c:pt>
                <c:pt idx="1582">
                  <c:v>632.89099999999996</c:v>
                </c:pt>
                <c:pt idx="1583">
                  <c:v>633.29100000000005</c:v>
                </c:pt>
                <c:pt idx="1584">
                  <c:v>633.69100000000003</c:v>
                </c:pt>
                <c:pt idx="1585">
                  <c:v>634.09100000000001</c:v>
                </c:pt>
                <c:pt idx="1586">
                  <c:v>634.49099999999999</c:v>
                </c:pt>
                <c:pt idx="1587">
                  <c:v>634.89099999999996</c:v>
                </c:pt>
                <c:pt idx="1588">
                  <c:v>635.29100000000005</c:v>
                </c:pt>
                <c:pt idx="1589">
                  <c:v>635.69100000000003</c:v>
                </c:pt>
                <c:pt idx="1590">
                  <c:v>636.09100000000001</c:v>
                </c:pt>
                <c:pt idx="1591">
                  <c:v>636.49099999999999</c:v>
                </c:pt>
                <c:pt idx="1592">
                  <c:v>636.89099999999996</c:v>
                </c:pt>
                <c:pt idx="1593">
                  <c:v>637.29100000000005</c:v>
                </c:pt>
                <c:pt idx="1594">
                  <c:v>637.69100000000003</c:v>
                </c:pt>
                <c:pt idx="1595">
                  <c:v>638.09100000000001</c:v>
                </c:pt>
                <c:pt idx="1596">
                  <c:v>638.49099999999999</c:v>
                </c:pt>
                <c:pt idx="1597">
                  <c:v>638.89099999999996</c:v>
                </c:pt>
                <c:pt idx="1598">
                  <c:v>639.29100000000005</c:v>
                </c:pt>
                <c:pt idx="1599">
                  <c:v>639.69100000000003</c:v>
                </c:pt>
                <c:pt idx="1600">
                  <c:v>640.09100000000001</c:v>
                </c:pt>
                <c:pt idx="1601">
                  <c:v>640.49099999999999</c:v>
                </c:pt>
                <c:pt idx="1602">
                  <c:v>640.89099999999996</c:v>
                </c:pt>
                <c:pt idx="1603">
                  <c:v>641.29100000000005</c:v>
                </c:pt>
                <c:pt idx="1604">
                  <c:v>641.69100000000003</c:v>
                </c:pt>
                <c:pt idx="1605">
                  <c:v>642.09100000000001</c:v>
                </c:pt>
                <c:pt idx="1606">
                  <c:v>642.49099999999999</c:v>
                </c:pt>
                <c:pt idx="1607">
                  <c:v>642.89099999999996</c:v>
                </c:pt>
                <c:pt idx="1608">
                  <c:v>643.29100000000005</c:v>
                </c:pt>
                <c:pt idx="1609">
                  <c:v>643.69100000000003</c:v>
                </c:pt>
                <c:pt idx="1610">
                  <c:v>644.09100000000001</c:v>
                </c:pt>
                <c:pt idx="1611">
                  <c:v>644.49199999999996</c:v>
                </c:pt>
                <c:pt idx="1612">
                  <c:v>644.89099999999996</c:v>
                </c:pt>
                <c:pt idx="1613">
                  <c:v>645.29100000000005</c:v>
                </c:pt>
                <c:pt idx="1614">
                  <c:v>645.69100000000003</c:v>
                </c:pt>
                <c:pt idx="1615">
                  <c:v>646.09100000000001</c:v>
                </c:pt>
                <c:pt idx="1616">
                  <c:v>646.49099999999999</c:v>
                </c:pt>
                <c:pt idx="1617">
                  <c:v>646.89099999999996</c:v>
                </c:pt>
                <c:pt idx="1618">
                  <c:v>647.29100000000005</c:v>
                </c:pt>
                <c:pt idx="1619">
                  <c:v>647.69100000000003</c:v>
                </c:pt>
                <c:pt idx="1620">
                  <c:v>648.09100000000001</c:v>
                </c:pt>
                <c:pt idx="1621">
                  <c:v>648.49199999999996</c:v>
                </c:pt>
                <c:pt idx="1622">
                  <c:v>648.89200000000005</c:v>
                </c:pt>
                <c:pt idx="1623">
                  <c:v>649.29200000000003</c:v>
                </c:pt>
                <c:pt idx="1624">
                  <c:v>649.69200000000001</c:v>
                </c:pt>
                <c:pt idx="1625">
                  <c:v>650.09199999999998</c:v>
                </c:pt>
                <c:pt idx="1626">
                  <c:v>650.49199999999996</c:v>
                </c:pt>
                <c:pt idx="1627">
                  <c:v>650.89200000000005</c:v>
                </c:pt>
                <c:pt idx="1628">
                  <c:v>651.29200000000003</c:v>
                </c:pt>
                <c:pt idx="1629">
                  <c:v>651.69200000000001</c:v>
                </c:pt>
                <c:pt idx="1630">
                  <c:v>652.09199999999998</c:v>
                </c:pt>
                <c:pt idx="1631">
                  <c:v>652.49400000000003</c:v>
                </c:pt>
                <c:pt idx="1632">
                  <c:v>652.89400000000001</c:v>
                </c:pt>
                <c:pt idx="1633">
                  <c:v>653.29399999999998</c:v>
                </c:pt>
                <c:pt idx="1634">
                  <c:v>653.69399999999996</c:v>
                </c:pt>
                <c:pt idx="1635">
                  <c:v>654.09400000000005</c:v>
                </c:pt>
                <c:pt idx="1636">
                  <c:v>654.49400000000003</c:v>
                </c:pt>
                <c:pt idx="1637">
                  <c:v>654.89400000000001</c:v>
                </c:pt>
                <c:pt idx="1638">
                  <c:v>655.29399999999998</c:v>
                </c:pt>
                <c:pt idx="1639">
                  <c:v>655.69399999999996</c:v>
                </c:pt>
                <c:pt idx="1640">
                  <c:v>656.09400000000005</c:v>
                </c:pt>
                <c:pt idx="1641">
                  <c:v>656.49400000000003</c:v>
                </c:pt>
                <c:pt idx="1642">
                  <c:v>656.89400000000001</c:v>
                </c:pt>
                <c:pt idx="1643">
                  <c:v>657.29399999999998</c:v>
                </c:pt>
                <c:pt idx="1644">
                  <c:v>657.69399999999996</c:v>
                </c:pt>
                <c:pt idx="1645">
                  <c:v>658.09400000000005</c:v>
                </c:pt>
                <c:pt idx="1646">
                  <c:v>658.49400000000003</c:v>
                </c:pt>
                <c:pt idx="1647">
                  <c:v>658.89400000000001</c:v>
                </c:pt>
                <c:pt idx="1648">
                  <c:v>659.29399999999998</c:v>
                </c:pt>
                <c:pt idx="1649">
                  <c:v>659.69399999999996</c:v>
                </c:pt>
                <c:pt idx="1650">
                  <c:v>660.09400000000005</c:v>
                </c:pt>
                <c:pt idx="1651">
                  <c:v>660.49400000000003</c:v>
                </c:pt>
                <c:pt idx="1652">
                  <c:v>660.89400000000001</c:v>
                </c:pt>
                <c:pt idx="1653">
                  <c:v>661.29399999999998</c:v>
                </c:pt>
                <c:pt idx="1654">
                  <c:v>661.69399999999996</c:v>
                </c:pt>
                <c:pt idx="1655">
                  <c:v>662.09400000000005</c:v>
                </c:pt>
                <c:pt idx="1656">
                  <c:v>662.49400000000003</c:v>
                </c:pt>
                <c:pt idx="1657">
                  <c:v>662.89400000000001</c:v>
                </c:pt>
                <c:pt idx="1658">
                  <c:v>663.29399999999998</c:v>
                </c:pt>
                <c:pt idx="1659">
                  <c:v>663.69399999999996</c:v>
                </c:pt>
                <c:pt idx="1660">
                  <c:v>664.09400000000005</c:v>
                </c:pt>
                <c:pt idx="1661">
                  <c:v>664.49400000000003</c:v>
                </c:pt>
                <c:pt idx="1662">
                  <c:v>664.89400000000001</c:v>
                </c:pt>
                <c:pt idx="1663">
                  <c:v>665.29399999999998</c:v>
                </c:pt>
                <c:pt idx="1664">
                  <c:v>665.69399999999996</c:v>
                </c:pt>
                <c:pt idx="1665">
                  <c:v>666.09400000000005</c:v>
                </c:pt>
                <c:pt idx="1666">
                  <c:v>666.49400000000003</c:v>
                </c:pt>
                <c:pt idx="1667">
                  <c:v>666.89400000000001</c:v>
                </c:pt>
                <c:pt idx="1668">
                  <c:v>667.29399999999998</c:v>
                </c:pt>
                <c:pt idx="1669">
                  <c:v>667.69399999999996</c:v>
                </c:pt>
                <c:pt idx="1670">
                  <c:v>668.09400000000005</c:v>
                </c:pt>
                <c:pt idx="1671">
                  <c:v>668.495</c:v>
                </c:pt>
                <c:pt idx="1672">
                  <c:v>668.89499999999998</c:v>
                </c:pt>
                <c:pt idx="1673">
                  <c:v>669.29499999999996</c:v>
                </c:pt>
                <c:pt idx="1674">
                  <c:v>669.69500000000005</c:v>
                </c:pt>
                <c:pt idx="1675">
                  <c:v>670.09500000000003</c:v>
                </c:pt>
                <c:pt idx="1676">
                  <c:v>670.495</c:v>
                </c:pt>
                <c:pt idx="1677">
                  <c:v>670.89499999999998</c:v>
                </c:pt>
                <c:pt idx="1678">
                  <c:v>671.29499999999996</c:v>
                </c:pt>
                <c:pt idx="1679">
                  <c:v>671.69500000000005</c:v>
                </c:pt>
                <c:pt idx="1680">
                  <c:v>672.09500000000003</c:v>
                </c:pt>
                <c:pt idx="1681">
                  <c:v>672.495</c:v>
                </c:pt>
                <c:pt idx="1682">
                  <c:v>672.89499999999998</c:v>
                </c:pt>
                <c:pt idx="1683">
                  <c:v>673.29499999999996</c:v>
                </c:pt>
                <c:pt idx="1684">
                  <c:v>673.69500000000005</c:v>
                </c:pt>
                <c:pt idx="1685">
                  <c:v>674.09500000000003</c:v>
                </c:pt>
                <c:pt idx="1686">
                  <c:v>674.495</c:v>
                </c:pt>
                <c:pt idx="1687">
                  <c:v>674.89499999999998</c:v>
                </c:pt>
                <c:pt idx="1688">
                  <c:v>675.29499999999996</c:v>
                </c:pt>
                <c:pt idx="1689">
                  <c:v>675.69500000000005</c:v>
                </c:pt>
                <c:pt idx="1690">
                  <c:v>676.09500000000003</c:v>
                </c:pt>
                <c:pt idx="1691">
                  <c:v>676.495</c:v>
                </c:pt>
                <c:pt idx="1692">
                  <c:v>676.89499999999998</c:v>
                </c:pt>
                <c:pt idx="1693">
                  <c:v>677.29499999999996</c:v>
                </c:pt>
                <c:pt idx="1694">
                  <c:v>677.69500000000005</c:v>
                </c:pt>
                <c:pt idx="1695">
                  <c:v>678.09500000000003</c:v>
                </c:pt>
                <c:pt idx="1696">
                  <c:v>678.495</c:v>
                </c:pt>
                <c:pt idx="1697">
                  <c:v>678.89499999999998</c:v>
                </c:pt>
                <c:pt idx="1698">
                  <c:v>679.29499999999996</c:v>
                </c:pt>
                <c:pt idx="1699">
                  <c:v>679.69500000000005</c:v>
                </c:pt>
                <c:pt idx="1700">
                  <c:v>680.09500000000003</c:v>
                </c:pt>
                <c:pt idx="1701">
                  <c:v>680.495</c:v>
                </c:pt>
                <c:pt idx="1702">
                  <c:v>680.89499999999998</c:v>
                </c:pt>
                <c:pt idx="1703">
                  <c:v>681.29499999999996</c:v>
                </c:pt>
                <c:pt idx="1704">
                  <c:v>681.69500000000005</c:v>
                </c:pt>
                <c:pt idx="1705">
                  <c:v>682.09500000000003</c:v>
                </c:pt>
                <c:pt idx="1706">
                  <c:v>682.495</c:v>
                </c:pt>
                <c:pt idx="1707">
                  <c:v>682.89499999999998</c:v>
                </c:pt>
                <c:pt idx="1708">
                  <c:v>683.29499999999996</c:v>
                </c:pt>
                <c:pt idx="1709">
                  <c:v>683.69500000000005</c:v>
                </c:pt>
                <c:pt idx="1710">
                  <c:v>684.09500000000003</c:v>
                </c:pt>
                <c:pt idx="1711">
                  <c:v>684.49599999999998</c:v>
                </c:pt>
                <c:pt idx="1712">
                  <c:v>684.89599999999996</c:v>
                </c:pt>
                <c:pt idx="1713">
                  <c:v>685.29499999999996</c:v>
                </c:pt>
                <c:pt idx="1714">
                  <c:v>685.69500000000005</c:v>
                </c:pt>
                <c:pt idx="1715">
                  <c:v>686.096</c:v>
                </c:pt>
                <c:pt idx="1716">
                  <c:v>686.495</c:v>
                </c:pt>
                <c:pt idx="1717">
                  <c:v>686.89599999999996</c:v>
                </c:pt>
                <c:pt idx="1718">
                  <c:v>687.29499999999996</c:v>
                </c:pt>
                <c:pt idx="1719">
                  <c:v>687.69500000000005</c:v>
                </c:pt>
                <c:pt idx="1720">
                  <c:v>688.096</c:v>
                </c:pt>
                <c:pt idx="1721">
                  <c:v>688.49800000000005</c:v>
                </c:pt>
                <c:pt idx="1722">
                  <c:v>688.89800000000002</c:v>
                </c:pt>
                <c:pt idx="1723">
                  <c:v>689.298</c:v>
                </c:pt>
                <c:pt idx="1724">
                  <c:v>689.69799999999998</c:v>
                </c:pt>
                <c:pt idx="1725">
                  <c:v>690.09799999999996</c:v>
                </c:pt>
                <c:pt idx="1726">
                  <c:v>690.49800000000005</c:v>
                </c:pt>
                <c:pt idx="1727">
                  <c:v>690.89800000000002</c:v>
                </c:pt>
                <c:pt idx="1728">
                  <c:v>691.298</c:v>
                </c:pt>
                <c:pt idx="1729">
                  <c:v>691.69799999999998</c:v>
                </c:pt>
                <c:pt idx="1730">
                  <c:v>692.09799999999996</c:v>
                </c:pt>
                <c:pt idx="1731">
                  <c:v>692.49800000000005</c:v>
                </c:pt>
                <c:pt idx="1732">
                  <c:v>692.89800000000002</c:v>
                </c:pt>
                <c:pt idx="1733">
                  <c:v>693.298</c:v>
                </c:pt>
                <c:pt idx="1734">
                  <c:v>693.69799999999998</c:v>
                </c:pt>
                <c:pt idx="1735">
                  <c:v>694.09799999999996</c:v>
                </c:pt>
                <c:pt idx="1736">
                  <c:v>694.49800000000005</c:v>
                </c:pt>
                <c:pt idx="1737">
                  <c:v>694.89800000000002</c:v>
                </c:pt>
                <c:pt idx="1738">
                  <c:v>695.298</c:v>
                </c:pt>
                <c:pt idx="1739">
                  <c:v>695.69799999999998</c:v>
                </c:pt>
                <c:pt idx="1740">
                  <c:v>696.09799999999996</c:v>
                </c:pt>
                <c:pt idx="1741">
                  <c:v>696.49800000000005</c:v>
                </c:pt>
                <c:pt idx="1742">
                  <c:v>696.89800000000002</c:v>
                </c:pt>
                <c:pt idx="1743">
                  <c:v>697.298</c:v>
                </c:pt>
                <c:pt idx="1744">
                  <c:v>697.69799999999998</c:v>
                </c:pt>
                <c:pt idx="1745">
                  <c:v>698.09799999999996</c:v>
                </c:pt>
                <c:pt idx="1746">
                  <c:v>698.49800000000005</c:v>
                </c:pt>
                <c:pt idx="1747">
                  <c:v>698.89800000000002</c:v>
                </c:pt>
                <c:pt idx="1748">
                  <c:v>699.298</c:v>
                </c:pt>
                <c:pt idx="1749">
                  <c:v>699.69799999999998</c:v>
                </c:pt>
                <c:pt idx="1750">
                  <c:v>700.09799999999996</c:v>
                </c:pt>
                <c:pt idx="1751">
                  <c:v>700.49800000000005</c:v>
                </c:pt>
                <c:pt idx="1752">
                  <c:v>700.89800000000002</c:v>
                </c:pt>
                <c:pt idx="1753">
                  <c:v>701.298</c:v>
                </c:pt>
                <c:pt idx="1754">
                  <c:v>701.69799999999998</c:v>
                </c:pt>
                <c:pt idx="1755">
                  <c:v>702.09799999999996</c:v>
                </c:pt>
                <c:pt idx="1756">
                  <c:v>702.49800000000005</c:v>
                </c:pt>
                <c:pt idx="1757">
                  <c:v>702.89800000000002</c:v>
                </c:pt>
                <c:pt idx="1758">
                  <c:v>703.298</c:v>
                </c:pt>
                <c:pt idx="1759">
                  <c:v>703.69799999999998</c:v>
                </c:pt>
                <c:pt idx="1760">
                  <c:v>704.09799999999996</c:v>
                </c:pt>
                <c:pt idx="1761">
                  <c:v>704.49800000000005</c:v>
                </c:pt>
                <c:pt idx="1762">
                  <c:v>704.89800000000002</c:v>
                </c:pt>
                <c:pt idx="1763">
                  <c:v>705.298</c:v>
                </c:pt>
                <c:pt idx="1764">
                  <c:v>705.69799999999998</c:v>
                </c:pt>
                <c:pt idx="1765">
                  <c:v>706.09799999999996</c:v>
                </c:pt>
                <c:pt idx="1766">
                  <c:v>706.49800000000005</c:v>
                </c:pt>
                <c:pt idx="1767">
                  <c:v>706.89800000000002</c:v>
                </c:pt>
                <c:pt idx="1768">
                  <c:v>707.298</c:v>
                </c:pt>
                <c:pt idx="1769">
                  <c:v>707.69799999999998</c:v>
                </c:pt>
                <c:pt idx="1770">
                  <c:v>708.09799999999996</c:v>
                </c:pt>
                <c:pt idx="1771">
                  <c:v>708.49800000000005</c:v>
                </c:pt>
                <c:pt idx="1772">
                  <c:v>708.899</c:v>
                </c:pt>
                <c:pt idx="1773">
                  <c:v>709.29899999999998</c:v>
                </c:pt>
                <c:pt idx="1774">
                  <c:v>709.69899999999996</c:v>
                </c:pt>
                <c:pt idx="1775">
                  <c:v>710.09900000000005</c:v>
                </c:pt>
                <c:pt idx="1776">
                  <c:v>710.49800000000005</c:v>
                </c:pt>
                <c:pt idx="1777">
                  <c:v>710.899</c:v>
                </c:pt>
                <c:pt idx="1778">
                  <c:v>711.29899999999998</c:v>
                </c:pt>
                <c:pt idx="1779">
                  <c:v>711.69899999999996</c:v>
                </c:pt>
                <c:pt idx="1780">
                  <c:v>712.09900000000005</c:v>
                </c:pt>
                <c:pt idx="1781">
                  <c:v>712.49900000000002</c:v>
                </c:pt>
                <c:pt idx="1782">
                  <c:v>712.899</c:v>
                </c:pt>
                <c:pt idx="1783">
                  <c:v>713.29899999999998</c:v>
                </c:pt>
                <c:pt idx="1784">
                  <c:v>713.69899999999996</c:v>
                </c:pt>
                <c:pt idx="1785">
                  <c:v>714.09900000000005</c:v>
                </c:pt>
                <c:pt idx="1786">
                  <c:v>714.49900000000002</c:v>
                </c:pt>
                <c:pt idx="1787">
                  <c:v>714.899</c:v>
                </c:pt>
                <c:pt idx="1788">
                  <c:v>715.29899999999998</c:v>
                </c:pt>
                <c:pt idx="1789">
                  <c:v>715.69899999999996</c:v>
                </c:pt>
                <c:pt idx="1790">
                  <c:v>716.09900000000005</c:v>
                </c:pt>
                <c:pt idx="1791">
                  <c:v>716.49900000000002</c:v>
                </c:pt>
                <c:pt idx="1792">
                  <c:v>716.899</c:v>
                </c:pt>
                <c:pt idx="1793">
                  <c:v>717.29899999999998</c:v>
                </c:pt>
                <c:pt idx="1794">
                  <c:v>717.69899999999996</c:v>
                </c:pt>
                <c:pt idx="1795">
                  <c:v>718.09900000000005</c:v>
                </c:pt>
                <c:pt idx="1796">
                  <c:v>718.49900000000002</c:v>
                </c:pt>
                <c:pt idx="1797">
                  <c:v>718.899</c:v>
                </c:pt>
                <c:pt idx="1798">
                  <c:v>719.29899999999998</c:v>
                </c:pt>
                <c:pt idx="1799">
                  <c:v>719.69899999999996</c:v>
                </c:pt>
                <c:pt idx="1800">
                  <c:v>720.09900000000005</c:v>
                </c:pt>
                <c:pt idx="1801">
                  <c:v>720.50099999999998</c:v>
                </c:pt>
                <c:pt idx="1802">
                  <c:v>720.90099999999995</c:v>
                </c:pt>
                <c:pt idx="1803">
                  <c:v>721.30100000000004</c:v>
                </c:pt>
                <c:pt idx="1804">
                  <c:v>721.70100000000002</c:v>
                </c:pt>
                <c:pt idx="1805">
                  <c:v>722.101</c:v>
                </c:pt>
                <c:pt idx="1806">
                  <c:v>722.50099999999998</c:v>
                </c:pt>
                <c:pt idx="1807">
                  <c:v>722.90099999999995</c:v>
                </c:pt>
                <c:pt idx="1808">
                  <c:v>723.30100000000004</c:v>
                </c:pt>
                <c:pt idx="1809">
                  <c:v>723.70100000000002</c:v>
                </c:pt>
                <c:pt idx="1810">
                  <c:v>724.101</c:v>
                </c:pt>
                <c:pt idx="1811">
                  <c:v>724.50199999999995</c:v>
                </c:pt>
                <c:pt idx="1812">
                  <c:v>724.90200000000004</c:v>
                </c:pt>
                <c:pt idx="1813">
                  <c:v>725.30200000000002</c:v>
                </c:pt>
                <c:pt idx="1814">
                  <c:v>725.702</c:v>
                </c:pt>
                <c:pt idx="1815">
                  <c:v>726.10199999999998</c:v>
                </c:pt>
                <c:pt idx="1816">
                  <c:v>726.50199999999995</c:v>
                </c:pt>
                <c:pt idx="1817">
                  <c:v>726.90200000000004</c:v>
                </c:pt>
                <c:pt idx="1818">
                  <c:v>727.30200000000002</c:v>
                </c:pt>
                <c:pt idx="1819">
                  <c:v>727.702</c:v>
                </c:pt>
                <c:pt idx="1820">
                  <c:v>728.10199999999998</c:v>
                </c:pt>
                <c:pt idx="1821">
                  <c:v>728.50199999999995</c:v>
                </c:pt>
                <c:pt idx="1822">
                  <c:v>728.90200000000004</c:v>
                </c:pt>
                <c:pt idx="1823">
                  <c:v>729.30200000000002</c:v>
                </c:pt>
                <c:pt idx="1824">
                  <c:v>729.702</c:v>
                </c:pt>
                <c:pt idx="1825">
                  <c:v>730.10199999999998</c:v>
                </c:pt>
                <c:pt idx="1826">
                  <c:v>730.50199999999995</c:v>
                </c:pt>
                <c:pt idx="1827">
                  <c:v>730.90200000000004</c:v>
                </c:pt>
                <c:pt idx="1828">
                  <c:v>731.30200000000002</c:v>
                </c:pt>
                <c:pt idx="1829">
                  <c:v>731.702</c:v>
                </c:pt>
                <c:pt idx="1830">
                  <c:v>732.10199999999998</c:v>
                </c:pt>
                <c:pt idx="1831">
                  <c:v>732.50199999999995</c:v>
                </c:pt>
                <c:pt idx="1832">
                  <c:v>732.90200000000004</c:v>
                </c:pt>
                <c:pt idx="1833">
                  <c:v>733.30200000000002</c:v>
                </c:pt>
                <c:pt idx="1834">
                  <c:v>733.702</c:v>
                </c:pt>
                <c:pt idx="1835">
                  <c:v>734.10199999999998</c:v>
                </c:pt>
                <c:pt idx="1836">
                  <c:v>734.50199999999995</c:v>
                </c:pt>
                <c:pt idx="1837">
                  <c:v>734.90200000000004</c:v>
                </c:pt>
                <c:pt idx="1838">
                  <c:v>735.30200000000002</c:v>
                </c:pt>
                <c:pt idx="1839">
                  <c:v>735.702</c:v>
                </c:pt>
                <c:pt idx="1840">
                  <c:v>736.10199999999998</c:v>
                </c:pt>
                <c:pt idx="1841">
                  <c:v>736.50199999999995</c:v>
                </c:pt>
                <c:pt idx="1842">
                  <c:v>736.90200000000004</c:v>
                </c:pt>
                <c:pt idx="1843">
                  <c:v>737.30200000000002</c:v>
                </c:pt>
                <c:pt idx="1844">
                  <c:v>737.702</c:v>
                </c:pt>
                <c:pt idx="1845">
                  <c:v>738.10199999999998</c:v>
                </c:pt>
                <c:pt idx="1846">
                  <c:v>738.50199999999995</c:v>
                </c:pt>
                <c:pt idx="1847">
                  <c:v>738.90200000000004</c:v>
                </c:pt>
                <c:pt idx="1848">
                  <c:v>739.30200000000002</c:v>
                </c:pt>
                <c:pt idx="1849">
                  <c:v>739.702</c:v>
                </c:pt>
                <c:pt idx="1850">
                  <c:v>740.10199999999998</c:v>
                </c:pt>
                <c:pt idx="1851">
                  <c:v>740.50199999999995</c:v>
                </c:pt>
                <c:pt idx="1852">
                  <c:v>740.90200000000004</c:v>
                </c:pt>
                <c:pt idx="1853">
                  <c:v>741.30200000000002</c:v>
                </c:pt>
                <c:pt idx="1854">
                  <c:v>741.702</c:v>
                </c:pt>
                <c:pt idx="1855">
                  <c:v>742.10199999999998</c:v>
                </c:pt>
                <c:pt idx="1856">
                  <c:v>742.50199999999995</c:v>
                </c:pt>
                <c:pt idx="1857">
                  <c:v>742.90200000000004</c:v>
                </c:pt>
                <c:pt idx="1858">
                  <c:v>743.30200000000002</c:v>
                </c:pt>
                <c:pt idx="1859">
                  <c:v>743.702</c:v>
                </c:pt>
                <c:pt idx="1860">
                  <c:v>744.10199999999998</c:v>
                </c:pt>
                <c:pt idx="1861">
                  <c:v>744.50199999999995</c:v>
                </c:pt>
                <c:pt idx="1862">
                  <c:v>744.90200000000004</c:v>
                </c:pt>
                <c:pt idx="1863">
                  <c:v>745.30200000000002</c:v>
                </c:pt>
                <c:pt idx="1864">
                  <c:v>745.702</c:v>
                </c:pt>
                <c:pt idx="1865">
                  <c:v>746.10199999999998</c:v>
                </c:pt>
                <c:pt idx="1866">
                  <c:v>746.50199999999995</c:v>
                </c:pt>
                <c:pt idx="1867">
                  <c:v>746.90200000000004</c:v>
                </c:pt>
                <c:pt idx="1868">
                  <c:v>747.30200000000002</c:v>
                </c:pt>
                <c:pt idx="1869">
                  <c:v>747.702</c:v>
                </c:pt>
                <c:pt idx="1870">
                  <c:v>748.10199999999998</c:v>
                </c:pt>
                <c:pt idx="1871">
                  <c:v>748.50300000000004</c:v>
                </c:pt>
                <c:pt idx="1872">
                  <c:v>748.90300000000002</c:v>
                </c:pt>
                <c:pt idx="1873">
                  <c:v>749.30200000000002</c:v>
                </c:pt>
                <c:pt idx="1874">
                  <c:v>749.70299999999997</c:v>
                </c:pt>
                <c:pt idx="1875">
                  <c:v>750.10199999999998</c:v>
                </c:pt>
                <c:pt idx="1876">
                  <c:v>750.50300000000004</c:v>
                </c:pt>
                <c:pt idx="1877">
                  <c:v>750.90300000000002</c:v>
                </c:pt>
                <c:pt idx="1878">
                  <c:v>751.30200000000002</c:v>
                </c:pt>
                <c:pt idx="1879">
                  <c:v>751.70299999999997</c:v>
                </c:pt>
                <c:pt idx="1880">
                  <c:v>752.10199999999998</c:v>
                </c:pt>
                <c:pt idx="1881">
                  <c:v>752.505</c:v>
                </c:pt>
                <c:pt idx="1882">
                  <c:v>752.90499999999997</c:v>
                </c:pt>
                <c:pt idx="1883">
                  <c:v>753.30499999999995</c:v>
                </c:pt>
                <c:pt idx="1884">
                  <c:v>753.70500000000004</c:v>
                </c:pt>
                <c:pt idx="1885">
                  <c:v>754.10500000000002</c:v>
                </c:pt>
                <c:pt idx="1886">
                  <c:v>754.505</c:v>
                </c:pt>
                <c:pt idx="1887">
                  <c:v>754.90499999999997</c:v>
                </c:pt>
                <c:pt idx="1888">
                  <c:v>755.30499999999995</c:v>
                </c:pt>
                <c:pt idx="1889">
                  <c:v>755.70500000000004</c:v>
                </c:pt>
                <c:pt idx="1890">
                  <c:v>756.10500000000002</c:v>
                </c:pt>
                <c:pt idx="1891">
                  <c:v>756.505</c:v>
                </c:pt>
                <c:pt idx="1892">
                  <c:v>756.90499999999997</c:v>
                </c:pt>
                <c:pt idx="1893">
                  <c:v>757.30499999999995</c:v>
                </c:pt>
                <c:pt idx="1894">
                  <c:v>757.70500000000004</c:v>
                </c:pt>
                <c:pt idx="1895">
                  <c:v>758.10500000000002</c:v>
                </c:pt>
                <c:pt idx="1896">
                  <c:v>758.505</c:v>
                </c:pt>
                <c:pt idx="1897">
                  <c:v>758.90499999999997</c:v>
                </c:pt>
                <c:pt idx="1898">
                  <c:v>759.30499999999995</c:v>
                </c:pt>
                <c:pt idx="1899">
                  <c:v>759.70500000000004</c:v>
                </c:pt>
                <c:pt idx="1900">
                  <c:v>760.10500000000002</c:v>
                </c:pt>
                <c:pt idx="1901">
                  <c:v>760.505</c:v>
                </c:pt>
                <c:pt idx="1902">
                  <c:v>760.90499999999997</c:v>
                </c:pt>
                <c:pt idx="1903">
                  <c:v>761.30499999999995</c:v>
                </c:pt>
                <c:pt idx="1904">
                  <c:v>761.70500000000004</c:v>
                </c:pt>
                <c:pt idx="1905">
                  <c:v>762.10500000000002</c:v>
                </c:pt>
                <c:pt idx="1906">
                  <c:v>762.505</c:v>
                </c:pt>
                <c:pt idx="1907">
                  <c:v>762.90499999999997</c:v>
                </c:pt>
                <c:pt idx="1908">
                  <c:v>763.30499999999995</c:v>
                </c:pt>
                <c:pt idx="1909">
                  <c:v>763.70500000000004</c:v>
                </c:pt>
                <c:pt idx="1910">
                  <c:v>764.10500000000002</c:v>
                </c:pt>
                <c:pt idx="1911">
                  <c:v>764.505</c:v>
                </c:pt>
                <c:pt idx="1912">
                  <c:v>764.90499999999997</c:v>
                </c:pt>
                <c:pt idx="1913">
                  <c:v>765.30499999999995</c:v>
                </c:pt>
                <c:pt idx="1914">
                  <c:v>765.70500000000004</c:v>
                </c:pt>
                <c:pt idx="1915">
                  <c:v>766.10500000000002</c:v>
                </c:pt>
                <c:pt idx="1916">
                  <c:v>766.505</c:v>
                </c:pt>
                <c:pt idx="1917">
                  <c:v>766.90499999999997</c:v>
                </c:pt>
                <c:pt idx="1918">
                  <c:v>767.30499999999995</c:v>
                </c:pt>
                <c:pt idx="1919">
                  <c:v>767.70500000000004</c:v>
                </c:pt>
                <c:pt idx="1920">
                  <c:v>768.10500000000002</c:v>
                </c:pt>
                <c:pt idx="1921">
                  <c:v>768.50599999999997</c:v>
                </c:pt>
                <c:pt idx="1922">
                  <c:v>768.90599999999995</c:v>
                </c:pt>
                <c:pt idx="1923">
                  <c:v>769.30600000000004</c:v>
                </c:pt>
                <c:pt idx="1924">
                  <c:v>769.70600000000002</c:v>
                </c:pt>
                <c:pt idx="1925">
                  <c:v>770.10599999999999</c:v>
                </c:pt>
                <c:pt idx="1926">
                  <c:v>770.50599999999997</c:v>
                </c:pt>
                <c:pt idx="1927">
                  <c:v>770.90599999999995</c:v>
                </c:pt>
                <c:pt idx="1928">
                  <c:v>771.30600000000004</c:v>
                </c:pt>
                <c:pt idx="1929">
                  <c:v>771.70600000000002</c:v>
                </c:pt>
                <c:pt idx="1930">
                  <c:v>772.10599999999999</c:v>
                </c:pt>
                <c:pt idx="1931">
                  <c:v>772.50599999999997</c:v>
                </c:pt>
                <c:pt idx="1932">
                  <c:v>772.90599999999995</c:v>
                </c:pt>
                <c:pt idx="1933">
                  <c:v>773.30600000000004</c:v>
                </c:pt>
                <c:pt idx="1934">
                  <c:v>773.70600000000002</c:v>
                </c:pt>
                <c:pt idx="1935">
                  <c:v>774.10599999999999</c:v>
                </c:pt>
                <c:pt idx="1936">
                  <c:v>774.50599999999997</c:v>
                </c:pt>
                <c:pt idx="1937">
                  <c:v>774.90599999999995</c:v>
                </c:pt>
                <c:pt idx="1938">
                  <c:v>775.30600000000004</c:v>
                </c:pt>
                <c:pt idx="1939">
                  <c:v>775.70600000000002</c:v>
                </c:pt>
                <c:pt idx="1940">
                  <c:v>776.10599999999999</c:v>
                </c:pt>
                <c:pt idx="1941">
                  <c:v>776.50599999999997</c:v>
                </c:pt>
                <c:pt idx="1942">
                  <c:v>776.90599999999995</c:v>
                </c:pt>
                <c:pt idx="1943">
                  <c:v>777.30600000000004</c:v>
                </c:pt>
                <c:pt idx="1944">
                  <c:v>777.70600000000002</c:v>
                </c:pt>
                <c:pt idx="1945">
                  <c:v>778.10599999999999</c:v>
                </c:pt>
                <c:pt idx="1946">
                  <c:v>778.50599999999997</c:v>
                </c:pt>
                <c:pt idx="1947">
                  <c:v>778.90599999999995</c:v>
                </c:pt>
                <c:pt idx="1948">
                  <c:v>779.30600000000004</c:v>
                </c:pt>
                <c:pt idx="1949">
                  <c:v>779.70600000000002</c:v>
                </c:pt>
                <c:pt idx="1950">
                  <c:v>780.10599999999999</c:v>
                </c:pt>
                <c:pt idx="1951">
                  <c:v>780.50599999999997</c:v>
                </c:pt>
                <c:pt idx="1952">
                  <c:v>780.90599999999995</c:v>
                </c:pt>
                <c:pt idx="1953">
                  <c:v>781.30600000000004</c:v>
                </c:pt>
                <c:pt idx="1954">
                  <c:v>781.70600000000002</c:v>
                </c:pt>
                <c:pt idx="1955">
                  <c:v>782.10599999999999</c:v>
                </c:pt>
                <c:pt idx="1956">
                  <c:v>782.50599999999997</c:v>
                </c:pt>
                <c:pt idx="1957">
                  <c:v>782.90599999999995</c:v>
                </c:pt>
                <c:pt idx="1958">
                  <c:v>783.30600000000004</c:v>
                </c:pt>
                <c:pt idx="1959">
                  <c:v>783.70600000000002</c:v>
                </c:pt>
                <c:pt idx="1960">
                  <c:v>784.10599999999999</c:v>
                </c:pt>
                <c:pt idx="1961">
                  <c:v>784.50599999999997</c:v>
                </c:pt>
                <c:pt idx="1962">
                  <c:v>784.90599999999995</c:v>
                </c:pt>
                <c:pt idx="1963">
                  <c:v>785.30700000000002</c:v>
                </c:pt>
                <c:pt idx="1964">
                  <c:v>785.70600000000002</c:v>
                </c:pt>
                <c:pt idx="1965">
                  <c:v>786.10699999999997</c:v>
                </c:pt>
                <c:pt idx="1966">
                  <c:v>786.50599999999997</c:v>
                </c:pt>
                <c:pt idx="1967">
                  <c:v>786.90599999999995</c:v>
                </c:pt>
                <c:pt idx="1968">
                  <c:v>787.30700000000002</c:v>
                </c:pt>
                <c:pt idx="1969">
                  <c:v>787.70600000000002</c:v>
                </c:pt>
                <c:pt idx="1970">
                  <c:v>788.10699999999997</c:v>
                </c:pt>
                <c:pt idx="1971">
                  <c:v>788.50699999999995</c:v>
                </c:pt>
                <c:pt idx="1972">
                  <c:v>788.90700000000004</c:v>
                </c:pt>
                <c:pt idx="1973">
                  <c:v>789.30700000000002</c:v>
                </c:pt>
                <c:pt idx="1974">
                  <c:v>789.70699999999999</c:v>
                </c:pt>
                <c:pt idx="1975">
                  <c:v>790.10699999999997</c:v>
                </c:pt>
                <c:pt idx="1976">
                  <c:v>790.50699999999995</c:v>
                </c:pt>
                <c:pt idx="1977">
                  <c:v>790.90700000000004</c:v>
                </c:pt>
                <c:pt idx="1978">
                  <c:v>791.30700000000002</c:v>
                </c:pt>
                <c:pt idx="1979">
                  <c:v>791.70699999999999</c:v>
                </c:pt>
                <c:pt idx="1980">
                  <c:v>792.10699999999997</c:v>
                </c:pt>
                <c:pt idx="1981">
                  <c:v>792.50699999999995</c:v>
                </c:pt>
                <c:pt idx="1982">
                  <c:v>792.90700000000004</c:v>
                </c:pt>
                <c:pt idx="1983">
                  <c:v>793.30700000000002</c:v>
                </c:pt>
                <c:pt idx="1984">
                  <c:v>793.70699999999999</c:v>
                </c:pt>
                <c:pt idx="1985">
                  <c:v>794.10699999999997</c:v>
                </c:pt>
                <c:pt idx="1986">
                  <c:v>794.50699999999995</c:v>
                </c:pt>
                <c:pt idx="1987">
                  <c:v>794.90700000000004</c:v>
                </c:pt>
                <c:pt idx="1988">
                  <c:v>795.30700000000002</c:v>
                </c:pt>
                <c:pt idx="1989">
                  <c:v>795.70699999999999</c:v>
                </c:pt>
                <c:pt idx="1990">
                  <c:v>796.10699999999997</c:v>
                </c:pt>
                <c:pt idx="1991">
                  <c:v>796.50699999999995</c:v>
                </c:pt>
                <c:pt idx="1992">
                  <c:v>796.90700000000004</c:v>
                </c:pt>
                <c:pt idx="1993">
                  <c:v>797.30700000000002</c:v>
                </c:pt>
                <c:pt idx="1994">
                  <c:v>797.70699999999999</c:v>
                </c:pt>
                <c:pt idx="1995">
                  <c:v>798.10699999999997</c:v>
                </c:pt>
                <c:pt idx="1996">
                  <c:v>798.50699999999995</c:v>
                </c:pt>
                <c:pt idx="1997">
                  <c:v>798.90700000000004</c:v>
                </c:pt>
                <c:pt idx="1998">
                  <c:v>799.30700000000002</c:v>
                </c:pt>
                <c:pt idx="1999">
                  <c:v>799.70699999999999</c:v>
                </c:pt>
                <c:pt idx="2000">
                  <c:v>800.10699999999997</c:v>
                </c:pt>
                <c:pt idx="2001">
                  <c:v>800.50699999999995</c:v>
                </c:pt>
                <c:pt idx="2002">
                  <c:v>800.90700000000004</c:v>
                </c:pt>
                <c:pt idx="2003">
                  <c:v>801.30700000000002</c:v>
                </c:pt>
                <c:pt idx="2004">
                  <c:v>801.70699999999999</c:v>
                </c:pt>
                <c:pt idx="2005">
                  <c:v>802.10699999999997</c:v>
                </c:pt>
                <c:pt idx="2006">
                  <c:v>802.50699999999995</c:v>
                </c:pt>
                <c:pt idx="2007">
                  <c:v>802.90700000000004</c:v>
                </c:pt>
                <c:pt idx="2008">
                  <c:v>803.30700000000002</c:v>
                </c:pt>
                <c:pt idx="2009">
                  <c:v>803.70699999999999</c:v>
                </c:pt>
                <c:pt idx="2010">
                  <c:v>804.10699999999997</c:v>
                </c:pt>
                <c:pt idx="2011">
                  <c:v>804.51099999999997</c:v>
                </c:pt>
                <c:pt idx="2012">
                  <c:v>804.91099999999994</c:v>
                </c:pt>
                <c:pt idx="2013">
                  <c:v>805.31100000000004</c:v>
                </c:pt>
                <c:pt idx="2014">
                  <c:v>805.71100000000001</c:v>
                </c:pt>
                <c:pt idx="2015">
                  <c:v>806.11099999999999</c:v>
                </c:pt>
                <c:pt idx="2016">
                  <c:v>806.51099999999997</c:v>
                </c:pt>
                <c:pt idx="2017">
                  <c:v>806.91099999999994</c:v>
                </c:pt>
                <c:pt idx="2018">
                  <c:v>807.31100000000004</c:v>
                </c:pt>
                <c:pt idx="2019">
                  <c:v>807.71100000000001</c:v>
                </c:pt>
                <c:pt idx="2020">
                  <c:v>808.11099999999999</c:v>
                </c:pt>
                <c:pt idx="2021">
                  <c:v>808.51199999999994</c:v>
                </c:pt>
                <c:pt idx="2022">
                  <c:v>808.91200000000003</c:v>
                </c:pt>
                <c:pt idx="2023">
                  <c:v>809.31200000000001</c:v>
                </c:pt>
                <c:pt idx="2024">
                  <c:v>809.71199999999999</c:v>
                </c:pt>
                <c:pt idx="2025">
                  <c:v>810.11199999999997</c:v>
                </c:pt>
                <c:pt idx="2026">
                  <c:v>810.51099999999997</c:v>
                </c:pt>
                <c:pt idx="2027">
                  <c:v>810.91200000000003</c:v>
                </c:pt>
                <c:pt idx="2028">
                  <c:v>811.31200000000001</c:v>
                </c:pt>
                <c:pt idx="2029">
                  <c:v>811.71199999999999</c:v>
                </c:pt>
                <c:pt idx="2030">
                  <c:v>812.11199999999997</c:v>
                </c:pt>
                <c:pt idx="2031">
                  <c:v>812.51199999999994</c:v>
                </c:pt>
                <c:pt idx="2032">
                  <c:v>812.91200000000003</c:v>
                </c:pt>
                <c:pt idx="2033">
                  <c:v>813.31200000000001</c:v>
                </c:pt>
                <c:pt idx="2034">
                  <c:v>813.71199999999999</c:v>
                </c:pt>
                <c:pt idx="2035">
                  <c:v>814.11199999999997</c:v>
                </c:pt>
                <c:pt idx="2036">
                  <c:v>814.51199999999994</c:v>
                </c:pt>
                <c:pt idx="2037">
                  <c:v>814.91200000000003</c:v>
                </c:pt>
                <c:pt idx="2038">
                  <c:v>815.31200000000001</c:v>
                </c:pt>
                <c:pt idx="2039">
                  <c:v>815.71199999999999</c:v>
                </c:pt>
                <c:pt idx="2040">
                  <c:v>816.11199999999997</c:v>
                </c:pt>
                <c:pt idx="2041">
                  <c:v>816.51199999999994</c:v>
                </c:pt>
                <c:pt idx="2042">
                  <c:v>816.91200000000003</c:v>
                </c:pt>
                <c:pt idx="2043">
                  <c:v>817.31200000000001</c:v>
                </c:pt>
                <c:pt idx="2044">
                  <c:v>817.71199999999999</c:v>
                </c:pt>
                <c:pt idx="2045">
                  <c:v>818.11199999999997</c:v>
                </c:pt>
                <c:pt idx="2046">
                  <c:v>818.51199999999994</c:v>
                </c:pt>
                <c:pt idx="2047">
                  <c:v>818.91200000000003</c:v>
                </c:pt>
                <c:pt idx="2048">
                  <c:v>819.31200000000001</c:v>
                </c:pt>
                <c:pt idx="2049">
                  <c:v>819.71199999999999</c:v>
                </c:pt>
                <c:pt idx="2050">
                  <c:v>820.11199999999997</c:v>
                </c:pt>
                <c:pt idx="2051">
                  <c:v>820.51400000000001</c:v>
                </c:pt>
                <c:pt idx="2052">
                  <c:v>820.91399999999999</c:v>
                </c:pt>
                <c:pt idx="2053">
                  <c:v>821.31399999999996</c:v>
                </c:pt>
                <c:pt idx="2054">
                  <c:v>821.71400000000006</c:v>
                </c:pt>
                <c:pt idx="2055">
                  <c:v>822.11400000000003</c:v>
                </c:pt>
                <c:pt idx="2056">
                  <c:v>822.51400000000001</c:v>
                </c:pt>
                <c:pt idx="2057">
                  <c:v>822.91399999999999</c:v>
                </c:pt>
                <c:pt idx="2058">
                  <c:v>823.31399999999996</c:v>
                </c:pt>
                <c:pt idx="2059">
                  <c:v>823.71400000000006</c:v>
                </c:pt>
                <c:pt idx="2060">
                  <c:v>824.11400000000003</c:v>
                </c:pt>
                <c:pt idx="2061">
                  <c:v>824.51400000000001</c:v>
                </c:pt>
                <c:pt idx="2062">
                  <c:v>824.91399999999999</c:v>
                </c:pt>
                <c:pt idx="2063">
                  <c:v>825.31399999999996</c:v>
                </c:pt>
                <c:pt idx="2064">
                  <c:v>825.71400000000006</c:v>
                </c:pt>
                <c:pt idx="2065">
                  <c:v>826.11400000000003</c:v>
                </c:pt>
                <c:pt idx="2066">
                  <c:v>826.51400000000001</c:v>
                </c:pt>
                <c:pt idx="2067">
                  <c:v>826.91399999999999</c:v>
                </c:pt>
                <c:pt idx="2068">
                  <c:v>827.31399999999996</c:v>
                </c:pt>
                <c:pt idx="2069">
                  <c:v>827.71400000000006</c:v>
                </c:pt>
                <c:pt idx="2070">
                  <c:v>828.11400000000003</c:v>
                </c:pt>
                <c:pt idx="2071">
                  <c:v>828.51400000000001</c:v>
                </c:pt>
                <c:pt idx="2072">
                  <c:v>828.91399999999999</c:v>
                </c:pt>
                <c:pt idx="2073">
                  <c:v>829.31399999999996</c:v>
                </c:pt>
                <c:pt idx="2074">
                  <c:v>829.71400000000006</c:v>
                </c:pt>
                <c:pt idx="2075">
                  <c:v>830.11400000000003</c:v>
                </c:pt>
                <c:pt idx="2076">
                  <c:v>830.51400000000001</c:v>
                </c:pt>
                <c:pt idx="2077">
                  <c:v>830.91399999999999</c:v>
                </c:pt>
                <c:pt idx="2078">
                  <c:v>831.31399999999996</c:v>
                </c:pt>
                <c:pt idx="2079">
                  <c:v>831.71400000000006</c:v>
                </c:pt>
                <c:pt idx="2080">
                  <c:v>832.11400000000003</c:v>
                </c:pt>
                <c:pt idx="2081">
                  <c:v>832.51499999999999</c:v>
                </c:pt>
                <c:pt idx="2082">
                  <c:v>832.91399999999999</c:v>
                </c:pt>
                <c:pt idx="2083">
                  <c:v>833.31500000000005</c:v>
                </c:pt>
                <c:pt idx="2084">
                  <c:v>833.71400000000006</c:v>
                </c:pt>
                <c:pt idx="2085">
                  <c:v>834.11500000000001</c:v>
                </c:pt>
                <c:pt idx="2086">
                  <c:v>834.51499999999999</c:v>
                </c:pt>
                <c:pt idx="2087">
                  <c:v>834.91399999999999</c:v>
                </c:pt>
                <c:pt idx="2088">
                  <c:v>835.31500000000005</c:v>
                </c:pt>
                <c:pt idx="2089">
                  <c:v>835.71400000000006</c:v>
                </c:pt>
                <c:pt idx="2090">
                  <c:v>836.11500000000001</c:v>
                </c:pt>
                <c:pt idx="2091">
                  <c:v>836.51499999999999</c:v>
                </c:pt>
                <c:pt idx="2092">
                  <c:v>836.91499999999996</c:v>
                </c:pt>
                <c:pt idx="2093">
                  <c:v>837.31500000000005</c:v>
                </c:pt>
                <c:pt idx="2094">
                  <c:v>837.71500000000003</c:v>
                </c:pt>
                <c:pt idx="2095">
                  <c:v>838.11500000000001</c:v>
                </c:pt>
                <c:pt idx="2096">
                  <c:v>838.51499999999999</c:v>
                </c:pt>
                <c:pt idx="2097">
                  <c:v>838.91499999999996</c:v>
                </c:pt>
                <c:pt idx="2098">
                  <c:v>839.31500000000005</c:v>
                </c:pt>
                <c:pt idx="2099">
                  <c:v>839.71500000000003</c:v>
                </c:pt>
                <c:pt idx="2100">
                  <c:v>840.11500000000001</c:v>
                </c:pt>
                <c:pt idx="2101">
                  <c:v>840.51499999999999</c:v>
                </c:pt>
                <c:pt idx="2102">
                  <c:v>840.91499999999996</c:v>
                </c:pt>
                <c:pt idx="2103">
                  <c:v>841.31500000000005</c:v>
                </c:pt>
                <c:pt idx="2104">
                  <c:v>841.71500000000003</c:v>
                </c:pt>
                <c:pt idx="2105">
                  <c:v>842.11500000000001</c:v>
                </c:pt>
                <c:pt idx="2106">
                  <c:v>842.51499999999999</c:v>
                </c:pt>
                <c:pt idx="2107">
                  <c:v>842.91499999999996</c:v>
                </c:pt>
                <c:pt idx="2108">
                  <c:v>843.31500000000005</c:v>
                </c:pt>
                <c:pt idx="2109">
                  <c:v>843.71500000000003</c:v>
                </c:pt>
                <c:pt idx="2110">
                  <c:v>844.11500000000001</c:v>
                </c:pt>
                <c:pt idx="2111">
                  <c:v>844.51499999999999</c:v>
                </c:pt>
                <c:pt idx="2112">
                  <c:v>844.91499999999996</c:v>
                </c:pt>
                <c:pt idx="2113">
                  <c:v>845.31500000000005</c:v>
                </c:pt>
                <c:pt idx="2114">
                  <c:v>845.71500000000003</c:v>
                </c:pt>
                <c:pt idx="2115">
                  <c:v>846.11500000000001</c:v>
                </c:pt>
                <c:pt idx="2116">
                  <c:v>846.51499999999999</c:v>
                </c:pt>
                <c:pt idx="2117">
                  <c:v>846.91499999999996</c:v>
                </c:pt>
                <c:pt idx="2118">
                  <c:v>847.31500000000005</c:v>
                </c:pt>
                <c:pt idx="2119">
                  <c:v>847.71500000000003</c:v>
                </c:pt>
                <c:pt idx="2120">
                  <c:v>848.11500000000001</c:v>
                </c:pt>
                <c:pt idx="2121">
                  <c:v>848.51499999999999</c:v>
                </c:pt>
                <c:pt idx="2122">
                  <c:v>848.91499999999996</c:v>
                </c:pt>
                <c:pt idx="2123">
                  <c:v>849.31500000000005</c:v>
                </c:pt>
                <c:pt idx="2124">
                  <c:v>849.71500000000003</c:v>
                </c:pt>
                <c:pt idx="2125">
                  <c:v>850.11500000000001</c:v>
                </c:pt>
                <c:pt idx="2126">
                  <c:v>850.51499999999999</c:v>
                </c:pt>
                <c:pt idx="2127">
                  <c:v>850.91499999999996</c:v>
                </c:pt>
                <c:pt idx="2128">
                  <c:v>851.31500000000005</c:v>
                </c:pt>
                <c:pt idx="2129">
                  <c:v>851.71500000000003</c:v>
                </c:pt>
                <c:pt idx="2130">
                  <c:v>852.11500000000001</c:v>
                </c:pt>
                <c:pt idx="2131">
                  <c:v>852.51700000000005</c:v>
                </c:pt>
                <c:pt idx="2132">
                  <c:v>852.91700000000003</c:v>
                </c:pt>
                <c:pt idx="2133">
                  <c:v>853.31700000000001</c:v>
                </c:pt>
                <c:pt idx="2134">
                  <c:v>853.71699999999998</c:v>
                </c:pt>
                <c:pt idx="2135">
                  <c:v>854.11699999999996</c:v>
                </c:pt>
                <c:pt idx="2136">
                  <c:v>854.51700000000005</c:v>
                </c:pt>
                <c:pt idx="2137">
                  <c:v>854.91700000000003</c:v>
                </c:pt>
                <c:pt idx="2138">
                  <c:v>855.31700000000001</c:v>
                </c:pt>
                <c:pt idx="2139">
                  <c:v>855.71699999999998</c:v>
                </c:pt>
                <c:pt idx="2140">
                  <c:v>856.11699999999996</c:v>
                </c:pt>
                <c:pt idx="2141">
                  <c:v>856.51800000000003</c:v>
                </c:pt>
                <c:pt idx="2142">
                  <c:v>856.91700000000003</c:v>
                </c:pt>
                <c:pt idx="2143">
                  <c:v>857.31799999999998</c:v>
                </c:pt>
                <c:pt idx="2144">
                  <c:v>857.71799999999996</c:v>
                </c:pt>
                <c:pt idx="2145">
                  <c:v>858.11699999999996</c:v>
                </c:pt>
                <c:pt idx="2146">
                  <c:v>858.51800000000003</c:v>
                </c:pt>
                <c:pt idx="2147">
                  <c:v>858.91700000000003</c:v>
                </c:pt>
                <c:pt idx="2148">
                  <c:v>859.31799999999998</c:v>
                </c:pt>
                <c:pt idx="2149">
                  <c:v>859.71799999999996</c:v>
                </c:pt>
                <c:pt idx="2150">
                  <c:v>860.11699999999996</c:v>
                </c:pt>
                <c:pt idx="2151">
                  <c:v>860.51800000000003</c:v>
                </c:pt>
                <c:pt idx="2152">
                  <c:v>860.91800000000001</c:v>
                </c:pt>
                <c:pt idx="2153">
                  <c:v>861.31799999999998</c:v>
                </c:pt>
                <c:pt idx="2154">
                  <c:v>861.71799999999996</c:v>
                </c:pt>
                <c:pt idx="2155">
                  <c:v>862.11800000000005</c:v>
                </c:pt>
                <c:pt idx="2156">
                  <c:v>862.51800000000003</c:v>
                </c:pt>
                <c:pt idx="2157">
                  <c:v>862.91800000000001</c:v>
                </c:pt>
                <c:pt idx="2158">
                  <c:v>863.31799999999998</c:v>
                </c:pt>
                <c:pt idx="2159">
                  <c:v>863.71799999999996</c:v>
                </c:pt>
                <c:pt idx="2160">
                  <c:v>864.11800000000005</c:v>
                </c:pt>
                <c:pt idx="2161">
                  <c:v>864.51800000000003</c:v>
                </c:pt>
                <c:pt idx="2162">
                  <c:v>864.91800000000001</c:v>
                </c:pt>
                <c:pt idx="2163">
                  <c:v>865.31799999999998</c:v>
                </c:pt>
                <c:pt idx="2164">
                  <c:v>865.71799999999996</c:v>
                </c:pt>
                <c:pt idx="2165">
                  <c:v>866.11800000000005</c:v>
                </c:pt>
                <c:pt idx="2166">
                  <c:v>866.51800000000003</c:v>
                </c:pt>
                <c:pt idx="2167">
                  <c:v>866.91800000000001</c:v>
                </c:pt>
                <c:pt idx="2168">
                  <c:v>867.31799999999998</c:v>
                </c:pt>
                <c:pt idx="2169">
                  <c:v>867.71799999999996</c:v>
                </c:pt>
                <c:pt idx="2170">
                  <c:v>868.11800000000005</c:v>
                </c:pt>
                <c:pt idx="2171">
                  <c:v>868.51800000000003</c:v>
                </c:pt>
                <c:pt idx="2172">
                  <c:v>868.91800000000001</c:v>
                </c:pt>
                <c:pt idx="2173">
                  <c:v>869.31799999999998</c:v>
                </c:pt>
                <c:pt idx="2174">
                  <c:v>869.71799999999996</c:v>
                </c:pt>
                <c:pt idx="2175">
                  <c:v>870.11800000000005</c:v>
                </c:pt>
                <c:pt idx="2176">
                  <c:v>870.51800000000003</c:v>
                </c:pt>
                <c:pt idx="2177">
                  <c:v>870.91800000000001</c:v>
                </c:pt>
                <c:pt idx="2178">
                  <c:v>871.31799999999998</c:v>
                </c:pt>
                <c:pt idx="2179">
                  <c:v>871.71799999999996</c:v>
                </c:pt>
                <c:pt idx="2180">
                  <c:v>872.11800000000005</c:v>
                </c:pt>
                <c:pt idx="2181">
                  <c:v>872.51800000000003</c:v>
                </c:pt>
                <c:pt idx="2182">
                  <c:v>872.91800000000001</c:v>
                </c:pt>
                <c:pt idx="2183">
                  <c:v>873.31799999999998</c:v>
                </c:pt>
                <c:pt idx="2184">
                  <c:v>873.71799999999996</c:v>
                </c:pt>
                <c:pt idx="2185">
                  <c:v>874.11800000000005</c:v>
                </c:pt>
                <c:pt idx="2186">
                  <c:v>874.51800000000003</c:v>
                </c:pt>
                <c:pt idx="2187">
                  <c:v>874.91800000000001</c:v>
                </c:pt>
                <c:pt idx="2188">
                  <c:v>875.31799999999998</c:v>
                </c:pt>
                <c:pt idx="2189">
                  <c:v>875.71799999999996</c:v>
                </c:pt>
                <c:pt idx="2190">
                  <c:v>876.11800000000005</c:v>
                </c:pt>
                <c:pt idx="2191">
                  <c:v>876.51800000000003</c:v>
                </c:pt>
                <c:pt idx="2192">
                  <c:v>876.91800000000001</c:v>
                </c:pt>
                <c:pt idx="2193">
                  <c:v>877.31799999999998</c:v>
                </c:pt>
                <c:pt idx="2194">
                  <c:v>877.71799999999996</c:v>
                </c:pt>
                <c:pt idx="2195">
                  <c:v>878.11800000000005</c:v>
                </c:pt>
                <c:pt idx="2196">
                  <c:v>878.51800000000003</c:v>
                </c:pt>
                <c:pt idx="2197">
                  <c:v>878.91800000000001</c:v>
                </c:pt>
                <c:pt idx="2198">
                  <c:v>879.31799999999998</c:v>
                </c:pt>
                <c:pt idx="2199">
                  <c:v>879.71799999999996</c:v>
                </c:pt>
                <c:pt idx="2200">
                  <c:v>880.11800000000005</c:v>
                </c:pt>
                <c:pt idx="2201">
                  <c:v>880.51800000000003</c:v>
                </c:pt>
                <c:pt idx="2202">
                  <c:v>880.91800000000001</c:v>
                </c:pt>
                <c:pt idx="2203">
                  <c:v>881.31799999999998</c:v>
                </c:pt>
                <c:pt idx="2204">
                  <c:v>881.71799999999996</c:v>
                </c:pt>
                <c:pt idx="2205">
                  <c:v>882.11800000000005</c:v>
                </c:pt>
                <c:pt idx="2206">
                  <c:v>882.51800000000003</c:v>
                </c:pt>
                <c:pt idx="2207">
                  <c:v>882.91800000000001</c:v>
                </c:pt>
                <c:pt idx="2208">
                  <c:v>883.31799999999998</c:v>
                </c:pt>
                <c:pt idx="2209">
                  <c:v>883.71799999999996</c:v>
                </c:pt>
                <c:pt idx="2210">
                  <c:v>884.11800000000005</c:v>
                </c:pt>
                <c:pt idx="2211">
                  <c:v>884.52099999999996</c:v>
                </c:pt>
                <c:pt idx="2212">
                  <c:v>884.92</c:v>
                </c:pt>
                <c:pt idx="2213">
                  <c:v>885.32</c:v>
                </c:pt>
                <c:pt idx="2214">
                  <c:v>885.721</c:v>
                </c:pt>
                <c:pt idx="2215">
                  <c:v>886.12</c:v>
                </c:pt>
                <c:pt idx="2216">
                  <c:v>886.52099999999996</c:v>
                </c:pt>
                <c:pt idx="2217">
                  <c:v>886.92</c:v>
                </c:pt>
                <c:pt idx="2218">
                  <c:v>887.32</c:v>
                </c:pt>
                <c:pt idx="2219">
                  <c:v>887.721</c:v>
                </c:pt>
                <c:pt idx="2220">
                  <c:v>888.12</c:v>
                </c:pt>
                <c:pt idx="2221">
                  <c:v>888.52099999999996</c:v>
                </c:pt>
                <c:pt idx="2222">
                  <c:v>888.92100000000005</c:v>
                </c:pt>
                <c:pt idx="2223">
                  <c:v>889.32100000000003</c:v>
                </c:pt>
                <c:pt idx="2224">
                  <c:v>889.721</c:v>
                </c:pt>
                <c:pt idx="2225">
                  <c:v>890.12099999999998</c:v>
                </c:pt>
                <c:pt idx="2226">
                  <c:v>890.52099999999996</c:v>
                </c:pt>
                <c:pt idx="2227">
                  <c:v>890.92100000000005</c:v>
                </c:pt>
                <c:pt idx="2228">
                  <c:v>891.32100000000003</c:v>
                </c:pt>
                <c:pt idx="2229">
                  <c:v>891.721</c:v>
                </c:pt>
                <c:pt idx="2230">
                  <c:v>892.12099999999998</c:v>
                </c:pt>
                <c:pt idx="2231">
                  <c:v>892.52099999999996</c:v>
                </c:pt>
                <c:pt idx="2232">
                  <c:v>892.92100000000005</c:v>
                </c:pt>
                <c:pt idx="2233">
                  <c:v>893.32100000000003</c:v>
                </c:pt>
                <c:pt idx="2234">
                  <c:v>893.721</c:v>
                </c:pt>
                <c:pt idx="2235">
                  <c:v>894.12099999999998</c:v>
                </c:pt>
                <c:pt idx="2236">
                  <c:v>894.52099999999996</c:v>
                </c:pt>
                <c:pt idx="2237">
                  <c:v>894.92100000000005</c:v>
                </c:pt>
                <c:pt idx="2238">
                  <c:v>895.32100000000003</c:v>
                </c:pt>
                <c:pt idx="2239">
                  <c:v>895.721</c:v>
                </c:pt>
                <c:pt idx="2240">
                  <c:v>896.12099999999998</c:v>
                </c:pt>
                <c:pt idx="2241">
                  <c:v>896.52099999999996</c:v>
                </c:pt>
                <c:pt idx="2242">
                  <c:v>896.92100000000005</c:v>
                </c:pt>
                <c:pt idx="2243">
                  <c:v>897.32100000000003</c:v>
                </c:pt>
                <c:pt idx="2244">
                  <c:v>897.721</c:v>
                </c:pt>
                <c:pt idx="2245">
                  <c:v>898.12099999999998</c:v>
                </c:pt>
                <c:pt idx="2246">
                  <c:v>898.52099999999996</c:v>
                </c:pt>
                <c:pt idx="2247">
                  <c:v>898.92100000000005</c:v>
                </c:pt>
                <c:pt idx="2248">
                  <c:v>899.32100000000003</c:v>
                </c:pt>
                <c:pt idx="2249">
                  <c:v>899.721</c:v>
                </c:pt>
                <c:pt idx="2250">
                  <c:v>900.12099999999998</c:v>
                </c:pt>
                <c:pt idx="2251">
                  <c:v>900.52099999999996</c:v>
                </c:pt>
                <c:pt idx="2252">
                  <c:v>900.92100000000005</c:v>
                </c:pt>
                <c:pt idx="2253">
                  <c:v>901.32100000000003</c:v>
                </c:pt>
                <c:pt idx="2254">
                  <c:v>901.721</c:v>
                </c:pt>
                <c:pt idx="2255">
                  <c:v>902.12099999999998</c:v>
                </c:pt>
                <c:pt idx="2256">
                  <c:v>902.52099999999996</c:v>
                </c:pt>
                <c:pt idx="2257">
                  <c:v>902.92100000000005</c:v>
                </c:pt>
                <c:pt idx="2258">
                  <c:v>903.32100000000003</c:v>
                </c:pt>
                <c:pt idx="2259">
                  <c:v>903.721</c:v>
                </c:pt>
                <c:pt idx="2260">
                  <c:v>904.12099999999998</c:v>
                </c:pt>
                <c:pt idx="2261">
                  <c:v>904.52099999999996</c:v>
                </c:pt>
                <c:pt idx="2262">
                  <c:v>904.92100000000005</c:v>
                </c:pt>
                <c:pt idx="2263">
                  <c:v>905.32100000000003</c:v>
                </c:pt>
                <c:pt idx="2264">
                  <c:v>905.721</c:v>
                </c:pt>
                <c:pt idx="2265">
                  <c:v>906.12099999999998</c:v>
                </c:pt>
                <c:pt idx="2266">
                  <c:v>906.52099999999996</c:v>
                </c:pt>
                <c:pt idx="2267">
                  <c:v>906.92100000000005</c:v>
                </c:pt>
                <c:pt idx="2268">
                  <c:v>907.32100000000003</c:v>
                </c:pt>
                <c:pt idx="2269">
                  <c:v>907.721</c:v>
                </c:pt>
                <c:pt idx="2270">
                  <c:v>908.12099999999998</c:v>
                </c:pt>
                <c:pt idx="2271">
                  <c:v>908.52099999999996</c:v>
                </c:pt>
                <c:pt idx="2272">
                  <c:v>908.92100000000005</c:v>
                </c:pt>
                <c:pt idx="2273">
                  <c:v>909.32100000000003</c:v>
                </c:pt>
                <c:pt idx="2274">
                  <c:v>909.721</c:v>
                </c:pt>
                <c:pt idx="2275">
                  <c:v>910.12099999999998</c:v>
                </c:pt>
                <c:pt idx="2276">
                  <c:v>910.52099999999996</c:v>
                </c:pt>
                <c:pt idx="2277">
                  <c:v>910.92100000000005</c:v>
                </c:pt>
                <c:pt idx="2278">
                  <c:v>911.32100000000003</c:v>
                </c:pt>
                <c:pt idx="2279">
                  <c:v>911.721</c:v>
                </c:pt>
                <c:pt idx="2280">
                  <c:v>912.12099999999998</c:v>
                </c:pt>
                <c:pt idx="2281">
                  <c:v>912.52099999999996</c:v>
                </c:pt>
                <c:pt idx="2282">
                  <c:v>912.92100000000005</c:v>
                </c:pt>
                <c:pt idx="2283">
                  <c:v>913.32100000000003</c:v>
                </c:pt>
                <c:pt idx="2284">
                  <c:v>913.721</c:v>
                </c:pt>
                <c:pt idx="2285">
                  <c:v>914.12099999999998</c:v>
                </c:pt>
                <c:pt idx="2286">
                  <c:v>914.52099999999996</c:v>
                </c:pt>
                <c:pt idx="2287">
                  <c:v>914.92100000000005</c:v>
                </c:pt>
                <c:pt idx="2288">
                  <c:v>915.32100000000003</c:v>
                </c:pt>
                <c:pt idx="2289">
                  <c:v>915.721</c:v>
                </c:pt>
                <c:pt idx="2290">
                  <c:v>916.12099999999998</c:v>
                </c:pt>
                <c:pt idx="2291">
                  <c:v>916.52200000000005</c:v>
                </c:pt>
                <c:pt idx="2292">
                  <c:v>916.92200000000003</c:v>
                </c:pt>
                <c:pt idx="2293">
                  <c:v>917.32100000000003</c:v>
                </c:pt>
                <c:pt idx="2294">
                  <c:v>917.721</c:v>
                </c:pt>
                <c:pt idx="2295">
                  <c:v>918.12199999999996</c:v>
                </c:pt>
                <c:pt idx="2296">
                  <c:v>918.52099999999996</c:v>
                </c:pt>
                <c:pt idx="2297">
                  <c:v>918.92200000000003</c:v>
                </c:pt>
                <c:pt idx="2298">
                  <c:v>919.32100000000003</c:v>
                </c:pt>
                <c:pt idx="2299">
                  <c:v>919.721</c:v>
                </c:pt>
                <c:pt idx="2300">
                  <c:v>920.12199999999996</c:v>
                </c:pt>
                <c:pt idx="2301">
                  <c:v>920.52200000000005</c:v>
                </c:pt>
                <c:pt idx="2302">
                  <c:v>920.92200000000003</c:v>
                </c:pt>
                <c:pt idx="2303">
                  <c:v>921.322</c:v>
                </c:pt>
                <c:pt idx="2304">
                  <c:v>921.72199999999998</c:v>
                </c:pt>
                <c:pt idx="2305">
                  <c:v>922.12199999999996</c:v>
                </c:pt>
                <c:pt idx="2306">
                  <c:v>922.52200000000005</c:v>
                </c:pt>
                <c:pt idx="2307">
                  <c:v>922.92200000000003</c:v>
                </c:pt>
                <c:pt idx="2308">
                  <c:v>923.322</c:v>
                </c:pt>
                <c:pt idx="2309">
                  <c:v>923.72199999999998</c:v>
                </c:pt>
                <c:pt idx="2310">
                  <c:v>924.12199999999996</c:v>
                </c:pt>
                <c:pt idx="2311">
                  <c:v>924.52200000000005</c:v>
                </c:pt>
                <c:pt idx="2312">
                  <c:v>924.92200000000003</c:v>
                </c:pt>
                <c:pt idx="2313">
                  <c:v>925.322</c:v>
                </c:pt>
                <c:pt idx="2314">
                  <c:v>925.72199999999998</c:v>
                </c:pt>
                <c:pt idx="2315">
                  <c:v>926.12199999999996</c:v>
                </c:pt>
                <c:pt idx="2316">
                  <c:v>926.52200000000005</c:v>
                </c:pt>
                <c:pt idx="2317">
                  <c:v>926.92200000000003</c:v>
                </c:pt>
                <c:pt idx="2318">
                  <c:v>927.322</c:v>
                </c:pt>
                <c:pt idx="2319">
                  <c:v>927.72199999999998</c:v>
                </c:pt>
                <c:pt idx="2320">
                  <c:v>928.12199999999996</c:v>
                </c:pt>
                <c:pt idx="2321">
                  <c:v>928.52200000000005</c:v>
                </c:pt>
                <c:pt idx="2322">
                  <c:v>928.92200000000003</c:v>
                </c:pt>
                <c:pt idx="2323">
                  <c:v>929.322</c:v>
                </c:pt>
                <c:pt idx="2324">
                  <c:v>929.72199999999998</c:v>
                </c:pt>
                <c:pt idx="2325">
                  <c:v>930.12199999999996</c:v>
                </c:pt>
                <c:pt idx="2326">
                  <c:v>930.52200000000005</c:v>
                </c:pt>
                <c:pt idx="2327">
                  <c:v>930.92200000000003</c:v>
                </c:pt>
                <c:pt idx="2328">
                  <c:v>931.322</c:v>
                </c:pt>
                <c:pt idx="2329">
                  <c:v>931.72199999999998</c:v>
                </c:pt>
                <c:pt idx="2330">
                  <c:v>932.12199999999996</c:v>
                </c:pt>
                <c:pt idx="2331">
                  <c:v>932.52200000000005</c:v>
                </c:pt>
                <c:pt idx="2332">
                  <c:v>932.92200000000003</c:v>
                </c:pt>
                <c:pt idx="2333">
                  <c:v>933.322</c:v>
                </c:pt>
                <c:pt idx="2334">
                  <c:v>933.72199999999998</c:v>
                </c:pt>
                <c:pt idx="2335">
                  <c:v>934.12199999999996</c:v>
                </c:pt>
                <c:pt idx="2336">
                  <c:v>934.52200000000005</c:v>
                </c:pt>
                <c:pt idx="2337">
                  <c:v>934.92200000000003</c:v>
                </c:pt>
                <c:pt idx="2338">
                  <c:v>935.322</c:v>
                </c:pt>
                <c:pt idx="2339">
                  <c:v>935.72199999999998</c:v>
                </c:pt>
                <c:pt idx="2340">
                  <c:v>936.12199999999996</c:v>
                </c:pt>
                <c:pt idx="2341">
                  <c:v>936.52200000000005</c:v>
                </c:pt>
                <c:pt idx="2342">
                  <c:v>936.92200000000003</c:v>
                </c:pt>
                <c:pt idx="2343">
                  <c:v>937.322</c:v>
                </c:pt>
                <c:pt idx="2344">
                  <c:v>937.72199999999998</c:v>
                </c:pt>
                <c:pt idx="2345">
                  <c:v>938.12199999999996</c:v>
                </c:pt>
                <c:pt idx="2346">
                  <c:v>938.52200000000005</c:v>
                </c:pt>
                <c:pt idx="2347">
                  <c:v>938.92200000000003</c:v>
                </c:pt>
                <c:pt idx="2348">
                  <c:v>939.322</c:v>
                </c:pt>
                <c:pt idx="2349">
                  <c:v>939.72199999999998</c:v>
                </c:pt>
                <c:pt idx="2350">
                  <c:v>940.12199999999996</c:v>
                </c:pt>
                <c:pt idx="2351">
                  <c:v>940.52200000000005</c:v>
                </c:pt>
                <c:pt idx="2352">
                  <c:v>940.92200000000003</c:v>
                </c:pt>
                <c:pt idx="2353">
                  <c:v>941.322</c:v>
                </c:pt>
                <c:pt idx="2354">
                  <c:v>941.72199999999998</c:v>
                </c:pt>
                <c:pt idx="2355">
                  <c:v>942.12199999999996</c:v>
                </c:pt>
                <c:pt idx="2356">
                  <c:v>942.52200000000005</c:v>
                </c:pt>
                <c:pt idx="2357">
                  <c:v>942.92200000000003</c:v>
                </c:pt>
                <c:pt idx="2358">
                  <c:v>943.322</c:v>
                </c:pt>
                <c:pt idx="2359">
                  <c:v>943.72199999999998</c:v>
                </c:pt>
                <c:pt idx="2360">
                  <c:v>944.12199999999996</c:v>
                </c:pt>
                <c:pt idx="2361">
                  <c:v>944.52300000000002</c:v>
                </c:pt>
                <c:pt idx="2362">
                  <c:v>944.92200000000003</c:v>
                </c:pt>
                <c:pt idx="2363">
                  <c:v>945.32299999999998</c:v>
                </c:pt>
                <c:pt idx="2364">
                  <c:v>945.72199999999998</c:v>
                </c:pt>
                <c:pt idx="2365">
                  <c:v>946.12199999999996</c:v>
                </c:pt>
                <c:pt idx="2366">
                  <c:v>946.52300000000002</c:v>
                </c:pt>
                <c:pt idx="2367">
                  <c:v>946.92200000000003</c:v>
                </c:pt>
                <c:pt idx="2368">
                  <c:v>947.32299999999998</c:v>
                </c:pt>
                <c:pt idx="2369">
                  <c:v>947.72199999999998</c:v>
                </c:pt>
                <c:pt idx="2370">
                  <c:v>948.12199999999996</c:v>
                </c:pt>
                <c:pt idx="2371">
                  <c:v>948.52300000000002</c:v>
                </c:pt>
                <c:pt idx="2372">
                  <c:v>948.92200000000003</c:v>
                </c:pt>
                <c:pt idx="2373">
                  <c:v>949.32299999999998</c:v>
                </c:pt>
                <c:pt idx="2374">
                  <c:v>949.72199999999998</c:v>
                </c:pt>
                <c:pt idx="2375">
                  <c:v>950.12199999999996</c:v>
                </c:pt>
                <c:pt idx="2376">
                  <c:v>950.52300000000002</c:v>
                </c:pt>
                <c:pt idx="2377">
                  <c:v>950.92200000000003</c:v>
                </c:pt>
                <c:pt idx="2378">
                  <c:v>951.32299999999998</c:v>
                </c:pt>
                <c:pt idx="2379">
                  <c:v>951.72199999999998</c:v>
                </c:pt>
                <c:pt idx="2380">
                  <c:v>952.12199999999996</c:v>
                </c:pt>
                <c:pt idx="2381">
                  <c:v>952.524</c:v>
                </c:pt>
                <c:pt idx="2382">
                  <c:v>952.92399999999998</c:v>
                </c:pt>
                <c:pt idx="2383">
                  <c:v>953.32500000000005</c:v>
                </c:pt>
                <c:pt idx="2384">
                  <c:v>953.72400000000005</c:v>
                </c:pt>
                <c:pt idx="2385">
                  <c:v>954.125</c:v>
                </c:pt>
                <c:pt idx="2386">
                  <c:v>954.524</c:v>
                </c:pt>
                <c:pt idx="2387">
                  <c:v>954.92399999999998</c:v>
                </c:pt>
                <c:pt idx="2388">
                  <c:v>955.32500000000005</c:v>
                </c:pt>
                <c:pt idx="2389">
                  <c:v>955.72400000000005</c:v>
                </c:pt>
                <c:pt idx="2390">
                  <c:v>956.125</c:v>
                </c:pt>
                <c:pt idx="2391">
                  <c:v>956.52499999999998</c:v>
                </c:pt>
                <c:pt idx="2392">
                  <c:v>956.92499999999995</c:v>
                </c:pt>
                <c:pt idx="2393">
                  <c:v>957.32500000000005</c:v>
                </c:pt>
                <c:pt idx="2394">
                  <c:v>957.72500000000002</c:v>
                </c:pt>
                <c:pt idx="2395">
                  <c:v>958.125</c:v>
                </c:pt>
                <c:pt idx="2396">
                  <c:v>958.52499999999998</c:v>
                </c:pt>
                <c:pt idx="2397">
                  <c:v>958.92499999999995</c:v>
                </c:pt>
                <c:pt idx="2398">
                  <c:v>959.32500000000005</c:v>
                </c:pt>
                <c:pt idx="2399">
                  <c:v>959.72500000000002</c:v>
                </c:pt>
                <c:pt idx="2400">
                  <c:v>960.125</c:v>
                </c:pt>
                <c:pt idx="2401">
                  <c:v>960.52499999999998</c:v>
                </c:pt>
                <c:pt idx="2402">
                  <c:v>960.92499999999995</c:v>
                </c:pt>
                <c:pt idx="2403">
                  <c:v>961.32500000000005</c:v>
                </c:pt>
                <c:pt idx="2404">
                  <c:v>961.72500000000002</c:v>
                </c:pt>
                <c:pt idx="2405">
                  <c:v>962.125</c:v>
                </c:pt>
                <c:pt idx="2406">
                  <c:v>962.52499999999998</c:v>
                </c:pt>
                <c:pt idx="2407">
                  <c:v>962.92499999999995</c:v>
                </c:pt>
                <c:pt idx="2408">
                  <c:v>963.32500000000005</c:v>
                </c:pt>
                <c:pt idx="2409">
                  <c:v>963.72500000000002</c:v>
                </c:pt>
                <c:pt idx="2410">
                  <c:v>964.125</c:v>
                </c:pt>
                <c:pt idx="2411">
                  <c:v>964.52499999999998</c:v>
                </c:pt>
                <c:pt idx="2412">
                  <c:v>964.92499999999995</c:v>
                </c:pt>
                <c:pt idx="2413">
                  <c:v>965.32500000000005</c:v>
                </c:pt>
                <c:pt idx="2414">
                  <c:v>965.72500000000002</c:v>
                </c:pt>
                <c:pt idx="2415">
                  <c:v>966.125</c:v>
                </c:pt>
                <c:pt idx="2416">
                  <c:v>966.52499999999998</c:v>
                </c:pt>
                <c:pt idx="2417">
                  <c:v>966.92499999999995</c:v>
                </c:pt>
                <c:pt idx="2418">
                  <c:v>967.32500000000005</c:v>
                </c:pt>
                <c:pt idx="2419">
                  <c:v>967.72500000000002</c:v>
                </c:pt>
                <c:pt idx="2420">
                  <c:v>968.125</c:v>
                </c:pt>
                <c:pt idx="2421">
                  <c:v>968.52499999999998</c:v>
                </c:pt>
                <c:pt idx="2422">
                  <c:v>968.92499999999995</c:v>
                </c:pt>
                <c:pt idx="2423">
                  <c:v>969.32500000000005</c:v>
                </c:pt>
                <c:pt idx="2424">
                  <c:v>969.72500000000002</c:v>
                </c:pt>
                <c:pt idx="2425">
                  <c:v>970.125</c:v>
                </c:pt>
                <c:pt idx="2426">
                  <c:v>970.52499999999998</c:v>
                </c:pt>
                <c:pt idx="2427">
                  <c:v>970.92499999999995</c:v>
                </c:pt>
                <c:pt idx="2428">
                  <c:v>971.32500000000005</c:v>
                </c:pt>
                <c:pt idx="2429">
                  <c:v>971.72500000000002</c:v>
                </c:pt>
                <c:pt idx="2430">
                  <c:v>972.125</c:v>
                </c:pt>
                <c:pt idx="2431">
                  <c:v>972.52499999999998</c:v>
                </c:pt>
                <c:pt idx="2432">
                  <c:v>972.92499999999995</c:v>
                </c:pt>
                <c:pt idx="2433">
                  <c:v>973.32500000000005</c:v>
                </c:pt>
                <c:pt idx="2434">
                  <c:v>973.72500000000002</c:v>
                </c:pt>
                <c:pt idx="2435">
                  <c:v>974.125</c:v>
                </c:pt>
                <c:pt idx="2436">
                  <c:v>974.52499999999998</c:v>
                </c:pt>
                <c:pt idx="2437">
                  <c:v>974.92499999999995</c:v>
                </c:pt>
                <c:pt idx="2438">
                  <c:v>975.32500000000005</c:v>
                </c:pt>
                <c:pt idx="2439">
                  <c:v>975.72500000000002</c:v>
                </c:pt>
                <c:pt idx="2440">
                  <c:v>976.125</c:v>
                </c:pt>
                <c:pt idx="2441">
                  <c:v>976.52499999999998</c:v>
                </c:pt>
                <c:pt idx="2442">
                  <c:v>976.92499999999995</c:v>
                </c:pt>
                <c:pt idx="2443">
                  <c:v>977.32500000000005</c:v>
                </c:pt>
                <c:pt idx="2444">
                  <c:v>977.72500000000002</c:v>
                </c:pt>
                <c:pt idx="2445">
                  <c:v>978.125</c:v>
                </c:pt>
                <c:pt idx="2446">
                  <c:v>978.52499999999998</c:v>
                </c:pt>
                <c:pt idx="2447">
                  <c:v>978.92499999999995</c:v>
                </c:pt>
                <c:pt idx="2448">
                  <c:v>979.32500000000005</c:v>
                </c:pt>
                <c:pt idx="2449">
                  <c:v>979.72500000000002</c:v>
                </c:pt>
                <c:pt idx="2450">
                  <c:v>980.125</c:v>
                </c:pt>
                <c:pt idx="2451">
                  <c:v>980.52499999999998</c:v>
                </c:pt>
                <c:pt idx="2452">
                  <c:v>980.92499999999995</c:v>
                </c:pt>
                <c:pt idx="2453">
                  <c:v>981.32500000000005</c:v>
                </c:pt>
                <c:pt idx="2454">
                  <c:v>981.72500000000002</c:v>
                </c:pt>
                <c:pt idx="2455">
                  <c:v>982.125</c:v>
                </c:pt>
                <c:pt idx="2456">
                  <c:v>982.52499999999998</c:v>
                </c:pt>
                <c:pt idx="2457">
                  <c:v>982.92499999999995</c:v>
                </c:pt>
                <c:pt idx="2458">
                  <c:v>983.32500000000005</c:v>
                </c:pt>
                <c:pt idx="2459">
                  <c:v>983.72500000000002</c:v>
                </c:pt>
                <c:pt idx="2460">
                  <c:v>984.125</c:v>
                </c:pt>
                <c:pt idx="2461">
                  <c:v>984.52700000000004</c:v>
                </c:pt>
                <c:pt idx="2462">
                  <c:v>984.92700000000002</c:v>
                </c:pt>
                <c:pt idx="2463">
                  <c:v>985.327</c:v>
                </c:pt>
                <c:pt idx="2464">
                  <c:v>985.72699999999998</c:v>
                </c:pt>
                <c:pt idx="2465">
                  <c:v>986.12699999999995</c:v>
                </c:pt>
                <c:pt idx="2466">
                  <c:v>986.52700000000004</c:v>
                </c:pt>
                <c:pt idx="2467">
                  <c:v>986.92700000000002</c:v>
                </c:pt>
                <c:pt idx="2468">
                  <c:v>987.327</c:v>
                </c:pt>
                <c:pt idx="2469">
                  <c:v>987.72699999999998</c:v>
                </c:pt>
                <c:pt idx="2470">
                  <c:v>988.12699999999995</c:v>
                </c:pt>
                <c:pt idx="2471">
                  <c:v>988.52700000000004</c:v>
                </c:pt>
                <c:pt idx="2472">
                  <c:v>988.92700000000002</c:v>
                </c:pt>
                <c:pt idx="2473">
                  <c:v>989.327</c:v>
                </c:pt>
                <c:pt idx="2474">
                  <c:v>989.72699999999998</c:v>
                </c:pt>
                <c:pt idx="2475">
                  <c:v>990.12699999999995</c:v>
                </c:pt>
                <c:pt idx="2476">
                  <c:v>990.52700000000004</c:v>
                </c:pt>
                <c:pt idx="2477">
                  <c:v>990.92700000000002</c:v>
                </c:pt>
                <c:pt idx="2478">
                  <c:v>991.327</c:v>
                </c:pt>
                <c:pt idx="2479">
                  <c:v>991.72699999999998</c:v>
                </c:pt>
                <c:pt idx="2480">
                  <c:v>992.12699999999995</c:v>
                </c:pt>
                <c:pt idx="2481">
                  <c:v>992.52700000000004</c:v>
                </c:pt>
                <c:pt idx="2482">
                  <c:v>992.92700000000002</c:v>
                </c:pt>
                <c:pt idx="2483">
                  <c:v>993.327</c:v>
                </c:pt>
                <c:pt idx="2484">
                  <c:v>993.72699999999998</c:v>
                </c:pt>
                <c:pt idx="2485">
                  <c:v>994.12699999999995</c:v>
                </c:pt>
                <c:pt idx="2486">
                  <c:v>994.52700000000004</c:v>
                </c:pt>
                <c:pt idx="2487">
                  <c:v>994.92700000000002</c:v>
                </c:pt>
                <c:pt idx="2488">
                  <c:v>995.327</c:v>
                </c:pt>
                <c:pt idx="2489">
                  <c:v>995.72699999999998</c:v>
                </c:pt>
                <c:pt idx="2490">
                  <c:v>996.12699999999995</c:v>
                </c:pt>
                <c:pt idx="2491">
                  <c:v>996.52800000000002</c:v>
                </c:pt>
                <c:pt idx="2492">
                  <c:v>996.92700000000002</c:v>
                </c:pt>
                <c:pt idx="2493">
                  <c:v>997.32799999999997</c:v>
                </c:pt>
                <c:pt idx="2494">
                  <c:v>997.72699999999998</c:v>
                </c:pt>
                <c:pt idx="2495">
                  <c:v>998.12800000000004</c:v>
                </c:pt>
                <c:pt idx="2496">
                  <c:v>998.52700000000004</c:v>
                </c:pt>
                <c:pt idx="2497">
                  <c:v>998.92700000000002</c:v>
                </c:pt>
                <c:pt idx="2498">
                  <c:v>999.32799999999997</c:v>
                </c:pt>
                <c:pt idx="2499">
                  <c:v>999.72699999999998</c:v>
                </c:pt>
                <c:pt idx="2500">
                  <c:v>1000.128</c:v>
                </c:pt>
                <c:pt idx="2501">
                  <c:v>1000.528</c:v>
                </c:pt>
                <c:pt idx="2502">
                  <c:v>1000.928</c:v>
                </c:pt>
                <c:pt idx="2503">
                  <c:v>1001.328</c:v>
                </c:pt>
                <c:pt idx="2504">
                  <c:v>1001.728</c:v>
                </c:pt>
                <c:pt idx="2505">
                  <c:v>1002.128</c:v>
                </c:pt>
                <c:pt idx="2506">
                  <c:v>1002.528</c:v>
                </c:pt>
                <c:pt idx="2507">
                  <c:v>1002.928</c:v>
                </c:pt>
                <c:pt idx="2508">
                  <c:v>1003.328</c:v>
                </c:pt>
                <c:pt idx="2509">
                  <c:v>1003.728</c:v>
                </c:pt>
                <c:pt idx="2510">
                  <c:v>1004.128</c:v>
                </c:pt>
                <c:pt idx="2511">
                  <c:v>1004.528</c:v>
                </c:pt>
                <c:pt idx="2512">
                  <c:v>1004.928</c:v>
                </c:pt>
                <c:pt idx="2513">
                  <c:v>1005.328</c:v>
                </c:pt>
                <c:pt idx="2514">
                  <c:v>1005.728</c:v>
                </c:pt>
                <c:pt idx="2515">
                  <c:v>1006.128</c:v>
                </c:pt>
                <c:pt idx="2516">
                  <c:v>1006.528</c:v>
                </c:pt>
                <c:pt idx="2517">
                  <c:v>1006.928</c:v>
                </c:pt>
                <c:pt idx="2518">
                  <c:v>1007.328</c:v>
                </c:pt>
                <c:pt idx="2519">
                  <c:v>1007.728</c:v>
                </c:pt>
                <c:pt idx="2520">
                  <c:v>1008.128</c:v>
                </c:pt>
                <c:pt idx="2521">
                  <c:v>1008.529</c:v>
                </c:pt>
                <c:pt idx="2522">
                  <c:v>1008.929</c:v>
                </c:pt>
                <c:pt idx="2523">
                  <c:v>1009.329</c:v>
                </c:pt>
                <c:pt idx="2524">
                  <c:v>1009.729</c:v>
                </c:pt>
                <c:pt idx="2525">
                  <c:v>1010.129</c:v>
                </c:pt>
                <c:pt idx="2526">
                  <c:v>1010.529</c:v>
                </c:pt>
                <c:pt idx="2527">
                  <c:v>1010.929</c:v>
                </c:pt>
                <c:pt idx="2528">
                  <c:v>1011.329</c:v>
                </c:pt>
                <c:pt idx="2529">
                  <c:v>1011.729</c:v>
                </c:pt>
                <c:pt idx="2530">
                  <c:v>1012.129</c:v>
                </c:pt>
                <c:pt idx="2531">
                  <c:v>1012.529</c:v>
                </c:pt>
                <c:pt idx="2532">
                  <c:v>1012.929</c:v>
                </c:pt>
                <c:pt idx="2533">
                  <c:v>1013.329</c:v>
                </c:pt>
                <c:pt idx="2534">
                  <c:v>1013.729</c:v>
                </c:pt>
                <c:pt idx="2535">
                  <c:v>1014.129</c:v>
                </c:pt>
                <c:pt idx="2536">
                  <c:v>1014.529</c:v>
                </c:pt>
                <c:pt idx="2537">
                  <c:v>1014.929</c:v>
                </c:pt>
                <c:pt idx="2538">
                  <c:v>1015.329</c:v>
                </c:pt>
                <c:pt idx="2539">
                  <c:v>1015.729</c:v>
                </c:pt>
                <c:pt idx="2540">
                  <c:v>1016.129</c:v>
                </c:pt>
                <c:pt idx="2541">
                  <c:v>1016.529</c:v>
                </c:pt>
                <c:pt idx="2542">
                  <c:v>1016.929</c:v>
                </c:pt>
                <c:pt idx="2543">
                  <c:v>1017.329</c:v>
                </c:pt>
                <c:pt idx="2544">
                  <c:v>1017.729</c:v>
                </c:pt>
                <c:pt idx="2545">
                  <c:v>1018.129</c:v>
                </c:pt>
                <c:pt idx="2546">
                  <c:v>1018.529</c:v>
                </c:pt>
                <c:pt idx="2547">
                  <c:v>1018.929</c:v>
                </c:pt>
                <c:pt idx="2548">
                  <c:v>1019.329</c:v>
                </c:pt>
                <c:pt idx="2549">
                  <c:v>1019.729</c:v>
                </c:pt>
                <c:pt idx="2550">
                  <c:v>1020.129</c:v>
                </c:pt>
                <c:pt idx="2551">
                  <c:v>1020.529</c:v>
                </c:pt>
                <c:pt idx="2552">
                  <c:v>1020.929</c:v>
                </c:pt>
                <c:pt idx="2553">
                  <c:v>1021.329</c:v>
                </c:pt>
                <c:pt idx="2554">
                  <c:v>1021.729</c:v>
                </c:pt>
                <c:pt idx="2555">
                  <c:v>1022.129</c:v>
                </c:pt>
                <c:pt idx="2556">
                  <c:v>1022.529</c:v>
                </c:pt>
                <c:pt idx="2557">
                  <c:v>1022.929</c:v>
                </c:pt>
                <c:pt idx="2558">
                  <c:v>1023.329</c:v>
                </c:pt>
                <c:pt idx="2559">
                  <c:v>1023.729</c:v>
                </c:pt>
                <c:pt idx="2560">
                  <c:v>1024.1289999999999</c:v>
                </c:pt>
                <c:pt idx="2561">
                  <c:v>1024.5309999999999</c:v>
                </c:pt>
                <c:pt idx="2562">
                  <c:v>1024.931</c:v>
                </c:pt>
                <c:pt idx="2563">
                  <c:v>1025.3309999999999</c:v>
                </c:pt>
                <c:pt idx="2564">
                  <c:v>1025.731</c:v>
                </c:pt>
                <c:pt idx="2565">
                  <c:v>1026.1310000000001</c:v>
                </c:pt>
                <c:pt idx="2566">
                  <c:v>1026.5309999999999</c:v>
                </c:pt>
                <c:pt idx="2567">
                  <c:v>1026.931</c:v>
                </c:pt>
                <c:pt idx="2568">
                  <c:v>1027.3309999999999</c:v>
                </c:pt>
                <c:pt idx="2569">
                  <c:v>1027.731</c:v>
                </c:pt>
                <c:pt idx="2570">
                  <c:v>1028.1310000000001</c:v>
                </c:pt>
                <c:pt idx="2571">
                  <c:v>1028.5309999999999</c:v>
                </c:pt>
                <c:pt idx="2572">
                  <c:v>1028.931</c:v>
                </c:pt>
                <c:pt idx="2573">
                  <c:v>1029.3309999999999</c:v>
                </c:pt>
                <c:pt idx="2574">
                  <c:v>1029.731</c:v>
                </c:pt>
                <c:pt idx="2575">
                  <c:v>1030.1310000000001</c:v>
                </c:pt>
                <c:pt idx="2576">
                  <c:v>1030.5309999999999</c:v>
                </c:pt>
                <c:pt idx="2577">
                  <c:v>1030.931</c:v>
                </c:pt>
                <c:pt idx="2578">
                  <c:v>1031.3309999999999</c:v>
                </c:pt>
                <c:pt idx="2579">
                  <c:v>1031.731</c:v>
                </c:pt>
                <c:pt idx="2580">
                  <c:v>1032.1310000000001</c:v>
                </c:pt>
                <c:pt idx="2581">
                  <c:v>1032.5319999999999</c:v>
                </c:pt>
                <c:pt idx="2582">
                  <c:v>1032.932</c:v>
                </c:pt>
                <c:pt idx="2583">
                  <c:v>1033.3320000000001</c:v>
                </c:pt>
                <c:pt idx="2584">
                  <c:v>1033.732</c:v>
                </c:pt>
                <c:pt idx="2585">
                  <c:v>1034.1320000000001</c:v>
                </c:pt>
                <c:pt idx="2586">
                  <c:v>1034.5319999999999</c:v>
                </c:pt>
                <c:pt idx="2587">
                  <c:v>1034.932</c:v>
                </c:pt>
                <c:pt idx="2588">
                  <c:v>1035.3320000000001</c:v>
                </c:pt>
                <c:pt idx="2589">
                  <c:v>1035.732</c:v>
                </c:pt>
                <c:pt idx="2590">
                  <c:v>1036.1320000000001</c:v>
                </c:pt>
                <c:pt idx="2591">
                  <c:v>1036.5319999999999</c:v>
                </c:pt>
                <c:pt idx="2592">
                  <c:v>1036.932</c:v>
                </c:pt>
                <c:pt idx="2593">
                  <c:v>1037.3320000000001</c:v>
                </c:pt>
                <c:pt idx="2594">
                  <c:v>1037.732</c:v>
                </c:pt>
                <c:pt idx="2595">
                  <c:v>1038.1320000000001</c:v>
                </c:pt>
                <c:pt idx="2596">
                  <c:v>1038.5319999999999</c:v>
                </c:pt>
                <c:pt idx="2597">
                  <c:v>1038.932</c:v>
                </c:pt>
                <c:pt idx="2598">
                  <c:v>1039.3320000000001</c:v>
                </c:pt>
                <c:pt idx="2599">
                  <c:v>1039.732</c:v>
                </c:pt>
                <c:pt idx="2600">
                  <c:v>1040.1320000000001</c:v>
                </c:pt>
                <c:pt idx="2601">
                  <c:v>1040.5319999999999</c:v>
                </c:pt>
                <c:pt idx="2602">
                  <c:v>1040.932</c:v>
                </c:pt>
                <c:pt idx="2603">
                  <c:v>1041.3320000000001</c:v>
                </c:pt>
                <c:pt idx="2604">
                  <c:v>1041.732</c:v>
                </c:pt>
                <c:pt idx="2605">
                  <c:v>1042.1320000000001</c:v>
                </c:pt>
                <c:pt idx="2606">
                  <c:v>1042.5319999999999</c:v>
                </c:pt>
                <c:pt idx="2607">
                  <c:v>1042.932</c:v>
                </c:pt>
                <c:pt idx="2608">
                  <c:v>1043.3320000000001</c:v>
                </c:pt>
                <c:pt idx="2609">
                  <c:v>1043.732</c:v>
                </c:pt>
                <c:pt idx="2610">
                  <c:v>1044.1320000000001</c:v>
                </c:pt>
                <c:pt idx="2611">
                  <c:v>1044.5329999999999</c:v>
                </c:pt>
                <c:pt idx="2612">
                  <c:v>1044.933</c:v>
                </c:pt>
                <c:pt idx="2613">
                  <c:v>1045.3330000000001</c:v>
                </c:pt>
                <c:pt idx="2614">
                  <c:v>1045.7329999999999</c:v>
                </c:pt>
                <c:pt idx="2615">
                  <c:v>1046.1320000000001</c:v>
                </c:pt>
                <c:pt idx="2616">
                  <c:v>1046.5329999999999</c:v>
                </c:pt>
                <c:pt idx="2617">
                  <c:v>1046.933</c:v>
                </c:pt>
                <c:pt idx="2618">
                  <c:v>1047.3330000000001</c:v>
                </c:pt>
                <c:pt idx="2619">
                  <c:v>1047.7329999999999</c:v>
                </c:pt>
                <c:pt idx="2620">
                  <c:v>1048.1320000000001</c:v>
                </c:pt>
                <c:pt idx="2621">
                  <c:v>1048.5329999999999</c:v>
                </c:pt>
                <c:pt idx="2622">
                  <c:v>1048.933</c:v>
                </c:pt>
                <c:pt idx="2623">
                  <c:v>1049.3330000000001</c:v>
                </c:pt>
                <c:pt idx="2624">
                  <c:v>1049.7329999999999</c:v>
                </c:pt>
                <c:pt idx="2625">
                  <c:v>1050.133</c:v>
                </c:pt>
                <c:pt idx="2626">
                  <c:v>1050.5329999999999</c:v>
                </c:pt>
                <c:pt idx="2627">
                  <c:v>1050.933</c:v>
                </c:pt>
                <c:pt idx="2628">
                  <c:v>1051.3330000000001</c:v>
                </c:pt>
                <c:pt idx="2629">
                  <c:v>1051.7329999999999</c:v>
                </c:pt>
                <c:pt idx="2630">
                  <c:v>1052.133</c:v>
                </c:pt>
                <c:pt idx="2631">
                  <c:v>1052.5329999999999</c:v>
                </c:pt>
                <c:pt idx="2632">
                  <c:v>1052.933</c:v>
                </c:pt>
                <c:pt idx="2633">
                  <c:v>1053.3330000000001</c:v>
                </c:pt>
                <c:pt idx="2634">
                  <c:v>1053.7329999999999</c:v>
                </c:pt>
                <c:pt idx="2635">
                  <c:v>1054.133</c:v>
                </c:pt>
                <c:pt idx="2636">
                  <c:v>1054.5329999999999</c:v>
                </c:pt>
                <c:pt idx="2637">
                  <c:v>1054.933</c:v>
                </c:pt>
                <c:pt idx="2638">
                  <c:v>1055.3330000000001</c:v>
                </c:pt>
                <c:pt idx="2639">
                  <c:v>1055.7329999999999</c:v>
                </c:pt>
                <c:pt idx="2640">
                  <c:v>1056.133</c:v>
                </c:pt>
                <c:pt idx="2641">
                  <c:v>1056.5329999999999</c:v>
                </c:pt>
                <c:pt idx="2642">
                  <c:v>1056.933</c:v>
                </c:pt>
                <c:pt idx="2643">
                  <c:v>1057.3330000000001</c:v>
                </c:pt>
                <c:pt idx="2644">
                  <c:v>1057.7329999999999</c:v>
                </c:pt>
                <c:pt idx="2645">
                  <c:v>1058.133</c:v>
                </c:pt>
                <c:pt idx="2646">
                  <c:v>1058.5329999999999</c:v>
                </c:pt>
                <c:pt idx="2647">
                  <c:v>1058.933</c:v>
                </c:pt>
                <c:pt idx="2648">
                  <c:v>1059.3330000000001</c:v>
                </c:pt>
                <c:pt idx="2649">
                  <c:v>1059.7329999999999</c:v>
                </c:pt>
                <c:pt idx="2650">
                  <c:v>1060.133</c:v>
                </c:pt>
                <c:pt idx="2651">
                  <c:v>1060.5329999999999</c:v>
                </c:pt>
                <c:pt idx="2652">
                  <c:v>1060.933</c:v>
                </c:pt>
                <c:pt idx="2653">
                  <c:v>1061.3330000000001</c:v>
                </c:pt>
                <c:pt idx="2654">
                  <c:v>1061.7329999999999</c:v>
                </c:pt>
                <c:pt idx="2655">
                  <c:v>1062.133</c:v>
                </c:pt>
                <c:pt idx="2656">
                  <c:v>1062.5329999999999</c:v>
                </c:pt>
                <c:pt idx="2657">
                  <c:v>1062.933</c:v>
                </c:pt>
                <c:pt idx="2658">
                  <c:v>1063.3330000000001</c:v>
                </c:pt>
                <c:pt idx="2659">
                  <c:v>1063.7329999999999</c:v>
                </c:pt>
                <c:pt idx="2660">
                  <c:v>1064.133</c:v>
                </c:pt>
                <c:pt idx="2661">
                  <c:v>1064.5329999999999</c:v>
                </c:pt>
                <c:pt idx="2662">
                  <c:v>1064.933</c:v>
                </c:pt>
                <c:pt idx="2663">
                  <c:v>1065.3330000000001</c:v>
                </c:pt>
                <c:pt idx="2664">
                  <c:v>1065.7329999999999</c:v>
                </c:pt>
                <c:pt idx="2665">
                  <c:v>1066.133</c:v>
                </c:pt>
                <c:pt idx="2666">
                  <c:v>1066.5329999999999</c:v>
                </c:pt>
                <c:pt idx="2667">
                  <c:v>1066.933</c:v>
                </c:pt>
                <c:pt idx="2668">
                  <c:v>1067.3330000000001</c:v>
                </c:pt>
                <c:pt idx="2669">
                  <c:v>1067.7329999999999</c:v>
                </c:pt>
                <c:pt idx="2670">
                  <c:v>1068.133</c:v>
                </c:pt>
                <c:pt idx="2671">
                  <c:v>1068.5340000000001</c:v>
                </c:pt>
                <c:pt idx="2672">
                  <c:v>1068.934</c:v>
                </c:pt>
                <c:pt idx="2673">
                  <c:v>1069.3340000000001</c:v>
                </c:pt>
                <c:pt idx="2674">
                  <c:v>1069.7339999999999</c:v>
                </c:pt>
                <c:pt idx="2675">
                  <c:v>1070.134</c:v>
                </c:pt>
                <c:pt idx="2676">
                  <c:v>1070.5340000000001</c:v>
                </c:pt>
                <c:pt idx="2677">
                  <c:v>1070.934</c:v>
                </c:pt>
                <c:pt idx="2678">
                  <c:v>1071.3340000000001</c:v>
                </c:pt>
                <c:pt idx="2679">
                  <c:v>1071.7339999999999</c:v>
                </c:pt>
                <c:pt idx="2680">
                  <c:v>1072.134</c:v>
                </c:pt>
                <c:pt idx="2681">
                  <c:v>1072.5340000000001</c:v>
                </c:pt>
                <c:pt idx="2682">
                  <c:v>1072.934</c:v>
                </c:pt>
                <c:pt idx="2683">
                  <c:v>1073.3340000000001</c:v>
                </c:pt>
                <c:pt idx="2684">
                  <c:v>1073.7339999999999</c:v>
                </c:pt>
                <c:pt idx="2685">
                  <c:v>1074.134</c:v>
                </c:pt>
                <c:pt idx="2686">
                  <c:v>1074.5340000000001</c:v>
                </c:pt>
                <c:pt idx="2687">
                  <c:v>1074.934</c:v>
                </c:pt>
                <c:pt idx="2688">
                  <c:v>1075.3340000000001</c:v>
                </c:pt>
                <c:pt idx="2689">
                  <c:v>1075.7339999999999</c:v>
                </c:pt>
                <c:pt idx="2690">
                  <c:v>1076.134</c:v>
                </c:pt>
                <c:pt idx="2691">
                  <c:v>1076.5340000000001</c:v>
                </c:pt>
                <c:pt idx="2692">
                  <c:v>1076.934</c:v>
                </c:pt>
                <c:pt idx="2693">
                  <c:v>1077.3340000000001</c:v>
                </c:pt>
                <c:pt idx="2694">
                  <c:v>1077.7339999999999</c:v>
                </c:pt>
                <c:pt idx="2695">
                  <c:v>1078.134</c:v>
                </c:pt>
                <c:pt idx="2696">
                  <c:v>1078.5340000000001</c:v>
                </c:pt>
                <c:pt idx="2697">
                  <c:v>1078.934</c:v>
                </c:pt>
                <c:pt idx="2698">
                  <c:v>1079.3340000000001</c:v>
                </c:pt>
                <c:pt idx="2699">
                  <c:v>1079.7339999999999</c:v>
                </c:pt>
                <c:pt idx="2700">
                  <c:v>1080.134</c:v>
                </c:pt>
                <c:pt idx="2701">
                  <c:v>1080.5350000000001</c:v>
                </c:pt>
                <c:pt idx="2702">
                  <c:v>1080.934</c:v>
                </c:pt>
                <c:pt idx="2703">
                  <c:v>1081.3340000000001</c:v>
                </c:pt>
                <c:pt idx="2704">
                  <c:v>1081.7339999999999</c:v>
                </c:pt>
                <c:pt idx="2705">
                  <c:v>1082.135</c:v>
                </c:pt>
                <c:pt idx="2706">
                  <c:v>1082.5350000000001</c:v>
                </c:pt>
                <c:pt idx="2707">
                  <c:v>1082.934</c:v>
                </c:pt>
                <c:pt idx="2708">
                  <c:v>1083.3340000000001</c:v>
                </c:pt>
                <c:pt idx="2709">
                  <c:v>1083.7339999999999</c:v>
                </c:pt>
                <c:pt idx="2710">
                  <c:v>1084.135</c:v>
                </c:pt>
                <c:pt idx="2711">
                  <c:v>1084.5350000000001</c:v>
                </c:pt>
                <c:pt idx="2712">
                  <c:v>1084.9349999999999</c:v>
                </c:pt>
                <c:pt idx="2713">
                  <c:v>1085.335</c:v>
                </c:pt>
                <c:pt idx="2714">
                  <c:v>1085.7349999999999</c:v>
                </c:pt>
                <c:pt idx="2715">
                  <c:v>1086.135</c:v>
                </c:pt>
                <c:pt idx="2716">
                  <c:v>1086.5350000000001</c:v>
                </c:pt>
                <c:pt idx="2717">
                  <c:v>1086.9349999999999</c:v>
                </c:pt>
                <c:pt idx="2718">
                  <c:v>1087.335</c:v>
                </c:pt>
                <c:pt idx="2719">
                  <c:v>1087.7349999999999</c:v>
                </c:pt>
                <c:pt idx="2720">
                  <c:v>1088.135</c:v>
                </c:pt>
                <c:pt idx="2721">
                  <c:v>1088.5350000000001</c:v>
                </c:pt>
                <c:pt idx="2722">
                  <c:v>1088.9349999999999</c:v>
                </c:pt>
                <c:pt idx="2723">
                  <c:v>1089.335</c:v>
                </c:pt>
                <c:pt idx="2724">
                  <c:v>1089.7349999999999</c:v>
                </c:pt>
                <c:pt idx="2725">
                  <c:v>1090.135</c:v>
                </c:pt>
                <c:pt idx="2726">
                  <c:v>1090.5350000000001</c:v>
                </c:pt>
                <c:pt idx="2727">
                  <c:v>1090.9349999999999</c:v>
                </c:pt>
                <c:pt idx="2728">
                  <c:v>1091.335</c:v>
                </c:pt>
                <c:pt idx="2729">
                  <c:v>1091.7349999999999</c:v>
                </c:pt>
                <c:pt idx="2730">
                  <c:v>1092.135</c:v>
                </c:pt>
                <c:pt idx="2731">
                  <c:v>1092.5350000000001</c:v>
                </c:pt>
                <c:pt idx="2732">
                  <c:v>1092.9349999999999</c:v>
                </c:pt>
                <c:pt idx="2733">
                  <c:v>1093.335</c:v>
                </c:pt>
                <c:pt idx="2734">
                  <c:v>1093.7349999999999</c:v>
                </c:pt>
                <c:pt idx="2735">
                  <c:v>1094.135</c:v>
                </c:pt>
                <c:pt idx="2736">
                  <c:v>1094.5350000000001</c:v>
                </c:pt>
                <c:pt idx="2737">
                  <c:v>1094.9349999999999</c:v>
                </c:pt>
                <c:pt idx="2738">
                  <c:v>1095.335</c:v>
                </c:pt>
                <c:pt idx="2739">
                  <c:v>1095.7349999999999</c:v>
                </c:pt>
                <c:pt idx="2740">
                  <c:v>1096.135</c:v>
                </c:pt>
                <c:pt idx="2741">
                  <c:v>1096.5350000000001</c:v>
                </c:pt>
                <c:pt idx="2742">
                  <c:v>1096.9349999999999</c:v>
                </c:pt>
                <c:pt idx="2743">
                  <c:v>1097.335</c:v>
                </c:pt>
                <c:pt idx="2744">
                  <c:v>1097.7349999999999</c:v>
                </c:pt>
                <c:pt idx="2745">
                  <c:v>1098.135</c:v>
                </c:pt>
                <c:pt idx="2746">
                  <c:v>1098.5350000000001</c:v>
                </c:pt>
                <c:pt idx="2747">
                  <c:v>1098.9349999999999</c:v>
                </c:pt>
                <c:pt idx="2748">
                  <c:v>1099.335</c:v>
                </c:pt>
                <c:pt idx="2749">
                  <c:v>1099.7349999999999</c:v>
                </c:pt>
                <c:pt idx="2750">
                  <c:v>1100.135</c:v>
                </c:pt>
                <c:pt idx="2751">
                  <c:v>1100.537</c:v>
                </c:pt>
                <c:pt idx="2752">
                  <c:v>1100.9369999999999</c:v>
                </c:pt>
                <c:pt idx="2753">
                  <c:v>1101.337</c:v>
                </c:pt>
                <c:pt idx="2754">
                  <c:v>1101.7370000000001</c:v>
                </c:pt>
                <c:pt idx="2755">
                  <c:v>1102.1369999999999</c:v>
                </c:pt>
                <c:pt idx="2756">
                  <c:v>1102.537</c:v>
                </c:pt>
                <c:pt idx="2757">
                  <c:v>1102.9369999999999</c:v>
                </c:pt>
                <c:pt idx="2758">
                  <c:v>1103.337</c:v>
                </c:pt>
                <c:pt idx="2759">
                  <c:v>1103.7370000000001</c:v>
                </c:pt>
                <c:pt idx="2760">
                  <c:v>1104.1369999999999</c:v>
                </c:pt>
                <c:pt idx="2761">
                  <c:v>1104.538</c:v>
                </c:pt>
                <c:pt idx="2762">
                  <c:v>1104.9380000000001</c:v>
                </c:pt>
                <c:pt idx="2763">
                  <c:v>1105.338</c:v>
                </c:pt>
                <c:pt idx="2764">
                  <c:v>1105.7380000000001</c:v>
                </c:pt>
                <c:pt idx="2765">
                  <c:v>1106.1379999999999</c:v>
                </c:pt>
                <c:pt idx="2766">
                  <c:v>1106.538</c:v>
                </c:pt>
                <c:pt idx="2767">
                  <c:v>1106.9380000000001</c:v>
                </c:pt>
                <c:pt idx="2768">
                  <c:v>1107.338</c:v>
                </c:pt>
                <c:pt idx="2769">
                  <c:v>1107.7380000000001</c:v>
                </c:pt>
                <c:pt idx="2770">
                  <c:v>1108.1379999999999</c:v>
                </c:pt>
                <c:pt idx="2771">
                  <c:v>1108.538</c:v>
                </c:pt>
                <c:pt idx="2772">
                  <c:v>1108.9380000000001</c:v>
                </c:pt>
                <c:pt idx="2773">
                  <c:v>1109.338</c:v>
                </c:pt>
                <c:pt idx="2774">
                  <c:v>1109.7380000000001</c:v>
                </c:pt>
                <c:pt idx="2775">
                  <c:v>1110.1379999999999</c:v>
                </c:pt>
                <c:pt idx="2776">
                  <c:v>1110.538</c:v>
                </c:pt>
                <c:pt idx="2777">
                  <c:v>1110.9380000000001</c:v>
                </c:pt>
                <c:pt idx="2778">
                  <c:v>1111.338</c:v>
                </c:pt>
                <c:pt idx="2779">
                  <c:v>1111.7380000000001</c:v>
                </c:pt>
                <c:pt idx="2780">
                  <c:v>1112.1379999999999</c:v>
                </c:pt>
                <c:pt idx="2781">
                  <c:v>1112.538</c:v>
                </c:pt>
                <c:pt idx="2782">
                  <c:v>1112.9380000000001</c:v>
                </c:pt>
                <c:pt idx="2783">
                  <c:v>1113.338</c:v>
                </c:pt>
                <c:pt idx="2784">
                  <c:v>1113.7380000000001</c:v>
                </c:pt>
                <c:pt idx="2785">
                  <c:v>1114.1379999999999</c:v>
                </c:pt>
                <c:pt idx="2786">
                  <c:v>1114.538</c:v>
                </c:pt>
                <c:pt idx="2787">
                  <c:v>1114.9380000000001</c:v>
                </c:pt>
                <c:pt idx="2788">
                  <c:v>1115.338</c:v>
                </c:pt>
                <c:pt idx="2789">
                  <c:v>1115.7380000000001</c:v>
                </c:pt>
                <c:pt idx="2790">
                  <c:v>1116.1379999999999</c:v>
                </c:pt>
                <c:pt idx="2791">
                  <c:v>1116.539</c:v>
                </c:pt>
                <c:pt idx="2792">
                  <c:v>1116.9380000000001</c:v>
                </c:pt>
                <c:pt idx="2793">
                  <c:v>1117.3389999999999</c:v>
                </c:pt>
                <c:pt idx="2794">
                  <c:v>1117.739</c:v>
                </c:pt>
                <c:pt idx="2795">
                  <c:v>1118.1389999999999</c:v>
                </c:pt>
                <c:pt idx="2796">
                  <c:v>1118.539</c:v>
                </c:pt>
                <c:pt idx="2797">
                  <c:v>1118.9380000000001</c:v>
                </c:pt>
                <c:pt idx="2798">
                  <c:v>1119.3389999999999</c:v>
                </c:pt>
                <c:pt idx="2799">
                  <c:v>1119.739</c:v>
                </c:pt>
                <c:pt idx="2800">
                  <c:v>1120.1389999999999</c:v>
                </c:pt>
                <c:pt idx="2801">
                  <c:v>1120.539</c:v>
                </c:pt>
                <c:pt idx="2802">
                  <c:v>1120.9390000000001</c:v>
                </c:pt>
                <c:pt idx="2803">
                  <c:v>1121.3389999999999</c:v>
                </c:pt>
                <c:pt idx="2804">
                  <c:v>1121.739</c:v>
                </c:pt>
                <c:pt idx="2805">
                  <c:v>1122.1389999999999</c:v>
                </c:pt>
                <c:pt idx="2806">
                  <c:v>1122.539</c:v>
                </c:pt>
                <c:pt idx="2807">
                  <c:v>1122.9390000000001</c:v>
                </c:pt>
                <c:pt idx="2808">
                  <c:v>1123.3389999999999</c:v>
                </c:pt>
                <c:pt idx="2809">
                  <c:v>1123.739</c:v>
                </c:pt>
                <c:pt idx="2810">
                  <c:v>1124.1389999999999</c:v>
                </c:pt>
                <c:pt idx="2811">
                  <c:v>1124.539</c:v>
                </c:pt>
                <c:pt idx="2812">
                  <c:v>1124.9390000000001</c:v>
                </c:pt>
                <c:pt idx="2813">
                  <c:v>1125.3389999999999</c:v>
                </c:pt>
                <c:pt idx="2814">
                  <c:v>1125.739</c:v>
                </c:pt>
                <c:pt idx="2815">
                  <c:v>1126.1389999999999</c:v>
                </c:pt>
                <c:pt idx="2816">
                  <c:v>1126.539</c:v>
                </c:pt>
                <c:pt idx="2817">
                  <c:v>1126.9390000000001</c:v>
                </c:pt>
                <c:pt idx="2818">
                  <c:v>1127.3389999999999</c:v>
                </c:pt>
                <c:pt idx="2819">
                  <c:v>1127.739</c:v>
                </c:pt>
                <c:pt idx="2820">
                  <c:v>1128.1389999999999</c:v>
                </c:pt>
                <c:pt idx="2821">
                  <c:v>1128.539</c:v>
                </c:pt>
                <c:pt idx="2822">
                  <c:v>1128.9390000000001</c:v>
                </c:pt>
                <c:pt idx="2823">
                  <c:v>1129.3389999999999</c:v>
                </c:pt>
                <c:pt idx="2824">
                  <c:v>1129.739</c:v>
                </c:pt>
                <c:pt idx="2825">
                  <c:v>1130.1389999999999</c:v>
                </c:pt>
                <c:pt idx="2826">
                  <c:v>1130.539</c:v>
                </c:pt>
                <c:pt idx="2827">
                  <c:v>1130.9390000000001</c:v>
                </c:pt>
                <c:pt idx="2828">
                  <c:v>1131.3389999999999</c:v>
                </c:pt>
                <c:pt idx="2829">
                  <c:v>1131.739</c:v>
                </c:pt>
                <c:pt idx="2830">
                  <c:v>1132.1389999999999</c:v>
                </c:pt>
                <c:pt idx="2831">
                  <c:v>1132.54</c:v>
                </c:pt>
                <c:pt idx="2832">
                  <c:v>1132.9390000000001</c:v>
                </c:pt>
                <c:pt idx="2833">
                  <c:v>1133.3389999999999</c:v>
                </c:pt>
                <c:pt idx="2834">
                  <c:v>1133.74</c:v>
                </c:pt>
                <c:pt idx="2835">
                  <c:v>1134.1400000000001</c:v>
                </c:pt>
                <c:pt idx="2836">
                  <c:v>1134.54</c:v>
                </c:pt>
                <c:pt idx="2837">
                  <c:v>1134.9390000000001</c:v>
                </c:pt>
                <c:pt idx="2838">
                  <c:v>1135.3389999999999</c:v>
                </c:pt>
                <c:pt idx="2839">
                  <c:v>1135.74</c:v>
                </c:pt>
                <c:pt idx="2840">
                  <c:v>1136.1389999999999</c:v>
                </c:pt>
                <c:pt idx="2841">
                  <c:v>1136.54</c:v>
                </c:pt>
                <c:pt idx="2842">
                  <c:v>1136.94</c:v>
                </c:pt>
                <c:pt idx="2843">
                  <c:v>1137.3399999999999</c:v>
                </c:pt>
                <c:pt idx="2844">
                  <c:v>1137.74</c:v>
                </c:pt>
                <c:pt idx="2845">
                  <c:v>1138.1400000000001</c:v>
                </c:pt>
                <c:pt idx="2846">
                  <c:v>1138.54</c:v>
                </c:pt>
                <c:pt idx="2847">
                  <c:v>1138.94</c:v>
                </c:pt>
                <c:pt idx="2848">
                  <c:v>1139.3399999999999</c:v>
                </c:pt>
                <c:pt idx="2849">
                  <c:v>1139.74</c:v>
                </c:pt>
                <c:pt idx="2850">
                  <c:v>1140.1400000000001</c:v>
                </c:pt>
                <c:pt idx="2851">
                  <c:v>1140.5419999999999</c:v>
                </c:pt>
                <c:pt idx="2852">
                  <c:v>1140.942</c:v>
                </c:pt>
                <c:pt idx="2853">
                  <c:v>1141.3420000000001</c:v>
                </c:pt>
                <c:pt idx="2854">
                  <c:v>1141.742</c:v>
                </c:pt>
                <c:pt idx="2855">
                  <c:v>1142.1420000000001</c:v>
                </c:pt>
                <c:pt idx="2856">
                  <c:v>1142.5419999999999</c:v>
                </c:pt>
                <c:pt idx="2857">
                  <c:v>1142.942</c:v>
                </c:pt>
                <c:pt idx="2858">
                  <c:v>1143.3420000000001</c:v>
                </c:pt>
                <c:pt idx="2859">
                  <c:v>1143.742</c:v>
                </c:pt>
                <c:pt idx="2860">
                  <c:v>1144.1420000000001</c:v>
                </c:pt>
                <c:pt idx="2861">
                  <c:v>1144.5419999999999</c:v>
                </c:pt>
                <c:pt idx="2862">
                  <c:v>1144.942</c:v>
                </c:pt>
                <c:pt idx="2863">
                  <c:v>1145.3420000000001</c:v>
                </c:pt>
                <c:pt idx="2864">
                  <c:v>1145.742</c:v>
                </c:pt>
                <c:pt idx="2865">
                  <c:v>1146.1420000000001</c:v>
                </c:pt>
                <c:pt idx="2866">
                  <c:v>1146.5419999999999</c:v>
                </c:pt>
                <c:pt idx="2867">
                  <c:v>1146.942</c:v>
                </c:pt>
                <c:pt idx="2868">
                  <c:v>1147.3420000000001</c:v>
                </c:pt>
                <c:pt idx="2869">
                  <c:v>1147.742</c:v>
                </c:pt>
                <c:pt idx="2870">
                  <c:v>1148.1420000000001</c:v>
                </c:pt>
                <c:pt idx="2871">
                  <c:v>1148.5419999999999</c:v>
                </c:pt>
                <c:pt idx="2872">
                  <c:v>1148.942</c:v>
                </c:pt>
                <c:pt idx="2873">
                  <c:v>1149.3420000000001</c:v>
                </c:pt>
                <c:pt idx="2874">
                  <c:v>1149.742</c:v>
                </c:pt>
                <c:pt idx="2875">
                  <c:v>1150.1420000000001</c:v>
                </c:pt>
                <c:pt idx="2876">
                  <c:v>1150.5419999999999</c:v>
                </c:pt>
                <c:pt idx="2877">
                  <c:v>1150.942</c:v>
                </c:pt>
                <c:pt idx="2878">
                  <c:v>1151.3420000000001</c:v>
                </c:pt>
                <c:pt idx="2879">
                  <c:v>1151.742</c:v>
                </c:pt>
                <c:pt idx="2880">
                  <c:v>1152.1420000000001</c:v>
                </c:pt>
                <c:pt idx="2881">
                  <c:v>1152.5429999999999</c:v>
                </c:pt>
                <c:pt idx="2882">
                  <c:v>1152.943</c:v>
                </c:pt>
                <c:pt idx="2883">
                  <c:v>1153.3430000000001</c:v>
                </c:pt>
                <c:pt idx="2884">
                  <c:v>1153.7429999999999</c:v>
                </c:pt>
                <c:pt idx="2885">
                  <c:v>1154.143</c:v>
                </c:pt>
                <c:pt idx="2886">
                  <c:v>1154.5429999999999</c:v>
                </c:pt>
                <c:pt idx="2887">
                  <c:v>1154.943</c:v>
                </c:pt>
                <c:pt idx="2888">
                  <c:v>1155.3430000000001</c:v>
                </c:pt>
                <c:pt idx="2889">
                  <c:v>1155.7429999999999</c:v>
                </c:pt>
                <c:pt idx="2890">
                  <c:v>1156.143</c:v>
                </c:pt>
                <c:pt idx="2891">
                  <c:v>1156.5429999999999</c:v>
                </c:pt>
                <c:pt idx="2892">
                  <c:v>1156.943</c:v>
                </c:pt>
                <c:pt idx="2893">
                  <c:v>1157.3430000000001</c:v>
                </c:pt>
                <c:pt idx="2894">
                  <c:v>1157.7429999999999</c:v>
                </c:pt>
                <c:pt idx="2895">
                  <c:v>1158.143</c:v>
                </c:pt>
                <c:pt idx="2896">
                  <c:v>1158.5429999999999</c:v>
                </c:pt>
                <c:pt idx="2897">
                  <c:v>1158.943</c:v>
                </c:pt>
                <c:pt idx="2898">
                  <c:v>1159.3430000000001</c:v>
                </c:pt>
                <c:pt idx="2899">
                  <c:v>1159.7429999999999</c:v>
                </c:pt>
                <c:pt idx="2900">
                  <c:v>1160.143</c:v>
                </c:pt>
                <c:pt idx="2901">
                  <c:v>1160.5429999999999</c:v>
                </c:pt>
                <c:pt idx="2902">
                  <c:v>1160.943</c:v>
                </c:pt>
                <c:pt idx="2903">
                  <c:v>1161.3430000000001</c:v>
                </c:pt>
                <c:pt idx="2904">
                  <c:v>1161.7429999999999</c:v>
                </c:pt>
                <c:pt idx="2905">
                  <c:v>1162.143</c:v>
                </c:pt>
                <c:pt idx="2906">
                  <c:v>1162.5429999999999</c:v>
                </c:pt>
                <c:pt idx="2907">
                  <c:v>1162.943</c:v>
                </c:pt>
                <c:pt idx="2908">
                  <c:v>1163.3430000000001</c:v>
                </c:pt>
                <c:pt idx="2909">
                  <c:v>1163.7429999999999</c:v>
                </c:pt>
                <c:pt idx="2910">
                  <c:v>1164.143</c:v>
                </c:pt>
                <c:pt idx="2911">
                  <c:v>1164.5440000000001</c:v>
                </c:pt>
                <c:pt idx="2912">
                  <c:v>1164.944</c:v>
                </c:pt>
                <c:pt idx="2913">
                  <c:v>1165.3440000000001</c:v>
                </c:pt>
                <c:pt idx="2914">
                  <c:v>1165.7439999999999</c:v>
                </c:pt>
                <c:pt idx="2915">
                  <c:v>1166.144</c:v>
                </c:pt>
                <c:pt idx="2916">
                  <c:v>1166.5440000000001</c:v>
                </c:pt>
                <c:pt idx="2917">
                  <c:v>1166.944</c:v>
                </c:pt>
                <c:pt idx="2918">
                  <c:v>1167.3440000000001</c:v>
                </c:pt>
                <c:pt idx="2919">
                  <c:v>1167.7439999999999</c:v>
                </c:pt>
                <c:pt idx="2920">
                  <c:v>1168.144</c:v>
                </c:pt>
                <c:pt idx="2921">
                  <c:v>1168.5440000000001</c:v>
                </c:pt>
                <c:pt idx="2922">
                  <c:v>1168.944</c:v>
                </c:pt>
                <c:pt idx="2923">
                  <c:v>1169.3440000000001</c:v>
                </c:pt>
                <c:pt idx="2924">
                  <c:v>1169.7439999999999</c:v>
                </c:pt>
                <c:pt idx="2925">
                  <c:v>1170.144</c:v>
                </c:pt>
                <c:pt idx="2926">
                  <c:v>1170.5440000000001</c:v>
                </c:pt>
                <c:pt idx="2927">
                  <c:v>1170.944</c:v>
                </c:pt>
                <c:pt idx="2928">
                  <c:v>1171.3440000000001</c:v>
                </c:pt>
                <c:pt idx="2929">
                  <c:v>1171.7439999999999</c:v>
                </c:pt>
                <c:pt idx="2930">
                  <c:v>1172.144</c:v>
                </c:pt>
                <c:pt idx="2931">
                  <c:v>1172.5440000000001</c:v>
                </c:pt>
                <c:pt idx="2932">
                  <c:v>1172.944</c:v>
                </c:pt>
                <c:pt idx="2933">
                  <c:v>1173.3440000000001</c:v>
                </c:pt>
                <c:pt idx="2934">
                  <c:v>1173.7439999999999</c:v>
                </c:pt>
                <c:pt idx="2935">
                  <c:v>1174.144</c:v>
                </c:pt>
                <c:pt idx="2936">
                  <c:v>1174.5440000000001</c:v>
                </c:pt>
                <c:pt idx="2937">
                  <c:v>1174.944</c:v>
                </c:pt>
                <c:pt idx="2938">
                  <c:v>1175.3440000000001</c:v>
                </c:pt>
                <c:pt idx="2939">
                  <c:v>1175.7439999999999</c:v>
                </c:pt>
                <c:pt idx="2940">
                  <c:v>1176.144</c:v>
                </c:pt>
                <c:pt idx="2941">
                  <c:v>1176.5440000000001</c:v>
                </c:pt>
                <c:pt idx="2942">
                  <c:v>1176.944</c:v>
                </c:pt>
                <c:pt idx="2943">
                  <c:v>1177.3440000000001</c:v>
                </c:pt>
                <c:pt idx="2944">
                  <c:v>1177.7439999999999</c:v>
                </c:pt>
                <c:pt idx="2945">
                  <c:v>1178.144</c:v>
                </c:pt>
                <c:pt idx="2946">
                  <c:v>1178.5440000000001</c:v>
                </c:pt>
                <c:pt idx="2947">
                  <c:v>1178.944</c:v>
                </c:pt>
                <c:pt idx="2948">
                  <c:v>1179.3440000000001</c:v>
                </c:pt>
                <c:pt idx="2949">
                  <c:v>1179.7439999999999</c:v>
                </c:pt>
                <c:pt idx="2950">
                  <c:v>1180.144</c:v>
                </c:pt>
                <c:pt idx="2951">
                  <c:v>1180.546</c:v>
                </c:pt>
                <c:pt idx="2952">
                  <c:v>1180.9459999999999</c:v>
                </c:pt>
                <c:pt idx="2953">
                  <c:v>1181.346</c:v>
                </c:pt>
                <c:pt idx="2954">
                  <c:v>1181.7460000000001</c:v>
                </c:pt>
                <c:pt idx="2955">
                  <c:v>1182.146</c:v>
                </c:pt>
                <c:pt idx="2956">
                  <c:v>1182.546</c:v>
                </c:pt>
                <c:pt idx="2957">
                  <c:v>1182.9459999999999</c:v>
                </c:pt>
                <c:pt idx="2958">
                  <c:v>1183.346</c:v>
                </c:pt>
                <c:pt idx="2959">
                  <c:v>1183.7460000000001</c:v>
                </c:pt>
                <c:pt idx="2960">
                  <c:v>1184.146</c:v>
                </c:pt>
                <c:pt idx="2961">
                  <c:v>1184.547</c:v>
                </c:pt>
                <c:pt idx="2962">
                  <c:v>1184.9469999999999</c:v>
                </c:pt>
                <c:pt idx="2963">
                  <c:v>1185.347</c:v>
                </c:pt>
                <c:pt idx="2964">
                  <c:v>1185.7470000000001</c:v>
                </c:pt>
                <c:pt idx="2965">
                  <c:v>1186.1469999999999</c:v>
                </c:pt>
                <c:pt idx="2966">
                  <c:v>1186.547</c:v>
                </c:pt>
                <c:pt idx="2967">
                  <c:v>1186.9469999999999</c:v>
                </c:pt>
                <c:pt idx="2968">
                  <c:v>1187.347</c:v>
                </c:pt>
                <c:pt idx="2969">
                  <c:v>1187.7470000000001</c:v>
                </c:pt>
                <c:pt idx="2970">
                  <c:v>1188.1469999999999</c:v>
                </c:pt>
                <c:pt idx="2971">
                  <c:v>1188.547</c:v>
                </c:pt>
                <c:pt idx="2972">
                  <c:v>1188.9469999999999</c:v>
                </c:pt>
                <c:pt idx="2973">
                  <c:v>1189.347</c:v>
                </c:pt>
                <c:pt idx="2974">
                  <c:v>1189.7470000000001</c:v>
                </c:pt>
                <c:pt idx="2975">
                  <c:v>1190.1469999999999</c:v>
                </c:pt>
                <c:pt idx="2976">
                  <c:v>1190.547</c:v>
                </c:pt>
                <c:pt idx="2977">
                  <c:v>1190.9469999999999</c:v>
                </c:pt>
                <c:pt idx="2978">
                  <c:v>1191.347</c:v>
                </c:pt>
                <c:pt idx="2979">
                  <c:v>1191.7470000000001</c:v>
                </c:pt>
                <c:pt idx="2980">
                  <c:v>1192.1469999999999</c:v>
                </c:pt>
                <c:pt idx="2981">
                  <c:v>1192.547</c:v>
                </c:pt>
                <c:pt idx="2982">
                  <c:v>1192.9469999999999</c:v>
                </c:pt>
                <c:pt idx="2983">
                  <c:v>1193.347</c:v>
                </c:pt>
                <c:pt idx="2984">
                  <c:v>1193.7470000000001</c:v>
                </c:pt>
                <c:pt idx="2985">
                  <c:v>1194.1469999999999</c:v>
                </c:pt>
                <c:pt idx="2986">
                  <c:v>1194.547</c:v>
                </c:pt>
                <c:pt idx="2987">
                  <c:v>1194.9469999999999</c:v>
                </c:pt>
                <c:pt idx="2988">
                  <c:v>1195.347</c:v>
                </c:pt>
                <c:pt idx="2989">
                  <c:v>1195.7470000000001</c:v>
                </c:pt>
                <c:pt idx="2990">
                  <c:v>1196.1469999999999</c:v>
                </c:pt>
                <c:pt idx="2991">
                  <c:v>1196.547</c:v>
                </c:pt>
                <c:pt idx="2992">
                  <c:v>1196.9480000000001</c:v>
                </c:pt>
                <c:pt idx="2993">
                  <c:v>1197.348</c:v>
                </c:pt>
                <c:pt idx="2994">
                  <c:v>1197.748</c:v>
                </c:pt>
                <c:pt idx="2995">
                  <c:v>1198.1469999999999</c:v>
                </c:pt>
                <c:pt idx="2996">
                  <c:v>1198.547</c:v>
                </c:pt>
                <c:pt idx="2997">
                  <c:v>1198.9480000000001</c:v>
                </c:pt>
                <c:pt idx="2998">
                  <c:v>1199.348</c:v>
                </c:pt>
                <c:pt idx="2999">
                  <c:v>1199.7470000000001</c:v>
                </c:pt>
              </c:numCache>
            </c:numRef>
          </c:xVal>
          <c:yVal>
            <c:numRef>
              <c:f>Sheet1!$B$1:$B$3000</c:f>
              <c:numCache>
                <c:formatCode>General</c:formatCode>
                <c:ptCount val="3000"/>
                <c:pt idx="0">
                  <c:v>-9.8009200000001887E-5</c:v>
                </c:pt>
                <c:pt idx="1">
                  <c:v>-9.6627000000004996E-5</c:v>
                </c:pt>
                <c:pt idx="2">
                  <c:v>-9.2480400000007382E-5</c:v>
                </c:pt>
                <c:pt idx="3">
                  <c:v>-8.5569400000009047E-5</c:v>
                </c:pt>
                <c:pt idx="4">
                  <c:v>-8.8333800000009769E-5</c:v>
                </c:pt>
                <c:pt idx="5">
                  <c:v>-9.1098200000003552E-5</c:v>
                </c:pt>
                <c:pt idx="6">
                  <c:v>-8.8333800000009769E-5</c:v>
                </c:pt>
                <c:pt idx="7">
                  <c:v>-8.8333800000009769E-5</c:v>
                </c:pt>
                <c:pt idx="8">
                  <c:v>-7.341160000000593E-5</c:v>
                </c:pt>
                <c:pt idx="9">
                  <c:v>-5.4295000000001377E-5</c:v>
                </c:pt>
                <c:pt idx="10">
                  <c:v>-4.4380600000007583E-5</c:v>
                </c:pt>
                <c:pt idx="11">
                  <c:v>-3.355400000000302E-5</c:v>
                </c:pt>
                <c:pt idx="12">
                  <c:v>-2.7121800000006141E-5</c:v>
                </c:pt>
                <c:pt idx="13">
                  <c:v>-2.077960000000927E-5</c:v>
                </c:pt>
                <c:pt idx="14">
                  <c:v>-1.4005200000001571E-5</c:v>
                </c:pt>
                <c:pt idx="15">
                  <c:v>-1.3239600000009271E-5</c:v>
                </c:pt>
                <c:pt idx="16">
                  <c:v>-1.6868400000003784E-5</c:v>
                </c:pt>
                <c:pt idx="17">
                  <c:v>-1.7532800000004509E-5</c:v>
                </c:pt>
                <c:pt idx="18">
                  <c:v>-1.957940000000901E-5</c:v>
                </c:pt>
                <c:pt idx="19">
                  <c:v>-2.348820000000354E-5</c:v>
                </c:pt>
                <c:pt idx="20">
                  <c:v>-2.0576000000006628E-5</c:v>
                </c:pt>
                <c:pt idx="21">
                  <c:v>-1.6191600000005932E-5</c:v>
                </c:pt>
                <c:pt idx="22">
                  <c:v>-1.4571600000005903E-5</c:v>
                </c:pt>
                <c:pt idx="23">
                  <c:v>-9.9972000000051972E-6</c:v>
                </c:pt>
                <c:pt idx="24">
                  <c:v>-6.70500000000138E-6</c:v>
                </c:pt>
                <c:pt idx="25">
                  <c:v>-4.5150000000013756E-6</c:v>
                </c:pt>
                <c:pt idx="26">
                  <c:v>-5.22160000000592E-6</c:v>
                </c:pt>
                <c:pt idx="27">
                  <c:v>-5.0782000000035321E-6</c:v>
                </c:pt>
                <c:pt idx="28">
                  <c:v>-3.3104000000073672E-6</c:v>
                </c:pt>
                <c:pt idx="29">
                  <c:v>-2.6040000000737435E-7</c:v>
                </c:pt>
                <c:pt idx="30">
                  <c:v>1.9773999999957571E-6</c:v>
                </c:pt>
                <c:pt idx="31">
                  <c:v>8.5139999999933255E-6</c:v>
                </c:pt>
                <c:pt idx="32">
                  <c:v>1.3748399999994069E-5</c:v>
                </c:pt>
                <c:pt idx="33">
                  <c:v>1.6898399999994065E-5</c:v>
                </c:pt>
                <c:pt idx="34">
                  <c:v>1.904619999999025E-5</c:v>
                </c:pt>
                <c:pt idx="35">
                  <c:v>2.0433999999993333E-5</c:v>
                </c:pt>
                <c:pt idx="36">
                  <c:v>2.0999599999992622E-5</c:v>
                </c:pt>
                <c:pt idx="37">
                  <c:v>2.219739999999575E-5</c:v>
                </c:pt>
                <c:pt idx="38">
                  <c:v>2.2625199999991904E-5</c:v>
                </c:pt>
                <c:pt idx="39">
                  <c:v>2.3242999999995007E-5</c:v>
                </c:pt>
                <c:pt idx="40">
                  <c:v>2.1006399999990441E-5</c:v>
                </c:pt>
                <c:pt idx="41">
                  <c:v>1.7667599999995941E-5</c:v>
                </c:pt>
                <c:pt idx="42">
                  <c:v>1.639099999999836E-5</c:v>
                </c:pt>
                <c:pt idx="43">
                  <c:v>1.510439999999379E-5</c:v>
                </c:pt>
                <c:pt idx="44">
                  <c:v>1.076339999999548E-5</c:v>
                </c:pt>
                <c:pt idx="45">
                  <c:v>1.3623399999995462E-5</c:v>
                </c:pt>
                <c:pt idx="46">
                  <c:v>1.444119999999857E-5</c:v>
                </c:pt>
                <c:pt idx="47">
                  <c:v>1.5391199999998566E-5</c:v>
                </c:pt>
                <c:pt idx="48">
                  <c:v>1.6441199999998565E-5</c:v>
                </c:pt>
                <c:pt idx="49">
                  <c:v>1.8773399999995452E-5</c:v>
                </c:pt>
                <c:pt idx="50">
                  <c:v>2.020339999999547E-5</c:v>
                </c:pt>
                <c:pt idx="51">
                  <c:v>1.9058999999994723E-5</c:v>
                </c:pt>
                <c:pt idx="52">
                  <c:v>2.0688999999994746E-5</c:v>
                </c:pt>
                <c:pt idx="53">
                  <c:v>2.0114599999994029E-5</c:v>
                </c:pt>
                <c:pt idx="54">
                  <c:v>2.0732399999997132E-5</c:v>
                </c:pt>
                <c:pt idx="55">
                  <c:v>1.9017999999996408E-5</c:v>
                </c:pt>
                <c:pt idx="56">
                  <c:v>2.5026799999990882E-5</c:v>
                </c:pt>
                <c:pt idx="57">
                  <c:v>3.1215599999992363E-5</c:v>
                </c:pt>
                <c:pt idx="58">
                  <c:v>3.2987799999996208E-5</c:v>
                </c:pt>
                <c:pt idx="59">
                  <c:v>3.3367799999996174E-5</c:v>
                </c:pt>
                <c:pt idx="60">
                  <c:v>3.4417799999996172E-5</c:v>
                </c:pt>
                <c:pt idx="61">
                  <c:v>2.9938999999994727E-5</c:v>
                </c:pt>
                <c:pt idx="62">
                  <c:v>2.536019999999328E-5</c:v>
                </c:pt>
                <c:pt idx="63">
                  <c:v>2.1883599999995699E-5</c:v>
                </c:pt>
                <c:pt idx="64">
                  <c:v>2.2933599999995697E-5</c:v>
                </c:pt>
                <c:pt idx="65">
                  <c:v>2.4263599999995659E-5</c:v>
                </c:pt>
                <c:pt idx="66">
                  <c:v>2.4881399999991877E-5</c:v>
                </c:pt>
                <c:pt idx="67">
                  <c:v>2.6791399999991864E-5</c:v>
                </c:pt>
                <c:pt idx="68">
                  <c:v>2.8601399999991848E-5</c:v>
                </c:pt>
                <c:pt idx="69">
                  <c:v>2.6074799999994264E-5</c:v>
                </c:pt>
                <c:pt idx="70">
                  <c:v>2.2788199999996639E-5</c:v>
                </c:pt>
                <c:pt idx="71">
                  <c:v>1.8831599999992097E-5</c:v>
                </c:pt>
                <c:pt idx="72">
                  <c:v>1.5074999999994444E-5</c:v>
                </c:pt>
                <c:pt idx="73">
                  <c:v>8.923999999996149E-6</c:v>
                </c:pt>
                <c:pt idx="74">
                  <c:v>8.211799999992297E-6</c:v>
                </c:pt>
                <c:pt idx="75">
                  <c:v>6.4873999999985176E-6</c:v>
                </c:pt>
                <c:pt idx="76">
                  <c:v>7.8273999999985285E-6</c:v>
                </c:pt>
                <c:pt idx="77">
                  <c:v>7.5851999999947042E-6</c:v>
                </c:pt>
                <c:pt idx="78">
                  <c:v>1.1119599999995407E-5</c:v>
                </c:pt>
                <c:pt idx="79">
                  <c:v>1.4643999999996115E-5</c:v>
                </c:pt>
                <c:pt idx="80">
                  <c:v>1.6786199999992992E-5</c:v>
                </c:pt>
                <c:pt idx="81">
                  <c:v>2.0030599999993736E-5</c:v>
                </c:pt>
                <c:pt idx="82">
                  <c:v>2.2362799999990624E-5</c:v>
                </c:pt>
                <c:pt idx="83">
                  <c:v>2.3512799999990625E-5</c:v>
                </c:pt>
                <c:pt idx="84">
                  <c:v>2.5944999999994453E-5</c:v>
                </c:pt>
                <c:pt idx="85">
                  <c:v>2.808719999999827E-5</c:v>
                </c:pt>
                <c:pt idx="86">
                  <c:v>2.5992799999990642E-5</c:v>
                </c:pt>
                <c:pt idx="87">
                  <c:v>2.3418399999996869E-5</c:v>
                </c:pt>
                <c:pt idx="88">
                  <c:v>2.1703999999996145E-5</c:v>
                </c:pt>
                <c:pt idx="89">
                  <c:v>1.9989599999995422E-5</c:v>
                </c:pt>
                <c:pt idx="90">
                  <c:v>1.8175199999994696E-5</c:v>
                </c:pt>
                <c:pt idx="91">
                  <c:v>1.9415199999994704E-5</c:v>
                </c:pt>
                <c:pt idx="92">
                  <c:v>2.1135199999994681E-5</c:v>
                </c:pt>
                <c:pt idx="93">
                  <c:v>2.1325199999994691E-5</c:v>
                </c:pt>
                <c:pt idx="94">
                  <c:v>2.0132999999990871E-5</c:v>
                </c:pt>
                <c:pt idx="95">
                  <c:v>2.0802999999990849E-5</c:v>
                </c:pt>
                <c:pt idx="96">
                  <c:v>1.9320799999993955E-5</c:v>
                </c:pt>
                <c:pt idx="97">
                  <c:v>2.2897399999998532E-5</c:v>
                </c:pt>
                <c:pt idx="98">
                  <c:v>2.64217999999923E-5</c:v>
                </c:pt>
                <c:pt idx="99">
                  <c:v>3.1808399999996861E-5</c:v>
                </c:pt>
                <c:pt idx="100">
                  <c:v>3.6624999999994453E-5</c:v>
                </c:pt>
                <c:pt idx="101">
                  <c:v>3.7954999999994469E-5</c:v>
                </c:pt>
                <c:pt idx="102">
                  <c:v>3.5148399999996866E-5</c:v>
                </c:pt>
                <c:pt idx="103">
                  <c:v>3.0189599999995399E-5</c:v>
                </c:pt>
                <c:pt idx="104">
                  <c:v>2.6042999999990846E-5</c:v>
                </c:pt>
                <c:pt idx="105">
                  <c:v>2.0894199999996362E-5</c:v>
                </c:pt>
                <c:pt idx="106">
                  <c:v>2.118419999999632E-5</c:v>
                </c:pt>
                <c:pt idx="107">
                  <c:v>1.7317599999991785E-5</c:v>
                </c:pt>
                <c:pt idx="108">
                  <c:v>1.4653199999998005E-5</c:v>
                </c:pt>
                <c:pt idx="109">
                  <c:v>1.2178799999990357E-5</c:v>
                </c:pt>
                <c:pt idx="110">
                  <c:v>9.3143999999965713E-6</c:v>
                </c:pt>
                <c:pt idx="111">
                  <c:v>6.4499999999958471E-6</c:v>
                </c:pt>
                <c:pt idx="112">
                  <c:v>1.0506599999993453E-5</c:v>
                </c:pt>
                <c:pt idx="113">
                  <c:v>1.4653199999998005E-5</c:v>
                </c:pt>
                <c:pt idx="114">
                  <c:v>2.0081999999992507E-5</c:v>
                </c:pt>
                <c:pt idx="115">
                  <c:v>2.441859999999707E-5</c:v>
                </c:pt>
                <c:pt idx="116">
                  <c:v>3.0147399999998518E-5</c:v>
                </c:pt>
                <c:pt idx="117">
                  <c:v>3.171959999999542E-5</c:v>
                </c:pt>
                <c:pt idx="118">
                  <c:v>3.1999599999995383E-5</c:v>
                </c:pt>
                <c:pt idx="119">
                  <c:v>3.0907399999998504E-5</c:v>
                </c:pt>
                <c:pt idx="120">
                  <c:v>2.9235199999994661E-5</c:v>
                </c:pt>
                <c:pt idx="121">
                  <c:v>2.7572999999990867E-5</c:v>
                </c:pt>
                <c:pt idx="122">
                  <c:v>2.7282999999990855E-5</c:v>
                </c:pt>
                <c:pt idx="123">
                  <c:v>2.6712999999990825E-5</c:v>
                </c:pt>
                <c:pt idx="124">
                  <c:v>2.8327399999998485E-5</c:v>
                </c:pt>
                <c:pt idx="125">
                  <c:v>2.8859599999995383E-5</c:v>
                </c:pt>
                <c:pt idx="126">
                  <c:v>2.7709599999995382E-5</c:v>
                </c:pt>
                <c:pt idx="127">
                  <c:v>2.5187399999998484E-5</c:v>
                </c:pt>
                <c:pt idx="128">
                  <c:v>2.0802999999990849E-5</c:v>
                </c:pt>
                <c:pt idx="129">
                  <c:v>1.6218599999997087E-5</c:v>
                </c:pt>
                <c:pt idx="130">
                  <c:v>1.2456399999993242E-5</c:v>
                </c:pt>
                <c:pt idx="131">
                  <c:v>8.9741999999963539E-6</c:v>
                </c:pt>
                <c:pt idx="132">
                  <c:v>1.2122999999990844E-5</c:v>
                </c:pt>
                <c:pt idx="133">
                  <c:v>1.5641799999992299E-5</c:v>
                </c:pt>
                <c:pt idx="134">
                  <c:v>2.1032799999990608E-5</c:v>
                </c:pt>
                <c:pt idx="135">
                  <c:v>2.6413799999995915E-5</c:v>
                </c:pt>
                <c:pt idx="136">
                  <c:v>2.707819999999664E-5</c:v>
                </c:pt>
                <c:pt idx="137">
                  <c:v>2.3415999999992798E-5</c:v>
                </c:pt>
                <c:pt idx="138">
                  <c:v>2.1405999999992808E-5</c:v>
                </c:pt>
                <c:pt idx="139">
                  <c:v>1.6641599999992092E-5</c:v>
                </c:pt>
                <c:pt idx="140">
                  <c:v>1.3449399999995162E-5</c:v>
                </c:pt>
                <c:pt idx="141">
                  <c:v>1.2731599999992057E-5</c:v>
                </c:pt>
                <c:pt idx="142">
                  <c:v>1.2303799999995903E-5</c:v>
                </c:pt>
                <c:pt idx="143">
                  <c:v>1.5352599999990391E-5</c:v>
                </c:pt>
                <c:pt idx="144">
                  <c:v>1.3874799999994238E-5</c:v>
                </c:pt>
                <c:pt idx="145">
                  <c:v>1.5441399999991832E-5</c:v>
                </c:pt>
                <c:pt idx="146">
                  <c:v>2.1924599999994013E-5</c:v>
                </c:pt>
                <c:pt idx="147">
                  <c:v>2.6645599999992344E-5</c:v>
                </c:pt>
                <c:pt idx="148">
                  <c:v>3.0644399999993821E-5</c:v>
                </c:pt>
                <c:pt idx="149">
                  <c:v>3.6605399999992106E-5</c:v>
                </c:pt>
                <c:pt idx="150">
                  <c:v>3.9411999999996701E-5</c:v>
                </c:pt>
                <c:pt idx="151">
                  <c:v>3.2263199999995229E-5</c:v>
                </c:pt>
                <c:pt idx="152">
                  <c:v>2.9740999999998332E-5</c:v>
                </c:pt>
                <c:pt idx="153">
                  <c:v>2.4444399999993779E-5</c:v>
                </c:pt>
                <c:pt idx="154">
                  <c:v>1.9779999999993065E-5</c:v>
                </c:pt>
                <c:pt idx="155">
                  <c:v>1.7057799999996162E-5</c:v>
                </c:pt>
                <c:pt idx="156">
                  <c:v>1.8872199999996888E-5</c:v>
                </c:pt>
                <c:pt idx="157">
                  <c:v>1.643999999999306E-5</c:v>
                </c:pt>
                <c:pt idx="158">
                  <c:v>1.5389999999993061E-5</c:v>
                </c:pt>
                <c:pt idx="159">
                  <c:v>1.381779999999616E-5</c:v>
                </c:pt>
                <c:pt idx="160">
                  <c:v>1.3247799999996184E-5</c:v>
                </c:pt>
                <c:pt idx="161">
                  <c:v>1.3669999999993084E-5</c:v>
                </c:pt>
                <c:pt idx="162">
                  <c:v>1.2619999999993086E-5</c:v>
                </c:pt>
                <c:pt idx="163">
                  <c:v>1.4144399999993799E-5</c:v>
                </c:pt>
                <c:pt idx="164">
                  <c:v>1.4286599999990682E-5</c:v>
                </c:pt>
                <c:pt idx="165">
                  <c:v>1.4808799999994524E-5</c:v>
                </c:pt>
                <c:pt idx="166">
                  <c:v>1.4338799999994497E-5</c:v>
                </c:pt>
                <c:pt idx="167">
                  <c:v>1.276659999999071E-5</c:v>
                </c:pt>
                <c:pt idx="168">
                  <c:v>1.276659999999071E-5</c:v>
                </c:pt>
                <c:pt idx="169">
                  <c:v>1.4148799999994541E-5</c:v>
                </c:pt>
                <c:pt idx="170">
                  <c:v>1.4048799999994538E-5</c:v>
                </c:pt>
                <c:pt idx="171">
                  <c:v>1.25765999999907E-5</c:v>
                </c:pt>
                <c:pt idx="172">
                  <c:v>1.3858799999994528E-5</c:v>
                </c:pt>
                <c:pt idx="173">
                  <c:v>1.3768799999994521E-5</c:v>
                </c:pt>
                <c:pt idx="174">
                  <c:v>1.3568799999994516E-5</c:v>
                </c:pt>
                <c:pt idx="175">
                  <c:v>1.4860999999998339E-5</c:v>
                </c:pt>
                <c:pt idx="176">
                  <c:v>1.4760999999998336E-5</c:v>
                </c:pt>
                <c:pt idx="177">
                  <c:v>1.438099999999837E-5</c:v>
                </c:pt>
                <c:pt idx="178">
                  <c:v>1.1758799999994532E-5</c:v>
                </c:pt>
                <c:pt idx="179">
                  <c:v>9.2365999999906951E-6</c:v>
                </c:pt>
                <c:pt idx="180">
                  <c:v>4.9899999999930794E-6</c:v>
                </c:pt>
                <c:pt idx="181">
                  <c:v>3.8499999999930734E-6</c:v>
                </c:pt>
                <c:pt idx="182">
                  <c:v>1.9877999999961594E-6</c:v>
                </c:pt>
                <c:pt idx="183">
                  <c:v>2.7477999999961995E-6</c:v>
                </c:pt>
                <c:pt idx="184">
                  <c:v>7.2843999999937735E-6</c:v>
                </c:pt>
                <c:pt idx="185">
                  <c:v>1.2143199999995239E-5</c:v>
                </c:pt>
                <c:pt idx="186">
                  <c:v>1.8051999999996703E-5</c:v>
                </c:pt>
                <c:pt idx="187">
                  <c:v>2.0916399999990488E-5</c:v>
                </c:pt>
                <c:pt idx="188">
                  <c:v>2.0958599999994307E-5</c:v>
                </c:pt>
                <c:pt idx="189">
                  <c:v>1.6954199999993577E-5</c:v>
                </c:pt>
                <c:pt idx="190">
                  <c:v>1.1087599999995987E-5</c:v>
                </c:pt>
                <c:pt idx="191">
                  <c:v>3.8487999999945073E-6</c:v>
                </c:pt>
                <c:pt idx="192">
                  <c:v>3.3209999999983509E-6</c:v>
                </c:pt>
                <c:pt idx="193">
                  <c:v>-3.0340000000929823E-7</c:v>
                </c:pt>
                <c:pt idx="194">
                  <c:v>5.0879999999450202E-7</c:v>
                </c:pt>
                <c:pt idx="195">
                  <c:v>2.5131999999952379E-6</c:v>
                </c:pt>
                <c:pt idx="196">
                  <c:v>5.6997999999928604E-6</c:v>
                </c:pt>
                <c:pt idx="197">
                  <c:v>4.839799999992872E-6</c:v>
                </c:pt>
                <c:pt idx="198">
                  <c:v>1.0510799999998138E-5</c:v>
                </c:pt>
                <c:pt idx="199">
                  <c:v>1.2045199999991907E-5</c:v>
                </c:pt>
                <c:pt idx="200">
                  <c:v>1.3227399999995732E-5</c:v>
                </c:pt>
                <c:pt idx="201">
                  <c:v>1.8756199999990237E-5</c:v>
                </c:pt>
                <c:pt idx="202">
                  <c:v>1.8808399999994051E-5</c:v>
                </c:pt>
                <c:pt idx="203">
                  <c:v>1.9900599999990985E-5</c:v>
                </c:pt>
                <c:pt idx="204">
                  <c:v>1.6376199999990223E-5</c:v>
                </c:pt>
                <c:pt idx="205">
                  <c:v>1.3653999999993375E-5</c:v>
                </c:pt>
                <c:pt idx="206">
                  <c:v>1.0941799999996467E-5</c:v>
                </c:pt>
                <c:pt idx="207">
                  <c:v>9.4595999999926342E-6</c:v>
                </c:pt>
                <c:pt idx="208">
                  <c:v>7.1273999999957468E-6</c:v>
                </c:pt>
                <c:pt idx="209">
                  <c:v>7.2695999999926298E-6</c:v>
                </c:pt>
                <c:pt idx="210">
                  <c:v>6.0295999999926213E-6</c:v>
                </c:pt>
                <c:pt idx="211">
                  <c:v>3.2173999999957656E-6</c:v>
                </c:pt>
                <c:pt idx="212">
                  <c:v>-2.3592000000018662E-6</c:v>
                </c:pt>
                <c:pt idx="213">
                  <c:v>-6.3636000000095354E-6</c:v>
                </c:pt>
                <c:pt idx="214">
                  <c:v>-9.8880000000033043E-6</c:v>
                </c:pt>
                <c:pt idx="215">
                  <c:v>-1.1840200000007165E-5</c:v>
                </c:pt>
                <c:pt idx="216">
                  <c:v>-1.3512400000004015E-5</c:v>
                </c:pt>
                <c:pt idx="217">
                  <c:v>-1.0938000000003303E-5</c:v>
                </c:pt>
                <c:pt idx="218">
                  <c:v>-7.1714000000057095E-6</c:v>
                </c:pt>
                <c:pt idx="219">
                  <c:v>-1.7040000000736674E-7</c:v>
                </c:pt>
                <c:pt idx="220">
                  <c:v>1.3117999999964661E-6</c:v>
                </c:pt>
                <c:pt idx="221">
                  <c:v>6.8405999999909708E-6</c:v>
                </c:pt>
                <c:pt idx="222">
                  <c:v>9.6049999999986316E-6</c:v>
                </c:pt>
                <c:pt idx="223">
                  <c:v>1.1177199999995533E-5</c:v>
                </c:pt>
                <c:pt idx="224">
                  <c:v>9.7949999999986416E-6</c:v>
                </c:pt>
                <c:pt idx="225">
                  <c:v>1.1177199999995533E-5</c:v>
                </c:pt>
                <c:pt idx="226">
                  <c:v>9.1249999999986091E-6</c:v>
                </c:pt>
                <c:pt idx="227">
                  <c:v>8.0749999999986106E-6</c:v>
                </c:pt>
                <c:pt idx="228">
                  <c:v>5.6427999999947819E-6</c:v>
                </c:pt>
                <c:pt idx="229">
                  <c:v>3.2105999999909531E-6</c:v>
                </c:pt>
                <c:pt idx="230">
                  <c:v>2.1605999999909547E-6</c:v>
                </c:pt>
                <c:pt idx="231">
                  <c:v>1.7805999999909888E-6</c:v>
                </c:pt>
                <c:pt idx="232">
                  <c:v>1.7805999999909888E-6</c:v>
                </c:pt>
                <c:pt idx="233">
                  <c:v>2.5505999999909696E-6</c:v>
                </c:pt>
                <c:pt idx="234">
                  <c:v>6.3619999999024127E-7</c:v>
                </c:pt>
                <c:pt idx="235">
                  <c:v>-1.2682000000035533E-6</c:v>
                </c:pt>
                <c:pt idx="236">
                  <c:v>-5.8370000000050062E-6</c:v>
                </c:pt>
                <c:pt idx="237">
                  <c:v>-9.8458000000064237E-6</c:v>
                </c:pt>
                <c:pt idx="238">
                  <c:v>-1.1840200000007165E-5</c:v>
                </c:pt>
                <c:pt idx="239">
                  <c:v>-1.3754600000007893E-5</c:v>
                </c:pt>
                <c:pt idx="240">
                  <c:v>-1.4276800000004742E-5</c:v>
                </c:pt>
                <c:pt idx="241">
                  <c:v>-1.3226800000004744E-5</c:v>
                </c:pt>
                <c:pt idx="242">
                  <c:v>-1.1174600000007874E-5</c:v>
                </c:pt>
                <c:pt idx="243">
                  <c:v>-1.2889000000001658E-5</c:v>
                </c:pt>
                <c:pt idx="244">
                  <c:v>-9.6068000000047748E-6</c:v>
                </c:pt>
                <c:pt idx="245">
                  <c:v>-6.3146000000078965E-6</c:v>
                </c:pt>
                <c:pt idx="246">
                  <c:v>-3.2124000000040352E-6</c:v>
                </c:pt>
                <c:pt idx="247">
                  <c:v>-1.4024000000040508E-6</c:v>
                </c:pt>
                <c:pt idx="248">
                  <c:v>2.4597999999928575E-6</c:v>
                </c:pt>
                <c:pt idx="249">
                  <c:v>5.3719999999967088E-6</c:v>
                </c:pt>
                <c:pt idx="250">
                  <c:v>6.8919999999966807E-6</c:v>
                </c:pt>
                <c:pt idx="251">
                  <c:v>9.8041999999935931E-6</c:v>
                </c:pt>
                <c:pt idx="252">
                  <c:v>1.1324199999993565E-5</c:v>
                </c:pt>
                <c:pt idx="253">
                  <c:v>1.2474199999993566E-5</c:v>
                </c:pt>
                <c:pt idx="254">
                  <c:v>9.377599999995951E-6</c:v>
                </c:pt>
                <c:pt idx="255">
                  <c:v>7.9431999999952452E-6</c:v>
                </c:pt>
                <c:pt idx="256">
                  <c:v>5.4165999999906673E-6</c:v>
                </c:pt>
                <c:pt idx="257">
                  <c:v>7.6165999999906666E-6</c:v>
                </c:pt>
                <c:pt idx="258">
                  <c:v>7.7543999999938012E-6</c:v>
                </c:pt>
                <c:pt idx="259">
                  <c:v>1.3188799999994496E-5</c:v>
                </c:pt>
                <c:pt idx="260">
                  <c:v>1.4286599999990682E-5</c:v>
                </c:pt>
                <c:pt idx="261">
                  <c:v>1.6866599999990702E-5</c:v>
                </c:pt>
                <c:pt idx="262">
                  <c:v>1.442999999999307E-5</c:v>
                </c:pt>
                <c:pt idx="263">
                  <c:v>1.3575599999992335E-5</c:v>
                </c:pt>
                <c:pt idx="264">
                  <c:v>1.0288999999994765E-5</c:v>
                </c:pt>
                <c:pt idx="265">
                  <c:v>1.4673399999995461E-5</c:v>
                </c:pt>
                <c:pt idx="266">
                  <c:v>1.7395599999992363E-5</c:v>
                </c:pt>
                <c:pt idx="267">
                  <c:v>2.0207799999996158E-5</c:v>
                </c:pt>
                <c:pt idx="268">
                  <c:v>2.2829999999993058E-5</c:v>
                </c:pt>
                <c:pt idx="269">
                  <c:v>2.3969999999993064E-5</c:v>
                </c:pt>
                <c:pt idx="270">
                  <c:v>2.0113399999995463E-5</c:v>
                </c:pt>
                <c:pt idx="271">
                  <c:v>1.7538999999994751E-5</c:v>
                </c:pt>
                <c:pt idx="272">
                  <c:v>1.4864599999994037E-5</c:v>
                </c:pt>
                <c:pt idx="273">
                  <c:v>1.0907999999996379E-5</c:v>
                </c:pt>
                <c:pt idx="274">
                  <c:v>8.3335999999956676E-6</c:v>
                </c:pt>
                <c:pt idx="275">
                  <c:v>6.3813999999918613E-6</c:v>
                </c:pt>
                <c:pt idx="276">
                  <c:v>8.4857999999925454E-6</c:v>
                </c:pt>
                <c:pt idx="277">
                  <c:v>1.1910199999993305E-5</c:v>
                </c:pt>
                <c:pt idx="278">
                  <c:v>1.5676799999990898E-5</c:v>
                </c:pt>
                <c:pt idx="279">
                  <c:v>2.0393399999995481E-5</c:v>
                </c:pt>
                <c:pt idx="280">
                  <c:v>2.4497799999996159E-5</c:v>
                </c:pt>
                <c:pt idx="281">
                  <c:v>2.3495599999992349E-5</c:v>
                </c:pt>
                <c:pt idx="282">
                  <c:v>1.959119999999856E-5</c:v>
                </c:pt>
                <c:pt idx="283">
                  <c:v>1.3482399999997145E-5</c:v>
                </c:pt>
                <c:pt idx="284">
                  <c:v>9.0079999999963874E-6</c:v>
                </c:pt>
                <c:pt idx="285">
                  <c:v>1.759199999994967E-6</c:v>
                </c:pt>
                <c:pt idx="286">
                  <c:v>-2.3352000000057709E-6</c:v>
                </c:pt>
                <c:pt idx="287">
                  <c:v>-4.8674000000096022E-6</c:v>
                </c:pt>
                <c:pt idx="288">
                  <c:v>-4.2452000000057577E-6</c:v>
                </c:pt>
                <c:pt idx="289">
                  <c:v>-2.2508000000050167E-6</c:v>
                </c:pt>
                <c:pt idx="290">
                  <c:v>2.3279999999963768E-6</c:v>
                </c:pt>
                <c:pt idx="291">
                  <c:v>4.7123999999971328E-6</c:v>
                </c:pt>
                <c:pt idx="292">
                  <c:v>8.478999999994726E-6</c:v>
                </c:pt>
                <c:pt idx="293">
                  <c:v>1.1475599999992338E-5</c:v>
                </c:pt>
                <c:pt idx="294">
                  <c:v>1.1907799999996173E-5</c:v>
                </c:pt>
                <c:pt idx="295">
                  <c:v>1.1047799999996184E-5</c:v>
                </c:pt>
                <c:pt idx="296">
                  <c:v>8.2355999999923356E-6</c:v>
                </c:pt>
                <c:pt idx="297">
                  <c:v>4.0411999999985884E-6</c:v>
                </c:pt>
                <c:pt idx="298">
                  <c:v>6.0679999999089509E-7</c:v>
                </c:pt>
                <c:pt idx="299">
                  <c:v>-1.4354000000059799E-6</c:v>
                </c:pt>
                <c:pt idx="300">
                  <c:v>-5.2498000000067001E-6</c:v>
                </c:pt>
                <c:pt idx="301">
                  <c:v>-5.7298000000067227E-6</c:v>
                </c:pt>
                <c:pt idx="302">
                  <c:v>-6.209800000006691E-6</c:v>
                </c:pt>
                <c:pt idx="303">
                  <c:v>-6.4898000000067086E-6</c:v>
                </c:pt>
                <c:pt idx="304">
                  <c:v>-5.3976000000028907E-6</c:v>
                </c:pt>
                <c:pt idx="305">
                  <c:v>-9.6100000000526493E-7</c:v>
                </c:pt>
                <c:pt idx="306">
                  <c:v>3.3755999999923584E-6</c:v>
                </c:pt>
                <c:pt idx="307">
                  <c:v>8.714399999993792E-6</c:v>
                </c:pt>
                <c:pt idx="308">
                  <c:v>1.2190999999998366E-5</c:v>
                </c:pt>
                <c:pt idx="309">
                  <c:v>1.962419999999355E-5</c:v>
                </c:pt>
                <c:pt idx="310">
                  <c:v>2.105859999999431E-5</c:v>
                </c:pt>
                <c:pt idx="311">
                  <c:v>2.3675199999991902E-5</c:v>
                </c:pt>
                <c:pt idx="312">
                  <c:v>2.2535199999991896E-5</c:v>
                </c:pt>
                <c:pt idx="313">
                  <c:v>2.1527399999995717E-5</c:v>
                </c:pt>
                <c:pt idx="314">
                  <c:v>1.6572999999994991E-5</c:v>
                </c:pt>
                <c:pt idx="315">
                  <c:v>1.1708599999994272E-5</c:v>
                </c:pt>
                <c:pt idx="316">
                  <c:v>6.9441999999935561E-6</c:v>
                </c:pt>
                <c:pt idx="317">
                  <c:v>4.6541999999935493E-6</c:v>
                </c:pt>
                <c:pt idx="318">
                  <c:v>6.4585999999942803E-6</c:v>
                </c:pt>
                <c:pt idx="319">
                  <c:v>6.6007999999981022E-6</c:v>
                </c:pt>
                <c:pt idx="320">
                  <c:v>1.1179599999992611E-5</c:v>
                </c:pt>
                <c:pt idx="321">
                  <c:v>1.4466199999990236E-5</c:v>
                </c:pt>
                <c:pt idx="322">
                  <c:v>1.8042799999994812E-5</c:v>
                </c:pt>
                <c:pt idx="323">
                  <c:v>1.5330599999990966E-5</c:v>
                </c:pt>
                <c:pt idx="324">
                  <c:v>1.3990599999990955E-5</c:v>
                </c:pt>
                <c:pt idx="325">
                  <c:v>9.896199999990217E-6</c:v>
                </c:pt>
                <c:pt idx="326">
                  <c:v>4.6995999999926053E-6</c:v>
                </c:pt>
                <c:pt idx="327">
                  <c:v>-4.9700000000500646E-7</c:v>
                </c:pt>
                <c:pt idx="328">
                  <c:v>-1.9792000000019004E-6</c:v>
                </c:pt>
                <c:pt idx="329">
                  <c:v>-3.1714000000057207E-6</c:v>
                </c:pt>
                <c:pt idx="330">
                  <c:v>-8.8902000000071744E-6</c:v>
                </c:pt>
                <c:pt idx="331">
                  <c:v>-1.3416800000004754E-5</c:v>
                </c:pt>
                <c:pt idx="332">
                  <c:v>-1.6561200000005495E-5</c:v>
                </c:pt>
                <c:pt idx="333">
                  <c:v>-2.1467800000003095E-5</c:v>
                </c:pt>
                <c:pt idx="334">
                  <c:v>-2.3710000000006913E-5</c:v>
                </c:pt>
                <c:pt idx="335">
                  <c:v>-2.013340000000933E-5</c:v>
                </c:pt>
                <c:pt idx="336">
                  <c:v>-1.7326800000004735E-5</c:v>
                </c:pt>
                <c:pt idx="337">
                  <c:v>-1.1755800000006411E-5</c:v>
                </c:pt>
                <c:pt idx="338">
                  <c:v>-4.412600000004241E-6</c:v>
                </c:pt>
                <c:pt idx="339">
                  <c:v>-1.0260000000066678E-6</c:v>
                </c:pt>
                <c:pt idx="340">
                  <c:v>2.4505999999909671E-6</c:v>
                </c:pt>
                <c:pt idx="341">
                  <c:v>5.3149999999986303E-6</c:v>
                </c:pt>
                <c:pt idx="342">
                  <c:v>8.6915999999962628E-6</c:v>
                </c:pt>
                <c:pt idx="343">
                  <c:v>5.5993999999923963E-6</c:v>
                </c:pt>
                <c:pt idx="344">
                  <c:v>3.7793999999924171E-6</c:v>
                </c:pt>
                <c:pt idx="345">
                  <c:v>5.8719999999554129E-7</c:v>
                </c:pt>
                <c:pt idx="346">
                  <c:v>-2.6050000000013888E-6</c:v>
                </c:pt>
                <c:pt idx="347">
                  <c:v>-7.8016000000059394E-6</c:v>
                </c:pt>
                <c:pt idx="348">
                  <c:v>-9.4638000000097332E-6</c:v>
                </c:pt>
                <c:pt idx="349">
                  <c:v>-9.7538000000097456E-6</c:v>
                </c:pt>
                <c:pt idx="350">
                  <c:v>-6.277200000005226E-6</c:v>
                </c:pt>
                <c:pt idx="351">
                  <c:v>-3.560600000007577E-6</c:v>
                </c:pt>
                <c:pt idx="352">
                  <c:v>2.4819999999383573E-7</c:v>
                </c:pt>
                <c:pt idx="353">
                  <c:v>5.0691999999921689E-6</c:v>
                </c:pt>
                <c:pt idx="354">
                  <c:v>3.7813999999960265E-6</c:v>
                </c:pt>
                <c:pt idx="355">
                  <c:v>-1.3730000000047047E-6</c:v>
                </c:pt>
                <c:pt idx="356">
                  <c:v>-5.7574000000054008E-6</c:v>
                </c:pt>
                <c:pt idx="357">
                  <c:v>-9.6618000000061287E-6</c:v>
                </c:pt>
                <c:pt idx="358">
                  <c:v>-1.4388400000003767E-5</c:v>
                </c:pt>
                <c:pt idx="359">
                  <c:v>-1.7052800000004486E-5</c:v>
                </c:pt>
                <c:pt idx="360">
                  <c:v>-1.6862800000004476E-5</c:v>
                </c:pt>
                <c:pt idx="361">
                  <c:v>-1.8145000000001365E-5</c:v>
                </c:pt>
                <c:pt idx="362">
                  <c:v>-2.0107200000005221E-5</c:v>
                </c:pt>
                <c:pt idx="363">
                  <c:v>-2.2249400000009037E-5</c:v>
                </c:pt>
                <c:pt idx="364">
                  <c:v>-2.2107200000005215E-5</c:v>
                </c:pt>
                <c:pt idx="365">
                  <c:v>-2.510940000000902E-5</c:v>
                </c:pt>
                <c:pt idx="366">
                  <c:v>-2.387500000000138E-5</c:v>
                </c:pt>
                <c:pt idx="367">
                  <c:v>-2.401280000000446E-5</c:v>
                </c:pt>
                <c:pt idx="368">
                  <c:v>-2.2588400000003749E-5</c:v>
                </c:pt>
                <c:pt idx="369">
                  <c:v>-2.1396200000006868E-5</c:v>
                </c:pt>
                <c:pt idx="370">
                  <c:v>-1.9824000000003028E-5</c:v>
                </c:pt>
                <c:pt idx="371">
                  <c:v>-2.0394000000003058E-5</c:v>
                </c:pt>
                <c:pt idx="372">
                  <c:v>-1.9201800000006122E-5</c:v>
                </c:pt>
                <c:pt idx="373">
                  <c:v>-2.0774000000003024E-5</c:v>
                </c:pt>
                <c:pt idx="374">
                  <c:v>-2.0441800000006131E-5</c:v>
                </c:pt>
                <c:pt idx="375">
                  <c:v>-2.1581800000006137E-5</c:v>
                </c:pt>
                <c:pt idx="376">
                  <c:v>-2.1871800000006149E-5</c:v>
                </c:pt>
                <c:pt idx="377">
                  <c:v>-2.2394000000003052E-5</c:v>
                </c:pt>
                <c:pt idx="378">
                  <c:v>-2.2014000000003032E-5</c:v>
                </c:pt>
                <c:pt idx="379">
                  <c:v>-2.1064000000003036E-5</c:v>
                </c:pt>
                <c:pt idx="380">
                  <c:v>-1.8441800000006136E-5</c:v>
                </c:pt>
                <c:pt idx="381">
                  <c:v>-1.5339600000009268E-5</c:v>
                </c:pt>
                <c:pt idx="382">
                  <c:v>-1.1625200000001611E-5</c:v>
                </c:pt>
                <c:pt idx="383">
                  <c:v>-1.1577400000005423E-5</c:v>
                </c:pt>
                <c:pt idx="384">
                  <c:v>-1.0807400000005442E-5</c:v>
                </c:pt>
                <c:pt idx="385">
                  <c:v>-1.3381800000006154E-5</c:v>
                </c:pt>
                <c:pt idx="386">
                  <c:v>-1.3761800000006174E-5</c:v>
                </c:pt>
                <c:pt idx="387">
                  <c:v>-1.5724000000003036E-5</c:v>
                </c:pt>
                <c:pt idx="388">
                  <c:v>-1.3529600000009229E-5</c:v>
                </c:pt>
                <c:pt idx="389">
                  <c:v>-1.2427400000005417E-5</c:v>
                </c:pt>
                <c:pt idx="390">
                  <c:v>-1.2147400000005399E-5</c:v>
                </c:pt>
                <c:pt idx="391">
                  <c:v>-1.3239600000009271E-5</c:v>
                </c:pt>
                <c:pt idx="392">
                  <c:v>-1.4621800000006163E-5</c:v>
                </c:pt>
                <c:pt idx="393">
                  <c:v>-1.4621800000006163E-5</c:v>
                </c:pt>
                <c:pt idx="394">
                  <c:v>-1.6674000000003032E-5</c:v>
                </c:pt>
                <c:pt idx="395">
                  <c:v>-1.6151800000006129E-5</c:v>
                </c:pt>
                <c:pt idx="396">
                  <c:v>-1.7011800000006172E-5</c:v>
                </c:pt>
                <c:pt idx="397">
                  <c:v>-1.787180000000616E-5</c:v>
                </c:pt>
                <c:pt idx="398">
                  <c:v>-2.0484000000003065E-5</c:v>
                </c:pt>
                <c:pt idx="399">
                  <c:v>-2.2636200000006876E-5</c:v>
                </c:pt>
                <c:pt idx="400">
                  <c:v>-2.4878400000003756E-5</c:v>
                </c:pt>
                <c:pt idx="401">
                  <c:v>-2.6308400000003775E-5</c:v>
                </c:pt>
                <c:pt idx="402">
                  <c:v>-2.8930600000007614E-5</c:v>
                </c:pt>
                <c:pt idx="403">
                  <c:v>-3.0070600000007565E-5</c:v>
                </c:pt>
                <c:pt idx="404">
                  <c:v>-3.2602800000004458E-5</c:v>
                </c:pt>
                <c:pt idx="405">
                  <c:v>-3.469280000000446E-5</c:v>
                </c:pt>
                <c:pt idx="406">
                  <c:v>-3.6512800000004493E-5</c:v>
                </c:pt>
                <c:pt idx="407">
                  <c:v>-3.2694000000003031E-5</c:v>
                </c:pt>
                <c:pt idx="408">
                  <c:v>-2.8595200000001606E-5</c:v>
                </c:pt>
                <c:pt idx="409">
                  <c:v>-2.2502000000006379E-5</c:v>
                </c:pt>
                <c:pt idx="410">
                  <c:v>-2.2359800000009496E-5</c:v>
                </c:pt>
                <c:pt idx="411">
                  <c:v>-2.1927600000005661E-5</c:v>
                </c:pt>
                <c:pt idx="412">
                  <c:v>-2.7314200000003283E-5</c:v>
                </c:pt>
                <c:pt idx="413">
                  <c:v>-3.3793000000004723E-5</c:v>
                </c:pt>
                <c:pt idx="414">
                  <c:v>-3.8039600000009278E-5</c:v>
                </c:pt>
                <c:pt idx="415">
                  <c:v>-3.8129600000009231E-5</c:v>
                </c:pt>
                <c:pt idx="416">
                  <c:v>-3.6847400000005403E-5</c:v>
                </c:pt>
                <c:pt idx="417">
                  <c:v>-3.3703000000004715E-5</c:v>
                </c:pt>
                <c:pt idx="418">
                  <c:v>-2.964640000000711E-5</c:v>
                </c:pt>
                <c:pt idx="419">
                  <c:v>-2.679200000000638E-5</c:v>
                </c:pt>
                <c:pt idx="420">
                  <c:v>-2.1073200000004926E-5</c:v>
                </c:pt>
                <c:pt idx="421">
                  <c:v>-1.9158800000004198E-5</c:v>
                </c:pt>
                <c:pt idx="422">
                  <c:v>-2.0208800000004197E-5</c:v>
                </c:pt>
                <c:pt idx="423">
                  <c:v>-2.2071000000008022E-5</c:v>
                </c:pt>
                <c:pt idx="424">
                  <c:v>-2.2218800000004213E-5</c:v>
                </c:pt>
                <c:pt idx="425">
                  <c:v>-2.8175400000001811E-5</c:v>
                </c:pt>
                <c:pt idx="426">
                  <c:v>-3.198980000000947E-5</c:v>
                </c:pt>
                <c:pt idx="427">
                  <c:v>-3.442200000000636E-5</c:v>
                </c:pt>
                <c:pt idx="428">
                  <c:v>-3.5709800000009468E-5</c:v>
                </c:pt>
                <c:pt idx="429">
                  <c:v>-3.4755400000001819E-5</c:v>
                </c:pt>
                <c:pt idx="430">
                  <c:v>-3.2128800000004204E-5</c:v>
                </c:pt>
                <c:pt idx="431">
                  <c:v>-2.655780000000588E-5</c:v>
                </c:pt>
                <c:pt idx="432">
                  <c:v>-2.6515600000002034E-5</c:v>
                </c:pt>
                <c:pt idx="433">
                  <c:v>-2.4843400000005157E-5</c:v>
                </c:pt>
                <c:pt idx="434">
                  <c:v>-2.8700000000009696E-5</c:v>
                </c:pt>
                <c:pt idx="435">
                  <c:v>-2.9612200000006587E-5</c:v>
                </c:pt>
                <c:pt idx="436">
                  <c:v>-3.1516600000007321E-5</c:v>
                </c:pt>
                <c:pt idx="437">
                  <c:v>-2.9274400000003475E-5</c:v>
                </c:pt>
                <c:pt idx="438">
                  <c:v>-2.879440000000348E-5</c:v>
                </c:pt>
                <c:pt idx="439">
                  <c:v>-2.6942200000006588E-5</c:v>
                </c:pt>
                <c:pt idx="440">
                  <c:v>-2.5270000000009711E-5</c:v>
                </c:pt>
                <c:pt idx="441">
                  <c:v>-2.6842200000006585E-5</c:v>
                </c:pt>
                <c:pt idx="442">
                  <c:v>-2.7702200000006601E-5</c:v>
                </c:pt>
                <c:pt idx="443">
                  <c:v>-2.4415600000002037E-5</c:v>
                </c:pt>
                <c:pt idx="444">
                  <c:v>-2.5275600000002025E-5</c:v>
                </c:pt>
                <c:pt idx="445">
                  <c:v>-2.503340000000514E-5</c:v>
                </c:pt>
                <c:pt idx="446">
                  <c:v>-2.3509000000004426E-5</c:v>
                </c:pt>
                <c:pt idx="447">
                  <c:v>-2.0412400000006811E-5</c:v>
                </c:pt>
                <c:pt idx="448">
                  <c:v>-2.0080200000002979E-5</c:v>
                </c:pt>
                <c:pt idx="449">
                  <c:v>-1.7173600000005375E-5</c:v>
                </c:pt>
                <c:pt idx="450">
                  <c:v>-1.7311400000001543E-5</c:v>
                </c:pt>
                <c:pt idx="451">
                  <c:v>-1.5787000000007742E-5</c:v>
                </c:pt>
                <c:pt idx="452">
                  <c:v>-1.655700000000775E-5</c:v>
                </c:pt>
                <c:pt idx="453">
                  <c:v>-1.7407000000007743E-5</c:v>
                </c:pt>
                <c:pt idx="454">
                  <c:v>-1.969700000000775E-5</c:v>
                </c:pt>
                <c:pt idx="455">
                  <c:v>-1.8462600000007022E-5</c:v>
                </c:pt>
                <c:pt idx="456">
                  <c:v>-2.0272600000007033E-5</c:v>
                </c:pt>
                <c:pt idx="457">
                  <c:v>-1.9318200000006323E-5</c:v>
                </c:pt>
                <c:pt idx="458">
                  <c:v>-2.5564800000003933E-5</c:v>
                </c:pt>
                <c:pt idx="459">
                  <c:v>-2.347040000000319E-5</c:v>
                </c:pt>
                <c:pt idx="460">
                  <c:v>-2.7094800000003927E-5</c:v>
                </c:pt>
                <c:pt idx="461">
                  <c:v>-2.4710400000003198E-5</c:v>
                </c:pt>
                <c:pt idx="462">
                  <c:v>-2.8424800000003916E-5</c:v>
                </c:pt>
                <c:pt idx="463">
                  <c:v>-2.5328200000006301E-5</c:v>
                </c:pt>
                <c:pt idx="464">
                  <c:v>-2.9522600000007041E-5</c:v>
                </c:pt>
                <c:pt idx="465">
                  <c:v>-2.9760400000003212E-5</c:v>
                </c:pt>
                <c:pt idx="466">
                  <c:v>-3.305260000000703E-5</c:v>
                </c:pt>
                <c:pt idx="467">
                  <c:v>-3.5864800000003913E-5</c:v>
                </c:pt>
                <c:pt idx="468">
                  <c:v>-3.7104800000003921E-5</c:v>
                </c:pt>
                <c:pt idx="469">
                  <c:v>-3.3818200000006323E-5</c:v>
                </c:pt>
                <c:pt idx="470">
                  <c:v>-3.4488200000006301E-5</c:v>
                </c:pt>
                <c:pt idx="471">
                  <c:v>-3.6440400000003196E-5</c:v>
                </c:pt>
                <c:pt idx="472">
                  <c:v>-3.2963800000005588E-5</c:v>
                </c:pt>
                <c:pt idx="473">
                  <c:v>-2.9477200000007985E-5</c:v>
                </c:pt>
                <c:pt idx="474">
                  <c:v>-3.1909400000004875E-5</c:v>
                </c:pt>
                <c:pt idx="475">
                  <c:v>-2.4666200000009647E-5</c:v>
                </c:pt>
                <c:pt idx="476">
                  <c:v>-1.8805200000004372E-5</c:v>
                </c:pt>
                <c:pt idx="477">
                  <c:v>-2.104740000000819E-5</c:v>
                </c:pt>
                <c:pt idx="478">
                  <c:v>-2.3379600000005078E-5</c:v>
                </c:pt>
                <c:pt idx="479">
                  <c:v>-2.4671800000001989E-5</c:v>
                </c:pt>
                <c:pt idx="480">
                  <c:v>-3.1962800000007256E-5</c:v>
                </c:pt>
                <c:pt idx="481">
                  <c:v>-3.8161600000001766E-5</c:v>
                </c:pt>
                <c:pt idx="482">
                  <c:v>-3.4965000000004149E-5</c:v>
                </c:pt>
                <c:pt idx="483">
                  <c:v>-3.4342800000007243E-5</c:v>
                </c:pt>
                <c:pt idx="484">
                  <c:v>-3.6965000000004143E-5</c:v>
                </c:pt>
                <c:pt idx="485">
                  <c:v>-3.8205000000004151E-5</c:v>
                </c:pt>
                <c:pt idx="486">
                  <c:v>-4.0547200000007973E-5</c:v>
                </c:pt>
                <c:pt idx="487">
                  <c:v>-4.3971600000001766E-5</c:v>
                </c:pt>
                <c:pt idx="488">
                  <c:v>-4.7216000000009422E-5</c:v>
                </c:pt>
                <c:pt idx="489">
                  <c:v>-4.7696000000009418E-5</c:v>
                </c:pt>
                <c:pt idx="490">
                  <c:v>-4.5933800000005594E-5</c:v>
                </c:pt>
                <c:pt idx="491">
                  <c:v>-4.4161600000001749E-5</c:v>
                </c:pt>
                <c:pt idx="492">
                  <c:v>-3.9635000000004143E-5</c:v>
                </c:pt>
                <c:pt idx="493">
                  <c:v>-3.621060000000341E-5</c:v>
                </c:pt>
                <c:pt idx="494">
                  <c:v>-3.2776200000009649E-5</c:v>
                </c:pt>
                <c:pt idx="495">
                  <c:v>-3.2776200000009649E-5</c:v>
                </c:pt>
                <c:pt idx="496">
                  <c:v>-3.2776200000009649E-5</c:v>
                </c:pt>
                <c:pt idx="497">
                  <c:v>-3.5630600000003413E-5</c:v>
                </c:pt>
                <c:pt idx="498">
                  <c:v>-3.8775000000004154E-5</c:v>
                </c:pt>
                <c:pt idx="499">
                  <c:v>-3.8775000000004154E-5</c:v>
                </c:pt>
                <c:pt idx="500">
                  <c:v>-3.8395000000004134E-5</c:v>
                </c:pt>
                <c:pt idx="501">
                  <c:v>-3.9017200000007979E-5</c:v>
                </c:pt>
                <c:pt idx="502">
                  <c:v>-4.0251600000001768E-5</c:v>
                </c:pt>
                <c:pt idx="503">
                  <c:v>-4.0113800000005599E-5</c:v>
                </c:pt>
                <c:pt idx="504">
                  <c:v>-3.9776000000009426E-5</c:v>
                </c:pt>
                <c:pt idx="505">
                  <c:v>-3.9248200000006303E-5</c:v>
                </c:pt>
                <c:pt idx="506">
                  <c:v>-3.615600000000943E-5</c:v>
                </c:pt>
                <c:pt idx="507">
                  <c:v>-3.5106000000009432E-5</c:v>
                </c:pt>
                <c:pt idx="508">
                  <c:v>-3.4056000000009406E-5</c:v>
                </c:pt>
                <c:pt idx="509">
                  <c:v>-3.348600000000943E-5</c:v>
                </c:pt>
                <c:pt idx="510">
                  <c:v>-3.4198200000006316E-5</c:v>
                </c:pt>
                <c:pt idx="511">
                  <c:v>-3.0763800000005589E-5</c:v>
                </c:pt>
                <c:pt idx="512">
                  <c:v>-2.971380000000559E-5</c:v>
                </c:pt>
                <c:pt idx="513">
                  <c:v>-2.8473800000005582E-5</c:v>
                </c:pt>
                <c:pt idx="514">
                  <c:v>-3.0098200000006298E-5</c:v>
                </c:pt>
                <c:pt idx="515">
                  <c:v>-2.776600000000941E-5</c:v>
                </c:pt>
                <c:pt idx="516">
                  <c:v>-2.9760400000003212E-5</c:v>
                </c:pt>
                <c:pt idx="517">
                  <c:v>-2.9380400000003192E-5</c:v>
                </c:pt>
                <c:pt idx="518">
                  <c:v>-2.9000400000003199E-5</c:v>
                </c:pt>
                <c:pt idx="519">
                  <c:v>-2.5856000000009424E-5</c:v>
                </c:pt>
                <c:pt idx="520">
                  <c:v>-2.9522600000007041E-5</c:v>
                </c:pt>
                <c:pt idx="521">
                  <c:v>-3.1807000000007741E-5</c:v>
                </c:pt>
                <c:pt idx="522">
                  <c:v>-3.5483600000005353E-5</c:v>
                </c:pt>
                <c:pt idx="523">
                  <c:v>-3.9340200000002981E-5</c:v>
                </c:pt>
                <c:pt idx="524">
                  <c:v>-4.0532400000006802E-5</c:v>
                </c:pt>
                <c:pt idx="525">
                  <c:v>-3.5103600000005361E-5</c:v>
                </c:pt>
                <c:pt idx="526">
                  <c:v>-3.171700000000776E-5</c:v>
                </c:pt>
                <c:pt idx="527">
                  <c:v>-2.9712600000007024E-5</c:v>
                </c:pt>
                <c:pt idx="528">
                  <c:v>-2.6668200000006312E-5</c:v>
                </c:pt>
                <c:pt idx="529">
                  <c:v>-2.7380400000003198E-5</c:v>
                </c:pt>
                <c:pt idx="530">
                  <c:v>-3.0857000000007745E-5</c:v>
                </c:pt>
                <c:pt idx="531">
                  <c:v>-3.2291400000001539E-5</c:v>
                </c:pt>
                <c:pt idx="532">
                  <c:v>-3.4195800000009184E-5</c:v>
                </c:pt>
                <c:pt idx="533">
                  <c:v>-3.524580000000921E-5</c:v>
                </c:pt>
                <c:pt idx="534">
                  <c:v>-3.6675800000009201E-5</c:v>
                </c:pt>
                <c:pt idx="535">
                  <c:v>-3.8105800000009192E-5</c:v>
                </c:pt>
                <c:pt idx="536">
                  <c:v>-4.0918000000006102E-5</c:v>
                </c:pt>
                <c:pt idx="537">
                  <c:v>-4.2158000000006084E-5</c:v>
                </c:pt>
                <c:pt idx="538">
                  <c:v>-4.4490200000002971E-5</c:v>
                </c:pt>
                <c:pt idx="539">
                  <c:v>-4.425800000000608E-5</c:v>
                </c:pt>
                <c:pt idx="540">
                  <c:v>-4.3203600000005368E-5</c:v>
                </c:pt>
                <c:pt idx="541">
                  <c:v>-4.3541400000001541E-5</c:v>
                </c:pt>
                <c:pt idx="542">
                  <c:v>-3.8060400000003197E-5</c:v>
                </c:pt>
                <c:pt idx="543">
                  <c:v>-3.4151600000001755E-5</c:v>
                </c:pt>
                <c:pt idx="544">
                  <c:v>-3.2817200000007964E-5</c:v>
                </c:pt>
                <c:pt idx="545">
                  <c:v>-3.010060000000343E-5</c:v>
                </c:pt>
                <c:pt idx="546">
                  <c:v>-3.014840000000653E-5</c:v>
                </c:pt>
                <c:pt idx="547">
                  <c:v>-3.2490600000003412E-5</c:v>
                </c:pt>
                <c:pt idx="548">
                  <c:v>-3.5445000000004144E-5</c:v>
                </c:pt>
                <c:pt idx="549">
                  <c:v>-3.5535000000004152E-5</c:v>
                </c:pt>
                <c:pt idx="550">
                  <c:v>-3.368280000000726E-5</c:v>
                </c:pt>
                <c:pt idx="551">
                  <c:v>-3.1340600000003411E-5</c:v>
                </c:pt>
                <c:pt idx="552">
                  <c:v>-2.8106200000009628E-5</c:v>
                </c:pt>
                <c:pt idx="553">
                  <c:v>-2.6244000000005802E-5</c:v>
                </c:pt>
                <c:pt idx="554">
                  <c:v>-2.5764000000005807E-5</c:v>
                </c:pt>
                <c:pt idx="555">
                  <c:v>-2.5906200000009628E-5</c:v>
                </c:pt>
                <c:pt idx="556">
                  <c:v>-2.5146200000009643E-5</c:v>
                </c:pt>
                <c:pt idx="557">
                  <c:v>-2.5768400000006521E-5</c:v>
                </c:pt>
                <c:pt idx="558">
                  <c:v>-2.9145000000004153E-5</c:v>
                </c:pt>
                <c:pt idx="559">
                  <c:v>-3.1149400000004862E-5</c:v>
                </c:pt>
                <c:pt idx="560">
                  <c:v>-3.2821600000001766E-5</c:v>
                </c:pt>
                <c:pt idx="561">
                  <c:v>-3.4483800000005587E-5</c:v>
                </c:pt>
                <c:pt idx="562">
                  <c:v>-3.47738000000056E-5</c:v>
                </c:pt>
                <c:pt idx="563">
                  <c:v>-3.2289400000004868E-5</c:v>
                </c:pt>
                <c:pt idx="564">
                  <c:v>-3.0005000000004142E-5</c:v>
                </c:pt>
                <c:pt idx="565">
                  <c:v>-2.6048400000006539E-5</c:v>
                </c:pt>
                <c:pt idx="566">
                  <c:v>-2.1901800000001986E-5</c:v>
                </c:pt>
                <c:pt idx="567">
                  <c:v>-2.3284000000005817E-5</c:v>
                </c:pt>
                <c:pt idx="568">
                  <c:v>-1.8467400000008198E-5</c:v>
                </c:pt>
                <c:pt idx="569">
                  <c:v>-1.4853000000007483E-5</c:v>
                </c:pt>
                <c:pt idx="570">
                  <c:v>-2.0904000000005802E-5</c:v>
                </c:pt>
                <c:pt idx="571">
                  <c:v>-2.576280000000724E-5</c:v>
                </c:pt>
                <c:pt idx="572">
                  <c:v>-2.7625000000004154E-5</c:v>
                </c:pt>
                <c:pt idx="573">
                  <c:v>-3.4293800000005577E-5</c:v>
                </c:pt>
                <c:pt idx="574">
                  <c:v>-3.7158200000006301E-5</c:v>
                </c:pt>
                <c:pt idx="575">
                  <c:v>-3.4483800000005587E-5</c:v>
                </c:pt>
                <c:pt idx="576">
                  <c:v>-3.1819400000004868E-5</c:v>
                </c:pt>
                <c:pt idx="577">
                  <c:v>-2.9387200000007978E-5</c:v>
                </c:pt>
                <c:pt idx="578">
                  <c:v>-2.8337200000007979E-5</c:v>
                </c:pt>
                <c:pt idx="579">
                  <c:v>-2.8047200000007967E-5</c:v>
                </c:pt>
                <c:pt idx="580">
                  <c:v>-3.1813800000005587E-5</c:v>
                </c:pt>
                <c:pt idx="581">
                  <c:v>-3.5290400000003195E-5</c:v>
                </c:pt>
                <c:pt idx="582">
                  <c:v>-3.7674800000003924E-5</c:v>
                </c:pt>
                <c:pt idx="583">
                  <c:v>-3.8677000000007761E-5</c:v>
                </c:pt>
                <c:pt idx="584">
                  <c:v>-3.9969200000004645E-5</c:v>
                </c:pt>
                <c:pt idx="585">
                  <c:v>-4.1161400000001527E-5</c:v>
                </c:pt>
                <c:pt idx="586">
                  <c:v>-3.8487000000007751E-5</c:v>
                </c:pt>
                <c:pt idx="587">
                  <c:v>-3.4772600000007034E-5</c:v>
                </c:pt>
                <c:pt idx="588">
                  <c:v>-3.1048200000006321E-5</c:v>
                </c:pt>
                <c:pt idx="589">
                  <c:v>-2.7523800000005586E-5</c:v>
                </c:pt>
                <c:pt idx="590">
                  <c:v>-2.5281600000001767E-5</c:v>
                </c:pt>
                <c:pt idx="591">
                  <c:v>-2.5803800000005582E-5</c:v>
                </c:pt>
                <c:pt idx="592">
                  <c:v>-2.8478200000006323E-5</c:v>
                </c:pt>
                <c:pt idx="593">
                  <c:v>-3.057260000000704E-5</c:v>
                </c:pt>
                <c:pt idx="594">
                  <c:v>-3.2477000000007746E-5</c:v>
                </c:pt>
                <c:pt idx="595">
                  <c:v>-3.4291400000001533E-5</c:v>
                </c:pt>
                <c:pt idx="596">
                  <c:v>-3.0957000000007747E-5</c:v>
                </c:pt>
                <c:pt idx="597">
                  <c:v>-2.8614800000003926E-5</c:v>
                </c:pt>
                <c:pt idx="598">
                  <c:v>-2.408820000000632E-5</c:v>
                </c:pt>
                <c:pt idx="599">
                  <c:v>-2.0463800000005582E-5</c:v>
                </c:pt>
                <c:pt idx="600">
                  <c:v>-1.722940000000486E-5</c:v>
                </c:pt>
                <c:pt idx="601">
                  <c:v>-1.6369400000004872E-5</c:v>
                </c:pt>
                <c:pt idx="602">
                  <c:v>-1.5889400000004876E-5</c:v>
                </c:pt>
                <c:pt idx="603">
                  <c:v>-1.8173800000005576E-5</c:v>
                </c:pt>
                <c:pt idx="604">
                  <c:v>-2.2040400000003198E-5</c:v>
                </c:pt>
                <c:pt idx="605">
                  <c:v>-2.6999200000004639E-5</c:v>
                </c:pt>
                <c:pt idx="606">
                  <c:v>-3.037580000000921E-5</c:v>
                </c:pt>
                <c:pt idx="607">
                  <c:v>-2.9805800000009207E-5</c:v>
                </c:pt>
                <c:pt idx="608">
                  <c:v>-3.0428000000006086E-5</c:v>
                </c:pt>
                <c:pt idx="609">
                  <c:v>-2.8565800000009199E-5</c:v>
                </c:pt>
                <c:pt idx="610">
                  <c:v>-2.9135800000009202E-5</c:v>
                </c:pt>
                <c:pt idx="611">
                  <c:v>-2.8523600000005379E-5</c:v>
                </c:pt>
                <c:pt idx="612">
                  <c:v>-3.1668000000006094E-5</c:v>
                </c:pt>
                <c:pt idx="613">
                  <c:v>-3.2238000000006097E-5</c:v>
                </c:pt>
                <c:pt idx="614">
                  <c:v>-3.1425800000009209E-5</c:v>
                </c:pt>
                <c:pt idx="615">
                  <c:v>-2.8471400000001538E-5</c:v>
                </c:pt>
                <c:pt idx="616">
                  <c:v>-2.5517000000007745E-5</c:v>
                </c:pt>
                <c:pt idx="617">
                  <c:v>-2.5897000000007765E-5</c:v>
                </c:pt>
                <c:pt idx="618">
                  <c:v>-2.3992600000007032E-5</c:v>
                </c:pt>
                <c:pt idx="619">
                  <c:v>-2.7617000000007742E-5</c:v>
                </c:pt>
                <c:pt idx="620">
                  <c:v>-2.9859200000004649E-5</c:v>
                </c:pt>
                <c:pt idx="621">
                  <c:v>-3.2903600000005361E-5</c:v>
                </c:pt>
                <c:pt idx="622">
                  <c:v>-3.1431400000001523E-5</c:v>
                </c:pt>
                <c:pt idx="623">
                  <c:v>-3.2243600000005378E-5</c:v>
                </c:pt>
                <c:pt idx="624">
                  <c:v>-2.8899200000004658E-5</c:v>
                </c:pt>
                <c:pt idx="625">
                  <c:v>-2.0136000000009431E-5</c:v>
                </c:pt>
                <c:pt idx="626">
                  <c:v>-1.7461600000001751E-5</c:v>
                </c:pt>
                <c:pt idx="627">
                  <c:v>-1.8943800000005583E-5</c:v>
                </c:pt>
                <c:pt idx="628">
                  <c:v>-1.7651600000001761E-5</c:v>
                </c:pt>
                <c:pt idx="629">
                  <c:v>-1.9133800000005593E-5</c:v>
                </c:pt>
                <c:pt idx="630">
                  <c:v>-2.6234800000003912E-5</c:v>
                </c:pt>
                <c:pt idx="631">
                  <c:v>-2.9189200000004643E-5</c:v>
                </c:pt>
                <c:pt idx="632">
                  <c:v>-3.0329200000004649E-5</c:v>
                </c:pt>
                <c:pt idx="633">
                  <c:v>-3.147920000000465E-5</c:v>
                </c:pt>
                <c:pt idx="634">
                  <c:v>-3.2619200000004656E-5</c:v>
                </c:pt>
                <c:pt idx="635">
                  <c:v>-3.6243600000005367E-5</c:v>
                </c:pt>
                <c:pt idx="636">
                  <c:v>-4.1250200000002968E-5</c:v>
                </c:pt>
                <c:pt idx="637">
                  <c:v>-3.8295800000009202E-5</c:v>
                </c:pt>
                <c:pt idx="638">
                  <c:v>-3.4571400000001524E-5</c:v>
                </c:pt>
                <c:pt idx="639">
                  <c:v>-2.9764800000003927E-5</c:v>
                </c:pt>
                <c:pt idx="640">
                  <c:v>-1.9519400000004867E-5</c:v>
                </c:pt>
                <c:pt idx="641">
                  <c:v>-1.0646200000009642E-5</c:v>
                </c:pt>
                <c:pt idx="642">
                  <c:v>-7.6018000000019912E-6</c:v>
                </c:pt>
                <c:pt idx="643">
                  <c:v>-8.0718000000019917E-6</c:v>
                </c:pt>
                <c:pt idx="644">
                  <c:v>-1.3790600000003418E-5</c:v>
                </c:pt>
                <c:pt idx="645">
                  <c:v>-1.9319400000004862E-5</c:v>
                </c:pt>
                <c:pt idx="646">
                  <c:v>-2.4758200000006298E-5</c:v>
                </c:pt>
                <c:pt idx="647">
                  <c:v>-2.9807000000007746E-5</c:v>
                </c:pt>
                <c:pt idx="648">
                  <c:v>-3.1711400000001541E-5</c:v>
                </c:pt>
                <c:pt idx="649">
                  <c:v>-3.2243600000005378E-5</c:v>
                </c:pt>
                <c:pt idx="650">
                  <c:v>-3.2475800000009207E-5</c:v>
                </c:pt>
                <c:pt idx="651">
                  <c:v>-3.28080000000061E-5</c:v>
                </c:pt>
                <c:pt idx="652">
                  <c:v>-3.4712400000006807E-5</c:v>
                </c:pt>
                <c:pt idx="653">
                  <c:v>-3.2860200000002976E-5</c:v>
                </c:pt>
                <c:pt idx="654">
                  <c:v>-3.0898000000006086E-5</c:v>
                </c:pt>
                <c:pt idx="655">
                  <c:v>-2.7995800000009196E-5</c:v>
                </c:pt>
                <c:pt idx="656">
                  <c:v>-2.231920000000465E-5</c:v>
                </c:pt>
                <c:pt idx="657">
                  <c:v>-1.6652600000007038E-5</c:v>
                </c:pt>
                <c:pt idx="658">
                  <c:v>-1.3550400000003203E-5</c:v>
                </c:pt>
                <c:pt idx="659">
                  <c:v>-1.1930400000003202E-5</c:v>
                </c:pt>
                <c:pt idx="660">
                  <c:v>-7.7838000000055886E-6</c:v>
                </c:pt>
                <c:pt idx="661">
                  <c:v>-1.0168200000006317E-5</c:v>
                </c:pt>
                <c:pt idx="662">
                  <c:v>-1.1170400000003189E-5</c:v>
                </c:pt>
                <c:pt idx="663">
                  <c:v>-1.2452600000007044E-5</c:v>
                </c:pt>
                <c:pt idx="664">
                  <c:v>-1.2362600000007036E-5</c:v>
                </c:pt>
                <c:pt idx="665">
                  <c:v>-1.6029200000004654E-5</c:v>
                </c:pt>
                <c:pt idx="666">
                  <c:v>-1.6119200000004635E-5</c:v>
                </c:pt>
                <c:pt idx="667">
                  <c:v>-1.6219200000004637E-5</c:v>
                </c:pt>
                <c:pt idx="668">
                  <c:v>-1.697920000000465E-5</c:v>
                </c:pt>
                <c:pt idx="669">
                  <c:v>-1.7749200000004658E-5</c:v>
                </c:pt>
                <c:pt idx="670">
                  <c:v>-1.8699200000004654E-5</c:v>
                </c:pt>
                <c:pt idx="671">
                  <c:v>-2.0983600000005353E-5</c:v>
                </c:pt>
                <c:pt idx="672">
                  <c:v>-2.0313600000005375E-5</c:v>
                </c:pt>
                <c:pt idx="673">
                  <c:v>-2.1368000000006088E-5</c:v>
                </c:pt>
                <c:pt idx="674">
                  <c:v>-2.2412400000006806E-5</c:v>
                </c:pt>
                <c:pt idx="675">
                  <c:v>-2.3509000000004426E-5</c:v>
                </c:pt>
                <c:pt idx="676">
                  <c:v>-2.1699000000004415E-5</c:v>
                </c:pt>
                <c:pt idx="677">
                  <c:v>-2.5607800000005857E-5</c:v>
                </c:pt>
                <c:pt idx="678">
                  <c:v>-2.3317800000005877E-5</c:v>
                </c:pt>
                <c:pt idx="679">
                  <c:v>-1.9265600000002047E-5</c:v>
                </c:pt>
                <c:pt idx="680">
                  <c:v>-1.5071200000001307E-5</c:v>
                </c:pt>
                <c:pt idx="681">
                  <c:v>-1.1869000000004436E-5</c:v>
                </c:pt>
                <c:pt idx="682">
                  <c:v>-1.4015600000002028E-5</c:v>
                </c:pt>
                <c:pt idx="683">
                  <c:v>-1.3967800000005867E-5</c:v>
                </c:pt>
                <c:pt idx="684">
                  <c:v>-1.54022000000066E-5</c:v>
                </c:pt>
                <c:pt idx="685">
                  <c:v>-1.7828800000004182E-5</c:v>
                </c:pt>
                <c:pt idx="686">
                  <c:v>-2.0835400000001789E-5</c:v>
                </c:pt>
                <c:pt idx="687">
                  <c:v>-1.5538800000004229E-5</c:v>
                </c:pt>
                <c:pt idx="688">
                  <c:v>-1.4778800000004189E-5</c:v>
                </c:pt>
                <c:pt idx="689">
                  <c:v>-1.7063200000004943E-5</c:v>
                </c:pt>
                <c:pt idx="690">
                  <c:v>-1.863540000000179E-5</c:v>
                </c:pt>
                <c:pt idx="691">
                  <c:v>-2.1209800000009495E-5</c:v>
                </c:pt>
                <c:pt idx="692">
                  <c:v>-2.3214200000003238E-5</c:v>
                </c:pt>
                <c:pt idx="693">
                  <c:v>-2.3636400000007077E-5</c:v>
                </c:pt>
                <c:pt idx="694">
                  <c:v>-2.2396400000007069E-5</c:v>
                </c:pt>
                <c:pt idx="695">
                  <c:v>-2.0966400000007105E-5</c:v>
                </c:pt>
                <c:pt idx="696">
                  <c:v>-1.8344200000003266E-5</c:v>
                </c:pt>
                <c:pt idx="697">
                  <c:v>-1.7442000000006343E-5</c:v>
                </c:pt>
                <c:pt idx="698">
                  <c:v>-1.8112000000006375E-5</c:v>
                </c:pt>
                <c:pt idx="699">
                  <c:v>-1.767980000000948E-5</c:v>
                </c:pt>
                <c:pt idx="700">
                  <c:v>-1.56854000000018E-5</c:v>
                </c:pt>
                <c:pt idx="701">
                  <c:v>-1.782760000000567E-5</c:v>
                </c:pt>
                <c:pt idx="702">
                  <c:v>-1.7347600000005648E-5</c:v>
                </c:pt>
                <c:pt idx="703">
                  <c:v>-1.5775400000001807E-5</c:v>
                </c:pt>
                <c:pt idx="704">
                  <c:v>-1.6967600000005628E-5</c:v>
                </c:pt>
                <c:pt idx="705">
                  <c:v>-1.9732000000006349E-5</c:v>
                </c:pt>
                <c:pt idx="706">
                  <c:v>-1.786980000000949E-5</c:v>
                </c:pt>
                <c:pt idx="707">
                  <c:v>-1.6297600000005649E-5</c:v>
                </c:pt>
                <c:pt idx="708">
                  <c:v>-1.7209800000009452E-5</c:v>
                </c:pt>
                <c:pt idx="709">
                  <c:v>-1.120100000000804E-5</c:v>
                </c:pt>
                <c:pt idx="710">
                  <c:v>-5.7144000000034769E-6</c:v>
                </c:pt>
                <c:pt idx="711">
                  <c:v>-5.1780000000586522E-7</c:v>
                </c:pt>
                <c:pt idx="712">
                  <c:v>4.958799999998703E-6</c:v>
                </c:pt>
                <c:pt idx="713">
                  <c:v>7.6809999999955512E-6</c:v>
                </c:pt>
                <c:pt idx="714">
                  <c:v>3.4821999999941236E-6</c:v>
                </c:pt>
                <c:pt idx="715">
                  <c:v>-1.3660000000733329E-7</c:v>
                </c:pt>
                <c:pt idx="716">
                  <c:v>-3.3754000000018312E-6</c:v>
                </c:pt>
                <c:pt idx="717">
                  <c:v>-7.2364000000071124E-6</c:v>
                </c:pt>
                <c:pt idx="718">
                  <c:v>-9.5252000000016143E-6</c:v>
                </c:pt>
                <c:pt idx="719">
                  <c:v>-1.0241800000006154E-5</c:v>
                </c:pt>
                <c:pt idx="720">
                  <c:v>-1.1808400000003748E-5</c:v>
                </c:pt>
                <c:pt idx="721">
                  <c:v>-1.2192800000004509E-5</c:v>
                </c:pt>
                <c:pt idx="722">
                  <c:v>-1.32372000000052E-5</c:v>
                </c:pt>
                <c:pt idx="723">
                  <c:v>-1.1617200000005226E-5</c:v>
                </c:pt>
                <c:pt idx="724">
                  <c:v>-9.4272000000052212E-6</c:v>
                </c:pt>
                <c:pt idx="725">
                  <c:v>-3.6028000000044576E-6</c:v>
                </c:pt>
                <c:pt idx="726">
                  <c:v>-7.4280000000447478E-7</c:v>
                </c:pt>
                <c:pt idx="727">
                  <c:v>3.3093999999923894E-6</c:v>
                </c:pt>
                <c:pt idx="728">
                  <c:v>5.927199999995541E-6</c:v>
                </c:pt>
                <c:pt idx="729">
                  <c:v>7.2627999999948104E-6</c:v>
                </c:pt>
                <c:pt idx="730">
                  <c:v>7.9383999999940963E-6</c:v>
                </c:pt>
                <c:pt idx="731">
                  <c:v>8.5139999999933255E-6</c:v>
                </c:pt>
                <c:pt idx="732">
                  <c:v>8.8473999999957235E-6</c:v>
                </c:pt>
                <c:pt idx="733">
                  <c:v>9.1329999999949945E-6</c:v>
                </c:pt>
                <c:pt idx="734">
                  <c:v>9.898599999994288E-6</c:v>
                </c:pt>
                <c:pt idx="735">
                  <c:v>8.5119999999966551E-6</c:v>
                </c:pt>
                <c:pt idx="736">
                  <c:v>7.5153999999921523E-6</c:v>
                </c:pt>
                <c:pt idx="737">
                  <c:v>6.7509999999983638E-6</c:v>
                </c:pt>
                <c:pt idx="738">
                  <c:v>1.7499999999930765E-6</c:v>
                </c:pt>
                <c:pt idx="739">
                  <c:v>-4.4440000000766939E-7</c:v>
                </c:pt>
                <c:pt idx="740">
                  <c:v>1.2559999999236073E-7</c:v>
                </c:pt>
                <c:pt idx="741">
                  <c:v>-1.8266000000045609E-6</c:v>
                </c:pt>
                <c:pt idx="742">
                  <c:v>-3.0666000000045151E-6</c:v>
                </c:pt>
                <c:pt idx="743">
                  <c:v>-1.8700000000069464E-6</c:v>
                </c:pt>
                <c:pt idx="744">
                  <c:v>-5.69000000000692E-6</c:v>
                </c:pt>
                <c:pt idx="745">
                  <c:v>-1.4602200000003816E-5</c:v>
                </c:pt>
                <c:pt idx="746">
                  <c:v>-2.5708800000001457E-5</c:v>
                </c:pt>
                <c:pt idx="747">
                  <c:v>-3.7675400000005972E-5</c:v>
                </c:pt>
                <c:pt idx="748">
                  <c:v>-5.1552000000003588E-5</c:v>
                </c:pt>
                <c:pt idx="749">
                  <c:v>-6.4716400000004346E-5</c:v>
                </c:pt>
                <c:pt idx="750">
                  <c:v>-8.1163000000001933E-5</c:v>
                </c:pt>
                <c:pt idx="751">
                  <c:v>-9.6803000000001912E-5</c:v>
                </c:pt>
                <c:pt idx="752">
                  <c:v>-1.1120860000000816E-4</c:v>
                </c:pt>
                <c:pt idx="753">
                  <c:v>-1.2579860000000814E-4</c:v>
                </c:pt>
                <c:pt idx="754">
                  <c:v>-1.4047860000000815E-4</c:v>
                </c:pt>
                <c:pt idx="755">
                  <c:v>-1.5044640000000433E-4</c:v>
                </c:pt>
                <c:pt idx="756">
                  <c:v>-1.5988640000000432E-4</c:v>
                </c:pt>
                <c:pt idx="757">
                  <c:v>-1.6923080000000505E-4</c:v>
                </c:pt>
                <c:pt idx="758">
                  <c:v>-1.7605300000000194E-4</c:v>
                </c:pt>
                <c:pt idx="759">
                  <c:v>-1.8315960000000648E-4</c:v>
                </c:pt>
                <c:pt idx="760">
                  <c:v>-1.8758620000000411E-4</c:v>
                </c:pt>
                <c:pt idx="761">
                  <c:v>-1.9073500000000554E-4</c:v>
                </c:pt>
                <c:pt idx="762">
                  <c:v>-1.9359380000000698E-4</c:v>
                </c:pt>
                <c:pt idx="763">
                  <c:v>-1.938726000000015E-4</c:v>
                </c:pt>
                <c:pt idx="764">
                  <c:v>-1.9081700000000916E-4</c:v>
                </c:pt>
                <c:pt idx="765">
                  <c:v>-1.8710140000000294E-4</c:v>
                </c:pt>
                <c:pt idx="766">
                  <c:v>-1.8328580000000365E-4</c:v>
                </c:pt>
                <c:pt idx="767">
                  <c:v>-1.7451580000000367E-4</c:v>
                </c:pt>
                <c:pt idx="768">
                  <c:v>-1.6649580000000364E-4</c:v>
                </c:pt>
                <c:pt idx="769">
                  <c:v>-1.5939800000000748E-4</c:v>
                </c:pt>
                <c:pt idx="770">
                  <c:v>-1.5224240000000821E-4</c:v>
                </c:pt>
                <c:pt idx="771">
                  <c:v>-1.4313460000000509E-4</c:v>
                </c:pt>
                <c:pt idx="772">
                  <c:v>-1.3397460000000511E-4</c:v>
                </c:pt>
                <c:pt idx="773">
                  <c:v>-1.2120020000000437E-4</c:v>
                </c:pt>
                <c:pt idx="774">
                  <c:v>-1.0685360000000678E-4</c:v>
                </c:pt>
                <c:pt idx="775">
                  <c:v>-9.2597000000009142E-5</c:v>
                </c:pt>
                <c:pt idx="776">
                  <c:v>-8.0050400000004603E-5</c:v>
                </c:pt>
                <c:pt idx="777">
                  <c:v>-6.6796000000003892E-5</c:v>
                </c:pt>
                <c:pt idx="778">
                  <c:v>-5.8168200000007701E-5</c:v>
                </c:pt>
                <c:pt idx="779">
                  <c:v>-4.9920400000004592E-5</c:v>
                </c:pt>
                <c:pt idx="780">
                  <c:v>-4.3382600000001464E-5</c:v>
                </c:pt>
                <c:pt idx="781">
                  <c:v>-3.5994800000005336E-5</c:v>
                </c:pt>
                <c:pt idx="782">
                  <c:v>-3.1367000000009134E-5</c:v>
                </c:pt>
                <c:pt idx="783">
                  <c:v>-2.6407000000009154E-5</c:v>
                </c:pt>
                <c:pt idx="784">
                  <c:v>-2.2259200000006036E-5</c:v>
                </c:pt>
                <c:pt idx="785">
                  <c:v>-1.4007000000009124E-5</c:v>
                </c:pt>
                <c:pt idx="786">
                  <c:v>-7.7170000000091284E-6</c:v>
                </c:pt>
                <c:pt idx="787">
                  <c:v>-3.1892000000060443E-6</c:v>
                </c:pt>
                <c:pt idx="788">
                  <c:v>-1.8058000000036479E-6</c:v>
                </c:pt>
                <c:pt idx="789">
                  <c:v>1.2019999999925255E-6</c:v>
                </c:pt>
                <c:pt idx="790">
                  <c:v>2.7797999999956192E-6</c:v>
                </c:pt>
                <c:pt idx="791">
                  <c:v>2.8231999999980047E-6</c:v>
                </c:pt>
                <c:pt idx="792">
                  <c:v>4.2587999999903377E-6</c:v>
                </c:pt>
                <c:pt idx="793">
                  <c:v>6.6865999999934792E-6</c:v>
                </c:pt>
                <c:pt idx="794">
                  <c:v>8.122199999992751E-6</c:v>
                </c:pt>
                <c:pt idx="795">
                  <c:v>1.1409999999995827E-5</c:v>
                </c:pt>
                <c:pt idx="796">
                  <c:v>1.560999999999582E-5</c:v>
                </c:pt>
                <c:pt idx="797">
                  <c:v>1.8517799999991991E-5</c:v>
                </c:pt>
                <c:pt idx="798">
                  <c:v>1.9763399999998246E-5</c:v>
                </c:pt>
                <c:pt idx="799">
                  <c:v>1.8856799999993697E-5</c:v>
                </c:pt>
                <c:pt idx="800">
                  <c:v>1.9764599999996812E-5</c:v>
                </c:pt>
                <c:pt idx="801">
                  <c:v>1.8240199999996045E-5</c:v>
                </c:pt>
                <c:pt idx="802">
                  <c:v>1.6715799999995331E-5</c:v>
                </c:pt>
                <c:pt idx="803">
                  <c:v>1.6521399999994634E-5</c:v>
                </c:pt>
                <c:pt idx="804">
                  <c:v>1.8621399999994631E-5</c:v>
                </c:pt>
                <c:pt idx="805">
                  <c:v>2.0869199999990764E-5</c:v>
                </c:pt>
                <c:pt idx="806">
                  <c:v>2.1624799999997002E-5</c:v>
                </c:pt>
                <c:pt idx="807">
                  <c:v>2.5064799999997009E-5</c:v>
                </c:pt>
                <c:pt idx="808">
                  <c:v>2.7924799999996992E-5</c:v>
                </c:pt>
                <c:pt idx="809">
                  <c:v>2.9402599999993199E-5</c:v>
                </c:pt>
                <c:pt idx="810">
                  <c:v>2.9350399999996269E-5</c:v>
                </c:pt>
                <c:pt idx="811">
                  <c:v>2.968819999999247E-5</c:v>
                </c:pt>
                <c:pt idx="812">
                  <c:v>3.0595999999995585E-5</c:v>
                </c:pt>
                <c:pt idx="813">
                  <c:v>3.131379999999869E-5</c:v>
                </c:pt>
                <c:pt idx="814">
                  <c:v>3.1931599999994854E-5</c:v>
                </c:pt>
                <c:pt idx="815">
                  <c:v>3.5223799999998672E-5</c:v>
                </c:pt>
                <c:pt idx="816">
                  <c:v>3.2407199999994135E-5</c:v>
                </c:pt>
                <c:pt idx="817">
                  <c:v>3.3077199999994114E-5</c:v>
                </c:pt>
                <c:pt idx="818">
                  <c:v>3.4749399999997957E-5</c:v>
                </c:pt>
                <c:pt idx="819">
                  <c:v>3.4649399999997954E-5</c:v>
                </c:pt>
                <c:pt idx="820">
                  <c:v>3.0412799999993394E-5</c:v>
                </c:pt>
                <c:pt idx="821">
                  <c:v>3.0692799999993412E-5</c:v>
                </c:pt>
                <c:pt idx="822">
                  <c:v>2.6836199999995811E-5</c:v>
                </c:pt>
                <c:pt idx="823">
                  <c:v>2.1207399999994365E-5</c:v>
                </c:pt>
                <c:pt idx="824">
                  <c:v>1.754079999999672E-5</c:v>
                </c:pt>
                <c:pt idx="825">
                  <c:v>2.016299999999362E-5</c:v>
                </c:pt>
                <c:pt idx="826">
                  <c:v>2.1160799999996743E-5</c:v>
                </c:pt>
                <c:pt idx="827">
                  <c:v>2.2210799999996741E-5</c:v>
                </c:pt>
                <c:pt idx="828">
                  <c:v>2.569299999999363E-5</c:v>
                </c:pt>
                <c:pt idx="829">
                  <c:v>2.6452999999993616E-5</c:v>
                </c:pt>
                <c:pt idx="830">
                  <c:v>2.7365199999990534E-5</c:v>
                </c:pt>
                <c:pt idx="831">
                  <c:v>3.2456199999995774E-5</c:v>
                </c:pt>
                <c:pt idx="832">
                  <c:v>3.9277199999994102E-5</c:v>
                </c:pt>
                <c:pt idx="833">
                  <c:v>4.4758199999992473E-5</c:v>
                </c:pt>
                <c:pt idx="834">
                  <c:v>5.2861399999994628E-5</c:v>
                </c:pt>
                <c:pt idx="835">
                  <c:v>5.8770199999996038E-5</c:v>
                </c:pt>
                <c:pt idx="836">
                  <c:v>5.6295799999995328E-5</c:v>
                </c:pt>
                <c:pt idx="837">
                  <c:v>5.0286999999993916E-5</c:v>
                </c:pt>
                <c:pt idx="838">
                  <c:v>4.6330399999996259E-5</c:v>
                </c:pt>
                <c:pt idx="839">
                  <c:v>4.2083799999998697E-5</c:v>
                </c:pt>
                <c:pt idx="840">
                  <c:v>4.1893799999998687E-5</c:v>
                </c:pt>
                <c:pt idx="841">
                  <c:v>4.4568199999992463E-5</c:v>
                </c:pt>
                <c:pt idx="842">
                  <c:v>4.7612599999993202E-5</c:v>
                </c:pt>
                <c:pt idx="843">
                  <c:v>5.2671399999994618E-5</c:v>
                </c:pt>
                <c:pt idx="844">
                  <c:v>5.3483599999998473E-5</c:v>
                </c:pt>
                <c:pt idx="845">
                  <c:v>5.0951399999994641E-5</c:v>
                </c:pt>
                <c:pt idx="846">
                  <c:v>4.9811399999994635E-5</c:v>
                </c:pt>
                <c:pt idx="847">
                  <c:v>5.1425799999995356E-5</c:v>
                </c:pt>
                <c:pt idx="848">
                  <c:v>5.0755799999995324E-5</c:v>
                </c:pt>
                <c:pt idx="849">
                  <c:v>5.009579999999534E-5</c:v>
                </c:pt>
                <c:pt idx="850">
                  <c:v>5.1187999999992219E-5</c:v>
                </c:pt>
                <c:pt idx="851">
                  <c:v>5.3662399999992983E-5</c:v>
                </c:pt>
                <c:pt idx="852">
                  <c:v>5.1430199999996044E-5</c:v>
                </c:pt>
                <c:pt idx="853">
                  <c:v>5.3334599999996777E-5</c:v>
                </c:pt>
                <c:pt idx="854">
                  <c:v>5.3946799999993688E-5</c:v>
                </c:pt>
                <c:pt idx="855">
                  <c:v>5.752339999999821E-5</c:v>
                </c:pt>
                <c:pt idx="856">
                  <c:v>6.1099999999995847E-5</c:v>
                </c:pt>
                <c:pt idx="857">
                  <c:v>6.3864399999996569E-5</c:v>
                </c:pt>
                <c:pt idx="858">
                  <c:v>6.5868799999990366E-5</c:v>
                </c:pt>
                <c:pt idx="859">
                  <c:v>6.4438799999990348E-5</c:v>
                </c:pt>
                <c:pt idx="860">
                  <c:v>6.0624399999996566E-5</c:v>
                </c:pt>
                <c:pt idx="861">
                  <c:v>5.5427799999992016E-5</c:v>
                </c:pt>
                <c:pt idx="862">
                  <c:v>5.0231199999994404E-5</c:v>
                </c:pt>
                <c:pt idx="863">
                  <c:v>4.7086799999993662E-5</c:v>
                </c:pt>
                <c:pt idx="864">
                  <c:v>4.8748999999990571E-5</c:v>
                </c:pt>
                <c:pt idx="865">
                  <c:v>5.0041199999994394E-5</c:v>
                </c:pt>
                <c:pt idx="866">
                  <c:v>4.9941199999994391E-5</c:v>
                </c:pt>
                <c:pt idx="867">
                  <c:v>5.2615599999995106E-5</c:v>
                </c:pt>
                <c:pt idx="868">
                  <c:v>5.0853399999998248E-5</c:v>
                </c:pt>
                <c:pt idx="869">
                  <c:v>4.8991199999994395E-5</c:v>
                </c:pt>
                <c:pt idx="870">
                  <c:v>4.8511199999994373E-5</c:v>
                </c:pt>
                <c:pt idx="871">
                  <c:v>4.6658999999990569E-5</c:v>
                </c:pt>
                <c:pt idx="872">
                  <c:v>4.4696799999993653E-5</c:v>
                </c:pt>
                <c:pt idx="873">
                  <c:v>4.2744599999996785E-5</c:v>
                </c:pt>
                <c:pt idx="874">
                  <c:v>4.0602399999992969E-5</c:v>
                </c:pt>
                <c:pt idx="875">
                  <c:v>3.7077999999992261E-5</c:v>
                </c:pt>
                <c:pt idx="876">
                  <c:v>4.1746799999993662E-5</c:v>
                </c:pt>
                <c:pt idx="877">
                  <c:v>4.6605599999995128E-5</c:v>
                </c:pt>
                <c:pt idx="878">
                  <c:v>5.1844399999996559E-5</c:v>
                </c:pt>
                <c:pt idx="879">
                  <c:v>5.7093199999997985E-5</c:v>
                </c:pt>
                <c:pt idx="880">
                  <c:v>5.9187599999991789E-5</c:v>
                </c:pt>
                <c:pt idx="881">
                  <c:v>5.44709999999942E-5</c:v>
                </c:pt>
                <c:pt idx="882">
                  <c:v>4.7892199999992758E-5</c:v>
                </c:pt>
                <c:pt idx="883">
                  <c:v>4.1835599999995104E-5</c:v>
                </c:pt>
                <c:pt idx="884">
                  <c:v>3.373679999999369E-5</c:v>
                </c:pt>
                <c:pt idx="885">
                  <c:v>3.5593399999998235E-5</c:v>
                </c:pt>
                <c:pt idx="886">
                  <c:v>3.7402199999992715E-5</c:v>
                </c:pt>
                <c:pt idx="887">
                  <c:v>4.0783199999998028E-5</c:v>
                </c:pt>
                <c:pt idx="888">
                  <c:v>4.3261999999992539E-5</c:v>
                </c:pt>
                <c:pt idx="889">
                  <c:v>4.1214199999996357E-5</c:v>
                </c:pt>
                <c:pt idx="890">
                  <c:v>3.2387599999991789E-5</c:v>
                </c:pt>
                <c:pt idx="891">
                  <c:v>2.3950999999994174E-5</c:v>
                </c:pt>
                <c:pt idx="892">
                  <c:v>1.9660999999994173E-5</c:v>
                </c:pt>
                <c:pt idx="893">
                  <c:v>1.6273199999998034E-5</c:v>
                </c:pt>
                <c:pt idx="894">
                  <c:v>1.9654199999996353E-5</c:v>
                </c:pt>
                <c:pt idx="895">
                  <c:v>2.2132999999990865E-5</c:v>
                </c:pt>
                <c:pt idx="896">
                  <c:v>2.4421799999992306E-5</c:v>
                </c:pt>
                <c:pt idx="897">
                  <c:v>2.374619999999302E-5</c:v>
                </c:pt>
                <c:pt idx="898">
                  <c:v>2.2458399999996824E-5</c:v>
                </c:pt>
                <c:pt idx="899">
                  <c:v>1.783619999999299E-5</c:v>
                </c:pt>
                <c:pt idx="900">
                  <c:v>1.6548399999996848E-5</c:v>
                </c:pt>
                <c:pt idx="901">
                  <c:v>1.5640599999993733E-5</c:v>
                </c:pt>
                <c:pt idx="902">
                  <c:v>1.3260599999993718E-5</c:v>
                </c:pt>
                <c:pt idx="903">
                  <c:v>9.9205999999937128E-6</c:v>
                </c:pt>
                <c:pt idx="904">
                  <c:v>6.1105999999937341E-6</c:v>
                </c:pt>
                <c:pt idx="905">
                  <c:v>6.2839999999685136E-7</c:v>
                </c:pt>
                <c:pt idx="906">
                  <c:v>-1.2394000000062549E-6</c:v>
                </c:pt>
                <c:pt idx="907">
                  <c:v>-9.5500000000554993E-7</c:v>
                </c:pt>
                <c:pt idx="908">
                  <c:v>-1.0028000000017381E-6</c:v>
                </c:pt>
                <c:pt idx="909">
                  <c:v>2.9537999999959194E-6</c:v>
                </c:pt>
                <c:pt idx="910">
                  <c:v>8.8625999999903901E-6</c:v>
                </c:pt>
                <c:pt idx="911">
                  <c:v>1.0634799999994235E-5</c:v>
                </c:pt>
                <c:pt idx="912">
                  <c:v>1.0724799999994243E-5</c:v>
                </c:pt>
                <c:pt idx="913">
                  <c:v>6.488199999996622E-6</c:v>
                </c:pt>
                <c:pt idx="914">
                  <c:v>-8.1280000000172803E-7</c:v>
                </c:pt>
                <c:pt idx="915">
                  <c:v>-4.6272000000093872E-6</c:v>
                </c:pt>
                <c:pt idx="916">
                  <c:v>-8.6316000000031786E-6</c:v>
                </c:pt>
                <c:pt idx="917">
                  <c:v>-8.579400000006249E-6</c:v>
                </c:pt>
                <c:pt idx="918">
                  <c:v>-4.3906000000048162E-6</c:v>
                </c:pt>
                <c:pt idx="919">
                  <c:v>-1.3840000000072089E-6</c:v>
                </c:pt>
                <c:pt idx="920">
                  <c:v>-4.8180000000340104E-7</c:v>
                </c:pt>
                <c:pt idx="921">
                  <c:v>-2.8140000000072274E-6</c:v>
                </c:pt>
                <c:pt idx="922">
                  <c:v>-3.6740000000072158E-6</c:v>
                </c:pt>
                <c:pt idx="923">
                  <c:v>-1.8596000000064899E-6</c:v>
                </c:pt>
                <c:pt idx="924">
                  <c:v>-1.0052000000057549E-6</c:v>
                </c:pt>
                <c:pt idx="925">
                  <c:v>5.7139999999183391E-7</c:v>
                </c:pt>
                <c:pt idx="926">
                  <c:v>1.8479999999964085E-6</c:v>
                </c:pt>
                <c:pt idx="927">
                  <c:v>-1.197600000002897E-6</c:v>
                </c:pt>
                <c:pt idx="928">
                  <c:v>-8.9698000000067255E-6</c:v>
                </c:pt>
                <c:pt idx="929">
                  <c:v>-1.6129800000006704E-5</c:v>
                </c:pt>
                <c:pt idx="930">
                  <c:v>-3.157420000000742E-5</c:v>
                </c:pt>
                <c:pt idx="931">
                  <c:v>-4.7836400000004305E-5</c:v>
                </c:pt>
                <c:pt idx="932">
                  <c:v>-6.675860000000816E-5</c:v>
                </c:pt>
                <c:pt idx="933">
                  <c:v>-8.8170800000005034E-5</c:v>
                </c:pt>
                <c:pt idx="934">
                  <c:v>-1.1173080000000503E-4</c:v>
                </c:pt>
                <c:pt idx="935">
                  <c:v>-1.3523860000000815E-4</c:v>
                </c:pt>
                <c:pt idx="936">
                  <c:v>-1.7099860000000815E-4</c:v>
                </c:pt>
                <c:pt idx="937">
                  <c:v>-2.0790420000000743E-4</c:v>
                </c:pt>
                <c:pt idx="938">
                  <c:v>-2.4910980000000669E-4</c:v>
                </c:pt>
                <c:pt idx="939">
                  <c:v>-3.0060980000000669E-4</c:v>
                </c:pt>
                <c:pt idx="940">
                  <c:v>-3.5329760000000289E-4</c:v>
                </c:pt>
                <c:pt idx="941">
                  <c:v>-4.1790540000000598E-4</c:v>
                </c:pt>
                <c:pt idx="942">
                  <c:v>-4.873832000000091E-4</c:v>
                </c:pt>
                <c:pt idx="943">
                  <c:v>-5.6563100000000524E-4</c:v>
                </c:pt>
                <c:pt idx="944">
                  <c:v>-6.4670100000000527E-4</c:v>
                </c:pt>
                <c:pt idx="945">
                  <c:v>-7.3133880000000135E-4</c:v>
                </c:pt>
                <c:pt idx="946">
                  <c:v>-8.0749100000000523E-4</c:v>
                </c:pt>
                <c:pt idx="947">
                  <c:v>-8.8597660000000456E-4</c:v>
                </c:pt>
                <c:pt idx="948">
                  <c:v>-9.5559220000000387E-4</c:v>
                </c:pt>
                <c:pt idx="949">
                  <c:v>-1.0197722000000039E-3</c:v>
                </c:pt>
                <c:pt idx="950">
                  <c:v>-1.0746600000000068E-3</c:v>
                </c:pt>
                <c:pt idx="951">
                  <c:v>-1.1207200000000069E-3</c:v>
                </c:pt>
                <c:pt idx="952">
                  <c:v>-1.1547222000000039E-3</c:v>
                </c:pt>
                <c:pt idx="953">
                  <c:v>-1.1847566000000045E-3</c:v>
                </c:pt>
                <c:pt idx="954">
                  <c:v>-1.2072244000000077E-3</c:v>
                </c:pt>
                <c:pt idx="955">
                  <c:v>-1.2267266000000046E-3</c:v>
                </c:pt>
                <c:pt idx="956">
                  <c:v>-1.2404044000000076E-3</c:v>
                </c:pt>
                <c:pt idx="957">
                  <c:v>-1.246652200000004E-3</c:v>
                </c:pt>
                <c:pt idx="958">
                  <c:v>-1.2523822000000038E-3</c:v>
                </c:pt>
                <c:pt idx="959">
                  <c:v>-1.2543300000000071E-3</c:v>
                </c:pt>
                <c:pt idx="960">
                  <c:v>-1.2532856000000061E-3</c:v>
                </c:pt>
                <c:pt idx="961">
                  <c:v>-1.2502312000000054E-3</c:v>
                </c:pt>
                <c:pt idx="962">
                  <c:v>-1.2447546000000078E-3</c:v>
                </c:pt>
                <c:pt idx="963">
                  <c:v>-1.2381702000000072E-3</c:v>
                </c:pt>
                <c:pt idx="964">
                  <c:v>-1.2223458000000065E-3</c:v>
                </c:pt>
                <c:pt idx="965">
                  <c:v>-1.2039414000000058E-3</c:v>
                </c:pt>
                <c:pt idx="966">
                  <c:v>-1.185109200000002E-3</c:v>
                </c:pt>
                <c:pt idx="967">
                  <c:v>-1.160267000000005E-3</c:v>
                </c:pt>
                <c:pt idx="968">
                  <c:v>-1.1335570000000051E-3</c:v>
                </c:pt>
                <c:pt idx="969">
                  <c:v>-1.1048992000000019E-3</c:v>
                </c:pt>
                <c:pt idx="970">
                  <c:v>-1.071909200000002E-3</c:v>
                </c:pt>
                <c:pt idx="971">
                  <c:v>-1.0350892000000019E-3</c:v>
                </c:pt>
                <c:pt idx="972">
                  <c:v>-9.9947140000000581E-4</c:v>
                </c:pt>
                <c:pt idx="973">
                  <c:v>-9.5946920000000192E-4</c:v>
                </c:pt>
                <c:pt idx="974">
                  <c:v>-9.2741920000000188E-4</c:v>
                </c:pt>
                <c:pt idx="975">
                  <c:v>-8.9113580000000638E-4</c:v>
                </c:pt>
                <c:pt idx="976">
                  <c:v>-8.5232020000000717E-4</c:v>
                </c:pt>
                <c:pt idx="977">
                  <c:v>-8.1621680000000475E-4</c:v>
                </c:pt>
                <c:pt idx="978">
                  <c:v>-7.8102560000000614E-4</c:v>
                </c:pt>
                <c:pt idx="979">
                  <c:v>-7.4250000000000693E-4</c:v>
                </c:pt>
                <c:pt idx="980">
                  <c:v>-7.0430220000000383E-4</c:v>
                </c:pt>
                <c:pt idx="981">
                  <c:v>-6.6634220000000386E-4</c:v>
                </c:pt>
                <c:pt idx="982">
                  <c:v>-6.2753220000000384E-4</c:v>
                </c:pt>
                <c:pt idx="983">
                  <c:v>-5.919100000000069E-4</c:v>
                </c:pt>
                <c:pt idx="984">
                  <c:v>-5.5590780000000311E-4</c:v>
                </c:pt>
                <c:pt idx="985">
                  <c:v>-5.2834780000000307E-4</c:v>
                </c:pt>
                <c:pt idx="986">
                  <c:v>-4.9868780000000314E-4</c:v>
                </c:pt>
                <c:pt idx="987">
                  <c:v>-4.7394000000000689E-4</c:v>
                </c:pt>
                <c:pt idx="988">
                  <c:v>-4.4705000000000694E-4</c:v>
                </c:pt>
                <c:pt idx="989">
                  <c:v>-4.2197000000000691E-4</c:v>
                </c:pt>
                <c:pt idx="990">
                  <c:v>-3.9936000000000691E-4</c:v>
                </c:pt>
                <c:pt idx="991">
                  <c:v>-3.765756000000062E-4</c:v>
                </c:pt>
                <c:pt idx="992">
                  <c:v>-3.5254120000000549E-4</c:v>
                </c:pt>
                <c:pt idx="993">
                  <c:v>-3.2908680000000474E-4</c:v>
                </c:pt>
                <c:pt idx="994">
                  <c:v>-3.0948460000000786E-4</c:v>
                </c:pt>
                <c:pt idx="995">
                  <c:v>-2.8946020000000713E-4</c:v>
                </c:pt>
                <c:pt idx="996">
                  <c:v>-2.7205360000000955E-4</c:v>
                </c:pt>
                <c:pt idx="997">
                  <c:v>-2.5789140000000572E-4</c:v>
                </c:pt>
                <c:pt idx="998">
                  <c:v>-2.4397700000000497E-4</c:v>
                </c:pt>
                <c:pt idx="999">
                  <c:v>-2.3295480000000809E-4</c:v>
                </c:pt>
                <c:pt idx="1000">
                  <c:v>-2.2385260000000427E-4</c:v>
                </c:pt>
                <c:pt idx="1001">
                  <c:v>-2.1760480000000809E-4</c:v>
                </c:pt>
                <c:pt idx="1002">
                  <c:v>-2.1297700000000498E-4</c:v>
                </c:pt>
                <c:pt idx="1003">
                  <c:v>-2.0611700000000498E-4</c:v>
                </c:pt>
                <c:pt idx="1004">
                  <c:v>-1.9724260000000425E-4</c:v>
                </c:pt>
                <c:pt idx="1005">
                  <c:v>-1.8722820000000354E-4</c:v>
                </c:pt>
                <c:pt idx="1006">
                  <c:v>-1.7917600000000663E-4</c:v>
                </c:pt>
                <c:pt idx="1007">
                  <c:v>-1.7116160000000592E-4</c:v>
                </c:pt>
                <c:pt idx="1008">
                  <c:v>-1.6892380000000975E-4</c:v>
                </c:pt>
                <c:pt idx="1009">
                  <c:v>-1.6634820000000354E-4</c:v>
                </c:pt>
                <c:pt idx="1010">
                  <c:v>-1.6463260000000425E-4</c:v>
                </c:pt>
                <c:pt idx="1011">
                  <c:v>-1.621048000000081E-4</c:v>
                </c:pt>
                <c:pt idx="1012">
                  <c:v>-1.5747260000000427E-4</c:v>
                </c:pt>
                <c:pt idx="1013">
                  <c:v>-1.4960600000000666E-4</c:v>
                </c:pt>
                <c:pt idx="1014">
                  <c:v>-1.4164940000000904E-4</c:v>
                </c:pt>
                <c:pt idx="1015">
                  <c:v>-1.3321280000000449E-4</c:v>
                </c:pt>
                <c:pt idx="1016">
                  <c:v>-1.2710280000000448E-4</c:v>
                </c:pt>
                <c:pt idx="1017">
                  <c:v>-1.2257500000000137E-4</c:v>
                </c:pt>
                <c:pt idx="1018">
                  <c:v>-1.1932940000000902E-4</c:v>
                </c:pt>
                <c:pt idx="1019">
                  <c:v>-1.1752380000000975E-4</c:v>
                </c:pt>
                <c:pt idx="1020">
                  <c:v>-1.1455820000000355E-4</c:v>
                </c:pt>
                <c:pt idx="1021">
                  <c:v>-1.1284260000000426E-4</c:v>
                </c:pt>
                <c:pt idx="1022">
                  <c:v>-1.0936480000000808E-4</c:v>
                </c:pt>
                <c:pt idx="1023">
                  <c:v>-1.0706920000000189E-4</c:v>
                </c:pt>
                <c:pt idx="1024">
                  <c:v>-1.033014000000057E-4</c:v>
                </c:pt>
                <c:pt idx="1025">
                  <c:v>-1.0282580000000642E-4</c:v>
                </c:pt>
                <c:pt idx="1026">
                  <c:v>-9.8483600000009541E-5</c:v>
                </c:pt>
                <c:pt idx="1027">
                  <c:v>-9.8388000000003314E-5</c:v>
                </c:pt>
                <c:pt idx="1028">
                  <c:v>-9.5485800000006424E-5</c:v>
                </c:pt>
                <c:pt idx="1029">
                  <c:v>-9.1861400000005713E-5</c:v>
                </c:pt>
                <c:pt idx="1030">
                  <c:v>-8.6854800000008085E-5</c:v>
                </c:pt>
                <c:pt idx="1031">
                  <c:v>-8.4660400000007366E-5</c:v>
                </c:pt>
                <c:pt idx="1032">
                  <c:v>-8.0561600000005914E-5</c:v>
                </c:pt>
                <c:pt idx="1033">
                  <c:v>-8.1279400000009046E-5</c:v>
                </c:pt>
                <c:pt idx="1034">
                  <c:v>-8.6049400000009043E-5</c:v>
                </c:pt>
                <c:pt idx="1035">
                  <c:v>-9.3441600000005939E-5</c:v>
                </c:pt>
                <c:pt idx="1036">
                  <c:v>-1.0474380000000976E-4</c:v>
                </c:pt>
                <c:pt idx="1037">
                  <c:v>-1.2276260000000427E-4</c:v>
                </c:pt>
                <c:pt idx="1038">
                  <c:v>-1.3721480000000808E-4</c:v>
                </c:pt>
                <c:pt idx="1039">
                  <c:v>-1.4860820000000354E-4</c:v>
                </c:pt>
                <c:pt idx="1040">
                  <c:v>-1.6195940000000904E-4</c:v>
                </c:pt>
                <c:pt idx="1041">
                  <c:v>-1.7674500000000137E-4</c:v>
                </c:pt>
                <c:pt idx="1042">
                  <c:v>-1.9639620000000687E-4</c:v>
                </c:pt>
                <c:pt idx="1043">
                  <c:v>-2.2333960000000926E-4</c:v>
                </c:pt>
                <c:pt idx="1044">
                  <c:v>-2.6152620000000689E-4</c:v>
                </c:pt>
                <c:pt idx="1045">
                  <c:v>-3.0406500000000137E-4</c:v>
                </c:pt>
                <c:pt idx="1046">
                  <c:v>-3.473072000000052E-4</c:v>
                </c:pt>
                <c:pt idx="1047">
                  <c:v>-3.9036940000000903E-4</c:v>
                </c:pt>
                <c:pt idx="1048">
                  <c:v>-4.4573160000000594E-4</c:v>
                </c:pt>
                <c:pt idx="1049">
                  <c:v>-4.9979720000000523E-4</c:v>
                </c:pt>
                <c:pt idx="1050">
                  <c:v>-5.5883280000000449E-4</c:v>
                </c:pt>
                <c:pt idx="1051">
                  <c:v>-6.210184000000037E-4</c:v>
                </c:pt>
                <c:pt idx="1052">
                  <c:v>-6.8581620000000691E-4</c:v>
                </c:pt>
                <c:pt idx="1053">
                  <c:v>-7.4317960000000927E-4</c:v>
                </c:pt>
                <c:pt idx="1054">
                  <c:v>-8.0035740000000547E-4</c:v>
                </c:pt>
                <c:pt idx="1055">
                  <c:v>-8.5400520000000161E-4</c:v>
                </c:pt>
                <c:pt idx="1056">
                  <c:v>-9.0349520000000162E-4</c:v>
                </c:pt>
                <c:pt idx="1057">
                  <c:v>-9.5012960000000928E-4</c:v>
                </c:pt>
                <c:pt idx="1058">
                  <c:v>-9.9094840000000378E-4</c:v>
                </c:pt>
                <c:pt idx="1059">
                  <c:v>-1.0333828000000044E-3</c:v>
                </c:pt>
                <c:pt idx="1060">
                  <c:v>-1.0712472000000053E-3</c:v>
                </c:pt>
                <c:pt idx="1061">
                  <c:v>-1.1059994000000091E-3</c:v>
                </c:pt>
                <c:pt idx="1062">
                  <c:v>-1.1341350000000014E-3</c:v>
                </c:pt>
                <c:pt idx="1063">
                  <c:v>-1.1612728000000045E-3</c:v>
                </c:pt>
                <c:pt idx="1064">
                  <c:v>-1.1805806000000077E-3</c:v>
                </c:pt>
                <c:pt idx="1065">
                  <c:v>-1.1979462000000069E-3</c:v>
                </c:pt>
                <c:pt idx="1066">
                  <c:v>-1.2152962000000068E-3</c:v>
                </c:pt>
                <c:pt idx="1067">
                  <c:v>-1.226931800000006E-3</c:v>
                </c:pt>
                <c:pt idx="1068">
                  <c:v>-1.2359974000000053E-3</c:v>
                </c:pt>
                <c:pt idx="1069">
                  <c:v>-1.2363364000000071E-3</c:v>
                </c:pt>
                <c:pt idx="1070">
                  <c:v>-1.2375720000000062E-3</c:v>
                </c:pt>
                <c:pt idx="1071">
                  <c:v>-1.2329510000000082E-3</c:v>
                </c:pt>
                <c:pt idx="1072">
                  <c:v>-1.2304244000000035E-3</c:v>
                </c:pt>
                <c:pt idx="1073">
                  <c:v>-1.2262778000000059E-3</c:v>
                </c:pt>
                <c:pt idx="1074">
                  <c:v>-1.224657800000006E-3</c:v>
                </c:pt>
                <c:pt idx="1075">
                  <c:v>-1.2166012000000012E-3</c:v>
                </c:pt>
                <c:pt idx="1076">
                  <c:v>-1.2143144000000034E-3</c:v>
                </c:pt>
                <c:pt idx="1077">
                  <c:v>-1.2063932000000049E-3</c:v>
                </c:pt>
                <c:pt idx="1078">
                  <c:v>-1.1957120000000063E-3</c:v>
                </c:pt>
                <c:pt idx="1079">
                  <c:v>-1.1838808000000079E-3</c:v>
                </c:pt>
                <c:pt idx="1080">
                  <c:v>-1.1707196000000093E-3</c:v>
                </c:pt>
                <c:pt idx="1081">
                  <c:v>-1.1462574000000055E-3</c:v>
                </c:pt>
                <c:pt idx="1082">
                  <c:v>-1.1239374000000055E-3</c:v>
                </c:pt>
                <c:pt idx="1083">
                  <c:v>-1.0979552000000017E-3</c:v>
                </c:pt>
                <c:pt idx="1084">
                  <c:v>-1.0687708000000078E-3</c:v>
                </c:pt>
                <c:pt idx="1085">
                  <c:v>-1.0374964000000072E-3</c:v>
                </c:pt>
                <c:pt idx="1086">
                  <c:v>-1.0131720000000064E-3</c:v>
                </c:pt>
                <c:pt idx="1087">
                  <c:v>-9.8399760000000575E-4</c:v>
                </c:pt>
                <c:pt idx="1088">
                  <c:v>-9.5876540000000186E-4</c:v>
                </c:pt>
                <c:pt idx="1089">
                  <c:v>-9.3335320000000489E-4</c:v>
                </c:pt>
                <c:pt idx="1090">
                  <c:v>-9.1108540000000183E-4</c:v>
                </c:pt>
                <c:pt idx="1091">
                  <c:v>-8.8752540000000177E-4</c:v>
                </c:pt>
                <c:pt idx="1092">
                  <c:v>-8.6807540000000182E-4</c:v>
                </c:pt>
                <c:pt idx="1093">
                  <c:v>-8.4628760000000566E-4</c:v>
                </c:pt>
                <c:pt idx="1094">
                  <c:v>-8.235876000000056E-4</c:v>
                </c:pt>
                <c:pt idx="1095">
                  <c:v>-7.9860320000000489E-4</c:v>
                </c:pt>
                <c:pt idx="1096">
                  <c:v>-7.7852540000000183E-4</c:v>
                </c:pt>
                <c:pt idx="1097">
                  <c:v>-7.5201100000000804E-4</c:v>
                </c:pt>
                <c:pt idx="1098">
                  <c:v>-7.2602880000000427E-4</c:v>
                </c:pt>
                <c:pt idx="1099">
                  <c:v>-6.9856440000000343E-4</c:v>
                </c:pt>
                <c:pt idx="1100">
                  <c:v>-6.7709880000000418E-4</c:v>
                </c:pt>
                <c:pt idx="1101">
                  <c:v>-6.5325880000000427E-4</c:v>
                </c:pt>
                <c:pt idx="1102">
                  <c:v>-6.3699980000000945E-4</c:v>
                </c:pt>
                <c:pt idx="1103">
                  <c:v>-6.2512080000000781E-4</c:v>
                </c:pt>
                <c:pt idx="1104">
                  <c:v>-6.079496000000093E-4</c:v>
                </c:pt>
                <c:pt idx="1105">
                  <c:v>-5.8821400000000303E-4</c:v>
                </c:pt>
                <c:pt idx="1106">
                  <c:v>-5.6598840000000373E-4</c:v>
                </c:pt>
                <c:pt idx="1107">
                  <c:v>-5.4243840000000373E-4</c:v>
                </c:pt>
                <c:pt idx="1108">
                  <c:v>-5.1706400000000306E-4</c:v>
                </c:pt>
                <c:pt idx="1109">
                  <c:v>-4.9207960000000929E-4</c:v>
                </c:pt>
                <c:pt idx="1110">
                  <c:v>-4.6600300000000471E-4</c:v>
                </c:pt>
                <c:pt idx="1111">
                  <c:v>-4.4201640000000712E-4</c:v>
                </c:pt>
                <c:pt idx="1112">
                  <c:v>-4.1693760000000566E-4</c:v>
                </c:pt>
                <c:pt idx="1113">
                  <c:v>-3.9118880000000417E-4</c:v>
                </c:pt>
                <c:pt idx="1114">
                  <c:v>-3.7540660000000731E-4</c:v>
                </c:pt>
                <c:pt idx="1115">
                  <c:v>-3.5386220000000661E-4</c:v>
                </c:pt>
                <c:pt idx="1116">
                  <c:v>-3.3621220000000659E-4</c:v>
                </c:pt>
                <c:pt idx="1117">
                  <c:v>-3.2081440000000349E-4</c:v>
                </c:pt>
                <c:pt idx="1118">
                  <c:v>-3.0588660000000731E-4</c:v>
                </c:pt>
                <c:pt idx="1119">
                  <c:v>-2.9120100000000802E-4</c:v>
                </c:pt>
                <c:pt idx="1120">
                  <c:v>-2.8094320000000492E-4</c:v>
                </c:pt>
                <c:pt idx="1121">
                  <c:v>-2.6626320000000493E-4</c:v>
                </c:pt>
                <c:pt idx="1122">
                  <c:v>-2.5191100000000803E-4</c:v>
                </c:pt>
                <c:pt idx="1123">
                  <c:v>-2.377488000000042E-4</c:v>
                </c:pt>
                <c:pt idx="1124">
                  <c:v>-2.2391440000000347E-4</c:v>
                </c:pt>
                <c:pt idx="1125">
                  <c:v>-2.1080220000000658E-4</c:v>
                </c:pt>
                <c:pt idx="1126">
                  <c:v>-1.9979000000000969E-4</c:v>
                </c:pt>
                <c:pt idx="1127">
                  <c:v>-1.8896780000000587E-4</c:v>
                </c:pt>
                <c:pt idx="1128">
                  <c:v>-1.7852560000000204E-4</c:v>
                </c:pt>
                <c:pt idx="1129">
                  <c:v>-1.6908560000000202E-4</c:v>
                </c:pt>
                <c:pt idx="1130">
                  <c:v>-1.6036340000000513E-4</c:v>
                </c:pt>
                <c:pt idx="1131">
                  <c:v>-1.5297120000000132E-4</c:v>
                </c:pt>
                <c:pt idx="1132">
                  <c:v>-1.4572120000000131E-4</c:v>
                </c:pt>
                <c:pt idx="1133">
                  <c:v>-1.4147340000000516E-4</c:v>
                </c:pt>
                <c:pt idx="1134">
                  <c:v>-1.3656560000000205E-4</c:v>
                </c:pt>
                <c:pt idx="1135">
                  <c:v>-1.3145780000000585E-4</c:v>
                </c:pt>
                <c:pt idx="1136">
                  <c:v>-1.273100000000097E-4</c:v>
                </c:pt>
                <c:pt idx="1137">
                  <c:v>-1.1825560000000205E-4</c:v>
                </c:pt>
                <c:pt idx="1138">
                  <c:v>-1.0538680000000752E-4</c:v>
                </c:pt>
                <c:pt idx="1139">
                  <c:v>-1.0042680000000754E-4</c:v>
                </c:pt>
                <c:pt idx="1140">
                  <c:v>-9.4274600000003714E-5</c:v>
                </c:pt>
                <c:pt idx="1141">
                  <c:v>-8.8602400000006821E-5</c:v>
                </c:pt>
                <c:pt idx="1142">
                  <c:v>-8.8696800000007543E-5</c:v>
                </c:pt>
                <c:pt idx="1143">
                  <c:v>-8.8401200000001311E-5</c:v>
                </c:pt>
                <c:pt idx="1144">
                  <c:v>-8.2729000000004418E-5</c:v>
                </c:pt>
                <c:pt idx="1145">
                  <c:v>-7.7536800000007521E-5</c:v>
                </c:pt>
                <c:pt idx="1146">
                  <c:v>-6.7618000000006101E-5</c:v>
                </c:pt>
                <c:pt idx="1147">
                  <c:v>-5.7989200000004639E-5</c:v>
                </c:pt>
                <c:pt idx="1148">
                  <c:v>-5.0170400000003188E-5</c:v>
                </c:pt>
                <c:pt idx="1149">
                  <c:v>-4.3691600000001749E-5</c:v>
                </c:pt>
                <c:pt idx="1150">
                  <c:v>-3.7825000000004131E-5</c:v>
                </c:pt>
                <c:pt idx="1151">
                  <c:v>-3.6775000000004133E-5</c:v>
                </c:pt>
                <c:pt idx="1152">
                  <c:v>-3.7397200000007977E-5</c:v>
                </c:pt>
                <c:pt idx="1153">
                  <c:v>-3.7919400000004853E-5</c:v>
                </c:pt>
                <c:pt idx="1154">
                  <c:v>-3.9443800000005594E-5</c:v>
                </c:pt>
                <c:pt idx="1155">
                  <c:v>-4.172820000000632E-5</c:v>
                </c:pt>
                <c:pt idx="1156">
                  <c:v>-4.4212600000007024E-5</c:v>
                </c:pt>
                <c:pt idx="1157">
                  <c:v>-4.3974800000003914E-5</c:v>
                </c:pt>
                <c:pt idx="1158">
                  <c:v>-4.1874800000003918E-5</c:v>
                </c:pt>
                <c:pt idx="1159">
                  <c:v>-3.6920400000003191E-5</c:v>
                </c:pt>
                <c:pt idx="1160">
                  <c:v>-3.0103800000005578E-5</c:v>
                </c:pt>
                <c:pt idx="1161">
                  <c:v>-2.327720000000797E-5</c:v>
                </c:pt>
                <c:pt idx="1162">
                  <c:v>-1.7320600000003434E-5</c:v>
                </c:pt>
                <c:pt idx="1163">
                  <c:v>-1.3036200000009652E-5</c:v>
                </c:pt>
                <c:pt idx="1164">
                  <c:v>-1.0694000000005803E-5</c:v>
                </c:pt>
                <c:pt idx="1165">
                  <c:v>-1.1026200000009635E-5</c:v>
                </c:pt>
                <c:pt idx="1166">
                  <c:v>-1.2750600000003415E-5</c:v>
                </c:pt>
                <c:pt idx="1167">
                  <c:v>-1.4935000000004139E-5</c:v>
                </c:pt>
                <c:pt idx="1168">
                  <c:v>-1.5457200000007981E-5</c:v>
                </c:pt>
                <c:pt idx="1169">
                  <c:v>-1.9223800000005601E-5</c:v>
                </c:pt>
                <c:pt idx="1170">
                  <c:v>-1.5267200000007971E-5</c:v>
                </c:pt>
                <c:pt idx="1171">
                  <c:v>-1.1310600000003429E-5</c:v>
                </c:pt>
                <c:pt idx="1172">
                  <c:v>-1.0460600000003435E-5</c:v>
                </c:pt>
                <c:pt idx="1173">
                  <c:v>-5.9340000000058016E-6</c:v>
                </c:pt>
                <c:pt idx="1174">
                  <c:v>-9.2740000000819992E-7</c:v>
                </c:pt>
                <c:pt idx="1175">
                  <c:v>-1.971800000001979E-6</c:v>
                </c:pt>
                <c:pt idx="1176">
                  <c:v>-4.3984000000065273E-6</c:v>
                </c:pt>
                <c:pt idx="1177">
                  <c:v>-3.5484000000065338E-6</c:v>
                </c:pt>
                <c:pt idx="1178">
                  <c:v>-5.4528000000072401E-6</c:v>
                </c:pt>
                <c:pt idx="1179">
                  <c:v>-8.7394000000048651E-6</c:v>
                </c:pt>
                <c:pt idx="1180">
                  <c:v>-4.5928000000072518E-6</c:v>
                </c:pt>
                <c:pt idx="1181">
                  <c:v>-2.5620000000962841E-7</c:v>
                </c:pt>
                <c:pt idx="1182">
                  <c:v>5.6525999999918082E-6</c:v>
                </c:pt>
                <c:pt idx="1183">
                  <c:v>8.8069999999925179E-6</c:v>
                </c:pt>
                <c:pt idx="1184">
                  <c:v>1.2141399999993243E-5</c:v>
                </c:pt>
                <c:pt idx="1185">
                  <c:v>1.1186999999992532E-5</c:v>
                </c:pt>
                <c:pt idx="1186">
                  <c:v>8.6603999999949205E-6</c:v>
                </c:pt>
                <c:pt idx="1187">
                  <c:v>7.32599999999419E-6</c:v>
                </c:pt>
                <c:pt idx="1188">
                  <c:v>7.2837999999903705E-6</c:v>
                </c:pt>
                <c:pt idx="1189">
                  <c:v>5.0893999999965906E-6</c:v>
                </c:pt>
                <c:pt idx="1190">
                  <c:v>1.6549999999958633E-6</c:v>
                </c:pt>
                <c:pt idx="1191">
                  <c:v>9.849999999958579E-7</c:v>
                </c:pt>
                <c:pt idx="1192">
                  <c:v>-1.3472000000079685E-6</c:v>
                </c:pt>
                <c:pt idx="1193">
                  <c:v>-3.5894000000048754E-6</c:v>
                </c:pt>
                <c:pt idx="1194">
                  <c:v>-4.0694000000048708E-6</c:v>
                </c:pt>
                <c:pt idx="1195">
                  <c:v>5.0939999999657687E-7</c:v>
                </c:pt>
                <c:pt idx="1196">
                  <c:v>6.3703999999949136E-6</c:v>
                </c:pt>
                <c:pt idx="1197">
                  <c:v>1.2611399999993243E-5</c:v>
                </c:pt>
                <c:pt idx="1198">
                  <c:v>1.9332399999998534E-5</c:v>
                </c:pt>
                <c:pt idx="1199">
                  <c:v>2.4391199999993039E-5</c:v>
                </c:pt>
                <c:pt idx="1200">
                  <c:v>2.5773399999996869E-5</c:v>
                </c:pt>
                <c:pt idx="1201">
                  <c:v>2.5863399999996849E-5</c:v>
                </c:pt>
                <c:pt idx="1202">
                  <c:v>2.7245599999993741E-5</c:v>
                </c:pt>
                <c:pt idx="1203">
                  <c:v>2.677559999999374E-5</c:v>
                </c:pt>
                <c:pt idx="1204">
                  <c:v>2.6865599999993748E-5</c:v>
                </c:pt>
                <c:pt idx="1205">
                  <c:v>2.696559999999375E-5</c:v>
                </c:pt>
                <c:pt idx="1206">
                  <c:v>2.8437799999990649E-5</c:v>
                </c:pt>
                <c:pt idx="1207">
                  <c:v>2.715559999999376E-5</c:v>
                </c:pt>
                <c:pt idx="1208">
                  <c:v>2.1578999999996129E-5</c:v>
                </c:pt>
                <c:pt idx="1209">
                  <c:v>1.7284599999995413E-5</c:v>
                </c:pt>
                <c:pt idx="1210">
                  <c:v>1.3190199999994702E-5</c:v>
                </c:pt>
                <c:pt idx="1211">
                  <c:v>1.0467999999990861E-5</c:v>
                </c:pt>
                <c:pt idx="1212">
                  <c:v>1.1702399999998528E-5</c:v>
                </c:pt>
                <c:pt idx="1213">
                  <c:v>1.3896799999992308E-5</c:v>
                </c:pt>
                <c:pt idx="1214">
                  <c:v>1.5711199999993034E-5</c:v>
                </c:pt>
                <c:pt idx="1215">
                  <c:v>1.7045599999993737E-5</c:v>
                </c:pt>
                <c:pt idx="1216">
                  <c:v>1.4987799999990648E-5</c:v>
                </c:pt>
                <c:pt idx="1217">
                  <c:v>8.983399999996862E-6</c:v>
                </c:pt>
                <c:pt idx="1218">
                  <c:v>2.0767999999923023E-6</c:v>
                </c:pt>
                <c:pt idx="1219">
                  <c:v>-8.6064000000029336E-6</c:v>
                </c:pt>
                <c:pt idx="1220">
                  <c:v>-1.7617400000008204E-5</c:v>
                </c:pt>
                <c:pt idx="1221">
                  <c:v>-2.3906200000009634E-5</c:v>
                </c:pt>
                <c:pt idx="1222">
                  <c:v>-2.9482800000007266E-5</c:v>
                </c:pt>
                <c:pt idx="1223">
                  <c:v>-2.972060000000341E-5</c:v>
                </c:pt>
                <c:pt idx="1224">
                  <c:v>-2.8576200000009628E-5</c:v>
                </c:pt>
                <c:pt idx="1225">
                  <c:v>-2.7911800000001992E-5</c:v>
                </c:pt>
                <c:pt idx="1226">
                  <c:v>-2.7959600000005091E-5</c:v>
                </c:pt>
                <c:pt idx="1227">
                  <c:v>-2.8249600000005077E-5</c:v>
                </c:pt>
                <c:pt idx="1228">
                  <c:v>-3.2396200000009629E-5</c:v>
                </c:pt>
                <c:pt idx="1229">
                  <c:v>-3.663280000000725E-5</c:v>
                </c:pt>
                <c:pt idx="1230">
                  <c:v>-3.8927200000007971E-5</c:v>
                </c:pt>
                <c:pt idx="1231">
                  <c:v>-3.7155000000004153E-5</c:v>
                </c:pt>
                <c:pt idx="1232">
                  <c:v>-3.7255000000004155E-5</c:v>
                </c:pt>
                <c:pt idx="1233">
                  <c:v>-3.1816200000009631E-5</c:v>
                </c:pt>
                <c:pt idx="1234">
                  <c:v>-2.7057400000008195E-5</c:v>
                </c:pt>
                <c:pt idx="1235">
                  <c:v>-2.3770800000003632E-5</c:v>
                </c:pt>
                <c:pt idx="1236">
                  <c:v>-2.0716400000002924E-5</c:v>
                </c:pt>
                <c:pt idx="1237">
                  <c:v>-1.5757600000001484E-5</c:v>
                </c:pt>
                <c:pt idx="1238">
                  <c:v>-1.5757600000001484E-5</c:v>
                </c:pt>
                <c:pt idx="1239">
                  <c:v>-1.3325400000004594E-5</c:v>
                </c:pt>
                <c:pt idx="1240">
                  <c:v>-1.2275400000004595E-5</c:v>
                </c:pt>
                <c:pt idx="1241">
                  <c:v>-1.0133200000007691E-5</c:v>
                </c:pt>
                <c:pt idx="1242">
                  <c:v>-7.843200000007684E-6</c:v>
                </c:pt>
                <c:pt idx="1243">
                  <c:v>-4.6510000000038693E-6</c:v>
                </c:pt>
                <c:pt idx="1244">
                  <c:v>-4.4132000000076982E-6</c:v>
                </c:pt>
                <c:pt idx="1245">
                  <c:v>-2.7932000000076968E-6</c:v>
                </c:pt>
                <c:pt idx="1246">
                  <c:v>-5.5098000000053187E-6</c:v>
                </c:pt>
                <c:pt idx="1247">
                  <c:v>-8.4164000000029235E-6</c:v>
                </c:pt>
                <c:pt idx="1248">
                  <c:v>-1.1413000000007475E-5</c:v>
                </c:pt>
                <c:pt idx="1249">
                  <c:v>-1.3079600000005098E-5</c:v>
                </c:pt>
                <c:pt idx="1250">
                  <c:v>-1.3274000000005823E-5</c:v>
                </c:pt>
                <c:pt idx="1251">
                  <c:v>-1.4038400000006523E-5</c:v>
                </c:pt>
                <c:pt idx="1252">
                  <c:v>-1.6365000000004157E-5</c:v>
                </c:pt>
                <c:pt idx="1253">
                  <c:v>-2.0083800000005589E-5</c:v>
                </c:pt>
                <c:pt idx="1254">
                  <c:v>-2.3180400000003204E-5</c:v>
                </c:pt>
                <c:pt idx="1255">
                  <c:v>-2.6419200000004641E-5</c:v>
                </c:pt>
                <c:pt idx="1256">
                  <c:v>-2.5231400000001535E-5</c:v>
                </c:pt>
                <c:pt idx="1257">
                  <c:v>-1.6030400000003193E-5</c:v>
                </c:pt>
                <c:pt idx="1258">
                  <c:v>-7.9316000000017521E-6</c:v>
                </c:pt>
                <c:pt idx="1259">
                  <c:v>2.4615999999934714E-6</c:v>
                </c:pt>
                <c:pt idx="1260">
                  <c:v>7.3781999999980314E-6</c:v>
                </c:pt>
                <c:pt idx="1261">
                  <c:v>1.4336999999992528E-5</c:v>
                </c:pt>
                <c:pt idx="1262">
                  <c:v>1.4574799999995638E-5</c:v>
                </c:pt>
                <c:pt idx="1263">
                  <c:v>1.7286999999992518E-5</c:v>
                </c:pt>
                <c:pt idx="1264">
                  <c:v>2.1201399999993241E-5</c:v>
                </c:pt>
                <c:pt idx="1265">
                  <c:v>2.648799999999086E-5</c:v>
                </c:pt>
                <c:pt idx="1266">
                  <c:v>2.9252399999998521E-5</c:v>
                </c:pt>
                <c:pt idx="1267">
                  <c:v>3.3208999999996124E-5</c:v>
                </c:pt>
                <c:pt idx="1268">
                  <c:v>3.2206799999992314E-5</c:v>
                </c:pt>
                <c:pt idx="1269">
                  <c:v>3.1204599999995415E-5</c:v>
                </c:pt>
                <c:pt idx="1270">
                  <c:v>2.6065799999993959E-5</c:v>
                </c:pt>
                <c:pt idx="1271">
                  <c:v>2.3871399999993241E-5</c:v>
                </c:pt>
                <c:pt idx="1272">
                  <c:v>2.4441399999993244E-5</c:v>
                </c:pt>
                <c:pt idx="1273">
                  <c:v>2.5253599999997071E-5</c:v>
                </c:pt>
                <c:pt idx="1274">
                  <c:v>2.5865799999993982E-5</c:v>
                </c:pt>
                <c:pt idx="1275">
                  <c:v>3.0634599999995412E-5</c:v>
                </c:pt>
                <c:pt idx="1276">
                  <c:v>3.1256799999992318E-5</c:v>
                </c:pt>
                <c:pt idx="1277">
                  <c:v>3.0016799999992309E-5</c:v>
                </c:pt>
                <c:pt idx="1278">
                  <c:v>2.8966799999992311E-5</c:v>
                </c:pt>
                <c:pt idx="1279">
                  <c:v>2.8106799999992295E-5</c:v>
                </c:pt>
                <c:pt idx="1280">
                  <c:v>2.5774599999995408E-5</c:v>
                </c:pt>
                <c:pt idx="1281">
                  <c:v>2.6006799999992299E-5</c:v>
                </c:pt>
                <c:pt idx="1282">
                  <c:v>2.5246799999992313E-5</c:v>
                </c:pt>
                <c:pt idx="1283">
                  <c:v>2.6248999999996123E-5</c:v>
                </c:pt>
                <c:pt idx="1284">
                  <c:v>2.7151199999993019E-5</c:v>
                </c:pt>
                <c:pt idx="1285">
                  <c:v>2.8153399999996856E-5</c:v>
                </c:pt>
                <c:pt idx="1286">
                  <c:v>3.210999999999446E-5</c:v>
                </c:pt>
                <c:pt idx="1287">
                  <c:v>3.3824399999995183E-5</c:v>
                </c:pt>
                <c:pt idx="1288">
                  <c:v>3.4826599999992082E-5</c:v>
                </c:pt>
                <c:pt idx="1289">
                  <c:v>3.3876599999992086E-5</c:v>
                </c:pt>
                <c:pt idx="1290">
                  <c:v>3.1824399999995189E-5</c:v>
                </c:pt>
                <c:pt idx="1291">
                  <c:v>2.8009999999994468E-5</c:v>
                </c:pt>
                <c:pt idx="1292">
                  <c:v>2.691779999999065E-5</c:v>
                </c:pt>
                <c:pt idx="1293">
                  <c:v>2.6527799999990636E-5</c:v>
                </c:pt>
                <c:pt idx="1294">
                  <c:v>2.8299999999994481E-5</c:v>
                </c:pt>
                <c:pt idx="1295">
                  <c:v>2.9872199999998294E-5</c:v>
                </c:pt>
                <c:pt idx="1296">
                  <c:v>3.0442199999998297E-5</c:v>
                </c:pt>
                <c:pt idx="1297">
                  <c:v>2.9249999999994477E-5</c:v>
                </c:pt>
                <c:pt idx="1298">
                  <c:v>2.6295599999993745E-5</c:v>
                </c:pt>
                <c:pt idx="1299">
                  <c:v>2.1768999999996139E-5</c:v>
                </c:pt>
                <c:pt idx="1300">
                  <c:v>1.9716799999992303E-5</c:v>
                </c:pt>
                <c:pt idx="1301">
                  <c:v>1.6282399999998514E-5</c:v>
                </c:pt>
                <c:pt idx="1302">
                  <c:v>1.5042399999998533E-5</c:v>
                </c:pt>
                <c:pt idx="1303">
                  <c:v>1.5564599999995409E-5</c:v>
                </c:pt>
                <c:pt idx="1304">
                  <c:v>1.4714599999995416E-5</c:v>
                </c:pt>
                <c:pt idx="1305">
                  <c:v>1.5426799999992302E-5</c:v>
                </c:pt>
                <c:pt idx="1306">
                  <c:v>1.6138999999996126E-5</c:v>
                </c:pt>
                <c:pt idx="1307">
                  <c:v>1.6808999999996132E-5</c:v>
                </c:pt>
                <c:pt idx="1308">
                  <c:v>1.9051199999993039E-5</c:v>
                </c:pt>
                <c:pt idx="1309">
                  <c:v>2.4147799999990648E-5</c:v>
                </c:pt>
                <c:pt idx="1310">
                  <c:v>2.9244399999995196E-5</c:v>
                </c:pt>
                <c:pt idx="1311">
                  <c:v>3.2778799999995926E-5</c:v>
                </c:pt>
                <c:pt idx="1312">
                  <c:v>3.6535399999993524E-5</c:v>
                </c:pt>
                <c:pt idx="1313">
                  <c:v>3.8449799999994253E-5</c:v>
                </c:pt>
                <c:pt idx="1314">
                  <c:v>3.8971999999998068E-5</c:v>
                </c:pt>
                <c:pt idx="1315">
                  <c:v>3.7541999999998076E-5</c:v>
                </c:pt>
                <c:pt idx="1316">
                  <c:v>3.6111999999998085E-5</c:v>
                </c:pt>
                <c:pt idx="1317">
                  <c:v>3.3299799999994236E-5</c:v>
                </c:pt>
                <c:pt idx="1318">
                  <c:v>2.938539999999354E-5</c:v>
                </c:pt>
                <c:pt idx="1319">
                  <c:v>2.4098799999995921E-5</c:v>
                </c:pt>
                <c:pt idx="1320">
                  <c:v>1.9382199999998305E-5</c:v>
                </c:pt>
                <c:pt idx="1321">
                  <c:v>1.6137799999990649E-5</c:v>
                </c:pt>
                <c:pt idx="1322">
                  <c:v>1.1891199999993033E-5</c:v>
                </c:pt>
                <c:pt idx="1323">
                  <c:v>1.0651199999993024E-5</c:v>
                </c:pt>
                <c:pt idx="1324">
                  <c:v>6.5567999999923137E-6</c:v>
                </c:pt>
                <c:pt idx="1325">
                  <c:v>3.7445999999954037E-6</c:v>
                </c:pt>
                <c:pt idx="1326">
                  <c:v>4.9789999999961317E-6</c:v>
                </c:pt>
                <c:pt idx="1327">
                  <c:v>5.9333999999968692E-6</c:v>
                </c:pt>
                <c:pt idx="1328">
                  <c:v>8.9399999999944765E-6</c:v>
                </c:pt>
                <c:pt idx="1329">
                  <c:v>1.1456599999992094E-5</c:v>
                </c:pt>
                <c:pt idx="1330">
                  <c:v>1.3413199999996641E-5</c:v>
                </c:pt>
                <c:pt idx="1331">
                  <c:v>9.3609999999928111E-6</c:v>
                </c:pt>
                <c:pt idx="1332">
                  <c:v>8.173199999996644E-6</c:v>
                </c:pt>
                <c:pt idx="1333">
                  <c:v>5.7831999999966347E-6</c:v>
                </c:pt>
                <c:pt idx="1334">
                  <c:v>5.5453999999935247E-6</c:v>
                </c:pt>
                <c:pt idx="1335">
                  <c:v>7.0697999999942381E-6</c:v>
                </c:pt>
                <c:pt idx="1336">
                  <c:v>9.264199999994984E-6</c:v>
                </c:pt>
                <c:pt idx="1337">
                  <c:v>9.78639999999186E-6</c:v>
                </c:pt>
                <c:pt idx="1338">
                  <c:v>1.0118599999995692E-5</c:v>
                </c:pt>
                <c:pt idx="1339">
                  <c:v>9.7807999999925796E-6</c:v>
                </c:pt>
                <c:pt idx="1340">
                  <c:v>9.7329999999964186E-6</c:v>
                </c:pt>
                <c:pt idx="1341">
                  <c:v>9.6851999999933186E-6</c:v>
                </c:pt>
                <c:pt idx="1342">
                  <c:v>9.927399999997143E-6</c:v>
                </c:pt>
                <c:pt idx="1343">
                  <c:v>1.1261799999990907E-5</c:v>
                </c:pt>
                <c:pt idx="1344">
                  <c:v>1.2876199999998567E-5</c:v>
                </c:pt>
                <c:pt idx="1345">
                  <c:v>1.3740599999992358E-5</c:v>
                </c:pt>
                <c:pt idx="1346">
                  <c:v>1.1730599999992369E-5</c:v>
                </c:pt>
                <c:pt idx="1347">
                  <c:v>9.640599999992367E-6</c:v>
                </c:pt>
                <c:pt idx="1348">
                  <c:v>9.6827999999961865E-6</c:v>
                </c:pt>
                <c:pt idx="1349">
                  <c:v>7.0605999999923748E-6</c:v>
                </c:pt>
                <c:pt idx="1350">
                  <c:v>4.9183999999954703E-6</c:v>
                </c:pt>
                <c:pt idx="1351">
                  <c:v>4.2483999999954648E-6</c:v>
                </c:pt>
                <c:pt idx="1352">
                  <c:v>3.8683999999954719E-6</c:v>
                </c:pt>
                <c:pt idx="1353">
                  <c:v>-8.4820000000908335E-7</c:v>
                </c:pt>
                <c:pt idx="1354">
                  <c:v>-2.8104000000059727E-6</c:v>
                </c:pt>
                <c:pt idx="1355">
                  <c:v>-4.4726000000028547E-6</c:v>
                </c:pt>
                <c:pt idx="1356">
                  <c:v>-6.1448000000066975E-6</c:v>
                </c:pt>
                <c:pt idx="1357">
                  <c:v>-6.4248000000066881E-6</c:v>
                </c:pt>
                <c:pt idx="1358">
                  <c:v>-6.7148000000067005E-6</c:v>
                </c:pt>
                <c:pt idx="1359">
                  <c:v>-5.7126000000028631E-6</c:v>
                </c:pt>
                <c:pt idx="1360">
                  <c:v>-4.7104000000059646E-6</c:v>
                </c:pt>
                <c:pt idx="1361">
                  <c:v>-5.0904000000059847E-6</c:v>
                </c:pt>
                <c:pt idx="1362">
                  <c:v>-5.4804000000059725E-6</c:v>
                </c:pt>
                <c:pt idx="1363">
                  <c:v>-4.2882000000090911E-6</c:v>
                </c:pt>
                <c:pt idx="1364">
                  <c:v>-7.432600000002867E-6</c:v>
                </c:pt>
                <c:pt idx="1365">
                  <c:v>-2.2838000000014163E-6</c:v>
                </c:pt>
                <c:pt idx="1366">
                  <c:v>-2.0938000000014334E-6</c:v>
                </c:pt>
                <c:pt idx="1367">
                  <c:v>-3.2860000000052537E-6</c:v>
                </c:pt>
                <c:pt idx="1368">
                  <c:v>-3.3760000000052613E-6</c:v>
                </c:pt>
                <c:pt idx="1369">
                  <c:v>-4.1600000004536446E-8</c:v>
                </c:pt>
                <c:pt idx="1370">
                  <c:v>-2.5160000000052458E-6</c:v>
                </c:pt>
                <c:pt idx="1371">
                  <c:v>-3.0960000000052436E-6</c:v>
                </c:pt>
                <c:pt idx="1372">
                  <c:v>-2.2838000000014163E-6</c:v>
                </c:pt>
                <c:pt idx="1373">
                  <c:v>-3.5660000000052442E-6</c:v>
                </c:pt>
                <c:pt idx="1374">
                  <c:v>-8.2926000000028554E-6</c:v>
                </c:pt>
                <c:pt idx="1375">
                  <c:v>-7.1904000000059815E-6</c:v>
                </c:pt>
                <c:pt idx="1376">
                  <c:v>-7.3804000000059645E-6</c:v>
                </c:pt>
                <c:pt idx="1377">
                  <c:v>-8.952600000002866E-6</c:v>
                </c:pt>
                <c:pt idx="1378">
                  <c:v>-5.4760000000052581E-6</c:v>
                </c:pt>
                <c:pt idx="1379">
                  <c:v>-1.6194000000076302E-6</c:v>
                </c:pt>
                <c:pt idx="1380">
                  <c:v>-1.7094000000076378E-6</c:v>
                </c:pt>
                <c:pt idx="1381">
                  <c:v>-1.6194000000076302E-6</c:v>
                </c:pt>
                <c:pt idx="1382">
                  <c:v>2.4279999999619558E-7</c:v>
                </c:pt>
                <c:pt idx="1383">
                  <c:v>2.1949999999930901E-6</c:v>
                </c:pt>
                <c:pt idx="1384">
                  <c:v>-1.3816000000045202E-6</c:v>
                </c:pt>
                <c:pt idx="1385">
                  <c:v>1.7727999999961894E-6</c:v>
                </c:pt>
                <c:pt idx="1386">
                  <c:v>5.0071999999969118E-6</c:v>
                </c:pt>
                <c:pt idx="1387">
                  <c:v>5.1971999999969219E-6</c:v>
                </c:pt>
                <c:pt idx="1388">
                  <c:v>5.3871999999969048E-6</c:v>
                </c:pt>
                <c:pt idx="1389">
                  <c:v>8.6315999999907102E-6</c:v>
                </c:pt>
                <c:pt idx="1390">
                  <c:v>6.3471999999969227E-6</c:v>
                </c:pt>
                <c:pt idx="1391">
                  <c:v>3.9627999999961938E-6</c:v>
                </c:pt>
                <c:pt idx="1392">
                  <c:v>1.4783999999954626E-6</c:v>
                </c:pt>
                <c:pt idx="1393">
                  <c:v>4.8619999999858598E-7</c:v>
                </c:pt>
                <c:pt idx="1394">
                  <c:v>-3.8026000000028763E-6</c:v>
                </c:pt>
                <c:pt idx="1395">
                  <c:v>-3.9448000000066982E-6</c:v>
                </c:pt>
                <c:pt idx="1396">
                  <c:v>-5.4692000000074116E-6</c:v>
                </c:pt>
                <c:pt idx="1397">
                  <c:v>-5.3314000000043041E-6</c:v>
                </c:pt>
                <c:pt idx="1398">
                  <c:v>-5.2836000000081431E-6</c:v>
                </c:pt>
                <c:pt idx="1399">
                  <c:v>-4.9936000000081306E-6</c:v>
                </c:pt>
                <c:pt idx="1400">
                  <c:v>-2.8514000000043143E-6</c:v>
                </c:pt>
                <c:pt idx="1401">
                  <c:v>7.7299999999642303E-7</c:v>
                </c:pt>
                <c:pt idx="1402">
                  <c:v>3.2051999999933129E-6</c:v>
                </c:pt>
                <c:pt idx="1403">
                  <c:v>8.5395999999940322E-6</c:v>
                </c:pt>
                <c:pt idx="1404">
                  <c:v>1.2501799999990916E-5</c:v>
                </c:pt>
                <c:pt idx="1405">
                  <c:v>1.4601799999990913E-5</c:v>
                </c:pt>
                <c:pt idx="1406">
                  <c:v>1.6601799999990907E-5</c:v>
                </c:pt>
                <c:pt idx="1407">
                  <c:v>1.7029599999994027E-5</c:v>
                </c:pt>
                <c:pt idx="1408">
                  <c:v>1.3172999999996426E-5</c:v>
                </c:pt>
                <c:pt idx="1409">
                  <c:v>1.1268599999995693E-5</c:v>
                </c:pt>
                <c:pt idx="1410">
                  <c:v>8.7841999999949615E-6</c:v>
                </c:pt>
                <c:pt idx="1411">
                  <c:v>4.9275999999904218E-6</c:v>
                </c:pt>
                <c:pt idx="1412">
                  <c:v>2.1631999999966389E-6</c:v>
                </c:pt>
                <c:pt idx="1413">
                  <c:v>-3.1200000004079961E-8</c:v>
                </c:pt>
                <c:pt idx="1414">
                  <c:v>-9.3340000000791492E-7</c:v>
                </c:pt>
                <c:pt idx="1415">
                  <c:v>-2.6478000000016994E-6</c:v>
                </c:pt>
                <c:pt idx="1416">
                  <c:v>-4.9422000000093596E-6</c:v>
                </c:pt>
                <c:pt idx="1417">
                  <c:v>-7.2266000000031471E-6</c:v>
                </c:pt>
                <c:pt idx="1418">
                  <c:v>-7.4166000000031301E-6</c:v>
                </c:pt>
                <c:pt idx="1419">
                  <c:v>-1.0851000000003857E-5</c:v>
                </c:pt>
                <c:pt idx="1420">
                  <c:v>-1.1521000000003863E-5</c:v>
                </c:pt>
                <c:pt idx="1421">
                  <c:v>-6.0822000000093656E-6</c:v>
                </c:pt>
                <c:pt idx="1422">
                  <c:v>-4.8900000000055182E-6</c:v>
                </c:pt>
                <c:pt idx="1423">
                  <c:v>-5.0800000000055282E-6</c:v>
                </c:pt>
                <c:pt idx="1424">
                  <c:v>-1.123400000007925E-6</c:v>
                </c:pt>
                <c:pt idx="1425">
                  <c:v>1.4509999999928139E-6</c:v>
                </c:pt>
                <c:pt idx="1426">
                  <c:v>-9.3340000000791492E-7</c:v>
                </c:pt>
                <c:pt idx="1427">
                  <c:v>1.2087999999959014E-6</c:v>
                </c:pt>
                <c:pt idx="1428">
                  <c:v>4.8331999999966387E-6</c:v>
                </c:pt>
                <c:pt idx="1429">
                  <c:v>4.2109999999927943E-6</c:v>
                </c:pt>
                <c:pt idx="1430">
                  <c:v>3.5887999999959159E-6</c:v>
                </c:pt>
                <c:pt idx="1431">
                  <c:v>2.8287999999959028E-6</c:v>
                </c:pt>
                <c:pt idx="1432">
                  <c:v>4.5431999999966262E-6</c:v>
                </c:pt>
                <c:pt idx="1433">
                  <c:v>3.5931999999966303E-6</c:v>
                </c:pt>
                <c:pt idx="1434">
                  <c:v>1.3509999999928115E-6</c:v>
                </c:pt>
                <c:pt idx="1435">
                  <c:v>3.5453999999935303E-6</c:v>
                </c:pt>
                <c:pt idx="1436">
                  <c:v>5.3075999999904148E-6</c:v>
                </c:pt>
                <c:pt idx="1437">
                  <c:v>2.9231999999966248E-6</c:v>
                </c:pt>
                <c:pt idx="1438">
                  <c:v>3.3031999999966449E-6</c:v>
                </c:pt>
                <c:pt idx="1439">
                  <c:v>4.9753999999935217E-6</c:v>
                </c:pt>
                <c:pt idx="1440">
                  <c:v>1.3509999999928115E-6</c:v>
                </c:pt>
                <c:pt idx="1441">
                  <c:v>-4.1120000000407293E-7</c:v>
                </c:pt>
                <c:pt idx="1442">
                  <c:v>-2.7534000000079212E-6</c:v>
                </c:pt>
                <c:pt idx="1443">
                  <c:v>-1.4190000000071908E-6</c:v>
                </c:pt>
                <c:pt idx="1444">
                  <c:v>-2.7490000000072068E-6</c:v>
                </c:pt>
                <c:pt idx="1445">
                  <c:v>3.9539999999353508E-7</c:v>
                </c:pt>
                <c:pt idx="1446">
                  <c:v>1.6875999999904189E-6</c:v>
                </c:pt>
                <c:pt idx="1447">
                  <c:v>4.0197999999942453E-6</c:v>
                </c:pt>
                <c:pt idx="1448">
                  <c:v>2.5853999999935395E-6</c:v>
                </c:pt>
                <c:pt idx="1449">
                  <c:v>2.5431999999966318E-6</c:v>
                </c:pt>
                <c:pt idx="1450">
                  <c:v>-7.9120000000409301E-7</c:v>
                </c:pt>
                <c:pt idx="1451">
                  <c:v>-1.3712000000040908E-6</c:v>
                </c:pt>
                <c:pt idx="1452">
                  <c:v>-3.7934000000079248E-6</c:v>
                </c:pt>
                <c:pt idx="1453">
                  <c:v>-7.0856000000048031E-6</c:v>
                </c:pt>
                <c:pt idx="1454">
                  <c:v>-9.2856000000048023E-6</c:v>
                </c:pt>
                <c:pt idx="1455">
                  <c:v>-1.0515600000004816E-5</c:v>
                </c:pt>
                <c:pt idx="1456">
                  <c:v>-1.4620000000005522E-5</c:v>
                </c:pt>
                <c:pt idx="1457">
                  <c:v>-1.586000000000553E-5</c:v>
                </c:pt>
                <c:pt idx="1458">
                  <c:v>-1.6240000000005523E-5</c:v>
                </c:pt>
                <c:pt idx="1459">
                  <c:v>-1.6340000000005525E-5</c:v>
                </c:pt>
                <c:pt idx="1460">
                  <c:v>-1.8814400000006262E-5</c:v>
                </c:pt>
                <c:pt idx="1461">
                  <c:v>-1.924660000000313E-5</c:v>
                </c:pt>
                <c:pt idx="1462">
                  <c:v>-1.9388800000006979E-5</c:v>
                </c:pt>
                <c:pt idx="1463">
                  <c:v>-2.0723200000007683E-5</c:v>
                </c:pt>
                <c:pt idx="1464">
                  <c:v>-2.0675400000004583E-5</c:v>
                </c:pt>
                <c:pt idx="1465">
                  <c:v>-1.814320000000769E-5</c:v>
                </c:pt>
                <c:pt idx="1466">
                  <c:v>-1.8665400000004594E-5</c:v>
                </c:pt>
                <c:pt idx="1467">
                  <c:v>-1.9287600000001472E-5</c:v>
                </c:pt>
                <c:pt idx="1468">
                  <c:v>-1.8527600000001486E-5</c:v>
                </c:pt>
                <c:pt idx="1469">
                  <c:v>-1.6375400000004587E-5</c:v>
                </c:pt>
                <c:pt idx="1470">
                  <c:v>-1.5425400000004591E-5</c:v>
                </c:pt>
                <c:pt idx="1471">
                  <c:v>-1.1711000000003873E-5</c:v>
                </c:pt>
                <c:pt idx="1472">
                  <c:v>-1.0471000000003864E-5</c:v>
                </c:pt>
                <c:pt idx="1473">
                  <c:v>-1.1515400000004582E-5</c:v>
                </c:pt>
                <c:pt idx="1474">
                  <c:v>-1.246980000000532E-5</c:v>
                </c:pt>
                <c:pt idx="1475">
                  <c:v>-1.361420000000604E-5</c:v>
                </c:pt>
                <c:pt idx="1476">
                  <c:v>-1.5138600000006754E-5</c:v>
                </c:pt>
                <c:pt idx="1477">
                  <c:v>-1.3086400000002918E-5</c:v>
                </c:pt>
                <c:pt idx="1478">
                  <c:v>-1.1704200000006026E-5</c:v>
                </c:pt>
                <c:pt idx="1479">
                  <c:v>-1.1804200000006029E-5</c:v>
                </c:pt>
                <c:pt idx="1480">
                  <c:v>-7.7476000000014842E-6</c:v>
                </c:pt>
                <c:pt idx="1481">
                  <c:v>-6.9876000000014711E-6</c:v>
                </c:pt>
                <c:pt idx="1482">
                  <c:v>-6.2276000000014852E-6</c:v>
                </c:pt>
                <c:pt idx="1483">
                  <c:v>-7.0298000000053177E-6</c:v>
                </c:pt>
                <c:pt idx="1484">
                  <c:v>-3.6954000000045928E-6</c:v>
                </c:pt>
                <c:pt idx="1485">
                  <c:v>-5.3198000000053087E-6</c:v>
                </c:pt>
                <c:pt idx="1486">
                  <c:v>-6.2220000000091436E-6</c:v>
                </c:pt>
                <c:pt idx="1487">
                  <c:v>-5.6520000000091406E-6</c:v>
                </c:pt>
                <c:pt idx="1488">
                  <c:v>-8.1786000000067525E-6</c:v>
                </c:pt>
                <c:pt idx="1489">
                  <c:v>-1.1317400000008187E-5</c:v>
                </c:pt>
                <c:pt idx="1490">
                  <c:v>-1.4746200000009634E-5</c:v>
                </c:pt>
                <c:pt idx="1491">
                  <c:v>-1.7035000000004136E-5</c:v>
                </c:pt>
                <c:pt idx="1492">
                  <c:v>-1.7751600000001763E-5</c:v>
                </c:pt>
                <c:pt idx="1493">
                  <c:v>-1.7936000000009432E-5</c:v>
                </c:pt>
                <c:pt idx="1494">
                  <c:v>-1.7798200000006297E-5</c:v>
                </c:pt>
                <c:pt idx="1495">
                  <c:v>-1.7940400000003207E-5</c:v>
                </c:pt>
                <c:pt idx="1496">
                  <c:v>-1.7940400000003207E-5</c:v>
                </c:pt>
                <c:pt idx="1497">
                  <c:v>-1.8890400000003203E-5</c:v>
                </c:pt>
                <c:pt idx="1498">
                  <c:v>-1.5033800000005575E-5</c:v>
                </c:pt>
                <c:pt idx="1499">
                  <c:v>-1.207940000000487E-5</c:v>
                </c:pt>
                <c:pt idx="1500">
                  <c:v>-1.0117200000007981E-5</c:v>
                </c:pt>
                <c:pt idx="1501">
                  <c:v>-7.9750000000041376E-6</c:v>
                </c:pt>
                <c:pt idx="1502">
                  <c:v>-1.7284000000065275E-6</c:v>
                </c:pt>
                <c:pt idx="1503">
                  <c:v>-2.9728000000072503E-6</c:v>
                </c:pt>
                <c:pt idx="1504">
                  <c:v>-1.6328000000072394E-6</c:v>
                </c:pt>
                <c:pt idx="1505">
                  <c:v>2.0815999999934784E-6</c:v>
                </c:pt>
                <c:pt idx="1506">
                  <c:v>4.2237999999903558E-6</c:v>
                </c:pt>
                <c:pt idx="1507">
                  <c:v>1.3693999999965652E-6</c:v>
                </c:pt>
                <c:pt idx="1508">
                  <c:v>1.1793999999965823E-6</c:v>
                </c:pt>
                <c:pt idx="1509">
                  <c:v>7.7199999992742492E-8</c:v>
                </c:pt>
                <c:pt idx="1510">
                  <c:v>-4.9716000000017669E-6</c:v>
                </c:pt>
                <c:pt idx="1511">
                  <c:v>-8.5482000000063161E-6</c:v>
                </c:pt>
                <c:pt idx="1512">
                  <c:v>-1.0452600000007022E-5</c:v>
                </c:pt>
                <c:pt idx="1513">
                  <c:v>-1.3549200000004637E-5</c:v>
                </c:pt>
                <c:pt idx="1514">
                  <c:v>-9.7348000000039171E-6</c:v>
                </c:pt>
                <c:pt idx="1515">
                  <c:v>-4.4482000000062977E-6</c:v>
                </c:pt>
                <c:pt idx="1516">
                  <c:v>2.1305999999951444E-6</c:v>
                </c:pt>
                <c:pt idx="1517">
                  <c:v>3.0905999999951352E-6</c:v>
                </c:pt>
                <c:pt idx="1518">
                  <c:v>5.2327999999920126E-6</c:v>
                </c:pt>
                <c:pt idx="1519">
                  <c:v>3.0383999999982327E-6</c:v>
                </c:pt>
                <c:pt idx="1520">
                  <c:v>5.639999999905844E-7</c:v>
                </c:pt>
                <c:pt idx="1521">
                  <c:v>-9.6040000000319008E-7</c:v>
                </c:pt>
                <c:pt idx="1522">
                  <c:v>3.9461999999944092E-6</c:v>
                </c:pt>
                <c:pt idx="1523">
                  <c:v>4.7061999999944222E-6</c:v>
                </c:pt>
                <c:pt idx="1524">
                  <c:v>8.1405999999951224E-6</c:v>
                </c:pt>
                <c:pt idx="1525">
                  <c:v>1.1864999999995862E-5</c:v>
                </c:pt>
                <c:pt idx="1526">
                  <c:v>1.0482799999992032E-5</c:v>
                </c:pt>
                <c:pt idx="1527">
                  <c:v>6.1839999999905746E-6</c:v>
                </c:pt>
                <c:pt idx="1528">
                  <c:v>4.6595999999968002E-6</c:v>
                </c:pt>
                <c:pt idx="1529">
                  <c:v>1.807999999953549E-7</c:v>
                </c:pt>
                <c:pt idx="1530">
                  <c:v>-4.2980000000060904E-6</c:v>
                </c:pt>
                <c:pt idx="1531">
                  <c:v>-7.3946000000037052E-6</c:v>
                </c:pt>
                <c:pt idx="1532">
                  <c:v>-7.1046000000036928E-6</c:v>
                </c:pt>
                <c:pt idx="1533">
                  <c:v>-6.5346000000036898E-6</c:v>
                </c:pt>
                <c:pt idx="1534">
                  <c:v>-5.8646000000037114E-6</c:v>
                </c:pt>
                <c:pt idx="1535">
                  <c:v>-5.1046000000036984E-6</c:v>
                </c:pt>
                <c:pt idx="1536">
                  <c:v>2.5663999999946227E-6</c:v>
                </c:pt>
                <c:pt idx="1537">
                  <c:v>3.8063999999946312E-6</c:v>
                </c:pt>
                <c:pt idx="1538">
                  <c:v>5.0463999999946396E-6</c:v>
                </c:pt>
                <c:pt idx="1539">
                  <c:v>6.7663999999946164E-6</c:v>
                </c:pt>
                <c:pt idx="1540">
                  <c:v>2.5675999999931888E-6</c:v>
                </c:pt>
                <c:pt idx="1541">
                  <c:v>-4.3856000000020269E-6</c:v>
                </c:pt>
                <c:pt idx="1542">
                  <c:v>-3.5256000000020386E-6</c:v>
                </c:pt>
                <c:pt idx="1543">
                  <c:v>-4.147800000005883E-6</c:v>
                </c:pt>
                <c:pt idx="1544">
                  <c:v>-3.6678000000058605E-6</c:v>
                </c:pt>
                <c:pt idx="1545">
                  <c:v>2.3309999999955567E-6</c:v>
                </c:pt>
                <c:pt idx="1546">
                  <c:v>7.3375999999932126E-6</c:v>
                </c:pt>
                <c:pt idx="1547">
                  <c:v>8.197599999993201E-6</c:v>
                </c:pt>
                <c:pt idx="1548">
                  <c:v>6.1031999999924575E-6</c:v>
                </c:pt>
                <c:pt idx="1549">
                  <c:v>6.4831999999924775E-6</c:v>
                </c:pt>
                <c:pt idx="1550">
                  <c:v>7.2431999999924635E-6</c:v>
                </c:pt>
                <c:pt idx="1551">
                  <c:v>7.1009999999955805E-6</c:v>
                </c:pt>
                <c:pt idx="1552">
                  <c:v>8.4409999999955914E-6</c:v>
                </c:pt>
                <c:pt idx="1553">
                  <c:v>1.2635399999996277E-5</c:v>
                </c:pt>
                <c:pt idx="1554">
                  <c:v>1.2773199999992473E-5</c:v>
                </c:pt>
                <c:pt idx="1555">
                  <c:v>1.4013199999992482E-5</c:v>
                </c:pt>
                <c:pt idx="1556">
                  <c:v>1.5785399999996273E-5</c:v>
                </c:pt>
                <c:pt idx="1557">
                  <c:v>1.7447599999993182E-5</c:v>
                </c:pt>
                <c:pt idx="1558">
                  <c:v>1.7637599999993192E-5</c:v>
                </c:pt>
                <c:pt idx="1559">
                  <c:v>1.8159799999997034E-5</c:v>
                </c:pt>
                <c:pt idx="1560">
                  <c:v>1.7209799999997038E-5</c:v>
                </c:pt>
                <c:pt idx="1561">
                  <c:v>1.6919799999997025E-5</c:v>
                </c:pt>
                <c:pt idx="1562">
                  <c:v>1.6639799999997008E-5</c:v>
                </c:pt>
                <c:pt idx="1563">
                  <c:v>1.6349799999996995E-5</c:v>
                </c:pt>
                <c:pt idx="1564">
                  <c:v>1.4255399999996306E-5</c:v>
                </c:pt>
                <c:pt idx="1565">
                  <c:v>1.3353199999992444E-5</c:v>
                </c:pt>
                <c:pt idx="1566">
                  <c:v>1.0108799999998693E-5</c:v>
                </c:pt>
                <c:pt idx="1567">
                  <c:v>8.2465999999948398E-6</c:v>
                </c:pt>
                <c:pt idx="1568">
                  <c:v>6.3943999999979749E-6</c:v>
                </c:pt>
                <c:pt idx="1569">
                  <c:v>6.4843999999979825E-6</c:v>
                </c:pt>
                <c:pt idx="1570">
                  <c:v>5.9621999999941405E-6</c:v>
                </c:pt>
                <c:pt idx="1571">
                  <c:v>2.9555999999965332E-6</c:v>
                </c:pt>
                <c:pt idx="1572">
                  <c:v>3.6255999999965116E-6</c:v>
                </c:pt>
                <c:pt idx="1573">
                  <c:v>6.2899999999196021E-7</c:v>
                </c:pt>
                <c:pt idx="1574">
                  <c:v>-1.7554000000018027E-6</c:v>
                </c:pt>
                <c:pt idx="1575">
                  <c:v>-4.7098000000094734E-6</c:v>
                </c:pt>
                <c:pt idx="1576">
                  <c:v>2.9679999999506716E-7</c:v>
                </c:pt>
                <c:pt idx="1577">
                  <c:v>-7.5760000000567275E-7</c:v>
                </c:pt>
                <c:pt idx="1578">
                  <c:v>3.53679999999507E-6</c:v>
                </c:pt>
                <c:pt idx="1579">
                  <c:v>8.4011999999957887E-6</c:v>
                </c:pt>
                <c:pt idx="1580">
                  <c:v>1.3545599999996525E-5</c:v>
                </c:pt>
                <c:pt idx="1581">
                  <c:v>1.0828999999991991E-5</c:v>
                </c:pt>
                <c:pt idx="1582">
                  <c:v>1.5213399999992687E-5</c:v>
                </c:pt>
                <c:pt idx="1583">
                  <c:v>1.8025599999996536E-5</c:v>
                </c:pt>
                <c:pt idx="1584">
                  <c:v>2.0457799999993426E-5</c:v>
                </c:pt>
                <c:pt idx="1585">
                  <c:v>2.2599999999990304E-5</c:v>
                </c:pt>
                <c:pt idx="1586">
                  <c:v>2.7986599999994864E-5</c:v>
                </c:pt>
                <c:pt idx="1587">
                  <c:v>2.9416599999994829E-5</c:v>
                </c:pt>
                <c:pt idx="1588">
                  <c:v>2.670999999999029E-5</c:v>
                </c:pt>
                <c:pt idx="1589">
                  <c:v>2.2611199999995803E-5</c:v>
                </c:pt>
                <c:pt idx="1590">
                  <c:v>2.1556799999995064E-5</c:v>
                </c:pt>
                <c:pt idx="1591">
                  <c:v>2.2084599999998159E-5</c:v>
                </c:pt>
                <c:pt idx="1592">
                  <c:v>2.3224599999998165E-5</c:v>
                </c:pt>
                <c:pt idx="1593">
                  <c:v>2.7038999999991946E-5</c:v>
                </c:pt>
                <c:pt idx="1594">
                  <c:v>3.1043399999992677E-5</c:v>
                </c:pt>
                <c:pt idx="1595">
                  <c:v>3.043119999999582E-5</c:v>
                </c:pt>
                <c:pt idx="1596">
                  <c:v>2.7666799999995098E-5</c:v>
                </c:pt>
                <c:pt idx="1597">
                  <c:v>2.3710199999990502E-5</c:v>
                </c:pt>
                <c:pt idx="1598">
                  <c:v>2.251799999999362E-5</c:v>
                </c:pt>
                <c:pt idx="1599">
                  <c:v>2.1705799999996759E-5</c:v>
                </c:pt>
                <c:pt idx="1600">
                  <c:v>1.9701399999996023E-5</c:v>
                </c:pt>
                <c:pt idx="1601">
                  <c:v>2.0661399999996014E-5</c:v>
                </c:pt>
                <c:pt idx="1602">
                  <c:v>2.218139999999604E-5</c:v>
                </c:pt>
                <c:pt idx="1603">
                  <c:v>2.1416999999995313E-5</c:v>
                </c:pt>
                <c:pt idx="1604">
                  <c:v>1.7518199999993838E-5</c:v>
                </c:pt>
                <c:pt idx="1605">
                  <c:v>1.4991599999996253E-5</c:v>
                </c:pt>
                <c:pt idx="1606">
                  <c:v>1.1272799999994794E-5</c:v>
                </c:pt>
                <c:pt idx="1607">
                  <c:v>8.1761999999902402E-6</c:v>
                </c:pt>
                <c:pt idx="1608">
                  <c:v>8.7461999999902704E-6</c:v>
                </c:pt>
                <c:pt idx="1609">
                  <c:v>1.4754999999998621E-5</c:v>
                </c:pt>
                <c:pt idx="1610">
                  <c:v>2.0753799999993154E-5</c:v>
                </c:pt>
                <c:pt idx="1611">
                  <c:v>2.7664799999998428E-5</c:v>
                </c:pt>
                <c:pt idx="1612">
                  <c:v>3.4675799999996765E-5</c:v>
                </c:pt>
                <c:pt idx="1613">
                  <c:v>3.5535799999996754E-5</c:v>
                </c:pt>
                <c:pt idx="1614">
                  <c:v>3.5293599999992929E-5</c:v>
                </c:pt>
                <c:pt idx="1615">
                  <c:v>3.7013599999992906E-5</c:v>
                </c:pt>
                <c:pt idx="1616">
                  <c:v>3.8011399999996029E-5</c:v>
                </c:pt>
                <c:pt idx="1617">
                  <c:v>3.8349199999992175E-5</c:v>
                </c:pt>
                <c:pt idx="1618">
                  <c:v>4.0781399999996004E-5</c:v>
                </c:pt>
                <c:pt idx="1619">
                  <c:v>4.192139999999601E-5</c:v>
                </c:pt>
                <c:pt idx="1620">
                  <c:v>3.5590399999990761E-5</c:v>
                </c:pt>
                <c:pt idx="1621">
                  <c:v>3.1533799999993155E-5</c:v>
                </c:pt>
                <c:pt idx="1622">
                  <c:v>2.5482799999994809E-5</c:v>
                </c:pt>
                <c:pt idx="1623">
                  <c:v>2.1673999999993342E-5</c:v>
                </c:pt>
                <c:pt idx="1624">
                  <c:v>1.7665199999991924E-5</c:v>
                </c:pt>
                <c:pt idx="1625">
                  <c:v>1.9285199999991899E-5</c:v>
                </c:pt>
                <c:pt idx="1626">
                  <c:v>2.0905199999991927E-5</c:v>
                </c:pt>
                <c:pt idx="1627">
                  <c:v>2.3917399999995727E-5</c:v>
                </c:pt>
                <c:pt idx="1628">
                  <c:v>2.2102999999995001E-5</c:v>
                </c:pt>
                <c:pt idx="1629">
                  <c:v>2.0098599999994319E-5</c:v>
                </c:pt>
                <c:pt idx="1630">
                  <c:v>1.8094199999993583E-5</c:v>
                </c:pt>
                <c:pt idx="1631">
                  <c:v>1.6147599999995969E-5</c:v>
                </c:pt>
                <c:pt idx="1632">
                  <c:v>1.4290999999998363E-5</c:v>
                </c:pt>
                <c:pt idx="1633">
                  <c:v>1.639099999999836E-5</c:v>
                </c:pt>
                <c:pt idx="1634">
                  <c:v>2.0533199999995231E-5</c:v>
                </c:pt>
                <c:pt idx="1635">
                  <c:v>2.4965399999992116E-5</c:v>
                </c:pt>
                <c:pt idx="1636">
                  <c:v>2.8447599999995943E-5</c:v>
                </c:pt>
                <c:pt idx="1637">
                  <c:v>3.3021999999996703E-5</c:v>
                </c:pt>
                <c:pt idx="1638">
                  <c:v>3.7596399999990471E-5</c:v>
                </c:pt>
                <c:pt idx="1639">
                  <c:v>4.0128599999994302E-5</c:v>
                </c:pt>
                <c:pt idx="1640">
                  <c:v>4.3562999999995002E-5</c:v>
                </c:pt>
                <c:pt idx="1641">
                  <c:v>4.6797399999995752E-5</c:v>
                </c:pt>
                <c:pt idx="1642">
                  <c:v>5.0041799999996442E-5</c:v>
                </c:pt>
                <c:pt idx="1643">
                  <c:v>5.3186199999990245E-5</c:v>
                </c:pt>
                <c:pt idx="1644">
                  <c:v>5.881499999999863E-5</c:v>
                </c:pt>
                <c:pt idx="1645">
                  <c:v>5.9574999999998616E-5</c:v>
                </c:pt>
                <c:pt idx="1646">
                  <c:v>6.143719999999553E-5</c:v>
                </c:pt>
                <c:pt idx="1647">
                  <c:v>5.9142799999994781E-5</c:v>
                </c:pt>
                <c:pt idx="1648">
                  <c:v>5.3613999999993338E-5</c:v>
                </c:pt>
                <c:pt idx="1649">
                  <c:v>4.7472999999995037E-5</c:v>
                </c:pt>
                <c:pt idx="1650">
                  <c:v>4.4328599999994295E-5</c:v>
                </c:pt>
                <c:pt idx="1651">
                  <c:v>3.970199999999666E-5</c:v>
                </c:pt>
                <c:pt idx="1652">
                  <c:v>4.1274199999993561E-5</c:v>
                </c:pt>
                <c:pt idx="1653">
                  <c:v>4.1031999999996676E-5</c:v>
                </c:pt>
                <c:pt idx="1654">
                  <c:v>4.1611999999996701E-5</c:v>
                </c:pt>
                <c:pt idx="1655">
                  <c:v>3.9987599999995985E-5</c:v>
                </c:pt>
                <c:pt idx="1656">
                  <c:v>3.9745399999992106E-5</c:v>
                </c:pt>
                <c:pt idx="1657">
                  <c:v>3.8220999999998332E-5</c:v>
                </c:pt>
                <c:pt idx="1658">
                  <c:v>3.7608799999994536E-5</c:v>
                </c:pt>
                <c:pt idx="1659">
                  <c:v>4.0040999999998365E-5</c:v>
                </c:pt>
                <c:pt idx="1660">
                  <c:v>4.2473199999995255E-5</c:v>
                </c:pt>
                <c:pt idx="1661">
                  <c:v>4.5095399999992155E-5</c:v>
                </c:pt>
                <c:pt idx="1662">
                  <c:v>4.7137599999995969E-5</c:v>
                </c:pt>
                <c:pt idx="1663">
                  <c:v>4.7807599999995947E-5</c:v>
                </c:pt>
                <c:pt idx="1664">
                  <c:v>4.5523199999995248E-5</c:v>
                </c:pt>
                <c:pt idx="1665">
                  <c:v>4.2616599999990704E-5</c:v>
                </c:pt>
                <c:pt idx="1666">
                  <c:v>4.2664399999993777E-5</c:v>
                </c:pt>
                <c:pt idx="1667">
                  <c:v>4.7048799999994527E-5</c:v>
                </c:pt>
                <c:pt idx="1668">
                  <c:v>4.7666599999990691E-5</c:v>
                </c:pt>
                <c:pt idx="1669">
                  <c:v>5.2910999999998369E-5</c:v>
                </c:pt>
                <c:pt idx="1670">
                  <c:v>5.5533199999995215E-5</c:v>
                </c:pt>
                <c:pt idx="1671">
                  <c:v>5.2246599999990705E-5</c:v>
                </c:pt>
                <c:pt idx="1672">
                  <c:v>4.5815599999992338E-5</c:v>
                </c:pt>
                <c:pt idx="1673">
                  <c:v>4.2518999999994719E-5</c:v>
                </c:pt>
                <c:pt idx="1674">
                  <c:v>4.1426799999990901E-5</c:v>
                </c:pt>
                <c:pt idx="1675">
                  <c:v>4.1184599999994015E-5</c:v>
                </c:pt>
                <c:pt idx="1676">
                  <c:v>4.3716799999990908E-5</c:v>
                </c:pt>
                <c:pt idx="1677">
                  <c:v>4.4856799999990914E-5</c:v>
                </c:pt>
                <c:pt idx="1678">
                  <c:v>4.1100199999993315E-5</c:v>
                </c:pt>
                <c:pt idx="1679">
                  <c:v>3.7803599999995695E-5</c:v>
                </c:pt>
                <c:pt idx="1680">
                  <c:v>3.413699999999805E-5</c:v>
                </c:pt>
                <c:pt idx="1681">
                  <c:v>3.332479999999425E-5</c:v>
                </c:pt>
                <c:pt idx="1682">
                  <c:v>3.1130399999993504E-5</c:v>
                </c:pt>
                <c:pt idx="1683">
                  <c:v>3.2802599999990408E-5</c:v>
                </c:pt>
                <c:pt idx="1684">
                  <c:v>3.3994799999994229E-5</c:v>
                </c:pt>
                <c:pt idx="1685">
                  <c:v>3.5756999999998079E-5</c:v>
                </c:pt>
                <c:pt idx="1686">
                  <c:v>3.2712599999990401E-5</c:v>
                </c:pt>
                <c:pt idx="1687">
                  <c:v>3.4374799999994249E-5</c:v>
                </c:pt>
                <c:pt idx="1688">
                  <c:v>3.671699999999807E-5</c:v>
                </c:pt>
                <c:pt idx="1689">
                  <c:v>3.8526999999998054E-5</c:v>
                </c:pt>
                <c:pt idx="1690">
                  <c:v>3.9286999999998094E-5</c:v>
                </c:pt>
                <c:pt idx="1691">
                  <c:v>4.247919999999497E-5</c:v>
                </c:pt>
                <c:pt idx="1692">
                  <c:v>4.2526999999998043E-5</c:v>
                </c:pt>
                <c:pt idx="1693">
                  <c:v>4.2384799999994221E-5</c:v>
                </c:pt>
                <c:pt idx="1694">
                  <c:v>4.0390399999993534E-5</c:v>
                </c:pt>
                <c:pt idx="1695">
                  <c:v>3.9055999999992777E-5</c:v>
                </c:pt>
                <c:pt idx="1696">
                  <c:v>3.6149399999995172E-5</c:v>
                </c:pt>
                <c:pt idx="1697">
                  <c:v>4.1335999999992789E-5</c:v>
                </c:pt>
                <c:pt idx="1698">
                  <c:v>4.4680399999993535E-5</c:v>
                </c:pt>
                <c:pt idx="1699">
                  <c:v>4.9106999999998051E-5</c:v>
                </c:pt>
                <c:pt idx="1700">
                  <c:v>5.3353599999995667E-5</c:v>
                </c:pt>
                <c:pt idx="1701">
                  <c:v>5.1781399999991826E-5</c:v>
                </c:pt>
                <c:pt idx="1702">
                  <c:v>4.6252599999990383E-5</c:v>
                </c:pt>
                <c:pt idx="1703">
                  <c:v>3.9621599999992065E-5</c:v>
                </c:pt>
                <c:pt idx="1704">
                  <c:v>3.290059999999374E-5</c:v>
                </c:pt>
                <c:pt idx="1705">
                  <c:v>2.7571799999992301E-5</c:v>
                </c:pt>
                <c:pt idx="1706">
                  <c:v>3.0336199999993023E-5</c:v>
                </c:pt>
                <c:pt idx="1707">
                  <c:v>3.290059999999374E-5</c:v>
                </c:pt>
                <c:pt idx="1708">
                  <c:v>3.8149399999995166E-5</c:v>
                </c:pt>
                <c:pt idx="1709">
                  <c:v>4.0723799999995878E-5</c:v>
                </c:pt>
                <c:pt idx="1710">
                  <c:v>4.3298199999996644E-5</c:v>
                </c:pt>
                <c:pt idx="1711">
                  <c:v>4.2195999999992777E-5</c:v>
                </c:pt>
                <c:pt idx="1712">
                  <c:v>4.1003799999995896E-5</c:v>
                </c:pt>
                <c:pt idx="1713">
                  <c:v>3.8629399999995189E-5</c:v>
                </c:pt>
                <c:pt idx="1714">
                  <c:v>3.7527199999998315E-5</c:v>
                </c:pt>
                <c:pt idx="1715">
                  <c:v>3.3760599999993729E-5</c:v>
                </c:pt>
                <c:pt idx="1716">
                  <c:v>3.1096199999993009E-5</c:v>
                </c:pt>
                <c:pt idx="1717">
                  <c:v>3.4050599999993741E-5</c:v>
                </c:pt>
                <c:pt idx="1718">
                  <c:v>3.8287199999998301E-5</c:v>
                </c:pt>
                <c:pt idx="1719">
                  <c:v>3.5812799999990653E-5</c:v>
                </c:pt>
                <c:pt idx="1720">
                  <c:v>4.1531599999992052E-5</c:v>
                </c:pt>
                <c:pt idx="1721">
                  <c:v>4.3393799999995905E-5</c:v>
                </c:pt>
                <c:pt idx="1722">
                  <c:v>4.04871999999983E-5</c:v>
                </c:pt>
                <c:pt idx="1723">
                  <c:v>3.7580599999993756E-5</c:v>
                </c:pt>
                <c:pt idx="1724">
                  <c:v>4.0012799999990646E-5</c:v>
                </c:pt>
                <c:pt idx="1725">
                  <c:v>3.4863999999996107E-5</c:v>
                </c:pt>
                <c:pt idx="1726">
                  <c:v>3.6336199999993006E-5</c:v>
                </c:pt>
                <c:pt idx="1727">
                  <c:v>3.7058399999996853E-5</c:v>
                </c:pt>
                <c:pt idx="1728">
                  <c:v>3.3713999999996106E-5</c:v>
                </c:pt>
                <c:pt idx="1729">
                  <c:v>3.17617999999923E-5</c:v>
                </c:pt>
                <c:pt idx="1730">
                  <c:v>2.9477399999998486E-5</c:v>
                </c:pt>
                <c:pt idx="1731">
                  <c:v>2.6802999999990832E-5</c:v>
                </c:pt>
                <c:pt idx="1732">
                  <c:v>2.4138599999997052E-5</c:v>
                </c:pt>
                <c:pt idx="1733">
                  <c:v>2.4138599999997052E-5</c:v>
                </c:pt>
                <c:pt idx="1734">
                  <c:v>2.4138599999997052E-5</c:v>
                </c:pt>
                <c:pt idx="1735">
                  <c:v>2.2376399999993256E-5</c:v>
                </c:pt>
                <c:pt idx="1736">
                  <c:v>2.3948599999997042E-5</c:v>
                </c:pt>
                <c:pt idx="1737">
                  <c:v>2.7092999999990845E-5</c:v>
                </c:pt>
                <c:pt idx="1738">
                  <c:v>2.8665199999994685E-5</c:v>
                </c:pt>
                <c:pt idx="1739">
                  <c:v>3.3001799999992309E-5</c:v>
                </c:pt>
                <c:pt idx="1740">
                  <c:v>3.5676199999993023E-5</c:v>
                </c:pt>
                <c:pt idx="1741">
                  <c:v>3.7580599999993756E-5</c:v>
                </c:pt>
                <c:pt idx="1742">
                  <c:v>3.1001799999992314E-5</c:v>
                </c:pt>
                <c:pt idx="1743">
                  <c:v>3.1523999999996102E-5</c:v>
                </c:pt>
                <c:pt idx="1744">
                  <c:v>3.0663999999996114E-5</c:v>
                </c:pt>
                <c:pt idx="1745">
                  <c:v>3.0183999999996145E-5</c:v>
                </c:pt>
                <c:pt idx="1746">
                  <c:v>3.0283999999996148E-5</c:v>
                </c:pt>
                <c:pt idx="1747">
                  <c:v>3.5052799999990612E-5</c:v>
                </c:pt>
                <c:pt idx="1748">
                  <c:v>3.2620599999993722E-5</c:v>
                </c:pt>
                <c:pt idx="1749">
                  <c:v>2.8426199999993036E-5</c:v>
                </c:pt>
                <c:pt idx="1750">
                  <c:v>2.8188399999996838E-5</c:v>
                </c:pt>
                <c:pt idx="1751">
                  <c:v>2.7090599999993713E-5</c:v>
                </c:pt>
                <c:pt idx="1752">
                  <c:v>2.5270599999993734E-5</c:v>
                </c:pt>
                <c:pt idx="1753">
                  <c:v>2.7897199999998314E-5</c:v>
                </c:pt>
                <c:pt idx="1754">
                  <c:v>3.0893799999995926E-5</c:v>
                </c:pt>
                <c:pt idx="1755">
                  <c:v>2.8471599999992092E-5</c:v>
                </c:pt>
                <c:pt idx="1756">
                  <c:v>2.7089399999995201E-5</c:v>
                </c:pt>
                <c:pt idx="1757">
                  <c:v>2.3132799999990605E-5</c:v>
                </c:pt>
                <c:pt idx="1758">
                  <c:v>1.5831799999992309E-5</c:v>
                </c:pt>
                <c:pt idx="1759">
                  <c:v>8.7307999999939635E-6</c:v>
                </c:pt>
                <c:pt idx="1760">
                  <c:v>5.7763999999932317E-6</c:v>
                </c:pt>
                <c:pt idx="1761">
                  <c:v>2.6319999999924897E-6</c:v>
                </c:pt>
                <c:pt idx="1762">
                  <c:v>5.0163999999932457E-6</c:v>
                </c:pt>
                <c:pt idx="1763">
                  <c:v>7.9707999999939776E-6</c:v>
                </c:pt>
                <c:pt idx="1764">
                  <c:v>1.211739999999853E-5</c:v>
                </c:pt>
                <c:pt idx="1765">
                  <c:v>1.4881799999992313E-5</c:v>
                </c:pt>
                <c:pt idx="1766">
                  <c:v>1.5983999999996125E-5</c:v>
                </c:pt>
                <c:pt idx="1767">
                  <c:v>1.3409599999995414E-5</c:v>
                </c:pt>
                <c:pt idx="1768">
                  <c:v>1.2407399999998488E-5</c:v>
                </c:pt>
                <c:pt idx="1769">
                  <c:v>1.1405199999994678E-5</c:v>
                </c:pt>
                <c:pt idx="1770">
                  <c:v>9.020799999993976E-6</c:v>
                </c:pt>
                <c:pt idx="1771">
                  <c:v>9.6907999999939543E-6</c:v>
                </c:pt>
                <c:pt idx="1772">
                  <c:v>1.2645199999994686E-5</c:v>
                </c:pt>
                <c:pt idx="1773">
                  <c:v>1.5979599999995384E-5</c:v>
                </c:pt>
                <c:pt idx="1774">
                  <c:v>1.7931799999992306E-5</c:v>
                </c:pt>
                <c:pt idx="1775">
                  <c:v>1.7129599999995385E-5</c:v>
                </c:pt>
                <c:pt idx="1776">
                  <c:v>1.7699599999995415E-5</c:v>
                </c:pt>
                <c:pt idx="1777">
                  <c:v>1.5505199999994669E-5</c:v>
                </c:pt>
                <c:pt idx="1778">
                  <c:v>1.097859999999709E-5</c:v>
                </c:pt>
                <c:pt idx="1779">
                  <c:v>6.8319999999925376E-6</c:v>
                </c:pt>
                <c:pt idx="1780">
                  <c:v>6.8319999999925376E-6</c:v>
                </c:pt>
                <c:pt idx="1781">
                  <c:v>7.5919999999925236E-6</c:v>
                </c:pt>
                <c:pt idx="1782">
                  <c:v>9.7341999999963399E-6</c:v>
                </c:pt>
                <c:pt idx="1783">
                  <c:v>6.7375999999917885E-6</c:v>
                </c:pt>
                <c:pt idx="1784">
                  <c:v>2.7809999999941853E-6</c:v>
                </c:pt>
                <c:pt idx="1785">
                  <c:v>-2.5578000000072484E-6</c:v>
                </c:pt>
                <c:pt idx="1786">
                  <c:v>-3.417800000007291E-6</c:v>
                </c:pt>
                <c:pt idx="1787">
                  <c:v>-5.3700000000041583E-6</c:v>
                </c:pt>
                <c:pt idx="1788">
                  <c:v>-1.7934000000065209E-6</c:v>
                </c:pt>
                <c:pt idx="1789">
                  <c:v>1.3509999999941668E-6</c:v>
                </c:pt>
                <c:pt idx="1790">
                  <c:v>7.3597999999956329E-6</c:v>
                </c:pt>
                <c:pt idx="1791">
                  <c:v>8.2097999999956265E-6</c:v>
                </c:pt>
                <c:pt idx="1792">
                  <c:v>7.4075999999917669E-6</c:v>
                </c:pt>
                <c:pt idx="1793">
                  <c:v>6.5953999999949055E-6</c:v>
                </c:pt>
                <c:pt idx="1794">
                  <c:v>5.5931999999980341E-6</c:v>
                </c:pt>
                <c:pt idx="1795">
                  <c:v>1.7365999999934402E-6</c:v>
                </c:pt>
                <c:pt idx="1796">
                  <c:v>1.2043999999965423E-6</c:v>
                </c:pt>
                <c:pt idx="1797">
                  <c:v>2.0643999999965849E-6</c:v>
                </c:pt>
                <c:pt idx="1798">
                  <c:v>4.3065999999934647E-6</c:v>
                </c:pt>
                <c:pt idx="1799">
                  <c:v>5.3565999999934631E-6</c:v>
                </c:pt>
                <c:pt idx="1800">
                  <c:v>5.7365999999934832E-6</c:v>
                </c:pt>
                <c:pt idx="1801">
                  <c:v>5.4565999999934655E-6</c:v>
                </c:pt>
                <c:pt idx="1802">
                  <c:v>6.5487999999903445E-6</c:v>
                </c:pt>
                <c:pt idx="1803">
                  <c:v>8.310999999994195E-6</c:v>
                </c:pt>
                <c:pt idx="1804">
                  <c:v>1.660419999999636E-5</c:v>
                </c:pt>
                <c:pt idx="1805">
                  <c:v>1.884639999999324E-5</c:v>
                </c:pt>
                <c:pt idx="1806">
                  <c:v>1.9896399999993239E-5</c:v>
                </c:pt>
                <c:pt idx="1807">
                  <c:v>1.6799799999995624E-5</c:v>
                </c:pt>
                <c:pt idx="1808">
                  <c:v>1.16509999999942E-5</c:v>
                </c:pt>
                <c:pt idx="1809">
                  <c:v>-4.0880000000561266E-7</c:v>
                </c:pt>
                <c:pt idx="1810">
                  <c:v>-4.8876000000070579E-6</c:v>
                </c:pt>
                <c:pt idx="1811">
                  <c:v>-3.4576000000070394E-6</c:v>
                </c:pt>
                <c:pt idx="1812">
                  <c:v>8.3679999999370334E-7</c:v>
                </c:pt>
                <c:pt idx="1813">
                  <c:v>6.8833999999982475E-6</c:v>
                </c:pt>
                <c:pt idx="1814">
                  <c:v>1.1747799999992027E-5</c:v>
                </c:pt>
                <c:pt idx="1815">
                  <c:v>1.4369999999995866E-5</c:v>
                </c:pt>
                <c:pt idx="1816">
                  <c:v>1.2945599999995101E-5</c:v>
                </c:pt>
                <c:pt idx="1817">
                  <c:v>1.1421199999994388E-5</c:v>
                </c:pt>
                <c:pt idx="1818">
                  <c:v>8.6567999999936657E-6</c:v>
                </c:pt>
                <c:pt idx="1819">
                  <c:v>7.0745999999967694E-6</c:v>
                </c:pt>
                <c:pt idx="1820">
                  <c:v>8.6567999999936657E-6</c:v>
                </c:pt>
                <c:pt idx="1821">
                  <c:v>1.0941199999994419E-5</c:v>
                </c:pt>
                <c:pt idx="1822">
                  <c:v>1.1843399999998227E-5</c:v>
                </c:pt>
                <c:pt idx="1823">
                  <c:v>1.2413399999998257E-5</c:v>
                </c:pt>
                <c:pt idx="1824">
                  <c:v>1.5947799999992021E-5</c:v>
                </c:pt>
                <c:pt idx="1825">
                  <c:v>1.3943399999998224E-5</c:v>
                </c:pt>
                <c:pt idx="1826">
                  <c:v>1.2038999999990552E-5</c:v>
                </c:pt>
                <c:pt idx="1827">
                  <c:v>1.1516799999993703E-5</c:v>
                </c:pt>
                <c:pt idx="1828">
                  <c:v>1.1564599999996776E-5</c:v>
                </c:pt>
                <c:pt idx="1829">
                  <c:v>1.1612399999992964E-5</c:v>
                </c:pt>
                <c:pt idx="1830">
                  <c:v>1.2852399999992972E-5</c:v>
                </c:pt>
                <c:pt idx="1831">
                  <c:v>1.4282399999992936E-5</c:v>
                </c:pt>
                <c:pt idx="1832">
                  <c:v>1.6092399999992975E-5</c:v>
                </c:pt>
                <c:pt idx="1833">
                  <c:v>1.485799999999222E-5</c:v>
                </c:pt>
                <c:pt idx="1834">
                  <c:v>9.3769999999939032E-6</c:v>
                </c:pt>
                <c:pt idx="1835">
                  <c:v>6.038199999992464E-6</c:v>
                </c:pt>
                <c:pt idx="1836">
                  <c:v>1.5071999999941433E-6</c:v>
                </c:pt>
                <c:pt idx="1837">
                  <c:v>-5.9400000003504826E-8</c:v>
                </c:pt>
                <c:pt idx="1838">
                  <c:v>7.4839999999266925E-7</c:v>
                </c:pt>
                <c:pt idx="1839">
                  <c:v>6.6627999999933863E-6</c:v>
                </c:pt>
                <c:pt idx="1840">
                  <c:v>1.1997199999994133E-5</c:v>
                </c:pt>
                <c:pt idx="1841">
                  <c:v>1.8343799999998684E-5</c:v>
                </c:pt>
                <c:pt idx="1842">
                  <c:v>2.516039999999627E-5</c:v>
                </c:pt>
                <c:pt idx="1843">
                  <c:v>3.1834799999997027E-5</c:v>
                </c:pt>
                <c:pt idx="1844">
                  <c:v>3.5174799999997033E-5</c:v>
                </c:pt>
                <c:pt idx="1845">
                  <c:v>3.7122599999993159E-5</c:v>
                </c:pt>
                <c:pt idx="1846">
                  <c:v>3.4933799999998659E-5</c:v>
                </c:pt>
                <c:pt idx="1847">
                  <c:v>3.1694999999990283E-5</c:v>
                </c:pt>
                <c:pt idx="1848">
                  <c:v>2.8688399999992676E-5</c:v>
                </c:pt>
                <c:pt idx="1849">
                  <c:v>2.6883999999991945E-5</c:v>
                </c:pt>
                <c:pt idx="1850">
                  <c:v>2.359739999999432E-5</c:v>
                </c:pt>
                <c:pt idx="1851">
                  <c:v>2.3402999999993623E-5</c:v>
                </c:pt>
                <c:pt idx="1852">
                  <c:v>2.5070799999996724E-5</c:v>
                </c:pt>
                <c:pt idx="1853">
                  <c:v>2.5646399999996008E-5</c:v>
                </c:pt>
                <c:pt idx="1854">
                  <c:v>2.6121999999995289E-5</c:v>
                </c:pt>
                <c:pt idx="1855">
                  <c:v>2.8369799999998415E-5</c:v>
                </c:pt>
                <c:pt idx="1856">
                  <c:v>2.9087599999994582E-5</c:v>
                </c:pt>
                <c:pt idx="1857">
                  <c:v>2.6750999999996953E-5</c:v>
                </c:pt>
                <c:pt idx="1858">
                  <c:v>2.5416599999996249E-5</c:v>
                </c:pt>
                <c:pt idx="1859">
                  <c:v>2.4562199999995514E-5</c:v>
                </c:pt>
                <c:pt idx="1860">
                  <c:v>2.2035599999990991E-5</c:v>
                </c:pt>
                <c:pt idx="1861">
                  <c:v>2.2943399999994052E-5</c:v>
                </c:pt>
                <c:pt idx="1862">
                  <c:v>2.9369999999998616E-5</c:v>
                </c:pt>
                <c:pt idx="1863">
                  <c:v>3.9673199999993832E-5</c:v>
                </c:pt>
                <c:pt idx="1864">
                  <c:v>4.6531999999995292E-5</c:v>
                </c:pt>
                <c:pt idx="1865">
                  <c:v>5.1828599999992906E-5</c:v>
                </c:pt>
                <c:pt idx="1866">
                  <c:v>5.6545199999990495E-5</c:v>
                </c:pt>
                <c:pt idx="1867">
                  <c:v>5.5452999999993616E-5</c:v>
                </c:pt>
                <c:pt idx="1868">
                  <c:v>5.2256399999995999E-5</c:v>
                </c:pt>
                <c:pt idx="1869">
                  <c:v>4.9349799999998394E-5</c:v>
                </c:pt>
                <c:pt idx="1870">
                  <c:v>4.7635399999990786E-5</c:v>
                </c:pt>
                <c:pt idx="1871">
                  <c:v>4.5250999999996914E-5</c:v>
                </c:pt>
                <c:pt idx="1872">
                  <c:v>4.0292199999995555E-5</c:v>
                </c:pt>
                <c:pt idx="1873">
                  <c:v>3.9199999999998568E-5</c:v>
                </c:pt>
                <c:pt idx="1874">
                  <c:v>3.7295599999991004E-5</c:v>
                </c:pt>
                <c:pt idx="1875">
                  <c:v>3.5961199999990246E-5</c:v>
                </c:pt>
                <c:pt idx="1876">
                  <c:v>4.100559999999098E-5</c:v>
                </c:pt>
                <c:pt idx="1877">
                  <c:v>4.802219999999551E-5</c:v>
                </c:pt>
                <c:pt idx="1878">
                  <c:v>5.3456599999996204E-5</c:v>
                </c:pt>
                <c:pt idx="1879">
                  <c:v>5.9793199999993822E-5</c:v>
                </c:pt>
                <c:pt idx="1880">
                  <c:v>6.5659799999998351E-5</c:v>
                </c:pt>
                <c:pt idx="1881">
                  <c:v>6.2753199999993807E-5</c:v>
                </c:pt>
                <c:pt idx="1882">
                  <c:v>6.1038799999993138E-5</c:v>
                </c:pt>
                <c:pt idx="1883">
                  <c:v>6.0084399999992401E-5</c:v>
                </c:pt>
                <c:pt idx="1884">
                  <c:v>5.6797799999994776E-5</c:v>
                </c:pt>
                <c:pt idx="1885">
                  <c:v>5.2408999999993392E-5</c:v>
                </c:pt>
                <c:pt idx="1886">
                  <c:v>5.088459999999257E-5</c:v>
                </c:pt>
                <c:pt idx="1887">
                  <c:v>5.1122399999995708E-5</c:v>
                </c:pt>
                <c:pt idx="1888">
                  <c:v>5.4366799999996398E-5</c:v>
                </c:pt>
                <c:pt idx="1889">
                  <c:v>5.8181199999990233E-5</c:v>
                </c:pt>
                <c:pt idx="1890">
                  <c:v>6.2987799999994769E-5</c:v>
                </c:pt>
                <c:pt idx="1891">
                  <c:v>6.3087799999994826E-5</c:v>
                </c:pt>
                <c:pt idx="1892">
                  <c:v>6.0755599999990999E-5</c:v>
                </c:pt>
                <c:pt idx="1893">
                  <c:v>5.6941199999990225E-5</c:v>
                </c:pt>
                <c:pt idx="1894">
                  <c:v>5.2556799999996413E-5</c:v>
                </c:pt>
                <c:pt idx="1895">
                  <c:v>4.8162399999995722E-5</c:v>
                </c:pt>
                <c:pt idx="1896">
                  <c:v>4.7022399999995771E-5</c:v>
                </c:pt>
                <c:pt idx="1897">
                  <c:v>5.0218999999993388E-5</c:v>
                </c:pt>
                <c:pt idx="1898">
                  <c:v>5.2503399999994033E-5</c:v>
                </c:pt>
                <c:pt idx="1899">
                  <c:v>5.6749999999998642E-5</c:v>
                </c:pt>
                <c:pt idx="1900">
                  <c:v>6.0986599999996263E-5</c:v>
                </c:pt>
                <c:pt idx="1901">
                  <c:v>6.2368799999993154E-5</c:v>
                </c:pt>
                <c:pt idx="1902">
                  <c:v>6.0986599999996263E-5</c:v>
                </c:pt>
                <c:pt idx="1903">
                  <c:v>5.9794399999992388E-5</c:v>
                </c:pt>
                <c:pt idx="1904">
                  <c:v>5.7219999999998561E-5</c:v>
                </c:pt>
                <c:pt idx="1905">
                  <c:v>5.4645599999990965E-5</c:v>
                </c:pt>
                <c:pt idx="1906">
                  <c:v>5.3453399999994029E-5</c:v>
                </c:pt>
                <c:pt idx="1907">
                  <c:v>5.3643399999994093E-5</c:v>
                </c:pt>
                <c:pt idx="1908">
                  <c:v>5.3453399999994029E-5</c:v>
                </c:pt>
                <c:pt idx="1909">
                  <c:v>5.44555999999909E-5</c:v>
                </c:pt>
                <c:pt idx="1910">
                  <c:v>5.2693399999994097E-5</c:v>
                </c:pt>
                <c:pt idx="1911">
                  <c:v>5.2313399999994077E-5</c:v>
                </c:pt>
                <c:pt idx="1912">
                  <c:v>5.1021199999990254E-5</c:v>
                </c:pt>
                <c:pt idx="1913">
                  <c:v>4.8546799999996484E-5</c:v>
                </c:pt>
                <c:pt idx="1914">
                  <c:v>4.9026799999996452E-5</c:v>
                </c:pt>
                <c:pt idx="1915">
                  <c:v>4.949679999999648E-5</c:v>
                </c:pt>
                <c:pt idx="1916">
                  <c:v>4.8594599999992618E-5</c:v>
                </c:pt>
                <c:pt idx="1917">
                  <c:v>4.7924599999992585E-5</c:v>
                </c:pt>
                <c:pt idx="1918">
                  <c:v>4.9306799999996416E-5</c:v>
                </c:pt>
                <c:pt idx="1919">
                  <c:v>5.0118999999993331E-5</c:v>
                </c:pt>
                <c:pt idx="1920">
                  <c:v>4.6404599999992613E-5</c:v>
                </c:pt>
                <c:pt idx="1921">
                  <c:v>4.6826799999996399E-5</c:v>
                </c:pt>
                <c:pt idx="1922">
                  <c:v>4.3682399999995765E-5</c:v>
                </c:pt>
                <c:pt idx="1923">
                  <c:v>4.1160199999991875E-5</c:v>
                </c:pt>
                <c:pt idx="1924">
                  <c:v>3.9107999999995059E-5</c:v>
                </c:pt>
                <c:pt idx="1925">
                  <c:v>3.973019999999191E-5</c:v>
                </c:pt>
                <c:pt idx="1926">
                  <c:v>3.9682399999995776E-5</c:v>
                </c:pt>
                <c:pt idx="1927">
                  <c:v>3.8152399999995756E-5</c:v>
                </c:pt>
                <c:pt idx="1928">
                  <c:v>3.781459999999267E-5</c:v>
                </c:pt>
                <c:pt idx="1929">
                  <c:v>4.1633399999994078E-5</c:v>
                </c:pt>
                <c:pt idx="1930">
                  <c:v>4.0393399999994069E-5</c:v>
                </c:pt>
                <c:pt idx="1931">
                  <c:v>3.9823399999994093E-5</c:v>
                </c:pt>
                <c:pt idx="1932">
                  <c:v>3.7961199999990186E-5</c:v>
                </c:pt>
                <c:pt idx="1933">
                  <c:v>3.777119999999023E-5</c:v>
                </c:pt>
                <c:pt idx="1934">
                  <c:v>3.2574599999992565E-5</c:v>
                </c:pt>
                <c:pt idx="1935">
                  <c:v>3.152459999999262E-5</c:v>
                </c:pt>
                <c:pt idx="1936">
                  <c:v>3.4621199999990181E-5</c:v>
                </c:pt>
                <c:pt idx="1937">
                  <c:v>3.8197799999994757E-5</c:v>
                </c:pt>
                <c:pt idx="1938">
                  <c:v>3.9009999999998612E-5</c:v>
                </c:pt>
                <c:pt idx="1939">
                  <c:v>4.6300999999996967E-5</c:v>
                </c:pt>
                <c:pt idx="1940">
                  <c:v>5.2109799999998374E-5</c:v>
                </c:pt>
                <c:pt idx="1941">
                  <c:v>5.0779799999998358E-5</c:v>
                </c:pt>
                <c:pt idx="1942">
                  <c:v>4.7487599999994595E-5</c:v>
                </c:pt>
                <c:pt idx="1943">
                  <c:v>4.6679799999998421E-5</c:v>
                </c:pt>
                <c:pt idx="1944">
                  <c:v>3.9863199999993788E-5</c:v>
                </c:pt>
                <c:pt idx="1945">
                  <c:v>3.4518799999993101E-5</c:v>
                </c:pt>
                <c:pt idx="1946">
                  <c:v>3.3568799999993105E-5</c:v>
                </c:pt>
                <c:pt idx="1947">
                  <c:v>3.2808799999993173E-5</c:v>
                </c:pt>
                <c:pt idx="1948">
                  <c:v>3.647539999999071E-5</c:v>
                </c:pt>
                <c:pt idx="1949">
                  <c:v>3.6095399999990689E-5</c:v>
                </c:pt>
                <c:pt idx="1950">
                  <c:v>3.5715399999990778E-5</c:v>
                </c:pt>
                <c:pt idx="1951">
                  <c:v>3.5425399999990765E-5</c:v>
                </c:pt>
                <c:pt idx="1952">
                  <c:v>3.3753199999993861E-5</c:v>
                </c:pt>
                <c:pt idx="1953">
                  <c:v>3.0608799999993119E-5</c:v>
                </c:pt>
                <c:pt idx="1954">
                  <c:v>3.0138799999993092E-5</c:v>
                </c:pt>
                <c:pt idx="1955">
                  <c:v>3.3805399999990737E-5</c:v>
                </c:pt>
                <c:pt idx="1956">
                  <c:v>3.7191999999995249E-5</c:v>
                </c:pt>
                <c:pt idx="1957">
                  <c:v>3.5229799999998441E-5</c:v>
                </c:pt>
                <c:pt idx="1958">
                  <c:v>3.4759799999998413E-5</c:v>
                </c:pt>
                <c:pt idx="1959">
                  <c:v>3.3377599999994583E-5</c:v>
                </c:pt>
                <c:pt idx="1960">
                  <c:v>2.6366599999996191E-5</c:v>
                </c:pt>
                <c:pt idx="1961">
                  <c:v>2.1407799999994832E-5</c:v>
                </c:pt>
                <c:pt idx="1962">
                  <c:v>2.1317799999994824E-5</c:v>
                </c:pt>
                <c:pt idx="1963">
                  <c:v>2.0557799999994784E-5</c:v>
                </c:pt>
                <c:pt idx="1964">
                  <c:v>2.1169999999998633E-5</c:v>
                </c:pt>
                <c:pt idx="1965">
                  <c:v>2.2462199999995517E-5</c:v>
                </c:pt>
                <c:pt idx="1966">
                  <c:v>2.4656599999996209E-5</c:v>
                </c:pt>
                <c:pt idx="1967">
                  <c:v>2.7510999999996939E-5</c:v>
                </c:pt>
                <c:pt idx="1968">
                  <c:v>3.2417599999994538E-5</c:v>
                </c:pt>
                <c:pt idx="1969">
                  <c:v>3.7424199999992139E-5</c:v>
                </c:pt>
                <c:pt idx="1970">
                  <c:v>3.918639999999599E-5</c:v>
                </c:pt>
                <c:pt idx="1971">
                  <c:v>4.2530799999996737E-5</c:v>
                </c:pt>
                <c:pt idx="1972">
                  <c:v>3.6189799999998377E-5</c:v>
                </c:pt>
                <c:pt idx="1973">
                  <c:v>3.6759799999998353E-5</c:v>
                </c:pt>
                <c:pt idx="1974">
                  <c:v>3.4945399999990689E-5</c:v>
                </c:pt>
                <c:pt idx="1975">
                  <c:v>3.7187599999994616E-5</c:v>
                </c:pt>
                <c:pt idx="1976">
                  <c:v>3.5183199999993826E-5</c:v>
                </c:pt>
                <c:pt idx="1977">
                  <c:v>3.9809799999998346E-5</c:v>
                </c:pt>
                <c:pt idx="1978">
                  <c:v>3.761539999999077E-5</c:v>
                </c:pt>
                <c:pt idx="1979">
                  <c:v>3.8195399999990686E-5</c:v>
                </c:pt>
                <c:pt idx="1980">
                  <c:v>3.7383199999993879E-5</c:v>
                </c:pt>
                <c:pt idx="1981">
                  <c:v>3.5188799999993133E-5</c:v>
                </c:pt>
                <c:pt idx="1982">
                  <c:v>3.2572199999995541E-5</c:v>
                </c:pt>
                <c:pt idx="1983">
                  <c:v>2.9855599999990953E-5</c:v>
                </c:pt>
                <c:pt idx="1984">
                  <c:v>2.6658999999993336E-5</c:v>
                </c:pt>
                <c:pt idx="1985">
                  <c:v>2.6516799999996453E-5</c:v>
                </c:pt>
                <c:pt idx="1986">
                  <c:v>2.9038999999993296E-5</c:v>
                </c:pt>
                <c:pt idx="1987">
                  <c:v>2.9238999999993301E-5</c:v>
                </c:pt>
                <c:pt idx="1988">
                  <c:v>2.9038999999993296E-5</c:v>
                </c:pt>
                <c:pt idx="1989">
                  <c:v>3.0231199999990232E-5</c:v>
                </c:pt>
                <c:pt idx="1990">
                  <c:v>2.8378999999993312E-5</c:v>
                </c:pt>
                <c:pt idx="1991">
                  <c:v>2.6516799999996453E-5</c:v>
                </c:pt>
                <c:pt idx="1992">
                  <c:v>2.5946799999996477E-5</c:v>
                </c:pt>
                <c:pt idx="1993">
                  <c:v>2.5756799999996412E-5</c:v>
                </c:pt>
                <c:pt idx="1994">
                  <c:v>2.54667999999964E-5</c:v>
                </c:pt>
                <c:pt idx="1995">
                  <c:v>2.3804599999992606E-5</c:v>
                </c:pt>
                <c:pt idx="1996">
                  <c:v>2.2132399999995702E-5</c:v>
                </c:pt>
                <c:pt idx="1997">
                  <c:v>2.5376799999996501E-5</c:v>
                </c:pt>
                <c:pt idx="1998">
                  <c:v>2.833119999999024E-5</c:v>
                </c:pt>
                <c:pt idx="1999">
                  <c:v>3.1375599999990925E-5</c:v>
                </c:pt>
                <c:pt idx="2000">
                  <c:v>3.7194399999992381E-5</c:v>
                </c:pt>
                <c:pt idx="2001">
                  <c:v>4.0248799999993115E-5</c:v>
                </c:pt>
                <c:pt idx="2002">
                  <c:v>4.0860999999996965E-5</c:v>
                </c:pt>
                <c:pt idx="2003">
                  <c:v>4.0390999999996937E-5</c:v>
                </c:pt>
                <c:pt idx="2004">
                  <c:v>3.8528799999993139E-5</c:v>
                </c:pt>
                <c:pt idx="2005">
                  <c:v>3.9430999999997001E-5</c:v>
                </c:pt>
                <c:pt idx="2006">
                  <c:v>3.8950999999996924E-5</c:v>
                </c:pt>
                <c:pt idx="2007">
                  <c:v>4.0053199999993852E-5</c:v>
                </c:pt>
                <c:pt idx="2008">
                  <c:v>3.9483199999993876E-5</c:v>
                </c:pt>
                <c:pt idx="2009">
                  <c:v>4.3049799999998403E-5</c:v>
                </c:pt>
                <c:pt idx="2010">
                  <c:v>4.3671999999995255E-5</c:v>
                </c:pt>
                <c:pt idx="2011">
                  <c:v>4.2431999999995246E-5</c:v>
                </c:pt>
                <c:pt idx="2012">
                  <c:v>4.148199999999525E-5</c:v>
                </c:pt>
                <c:pt idx="2013">
                  <c:v>4.1904199999992205E-5</c:v>
                </c:pt>
                <c:pt idx="2014">
                  <c:v>3.9281999999995305E-5</c:v>
                </c:pt>
                <c:pt idx="2015">
                  <c:v>3.8241999999995301E-5</c:v>
                </c:pt>
                <c:pt idx="2016">
                  <c:v>3.7571999999995269E-5</c:v>
                </c:pt>
                <c:pt idx="2017">
                  <c:v>3.6611999999995332E-5</c:v>
                </c:pt>
                <c:pt idx="2018">
                  <c:v>3.6754199999992161E-5</c:v>
                </c:pt>
                <c:pt idx="2019">
                  <c:v>3.6996399999995985E-5</c:v>
                </c:pt>
                <c:pt idx="2020">
                  <c:v>3.6758599999992903E-5</c:v>
                </c:pt>
                <c:pt idx="2021">
                  <c:v>3.7992999999993604E-5</c:v>
                </c:pt>
                <c:pt idx="2022">
                  <c:v>3.6752999999993595E-5</c:v>
                </c:pt>
                <c:pt idx="2023">
                  <c:v>3.4510799999996715E-5</c:v>
                </c:pt>
                <c:pt idx="2024">
                  <c:v>3.2468599999992901E-5</c:v>
                </c:pt>
                <c:pt idx="2025">
                  <c:v>3.146639999999603E-5</c:v>
                </c:pt>
                <c:pt idx="2026">
                  <c:v>2.9081999999995274E-5</c:v>
                </c:pt>
                <c:pt idx="2027">
                  <c:v>2.4745399999990712E-5</c:v>
                </c:pt>
                <c:pt idx="2028">
                  <c:v>2.4745399999990712E-5</c:v>
                </c:pt>
                <c:pt idx="2029">
                  <c:v>2.0598799999993098E-5</c:v>
                </c:pt>
                <c:pt idx="2030">
                  <c:v>1.4499999999998618E-5</c:v>
                </c:pt>
                <c:pt idx="2031">
                  <c:v>8.7811999999902251E-6</c:v>
                </c:pt>
                <c:pt idx="2032">
                  <c:v>8.0589999999933172E-6</c:v>
                </c:pt>
                <c:pt idx="2033">
                  <c:v>5.9645999999926279E-6</c:v>
                </c:pt>
                <c:pt idx="2034">
                  <c:v>1.216339999999405E-5</c:v>
                </c:pt>
                <c:pt idx="2035">
                  <c:v>1.9744399999992418E-5</c:v>
                </c:pt>
                <c:pt idx="2036">
                  <c:v>2.7895399999990707E-5</c:v>
                </c:pt>
                <c:pt idx="2037">
                  <c:v>3.0227599999994588E-5</c:v>
                </c:pt>
                <c:pt idx="2038">
                  <c:v>3.1177599999994584E-5</c:v>
                </c:pt>
                <c:pt idx="2039">
                  <c:v>2.8370999999996927E-5</c:v>
                </c:pt>
                <c:pt idx="2040">
                  <c:v>2.5464399999992437E-5</c:v>
                </c:pt>
                <c:pt idx="2041">
                  <c:v>2.7126599999996231E-5</c:v>
                </c:pt>
                <c:pt idx="2042">
                  <c:v>3.3045399999990697E-5</c:v>
                </c:pt>
                <c:pt idx="2043">
                  <c:v>4.1908599999992946E-5</c:v>
                </c:pt>
                <c:pt idx="2044">
                  <c:v>4.8577399999994342E-5</c:v>
                </c:pt>
                <c:pt idx="2045">
                  <c:v>5.4253999999991976E-5</c:v>
                </c:pt>
                <c:pt idx="2046">
                  <c:v>5.396959999999821E-5</c:v>
                </c:pt>
                <c:pt idx="2047">
                  <c:v>4.400979999999834E-5</c:v>
                </c:pt>
                <c:pt idx="2048">
                  <c:v>3.7674399999992349E-5</c:v>
                </c:pt>
                <c:pt idx="2049">
                  <c:v>3.3433399999994095E-5</c:v>
                </c:pt>
                <c:pt idx="2050">
                  <c:v>2.890239999999572E-5</c:v>
                </c:pt>
                <c:pt idx="2051">
                  <c:v>2.6185799999998071E-5</c:v>
                </c:pt>
                <c:pt idx="2052">
                  <c:v>2.8997999999995036E-5</c:v>
                </c:pt>
                <c:pt idx="2053">
                  <c:v>2.8375799999998076E-5</c:v>
                </c:pt>
                <c:pt idx="2054">
                  <c:v>2.4809199999993549E-5</c:v>
                </c:pt>
                <c:pt idx="2055">
                  <c:v>2.270479999999281E-5</c:v>
                </c:pt>
                <c:pt idx="2056">
                  <c:v>1.9708199999995198E-5</c:v>
                </c:pt>
                <c:pt idx="2057">
                  <c:v>1.7181599999990674E-5</c:v>
                </c:pt>
                <c:pt idx="2058">
                  <c:v>1.7039399999993791E-5</c:v>
                </c:pt>
                <c:pt idx="2059">
                  <c:v>2.0943799999994465E-5</c:v>
                </c:pt>
                <c:pt idx="2060">
                  <c:v>2.3375999999998348E-5</c:v>
                </c:pt>
                <c:pt idx="2061">
                  <c:v>2.6620399999992099E-5</c:v>
                </c:pt>
                <c:pt idx="2062">
                  <c:v>3.0386999999996631E-5</c:v>
                </c:pt>
                <c:pt idx="2063">
                  <c:v>3.2291399999990426E-5</c:v>
                </c:pt>
                <c:pt idx="2064">
                  <c:v>3.2143599999994235E-5</c:v>
                </c:pt>
                <c:pt idx="2065">
                  <c:v>3.4670199999991928E-5</c:v>
                </c:pt>
                <c:pt idx="2066">
                  <c:v>3.72967999999964E-5</c:v>
                </c:pt>
                <c:pt idx="2067">
                  <c:v>3.9623399999994089E-5</c:v>
                </c:pt>
                <c:pt idx="2068">
                  <c:v>4.0577799999994826E-5</c:v>
                </c:pt>
                <c:pt idx="2069">
                  <c:v>4.3584399999992379E-5</c:v>
                </c:pt>
                <c:pt idx="2070">
                  <c:v>4.0862199999995531E-5</c:v>
                </c:pt>
                <c:pt idx="2071">
                  <c:v>3.609779999999476E-5</c:v>
                </c:pt>
                <c:pt idx="2072">
                  <c:v>3.5759999999998614E-5</c:v>
                </c:pt>
                <c:pt idx="2073">
                  <c:v>3.4139999999998586E-5</c:v>
                </c:pt>
                <c:pt idx="2074">
                  <c:v>3.3712199999995493E-5</c:v>
                </c:pt>
                <c:pt idx="2075">
                  <c:v>3.428659999999621E-5</c:v>
                </c:pt>
                <c:pt idx="2076">
                  <c:v>3.800539999999073E-5</c:v>
                </c:pt>
                <c:pt idx="2077">
                  <c:v>3.8379799999998382E-5</c:v>
                </c:pt>
                <c:pt idx="2078">
                  <c:v>3.5709799999998409E-5</c:v>
                </c:pt>
                <c:pt idx="2079">
                  <c:v>3.4611999999995284E-5</c:v>
                </c:pt>
                <c:pt idx="2080">
                  <c:v>3.2611999999995289E-5</c:v>
                </c:pt>
                <c:pt idx="2081">
                  <c:v>2.5363199999993815E-5</c:v>
                </c:pt>
                <c:pt idx="2082">
                  <c:v>2.007659999999625E-5</c:v>
                </c:pt>
                <c:pt idx="2083">
                  <c:v>2.2360999999996949E-5</c:v>
                </c:pt>
                <c:pt idx="2084">
                  <c:v>2.4645399999990709E-5</c:v>
                </c:pt>
                <c:pt idx="2085">
                  <c:v>2.6749799999998387E-5</c:v>
                </c:pt>
                <c:pt idx="2086">
                  <c:v>3.2610799999996723E-5</c:v>
                </c:pt>
                <c:pt idx="2087">
                  <c:v>3.6609599999998146E-5</c:v>
                </c:pt>
                <c:pt idx="2088">
                  <c:v>3.6371799999995063E-5</c:v>
                </c:pt>
                <c:pt idx="2089">
                  <c:v>3.4751799999995089E-5</c:v>
                </c:pt>
                <c:pt idx="2090">
                  <c:v>3.351179999999508E-5</c:v>
                </c:pt>
                <c:pt idx="2091">
                  <c:v>3.1649599999998166E-5</c:v>
                </c:pt>
                <c:pt idx="2092">
                  <c:v>3.0557399999994348E-5</c:v>
                </c:pt>
                <c:pt idx="2093">
                  <c:v>2.8172999999993647E-5</c:v>
                </c:pt>
                <c:pt idx="2094">
                  <c:v>2.6690799999996753E-5</c:v>
                </c:pt>
                <c:pt idx="2095">
                  <c:v>2.2454199999992193E-5</c:v>
                </c:pt>
                <c:pt idx="2096">
                  <c:v>1.9541999999995281E-5</c:v>
                </c:pt>
                <c:pt idx="2097">
                  <c:v>1.6639799999998417E-5</c:v>
                </c:pt>
                <c:pt idx="2098">
                  <c:v>1.5019799999998389E-5</c:v>
                </c:pt>
                <c:pt idx="2099">
                  <c:v>1.2487599999994557E-5</c:v>
                </c:pt>
                <c:pt idx="2100">
                  <c:v>1.3631999999995305E-5</c:v>
                </c:pt>
                <c:pt idx="2101">
                  <c:v>1.615859999999289E-5</c:v>
                </c:pt>
                <c:pt idx="2102">
                  <c:v>1.8685199999990529E-5</c:v>
                </c:pt>
                <c:pt idx="2103">
                  <c:v>1.9729599999998159E-5</c:v>
                </c:pt>
                <c:pt idx="2104">
                  <c:v>2.0493999999991947E-5</c:v>
                </c:pt>
                <c:pt idx="2105">
                  <c:v>2.0346199999995811E-5</c:v>
                </c:pt>
                <c:pt idx="2106">
                  <c:v>1.8493999999991953E-5</c:v>
                </c:pt>
                <c:pt idx="2107">
                  <c:v>1.801399999999193E-5</c:v>
                </c:pt>
                <c:pt idx="2108">
                  <c:v>2.0968399999992662E-5</c:v>
                </c:pt>
                <c:pt idx="2109">
                  <c:v>2.2830599999996515E-5</c:v>
                </c:pt>
                <c:pt idx="2110">
                  <c:v>2.5784999999990308E-5</c:v>
                </c:pt>
                <c:pt idx="2111">
                  <c:v>2.8739399999997924E-5</c:v>
                </c:pt>
                <c:pt idx="2112">
                  <c:v>2.7547199999994104E-5</c:v>
                </c:pt>
                <c:pt idx="2113">
                  <c:v>2.4492799999993424E-5</c:v>
                </c:pt>
                <c:pt idx="2114">
                  <c:v>2.1728399999992702E-5</c:v>
                </c:pt>
                <c:pt idx="2115">
                  <c:v>1.7871799999995047E-5</c:v>
                </c:pt>
                <c:pt idx="2116">
                  <c:v>1.5397399999994338E-5</c:v>
                </c:pt>
                <c:pt idx="2117">
                  <c:v>1.4295199999990525E-5</c:v>
                </c:pt>
                <c:pt idx="2118">
                  <c:v>1.3202999999993646E-5</c:v>
                </c:pt>
                <c:pt idx="2119">
                  <c:v>8.6763999999960126E-6</c:v>
                </c:pt>
                <c:pt idx="2120">
                  <c:v>4.1397999999983844E-6</c:v>
                </c:pt>
                <c:pt idx="2121">
                  <c:v>1.931999999938371E-7</c:v>
                </c:pt>
                <c:pt idx="2122">
                  <c:v>-2.3812000000068747E-6</c:v>
                </c:pt>
                <c:pt idx="2123">
                  <c:v>-7.1500000000013935E-6</c:v>
                </c:pt>
                <c:pt idx="2124">
                  <c:v>-8.4844000000090358E-6</c:v>
                </c:pt>
                <c:pt idx="2125">
                  <c:v>-5.6722000000052411E-6</c:v>
                </c:pt>
                <c:pt idx="2126">
                  <c:v>-4.8122000000051985E-6</c:v>
                </c:pt>
                <c:pt idx="2127">
                  <c:v>-5.2444000000090329E-6</c:v>
                </c:pt>
                <c:pt idx="2128">
                  <c:v>-3.4822000000052367E-6</c:v>
                </c:pt>
                <c:pt idx="2129">
                  <c:v>-4.2780000000450236E-7</c:v>
                </c:pt>
                <c:pt idx="2130">
                  <c:v>-1.5200000000013814E-6</c:v>
                </c:pt>
                <c:pt idx="2131">
                  <c:v>-1.4300000000013737E-6</c:v>
                </c:pt>
                <c:pt idx="2132">
                  <c:v>-4.7800000004482278E-8</c:v>
                </c:pt>
                <c:pt idx="2133">
                  <c:v>1.1443999999923992E-6</c:v>
                </c:pt>
                <c:pt idx="2134">
                  <c:v>1.8565999999962512E-6</c:v>
                </c:pt>
                <c:pt idx="2135">
                  <c:v>6.3353999999907575E-6</c:v>
                </c:pt>
                <c:pt idx="2136">
                  <c:v>1.1294199999992171E-5</c:v>
                </c:pt>
                <c:pt idx="2137">
                  <c:v>1.2106399999996026E-5</c:v>
                </c:pt>
                <c:pt idx="2138">
                  <c:v>1.0054199999992163E-5</c:v>
                </c:pt>
                <c:pt idx="2139">
                  <c:v>9.5741999999921943E-6</c:v>
                </c:pt>
                <c:pt idx="2140">
                  <c:v>5.3375999999945734E-6</c:v>
                </c:pt>
                <c:pt idx="2141">
                  <c:v>-5.7120000000689033E-7</c:v>
                </c:pt>
                <c:pt idx="2142">
                  <c:v>-2.3334000000037477E-6</c:v>
                </c:pt>
                <c:pt idx="2143">
                  <c:v>-6.7120000000689276E-7</c:v>
                </c:pt>
                <c:pt idx="2144">
                  <c:v>-1.2834000000037493E-6</c:v>
                </c:pt>
                <c:pt idx="2145">
                  <c:v>3.7131999999938576E-6</c:v>
                </c:pt>
                <c:pt idx="2146">
                  <c:v>8.7197999999983982E-6</c:v>
                </c:pt>
                <c:pt idx="2147">
                  <c:v>1.253419999999218E-5</c:v>
                </c:pt>
                <c:pt idx="2148">
                  <c:v>1.735079999999671E-5</c:v>
                </c:pt>
                <c:pt idx="2149">
                  <c:v>2.1777399999994341E-5</c:v>
                </c:pt>
                <c:pt idx="2150">
                  <c:v>2.2357399999994366E-5</c:v>
                </c:pt>
                <c:pt idx="2151">
                  <c:v>2.4309599999998172E-5</c:v>
                </c:pt>
                <c:pt idx="2152">
                  <c:v>2.401959999999816E-5</c:v>
                </c:pt>
                <c:pt idx="2153">
                  <c:v>2.5021799999995085E-5</c:v>
                </c:pt>
                <c:pt idx="2154">
                  <c:v>2.3259599999998174E-5</c:v>
                </c:pt>
                <c:pt idx="2155">
                  <c:v>1.9735199999990527E-5</c:v>
                </c:pt>
                <c:pt idx="2156">
                  <c:v>1.4818599999992879E-5</c:v>
                </c:pt>
                <c:pt idx="2157">
                  <c:v>1.334639999999598E-5</c:v>
                </c:pt>
                <c:pt idx="2158">
                  <c:v>1.0391999999995302E-5</c:v>
                </c:pt>
                <c:pt idx="2159">
                  <c:v>8.8197999999984006E-6</c:v>
                </c:pt>
                <c:pt idx="2160">
                  <c:v>1.0011999999995282E-5</c:v>
                </c:pt>
                <c:pt idx="2161">
                  <c:v>1.3968599999992885E-5</c:v>
                </c:pt>
                <c:pt idx="2162">
                  <c:v>1.8015199999990496E-5</c:v>
                </c:pt>
                <c:pt idx="2163">
                  <c:v>1.8115199999990499E-5</c:v>
                </c:pt>
                <c:pt idx="2164">
                  <c:v>1.7825199999990486E-5</c:v>
                </c:pt>
                <c:pt idx="2165">
                  <c:v>1.4390799999996725E-5</c:v>
                </c:pt>
                <c:pt idx="2166">
                  <c:v>1.0386399999995995E-5</c:v>
                </c:pt>
                <c:pt idx="2167">
                  <c:v>8.4863999999960026E-6</c:v>
                </c:pt>
                <c:pt idx="2168">
                  <c:v>1.1725199999990501E-5</c:v>
                </c:pt>
                <c:pt idx="2169">
                  <c:v>1.5343999999991957E-5</c:v>
                </c:pt>
                <c:pt idx="2170">
                  <c:v>1.934279999999338E-5</c:v>
                </c:pt>
                <c:pt idx="2171">
                  <c:v>2.3921599999994828E-5</c:v>
                </c:pt>
                <c:pt idx="2172">
                  <c:v>2.4733799999998682E-5</c:v>
                </c:pt>
                <c:pt idx="2173">
                  <c:v>2.039719999999412E-5</c:v>
                </c:pt>
                <c:pt idx="2174">
                  <c:v>1.6060599999996497E-5</c:v>
                </c:pt>
                <c:pt idx="2175">
                  <c:v>1.171399999999194E-5</c:v>
                </c:pt>
                <c:pt idx="2176">
                  <c:v>1.0141799999995038E-5</c:v>
                </c:pt>
                <c:pt idx="2177">
                  <c:v>1.290619999999576E-5</c:v>
                </c:pt>
                <c:pt idx="2178">
                  <c:v>1.6292799999993387E-5</c:v>
                </c:pt>
                <c:pt idx="2179">
                  <c:v>2.1061599999994845E-5</c:v>
                </c:pt>
                <c:pt idx="2180">
                  <c:v>2.3065999999995581E-5</c:v>
                </c:pt>
                <c:pt idx="2181">
                  <c:v>2.0913799999998654E-5</c:v>
                </c:pt>
                <c:pt idx="2182">
                  <c:v>1.7199399999997937E-5</c:v>
                </c:pt>
                <c:pt idx="2183">
                  <c:v>1.405499999999031E-5</c:v>
                </c:pt>
                <c:pt idx="2184">
                  <c:v>9.4283999999926742E-6</c:v>
                </c:pt>
                <c:pt idx="2185">
                  <c:v>7.6661999999957627E-6</c:v>
                </c:pt>
                <c:pt idx="2186">
                  <c:v>3.1395999999981835E-6</c:v>
                </c:pt>
                <c:pt idx="2187">
                  <c:v>8.9739999999436477E-7</c:v>
                </c:pt>
                <c:pt idx="2188">
                  <c:v>1.187399999994323E-6</c:v>
                </c:pt>
                <c:pt idx="2189">
                  <c:v>1.8473999999943608E-6</c:v>
                </c:pt>
                <c:pt idx="2190">
                  <c:v>4.2999999993629731E-8</c:v>
                </c:pt>
                <c:pt idx="2191">
                  <c:v>-7.6920000000328583E-7</c:v>
                </c:pt>
                <c:pt idx="2192">
                  <c:v>-4.4880000000046909E-6</c:v>
                </c:pt>
                <c:pt idx="2193">
                  <c:v>-7.9646000000092648E-6</c:v>
                </c:pt>
                <c:pt idx="2194">
                  <c:v>-1.3113400000003749E-5</c:v>
                </c:pt>
                <c:pt idx="2195">
                  <c:v>-3.918000000004715E-6</c:v>
                </c:pt>
                <c:pt idx="2196">
                  <c:v>6.137399999994362E-6</c:v>
                </c:pt>
                <c:pt idx="2197">
                  <c:v>8.7117999999950738E-6</c:v>
                </c:pt>
                <c:pt idx="2198">
                  <c:v>1.1386199999995788E-5</c:v>
                </c:pt>
                <c:pt idx="2199">
                  <c:v>1.3628399999992668E-5</c:v>
                </c:pt>
                <c:pt idx="2200">
                  <c:v>6.7651999999905209E-6</c:v>
                </c:pt>
                <c:pt idx="2201">
                  <c:v>-1.9602000000016012E-6</c:v>
                </c:pt>
                <c:pt idx="2202">
                  <c:v>-1.0102000000016052E-6</c:v>
                </c:pt>
                <c:pt idx="2203">
                  <c:v>-9.5240000000542226E-7</c:v>
                </c:pt>
                <c:pt idx="2204">
                  <c:v>-2.0546000000092892E-6</c:v>
                </c:pt>
                <c:pt idx="2205">
                  <c:v>-3.4790000000030612E-6</c:v>
                </c:pt>
                <c:pt idx="2206">
                  <c:v>-6.1956000000075949E-6</c:v>
                </c:pt>
                <c:pt idx="2207">
                  <c:v>-7.5300000000013594E-6</c:v>
                </c:pt>
                <c:pt idx="2208">
                  <c:v>-9.0122000000051922E-6</c:v>
                </c:pt>
                <c:pt idx="2209">
                  <c:v>-5.2878000000044795E-6</c:v>
                </c:pt>
                <c:pt idx="2210">
                  <c:v>-1.5312000000068811E-6</c:v>
                </c:pt>
                <c:pt idx="2211">
                  <c:v>2.1453999999907587E-6</c:v>
                </c:pt>
                <c:pt idx="2212">
                  <c:v>7.1941999999921799E-6</c:v>
                </c:pt>
                <c:pt idx="2213">
                  <c:v>1.062859999999288E-5</c:v>
                </c:pt>
                <c:pt idx="2214">
                  <c:v>1.0438599999992924E-5</c:v>
                </c:pt>
                <c:pt idx="2215">
                  <c:v>1.10085999999929E-5</c:v>
                </c:pt>
                <c:pt idx="2216">
                  <c:v>1.1768599999992886E-5</c:v>
                </c:pt>
                <c:pt idx="2217">
                  <c:v>1.2628599999992874E-5</c:v>
                </c:pt>
                <c:pt idx="2218">
                  <c:v>1.3488599999992917E-5</c:v>
                </c:pt>
                <c:pt idx="2219">
                  <c:v>1.4348599999992905E-5</c:v>
                </c:pt>
                <c:pt idx="2220">
                  <c:v>1.1151999999995288E-5</c:v>
                </c:pt>
                <c:pt idx="2221">
                  <c:v>7.7653999999907218E-6</c:v>
                </c:pt>
                <c:pt idx="2222">
                  <c:v>3.6665999999962355E-6</c:v>
                </c:pt>
                <c:pt idx="2223">
                  <c:v>3.7243999999924185E-6</c:v>
                </c:pt>
                <c:pt idx="2224">
                  <c:v>1.9099999999986315E-6</c:v>
                </c:pt>
                <c:pt idx="2225">
                  <c:v>4.9543999999923779E-6</c:v>
                </c:pt>
                <c:pt idx="2226">
                  <c:v>8.0087999999931122E-6</c:v>
                </c:pt>
                <c:pt idx="2227">
                  <c:v>8.9109999999969743E-6</c:v>
                </c:pt>
                <c:pt idx="2228">
                  <c:v>6.8687999999931062E-6</c:v>
                </c:pt>
                <c:pt idx="2229">
                  <c:v>6.6787999999930962E-6</c:v>
                </c:pt>
                <c:pt idx="2230">
                  <c:v>9.9653999999907211E-6</c:v>
                </c:pt>
                <c:pt idx="2231">
                  <c:v>1.1869799999998393E-5</c:v>
                </c:pt>
                <c:pt idx="2232">
                  <c:v>1.3484199999992176E-5</c:v>
                </c:pt>
                <c:pt idx="2233">
                  <c:v>1.8062999999993623E-5</c:v>
                </c:pt>
                <c:pt idx="2234">
                  <c:v>1.8495199999990519E-5</c:v>
                </c:pt>
                <c:pt idx="2235">
                  <c:v>1.6922999999993617E-5</c:v>
                </c:pt>
                <c:pt idx="2236">
                  <c:v>1.5250799999996713E-5</c:v>
                </c:pt>
                <c:pt idx="2237">
                  <c:v>1.3868599999992883E-5</c:v>
                </c:pt>
                <c:pt idx="2238">
                  <c:v>1.0724199999992195E-5</c:v>
                </c:pt>
                <c:pt idx="2239">
                  <c:v>8.1919999999953029E-6</c:v>
                </c:pt>
                <c:pt idx="2240">
                  <c:v>6.3819999999952643E-6</c:v>
                </c:pt>
                <c:pt idx="2241">
                  <c:v>4.1919999999952598E-6</c:v>
                </c:pt>
                <c:pt idx="2242">
                  <c:v>2.0019999999953096E-6</c:v>
                </c:pt>
                <c:pt idx="2243">
                  <c:v>9.199999999526861E-8</c:v>
                </c:pt>
                <c:pt idx="2244">
                  <c:v>4.4199999992195795E-8</c:v>
                </c:pt>
                <c:pt idx="2245">
                  <c:v>-9.1580000000784922E-7</c:v>
                </c:pt>
                <c:pt idx="2246">
                  <c:v>-1.8658000000078452E-6</c:v>
                </c:pt>
                <c:pt idx="2247">
                  <c:v>-1.2914000000071278E-6</c:v>
                </c:pt>
                <c:pt idx="2248">
                  <c:v>-6.2700000000640282E-7</c:v>
                </c:pt>
                <c:pt idx="2249">
                  <c:v>4.1739999999434226E-7</c:v>
                </c:pt>
                <c:pt idx="2250">
                  <c:v>2.8539999999919736E-6</c:v>
                </c:pt>
                <c:pt idx="2251">
                  <c:v>5.0905999999964848E-6</c:v>
                </c:pt>
                <c:pt idx="2252">
                  <c:v>4.4205999999965065E-6</c:v>
                </c:pt>
                <c:pt idx="2253">
                  <c:v>5.7549999999902709E-6</c:v>
                </c:pt>
                <c:pt idx="2254">
                  <c:v>1.3705999999965137E-6</c:v>
                </c:pt>
                <c:pt idx="2255">
                  <c:v>-2.9238000000042291E-6</c:v>
                </c:pt>
                <c:pt idx="2256">
                  <c:v>-5.1660000000080478E-6</c:v>
                </c:pt>
                <c:pt idx="2257">
                  <c:v>-4.633800000004211E-6</c:v>
                </c:pt>
                <c:pt idx="2258">
                  <c:v>-4.8238000000042211E-6</c:v>
                </c:pt>
                <c:pt idx="2259">
                  <c:v>-6.7720000000660776E-7</c:v>
                </c:pt>
                <c:pt idx="2260">
                  <c:v>3.179399999997932E-6</c:v>
                </c:pt>
                <c:pt idx="2261">
                  <c:v>3.8915999999948451E-6</c:v>
                </c:pt>
                <c:pt idx="2262">
                  <c:v>3.6115999999948275E-6</c:v>
                </c:pt>
                <c:pt idx="2263">
                  <c:v>4.8937999999986554E-6</c:v>
                </c:pt>
                <c:pt idx="2264">
                  <c:v>4.7037999999986996E-6</c:v>
                </c:pt>
                <c:pt idx="2265">
                  <c:v>3.9915999999948475E-6</c:v>
                </c:pt>
                <c:pt idx="2266">
                  <c:v>3.7493999999979621E-6</c:v>
                </c:pt>
                <c:pt idx="2267">
                  <c:v>4.9893999999979705E-6</c:v>
                </c:pt>
                <c:pt idx="2268">
                  <c:v>6.1393999999979714E-6</c:v>
                </c:pt>
                <c:pt idx="2269">
                  <c:v>7.2793999999979774E-6</c:v>
                </c:pt>
                <c:pt idx="2270">
                  <c:v>4.4249999999903091E-6</c:v>
                </c:pt>
                <c:pt idx="2271">
                  <c:v>1.3705999999965137E-6</c:v>
                </c:pt>
                <c:pt idx="2272">
                  <c:v>-3.8260000000080369E-6</c:v>
                </c:pt>
                <c:pt idx="2273">
                  <c:v>-8.7326000000056362E-6</c:v>
                </c:pt>
                <c:pt idx="2274">
                  <c:v>-1.5031400000007115E-5</c:v>
                </c:pt>
                <c:pt idx="2275">
                  <c:v>-1.3549200000003282E-5</c:v>
                </c:pt>
                <c:pt idx="2276">
                  <c:v>-1.306920000000326E-5</c:v>
                </c:pt>
                <c:pt idx="2277">
                  <c:v>-1.0167000000006396E-5</c:v>
                </c:pt>
                <c:pt idx="2278">
                  <c:v>-7.5448000000094963E-6</c:v>
                </c:pt>
                <c:pt idx="2279">
                  <c:v>-5.3926000000056851E-6</c:v>
                </c:pt>
                <c:pt idx="2280">
                  <c:v>-4.822600000005655E-6</c:v>
                </c:pt>
                <c:pt idx="2281">
                  <c:v>-4.5426000000056374E-6</c:v>
                </c:pt>
                <c:pt idx="2282">
                  <c:v>-5.012600000005665E-6</c:v>
                </c:pt>
                <c:pt idx="2283">
                  <c:v>-3.5826000000056465E-6</c:v>
                </c:pt>
                <c:pt idx="2284">
                  <c:v>-1.6826000000056546E-6</c:v>
                </c:pt>
                <c:pt idx="2285">
                  <c:v>8.9739999999436477E-7</c:v>
                </c:pt>
                <c:pt idx="2286">
                  <c:v>4.9495999999981679E-6</c:v>
                </c:pt>
                <c:pt idx="2287">
                  <c:v>9.0017999999950863E-6</c:v>
                </c:pt>
                <c:pt idx="2288">
                  <c:v>1.1333999999991974E-5</c:v>
                </c:pt>
                <c:pt idx="2289">
                  <c:v>9.5295999999981816E-6</c:v>
                </c:pt>
                <c:pt idx="2290">
                  <c:v>8.7173999999943272E-6</c:v>
                </c:pt>
                <c:pt idx="2291">
                  <c:v>5.0507999999967364E-6</c:v>
                </c:pt>
                <c:pt idx="2292">
                  <c:v>1.3741999999921576E-6</c:v>
                </c:pt>
                <c:pt idx="2293">
                  <c:v>-2.4824000000054432E-6</c:v>
                </c:pt>
                <c:pt idx="2294">
                  <c:v>-2.0024000000054207E-6</c:v>
                </c:pt>
                <c:pt idx="2295">
                  <c:v>-1.0524000000054247E-6</c:v>
                </c:pt>
                <c:pt idx="2296">
                  <c:v>-1.024000000054287E-7</c:v>
                </c:pt>
                <c:pt idx="2297">
                  <c:v>-5.2460000000926826E-7</c:v>
                </c:pt>
                <c:pt idx="2298">
                  <c:v>-9.5680000000616374E-7</c:v>
                </c:pt>
                <c:pt idx="2299">
                  <c:v>-6.8000000061677578E-9</c:v>
                </c:pt>
                <c:pt idx="2300">
                  <c:v>-2.5712000000068847E-6</c:v>
                </c:pt>
                <c:pt idx="2301">
                  <c:v>-3.5734000000037561E-6</c:v>
                </c:pt>
                <c:pt idx="2302">
                  <c:v>-3.1034000000037826E-6</c:v>
                </c:pt>
                <c:pt idx="2303">
                  <c:v>-2.4334000000037501E-6</c:v>
                </c:pt>
                <c:pt idx="2304">
                  <c:v>-7.6120000000690037E-7</c:v>
                </c:pt>
                <c:pt idx="2305">
                  <c:v>1.0909999999969577E-6</c:v>
                </c:pt>
                <c:pt idx="2306">
                  <c:v>1.3809999999969702E-6</c:v>
                </c:pt>
                <c:pt idx="2307">
                  <c:v>2.9531999999938175E-6</c:v>
                </c:pt>
                <c:pt idx="2308">
                  <c:v>2.9531999999938175E-6</c:v>
                </c:pt>
                <c:pt idx="2309">
                  <c:v>3.1431999999938275E-6</c:v>
                </c:pt>
                <c:pt idx="2310">
                  <c:v>2.5731999999938516E-6</c:v>
                </c:pt>
                <c:pt idx="2311">
                  <c:v>1.903199999993819E-6</c:v>
                </c:pt>
                <c:pt idx="2312">
                  <c:v>-5.2900000000307085E-7</c:v>
                </c:pt>
                <c:pt idx="2313">
                  <c:v>-2.9612000000068996E-6</c:v>
                </c:pt>
                <c:pt idx="2314">
                  <c:v>-6.7756000000076199E-6</c:v>
                </c:pt>
                <c:pt idx="2315">
                  <c:v>-8.247800000004519E-6</c:v>
                </c:pt>
                <c:pt idx="2316">
                  <c:v>-1.1012200000005241E-5</c:v>
                </c:pt>
                <c:pt idx="2317">
                  <c:v>-1.2014400000009051E-5</c:v>
                </c:pt>
                <c:pt idx="2318">
                  <c:v>-1.3206600000005933E-5</c:v>
                </c:pt>
                <c:pt idx="2319">
                  <c:v>-1.4398800000009753E-5</c:v>
                </c:pt>
                <c:pt idx="2320">
                  <c:v>-1.3206600000005933E-5</c:v>
                </c:pt>
                <c:pt idx="2321">
                  <c:v>-6.8656000000076275E-6</c:v>
                </c:pt>
                <c:pt idx="2322">
                  <c:v>8.575999999945621E-7</c:v>
                </c:pt>
                <c:pt idx="2323">
                  <c:v>2.9519999999953056E-6</c:v>
                </c:pt>
                <c:pt idx="2324">
                  <c:v>9.1929999999936082E-6</c:v>
                </c:pt>
                <c:pt idx="2325">
                  <c:v>1.0817399999994324E-5</c:v>
                </c:pt>
                <c:pt idx="2326">
                  <c:v>5.8107999999967223E-6</c:v>
                </c:pt>
                <c:pt idx="2327">
                  <c:v>3.5685999999929036E-6</c:v>
                </c:pt>
                <c:pt idx="2328">
                  <c:v>5.7629999999935953E-6</c:v>
                </c:pt>
                <c:pt idx="2329">
                  <c:v>6.0951999999904883E-6</c:v>
                </c:pt>
                <c:pt idx="2330">
                  <c:v>7.9095999999981531E-6</c:v>
                </c:pt>
                <c:pt idx="2331">
                  <c:v>9.0439999999919669E-6</c:v>
                </c:pt>
                <c:pt idx="2332">
                  <c:v>9.0483999999926542E-6</c:v>
                </c:pt>
                <c:pt idx="2333">
                  <c:v>9.0427999999934008E-6</c:v>
                </c:pt>
                <c:pt idx="2334">
                  <c:v>6.5627999999933839E-6</c:v>
                </c:pt>
                <c:pt idx="2335">
                  <c:v>7.2371999999941037E-6</c:v>
                </c:pt>
                <c:pt idx="2336">
                  <c:v>5.8071999999941394E-6</c:v>
                </c:pt>
                <c:pt idx="2337">
                  <c:v>4.8471999999940944E-6</c:v>
                </c:pt>
                <c:pt idx="2338">
                  <c:v>4.8993999999979629E-6</c:v>
                </c:pt>
                <c:pt idx="2339">
                  <c:v>9.8499999999030136E-7</c:v>
                </c:pt>
                <c:pt idx="2340">
                  <c:v>-7.7360000000080181E-6</c:v>
                </c:pt>
                <c:pt idx="2341">
                  <c:v>-1.3792600000005672E-5</c:v>
                </c:pt>
                <c:pt idx="2342">
                  <c:v>-1.974920000000327E-5</c:v>
                </c:pt>
                <c:pt idx="2343">
                  <c:v>-2.5705800000007807E-5</c:v>
                </c:pt>
                <c:pt idx="2344">
                  <c:v>-2.3369200000003293E-5</c:v>
                </c:pt>
                <c:pt idx="2345">
                  <c:v>-2.0372600000005681E-5</c:v>
                </c:pt>
                <c:pt idx="2346">
                  <c:v>-1.5793800000004233E-5</c:v>
                </c:pt>
                <c:pt idx="2347">
                  <c:v>-1.3409400000003477E-5</c:v>
                </c:pt>
                <c:pt idx="2348">
                  <c:v>-9.9328000000058962E-6</c:v>
                </c:pt>
                <c:pt idx="2349">
                  <c:v>-1.2507200000006608E-5</c:v>
                </c:pt>
                <c:pt idx="2350">
                  <c:v>-1.3699400000003489E-5</c:v>
                </c:pt>
                <c:pt idx="2351">
                  <c:v>-1.0745000000009696E-5</c:v>
                </c:pt>
                <c:pt idx="2352">
                  <c:v>-7.9806000000020357E-6</c:v>
                </c:pt>
                <c:pt idx="2353">
                  <c:v>-3.1640000000044441E-6</c:v>
                </c:pt>
                <c:pt idx="2354">
                  <c:v>2.1747999999969896E-6</c:v>
                </c:pt>
                <c:pt idx="2355">
                  <c:v>1.9847999999970337E-6</c:v>
                </c:pt>
                <c:pt idx="2356">
                  <c:v>-4.836200000001348E-6</c:v>
                </c:pt>
                <c:pt idx="2357">
                  <c:v>-9.9850000000097105E-6</c:v>
                </c:pt>
                <c:pt idx="2358">
                  <c:v>-1.7128200000004936E-5</c:v>
                </c:pt>
                <c:pt idx="2359">
                  <c:v>-2.2799200000003263E-5</c:v>
                </c:pt>
                <c:pt idx="2360">
                  <c:v>-2.4043600000004013E-5</c:v>
                </c:pt>
                <c:pt idx="2361">
                  <c:v>-2.379580000000782E-5</c:v>
                </c:pt>
                <c:pt idx="2362">
                  <c:v>-2.3468000000004729E-5</c:v>
                </c:pt>
                <c:pt idx="2363">
                  <c:v>-2.389020000000163E-5</c:v>
                </c:pt>
                <c:pt idx="2364">
                  <c:v>-2.5804600000009243E-5</c:v>
                </c:pt>
                <c:pt idx="2365">
                  <c:v>-2.5224600000009272E-5</c:v>
                </c:pt>
                <c:pt idx="2366">
                  <c:v>-2.2322400000005416E-5</c:v>
                </c:pt>
                <c:pt idx="2367">
                  <c:v>-2.4749000000003052E-5</c:v>
                </c:pt>
                <c:pt idx="2368">
                  <c:v>-2.2939000000003068E-5</c:v>
                </c:pt>
                <c:pt idx="2369">
                  <c:v>-2.0549000000003059E-5</c:v>
                </c:pt>
                <c:pt idx="2370">
                  <c:v>-1.6406800000006133E-5</c:v>
                </c:pt>
                <c:pt idx="2371">
                  <c:v>-1.4976800000006168E-5</c:v>
                </c:pt>
                <c:pt idx="2372">
                  <c:v>-9.7802000000016178E-6</c:v>
                </c:pt>
                <c:pt idx="2373">
                  <c:v>-8.630200000001617E-6</c:v>
                </c:pt>
                <c:pt idx="2374">
                  <c:v>-5.9180000000047094E-6</c:v>
                </c:pt>
                <c:pt idx="2375">
                  <c:v>-4.868000000004711E-6</c:v>
                </c:pt>
                <c:pt idx="2376">
                  <c:v>-2.4358000000078211E-6</c:v>
                </c:pt>
                <c:pt idx="2377">
                  <c:v>-2.6780000000047066E-6</c:v>
                </c:pt>
                <c:pt idx="2378">
                  <c:v>-3.632400000005444E-6</c:v>
                </c:pt>
                <c:pt idx="2379">
                  <c:v>-6.8190000000030665E-6</c:v>
                </c:pt>
                <c:pt idx="2380">
                  <c:v>-1.1397800000004514E-5</c:v>
                </c:pt>
                <c:pt idx="2381">
                  <c:v>-1.5776600000005957E-5</c:v>
                </c:pt>
                <c:pt idx="2382">
                  <c:v>-1.8873200000003572E-5</c:v>
                </c:pt>
                <c:pt idx="2383">
                  <c:v>-2.0065400000007392E-5</c:v>
                </c:pt>
                <c:pt idx="2384">
                  <c:v>-1.9785400000007375E-5</c:v>
                </c:pt>
                <c:pt idx="2385">
                  <c:v>-1.8213200000003534E-5</c:v>
                </c:pt>
                <c:pt idx="2386">
                  <c:v>-1.7923200000003576E-5</c:v>
                </c:pt>
                <c:pt idx="2387">
                  <c:v>-1.4868800000009781E-5</c:v>
                </c:pt>
                <c:pt idx="2388">
                  <c:v>-1.5971000000006654E-5</c:v>
                </c:pt>
                <c:pt idx="2389">
                  <c:v>-1.7063200000003533E-5</c:v>
                </c:pt>
                <c:pt idx="2390">
                  <c:v>-1.678320000000357E-5</c:v>
                </c:pt>
                <c:pt idx="2391">
                  <c:v>-1.6393200000003555E-5</c:v>
                </c:pt>
                <c:pt idx="2392">
                  <c:v>-1.9357600000004282E-5</c:v>
                </c:pt>
                <c:pt idx="2393">
                  <c:v>-1.678320000000357E-5</c:v>
                </c:pt>
                <c:pt idx="2394">
                  <c:v>-1.5301000000006676E-5</c:v>
                </c:pt>
                <c:pt idx="2395">
                  <c:v>-1.3828800000009777E-5</c:v>
                </c:pt>
                <c:pt idx="2396">
                  <c:v>-1.4108800000009795E-5</c:v>
                </c:pt>
                <c:pt idx="2397">
                  <c:v>-1.4921000000006656E-5</c:v>
                </c:pt>
                <c:pt idx="2398">
                  <c:v>-1.8307600000004283E-5</c:v>
                </c:pt>
                <c:pt idx="2399">
                  <c:v>-2.3356400000005704E-5</c:v>
                </c:pt>
                <c:pt idx="2400">
                  <c:v>-2.4258600000009567E-5</c:v>
                </c:pt>
                <c:pt idx="2401">
                  <c:v>-2.3788600000009539E-5</c:v>
                </c:pt>
                <c:pt idx="2402">
                  <c:v>-2.4258600000009567E-5</c:v>
                </c:pt>
                <c:pt idx="2403">
                  <c:v>-1.9779800000008121E-5</c:v>
                </c:pt>
                <c:pt idx="2404">
                  <c:v>-1.5301000000006676E-5</c:v>
                </c:pt>
                <c:pt idx="2405">
                  <c:v>-1.3586600000005953E-5</c:v>
                </c:pt>
                <c:pt idx="2406">
                  <c:v>-1.1872200000005229E-5</c:v>
                </c:pt>
                <c:pt idx="2407">
                  <c:v>-5.3412000000068599E-6</c:v>
                </c:pt>
                <c:pt idx="2408">
                  <c:v>-1.0046000000092908E-6</c:v>
                </c:pt>
                <c:pt idx="2409">
                  <c:v>1.94979999999838E-6</c:v>
                </c:pt>
                <c:pt idx="2410">
                  <c:v>4.7141999999921629E-6</c:v>
                </c:pt>
                <c:pt idx="2411">
                  <c:v>7.4785999999928848E-6</c:v>
                </c:pt>
                <c:pt idx="2412">
                  <c:v>7.5759999999455967E-7</c:v>
                </c:pt>
                <c:pt idx="2413">
                  <c:v>-4.771200000006884E-6</c:v>
                </c:pt>
                <c:pt idx="2414">
                  <c:v>-1.1682200000005219E-5</c:v>
                </c:pt>
                <c:pt idx="2415">
                  <c:v>-1.8303200000003542E-5</c:v>
                </c:pt>
                <c:pt idx="2416">
                  <c:v>-2.345200000000502E-5</c:v>
                </c:pt>
                <c:pt idx="2417">
                  <c:v>-2.5836400000005721E-5</c:v>
                </c:pt>
                <c:pt idx="2418">
                  <c:v>-2.4786400000005723E-5</c:v>
                </c:pt>
                <c:pt idx="2419">
                  <c:v>-2.5028600000009547E-5</c:v>
                </c:pt>
                <c:pt idx="2420">
                  <c:v>-2.2216400000005698E-5</c:v>
                </c:pt>
                <c:pt idx="2421">
                  <c:v>-2.2258600000009572E-5</c:v>
                </c:pt>
                <c:pt idx="2422">
                  <c:v>-2.2500800000006458E-5</c:v>
                </c:pt>
                <c:pt idx="2423">
                  <c:v>-1.6492000000004991E-5</c:v>
                </c:pt>
                <c:pt idx="2424">
                  <c:v>-9.0110000000066803E-6</c:v>
                </c:pt>
                <c:pt idx="2425">
                  <c:v>-7.4388000000097788E-6</c:v>
                </c:pt>
                <c:pt idx="2426">
                  <c:v>-7.2488000000097688E-6</c:v>
                </c:pt>
                <c:pt idx="2427">
                  <c:v>-5.00660000000595E-6</c:v>
                </c:pt>
                <c:pt idx="2428">
                  <c:v>-1.0297600000004257E-5</c:v>
                </c:pt>
                <c:pt idx="2429">
                  <c:v>-1.4196400000005731E-5</c:v>
                </c:pt>
                <c:pt idx="2430">
                  <c:v>-1.4770800000006449E-5</c:v>
                </c:pt>
                <c:pt idx="2431">
                  <c:v>-1.7007400000004075E-5</c:v>
                </c:pt>
                <c:pt idx="2432">
                  <c:v>-1.5767400000004067E-5</c:v>
                </c:pt>
                <c:pt idx="2433">
                  <c:v>-1.6009600000007891E-5</c:v>
                </c:pt>
                <c:pt idx="2434">
                  <c:v>-1.6341800000004784E-5</c:v>
                </c:pt>
                <c:pt idx="2435">
                  <c:v>-1.4811800000004763E-5</c:v>
                </c:pt>
                <c:pt idx="2436">
                  <c:v>-9.7674000000040292E-6</c:v>
                </c:pt>
                <c:pt idx="2437">
                  <c:v>-5.4252000000071525E-6</c:v>
                </c:pt>
                <c:pt idx="2438">
                  <c:v>-2.8452000000071332E-6</c:v>
                </c:pt>
                <c:pt idx="2439">
                  <c:v>1.2069999999966699E-6</c:v>
                </c:pt>
                <c:pt idx="2440">
                  <c:v>4.7791999999935659E-6</c:v>
                </c:pt>
                <c:pt idx="2441">
                  <c:v>3.7347999999928208E-6</c:v>
                </c:pt>
                <c:pt idx="2442">
                  <c:v>6.2819999999521106E-7</c:v>
                </c:pt>
                <c:pt idx="2443">
                  <c:v>-2.7484000000093604E-6</c:v>
                </c:pt>
                <c:pt idx="2444">
                  <c:v>-6.3250000000068893E-6</c:v>
                </c:pt>
                <c:pt idx="2445">
                  <c:v>-7.7072000000037808E-6</c:v>
                </c:pt>
                <c:pt idx="2446">
                  <c:v>-3.85060000000618E-6</c:v>
                </c:pt>
                <c:pt idx="2447">
                  <c:v>-1.4662000000054782E-6</c:v>
                </c:pt>
                <c:pt idx="2448">
                  <c:v>-4.6400000000166794E-7</c:v>
                </c:pt>
                <c:pt idx="2449">
                  <c:v>1.8203999999921467E-6</c:v>
                </c:pt>
                <c:pt idx="2450">
                  <c:v>-1.7040000000016764E-6</c:v>
                </c:pt>
                <c:pt idx="2451">
                  <c:v>-4.9484000000093054E-6</c:v>
                </c:pt>
                <c:pt idx="2452">
                  <c:v>-9.4750000000069388E-6</c:v>
                </c:pt>
                <c:pt idx="2453">
                  <c:v>-1.1859400000007641E-5</c:v>
                </c:pt>
                <c:pt idx="2454">
                  <c:v>-9.8072000000037777E-6</c:v>
                </c:pt>
                <c:pt idx="2455">
                  <c:v>-9.5694000000076879E-6</c:v>
                </c:pt>
                <c:pt idx="2456">
                  <c:v>-6.4672000000038808E-6</c:v>
                </c:pt>
                <c:pt idx="2457">
                  <c:v>-1.6028000000031621E-6</c:v>
                </c:pt>
                <c:pt idx="2458">
                  <c:v>1.1093999999937454E-6</c:v>
                </c:pt>
                <c:pt idx="2459">
                  <c:v>-3.0794000000076331E-6</c:v>
                </c:pt>
                <c:pt idx="2460">
                  <c:v>-3.7916000000046005E-6</c:v>
                </c:pt>
                <c:pt idx="2461">
                  <c:v>-7.2782000000090608E-6</c:v>
                </c:pt>
                <c:pt idx="2462">
                  <c:v>-9.3726000000029196E-6</c:v>
                </c:pt>
                <c:pt idx="2463">
                  <c:v>-5.9382000000091041E-6</c:v>
                </c:pt>
                <c:pt idx="2464">
                  <c:v>7.0599999992307892E-8</c:v>
                </c:pt>
                <c:pt idx="2465">
                  <c:v>4.6871999999968878E-6</c:v>
                </c:pt>
                <c:pt idx="2466">
                  <c:v>7.3093999999937877E-6</c:v>
                </c:pt>
                <c:pt idx="2467">
                  <c:v>8.3593999999937319E-6</c:v>
                </c:pt>
                <c:pt idx="2468">
                  <c:v>4.9399999999476772E-7</c:v>
                </c:pt>
                <c:pt idx="2469">
                  <c:v>-9.8458000000050143E-6</c:v>
                </c:pt>
                <c:pt idx="2470">
                  <c:v>-1.7421200000004074E-5</c:v>
                </c:pt>
                <c:pt idx="2471">
                  <c:v>-2.4764400000006244E-5</c:v>
                </c:pt>
                <c:pt idx="2472">
                  <c:v>-2.9623200000007763E-5</c:v>
                </c:pt>
                <c:pt idx="2473">
                  <c:v>-2.4184400000006327E-5</c:v>
                </c:pt>
                <c:pt idx="2474">
                  <c:v>-1.6281200000004123E-5</c:v>
                </c:pt>
                <c:pt idx="2475">
                  <c:v>-1.0842400000009625E-5</c:v>
                </c:pt>
                <c:pt idx="2476">
                  <c:v>-3.7414000000042871E-6</c:v>
                </c:pt>
                <c:pt idx="2477">
                  <c:v>6.9519999999323023E-7</c:v>
                </c:pt>
                <c:pt idx="2478">
                  <c:v>-6.8700000000366124E-7</c:v>
                </c:pt>
                <c:pt idx="2479">
                  <c:v>-3.4514000000043831E-6</c:v>
                </c:pt>
                <c:pt idx="2480">
                  <c:v>-6.505800000005009E-6</c:v>
                </c:pt>
                <c:pt idx="2481">
                  <c:v>-9.3702000000057874E-6</c:v>
                </c:pt>
                <c:pt idx="2482">
                  <c:v>-1.1844600000006497E-5</c:v>
                </c:pt>
                <c:pt idx="2483">
                  <c:v>-1.2656800000003412E-5</c:v>
                </c:pt>
                <c:pt idx="2484">
                  <c:v>-1.2086800000003436E-5</c:v>
                </c:pt>
                <c:pt idx="2485">
                  <c:v>-7.3602000000057982E-6</c:v>
                </c:pt>
                <c:pt idx="2486">
                  <c:v>-4.8380000000019076E-6</c:v>
                </c:pt>
                <c:pt idx="2487">
                  <c:v>-1.3136000000081929E-6</c:v>
                </c:pt>
                <c:pt idx="2488">
                  <c:v>3.585999999956499E-7</c:v>
                </c:pt>
                <c:pt idx="2489">
                  <c:v>2.0307999999925538E-6</c:v>
                </c:pt>
                <c:pt idx="2490">
                  <c:v>9.2859999999562581E-7</c:v>
                </c:pt>
                <c:pt idx="2491">
                  <c:v>4.5859999999570654E-7</c:v>
                </c:pt>
                <c:pt idx="2492">
                  <c:v>6.8599999995637428E-8</c:v>
                </c:pt>
                <c:pt idx="2493">
                  <c:v>-1.0236000000081805E-6</c:v>
                </c:pt>
                <c:pt idx="2494">
                  <c:v>-2.0258000000050519E-6</c:v>
                </c:pt>
                <c:pt idx="2495">
                  <c:v>-4.4102000000057536E-6</c:v>
                </c:pt>
                <c:pt idx="2496">
                  <c:v>-3.6402000000057728E-6</c:v>
                </c:pt>
                <c:pt idx="2497">
                  <c:v>-5.3646000000064911E-6</c:v>
                </c:pt>
                <c:pt idx="2498">
                  <c:v>-7.0790000000072687E-6</c:v>
                </c:pt>
                <c:pt idx="2499">
                  <c:v>-8.1234000000079054E-6</c:v>
                </c:pt>
                <c:pt idx="2500">
                  <c:v>-6.313400000007921E-6</c:v>
                </c:pt>
                <c:pt idx="2501">
                  <c:v>-8.7400000000055576E-6</c:v>
                </c:pt>
                <c:pt idx="2502">
                  <c:v>-8.3122000000094036E-6</c:v>
                </c:pt>
                <c:pt idx="2503">
                  <c:v>-5.1200000000055888E-6</c:v>
                </c:pt>
                <c:pt idx="2504">
                  <c:v>-6.834400000006258E-6</c:v>
                </c:pt>
                <c:pt idx="2505">
                  <c:v>-8.2588000000070232E-6</c:v>
                </c:pt>
                <c:pt idx="2506">
                  <c:v>-8.5010000000038544E-6</c:v>
                </c:pt>
                <c:pt idx="2507">
                  <c:v>-9.835400000004612E-6</c:v>
                </c:pt>
                <c:pt idx="2508">
                  <c:v>-1.0737600000001535E-5</c:v>
                </c:pt>
                <c:pt idx="2509">
                  <c:v>-9.7876000000015392E-6</c:v>
                </c:pt>
                <c:pt idx="2510">
                  <c:v>-7.8354000000045634E-6</c:v>
                </c:pt>
                <c:pt idx="2511">
                  <c:v>-5.9732000000077036E-6</c:v>
                </c:pt>
                <c:pt idx="2512">
                  <c:v>-3.4888000000069452E-6</c:v>
                </c:pt>
                <c:pt idx="2513">
                  <c:v>-2.9188000000069693E-6</c:v>
                </c:pt>
                <c:pt idx="2514">
                  <c:v>-1.0666000000032197E-6</c:v>
                </c:pt>
                <c:pt idx="2515">
                  <c:v>-1.9688000000069733E-6</c:v>
                </c:pt>
                <c:pt idx="2516">
                  <c:v>-1.0660000000317464E-7</c:v>
                </c:pt>
                <c:pt idx="2517">
                  <c:v>-3.7732000000077585E-6</c:v>
                </c:pt>
                <c:pt idx="2518">
                  <c:v>-6.1576000000015214E-6</c:v>
                </c:pt>
                <c:pt idx="2519">
                  <c:v>-9.0220000000091304E-6</c:v>
                </c:pt>
                <c:pt idx="2520">
                  <c:v>-1.0494200000006029E-5</c:v>
                </c:pt>
                <c:pt idx="2521">
                  <c:v>-1.4640800000003643E-5</c:v>
                </c:pt>
                <c:pt idx="2522">
                  <c:v>-1.7405200000004365E-5</c:v>
                </c:pt>
                <c:pt idx="2523">
                  <c:v>-1.7215200000004409E-5</c:v>
                </c:pt>
                <c:pt idx="2524">
                  <c:v>-1.7837400000008199E-5</c:v>
                </c:pt>
                <c:pt idx="2525">
                  <c:v>-1.7267400000008223E-5</c:v>
                </c:pt>
                <c:pt idx="2526">
                  <c:v>-1.5405200000004424E-5</c:v>
                </c:pt>
                <c:pt idx="2527">
                  <c:v>-1.3163000000007545E-5</c:v>
                </c:pt>
                <c:pt idx="2528">
                  <c:v>-9.8286000000067384E-6</c:v>
                </c:pt>
                <c:pt idx="2529">
                  <c:v>-6.9742000000060089E-6</c:v>
                </c:pt>
                <c:pt idx="2530">
                  <c:v>-6.0142000000060723E-6</c:v>
                </c:pt>
                <c:pt idx="2531">
                  <c:v>-5.0642000000060763E-6</c:v>
                </c:pt>
                <c:pt idx="2532">
                  <c:v>-7.2586000000068223E-6</c:v>
                </c:pt>
                <c:pt idx="2533">
                  <c:v>-9.1630000000074473E-6</c:v>
                </c:pt>
                <c:pt idx="2534">
                  <c:v>-9.2052000000043821E-6</c:v>
                </c:pt>
                <c:pt idx="2535">
                  <c:v>-9.0152000000044263E-6</c:v>
                </c:pt>
                <c:pt idx="2536">
                  <c:v>-7.4430000000074705E-6</c:v>
                </c:pt>
                <c:pt idx="2537">
                  <c:v>9.0199999994654799E-8</c:v>
                </c:pt>
                <c:pt idx="2538">
                  <c:v>6.0411999999930533E-6</c:v>
                </c:pt>
                <c:pt idx="2539">
                  <c:v>1.1432199999998247E-5</c:v>
                </c:pt>
                <c:pt idx="2540">
                  <c:v>1.7293199999996638E-5</c:v>
                </c:pt>
                <c:pt idx="2541">
                  <c:v>1.9007599999990368E-5</c:v>
                </c:pt>
                <c:pt idx="2542">
                  <c:v>1.5763199999996617E-5</c:v>
                </c:pt>
                <c:pt idx="2543">
                  <c:v>1.0856599999992025E-5</c:v>
                </c:pt>
                <c:pt idx="2544">
                  <c:v>4.5677999999906493E-6</c:v>
                </c:pt>
                <c:pt idx="2545">
                  <c:v>-8.1880000000697246E-7</c:v>
                </c:pt>
                <c:pt idx="2546">
                  <c:v>-4.7810000000039375E-6</c:v>
                </c:pt>
                <c:pt idx="2547">
                  <c:v>-4.2066000000032201E-6</c:v>
                </c:pt>
                <c:pt idx="2548">
                  <c:v>-4.7344000000062612E-6</c:v>
                </c:pt>
                <c:pt idx="2549">
                  <c:v>-5.1622000000093541E-6</c:v>
                </c:pt>
                <c:pt idx="2550">
                  <c:v>-6.170000000005533E-6</c:v>
                </c:pt>
                <c:pt idx="2551">
                  <c:v>-1.691200000004142E-6</c:v>
                </c:pt>
                <c:pt idx="2552">
                  <c:v>-2.8312000000040938E-6</c:v>
                </c:pt>
                <c:pt idx="2553">
                  <c:v>-6.7356000000048759E-6</c:v>
                </c:pt>
                <c:pt idx="2554">
                  <c:v>-9.2678000000017682E-6</c:v>
                </c:pt>
                <c:pt idx="2555">
                  <c:v>-1.0930000000005562E-5</c:v>
                </c:pt>
                <c:pt idx="2556">
                  <c:v>-1.813100000000391E-5</c:v>
                </c:pt>
                <c:pt idx="2557">
                  <c:v>-1.6558800000006954E-5</c:v>
                </c:pt>
                <c:pt idx="2558">
                  <c:v>-1.5746600000003208E-5</c:v>
                </c:pt>
                <c:pt idx="2559">
                  <c:v>-1.217000000000557E-5</c:v>
                </c:pt>
                <c:pt idx="2560">
                  <c:v>-8.4134000000079178E-6</c:v>
                </c:pt>
                <c:pt idx="2561">
                  <c:v>-4.6468000000033857E-6</c:v>
                </c:pt>
                <c:pt idx="2562">
                  <c:v>-5.7868000000033375E-6</c:v>
                </c:pt>
                <c:pt idx="2563">
                  <c:v>-5.5546000000064469E-6</c:v>
                </c:pt>
                <c:pt idx="2564">
                  <c:v>-6.7946000000064554E-6</c:v>
                </c:pt>
                <c:pt idx="2565">
                  <c:v>-9.4168000000033553E-6</c:v>
                </c:pt>
                <c:pt idx="2566">
                  <c:v>-6.4102000000058022E-6</c:v>
                </c:pt>
                <c:pt idx="2567">
                  <c:v>-2.9336000000081131E-6</c:v>
                </c:pt>
                <c:pt idx="2568">
                  <c:v>1.3129999999963874E-6</c:v>
                </c:pt>
                <c:pt idx="2569">
                  <c:v>7.2217999999909122E-6</c:v>
                </c:pt>
                <c:pt idx="2570">
                  <c:v>1.1748399999995485E-5</c:v>
                </c:pt>
                <c:pt idx="2571">
                  <c:v>1.1848399999995433E-5</c:v>
                </c:pt>
                <c:pt idx="2572">
                  <c:v>1.1368399999995464E-5</c:v>
                </c:pt>
                <c:pt idx="2573">
                  <c:v>1.2750599999992356E-5</c:v>
                </c:pt>
                <c:pt idx="2574">
                  <c:v>8.4139999999946783E-6</c:v>
                </c:pt>
                <c:pt idx="2575">
                  <c:v>6.2717999999909162E-6</c:v>
                </c:pt>
                <c:pt idx="2576">
                  <c:v>2.9273999999971084E-6</c:v>
                </c:pt>
                <c:pt idx="2577">
                  <c:v>-2.7000000003569308E-8</c:v>
                </c:pt>
                <c:pt idx="2578">
                  <c:v>-3.4514000000043831E-6</c:v>
                </c:pt>
                <c:pt idx="2579">
                  <c:v>-4.1214000000043072E-6</c:v>
                </c:pt>
                <c:pt idx="2580">
                  <c:v>-4.1214000000043072E-6</c:v>
                </c:pt>
                <c:pt idx="2581">
                  <c:v>-2.7392000000074157E-6</c:v>
                </c:pt>
                <c:pt idx="2582">
                  <c:v>1.1519999999331371E-7</c:v>
                </c:pt>
                <c:pt idx="2583">
                  <c:v>2.4095999999940079E-6</c:v>
                </c:pt>
                <c:pt idx="2584">
                  <c:v>1.9295999999940396E-6</c:v>
                </c:pt>
                <c:pt idx="2585">
                  <c:v>1.0695999999940512E-6</c:v>
                </c:pt>
                <c:pt idx="2586">
                  <c:v>-1.1726000000029371E-6</c:v>
                </c:pt>
                <c:pt idx="2587">
                  <c:v>-3.1248000000067434E-6</c:v>
                </c:pt>
                <c:pt idx="2588">
                  <c:v>-3.6040000000602153E-7</c:v>
                </c:pt>
                <c:pt idx="2589">
                  <c:v>2.5039999999947569E-6</c:v>
                </c:pt>
                <c:pt idx="2590">
                  <c:v>7.2205999999923462E-6</c:v>
                </c:pt>
                <c:pt idx="2591">
                  <c:v>1.0364999999993088E-5</c:v>
                </c:pt>
                <c:pt idx="2592">
                  <c:v>1.4601599999990709E-5</c:v>
                </c:pt>
                <c:pt idx="2593">
                  <c:v>1.5893799999994532E-5</c:v>
                </c:pt>
                <c:pt idx="2594">
                  <c:v>1.8368199999995241E-5</c:v>
                </c:pt>
                <c:pt idx="2595">
                  <c:v>1.9992599999995903E-5</c:v>
                </c:pt>
                <c:pt idx="2596">
                  <c:v>2.0424799999992798E-5</c:v>
                </c:pt>
                <c:pt idx="2597">
                  <c:v>1.770259999999595E-5</c:v>
                </c:pt>
                <c:pt idx="2598">
                  <c:v>1.083379999999455E-5</c:v>
                </c:pt>
                <c:pt idx="2599">
                  <c:v>3.8749999999930333E-6</c:v>
                </c:pt>
                <c:pt idx="2600">
                  <c:v>-2.5038000000014108E-6</c:v>
                </c:pt>
                <c:pt idx="2601">
                  <c:v>-6.1282000000090599E-6</c:v>
                </c:pt>
                <c:pt idx="2602">
                  <c:v>-5.2260000000053063E-6</c:v>
                </c:pt>
                <c:pt idx="2603">
                  <c:v>-1.3694000000077054E-6</c:v>
                </c:pt>
                <c:pt idx="2604">
                  <c:v>2.3971999999969351E-6</c:v>
                </c:pt>
                <c:pt idx="2605">
                  <c:v>6.0737999999945207E-6</c:v>
                </c:pt>
                <c:pt idx="2606">
                  <c:v>8.3581999999952743E-6</c:v>
                </c:pt>
                <c:pt idx="2607">
                  <c:v>6.3059999999983503E-6</c:v>
                </c:pt>
                <c:pt idx="2608">
                  <c:v>5.6359999999983177E-6</c:v>
                </c:pt>
                <c:pt idx="2609">
                  <c:v>3.6837999999945114E-6</c:v>
                </c:pt>
                <c:pt idx="2610">
                  <c:v>1.8315999999906534E-6</c:v>
                </c:pt>
                <c:pt idx="2611">
                  <c:v>-1.7928000000031179E-6</c:v>
                </c:pt>
                <c:pt idx="2612">
                  <c:v>-2.5628000000030987E-6</c:v>
                </c:pt>
                <c:pt idx="2613">
                  <c:v>-2.6106000000061715E-6</c:v>
                </c:pt>
                <c:pt idx="2614">
                  <c:v>-1.7462000000054417E-6</c:v>
                </c:pt>
                <c:pt idx="2615">
                  <c:v>-2.5640000000016648E-6</c:v>
                </c:pt>
                <c:pt idx="2616">
                  <c:v>-2.9918000000047577E-6</c:v>
                </c:pt>
                <c:pt idx="2617">
                  <c:v>-4.7118000000047886E-6</c:v>
                </c:pt>
                <c:pt idx="2618">
                  <c:v>-8.9062000000054748E-6</c:v>
                </c:pt>
                <c:pt idx="2619">
                  <c:v>-1.5195000000006959E-5</c:v>
                </c:pt>
                <c:pt idx="2620">
                  <c:v>-1.8719400000007666E-5</c:v>
                </c:pt>
                <c:pt idx="2621">
                  <c:v>-2.0861600000004544E-5</c:v>
                </c:pt>
                <c:pt idx="2622">
                  <c:v>-1.4720600000006244E-5</c:v>
                </c:pt>
                <c:pt idx="2623">
                  <c:v>-9.3296000000078804E-6</c:v>
                </c:pt>
                <c:pt idx="2624">
                  <c:v>-3.9486000000095662E-6</c:v>
                </c:pt>
                <c:pt idx="2625">
                  <c:v>3.2045999999925933E-6</c:v>
                </c:pt>
                <c:pt idx="2626">
                  <c:v>7.3033999999940727E-6</c:v>
                </c:pt>
                <c:pt idx="2627">
                  <c:v>5.7733999999940518E-6</c:v>
                </c:pt>
                <c:pt idx="2628">
                  <c:v>6.2055999999909473E-6</c:v>
                </c:pt>
                <c:pt idx="2629">
                  <c:v>6.3477999999947692E-6</c:v>
                </c:pt>
                <c:pt idx="2630">
                  <c:v>6.0999999999986304E-6</c:v>
                </c:pt>
                <c:pt idx="2631">
                  <c:v>4.4799999999986019E-6</c:v>
                </c:pt>
                <c:pt idx="2632">
                  <c:v>2.2899999999985974E-6</c:v>
                </c:pt>
                <c:pt idx="2633">
                  <c:v>-8.1220000000520971E-7</c:v>
                </c:pt>
                <c:pt idx="2634">
                  <c:v>-3.1922000000052242E-6</c:v>
                </c:pt>
                <c:pt idx="2635">
                  <c:v>-8.0566000000059429E-6</c:v>
                </c:pt>
                <c:pt idx="2636">
                  <c:v>-9.9666000000059297E-6</c:v>
                </c:pt>
                <c:pt idx="2637">
                  <c:v>-1.1206600000005938E-5</c:v>
                </c:pt>
                <c:pt idx="2638">
                  <c:v>-1.291660000000592E-5</c:v>
                </c:pt>
                <c:pt idx="2639">
                  <c:v>-1.0110000000001379E-5</c:v>
                </c:pt>
                <c:pt idx="2640">
                  <c:v>-4.439000000003052E-6</c:v>
                </c:pt>
                <c:pt idx="2641">
                  <c:v>-1.6224000000054548E-6</c:v>
                </c:pt>
                <c:pt idx="2642">
                  <c:v>2.2863999999960145E-6</c:v>
                </c:pt>
                <c:pt idx="2643">
                  <c:v>5.6639999999598357E-7</c:v>
                </c:pt>
                <c:pt idx="2644">
                  <c:v>-6.3024000000054168E-6</c:v>
                </c:pt>
                <c:pt idx="2645">
                  <c:v>-1.2069000000003059E-5</c:v>
                </c:pt>
                <c:pt idx="2646">
                  <c:v>-1.7645600000007629E-5</c:v>
                </c:pt>
                <c:pt idx="2647">
                  <c:v>-2.3032200000005197E-5</c:v>
                </c:pt>
                <c:pt idx="2648">
                  <c:v>-2.2410000000001407E-5</c:v>
                </c:pt>
                <c:pt idx="2649">
                  <c:v>-2.0785600000007576E-5</c:v>
                </c:pt>
                <c:pt idx="2650">
                  <c:v>-2.0553400000003746E-5</c:v>
                </c:pt>
                <c:pt idx="2651">
                  <c:v>-1.892900000000303E-5</c:v>
                </c:pt>
                <c:pt idx="2652">
                  <c:v>-1.7884600000009278E-5</c:v>
                </c:pt>
                <c:pt idx="2653">
                  <c:v>-1.8312400000005432E-5</c:v>
                </c:pt>
                <c:pt idx="2654">
                  <c:v>-1.6788000000004719E-5</c:v>
                </c:pt>
                <c:pt idx="2655">
                  <c:v>-1.2019200000003261E-5</c:v>
                </c:pt>
                <c:pt idx="2656">
                  <c:v>-1.0024800000009513E-5</c:v>
                </c:pt>
                <c:pt idx="2657">
                  <c:v>-7.2604000000018524E-6</c:v>
                </c:pt>
                <c:pt idx="2658">
                  <c:v>-5.5882000000049485E-6</c:v>
                </c:pt>
                <c:pt idx="2659">
                  <c:v>-6.7804000000018299E-6</c:v>
                </c:pt>
                <c:pt idx="2660">
                  <c:v>-8.0726000000056527E-6</c:v>
                </c:pt>
                <c:pt idx="2661">
                  <c:v>-9.3548000000094806E-6</c:v>
                </c:pt>
                <c:pt idx="2662">
                  <c:v>-1.1217000000006395E-5</c:v>
                </c:pt>
                <c:pt idx="2663">
                  <c:v>-9.2126000000056587E-6</c:v>
                </c:pt>
                <c:pt idx="2664">
                  <c:v>-8.5004000000018067E-6</c:v>
                </c:pt>
                <c:pt idx="2665">
                  <c:v>-1.4889200000003293E-5</c:v>
                </c:pt>
                <c:pt idx="2666">
                  <c:v>-1.9885800000007839E-5</c:v>
                </c:pt>
                <c:pt idx="2667">
                  <c:v>-2.2128000000004719E-5</c:v>
                </c:pt>
                <c:pt idx="2668">
                  <c:v>-2.5752400000005429E-5</c:v>
                </c:pt>
                <c:pt idx="2669">
                  <c:v>-3.1851200000006903E-5</c:v>
                </c:pt>
                <c:pt idx="2670">
                  <c:v>-3.094900000000304E-5</c:v>
                </c:pt>
                <c:pt idx="2671">
                  <c:v>-2.7562400000005413E-5</c:v>
                </c:pt>
                <c:pt idx="2672">
                  <c:v>-2.9424600000009266E-5</c:v>
                </c:pt>
                <c:pt idx="2673">
                  <c:v>-3.1186800000006178E-5</c:v>
                </c:pt>
                <c:pt idx="2674">
                  <c:v>-2.6328000000004712E-5</c:v>
                </c:pt>
                <c:pt idx="2675">
                  <c:v>-2.1749200000003265E-5</c:v>
                </c:pt>
                <c:pt idx="2676">
                  <c:v>-2.1327000000006364E-5</c:v>
                </c:pt>
                <c:pt idx="2677">
                  <c:v>-1.9892600000005658E-5</c:v>
                </c:pt>
                <c:pt idx="2678">
                  <c:v>-1.6316000000008021E-5</c:v>
                </c:pt>
                <c:pt idx="2679">
                  <c:v>-2.1512600000005632E-5</c:v>
                </c:pt>
                <c:pt idx="2680">
                  <c:v>-2.5037000000006394E-5</c:v>
                </c:pt>
                <c:pt idx="2681">
                  <c:v>-2.6809200000003247E-5</c:v>
                </c:pt>
                <c:pt idx="2682">
                  <c:v>-2.9383600000004013E-5</c:v>
                </c:pt>
                <c:pt idx="2683">
                  <c:v>-3.2618000000004708E-5</c:v>
                </c:pt>
                <c:pt idx="2684">
                  <c:v>-3.25280000000047E-5</c:v>
                </c:pt>
                <c:pt idx="2685">
                  <c:v>-3.2618000000004708E-5</c:v>
                </c:pt>
                <c:pt idx="2686">
                  <c:v>-3.309800000000473E-5</c:v>
                </c:pt>
                <c:pt idx="2687">
                  <c:v>-3.1905800000007849E-5</c:v>
                </c:pt>
                <c:pt idx="2688">
                  <c:v>-2.6477000000006354E-5</c:v>
                </c:pt>
                <c:pt idx="2689">
                  <c:v>-2.9431400000007085E-5</c:v>
                </c:pt>
                <c:pt idx="2690">
                  <c:v>-3.3145800000007803E-5</c:v>
                </c:pt>
                <c:pt idx="2691">
                  <c:v>-3.5810200000001584E-5</c:v>
                </c:pt>
                <c:pt idx="2692">
                  <c:v>-3.6010200000001589E-5</c:v>
                </c:pt>
                <c:pt idx="2693">
                  <c:v>-4.1729000000003042E-5</c:v>
                </c:pt>
                <c:pt idx="2694">
                  <c:v>-4.0536800000006161E-5</c:v>
                </c:pt>
                <c:pt idx="2695">
                  <c:v>-3.6812400000005448E-5</c:v>
                </c:pt>
                <c:pt idx="2696">
                  <c:v>-3.3858000000004716E-5</c:v>
                </c:pt>
                <c:pt idx="2697">
                  <c:v>-3.3958000000004719E-5</c:v>
                </c:pt>
                <c:pt idx="2698">
                  <c:v>-3.2665800000007835E-5</c:v>
                </c:pt>
                <c:pt idx="2699">
                  <c:v>-3.0623600000003967E-5</c:v>
                </c:pt>
                <c:pt idx="2700">
                  <c:v>-3.2195800000007807E-5</c:v>
                </c:pt>
                <c:pt idx="2701">
                  <c:v>-3.7244600000009283E-5</c:v>
                </c:pt>
                <c:pt idx="2702">
                  <c:v>-3.7866800000006134E-5</c:v>
                </c:pt>
                <c:pt idx="2703">
                  <c:v>-4.2725600000007599E-5</c:v>
                </c:pt>
                <c:pt idx="2704">
                  <c:v>-4.558000000000139E-5</c:v>
                </c:pt>
                <c:pt idx="2705">
                  <c:v>-3.9201200000006891E-5</c:v>
                </c:pt>
                <c:pt idx="2706">
                  <c:v>-3.2380200000001625E-5</c:v>
                </c:pt>
                <c:pt idx="2707">
                  <c:v>-3.3862400000005458E-5</c:v>
                </c:pt>
                <c:pt idx="2708">
                  <c:v>-2.6951400000007123E-5</c:v>
                </c:pt>
                <c:pt idx="2709">
                  <c:v>-2.4567000000006367E-5</c:v>
                </c:pt>
                <c:pt idx="2710">
                  <c:v>-3.0765800000007843E-5</c:v>
                </c:pt>
                <c:pt idx="2711">
                  <c:v>-3.7956800000006142E-5</c:v>
                </c:pt>
                <c:pt idx="2712">
                  <c:v>-3.4380200000001619E-5</c:v>
                </c:pt>
                <c:pt idx="2713">
                  <c:v>-4.1581200000006906E-5</c:v>
                </c:pt>
                <c:pt idx="2714">
                  <c:v>-4.5437800000004507E-5</c:v>
                </c:pt>
                <c:pt idx="2715">
                  <c:v>-4.6730000000001391E-5</c:v>
                </c:pt>
                <c:pt idx="2716">
                  <c:v>-4.7210000000001359E-5</c:v>
                </c:pt>
                <c:pt idx="2717">
                  <c:v>-5.1356600000005911E-5</c:v>
                </c:pt>
                <c:pt idx="2718">
                  <c:v>-5.3208800000009769E-5</c:v>
                </c:pt>
                <c:pt idx="2719">
                  <c:v>-5.2496600000005917E-5</c:v>
                </c:pt>
                <c:pt idx="2720">
                  <c:v>-5.0022200000005208E-5</c:v>
                </c:pt>
                <c:pt idx="2721">
                  <c:v>-4.7067800000004476E-5</c:v>
                </c:pt>
                <c:pt idx="2722">
                  <c:v>-4.5875600000007595E-5</c:v>
                </c:pt>
                <c:pt idx="2723">
                  <c:v>-4.5685600000007584E-5</c:v>
                </c:pt>
                <c:pt idx="2724">
                  <c:v>-4.4103400000003749E-5</c:v>
                </c:pt>
                <c:pt idx="2725">
                  <c:v>-4.9732200000005195E-5</c:v>
                </c:pt>
                <c:pt idx="2726">
                  <c:v>-5.3878800000009748E-5</c:v>
                </c:pt>
                <c:pt idx="2727">
                  <c:v>-5.7645400000007395E-5</c:v>
                </c:pt>
                <c:pt idx="2728">
                  <c:v>-5.4401000000006651E-5</c:v>
                </c:pt>
                <c:pt idx="2729">
                  <c:v>-5.115660000000596E-5</c:v>
                </c:pt>
                <c:pt idx="2730">
                  <c:v>-4.5057800000004487E-5</c:v>
                </c:pt>
                <c:pt idx="2731">
                  <c:v>-3.8479000000003045E-5</c:v>
                </c:pt>
                <c:pt idx="2732">
                  <c:v>-3.2570200000001581E-5</c:v>
                </c:pt>
                <c:pt idx="2733">
                  <c:v>-3.3952400000005411E-5</c:v>
                </c:pt>
                <c:pt idx="2734">
                  <c:v>-3.5244600000009288E-5</c:v>
                </c:pt>
                <c:pt idx="2735">
                  <c:v>-3.9101200000006889E-5</c:v>
                </c:pt>
                <c:pt idx="2736">
                  <c:v>-4.3727800000004471E-5</c:v>
                </c:pt>
                <c:pt idx="2737">
                  <c:v>-4.9066600000005958E-5</c:v>
                </c:pt>
                <c:pt idx="2738">
                  <c:v>-5.1541000000006668E-5</c:v>
                </c:pt>
                <c:pt idx="2739">
                  <c:v>-5.4015400000007377E-5</c:v>
                </c:pt>
                <c:pt idx="2740">
                  <c:v>-4.9778800000009756E-5</c:v>
                </c:pt>
                <c:pt idx="2741">
                  <c:v>-4.8106600000005913E-5</c:v>
                </c:pt>
                <c:pt idx="2742">
                  <c:v>-4.5964400000009036E-5</c:v>
                </c:pt>
                <c:pt idx="2743">
                  <c:v>-4.2440000000001389E-5</c:v>
                </c:pt>
                <c:pt idx="2744">
                  <c:v>-4.038780000000452E-5</c:v>
                </c:pt>
                <c:pt idx="2745">
                  <c:v>-4.1480000000001399E-5</c:v>
                </c:pt>
                <c:pt idx="2746">
                  <c:v>-4.019780000000451E-5</c:v>
                </c:pt>
                <c:pt idx="2747">
                  <c:v>-4.3722200000005217E-5</c:v>
                </c:pt>
                <c:pt idx="2748">
                  <c:v>-4.4682200000005208E-5</c:v>
                </c:pt>
                <c:pt idx="2749">
                  <c:v>-4.5632200000005204E-5</c:v>
                </c:pt>
                <c:pt idx="2750">
                  <c:v>-4.6202200000005234E-5</c:v>
                </c:pt>
                <c:pt idx="2751">
                  <c:v>-4.7684400000009067E-5</c:v>
                </c:pt>
                <c:pt idx="2752">
                  <c:v>-4.6112200000005227E-5</c:v>
                </c:pt>
                <c:pt idx="2753">
                  <c:v>-4.6824400000009024E-5</c:v>
                </c:pt>
                <c:pt idx="2754">
                  <c:v>-4.782660000000595E-5</c:v>
                </c:pt>
                <c:pt idx="2755">
                  <c:v>-4.4392200000005196E-5</c:v>
                </c:pt>
                <c:pt idx="2756">
                  <c:v>-4.2440000000001389E-5</c:v>
                </c:pt>
                <c:pt idx="2757">
                  <c:v>-3.8525600000007606E-5</c:v>
                </c:pt>
                <c:pt idx="2758">
                  <c:v>-3.7475600000007607E-5</c:v>
                </c:pt>
                <c:pt idx="2759">
                  <c:v>-3.6145600000007591E-5</c:v>
                </c:pt>
                <c:pt idx="2760">
                  <c:v>-3.6477800000004484E-5</c:v>
                </c:pt>
                <c:pt idx="2761">
                  <c:v>-3.691000000000138E-5</c:v>
                </c:pt>
                <c:pt idx="2762">
                  <c:v>-4.0956600000005929E-5</c:v>
                </c:pt>
                <c:pt idx="2763">
                  <c:v>-4.1056600000005932E-5</c:v>
                </c:pt>
                <c:pt idx="2764">
                  <c:v>-4.1056600000005932E-5</c:v>
                </c:pt>
                <c:pt idx="2765">
                  <c:v>-4.3531000000006641E-5</c:v>
                </c:pt>
                <c:pt idx="2766">
                  <c:v>-4.8299800000008099E-5</c:v>
                </c:pt>
                <c:pt idx="2767">
                  <c:v>-5.0294200000001901E-5</c:v>
                </c:pt>
                <c:pt idx="2768">
                  <c:v>-5.4773000000003346E-5</c:v>
                </c:pt>
                <c:pt idx="2769">
                  <c:v>-5.3343000000003328E-5</c:v>
                </c:pt>
                <c:pt idx="2770">
                  <c:v>-4.9818600000009559E-5</c:v>
                </c:pt>
                <c:pt idx="2771">
                  <c:v>-4.3529800000008129E-5</c:v>
                </c:pt>
                <c:pt idx="2772">
                  <c:v>-3.8623200000003537E-5</c:v>
                </c:pt>
                <c:pt idx="2773">
                  <c:v>-3.3996600000005955E-5</c:v>
                </c:pt>
                <c:pt idx="2774">
                  <c:v>-3.5468800000009793E-5</c:v>
                </c:pt>
                <c:pt idx="2775">
                  <c:v>-3.9335400000007389E-5</c:v>
                </c:pt>
                <c:pt idx="2776">
                  <c:v>-4.4052000000004978E-5</c:v>
                </c:pt>
                <c:pt idx="2777">
                  <c:v>-4.738640000000573E-5</c:v>
                </c:pt>
                <c:pt idx="2778">
                  <c:v>-5.0720800000006428E-5</c:v>
                </c:pt>
                <c:pt idx="2779">
                  <c:v>-4.9818600000009559E-5</c:v>
                </c:pt>
                <c:pt idx="2780">
                  <c:v>-4.6152000000004975E-5</c:v>
                </c:pt>
                <c:pt idx="2781">
                  <c:v>-4.0813200000003541E-5</c:v>
                </c:pt>
                <c:pt idx="2782">
                  <c:v>-3.8238800000009769E-5</c:v>
                </c:pt>
                <c:pt idx="2783">
                  <c:v>-3.4762200000005195E-5</c:v>
                </c:pt>
                <c:pt idx="2784">
                  <c:v>-3.2657800000004511E-5</c:v>
                </c:pt>
                <c:pt idx="2785">
                  <c:v>-3.4620000000001373E-5</c:v>
                </c:pt>
                <c:pt idx="2786">
                  <c:v>-3.7764400000009054E-5</c:v>
                </c:pt>
                <c:pt idx="2787">
                  <c:v>-3.6762200000005189E-5</c:v>
                </c:pt>
                <c:pt idx="2788">
                  <c:v>-3.9426600000005963E-5</c:v>
                </c:pt>
                <c:pt idx="2789">
                  <c:v>-4.0618800000009783E-5</c:v>
                </c:pt>
                <c:pt idx="2790">
                  <c:v>-4.1911000000006667E-5</c:v>
                </c:pt>
                <c:pt idx="2791">
                  <c:v>-4.1341000000006637E-5</c:v>
                </c:pt>
                <c:pt idx="2792">
                  <c:v>-4.4907600000004279E-5</c:v>
                </c:pt>
                <c:pt idx="2793">
                  <c:v>-4.8484200000001863E-5</c:v>
                </c:pt>
                <c:pt idx="2794">
                  <c:v>-4.7814200000001884E-5</c:v>
                </c:pt>
                <c:pt idx="2795">
                  <c:v>-4.7154200000001901E-5</c:v>
                </c:pt>
                <c:pt idx="2796">
                  <c:v>-4.6964200000001891E-5</c:v>
                </c:pt>
                <c:pt idx="2797">
                  <c:v>-4.3719800000008085E-5</c:v>
                </c:pt>
                <c:pt idx="2798">
                  <c:v>-4.0095400000007375E-5</c:v>
                </c:pt>
                <c:pt idx="2799">
                  <c:v>-4.1619800000008088E-5</c:v>
                </c:pt>
                <c:pt idx="2800">
                  <c:v>-4.5528600000009558E-5</c:v>
                </c:pt>
                <c:pt idx="2801">
                  <c:v>-5.0819600000007864E-5</c:v>
                </c:pt>
                <c:pt idx="2802">
                  <c:v>-5.3626200000005521E-5</c:v>
                </c:pt>
                <c:pt idx="2803">
                  <c:v>-5.6632800000003128E-5</c:v>
                </c:pt>
                <c:pt idx="2804">
                  <c:v>-5.6342800000003116E-5</c:v>
                </c:pt>
                <c:pt idx="2805">
                  <c:v>-5.3678400000009335E-5</c:v>
                </c:pt>
                <c:pt idx="2806">
                  <c:v>-4.9531800000004783E-5</c:v>
                </c:pt>
                <c:pt idx="2807">
                  <c:v>-4.8149600000007892E-5</c:v>
                </c:pt>
                <c:pt idx="2808">
                  <c:v>-4.5665200000007133E-5</c:v>
                </c:pt>
                <c:pt idx="2809">
                  <c:v>-4.4193000000003349E-5</c:v>
                </c:pt>
                <c:pt idx="2810">
                  <c:v>-4.1238600000009556E-5</c:v>
                </c:pt>
                <c:pt idx="2811">
                  <c:v>-3.9756400000005724E-5</c:v>
                </c:pt>
                <c:pt idx="2812">
                  <c:v>-3.6522000000004974E-5</c:v>
                </c:pt>
                <c:pt idx="2813">
                  <c:v>-3.3177600000004282E-5</c:v>
                </c:pt>
                <c:pt idx="2814">
                  <c:v>-3.5472000000004976E-5</c:v>
                </c:pt>
                <c:pt idx="2815">
                  <c:v>-3.3799800000008126E-5</c:v>
                </c:pt>
                <c:pt idx="2816">
                  <c:v>-3.7044200000001877E-5</c:v>
                </c:pt>
                <c:pt idx="2817">
                  <c:v>-4.2620800000006448E-5</c:v>
                </c:pt>
                <c:pt idx="2818">
                  <c:v>-4.6815200000007134E-5</c:v>
                </c:pt>
                <c:pt idx="2819">
                  <c:v>-4.676300000000332E-5</c:v>
                </c:pt>
                <c:pt idx="2820">
                  <c:v>-4.9385200000007159E-5</c:v>
                </c:pt>
                <c:pt idx="2821">
                  <c:v>-4.8483000000003351E-5</c:v>
                </c:pt>
                <c:pt idx="2822">
                  <c:v>-4.562860000000956E-5</c:v>
                </c:pt>
                <c:pt idx="2823">
                  <c:v>-4.3244200000001865E-5</c:v>
                </c:pt>
                <c:pt idx="2824">
                  <c:v>-4.4004200000001905E-5</c:v>
                </c:pt>
                <c:pt idx="2825">
                  <c:v>-4.4764200000001891E-5</c:v>
                </c:pt>
                <c:pt idx="2826">
                  <c:v>-4.4242000000004988E-5</c:v>
                </c:pt>
                <c:pt idx="2827">
                  <c:v>-4.2817600000004277E-5</c:v>
                </c:pt>
                <c:pt idx="2828">
                  <c:v>-4.2285400000007379E-5</c:v>
                </c:pt>
                <c:pt idx="2829">
                  <c:v>-4.1003200000003551E-5</c:v>
                </c:pt>
                <c:pt idx="2830">
                  <c:v>-4.1573200000003527E-5</c:v>
                </c:pt>
                <c:pt idx="2831">
                  <c:v>-4.205320000000355E-5</c:v>
                </c:pt>
                <c:pt idx="2832">
                  <c:v>-4.5577600000004258E-5</c:v>
                </c:pt>
                <c:pt idx="2833">
                  <c:v>-4.6337600000004298E-5</c:v>
                </c:pt>
                <c:pt idx="2834">
                  <c:v>-4.9539800000008107E-5</c:v>
                </c:pt>
                <c:pt idx="2835">
                  <c:v>-5.0589800000008106E-5</c:v>
                </c:pt>
                <c:pt idx="2836">
                  <c:v>-5.0347600000004281E-5</c:v>
                </c:pt>
                <c:pt idx="2837">
                  <c:v>-4.9345400000007356E-5</c:v>
                </c:pt>
                <c:pt idx="2838">
                  <c:v>-4.8533200000003556E-5</c:v>
                </c:pt>
                <c:pt idx="2839">
                  <c:v>-4.7061000000006657E-5</c:v>
                </c:pt>
                <c:pt idx="2840">
                  <c:v>-4.5868800000009775E-5</c:v>
                </c:pt>
                <c:pt idx="2841">
                  <c:v>-4.7008800000009781E-5</c:v>
                </c:pt>
                <c:pt idx="2842">
                  <c:v>-4.9351000000006663E-5</c:v>
                </c:pt>
                <c:pt idx="2843">
                  <c:v>-4.9921000000006639E-5</c:v>
                </c:pt>
                <c:pt idx="2844">
                  <c:v>-5.1973200000003563E-5</c:v>
                </c:pt>
                <c:pt idx="2845">
                  <c:v>-5.4015400000007377E-5</c:v>
                </c:pt>
                <c:pt idx="2846">
                  <c:v>-5.5017600000004249E-5</c:v>
                </c:pt>
                <c:pt idx="2847">
                  <c:v>-5.0591000000006672E-5</c:v>
                </c:pt>
                <c:pt idx="2848">
                  <c:v>-4.7246600000005925E-5</c:v>
                </c:pt>
                <c:pt idx="2849">
                  <c:v>-4.3912200000005227E-5</c:v>
                </c:pt>
                <c:pt idx="2850">
                  <c:v>-4.2440000000001389E-5</c:v>
                </c:pt>
                <c:pt idx="2851">
                  <c:v>-4.3722200000005217E-5</c:v>
                </c:pt>
                <c:pt idx="2852">
                  <c:v>-4.786880000000977E-5</c:v>
                </c:pt>
                <c:pt idx="2853">
                  <c:v>-5.2495400000007405E-5</c:v>
                </c:pt>
                <c:pt idx="2854">
                  <c:v>-5.7212000000004995E-5</c:v>
                </c:pt>
                <c:pt idx="2855">
                  <c:v>-5.4357600000004265E-5</c:v>
                </c:pt>
                <c:pt idx="2856">
                  <c:v>-4.9731000000006683E-5</c:v>
                </c:pt>
                <c:pt idx="2857">
                  <c:v>-4.3722200000005217E-5</c:v>
                </c:pt>
                <c:pt idx="2858">
                  <c:v>-3.9675600000007606E-5</c:v>
                </c:pt>
                <c:pt idx="2859">
                  <c:v>-4.1057800000004498E-5</c:v>
                </c:pt>
                <c:pt idx="2860">
                  <c:v>-4.6776600000005952E-5</c:v>
                </c:pt>
                <c:pt idx="2861">
                  <c:v>-5.4257600000004263E-5</c:v>
                </c:pt>
                <c:pt idx="2862">
                  <c:v>-5.8694200000001888E-5</c:v>
                </c:pt>
                <c:pt idx="2863">
                  <c:v>-6.188080000000645E-5</c:v>
                </c:pt>
                <c:pt idx="2864">
                  <c:v>-5.6784200000001902E-5</c:v>
                </c:pt>
                <c:pt idx="2865">
                  <c:v>-4.8201000000006663E-5</c:v>
                </c:pt>
                <c:pt idx="2866">
                  <c:v>-4.4154400000009052E-5</c:v>
                </c:pt>
                <c:pt idx="2867">
                  <c:v>-4.3342200000005197E-5</c:v>
                </c:pt>
                <c:pt idx="2868">
                  <c:v>-4.2487800000004516E-5</c:v>
                </c:pt>
                <c:pt idx="2869">
                  <c:v>-4.4587800000004513E-5</c:v>
                </c:pt>
                <c:pt idx="2870">
                  <c:v>-5.016440000000903E-5</c:v>
                </c:pt>
                <c:pt idx="2871">
                  <c:v>-4.7067800000004476E-5</c:v>
                </c:pt>
                <c:pt idx="2872">
                  <c:v>-4.5153400000003748E-5</c:v>
                </c:pt>
                <c:pt idx="2873">
                  <c:v>-4.0726800000006171E-5</c:v>
                </c:pt>
                <c:pt idx="2874">
                  <c:v>-3.6100200000001596E-5</c:v>
                </c:pt>
                <c:pt idx="2875">
                  <c:v>-3.3045800000007801E-5</c:v>
                </c:pt>
                <c:pt idx="2876">
                  <c:v>-3.5008000000004717E-5</c:v>
                </c:pt>
                <c:pt idx="2877">
                  <c:v>-3.6100200000001596E-5</c:v>
                </c:pt>
                <c:pt idx="2878">
                  <c:v>-4.1296800000006147E-5</c:v>
                </c:pt>
                <c:pt idx="2879">
                  <c:v>-4.7875600000007589E-5</c:v>
                </c:pt>
                <c:pt idx="2880">
                  <c:v>-5.1310000000001404E-5</c:v>
                </c:pt>
                <c:pt idx="2881">
                  <c:v>-5.349440000000904E-5</c:v>
                </c:pt>
                <c:pt idx="2882">
                  <c:v>-5.2402200000005222E-5</c:v>
                </c:pt>
                <c:pt idx="2883">
                  <c:v>-4.8397800000004492E-5</c:v>
                </c:pt>
                <c:pt idx="2884">
                  <c:v>-4.0246800000006148E-5</c:v>
                </c:pt>
                <c:pt idx="2885">
                  <c:v>-3.6432400000005428E-5</c:v>
                </c:pt>
                <c:pt idx="2886">
                  <c:v>-3.1615800000007837E-5</c:v>
                </c:pt>
                <c:pt idx="2887">
                  <c:v>-3.5102400000005412E-5</c:v>
                </c:pt>
                <c:pt idx="2888">
                  <c:v>-3.9439000000003035E-5</c:v>
                </c:pt>
                <c:pt idx="2889">
                  <c:v>-4.4055600000007615E-5</c:v>
                </c:pt>
                <c:pt idx="2890">
                  <c:v>-4.8392200000005239E-5</c:v>
                </c:pt>
                <c:pt idx="2891">
                  <c:v>-5.2738800000009742E-5</c:v>
                </c:pt>
                <c:pt idx="2892">
                  <c:v>-5.2306600000005961E-5</c:v>
                </c:pt>
                <c:pt idx="2893">
                  <c:v>-5.0402200000005228E-5</c:v>
                </c:pt>
                <c:pt idx="2894">
                  <c:v>-4.9780000000001383E-5</c:v>
                </c:pt>
                <c:pt idx="2895">
                  <c:v>-4.944780000000449E-5</c:v>
                </c:pt>
                <c:pt idx="2896">
                  <c:v>-4.7733400000003767E-5</c:v>
                </c:pt>
                <c:pt idx="2897">
                  <c:v>-4.6441200000006883E-5</c:v>
                </c:pt>
                <c:pt idx="2898">
                  <c:v>-4.7633400000003765E-5</c:v>
                </c:pt>
                <c:pt idx="2899">
                  <c:v>-4.5871200000006907E-5</c:v>
                </c:pt>
                <c:pt idx="2900">
                  <c:v>-4.7253400000003799E-5</c:v>
                </c:pt>
                <c:pt idx="2901">
                  <c:v>-4.7253400000003799E-5</c:v>
                </c:pt>
                <c:pt idx="2902">
                  <c:v>-4.7443400000003755E-5</c:v>
                </c:pt>
                <c:pt idx="2903">
                  <c:v>-4.7923400000003777E-5</c:v>
                </c:pt>
                <c:pt idx="2904">
                  <c:v>-5.1067800000004519E-5</c:v>
                </c:pt>
                <c:pt idx="2905">
                  <c:v>-5.4734400000009049E-5</c:v>
                </c:pt>
                <c:pt idx="2906">
                  <c:v>-5.8411000000006634E-5</c:v>
                </c:pt>
                <c:pt idx="2907">
                  <c:v>-5.8501000000006642E-5</c:v>
                </c:pt>
                <c:pt idx="2908">
                  <c:v>-5.6548800000009774E-5</c:v>
                </c:pt>
                <c:pt idx="2909">
                  <c:v>-5.4786600000005924E-5</c:v>
                </c:pt>
                <c:pt idx="2910">
                  <c:v>-4.9347800000004488E-5</c:v>
                </c:pt>
                <c:pt idx="2911">
                  <c:v>-4.5111200000006867E-5</c:v>
                </c:pt>
                <c:pt idx="2912">
                  <c:v>-4.2969000000003051E-5</c:v>
                </c:pt>
                <c:pt idx="2913">
                  <c:v>-4.339120000000689E-5</c:v>
                </c:pt>
                <c:pt idx="2914">
                  <c:v>-4.3723400000003783E-5</c:v>
                </c:pt>
                <c:pt idx="2915">
                  <c:v>-4.2393400000003767E-5</c:v>
                </c:pt>
                <c:pt idx="2916">
                  <c:v>-4.2625600000007597E-5</c:v>
                </c:pt>
                <c:pt idx="2917">
                  <c:v>-4.3580000000001395E-5</c:v>
                </c:pt>
                <c:pt idx="2918">
                  <c:v>-4.5674400000009024E-5</c:v>
                </c:pt>
                <c:pt idx="2919">
                  <c:v>-4.6248800000009795E-5</c:v>
                </c:pt>
                <c:pt idx="2920">
                  <c:v>-4.839540000000736E-5</c:v>
                </c:pt>
                <c:pt idx="2921">
                  <c:v>-4.9159800000008087E-5</c:v>
                </c:pt>
                <c:pt idx="2922">
                  <c:v>-5.0684200000001862E-5</c:v>
                </c:pt>
                <c:pt idx="2923">
                  <c:v>-4.9966400000005695E-5</c:v>
                </c:pt>
                <c:pt idx="2924">
                  <c:v>-5.0298600000009527E-5</c:v>
                </c:pt>
                <c:pt idx="2925">
                  <c:v>-5.1823000000003356E-5</c:v>
                </c:pt>
                <c:pt idx="2926">
                  <c:v>-5.2197400000004068E-5</c:v>
                </c:pt>
                <c:pt idx="2927">
                  <c:v>-5.3484000000001645E-5</c:v>
                </c:pt>
                <c:pt idx="2928">
                  <c:v>-5.3678400000009335E-5</c:v>
                </c:pt>
                <c:pt idx="2929">
                  <c:v>-5.3672800000003089E-5</c:v>
                </c:pt>
                <c:pt idx="2930">
                  <c:v>-4.9240600000006204E-5</c:v>
                </c:pt>
                <c:pt idx="2931">
                  <c:v>-4.8522800000003099E-5</c:v>
                </c:pt>
                <c:pt idx="2932">
                  <c:v>-4.7905000000006935E-5</c:v>
                </c:pt>
                <c:pt idx="2933">
                  <c:v>-4.6237200000003834E-5</c:v>
                </c:pt>
                <c:pt idx="2934">
                  <c:v>-4.4849400000007635E-5</c:v>
                </c:pt>
                <c:pt idx="2935">
                  <c:v>-4.7428200000009088E-5</c:v>
                </c:pt>
                <c:pt idx="2936">
                  <c:v>-4.8804800000006726E-5</c:v>
                </c:pt>
                <c:pt idx="2937">
                  <c:v>-4.7807000000003603E-5</c:v>
                </c:pt>
                <c:pt idx="2938">
                  <c:v>-5.0713600000008147E-5</c:v>
                </c:pt>
                <c:pt idx="2939">
                  <c:v>-5.0085800000005049E-5</c:v>
                </c:pt>
                <c:pt idx="2940">
                  <c:v>-4.6613600000008156E-5</c:v>
                </c:pt>
                <c:pt idx="2941">
                  <c:v>-4.2651400000004306E-5</c:v>
                </c:pt>
                <c:pt idx="2942">
                  <c:v>-3.9691400000004321E-5</c:v>
                </c:pt>
                <c:pt idx="2943">
                  <c:v>-3.7553600000008185E-5</c:v>
                </c:pt>
                <c:pt idx="2944">
                  <c:v>-3.7648000000001941E-5</c:v>
                </c:pt>
                <c:pt idx="2945">
                  <c:v>-3.5738000000001954E-5</c:v>
                </c:pt>
                <c:pt idx="2946">
                  <c:v>-3.5020200000005787E-5</c:v>
                </c:pt>
                <c:pt idx="2947">
                  <c:v>-3.3632400000009588E-5</c:v>
                </c:pt>
                <c:pt idx="2948">
                  <c:v>-3.1252400000009628E-5</c:v>
                </c:pt>
                <c:pt idx="2949">
                  <c:v>-2.8012400000009571E-5</c:v>
                </c:pt>
                <c:pt idx="2950">
                  <c:v>-2.7246800000003393E-5</c:v>
                </c:pt>
                <c:pt idx="2951">
                  <c:v>-2.667120000000411E-5</c:v>
                </c:pt>
                <c:pt idx="2952">
                  <c:v>-3.2204400000006295E-5</c:v>
                </c:pt>
                <c:pt idx="2953">
                  <c:v>-3.2488800000007E-5</c:v>
                </c:pt>
                <c:pt idx="2954">
                  <c:v>-3.3913200000007765E-5</c:v>
                </c:pt>
                <c:pt idx="2955">
                  <c:v>-3.7109800000005382E-5</c:v>
                </c:pt>
                <c:pt idx="2956">
                  <c:v>-3.6629800000005305E-5</c:v>
                </c:pt>
                <c:pt idx="2957">
                  <c:v>-3.2393200000007684E-5</c:v>
                </c:pt>
                <c:pt idx="2958">
                  <c:v>-3.4297600000001479E-5</c:v>
                </c:pt>
                <c:pt idx="2959">
                  <c:v>-3.2055400000004599E-5</c:v>
                </c:pt>
                <c:pt idx="2960">
                  <c:v>-3.0905400000004598E-5</c:v>
                </c:pt>
                <c:pt idx="2961">
                  <c:v>-3.2719800000005324E-5</c:v>
                </c:pt>
                <c:pt idx="2962">
                  <c:v>-3.3242000000009166E-5</c:v>
                </c:pt>
                <c:pt idx="2963">
                  <c:v>-3.0387600000001498E-5</c:v>
                </c:pt>
                <c:pt idx="2964">
                  <c:v>-3.4434200000006102E-5</c:v>
                </c:pt>
                <c:pt idx="2965">
                  <c:v>-3.0477600000001505E-5</c:v>
                </c:pt>
                <c:pt idx="2966">
                  <c:v>-2.6331000000003892E-5</c:v>
                </c:pt>
                <c:pt idx="2967">
                  <c:v>-1.8950000000005529E-5</c:v>
                </c:pt>
                <c:pt idx="2968">
                  <c:v>-1.8370000000005504E-5</c:v>
                </c:pt>
                <c:pt idx="2969">
                  <c:v>-1.1791200000004116E-5</c:v>
                </c:pt>
                <c:pt idx="2970">
                  <c:v>-1.0751200000004113E-5</c:v>
                </c:pt>
                <c:pt idx="2971">
                  <c:v>-1.0793400000007987E-5</c:v>
                </c:pt>
                <c:pt idx="2972">
                  <c:v>-1.7846600000003205E-5</c:v>
                </c:pt>
                <c:pt idx="2973">
                  <c:v>-2.6282000000009192E-5</c:v>
                </c:pt>
                <c:pt idx="2974">
                  <c:v>-3.5719600000005112E-5</c:v>
                </c:pt>
                <c:pt idx="2975">
                  <c:v>-4.300500000000416E-5</c:v>
                </c:pt>
                <c:pt idx="2976">
                  <c:v>-4.9108200000006321E-5</c:v>
                </c:pt>
                <c:pt idx="2977">
                  <c:v>-4.8532600000007037E-5</c:v>
                </c:pt>
                <c:pt idx="2978">
                  <c:v>-4.3720400000003194E-5</c:v>
                </c:pt>
                <c:pt idx="2979">
                  <c:v>-3.8096000000009483E-5</c:v>
                </c:pt>
                <c:pt idx="2980">
                  <c:v>-3.5426000000009401E-5</c:v>
                </c:pt>
                <c:pt idx="2981">
                  <c:v>-3.1083800000005586E-5</c:v>
                </c:pt>
                <c:pt idx="2982">
                  <c:v>-2.9653800000005621E-5</c:v>
                </c:pt>
                <c:pt idx="2983">
                  <c:v>-2.8223800000005657E-5</c:v>
                </c:pt>
                <c:pt idx="2984">
                  <c:v>-2.6603800000005629E-5</c:v>
                </c:pt>
                <c:pt idx="2985">
                  <c:v>-2.5463800000005568E-5</c:v>
                </c:pt>
                <c:pt idx="2986">
                  <c:v>-2.598600000000941E-5</c:v>
                </c:pt>
                <c:pt idx="2987">
                  <c:v>-2.6408200000006365E-5</c:v>
                </c:pt>
                <c:pt idx="2988">
                  <c:v>-2.6840400000003261E-5</c:v>
                </c:pt>
                <c:pt idx="2989">
                  <c:v>-2.7552600000007059E-5</c:v>
                </c:pt>
                <c:pt idx="2990">
                  <c:v>-2.8417000000007788E-5</c:v>
                </c:pt>
                <c:pt idx="2991">
                  <c:v>-2.6597000000007755E-5</c:v>
                </c:pt>
                <c:pt idx="2992">
                  <c:v>-2.340480000000394E-5</c:v>
                </c:pt>
                <c:pt idx="2993">
                  <c:v>-2.040260000000702E-5</c:v>
                </c:pt>
                <c:pt idx="2994">
                  <c:v>-1.7300400000003213E-5</c:v>
                </c:pt>
                <c:pt idx="2995">
                  <c:v>-1.5158200000006282E-5</c:v>
                </c:pt>
                <c:pt idx="2996">
                  <c:v>-1.7062600000007015E-5</c:v>
                </c:pt>
                <c:pt idx="2997">
                  <c:v>-1.3538200000006361E-5</c:v>
                </c:pt>
                <c:pt idx="2998">
                  <c:v>-1.2678200000006373E-5</c:v>
                </c:pt>
                <c:pt idx="2999">
                  <c:v>-1.4872600000007011E-5</c:v>
                </c:pt>
              </c:numCache>
            </c:numRef>
          </c:yVal>
          <c:smooth val="0"/>
          <c:extLst>
            <c:ext xmlns:c16="http://schemas.microsoft.com/office/drawing/2014/chart" uri="{C3380CC4-5D6E-409C-BE32-E72D297353CC}">
              <c16:uniqueId val="{00000000-BA77-4C68-BB98-887BF9E2B1B5}"/>
            </c:ext>
          </c:extLst>
        </c:ser>
        <c:dLbls>
          <c:showLegendKey val="0"/>
          <c:showVal val="0"/>
          <c:showCatName val="0"/>
          <c:showSerName val="0"/>
          <c:showPercent val="0"/>
          <c:showBubbleSize val="0"/>
        </c:dLbls>
        <c:axId val="1607208271"/>
        <c:axId val="559770287"/>
        <c:extLst>
          <c:ext xmlns:c15="http://schemas.microsoft.com/office/drawing/2012/chart" uri="{02D57815-91ED-43cb-92C2-25804820EDAC}">
            <c15:filteredScatterSeries>
              <c15:ser>
                <c:idx val="8"/>
                <c:order val="1"/>
                <c:tx>
                  <c:v>2nd</c:v>
                </c:tx>
                <c:marker>
                  <c:symbol val="none"/>
                </c:marker>
                <c:xVal>
                  <c:numRef>
                    <c:extLst>
                      <c:ext uri="{02D57815-91ED-43cb-92C2-25804820EDAC}">
                        <c15:formulaRef>
                          <c15:sqref>Sheet1!$C$1:$C$3000</c15:sqref>
                        </c15:formulaRef>
                      </c:ext>
                    </c:extLst>
                    <c:numCache>
                      <c:formatCode>General</c:formatCode>
                      <c:ptCount val="3000"/>
                      <c:pt idx="0">
                        <c:v>1.7000000000000001E-2</c:v>
                      </c:pt>
                      <c:pt idx="1">
                        <c:v>0.41699999999999998</c:v>
                      </c:pt>
                      <c:pt idx="2">
                        <c:v>0.81699999999999995</c:v>
                      </c:pt>
                      <c:pt idx="3">
                        <c:v>1.2170000000000001</c:v>
                      </c:pt>
                      <c:pt idx="4">
                        <c:v>1.617</c:v>
                      </c:pt>
                      <c:pt idx="5">
                        <c:v>2.0169999999999999</c:v>
                      </c:pt>
                      <c:pt idx="6">
                        <c:v>2.4169999999999998</c:v>
                      </c:pt>
                      <c:pt idx="7">
                        <c:v>2.8170000000000002</c:v>
                      </c:pt>
                      <c:pt idx="8">
                        <c:v>3.2170000000000001</c:v>
                      </c:pt>
                      <c:pt idx="9">
                        <c:v>3.617</c:v>
                      </c:pt>
                      <c:pt idx="10">
                        <c:v>4.0170000000000003</c:v>
                      </c:pt>
                      <c:pt idx="11">
                        <c:v>4.4169999999999998</c:v>
                      </c:pt>
                      <c:pt idx="12">
                        <c:v>4.8170000000000002</c:v>
                      </c:pt>
                      <c:pt idx="13">
                        <c:v>5.2169999999999996</c:v>
                      </c:pt>
                      <c:pt idx="14">
                        <c:v>5.617</c:v>
                      </c:pt>
                      <c:pt idx="15">
                        <c:v>6.0170000000000003</c:v>
                      </c:pt>
                      <c:pt idx="16">
                        <c:v>6.4169999999999998</c:v>
                      </c:pt>
                      <c:pt idx="17">
                        <c:v>6.8170000000000002</c:v>
                      </c:pt>
                      <c:pt idx="18">
                        <c:v>7.2169999999999996</c:v>
                      </c:pt>
                      <c:pt idx="19">
                        <c:v>7.617</c:v>
                      </c:pt>
                      <c:pt idx="20">
                        <c:v>8.0169999999999995</c:v>
                      </c:pt>
                      <c:pt idx="21">
                        <c:v>8.4169999999999998</c:v>
                      </c:pt>
                      <c:pt idx="22">
                        <c:v>8.8170000000000002</c:v>
                      </c:pt>
                      <c:pt idx="23">
                        <c:v>9.2170000000000005</c:v>
                      </c:pt>
                      <c:pt idx="24">
                        <c:v>9.6189999999999998</c:v>
                      </c:pt>
                      <c:pt idx="25">
                        <c:v>10.019</c:v>
                      </c:pt>
                      <c:pt idx="26">
                        <c:v>10.419</c:v>
                      </c:pt>
                      <c:pt idx="27">
                        <c:v>10.819000000000001</c:v>
                      </c:pt>
                      <c:pt idx="28">
                        <c:v>11.218999999999999</c:v>
                      </c:pt>
                      <c:pt idx="29">
                        <c:v>11.619</c:v>
                      </c:pt>
                      <c:pt idx="30">
                        <c:v>12.019</c:v>
                      </c:pt>
                      <c:pt idx="31">
                        <c:v>12.419</c:v>
                      </c:pt>
                      <c:pt idx="32">
                        <c:v>12.819000000000001</c:v>
                      </c:pt>
                      <c:pt idx="33">
                        <c:v>13.218999999999999</c:v>
                      </c:pt>
                      <c:pt idx="34">
                        <c:v>13.619</c:v>
                      </c:pt>
                      <c:pt idx="35">
                        <c:v>14.019</c:v>
                      </c:pt>
                      <c:pt idx="36">
                        <c:v>14.419</c:v>
                      </c:pt>
                      <c:pt idx="37">
                        <c:v>14.819000000000001</c:v>
                      </c:pt>
                      <c:pt idx="38">
                        <c:v>15.218999999999999</c:v>
                      </c:pt>
                      <c:pt idx="39">
                        <c:v>15.619</c:v>
                      </c:pt>
                      <c:pt idx="40">
                        <c:v>16.018999999999998</c:v>
                      </c:pt>
                      <c:pt idx="41">
                        <c:v>16.419</c:v>
                      </c:pt>
                      <c:pt idx="42">
                        <c:v>16.818999999999999</c:v>
                      </c:pt>
                      <c:pt idx="43">
                        <c:v>17.219000000000001</c:v>
                      </c:pt>
                      <c:pt idx="44">
                        <c:v>17.619</c:v>
                      </c:pt>
                      <c:pt idx="45">
                        <c:v>18.018999999999998</c:v>
                      </c:pt>
                      <c:pt idx="46">
                        <c:v>18.419</c:v>
                      </c:pt>
                      <c:pt idx="47">
                        <c:v>18.818999999999999</c:v>
                      </c:pt>
                      <c:pt idx="48">
                        <c:v>19.219000000000001</c:v>
                      </c:pt>
                      <c:pt idx="49">
                        <c:v>19.619</c:v>
                      </c:pt>
                      <c:pt idx="50">
                        <c:v>20.018999999999998</c:v>
                      </c:pt>
                      <c:pt idx="51">
                        <c:v>20.419</c:v>
                      </c:pt>
                      <c:pt idx="52">
                        <c:v>20.818999999999999</c:v>
                      </c:pt>
                      <c:pt idx="53">
                        <c:v>21.219000000000001</c:v>
                      </c:pt>
                      <c:pt idx="54">
                        <c:v>21.619</c:v>
                      </c:pt>
                      <c:pt idx="55">
                        <c:v>22.018999999999998</c:v>
                      </c:pt>
                      <c:pt idx="56">
                        <c:v>22.419</c:v>
                      </c:pt>
                      <c:pt idx="57">
                        <c:v>22.818999999999999</c:v>
                      </c:pt>
                      <c:pt idx="58">
                        <c:v>23.219000000000001</c:v>
                      </c:pt>
                      <c:pt idx="59">
                        <c:v>23.619</c:v>
                      </c:pt>
                      <c:pt idx="60">
                        <c:v>24.018999999999998</c:v>
                      </c:pt>
                      <c:pt idx="61">
                        <c:v>24.419</c:v>
                      </c:pt>
                      <c:pt idx="62">
                        <c:v>24.818999999999999</c:v>
                      </c:pt>
                      <c:pt idx="63">
                        <c:v>25.219000000000001</c:v>
                      </c:pt>
                      <c:pt idx="64">
                        <c:v>25.619</c:v>
                      </c:pt>
                      <c:pt idx="65">
                        <c:v>26.018999999999998</c:v>
                      </c:pt>
                      <c:pt idx="66">
                        <c:v>26.419</c:v>
                      </c:pt>
                      <c:pt idx="67">
                        <c:v>26.818999999999999</c:v>
                      </c:pt>
                      <c:pt idx="68">
                        <c:v>27.219000000000001</c:v>
                      </c:pt>
                      <c:pt idx="69">
                        <c:v>27.619</c:v>
                      </c:pt>
                      <c:pt idx="70">
                        <c:v>28.018999999999998</c:v>
                      </c:pt>
                      <c:pt idx="71">
                        <c:v>28.419</c:v>
                      </c:pt>
                      <c:pt idx="72">
                        <c:v>28.818999999999999</c:v>
                      </c:pt>
                      <c:pt idx="73">
                        <c:v>29.219000000000001</c:v>
                      </c:pt>
                      <c:pt idx="74">
                        <c:v>29.619</c:v>
                      </c:pt>
                      <c:pt idx="75">
                        <c:v>30.02</c:v>
                      </c:pt>
                      <c:pt idx="76">
                        <c:v>30.42</c:v>
                      </c:pt>
                      <c:pt idx="77">
                        <c:v>30.818999999999999</c:v>
                      </c:pt>
                      <c:pt idx="78">
                        <c:v>31.219000000000001</c:v>
                      </c:pt>
                      <c:pt idx="79">
                        <c:v>31.619</c:v>
                      </c:pt>
                      <c:pt idx="80">
                        <c:v>32.020000000000003</c:v>
                      </c:pt>
                      <c:pt idx="81">
                        <c:v>32.418999999999997</c:v>
                      </c:pt>
                      <c:pt idx="82">
                        <c:v>32.819000000000003</c:v>
                      </c:pt>
                      <c:pt idx="83">
                        <c:v>33.22</c:v>
                      </c:pt>
                      <c:pt idx="84">
                        <c:v>33.619999999999997</c:v>
                      </c:pt>
                      <c:pt idx="85">
                        <c:v>34.020000000000003</c:v>
                      </c:pt>
                      <c:pt idx="86">
                        <c:v>34.42</c:v>
                      </c:pt>
                      <c:pt idx="87">
                        <c:v>34.82</c:v>
                      </c:pt>
                      <c:pt idx="88">
                        <c:v>35.22</c:v>
                      </c:pt>
                      <c:pt idx="89">
                        <c:v>35.619999999999997</c:v>
                      </c:pt>
                      <c:pt idx="90">
                        <c:v>36.020000000000003</c:v>
                      </c:pt>
                      <c:pt idx="91">
                        <c:v>36.42</c:v>
                      </c:pt>
                      <c:pt idx="92">
                        <c:v>36.82</c:v>
                      </c:pt>
                      <c:pt idx="93">
                        <c:v>37.22</c:v>
                      </c:pt>
                      <c:pt idx="94">
                        <c:v>37.619999999999997</c:v>
                      </c:pt>
                      <c:pt idx="95">
                        <c:v>38.020000000000003</c:v>
                      </c:pt>
                      <c:pt idx="96">
                        <c:v>38.42</c:v>
                      </c:pt>
                      <c:pt idx="97">
                        <c:v>38.82</c:v>
                      </c:pt>
                      <c:pt idx="98">
                        <c:v>39.22</c:v>
                      </c:pt>
                      <c:pt idx="99">
                        <c:v>39.619999999999997</c:v>
                      </c:pt>
                      <c:pt idx="100">
                        <c:v>40.020000000000003</c:v>
                      </c:pt>
                      <c:pt idx="101">
                        <c:v>40.42</c:v>
                      </c:pt>
                      <c:pt idx="102">
                        <c:v>40.82</c:v>
                      </c:pt>
                      <c:pt idx="103">
                        <c:v>41.22</c:v>
                      </c:pt>
                      <c:pt idx="104">
                        <c:v>41.62</c:v>
                      </c:pt>
                      <c:pt idx="105">
                        <c:v>42.02</c:v>
                      </c:pt>
                      <c:pt idx="106">
                        <c:v>42.42</c:v>
                      </c:pt>
                      <c:pt idx="107">
                        <c:v>42.82</c:v>
                      </c:pt>
                      <c:pt idx="108">
                        <c:v>43.22</c:v>
                      </c:pt>
                      <c:pt idx="109">
                        <c:v>43.62</c:v>
                      </c:pt>
                      <c:pt idx="110">
                        <c:v>44.02</c:v>
                      </c:pt>
                      <c:pt idx="111">
                        <c:v>44.42</c:v>
                      </c:pt>
                      <c:pt idx="112">
                        <c:v>44.82</c:v>
                      </c:pt>
                      <c:pt idx="113">
                        <c:v>45.22</c:v>
                      </c:pt>
                      <c:pt idx="114">
                        <c:v>45.62</c:v>
                      </c:pt>
                      <c:pt idx="115">
                        <c:v>46.02</c:v>
                      </c:pt>
                      <c:pt idx="116">
                        <c:v>46.42</c:v>
                      </c:pt>
                      <c:pt idx="117">
                        <c:v>46.82</c:v>
                      </c:pt>
                      <c:pt idx="118">
                        <c:v>47.22</c:v>
                      </c:pt>
                      <c:pt idx="119">
                        <c:v>47.62</c:v>
                      </c:pt>
                      <c:pt idx="120">
                        <c:v>48.02</c:v>
                      </c:pt>
                      <c:pt idx="121">
                        <c:v>48.42</c:v>
                      </c:pt>
                      <c:pt idx="122">
                        <c:v>48.82</c:v>
                      </c:pt>
                      <c:pt idx="123">
                        <c:v>49.22</c:v>
                      </c:pt>
                      <c:pt idx="124">
                        <c:v>49.62</c:v>
                      </c:pt>
                      <c:pt idx="125">
                        <c:v>50.02</c:v>
                      </c:pt>
                      <c:pt idx="126">
                        <c:v>50.42</c:v>
                      </c:pt>
                      <c:pt idx="127">
                        <c:v>50.82</c:v>
                      </c:pt>
                      <c:pt idx="128">
                        <c:v>51.22</c:v>
                      </c:pt>
                      <c:pt idx="129">
                        <c:v>51.62</c:v>
                      </c:pt>
                      <c:pt idx="130">
                        <c:v>52.02</c:v>
                      </c:pt>
                      <c:pt idx="131">
                        <c:v>52.42</c:v>
                      </c:pt>
                      <c:pt idx="132">
                        <c:v>52.82</c:v>
                      </c:pt>
                      <c:pt idx="133">
                        <c:v>53.22</c:v>
                      </c:pt>
                      <c:pt idx="134">
                        <c:v>53.62</c:v>
                      </c:pt>
                      <c:pt idx="135">
                        <c:v>54.021000000000001</c:v>
                      </c:pt>
                      <c:pt idx="136">
                        <c:v>54.420999999999999</c:v>
                      </c:pt>
                      <c:pt idx="137">
                        <c:v>54.82</c:v>
                      </c:pt>
                      <c:pt idx="138">
                        <c:v>55.220999999999997</c:v>
                      </c:pt>
                      <c:pt idx="139">
                        <c:v>55.62</c:v>
                      </c:pt>
                      <c:pt idx="140">
                        <c:v>56.021000000000001</c:v>
                      </c:pt>
                      <c:pt idx="141">
                        <c:v>56.420999999999999</c:v>
                      </c:pt>
                      <c:pt idx="142">
                        <c:v>56.82</c:v>
                      </c:pt>
                      <c:pt idx="143">
                        <c:v>57.220999999999997</c:v>
                      </c:pt>
                      <c:pt idx="144">
                        <c:v>57.62</c:v>
                      </c:pt>
                      <c:pt idx="145">
                        <c:v>58.021000000000001</c:v>
                      </c:pt>
                      <c:pt idx="146">
                        <c:v>58.420999999999999</c:v>
                      </c:pt>
                      <c:pt idx="147">
                        <c:v>58.82</c:v>
                      </c:pt>
                      <c:pt idx="148">
                        <c:v>59.220999999999997</c:v>
                      </c:pt>
                      <c:pt idx="149">
                        <c:v>59.62</c:v>
                      </c:pt>
                      <c:pt idx="150">
                        <c:v>60.021000000000001</c:v>
                      </c:pt>
                      <c:pt idx="151">
                        <c:v>60.420999999999999</c:v>
                      </c:pt>
                      <c:pt idx="152">
                        <c:v>60.82</c:v>
                      </c:pt>
                      <c:pt idx="153">
                        <c:v>61.220999999999997</c:v>
                      </c:pt>
                      <c:pt idx="154">
                        <c:v>61.621000000000002</c:v>
                      </c:pt>
                      <c:pt idx="155">
                        <c:v>62.021000000000001</c:v>
                      </c:pt>
                      <c:pt idx="156">
                        <c:v>62.420999999999999</c:v>
                      </c:pt>
                      <c:pt idx="157">
                        <c:v>62.820999999999998</c:v>
                      </c:pt>
                      <c:pt idx="158">
                        <c:v>63.220999999999997</c:v>
                      </c:pt>
                      <c:pt idx="159">
                        <c:v>63.621000000000002</c:v>
                      </c:pt>
                      <c:pt idx="160">
                        <c:v>64.021000000000001</c:v>
                      </c:pt>
                      <c:pt idx="161">
                        <c:v>64.421000000000006</c:v>
                      </c:pt>
                      <c:pt idx="162">
                        <c:v>64.820999999999998</c:v>
                      </c:pt>
                      <c:pt idx="163">
                        <c:v>65.221000000000004</c:v>
                      </c:pt>
                      <c:pt idx="164">
                        <c:v>65.620999999999995</c:v>
                      </c:pt>
                      <c:pt idx="165">
                        <c:v>66.021000000000001</c:v>
                      </c:pt>
                      <c:pt idx="166">
                        <c:v>66.421000000000006</c:v>
                      </c:pt>
                      <c:pt idx="167">
                        <c:v>66.820999999999998</c:v>
                      </c:pt>
                      <c:pt idx="168">
                        <c:v>67.221000000000004</c:v>
                      </c:pt>
                      <c:pt idx="169">
                        <c:v>67.620999999999995</c:v>
                      </c:pt>
                      <c:pt idx="170">
                        <c:v>68.021000000000001</c:v>
                      </c:pt>
                      <c:pt idx="171">
                        <c:v>68.421000000000006</c:v>
                      </c:pt>
                      <c:pt idx="172">
                        <c:v>68.820999999999998</c:v>
                      </c:pt>
                      <c:pt idx="173">
                        <c:v>69.221000000000004</c:v>
                      </c:pt>
                      <c:pt idx="174">
                        <c:v>69.625</c:v>
                      </c:pt>
                      <c:pt idx="175">
                        <c:v>70.025000000000006</c:v>
                      </c:pt>
                      <c:pt idx="176">
                        <c:v>70.424999999999997</c:v>
                      </c:pt>
                      <c:pt idx="177">
                        <c:v>70.825000000000003</c:v>
                      </c:pt>
                      <c:pt idx="178">
                        <c:v>71.224999999999994</c:v>
                      </c:pt>
                      <c:pt idx="179">
                        <c:v>71.625</c:v>
                      </c:pt>
                      <c:pt idx="180">
                        <c:v>72.025000000000006</c:v>
                      </c:pt>
                      <c:pt idx="181">
                        <c:v>72.424999999999997</c:v>
                      </c:pt>
                      <c:pt idx="182">
                        <c:v>72.825000000000003</c:v>
                      </c:pt>
                      <c:pt idx="183">
                        <c:v>73.224999999999994</c:v>
                      </c:pt>
                      <c:pt idx="184">
                        <c:v>73.625</c:v>
                      </c:pt>
                      <c:pt idx="185">
                        <c:v>74.025000000000006</c:v>
                      </c:pt>
                      <c:pt idx="186">
                        <c:v>74.424999999999997</c:v>
                      </c:pt>
                      <c:pt idx="187">
                        <c:v>74.825000000000003</c:v>
                      </c:pt>
                      <c:pt idx="188">
                        <c:v>75.224999999999994</c:v>
                      </c:pt>
                      <c:pt idx="189">
                        <c:v>75.625</c:v>
                      </c:pt>
                      <c:pt idx="190">
                        <c:v>76.025000000000006</c:v>
                      </c:pt>
                      <c:pt idx="191">
                        <c:v>76.424999999999997</c:v>
                      </c:pt>
                      <c:pt idx="192">
                        <c:v>76.825000000000003</c:v>
                      </c:pt>
                      <c:pt idx="193">
                        <c:v>77.224999999999994</c:v>
                      </c:pt>
                      <c:pt idx="194">
                        <c:v>77.628</c:v>
                      </c:pt>
                      <c:pt idx="195">
                        <c:v>78.028000000000006</c:v>
                      </c:pt>
                      <c:pt idx="196">
                        <c:v>78.427999999999997</c:v>
                      </c:pt>
                      <c:pt idx="197">
                        <c:v>78.828000000000003</c:v>
                      </c:pt>
                      <c:pt idx="198">
                        <c:v>79.227999999999994</c:v>
                      </c:pt>
                      <c:pt idx="199">
                        <c:v>79.628</c:v>
                      </c:pt>
                      <c:pt idx="200">
                        <c:v>80.028000000000006</c:v>
                      </c:pt>
                      <c:pt idx="201">
                        <c:v>80.427999999999997</c:v>
                      </c:pt>
                      <c:pt idx="202">
                        <c:v>80.828000000000003</c:v>
                      </c:pt>
                      <c:pt idx="203">
                        <c:v>81.227999999999994</c:v>
                      </c:pt>
                      <c:pt idx="204">
                        <c:v>81.628</c:v>
                      </c:pt>
                      <c:pt idx="205">
                        <c:v>82.028000000000006</c:v>
                      </c:pt>
                      <c:pt idx="206">
                        <c:v>82.427999999999997</c:v>
                      </c:pt>
                      <c:pt idx="207">
                        <c:v>82.828000000000003</c:v>
                      </c:pt>
                      <c:pt idx="208">
                        <c:v>83.227999999999994</c:v>
                      </c:pt>
                      <c:pt idx="209">
                        <c:v>83.628</c:v>
                      </c:pt>
                      <c:pt idx="210">
                        <c:v>84.028000000000006</c:v>
                      </c:pt>
                      <c:pt idx="211">
                        <c:v>84.427999999999997</c:v>
                      </c:pt>
                      <c:pt idx="212">
                        <c:v>84.828000000000003</c:v>
                      </c:pt>
                      <c:pt idx="213">
                        <c:v>85.227999999999994</c:v>
                      </c:pt>
                      <c:pt idx="214">
                        <c:v>85.628</c:v>
                      </c:pt>
                      <c:pt idx="215">
                        <c:v>86.028000000000006</c:v>
                      </c:pt>
                      <c:pt idx="216">
                        <c:v>86.427999999999997</c:v>
                      </c:pt>
                      <c:pt idx="217">
                        <c:v>86.828000000000003</c:v>
                      </c:pt>
                      <c:pt idx="218">
                        <c:v>87.227999999999994</c:v>
                      </c:pt>
                      <c:pt idx="219">
                        <c:v>87.628</c:v>
                      </c:pt>
                      <c:pt idx="220">
                        <c:v>88.028000000000006</c:v>
                      </c:pt>
                      <c:pt idx="221">
                        <c:v>88.427999999999997</c:v>
                      </c:pt>
                      <c:pt idx="222">
                        <c:v>88.828000000000003</c:v>
                      </c:pt>
                      <c:pt idx="223">
                        <c:v>89.227999999999994</c:v>
                      </c:pt>
                      <c:pt idx="224">
                        <c:v>89.628</c:v>
                      </c:pt>
                      <c:pt idx="225">
                        <c:v>90.028000000000006</c:v>
                      </c:pt>
                      <c:pt idx="226">
                        <c:v>90.427999999999997</c:v>
                      </c:pt>
                      <c:pt idx="227">
                        <c:v>90.828000000000003</c:v>
                      </c:pt>
                      <c:pt idx="228">
                        <c:v>91.227999999999994</c:v>
                      </c:pt>
                      <c:pt idx="229">
                        <c:v>91.628</c:v>
                      </c:pt>
                      <c:pt idx="230">
                        <c:v>92.028000000000006</c:v>
                      </c:pt>
                      <c:pt idx="231">
                        <c:v>92.427999999999997</c:v>
                      </c:pt>
                      <c:pt idx="232">
                        <c:v>92.828000000000003</c:v>
                      </c:pt>
                      <c:pt idx="233">
                        <c:v>93.227999999999994</c:v>
                      </c:pt>
                      <c:pt idx="234">
                        <c:v>93.628</c:v>
                      </c:pt>
                      <c:pt idx="235">
                        <c:v>94.028000000000006</c:v>
                      </c:pt>
                      <c:pt idx="236">
                        <c:v>94.427999999999997</c:v>
                      </c:pt>
                      <c:pt idx="237">
                        <c:v>94.828000000000003</c:v>
                      </c:pt>
                      <c:pt idx="238">
                        <c:v>95.227999999999994</c:v>
                      </c:pt>
                      <c:pt idx="239">
                        <c:v>95.628</c:v>
                      </c:pt>
                      <c:pt idx="240">
                        <c:v>96.028000000000006</c:v>
                      </c:pt>
                      <c:pt idx="241">
                        <c:v>96.427999999999997</c:v>
                      </c:pt>
                      <c:pt idx="242">
                        <c:v>96.828000000000003</c:v>
                      </c:pt>
                      <c:pt idx="243">
                        <c:v>97.227999999999994</c:v>
                      </c:pt>
                      <c:pt idx="244">
                        <c:v>97.628</c:v>
                      </c:pt>
                      <c:pt idx="245">
                        <c:v>98.028000000000006</c:v>
                      </c:pt>
                      <c:pt idx="246">
                        <c:v>98.427999999999997</c:v>
                      </c:pt>
                      <c:pt idx="247">
                        <c:v>98.828000000000003</c:v>
                      </c:pt>
                      <c:pt idx="248">
                        <c:v>99.227999999999994</c:v>
                      </c:pt>
                      <c:pt idx="249">
                        <c:v>99.628</c:v>
                      </c:pt>
                      <c:pt idx="250">
                        <c:v>100.02800000000001</c:v>
                      </c:pt>
                      <c:pt idx="251">
                        <c:v>100.428</c:v>
                      </c:pt>
                      <c:pt idx="252">
                        <c:v>100.828</c:v>
                      </c:pt>
                      <c:pt idx="253">
                        <c:v>101.22799999999999</c:v>
                      </c:pt>
                      <c:pt idx="254">
                        <c:v>101.628</c:v>
                      </c:pt>
                      <c:pt idx="255">
                        <c:v>102.02800000000001</c:v>
                      </c:pt>
                      <c:pt idx="256">
                        <c:v>102.428</c:v>
                      </c:pt>
                      <c:pt idx="257">
                        <c:v>102.828</c:v>
                      </c:pt>
                      <c:pt idx="258">
                        <c:v>103.22799999999999</c:v>
                      </c:pt>
                      <c:pt idx="259">
                        <c:v>103.628</c:v>
                      </c:pt>
                      <c:pt idx="260">
                        <c:v>104.02800000000001</c:v>
                      </c:pt>
                      <c:pt idx="261">
                        <c:v>104.428</c:v>
                      </c:pt>
                      <c:pt idx="262">
                        <c:v>104.828</c:v>
                      </c:pt>
                      <c:pt idx="263">
                        <c:v>105.22799999999999</c:v>
                      </c:pt>
                      <c:pt idx="264">
                        <c:v>105.629</c:v>
                      </c:pt>
                      <c:pt idx="265">
                        <c:v>106.029</c:v>
                      </c:pt>
                      <c:pt idx="266">
                        <c:v>106.428</c:v>
                      </c:pt>
                      <c:pt idx="267">
                        <c:v>106.828</c:v>
                      </c:pt>
                      <c:pt idx="268">
                        <c:v>107.229</c:v>
                      </c:pt>
                      <c:pt idx="269">
                        <c:v>107.629</c:v>
                      </c:pt>
                      <c:pt idx="270">
                        <c:v>108.029</c:v>
                      </c:pt>
                      <c:pt idx="271">
                        <c:v>108.428</c:v>
                      </c:pt>
                      <c:pt idx="272">
                        <c:v>108.828</c:v>
                      </c:pt>
                      <c:pt idx="273">
                        <c:v>109.229</c:v>
                      </c:pt>
                      <c:pt idx="274">
                        <c:v>109.629</c:v>
                      </c:pt>
                      <c:pt idx="275">
                        <c:v>110.029</c:v>
                      </c:pt>
                      <c:pt idx="276">
                        <c:v>110.429</c:v>
                      </c:pt>
                      <c:pt idx="277">
                        <c:v>110.82899999999999</c:v>
                      </c:pt>
                      <c:pt idx="278">
                        <c:v>111.229</c:v>
                      </c:pt>
                      <c:pt idx="279">
                        <c:v>111.629</c:v>
                      </c:pt>
                      <c:pt idx="280">
                        <c:v>112.029</c:v>
                      </c:pt>
                      <c:pt idx="281">
                        <c:v>112.429</c:v>
                      </c:pt>
                      <c:pt idx="282">
                        <c:v>112.82899999999999</c:v>
                      </c:pt>
                      <c:pt idx="283">
                        <c:v>113.229</c:v>
                      </c:pt>
                      <c:pt idx="284">
                        <c:v>113.629</c:v>
                      </c:pt>
                      <c:pt idx="285">
                        <c:v>114.029</c:v>
                      </c:pt>
                      <c:pt idx="286">
                        <c:v>114.429</c:v>
                      </c:pt>
                      <c:pt idx="287">
                        <c:v>114.82899999999999</c:v>
                      </c:pt>
                      <c:pt idx="288">
                        <c:v>115.229</c:v>
                      </c:pt>
                      <c:pt idx="289">
                        <c:v>115.629</c:v>
                      </c:pt>
                      <c:pt idx="290">
                        <c:v>116.029</c:v>
                      </c:pt>
                      <c:pt idx="291">
                        <c:v>116.429</c:v>
                      </c:pt>
                      <c:pt idx="292">
                        <c:v>116.82899999999999</c:v>
                      </c:pt>
                      <c:pt idx="293">
                        <c:v>117.229</c:v>
                      </c:pt>
                      <c:pt idx="294">
                        <c:v>117.629</c:v>
                      </c:pt>
                      <c:pt idx="295">
                        <c:v>118.029</c:v>
                      </c:pt>
                      <c:pt idx="296">
                        <c:v>118.429</c:v>
                      </c:pt>
                      <c:pt idx="297">
                        <c:v>118.82899999999999</c:v>
                      </c:pt>
                      <c:pt idx="298">
                        <c:v>119.229</c:v>
                      </c:pt>
                      <c:pt idx="299">
                        <c:v>119.629</c:v>
                      </c:pt>
                      <c:pt idx="300">
                        <c:v>120.029</c:v>
                      </c:pt>
                      <c:pt idx="301">
                        <c:v>120.429</c:v>
                      </c:pt>
                      <c:pt idx="302">
                        <c:v>120.82899999999999</c:v>
                      </c:pt>
                      <c:pt idx="303">
                        <c:v>121.229</c:v>
                      </c:pt>
                      <c:pt idx="304">
                        <c:v>121.629</c:v>
                      </c:pt>
                      <c:pt idx="305">
                        <c:v>122.029</c:v>
                      </c:pt>
                      <c:pt idx="306">
                        <c:v>122.429</c:v>
                      </c:pt>
                      <c:pt idx="307">
                        <c:v>122.82899999999999</c:v>
                      </c:pt>
                      <c:pt idx="308">
                        <c:v>123.229</c:v>
                      </c:pt>
                      <c:pt idx="309">
                        <c:v>123.629</c:v>
                      </c:pt>
                      <c:pt idx="310">
                        <c:v>124.029</c:v>
                      </c:pt>
                      <c:pt idx="311">
                        <c:v>124.429</c:v>
                      </c:pt>
                      <c:pt idx="312">
                        <c:v>124.82899999999999</c:v>
                      </c:pt>
                      <c:pt idx="313">
                        <c:v>125.229</c:v>
                      </c:pt>
                      <c:pt idx="314">
                        <c:v>125.629</c:v>
                      </c:pt>
                      <c:pt idx="315">
                        <c:v>126.029</c:v>
                      </c:pt>
                      <c:pt idx="316">
                        <c:v>126.429</c:v>
                      </c:pt>
                      <c:pt idx="317">
                        <c:v>126.82899999999999</c:v>
                      </c:pt>
                      <c:pt idx="318">
                        <c:v>127.229</c:v>
                      </c:pt>
                      <c:pt idx="319">
                        <c:v>127.629</c:v>
                      </c:pt>
                      <c:pt idx="320">
                        <c:v>128.029</c:v>
                      </c:pt>
                      <c:pt idx="321">
                        <c:v>128.429</c:v>
                      </c:pt>
                      <c:pt idx="322">
                        <c:v>128.82900000000001</c:v>
                      </c:pt>
                      <c:pt idx="323">
                        <c:v>129.22900000000001</c:v>
                      </c:pt>
                      <c:pt idx="324">
                        <c:v>129.62899999999999</c:v>
                      </c:pt>
                      <c:pt idx="325">
                        <c:v>130.029</c:v>
                      </c:pt>
                      <c:pt idx="326">
                        <c:v>130.429</c:v>
                      </c:pt>
                      <c:pt idx="327">
                        <c:v>130.82900000000001</c:v>
                      </c:pt>
                      <c:pt idx="328">
                        <c:v>131.22900000000001</c:v>
                      </c:pt>
                      <c:pt idx="329">
                        <c:v>131.62899999999999</c:v>
                      </c:pt>
                      <c:pt idx="330">
                        <c:v>132.029</c:v>
                      </c:pt>
                      <c:pt idx="331">
                        <c:v>132.429</c:v>
                      </c:pt>
                      <c:pt idx="332">
                        <c:v>132.82900000000001</c:v>
                      </c:pt>
                      <c:pt idx="333">
                        <c:v>133.22900000000001</c:v>
                      </c:pt>
                      <c:pt idx="334">
                        <c:v>133.62899999999999</c:v>
                      </c:pt>
                      <c:pt idx="335">
                        <c:v>134.029</c:v>
                      </c:pt>
                      <c:pt idx="336">
                        <c:v>134.429</c:v>
                      </c:pt>
                      <c:pt idx="337">
                        <c:v>134.82900000000001</c:v>
                      </c:pt>
                      <c:pt idx="338">
                        <c:v>135.22900000000001</c:v>
                      </c:pt>
                      <c:pt idx="339">
                        <c:v>135.62899999999999</c:v>
                      </c:pt>
                      <c:pt idx="340">
                        <c:v>136.029</c:v>
                      </c:pt>
                      <c:pt idx="341">
                        <c:v>136.429</c:v>
                      </c:pt>
                      <c:pt idx="342">
                        <c:v>136.82900000000001</c:v>
                      </c:pt>
                      <c:pt idx="343">
                        <c:v>137.22900000000001</c:v>
                      </c:pt>
                      <c:pt idx="344">
                        <c:v>137.62899999999999</c:v>
                      </c:pt>
                      <c:pt idx="345">
                        <c:v>138.029</c:v>
                      </c:pt>
                      <c:pt idx="346">
                        <c:v>138.429</c:v>
                      </c:pt>
                      <c:pt idx="347">
                        <c:v>138.82900000000001</c:v>
                      </c:pt>
                      <c:pt idx="348">
                        <c:v>139.22900000000001</c:v>
                      </c:pt>
                      <c:pt idx="349">
                        <c:v>139.62899999999999</c:v>
                      </c:pt>
                      <c:pt idx="350">
                        <c:v>140.029</c:v>
                      </c:pt>
                      <c:pt idx="351">
                        <c:v>140.429</c:v>
                      </c:pt>
                      <c:pt idx="352">
                        <c:v>140.82900000000001</c:v>
                      </c:pt>
                      <c:pt idx="353">
                        <c:v>141.22900000000001</c:v>
                      </c:pt>
                      <c:pt idx="354">
                        <c:v>141.63</c:v>
                      </c:pt>
                      <c:pt idx="355">
                        <c:v>142.029</c:v>
                      </c:pt>
                      <c:pt idx="356">
                        <c:v>142.429</c:v>
                      </c:pt>
                      <c:pt idx="357">
                        <c:v>142.82900000000001</c:v>
                      </c:pt>
                      <c:pt idx="358">
                        <c:v>143.22900000000001</c:v>
                      </c:pt>
                      <c:pt idx="359">
                        <c:v>143.62899999999999</c:v>
                      </c:pt>
                      <c:pt idx="360">
                        <c:v>144.029</c:v>
                      </c:pt>
                      <c:pt idx="361">
                        <c:v>144.429</c:v>
                      </c:pt>
                      <c:pt idx="362">
                        <c:v>144.82900000000001</c:v>
                      </c:pt>
                      <c:pt idx="363">
                        <c:v>145.22900000000001</c:v>
                      </c:pt>
                      <c:pt idx="364">
                        <c:v>145.63200000000001</c:v>
                      </c:pt>
                      <c:pt idx="365">
                        <c:v>146.03200000000001</c:v>
                      </c:pt>
                      <c:pt idx="366">
                        <c:v>146.43199999999999</c:v>
                      </c:pt>
                      <c:pt idx="367">
                        <c:v>146.83199999999999</c:v>
                      </c:pt>
                      <c:pt idx="368">
                        <c:v>147.232</c:v>
                      </c:pt>
                      <c:pt idx="369">
                        <c:v>147.63200000000001</c:v>
                      </c:pt>
                      <c:pt idx="370">
                        <c:v>148.03200000000001</c:v>
                      </c:pt>
                      <c:pt idx="371">
                        <c:v>148.43199999999999</c:v>
                      </c:pt>
                      <c:pt idx="372">
                        <c:v>148.83199999999999</c:v>
                      </c:pt>
                      <c:pt idx="373">
                        <c:v>149.232</c:v>
                      </c:pt>
                      <c:pt idx="374">
                        <c:v>149.63200000000001</c:v>
                      </c:pt>
                      <c:pt idx="375">
                        <c:v>150.03200000000001</c:v>
                      </c:pt>
                      <c:pt idx="376">
                        <c:v>150.43199999999999</c:v>
                      </c:pt>
                      <c:pt idx="377">
                        <c:v>150.83199999999999</c:v>
                      </c:pt>
                      <c:pt idx="378">
                        <c:v>151.232</c:v>
                      </c:pt>
                      <c:pt idx="379">
                        <c:v>151.63200000000001</c:v>
                      </c:pt>
                      <c:pt idx="380">
                        <c:v>152.03200000000001</c:v>
                      </c:pt>
                      <c:pt idx="381">
                        <c:v>152.43199999999999</c:v>
                      </c:pt>
                      <c:pt idx="382">
                        <c:v>152.83199999999999</c:v>
                      </c:pt>
                      <c:pt idx="383">
                        <c:v>153.232</c:v>
                      </c:pt>
                      <c:pt idx="384">
                        <c:v>153.63200000000001</c:v>
                      </c:pt>
                      <c:pt idx="385">
                        <c:v>154.03200000000001</c:v>
                      </c:pt>
                      <c:pt idx="386">
                        <c:v>154.43199999999999</c:v>
                      </c:pt>
                      <c:pt idx="387">
                        <c:v>154.83199999999999</c:v>
                      </c:pt>
                      <c:pt idx="388">
                        <c:v>155.232</c:v>
                      </c:pt>
                      <c:pt idx="389">
                        <c:v>155.63200000000001</c:v>
                      </c:pt>
                      <c:pt idx="390">
                        <c:v>156.03200000000001</c:v>
                      </c:pt>
                      <c:pt idx="391">
                        <c:v>156.43199999999999</c:v>
                      </c:pt>
                      <c:pt idx="392">
                        <c:v>156.83199999999999</c:v>
                      </c:pt>
                      <c:pt idx="393">
                        <c:v>157.232</c:v>
                      </c:pt>
                      <c:pt idx="394">
                        <c:v>157.63200000000001</c:v>
                      </c:pt>
                      <c:pt idx="395">
                        <c:v>158.03200000000001</c:v>
                      </c:pt>
                      <c:pt idx="396">
                        <c:v>158.43199999999999</c:v>
                      </c:pt>
                      <c:pt idx="397">
                        <c:v>158.83199999999999</c:v>
                      </c:pt>
                      <c:pt idx="398">
                        <c:v>159.232</c:v>
                      </c:pt>
                      <c:pt idx="399">
                        <c:v>159.63200000000001</c:v>
                      </c:pt>
                      <c:pt idx="400">
                        <c:v>160.03200000000001</c:v>
                      </c:pt>
                      <c:pt idx="401">
                        <c:v>160.43199999999999</c:v>
                      </c:pt>
                      <c:pt idx="402">
                        <c:v>160.83199999999999</c:v>
                      </c:pt>
                      <c:pt idx="403">
                        <c:v>161.232</c:v>
                      </c:pt>
                      <c:pt idx="404">
                        <c:v>161.63200000000001</c:v>
                      </c:pt>
                      <c:pt idx="405">
                        <c:v>162.03200000000001</c:v>
                      </c:pt>
                      <c:pt idx="406">
                        <c:v>162.43199999999999</c:v>
                      </c:pt>
                      <c:pt idx="407">
                        <c:v>162.83199999999999</c:v>
                      </c:pt>
                      <c:pt idx="408">
                        <c:v>163.232</c:v>
                      </c:pt>
                      <c:pt idx="409">
                        <c:v>163.63200000000001</c:v>
                      </c:pt>
                      <c:pt idx="410">
                        <c:v>164.03200000000001</c:v>
                      </c:pt>
                      <c:pt idx="411">
                        <c:v>164.43199999999999</c:v>
                      </c:pt>
                      <c:pt idx="412">
                        <c:v>164.83199999999999</c:v>
                      </c:pt>
                      <c:pt idx="413">
                        <c:v>165.232</c:v>
                      </c:pt>
                      <c:pt idx="414">
                        <c:v>165.63200000000001</c:v>
                      </c:pt>
                      <c:pt idx="415">
                        <c:v>166.03200000000001</c:v>
                      </c:pt>
                      <c:pt idx="416">
                        <c:v>166.43199999999999</c:v>
                      </c:pt>
                      <c:pt idx="417">
                        <c:v>166.83199999999999</c:v>
                      </c:pt>
                      <c:pt idx="418">
                        <c:v>167.232</c:v>
                      </c:pt>
                      <c:pt idx="419">
                        <c:v>167.63200000000001</c:v>
                      </c:pt>
                      <c:pt idx="420">
                        <c:v>168.03200000000001</c:v>
                      </c:pt>
                      <c:pt idx="421">
                        <c:v>168.43199999999999</c:v>
                      </c:pt>
                      <c:pt idx="422">
                        <c:v>168.83199999999999</c:v>
                      </c:pt>
                      <c:pt idx="423">
                        <c:v>169.232</c:v>
                      </c:pt>
                      <c:pt idx="424">
                        <c:v>169.63200000000001</c:v>
                      </c:pt>
                      <c:pt idx="425">
                        <c:v>170.03200000000001</c:v>
                      </c:pt>
                      <c:pt idx="426">
                        <c:v>170.43199999999999</c:v>
                      </c:pt>
                      <c:pt idx="427">
                        <c:v>170.83199999999999</c:v>
                      </c:pt>
                      <c:pt idx="428">
                        <c:v>171.232</c:v>
                      </c:pt>
                      <c:pt idx="429">
                        <c:v>171.63200000000001</c:v>
                      </c:pt>
                      <c:pt idx="430">
                        <c:v>172.03200000000001</c:v>
                      </c:pt>
                      <c:pt idx="431">
                        <c:v>172.43199999999999</c:v>
                      </c:pt>
                      <c:pt idx="432">
                        <c:v>172.83199999999999</c:v>
                      </c:pt>
                      <c:pt idx="433">
                        <c:v>173.232</c:v>
                      </c:pt>
                      <c:pt idx="434">
                        <c:v>173.63300000000001</c:v>
                      </c:pt>
                      <c:pt idx="435">
                        <c:v>174.03299999999999</c:v>
                      </c:pt>
                      <c:pt idx="436">
                        <c:v>174.43199999999999</c:v>
                      </c:pt>
                      <c:pt idx="437">
                        <c:v>174.833</c:v>
                      </c:pt>
                      <c:pt idx="438">
                        <c:v>175.232</c:v>
                      </c:pt>
                      <c:pt idx="439">
                        <c:v>175.63300000000001</c:v>
                      </c:pt>
                      <c:pt idx="440">
                        <c:v>176.03299999999999</c:v>
                      </c:pt>
                      <c:pt idx="441">
                        <c:v>176.43199999999999</c:v>
                      </c:pt>
                      <c:pt idx="442">
                        <c:v>176.833</c:v>
                      </c:pt>
                      <c:pt idx="443">
                        <c:v>177.232</c:v>
                      </c:pt>
                      <c:pt idx="444">
                        <c:v>177.63499999999999</c:v>
                      </c:pt>
                      <c:pt idx="445">
                        <c:v>178.035</c:v>
                      </c:pt>
                      <c:pt idx="446">
                        <c:v>178.435</c:v>
                      </c:pt>
                      <c:pt idx="447">
                        <c:v>178.83500000000001</c:v>
                      </c:pt>
                      <c:pt idx="448">
                        <c:v>179.23500000000001</c:v>
                      </c:pt>
                      <c:pt idx="449">
                        <c:v>179.63499999999999</c:v>
                      </c:pt>
                      <c:pt idx="450">
                        <c:v>180.035</c:v>
                      </c:pt>
                      <c:pt idx="451">
                        <c:v>180.435</c:v>
                      </c:pt>
                      <c:pt idx="452">
                        <c:v>180.83500000000001</c:v>
                      </c:pt>
                      <c:pt idx="453">
                        <c:v>181.23500000000001</c:v>
                      </c:pt>
                      <c:pt idx="454">
                        <c:v>181.63499999999999</c:v>
                      </c:pt>
                      <c:pt idx="455">
                        <c:v>182.035</c:v>
                      </c:pt>
                      <c:pt idx="456">
                        <c:v>182.435</c:v>
                      </c:pt>
                      <c:pt idx="457">
                        <c:v>182.83500000000001</c:v>
                      </c:pt>
                      <c:pt idx="458">
                        <c:v>183.23500000000001</c:v>
                      </c:pt>
                      <c:pt idx="459">
                        <c:v>183.63499999999999</c:v>
                      </c:pt>
                      <c:pt idx="460">
                        <c:v>184.035</c:v>
                      </c:pt>
                      <c:pt idx="461">
                        <c:v>184.435</c:v>
                      </c:pt>
                      <c:pt idx="462">
                        <c:v>184.83500000000001</c:v>
                      </c:pt>
                      <c:pt idx="463">
                        <c:v>185.23500000000001</c:v>
                      </c:pt>
                      <c:pt idx="464">
                        <c:v>185.63499999999999</c:v>
                      </c:pt>
                      <c:pt idx="465">
                        <c:v>186.035</c:v>
                      </c:pt>
                      <c:pt idx="466">
                        <c:v>186.435</c:v>
                      </c:pt>
                      <c:pt idx="467">
                        <c:v>186.83500000000001</c:v>
                      </c:pt>
                      <c:pt idx="468">
                        <c:v>187.23500000000001</c:v>
                      </c:pt>
                      <c:pt idx="469">
                        <c:v>187.63499999999999</c:v>
                      </c:pt>
                      <c:pt idx="470">
                        <c:v>188.035</c:v>
                      </c:pt>
                      <c:pt idx="471">
                        <c:v>188.435</c:v>
                      </c:pt>
                      <c:pt idx="472">
                        <c:v>188.83500000000001</c:v>
                      </c:pt>
                      <c:pt idx="473">
                        <c:v>189.23500000000001</c:v>
                      </c:pt>
                      <c:pt idx="474">
                        <c:v>189.63499999999999</c:v>
                      </c:pt>
                      <c:pt idx="475">
                        <c:v>190.035</c:v>
                      </c:pt>
                      <c:pt idx="476">
                        <c:v>190.435</c:v>
                      </c:pt>
                      <c:pt idx="477">
                        <c:v>190.83500000000001</c:v>
                      </c:pt>
                      <c:pt idx="478">
                        <c:v>191.23500000000001</c:v>
                      </c:pt>
                      <c:pt idx="479">
                        <c:v>191.63499999999999</c:v>
                      </c:pt>
                      <c:pt idx="480">
                        <c:v>192.035</c:v>
                      </c:pt>
                      <c:pt idx="481">
                        <c:v>192.435</c:v>
                      </c:pt>
                      <c:pt idx="482">
                        <c:v>192.83500000000001</c:v>
                      </c:pt>
                      <c:pt idx="483">
                        <c:v>193.23500000000001</c:v>
                      </c:pt>
                      <c:pt idx="484">
                        <c:v>193.636</c:v>
                      </c:pt>
                      <c:pt idx="485">
                        <c:v>194.036</c:v>
                      </c:pt>
                      <c:pt idx="486">
                        <c:v>194.43600000000001</c:v>
                      </c:pt>
                      <c:pt idx="487">
                        <c:v>194.83600000000001</c:v>
                      </c:pt>
                      <c:pt idx="488">
                        <c:v>195.23599999999999</c:v>
                      </c:pt>
                      <c:pt idx="489">
                        <c:v>195.636</c:v>
                      </c:pt>
                      <c:pt idx="490">
                        <c:v>196.036</c:v>
                      </c:pt>
                      <c:pt idx="491">
                        <c:v>196.43600000000001</c:v>
                      </c:pt>
                      <c:pt idx="492">
                        <c:v>196.83600000000001</c:v>
                      </c:pt>
                      <c:pt idx="493">
                        <c:v>197.23599999999999</c:v>
                      </c:pt>
                      <c:pt idx="494">
                        <c:v>197.636</c:v>
                      </c:pt>
                      <c:pt idx="495">
                        <c:v>198.036</c:v>
                      </c:pt>
                      <c:pt idx="496">
                        <c:v>198.43600000000001</c:v>
                      </c:pt>
                      <c:pt idx="497">
                        <c:v>198.83600000000001</c:v>
                      </c:pt>
                      <c:pt idx="498">
                        <c:v>199.23599999999999</c:v>
                      </c:pt>
                      <c:pt idx="499">
                        <c:v>199.636</c:v>
                      </c:pt>
                      <c:pt idx="500">
                        <c:v>200.036</c:v>
                      </c:pt>
                      <c:pt idx="501">
                        <c:v>200.43600000000001</c:v>
                      </c:pt>
                      <c:pt idx="502">
                        <c:v>200.83600000000001</c:v>
                      </c:pt>
                      <c:pt idx="503">
                        <c:v>201.23599999999999</c:v>
                      </c:pt>
                      <c:pt idx="504">
                        <c:v>201.636</c:v>
                      </c:pt>
                      <c:pt idx="505">
                        <c:v>202.036</c:v>
                      </c:pt>
                      <c:pt idx="506">
                        <c:v>202.43600000000001</c:v>
                      </c:pt>
                      <c:pt idx="507">
                        <c:v>202.83600000000001</c:v>
                      </c:pt>
                      <c:pt idx="508">
                        <c:v>203.23599999999999</c:v>
                      </c:pt>
                      <c:pt idx="509">
                        <c:v>203.636</c:v>
                      </c:pt>
                      <c:pt idx="510">
                        <c:v>204.036</c:v>
                      </c:pt>
                      <c:pt idx="511">
                        <c:v>204.43600000000001</c:v>
                      </c:pt>
                      <c:pt idx="512">
                        <c:v>204.83600000000001</c:v>
                      </c:pt>
                      <c:pt idx="513">
                        <c:v>205.23599999999999</c:v>
                      </c:pt>
                      <c:pt idx="514">
                        <c:v>205.636</c:v>
                      </c:pt>
                      <c:pt idx="515">
                        <c:v>206.036</c:v>
                      </c:pt>
                      <c:pt idx="516">
                        <c:v>206.43600000000001</c:v>
                      </c:pt>
                      <c:pt idx="517">
                        <c:v>206.83600000000001</c:v>
                      </c:pt>
                      <c:pt idx="518">
                        <c:v>207.23599999999999</c:v>
                      </c:pt>
                      <c:pt idx="519">
                        <c:v>207.636</c:v>
                      </c:pt>
                      <c:pt idx="520">
                        <c:v>208.036</c:v>
                      </c:pt>
                      <c:pt idx="521">
                        <c:v>208.43600000000001</c:v>
                      </c:pt>
                      <c:pt idx="522">
                        <c:v>208.83600000000001</c:v>
                      </c:pt>
                      <c:pt idx="523">
                        <c:v>209.23599999999999</c:v>
                      </c:pt>
                      <c:pt idx="524">
                        <c:v>209.636</c:v>
                      </c:pt>
                      <c:pt idx="525">
                        <c:v>210.036</c:v>
                      </c:pt>
                      <c:pt idx="526">
                        <c:v>210.43600000000001</c:v>
                      </c:pt>
                      <c:pt idx="527">
                        <c:v>210.83600000000001</c:v>
                      </c:pt>
                      <c:pt idx="528">
                        <c:v>211.23599999999999</c:v>
                      </c:pt>
                      <c:pt idx="529">
                        <c:v>211.636</c:v>
                      </c:pt>
                      <c:pt idx="530">
                        <c:v>212.036</c:v>
                      </c:pt>
                      <c:pt idx="531">
                        <c:v>212.43600000000001</c:v>
                      </c:pt>
                      <c:pt idx="532">
                        <c:v>212.83600000000001</c:v>
                      </c:pt>
                      <c:pt idx="533">
                        <c:v>213.23599999999999</c:v>
                      </c:pt>
                      <c:pt idx="534">
                        <c:v>213.636</c:v>
                      </c:pt>
                      <c:pt idx="535">
                        <c:v>214.036</c:v>
                      </c:pt>
                      <c:pt idx="536">
                        <c:v>214.43600000000001</c:v>
                      </c:pt>
                      <c:pt idx="537">
                        <c:v>214.83600000000001</c:v>
                      </c:pt>
                      <c:pt idx="538">
                        <c:v>215.23599999999999</c:v>
                      </c:pt>
                      <c:pt idx="539">
                        <c:v>215.636</c:v>
                      </c:pt>
                      <c:pt idx="540">
                        <c:v>216.036</c:v>
                      </c:pt>
                      <c:pt idx="541">
                        <c:v>216.43600000000001</c:v>
                      </c:pt>
                      <c:pt idx="542">
                        <c:v>216.83600000000001</c:v>
                      </c:pt>
                      <c:pt idx="543">
                        <c:v>217.23599999999999</c:v>
                      </c:pt>
                      <c:pt idx="544">
                        <c:v>217.636</c:v>
                      </c:pt>
                      <c:pt idx="545">
                        <c:v>218.036</c:v>
                      </c:pt>
                      <c:pt idx="546">
                        <c:v>218.43600000000001</c:v>
                      </c:pt>
                      <c:pt idx="547">
                        <c:v>218.83600000000001</c:v>
                      </c:pt>
                      <c:pt idx="548">
                        <c:v>219.23599999999999</c:v>
                      </c:pt>
                      <c:pt idx="549">
                        <c:v>219.636</c:v>
                      </c:pt>
                      <c:pt idx="550">
                        <c:v>220.036</c:v>
                      </c:pt>
                      <c:pt idx="551">
                        <c:v>220.43600000000001</c:v>
                      </c:pt>
                      <c:pt idx="552">
                        <c:v>220.83600000000001</c:v>
                      </c:pt>
                      <c:pt idx="553">
                        <c:v>221.23599999999999</c:v>
                      </c:pt>
                      <c:pt idx="554">
                        <c:v>221.636</c:v>
                      </c:pt>
                      <c:pt idx="555">
                        <c:v>222.036</c:v>
                      </c:pt>
                      <c:pt idx="556">
                        <c:v>222.43600000000001</c:v>
                      </c:pt>
                      <c:pt idx="557">
                        <c:v>222.83600000000001</c:v>
                      </c:pt>
                      <c:pt idx="558">
                        <c:v>223.23599999999999</c:v>
                      </c:pt>
                      <c:pt idx="559">
                        <c:v>223.636</c:v>
                      </c:pt>
                      <c:pt idx="560">
                        <c:v>224.036</c:v>
                      </c:pt>
                      <c:pt idx="561">
                        <c:v>224.43600000000001</c:v>
                      </c:pt>
                      <c:pt idx="562">
                        <c:v>224.83600000000001</c:v>
                      </c:pt>
                      <c:pt idx="563">
                        <c:v>225.23599999999999</c:v>
                      </c:pt>
                      <c:pt idx="564">
                        <c:v>225.636</c:v>
                      </c:pt>
                      <c:pt idx="565">
                        <c:v>226.036</c:v>
                      </c:pt>
                      <c:pt idx="566">
                        <c:v>226.43600000000001</c:v>
                      </c:pt>
                      <c:pt idx="567">
                        <c:v>226.83600000000001</c:v>
                      </c:pt>
                      <c:pt idx="568">
                        <c:v>227.23599999999999</c:v>
                      </c:pt>
                      <c:pt idx="569">
                        <c:v>227.636</c:v>
                      </c:pt>
                      <c:pt idx="570">
                        <c:v>228.036</c:v>
                      </c:pt>
                      <c:pt idx="571">
                        <c:v>228.43600000000001</c:v>
                      </c:pt>
                      <c:pt idx="572">
                        <c:v>228.83600000000001</c:v>
                      </c:pt>
                      <c:pt idx="573">
                        <c:v>229.23599999999999</c:v>
                      </c:pt>
                      <c:pt idx="574">
                        <c:v>229.636</c:v>
                      </c:pt>
                      <c:pt idx="575">
                        <c:v>230.036</c:v>
                      </c:pt>
                      <c:pt idx="576">
                        <c:v>230.43600000000001</c:v>
                      </c:pt>
                      <c:pt idx="577">
                        <c:v>230.83600000000001</c:v>
                      </c:pt>
                      <c:pt idx="578">
                        <c:v>231.23599999999999</c:v>
                      </c:pt>
                      <c:pt idx="579">
                        <c:v>231.636</c:v>
                      </c:pt>
                      <c:pt idx="580">
                        <c:v>232.036</c:v>
                      </c:pt>
                      <c:pt idx="581">
                        <c:v>232.43600000000001</c:v>
                      </c:pt>
                      <c:pt idx="582">
                        <c:v>232.83600000000001</c:v>
                      </c:pt>
                      <c:pt idx="583">
                        <c:v>233.23599999999999</c:v>
                      </c:pt>
                      <c:pt idx="584">
                        <c:v>233.637</c:v>
                      </c:pt>
                      <c:pt idx="585">
                        <c:v>234.03700000000001</c:v>
                      </c:pt>
                      <c:pt idx="586">
                        <c:v>234.43700000000001</c:v>
                      </c:pt>
                      <c:pt idx="587">
                        <c:v>234.83699999999999</c:v>
                      </c:pt>
                      <c:pt idx="588">
                        <c:v>235.23699999999999</c:v>
                      </c:pt>
                      <c:pt idx="589">
                        <c:v>235.637</c:v>
                      </c:pt>
                      <c:pt idx="590">
                        <c:v>236.03700000000001</c:v>
                      </c:pt>
                      <c:pt idx="591">
                        <c:v>236.43700000000001</c:v>
                      </c:pt>
                      <c:pt idx="592">
                        <c:v>236.83699999999999</c:v>
                      </c:pt>
                      <c:pt idx="593">
                        <c:v>237.23699999999999</c:v>
                      </c:pt>
                      <c:pt idx="594">
                        <c:v>237.637</c:v>
                      </c:pt>
                      <c:pt idx="595">
                        <c:v>238.03700000000001</c:v>
                      </c:pt>
                      <c:pt idx="596">
                        <c:v>238.43700000000001</c:v>
                      </c:pt>
                      <c:pt idx="597">
                        <c:v>238.83699999999999</c:v>
                      </c:pt>
                      <c:pt idx="598">
                        <c:v>239.23699999999999</c:v>
                      </c:pt>
                      <c:pt idx="599">
                        <c:v>239.637</c:v>
                      </c:pt>
                      <c:pt idx="600">
                        <c:v>240.03700000000001</c:v>
                      </c:pt>
                      <c:pt idx="601">
                        <c:v>240.43700000000001</c:v>
                      </c:pt>
                      <c:pt idx="602">
                        <c:v>240.83699999999999</c:v>
                      </c:pt>
                      <c:pt idx="603">
                        <c:v>241.23699999999999</c:v>
                      </c:pt>
                      <c:pt idx="604">
                        <c:v>241.637</c:v>
                      </c:pt>
                      <c:pt idx="605">
                        <c:v>242.03700000000001</c:v>
                      </c:pt>
                      <c:pt idx="606">
                        <c:v>242.43700000000001</c:v>
                      </c:pt>
                      <c:pt idx="607">
                        <c:v>242.83699999999999</c:v>
                      </c:pt>
                      <c:pt idx="608">
                        <c:v>243.23699999999999</c:v>
                      </c:pt>
                      <c:pt idx="609">
                        <c:v>243.637</c:v>
                      </c:pt>
                      <c:pt idx="610">
                        <c:v>244.03700000000001</c:v>
                      </c:pt>
                      <c:pt idx="611">
                        <c:v>244.43700000000001</c:v>
                      </c:pt>
                      <c:pt idx="612">
                        <c:v>244.83699999999999</c:v>
                      </c:pt>
                      <c:pt idx="613">
                        <c:v>245.23699999999999</c:v>
                      </c:pt>
                      <c:pt idx="614">
                        <c:v>245.63900000000001</c:v>
                      </c:pt>
                      <c:pt idx="615">
                        <c:v>246.03899999999999</c:v>
                      </c:pt>
                      <c:pt idx="616">
                        <c:v>246.43899999999999</c:v>
                      </c:pt>
                      <c:pt idx="617">
                        <c:v>246.839</c:v>
                      </c:pt>
                      <c:pt idx="618">
                        <c:v>247.239</c:v>
                      </c:pt>
                      <c:pt idx="619">
                        <c:v>247.63900000000001</c:v>
                      </c:pt>
                      <c:pt idx="620">
                        <c:v>248.03899999999999</c:v>
                      </c:pt>
                      <c:pt idx="621">
                        <c:v>248.43899999999999</c:v>
                      </c:pt>
                      <c:pt idx="622">
                        <c:v>248.839</c:v>
                      </c:pt>
                      <c:pt idx="623">
                        <c:v>249.239</c:v>
                      </c:pt>
                      <c:pt idx="624">
                        <c:v>249.63900000000001</c:v>
                      </c:pt>
                      <c:pt idx="625">
                        <c:v>250.03899999999999</c:v>
                      </c:pt>
                      <c:pt idx="626">
                        <c:v>250.43899999999999</c:v>
                      </c:pt>
                      <c:pt idx="627">
                        <c:v>250.839</c:v>
                      </c:pt>
                      <c:pt idx="628">
                        <c:v>251.239</c:v>
                      </c:pt>
                      <c:pt idx="629">
                        <c:v>251.63900000000001</c:v>
                      </c:pt>
                      <c:pt idx="630">
                        <c:v>252.03899999999999</c:v>
                      </c:pt>
                      <c:pt idx="631">
                        <c:v>252.43899999999999</c:v>
                      </c:pt>
                      <c:pt idx="632">
                        <c:v>252.839</c:v>
                      </c:pt>
                      <c:pt idx="633">
                        <c:v>253.239</c:v>
                      </c:pt>
                      <c:pt idx="634">
                        <c:v>253.63900000000001</c:v>
                      </c:pt>
                      <c:pt idx="635">
                        <c:v>254.03899999999999</c:v>
                      </c:pt>
                      <c:pt idx="636">
                        <c:v>254.43899999999999</c:v>
                      </c:pt>
                      <c:pt idx="637">
                        <c:v>254.839</c:v>
                      </c:pt>
                      <c:pt idx="638">
                        <c:v>255.239</c:v>
                      </c:pt>
                      <c:pt idx="639">
                        <c:v>255.63900000000001</c:v>
                      </c:pt>
                      <c:pt idx="640">
                        <c:v>256.03899999999999</c:v>
                      </c:pt>
                      <c:pt idx="641">
                        <c:v>256.43900000000002</c:v>
                      </c:pt>
                      <c:pt idx="642">
                        <c:v>256.839</c:v>
                      </c:pt>
                      <c:pt idx="643">
                        <c:v>257.23899999999998</c:v>
                      </c:pt>
                      <c:pt idx="644">
                        <c:v>257.63900000000001</c:v>
                      </c:pt>
                      <c:pt idx="645">
                        <c:v>258.03899999999999</c:v>
                      </c:pt>
                      <c:pt idx="646">
                        <c:v>258.43900000000002</c:v>
                      </c:pt>
                      <c:pt idx="647">
                        <c:v>258.839</c:v>
                      </c:pt>
                      <c:pt idx="648">
                        <c:v>259.23899999999998</c:v>
                      </c:pt>
                      <c:pt idx="649">
                        <c:v>259.63900000000001</c:v>
                      </c:pt>
                      <c:pt idx="650">
                        <c:v>260.03899999999999</c:v>
                      </c:pt>
                      <c:pt idx="651">
                        <c:v>260.43900000000002</c:v>
                      </c:pt>
                      <c:pt idx="652">
                        <c:v>260.839</c:v>
                      </c:pt>
                      <c:pt idx="653">
                        <c:v>261.23899999999998</c:v>
                      </c:pt>
                      <c:pt idx="654">
                        <c:v>261.63900000000001</c:v>
                      </c:pt>
                      <c:pt idx="655">
                        <c:v>262.03899999999999</c:v>
                      </c:pt>
                      <c:pt idx="656">
                        <c:v>262.43900000000002</c:v>
                      </c:pt>
                      <c:pt idx="657">
                        <c:v>262.839</c:v>
                      </c:pt>
                      <c:pt idx="658">
                        <c:v>263.23899999999998</c:v>
                      </c:pt>
                      <c:pt idx="659">
                        <c:v>263.63900000000001</c:v>
                      </c:pt>
                      <c:pt idx="660">
                        <c:v>264.03899999999999</c:v>
                      </c:pt>
                      <c:pt idx="661">
                        <c:v>264.43900000000002</c:v>
                      </c:pt>
                      <c:pt idx="662">
                        <c:v>264.839</c:v>
                      </c:pt>
                      <c:pt idx="663">
                        <c:v>265.23899999999998</c:v>
                      </c:pt>
                      <c:pt idx="664">
                        <c:v>265.63900000000001</c:v>
                      </c:pt>
                      <c:pt idx="665">
                        <c:v>266.03899999999999</c:v>
                      </c:pt>
                      <c:pt idx="666">
                        <c:v>266.43900000000002</c:v>
                      </c:pt>
                      <c:pt idx="667">
                        <c:v>266.839</c:v>
                      </c:pt>
                      <c:pt idx="668">
                        <c:v>267.23899999999998</c:v>
                      </c:pt>
                      <c:pt idx="669">
                        <c:v>267.63900000000001</c:v>
                      </c:pt>
                      <c:pt idx="670">
                        <c:v>268.03899999999999</c:v>
                      </c:pt>
                      <c:pt idx="671">
                        <c:v>268.43900000000002</c:v>
                      </c:pt>
                      <c:pt idx="672">
                        <c:v>268.839</c:v>
                      </c:pt>
                      <c:pt idx="673">
                        <c:v>269.23899999999998</c:v>
                      </c:pt>
                      <c:pt idx="674">
                        <c:v>269.63900000000001</c:v>
                      </c:pt>
                      <c:pt idx="675">
                        <c:v>270.03899999999999</c:v>
                      </c:pt>
                      <c:pt idx="676">
                        <c:v>270.44</c:v>
                      </c:pt>
                      <c:pt idx="677">
                        <c:v>270.83999999999997</c:v>
                      </c:pt>
                      <c:pt idx="678">
                        <c:v>271.24</c:v>
                      </c:pt>
                      <c:pt idx="679">
                        <c:v>271.63900000000001</c:v>
                      </c:pt>
                      <c:pt idx="680">
                        <c:v>272.03899999999999</c:v>
                      </c:pt>
                      <c:pt idx="681">
                        <c:v>272.44</c:v>
                      </c:pt>
                      <c:pt idx="682">
                        <c:v>272.83999999999997</c:v>
                      </c:pt>
                      <c:pt idx="683">
                        <c:v>273.24</c:v>
                      </c:pt>
                      <c:pt idx="684">
                        <c:v>273.64</c:v>
                      </c:pt>
                      <c:pt idx="685">
                        <c:v>274.04000000000002</c:v>
                      </c:pt>
                      <c:pt idx="686">
                        <c:v>274.44</c:v>
                      </c:pt>
                      <c:pt idx="687">
                        <c:v>274.83999999999997</c:v>
                      </c:pt>
                      <c:pt idx="688">
                        <c:v>275.24</c:v>
                      </c:pt>
                      <c:pt idx="689">
                        <c:v>275.64</c:v>
                      </c:pt>
                      <c:pt idx="690">
                        <c:v>276.04000000000002</c:v>
                      </c:pt>
                      <c:pt idx="691">
                        <c:v>276.44</c:v>
                      </c:pt>
                      <c:pt idx="692">
                        <c:v>276.83999999999997</c:v>
                      </c:pt>
                      <c:pt idx="693">
                        <c:v>277.24</c:v>
                      </c:pt>
                      <c:pt idx="694">
                        <c:v>277.642</c:v>
                      </c:pt>
                      <c:pt idx="695">
                        <c:v>278.04199999999997</c:v>
                      </c:pt>
                      <c:pt idx="696">
                        <c:v>278.44200000000001</c:v>
                      </c:pt>
                      <c:pt idx="697">
                        <c:v>278.84199999999998</c:v>
                      </c:pt>
                      <c:pt idx="698">
                        <c:v>279.24200000000002</c:v>
                      </c:pt>
                      <c:pt idx="699">
                        <c:v>279.642</c:v>
                      </c:pt>
                      <c:pt idx="700">
                        <c:v>280.04199999999997</c:v>
                      </c:pt>
                      <c:pt idx="701">
                        <c:v>280.44200000000001</c:v>
                      </c:pt>
                      <c:pt idx="702">
                        <c:v>280.84199999999998</c:v>
                      </c:pt>
                      <c:pt idx="703">
                        <c:v>281.24200000000002</c:v>
                      </c:pt>
                      <c:pt idx="704">
                        <c:v>281.642</c:v>
                      </c:pt>
                      <c:pt idx="705">
                        <c:v>282.04199999999997</c:v>
                      </c:pt>
                      <c:pt idx="706">
                        <c:v>282.44200000000001</c:v>
                      </c:pt>
                      <c:pt idx="707">
                        <c:v>282.84199999999998</c:v>
                      </c:pt>
                      <c:pt idx="708">
                        <c:v>283.24200000000002</c:v>
                      </c:pt>
                      <c:pt idx="709">
                        <c:v>283.642</c:v>
                      </c:pt>
                      <c:pt idx="710">
                        <c:v>284.04199999999997</c:v>
                      </c:pt>
                      <c:pt idx="711">
                        <c:v>284.44200000000001</c:v>
                      </c:pt>
                      <c:pt idx="712">
                        <c:v>284.84199999999998</c:v>
                      </c:pt>
                      <c:pt idx="713">
                        <c:v>285.24200000000002</c:v>
                      </c:pt>
                      <c:pt idx="714">
                        <c:v>285.642</c:v>
                      </c:pt>
                      <c:pt idx="715">
                        <c:v>286.04199999999997</c:v>
                      </c:pt>
                      <c:pt idx="716">
                        <c:v>286.44200000000001</c:v>
                      </c:pt>
                      <c:pt idx="717">
                        <c:v>286.84199999999998</c:v>
                      </c:pt>
                      <c:pt idx="718">
                        <c:v>287.24200000000002</c:v>
                      </c:pt>
                      <c:pt idx="719">
                        <c:v>287.642</c:v>
                      </c:pt>
                      <c:pt idx="720">
                        <c:v>288.04199999999997</c:v>
                      </c:pt>
                      <c:pt idx="721">
                        <c:v>288.44200000000001</c:v>
                      </c:pt>
                      <c:pt idx="722">
                        <c:v>288.84199999999998</c:v>
                      </c:pt>
                      <c:pt idx="723">
                        <c:v>289.24200000000002</c:v>
                      </c:pt>
                      <c:pt idx="724">
                        <c:v>289.642</c:v>
                      </c:pt>
                      <c:pt idx="725">
                        <c:v>290.04199999999997</c:v>
                      </c:pt>
                      <c:pt idx="726">
                        <c:v>290.44200000000001</c:v>
                      </c:pt>
                      <c:pt idx="727">
                        <c:v>290.84199999999998</c:v>
                      </c:pt>
                      <c:pt idx="728">
                        <c:v>291.24200000000002</c:v>
                      </c:pt>
                      <c:pt idx="729">
                        <c:v>291.642</c:v>
                      </c:pt>
                      <c:pt idx="730">
                        <c:v>292.04199999999997</c:v>
                      </c:pt>
                      <c:pt idx="731">
                        <c:v>292.44200000000001</c:v>
                      </c:pt>
                      <c:pt idx="732">
                        <c:v>292.84199999999998</c:v>
                      </c:pt>
                      <c:pt idx="733">
                        <c:v>293.24200000000002</c:v>
                      </c:pt>
                      <c:pt idx="734">
                        <c:v>293.642</c:v>
                      </c:pt>
                      <c:pt idx="735">
                        <c:v>294.04199999999997</c:v>
                      </c:pt>
                      <c:pt idx="736">
                        <c:v>294.44200000000001</c:v>
                      </c:pt>
                      <c:pt idx="737">
                        <c:v>294.84199999999998</c:v>
                      </c:pt>
                      <c:pt idx="738">
                        <c:v>295.24200000000002</c:v>
                      </c:pt>
                      <c:pt idx="739">
                        <c:v>295.642</c:v>
                      </c:pt>
                      <c:pt idx="740">
                        <c:v>296.04199999999997</c:v>
                      </c:pt>
                      <c:pt idx="741">
                        <c:v>296.44200000000001</c:v>
                      </c:pt>
                      <c:pt idx="742">
                        <c:v>296.84199999999998</c:v>
                      </c:pt>
                      <c:pt idx="743">
                        <c:v>297.24200000000002</c:v>
                      </c:pt>
                      <c:pt idx="744">
                        <c:v>297.642</c:v>
                      </c:pt>
                      <c:pt idx="745">
                        <c:v>298.04199999999997</c:v>
                      </c:pt>
                      <c:pt idx="746">
                        <c:v>298.44200000000001</c:v>
                      </c:pt>
                      <c:pt idx="747">
                        <c:v>298.84199999999998</c:v>
                      </c:pt>
                      <c:pt idx="748">
                        <c:v>299.24200000000002</c:v>
                      </c:pt>
                      <c:pt idx="749">
                        <c:v>299.642</c:v>
                      </c:pt>
                      <c:pt idx="750">
                        <c:v>300.04199999999997</c:v>
                      </c:pt>
                      <c:pt idx="751">
                        <c:v>300.44200000000001</c:v>
                      </c:pt>
                      <c:pt idx="752">
                        <c:v>300.84199999999998</c:v>
                      </c:pt>
                      <c:pt idx="753">
                        <c:v>301.24200000000002</c:v>
                      </c:pt>
                      <c:pt idx="754">
                        <c:v>301.64299999999997</c:v>
                      </c:pt>
                      <c:pt idx="755">
                        <c:v>302.04300000000001</c:v>
                      </c:pt>
                      <c:pt idx="756">
                        <c:v>302.44299999999998</c:v>
                      </c:pt>
                      <c:pt idx="757">
                        <c:v>302.84300000000002</c:v>
                      </c:pt>
                      <c:pt idx="758">
                        <c:v>303.24299999999999</c:v>
                      </c:pt>
                      <c:pt idx="759">
                        <c:v>303.64299999999997</c:v>
                      </c:pt>
                      <c:pt idx="760">
                        <c:v>304.04300000000001</c:v>
                      </c:pt>
                      <c:pt idx="761">
                        <c:v>304.44299999999998</c:v>
                      </c:pt>
                      <c:pt idx="762">
                        <c:v>304.84300000000002</c:v>
                      </c:pt>
                      <c:pt idx="763">
                        <c:v>305.24299999999999</c:v>
                      </c:pt>
                      <c:pt idx="764">
                        <c:v>305.64299999999997</c:v>
                      </c:pt>
                      <c:pt idx="765">
                        <c:v>306.04300000000001</c:v>
                      </c:pt>
                      <c:pt idx="766">
                        <c:v>306.44299999999998</c:v>
                      </c:pt>
                      <c:pt idx="767">
                        <c:v>306.84300000000002</c:v>
                      </c:pt>
                      <c:pt idx="768">
                        <c:v>307.24299999999999</c:v>
                      </c:pt>
                      <c:pt idx="769">
                        <c:v>307.64299999999997</c:v>
                      </c:pt>
                      <c:pt idx="770">
                        <c:v>308.04300000000001</c:v>
                      </c:pt>
                      <c:pt idx="771">
                        <c:v>308.44299999999998</c:v>
                      </c:pt>
                      <c:pt idx="772">
                        <c:v>308.84300000000002</c:v>
                      </c:pt>
                      <c:pt idx="773">
                        <c:v>309.24299999999999</c:v>
                      </c:pt>
                      <c:pt idx="774">
                        <c:v>309.64499999999998</c:v>
                      </c:pt>
                      <c:pt idx="775">
                        <c:v>310.04500000000002</c:v>
                      </c:pt>
                      <c:pt idx="776">
                        <c:v>310.44499999999999</c:v>
                      </c:pt>
                      <c:pt idx="777">
                        <c:v>310.84500000000003</c:v>
                      </c:pt>
                      <c:pt idx="778">
                        <c:v>311.245</c:v>
                      </c:pt>
                      <c:pt idx="779">
                        <c:v>311.64499999999998</c:v>
                      </c:pt>
                      <c:pt idx="780">
                        <c:v>312.04500000000002</c:v>
                      </c:pt>
                      <c:pt idx="781">
                        <c:v>312.44499999999999</c:v>
                      </c:pt>
                      <c:pt idx="782">
                        <c:v>312.84500000000003</c:v>
                      </c:pt>
                      <c:pt idx="783">
                        <c:v>313.245</c:v>
                      </c:pt>
                      <c:pt idx="784">
                        <c:v>313.64499999999998</c:v>
                      </c:pt>
                      <c:pt idx="785">
                        <c:v>314.04500000000002</c:v>
                      </c:pt>
                      <c:pt idx="786">
                        <c:v>314.44499999999999</c:v>
                      </c:pt>
                      <c:pt idx="787">
                        <c:v>314.84500000000003</c:v>
                      </c:pt>
                      <c:pt idx="788">
                        <c:v>315.245</c:v>
                      </c:pt>
                      <c:pt idx="789">
                        <c:v>315.64499999999998</c:v>
                      </c:pt>
                      <c:pt idx="790">
                        <c:v>316.04500000000002</c:v>
                      </c:pt>
                      <c:pt idx="791">
                        <c:v>316.44499999999999</c:v>
                      </c:pt>
                      <c:pt idx="792">
                        <c:v>316.84500000000003</c:v>
                      </c:pt>
                      <c:pt idx="793">
                        <c:v>317.245</c:v>
                      </c:pt>
                      <c:pt idx="794">
                        <c:v>317.64499999999998</c:v>
                      </c:pt>
                      <c:pt idx="795">
                        <c:v>318.04500000000002</c:v>
                      </c:pt>
                      <c:pt idx="796">
                        <c:v>318.44499999999999</c:v>
                      </c:pt>
                      <c:pt idx="797">
                        <c:v>318.84500000000003</c:v>
                      </c:pt>
                      <c:pt idx="798">
                        <c:v>319.245</c:v>
                      </c:pt>
                      <c:pt idx="799">
                        <c:v>319.64499999999998</c:v>
                      </c:pt>
                      <c:pt idx="800">
                        <c:v>320.04500000000002</c:v>
                      </c:pt>
                      <c:pt idx="801">
                        <c:v>320.44499999999999</c:v>
                      </c:pt>
                      <c:pt idx="802">
                        <c:v>320.84500000000003</c:v>
                      </c:pt>
                      <c:pt idx="803">
                        <c:v>321.245</c:v>
                      </c:pt>
                      <c:pt idx="804">
                        <c:v>321.64499999999998</c:v>
                      </c:pt>
                      <c:pt idx="805">
                        <c:v>322.04500000000002</c:v>
                      </c:pt>
                      <c:pt idx="806">
                        <c:v>322.44499999999999</c:v>
                      </c:pt>
                      <c:pt idx="807">
                        <c:v>322.84500000000003</c:v>
                      </c:pt>
                      <c:pt idx="808">
                        <c:v>323.245</c:v>
                      </c:pt>
                      <c:pt idx="809">
                        <c:v>323.64499999999998</c:v>
                      </c:pt>
                      <c:pt idx="810">
                        <c:v>324.04500000000002</c:v>
                      </c:pt>
                      <c:pt idx="811">
                        <c:v>324.44499999999999</c:v>
                      </c:pt>
                      <c:pt idx="812">
                        <c:v>324.84500000000003</c:v>
                      </c:pt>
                      <c:pt idx="813">
                        <c:v>325.245</c:v>
                      </c:pt>
                      <c:pt idx="814">
                        <c:v>325.64600000000002</c:v>
                      </c:pt>
                      <c:pt idx="815">
                        <c:v>326.04599999999999</c:v>
                      </c:pt>
                      <c:pt idx="816">
                        <c:v>326.44600000000003</c:v>
                      </c:pt>
                      <c:pt idx="817">
                        <c:v>326.846</c:v>
                      </c:pt>
                      <c:pt idx="818">
                        <c:v>327.24599999999998</c:v>
                      </c:pt>
                      <c:pt idx="819">
                        <c:v>327.64600000000002</c:v>
                      </c:pt>
                      <c:pt idx="820">
                        <c:v>328.04599999999999</c:v>
                      </c:pt>
                      <c:pt idx="821">
                        <c:v>328.44600000000003</c:v>
                      </c:pt>
                      <c:pt idx="822">
                        <c:v>328.846</c:v>
                      </c:pt>
                      <c:pt idx="823">
                        <c:v>329.24599999999998</c:v>
                      </c:pt>
                      <c:pt idx="824">
                        <c:v>329.64600000000002</c:v>
                      </c:pt>
                      <c:pt idx="825">
                        <c:v>330.04599999999999</c:v>
                      </c:pt>
                      <c:pt idx="826">
                        <c:v>330.44600000000003</c:v>
                      </c:pt>
                      <c:pt idx="827">
                        <c:v>330.846</c:v>
                      </c:pt>
                      <c:pt idx="828">
                        <c:v>331.24599999999998</c:v>
                      </c:pt>
                      <c:pt idx="829">
                        <c:v>331.64600000000002</c:v>
                      </c:pt>
                      <c:pt idx="830">
                        <c:v>332.04599999999999</c:v>
                      </c:pt>
                      <c:pt idx="831">
                        <c:v>332.44600000000003</c:v>
                      </c:pt>
                      <c:pt idx="832">
                        <c:v>332.846</c:v>
                      </c:pt>
                      <c:pt idx="833">
                        <c:v>333.24599999999998</c:v>
                      </c:pt>
                      <c:pt idx="834">
                        <c:v>333.64600000000002</c:v>
                      </c:pt>
                      <c:pt idx="835">
                        <c:v>334.04599999999999</c:v>
                      </c:pt>
                      <c:pt idx="836">
                        <c:v>334.44600000000003</c:v>
                      </c:pt>
                      <c:pt idx="837">
                        <c:v>334.846</c:v>
                      </c:pt>
                      <c:pt idx="838">
                        <c:v>335.24599999999998</c:v>
                      </c:pt>
                      <c:pt idx="839">
                        <c:v>335.64600000000002</c:v>
                      </c:pt>
                      <c:pt idx="840">
                        <c:v>336.04599999999999</c:v>
                      </c:pt>
                      <c:pt idx="841">
                        <c:v>336.44600000000003</c:v>
                      </c:pt>
                      <c:pt idx="842">
                        <c:v>336.846</c:v>
                      </c:pt>
                      <c:pt idx="843">
                        <c:v>337.24599999999998</c:v>
                      </c:pt>
                      <c:pt idx="844">
                        <c:v>337.64600000000002</c:v>
                      </c:pt>
                      <c:pt idx="845">
                        <c:v>338.04599999999999</c:v>
                      </c:pt>
                      <c:pt idx="846">
                        <c:v>338.44600000000003</c:v>
                      </c:pt>
                      <c:pt idx="847">
                        <c:v>338.846</c:v>
                      </c:pt>
                      <c:pt idx="848">
                        <c:v>339.24599999999998</c:v>
                      </c:pt>
                      <c:pt idx="849">
                        <c:v>339.64600000000002</c:v>
                      </c:pt>
                      <c:pt idx="850">
                        <c:v>340.04599999999999</c:v>
                      </c:pt>
                      <c:pt idx="851">
                        <c:v>340.44600000000003</c:v>
                      </c:pt>
                      <c:pt idx="852">
                        <c:v>340.846</c:v>
                      </c:pt>
                      <c:pt idx="853">
                        <c:v>341.24599999999998</c:v>
                      </c:pt>
                      <c:pt idx="854">
                        <c:v>341.64600000000002</c:v>
                      </c:pt>
                      <c:pt idx="855">
                        <c:v>342.04599999999999</c:v>
                      </c:pt>
                      <c:pt idx="856">
                        <c:v>342.44600000000003</c:v>
                      </c:pt>
                      <c:pt idx="857">
                        <c:v>342.846</c:v>
                      </c:pt>
                      <c:pt idx="858">
                        <c:v>343.24599999999998</c:v>
                      </c:pt>
                      <c:pt idx="859">
                        <c:v>343.64600000000002</c:v>
                      </c:pt>
                      <c:pt idx="860">
                        <c:v>344.04599999999999</c:v>
                      </c:pt>
                      <c:pt idx="861">
                        <c:v>344.44600000000003</c:v>
                      </c:pt>
                      <c:pt idx="862">
                        <c:v>344.846</c:v>
                      </c:pt>
                      <c:pt idx="863">
                        <c:v>345.24599999999998</c:v>
                      </c:pt>
                      <c:pt idx="864">
                        <c:v>345.64600000000002</c:v>
                      </c:pt>
                      <c:pt idx="865">
                        <c:v>346.04599999999999</c:v>
                      </c:pt>
                      <c:pt idx="866">
                        <c:v>346.44600000000003</c:v>
                      </c:pt>
                      <c:pt idx="867">
                        <c:v>346.846</c:v>
                      </c:pt>
                      <c:pt idx="868">
                        <c:v>347.24599999999998</c:v>
                      </c:pt>
                      <c:pt idx="869">
                        <c:v>347.64600000000002</c:v>
                      </c:pt>
                      <c:pt idx="870">
                        <c:v>348.04599999999999</c:v>
                      </c:pt>
                      <c:pt idx="871">
                        <c:v>348.44600000000003</c:v>
                      </c:pt>
                      <c:pt idx="872">
                        <c:v>348.846</c:v>
                      </c:pt>
                      <c:pt idx="873">
                        <c:v>349.24599999999998</c:v>
                      </c:pt>
                      <c:pt idx="874">
                        <c:v>349.64600000000002</c:v>
                      </c:pt>
                      <c:pt idx="875">
                        <c:v>350.04599999999999</c:v>
                      </c:pt>
                      <c:pt idx="876">
                        <c:v>350.44600000000003</c:v>
                      </c:pt>
                      <c:pt idx="877">
                        <c:v>350.846</c:v>
                      </c:pt>
                      <c:pt idx="878">
                        <c:v>351.24599999999998</c:v>
                      </c:pt>
                      <c:pt idx="879">
                        <c:v>351.64600000000002</c:v>
                      </c:pt>
                      <c:pt idx="880">
                        <c:v>352.04599999999999</c:v>
                      </c:pt>
                      <c:pt idx="881">
                        <c:v>352.44600000000003</c:v>
                      </c:pt>
                      <c:pt idx="882">
                        <c:v>352.846</c:v>
                      </c:pt>
                      <c:pt idx="883">
                        <c:v>353.24599999999998</c:v>
                      </c:pt>
                      <c:pt idx="884">
                        <c:v>353.64699999999999</c:v>
                      </c:pt>
                      <c:pt idx="885">
                        <c:v>354.04700000000003</c:v>
                      </c:pt>
                      <c:pt idx="886">
                        <c:v>354.447</c:v>
                      </c:pt>
                      <c:pt idx="887">
                        <c:v>354.846</c:v>
                      </c:pt>
                      <c:pt idx="888">
                        <c:v>355.24599999999998</c:v>
                      </c:pt>
                      <c:pt idx="889">
                        <c:v>355.64699999999999</c:v>
                      </c:pt>
                      <c:pt idx="890">
                        <c:v>356.04700000000003</c:v>
                      </c:pt>
                      <c:pt idx="891">
                        <c:v>356.447</c:v>
                      </c:pt>
                      <c:pt idx="892">
                        <c:v>356.846</c:v>
                      </c:pt>
                      <c:pt idx="893">
                        <c:v>357.24599999999998</c:v>
                      </c:pt>
                      <c:pt idx="894">
                        <c:v>357.64699999999999</c:v>
                      </c:pt>
                      <c:pt idx="895">
                        <c:v>358.04700000000003</c:v>
                      </c:pt>
                      <c:pt idx="896">
                        <c:v>358.447</c:v>
                      </c:pt>
                      <c:pt idx="897">
                        <c:v>358.84699999999998</c:v>
                      </c:pt>
                      <c:pt idx="898">
                        <c:v>359.24700000000001</c:v>
                      </c:pt>
                      <c:pt idx="899">
                        <c:v>359.64699999999999</c:v>
                      </c:pt>
                      <c:pt idx="900">
                        <c:v>360.04700000000003</c:v>
                      </c:pt>
                      <c:pt idx="901">
                        <c:v>360.447</c:v>
                      </c:pt>
                      <c:pt idx="902">
                        <c:v>360.84699999999998</c:v>
                      </c:pt>
                      <c:pt idx="903">
                        <c:v>361.24700000000001</c:v>
                      </c:pt>
                      <c:pt idx="904">
                        <c:v>361.64699999999999</c:v>
                      </c:pt>
                      <c:pt idx="905">
                        <c:v>362.04700000000003</c:v>
                      </c:pt>
                      <c:pt idx="906">
                        <c:v>362.447</c:v>
                      </c:pt>
                      <c:pt idx="907">
                        <c:v>362.84699999999998</c:v>
                      </c:pt>
                      <c:pt idx="908">
                        <c:v>363.24700000000001</c:v>
                      </c:pt>
                      <c:pt idx="909">
                        <c:v>363.64699999999999</c:v>
                      </c:pt>
                      <c:pt idx="910">
                        <c:v>364.04700000000003</c:v>
                      </c:pt>
                      <c:pt idx="911">
                        <c:v>364.447</c:v>
                      </c:pt>
                      <c:pt idx="912">
                        <c:v>364.84699999999998</c:v>
                      </c:pt>
                      <c:pt idx="913">
                        <c:v>365.24700000000001</c:v>
                      </c:pt>
                      <c:pt idx="914">
                        <c:v>365.64699999999999</c:v>
                      </c:pt>
                      <c:pt idx="915">
                        <c:v>366.04700000000003</c:v>
                      </c:pt>
                      <c:pt idx="916">
                        <c:v>366.447</c:v>
                      </c:pt>
                      <c:pt idx="917">
                        <c:v>366.84699999999998</c:v>
                      </c:pt>
                      <c:pt idx="918">
                        <c:v>367.24700000000001</c:v>
                      </c:pt>
                      <c:pt idx="919">
                        <c:v>367.64699999999999</c:v>
                      </c:pt>
                      <c:pt idx="920">
                        <c:v>368.04700000000003</c:v>
                      </c:pt>
                      <c:pt idx="921">
                        <c:v>368.447</c:v>
                      </c:pt>
                      <c:pt idx="922">
                        <c:v>368.84699999999998</c:v>
                      </c:pt>
                      <c:pt idx="923">
                        <c:v>369.24700000000001</c:v>
                      </c:pt>
                      <c:pt idx="924">
                        <c:v>369.64699999999999</c:v>
                      </c:pt>
                      <c:pt idx="925">
                        <c:v>370.04700000000003</c:v>
                      </c:pt>
                      <c:pt idx="926">
                        <c:v>370.447</c:v>
                      </c:pt>
                      <c:pt idx="927">
                        <c:v>370.84699999999998</c:v>
                      </c:pt>
                      <c:pt idx="928">
                        <c:v>371.24700000000001</c:v>
                      </c:pt>
                      <c:pt idx="929">
                        <c:v>371.64699999999999</c:v>
                      </c:pt>
                      <c:pt idx="930">
                        <c:v>372.04700000000003</c:v>
                      </c:pt>
                      <c:pt idx="931">
                        <c:v>372.447</c:v>
                      </c:pt>
                      <c:pt idx="932">
                        <c:v>372.84699999999998</c:v>
                      </c:pt>
                      <c:pt idx="933">
                        <c:v>373.24700000000001</c:v>
                      </c:pt>
                      <c:pt idx="934">
                        <c:v>373.64699999999999</c:v>
                      </c:pt>
                      <c:pt idx="935">
                        <c:v>374.04700000000003</c:v>
                      </c:pt>
                      <c:pt idx="936">
                        <c:v>374.447</c:v>
                      </c:pt>
                      <c:pt idx="937">
                        <c:v>374.84699999999998</c:v>
                      </c:pt>
                      <c:pt idx="938">
                        <c:v>375.24700000000001</c:v>
                      </c:pt>
                      <c:pt idx="939">
                        <c:v>375.64699999999999</c:v>
                      </c:pt>
                      <c:pt idx="940">
                        <c:v>376.04700000000003</c:v>
                      </c:pt>
                      <c:pt idx="941">
                        <c:v>376.447</c:v>
                      </c:pt>
                      <c:pt idx="942">
                        <c:v>376.84699999999998</c:v>
                      </c:pt>
                      <c:pt idx="943">
                        <c:v>377.24700000000001</c:v>
                      </c:pt>
                      <c:pt idx="944">
                        <c:v>377.65</c:v>
                      </c:pt>
                      <c:pt idx="945">
                        <c:v>378.05</c:v>
                      </c:pt>
                      <c:pt idx="946">
                        <c:v>378.45</c:v>
                      </c:pt>
                      <c:pt idx="947">
                        <c:v>378.85</c:v>
                      </c:pt>
                      <c:pt idx="948">
                        <c:v>379.25</c:v>
                      </c:pt>
                      <c:pt idx="949">
                        <c:v>379.65</c:v>
                      </c:pt>
                      <c:pt idx="950">
                        <c:v>380.05</c:v>
                      </c:pt>
                      <c:pt idx="951">
                        <c:v>380.45</c:v>
                      </c:pt>
                      <c:pt idx="952">
                        <c:v>380.85</c:v>
                      </c:pt>
                      <c:pt idx="953">
                        <c:v>381.25</c:v>
                      </c:pt>
                      <c:pt idx="954">
                        <c:v>381.65</c:v>
                      </c:pt>
                      <c:pt idx="955">
                        <c:v>382.05</c:v>
                      </c:pt>
                      <c:pt idx="956">
                        <c:v>382.45</c:v>
                      </c:pt>
                      <c:pt idx="957">
                        <c:v>382.85</c:v>
                      </c:pt>
                      <c:pt idx="958">
                        <c:v>383.25</c:v>
                      </c:pt>
                      <c:pt idx="959">
                        <c:v>383.65</c:v>
                      </c:pt>
                      <c:pt idx="960">
                        <c:v>384.05</c:v>
                      </c:pt>
                      <c:pt idx="961">
                        <c:v>384.45</c:v>
                      </c:pt>
                      <c:pt idx="962">
                        <c:v>384.85</c:v>
                      </c:pt>
                      <c:pt idx="963">
                        <c:v>385.25</c:v>
                      </c:pt>
                      <c:pt idx="964">
                        <c:v>385.65</c:v>
                      </c:pt>
                      <c:pt idx="965">
                        <c:v>386.05</c:v>
                      </c:pt>
                      <c:pt idx="966">
                        <c:v>386.45</c:v>
                      </c:pt>
                      <c:pt idx="967">
                        <c:v>386.85</c:v>
                      </c:pt>
                      <c:pt idx="968">
                        <c:v>387.25</c:v>
                      </c:pt>
                      <c:pt idx="969">
                        <c:v>387.65</c:v>
                      </c:pt>
                      <c:pt idx="970">
                        <c:v>388.05</c:v>
                      </c:pt>
                      <c:pt idx="971">
                        <c:v>388.45</c:v>
                      </c:pt>
                      <c:pt idx="972">
                        <c:v>388.85</c:v>
                      </c:pt>
                      <c:pt idx="973">
                        <c:v>389.25</c:v>
                      </c:pt>
                      <c:pt idx="974">
                        <c:v>389.65100000000001</c:v>
                      </c:pt>
                      <c:pt idx="975">
                        <c:v>390.05099999999999</c:v>
                      </c:pt>
                      <c:pt idx="976">
                        <c:v>390.45100000000002</c:v>
                      </c:pt>
                      <c:pt idx="977">
                        <c:v>390.851</c:v>
                      </c:pt>
                      <c:pt idx="978">
                        <c:v>391.25099999999998</c:v>
                      </c:pt>
                      <c:pt idx="979">
                        <c:v>391.65100000000001</c:v>
                      </c:pt>
                      <c:pt idx="980">
                        <c:v>392.05099999999999</c:v>
                      </c:pt>
                      <c:pt idx="981">
                        <c:v>392.45100000000002</c:v>
                      </c:pt>
                      <c:pt idx="982">
                        <c:v>392.851</c:v>
                      </c:pt>
                      <c:pt idx="983">
                        <c:v>393.25099999999998</c:v>
                      </c:pt>
                      <c:pt idx="984">
                        <c:v>393.65100000000001</c:v>
                      </c:pt>
                      <c:pt idx="985">
                        <c:v>394.05099999999999</c:v>
                      </c:pt>
                      <c:pt idx="986">
                        <c:v>394.45100000000002</c:v>
                      </c:pt>
                      <c:pt idx="987">
                        <c:v>394.851</c:v>
                      </c:pt>
                      <c:pt idx="988">
                        <c:v>395.25099999999998</c:v>
                      </c:pt>
                      <c:pt idx="989">
                        <c:v>395.65100000000001</c:v>
                      </c:pt>
                      <c:pt idx="990">
                        <c:v>396.05099999999999</c:v>
                      </c:pt>
                      <c:pt idx="991">
                        <c:v>396.45100000000002</c:v>
                      </c:pt>
                      <c:pt idx="992">
                        <c:v>396.851</c:v>
                      </c:pt>
                      <c:pt idx="993">
                        <c:v>397.25099999999998</c:v>
                      </c:pt>
                      <c:pt idx="994">
                        <c:v>397.65199999999999</c:v>
                      </c:pt>
                      <c:pt idx="995">
                        <c:v>398.05200000000002</c:v>
                      </c:pt>
                      <c:pt idx="996">
                        <c:v>398.452</c:v>
                      </c:pt>
                      <c:pt idx="997">
                        <c:v>398.85199999999998</c:v>
                      </c:pt>
                      <c:pt idx="998">
                        <c:v>399.25200000000001</c:v>
                      </c:pt>
                      <c:pt idx="999">
                        <c:v>399.65199999999999</c:v>
                      </c:pt>
                      <c:pt idx="1000">
                        <c:v>400.05200000000002</c:v>
                      </c:pt>
                      <c:pt idx="1001">
                        <c:v>400.452</c:v>
                      </c:pt>
                      <c:pt idx="1002">
                        <c:v>400.85199999999998</c:v>
                      </c:pt>
                      <c:pt idx="1003">
                        <c:v>401.25200000000001</c:v>
                      </c:pt>
                      <c:pt idx="1004">
                        <c:v>401.65199999999999</c:v>
                      </c:pt>
                      <c:pt idx="1005">
                        <c:v>402.05200000000002</c:v>
                      </c:pt>
                      <c:pt idx="1006">
                        <c:v>402.452</c:v>
                      </c:pt>
                      <c:pt idx="1007">
                        <c:v>402.85199999999998</c:v>
                      </c:pt>
                      <c:pt idx="1008">
                        <c:v>403.25200000000001</c:v>
                      </c:pt>
                      <c:pt idx="1009">
                        <c:v>403.65199999999999</c:v>
                      </c:pt>
                      <c:pt idx="1010">
                        <c:v>404.05200000000002</c:v>
                      </c:pt>
                      <c:pt idx="1011">
                        <c:v>404.452</c:v>
                      </c:pt>
                      <c:pt idx="1012">
                        <c:v>404.85199999999998</c:v>
                      </c:pt>
                      <c:pt idx="1013">
                        <c:v>405.25200000000001</c:v>
                      </c:pt>
                      <c:pt idx="1014">
                        <c:v>405.65300000000002</c:v>
                      </c:pt>
                      <c:pt idx="1015">
                        <c:v>406.053</c:v>
                      </c:pt>
                      <c:pt idx="1016">
                        <c:v>406.45299999999997</c:v>
                      </c:pt>
                      <c:pt idx="1017">
                        <c:v>406.85300000000001</c:v>
                      </c:pt>
                      <c:pt idx="1018">
                        <c:v>407.25299999999999</c:v>
                      </c:pt>
                      <c:pt idx="1019">
                        <c:v>407.65300000000002</c:v>
                      </c:pt>
                      <c:pt idx="1020">
                        <c:v>408.053</c:v>
                      </c:pt>
                      <c:pt idx="1021">
                        <c:v>408.45299999999997</c:v>
                      </c:pt>
                      <c:pt idx="1022">
                        <c:v>408.85300000000001</c:v>
                      </c:pt>
                      <c:pt idx="1023">
                        <c:v>409.25299999999999</c:v>
                      </c:pt>
                      <c:pt idx="1024">
                        <c:v>409.654</c:v>
                      </c:pt>
                      <c:pt idx="1025">
                        <c:v>410.05399999999997</c:v>
                      </c:pt>
                      <c:pt idx="1026">
                        <c:v>410.45400000000001</c:v>
                      </c:pt>
                      <c:pt idx="1027">
                        <c:v>410.85399999999998</c:v>
                      </c:pt>
                      <c:pt idx="1028">
                        <c:v>411.25400000000002</c:v>
                      </c:pt>
                      <c:pt idx="1029">
                        <c:v>411.654</c:v>
                      </c:pt>
                      <c:pt idx="1030">
                        <c:v>412.05399999999997</c:v>
                      </c:pt>
                      <c:pt idx="1031">
                        <c:v>412.45400000000001</c:v>
                      </c:pt>
                      <c:pt idx="1032">
                        <c:v>412.85399999999998</c:v>
                      </c:pt>
                      <c:pt idx="1033">
                        <c:v>413.25400000000002</c:v>
                      </c:pt>
                      <c:pt idx="1034">
                        <c:v>413.65600000000001</c:v>
                      </c:pt>
                      <c:pt idx="1035">
                        <c:v>414.05599999999998</c:v>
                      </c:pt>
                      <c:pt idx="1036">
                        <c:v>414.45600000000002</c:v>
                      </c:pt>
                      <c:pt idx="1037">
                        <c:v>414.85599999999999</c:v>
                      </c:pt>
                      <c:pt idx="1038">
                        <c:v>415.25599999999997</c:v>
                      </c:pt>
                      <c:pt idx="1039">
                        <c:v>415.65600000000001</c:v>
                      </c:pt>
                      <c:pt idx="1040">
                        <c:v>416.05599999999998</c:v>
                      </c:pt>
                      <c:pt idx="1041">
                        <c:v>416.45600000000002</c:v>
                      </c:pt>
                      <c:pt idx="1042">
                        <c:v>416.85599999999999</c:v>
                      </c:pt>
                      <c:pt idx="1043">
                        <c:v>417.25599999999997</c:v>
                      </c:pt>
                      <c:pt idx="1044">
                        <c:v>417.65699999999998</c:v>
                      </c:pt>
                      <c:pt idx="1045">
                        <c:v>418.05700000000002</c:v>
                      </c:pt>
                      <c:pt idx="1046">
                        <c:v>418.45699999999999</c:v>
                      </c:pt>
                      <c:pt idx="1047">
                        <c:v>418.85700000000003</c:v>
                      </c:pt>
                      <c:pt idx="1048">
                        <c:v>419.25700000000001</c:v>
                      </c:pt>
                      <c:pt idx="1049">
                        <c:v>419.65699999999998</c:v>
                      </c:pt>
                      <c:pt idx="1050">
                        <c:v>420.05700000000002</c:v>
                      </c:pt>
                      <c:pt idx="1051">
                        <c:v>420.45699999999999</c:v>
                      </c:pt>
                      <c:pt idx="1052">
                        <c:v>420.85700000000003</c:v>
                      </c:pt>
                      <c:pt idx="1053">
                        <c:v>421.25700000000001</c:v>
                      </c:pt>
                      <c:pt idx="1054">
                        <c:v>421.65699999999998</c:v>
                      </c:pt>
                      <c:pt idx="1055">
                        <c:v>422.05700000000002</c:v>
                      </c:pt>
                      <c:pt idx="1056">
                        <c:v>422.45699999999999</c:v>
                      </c:pt>
                      <c:pt idx="1057">
                        <c:v>422.85700000000003</c:v>
                      </c:pt>
                      <c:pt idx="1058">
                        <c:v>423.25700000000001</c:v>
                      </c:pt>
                      <c:pt idx="1059">
                        <c:v>423.65699999999998</c:v>
                      </c:pt>
                      <c:pt idx="1060">
                        <c:v>424.05700000000002</c:v>
                      </c:pt>
                      <c:pt idx="1061">
                        <c:v>424.45699999999999</c:v>
                      </c:pt>
                      <c:pt idx="1062">
                        <c:v>424.85700000000003</c:v>
                      </c:pt>
                      <c:pt idx="1063">
                        <c:v>425.25700000000001</c:v>
                      </c:pt>
                      <c:pt idx="1064">
                        <c:v>425.65699999999998</c:v>
                      </c:pt>
                      <c:pt idx="1065">
                        <c:v>426.05700000000002</c:v>
                      </c:pt>
                      <c:pt idx="1066">
                        <c:v>426.45699999999999</c:v>
                      </c:pt>
                      <c:pt idx="1067">
                        <c:v>426.85700000000003</c:v>
                      </c:pt>
                      <c:pt idx="1068">
                        <c:v>427.25700000000001</c:v>
                      </c:pt>
                      <c:pt idx="1069">
                        <c:v>427.65699999999998</c:v>
                      </c:pt>
                      <c:pt idx="1070">
                        <c:v>428.05700000000002</c:v>
                      </c:pt>
                      <c:pt idx="1071">
                        <c:v>428.45699999999999</c:v>
                      </c:pt>
                      <c:pt idx="1072">
                        <c:v>428.85700000000003</c:v>
                      </c:pt>
                      <c:pt idx="1073">
                        <c:v>429.25700000000001</c:v>
                      </c:pt>
                      <c:pt idx="1074">
                        <c:v>429.65699999999998</c:v>
                      </c:pt>
                      <c:pt idx="1075">
                        <c:v>430.05700000000002</c:v>
                      </c:pt>
                      <c:pt idx="1076">
                        <c:v>430.45699999999999</c:v>
                      </c:pt>
                      <c:pt idx="1077">
                        <c:v>430.85700000000003</c:v>
                      </c:pt>
                      <c:pt idx="1078">
                        <c:v>431.25700000000001</c:v>
                      </c:pt>
                      <c:pt idx="1079">
                        <c:v>431.65699999999998</c:v>
                      </c:pt>
                      <c:pt idx="1080">
                        <c:v>432.05700000000002</c:v>
                      </c:pt>
                      <c:pt idx="1081">
                        <c:v>432.45699999999999</c:v>
                      </c:pt>
                      <c:pt idx="1082">
                        <c:v>432.85700000000003</c:v>
                      </c:pt>
                      <c:pt idx="1083">
                        <c:v>433.25700000000001</c:v>
                      </c:pt>
                      <c:pt idx="1084">
                        <c:v>433.65800000000002</c:v>
                      </c:pt>
                      <c:pt idx="1085">
                        <c:v>434.05799999999999</c:v>
                      </c:pt>
                      <c:pt idx="1086">
                        <c:v>434.45800000000003</c:v>
                      </c:pt>
                      <c:pt idx="1087">
                        <c:v>434.858</c:v>
                      </c:pt>
                      <c:pt idx="1088">
                        <c:v>435.25799999999998</c:v>
                      </c:pt>
                      <c:pt idx="1089">
                        <c:v>435.65800000000002</c:v>
                      </c:pt>
                      <c:pt idx="1090">
                        <c:v>436.05799999999999</c:v>
                      </c:pt>
                      <c:pt idx="1091">
                        <c:v>436.45800000000003</c:v>
                      </c:pt>
                      <c:pt idx="1092">
                        <c:v>436.858</c:v>
                      </c:pt>
                      <c:pt idx="1093">
                        <c:v>437.25799999999998</c:v>
                      </c:pt>
                      <c:pt idx="1094">
                        <c:v>437.65800000000002</c:v>
                      </c:pt>
                      <c:pt idx="1095">
                        <c:v>438.05799999999999</c:v>
                      </c:pt>
                      <c:pt idx="1096">
                        <c:v>438.45800000000003</c:v>
                      </c:pt>
                      <c:pt idx="1097">
                        <c:v>438.858</c:v>
                      </c:pt>
                      <c:pt idx="1098">
                        <c:v>439.25799999999998</c:v>
                      </c:pt>
                      <c:pt idx="1099">
                        <c:v>439.65800000000002</c:v>
                      </c:pt>
                      <c:pt idx="1100">
                        <c:v>440.05799999999999</c:v>
                      </c:pt>
                      <c:pt idx="1101">
                        <c:v>440.45800000000003</c:v>
                      </c:pt>
                      <c:pt idx="1102">
                        <c:v>440.858</c:v>
                      </c:pt>
                      <c:pt idx="1103">
                        <c:v>441.25799999999998</c:v>
                      </c:pt>
                      <c:pt idx="1104">
                        <c:v>441.65899999999999</c:v>
                      </c:pt>
                      <c:pt idx="1105">
                        <c:v>442.05900000000003</c:v>
                      </c:pt>
                      <c:pt idx="1106">
                        <c:v>442.459</c:v>
                      </c:pt>
                      <c:pt idx="1107">
                        <c:v>442.85899999999998</c:v>
                      </c:pt>
                      <c:pt idx="1108">
                        <c:v>443.25900000000001</c:v>
                      </c:pt>
                      <c:pt idx="1109">
                        <c:v>443.65899999999999</c:v>
                      </c:pt>
                      <c:pt idx="1110">
                        <c:v>444.05900000000003</c:v>
                      </c:pt>
                      <c:pt idx="1111">
                        <c:v>444.459</c:v>
                      </c:pt>
                      <c:pt idx="1112">
                        <c:v>444.85899999999998</c:v>
                      </c:pt>
                      <c:pt idx="1113">
                        <c:v>445.25900000000001</c:v>
                      </c:pt>
                      <c:pt idx="1114">
                        <c:v>445.66</c:v>
                      </c:pt>
                      <c:pt idx="1115">
                        <c:v>446.06</c:v>
                      </c:pt>
                      <c:pt idx="1116">
                        <c:v>446.46</c:v>
                      </c:pt>
                      <c:pt idx="1117">
                        <c:v>446.85899999999998</c:v>
                      </c:pt>
                      <c:pt idx="1118">
                        <c:v>447.25900000000001</c:v>
                      </c:pt>
                      <c:pt idx="1119">
                        <c:v>447.65899999999999</c:v>
                      </c:pt>
                      <c:pt idx="1120">
                        <c:v>448.06</c:v>
                      </c:pt>
                      <c:pt idx="1121">
                        <c:v>448.46</c:v>
                      </c:pt>
                      <c:pt idx="1122">
                        <c:v>448.85899999999998</c:v>
                      </c:pt>
                      <c:pt idx="1123">
                        <c:v>449.25900000000001</c:v>
                      </c:pt>
                      <c:pt idx="1124">
                        <c:v>449.66199999999998</c:v>
                      </c:pt>
                      <c:pt idx="1125">
                        <c:v>450.06200000000001</c:v>
                      </c:pt>
                      <c:pt idx="1126">
                        <c:v>450.46199999999999</c:v>
                      </c:pt>
                      <c:pt idx="1127">
                        <c:v>450.86200000000002</c:v>
                      </c:pt>
                      <c:pt idx="1128">
                        <c:v>451.262</c:v>
                      </c:pt>
                      <c:pt idx="1129">
                        <c:v>451.66199999999998</c:v>
                      </c:pt>
                      <c:pt idx="1130">
                        <c:v>452.06200000000001</c:v>
                      </c:pt>
                      <c:pt idx="1131">
                        <c:v>452.46199999999999</c:v>
                      </c:pt>
                      <c:pt idx="1132">
                        <c:v>452.86200000000002</c:v>
                      </c:pt>
                      <c:pt idx="1133">
                        <c:v>453.262</c:v>
                      </c:pt>
                      <c:pt idx="1134">
                        <c:v>453.66300000000001</c:v>
                      </c:pt>
                      <c:pt idx="1135">
                        <c:v>454.06299999999999</c:v>
                      </c:pt>
                      <c:pt idx="1136">
                        <c:v>454.46300000000002</c:v>
                      </c:pt>
                      <c:pt idx="1137">
                        <c:v>454.863</c:v>
                      </c:pt>
                      <c:pt idx="1138">
                        <c:v>455.26299999999998</c:v>
                      </c:pt>
                      <c:pt idx="1139">
                        <c:v>455.66300000000001</c:v>
                      </c:pt>
                      <c:pt idx="1140">
                        <c:v>456.06299999999999</c:v>
                      </c:pt>
                      <c:pt idx="1141">
                        <c:v>456.46300000000002</c:v>
                      </c:pt>
                      <c:pt idx="1142">
                        <c:v>456.863</c:v>
                      </c:pt>
                      <c:pt idx="1143">
                        <c:v>457.26299999999998</c:v>
                      </c:pt>
                      <c:pt idx="1144">
                        <c:v>457.66399999999999</c:v>
                      </c:pt>
                      <c:pt idx="1145">
                        <c:v>458.06400000000002</c:v>
                      </c:pt>
                      <c:pt idx="1146">
                        <c:v>458.464</c:v>
                      </c:pt>
                      <c:pt idx="1147">
                        <c:v>458.86399999999998</c:v>
                      </c:pt>
                      <c:pt idx="1148">
                        <c:v>459.26400000000001</c:v>
                      </c:pt>
                      <c:pt idx="1149">
                        <c:v>459.66399999999999</c:v>
                      </c:pt>
                      <c:pt idx="1150">
                        <c:v>460.06400000000002</c:v>
                      </c:pt>
                      <c:pt idx="1151">
                        <c:v>460.464</c:v>
                      </c:pt>
                      <c:pt idx="1152">
                        <c:v>460.86399999999998</c:v>
                      </c:pt>
                      <c:pt idx="1153">
                        <c:v>461.26400000000001</c:v>
                      </c:pt>
                      <c:pt idx="1154">
                        <c:v>461.66399999999999</c:v>
                      </c:pt>
                      <c:pt idx="1155">
                        <c:v>462.06400000000002</c:v>
                      </c:pt>
                      <c:pt idx="1156">
                        <c:v>462.464</c:v>
                      </c:pt>
                      <c:pt idx="1157">
                        <c:v>462.86399999999998</c:v>
                      </c:pt>
                      <c:pt idx="1158">
                        <c:v>463.26400000000001</c:v>
                      </c:pt>
                      <c:pt idx="1159">
                        <c:v>463.66399999999999</c:v>
                      </c:pt>
                      <c:pt idx="1160">
                        <c:v>464.06400000000002</c:v>
                      </c:pt>
                      <c:pt idx="1161">
                        <c:v>464.464</c:v>
                      </c:pt>
                      <c:pt idx="1162">
                        <c:v>464.86399999999998</c:v>
                      </c:pt>
                      <c:pt idx="1163">
                        <c:v>465.26400000000001</c:v>
                      </c:pt>
                      <c:pt idx="1164">
                        <c:v>465.66500000000002</c:v>
                      </c:pt>
                      <c:pt idx="1165">
                        <c:v>466.065</c:v>
                      </c:pt>
                      <c:pt idx="1166">
                        <c:v>466.46499999999997</c:v>
                      </c:pt>
                      <c:pt idx="1167">
                        <c:v>466.86500000000001</c:v>
                      </c:pt>
                      <c:pt idx="1168">
                        <c:v>467.26499999999999</c:v>
                      </c:pt>
                      <c:pt idx="1169">
                        <c:v>467.66500000000002</c:v>
                      </c:pt>
                      <c:pt idx="1170">
                        <c:v>468.065</c:v>
                      </c:pt>
                      <c:pt idx="1171">
                        <c:v>468.46499999999997</c:v>
                      </c:pt>
                      <c:pt idx="1172">
                        <c:v>468.86500000000001</c:v>
                      </c:pt>
                      <c:pt idx="1173">
                        <c:v>469.26499999999999</c:v>
                      </c:pt>
                      <c:pt idx="1174">
                        <c:v>469.66500000000002</c:v>
                      </c:pt>
                      <c:pt idx="1175">
                        <c:v>470.065</c:v>
                      </c:pt>
                      <c:pt idx="1176">
                        <c:v>470.46499999999997</c:v>
                      </c:pt>
                      <c:pt idx="1177">
                        <c:v>470.86500000000001</c:v>
                      </c:pt>
                      <c:pt idx="1178">
                        <c:v>471.26499999999999</c:v>
                      </c:pt>
                      <c:pt idx="1179">
                        <c:v>471.66500000000002</c:v>
                      </c:pt>
                      <c:pt idx="1180">
                        <c:v>472.065</c:v>
                      </c:pt>
                      <c:pt idx="1181">
                        <c:v>472.46499999999997</c:v>
                      </c:pt>
                      <c:pt idx="1182">
                        <c:v>472.86500000000001</c:v>
                      </c:pt>
                      <c:pt idx="1183">
                        <c:v>473.26499999999999</c:v>
                      </c:pt>
                      <c:pt idx="1184">
                        <c:v>473.66500000000002</c:v>
                      </c:pt>
                      <c:pt idx="1185">
                        <c:v>474.065</c:v>
                      </c:pt>
                      <c:pt idx="1186">
                        <c:v>474.46499999999997</c:v>
                      </c:pt>
                      <c:pt idx="1187">
                        <c:v>474.86500000000001</c:v>
                      </c:pt>
                      <c:pt idx="1188">
                        <c:v>475.26499999999999</c:v>
                      </c:pt>
                      <c:pt idx="1189">
                        <c:v>475.66500000000002</c:v>
                      </c:pt>
                      <c:pt idx="1190">
                        <c:v>476.065</c:v>
                      </c:pt>
                      <c:pt idx="1191">
                        <c:v>476.46499999999997</c:v>
                      </c:pt>
                      <c:pt idx="1192">
                        <c:v>476.86500000000001</c:v>
                      </c:pt>
                      <c:pt idx="1193">
                        <c:v>477.26499999999999</c:v>
                      </c:pt>
                      <c:pt idx="1194">
                        <c:v>477.66500000000002</c:v>
                      </c:pt>
                      <c:pt idx="1195">
                        <c:v>478.065</c:v>
                      </c:pt>
                      <c:pt idx="1196">
                        <c:v>478.46600000000001</c:v>
                      </c:pt>
                      <c:pt idx="1197">
                        <c:v>478.86599999999999</c:v>
                      </c:pt>
                      <c:pt idx="1198">
                        <c:v>479.26600000000002</c:v>
                      </c:pt>
                      <c:pt idx="1199">
                        <c:v>479.66500000000002</c:v>
                      </c:pt>
                      <c:pt idx="1200">
                        <c:v>480.065</c:v>
                      </c:pt>
                      <c:pt idx="1201">
                        <c:v>480.46600000000001</c:v>
                      </c:pt>
                      <c:pt idx="1202">
                        <c:v>480.86599999999999</c:v>
                      </c:pt>
                      <c:pt idx="1203">
                        <c:v>481.26600000000002</c:v>
                      </c:pt>
                      <c:pt idx="1204">
                        <c:v>481.666</c:v>
                      </c:pt>
                      <c:pt idx="1205">
                        <c:v>482.06599999999997</c:v>
                      </c:pt>
                      <c:pt idx="1206">
                        <c:v>482.46600000000001</c:v>
                      </c:pt>
                      <c:pt idx="1207">
                        <c:v>482.86599999999999</c:v>
                      </c:pt>
                      <c:pt idx="1208">
                        <c:v>483.26600000000002</c:v>
                      </c:pt>
                      <c:pt idx="1209">
                        <c:v>483.666</c:v>
                      </c:pt>
                      <c:pt idx="1210">
                        <c:v>484.06599999999997</c:v>
                      </c:pt>
                      <c:pt idx="1211">
                        <c:v>484.46600000000001</c:v>
                      </c:pt>
                      <c:pt idx="1212">
                        <c:v>484.86599999999999</c:v>
                      </c:pt>
                      <c:pt idx="1213">
                        <c:v>485.26600000000002</c:v>
                      </c:pt>
                      <c:pt idx="1214">
                        <c:v>485.66800000000001</c:v>
                      </c:pt>
                      <c:pt idx="1215">
                        <c:v>486.06799999999998</c:v>
                      </c:pt>
                      <c:pt idx="1216">
                        <c:v>486.46800000000002</c:v>
                      </c:pt>
                      <c:pt idx="1217">
                        <c:v>486.86799999999999</c:v>
                      </c:pt>
                      <c:pt idx="1218">
                        <c:v>487.26799999999997</c:v>
                      </c:pt>
                      <c:pt idx="1219">
                        <c:v>487.66800000000001</c:v>
                      </c:pt>
                      <c:pt idx="1220">
                        <c:v>488.06799999999998</c:v>
                      </c:pt>
                      <c:pt idx="1221">
                        <c:v>488.46800000000002</c:v>
                      </c:pt>
                      <c:pt idx="1222">
                        <c:v>488.86799999999999</c:v>
                      </c:pt>
                      <c:pt idx="1223">
                        <c:v>489.26799999999997</c:v>
                      </c:pt>
                      <c:pt idx="1224">
                        <c:v>489.66800000000001</c:v>
                      </c:pt>
                      <c:pt idx="1225">
                        <c:v>490.06799999999998</c:v>
                      </c:pt>
                      <c:pt idx="1226">
                        <c:v>490.46800000000002</c:v>
                      </c:pt>
                      <c:pt idx="1227">
                        <c:v>490.86799999999999</c:v>
                      </c:pt>
                      <c:pt idx="1228">
                        <c:v>491.26799999999997</c:v>
                      </c:pt>
                      <c:pt idx="1229">
                        <c:v>491.66800000000001</c:v>
                      </c:pt>
                      <c:pt idx="1230">
                        <c:v>492.06799999999998</c:v>
                      </c:pt>
                      <c:pt idx="1231">
                        <c:v>492.46800000000002</c:v>
                      </c:pt>
                      <c:pt idx="1232">
                        <c:v>492.86799999999999</c:v>
                      </c:pt>
                      <c:pt idx="1233">
                        <c:v>493.26799999999997</c:v>
                      </c:pt>
                      <c:pt idx="1234">
                        <c:v>493.66800000000001</c:v>
                      </c:pt>
                      <c:pt idx="1235">
                        <c:v>494.06799999999998</c:v>
                      </c:pt>
                      <c:pt idx="1236">
                        <c:v>494.46800000000002</c:v>
                      </c:pt>
                      <c:pt idx="1237">
                        <c:v>494.86799999999999</c:v>
                      </c:pt>
                      <c:pt idx="1238">
                        <c:v>495.26799999999997</c:v>
                      </c:pt>
                      <c:pt idx="1239">
                        <c:v>495.66800000000001</c:v>
                      </c:pt>
                      <c:pt idx="1240">
                        <c:v>496.06799999999998</c:v>
                      </c:pt>
                      <c:pt idx="1241">
                        <c:v>496.46800000000002</c:v>
                      </c:pt>
                      <c:pt idx="1242">
                        <c:v>496.86799999999999</c:v>
                      </c:pt>
                      <c:pt idx="1243">
                        <c:v>497.26799999999997</c:v>
                      </c:pt>
                      <c:pt idx="1244">
                        <c:v>497.66800000000001</c:v>
                      </c:pt>
                      <c:pt idx="1245">
                        <c:v>498.06799999999998</c:v>
                      </c:pt>
                      <c:pt idx="1246">
                        <c:v>498.46800000000002</c:v>
                      </c:pt>
                      <c:pt idx="1247">
                        <c:v>498.86799999999999</c:v>
                      </c:pt>
                      <c:pt idx="1248">
                        <c:v>499.26799999999997</c:v>
                      </c:pt>
                      <c:pt idx="1249">
                        <c:v>499.66800000000001</c:v>
                      </c:pt>
                      <c:pt idx="1250">
                        <c:v>500.06799999999998</c:v>
                      </c:pt>
                      <c:pt idx="1251">
                        <c:v>500.46800000000002</c:v>
                      </c:pt>
                      <c:pt idx="1252">
                        <c:v>500.86799999999999</c:v>
                      </c:pt>
                      <c:pt idx="1253">
                        <c:v>501.26799999999997</c:v>
                      </c:pt>
                      <c:pt idx="1254">
                        <c:v>501.66899999999998</c:v>
                      </c:pt>
                      <c:pt idx="1255">
                        <c:v>502.06900000000002</c:v>
                      </c:pt>
                      <c:pt idx="1256">
                        <c:v>502.46899999999999</c:v>
                      </c:pt>
                      <c:pt idx="1257">
                        <c:v>502.86900000000003</c:v>
                      </c:pt>
                      <c:pt idx="1258">
                        <c:v>503.26900000000001</c:v>
                      </c:pt>
                      <c:pt idx="1259">
                        <c:v>503.66899999999998</c:v>
                      </c:pt>
                      <c:pt idx="1260">
                        <c:v>504.06900000000002</c:v>
                      </c:pt>
                      <c:pt idx="1261">
                        <c:v>504.46899999999999</c:v>
                      </c:pt>
                      <c:pt idx="1262">
                        <c:v>504.86900000000003</c:v>
                      </c:pt>
                      <c:pt idx="1263">
                        <c:v>505.26900000000001</c:v>
                      </c:pt>
                      <c:pt idx="1264">
                        <c:v>505.66899999999998</c:v>
                      </c:pt>
                      <c:pt idx="1265">
                        <c:v>506.06900000000002</c:v>
                      </c:pt>
                      <c:pt idx="1266">
                        <c:v>506.46899999999999</c:v>
                      </c:pt>
                      <c:pt idx="1267">
                        <c:v>506.86900000000003</c:v>
                      </c:pt>
                      <c:pt idx="1268">
                        <c:v>507.26900000000001</c:v>
                      </c:pt>
                      <c:pt idx="1269">
                        <c:v>507.66899999999998</c:v>
                      </c:pt>
                      <c:pt idx="1270">
                        <c:v>508.06900000000002</c:v>
                      </c:pt>
                      <c:pt idx="1271">
                        <c:v>508.46899999999999</c:v>
                      </c:pt>
                      <c:pt idx="1272">
                        <c:v>508.86900000000003</c:v>
                      </c:pt>
                      <c:pt idx="1273">
                        <c:v>509.26900000000001</c:v>
                      </c:pt>
                      <c:pt idx="1274">
                        <c:v>509.66899999999998</c:v>
                      </c:pt>
                      <c:pt idx="1275">
                        <c:v>510.06900000000002</c:v>
                      </c:pt>
                      <c:pt idx="1276">
                        <c:v>510.46899999999999</c:v>
                      </c:pt>
                      <c:pt idx="1277">
                        <c:v>510.86900000000003</c:v>
                      </c:pt>
                      <c:pt idx="1278">
                        <c:v>511.26900000000001</c:v>
                      </c:pt>
                      <c:pt idx="1279">
                        <c:v>511.66899999999998</c:v>
                      </c:pt>
                      <c:pt idx="1280">
                        <c:v>512.06899999999996</c:v>
                      </c:pt>
                      <c:pt idx="1281">
                        <c:v>512.46900000000005</c:v>
                      </c:pt>
                      <c:pt idx="1282">
                        <c:v>512.86900000000003</c:v>
                      </c:pt>
                      <c:pt idx="1283">
                        <c:v>513.26900000000001</c:v>
                      </c:pt>
                      <c:pt idx="1284">
                        <c:v>513.66899999999998</c:v>
                      </c:pt>
                      <c:pt idx="1285">
                        <c:v>514.06899999999996</c:v>
                      </c:pt>
                      <c:pt idx="1286">
                        <c:v>514.46900000000005</c:v>
                      </c:pt>
                      <c:pt idx="1287">
                        <c:v>514.86900000000003</c:v>
                      </c:pt>
                      <c:pt idx="1288">
                        <c:v>515.26900000000001</c:v>
                      </c:pt>
                      <c:pt idx="1289">
                        <c:v>515.66899999999998</c:v>
                      </c:pt>
                      <c:pt idx="1290">
                        <c:v>516.06899999999996</c:v>
                      </c:pt>
                      <c:pt idx="1291">
                        <c:v>516.46900000000005</c:v>
                      </c:pt>
                      <c:pt idx="1292">
                        <c:v>516.86900000000003</c:v>
                      </c:pt>
                      <c:pt idx="1293">
                        <c:v>517.26900000000001</c:v>
                      </c:pt>
                      <c:pt idx="1294">
                        <c:v>517.66899999999998</c:v>
                      </c:pt>
                      <c:pt idx="1295">
                        <c:v>518.06899999999996</c:v>
                      </c:pt>
                      <c:pt idx="1296">
                        <c:v>518.46900000000005</c:v>
                      </c:pt>
                      <c:pt idx="1297">
                        <c:v>518.86900000000003</c:v>
                      </c:pt>
                      <c:pt idx="1298">
                        <c:v>519.26900000000001</c:v>
                      </c:pt>
                      <c:pt idx="1299">
                        <c:v>519.66899999999998</c:v>
                      </c:pt>
                      <c:pt idx="1300">
                        <c:v>520.06899999999996</c:v>
                      </c:pt>
                      <c:pt idx="1301">
                        <c:v>520.46900000000005</c:v>
                      </c:pt>
                      <c:pt idx="1302">
                        <c:v>520.86900000000003</c:v>
                      </c:pt>
                      <c:pt idx="1303">
                        <c:v>521.26900000000001</c:v>
                      </c:pt>
                      <c:pt idx="1304">
                        <c:v>521.66899999999998</c:v>
                      </c:pt>
                      <c:pt idx="1305">
                        <c:v>522.06899999999996</c:v>
                      </c:pt>
                      <c:pt idx="1306">
                        <c:v>522.46900000000005</c:v>
                      </c:pt>
                      <c:pt idx="1307">
                        <c:v>522.86900000000003</c:v>
                      </c:pt>
                      <c:pt idx="1308">
                        <c:v>523.26900000000001</c:v>
                      </c:pt>
                      <c:pt idx="1309">
                        <c:v>523.66899999999998</c:v>
                      </c:pt>
                      <c:pt idx="1310">
                        <c:v>524.06899999999996</c:v>
                      </c:pt>
                      <c:pt idx="1311">
                        <c:v>524.46900000000005</c:v>
                      </c:pt>
                      <c:pt idx="1312">
                        <c:v>524.86900000000003</c:v>
                      </c:pt>
                      <c:pt idx="1313">
                        <c:v>525.26900000000001</c:v>
                      </c:pt>
                      <c:pt idx="1314">
                        <c:v>525.66899999999998</c:v>
                      </c:pt>
                      <c:pt idx="1315">
                        <c:v>526.06899999999996</c:v>
                      </c:pt>
                      <c:pt idx="1316">
                        <c:v>526.46900000000005</c:v>
                      </c:pt>
                      <c:pt idx="1317">
                        <c:v>526.86900000000003</c:v>
                      </c:pt>
                      <c:pt idx="1318">
                        <c:v>527.26900000000001</c:v>
                      </c:pt>
                      <c:pt idx="1319">
                        <c:v>527.66899999999998</c:v>
                      </c:pt>
                      <c:pt idx="1320">
                        <c:v>528.06899999999996</c:v>
                      </c:pt>
                      <c:pt idx="1321">
                        <c:v>528.46900000000005</c:v>
                      </c:pt>
                      <c:pt idx="1322">
                        <c:v>528.86900000000003</c:v>
                      </c:pt>
                      <c:pt idx="1323">
                        <c:v>529.26900000000001</c:v>
                      </c:pt>
                      <c:pt idx="1324">
                        <c:v>529.66899999999998</c:v>
                      </c:pt>
                      <c:pt idx="1325">
                        <c:v>530.06899999999996</c:v>
                      </c:pt>
                      <c:pt idx="1326">
                        <c:v>530.46900000000005</c:v>
                      </c:pt>
                      <c:pt idx="1327">
                        <c:v>530.86900000000003</c:v>
                      </c:pt>
                      <c:pt idx="1328">
                        <c:v>531.26900000000001</c:v>
                      </c:pt>
                      <c:pt idx="1329">
                        <c:v>531.66899999999998</c:v>
                      </c:pt>
                      <c:pt idx="1330">
                        <c:v>532.06899999999996</c:v>
                      </c:pt>
                      <c:pt idx="1331">
                        <c:v>532.46900000000005</c:v>
                      </c:pt>
                      <c:pt idx="1332">
                        <c:v>532.86900000000003</c:v>
                      </c:pt>
                      <c:pt idx="1333">
                        <c:v>533.26900000000001</c:v>
                      </c:pt>
                      <c:pt idx="1334">
                        <c:v>533.66899999999998</c:v>
                      </c:pt>
                      <c:pt idx="1335">
                        <c:v>534.07000000000005</c:v>
                      </c:pt>
                      <c:pt idx="1336">
                        <c:v>534.46900000000005</c:v>
                      </c:pt>
                      <c:pt idx="1337">
                        <c:v>534.87</c:v>
                      </c:pt>
                      <c:pt idx="1338">
                        <c:v>535.26900000000001</c:v>
                      </c:pt>
                      <c:pt idx="1339">
                        <c:v>535.66899999999998</c:v>
                      </c:pt>
                      <c:pt idx="1340">
                        <c:v>536.07000000000005</c:v>
                      </c:pt>
                      <c:pt idx="1341">
                        <c:v>536.46900000000005</c:v>
                      </c:pt>
                      <c:pt idx="1342">
                        <c:v>536.87</c:v>
                      </c:pt>
                      <c:pt idx="1343">
                        <c:v>537.26900000000001</c:v>
                      </c:pt>
                      <c:pt idx="1344">
                        <c:v>537.66999999999996</c:v>
                      </c:pt>
                      <c:pt idx="1345">
                        <c:v>538.07000000000005</c:v>
                      </c:pt>
                      <c:pt idx="1346">
                        <c:v>538.47</c:v>
                      </c:pt>
                      <c:pt idx="1347">
                        <c:v>538.87</c:v>
                      </c:pt>
                      <c:pt idx="1348">
                        <c:v>539.27</c:v>
                      </c:pt>
                      <c:pt idx="1349">
                        <c:v>539.66999999999996</c:v>
                      </c:pt>
                      <c:pt idx="1350">
                        <c:v>540.07000000000005</c:v>
                      </c:pt>
                      <c:pt idx="1351">
                        <c:v>540.47</c:v>
                      </c:pt>
                      <c:pt idx="1352">
                        <c:v>540.87</c:v>
                      </c:pt>
                      <c:pt idx="1353">
                        <c:v>541.27</c:v>
                      </c:pt>
                      <c:pt idx="1354">
                        <c:v>541.66999999999996</c:v>
                      </c:pt>
                      <c:pt idx="1355">
                        <c:v>542.07000000000005</c:v>
                      </c:pt>
                      <c:pt idx="1356">
                        <c:v>542.47</c:v>
                      </c:pt>
                      <c:pt idx="1357">
                        <c:v>542.87</c:v>
                      </c:pt>
                      <c:pt idx="1358">
                        <c:v>543.27</c:v>
                      </c:pt>
                      <c:pt idx="1359">
                        <c:v>543.66999999999996</c:v>
                      </c:pt>
                      <c:pt idx="1360">
                        <c:v>544.07000000000005</c:v>
                      </c:pt>
                      <c:pt idx="1361">
                        <c:v>544.47</c:v>
                      </c:pt>
                      <c:pt idx="1362">
                        <c:v>544.87</c:v>
                      </c:pt>
                      <c:pt idx="1363">
                        <c:v>545.27</c:v>
                      </c:pt>
                      <c:pt idx="1364">
                        <c:v>545.66999999999996</c:v>
                      </c:pt>
                      <c:pt idx="1365">
                        <c:v>546.07000000000005</c:v>
                      </c:pt>
                      <c:pt idx="1366">
                        <c:v>546.47</c:v>
                      </c:pt>
                      <c:pt idx="1367">
                        <c:v>546.87</c:v>
                      </c:pt>
                      <c:pt idx="1368">
                        <c:v>547.27</c:v>
                      </c:pt>
                      <c:pt idx="1369">
                        <c:v>547.66999999999996</c:v>
                      </c:pt>
                      <c:pt idx="1370">
                        <c:v>548.07000000000005</c:v>
                      </c:pt>
                      <c:pt idx="1371">
                        <c:v>548.47</c:v>
                      </c:pt>
                      <c:pt idx="1372">
                        <c:v>548.87</c:v>
                      </c:pt>
                      <c:pt idx="1373">
                        <c:v>549.27</c:v>
                      </c:pt>
                      <c:pt idx="1374">
                        <c:v>549.66999999999996</c:v>
                      </c:pt>
                      <c:pt idx="1375">
                        <c:v>550.07000000000005</c:v>
                      </c:pt>
                      <c:pt idx="1376">
                        <c:v>550.47</c:v>
                      </c:pt>
                      <c:pt idx="1377">
                        <c:v>550.87</c:v>
                      </c:pt>
                      <c:pt idx="1378">
                        <c:v>551.27</c:v>
                      </c:pt>
                      <c:pt idx="1379">
                        <c:v>551.66999999999996</c:v>
                      </c:pt>
                      <c:pt idx="1380">
                        <c:v>552.07000000000005</c:v>
                      </c:pt>
                      <c:pt idx="1381">
                        <c:v>552.47</c:v>
                      </c:pt>
                      <c:pt idx="1382">
                        <c:v>552.87</c:v>
                      </c:pt>
                      <c:pt idx="1383">
                        <c:v>553.27</c:v>
                      </c:pt>
                      <c:pt idx="1384">
                        <c:v>553.67200000000003</c:v>
                      </c:pt>
                      <c:pt idx="1385">
                        <c:v>554.072</c:v>
                      </c:pt>
                      <c:pt idx="1386">
                        <c:v>554.47199999999998</c:v>
                      </c:pt>
                      <c:pt idx="1387">
                        <c:v>554.87199999999996</c:v>
                      </c:pt>
                      <c:pt idx="1388">
                        <c:v>555.27200000000005</c:v>
                      </c:pt>
                      <c:pt idx="1389">
                        <c:v>555.67200000000003</c:v>
                      </c:pt>
                      <c:pt idx="1390">
                        <c:v>556.072</c:v>
                      </c:pt>
                      <c:pt idx="1391">
                        <c:v>556.47199999999998</c:v>
                      </c:pt>
                      <c:pt idx="1392">
                        <c:v>556.87199999999996</c:v>
                      </c:pt>
                      <c:pt idx="1393">
                        <c:v>557.27200000000005</c:v>
                      </c:pt>
                      <c:pt idx="1394">
                        <c:v>557.67200000000003</c:v>
                      </c:pt>
                      <c:pt idx="1395">
                        <c:v>558.072</c:v>
                      </c:pt>
                      <c:pt idx="1396">
                        <c:v>558.47199999999998</c:v>
                      </c:pt>
                      <c:pt idx="1397">
                        <c:v>558.87199999999996</c:v>
                      </c:pt>
                      <c:pt idx="1398">
                        <c:v>559.27200000000005</c:v>
                      </c:pt>
                      <c:pt idx="1399">
                        <c:v>559.67200000000003</c:v>
                      </c:pt>
                      <c:pt idx="1400">
                        <c:v>560.072</c:v>
                      </c:pt>
                      <c:pt idx="1401">
                        <c:v>560.47199999999998</c:v>
                      </c:pt>
                      <c:pt idx="1402">
                        <c:v>560.87199999999996</c:v>
                      </c:pt>
                      <c:pt idx="1403">
                        <c:v>561.27200000000005</c:v>
                      </c:pt>
                      <c:pt idx="1404">
                        <c:v>561.67200000000003</c:v>
                      </c:pt>
                      <c:pt idx="1405">
                        <c:v>562.072</c:v>
                      </c:pt>
                      <c:pt idx="1406">
                        <c:v>562.47199999999998</c:v>
                      </c:pt>
                      <c:pt idx="1407">
                        <c:v>562.87199999999996</c:v>
                      </c:pt>
                      <c:pt idx="1408">
                        <c:v>563.27200000000005</c:v>
                      </c:pt>
                      <c:pt idx="1409">
                        <c:v>563.67200000000003</c:v>
                      </c:pt>
                      <c:pt idx="1410">
                        <c:v>564.072</c:v>
                      </c:pt>
                      <c:pt idx="1411">
                        <c:v>564.47199999999998</c:v>
                      </c:pt>
                      <c:pt idx="1412">
                        <c:v>564.87199999999996</c:v>
                      </c:pt>
                      <c:pt idx="1413">
                        <c:v>565.27200000000005</c:v>
                      </c:pt>
                      <c:pt idx="1414">
                        <c:v>565.673</c:v>
                      </c:pt>
                      <c:pt idx="1415">
                        <c:v>566.07299999999998</c:v>
                      </c:pt>
                      <c:pt idx="1416">
                        <c:v>566.47199999999998</c:v>
                      </c:pt>
                      <c:pt idx="1417">
                        <c:v>566.87300000000005</c:v>
                      </c:pt>
                      <c:pt idx="1418">
                        <c:v>567.27300000000002</c:v>
                      </c:pt>
                      <c:pt idx="1419">
                        <c:v>567.673</c:v>
                      </c:pt>
                      <c:pt idx="1420">
                        <c:v>568.07299999999998</c:v>
                      </c:pt>
                      <c:pt idx="1421">
                        <c:v>568.47199999999998</c:v>
                      </c:pt>
                      <c:pt idx="1422">
                        <c:v>568.87300000000005</c:v>
                      </c:pt>
                      <c:pt idx="1423">
                        <c:v>569.27300000000002</c:v>
                      </c:pt>
                      <c:pt idx="1424">
                        <c:v>569.673</c:v>
                      </c:pt>
                      <c:pt idx="1425">
                        <c:v>570.07299999999998</c:v>
                      </c:pt>
                      <c:pt idx="1426">
                        <c:v>570.47299999999996</c:v>
                      </c:pt>
                      <c:pt idx="1427">
                        <c:v>570.87300000000005</c:v>
                      </c:pt>
                      <c:pt idx="1428">
                        <c:v>571.27300000000002</c:v>
                      </c:pt>
                      <c:pt idx="1429">
                        <c:v>571.673</c:v>
                      </c:pt>
                      <c:pt idx="1430">
                        <c:v>572.07299999999998</c:v>
                      </c:pt>
                      <c:pt idx="1431">
                        <c:v>572.47299999999996</c:v>
                      </c:pt>
                      <c:pt idx="1432">
                        <c:v>572.87300000000005</c:v>
                      </c:pt>
                      <c:pt idx="1433">
                        <c:v>573.27300000000002</c:v>
                      </c:pt>
                      <c:pt idx="1434">
                        <c:v>573.673</c:v>
                      </c:pt>
                      <c:pt idx="1435">
                        <c:v>574.07299999999998</c:v>
                      </c:pt>
                      <c:pt idx="1436">
                        <c:v>574.47299999999996</c:v>
                      </c:pt>
                      <c:pt idx="1437">
                        <c:v>574.87300000000005</c:v>
                      </c:pt>
                      <c:pt idx="1438">
                        <c:v>575.27300000000002</c:v>
                      </c:pt>
                      <c:pt idx="1439">
                        <c:v>575.673</c:v>
                      </c:pt>
                      <c:pt idx="1440">
                        <c:v>576.07299999999998</c:v>
                      </c:pt>
                      <c:pt idx="1441">
                        <c:v>576.47299999999996</c:v>
                      </c:pt>
                      <c:pt idx="1442">
                        <c:v>576.87300000000005</c:v>
                      </c:pt>
                      <c:pt idx="1443">
                        <c:v>577.27300000000002</c:v>
                      </c:pt>
                      <c:pt idx="1444">
                        <c:v>577.673</c:v>
                      </c:pt>
                      <c:pt idx="1445">
                        <c:v>578.07299999999998</c:v>
                      </c:pt>
                      <c:pt idx="1446">
                        <c:v>578.47299999999996</c:v>
                      </c:pt>
                      <c:pt idx="1447">
                        <c:v>578.87300000000005</c:v>
                      </c:pt>
                      <c:pt idx="1448">
                        <c:v>579.27300000000002</c:v>
                      </c:pt>
                      <c:pt idx="1449">
                        <c:v>579.673</c:v>
                      </c:pt>
                      <c:pt idx="1450">
                        <c:v>580.07299999999998</c:v>
                      </c:pt>
                      <c:pt idx="1451">
                        <c:v>580.47299999999996</c:v>
                      </c:pt>
                      <c:pt idx="1452">
                        <c:v>580.87300000000005</c:v>
                      </c:pt>
                      <c:pt idx="1453">
                        <c:v>581.27300000000002</c:v>
                      </c:pt>
                      <c:pt idx="1454">
                        <c:v>581.673</c:v>
                      </c:pt>
                      <c:pt idx="1455">
                        <c:v>582.07299999999998</c:v>
                      </c:pt>
                      <c:pt idx="1456">
                        <c:v>582.47299999999996</c:v>
                      </c:pt>
                      <c:pt idx="1457">
                        <c:v>582.87300000000005</c:v>
                      </c:pt>
                      <c:pt idx="1458">
                        <c:v>583.27300000000002</c:v>
                      </c:pt>
                      <c:pt idx="1459">
                        <c:v>583.673</c:v>
                      </c:pt>
                      <c:pt idx="1460">
                        <c:v>584.07299999999998</c:v>
                      </c:pt>
                      <c:pt idx="1461">
                        <c:v>584.47299999999996</c:v>
                      </c:pt>
                      <c:pt idx="1462">
                        <c:v>584.87300000000005</c:v>
                      </c:pt>
                      <c:pt idx="1463">
                        <c:v>585.27300000000002</c:v>
                      </c:pt>
                      <c:pt idx="1464">
                        <c:v>585.67499999999995</c:v>
                      </c:pt>
                      <c:pt idx="1465">
                        <c:v>586.07500000000005</c:v>
                      </c:pt>
                      <c:pt idx="1466">
                        <c:v>586.47500000000002</c:v>
                      </c:pt>
                      <c:pt idx="1467">
                        <c:v>586.875</c:v>
                      </c:pt>
                      <c:pt idx="1468">
                        <c:v>587.27499999999998</c:v>
                      </c:pt>
                      <c:pt idx="1469">
                        <c:v>587.67499999999995</c:v>
                      </c:pt>
                      <c:pt idx="1470">
                        <c:v>588.07500000000005</c:v>
                      </c:pt>
                      <c:pt idx="1471">
                        <c:v>588.47500000000002</c:v>
                      </c:pt>
                      <c:pt idx="1472">
                        <c:v>588.875</c:v>
                      </c:pt>
                      <c:pt idx="1473">
                        <c:v>589.27499999999998</c:v>
                      </c:pt>
                      <c:pt idx="1474">
                        <c:v>589.67499999999995</c:v>
                      </c:pt>
                      <c:pt idx="1475">
                        <c:v>590.07500000000005</c:v>
                      </c:pt>
                      <c:pt idx="1476">
                        <c:v>590.47500000000002</c:v>
                      </c:pt>
                      <c:pt idx="1477">
                        <c:v>590.875</c:v>
                      </c:pt>
                      <c:pt idx="1478">
                        <c:v>591.27499999999998</c:v>
                      </c:pt>
                      <c:pt idx="1479">
                        <c:v>591.67499999999995</c:v>
                      </c:pt>
                      <c:pt idx="1480">
                        <c:v>592.07500000000005</c:v>
                      </c:pt>
                      <c:pt idx="1481">
                        <c:v>592.47500000000002</c:v>
                      </c:pt>
                      <c:pt idx="1482">
                        <c:v>592.875</c:v>
                      </c:pt>
                      <c:pt idx="1483">
                        <c:v>593.27499999999998</c:v>
                      </c:pt>
                      <c:pt idx="1484">
                        <c:v>593.67499999999995</c:v>
                      </c:pt>
                      <c:pt idx="1485">
                        <c:v>594.07500000000005</c:v>
                      </c:pt>
                      <c:pt idx="1486">
                        <c:v>594.47500000000002</c:v>
                      </c:pt>
                      <c:pt idx="1487">
                        <c:v>594.875</c:v>
                      </c:pt>
                      <c:pt idx="1488">
                        <c:v>595.27499999999998</c:v>
                      </c:pt>
                      <c:pt idx="1489">
                        <c:v>595.67499999999995</c:v>
                      </c:pt>
                      <c:pt idx="1490">
                        <c:v>596.07500000000005</c:v>
                      </c:pt>
                      <c:pt idx="1491">
                        <c:v>596.47500000000002</c:v>
                      </c:pt>
                      <c:pt idx="1492">
                        <c:v>596.875</c:v>
                      </c:pt>
                      <c:pt idx="1493">
                        <c:v>597.27499999999998</c:v>
                      </c:pt>
                      <c:pt idx="1494">
                        <c:v>597.67499999999995</c:v>
                      </c:pt>
                      <c:pt idx="1495">
                        <c:v>598.07500000000005</c:v>
                      </c:pt>
                      <c:pt idx="1496">
                        <c:v>598.47500000000002</c:v>
                      </c:pt>
                      <c:pt idx="1497">
                        <c:v>598.875</c:v>
                      </c:pt>
                      <c:pt idx="1498">
                        <c:v>599.27499999999998</c:v>
                      </c:pt>
                      <c:pt idx="1499">
                        <c:v>599.67499999999995</c:v>
                      </c:pt>
                      <c:pt idx="1500">
                        <c:v>600.07500000000005</c:v>
                      </c:pt>
                      <c:pt idx="1501">
                        <c:v>600.47500000000002</c:v>
                      </c:pt>
                      <c:pt idx="1502">
                        <c:v>600.875</c:v>
                      </c:pt>
                      <c:pt idx="1503">
                        <c:v>601.27499999999998</c:v>
                      </c:pt>
                      <c:pt idx="1504">
                        <c:v>601.67499999999995</c:v>
                      </c:pt>
                      <c:pt idx="1505">
                        <c:v>602.07500000000005</c:v>
                      </c:pt>
                      <c:pt idx="1506">
                        <c:v>602.47500000000002</c:v>
                      </c:pt>
                      <c:pt idx="1507">
                        <c:v>602.875</c:v>
                      </c:pt>
                      <c:pt idx="1508">
                        <c:v>603.27499999999998</c:v>
                      </c:pt>
                      <c:pt idx="1509">
                        <c:v>603.67499999999995</c:v>
                      </c:pt>
                      <c:pt idx="1510">
                        <c:v>604.07500000000005</c:v>
                      </c:pt>
                      <c:pt idx="1511">
                        <c:v>604.47500000000002</c:v>
                      </c:pt>
                      <c:pt idx="1512">
                        <c:v>604.875</c:v>
                      </c:pt>
                      <c:pt idx="1513">
                        <c:v>605.27499999999998</c:v>
                      </c:pt>
                      <c:pt idx="1514">
                        <c:v>605.67600000000004</c:v>
                      </c:pt>
                      <c:pt idx="1515">
                        <c:v>606.07600000000002</c:v>
                      </c:pt>
                      <c:pt idx="1516">
                        <c:v>606.47500000000002</c:v>
                      </c:pt>
                      <c:pt idx="1517">
                        <c:v>606.875</c:v>
                      </c:pt>
                      <c:pt idx="1518">
                        <c:v>607.27599999999995</c:v>
                      </c:pt>
                      <c:pt idx="1519">
                        <c:v>607.67499999999995</c:v>
                      </c:pt>
                      <c:pt idx="1520">
                        <c:v>608.07600000000002</c:v>
                      </c:pt>
                      <c:pt idx="1521">
                        <c:v>608.476</c:v>
                      </c:pt>
                      <c:pt idx="1522">
                        <c:v>608.875</c:v>
                      </c:pt>
                      <c:pt idx="1523">
                        <c:v>609.27599999999995</c:v>
                      </c:pt>
                      <c:pt idx="1524">
                        <c:v>609.67600000000004</c:v>
                      </c:pt>
                      <c:pt idx="1525">
                        <c:v>610.07600000000002</c:v>
                      </c:pt>
                      <c:pt idx="1526">
                        <c:v>610.476</c:v>
                      </c:pt>
                      <c:pt idx="1527">
                        <c:v>610.87599999999998</c:v>
                      </c:pt>
                      <c:pt idx="1528">
                        <c:v>611.27599999999995</c:v>
                      </c:pt>
                      <c:pt idx="1529">
                        <c:v>611.67600000000004</c:v>
                      </c:pt>
                      <c:pt idx="1530">
                        <c:v>612.07600000000002</c:v>
                      </c:pt>
                      <c:pt idx="1531">
                        <c:v>612.476</c:v>
                      </c:pt>
                      <c:pt idx="1532">
                        <c:v>612.87599999999998</c:v>
                      </c:pt>
                      <c:pt idx="1533">
                        <c:v>613.27599999999995</c:v>
                      </c:pt>
                      <c:pt idx="1534">
                        <c:v>613.67600000000004</c:v>
                      </c:pt>
                      <c:pt idx="1535">
                        <c:v>614.07600000000002</c:v>
                      </c:pt>
                      <c:pt idx="1536">
                        <c:v>614.476</c:v>
                      </c:pt>
                      <c:pt idx="1537">
                        <c:v>614.87599999999998</c:v>
                      </c:pt>
                      <c:pt idx="1538">
                        <c:v>615.27599999999995</c:v>
                      </c:pt>
                      <c:pt idx="1539">
                        <c:v>615.67600000000004</c:v>
                      </c:pt>
                      <c:pt idx="1540">
                        <c:v>616.07600000000002</c:v>
                      </c:pt>
                      <c:pt idx="1541">
                        <c:v>616.476</c:v>
                      </c:pt>
                      <c:pt idx="1542">
                        <c:v>616.87599999999998</c:v>
                      </c:pt>
                      <c:pt idx="1543">
                        <c:v>617.27599999999995</c:v>
                      </c:pt>
                      <c:pt idx="1544">
                        <c:v>617.678</c:v>
                      </c:pt>
                      <c:pt idx="1545">
                        <c:v>618.07799999999997</c:v>
                      </c:pt>
                      <c:pt idx="1546">
                        <c:v>618.47799999999995</c:v>
                      </c:pt>
                      <c:pt idx="1547">
                        <c:v>618.87800000000004</c:v>
                      </c:pt>
                      <c:pt idx="1548">
                        <c:v>619.27800000000002</c:v>
                      </c:pt>
                      <c:pt idx="1549">
                        <c:v>619.678</c:v>
                      </c:pt>
                      <c:pt idx="1550">
                        <c:v>620.07799999999997</c:v>
                      </c:pt>
                      <c:pt idx="1551">
                        <c:v>620.47799999999995</c:v>
                      </c:pt>
                      <c:pt idx="1552">
                        <c:v>620.87800000000004</c:v>
                      </c:pt>
                      <c:pt idx="1553">
                        <c:v>621.27800000000002</c:v>
                      </c:pt>
                      <c:pt idx="1554">
                        <c:v>621.678</c:v>
                      </c:pt>
                      <c:pt idx="1555">
                        <c:v>622.07799999999997</c:v>
                      </c:pt>
                      <c:pt idx="1556">
                        <c:v>622.47799999999995</c:v>
                      </c:pt>
                      <c:pt idx="1557">
                        <c:v>622.87800000000004</c:v>
                      </c:pt>
                      <c:pt idx="1558">
                        <c:v>623.27800000000002</c:v>
                      </c:pt>
                      <c:pt idx="1559">
                        <c:v>623.678</c:v>
                      </c:pt>
                      <c:pt idx="1560">
                        <c:v>624.07799999999997</c:v>
                      </c:pt>
                      <c:pt idx="1561">
                        <c:v>624.47799999999995</c:v>
                      </c:pt>
                      <c:pt idx="1562">
                        <c:v>624.87800000000004</c:v>
                      </c:pt>
                      <c:pt idx="1563">
                        <c:v>625.27800000000002</c:v>
                      </c:pt>
                      <c:pt idx="1564">
                        <c:v>625.678</c:v>
                      </c:pt>
                      <c:pt idx="1565">
                        <c:v>626.07799999999997</c:v>
                      </c:pt>
                      <c:pt idx="1566">
                        <c:v>626.47799999999995</c:v>
                      </c:pt>
                      <c:pt idx="1567">
                        <c:v>626.87800000000004</c:v>
                      </c:pt>
                      <c:pt idx="1568">
                        <c:v>627.27800000000002</c:v>
                      </c:pt>
                      <c:pt idx="1569">
                        <c:v>627.678</c:v>
                      </c:pt>
                      <c:pt idx="1570">
                        <c:v>628.07799999999997</c:v>
                      </c:pt>
                      <c:pt idx="1571">
                        <c:v>628.47799999999995</c:v>
                      </c:pt>
                      <c:pt idx="1572">
                        <c:v>628.87800000000004</c:v>
                      </c:pt>
                      <c:pt idx="1573">
                        <c:v>629.27800000000002</c:v>
                      </c:pt>
                      <c:pt idx="1574">
                        <c:v>629.678</c:v>
                      </c:pt>
                      <c:pt idx="1575">
                        <c:v>630.07799999999997</c:v>
                      </c:pt>
                      <c:pt idx="1576">
                        <c:v>630.47799999999995</c:v>
                      </c:pt>
                      <c:pt idx="1577">
                        <c:v>630.87800000000004</c:v>
                      </c:pt>
                      <c:pt idx="1578">
                        <c:v>631.27800000000002</c:v>
                      </c:pt>
                      <c:pt idx="1579">
                        <c:v>631.678</c:v>
                      </c:pt>
                      <c:pt idx="1580">
                        <c:v>632.07799999999997</c:v>
                      </c:pt>
                      <c:pt idx="1581">
                        <c:v>632.47799999999995</c:v>
                      </c:pt>
                      <c:pt idx="1582">
                        <c:v>632.87800000000004</c:v>
                      </c:pt>
                      <c:pt idx="1583">
                        <c:v>633.27800000000002</c:v>
                      </c:pt>
                      <c:pt idx="1584">
                        <c:v>633.678</c:v>
                      </c:pt>
                      <c:pt idx="1585">
                        <c:v>634.07799999999997</c:v>
                      </c:pt>
                      <c:pt idx="1586">
                        <c:v>634.47799999999995</c:v>
                      </c:pt>
                      <c:pt idx="1587">
                        <c:v>634.87800000000004</c:v>
                      </c:pt>
                      <c:pt idx="1588">
                        <c:v>635.27800000000002</c:v>
                      </c:pt>
                      <c:pt idx="1589">
                        <c:v>635.678</c:v>
                      </c:pt>
                      <c:pt idx="1590">
                        <c:v>636.07799999999997</c:v>
                      </c:pt>
                      <c:pt idx="1591">
                        <c:v>636.47799999999995</c:v>
                      </c:pt>
                      <c:pt idx="1592">
                        <c:v>636.87800000000004</c:v>
                      </c:pt>
                      <c:pt idx="1593">
                        <c:v>637.27800000000002</c:v>
                      </c:pt>
                      <c:pt idx="1594">
                        <c:v>637.678</c:v>
                      </c:pt>
                      <c:pt idx="1595">
                        <c:v>638.07799999999997</c:v>
                      </c:pt>
                      <c:pt idx="1596">
                        <c:v>638.47799999999995</c:v>
                      </c:pt>
                      <c:pt idx="1597">
                        <c:v>638.87800000000004</c:v>
                      </c:pt>
                      <c:pt idx="1598">
                        <c:v>639.27800000000002</c:v>
                      </c:pt>
                      <c:pt idx="1599">
                        <c:v>639.678</c:v>
                      </c:pt>
                      <c:pt idx="1600">
                        <c:v>640.07799999999997</c:v>
                      </c:pt>
                      <c:pt idx="1601">
                        <c:v>640.47799999999995</c:v>
                      </c:pt>
                      <c:pt idx="1602">
                        <c:v>640.87800000000004</c:v>
                      </c:pt>
                      <c:pt idx="1603">
                        <c:v>641.27800000000002</c:v>
                      </c:pt>
                      <c:pt idx="1604">
                        <c:v>641.67899999999997</c:v>
                      </c:pt>
                      <c:pt idx="1605">
                        <c:v>642.07799999999997</c:v>
                      </c:pt>
                      <c:pt idx="1606">
                        <c:v>642.47900000000004</c:v>
                      </c:pt>
                      <c:pt idx="1607">
                        <c:v>642.87800000000004</c:v>
                      </c:pt>
                      <c:pt idx="1608">
                        <c:v>643.279</c:v>
                      </c:pt>
                      <c:pt idx="1609">
                        <c:v>643.67899999999997</c:v>
                      </c:pt>
                      <c:pt idx="1610">
                        <c:v>644.07799999999997</c:v>
                      </c:pt>
                      <c:pt idx="1611">
                        <c:v>644.47900000000004</c:v>
                      </c:pt>
                      <c:pt idx="1612">
                        <c:v>644.87800000000004</c:v>
                      </c:pt>
                      <c:pt idx="1613">
                        <c:v>645.279</c:v>
                      </c:pt>
                      <c:pt idx="1614">
                        <c:v>645.67899999999997</c:v>
                      </c:pt>
                      <c:pt idx="1615">
                        <c:v>646.07899999999995</c:v>
                      </c:pt>
                      <c:pt idx="1616">
                        <c:v>646.47900000000004</c:v>
                      </c:pt>
                      <c:pt idx="1617">
                        <c:v>646.87900000000002</c:v>
                      </c:pt>
                      <c:pt idx="1618">
                        <c:v>647.279</c:v>
                      </c:pt>
                      <c:pt idx="1619">
                        <c:v>647.67899999999997</c:v>
                      </c:pt>
                      <c:pt idx="1620">
                        <c:v>648.07899999999995</c:v>
                      </c:pt>
                      <c:pt idx="1621">
                        <c:v>648.47900000000004</c:v>
                      </c:pt>
                      <c:pt idx="1622">
                        <c:v>648.87900000000002</c:v>
                      </c:pt>
                      <c:pt idx="1623">
                        <c:v>649.279</c:v>
                      </c:pt>
                      <c:pt idx="1624">
                        <c:v>649.67899999999997</c:v>
                      </c:pt>
                      <c:pt idx="1625">
                        <c:v>650.07899999999995</c:v>
                      </c:pt>
                      <c:pt idx="1626">
                        <c:v>650.47900000000004</c:v>
                      </c:pt>
                      <c:pt idx="1627">
                        <c:v>650.87900000000002</c:v>
                      </c:pt>
                      <c:pt idx="1628">
                        <c:v>651.279</c:v>
                      </c:pt>
                      <c:pt idx="1629">
                        <c:v>651.67899999999997</c:v>
                      </c:pt>
                      <c:pt idx="1630">
                        <c:v>652.07899999999995</c:v>
                      </c:pt>
                      <c:pt idx="1631">
                        <c:v>652.47900000000004</c:v>
                      </c:pt>
                      <c:pt idx="1632">
                        <c:v>652.87900000000002</c:v>
                      </c:pt>
                      <c:pt idx="1633">
                        <c:v>653.279</c:v>
                      </c:pt>
                      <c:pt idx="1634">
                        <c:v>653.67899999999997</c:v>
                      </c:pt>
                      <c:pt idx="1635">
                        <c:v>654.07899999999995</c:v>
                      </c:pt>
                      <c:pt idx="1636">
                        <c:v>654.47900000000004</c:v>
                      </c:pt>
                      <c:pt idx="1637">
                        <c:v>654.87900000000002</c:v>
                      </c:pt>
                      <c:pt idx="1638">
                        <c:v>655.279</c:v>
                      </c:pt>
                      <c:pt idx="1639">
                        <c:v>655.67899999999997</c:v>
                      </c:pt>
                      <c:pt idx="1640">
                        <c:v>656.07899999999995</c:v>
                      </c:pt>
                      <c:pt idx="1641">
                        <c:v>656.47900000000004</c:v>
                      </c:pt>
                      <c:pt idx="1642">
                        <c:v>656.87900000000002</c:v>
                      </c:pt>
                      <c:pt idx="1643">
                        <c:v>657.279</c:v>
                      </c:pt>
                      <c:pt idx="1644">
                        <c:v>657.67899999999997</c:v>
                      </c:pt>
                      <c:pt idx="1645">
                        <c:v>658.07899999999995</c:v>
                      </c:pt>
                      <c:pt idx="1646">
                        <c:v>658.47900000000004</c:v>
                      </c:pt>
                      <c:pt idx="1647">
                        <c:v>658.87900000000002</c:v>
                      </c:pt>
                      <c:pt idx="1648">
                        <c:v>659.279</c:v>
                      </c:pt>
                      <c:pt idx="1649">
                        <c:v>659.67899999999997</c:v>
                      </c:pt>
                      <c:pt idx="1650">
                        <c:v>660.07899999999995</c:v>
                      </c:pt>
                      <c:pt idx="1651">
                        <c:v>660.47900000000004</c:v>
                      </c:pt>
                      <c:pt idx="1652">
                        <c:v>660.87900000000002</c:v>
                      </c:pt>
                      <c:pt idx="1653">
                        <c:v>661.279</c:v>
                      </c:pt>
                      <c:pt idx="1654">
                        <c:v>661.68</c:v>
                      </c:pt>
                      <c:pt idx="1655">
                        <c:v>662.07899999999995</c:v>
                      </c:pt>
                      <c:pt idx="1656">
                        <c:v>662.47900000000004</c:v>
                      </c:pt>
                      <c:pt idx="1657">
                        <c:v>662.87900000000002</c:v>
                      </c:pt>
                      <c:pt idx="1658">
                        <c:v>663.279</c:v>
                      </c:pt>
                      <c:pt idx="1659">
                        <c:v>663.67899999999997</c:v>
                      </c:pt>
                      <c:pt idx="1660">
                        <c:v>664.07899999999995</c:v>
                      </c:pt>
                      <c:pt idx="1661">
                        <c:v>664.47900000000004</c:v>
                      </c:pt>
                      <c:pt idx="1662">
                        <c:v>664.87900000000002</c:v>
                      </c:pt>
                      <c:pt idx="1663">
                        <c:v>665.279</c:v>
                      </c:pt>
                      <c:pt idx="1664">
                        <c:v>665.67899999999997</c:v>
                      </c:pt>
                      <c:pt idx="1665">
                        <c:v>666.07899999999995</c:v>
                      </c:pt>
                      <c:pt idx="1666">
                        <c:v>666.47900000000004</c:v>
                      </c:pt>
                      <c:pt idx="1667">
                        <c:v>666.87900000000002</c:v>
                      </c:pt>
                      <c:pt idx="1668">
                        <c:v>667.279</c:v>
                      </c:pt>
                      <c:pt idx="1669">
                        <c:v>667.67899999999997</c:v>
                      </c:pt>
                      <c:pt idx="1670">
                        <c:v>668.07899999999995</c:v>
                      </c:pt>
                      <c:pt idx="1671">
                        <c:v>668.47900000000004</c:v>
                      </c:pt>
                      <c:pt idx="1672">
                        <c:v>668.87900000000002</c:v>
                      </c:pt>
                      <c:pt idx="1673">
                        <c:v>669.279</c:v>
                      </c:pt>
                      <c:pt idx="1674">
                        <c:v>669.67899999999997</c:v>
                      </c:pt>
                      <c:pt idx="1675">
                        <c:v>670.07899999999995</c:v>
                      </c:pt>
                      <c:pt idx="1676">
                        <c:v>670.47900000000004</c:v>
                      </c:pt>
                      <c:pt idx="1677">
                        <c:v>670.87900000000002</c:v>
                      </c:pt>
                      <c:pt idx="1678">
                        <c:v>671.279</c:v>
                      </c:pt>
                      <c:pt idx="1679">
                        <c:v>671.67899999999997</c:v>
                      </c:pt>
                      <c:pt idx="1680">
                        <c:v>672.07899999999995</c:v>
                      </c:pt>
                      <c:pt idx="1681">
                        <c:v>672.47900000000004</c:v>
                      </c:pt>
                      <c:pt idx="1682">
                        <c:v>672.87900000000002</c:v>
                      </c:pt>
                      <c:pt idx="1683">
                        <c:v>673.279</c:v>
                      </c:pt>
                      <c:pt idx="1684">
                        <c:v>673.68</c:v>
                      </c:pt>
                      <c:pt idx="1685">
                        <c:v>674.08</c:v>
                      </c:pt>
                      <c:pt idx="1686">
                        <c:v>674.48</c:v>
                      </c:pt>
                      <c:pt idx="1687">
                        <c:v>674.88</c:v>
                      </c:pt>
                      <c:pt idx="1688">
                        <c:v>675.28</c:v>
                      </c:pt>
                      <c:pt idx="1689">
                        <c:v>675.68</c:v>
                      </c:pt>
                      <c:pt idx="1690">
                        <c:v>676.08</c:v>
                      </c:pt>
                      <c:pt idx="1691">
                        <c:v>676.48</c:v>
                      </c:pt>
                      <c:pt idx="1692">
                        <c:v>676.88</c:v>
                      </c:pt>
                      <c:pt idx="1693">
                        <c:v>677.28</c:v>
                      </c:pt>
                      <c:pt idx="1694">
                        <c:v>677.68</c:v>
                      </c:pt>
                      <c:pt idx="1695">
                        <c:v>678.08</c:v>
                      </c:pt>
                      <c:pt idx="1696">
                        <c:v>678.48</c:v>
                      </c:pt>
                      <c:pt idx="1697">
                        <c:v>678.88</c:v>
                      </c:pt>
                      <c:pt idx="1698">
                        <c:v>679.28</c:v>
                      </c:pt>
                      <c:pt idx="1699">
                        <c:v>679.68</c:v>
                      </c:pt>
                      <c:pt idx="1700">
                        <c:v>680.08</c:v>
                      </c:pt>
                      <c:pt idx="1701">
                        <c:v>680.48</c:v>
                      </c:pt>
                      <c:pt idx="1702">
                        <c:v>680.88</c:v>
                      </c:pt>
                      <c:pt idx="1703">
                        <c:v>681.28</c:v>
                      </c:pt>
                      <c:pt idx="1704">
                        <c:v>681.68</c:v>
                      </c:pt>
                      <c:pt idx="1705">
                        <c:v>682.08</c:v>
                      </c:pt>
                      <c:pt idx="1706">
                        <c:v>682.48</c:v>
                      </c:pt>
                      <c:pt idx="1707">
                        <c:v>682.88</c:v>
                      </c:pt>
                      <c:pt idx="1708">
                        <c:v>683.28</c:v>
                      </c:pt>
                      <c:pt idx="1709">
                        <c:v>683.68</c:v>
                      </c:pt>
                      <c:pt idx="1710">
                        <c:v>684.08</c:v>
                      </c:pt>
                      <c:pt idx="1711">
                        <c:v>684.48</c:v>
                      </c:pt>
                      <c:pt idx="1712">
                        <c:v>684.88</c:v>
                      </c:pt>
                      <c:pt idx="1713">
                        <c:v>685.28</c:v>
                      </c:pt>
                      <c:pt idx="1714">
                        <c:v>685.68200000000002</c:v>
                      </c:pt>
                      <c:pt idx="1715">
                        <c:v>686.08199999999999</c:v>
                      </c:pt>
                      <c:pt idx="1716">
                        <c:v>686.48199999999997</c:v>
                      </c:pt>
                      <c:pt idx="1717">
                        <c:v>686.88199999999995</c:v>
                      </c:pt>
                      <c:pt idx="1718">
                        <c:v>687.28200000000004</c:v>
                      </c:pt>
                      <c:pt idx="1719">
                        <c:v>687.68200000000002</c:v>
                      </c:pt>
                      <c:pt idx="1720">
                        <c:v>688.08199999999999</c:v>
                      </c:pt>
                      <c:pt idx="1721">
                        <c:v>688.48199999999997</c:v>
                      </c:pt>
                      <c:pt idx="1722">
                        <c:v>688.88199999999995</c:v>
                      </c:pt>
                      <c:pt idx="1723">
                        <c:v>689.28200000000004</c:v>
                      </c:pt>
                      <c:pt idx="1724">
                        <c:v>689.68200000000002</c:v>
                      </c:pt>
                      <c:pt idx="1725">
                        <c:v>690.08199999999999</c:v>
                      </c:pt>
                      <c:pt idx="1726">
                        <c:v>690.48199999999997</c:v>
                      </c:pt>
                      <c:pt idx="1727">
                        <c:v>690.88199999999995</c:v>
                      </c:pt>
                      <c:pt idx="1728">
                        <c:v>691.28200000000004</c:v>
                      </c:pt>
                      <c:pt idx="1729">
                        <c:v>691.68200000000002</c:v>
                      </c:pt>
                      <c:pt idx="1730">
                        <c:v>692.08199999999999</c:v>
                      </c:pt>
                      <c:pt idx="1731">
                        <c:v>692.48199999999997</c:v>
                      </c:pt>
                      <c:pt idx="1732">
                        <c:v>692.88199999999995</c:v>
                      </c:pt>
                      <c:pt idx="1733">
                        <c:v>693.28200000000004</c:v>
                      </c:pt>
                      <c:pt idx="1734">
                        <c:v>693.68200000000002</c:v>
                      </c:pt>
                      <c:pt idx="1735">
                        <c:v>694.08199999999999</c:v>
                      </c:pt>
                      <c:pt idx="1736">
                        <c:v>694.48199999999997</c:v>
                      </c:pt>
                      <c:pt idx="1737">
                        <c:v>694.88199999999995</c:v>
                      </c:pt>
                      <c:pt idx="1738">
                        <c:v>695.28200000000004</c:v>
                      </c:pt>
                      <c:pt idx="1739">
                        <c:v>695.68200000000002</c:v>
                      </c:pt>
                      <c:pt idx="1740">
                        <c:v>696.08199999999999</c:v>
                      </c:pt>
                      <c:pt idx="1741">
                        <c:v>696.48199999999997</c:v>
                      </c:pt>
                      <c:pt idx="1742">
                        <c:v>696.88199999999995</c:v>
                      </c:pt>
                      <c:pt idx="1743">
                        <c:v>697.28200000000004</c:v>
                      </c:pt>
                      <c:pt idx="1744">
                        <c:v>697.68200000000002</c:v>
                      </c:pt>
                      <c:pt idx="1745">
                        <c:v>698.08299999999997</c:v>
                      </c:pt>
                      <c:pt idx="1746">
                        <c:v>698.48199999999997</c:v>
                      </c:pt>
                      <c:pt idx="1747">
                        <c:v>698.88300000000004</c:v>
                      </c:pt>
                      <c:pt idx="1748">
                        <c:v>699.28200000000004</c:v>
                      </c:pt>
                      <c:pt idx="1749">
                        <c:v>699.68200000000002</c:v>
                      </c:pt>
                      <c:pt idx="1750">
                        <c:v>700.08299999999997</c:v>
                      </c:pt>
                      <c:pt idx="1751">
                        <c:v>700.48199999999997</c:v>
                      </c:pt>
                      <c:pt idx="1752">
                        <c:v>700.88300000000004</c:v>
                      </c:pt>
                      <c:pt idx="1753">
                        <c:v>701.28200000000004</c:v>
                      </c:pt>
                      <c:pt idx="1754">
                        <c:v>701.68299999999999</c:v>
                      </c:pt>
                      <c:pt idx="1755">
                        <c:v>702.08299999999997</c:v>
                      </c:pt>
                      <c:pt idx="1756">
                        <c:v>702.48299999999995</c:v>
                      </c:pt>
                      <c:pt idx="1757">
                        <c:v>702.88300000000004</c:v>
                      </c:pt>
                      <c:pt idx="1758">
                        <c:v>703.28300000000002</c:v>
                      </c:pt>
                      <c:pt idx="1759">
                        <c:v>703.68299999999999</c:v>
                      </c:pt>
                      <c:pt idx="1760">
                        <c:v>704.08299999999997</c:v>
                      </c:pt>
                      <c:pt idx="1761">
                        <c:v>704.48299999999995</c:v>
                      </c:pt>
                      <c:pt idx="1762">
                        <c:v>704.88300000000004</c:v>
                      </c:pt>
                      <c:pt idx="1763">
                        <c:v>705.28300000000002</c:v>
                      </c:pt>
                      <c:pt idx="1764">
                        <c:v>705.68299999999999</c:v>
                      </c:pt>
                      <c:pt idx="1765">
                        <c:v>706.08299999999997</c:v>
                      </c:pt>
                      <c:pt idx="1766">
                        <c:v>706.48299999999995</c:v>
                      </c:pt>
                      <c:pt idx="1767">
                        <c:v>706.88300000000004</c:v>
                      </c:pt>
                      <c:pt idx="1768">
                        <c:v>707.28300000000002</c:v>
                      </c:pt>
                      <c:pt idx="1769">
                        <c:v>707.68299999999999</c:v>
                      </c:pt>
                      <c:pt idx="1770">
                        <c:v>708.08299999999997</c:v>
                      </c:pt>
                      <c:pt idx="1771">
                        <c:v>708.48299999999995</c:v>
                      </c:pt>
                      <c:pt idx="1772">
                        <c:v>708.88300000000004</c:v>
                      </c:pt>
                      <c:pt idx="1773">
                        <c:v>709.28300000000002</c:v>
                      </c:pt>
                      <c:pt idx="1774">
                        <c:v>709.68299999999999</c:v>
                      </c:pt>
                      <c:pt idx="1775">
                        <c:v>710.08299999999997</c:v>
                      </c:pt>
                      <c:pt idx="1776">
                        <c:v>710.48299999999995</c:v>
                      </c:pt>
                      <c:pt idx="1777">
                        <c:v>710.88300000000004</c:v>
                      </c:pt>
                      <c:pt idx="1778">
                        <c:v>711.28300000000002</c:v>
                      </c:pt>
                      <c:pt idx="1779">
                        <c:v>711.68299999999999</c:v>
                      </c:pt>
                      <c:pt idx="1780">
                        <c:v>712.08299999999997</c:v>
                      </c:pt>
                      <c:pt idx="1781">
                        <c:v>712.48299999999995</c:v>
                      </c:pt>
                      <c:pt idx="1782">
                        <c:v>712.88300000000004</c:v>
                      </c:pt>
                      <c:pt idx="1783">
                        <c:v>713.28300000000002</c:v>
                      </c:pt>
                      <c:pt idx="1784">
                        <c:v>713.68299999999999</c:v>
                      </c:pt>
                      <c:pt idx="1785">
                        <c:v>714.08299999999997</c:v>
                      </c:pt>
                      <c:pt idx="1786">
                        <c:v>714.48299999999995</c:v>
                      </c:pt>
                      <c:pt idx="1787">
                        <c:v>714.88300000000004</c:v>
                      </c:pt>
                      <c:pt idx="1788">
                        <c:v>715.28300000000002</c:v>
                      </c:pt>
                      <c:pt idx="1789">
                        <c:v>715.68299999999999</c:v>
                      </c:pt>
                      <c:pt idx="1790">
                        <c:v>716.08299999999997</c:v>
                      </c:pt>
                      <c:pt idx="1791">
                        <c:v>716.48299999999995</c:v>
                      </c:pt>
                      <c:pt idx="1792">
                        <c:v>716.88300000000004</c:v>
                      </c:pt>
                      <c:pt idx="1793">
                        <c:v>717.28300000000002</c:v>
                      </c:pt>
                      <c:pt idx="1794">
                        <c:v>717.68499999999995</c:v>
                      </c:pt>
                      <c:pt idx="1795">
                        <c:v>718.08399999999995</c:v>
                      </c:pt>
                      <c:pt idx="1796">
                        <c:v>718.48500000000001</c:v>
                      </c:pt>
                      <c:pt idx="1797">
                        <c:v>718.88499999999999</c:v>
                      </c:pt>
                      <c:pt idx="1798">
                        <c:v>719.28499999999997</c:v>
                      </c:pt>
                      <c:pt idx="1799">
                        <c:v>719.68499999999995</c:v>
                      </c:pt>
                      <c:pt idx="1800">
                        <c:v>720.08399999999995</c:v>
                      </c:pt>
                      <c:pt idx="1801">
                        <c:v>720.48500000000001</c:v>
                      </c:pt>
                      <c:pt idx="1802">
                        <c:v>720.88499999999999</c:v>
                      </c:pt>
                      <c:pt idx="1803">
                        <c:v>721.28499999999997</c:v>
                      </c:pt>
                      <c:pt idx="1804">
                        <c:v>721.68499999999995</c:v>
                      </c:pt>
                      <c:pt idx="1805">
                        <c:v>722.08500000000004</c:v>
                      </c:pt>
                      <c:pt idx="1806">
                        <c:v>722.48500000000001</c:v>
                      </c:pt>
                      <c:pt idx="1807">
                        <c:v>722.88499999999999</c:v>
                      </c:pt>
                      <c:pt idx="1808">
                        <c:v>723.28499999999997</c:v>
                      </c:pt>
                      <c:pt idx="1809">
                        <c:v>723.68499999999995</c:v>
                      </c:pt>
                      <c:pt idx="1810">
                        <c:v>724.08500000000004</c:v>
                      </c:pt>
                      <c:pt idx="1811">
                        <c:v>724.48500000000001</c:v>
                      </c:pt>
                      <c:pt idx="1812">
                        <c:v>724.88499999999999</c:v>
                      </c:pt>
                      <c:pt idx="1813">
                        <c:v>725.28499999999997</c:v>
                      </c:pt>
                      <c:pt idx="1814">
                        <c:v>725.68499999999995</c:v>
                      </c:pt>
                      <c:pt idx="1815">
                        <c:v>726.08500000000004</c:v>
                      </c:pt>
                      <c:pt idx="1816">
                        <c:v>726.48500000000001</c:v>
                      </c:pt>
                      <c:pt idx="1817">
                        <c:v>726.88499999999999</c:v>
                      </c:pt>
                      <c:pt idx="1818">
                        <c:v>727.28499999999997</c:v>
                      </c:pt>
                      <c:pt idx="1819">
                        <c:v>727.68499999999995</c:v>
                      </c:pt>
                      <c:pt idx="1820">
                        <c:v>728.08500000000004</c:v>
                      </c:pt>
                      <c:pt idx="1821">
                        <c:v>728.48500000000001</c:v>
                      </c:pt>
                      <c:pt idx="1822">
                        <c:v>728.88499999999999</c:v>
                      </c:pt>
                      <c:pt idx="1823">
                        <c:v>729.28499999999997</c:v>
                      </c:pt>
                      <c:pt idx="1824">
                        <c:v>729.68499999999995</c:v>
                      </c:pt>
                      <c:pt idx="1825">
                        <c:v>730.08500000000004</c:v>
                      </c:pt>
                      <c:pt idx="1826">
                        <c:v>730.48500000000001</c:v>
                      </c:pt>
                      <c:pt idx="1827">
                        <c:v>730.88499999999999</c:v>
                      </c:pt>
                      <c:pt idx="1828">
                        <c:v>731.28499999999997</c:v>
                      </c:pt>
                      <c:pt idx="1829">
                        <c:v>731.68499999999995</c:v>
                      </c:pt>
                      <c:pt idx="1830">
                        <c:v>732.08500000000004</c:v>
                      </c:pt>
                      <c:pt idx="1831">
                        <c:v>732.48500000000001</c:v>
                      </c:pt>
                      <c:pt idx="1832">
                        <c:v>732.88499999999999</c:v>
                      </c:pt>
                      <c:pt idx="1833">
                        <c:v>733.28499999999997</c:v>
                      </c:pt>
                      <c:pt idx="1834">
                        <c:v>733.68499999999995</c:v>
                      </c:pt>
                      <c:pt idx="1835">
                        <c:v>734.08500000000004</c:v>
                      </c:pt>
                      <c:pt idx="1836">
                        <c:v>734.48500000000001</c:v>
                      </c:pt>
                      <c:pt idx="1837">
                        <c:v>734.88499999999999</c:v>
                      </c:pt>
                      <c:pt idx="1838">
                        <c:v>735.28499999999997</c:v>
                      </c:pt>
                      <c:pt idx="1839">
                        <c:v>735.68499999999995</c:v>
                      </c:pt>
                      <c:pt idx="1840">
                        <c:v>736.08500000000004</c:v>
                      </c:pt>
                      <c:pt idx="1841">
                        <c:v>736.48500000000001</c:v>
                      </c:pt>
                      <c:pt idx="1842">
                        <c:v>736.88499999999999</c:v>
                      </c:pt>
                      <c:pt idx="1843">
                        <c:v>737.28499999999997</c:v>
                      </c:pt>
                      <c:pt idx="1844">
                        <c:v>737.68600000000004</c:v>
                      </c:pt>
                      <c:pt idx="1845">
                        <c:v>738.08600000000001</c:v>
                      </c:pt>
                      <c:pt idx="1846">
                        <c:v>738.48500000000001</c:v>
                      </c:pt>
                      <c:pt idx="1847">
                        <c:v>738.88599999999997</c:v>
                      </c:pt>
                      <c:pt idx="1848">
                        <c:v>739.28599999999994</c:v>
                      </c:pt>
                      <c:pt idx="1849">
                        <c:v>739.68600000000004</c:v>
                      </c:pt>
                      <c:pt idx="1850">
                        <c:v>740.08600000000001</c:v>
                      </c:pt>
                      <c:pt idx="1851">
                        <c:v>740.48500000000001</c:v>
                      </c:pt>
                      <c:pt idx="1852">
                        <c:v>740.88599999999997</c:v>
                      </c:pt>
                      <c:pt idx="1853">
                        <c:v>741.28599999999994</c:v>
                      </c:pt>
                      <c:pt idx="1854">
                        <c:v>741.68600000000004</c:v>
                      </c:pt>
                      <c:pt idx="1855">
                        <c:v>742.08600000000001</c:v>
                      </c:pt>
                      <c:pt idx="1856">
                        <c:v>742.48599999999999</c:v>
                      </c:pt>
                      <c:pt idx="1857">
                        <c:v>742.88599999999997</c:v>
                      </c:pt>
                      <c:pt idx="1858">
                        <c:v>743.28599999999994</c:v>
                      </c:pt>
                      <c:pt idx="1859">
                        <c:v>743.68600000000004</c:v>
                      </c:pt>
                      <c:pt idx="1860">
                        <c:v>744.08600000000001</c:v>
                      </c:pt>
                      <c:pt idx="1861">
                        <c:v>744.48599999999999</c:v>
                      </c:pt>
                      <c:pt idx="1862">
                        <c:v>744.88599999999997</c:v>
                      </c:pt>
                      <c:pt idx="1863">
                        <c:v>745.28599999999994</c:v>
                      </c:pt>
                      <c:pt idx="1864">
                        <c:v>745.68600000000004</c:v>
                      </c:pt>
                      <c:pt idx="1865">
                        <c:v>746.08600000000001</c:v>
                      </c:pt>
                      <c:pt idx="1866">
                        <c:v>746.48599999999999</c:v>
                      </c:pt>
                      <c:pt idx="1867">
                        <c:v>746.88599999999997</c:v>
                      </c:pt>
                      <c:pt idx="1868">
                        <c:v>747.28599999999994</c:v>
                      </c:pt>
                      <c:pt idx="1869">
                        <c:v>747.68600000000004</c:v>
                      </c:pt>
                      <c:pt idx="1870">
                        <c:v>748.08600000000001</c:v>
                      </c:pt>
                      <c:pt idx="1871">
                        <c:v>748.48599999999999</c:v>
                      </c:pt>
                      <c:pt idx="1872">
                        <c:v>748.88599999999997</c:v>
                      </c:pt>
                      <c:pt idx="1873">
                        <c:v>749.28599999999994</c:v>
                      </c:pt>
                      <c:pt idx="1874">
                        <c:v>749.68799999999999</c:v>
                      </c:pt>
                      <c:pt idx="1875">
                        <c:v>750.08799999999997</c:v>
                      </c:pt>
                      <c:pt idx="1876">
                        <c:v>750.48800000000006</c:v>
                      </c:pt>
                      <c:pt idx="1877">
                        <c:v>750.88800000000003</c:v>
                      </c:pt>
                      <c:pt idx="1878">
                        <c:v>751.28800000000001</c:v>
                      </c:pt>
                      <c:pt idx="1879">
                        <c:v>751.68799999999999</c:v>
                      </c:pt>
                      <c:pt idx="1880">
                        <c:v>752.08799999999997</c:v>
                      </c:pt>
                      <c:pt idx="1881">
                        <c:v>752.48800000000006</c:v>
                      </c:pt>
                      <c:pt idx="1882">
                        <c:v>752.88800000000003</c:v>
                      </c:pt>
                      <c:pt idx="1883">
                        <c:v>753.28800000000001</c:v>
                      </c:pt>
                      <c:pt idx="1884">
                        <c:v>753.68799999999999</c:v>
                      </c:pt>
                      <c:pt idx="1885">
                        <c:v>754.08799999999997</c:v>
                      </c:pt>
                      <c:pt idx="1886">
                        <c:v>754.48800000000006</c:v>
                      </c:pt>
                      <c:pt idx="1887">
                        <c:v>754.88800000000003</c:v>
                      </c:pt>
                      <c:pt idx="1888">
                        <c:v>755.28800000000001</c:v>
                      </c:pt>
                      <c:pt idx="1889">
                        <c:v>755.68799999999999</c:v>
                      </c:pt>
                      <c:pt idx="1890">
                        <c:v>756.08799999999997</c:v>
                      </c:pt>
                      <c:pt idx="1891">
                        <c:v>756.48800000000006</c:v>
                      </c:pt>
                      <c:pt idx="1892">
                        <c:v>756.88800000000003</c:v>
                      </c:pt>
                      <c:pt idx="1893">
                        <c:v>757.28800000000001</c:v>
                      </c:pt>
                      <c:pt idx="1894">
                        <c:v>757.68799999999999</c:v>
                      </c:pt>
                      <c:pt idx="1895">
                        <c:v>758.08799999999997</c:v>
                      </c:pt>
                      <c:pt idx="1896">
                        <c:v>758.48800000000006</c:v>
                      </c:pt>
                      <c:pt idx="1897">
                        <c:v>758.88800000000003</c:v>
                      </c:pt>
                      <c:pt idx="1898">
                        <c:v>759.28800000000001</c:v>
                      </c:pt>
                      <c:pt idx="1899">
                        <c:v>759.68799999999999</c:v>
                      </c:pt>
                      <c:pt idx="1900">
                        <c:v>760.08799999999997</c:v>
                      </c:pt>
                      <c:pt idx="1901">
                        <c:v>760.48800000000006</c:v>
                      </c:pt>
                      <c:pt idx="1902">
                        <c:v>760.88800000000003</c:v>
                      </c:pt>
                      <c:pt idx="1903">
                        <c:v>761.28800000000001</c:v>
                      </c:pt>
                      <c:pt idx="1904">
                        <c:v>761.68799999999999</c:v>
                      </c:pt>
                      <c:pt idx="1905">
                        <c:v>762.08900000000006</c:v>
                      </c:pt>
                      <c:pt idx="1906">
                        <c:v>762.48800000000006</c:v>
                      </c:pt>
                      <c:pt idx="1907">
                        <c:v>762.88800000000003</c:v>
                      </c:pt>
                      <c:pt idx="1908">
                        <c:v>763.28899999999999</c:v>
                      </c:pt>
                      <c:pt idx="1909">
                        <c:v>763.68799999999999</c:v>
                      </c:pt>
                      <c:pt idx="1910">
                        <c:v>764.08900000000006</c:v>
                      </c:pt>
                      <c:pt idx="1911">
                        <c:v>764.48800000000006</c:v>
                      </c:pt>
                      <c:pt idx="1912">
                        <c:v>764.88800000000003</c:v>
                      </c:pt>
                      <c:pt idx="1913">
                        <c:v>765.28899999999999</c:v>
                      </c:pt>
                      <c:pt idx="1914">
                        <c:v>765.68899999999996</c:v>
                      </c:pt>
                      <c:pt idx="1915">
                        <c:v>766.08900000000006</c:v>
                      </c:pt>
                      <c:pt idx="1916">
                        <c:v>766.48900000000003</c:v>
                      </c:pt>
                      <c:pt idx="1917">
                        <c:v>766.88900000000001</c:v>
                      </c:pt>
                      <c:pt idx="1918">
                        <c:v>767.28899999999999</c:v>
                      </c:pt>
                      <c:pt idx="1919">
                        <c:v>767.68899999999996</c:v>
                      </c:pt>
                      <c:pt idx="1920">
                        <c:v>768.08900000000006</c:v>
                      </c:pt>
                      <c:pt idx="1921">
                        <c:v>768.48900000000003</c:v>
                      </c:pt>
                      <c:pt idx="1922">
                        <c:v>768.88900000000001</c:v>
                      </c:pt>
                      <c:pt idx="1923">
                        <c:v>769.28899999999999</c:v>
                      </c:pt>
                      <c:pt idx="1924">
                        <c:v>769.68899999999996</c:v>
                      </c:pt>
                      <c:pt idx="1925">
                        <c:v>770.08900000000006</c:v>
                      </c:pt>
                      <c:pt idx="1926">
                        <c:v>770.48900000000003</c:v>
                      </c:pt>
                      <c:pt idx="1927">
                        <c:v>770.88900000000001</c:v>
                      </c:pt>
                      <c:pt idx="1928">
                        <c:v>771.28899999999999</c:v>
                      </c:pt>
                      <c:pt idx="1929">
                        <c:v>771.68899999999996</c:v>
                      </c:pt>
                      <c:pt idx="1930">
                        <c:v>772.08900000000006</c:v>
                      </c:pt>
                      <c:pt idx="1931">
                        <c:v>772.48900000000003</c:v>
                      </c:pt>
                      <c:pt idx="1932">
                        <c:v>772.88900000000001</c:v>
                      </c:pt>
                      <c:pt idx="1933">
                        <c:v>773.28899999999999</c:v>
                      </c:pt>
                      <c:pt idx="1934">
                        <c:v>773.68899999999996</c:v>
                      </c:pt>
                      <c:pt idx="1935">
                        <c:v>774.08900000000006</c:v>
                      </c:pt>
                      <c:pt idx="1936">
                        <c:v>774.48900000000003</c:v>
                      </c:pt>
                      <c:pt idx="1937">
                        <c:v>774.88900000000001</c:v>
                      </c:pt>
                      <c:pt idx="1938">
                        <c:v>775.28899999999999</c:v>
                      </c:pt>
                      <c:pt idx="1939">
                        <c:v>775.68899999999996</c:v>
                      </c:pt>
                      <c:pt idx="1940">
                        <c:v>776.08900000000006</c:v>
                      </c:pt>
                      <c:pt idx="1941">
                        <c:v>776.48900000000003</c:v>
                      </c:pt>
                      <c:pt idx="1942">
                        <c:v>776.88900000000001</c:v>
                      </c:pt>
                      <c:pt idx="1943">
                        <c:v>777.28899999999999</c:v>
                      </c:pt>
                      <c:pt idx="1944">
                        <c:v>777.68899999999996</c:v>
                      </c:pt>
                      <c:pt idx="1945">
                        <c:v>778.08900000000006</c:v>
                      </c:pt>
                      <c:pt idx="1946">
                        <c:v>778.48900000000003</c:v>
                      </c:pt>
                      <c:pt idx="1947">
                        <c:v>778.88900000000001</c:v>
                      </c:pt>
                      <c:pt idx="1948">
                        <c:v>779.28899999999999</c:v>
                      </c:pt>
                      <c:pt idx="1949">
                        <c:v>779.68899999999996</c:v>
                      </c:pt>
                      <c:pt idx="1950">
                        <c:v>780.08900000000006</c:v>
                      </c:pt>
                      <c:pt idx="1951">
                        <c:v>780.48900000000003</c:v>
                      </c:pt>
                      <c:pt idx="1952">
                        <c:v>780.88900000000001</c:v>
                      </c:pt>
                      <c:pt idx="1953">
                        <c:v>781.28899999999999</c:v>
                      </c:pt>
                      <c:pt idx="1954">
                        <c:v>781.69</c:v>
                      </c:pt>
                      <c:pt idx="1955">
                        <c:v>782.08900000000006</c:v>
                      </c:pt>
                      <c:pt idx="1956">
                        <c:v>782.49</c:v>
                      </c:pt>
                      <c:pt idx="1957">
                        <c:v>782.88900000000001</c:v>
                      </c:pt>
                      <c:pt idx="1958">
                        <c:v>783.28899999999999</c:v>
                      </c:pt>
                      <c:pt idx="1959">
                        <c:v>783.69</c:v>
                      </c:pt>
                      <c:pt idx="1960">
                        <c:v>784.08900000000006</c:v>
                      </c:pt>
                      <c:pt idx="1961">
                        <c:v>784.49</c:v>
                      </c:pt>
                      <c:pt idx="1962">
                        <c:v>784.88900000000001</c:v>
                      </c:pt>
                      <c:pt idx="1963">
                        <c:v>785.28899999999999</c:v>
                      </c:pt>
                      <c:pt idx="1964">
                        <c:v>785.69</c:v>
                      </c:pt>
                      <c:pt idx="1965">
                        <c:v>786.08900000000006</c:v>
                      </c:pt>
                      <c:pt idx="1966">
                        <c:v>786.49</c:v>
                      </c:pt>
                      <c:pt idx="1967">
                        <c:v>786.88900000000001</c:v>
                      </c:pt>
                      <c:pt idx="1968">
                        <c:v>787.28899999999999</c:v>
                      </c:pt>
                      <c:pt idx="1969">
                        <c:v>787.69</c:v>
                      </c:pt>
                      <c:pt idx="1970">
                        <c:v>788.08900000000006</c:v>
                      </c:pt>
                      <c:pt idx="1971">
                        <c:v>788.49</c:v>
                      </c:pt>
                      <c:pt idx="1972">
                        <c:v>788.89</c:v>
                      </c:pt>
                      <c:pt idx="1973">
                        <c:v>789.28899999999999</c:v>
                      </c:pt>
                      <c:pt idx="1974">
                        <c:v>789.69</c:v>
                      </c:pt>
                      <c:pt idx="1975">
                        <c:v>790.08900000000006</c:v>
                      </c:pt>
                      <c:pt idx="1976">
                        <c:v>790.49</c:v>
                      </c:pt>
                      <c:pt idx="1977">
                        <c:v>790.88900000000001</c:v>
                      </c:pt>
                      <c:pt idx="1978">
                        <c:v>791.28899999999999</c:v>
                      </c:pt>
                      <c:pt idx="1979">
                        <c:v>791.69</c:v>
                      </c:pt>
                      <c:pt idx="1980">
                        <c:v>792.08900000000006</c:v>
                      </c:pt>
                      <c:pt idx="1981">
                        <c:v>792.49</c:v>
                      </c:pt>
                      <c:pt idx="1982">
                        <c:v>792.88900000000001</c:v>
                      </c:pt>
                      <c:pt idx="1983">
                        <c:v>793.28899999999999</c:v>
                      </c:pt>
                      <c:pt idx="1984">
                        <c:v>793.69</c:v>
                      </c:pt>
                      <c:pt idx="1985">
                        <c:v>794.08900000000006</c:v>
                      </c:pt>
                      <c:pt idx="1986">
                        <c:v>794.49</c:v>
                      </c:pt>
                      <c:pt idx="1987">
                        <c:v>794.88900000000001</c:v>
                      </c:pt>
                      <c:pt idx="1988">
                        <c:v>795.28899999999999</c:v>
                      </c:pt>
                      <c:pt idx="1989">
                        <c:v>795.69</c:v>
                      </c:pt>
                      <c:pt idx="1990">
                        <c:v>796.08900000000006</c:v>
                      </c:pt>
                      <c:pt idx="1991">
                        <c:v>796.49</c:v>
                      </c:pt>
                      <c:pt idx="1992">
                        <c:v>796.89</c:v>
                      </c:pt>
                      <c:pt idx="1993">
                        <c:v>797.28899999999999</c:v>
                      </c:pt>
                      <c:pt idx="1994">
                        <c:v>797.69</c:v>
                      </c:pt>
                      <c:pt idx="1995">
                        <c:v>798.09</c:v>
                      </c:pt>
                      <c:pt idx="1996">
                        <c:v>798.49</c:v>
                      </c:pt>
                      <c:pt idx="1997">
                        <c:v>798.89</c:v>
                      </c:pt>
                      <c:pt idx="1998">
                        <c:v>799.29</c:v>
                      </c:pt>
                      <c:pt idx="1999">
                        <c:v>799.69</c:v>
                      </c:pt>
                      <c:pt idx="2000">
                        <c:v>800.09</c:v>
                      </c:pt>
                      <c:pt idx="2001">
                        <c:v>800.49</c:v>
                      </c:pt>
                      <c:pt idx="2002">
                        <c:v>800.89</c:v>
                      </c:pt>
                      <c:pt idx="2003">
                        <c:v>801.29</c:v>
                      </c:pt>
                      <c:pt idx="2004">
                        <c:v>801.69</c:v>
                      </c:pt>
                      <c:pt idx="2005">
                        <c:v>802.09</c:v>
                      </c:pt>
                      <c:pt idx="2006">
                        <c:v>802.49</c:v>
                      </c:pt>
                      <c:pt idx="2007">
                        <c:v>802.89</c:v>
                      </c:pt>
                      <c:pt idx="2008">
                        <c:v>803.29</c:v>
                      </c:pt>
                      <c:pt idx="2009">
                        <c:v>803.69</c:v>
                      </c:pt>
                      <c:pt idx="2010">
                        <c:v>804.09</c:v>
                      </c:pt>
                      <c:pt idx="2011">
                        <c:v>804.49</c:v>
                      </c:pt>
                      <c:pt idx="2012">
                        <c:v>804.89</c:v>
                      </c:pt>
                      <c:pt idx="2013">
                        <c:v>805.29</c:v>
                      </c:pt>
                      <c:pt idx="2014">
                        <c:v>805.69</c:v>
                      </c:pt>
                      <c:pt idx="2015">
                        <c:v>806.09</c:v>
                      </c:pt>
                      <c:pt idx="2016">
                        <c:v>806.49</c:v>
                      </c:pt>
                      <c:pt idx="2017">
                        <c:v>806.89</c:v>
                      </c:pt>
                      <c:pt idx="2018">
                        <c:v>807.29</c:v>
                      </c:pt>
                      <c:pt idx="2019">
                        <c:v>807.69</c:v>
                      </c:pt>
                      <c:pt idx="2020">
                        <c:v>808.09</c:v>
                      </c:pt>
                      <c:pt idx="2021">
                        <c:v>808.49</c:v>
                      </c:pt>
                      <c:pt idx="2022">
                        <c:v>808.89</c:v>
                      </c:pt>
                      <c:pt idx="2023">
                        <c:v>809.29</c:v>
                      </c:pt>
                      <c:pt idx="2024">
                        <c:v>809.69</c:v>
                      </c:pt>
                      <c:pt idx="2025">
                        <c:v>810.09</c:v>
                      </c:pt>
                      <c:pt idx="2026">
                        <c:v>810.49</c:v>
                      </c:pt>
                      <c:pt idx="2027">
                        <c:v>810.89</c:v>
                      </c:pt>
                      <c:pt idx="2028">
                        <c:v>811.29</c:v>
                      </c:pt>
                      <c:pt idx="2029">
                        <c:v>811.69</c:v>
                      </c:pt>
                      <c:pt idx="2030">
                        <c:v>812.09</c:v>
                      </c:pt>
                      <c:pt idx="2031">
                        <c:v>812.49</c:v>
                      </c:pt>
                      <c:pt idx="2032">
                        <c:v>812.89</c:v>
                      </c:pt>
                      <c:pt idx="2033">
                        <c:v>813.29</c:v>
                      </c:pt>
                      <c:pt idx="2034">
                        <c:v>813.69</c:v>
                      </c:pt>
                      <c:pt idx="2035">
                        <c:v>814.09</c:v>
                      </c:pt>
                      <c:pt idx="2036">
                        <c:v>814.49</c:v>
                      </c:pt>
                      <c:pt idx="2037">
                        <c:v>814.89</c:v>
                      </c:pt>
                      <c:pt idx="2038">
                        <c:v>815.29</c:v>
                      </c:pt>
                      <c:pt idx="2039">
                        <c:v>815.69</c:v>
                      </c:pt>
                      <c:pt idx="2040">
                        <c:v>816.09</c:v>
                      </c:pt>
                      <c:pt idx="2041">
                        <c:v>816.49</c:v>
                      </c:pt>
                      <c:pt idx="2042">
                        <c:v>816.89</c:v>
                      </c:pt>
                      <c:pt idx="2043">
                        <c:v>817.29</c:v>
                      </c:pt>
                      <c:pt idx="2044">
                        <c:v>817.69200000000001</c:v>
                      </c:pt>
                      <c:pt idx="2045">
                        <c:v>818.09199999999998</c:v>
                      </c:pt>
                      <c:pt idx="2046">
                        <c:v>818.49199999999996</c:v>
                      </c:pt>
                      <c:pt idx="2047">
                        <c:v>818.89200000000005</c:v>
                      </c:pt>
                      <c:pt idx="2048">
                        <c:v>819.29200000000003</c:v>
                      </c:pt>
                      <c:pt idx="2049">
                        <c:v>819.69200000000001</c:v>
                      </c:pt>
                      <c:pt idx="2050">
                        <c:v>820.09199999999998</c:v>
                      </c:pt>
                      <c:pt idx="2051">
                        <c:v>820.49199999999996</c:v>
                      </c:pt>
                      <c:pt idx="2052">
                        <c:v>820.89200000000005</c:v>
                      </c:pt>
                      <c:pt idx="2053">
                        <c:v>821.29200000000003</c:v>
                      </c:pt>
                      <c:pt idx="2054">
                        <c:v>821.69200000000001</c:v>
                      </c:pt>
                      <c:pt idx="2055">
                        <c:v>822.09199999999998</c:v>
                      </c:pt>
                      <c:pt idx="2056">
                        <c:v>822.49199999999996</c:v>
                      </c:pt>
                      <c:pt idx="2057">
                        <c:v>822.89200000000005</c:v>
                      </c:pt>
                      <c:pt idx="2058">
                        <c:v>823.29200000000003</c:v>
                      </c:pt>
                      <c:pt idx="2059">
                        <c:v>823.69200000000001</c:v>
                      </c:pt>
                      <c:pt idx="2060">
                        <c:v>824.09199999999998</c:v>
                      </c:pt>
                      <c:pt idx="2061">
                        <c:v>824.49199999999996</c:v>
                      </c:pt>
                      <c:pt idx="2062">
                        <c:v>824.89200000000005</c:v>
                      </c:pt>
                      <c:pt idx="2063">
                        <c:v>825.29200000000003</c:v>
                      </c:pt>
                      <c:pt idx="2064">
                        <c:v>825.69200000000001</c:v>
                      </c:pt>
                      <c:pt idx="2065">
                        <c:v>826.09199999999998</c:v>
                      </c:pt>
                      <c:pt idx="2066">
                        <c:v>826.49199999999996</c:v>
                      </c:pt>
                      <c:pt idx="2067">
                        <c:v>826.89200000000005</c:v>
                      </c:pt>
                      <c:pt idx="2068">
                        <c:v>827.29200000000003</c:v>
                      </c:pt>
                      <c:pt idx="2069">
                        <c:v>827.69200000000001</c:v>
                      </c:pt>
                      <c:pt idx="2070">
                        <c:v>828.09199999999998</c:v>
                      </c:pt>
                      <c:pt idx="2071">
                        <c:v>828.49199999999996</c:v>
                      </c:pt>
                      <c:pt idx="2072">
                        <c:v>828.89200000000005</c:v>
                      </c:pt>
                      <c:pt idx="2073">
                        <c:v>829.29200000000003</c:v>
                      </c:pt>
                      <c:pt idx="2074">
                        <c:v>829.69200000000001</c:v>
                      </c:pt>
                      <c:pt idx="2075">
                        <c:v>830.09199999999998</c:v>
                      </c:pt>
                      <c:pt idx="2076">
                        <c:v>830.49199999999996</c:v>
                      </c:pt>
                      <c:pt idx="2077">
                        <c:v>830.89200000000005</c:v>
                      </c:pt>
                      <c:pt idx="2078">
                        <c:v>831.29200000000003</c:v>
                      </c:pt>
                      <c:pt idx="2079">
                        <c:v>831.69200000000001</c:v>
                      </c:pt>
                      <c:pt idx="2080">
                        <c:v>832.09199999999998</c:v>
                      </c:pt>
                      <c:pt idx="2081">
                        <c:v>832.49199999999996</c:v>
                      </c:pt>
                      <c:pt idx="2082">
                        <c:v>832.89200000000005</c:v>
                      </c:pt>
                      <c:pt idx="2083">
                        <c:v>833.29200000000003</c:v>
                      </c:pt>
                      <c:pt idx="2084">
                        <c:v>833.69200000000001</c:v>
                      </c:pt>
                      <c:pt idx="2085">
                        <c:v>834.09199999999998</c:v>
                      </c:pt>
                      <c:pt idx="2086">
                        <c:v>834.49199999999996</c:v>
                      </c:pt>
                      <c:pt idx="2087">
                        <c:v>834.89200000000005</c:v>
                      </c:pt>
                      <c:pt idx="2088">
                        <c:v>835.29200000000003</c:v>
                      </c:pt>
                      <c:pt idx="2089">
                        <c:v>835.69200000000001</c:v>
                      </c:pt>
                      <c:pt idx="2090">
                        <c:v>836.09199999999998</c:v>
                      </c:pt>
                      <c:pt idx="2091">
                        <c:v>836.49199999999996</c:v>
                      </c:pt>
                      <c:pt idx="2092">
                        <c:v>836.89200000000005</c:v>
                      </c:pt>
                      <c:pt idx="2093">
                        <c:v>837.29200000000003</c:v>
                      </c:pt>
                      <c:pt idx="2094">
                        <c:v>837.69299999999998</c:v>
                      </c:pt>
                      <c:pt idx="2095">
                        <c:v>838.09299999999996</c:v>
                      </c:pt>
                      <c:pt idx="2096">
                        <c:v>838.49300000000005</c:v>
                      </c:pt>
                      <c:pt idx="2097">
                        <c:v>838.89300000000003</c:v>
                      </c:pt>
                      <c:pt idx="2098">
                        <c:v>839.29300000000001</c:v>
                      </c:pt>
                      <c:pt idx="2099">
                        <c:v>839.69299999999998</c:v>
                      </c:pt>
                      <c:pt idx="2100">
                        <c:v>840.09299999999996</c:v>
                      </c:pt>
                      <c:pt idx="2101">
                        <c:v>840.49300000000005</c:v>
                      </c:pt>
                      <c:pt idx="2102">
                        <c:v>840.89300000000003</c:v>
                      </c:pt>
                      <c:pt idx="2103">
                        <c:v>841.29300000000001</c:v>
                      </c:pt>
                      <c:pt idx="2104">
                        <c:v>841.69299999999998</c:v>
                      </c:pt>
                      <c:pt idx="2105">
                        <c:v>842.09299999999996</c:v>
                      </c:pt>
                      <c:pt idx="2106">
                        <c:v>842.49300000000005</c:v>
                      </c:pt>
                      <c:pt idx="2107">
                        <c:v>842.89300000000003</c:v>
                      </c:pt>
                      <c:pt idx="2108">
                        <c:v>843.29300000000001</c:v>
                      </c:pt>
                      <c:pt idx="2109">
                        <c:v>843.69299999999998</c:v>
                      </c:pt>
                      <c:pt idx="2110">
                        <c:v>844.09299999999996</c:v>
                      </c:pt>
                      <c:pt idx="2111">
                        <c:v>844.49300000000005</c:v>
                      </c:pt>
                      <c:pt idx="2112">
                        <c:v>844.89300000000003</c:v>
                      </c:pt>
                      <c:pt idx="2113">
                        <c:v>845.29300000000001</c:v>
                      </c:pt>
                      <c:pt idx="2114">
                        <c:v>845.69299999999998</c:v>
                      </c:pt>
                      <c:pt idx="2115">
                        <c:v>846.09299999999996</c:v>
                      </c:pt>
                      <c:pt idx="2116">
                        <c:v>846.49300000000005</c:v>
                      </c:pt>
                      <c:pt idx="2117">
                        <c:v>846.89300000000003</c:v>
                      </c:pt>
                      <c:pt idx="2118">
                        <c:v>847.29300000000001</c:v>
                      </c:pt>
                      <c:pt idx="2119">
                        <c:v>847.69299999999998</c:v>
                      </c:pt>
                      <c:pt idx="2120">
                        <c:v>848.09299999999996</c:v>
                      </c:pt>
                      <c:pt idx="2121">
                        <c:v>848.49300000000005</c:v>
                      </c:pt>
                      <c:pt idx="2122">
                        <c:v>848.89300000000003</c:v>
                      </c:pt>
                      <c:pt idx="2123">
                        <c:v>849.29300000000001</c:v>
                      </c:pt>
                      <c:pt idx="2124">
                        <c:v>849.69500000000005</c:v>
                      </c:pt>
                      <c:pt idx="2125">
                        <c:v>850.09500000000003</c:v>
                      </c:pt>
                      <c:pt idx="2126">
                        <c:v>850.495</c:v>
                      </c:pt>
                      <c:pt idx="2127">
                        <c:v>850.89499999999998</c:v>
                      </c:pt>
                      <c:pt idx="2128">
                        <c:v>851.29499999999996</c:v>
                      </c:pt>
                      <c:pt idx="2129">
                        <c:v>851.69500000000005</c:v>
                      </c:pt>
                      <c:pt idx="2130">
                        <c:v>852.09500000000003</c:v>
                      </c:pt>
                      <c:pt idx="2131">
                        <c:v>852.495</c:v>
                      </c:pt>
                      <c:pt idx="2132">
                        <c:v>852.89499999999998</c:v>
                      </c:pt>
                      <c:pt idx="2133">
                        <c:v>853.29499999999996</c:v>
                      </c:pt>
                      <c:pt idx="2134">
                        <c:v>853.69500000000005</c:v>
                      </c:pt>
                      <c:pt idx="2135">
                        <c:v>854.09500000000003</c:v>
                      </c:pt>
                      <c:pt idx="2136">
                        <c:v>854.495</c:v>
                      </c:pt>
                      <c:pt idx="2137">
                        <c:v>854.89499999999998</c:v>
                      </c:pt>
                      <c:pt idx="2138">
                        <c:v>855.29499999999996</c:v>
                      </c:pt>
                      <c:pt idx="2139">
                        <c:v>855.69500000000005</c:v>
                      </c:pt>
                      <c:pt idx="2140">
                        <c:v>856.09500000000003</c:v>
                      </c:pt>
                      <c:pt idx="2141">
                        <c:v>856.495</c:v>
                      </c:pt>
                      <c:pt idx="2142">
                        <c:v>856.89499999999998</c:v>
                      </c:pt>
                      <c:pt idx="2143">
                        <c:v>857.29499999999996</c:v>
                      </c:pt>
                      <c:pt idx="2144">
                        <c:v>857.69600000000003</c:v>
                      </c:pt>
                      <c:pt idx="2145">
                        <c:v>858.096</c:v>
                      </c:pt>
                      <c:pt idx="2146">
                        <c:v>858.49599999999998</c:v>
                      </c:pt>
                      <c:pt idx="2147">
                        <c:v>858.89599999999996</c:v>
                      </c:pt>
                      <c:pt idx="2148">
                        <c:v>859.29499999999996</c:v>
                      </c:pt>
                      <c:pt idx="2149">
                        <c:v>859.69600000000003</c:v>
                      </c:pt>
                      <c:pt idx="2150">
                        <c:v>860.096</c:v>
                      </c:pt>
                      <c:pt idx="2151">
                        <c:v>860.49599999999998</c:v>
                      </c:pt>
                      <c:pt idx="2152">
                        <c:v>860.89599999999996</c:v>
                      </c:pt>
                      <c:pt idx="2153">
                        <c:v>861.29600000000005</c:v>
                      </c:pt>
                      <c:pt idx="2154">
                        <c:v>861.69600000000003</c:v>
                      </c:pt>
                      <c:pt idx="2155">
                        <c:v>862.096</c:v>
                      </c:pt>
                      <c:pt idx="2156">
                        <c:v>862.49599999999998</c:v>
                      </c:pt>
                      <c:pt idx="2157">
                        <c:v>862.89599999999996</c:v>
                      </c:pt>
                      <c:pt idx="2158">
                        <c:v>863.29600000000005</c:v>
                      </c:pt>
                      <c:pt idx="2159">
                        <c:v>863.69600000000003</c:v>
                      </c:pt>
                      <c:pt idx="2160">
                        <c:v>864.096</c:v>
                      </c:pt>
                      <c:pt idx="2161">
                        <c:v>864.49599999999998</c:v>
                      </c:pt>
                      <c:pt idx="2162">
                        <c:v>864.89599999999996</c:v>
                      </c:pt>
                      <c:pt idx="2163">
                        <c:v>865.29600000000005</c:v>
                      </c:pt>
                      <c:pt idx="2164">
                        <c:v>865.69600000000003</c:v>
                      </c:pt>
                      <c:pt idx="2165">
                        <c:v>866.096</c:v>
                      </c:pt>
                      <c:pt idx="2166">
                        <c:v>866.49599999999998</c:v>
                      </c:pt>
                      <c:pt idx="2167">
                        <c:v>866.89599999999996</c:v>
                      </c:pt>
                      <c:pt idx="2168">
                        <c:v>867.29600000000005</c:v>
                      </c:pt>
                      <c:pt idx="2169">
                        <c:v>867.69600000000003</c:v>
                      </c:pt>
                      <c:pt idx="2170">
                        <c:v>868.096</c:v>
                      </c:pt>
                      <c:pt idx="2171">
                        <c:v>868.49599999999998</c:v>
                      </c:pt>
                      <c:pt idx="2172">
                        <c:v>868.89599999999996</c:v>
                      </c:pt>
                      <c:pt idx="2173">
                        <c:v>869.29600000000005</c:v>
                      </c:pt>
                      <c:pt idx="2174">
                        <c:v>869.69600000000003</c:v>
                      </c:pt>
                      <c:pt idx="2175">
                        <c:v>870.096</c:v>
                      </c:pt>
                      <c:pt idx="2176">
                        <c:v>870.49599999999998</c:v>
                      </c:pt>
                      <c:pt idx="2177">
                        <c:v>870.89599999999996</c:v>
                      </c:pt>
                      <c:pt idx="2178">
                        <c:v>871.29600000000005</c:v>
                      </c:pt>
                      <c:pt idx="2179">
                        <c:v>871.69600000000003</c:v>
                      </c:pt>
                      <c:pt idx="2180">
                        <c:v>872.096</c:v>
                      </c:pt>
                      <c:pt idx="2181">
                        <c:v>872.49599999999998</c:v>
                      </c:pt>
                      <c:pt idx="2182">
                        <c:v>872.89599999999996</c:v>
                      </c:pt>
                      <c:pt idx="2183">
                        <c:v>873.29600000000005</c:v>
                      </c:pt>
                      <c:pt idx="2184">
                        <c:v>873.69600000000003</c:v>
                      </c:pt>
                      <c:pt idx="2185">
                        <c:v>874.096</c:v>
                      </c:pt>
                      <c:pt idx="2186">
                        <c:v>874.49599999999998</c:v>
                      </c:pt>
                      <c:pt idx="2187">
                        <c:v>874.89599999999996</c:v>
                      </c:pt>
                      <c:pt idx="2188">
                        <c:v>875.29600000000005</c:v>
                      </c:pt>
                      <c:pt idx="2189">
                        <c:v>875.69600000000003</c:v>
                      </c:pt>
                      <c:pt idx="2190">
                        <c:v>876.096</c:v>
                      </c:pt>
                      <c:pt idx="2191">
                        <c:v>876.49599999999998</c:v>
                      </c:pt>
                      <c:pt idx="2192">
                        <c:v>876.89599999999996</c:v>
                      </c:pt>
                      <c:pt idx="2193">
                        <c:v>877.29600000000005</c:v>
                      </c:pt>
                      <c:pt idx="2194">
                        <c:v>877.69600000000003</c:v>
                      </c:pt>
                      <c:pt idx="2195">
                        <c:v>878.096</c:v>
                      </c:pt>
                      <c:pt idx="2196">
                        <c:v>878.49599999999998</c:v>
                      </c:pt>
                      <c:pt idx="2197">
                        <c:v>878.89599999999996</c:v>
                      </c:pt>
                      <c:pt idx="2198">
                        <c:v>879.29600000000005</c:v>
                      </c:pt>
                      <c:pt idx="2199">
                        <c:v>879.69600000000003</c:v>
                      </c:pt>
                      <c:pt idx="2200">
                        <c:v>880.096</c:v>
                      </c:pt>
                      <c:pt idx="2201">
                        <c:v>880.49599999999998</c:v>
                      </c:pt>
                      <c:pt idx="2202">
                        <c:v>880.89599999999996</c:v>
                      </c:pt>
                      <c:pt idx="2203">
                        <c:v>881.29600000000005</c:v>
                      </c:pt>
                      <c:pt idx="2204">
                        <c:v>881.69799999999998</c:v>
                      </c:pt>
                      <c:pt idx="2205">
                        <c:v>882.09799999999996</c:v>
                      </c:pt>
                      <c:pt idx="2206">
                        <c:v>882.49800000000005</c:v>
                      </c:pt>
                      <c:pt idx="2207">
                        <c:v>882.89800000000002</c:v>
                      </c:pt>
                      <c:pt idx="2208">
                        <c:v>883.298</c:v>
                      </c:pt>
                      <c:pt idx="2209">
                        <c:v>883.69799999999998</c:v>
                      </c:pt>
                      <c:pt idx="2210">
                        <c:v>884.09799999999996</c:v>
                      </c:pt>
                      <c:pt idx="2211">
                        <c:v>884.49800000000005</c:v>
                      </c:pt>
                      <c:pt idx="2212">
                        <c:v>884.89800000000002</c:v>
                      </c:pt>
                      <c:pt idx="2213">
                        <c:v>885.298</c:v>
                      </c:pt>
                      <c:pt idx="2214">
                        <c:v>885.69899999999996</c:v>
                      </c:pt>
                      <c:pt idx="2215">
                        <c:v>886.09900000000005</c:v>
                      </c:pt>
                      <c:pt idx="2216">
                        <c:v>886.49800000000005</c:v>
                      </c:pt>
                      <c:pt idx="2217">
                        <c:v>886.899</c:v>
                      </c:pt>
                      <c:pt idx="2218">
                        <c:v>887.29899999999998</c:v>
                      </c:pt>
                      <c:pt idx="2219">
                        <c:v>887.69899999999996</c:v>
                      </c:pt>
                      <c:pt idx="2220">
                        <c:v>888.09900000000005</c:v>
                      </c:pt>
                      <c:pt idx="2221">
                        <c:v>888.49900000000002</c:v>
                      </c:pt>
                      <c:pt idx="2222">
                        <c:v>888.899</c:v>
                      </c:pt>
                      <c:pt idx="2223">
                        <c:v>889.29899999999998</c:v>
                      </c:pt>
                      <c:pt idx="2224">
                        <c:v>889.69899999999996</c:v>
                      </c:pt>
                      <c:pt idx="2225">
                        <c:v>890.09900000000005</c:v>
                      </c:pt>
                      <c:pt idx="2226">
                        <c:v>890.49900000000002</c:v>
                      </c:pt>
                      <c:pt idx="2227">
                        <c:v>890.899</c:v>
                      </c:pt>
                      <c:pt idx="2228">
                        <c:v>891.29899999999998</c:v>
                      </c:pt>
                      <c:pt idx="2229">
                        <c:v>891.69899999999996</c:v>
                      </c:pt>
                      <c:pt idx="2230">
                        <c:v>892.09900000000005</c:v>
                      </c:pt>
                      <c:pt idx="2231">
                        <c:v>892.49900000000002</c:v>
                      </c:pt>
                      <c:pt idx="2232">
                        <c:v>892.899</c:v>
                      </c:pt>
                      <c:pt idx="2233">
                        <c:v>893.29899999999998</c:v>
                      </c:pt>
                      <c:pt idx="2234">
                        <c:v>893.69899999999996</c:v>
                      </c:pt>
                      <c:pt idx="2235">
                        <c:v>894.09900000000005</c:v>
                      </c:pt>
                      <c:pt idx="2236">
                        <c:v>894.49900000000002</c:v>
                      </c:pt>
                      <c:pt idx="2237">
                        <c:v>894.899</c:v>
                      </c:pt>
                      <c:pt idx="2238">
                        <c:v>895.29899999999998</c:v>
                      </c:pt>
                      <c:pt idx="2239">
                        <c:v>895.69899999999996</c:v>
                      </c:pt>
                      <c:pt idx="2240">
                        <c:v>896.09900000000005</c:v>
                      </c:pt>
                      <c:pt idx="2241">
                        <c:v>896.49900000000002</c:v>
                      </c:pt>
                      <c:pt idx="2242">
                        <c:v>896.899</c:v>
                      </c:pt>
                      <c:pt idx="2243">
                        <c:v>897.29899999999998</c:v>
                      </c:pt>
                      <c:pt idx="2244">
                        <c:v>897.69899999999996</c:v>
                      </c:pt>
                      <c:pt idx="2245">
                        <c:v>898.09900000000005</c:v>
                      </c:pt>
                      <c:pt idx="2246">
                        <c:v>898.49900000000002</c:v>
                      </c:pt>
                      <c:pt idx="2247">
                        <c:v>898.899</c:v>
                      </c:pt>
                      <c:pt idx="2248">
                        <c:v>899.29899999999998</c:v>
                      </c:pt>
                      <c:pt idx="2249">
                        <c:v>899.69899999999996</c:v>
                      </c:pt>
                      <c:pt idx="2250">
                        <c:v>900.09900000000005</c:v>
                      </c:pt>
                      <c:pt idx="2251">
                        <c:v>900.49900000000002</c:v>
                      </c:pt>
                      <c:pt idx="2252">
                        <c:v>900.899</c:v>
                      </c:pt>
                      <c:pt idx="2253">
                        <c:v>901.29899999999998</c:v>
                      </c:pt>
                      <c:pt idx="2254">
                        <c:v>901.69899999999996</c:v>
                      </c:pt>
                      <c:pt idx="2255">
                        <c:v>902.09900000000005</c:v>
                      </c:pt>
                      <c:pt idx="2256">
                        <c:v>902.49900000000002</c:v>
                      </c:pt>
                      <c:pt idx="2257">
                        <c:v>902.899</c:v>
                      </c:pt>
                      <c:pt idx="2258">
                        <c:v>903.29899999999998</c:v>
                      </c:pt>
                      <c:pt idx="2259">
                        <c:v>903.69899999999996</c:v>
                      </c:pt>
                      <c:pt idx="2260">
                        <c:v>904.09900000000005</c:v>
                      </c:pt>
                      <c:pt idx="2261">
                        <c:v>904.49900000000002</c:v>
                      </c:pt>
                      <c:pt idx="2262">
                        <c:v>904.899</c:v>
                      </c:pt>
                      <c:pt idx="2263">
                        <c:v>905.29899999999998</c:v>
                      </c:pt>
                      <c:pt idx="2264">
                        <c:v>905.69899999999996</c:v>
                      </c:pt>
                      <c:pt idx="2265">
                        <c:v>906.09900000000005</c:v>
                      </c:pt>
                      <c:pt idx="2266">
                        <c:v>906.49900000000002</c:v>
                      </c:pt>
                      <c:pt idx="2267">
                        <c:v>906.899</c:v>
                      </c:pt>
                      <c:pt idx="2268">
                        <c:v>907.29899999999998</c:v>
                      </c:pt>
                      <c:pt idx="2269">
                        <c:v>907.69899999999996</c:v>
                      </c:pt>
                      <c:pt idx="2270">
                        <c:v>908.09900000000005</c:v>
                      </c:pt>
                      <c:pt idx="2271">
                        <c:v>908.49900000000002</c:v>
                      </c:pt>
                      <c:pt idx="2272">
                        <c:v>908.899</c:v>
                      </c:pt>
                      <c:pt idx="2273">
                        <c:v>909.29899999999998</c:v>
                      </c:pt>
                      <c:pt idx="2274">
                        <c:v>909.69899999999996</c:v>
                      </c:pt>
                      <c:pt idx="2275">
                        <c:v>910.09900000000005</c:v>
                      </c:pt>
                      <c:pt idx="2276">
                        <c:v>910.49900000000002</c:v>
                      </c:pt>
                      <c:pt idx="2277">
                        <c:v>910.899</c:v>
                      </c:pt>
                      <c:pt idx="2278">
                        <c:v>911.29899999999998</c:v>
                      </c:pt>
                      <c:pt idx="2279">
                        <c:v>911.69899999999996</c:v>
                      </c:pt>
                      <c:pt idx="2280">
                        <c:v>912.09900000000005</c:v>
                      </c:pt>
                      <c:pt idx="2281">
                        <c:v>912.49900000000002</c:v>
                      </c:pt>
                      <c:pt idx="2282">
                        <c:v>912.899</c:v>
                      </c:pt>
                      <c:pt idx="2283">
                        <c:v>913.29899999999998</c:v>
                      </c:pt>
                      <c:pt idx="2284">
                        <c:v>913.7</c:v>
                      </c:pt>
                      <c:pt idx="2285">
                        <c:v>914.1</c:v>
                      </c:pt>
                      <c:pt idx="2286">
                        <c:v>914.5</c:v>
                      </c:pt>
                      <c:pt idx="2287">
                        <c:v>914.9</c:v>
                      </c:pt>
                      <c:pt idx="2288">
                        <c:v>915.3</c:v>
                      </c:pt>
                      <c:pt idx="2289">
                        <c:v>915.7</c:v>
                      </c:pt>
                      <c:pt idx="2290">
                        <c:v>916.1</c:v>
                      </c:pt>
                      <c:pt idx="2291">
                        <c:v>916.5</c:v>
                      </c:pt>
                      <c:pt idx="2292">
                        <c:v>916.9</c:v>
                      </c:pt>
                      <c:pt idx="2293">
                        <c:v>917.3</c:v>
                      </c:pt>
                      <c:pt idx="2294">
                        <c:v>917.7</c:v>
                      </c:pt>
                      <c:pt idx="2295">
                        <c:v>918.1</c:v>
                      </c:pt>
                      <c:pt idx="2296">
                        <c:v>918.5</c:v>
                      </c:pt>
                      <c:pt idx="2297">
                        <c:v>918.9</c:v>
                      </c:pt>
                      <c:pt idx="2298">
                        <c:v>919.3</c:v>
                      </c:pt>
                      <c:pt idx="2299">
                        <c:v>919.7</c:v>
                      </c:pt>
                      <c:pt idx="2300">
                        <c:v>920.1</c:v>
                      </c:pt>
                      <c:pt idx="2301">
                        <c:v>920.5</c:v>
                      </c:pt>
                      <c:pt idx="2302">
                        <c:v>920.9</c:v>
                      </c:pt>
                      <c:pt idx="2303">
                        <c:v>921.3</c:v>
                      </c:pt>
                      <c:pt idx="2304">
                        <c:v>921.7</c:v>
                      </c:pt>
                      <c:pt idx="2305">
                        <c:v>922.1</c:v>
                      </c:pt>
                      <c:pt idx="2306">
                        <c:v>922.5</c:v>
                      </c:pt>
                      <c:pt idx="2307">
                        <c:v>922.9</c:v>
                      </c:pt>
                      <c:pt idx="2308">
                        <c:v>923.3</c:v>
                      </c:pt>
                      <c:pt idx="2309">
                        <c:v>923.7</c:v>
                      </c:pt>
                      <c:pt idx="2310">
                        <c:v>924.1</c:v>
                      </c:pt>
                      <c:pt idx="2311">
                        <c:v>924.5</c:v>
                      </c:pt>
                      <c:pt idx="2312">
                        <c:v>924.9</c:v>
                      </c:pt>
                      <c:pt idx="2313">
                        <c:v>925.3</c:v>
                      </c:pt>
                      <c:pt idx="2314">
                        <c:v>925.7</c:v>
                      </c:pt>
                      <c:pt idx="2315">
                        <c:v>926.1</c:v>
                      </c:pt>
                      <c:pt idx="2316">
                        <c:v>926.5</c:v>
                      </c:pt>
                      <c:pt idx="2317">
                        <c:v>926.9</c:v>
                      </c:pt>
                      <c:pt idx="2318">
                        <c:v>927.3</c:v>
                      </c:pt>
                      <c:pt idx="2319">
                        <c:v>927.7</c:v>
                      </c:pt>
                      <c:pt idx="2320">
                        <c:v>928.1</c:v>
                      </c:pt>
                      <c:pt idx="2321">
                        <c:v>928.5</c:v>
                      </c:pt>
                      <c:pt idx="2322">
                        <c:v>928.9</c:v>
                      </c:pt>
                      <c:pt idx="2323">
                        <c:v>929.3</c:v>
                      </c:pt>
                      <c:pt idx="2324">
                        <c:v>929.70100000000002</c:v>
                      </c:pt>
                      <c:pt idx="2325">
                        <c:v>930.1</c:v>
                      </c:pt>
                      <c:pt idx="2326">
                        <c:v>930.5</c:v>
                      </c:pt>
                      <c:pt idx="2327">
                        <c:v>930.9</c:v>
                      </c:pt>
                      <c:pt idx="2328">
                        <c:v>931.3</c:v>
                      </c:pt>
                      <c:pt idx="2329">
                        <c:v>931.7</c:v>
                      </c:pt>
                      <c:pt idx="2330">
                        <c:v>932.1</c:v>
                      </c:pt>
                      <c:pt idx="2331">
                        <c:v>932.5</c:v>
                      </c:pt>
                      <c:pt idx="2332">
                        <c:v>932.9</c:v>
                      </c:pt>
                      <c:pt idx="2333">
                        <c:v>933.3</c:v>
                      </c:pt>
                      <c:pt idx="2334">
                        <c:v>933.70100000000002</c:v>
                      </c:pt>
                      <c:pt idx="2335">
                        <c:v>934.1</c:v>
                      </c:pt>
                      <c:pt idx="2336">
                        <c:v>934.5</c:v>
                      </c:pt>
                      <c:pt idx="2337">
                        <c:v>934.90099999999995</c:v>
                      </c:pt>
                      <c:pt idx="2338">
                        <c:v>935.3</c:v>
                      </c:pt>
                      <c:pt idx="2339">
                        <c:v>935.70100000000002</c:v>
                      </c:pt>
                      <c:pt idx="2340">
                        <c:v>936.101</c:v>
                      </c:pt>
                      <c:pt idx="2341">
                        <c:v>936.5</c:v>
                      </c:pt>
                      <c:pt idx="2342">
                        <c:v>936.90099999999995</c:v>
                      </c:pt>
                      <c:pt idx="2343">
                        <c:v>937.3</c:v>
                      </c:pt>
                      <c:pt idx="2344">
                        <c:v>937.70100000000002</c:v>
                      </c:pt>
                      <c:pt idx="2345">
                        <c:v>938.101</c:v>
                      </c:pt>
                      <c:pt idx="2346">
                        <c:v>938.50099999999998</c:v>
                      </c:pt>
                      <c:pt idx="2347">
                        <c:v>938.90099999999995</c:v>
                      </c:pt>
                      <c:pt idx="2348">
                        <c:v>939.30100000000004</c:v>
                      </c:pt>
                      <c:pt idx="2349">
                        <c:v>939.70100000000002</c:v>
                      </c:pt>
                      <c:pt idx="2350">
                        <c:v>940.101</c:v>
                      </c:pt>
                      <c:pt idx="2351">
                        <c:v>940.50099999999998</c:v>
                      </c:pt>
                      <c:pt idx="2352">
                        <c:v>940.90099999999995</c:v>
                      </c:pt>
                      <c:pt idx="2353">
                        <c:v>941.30100000000004</c:v>
                      </c:pt>
                      <c:pt idx="2354">
                        <c:v>941.70100000000002</c:v>
                      </c:pt>
                      <c:pt idx="2355">
                        <c:v>942.101</c:v>
                      </c:pt>
                      <c:pt idx="2356">
                        <c:v>942.50099999999998</c:v>
                      </c:pt>
                      <c:pt idx="2357">
                        <c:v>942.90099999999995</c:v>
                      </c:pt>
                      <c:pt idx="2358">
                        <c:v>943.30100000000004</c:v>
                      </c:pt>
                      <c:pt idx="2359">
                        <c:v>943.70100000000002</c:v>
                      </c:pt>
                      <c:pt idx="2360">
                        <c:v>944.101</c:v>
                      </c:pt>
                      <c:pt idx="2361">
                        <c:v>944.50099999999998</c:v>
                      </c:pt>
                      <c:pt idx="2362">
                        <c:v>944.90099999999995</c:v>
                      </c:pt>
                      <c:pt idx="2363">
                        <c:v>945.30100000000004</c:v>
                      </c:pt>
                      <c:pt idx="2364">
                        <c:v>945.70100000000002</c:v>
                      </c:pt>
                      <c:pt idx="2365">
                        <c:v>946.101</c:v>
                      </c:pt>
                      <c:pt idx="2366">
                        <c:v>946.50099999999998</c:v>
                      </c:pt>
                      <c:pt idx="2367">
                        <c:v>946.90099999999995</c:v>
                      </c:pt>
                      <c:pt idx="2368">
                        <c:v>947.30100000000004</c:v>
                      </c:pt>
                      <c:pt idx="2369">
                        <c:v>947.70100000000002</c:v>
                      </c:pt>
                      <c:pt idx="2370">
                        <c:v>948.101</c:v>
                      </c:pt>
                      <c:pt idx="2371">
                        <c:v>948.50099999999998</c:v>
                      </c:pt>
                      <c:pt idx="2372">
                        <c:v>948.90099999999995</c:v>
                      </c:pt>
                      <c:pt idx="2373">
                        <c:v>949.30100000000004</c:v>
                      </c:pt>
                      <c:pt idx="2374">
                        <c:v>949.70299999999997</c:v>
                      </c:pt>
                      <c:pt idx="2375">
                        <c:v>950.10299999999995</c:v>
                      </c:pt>
                      <c:pt idx="2376">
                        <c:v>950.50300000000004</c:v>
                      </c:pt>
                      <c:pt idx="2377">
                        <c:v>950.90300000000002</c:v>
                      </c:pt>
                      <c:pt idx="2378">
                        <c:v>951.303</c:v>
                      </c:pt>
                      <c:pt idx="2379">
                        <c:v>951.70299999999997</c:v>
                      </c:pt>
                      <c:pt idx="2380">
                        <c:v>952.10299999999995</c:v>
                      </c:pt>
                      <c:pt idx="2381">
                        <c:v>952.50300000000004</c:v>
                      </c:pt>
                      <c:pt idx="2382">
                        <c:v>952.90300000000002</c:v>
                      </c:pt>
                      <c:pt idx="2383">
                        <c:v>953.303</c:v>
                      </c:pt>
                      <c:pt idx="2384">
                        <c:v>953.70299999999997</c:v>
                      </c:pt>
                      <c:pt idx="2385">
                        <c:v>954.10299999999995</c:v>
                      </c:pt>
                      <c:pt idx="2386">
                        <c:v>954.50300000000004</c:v>
                      </c:pt>
                      <c:pt idx="2387">
                        <c:v>954.90300000000002</c:v>
                      </c:pt>
                      <c:pt idx="2388">
                        <c:v>955.303</c:v>
                      </c:pt>
                      <c:pt idx="2389">
                        <c:v>955.70299999999997</c:v>
                      </c:pt>
                      <c:pt idx="2390">
                        <c:v>956.10299999999995</c:v>
                      </c:pt>
                      <c:pt idx="2391">
                        <c:v>956.50300000000004</c:v>
                      </c:pt>
                      <c:pt idx="2392">
                        <c:v>956.90300000000002</c:v>
                      </c:pt>
                      <c:pt idx="2393">
                        <c:v>957.303</c:v>
                      </c:pt>
                      <c:pt idx="2394">
                        <c:v>957.70299999999997</c:v>
                      </c:pt>
                      <c:pt idx="2395">
                        <c:v>958.10299999999995</c:v>
                      </c:pt>
                      <c:pt idx="2396">
                        <c:v>958.50300000000004</c:v>
                      </c:pt>
                      <c:pt idx="2397">
                        <c:v>958.90300000000002</c:v>
                      </c:pt>
                      <c:pt idx="2398">
                        <c:v>959.303</c:v>
                      </c:pt>
                      <c:pt idx="2399">
                        <c:v>959.70299999999997</c:v>
                      </c:pt>
                      <c:pt idx="2400">
                        <c:v>960.10299999999995</c:v>
                      </c:pt>
                      <c:pt idx="2401">
                        <c:v>960.50300000000004</c:v>
                      </c:pt>
                      <c:pt idx="2402">
                        <c:v>960.90300000000002</c:v>
                      </c:pt>
                      <c:pt idx="2403">
                        <c:v>961.303</c:v>
                      </c:pt>
                      <c:pt idx="2404">
                        <c:v>961.70399999999995</c:v>
                      </c:pt>
                      <c:pt idx="2405">
                        <c:v>962.10400000000004</c:v>
                      </c:pt>
                      <c:pt idx="2406">
                        <c:v>962.50400000000002</c:v>
                      </c:pt>
                      <c:pt idx="2407">
                        <c:v>962.904</c:v>
                      </c:pt>
                      <c:pt idx="2408">
                        <c:v>963.30399999999997</c:v>
                      </c:pt>
                      <c:pt idx="2409">
                        <c:v>963.70399999999995</c:v>
                      </c:pt>
                      <c:pt idx="2410">
                        <c:v>964.10400000000004</c:v>
                      </c:pt>
                      <c:pt idx="2411">
                        <c:v>964.50400000000002</c:v>
                      </c:pt>
                      <c:pt idx="2412">
                        <c:v>964.904</c:v>
                      </c:pt>
                      <c:pt idx="2413">
                        <c:v>965.30399999999997</c:v>
                      </c:pt>
                      <c:pt idx="2414">
                        <c:v>965.70399999999995</c:v>
                      </c:pt>
                      <c:pt idx="2415">
                        <c:v>966.10400000000004</c:v>
                      </c:pt>
                      <c:pt idx="2416">
                        <c:v>966.50400000000002</c:v>
                      </c:pt>
                      <c:pt idx="2417">
                        <c:v>966.904</c:v>
                      </c:pt>
                      <c:pt idx="2418">
                        <c:v>967.30399999999997</c:v>
                      </c:pt>
                      <c:pt idx="2419">
                        <c:v>967.70399999999995</c:v>
                      </c:pt>
                      <c:pt idx="2420">
                        <c:v>968.10400000000004</c:v>
                      </c:pt>
                      <c:pt idx="2421">
                        <c:v>968.50400000000002</c:v>
                      </c:pt>
                      <c:pt idx="2422">
                        <c:v>968.904</c:v>
                      </c:pt>
                      <c:pt idx="2423">
                        <c:v>969.30399999999997</c:v>
                      </c:pt>
                      <c:pt idx="2424">
                        <c:v>969.70399999999995</c:v>
                      </c:pt>
                      <c:pt idx="2425">
                        <c:v>970.10400000000004</c:v>
                      </c:pt>
                      <c:pt idx="2426">
                        <c:v>970.50400000000002</c:v>
                      </c:pt>
                      <c:pt idx="2427">
                        <c:v>970.904</c:v>
                      </c:pt>
                      <c:pt idx="2428">
                        <c:v>971.30399999999997</c:v>
                      </c:pt>
                      <c:pt idx="2429">
                        <c:v>971.70399999999995</c:v>
                      </c:pt>
                      <c:pt idx="2430">
                        <c:v>972.10400000000004</c:v>
                      </c:pt>
                      <c:pt idx="2431">
                        <c:v>972.50400000000002</c:v>
                      </c:pt>
                      <c:pt idx="2432">
                        <c:v>972.904</c:v>
                      </c:pt>
                      <c:pt idx="2433">
                        <c:v>973.30399999999997</c:v>
                      </c:pt>
                      <c:pt idx="2434">
                        <c:v>973.70399999999995</c:v>
                      </c:pt>
                      <c:pt idx="2435">
                        <c:v>974.10400000000004</c:v>
                      </c:pt>
                      <c:pt idx="2436">
                        <c:v>974.50400000000002</c:v>
                      </c:pt>
                      <c:pt idx="2437">
                        <c:v>974.904</c:v>
                      </c:pt>
                      <c:pt idx="2438">
                        <c:v>975.30399999999997</c:v>
                      </c:pt>
                      <c:pt idx="2439">
                        <c:v>975.70399999999995</c:v>
                      </c:pt>
                      <c:pt idx="2440">
                        <c:v>976.10400000000004</c:v>
                      </c:pt>
                      <c:pt idx="2441">
                        <c:v>976.50400000000002</c:v>
                      </c:pt>
                      <c:pt idx="2442">
                        <c:v>976.904</c:v>
                      </c:pt>
                      <c:pt idx="2443">
                        <c:v>977.30399999999997</c:v>
                      </c:pt>
                      <c:pt idx="2444">
                        <c:v>977.70399999999995</c:v>
                      </c:pt>
                      <c:pt idx="2445">
                        <c:v>978.10400000000004</c:v>
                      </c:pt>
                      <c:pt idx="2446">
                        <c:v>978.50400000000002</c:v>
                      </c:pt>
                      <c:pt idx="2447">
                        <c:v>978.904</c:v>
                      </c:pt>
                      <c:pt idx="2448">
                        <c:v>979.30399999999997</c:v>
                      </c:pt>
                      <c:pt idx="2449">
                        <c:v>979.70399999999995</c:v>
                      </c:pt>
                      <c:pt idx="2450">
                        <c:v>980.10400000000004</c:v>
                      </c:pt>
                      <c:pt idx="2451">
                        <c:v>980.50400000000002</c:v>
                      </c:pt>
                      <c:pt idx="2452">
                        <c:v>980.904</c:v>
                      </c:pt>
                      <c:pt idx="2453">
                        <c:v>981.30399999999997</c:v>
                      </c:pt>
                      <c:pt idx="2454">
                        <c:v>981.70600000000002</c:v>
                      </c:pt>
                      <c:pt idx="2455">
                        <c:v>982.10699999999997</c:v>
                      </c:pt>
                      <c:pt idx="2456">
                        <c:v>982.50599999999997</c:v>
                      </c:pt>
                      <c:pt idx="2457">
                        <c:v>982.90599999999995</c:v>
                      </c:pt>
                      <c:pt idx="2458">
                        <c:v>983.30700000000002</c:v>
                      </c:pt>
                      <c:pt idx="2459">
                        <c:v>983.70600000000002</c:v>
                      </c:pt>
                      <c:pt idx="2460">
                        <c:v>984.10699999999997</c:v>
                      </c:pt>
                      <c:pt idx="2461">
                        <c:v>984.50599999999997</c:v>
                      </c:pt>
                      <c:pt idx="2462">
                        <c:v>984.90599999999995</c:v>
                      </c:pt>
                      <c:pt idx="2463">
                        <c:v>985.30700000000002</c:v>
                      </c:pt>
                      <c:pt idx="2464">
                        <c:v>985.70600000000002</c:v>
                      </c:pt>
                      <c:pt idx="2465">
                        <c:v>986.10699999999997</c:v>
                      </c:pt>
                      <c:pt idx="2466">
                        <c:v>986.50599999999997</c:v>
                      </c:pt>
                      <c:pt idx="2467">
                        <c:v>986.90599999999995</c:v>
                      </c:pt>
                      <c:pt idx="2468">
                        <c:v>987.30700000000002</c:v>
                      </c:pt>
                      <c:pt idx="2469">
                        <c:v>987.70600000000002</c:v>
                      </c:pt>
                      <c:pt idx="2470">
                        <c:v>988.10699999999997</c:v>
                      </c:pt>
                      <c:pt idx="2471">
                        <c:v>988.50599999999997</c:v>
                      </c:pt>
                      <c:pt idx="2472">
                        <c:v>988.90599999999995</c:v>
                      </c:pt>
                      <c:pt idx="2473">
                        <c:v>989.30700000000002</c:v>
                      </c:pt>
                      <c:pt idx="2474">
                        <c:v>989.70699999999999</c:v>
                      </c:pt>
                      <c:pt idx="2475">
                        <c:v>990.10699999999997</c:v>
                      </c:pt>
                      <c:pt idx="2476">
                        <c:v>990.50699999999995</c:v>
                      </c:pt>
                      <c:pt idx="2477">
                        <c:v>990.90700000000004</c:v>
                      </c:pt>
                      <c:pt idx="2478">
                        <c:v>991.30700000000002</c:v>
                      </c:pt>
                      <c:pt idx="2479">
                        <c:v>991.70699999999999</c:v>
                      </c:pt>
                      <c:pt idx="2480">
                        <c:v>992.10699999999997</c:v>
                      </c:pt>
                      <c:pt idx="2481">
                        <c:v>992.50699999999995</c:v>
                      </c:pt>
                      <c:pt idx="2482">
                        <c:v>992.90700000000004</c:v>
                      </c:pt>
                      <c:pt idx="2483">
                        <c:v>993.30700000000002</c:v>
                      </c:pt>
                      <c:pt idx="2484">
                        <c:v>993.70699999999999</c:v>
                      </c:pt>
                      <c:pt idx="2485">
                        <c:v>994.10699999999997</c:v>
                      </c:pt>
                      <c:pt idx="2486">
                        <c:v>994.50699999999995</c:v>
                      </c:pt>
                      <c:pt idx="2487">
                        <c:v>994.90700000000004</c:v>
                      </c:pt>
                      <c:pt idx="2488">
                        <c:v>995.30700000000002</c:v>
                      </c:pt>
                      <c:pt idx="2489">
                        <c:v>995.70699999999999</c:v>
                      </c:pt>
                      <c:pt idx="2490">
                        <c:v>996.10699999999997</c:v>
                      </c:pt>
                      <c:pt idx="2491">
                        <c:v>996.50699999999995</c:v>
                      </c:pt>
                      <c:pt idx="2492">
                        <c:v>996.90700000000004</c:v>
                      </c:pt>
                      <c:pt idx="2493">
                        <c:v>997.30700000000002</c:v>
                      </c:pt>
                      <c:pt idx="2494">
                        <c:v>997.70699999999999</c:v>
                      </c:pt>
                      <c:pt idx="2495">
                        <c:v>998.10699999999997</c:v>
                      </c:pt>
                      <c:pt idx="2496">
                        <c:v>998.50699999999995</c:v>
                      </c:pt>
                      <c:pt idx="2497">
                        <c:v>998.90700000000004</c:v>
                      </c:pt>
                      <c:pt idx="2498">
                        <c:v>999.30700000000002</c:v>
                      </c:pt>
                      <c:pt idx="2499">
                        <c:v>999.70699999999999</c:v>
                      </c:pt>
                      <c:pt idx="2500">
                        <c:v>1000.107</c:v>
                      </c:pt>
                      <c:pt idx="2501">
                        <c:v>1000.5069999999999</c:v>
                      </c:pt>
                      <c:pt idx="2502">
                        <c:v>1000.907</c:v>
                      </c:pt>
                      <c:pt idx="2503">
                        <c:v>1001.307</c:v>
                      </c:pt>
                      <c:pt idx="2504">
                        <c:v>1001.708</c:v>
                      </c:pt>
                      <c:pt idx="2505">
                        <c:v>1002.1079999999999</c:v>
                      </c:pt>
                      <c:pt idx="2506">
                        <c:v>1002.508</c:v>
                      </c:pt>
                      <c:pt idx="2507">
                        <c:v>1002.908</c:v>
                      </c:pt>
                      <c:pt idx="2508">
                        <c:v>1003.308</c:v>
                      </c:pt>
                      <c:pt idx="2509">
                        <c:v>1003.708</c:v>
                      </c:pt>
                      <c:pt idx="2510">
                        <c:v>1004.1079999999999</c:v>
                      </c:pt>
                      <c:pt idx="2511">
                        <c:v>1004.508</c:v>
                      </c:pt>
                      <c:pt idx="2512">
                        <c:v>1004.908</c:v>
                      </c:pt>
                      <c:pt idx="2513">
                        <c:v>1005.308</c:v>
                      </c:pt>
                      <c:pt idx="2514">
                        <c:v>1005.708</c:v>
                      </c:pt>
                      <c:pt idx="2515">
                        <c:v>1006.1079999999999</c:v>
                      </c:pt>
                      <c:pt idx="2516">
                        <c:v>1006.508</c:v>
                      </c:pt>
                      <c:pt idx="2517">
                        <c:v>1006.908</c:v>
                      </c:pt>
                      <c:pt idx="2518">
                        <c:v>1007.308</c:v>
                      </c:pt>
                      <c:pt idx="2519">
                        <c:v>1007.708</c:v>
                      </c:pt>
                      <c:pt idx="2520">
                        <c:v>1008.1079999999999</c:v>
                      </c:pt>
                      <c:pt idx="2521">
                        <c:v>1008.508</c:v>
                      </c:pt>
                      <c:pt idx="2522">
                        <c:v>1008.908</c:v>
                      </c:pt>
                      <c:pt idx="2523">
                        <c:v>1009.308</c:v>
                      </c:pt>
                      <c:pt idx="2524">
                        <c:v>1009.708</c:v>
                      </c:pt>
                      <c:pt idx="2525">
                        <c:v>1010.1079999999999</c:v>
                      </c:pt>
                      <c:pt idx="2526">
                        <c:v>1010.508</c:v>
                      </c:pt>
                      <c:pt idx="2527">
                        <c:v>1010.908</c:v>
                      </c:pt>
                      <c:pt idx="2528">
                        <c:v>1011.308</c:v>
                      </c:pt>
                      <c:pt idx="2529">
                        <c:v>1011.708</c:v>
                      </c:pt>
                      <c:pt idx="2530">
                        <c:v>1012.1079999999999</c:v>
                      </c:pt>
                      <c:pt idx="2531">
                        <c:v>1012.508</c:v>
                      </c:pt>
                      <c:pt idx="2532">
                        <c:v>1012.908</c:v>
                      </c:pt>
                      <c:pt idx="2533">
                        <c:v>1013.308</c:v>
                      </c:pt>
                      <c:pt idx="2534">
                        <c:v>1013.708</c:v>
                      </c:pt>
                      <c:pt idx="2535">
                        <c:v>1014.109</c:v>
                      </c:pt>
                      <c:pt idx="2536">
                        <c:v>1014.508</c:v>
                      </c:pt>
                      <c:pt idx="2537">
                        <c:v>1014.909</c:v>
                      </c:pt>
                      <c:pt idx="2538">
                        <c:v>1015.308</c:v>
                      </c:pt>
                      <c:pt idx="2539">
                        <c:v>1015.708</c:v>
                      </c:pt>
                      <c:pt idx="2540">
                        <c:v>1016.109</c:v>
                      </c:pt>
                      <c:pt idx="2541">
                        <c:v>1016.508</c:v>
                      </c:pt>
                      <c:pt idx="2542">
                        <c:v>1016.909</c:v>
                      </c:pt>
                      <c:pt idx="2543">
                        <c:v>1017.308</c:v>
                      </c:pt>
                      <c:pt idx="2544">
                        <c:v>1017.711</c:v>
                      </c:pt>
                      <c:pt idx="2545">
                        <c:v>1018.111</c:v>
                      </c:pt>
                      <c:pt idx="2546">
                        <c:v>1018.511</c:v>
                      </c:pt>
                      <c:pt idx="2547">
                        <c:v>1018.9109999999999</c:v>
                      </c:pt>
                      <c:pt idx="2548">
                        <c:v>1019.311</c:v>
                      </c:pt>
                      <c:pt idx="2549">
                        <c:v>1019.711</c:v>
                      </c:pt>
                      <c:pt idx="2550">
                        <c:v>1020.111</c:v>
                      </c:pt>
                      <c:pt idx="2551">
                        <c:v>1020.511</c:v>
                      </c:pt>
                      <c:pt idx="2552">
                        <c:v>1020.9109999999999</c:v>
                      </c:pt>
                      <c:pt idx="2553">
                        <c:v>1021.311</c:v>
                      </c:pt>
                      <c:pt idx="2554">
                        <c:v>1021.711</c:v>
                      </c:pt>
                      <c:pt idx="2555">
                        <c:v>1022.111</c:v>
                      </c:pt>
                      <c:pt idx="2556">
                        <c:v>1022.511</c:v>
                      </c:pt>
                      <c:pt idx="2557">
                        <c:v>1022.9109999999999</c:v>
                      </c:pt>
                      <c:pt idx="2558">
                        <c:v>1023.311</c:v>
                      </c:pt>
                      <c:pt idx="2559">
                        <c:v>1023.711</c:v>
                      </c:pt>
                      <c:pt idx="2560">
                        <c:v>1024.1110000000001</c:v>
                      </c:pt>
                      <c:pt idx="2561">
                        <c:v>1024.511</c:v>
                      </c:pt>
                      <c:pt idx="2562">
                        <c:v>1024.9110000000001</c:v>
                      </c:pt>
                      <c:pt idx="2563">
                        <c:v>1025.3109999999999</c:v>
                      </c:pt>
                      <c:pt idx="2564">
                        <c:v>1025.711</c:v>
                      </c:pt>
                      <c:pt idx="2565">
                        <c:v>1026.1110000000001</c:v>
                      </c:pt>
                      <c:pt idx="2566">
                        <c:v>1026.511</c:v>
                      </c:pt>
                      <c:pt idx="2567">
                        <c:v>1026.9110000000001</c:v>
                      </c:pt>
                      <c:pt idx="2568">
                        <c:v>1027.3109999999999</c:v>
                      </c:pt>
                      <c:pt idx="2569">
                        <c:v>1027.711</c:v>
                      </c:pt>
                      <c:pt idx="2570">
                        <c:v>1028.1110000000001</c:v>
                      </c:pt>
                      <c:pt idx="2571">
                        <c:v>1028.511</c:v>
                      </c:pt>
                      <c:pt idx="2572">
                        <c:v>1028.9110000000001</c:v>
                      </c:pt>
                      <c:pt idx="2573">
                        <c:v>1029.3109999999999</c:v>
                      </c:pt>
                      <c:pt idx="2574">
                        <c:v>1029.712</c:v>
                      </c:pt>
                      <c:pt idx="2575">
                        <c:v>1030.1120000000001</c:v>
                      </c:pt>
                      <c:pt idx="2576">
                        <c:v>1030.5119999999999</c:v>
                      </c:pt>
                      <c:pt idx="2577">
                        <c:v>1030.912</c:v>
                      </c:pt>
                      <c:pt idx="2578">
                        <c:v>1031.3119999999999</c:v>
                      </c:pt>
                      <c:pt idx="2579">
                        <c:v>1031.712</c:v>
                      </c:pt>
                      <c:pt idx="2580">
                        <c:v>1032.1120000000001</c:v>
                      </c:pt>
                      <c:pt idx="2581">
                        <c:v>1032.5119999999999</c:v>
                      </c:pt>
                      <c:pt idx="2582">
                        <c:v>1032.912</c:v>
                      </c:pt>
                      <c:pt idx="2583">
                        <c:v>1033.3119999999999</c:v>
                      </c:pt>
                      <c:pt idx="2584">
                        <c:v>1033.712</c:v>
                      </c:pt>
                      <c:pt idx="2585">
                        <c:v>1034.1120000000001</c:v>
                      </c:pt>
                      <c:pt idx="2586">
                        <c:v>1034.5119999999999</c:v>
                      </c:pt>
                      <c:pt idx="2587">
                        <c:v>1034.912</c:v>
                      </c:pt>
                      <c:pt idx="2588">
                        <c:v>1035.3119999999999</c:v>
                      </c:pt>
                      <c:pt idx="2589">
                        <c:v>1035.712</c:v>
                      </c:pt>
                      <c:pt idx="2590">
                        <c:v>1036.1120000000001</c:v>
                      </c:pt>
                      <c:pt idx="2591">
                        <c:v>1036.5119999999999</c:v>
                      </c:pt>
                      <c:pt idx="2592">
                        <c:v>1036.912</c:v>
                      </c:pt>
                      <c:pt idx="2593">
                        <c:v>1037.3119999999999</c:v>
                      </c:pt>
                      <c:pt idx="2594">
                        <c:v>1037.712</c:v>
                      </c:pt>
                      <c:pt idx="2595">
                        <c:v>1038.1120000000001</c:v>
                      </c:pt>
                      <c:pt idx="2596">
                        <c:v>1038.5119999999999</c:v>
                      </c:pt>
                      <c:pt idx="2597">
                        <c:v>1038.912</c:v>
                      </c:pt>
                      <c:pt idx="2598">
                        <c:v>1039.3119999999999</c:v>
                      </c:pt>
                      <c:pt idx="2599">
                        <c:v>1039.712</c:v>
                      </c:pt>
                      <c:pt idx="2600">
                        <c:v>1040.1120000000001</c:v>
                      </c:pt>
                      <c:pt idx="2601">
                        <c:v>1040.5119999999999</c:v>
                      </c:pt>
                      <c:pt idx="2602">
                        <c:v>1040.912</c:v>
                      </c:pt>
                      <c:pt idx="2603">
                        <c:v>1041.3119999999999</c:v>
                      </c:pt>
                      <c:pt idx="2604">
                        <c:v>1041.713</c:v>
                      </c:pt>
                      <c:pt idx="2605">
                        <c:v>1042.1130000000001</c:v>
                      </c:pt>
                      <c:pt idx="2606">
                        <c:v>1042.5129999999999</c:v>
                      </c:pt>
                      <c:pt idx="2607">
                        <c:v>1042.913</c:v>
                      </c:pt>
                      <c:pt idx="2608">
                        <c:v>1043.3130000000001</c:v>
                      </c:pt>
                      <c:pt idx="2609">
                        <c:v>1043.713</c:v>
                      </c:pt>
                      <c:pt idx="2610">
                        <c:v>1044.1130000000001</c:v>
                      </c:pt>
                      <c:pt idx="2611">
                        <c:v>1044.5129999999999</c:v>
                      </c:pt>
                      <c:pt idx="2612">
                        <c:v>1044.913</c:v>
                      </c:pt>
                      <c:pt idx="2613">
                        <c:v>1045.3130000000001</c:v>
                      </c:pt>
                      <c:pt idx="2614">
                        <c:v>1045.713</c:v>
                      </c:pt>
                      <c:pt idx="2615">
                        <c:v>1046.1130000000001</c:v>
                      </c:pt>
                      <c:pt idx="2616">
                        <c:v>1046.5129999999999</c:v>
                      </c:pt>
                      <c:pt idx="2617">
                        <c:v>1046.913</c:v>
                      </c:pt>
                      <c:pt idx="2618">
                        <c:v>1047.3130000000001</c:v>
                      </c:pt>
                      <c:pt idx="2619">
                        <c:v>1047.713</c:v>
                      </c:pt>
                      <c:pt idx="2620">
                        <c:v>1048.1130000000001</c:v>
                      </c:pt>
                      <c:pt idx="2621">
                        <c:v>1048.5129999999999</c:v>
                      </c:pt>
                      <c:pt idx="2622">
                        <c:v>1048.913</c:v>
                      </c:pt>
                      <c:pt idx="2623">
                        <c:v>1049.3130000000001</c:v>
                      </c:pt>
                      <c:pt idx="2624">
                        <c:v>1049.713</c:v>
                      </c:pt>
                      <c:pt idx="2625">
                        <c:v>1050.1130000000001</c:v>
                      </c:pt>
                      <c:pt idx="2626">
                        <c:v>1050.5129999999999</c:v>
                      </c:pt>
                      <c:pt idx="2627">
                        <c:v>1050.913</c:v>
                      </c:pt>
                      <c:pt idx="2628">
                        <c:v>1051.3130000000001</c:v>
                      </c:pt>
                      <c:pt idx="2629">
                        <c:v>1051.713</c:v>
                      </c:pt>
                      <c:pt idx="2630">
                        <c:v>1052.1130000000001</c:v>
                      </c:pt>
                      <c:pt idx="2631">
                        <c:v>1052.5129999999999</c:v>
                      </c:pt>
                      <c:pt idx="2632">
                        <c:v>1052.913</c:v>
                      </c:pt>
                      <c:pt idx="2633">
                        <c:v>1053.3130000000001</c:v>
                      </c:pt>
                      <c:pt idx="2634">
                        <c:v>1053.713</c:v>
                      </c:pt>
                      <c:pt idx="2635">
                        <c:v>1054.1130000000001</c:v>
                      </c:pt>
                      <c:pt idx="2636">
                        <c:v>1054.5129999999999</c:v>
                      </c:pt>
                      <c:pt idx="2637">
                        <c:v>1054.913</c:v>
                      </c:pt>
                      <c:pt idx="2638">
                        <c:v>1055.3130000000001</c:v>
                      </c:pt>
                      <c:pt idx="2639">
                        <c:v>1055.713</c:v>
                      </c:pt>
                      <c:pt idx="2640">
                        <c:v>1056.1130000000001</c:v>
                      </c:pt>
                      <c:pt idx="2641">
                        <c:v>1056.5129999999999</c:v>
                      </c:pt>
                      <c:pt idx="2642">
                        <c:v>1056.913</c:v>
                      </c:pt>
                      <c:pt idx="2643">
                        <c:v>1057.3130000000001</c:v>
                      </c:pt>
                      <c:pt idx="2644">
                        <c:v>1057.7159999999999</c:v>
                      </c:pt>
                      <c:pt idx="2645">
                        <c:v>1058.116</c:v>
                      </c:pt>
                      <c:pt idx="2646">
                        <c:v>1058.5160000000001</c:v>
                      </c:pt>
                      <c:pt idx="2647">
                        <c:v>1058.9159999999999</c:v>
                      </c:pt>
                      <c:pt idx="2648">
                        <c:v>1059.316</c:v>
                      </c:pt>
                      <c:pt idx="2649">
                        <c:v>1059.7159999999999</c:v>
                      </c:pt>
                      <c:pt idx="2650">
                        <c:v>1060.116</c:v>
                      </c:pt>
                      <c:pt idx="2651">
                        <c:v>1060.5160000000001</c:v>
                      </c:pt>
                      <c:pt idx="2652">
                        <c:v>1060.9159999999999</c:v>
                      </c:pt>
                      <c:pt idx="2653">
                        <c:v>1061.316</c:v>
                      </c:pt>
                      <c:pt idx="2654">
                        <c:v>1061.7159999999999</c:v>
                      </c:pt>
                      <c:pt idx="2655">
                        <c:v>1062.116</c:v>
                      </c:pt>
                      <c:pt idx="2656">
                        <c:v>1062.5160000000001</c:v>
                      </c:pt>
                      <c:pt idx="2657">
                        <c:v>1062.9159999999999</c:v>
                      </c:pt>
                      <c:pt idx="2658">
                        <c:v>1063.316</c:v>
                      </c:pt>
                      <c:pt idx="2659">
                        <c:v>1063.7159999999999</c:v>
                      </c:pt>
                      <c:pt idx="2660">
                        <c:v>1064.116</c:v>
                      </c:pt>
                      <c:pt idx="2661">
                        <c:v>1064.5160000000001</c:v>
                      </c:pt>
                      <c:pt idx="2662">
                        <c:v>1064.9159999999999</c:v>
                      </c:pt>
                      <c:pt idx="2663">
                        <c:v>1065.316</c:v>
                      </c:pt>
                      <c:pt idx="2664">
                        <c:v>1065.7159999999999</c:v>
                      </c:pt>
                      <c:pt idx="2665">
                        <c:v>1066.116</c:v>
                      </c:pt>
                      <c:pt idx="2666">
                        <c:v>1066.5160000000001</c:v>
                      </c:pt>
                      <c:pt idx="2667">
                        <c:v>1066.9159999999999</c:v>
                      </c:pt>
                      <c:pt idx="2668">
                        <c:v>1067.316</c:v>
                      </c:pt>
                      <c:pt idx="2669">
                        <c:v>1067.7159999999999</c:v>
                      </c:pt>
                      <c:pt idx="2670">
                        <c:v>1068.116</c:v>
                      </c:pt>
                      <c:pt idx="2671">
                        <c:v>1068.5160000000001</c:v>
                      </c:pt>
                      <c:pt idx="2672">
                        <c:v>1068.9159999999999</c:v>
                      </c:pt>
                      <c:pt idx="2673">
                        <c:v>1069.316</c:v>
                      </c:pt>
                      <c:pt idx="2674">
                        <c:v>1069.7159999999999</c:v>
                      </c:pt>
                      <c:pt idx="2675">
                        <c:v>1070.116</c:v>
                      </c:pt>
                      <c:pt idx="2676">
                        <c:v>1070.5160000000001</c:v>
                      </c:pt>
                      <c:pt idx="2677">
                        <c:v>1070.9159999999999</c:v>
                      </c:pt>
                      <c:pt idx="2678">
                        <c:v>1071.316</c:v>
                      </c:pt>
                      <c:pt idx="2679">
                        <c:v>1071.7159999999999</c:v>
                      </c:pt>
                      <c:pt idx="2680">
                        <c:v>1072.116</c:v>
                      </c:pt>
                      <c:pt idx="2681">
                        <c:v>1072.5160000000001</c:v>
                      </c:pt>
                      <c:pt idx="2682">
                        <c:v>1072.9159999999999</c:v>
                      </c:pt>
                      <c:pt idx="2683">
                        <c:v>1073.316</c:v>
                      </c:pt>
                      <c:pt idx="2684">
                        <c:v>1073.7170000000001</c:v>
                      </c:pt>
                      <c:pt idx="2685">
                        <c:v>1074.117</c:v>
                      </c:pt>
                      <c:pt idx="2686">
                        <c:v>1074.5170000000001</c:v>
                      </c:pt>
                      <c:pt idx="2687">
                        <c:v>1074.9169999999999</c:v>
                      </c:pt>
                      <c:pt idx="2688">
                        <c:v>1075.317</c:v>
                      </c:pt>
                      <c:pt idx="2689">
                        <c:v>1075.7170000000001</c:v>
                      </c:pt>
                      <c:pt idx="2690">
                        <c:v>1076.117</c:v>
                      </c:pt>
                      <c:pt idx="2691">
                        <c:v>1076.5170000000001</c:v>
                      </c:pt>
                      <c:pt idx="2692">
                        <c:v>1076.9169999999999</c:v>
                      </c:pt>
                      <c:pt idx="2693">
                        <c:v>1077.317</c:v>
                      </c:pt>
                      <c:pt idx="2694">
                        <c:v>1077.7170000000001</c:v>
                      </c:pt>
                      <c:pt idx="2695">
                        <c:v>1078.117</c:v>
                      </c:pt>
                      <c:pt idx="2696">
                        <c:v>1078.5170000000001</c:v>
                      </c:pt>
                      <c:pt idx="2697">
                        <c:v>1078.9169999999999</c:v>
                      </c:pt>
                      <c:pt idx="2698">
                        <c:v>1079.317</c:v>
                      </c:pt>
                      <c:pt idx="2699">
                        <c:v>1079.7170000000001</c:v>
                      </c:pt>
                      <c:pt idx="2700">
                        <c:v>1080.117</c:v>
                      </c:pt>
                      <c:pt idx="2701">
                        <c:v>1080.5170000000001</c:v>
                      </c:pt>
                      <c:pt idx="2702">
                        <c:v>1080.9169999999999</c:v>
                      </c:pt>
                      <c:pt idx="2703">
                        <c:v>1081.317</c:v>
                      </c:pt>
                      <c:pt idx="2704">
                        <c:v>1081.7170000000001</c:v>
                      </c:pt>
                      <c:pt idx="2705">
                        <c:v>1082.117</c:v>
                      </c:pt>
                      <c:pt idx="2706">
                        <c:v>1082.5170000000001</c:v>
                      </c:pt>
                      <c:pt idx="2707">
                        <c:v>1082.9169999999999</c:v>
                      </c:pt>
                      <c:pt idx="2708">
                        <c:v>1083.317</c:v>
                      </c:pt>
                      <c:pt idx="2709">
                        <c:v>1083.7170000000001</c:v>
                      </c:pt>
                      <c:pt idx="2710">
                        <c:v>1084.117</c:v>
                      </c:pt>
                      <c:pt idx="2711">
                        <c:v>1084.5170000000001</c:v>
                      </c:pt>
                      <c:pt idx="2712">
                        <c:v>1084.9169999999999</c:v>
                      </c:pt>
                      <c:pt idx="2713">
                        <c:v>1085.317</c:v>
                      </c:pt>
                      <c:pt idx="2714">
                        <c:v>1085.7180000000001</c:v>
                      </c:pt>
                      <c:pt idx="2715">
                        <c:v>1086.1179999999999</c:v>
                      </c:pt>
                      <c:pt idx="2716">
                        <c:v>1086.518</c:v>
                      </c:pt>
                      <c:pt idx="2717">
                        <c:v>1086.9179999999999</c:v>
                      </c:pt>
                      <c:pt idx="2718">
                        <c:v>1087.318</c:v>
                      </c:pt>
                      <c:pt idx="2719">
                        <c:v>1087.7180000000001</c:v>
                      </c:pt>
                      <c:pt idx="2720">
                        <c:v>1088.1179999999999</c:v>
                      </c:pt>
                      <c:pt idx="2721">
                        <c:v>1088.518</c:v>
                      </c:pt>
                      <c:pt idx="2722">
                        <c:v>1088.9179999999999</c:v>
                      </c:pt>
                      <c:pt idx="2723">
                        <c:v>1089.318</c:v>
                      </c:pt>
                      <c:pt idx="2724">
                        <c:v>1089.7180000000001</c:v>
                      </c:pt>
                      <c:pt idx="2725">
                        <c:v>1090.1179999999999</c:v>
                      </c:pt>
                      <c:pt idx="2726">
                        <c:v>1090.518</c:v>
                      </c:pt>
                      <c:pt idx="2727">
                        <c:v>1090.9179999999999</c:v>
                      </c:pt>
                      <c:pt idx="2728">
                        <c:v>1091.318</c:v>
                      </c:pt>
                      <c:pt idx="2729">
                        <c:v>1091.7180000000001</c:v>
                      </c:pt>
                      <c:pt idx="2730">
                        <c:v>1092.1179999999999</c:v>
                      </c:pt>
                      <c:pt idx="2731">
                        <c:v>1092.518</c:v>
                      </c:pt>
                      <c:pt idx="2732">
                        <c:v>1092.9179999999999</c:v>
                      </c:pt>
                      <c:pt idx="2733">
                        <c:v>1093.318</c:v>
                      </c:pt>
                      <c:pt idx="2734">
                        <c:v>1093.7180000000001</c:v>
                      </c:pt>
                      <c:pt idx="2735">
                        <c:v>1094.1179999999999</c:v>
                      </c:pt>
                      <c:pt idx="2736">
                        <c:v>1094.518</c:v>
                      </c:pt>
                      <c:pt idx="2737">
                        <c:v>1094.9179999999999</c:v>
                      </c:pt>
                      <c:pt idx="2738">
                        <c:v>1095.318</c:v>
                      </c:pt>
                      <c:pt idx="2739">
                        <c:v>1095.7180000000001</c:v>
                      </c:pt>
                      <c:pt idx="2740">
                        <c:v>1096.1179999999999</c:v>
                      </c:pt>
                      <c:pt idx="2741">
                        <c:v>1096.518</c:v>
                      </c:pt>
                      <c:pt idx="2742">
                        <c:v>1096.9179999999999</c:v>
                      </c:pt>
                      <c:pt idx="2743">
                        <c:v>1097.318</c:v>
                      </c:pt>
                      <c:pt idx="2744">
                        <c:v>1097.72</c:v>
                      </c:pt>
                      <c:pt idx="2745">
                        <c:v>1098.1199999999999</c:v>
                      </c:pt>
                      <c:pt idx="2746">
                        <c:v>1098.521</c:v>
                      </c:pt>
                      <c:pt idx="2747">
                        <c:v>1098.921</c:v>
                      </c:pt>
                      <c:pt idx="2748">
                        <c:v>1099.32</c:v>
                      </c:pt>
                      <c:pt idx="2749">
                        <c:v>1099.72</c:v>
                      </c:pt>
                      <c:pt idx="2750">
                        <c:v>1100.1199999999999</c:v>
                      </c:pt>
                      <c:pt idx="2751">
                        <c:v>1100.521</c:v>
                      </c:pt>
                      <c:pt idx="2752">
                        <c:v>1100.921</c:v>
                      </c:pt>
                      <c:pt idx="2753">
                        <c:v>1101.32</c:v>
                      </c:pt>
                      <c:pt idx="2754">
                        <c:v>1101.721</c:v>
                      </c:pt>
                      <c:pt idx="2755">
                        <c:v>1102.1210000000001</c:v>
                      </c:pt>
                      <c:pt idx="2756">
                        <c:v>1102.521</c:v>
                      </c:pt>
                      <c:pt idx="2757">
                        <c:v>1102.921</c:v>
                      </c:pt>
                      <c:pt idx="2758">
                        <c:v>1103.3209999999999</c:v>
                      </c:pt>
                      <c:pt idx="2759">
                        <c:v>1103.721</c:v>
                      </c:pt>
                      <c:pt idx="2760">
                        <c:v>1104.1210000000001</c:v>
                      </c:pt>
                      <c:pt idx="2761">
                        <c:v>1104.521</c:v>
                      </c:pt>
                      <c:pt idx="2762">
                        <c:v>1104.921</c:v>
                      </c:pt>
                      <c:pt idx="2763">
                        <c:v>1105.3209999999999</c:v>
                      </c:pt>
                      <c:pt idx="2764">
                        <c:v>1105.721</c:v>
                      </c:pt>
                      <c:pt idx="2765">
                        <c:v>1106.1210000000001</c:v>
                      </c:pt>
                      <c:pt idx="2766">
                        <c:v>1106.521</c:v>
                      </c:pt>
                      <c:pt idx="2767">
                        <c:v>1106.921</c:v>
                      </c:pt>
                      <c:pt idx="2768">
                        <c:v>1107.3209999999999</c:v>
                      </c:pt>
                      <c:pt idx="2769">
                        <c:v>1107.721</c:v>
                      </c:pt>
                      <c:pt idx="2770">
                        <c:v>1108.1210000000001</c:v>
                      </c:pt>
                      <c:pt idx="2771">
                        <c:v>1108.521</c:v>
                      </c:pt>
                      <c:pt idx="2772">
                        <c:v>1108.921</c:v>
                      </c:pt>
                      <c:pt idx="2773">
                        <c:v>1109.3209999999999</c:v>
                      </c:pt>
                      <c:pt idx="2774">
                        <c:v>1109.721</c:v>
                      </c:pt>
                      <c:pt idx="2775">
                        <c:v>1110.1210000000001</c:v>
                      </c:pt>
                      <c:pt idx="2776">
                        <c:v>1110.521</c:v>
                      </c:pt>
                      <c:pt idx="2777">
                        <c:v>1110.921</c:v>
                      </c:pt>
                      <c:pt idx="2778">
                        <c:v>1111.3209999999999</c:v>
                      </c:pt>
                      <c:pt idx="2779">
                        <c:v>1111.721</c:v>
                      </c:pt>
                      <c:pt idx="2780">
                        <c:v>1112.1210000000001</c:v>
                      </c:pt>
                      <c:pt idx="2781">
                        <c:v>1112.521</c:v>
                      </c:pt>
                      <c:pt idx="2782">
                        <c:v>1112.921</c:v>
                      </c:pt>
                      <c:pt idx="2783">
                        <c:v>1113.3209999999999</c:v>
                      </c:pt>
                      <c:pt idx="2784">
                        <c:v>1113.722</c:v>
                      </c:pt>
                      <c:pt idx="2785">
                        <c:v>1114.1220000000001</c:v>
                      </c:pt>
                      <c:pt idx="2786">
                        <c:v>1114.5219999999999</c:v>
                      </c:pt>
                      <c:pt idx="2787">
                        <c:v>1114.922</c:v>
                      </c:pt>
                      <c:pt idx="2788">
                        <c:v>1115.3219999999999</c:v>
                      </c:pt>
                      <c:pt idx="2789">
                        <c:v>1115.722</c:v>
                      </c:pt>
                      <c:pt idx="2790">
                        <c:v>1116.1220000000001</c:v>
                      </c:pt>
                      <c:pt idx="2791">
                        <c:v>1116.5219999999999</c:v>
                      </c:pt>
                      <c:pt idx="2792">
                        <c:v>1116.922</c:v>
                      </c:pt>
                      <c:pt idx="2793">
                        <c:v>1117.3219999999999</c:v>
                      </c:pt>
                      <c:pt idx="2794">
                        <c:v>1117.722</c:v>
                      </c:pt>
                      <c:pt idx="2795">
                        <c:v>1118.1220000000001</c:v>
                      </c:pt>
                      <c:pt idx="2796">
                        <c:v>1118.5219999999999</c:v>
                      </c:pt>
                      <c:pt idx="2797">
                        <c:v>1118.922</c:v>
                      </c:pt>
                      <c:pt idx="2798">
                        <c:v>1119.3219999999999</c:v>
                      </c:pt>
                      <c:pt idx="2799">
                        <c:v>1119.722</c:v>
                      </c:pt>
                      <c:pt idx="2800">
                        <c:v>1120.1220000000001</c:v>
                      </c:pt>
                      <c:pt idx="2801">
                        <c:v>1120.5219999999999</c:v>
                      </c:pt>
                      <c:pt idx="2802">
                        <c:v>1120.922</c:v>
                      </c:pt>
                      <c:pt idx="2803">
                        <c:v>1121.3219999999999</c:v>
                      </c:pt>
                      <c:pt idx="2804">
                        <c:v>1121.722</c:v>
                      </c:pt>
                      <c:pt idx="2805">
                        <c:v>1122.1220000000001</c:v>
                      </c:pt>
                      <c:pt idx="2806">
                        <c:v>1122.5219999999999</c:v>
                      </c:pt>
                      <c:pt idx="2807">
                        <c:v>1122.922</c:v>
                      </c:pt>
                      <c:pt idx="2808">
                        <c:v>1123.3219999999999</c:v>
                      </c:pt>
                      <c:pt idx="2809">
                        <c:v>1123.722</c:v>
                      </c:pt>
                      <c:pt idx="2810">
                        <c:v>1124.1220000000001</c:v>
                      </c:pt>
                      <c:pt idx="2811">
                        <c:v>1124.5219999999999</c:v>
                      </c:pt>
                      <c:pt idx="2812">
                        <c:v>1124.922</c:v>
                      </c:pt>
                      <c:pt idx="2813">
                        <c:v>1125.3219999999999</c:v>
                      </c:pt>
                      <c:pt idx="2814">
                        <c:v>1125.723</c:v>
                      </c:pt>
                      <c:pt idx="2815">
                        <c:v>1126.123</c:v>
                      </c:pt>
                      <c:pt idx="2816">
                        <c:v>1126.5229999999999</c:v>
                      </c:pt>
                      <c:pt idx="2817">
                        <c:v>1126.923</c:v>
                      </c:pt>
                      <c:pt idx="2818">
                        <c:v>1127.3230000000001</c:v>
                      </c:pt>
                      <c:pt idx="2819">
                        <c:v>1127.723</c:v>
                      </c:pt>
                      <c:pt idx="2820">
                        <c:v>1128.123</c:v>
                      </c:pt>
                      <c:pt idx="2821">
                        <c:v>1128.5229999999999</c:v>
                      </c:pt>
                      <c:pt idx="2822">
                        <c:v>1128.923</c:v>
                      </c:pt>
                      <c:pt idx="2823">
                        <c:v>1129.3230000000001</c:v>
                      </c:pt>
                      <c:pt idx="2824">
                        <c:v>1129.723</c:v>
                      </c:pt>
                      <c:pt idx="2825">
                        <c:v>1130.123</c:v>
                      </c:pt>
                      <c:pt idx="2826">
                        <c:v>1130.5229999999999</c:v>
                      </c:pt>
                      <c:pt idx="2827">
                        <c:v>1130.923</c:v>
                      </c:pt>
                      <c:pt idx="2828">
                        <c:v>1131.3230000000001</c:v>
                      </c:pt>
                      <c:pt idx="2829">
                        <c:v>1131.723</c:v>
                      </c:pt>
                      <c:pt idx="2830">
                        <c:v>1132.123</c:v>
                      </c:pt>
                      <c:pt idx="2831">
                        <c:v>1132.5229999999999</c:v>
                      </c:pt>
                      <c:pt idx="2832">
                        <c:v>1132.923</c:v>
                      </c:pt>
                      <c:pt idx="2833">
                        <c:v>1133.3230000000001</c:v>
                      </c:pt>
                      <c:pt idx="2834">
                        <c:v>1133.723</c:v>
                      </c:pt>
                      <c:pt idx="2835">
                        <c:v>1134.123</c:v>
                      </c:pt>
                      <c:pt idx="2836">
                        <c:v>1134.5229999999999</c:v>
                      </c:pt>
                      <c:pt idx="2837">
                        <c:v>1134.923</c:v>
                      </c:pt>
                      <c:pt idx="2838">
                        <c:v>1135.3230000000001</c:v>
                      </c:pt>
                      <c:pt idx="2839">
                        <c:v>1135.723</c:v>
                      </c:pt>
                      <c:pt idx="2840">
                        <c:v>1136.123</c:v>
                      </c:pt>
                      <c:pt idx="2841">
                        <c:v>1136.5229999999999</c:v>
                      </c:pt>
                      <c:pt idx="2842">
                        <c:v>1136.923</c:v>
                      </c:pt>
                      <c:pt idx="2843">
                        <c:v>1137.3230000000001</c:v>
                      </c:pt>
                      <c:pt idx="2844">
                        <c:v>1137.7249999999999</c:v>
                      </c:pt>
                      <c:pt idx="2845">
                        <c:v>1138.125</c:v>
                      </c:pt>
                      <c:pt idx="2846">
                        <c:v>1138.5250000000001</c:v>
                      </c:pt>
                      <c:pt idx="2847">
                        <c:v>1138.925</c:v>
                      </c:pt>
                      <c:pt idx="2848">
                        <c:v>1139.325</c:v>
                      </c:pt>
                      <c:pt idx="2849">
                        <c:v>1139.7249999999999</c:v>
                      </c:pt>
                      <c:pt idx="2850">
                        <c:v>1140.125</c:v>
                      </c:pt>
                      <c:pt idx="2851">
                        <c:v>1140.5250000000001</c:v>
                      </c:pt>
                      <c:pt idx="2852">
                        <c:v>1140.925</c:v>
                      </c:pt>
                      <c:pt idx="2853">
                        <c:v>1141.325</c:v>
                      </c:pt>
                      <c:pt idx="2854">
                        <c:v>1141.7260000000001</c:v>
                      </c:pt>
                      <c:pt idx="2855">
                        <c:v>1142.126</c:v>
                      </c:pt>
                      <c:pt idx="2856">
                        <c:v>1142.5260000000001</c:v>
                      </c:pt>
                      <c:pt idx="2857">
                        <c:v>1142.9259999999999</c:v>
                      </c:pt>
                      <c:pt idx="2858">
                        <c:v>1143.326</c:v>
                      </c:pt>
                      <c:pt idx="2859">
                        <c:v>1143.7260000000001</c:v>
                      </c:pt>
                      <c:pt idx="2860">
                        <c:v>1144.126</c:v>
                      </c:pt>
                      <c:pt idx="2861">
                        <c:v>1144.5260000000001</c:v>
                      </c:pt>
                      <c:pt idx="2862">
                        <c:v>1144.9259999999999</c:v>
                      </c:pt>
                      <c:pt idx="2863">
                        <c:v>1145.326</c:v>
                      </c:pt>
                      <c:pt idx="2864">
                        <c:v>1145.7260000000001</c:v>
                      </c:pt>
                      <c:pt idx="2865">
                        <c:v>1146.126</c:v>
                      </c:pt>
                      <c:pt idx="2866">
                        <c:v>1146.5260000000001</c:v>
                      </c:pt>
                      <c:pt idx="2867">
                        <c:v>1146.9259999999999</c:v>
                      </c:pt>
                      <c:pt idx="2868">
                        <c:v>1147.326</c:v>
                      </c:pt>
                      <c:pt idx="2869">
                        <c:v>1147.7260000000001</c:v>
                      </c:pt>
                      <c:pt idx="2870">
                        <c:v>1148.126</c:v>
                      </c:pt>
                      <c:pt idx="2871">
                        <c:v>1148.5260000000001</c:v>
                      </c:pt>
                      <c:pt idx="2872">
                        <c:v>1148.9259999999999</c:v>
                      </c:pt>
                      <c:pt idx="2873">
                        <c:v>1149.326</c:v>
                      </c:pt>
                      <c:pt idx="2874">
                        <c:v>1149.7260000000001</c:v>
                      </c:pt>
                      <c:pt idx="2875">
                        <c:v>1150.126</c:v>
                      </c:pt>
                      <c:pt idx="2876">
                        <c:v>1150.5260000000001</c:v>
                      </c:pt>
                      <c:pt idx="2877">
                        <c:v>1150.9259999999999</c:v>
                      </c:pt>
                      <c:pt idx="2878">
                        <c:v>1151.326</c:v>
                      </c:pt>
                      <c:pt idx="2879">
                        <c:v>1151.7260000000001</c:v>
                      </c:pt>
                      <c:pt idx="2880">
                        <c:v>1152.126</c:v>
                      </c:pt>
                      <c:pt idx="2881">
                        <c:v>1152.5260000000001</c:v>
                      </c:pt>
                      <c:pt idx="2882">
                        <c:v>1152.9259999999999</c:v>
                      </c:pt>
                      <c:pt idx="2883">
                        <c:v>1153.326</c:v>
                      </c:pt>
                      <c:pt idx="2884">
                        <c:v>1153.7270000000001</c:v>
                      </c:pt>
                      <c:pt idx="2885">
                        <c:v>1154.127</c:v>
                      </c:pt>
                      <c:pt idx="2886">
                        <c:v>1154.527</c:v>
                      </c:pt>
                      <c:pt idx="2887">
                        <c:v>1154.9269999999999</c:v>
                      </c:pt>
                      <c:pt idx="2888">
                        <c:v>1155.327</c:v>
                      </c:pt>
                      <c:pt idx="2889">
                        <c:v>1155.7270000000001</c:v>
                      </c:pt>
                      <c:pt idx="2890">
                        <c:v>1156.127</c:v>
                      </c:pt>
                      <c:pt idx="2891">
                        <c:v>1156.527</c:v>
                      </c:pt>
                      <c:pt idx="2892">
                        <c:v>1156.9269999999999</c:v>
                      </c:pt>
                      <c:pt idx="2893">
                        <c:v>1157.327</c:v>
                      </c:pt>
                      <c:pt idx="2894">
                        <c:v>1157.7270000000001</c:v>
                      </c:pt>
                      <c:pt idx="2895">
                        <c:v>1158.127</c:v>
                      </c:pt>
                      <c:pt idx="2896">
                        <c:v>1158.527</c:v>
                      </c:pt>
                      <c:pt idx="2897">
                        <c:v>1158.9269999999999</c:v>
                      </c:pt>
                      <c:pt idx="2898">
                        <c:v>1159.327</c:v>
                      </c:pt>
                      <c:pt idx="2899">
                        <c:v>1159.7270000000001</c:v>
                      </c:pt>
                      <c:pt idx="2900">
                        <c:v>1160.127</c:v>
                      </c:pt>
                      <c:pt idx="2901">
                        <c:v>1160.527</c:v>
                      </c:pt>
                      <c:pt idx="2902">
                        <c:v>1160.9269999999999</c:v>
                      </c:pt>
                      <c:pt idx="2903">
                        <c:v>1161.327</c:v>
                      </c:pt>
                      <c:pt idx="2904">
                        <c:v>1161.7270000000001</c:v>
                      </c:pt>
                      <c:pt idx="2905">
                        <c:v>1162.127</c:v>
                      </c:pt>
                      <c:pt idx="2906">
                        <c:v>1162.527</c:v>
                      </c:pt>
                      <c:pt idx="2907">
                        <c:v>1162.9269999999999</c:v>
                      </c:pt>
                      <c:pt idx="2908">
                        <c:v>1163.327</c:v>
                      </c:pt>
                      <c:pt idx="2909">
                        <c:v>1163.7270000000001</c:v>
                      </c:pt>
                      <c:pt idx="2910">
                        <c:v>1164.127</c:v>
                      </c:pt>
                      <c:pt idx="2911">
                        <c:v>1164.527</c:v>
                      </c:pt>
                      <c:pt idx="2912">
                        <c:v>1164.9269999999999</c:v>
                      </c:pt>
                      <c:pt idx="2913">
                        <c:v>1165.327</c:v>
                      </c:pt>
                      <c:pt idx="2914">
                        <c:v>1165.7270000000001</c:v>
                      </c:pt>
                      <c:pt idx="2915">
                        <c:v>1166.127</c:v>
                      </c:pt>
                      <c:pt idx="2916">
                        <c:v>1166.527</c:v>
                      </c:pt>
                      <c:pt idx="2917">
                        <c:v>1166.9269999999999</c:v>
                      </c:pt>
                      <c:pt idx="2918">
                        <c:v>1167.327</c:v>
                      </c:pt>
                      <c:pt idx="2919">
                        <c:v>1167.7270000000001</c:v>
                      </c:pt>
                      <c:pt idx="2920">
                        <c:v>1168.127</c:v>
                      </c:pt>
                      <c:pt idx="2921">
                        <c:v>1168.527</c:v>
                      </c:pt>
                      <c:pt idx="2922">
                        <c:v>1168.9269999999999</c:v>
                      </c:pt>
                      <c:pt idx="2923">
                        <c:v>1169.327</c:v>
                      </c:pt>
                      <c:pt idx="2924">
                        <c:v>1169.7280000000001</c:v>
                      </c:pt>
                      <c:pt idx="2925">
                        <c:v>1170.127</c:v>
                      </c:pt>
                      <c:pt idx="2926">
                        <c:v>1170.527</c:v>
                      </c:pt>
                      <c:pt idx="2927">
                        <c:v>1170.9269999999999</c:v>
                      </c:pt>
                      <c:pt idx="2928">
                        <c:v>1171.328</c:v>
                      </c:pt>
                      <c:pt idx="2929">
                        <c:v>1171.7280000000001</c:v>
                      </c:pt>
                      <c:pt idx="2930">
                        <c:v>1172.127</c:v>
                      </c:pt>
                      <c:pt idx="2931">
                        <c:v>1172.527</c:v>
                      </c:pt>
                      <c:pt idx="2932">
                        <c:v>1172.9269999999999</c:v>
                      </c:pt>
                      <c:pt idx="2933">
                        <c:v>1173.328</c:v>
                      </c:pt>
                      <c:pt idx="2934">
                        <c:v>1173.7280000000001</c:v>
                      </c:pt>
                      <c:pt idx="2935">
                        <c:v>1174.127</c:v>
                      </c:pt>
                      <c:pt idx="2936">
                        <c:v>1174.527</c:v>
                      </c:pt>
                      <c:pt idx="2937">
                        <c:v>1174.9269999999999</c:v>
                      </c:pt>
                      <c:pt idx="2938">
                        <c:v>1175.328</c:v>
                      </c:pt>
                      <c:pt idx="2939">
                        <c:v>1175.7280000000001</c:v>
                      </c:pt>
                      <c:pt idx="2940">
                        <c:v>1176.127</c:v>
                      </c:pt>
                      <c:pt idx="2941">
                        <c:v>1176.527</c:v>
                      </c:pt>
                      <c:pt idx="2942">
                        <c:v>1176.9269999999999</c:v>
                      </c:pt>
                      <c:pt idx="2943">
                        <c:v>1177.328</c:v>
                      </c:pt>
                      <c:pt idx="2944">
                        <c:v>1177.7280000000001</c:v>
                      </c:pt>
                      <c:pt idx="2945">
                        <c:v>1178.1279999999999</c:v>
                      </c:pt>
                      <c:pt idx="2946">
                        <c:v>1178.528</c:v>
                      </c:pt>
                      <c:pt idx="2947">
                        <c:v>1178.9280000000001</c:v>
                      </c:pt>
                      <c:pt idx="2948">
                        <c:v>1179.328</c:v>
                      </c:pt>
                      <c:pt idx="2949">
                        <c:v>1179.7280000000001</c:v>
                      </c:pt>
                      <c:pt idx="2950">
                        <c:v>1180.1279999999999</c:v>
                      </c:pt>
                      <c:pt idx="2951">
                        <c:v>1180.528</c:v>
                      </c:pt>
                      <c:pt idx="2952">
                        <c:v>1180.9280000000001</c:v>
                      </c:pt>
                      <c:pt idx="2953">
                        <c:v>1181.328</c:v>
                      </c:pt>
                      <c:pt idx="2954">
                        <c:v>1181.7280000000001</c:v>
                      </c:pt>
                      <c:pt idx="2955">
                        <c:v>1182.1279999999999</c:v>
                      </c:pt>
                      <c:pt idx="2956">
                        <c:v>1182.528</c:v>
                      </c:pt>
                      <c:pt idx="2957">
                        <c:v>1182.9280000000001</c:v>
                      </c:pt>
                      <c:pt idx="2958">
                        <c:v>1183.328</c:v>
                      </c:pt>
                      <c:pt idx="2959">
                        <c:v>1183.7280000000001</c:v>
                      </c:pt>
                      <c:pt idx="2960">
                        <c:v>1184.1279999999999</c:v>
                      </c:pt>
                      <c:pt idx="2961">
                        <c:v>1184.528</c:v>
                      </c:pt>
                      <c:pt idx="2962">
                        <c:v>1184.9280000000001</c:v>
                      </c:pt>
                      <c:pt idx="2963">
                        <c:v>1185.328</c:v>
                      </c:pt>
                      <c:pt idx="2964">
                        <c:v>1185.7280000000001</c:v>
                      </c:pt>
                      <c:pt idx="2965">
                        <c:v>1186.1279999999999</c:v>
                      </c:pt>
                      <c:pt idx="2966">
                        <c:v>1186.528</c:v>
                      </c:pt>
                      <c:pt idx="2967">
                        <c:v>1186.9280000000001</c:v>
                      </c:pt>
                      <c:pt idx="2968">
                        <c:v>1187.328</c:v>
                      </c:pt>
                      <c:pt idx="2969">
                        <c:v>1187.7280000000001</c:v>
                      </c:pt>
                      <c:pt idx="2970">
                        <c:v>1188.1279999999999</c:v>
                      </c:pt>
                      <c:pt idx="2971">
                        <c:v>1188.528</c:v>
                      </c:pt>
                      <c:pt idx="2972">
                        <c:v>1188.9280000000001</c:v>
                      </c:pt>
                      <c:pt idx="2973">
                        <c:v>1189.328</c:v>
                      </c:pt>
                      <c:pt idx="2974">
                        <c:v>1189.729</c:v>
                      </c:pt>
                      <c:pt idx="2975">
                        <c:v>1190.1289999999999</c:v>
                      </c:pt>
                      <c:pt idx="2976">
                        <c:v>1190.528</c:v>
                      </c:pt>
                      <c:pt idx="2977">
                        <c:v>1190.9280000000001</c:v>
                      </c:pt>
                      <c:pt idx="2978">
                        <c:v>1191.328</c:v>
                      </c:pt>
                      <c:pt idx="2979">
                        <c:v>1191.729</c:v>
                      </c:pt>
                      <c:pt idx="2980">
                        <c:v>1192.1289999999999</c:v>
                      </c:pt>
                      <c:pt idx="2981">
                        <c:v>1192.528</c:v>
                      </c:pt>
                      <c:pt idx="2982">
                        <c:v>1192.9280000000001</c:v>
                      </c:pt>
                      <c:pt idx="2983">
                        <c:v>1193.328</c:v>
                      </c:pt>
                      <c:pt idx="2984">
                        <c:v>1193.729</c:v>
                      </c:pt>
                      <c:pt idx="2985">
                        <c:v>1194.1289999999999</c:v>
                      </c:pt>
                      <c:pt idx="2986">
                        <c:v>1194.529</c:v>
                      </c:pt>
                      <c:pt idx="2987">
                        <c:v>1194.9290000000001</c:v>
                      </c:pt>
                      <c:pt idx="2988">
                        <c:v>1195.329</c:v>
                      </c:pt>
                      <c:pt idx="2989">
                        <c:v>1195.729</c:v>
                      </c:pt>
                      <c:pt idx="2990">
                        <c:v>1196.1289999999999</c:v>
                      </c:pt>
                      <c:pt idx="2991">
                        <c:v>1196.529</c:v>
                      </c:pt>
                      <c:pt idx="2992">
                        <c:v>1196.9290000000001</c:v>
                      </c:pt>
                      <c:pt idx="2993">
                        <c:v>1197.329</c:v>
                      </c:pt>
                      <c:pt idx="2994">
                        <c:v>1197.729</c:v>
                      </c:pt>
                      <c:pt idx="2995">
                        <c:v>1198.1289999999999</c:v>
                      </c:pt>
                      <c:pt idx="2996">
                        <c:v>1198.529</c:v>
                      </c:pt>
                      <c:pt idx="2997">
                        <c:v>1198.9290000000001</c:v>
                      </c:pt>
                      <c:pt idx="2998">
                        <c:v>1199.329</c:v>
                      </c:pt>
                      <c:pt idx="2999">
                        <c:v>1199.729</c:v>
                      </c:pt>
                    </c:numCache>
                  </c:numRef>
                </c:xVal>
                <c:yVal>
                  <c:numRef>
                    <c:extLst>
                      <c:ext uri="{02D57815-91ED-43cb-92C2-25804820EDAC}">
                        <c15:formulaRef>
                          <c15:sqref>Sheet1!$D$1:$D$3000</c15:sqref>
                        </c15:formulaRef>
                      </c:ext>
                    </c:extLst>
                    <c:numCache>
                      <c:formatCode>General</c:formatCode>
                      <c:ptCount val="3000"/>
                      <c:pt idx="0">
                        <c:v>-2.8657640000000434E-4</c:v>
                      </c:pt>
                      <c:pt idx="1">
                        <c:v>-2.8590200000000362E-4</c:v>
                      </c:pt>
                      <c:pt idx="2">
                        <c:v>-3.367376000000029E-4</c:v>
                      </c:pt>
                      <c:pt idx="3">
                        <c:v>-3.8966760000000292E-4</c:v>
                      </c:pt>
                      <c:pt idx="4">
                        <c:v>-4.4259760000000289E-4</c:v>
                      </c:pt>
                      <c:pt idx="5">
                        <c:v>-4.8522640000000432E-4</c:v>
                      </c:pt>
                      <c:pt idx="6">
                        <c:v>-5.1945640000000432E-4</c:v>
                      </c:pt>
                      <c:pt idx="7">
                        <c:v>-5.0191080000000509E-4</c:v>
                      </c:pt>
                      <c:pt idx="8">
                        <c:v>-4.8093080000000506E-4</c:v>
                      </c:pt>
                      <c:pt idx="9">
                        <c:v>-4.5890080000000508E-4</c:v>
                      </c:pt>
                      <c:pt idx="10">
                        <c:v>-4.5055860000000816E-4</c:v>
                      </c:pt>
                      <c:pt idx="11">
                        <c:v>-4.4411640000000435E-4</c:v>
                      </c:pt>
                      <c:pt idx="12">
                        <c:v>-4.385920000000036E-4</c:v>
                      </c:pt>
                      <c:pt idx="13">
                        <c:v>-4.3877640000000435E-4</c:v>
                      </c:pt>
                      <c:pt idx="14">
                        <c:v>-4.4130300000000194E-4</c:v>
                      </c:pt>
                      <c:pt idx="15">
                        <c:v>-4.3715080000000507E-4</c:v>
                      </c:pt>
                      <c:pt idx="16">
                        <c:v>-4.386274000000096E-4</c:v>
                      </c:pt>
                      <c:pt idx="17">
                        <c:v>-4.3882180000000341E-4</c:v>
                      </c:pt>
                      <c:pt idx="18">
                        <c:v>-4.3533960000000652E-4</c:v>
                      </c:pt>
                      <c:pt idx="19">
                        <c:v>-4.3185740000000963E-4</c:v>
                      </c:pt>
                      <c:pt idx="20">
                        <c:v>-4.3218960000000653E-4</c:v>
                      </c:pt>
                      <c:pt idx="21">
                        <c:v>-4.2928740000000961E-4</c:v>
                      </c:pt>
                      <c:pt idx="22">
                        <c:v>-4.2942960000000649E-4</c:v>
                      </c:pt>
                      <c:pt idx="23">
                        <c:v>-4.2871180000000339E-4</c:v>
                      </c:pt>
                      <c:pt idx="24">
                        <c:v>-4.2809400000000722E-4</c:v>
                      </c:pt>
                      <c:pt idx="25">
                        <c:v>-4.2794620000000415E-4</c:v>
                      </c:pt>
                      <c:pt idx="26">
                        <c:v>-4.2661620000000413E-4</c:v>
                      </c:pt>
                      <c:pt idx="27">
                        <c:v>-4.2437400000000725E-4</c:v>
                      </c:pt>
                      <c:pt idx="28">
                        <c:v>-4.226118000000034E-4</c:v>
                      </c:pt>
                      <c:pt idx="29">
                        <c:v>-4.194674000000096E-4</c:v>
                      </c:pt>
                      <c:pt idx="30">
                        <c:v>-4.1769520000000581E-4</c:v>
                      </c:pt>
                      <c:pt idx="31">
                        <c:v>-4.2055960000000653E-4</c:v>
                      </c:pt>
                      <c:pt idx="32">
                        <c:v>-4.2189400000000723E-4</c:v>
                      </c:pt>
                      <c:pt idx="33">
                        <c:v>-4.2585060000000484E-4</c:v>
                      </c:pt>
                      <c:pt idx="34">
                        <c:v>-4.2880500000000557E-4</c:v>
                      </c:pt>
                      <c:pt idx="35">
                        <c:v>-4.2999720000000939E-4</c:v>
                      </c:pt>
                      <c:pt idx="36">
                        <c:v>-4.2685280000000176E-4</c:v>
                      </c:pt>
                      <c:pt idx="37">
                        <c:v>-4.2355620000000414E-4</c:v>
                      </c:pt>
                      <c:pt idx="38">
                        <c:v>-4.1664520000000581E-4</c:v>
                      </c:pt>
                      <c:pt idx="39">
                        <c:v>-4.0658980000000673E-4</c:v>
                      </c:pt>
                      <c:pt idx="40">
                        <c:v>-4.0044880000000144E-4</c:v>
                      </c:pt>
                      <c:pt idx="41">
                        <c:v>-3.9429780000000314E-4</c:v>
                      </c:pt>
                      <c:pt idx="42">
                        <c:v>-3.9258340000000936E-4</c:v>
                      </c:pt>
                      <c:pt idx="43">
                        <c:v>-3.9114900000000166E-4</c:v>
                      </c:pt>
                      <c:pt idx="44">
                        <c:v>-3.938712000000055E-4</c:v>
                      </c:pt>
                      <c:pt idx="45">
                        <c:v>-4.0135220000000387E-4</c:v>
                      </c:pt>
                      <c:pt idx="46">
                        <c:v>-4.0606880000000145E-4</c:v>
                      </c:pt>
                      <c:pt idx="47">
                        <c:v>-4.1050540000000602E-4</c:v>
                      </c:pt>
                      <c:pt idx="48">
                        <c:v>-4.1326980000000674E-4</c:v>
                      </c:pt>
                      <c:pt idx="49">
                        <c:v>-4.1188760000000291E-4</c:v>
                      </c:pt>
                      <c:pt idx="50">
                        <c:v>-4.0803100000000531E-4</c:v>
                      </c:pt>
                      <c:pt idx="51">
                        <c:v>-4.0297220000000384E-4</c:v>
                      </c:pt>
                      <c:pt idx="52">
                        <c:v>-4.0236000000000693E-4</c:v>
                      </c:pt>
                      <c:pt idx="53">
                        <c:v>-4.0240780000000312E-4</c:v>
                      </c:pt>
                      <c:pt idx="54">
                        <c:v>-4.0679220000000387E-4</c:v>
                      </c:pt>
                      <c:pt idx="55">
                        <c:v>-4.0950440000000766E-4</c:v>
                      </c:pt>
                      <c:pt idx="56">
                        <c:v>-4.1322880000000143E-4</c:v>
                      </c:pt>
                      <c:pt idx="57">
                        <c:v>-4.1665320000000913E-4</c:v>
                      </c:pt>
                      <c:pt idx="58">
                        <c:v>-4.1813540000000603E-4</c:v>
                      </c:pt>
                      <c:pt idx="59">
                        <c:v>-4.1665320000000913E-4</c:v>
                      </c:pt>
                      <c:pt idx="60">
                        <c:v>-4.1656320000000912E-4</c:v>
                      </c:pt>
                      <c:pt idx="61">
                        <c:v>-4.1436880000000144E-4</c:v>
                      </c:pt>
                      <c:pt idx="62">
                        <c:v>-4.1217440000000769E-4</c:v>
                      </c:pt>
                      <c:pt idx="63">
                        <c:v>-4.1027000000000695E-4</c:v>
                      </c:pt>
                      <c:pt idx="64">
                        <c:v>-4.1113000000000694E-4</c:v>
                      </c:pt>
                      <c:pt idx="65">
                        <c:v>-4.1069780000000311E-4</c:v>
                      </c:pt>
                      <c:pt idx="66">
                        <c:v>-4.1275000000000697E-4</c:v>
                      </c:pt>
                      <c:pt idx="67">
                        <c:v>-4.1594220000000385E-4</c:v>
                      </c:pt>
                      <c:pt idx="68">
                        <c:v>-4.1599000000000697E-4</c:v>
                      </c:pt>
                      <c:pt idx="69">
                        <c:v>-4.1442340000000932E-4</c:v>
                      </c:pt>
                      <c:pt idx="70">
                        <c:v>-4.1552120000000551E-4</c:v>
                      </c:pt>
                      <c:pt idx="71">
                        <c:v>-4.1209240000000406E-4</c:v>
                      </c:pt>
                      <c:pt idx="72">
                        <c:v>-4.0694360000000958E-4</c:v>
                      </c:pt>
                      <c:pt idx="73">
                        <c:v>-4.0464920000000189E-4</c:v>
                      </c:pt>
                      <c:pt idx="74">
                        <c:v>-4.0398920000000191E-4</c:v>
                      </c:pt>
                      <c:pt idx="75">
                        <c:v>-4.0093480000000811E-4</c:v>
                      </c:pt>
                      <c:pt idx="76">
                        <c:v>-4.0183700000000498E-4</c:v>
                      </c:pt>
                      <c:pt idx="77">
                        <c:v>-4.0340920000000188E-4</c:v>
                      </c:pt>
                      <c:pt idx="78">
                        <c:v>-4.037992000000019E-4</c:v>
                      </c:pt>
                      <c:pt idx="79">
                        <c:v>-4.0556140000000575E-4</c:v>
                      </c:pt>
                      <c:pt idx="80">
                        <c:v>-4.0789360000000958E-4</c:v>
                      </c:pt>
                      <c:pt idx="81">
                        <c:v>-4.0665920000000188E-4</c:v>
                      </c:pt>
                      <c:pt idx="82">
                        <c:v>-4.0817920000000191E-4</c:v>
                      </c:pt>
                      <c:pt idx="83">
                        <c:v>-4.1218360000000958E-4</c:v>
                      </c:pt>
                      <c:pt idx="84">
                        <c:v>-4.1480580000000642E-4</c:v>
                      </c:pt>
                      <c:pt idx="85">
                        <c:v>-4.1233140000000571E-4</c:v>
                      </c:pt>
                      <c:pt idx="86">
                        <c:v>-4.1156140000000573E-4</c:v>
                      </c:pt>
                      <c:pt idx="87">
                        <c:v>-4.0932920000000191E-4</c:v>
                      </c:pt>
                      <c:pt idx="88">
                        <c:v>-4.0294040000000742E-4</c:v>
                      </c:pt>
                      <c:pt idx="89">
                        <c:v>-3.9722160000000596E-4</c:v>
                      </c:pt>
                      <c:pt idx="90">
                        <c:v>-3.9602940000000908E-4</c:v>
                      </c:pt>
                      <c:pt idx="91">
                        <c:v>-3.9569720000000525E-4</c:v>
                      </c:pt>
                      <c:pt idx="92">
                        <c:v>-3.9221060000000762E-4</c:v>
                      </c:pt>
                      <c:pt idx="93">
                        <c:v>-3.9049620000000689E-4</c:v>
                      </c:pt>
                      <c:pt idx="94">
                        <c:v>-3.9016400000000306E-4</c:v>
                      </c:pt>
                      <c:pt idx="95">
                        <c:v>-3.9240620000000688E-4</c:v>
                      </c:pt>
                      <c:pt idx="96">
                        <c:v>-3.9188400000000304E-4</c:v>
                      </c:pt>
                      <c:pt idx="97">
                        <c:v>-3.9588840000000377E-4</c:v>
                      </c:pt>
                      <c:pt idx="98">
                        <c:v>-3.9813060000000759E-4</c:v>
                      </c:pt>
                      <c:pt idx="99">
                        <c:v>-3.982206000000076E-4</c:v>
                      </c:pt>
                      <c:pt idx="100">
                        <c:v>-3.9664840000000381E-4</c:v>
                      </c:pt>
                      <c:pt idx="101">
                        <c:v>-3.9932280000000452E-4</c:v>
                      </c:pt>
                      <c:pt idx="102">
                        <c:v>-4.0208720000000525E-4</c:v>
                      </c:pt>
                      <c:pt idx="103">
                        <c:v>-4.0298940000000905E-4</c:v>
                      </c:pt>
                      <c:pt idx="104">
                        <c:v>-4.062338000000098E-4</c:v>
                      </c:pt>
                      <c:pt idx="105">
                        <c:v>-4.0818600000000667E-4</c:v>
                      </c:pt>
                      <c:pt idx="106">
                        <c:v>-4.1162040000000742E-4</c:v>
                      </c:pt>
                      <c:pt idx="107">
                        <c:v>-4.1328260000000428E-4</c:v>
                      </c:pt>
                      <c:pt idx="108">
                        <c:v>-4.1543480000000809E-4</c:v>
                      </c:pt>
                      <c:pt idx="109">
                        <c:v>-4.1809920000000192E-4</c:v>
                      </c:pt>
                      <c:pt idx="110">
                        <c:v>-4.1938140000000569E-4</c:v>
                      </c:pt>
                      <c:pt idx="111">
                        <c:v>-4.1495480000000812E-4</c:v>
                      </c:pt>
                      <c:pt idx="112">
                        <c:v>-4.1009600000000671E-4</c:v>
                      </c:pt>
                      <c:pt idx="113">
                        <c:v>-4.0394500000000136E-4</c:v>
                      </c:pt>
                      <c:pt idx="114">
                        <c:v>-3.992762000000069E-4</c:v>
                      </c:pt>
                      <c:pt idx="115">
                        <c:v>-3.9564740000000545E-4</c:v>
                      </c:pt>
                      <c:pt idx="116">
                        <c:v>-3.9699300000000471E-4</c:v>
                      </c:pt>
                      <c:pt idx="117">
                        <c:v>-4.0180520000000162E-4</c:v>
                      </c:pt>
                      <c:pt idx="118">
                        <c:v>-4.0514520000000162E-4</c:v>
                      </c:pt>
                      <c:pt idx="119">
                        <c:v>-4.0838520000000163E-4</c:v>
                      </c:pt>
                      <c:pt idx="120">
                        <c:v>-4.0919300000000474E-4</c:v>
                      </c:pt>
                      <c:pt idx="121">
                        <c:v>-4.0919300000000474E-4</c:v>
                      </c:pt>
                      <c:pt idx="122">
                        <c:v>-4.07198600000004E-4</c:v>
                      </c:pt>
                      <c:pt idx="123">
                        <c:v>-4.0881860000000403E-4</c:v>
                      </c:pt>
                      <c:pt idx="124">
                        <c:v>-4.0943640000000708E-4</c:v>
                      </c:pt>
                      <c:pt idx="125">
                        <c:v>-4.1072420000000327E-4</c:v>
                      </c:pt>
                      <c:pt idx="126">
                        <c:v>-4.1258200000000638E-4</c:v>
                      </c:pt>
                      <c:pt idx="127">
                        <c:v>-4.1367980000000951E-4</c:v>
                      </c:pt>
                      <c:pt idx="128">
                        <c:v>-4.1272540000000183E-4</c:v>
                      </c:pt>
                      <c:pt idx="129">
                        <c:v>-4.1553760000000568E-4</c:v>
                      </c:pt>
                      <c:pt idx="130">
                        <c:v>-4.1344320000000494E-4</c:v>
                      </c:pt>
                      <c:pt idx="131">
                        <c:v>-4.1415540000000185E-4</c:v>
                      </c:pt>
                      <c:pt idx="132">
                        <c:v>-4.1487760000000564E-4</c:v>
                      </c:pt>
                      <c:pt idx="133">
                        <c:v>-4.1529980000000954E-4</c:v>
                      </c:pt>
                      <c:pt idx="134">
                        <c:v>-4.1573200000000638E-4</c:v>
                      </c:pt>
                      <c:pt idx="135">
                        <c:v>-4.1825860000000402E-4</c:v>
                      </c:pt>
                      <c:pt idx="136">
                        <c:v>-4.1878080000000786E-4</c:v>
                      </c:pt>
                      <c:pt idx="137">
                        <c:v>-4.1930300000000476E-4</c:v>
                      </c:pt>
                      <c:pt idx="138">
                        <c:v>-4.1906520000000163E-4</c:v>
                      </c:pt>
                      <c:pt idx="139">
                        <c:v>-4.2130180000000614E-4</c:v>
                      </c:pt>
                      <c:pt idx="140">
                        <c:v>-4.1877960000000929E-4</c:v>
                      </c:pt>
                      <c:pt idx="141">
                        <c:v>-4.1935400000000307E-4</c:v>
                      </c:pt>
                      <c:pt idx="142">
                        <c:v>-4.1963840000000378E-4</c:v>
                      </c:pt>
                      <c:pt idx="143">
                        <c:v>-4.1911060000000762E-4</c:v>
                      </c:pt>
                      <c:pt idx="144">
                        <c:v>-4.1591840000000375E-4</c:v>
                      </c:pt>
                      <c:pt idx="145">
                        <c:v>-4.1424060000000765E-4</c:v>
                      </c:pt>
                      <c:pt idx="146">
                        <c:v>-4.122406000000076E-4</c:v>
                      </c:pt>
                      <c:pt idx="147">
                        <c:v>-4.131950000000014E-4</c:v>
                      </c:pt>
                      <c:pt idx="148">
                        <c:v>-4.1423940000000908E-4</c:v>
                      </c:pt>
                      <c:pt idx="149">
                        <c:v>-4.1747820000000353E-4</c:v>
                      </c:pt>
                      <c:pt idx="150">
                        <c:v>-4.1872260000000428E-4</c:v>
                      </c:pt>
                      <c:pt idx="151">
                        <c:v>-4.1976700000000502E-4</c:v>
                      </c:pt>
                      <c:pt idx="152">
                        <c:v>-4.1943920000000188E-4</c:v>
                      </c:pt>
                      <c:pt idx="153">
                        <c:v>-4.1695920000000186E-4</c:v>
                      </c:pt>
                      <c:pt idx="154">
                        <c:v>-4.1218480000000809E-4</c:v>
                      </c:pt>
                      <c:pt idx="155">
                        <c:v>-4.0928260000000429E-4</c:v>
                      </c:pt>
                      <c:pt idx="156">
                        <c:v>-4.081848000000081E-4</c:v>
                      </c:pt>
                      <c:pt idx="157">
                        <c:v>-4.0541480000000812E-4</c:v>
                      </c:pt>
                      <c:pt idx="158">
                        <c:v>-4.0303480000000811E-4</c:v>
                      </c:pt>
                      <c:pt idx="159">
                        <c:v>-4.0508140000000573E-4</c:v>
                      </c:pt>
                      <c:pt idx="160">
                        <c:v>-4.0999240000000407E-4</c:v>
                      </c:pt>
                      <c:pt idx="161">
                        <c:v>-4.1399120000000549E-4</c:v>
                      </c:pt>
                      <c:pt idx="162">
                        <c:v>-4.2085440000000769E-4</c:v>
                      </c:pt>
                      <c:pt idx="163">
                        <c:v>-4.2828760000000288E-4</c:v>
                      </c:pt>
                      <c:pt idx="164">
                        <c:v>-4.330086000000082E-4</c:v>
                      </c:pt>
                      <c:pt idx="165">
                        <c:v>-4.3348300000000198E-4</c:v>
                      </c:pt>
                      <c:pt idx="166">
                        <c:v>-4.3286520000000581E-4</c:v>
                      </c:pt>
                      <c:pt idx="167">
                        <c:v>-4.2829080000000505E-4</c:v>
                      </c:pt>
                      <c:pt idx="168">
                        <c:v>-4.2294640000000436E-4</c:v>
                      </c:pt>
                      <c:pt idx="169">
                        <c:v>-4.1755980000000674E-4</c:v>
                      </c:pt>
                      <c:pt idx="170">
                        <c:v>-4.148476000000029E-4</c:v>
                      </c:pt>
                      <c:pt idx="171">
                        <c:v>-4.1803420000000746E-4</c:v>
                      </c:pt>
                      <c:pt idx="172">
                        <c:v>-4.1827640000000434E-4</c:v>
                      </c:pt>
                      <c:pt idx="173">
                        <c:v>-4.1961080000000505E-4</c:v>
                      </c:pt>
                      <c:pt idx="174">
                        <c:v>-4.2065520000000579E-4</c:v>
                      </c:pt>
                      <c:pt idx="175">
                        <c:v>-4.2141960000000652E-4</c:v>
                      </c:pt>
                      <c:pt idx="176">
                        <c:v>-4.2179400000000723E-4</c:v>
                      </c:pt>
                      <c:pt idx="177">
                        <c:v>-4.2246840000000795E-4</c:v>
                      </c:pt>
                      <c:pt idx="178">
                        <c:v>-4.2131840000000795E-4</c:v>
                      </c:pt>
                      <c:pt idx="179">
                        <c:v>-4.2017840000000794E-4</c:v>
                      </c:pt>
                      <c:pt idx="180">
                        <c:v>-4.1831620000000415E-4</c:v>
                      </c:pt>
                      <c:pt idx="181">
                        <c:v>-4.1445960000000649E-4</c:v>
                      </c:pt>
                      <c:pt idx="182">
                        <c:v>-4.1059300000000196E-4</c:v>
                      </c:pt>
                      <c:pt idx="183">
                        <c:v>-4.1097300000000198E-4</c:v>
                      </c:pt>
                      <c:pt idx="184">
                        <c:v>-4.0897860000000817E-4</c:v>
                      </c:pt>
                      <c:pt idx="185">
                        <c:v>-4.0668420000000743E-4</c:v>
                      </c:pt>
                      <c:pt idx="186">
                        <c:v>-4.0559200000000361E-4</c:v>
                      </c:pt>
                      <c:pt idx="187">
                        <c:v>-4.0449980000000673E-4</c:v>
                      </c:pt>
                      <c:pt idx="188">
                        <c:v>-4.0377760000000288E-4</c:v>
                      </c:pt>
                      <c:pt idx="189">
                        <c:v>-4.0159320000000912E-4</c:v>
                      </c:pt>
                      <c:pt idx="190">
                        <c:v>-4.0273320000000913E-4</c:v>
                      </c:pt>
                      <c:pt idx="191">
                        <c:v>-4.0506540000000602E-4</c:v>
                      </c:pt>
                      <c:pt idx="192">
                        <c:v>-4.0711760000000289E-4</c:v>
                      </c:pt>
                      <c:pt idx="193">
                        <c:v>-4.0801980000000675E-4</c:v>
                      </c:pt>
                      <c:pt idx="194">
                        <c:v>-4.1031420000000744E-4</c:v>
                      </c:pt>
                      <c:pt idx="195">
                        <c:v>-4.1202860000000817E-4</c:v>
                      </c:pt>
                      <c:pt idx="196">
                        <c:v>-4.1097860000000817E-4</c:v>
                      </c:pt>
                      <c:pt idx="197">
                        <c:v>-4.1160080000000507E-4</c:v>
                      </c:pt>
                      <c:pt idx="198">
                        <c:v>-4.1298300000000196E-4</c:v>
                      </c:pt>
                      <c:pt idx="199">
                        <c:v>-4.133152000000058E-4</c:v>
                      </c:pt>
                      <c:pt idx="200">
                        <c:v>-4.1502960000000652E-4</c:v>
                      </c:pt>
                      <c:pt idx="201">
                        <c:v>-4.1536180000000341E-4</c:v>
                      </c:pt>
                      <c:pt idx="202">
                        <c:v>-4.1531400000000723E-4</c:v>
                      </c:pt>
                      <c:pt idx="203">
                        <c:v>-4.1250180000000338E-4</c:v>
                      </c:pt>
                      <c:pt idx="204">
                        <c:v>-4.0816520000000581E-4</c:v>
                      </c:pt>
                      <c:pt idx="205">
                        <c:v>-4.0253640000000436E-4</c:v>
                      </c:pt>
                      <c:pt idx="206">
                        <c:v>-4.0106420000000746E-4</c:v>
                      </c:pt>
                      <c:pt idx="207">
                        <c:v>-3.9876980000000671E-4</c:v>
                      </c:pt>
                      <c:pt idx="208">
                        <c:v>-3.96295400000006E-4</c:v>
                      </c:pt>
                      <c:pt idx="209">
                        <c:v>-3.9914980000000673E-4</c:v>
                      </c:pt>
                      <c:pt idx="210">
                        <c:v>-4.0211420000000746E-4</c:v>
                      </c:pt>
                      <c:pt idx="211">
                        <c:v>-4.0163420000000744E-4</c:v>
                      </c:pt>
                      <c:pt idx="212">
                        <c:v>-4.0234640000000435E-4</c:v>
                      </c:pt>
                      <c:pt idx="213">
                        <c:v>-4.0282640000000432E-4</c:v>
                      </c:pt>
                      <c:pt idx="214">
                        <c:v>-4.0191420000000746E-4</c:v>
                      </c:pt>
                      <c:pt idx="215">
                        <c:v>-4.000620000000036E-4</c:v>
                      </c:pt>
                      <c:pt idx="216">
                        <c:v>-3.9748760000000289E-4</c:v>
                      </c:pt>
                      <c:pt idx="217">
                        <c:v>-3.9453320000000909E-4</c:v>
                      </c:pt>
                      <c:pt idx="218">
                        <c:v>-3.9844200000000362E-4</c:v>
                      </c:pt>
                      <c:pt idx="219">
                        <c:v>-4.0096860000000815E-4</c:v>
                      </c:pt>
                      <c:pt idx="220">
                        <c:v>-4.0149080000000505E-4</c:v>
                      </c:pt>
                      <c:pt idx="221">
                        <c:v>-4.0348520000000579E-4</c:v>
                      </c:pt>
                      <c:pt idx="222">
                        <c:v>-4.0439740000000959E-4</c:v>
                      </c:pt>
                      <c:pt idx="223">
                        <c:v>-4.0034080000000505E-4</c:v>
                      </c:pt>
                      <c:pt idx="224">
                        <c:v>-3.9491200000000361E-4</c:v>
                      </c:pt>
                      <c:pt idx="225">
                        <c:v>-3.9424200000000363E-4</c:v>
                      </c:pt>
                      <c:pt idx="226">
                        <c:v>-3.9199980000000675E-4</c:v>
                      </c:pt>
                      <c:pt idx="227">
                        <c:v>-3.9123980000000671E-4</c:v>
                      </c:pt>
                      <c:pt idx="228">
                        <c:v>-3.9433640000000432E-4</c:v>
                      </c:pt>
                      <c:pt idx="229">
                        <c:v>-3.9481080000000504E-4</c:v>
                      </c:pt>
                      <c:pt idx="230">
                        <c:v>-3.9771740000000964E-4</c:v>
                      </c:pt>
                      <c:pt idx="231">
                        <c:v>-3.9490520000000579E-4</c:v>
                      </c:pt>
                      <c:pt idx="232">
                        <c:v>-3.9623960000000649E-4</c:v>
                      </c:pt>
                      <c:pt idx="233">
                        <c:v>-3.9361740000000959E-4</c:v>
                      </c:pt>
                      <c:pt idx="234">
                        <c:v>-3.9252520000000577E-4</c:v>
                      </c:pt>
                      <c:pt idx="235">
                        <c:v>-3.9152300000000196E-4</c:v>
                      </c:pt>
                      <c:pt idx="236">
                        <c:v>-3.9533740000000962E-4</c:v>
                      </c:pt>
                      <c:pt idx="237">
                        <c:v>-3.9676740000000964E-4</c:v>
                      </c:pt>
                      <c:pt idx="238">
                        <c:v>-3.9681520000000578E-4</c:v>
                      </c:pt>
                      <c:pt idx="239">
                        <c:v>-3.9657300000000195E-4</c:v>
                      </c:pt>
                      <c:pt idx="240">
                        <c:v>-3.9596080000000504E-4</c:v>
                      </c:pt>
                      <c:pt idx="241">
                        <c:v>-3.9357640000000434E-4</c:v>
                      </c:pt>
                      <c:pt idx="242">
                        <c:v>-3.8913980000000671E-4</c:v>
                      </c:pt>
                      <c:pt idx="243">
                        <c:v>-3.849932000000091E-4</c:v>
                      </c:pt>
                      <c:pt idx="244">
                        <c:v>-3.8333100000000531E-4</c:v>
                      </c:pt>
                      <c:pt idx="245">
                        <c:v>-3.8165880000000146E-4</c:v>
                      </c:pt>
                      <c:pt idx="246">
                        <c:v>-3.8108880000000143E-4</c:v>
                      </c:pt>
                      <c:pt idx="247">
                        <c:v>-3.8356320000000914E-4</c:v>
                      </c:pt>
                      <c:pt idx="248">
                        <c:v>-3.8575760000000289E-4</c:v>
                      </c:pt>
                      <c:pt idx="249">
                        <c:v>-3.8546760000000288E-4</c:v>
                      </c:pt>
                      <c:pt idx="250">
                        <c:v>-3.8694980000000671E-4</c:v>
                      </c:pt>
                      <c:pt idx="251">
                        <c:v>-3.8732980000000673E-4</c:v>
                      </c:pt>
                      <c:pt idx="252">
                        <c:v>-3.8880200000000363E-4</c:v>
                      </c:pt>
                      <c:pt idx="253">
                        <c:v>-3.8852200000000361E-4</c:v>
                      </c:pt>
                      <c:pt idx="254">
                        <c:v>-3.8665980000000675E-4</c:v>
                      </c:pt>
                      <c:pt idx="255">
                        <c:v>-3.8432760000000292E-4</c:v>
                      </c:pt>
                      <c:pt idx="256">
                        <c:v>-3.8198540000000599E-4</c:v>
                      </c:pt>
                      <c:pt idx="257">
                        <c:v>-3.7856100000000528E-4</c:v>
                      </c:pt>
                      <c:pt idx="258">
                        <c:v>-3.7588660000000457E-4</c:v>
                      </c:pt>
                      <c:pt idx="259">
                        <c:v>-3.7793880000000144E-4</c:v>
                      </c:pt>
                      <c:pt idx="260">
                        <c:v>-3.8146320000000914E-4</c:v>
                      </c:pt>
                      <c:pt idx="261">
                        <c:v>-3.8460760000000289E-4</c:v>
                      </c:pt>
                      <c:pt idx="262">
                        <c:v>-3.8875420000000744E-4</c:v>
                      </c:pt>
                      <c:pt idx="263">
                        <c:v>-3.9094860000000819E-4</c:v>
                      </c:pt>
                      <c:pt idx="264">
                        <c:v>-3.8999860000000819E-4</c:v>
                      </c:pt>
                      <c:pt idx="265">
                        <c:v>-3.9104300000000194E-4</c:v>
                      </c:pt>
                      <c:pt idx="266">
                        <c:v>-3.9247740000000964E-4</c:v>
                      </c:pt>
                      <c:pt idx="267">
                        <c:v>-3.9123740000000963E-4</c:v>
                      </c:pt>
                      <c:pt idx="268">
                        <c:v>-3.9295180000000342E-4</c:v>
                      </c:pt>
                      <c:pt idx="269">
                        <c:v>-3.9466620000000414E-4</c:v>
                      </c:pt>
                      <c:pt idx="270">
                        <c:v>-3.9575840000000796E-4</c:v>
                      </c:pt>
                      <c:pt idx="271">
                        <c:v>-3.9409620000000411E-4</c:v>
                      </c:pt>
                      <c:pt idx="272">
                        <c:v>-3.9399620000000411E-4</c:v>
                      </c:pt>
                      <c:pt idx="273">
                        <c:v>-3.8827740000000959E-4</c:v>
                      </c:pt>
                      <c:pt idx="274">
                        <c:v>-3.8384080000000508E-4</c:v>
                      </c:pt>
                      <c:pt idx="275">
                        <c:v>-3.7812200000000363E-4</c:v>
                      </c:pt>
                      <c:pt idx="276">
                        <c:v>-3.7388540000000601E-4</c:v>
                      </c:pt>
                      <c:pt idx="277">
                        <c:v>-3.7106880000000147E-4</c:v>
                      </c:pt>
                      <c:pt idx="278">
                        <c:v>-3.7278880000000145E-4</c:v>
                      </c:pt>
                      <c:pt idx="279">
                        <c:v>-3.7340660000000455E-4</c:v>
                      </c:pt>
                      <c:pt idx="280">
                        <c:v>-3.7531660000000454E-4</c:v>
                      </c:pt>
                      <c:pt idx="281">
                        <c:v>-3.7574440000000768E-4</c:v>
                      </c:pt>
                      <c:pt idx="282">
                        <c:v>-3.7327000000000698E-4</c:v>
                      </c:pt>
                      <c:pt idx="283">
                        <c:v>-3.7384000000000695E-4</c:v>
                      </c:pt>
                      <c:pt idx="284">
                        <c:v>-3.7283780000000314E-4</c:v>
                      </c:pt>
                      <c:pt idx="285">
                        <c:v>-3.7321780000000311E-4</c:v>
                      </c:pt>
                      <c:pt idx="286">
                        <c:v>-3.7359780000000313E-4</c:v>
                      </c:pt>
                      <c:pt idx="287">
                        <c:v>-3.7556000000000693E-4</c:v>
                      </c:pt>
                      <c:pt idx="288">
                        <c:v>-3.7260560000000625E-4</c:v>
                      </c:pt>
                      <c:pt idx="289">
                        <c:v>-3.6965120000000552E-4</c:v>
                      </c:pt>
                      <c:pt idx="290">
                        <c:v>-3.6754680000000478E-4</c:v>
                      </c:pt>
                      <c:pt idx="291">
                        <c:v>-3.6459240000000405E-4</c:v>
                      </c:pt>
                      <c:pt idx="292">
                        <c:v>-3.680268000000048E-4</c:v>
                      </c:pt>
                      <c:pt idx="293">
                        <c:v>-3.7441560000000623E-4</c:v>
                      </c:pt>
                      <c:pt idx="294">
                        <c:v>-3.7946440000000766E-4</c:v>
                      </c:pt>
                      <c:pt idx="295">
                        <c:v>-3.8228100000000531E-4</c:v>
                      </c:pt>
                      <c:pt idx="296">
                        <c:v>-3.8732980000000673E-4</c:v>
                      </c:pt>
                      <c:pt idx="297">
                        <c:v>-3.8737200000000361E-4</c:v>
                      </c:pt>
                      <c:pt idx="298">
                        <c:v>-3.8408980000000673E-4</c:v>
                      </c:pt>
                      <c:pt idx="299">
                        <c:v>-3.8136760000000288E-4</c:v>
                      </c:pt>
                      <c:pt idx="300">
                        <c:v>-3.8093980000000673E-4</c:v>
                      </c:pt>
                      <c:pt idx="301">
                        <c:v>-3.7697760000000288E-4</c:v>
                      </c:pt>
                      <c:pt idx="302">
                        <c:v>-3.7440760000000291E-4</c:v>
                      </c:pt>
                      <c:pt idx="303">
                        <c:v>-3.7192760000000289E-4</c:v>
                      </c:pt>
                      <c:pt idx="304">
                        <c:v>-3.7206980000000672E-4</c:v>
                      </c:pt>
                      <c:pt idx="305">
                        <c:v>-3.7082980000000671E-4</c:v>
                      </c:pt>
                      <c:pt idx="306">
                        <c:v>-3.6944760000000288E-4</c:v>
                      </c:pt>
                      <c:pt idx="307">
                        <c:v>-3.6896760000000291E-4</c:v>
                      </c:pt>
                      <c:pt idx="308">
                        <c:v>-3.6758540000000602E-4</c:v>
                      </c:pt>
                      <c:pt idx="309">
                        <c:v>-3.637710000000053E-4</c:v>
                      </c:pt>
                      <c:pt idx="310">
                        <c:v>-3.6181880000000144E-4</c:v>
                      </c:pt>
                      <c:pt idx="311">
                        <c:v>-3.5853660000000455E-4</c:v>
                      </c:pt>
                      <c:pt idx="312">
                        <c:v>-3.5424220000000386E-4</c:v>
                      </c:pt>
                      <c:pt idx="313">
                        <c:v>-3.5962320000000912E-4</c:v>
                      </c:pt>
                      <c:pt idx="314">
                        <c:v>-3.6382200000000361E-4</c:v>
                      </c:pt>
                      <c:pt idx="315">
                        <c:v>-3.6939300000000193E-4</c:v>
                      </c:pt>
                      <c:pt idx="316">
                        <c:v>-3.7721620000000412E-4</c:v>
                      </c:pt>
                      <c:pt idx="317">
                        <c:v>-3.7950060000000482E-4</c:v>
                      </c:pt>
                      <c:pt idx="318">
                        <c:v>-3.7487400000000724E-4</c:v>
                      </c:pt>
                      <c:pt idx="319">
                        <c:v>-3.6787300000000196E-4</c:v>
                      </c:pt>
                      <c:pt idx="320">
                        <c:v>-3.5957980000000673E-4</c:v>
                      </c:pt>
                      <c:pt idx="321">
                        <c:v>-3.5443100000000531E-4</c:v>
                      </c:pt>
                      <c:pt idx="322">
                        <c:v>-3.5214660000000455E-4</c:v>
                      </c:pt>
                      <c:pt idx="323">
                        <c:v>-3.4995220000000386E-4</c:v>
                      </c:pt>
                      <c:pt idx="324">
                        <c:v>-3.5100220000000386E-4</c:v>
                      </c:pt>
                      <c:pt idx="325">
                        <c:v>-3.536244000000077E-4</c:v>
                      </c:pt>
                      <c:pt idx="326">
                        <c:v>-3.5723880000000148E-4</c:v>
                      </c:pt>
                      <c:pt idx="327">
                        <c:v>-3.594810000000053E-4</c:v>
                      </c:pt>
                      <c:pt idx="328">
                        <c:v>-3.6429760000000289E-4</c:v>
                      </c:pt>
                      <c:pt idx="329">
                        <c:v>-3.6725200000000362E-4</c:v>
                      </c:pt>
                      <c:pt idx="330">
                        <c:v>-3.7130860000000816E-4</c:v>
                      </c:pt>
                      <c:pt idx="331">
                        <c:v>-3.7573520000000579E-4</c:v>
                      </c:pt>
                      <c:pt idx="332">
                        <c:v>-3.7740740000000964E-4</c:v>
                      </c:pt>
                      <c:pt idx="333">
                        <c:v>-3.7826740000000963E-4</c:v>
                      </c:pt>
                      <c:pt idx="334">
                        <c:v>-3.804096000000065E-4</c:v>
                      </c:pt>
                      <c:pt idx="335">
                        <c:v>-3.8116960000000649E-4</c:v>
                      </c:pt>
                      <c:pt idx="336">
                        <c:v>-3.8016740000000962E-4</c:v>
                      </c:pt>
                      <c:pt idx="337">
                        <c:v>-3.7936520000000581E-4</c:v>
                      </c:pt>
                      <c:pt idx="338">
                        <c:v>-3.808374000000096E-4</c:v>
                      </c:pt>
                      <c:pt idx="339">
                        <c:v>-3.7964520000000578E-4</c:v>
                      </c:pt>
                      <c:pt idx="340">
                        <c:v>-3.7578860000000817E-4</c:v>
                      </c:pt>
                      <c:pt idx="341">
                        <c:v>-3.7330420000000747E-4</c:v>
                      </c:pt>
                      <c:pt idx="342">
                        <c:v>-3.7468640000000436E-4</c:v>
                      </c:pt>
                      <c:pt idx="343">
                        <c:v>-3.7587860000000818E-4</c:v>
                      </c:pt>
                      <c:pt idx="344">
                        <c:v>-3.7993520000000579E-4</c:v>
                      </c:pt>
                      <c:pt idx="345">
                        <c:v>-3.8489400000000726E-4</c:v>
                      </c:pt>
                      <c:pt idx="346">
                        <c:v>-3.8631840000000797E-4</c:v>
                      </c:pt>
                      <c:pt idx="347">
                        <c:v>-3.8331620000000411E-4</c:v>
                      </c:pt>
                      <c:pt idx="348">
                        <c:v>-3.8088400000000722E-4</c:v>
                      </c:pt>
                      <c:pt idx="349">
                        <c:v>-3.776918000000034E-4</c:v>
                      </c:pt>
                      <c:pt idx="350">
                        <c:v>-3.7458960000000653E-4</c:v>
                      </c:pt>
                      <c:pt idx="351">
                        <c:v>-3.777862000000041E-4</c:v>
                      </c:pt>
                      <c:pt idx="352">
                        <c:v>-3.7940060000000482E-4</c:v>
                      </c:pt>
                      <c:pt idx="353">
                        <c:v>-3.819272000000094E-4</c:v>
                      </c:pt>
                      <c:pt idx="354">
                        <c:v>-3.8235940000000629E-4</c:v>
                      </c:pt>
                      <c:pt idx="355">
                        <c:v>-3.8054940000000631E-4</c:v>
                      </c:pt>
                      <c:pt idx="356">
                        <c:v>-3.7577500000000554E-4</c:v>
                      </c:pt>
                      <c:pt idx="357">
                        <c:v>-3.7149060000000485E-4</c:v>
                      </c:pt>
                      <c:pt idx="358">
                        <c:v>-3.6524400000000724E-4</c:v>
                      </c:pt>
                      <c:pt idx="359">
                        <c:v>-3.5899740000000963E-4</c:v>
                      </c:pt>
                      <c:pt idx="360">
                        <c:v>-3.5232860000000818E-4</c:v>
                      </c:pt>
                      <c:pt idx="361">
                        <c:v>-3.5247080000000506E-4</c:v>
                      </c:pt>
                      <c:pt idx="362">
                        <c:v>-3.5047080000000507E-4</c:v>
                      </c:pt>
                      <c:pt idx="363">
                        <c:v>-3.473686000000082E-4</c:v>
                      </c:pt>
                      <c:pt idx="364">
                        <c:v>-3.4970520000000577E-4</c:v>
                      </c:pt>
                      <c:pt idx="365">
                        <c:v>-3.519418000000034E-4</c:v>
                      </c:pt>
                      <c:pt idx="366">
                        <c:v>-3.5151400000000725E-4</c:v>
                      </c:pt>
                      <c:pt idx="367">
                        <c:v>-3.5470060000000487E-4</c:v>
                      </c:pt>
                      <c:pt idx="368">
                        <c:v>-3.5827720000000939E-4</c:v>
                      </c:pt>
                      <c:pt idx="369">
                        <c:v>-3.6323600000000392E-4</c:v>
                      </c:pt>
                      <c:pt idx="370">
                        <c:v>-3.6709260000000152E-4</c:v>
                      </c:pt>
                      <c:pt idx="371">
                        <c:v>-3.6985700000000918E-4</c:v>
                      </c:pt>
                      <c:pt idx="372">
                        <c:v>-3.7123920000000607E-4</c:v>
                      </c:pt>
                      <c:pt idx="373">
                        <c:v>-3.7123920000000607E-4</c:v>
                      </c:pt>
                      <c:pt idx="374">
                        <c:v>-3.7133920000000608E-4</c:v>
                      </c:pt>
                      <c:pt idx="375">
                        <c:v>-3.7205140000000293E-4</c:v>
                      </c:pt>
                      <c:pt idx="376">
                        <c:v>-3.7267360000000678E-4</c:v>
                      </c:pt>
                      <c:pt idx="377">
                        <c:v>-3.709536000000068E-4</c:v>
                      </c:pt>
                      <c:pt idx="378">
                        <c:v>-3.6924360000000677E-4</c:v>
                      </c:pt>
                      <c:pt idx="379">
                        <c:v>-3.6199480000000535E-4</c:v>
                      </c:pt>
                      <c:pt idx="380">
                        <c:v>-3.5550600000000391E-4</c:v>
                      </c:pt>
                      <c:pt idx="381">
                        <c:v>-3.4902720000000941E-4</c:v>
                      </c:pt>
                      <c:pt idx="382">
                        <c:v>-3.4368840000000798E-4</c:v>
                      </c:pt>
                      <c:pt idx="383">
                        <c:v>-3.3834960000000649E-4</c:v>
                      </c:pt>
                      <c:pt idx="384">
                        <c:v>-3.4130400000000722E-4</c:v>
                      </c:pt>
                      <c:pt idx="385">
                        <c:v>-3.4840500000000557E-4</c:v>
                      </c:pt>
                      <c:pt idx="386">
                        <c:v>-3.5688820000000774E-4</c:v>
                      </c:pt>
                      <c:pt idx="387">
                        <c:v>-3.6471140000000294E-4</c:v>
                      </c:pt>
                      <c:pt idx="388">
                        <c:v>-3.6976020000000442E-4</c:v>
                      </c:pt>
                      <c:pt idx="389">
                        <c:v>-3.7314680000000199E-4</c:v>
                      </c:pt>
                      <c:pt idx="390">
                        <c:v>-3.6933240000000821E-4</c:v>
                      </c:pt>
                      <c:pt idx="391">
                        <c:v>-3.6275360000000677E-4</c:v>
                      </c:pt>
                      <c:pt idx="392">
                        <c:v>-3.5665480000000535E-4</c:v>
                      </c:pt>
                      <c:pt idx="393">
                        <c:v>-3.5431260000000152E-4</c:v>
                      </c:pt>
                      <c:pt idx="394">
                        <c:v>-3.4950600000000393E-4</c:v>
                      </c:pt>
                      <c:pt idx="395">
                        <c:v>-3.4607160000000317E-4</c:v>
                      </c:pt>
                      <c:pt idx="396">
                        <c:v>-3.4512160000000318E-4</c:v>
                      </c:pt>
                      <c:pt idx="397">
                        <c:v>-3.4268940000000629E-4</c:v>
                      </c:pt>
                      <c:pt idx="398">
                        <c:v>-3.4321160000000319E-4</c:v>
                      </c:pt>
                      <c:pt idx="399">
                        <c:v>-3.4187160000000318E-4</c:v>
                      </c:pt>
                      <c:pt idx="400">
                        <c:v>-3.4468820000000772E-4</c:v>
                      </c:pt>
                      <c:pt idx="401">
                        <c:v>-3.4759480000000532E-4</c:v>
                      </c:pt>
                      <c:pt idx="402">
                        <c:v>-3.5140360000000679E-4</c:v>
                      </c:pt>
                      <c:pt idx="403">
                        <c:v>-3.5264800000000748E-4</c:v>
                      </c:pt>
                      <c:pt idx="404">
                        <c:v>-3.557446000000051E-4</c:v>
                      </c:pt>
                      <c:pt idx="405">
                        <c:v>-3.5497460000000512E-4</c:v>
                      </c:pt>
                      <c:pt idx="406">
                        <c:v>-3.5321240000000821E-4</c:v>
                      </c:pt>
                      <c:pt idx="407">
                        <c:v>-3.5535460000000514E-4</c:v>
                      </c:pt>
                      <c:pt idx="408">
                        <c:v>-3.5888900000000584E-4</c:v>
                      </c:pt>
                      <c:pt idx="409">
                        <c:v>-3.5964900000000583E-4</c:v>
                      </c:pt>
                      <c:pt idx="410">
                        <c:v>-3.6308340000000658E-4</c:v>
                      </c:pt>
                      <c:pt idx="411">
                        <c:v>-3.6441780000000728E-4</c:v>
                      </c:pt>
                      <c:pt idx="412">
                        <c:v>-3.6103560000000346E-4</c:v>
                      </c:pt>
                      <c:pt idx="413">
                        <c:v>-3.5860340000000657E-4</c:v>
                      </c:pt>
                      <c:pt idx="414">
                        <c:v>-3.5478900000000585E-4</c:v>
                      </c:pt>
                      <c:pt idx="415">
                        <c:v>-3.504046000000051E-4</c:v>
                      </c:pt>
                      <c:pt idx="416">
                        <c:v>-3.4792020000000439E-4</c:v>
                      </c:pt>
                      <c:pt idx="417">
                        <c:v>-3.4821020000000441E-4</c:v>
                      </c:pt>
                      <c:pt idx="418">
                        <c:v>-3.4615800000000754E-4</c:v>
                      </c:pt>
                      <c:pt idx="419">
                        <c:v>-3.454880000000075E-4</c:v>
                      </c:pt>
                      <c:pt idx="420">
                        <c:v>-3.4659020000000438E-4</c:v>
                      </c:pt>
                      <c:pt idx="421">
                        <c:v>-3.4730240000000823E-4</c:v>
                      </c:pt>
                      <c:pt idx="422">
                        <c:v>-3.4663240000000825E-4</c:v>
                      </c:pt>
                      <c:pt idx="423">
                        <c:v>-3.4596240000000822E-4</c:v>
                      </c:pt>
                      <c:pt idx="424">
                        <c:v>-3.4530240000000824E-4</c:v>
                      </c:pt>
                      <c:pt idx="425">
                        <c:v>-3.4748680000000199E-4</c:v>
                      </c:pt>
                      <c:pt idx="426">
                        <c:v>-3.5144340000000659E-4</c:v>
                      </c:pt>
                      <c:pt idx="427">
                        <c:v>-3.5502000000000417E-4</c:v>
                      </c:pt>
                      <c:pt idx="428">
                        <c:v>-3.583066000000018E-4</c:v>
                      </c:pt>
                      <c:pt idx="429">
                        <c:v>-3.5773660000000177E-4</c:v>
                      </c:pt>
                      <c:pt idx="430">
                        <c:v>-3.5321000000000419E-4</c:v>
                      </c:pt>
                      <c:pt idx="431">
                        <c:v>-3.4591900000000583E-4</c:v>
                      </c:pt>
                      <c:pt idx="432">
                        <c:v>-3.4362460000000514E-4</c:v>
                      </c:pt>
                      <c:pt idx="433">
                        <c:v>-3.4024800000000751E-4</c:v>
                      </c:pt>
                      <c:pt idx="434">
                        <c:v>-3.4348240000000826E-4</c:v>
                      </c:pt>
                      <c:pt idx="435">
                        <c:v>-3.4258020000000439E-4</c:v>
                      </c:pt>
                      <c:pt idx="436">
                        <c:v>-3.4472240000000821E-4</c:v>
                      </c:pt>
                      <c:pt idx="437">
                        <c:v>-3.4334020000000438E-4</c:v>
                      </c:pt>
                      <c:pt idx="438">
                        <c:v>-3.4195800000000749E-4</c:v>
                      </c:pt>
                      <c:pt idx="439">
                        <c:v>-3.3919360000000677E-4</c:v>
                      </c:pt>
                      <c:pt idx="440">
                        <c:v>-3.3762140000000298E-4</c:v>
                      </c:pt>
                      <c:pt idx="441">
                        <c:v>-3.3805360000000676E-4</c:v>
                      </c:pt>
                      <c:pt idx="442">
                        <c:v>-3.401480000000075E-4</c:v>
                      </c:pt>
                      <c:pt idx="443">
                        <c:v>-3.4353460000000513E-4</c:v>
                      </c:pt>
                      <c:pt idx="444">
                        <c:v>-3.4701120000000965E-4</c:v>
                      </c:pt>
                      <c:pt idx="445">
                        <c:v>-3.5187000000000418E-4</c:v>
                      </c:pt>
                      <c:pt idx="446">
                        <c:v>-3.5582660000000178E-4</c:v>
                      </c:pt>
                      <c:pt idx="447">
                        <c:v>-3.5544660000000182E-4</c:v>
                      </c:pt>
                      <c:pt idx="448">
                        <c:v>-3.5182220000000799E-4</c:v>
                      </c:pt>
                      <c:pt idx="449">
                        <c:v>-3.4810780000000727E-4</c:v>
                      </c:pt>
                      <c:pt idx="450">
                        <c:v>-3.4320120000000967E-4</c:v>
                      </c:pt>
                      <c:pt idx="451">
                        <c:v>-3.3700240000000825E-4</c:v>
                      </c:pt>
                      <c:pt idx="452">
                        <c:v>-3.3375800000000751E-4</c:v>
                      </c:pt>
                      <c:pt idx="453">
                        <c:v>-3.3662240000000823E-4</c:v>
                      </c:pt>
                      <c:pt idx="454">
                        <c:v>-3.3394800000000752E-4</c:v>
                      </c:pt>
                      <c:pt idx="455">
                        <c:v>-3.3394800000000752E-4</c:v>
                      </c:pt>
                      <c:pt idx="456">
                        <c:v>-3.3662240000000823E-4</c:v>
                      </c:pt>
                      <c:pt idx="457">
                        <c:v>-3.4205120000000967E-4</c:v>
                      </c:pt>
                      <c:pt idx="458">
                        <c:v>-3.4196120000000966E-4</c:v>
                      </c:pt>
                      <c:pt idx="459">
                        <c:v>-3.4810220000000802E-4</c:v>
                      </c:pt>
                      <c:pt idx="460">
                        <c:v>-3.5268100000000947E-4</c:v>
                      </c:pt>
                      <c:pt idx="461">
                        <c:v>-3.5587760000000708E-4</c:v>
                      </c:pt>
                      <c:pt idx="462">
                        <c:v>-3.5797200000000777E-4</c:v>
                      </c:pt>
                      <c:pt idx="463">
                        <c:v>-3.6283080000000924E-4</c:v>
                      </c:pt>
                      <c:pt idx="464">
                        <c:v>-3.6854960000000375E-4</c:v>
                      </c:pt>
                      <c:pt idx="465">
                        <c:v>-3.7317620000000133E-4</c:v>
                      </c:pt>
                      <c:pt idx="466">
                        <c:v>-3.6931960000000373E-4</c:v>
                      </c:pt>
                      <c:pt idx="467">
                        <c:v>-3.6398080000000924E-4</c:v>
                      </c:pt>
                      <c:pt idx="468">
                        <c:v>-3.5587760000000708E-4</c:v>
                      </c:pt>
                      <c:pt idx="469">
                        <c:v>-3.4810660000000177E-4</c:v>
                      </c:pt>
                      <c:pt idx="470">
                        <c:v>-3.4090560000000347E-4</c:v>
                      </c:pt>
                      <c:pt idx="471">
                        <c:v>-3.4358000000000419E-4</c:v>
                      </c:pt>
                      <c:pt idx="472">
                        <c:v>-3.4320000000000417E-4</c:v>
                      </c:pt>
                      <c:pt idx="473">
                        <c:v>-3.4243000000000419E-4</c:v>
                      </c:pt>
                      <c:pt idx="474">
                        <c:v>-3.3976560000000347E-4</c:v>
                      </c:pt>
                      <c:pt idx="475">
                        <c:v>-3.3909560000000344E-4</c:v>
                      </c:pt>
                      <c:pt idx="476">
                        <c:v>-3.4043000000000419E-4</c:v>
                      </c:pt>
                      <c:pt idx="477">
                        <c:v>-3.4423880000000561E-4</c:v>
                      </c:pt>
                      <c:pt idx="478">
                        <c:v>-3.4833760000000708E-4</c:v>
                      </c:pt>
                      <c:pt idx="479">
                        <c:v>-3.519664000000016E-4</c:v>
                      </c:pt>
                      <c:pt idx="480">
                        <c:v>-3.5420300000000611E-4</c:v>
                      </c:pt>
                      <c:pt idx="481">
                        <c:v>-3.5605960000000372E-4</c:v>
                      </c:pt>
                      <c:pt idx="482">
                        <c:v>-3.5496180000000758E-4</c:v>
                      </c:pt>
                      <c:pt idx="483">
                        <c:v>-3.5377400000000445E-4</c:v>
                      </c:pt>
                      <c:pt idx="484">
                        <c:v>-3.5119400000000448E-4</c:v>
                      </c:pt>
                      <c:pt idx="485">
                        <c:v>-3.4881400000000447E-4</c:v>
                      </c:pt>
                      <c:pt idx="486">
                        <c:v>-3.4265740000000687E-4</c:v>
                      </c:pt>
                      <c:pt idx="487">
                        <c:v>-3.4084740000000683E-4</c:v>
                      </c:pt>
                      <c:pt idx="488">
                        <c:v>-3.3922740000000685E-4</c:v>
                      </c:pt>
                      <c:pt idx="489">
                        <c:v>-3.3926960000000374E-4</c:v>
                      </c:pt>
                      <c:pt idx="490">
                        <c:v>-3.3846180000000756E-4</c:v>
                      </c:pt>
                      <c:pt idx="491">
                        <c:v>-3.3832400000000448E-4</c:v>
                      </c:pt>
                      <c:pt idx="492">
                        <c:v>-3.3836620000000136E-4</c:v>
                      </c:pt>
                      <c:pt idx="493">
                        <c:v>-3.3507400000000448E-4</c:v>
                      </c:pt>
                      <c:pt idx="494">
                        <c:v>-3.3040960000000372E-4</c:v>
                      </c:pt>
                      <c:pt idx="495">
                        <c:v>-3.2649520000000299E-4</c:v>
                      </c:pt>
                      <c:pt idx="496">
                        <c:v>-3.2129860000000538E-4</c:v>
                      </c:pt>
                      <c:pt idx="497">
                        <c:v>-3.1490980000000395E-4</c:v>
                      </c:pt>
                      <c:pt idx="498">
                        <c:v>-3.1186540000000326E-4</c:v>
                      </c:pt>
                      <c:pt idx="499">
                        <c:v>-3.1129540000000323E-4</c:v>
                      </c:pt>
                      <c:pt idx="500">
                        <c:v>-3.1109540000000323E-4</c:v>
                      </c:pt>
                      <c:pt idx="501">
                        <c:v>-3.1171760000000707E-4</c:v>
                      </c:pt>
                      <c:pt idx="502">
                        <c:v>-3.1591640000000156E-4</c:v>
                      </c:pt>
                      <c:pt idx="503">
                        <c:v>-3.2067520000000302E-4</c:v>
                      </c:pt>
                      <c:pt idx="504">
                        <c:v>-3.2343960000000375E-4</c:v>
                      </c:pt>
                      <c:pt idx="505">
                        <c:v>-3.2563400000000444E-4</c:v>
                      </c:pt>
                      <c:pt idx="506">
                        <c:v>-3.2868840000000517E-4</c:v>
                      </c:pt>
                      <c:pt idx="507">
                        <c:v>-3.2954840000000516E-4</c:v>
                      </c:pt>
                      <c:pt idx="508">
                        <c:v>-3.2954840000000516E-4</c:v>
                      </c:pt>
                      <c:pt idx="509">
                        <c:v>-3.2787620000000137E-4</c:v>
                      </c:pt>
                      <c:pt idx="510">
                        <c:v>-3.2372960000000376E-4</c:v>
                      </c:pt>
                      <c:pt idx="511">
                        <c:v>-3.1834300000000614E-4</c:v>
                      </c:pt>
                      <c:pt idx="512">
                        <c:v>-3.1404860000000539E-4</c:v>
                      </c:pt>
                      <c:pt idx="513">
                        <c:v>-3.16955200000003E-4</c:v>
                      </c:pt>
                      <c:pt idx="514">
                        <c:v>-3.1552520000000303E-4</c:v>
                      </c:pt>
                      <c:pt idx="515">
                        <c:v>-3.2200840000000516E-4</c:v>
                      </c:pt>
                      <c:pt idx="516">
                        <c:v>-3.3082380000000423E-4</c:v>
                      </c:pt>
                      <c:pt idx="517">
                        <c:v>-3.397392000000033E-4</c:v>
                      </c:pt>
                      <c:pt idx="518">
                        <c:v>-3.4136360000000402E-4</c:v>
                      </c:pt>
                      <c:pt idx="519">
                        <c:v>-3.489868000000062E-4</c:v>
                      </c:pt>
                      <c:pt idx="520">
                        <c:v>-3.473146000000093E-4</c:v>
                      </c:pt>
                      <c:pt idx="521">
                        <c:v>-3.4398020000000161E-4</c:v>
                      </c:pt>
                      <c:pt idx="522">
                        <c:v>-3.4250800000000476E-4</c:v>
                      </c:pt>
                      <c:pt idx="523">
                        <c:v>-3.4278800000000473E-4</c:v>
                      </c:pt>
                      <c:pt idx="524">
                        <c:v>-3.4140580000000784E-4</c:v>
                      </c:pt>
                      <c:pt idx="525">
                        <c:v>-3.4269800000000472E-4</c:v>
                      </c:pt>
                      <c:pt idx="526">
                        <c:v>-3.4436020000000163E-4</c:v>
                      </c:pt>
                      <c:pt idx="527">
                        <c:v>-3.4307800000000474E-4</c:v>
                      </c:pt>
                      <c:pt idx="528">
                        <c:v>-3.4159580000000785E-4</c:v>
                      </c:pt>
                      <c:pt idx="529">
                        <c:v>-3.3945360000000403E-4</c:v>
                      </c:pt>
                      <c:pt idx="530">
                        <c:v>-3.38783600000004E-4</c:v>
                      </c:pt>
                      <c:pt idx="531">
                        <c:v>-3.338770000000064E-4</c:v>
                      </c:pt>
                      <c:pt idx="532">
                        <c:v>-3.3144480000000951E-4</c:v>
                      </c:pt>
                      <c:pt idx="533">
                        <c:v>-3.2782040000000186E-4</c:v>
                      </c:pt>
                      <c:pt idx="534">
                        <c:v>-3.302048000000095E-4</c:v>
                      </c:pt>
                      <c:pt idx="535">
                        <c:v>-3.2548820000000497E-4</c:v>
                      </c:pt>
                      <c:pt idx="536">
                        <c:v>-3.2739260000000571E-4</c:v>
                      </c:pt>
                      <c:pt idx="537">
                        <c:v>-3.2881700000000642E-4</c:v>
                      </c:pt>
                      <c:pt idx="538">
                        <c:v>-3.3063140000000714E-4</c:v>
                      </c:pt>
                      <c:pt idx="539">
                        <c:v>-3.2848920000000327E-4</c:v>
                      </c:pt>
                      <c:pt idx="540">
                        <c:v>-3.30293600000004E-4</c:v>
                      </c:pt>
                      <c:pt idx="541">
                        <c:v>-3.2963360000000402E-4</c:v>
                      </c:pt>
                      <c:pt idx="542">
                        <c:v>-3.2963360000000402E-4</c:v>
                      </c:pt>
                      <c:pt idx="543">
                        <c:v>-3.3034580000000787E-4</c:v>
                      </c:pt>
                      <c:pt idx="544">
                        <c:v>-3.3086800000000472E-4</c:v>
                      </c:pt>
                      <c:pt idx="545">
                        <c:v>-3.2933800000000475E-4</c:v>
                      </c:pt>
                      <c:pt idx="546">
                        <c:v>-3.3196460000000928E-4</c:v>
                      </c:pt>
                      <c:pt idx="547">
                        <c:v>-3.3262900000000307E-4</c:v>
                      </c:pt>
                      <c:pt idx="548">
                        <c:v>-3.3320340000000378E-4</c:v>
                      </c:pt>
                      <c:pt idx="549">
                        <c:v>-3.3573000000000142E-4</c:v>
                      </c:pt>
                      <c:pt idx="550">
                        <c:v>-3.3744440000000908E-4</c:v>
                      </c:pt>
                      <c:pt idx="551">
                        <c:v>-3.3648440000000909E-4</c:v>
                      </c:pt>
                      <c:pt idx="552">
                        <c:v>-3.3739660000000596E-4</c:v>
                      </c:pt>
                      <c:pt idx="553">
                        <c:v>-3.4135320000000356E-4</c:v>
                      </c:pt>
                      <c:pt idx="554">
                        <c:v>-3.4463980000000812E-4</c:v>
                      </c:pt>
                      <c:pt idx="555">
                        <c:v>-3.4820640000000577E-4</c:v>
                      </c:pt>
                      <c:pt idx="556">
                        <c:v>-3.4597420000000189E-4</c:v>
                      </c:pt>
                      <c:pt idx="557">
                        <c:v>-3.4243980000000813E-4</c:v>
                      </c:pt>
                      <c:pt idx="558">
                        <c:v>-3.3486880000000981E-4</c:v>
                      </c:pt>
                      <c:pt idx="559">
                        <c:v>-3.288600000000014E-4</c:v>
                      </c:pt>
                      <c:pt idx="560">
                        <c:v>-3.2165900000000305E-4</c:v>
                      </c:pt>
                      <c:pt idx="561">
                        <c:v>-3.2027680000000616E-4</c:v>
                      </c:pt>
                      <c:pt idx="562">
                        <c:v>-3.2194900000000307E-4</c:v>
                      </c:pt>
                      <c:pt idx="563">
                        <c:v>-3.2362120000000691E-4</c:v>
                      </c:pt>
                      <c:pt idx="564">
                        <c:v>-3.2486120000000692E-4</c:v>
                      </c:pt>
                      <c:pt idx="565">
                        <c:v>-3.2747340000000382E-4</c:v>
                      </c:pt>
                      <c:pt idx="566">
                        <c:v>-3.2795340000000379E-4</c:v>
                      </c:pt>
                      <c:pt idx="567">
                        <c:v>-3.2528900000000307E-4</c:v>
                      </c:pt>
                      <c:pt idx="568">
                        <c:v>-3.227146000000093E-4</c:v>
                      </c:pt>
                      <c:pt idx="569">
                        <c:v>-3.1928020000000161E-4</c:v>
                      </c:pt>
                      <c:pt idx="570">
                        <c:v>-3.1651580000000782E-4</c:v>
                      </c:pt>
                      <c:pt idx="571">
                        <c:v>-3.1580360000000402E-4</c:v>
                      </c:pt>
                      <c:pt idx="572">
                        <c:v>-3.1932800000000473E-4</c:v>
                      </c:pt>
                      <c:pt idx="573">
                        <c:v>-3.2008800000000472E-4</c:v>
                      </c:pt>
                      <c:pt idx="574">
                        <c:v>-3.2352240000000547E-4</c:v>
                      </c:pt>
                      <c:pt idx="575">
                        <c:v>-3.263868000000062E-4</c:v>
                      </c:pt>
                      <c:pt idx="576">
                        <c:v>-3.3062340000000382E-4</c:v>
                      </c:pt>
                      <c:pt idx="577">
                        <c:v>-3.3348780000000454E-4</c:v>
                      </c:pt>
                      <c:pt idx="578">
                        <c:v>-3.3587220000000524E-4</c:v>
                      </c:pt>
                      <c:pt idx="579">
                        <c:v>-3.3824660000000595E-4</c:v>
                      </c:pt>
                      <c:pt idx="580">
                        <c:v>-3.4192320000000359E-4</c:v>
                      </c:pt>
                      <c:pt idx="581">
                        <c:v>-3.3838880000000977E-4</c:v>
                      </c:pt>
                      <c:pt idx="582">
                        <c:v>-3.3762880000000979E-4</c:v>
                      </c:pt>
                      <c:pt idx="583">
                        <c:v>-3.384410000000067E-4</c:v>
                      </c:pt>
                      <c:pt idx="584">
                        <c:v>-3.3906320000000355E-4</c:v>
                      </c:pt>
                      <c:pt idx="585">
                        <c:v>-3.3691100000000668E-4</c:v>
                      </c:pt>
                      <c:pt idx="586">
                        <c:v>-3.3920540000000743E-4</c:v>
                      </c:pt>
                      <c:pt idx="587">
                        <c:v>-3.3596100000000669E-4</c:v>
                      </c:pt>
                      <c:pt idx="588">
                        <c:v>-3.3428880000000978E-4</c:v>
                      </c:pt>
                      <c:pt idx="589">
                        <c:v>-3.3152440000000906E-4</c:v>
                      </c:pt>
                      <c:pt idx="590">
                        <c:v>-3.3091220000000526E-4</c:v>
                      </c:pt>
                      <c:pt idx="591">
                        <c:v>-3.279056000000076E-4</c:v>
                      </c:pt>
                      <c:pt idx="592">
                        <c:v>-3.266712000000069E-4</c:v>
                      </c:pt>
                      <c:pt idx="593">
                        <c:v>-3.2561680000000616E-4</c:v>
                      </c:pt>
                      <c:pt idx="594">
                        <c:v>-3.2486240000000548E-4</c:v>
                      </c:pt>
                      <c:pt idx="595">
                        <c:v>-3.2472020000000161E-4</c:v>
                      </c:pt>
                      <c:pt idx="596">
                        <c:v>-3.2971680000000621E-4</c:v>
                      </c:pt>
                      <c:pt idx="597">
                        <c:v>-3.3434340000000379E-4</c:v>
                      </c:pt>
                      <c:pt idx="598">
                        <c:v>-3.4016220000000525E-4</c:v>
                      </c:pt>
                      <c:pt idx="599">
                        <c:v>-3.4559100000000669E-4</c:v>
                      </c:pt>
                      <c:pt idx="600">
                        <c:v>-3.4707320000000358E-4</c:v>
                      </c:pt>
                      <c:pt idx="601">
                        <c:v>-3.457810000000067E-4</c:v>
                      </c:pt>
                      <c:pt idx="602">
                        <c:v>-3.3897000000000143E-4</c:v>
                      </c:pt>
                      <c:pt idx="603">
                        <c:v>-3.3639560000000765E-4</c:v>
                      </c:pt>
                      <c:pt idx="604">
                        <c:v>-3.3124680000000617E-4</c:v>
                      </c:pt>
                      <c:pt idx="605">
                        <c:v>-3.2886240000000547E-4</c:v>
                      </c:pt>
                      <c:pt idx="606">
                        <c:v>-3.3062460000000927E-4</c:v>
                      </c:pt>
                      <c:pt idx="607">
                        <c:v>-3.3820560000000764E-4</c:v>
                      </c:pt>
                      <c:pt idx="608">
                        <c:v>-3.3896560000000762E-4</c:v>
                      </c:pt>
                      <c:pt idx="609">
                        <c:v>-3.4416220000000523E-4</c:v>
                      </c:pt>
                      <c:pt idx="610">
                        <c:v>-3.4755440000000905E-4</c:v>
                      </c:pt>
                      <c:pt idx="611">
                        <c:v>-3.4817220000000522E-4</c:v>
                      </c:pt>
                      <c:pt idx="612">
                        <c:v>-3.5046220000000522E-4</c:v>
                      </c:pt>
                      <c:pt idx="613">
                        <c:v>-3.5294220000000524E-4</c:v>
                      </c:pt>
                      <c:pt idx="614">
                        <c:v>-3.5589220000000523E-4</c:v>
                      </c:pt>
                      <c:pt idx="615">
                        <c:v>-3.5928440000000905E-4</c:v>
                      </c:pt>
                      <c:pt idx="616">
                        <c:v>-3.5456340000000378E-4</c:v>
                      </c:pt>
                      <c:pt idx="617">
                        <c:v>-3.5075460000000931E-4</c:v>
                      </c:pt>
                      <c:pt idx="618">
                        <c:v>-3.45173600000004E-4</c:v>
                      </c:pt>
                      <c:pt idx="619">
                        <c:v>-3.4079480000000949E-4</c:v>
                      </c:pt>
                      <c:pt idx="620">
                        <c:v>-3.3621600000000804E-4</c:v>
                      </c:pt>
                      <c:pt idx="621">
                        <c:v>-3.3955040000000186E-4</c:v>
                      </c:pt>
                      <c:pt idx="622">
                        <c:v>-3.4003040000000183E-4</c:v>
                      </c:pt>
                      <c:pt idx="623">
                        <c:v>-3.422726000000057E-4</c:v>
                      </c:pt>
                      <c:pt idx="624">
                        <c:v>-3.4441480000000952E-4</c:v>
                      </c:pt>
                      <c:pt idx="625">
                        <c:v>-3.4465260000000566E-4</c:v>
                      </c:pt>
                      <c:pt idx="626">
                        <c:v>-3.464626000000057E-4</c:v>
                      </c:pt>
                      <c:pt idx="627">
                        <c:v>-3.4965480000000951E-4</c:v>
                      </c:pt>
                      <c:pt idx="628">
                        <c:v>-3.497126000000057E-4</c:v>
                      </c:pt>
                      <c:pt idx="629">
                        <c:v>-3.4956040000000188E-4</c:v>
                      </c:pt>
                      <c:pt idx="630">
                        <c:v>-3.4995040000000184E-4</c:v>
                      </c:pt>
                      <c:pt idx="631">
                        <c:v>-3.4618380000000425E-4</c:v>
                      </c:pt>
                      <c:pt idx="632">
                        <c:v>-3.424172000000066E-4</c:v>
                      </c:pt>
                      <c:pt idx="633">
                        <c:v>-3.4141500000000973E-4</c:v>
                      </c:pt>
                      <c:pt idx="634">
                        <c:v>-3.3726840000000517E-4</c:v>
                      </c:pt>
                      <c:pt idx="635">
                        <c:v>-3.3469400000000446E-4</c:v>
                      </c:pt>
                      <c:pt idx="636">
                        <c:v>-3.3441400000000445E-4</c:v>
                      </c:pt>
                      <c:pt idx="637">
                        <c:v>-3.3598620000000135E-4</c:v>
                      </c:pt>
                      <c:pt idx="638">
                        <c:v>-3.3341180000000757E-4</c:v>
                      </c:pt>
                      <c:pt idx="639">
                        <c:v>-3.3417180000000756E-4</c:v>
                      </c:pt>
                      <c:pt idx="640">
                        <c:v>-3.3474180000000759E-4</c:v>
                      </c:pt>
                      <c:pt idx="641">
                        <c:v>-3.3440960000000376E-4</c:v>
                      </c:pt>
                      <c:pt idx="642">
                        <c:v>-3.3359740000000684E-4</c:v>
                      </c:pt>
                      <c:pt idx="643">
                        <c:v>-3.3564960000000371E-4</c:v>
                      </c:pt>
                      <c:pt idx="644">
                        <c:v>-3.3808180000000754E-4</c:v>
                      </c:pt>
                      <c:pt idx="645">
                        <c:v>-3.4099400000000445E-4</c:v>
                      </c:pt>
                      <c:pt idx="646">
                        <c:v>-3.4389620000000137E-4</c:v>
                      </c:pt>
                      <c:pt idx="647">
                        <c:v>-3.4542620000000134E-4</c:v>
                      </c:pt>
                      <c:pt idx="648">
                        <c:v>-3.4270960000000374E-4</c:v>
                      </c:pt>
                      <c:pt idx="649">
                        <c:v>-3.3626860000000538E-4</c:v>
                      </c:pt>
                      <c:pt idx="650">
                        <c:v>-3.3317200000000777E-4</c:v>
                      </c:pt>
                      <c:pt idx="651">
                        <c:v>-3.2750100000000944E-4</c:v>
                      </c:pt>
                      <c:pt idx="652">
                        <c:v>-3.2597660000000179E-4</c:v>
                      </c:pt>
                      <c:pt idx="653">
                        <c:v>-3.3036100000000948E-4</c:v>
                      </c:pt>
                      <c:pt idx="654">
                        <c:v>-3.3613760000000706E-4</c:v>
                      </c:pt>
                      <c:pt idx="655">
                        <c:v>-3.4014200000000779E-4</c:v>
                      </c:pt>
                      <c:pt idx="656">
                        <c:v>-3.4394640000000158E-4</c:v>
                      </c:pt>
                      <c:pt idx="657">
                        <c:v>-3.4943300000000614E-4</c:v>
                      </c:pt>
                      <c:pt idx="658">
                        <c:v>-3.4872080000000923E-4</c:v>
                      </c:pt>
                      <c:pt idx="659">
                        <c:v>-3.4828860000000539E-4</c:v>
                      </c:pt>
                      <c:pt idx="660">
                        <c:v>-3.4332980000000398E-4</c:v>
                      </c:pt>
                      <c:pt idx="661">
                        <c:v>-3.4466980000000393E-4</c:v>
                      </c:pt>
                      <c:pt idx="662">
                        <c:v>-3.4157320000000632E-4</c:v>
                      </c:pt>
                      <c:pt idx="663">
                        <c:v>-3.4013880000000561E-4</c:v>
                      </c:pt>
                      <c:pt idx="664">
                        <c:v>-3.37042200000008E-4</c:v>
                      </c:pt>
                      <c:pt idx="665">
                        <c:v>-3.4056660000000177E-4</c:v>
                      </c:pt>
                      <c:pt idx="666">
                        <c:v>-3.362300000000042E-4</c:v>
                      </c:pt>
                      <c:pt idx="667">
                        <c:v>-3.362300000000042E-4</c:v>
                      </c:pt>
                      <c:pt idx="668">
                        <c:v>-3.3542780000000728E-4</c:v>
                      </c:pt>
                      <c:pt idx="669">
                        <c:v>-3.3499560000000344E-4</c:v>
                      </c:pt>
                      <c:pt idx="670">
                        <c:v>-3.3456340000000655E-4</c:v>
                      </c:pt>
                      <c:pt idx="671">
                        <c:v>-3.3433120000000966E-4</c:v>
                      </c:pt>
                      <c:pt idx="672">
                        <c:v>-3.4219220000000799E-4</c:v>
                      </c:pt>
                      <c:pt idx="673">
                        <c:v>-3.4986320000000636E-4</c:v>
                      </c:pt>
                      <c:pt idx="674">
                        <c:v>-3.5034320000000633E-4</c:v>
                      </c:pt>
                      <c:pt idx="675">
                        <c:v>-3.5358760000000708E-4</c:v>
                      </c:pt>
                      <c:pt idx="676">
                        <c:v>-3.5563980000000395E-4</c:v>
                      </c:pt>
                      <c:pt idx="677">
                        <c:v>-3.4938880000000565E-4</c:v>
                      </c:pt>
                      <c:pt idx="678">
                        <c:v>-3.4463000000000419E-4</c:v>
                      </c:pt>
                      <c:pt idx="679">
                        <c:v>-3.482444000000049E-4</c:v>
                      </c:pt>
                      <c:pt idx="680">
                        <c:v>-3.4920440000000489E-4</c:v>
                      </c:pt>
                      <c:pt idx="681">
                        <c:v>-3.4906220000000801E-4</c:v>
                      </c:pt>
                      <c:pt idx="682">
                        <c:v>-3.5187440000000492E-4</c:v>
                      </c:pt>
                      <c:pt idx="683">
                        <c:v>-3.5339440000000489E-4</c:v>
                      </c:pt>
                      <c:pt idx="684">
                        <c:v>-3.5392220000000799E-4</c:v>
                      </c:pt>
                      <c:pt idx="685">
                        <c:v>-3.5464000000000415E-4</c:v>
                      </c:pt>
                      <c:pt idx="686">
                        <c:v>-3.5349560000000346E-4</c:v>
                      </c:pt>
                      <c:pt idx="687">
                        <c:v>-3.5521560000000344E-4</c:v>
                      </c:pt>
                      <c:pt idx="688">
                        <c:v>-3.5645560000000345E-4</c:v>
                      </c:pt>
                      <c:pt idx="689">
                        <c:v>-3.6146220000000799E-4</c:v>
                      </c:pt>
                      <c:pt idx="690">
                        <c:v>-3.6617880000000563E-4</c:v>
                      </c:pt>
                      <c:pt idx="691">
                        <c:v>-3.6980320000000634E-4</c:v>
                      </c:pt>
                      <c:pt idx="692">
                        <c:v>-3.7184540000000321E-4</c:v>
                      </c:pt>
                      <c:pt idx="693">
                        <c:v>-3.7399760000000708E-4</c:v>
                      </c:pt>
                      <c:pt idx="694">
                        <c:v>-3.7475760000000707E-4</c:v>
                      </c:pt>
                      <c:pt idx="695">
                        <c:v>-3.7156100000000945E-4</c:v>
                      </c:pt>
                      <c:pt idx="696">
                        <c:v>-3.6975660000000178E-4</c:v>
                      </c:pt>
                      <c:pt idx="697">
                        <c:v>-3.7170880000000564E-4</c:v>
                      </c:pt>
                      <c:pt idx="698">
                        <c:v>-3.7237880000000562E-4</c:v>
                      </c:pt>
                      <c:pt idx="699">
                        <c:v>-3.6870220000000803E-4</c:v>
                      </c:pt>
                      <c:pt idx="700">
                        <c:v>-3.6851220000000802E-4</c:v>
                      </c:pt>
                      <c:pt idx="701">
                        <c:v>-3.6785220000000798E-4</c:v>
                      </c:pt>
                      <c:pt idx="702">
                        <c:v>-3.646978000000073E-4</c:v>
                      </c:pt>
                      <c:pt idx="703">
                        <c:v>-3.5989120000000965E-4</c:v>
                      </c:pt>
                      <c:pt idx="704">
                        <c:v>-3.6060340000000656E-4</c:v>
                      </c:pt>
                      <c:pt idx="705">
                        <c:v>-3.6031340000000655E-4</c:v>
                      </c:pt>
                      <c:pt idx="706">
                        <c:v>-3.6179560000000344E-4</c:v>
                      </c:pt>
                      <c:pt idx="707">
                        <c:v>-3.6169560000000344E-4</c:v>
                      </c:pt>
                      <c:pt idx="708">
                        <c:v>-3.5884120000000965E-4</c:v>
                      </c:pt>
                      <c:pt idx="709">
                        <c:v>-3.56166800000002E-4</c:v>
                      </c:pt>
                      <c:pt idx="710">
                        <c:v>-3.5288020000000443E-4</c:v>
                      </c:pt>
                      <c:pt idx="711">
                        <c:v>-3.5087580000000369E-4</c:v>
                      </c:pt>
                      <c:pt idx="712">
                        <c:v>-3.5045360000000679E-4</c:v>
                      </c:pt>
                      <c:pt idx="713">
                        <c:v>-3.5473800000000749E-4</c:v>
                      </c:pt>
                      <c:pt idx="714">
                        <c:v>-3.6022460000000511E-4</c:v>
                      </c:pt>
                      <c:pt idx="715">
                        <c:v>-3.6198680000000202E-4</c:v>
                      </c:pt>
                      <c:pt idx="716">
                        <c:v>-3.6551120000000967E-4</c:v>
                      </c:pt>
                      <c:pt idx="717">
                        <c:v>-3.6351680000000199E-4</c:v>
                      </c:pt>
                      <c:pt idx="718">
                        <c:v>-3.5956020000000438E-4</c:v>
                      </c:pt>
                      <c:pt idx="719">
                        <c:v>-3.5812580000000368E-4</c:v>
                      </c:pt>
                      <c:pt idx="720">
                        <c:v>-3.6270020000000438E-4</c:v>
                      </c:pt>
                      <c:pt idx="721">
                        <c:v>-3.626580000000075E-4</c:v>
                      </c:pt>
                      <c:pt idx="722">
                        <c:v>-3.6813460000000513E-4</c:v>
                      </c:pt>
                      <c:pt idx="723">
                        <c:v>-3.7500340000000659E-4</c:v>
                      </c:pt>
                      <c:pt idx="724">
                        <c:v>-3.7419120000000967E-4</c:v>
                      </c:pt>
                      <c:pt idx="725">
                        <c:v>-3.7180680000000203E-4</c:v>
                      </c:pt>
                      <c:pt idx="726">
                        <c:v>-3.7080460000000511E-4</c:v>
                      </c:pt>
                      <c:pt idx="727">
                        <c:v>-3.6757020000000441E-4</c:v>
                      </c:pt>
                      <c:pt idx="728">
                        <c:v>-3.6294360000000678E-4</c:v>
                      </c:pt>
                      <c:pt idx="729">
                        <c:v>-3.6346580000000368E-4</c:v>
                      </c:pt>
                      <c:pt idx="730">
                        <c:v>-3.6327580000000367E-4</c:v>
                      </c:pt>
                      <c:pt idx="731">
                        <c:v>-3.6275360000000677E-4</c:v>
                      </c:pt>
                      <c:pt idx="732">
                        <c:v>-3.659458000000037E-4</c:v>
                      </c:pt>
                      <c:pt idx="733">
                        <c:v>-3.6775580000000368E-4</c:v>
                      </c:pt>
                      <c:pt idx="734">
                        <c:v>-3.7161800000000753E-4</c:v>
                      </c:pt>
                      <c:pt idx="735">
                        <c:v>-3.7205580000000368E-4</c:v>
                      </c:pt>
                      <c:pt idx="736">
                        <c:v>-3.7152360000000678E-4</c:v>
                      </c:pt>
                      <c:pt idx="737">
                        <c:v>-3.681470000000092E-4</c:v>
                      </c:pt>
                      <c:pt idx="738">
                        <c:v>-3.6614260000000152E-4</c:v>
                      </c:pt>
                      <c:pt idx="739">
                        <c:v>-3.6347820000000774E-4</c:v>
                      </c:pt>
                      <c:pt idx="740">
                        <c:v>-3.6356820000000775E-4</c:v>
                      </c:pt>
                      <c:pt idx="741">
                        <c:v>-3.6495040000000464E-4</c:v>
                      </c:pt>
                      <c:pt idx="742">
                        <c:v>-3.6423820000000773E-4</c:v>
                      </c:pt>
                      <c:pt idx="743">
                        <c:v>-3.6490820000000771E-4</c:v>
                      </c:pt>
                      <c:pt idx="744">
                        <c:v>-3.6423380000000699E-4</c:v>
                      </c:pt>
                      <c:pt idx="745">
                        <c:v>-3.6633380000000699E-4</c:v>
                      </c:pt>
                      <c:pt idx="746">
                        <c:v>-3.6757380000000699E-4</c:v>
                      </c:pt>
                      <c:pt idx="747">
                        <c:v>-3.7071820000000774E-4</c:v>
                      </c:pt>
                      <c:pt idx="748">
                        <c:v>-3.7544480000000532E-4</c:v>
                      </c:pt>
                      <c:pt idx="749">
                        <c:v>-3.7439480000000532E-4</c:v>
                      </c:pt>
                      <c:pt idx="750">
                        <c:v>-3.704804000000046E-4</c:v>
                      </c:pt>
                      <c:pt idx="751">
                        <c:v>-3.7020040000000464E-4</c:v>
                      </c:pt>
                      <c:pt idx="752">
                        <c:v>-3.7296480000000536E-4</c:v>
                      </c:pt>
                      <c:pt idx="753">
                        <c:v>-3.7000040000000463E-4</c:v>
                      </c:pt>
                      <c:pt idx="754">
                        <c:v>-3.7305480000000536E-4</c:v>
                      </c:pt>
                      <c:pt idx="755">
                        <c:v>-3.7768140000000295E-4</c:v>
                      </c:pt>
                      <c:pt idx="756">
                        <c:v>-3.7367260000000153E-4</c:v>
                      </c:pt>
                      <c:pt idx="757">
                        <c:v>-3.6542720000000938E-4</c:v>
                      </c:pt>
                      <c:pt idx="758">
                        <c:v>-3.6190840000000797E-4</c:v>
                      </c:pt>
                      <c:pt idx="759">
                        <c:v>-3.5808960000000651E-4</c:v>
                      </c:pt>
                      <c:pt idx="760">
                        <c:v>-3.5222860000000818E-4</c:v>
                      </c:pt>
                      <c:pt idx="761">
                        <c:v>-3.5413300000000197E-4</c:v>
                      </c:pt>
                      <c:pt idx="762">
                        <c:v>-3.5466520000000581E-4</c:v>
                      </c:pt>
                      <c:pt idx="763">
                        <c:v>-3.573818000000034E-4</c:v>
                      </c:pt>
                      <c:pt idx="764">
                        <c:v>-3.562318000000034E-4</c:v>
                      </c:pt>
                      <c:pt idx="765">
                        <c:v>-3.5595180000000338E-4</c:v>
                      </c:pt>
                      <c:pt idx="766">
                        <c:v>-3.6066840000000797E-4</c:v>
                      </c:pt>
                      <c:pt idx="767">
                        <c:v>-3.6400280000000173E-4</c:v>
                      </c:pt>
                      <c:pt idx="768">
                        <c:v>-3.6605500000000559E-4</c:v>
                      </c:pt>
                      <c:pt idx="769">
                        <c:v>-3.7234380000000702E-4</c:v>
                      </c:pt>
                      <c:pt idx="770">
                        <c:v>-3.795926000000015E-4</c:v>
                      </c:pt>
                      <c:pt idx="771">
                        <c:v>-3.8159260000000149E-4</c:v>
                      </c:pt>
                      <c:pt idx="772">
                        <c:v>-3.8412040000000464E-4</c:v>
                      </c:pt>
                      <c:pt idx="773">
                        <c:v>-3.8555600000000391E-4</c:v>
                      </c:pt>
                      <c:pt idx="774">
                        <c:v>-3.8870160000000316E-4</c:v>
                      </c:pt>
                      <c:pt idx="775">
                        <c:v>-3.9117720000000938E-4</c:v>
                      </c:pt>
                      <c:pt idx="776">
                        <c:v>-3.9704500000000559E-4</c:v>
                      </c:pt>
                      <c:pt idx="777">
                        <c:v>-4.0415280000000175E-4</c:v>
                      </c:pt>
                      <c:pt idx="778">
                        <c:v>-4.1297060000000484E-4</c:v>
                      </c:pt>
                      <c:pt idx="779">
                        <c:v>-4.2122840000000794E-4</c:v>
                      </c:pt>
                      <c:pt idx="780">
                        <c:v>-4.3724840000000794E-4</c:v>
                      </c:pt>
                      <c:pt idx="781">
                        <c:v>-4.512640000000072E-4</c:v>
                      </c:pt>
                      <c:pt idx="782">
                        <c:v>-4.6676180000000342E-4</c:v>
                      </c:pt>
                      <c:pt idx="783">
                        <c:v>-4.8249740000000959E-4</c:v>
                      </c:pt>
                      <c:pt idx="784">
                        <c:v>-5.0343520000000581E-4</c:v>
                      </c:pt>
                      <c:pt idx="785">
                        <c:v>-5.2413080000000508E-4</c:v>
                      </c:pt>
                      <c:pt idx="786">
                        <c:v>-5.49643000000002E-4</c:v>
                      </c:pt>
                      <c:pt idx="787">
                        <c:v>-5.7605300000000193E-4</c:v>
                      </c:pt>
                      <c:pt idx="788">
                        <c:v>-6.0194520000000581E-4</c:v>
                      </c:pt>
                      <c:pt idx="789">
                        <c:v>-6.2340520000000576E-4</c:v>
                      </c:pt>
                      <c:pt idx="790">
                        <c:v>-6.3537300000000201E-4</c:v>
                      </c:pt>
                      <c:pt idx="791">
                        <c:v>-6.4363080000000511E-4</c:v>
                      </c:pt>
                      <c:pt idx="792">
                        <c:v>-6.4410640000000434E-4</c:v>
                      </c:pt>
                      <c:pt idx="793">
                        <c:v>-6.4515640000000439E-4</c:v>
                      </c:pt>
                      <c:pt idx="794">
                        <c:v>-6.4262860000000813E-4</c:v>
                      </c:pt>
                      <c:pt idx="795">
                        <c:v>-6.3862300000000201E-4</c:v>
                      </c:pt>
                      <c:pt idx="796">
                        <c:v>-6.3103960000000651E-4</c:v>
                      </c:pt>
                      <c:pt idx="797">
                        <c:v>-6.22448400000008E-4</c:v>
                      </c:pt>
                      <c:pt idx="798">
                        <c:v>-6.0986280000000176E-4</c:v>
                      </c:pt>
                      <c:pt idx="799">
                        <c:v>-5.9483500000000558E-4</c:v>
                      </c:pt>
                      <c:pt idx="800">
                        <c:v>-5.7981720000000944E-4</c:v>
                      </c:pt>
                      <c:pt idx="801">
                        <c:v>-5.6746940000000634E-4</c:v>
                      </c:pt>
                      <c:pt idx="802">
                        <c:v>-5.4872720000000933E-4</c:v>
                      </c:pt>
                      <c:pt idx="803">
                        <c:v>-5.3084940000000633E-4</c:v>
                      </c:pt>
                      <c:pt idx="804">
                        <c:v>-5.1654380000000694E-4</c:v>
                      </c:pt>
                      <c:pt idx="805">
                        <c:v>-5.0375820000000775E-4</c:v>
                      </c:pt>
                      <c:pt idx="806">
                        <c:v>-4.8769040000000462E-4</c:v>
                      </c:pt>
                      <c:pt idx="807">
                        <c:v>-4.7829260000000151E-4</c:v>
                      </c:pt>
                      <c:pt idx="808">
                        <c:v>-4.7061480000000532E-4</c:v>
                      </c:pt>
                      <c:pt idx="809">
                        <c:v>-4.6160700000000916E-4</c:v>
                      </c:pt>
                      <c:pt idx="810">
                        <c:v>-4.5516360000000678E-4</c:v>
                      </c:pt>
                      <c:pt idx="811">
                        <c:v>-4.4920580000000368E-4</c:v>
                      </c:pt>
                      <c:pt idx="812">
                        <c:v>-4.4453020000000441E-4</c:v>
                      </c:pt>
                      <c:pt idx="813">
                        <c:v>-4.3914240000000822E-4</c:v>
                      </c:pt>
                      <c:pt idx="814">
                        <c:v>-4.3575460000000514E-4</c:v>
                      </c:pt>
                      <c:pt idx="815">
                        <c:v>-4.2836800000000752E-4</c:v>
                      </c:pt>
                      <c:pt idx="816">
                        <c:v>-4.2302360000000678E-4</c:v>
                      </c:pt>
                      <c:pt idx="817">
                        <c:v>-4.1592700000000918E-4</c:v>
                      </c:pt>
                      <c:pt idx="818">
                        <c:v>-4.0857820000000776E-4</c:v>
                      </c:pt>
                      <c:pt idx="819">
                        <c:v>-4.017194000000063E-4</c:v>
                      </c:pt>
                      <c:pt idx="820">
                        <c:v>-3.9676500000000557E-4</c:v>
                      </c:pt>
                      <c:pt idx="821">
                        <c:v>-3.9433280000000174E-4</c:v>
                      </c:pt>
                      <c:pt idx="822">
                        <c:v>-3.9723940000000629E-4</c:v>
                      </c:pt>
                      <c:pt idx="823">
                        <c:v>-4.0152820000000772E-4</c:v>
                      </c:pt>
                      <c:pt idx="824">
                        <c:v>-4.0205040000000462E-4</c:v>
                      </c:pt>
                      <c:pt idx="825">
                        <c:v>-4.0056820000000773E-4</c:v>
                      </c:pt>
                      <c:pt idx="826">
                        <c:v>-4.0366480000000534E-4</c:v>
                      </c:pt>
                      <c:pt idx="827">
                        <c:v>-3.9894820000000776E-4</c:v>
                      </c:pt>
                      <c:pt idx="828">
                        <c:v>-3.9423160000000317E-4</c:v>
                      </c:pt>
                      <c:pt idx="829">
                        <c:v>-3.9780820000000775E-4</c:v>
                      </c:pt>
                      <c:pt idx="830">
                        <c:v>-3.9862040000000461E-4</c:v>
                      </c:pt>
                      <c:pt idx="831">
                        <c:v>-3.9165160000000315E-4</c:v>
                      </c:pt>
                      <c:pt idx="832">
                        <c:v>-3.9465820000000775E-4</c:v>
                      </c:pt>
                      <c:pt idx="833">
                        <c:v>-3.9756480000000536E-4</c:v>
                      </c:pt>
                      <c:pt idx="834">
                        <c:v>-3.945626000000015E-4</c:v>
                      </c:pt>
                      <c:pt idx="835">
                        <c:v>-3.9679920000000607E-4</c:v>
                      </c:pt>
                      <c:pt idx="836">
                        <c:v>-3.9704140000000295E-4</c:v>
                      </c:pt>
                      <c:pt idx="837">
                        <c:v>-3.927470000000092E-4</c:v>
                      </c:pt>
                      <c:pt idx="838">
                        <c:v>-3.8779260000000154E-4</c:v>
                      </c:pt>
                      <c:pt idx="839">
                        <c:v>-3.8282820000000775E-4</c:v>
                      </c:pt>
                      <c:pt idx="840">
                        <c:v>-3.7906600000000391E-4</c:v>
                      </c:pt>
                      <c:pt idx="841">
                        <c:v>-3.768760000000039E-4</c:v>
                      </c:pt>
                      <c:pt idx="842">
                        <c:v>-3.7515600000000393E-4</c:v>
                      </c:pt>
                      <c:pt idx="843">
                        <c:v>-3.7539820000000775E-4</c:v>
                      </c:pt>
                      <c:pt idx="844">
                        <c:v>-3.7453820000000771E-4</c:v>
                      </c:pt>
                      <c:pt idx="845">
                        <c:v>-3.7701260000000153E-4</c:v>
                      </c:pt>
                      <c:pt idx="846">
                        <c:v>-3.7763480000000532E-4</c:v>
                      </c:pt>
                      <c:pt idx="847">
                        <c:v>-3.7963920000000606E-4</c:v>
                      </c:pt>
                      <c:pt idx="848">
                        <c:v>-3.8044140000000298E-4</c:v>
                      </c:pt>
                      <c:pt idx="849">
                        <c:v>-3.8182360000000681E-4</c:v>
                      </c:pt>
                      <c:pt idx="850">
                        <c:v>-3.7491260000000154E-4</c:v>
                      </c:pt>
                      <c:pt idx="851">
                        <c:v>-3.69963800000007E-4</c:v>
                      </c:pt>
                      <c:pt idx="852">
                        <c:v>-3.6647720000000937E-4</c:v>
                      </c:pt>
                      <c:pt idx="853">
                        <c:v>-3.6919940000000628E-4</c:v>
                      </c:pt>
                      <c:pt idx="854">
                        <c:v>-3.73013800000007E-4</c:v>
                      </c:pt>
                      <c:pt idx="855">
                        <c:v>-3.8235700000000916E-4</c:v>
                      </c:pt>
                      <c:pt idx="856">
                        <c:v>-3.905080000000075E-4</c:v>
                      </c:pt>
                      <c:pt idx="857">
                        <c:v>-3.9774680000000199E-4</c:v>
                      </c:pt>
                      <c:pt idx="858">
                        <c:v>-3.9798460000000513E-4</c:v>
                      </c:pt>
                      <c:pt idx="859">
                        <c:v>-3.9526800000000753E-4</c:v>
                      </c:pt>
                      <c:pt idx="860">
                        <c:v>-3.9265140000000295E-4</c:v>
                      </c:pt>
                      <c:pt idx="861">
                        <c:v>-3.9079480000000534E-4</c:v>
                      </c:pt>
                      <c:pt idx="862">
                        <c:v>-3.8874820000000772E-4</c:v>
                      </c:pt>
                      <c:pt idx="863">
                        <c:v>-3.8712380000000701E-4</c:v>
                      </c:pt>
                      <c:pt idx="864">
                        <c:v>-3.8865380000000703E-4</c:v>
                      </c:pt>
                      <c:pt idx="865">
                        <c:v>-3.8870160000000316E-4</c:v>
                      </c:pt>
                      <c:pt idx="866">
                        <c:v>-3.878894000000063E-4</c:v>
                      </c:pt>
                      <c:pt idx="867">
                        <c:v>-3.8807940000000631E-4</c:v>
                      </c:pt>
                      <c:pt idx="868">
                        <c:v>-3.8498280000000176E-4</c:v>
                      </c:pt>
                      <c:pt idx="869">
                        <c:v>-3.8335840000000793E-4</c:v>
                      </c:pt>
                      <c:pt idx="870">
                        <c:v>-3.7973960000000652E-4</c:v>
                      </c:pt>
                      <c:pt idx="871">
                        <c:v>-3.7593080000000506E-4</c:v>
                      </c:pt>
                      <c:pt idx="872">
                        <c:v>-3.7416420000000746E-4</c:v>
                      </c:pt>
                      <c:pt idx="873">
                        <c:v>-3.7469200000000362E-4</c:v>
                      </c:pt>
                      <c:pt idx="874">
                        <c:v>-3.7502980000000675E-4</c:v>
                      </c:pt>
                      <c:pt idx="875">
                        <c:v>-3.775520000000036E-4</c:v>
                      </c:pt>
                      <c:pt idx="876">
                        <c:v>-3.8165640000000433E-4</c:v>
                      </c:pt>
                      <c:pt idx="877">
                        <c:v>-3.836986000000082E-4</c:v>
                      </c:pt>
                      <c:pt idx="878">
                        <c:v>-3.8604080000000508E-4</c:v>
                      </c:pt>
                      <c:pt idx="879">
                        <c:v>-3.8671080000000506E-4</c:v>
                      </c:pt>
                      <c:pt idx="880">
                        <c:v>-3.8608860000000815E-4</c:v>
                      </c:pt>
                      <c:pt idx="881">
                        <c:v>-3.8732860000000816E-4</c:v>
                      </c:pt>
                      <c:pt idx="882">
                        <c:v>-3.8718640000000434E-4</c:v>
                      </c:pt>
                      <c:pt idx="883">
                        <c:v>-3.8608420000000747E-4</c:v>
                      </c:pt>
                      <c:pt idx="884">
                        <c:v>-3.8604200000000365E-4</c:v>
                      </c:pt>
                      <c:pt idx="885">
                        <c:v>-3.8709200000000365E-4</c:v>
                      </c:pt>
                      <c:pt idx="886">
                        <c:v>-3.8866420000000743E-4</c:v>
                      </c:pt>
                      <c:pt idx="887">
                        <c:v>-3.9023640000000433E-4</c:v>
                      </c:pt>
                      <c:pt idx="888">
                        <c:v>-3.8971420000000743E-4</c:v>
                      </c:pt>
                      <c:pt idx="889">
                        <c:v>-3.8952420000000747E-4</c:v>
                      </c:pt>
                      <c:pt idx="890">
                        <c:v>-3.8795200000000363E-4</c:v>
                      </c:pt>
                      <c:pt idx="891">
                        <c:v>-3.847976000000029E-4</c:v>
                      </c:pt>
                      <c:pt idx="892">
                        <c:v>-3.8265540000000602E-4</c:v>
                      </c:pt>
                      <c:pt idx="893">
                        <c:v>-3.8051320000000914E-4</c:v>
                      </c:pt>
                      <c:pt idx="894">
                        <c:v>-3.7698880000000144E-4</c:v>
                      </c:pt>
                      <c:pt idx="895">
                        <c:v>-3.7602880000000145E-4</c:v>
                      </c:pt>
                      <c:pt idx="896">
                        <c:v>-3.7812320000000913E-4</c:v>
                      </c:pt>
                      <c:pt idx="897">
                        <c:v>-3.8198980000000673E-4</c:v>
                      </c:pt>
                      <c:pt idx="898">
                        <c:v>-3.8594640000000433E-4</c:v>
                      </c:pt>
                      <c:pt idx="899">
                        <c:v>-3.9118520000000576E-4</c:v>
                      </c:pt>
                      <c:pt idx="900">
                        <c:v>-3.9662400000000725E-4</c:v>
                      </c:pt>
                      <c:pt idx="901">
                        <c:v>-3.9847620000000412E-4</c:v>
                      </c:pt>
                      <c:pt idx="902">
                        <c:v>-4.0033840000000797E-4</c:v>
                      </c:pt>
                      <c:pt idx="903">
                        <c:v>-4.0210060000000483E-4</c:v>
                      </c:pt>
                      <c:pt idx="904">
                        <c:v>-3.9724180000000342E-4</c:v>
                      </c:pt>
                      <c:pt idx="905">
                        <c:v>-3.9219300000000194E-4</c:v>
                      </c:pt>
                      <c:pt idx="906">
                        <c:v>-3.8685420000000745E-4</c:v>
                      </c:pt>
                      <c:pt idx="907">
                        <c:v>-3.8022320000000913E-4</c:v>
                      </c:pt>
                      <c:pt idx="908">
                        <c:v>-3.7379220000000382E-4</c:v>
                      </c:pt>
                      <c:pt idx="909">
                        <c:v>-3.7398220000000383E-4</c:v>
                      </c:pt>
                      <c:pt idx="910">
                        <c:v>-3.7436220000000385E-4</c:v>
                      </c:pt>
                      <c:pt idx="911">
                        <c:v>-3.7584440000000769E-4</c:v>
                      </c:pt>
                      <c:pt idx="912">
                        <c:v>-3.7593440000000769E-4</c:v>
                      </c:pt>
                      <c:pt idx="913">
                        <c:v>-3.7736880000000146E-4</c:v>
                      </c:pt>
                      <c:pt idx="914">
                        <c:v>-3.7751100000000528E-4</c:v>
                      </c:pt>
                      <c:pt idx="915">
                        <c:v>-3.80085400000006E-4</c:v>
                      </c:pt>
                      <c:pt idx="916">
                        <c:v>-3.8232760000000287E-4</c:v>
                      </c:pt>
                      <c:pt idx="917">
                        <c:v>-3.8308760000000292E-4</c:v>
                      </c:pt>
                      <c:pt idx="918">
                        <c:v>-3.8389540000000603E-4</c:v>
                      </c:pt>
                      <c:pt idx="919">
                        <c:v>-3.86665400000006E-4</c:v>
                      </c:pt>
                      <c:pt idx="920">
                        <c:v>-3.8499880000000147E-4</c:v>
                      </c:pt>
                      <c:pt idx="921">
                        <c:v>-3.8590660000000458E-4</c:v>
                      </c:pt>
                      <c:pt idx="922">
                        <c:v>-3.8885660000000457E-4</c:v>
                      </c:pt>
                      <c:pt idx="923">
                        <c:v>-3.9171660000000456E-4</c:v>
                      </c:pt>
                      <c:pt idx="924">
                        <c:v>-3.9262440000000767E-4</c:v>
                      </c:pt>
                      <c:pt idx="925">
                        <c:v>-3.9786880000000147E-4</c:v>
                      </c:pt>
                      <c:pt idx="926">
                        <c:v>-3.9815440000000768E-4</c:v>
                      </c:pt>
                      <c:pt idx="927">
                        <c:v>-3.9715780000000312E-4</c:v>
                      </c:pt>
                      <c:pt idx="928">
                        <c:v>-3.9887340000000935E-4</c:v>
                      </c:pt>
                      <c:pt idx="929">
                        <c:v>-4.000668000000048E-4</c:v>
                      </c:pt>
                      <c:pt idx="930">
                        <c:v>-4.0136020000000719E-4</c:v>
                      </c:pt>
                      <c:pt idx="931">
                        <c:v>-4.0464800000000333E-4</c:v>
                      </c:pt>
                      <c:pt idx="932">
                        <c:v>-4.0841580000000642E-4</c:v>
                      </c:pt>
                      <c:pt idx="933">
                        <c:v>-4.0966140000000574E-4</c:v>
                      </c:pt>
                      <c:pt idx="934">
                        <c:v>-4.1161920000000192E-4</c:v>
                      </c:pt>
                      <c:pt idx="935">
                        <c:v>-4.1456920000000191E-4</c:v>
                      </c:pt>
                      <c:pt idx="936">
                        <c:v>-4.1695920000000186E-4</c:v>
                      </c:pt>
                      <c:pt idx="937">
                        <c:v>-4.1996140000000572E-4</c:v>
                      </c:pt>
                      <c:pt idx="938">
                        <c:v>-4.2581800000000337E-4</c:v>
                      </c:pt>
                      <c:pt idx="939">
                        <c:v>-4.2911020000000713E-4</c:v>
                      </c:pt>
                      <c:pt idx="940">
                        <c:v>-4.3321460000000792E-4</c:v>
                      </c:pt>
                      <c:pt idx="941">
                        <c:v>-4.3778900000000169E-4</c:v>
                      </c:pt>
                      <c:pt idx="942">
                        <c:v>-4.4326560000000625E-4</c:v>
                      </c:pt>
                      <c:pt idx="943">
                        <c:v>-4.4312340000000937E-4</c:v>
                      </c:pt>
                      <c:pt idx="944">
                        <c:v>-4.4131900000000165E-4</c:v>
                      </c:pt>
                      <c:pt idx="945">
                        <c:v>-4.423690000000017E-4</c:v>
                      </c:pt>
                      <c:pt idx="946">
                        <c:v>-4.434090000000017E-4</c:v>
                      </c:pt>
                      <c:pt idx="947">
                        <c:v>-4.4169460000000786E-4</c:v>
                      </c:pt>
                      <c:pt idx="948">
                        <c:v>-4.4346680000000483E-4</c:v>
                      </c:pt>
                      <c:pt idx="949">
                        <c:v>-4.4512900000000168E-4</c:v>
                      </c:pt>
                      <c:pt idx="950">
                        <c:v>-4.4522900000000168E-4</c:v>
                      </c:pt>
                      <c:pt idx="951">
                        <c:v>-4.4484900000000172E-4</c:v>
                      </c:pt>
                      <c:pt idx="952">
                        <c:v>-4.4355680000000478E-4</c:v>
                      </c:pt>
                      <c:pt idx="953">
                        <c:v>-4.440368000000048E-4</c:v>
                      </c:pt>
                      <c:pt idx="954">
                        <c:v>-4.4312460000000788E-4</c:v>
                      </c:pt>
                      <c:pt idx="955">
                        <c:v>-4.405024000000041E-4</c:v>
                      </c:pt>
                      <c:pt idx="956">
                        <c:v>-4.378802000000072E-4</c:v>
                      </c:pt>
                      <c:pt idx="957">
                        <c:v>-4.3449800000000332E-4</c:v>
                      </c:pt>
                      <c:pt idx="958">
                        <c:v>-4.3054580000000646E-4</c:v>
                      </c:pt>
                      <c:pt idx="959">
                        <c:v>-4.2777580000000648E-4</c:v>
                      </c:pt>
                      <c:pt idx="960">
                        <c:v>-4.2810800000000332E-4</c:v>
                      </c:pt>
                      <c:pt idx="961">
                        <c:v>-4.3139460000000789E-4</c:v>
                      </c:pt>
                      <c:pt idx="962">
                        <c:v>-4.3387900000000171E-4</c:v>
                      </c:pt>
                      <c:pt idx="963">
                        <c:v>-4.390756000000062E-4</c:v>
                      </c:pt>
                      <c:pt idx="964">
                        <c:v>-4.4336000000000695E-4</c:v>
                      </c:pt>
                      <c:pt idx="965">
                        <c:v>-4.5246660000000454E-4</c:v>
                      </c:pt>
                      <c:pt idx="966">
                        <c:v>-4.5785440000000767E-4</c:v>
                      </c:pt>
                      <c:pt idx="967">
                        <c:v>-4.6639220000000385E-4</c:v>
                      </c:pt>
                      <c:pt idx="968">
                        <c:v>-4.7693000000000691E-4</c:v>
                      </c:pt>
                      <c:pt idx="969">
                        <c:v>-4.9137780000000318E-4</c:v>
                      </c:pt>
                      <c:pt idx="970">
                        <c:v>-5.1222120000000548E-4</c:v>
                      </c:pt>
                      <c:pt idx="971">
                        <c:v>-5.3758680000000477E-4</c:v>
                      </c:pt>
                      <c:pt idx="972">
                        <c:v>-5.6954240000000407E-4</c:v>
                      </c:pt>
                      <c:pt idx="973">
                        <c:v>-6.082102000000072E-4</c:v>
                      </c:pt>
                      <c:pt idx="974">
                        <c:v>-6.5222800000000339E-4</c:v>
                      </c:pt>
                      <c:pt idx="975">
                        <c:v>-6.9719020000000721E-4</c:v>
                      </c:pt>
                      <c:pt idx="976">
                        <c:v>-7.6194020000000713E-4</c:v>
                      </c:pt>
                      <c:pt idx="977">
                        <c:v>-8.3199240000000408E-4</c:v>
                      </c:pt>
                      <c:pt idx="978">
                        <c:v>-9.1186460000000787E-4</c:v>
                      </c:pt>
                      <c:pt idx="979">
                        <c:v>-1.0015090000000016E-3</c:v>
                      </c:pt>
                      <c:pt idx="980">
                        <c:v>-1.0975812000000055E-3</c:v>
                      </c:pt>
                      <c:pt idx="981">
                        <c:v>-1.1880434000000094E-3</c:v>
                      </c:pt>
                      <c:pt idx="982">
                        <c:v>-1.3086834000000094E-3</c:v>
                      </c:pt>
                      <c:pt idx="983">
                        <c:v>-1.4348056000000062E-3</c:v>
                      </c:pt>
                      <c:pt idx="984">
                        <c:v>-1.5594512000000056E-3</c:v>
                      </c:pt>
                      <c:pt idx="985">
                        <c:v>-1.6865234000000093E-3</c:v>
                      </c:pt>
                      <c:pt idx="986">
                        <c:v>-1.8083134000000094E-3</c:v>
                      </c:pt>
                      <c:pt idx="987">
                        <c:v>-1.9079734000000093E-3</c:v>
                      </c:pt>
                      <c:pt idx="988">
                        <c:v>-1.9958034000000092E-3</c:v>
                      </c:pt>
                      <c:pt idx="989">
                        <c:v>-2.0687112000000053E-3</c:v>
                      </c:pt>
                      <c:pt idx="990">
                        <c:v>-2.1283690000000015E-3</c:v>
                      </c:pt>
                      <c:pt idx="991">
                        <c:v>-2.1712802000000073E-3</c:v>
                      </c:pt>
                      <c:pt idx="992">
                        <c:v>-2.1935958000000064E-3</c:v>
                      </c:pt>
                      <c:pt idx="993">
                        <c:v>-2.202947000000005E-3</c:v>
                      </c:pt>
                      <c:pt idx="994">
                        <c:v>-2.210767000000005E-3</c:v>
                      </c:pt>
                      <c:pt idx="995">
                        <c:v>-2.2060560000000066E-3</c:v>
                      </c:pt>
                      <c:pt idx="996">
                        <c:v>-2.1975660000000067E-3</c:v>
                      </c:pt>
                      <c:pt idx="997">
                        <c:v>-2.1840216000000058E-3</c:v>
                      </c:pt>
                      <c:pt idx="998">
                        <c:v>-2.1607038000000097E-3</c:v>
                      </c:pt>
                      <c:pt idx="999">
                        <c:v>-2.1269916000000062E-3</c:v>
                      </c:pt>
                      <c:pt idx="1000">
                        <c:v>-2.0946604000000074E-3</c:v>
                      </c:pt>
                      <c:pt idx="1001">
                        <c:v>-2.0564148000000084E-3</c:v>
                      </c:pt>
                      <c:pt idx="1002">
                        <c:v>-2.0132192000000019E-3</c:v>
                      </c:pt>
                      <c:pt idx="1003">
                        <c:v>-1.9743558000000065E-3</c:v>
                      </c:pt>
                      <c:pt idx="1004">
                        <c:v>-1.927282400000004E-3</c:v>
                      </c:pt>
                      <c:pt idx="1005">
                        <c:v>-1.8784512000000054E-3</c:v>
                      </c:pt>
                      <c:pt idx="1006">
                        <c:v>-1.830390000000007E-3</c:v>
                      </c:pt>
                      <c:pt idx="1007">
                        <c:v>-1.7782244000000076E-3</c:v>
                      </c:pt>
                      <c:pt idx="1008">
                        <c:v>-1.719427800000003E-3</c:v>
                      </c:pt>
                      <c:pt idx="1009">
                        <c:v>-1.6706456000000062E-3</c:v>
                      </c:pt>
                      <c:pt idx="1010">
                        <c:v>-1.6125190000000017E-3</c:v>
                      </c:pt>
                      <c:pt idx="1011">
                        <c:v>-1.5534902000000073E-3</c:v>
                      </c:pt>
                      <c:pt idx="1012">
                        <c:v>-1.4968936000000095E-3</c:v>
                      </c:pt>
                      <c:pt idx="1013">
                        <c:v>-1.4453514000000059E-3</c:v>
                      </c:pt>
                      <c:pt idx="1014">
                        <c:v>-1.390564800000008E-3</c:v>
                      </c:pt>
                      <c:pt idx="1015">
                        <c:v>-1.3393982000000034E-3</c:v>
                      </c:pt>
                      <c:pt idx="1016">
                        <c:v>-1.2962448000000081E-3</c:v>
                      </c:pt>
                      <c:pt idx="1017">
                        <c:v>-1.2578558000000063E-3</c:v>
                      </c:pt>
                      <c:pt idx="1018">
                        <c:v>-1.2200846000000078E-3</c:v>
                      </c:pt>
                      <c:pt idx="1019">
                        <c:v>-1.1863234000000092E-3</c:v>
                      </c:pt>
                      <c:pt idx="1020">
                        <c:v>-1.1602822000000039E-3</c:v>
                      </c:pt>
                      <c:pt idx="1021">
                        <c:v>-1.1259522000000039E-3</c:v>
                      </c:pt>
                      <c:pt idx="1022">
                        <c:v>-1.0908100000000069E-3</c:v>
                      </c:pt>
                      <c:pt idx="1023">
                        <c:v>-1.0572878000000032E-3</c:v>
                      </c:pt>
                      <c:pt idx="1024">
                        <c:v>-1.025437800000003E-3</c:v>
                      </c:pt>
                      <c:pt idx="1025">
                        <c:v>-9.9525560000000629E-4</c:v>
                      </c:pt>
                      <c:pt idx="1026">
                        <c:v>-9.6640340000000936E-4</c:v>
                      </c:pt>
                      <c:pt idx="1027">
                        <c:v>-9.420412000000055E-4</c:v>
                      </c:pt>
                      <c:pt idx="1028">
                        <c:v>-9.1848120000000556E-4</c:v>
                      </c:pt>
                      <c:pt idx="1029">
                        <c:v>-8.9573900000000173E-4</c:v>
                      </c:pt>
                      <c:pt idx="1030">
                        <c:v>-8.7156680000000477E-4</c:v>
                      </c:pt>
                      <c:pt idx="1031">
                        <c:v>-8.5806900000000167E-4</c:v>
                      </c:pt>
                      <c:pt idx="1032">
                        <c:v>-8.3975900000000166E-4</c:v>
                      </c:pt>
                      <c:pt idx="1033">
                        <c:v>-8.2340680000000477E-4</c:v>
                      </c:pt>
                      <c:pt idx="1034">
                        <c:v>-8.0938680000000476E-4</c:v>
                      </c:pt>
                      <c:pt idx="1035">
                        <c:v>-7.9551460000000789E-4</c:v>
                      </c:pt>
                      <c:pt idx="1036">
                        <c:v>-7.8163240000000403E-4</c:v>
                      </c:pt>
                      <c:pt idx="1037">
                        <c:v>-7.7024020000000717E-4</c:v>
                      </c:pt>
                      <c:pt idx="1038">
                        <c:v>-7.5760800000000336E-4</c:v>
                      </c:pt>
                      <c:pt idx="1039">
                        <c:v>-7.441158000000064E-4</c:v>
                      </c:pt>
                      <c:pt idx="1040">
                        <c:v>-7.3696020000000716E-4</c:v>
                      </c:pt>
                      <c:pt idx="1041">
                        <c:v>-7.2599020000000715E-4</c:v>
                      </c:pt>
                      <c:pt idx="1042">
                        <c:v>-7.233134000000093E-4</c:v>
                      </c:pt>
                      <c:pt idx="1043">
                        <c:v>-7.2164440000000764E-4</c:v>
                      </c:pt>
                      <c:pt idx="1044">
                        <c:v>-7.1925320000000917E-4</c:v>
                      </c:pt>
                      <c:pt idx="1045">
                        <c:v>-7.1153320000000915E-4</c:v>
                      </c:pt>
                      <c:pt idx="1046">
                        <c:v>-7.0938980000000672E-4</c:v>
                      </c:pt>
                      <c:pt idx="1047">
                        <c:v>-6.9823100000000532E-4</c:v>
                      </c:pt>
                      <c:pt idx="1048">
                        <c:v>-6.8793220000000379E-4</c:v>
                      </c:pt>
                      <c:pt idx="1049">
                        <c:v>-6.7944780000000311E-4</c:v>
                      </c:pt>
                      <c:pt idx="1050">
                        <c:v>-6.7387000000000696E-4</c:v>
                      </c:pt>
                      <c:pt idx="1051">
                        <c:v>-6.6767000000000692E-4</c:v>
                      </c:pt>
                      <c:pt idx="1052">
                        <c:v>-6.6247220000000386E-4</c:v>
                      </c:pt>
                      <c:pt idx="1053">
                        <c:v>-6.5650440000000765E-4</c:v>
                      </c:pt>
                      <c:pt idx="1054">
                        <c:v>-6.5145440000000771E-4</c:v>
                      </c:pt>
                      <c:pt idx="1055">
                        <c:v>-6.4806660000000453E-4</c:v>
                      </c:pt>
                      <c:pt idx="1056">
                        <c:v>-6.4381880000000146E-4</c:v>
                      </c:pt>
                      <c:pt idx="1057">
                        <c:v>-6.3895880000000148E-4</c:v>
                      </c:pt>
                      <c:pt idx="1058">
                        <c:v>-6.3490100000000531E-4</c:v>
                      </c:pt>
                      <c:pt idx="1059">
                        <c:v>-6.2890100000000527E-4</c:v>
                      </c:pt>
                      <c:pt idx="1060">
                        <c:v>-6.2064880000000148E-4</c:v>
                      </c:pt>
                      <c:pt idx="1061">
                        <c:v>-6.1258660000000457E-4</c:v>
                      </c:pt>
                      <c:pt idx="1062">
                        <c:v>-6.041544000000077E-4</c:v>
                      </c:pt>
                      <c:pt idx="1063">
                        <c:v>-5.9118560000000621E-4</c:v>
                      </c:pt>
                      <c:pt idx="1064">
                        <c:v>-5.8255340000000933E-4</c:v>
                      </c:pt>
                      <c:pt idx="1065">
                        <c:v>-5.729190000000017E-4</c:v>
                      </c:pt>
                      <c:pt idx="1066">
                        <c:v>-5.6567900000000166E-4</c:v>
                      </c:pt>
                      <c:pt idx="1067">
                        <c:v>-5.6119340000000933E-4</c:v>
                      </c:pt>
                      <c:pt idx="1068">
                        <c:v>-5.5866000000000693E-4</c:v>
                      </c:pt>
                      <c:pt idx="1069">
                        <c:v>-5.5503440000000766E-4</c:v>
                      </c:pt>
                      <c:pt idx="1070">
                        <c:v>-5.5045440000000764E-4</c:v>
                      </c:pt>
                      <c:pt idx="1071">
                        <c:v>-5.4516220000000383E-4</c:v>
                      </c:pt>
                      <c:pt idx="1072">
                        <c:v>-5.4202220000000383E-4</c:v>
                      </c:pt>
                      <c:pt idx="1073">
                        <c:v>-5.3935220000000386E-4</c:v>
                      </c:pt>
                      <c:pt idx="1074">
                        <c:v>-5.3930440000000772E-4</c:v>
                      </c:pt>
                      <c:pt idx="1075">
                        <c:v>-5.4063880000000143E-4</c:v>
                      </c:pt>
                      <c:pt idx="1076">
                        <c:v>-5.4478540000000599E-4</c:v>
                      </c:pt>
                      <c:pt idx="1077">
                        <c:v>-5.4687540000000604E-4</c:v>
                      </c:pt>
                      <c:pt idx="1078">
                        <c:v>-5.5098540000000603E-4</c:v>
                      </c:pt>
                      <c:pt idx="1079">
                        <c:v>-5.5341320000000917E-4</c:v>
                      </c:pt>
                      <c:pt idx="1080">
                        <c:v>-5.5379440000000765E-4</c:v>
                      </c:pt>
                      <c:pt idx="1081">
                        <c:v>-5.5784780000000308E-4</c:v>
                      </c:pt>
                      <c:pt idx="1082">
                        <c:v>-5.6305120000000545E-4</c:v>
                      </c:pt>
                      <c:pt idx="1083">
                        <c:v>-5.7583680000000475E-4</c:v>
                      </c:pt>
                      <c:pt idx="1084">
                        <c:v>-5.9700120000000549E-4</c:v>
                      </c:pt>
                      <c:pt idx="1085">
                        <c:v>-6.2447000000000696E-4</c:v>
                      </c:pt>
                      <c:pt idx="1086">
                        <c:v>-6.549366000000046E-4</c:v>
                      </c:pt>
                      <c:pt idx="1087">
                        <c:v>-6.8316660000000457E-4</c:v>
                      </c:pt>
                      <c:pt idx="1088">
                        <c:v>-7.2555320000000916E-4</c:v>
                      </c:pt>
                      <c:pt idx="1089">
                        <c:v>-7.679888000000014E-4</c:v>
                      </c:pt>
                      <c:pt idx="1090">
                        <c:v>-8.1657660000000461E-4</c:v>
                      </c:pt>
                      <c:pt idx="1091">
                        <c:v>-8.7375320000000908E-4</c:v>
                      </c:pt>
                      <c:pt idx="1092">
                        <c:v>-9.4384640000000439E-4</c:v>
                      </c:pt>
                      <c:pt idx="1093">
                        <c:v>-1.0030608000000051E-3</c:v>
                      </c:pt>
                      <c:pt idx="1094">
                        <c:v>-1.0803630000000019E-3</c:v>
                      </c:pt>
                      <c:pt idx="1095">
                        <c:v>-1.1585164000000043E-3</c:v>
                      </c:pt>
                      <c:pt idx="1096">
                        <c:v>-1.2411032000000091E-3</c:v>
                      </c:pt>
                      <c:pt idx="1097">
                        <c:v>-1.3256578000000031E-3</c:v>
                      </c:pt>
                      <c:pt idx="1098">
                        <c:v>-1.4216934000000094E-3</c:v>
                      </c:pt>
                      <c:pt idx="1099">
                        <c:v>-1.5159668000000047E-3</c:v>
                      </c:pt>
                      <c:pt idx="1100">
                        <c:v>-1.6159534000000093E-3</c:v>
                      </c:pt>
                      <c:pt idx="1101">
                        <c:v>-1.7093700000000069E-3</c:v>
                      </c:pt>
                      <c:pt idx="1102">
                        <c:v>-1.7913322000000038E-3</c:v>
                      </c:pt>
                      <c:pt idx="1103">
                        <c:v>-1.8634278000000031E-3</c:v>
                      </c:pt>
                      <c:pt idx="1104">
                        <c:v>-1.9149334000000094E-3</c:v>
                      </c:pt>
                      <c:pt idx="1105">
                        <c:v>-1.9673890000000017E-3</c:v>
                      </c:pt>
                      <c:pt idx="1106">
                        <c:v>-2.015692400000004E-3</c:v>
                      </c:pt>
                      <c:pt idx="1107">
                        <c:v>-2.0660468000000048E-3</c:v>
                      </c:pt>
                      <c:pt idx="1108">
                        <c:v>-2.1111512000000056E-3</c:v>
                      </c:pt>
                      <c:pt idx="1109">
                        <c:v>-2.1542500000000069E-3</c:v>
                      </c:pt>
                      <c:pt idx="1110">
                        <c:v>-2.1807644000000079E-3</c:v>
                      </c:pt>
                      <c:pt idx="1111">
                        <c:v>-2.1994588000000016E-3</c:v>
                      </c:pt>
                      <c:pt idx="1112">
                        <c:v>-2.2116588000000012E-3</c:v>
                      </c:pt>
                      <c:pt idx="1113">
                        <c:v>-2.2180488000000014E-3</c:v>
                      </c:pt>
                      <c:pt idx="1114">
                        <c:v>-2.2171466000000042E-3</c:v>
                      </c:pt>
                      <c:pt idx="1115">
                        <c:v>-2.2132844000000078E-3</c:v>
                      </c:pt>
                      <c:pt idx="1116">
                        <c:v>-2.2026522000000038E-3</c:v>
                      </c:pt>
                      <c:pt idx="1117">
                        <c:v>-2.1856778000000033E-3</c:v>
                      </c:pt>
                      <c:pt idx="1118">
                        <c:v>-2.1615012000000054E-3</c:v>
                      </c:pt>
                      <c:pt idx="1119">
                        <c:v>-2.1383790000000019E-3</c:v>
                      </c:pt>
                      <c:pt idx="1120">
                        <c:v>-2.1094324000000041E-3</c:v>
                      </c:pt>
                      <c:pt idx="1121">
                        <c:v>-2.0814980000000032E-3</c:v>
                      </c:pt>
                      <c:pt idx="1122">
                        <c:v>-2.0487358000000067E-3</c:v>
                      </c:pt>
                      <c:pt idx="1123">
                        <c:v>-2.0170336000000094E-3</c:v>
                      </c:pt>
                      <c:pt idx="1124">
                        <c:v>-1.9822714000000056E-3</c:v>
                      </c:pt>
                      <c:pt idx="1125">
                        <c:v>-1.9464114000000057E-3</c:v>
                      </c:pt>
                      <c:pt idx="1126">
                        <c:v>-1.9091692000000019E-3</c:v>
                      </c:pt>
                      <c:pt idx="1127">
                        <c:v>-1.8749336000000096E-3</c:v>
                      </c:pt>
                      <c:pt idx="1128">
                        <c:v>-1.8360236000000095E-3</c:v>
                      </c:pt>
                      <c:pt idx="1129">
                        <c:v>-1.7996880000000033E-3</c:v>
                      </c:pt>
                      <c:pt idx="1130">
                        <c:v>-1.7646824000000041E-3</c:v>
                      </c:pt>
                      <c:pt idx="1131">
                        <c:v>-1.7308790000000016E-3</c:v>
                      </c:pt>
                      <c:pt idx="1132">
                        <c:v>-1.6968768000000048E-3</c:v>
                      </c:pt>
                      <c:pt idx="1133">
                        <c:v>-1.656484600000008E-3</c:v>
                      </c:pt>
                      <c:pt idx="1134">
                        <c:v>-1.619532400000004E-3</c:v>
                      </c:pt>
                      <c:pt idx="1135">
                        <c:v>-1.5788180000000033E-3</c:v>
                      </c:pt>
                      <c:pt idx="1136">
                        <c:v>-1.536517000000005E-3</c:v>
                      </c:pt>
                      <c:pt idx="1137">
                        <c:v>-1.5030992000000019E-3</c:v>
                      </c:pt>
                      <c:pt idx="1138">
                        <c:v>-1.4810580000000034E-3</c:v>
                      </c:pt>
                      <c:pt idx="1139">
                        <c:v>-1.4546890000000016E-3</c:v>
                      </c:pt>
                      <c:pt idx="1140">
                        <c:v>-1.429127800000003E-3</c:v>
                      </c:pt>
                      <c:pt idx="1141">
                        <c:v>-1.406663200000009E-3</c:v>
                      </c:pt>
                      <c:pt idx="1142">
                        <c:v>-1.3763910000000052E-3</c:v>
                      </c:pt>
                      <c:pt idx="1143">
                        <c:v>-1.3416722000000039E-3</c:v>
                      </c:pt>
                      <c:pt idx="1144">
                        <c:v>-1.3063934000000093E-3</c:v>
                      </c:pt>
                      <c:pt idx="1145">
                        <c:v>-1.2749190000000015E-3</c:v>
                      </c:pt>
                      <c:pt idx="1146">
                        <c:v>-1.244214600000008E-3</c:v>
                      </c:pt>
                      <c:pt idx="1147">
                        <c:v>-1.2164168000000047E-3</c:v>
                      </c:pt>
                      <c:pt idx="1148">
                        <c:v>-1.1914312000000054E-3</c:v>
                      </c:pt>
                      <c:pt idx="1149">
                        <c:v>-1.1707312000000056E-3</c:v>
                      </c:pt>
                      <c:pt idx="1150">
                        <c:v>-1.1439368000000047E-3</c:v>
                      </c:pt>
                      <c:pt idx="1151">
                        <c:v>-1.1183346000000079E-3</c:v>
                      </c:pt>
                      <c:pt idx="1152">
                        <c:v>-1.0924424000000039E-3</c:v>
                      </c:pt>
                      <c:pt idx="1153">
                        <c:v>-1.0677902000000071E-3</c:v>
                      </c:pt>
                      <c:pt idx="1154">
                        <c:v>-1.0427580000000034E-3</c:v>
                      </c:pt>
                      <c:pt idx="1155">
                        <c:v>-1.023492400000004E-3</c:v>
                      </c:pt>
                      <c:pt idx="1156">
                        <c:v>-1.003604600000008E-3</c:v>
                      </c:pt>
                      <c:pt idx="1157">
                        <c:v>-9.8467680000000491E-4</c:v>
                      </c:pt>
                      <c:pt idx="1158">
                        <c:v>-9.6960120000000555E-4</c:v>
                      </c:pt>
                      <c:pt idx="1159">
                        <c:v>-9.5424560000000622E-4</c:v>
                      </c:pt>
                      <c:pt idx="1160">
                        <c:v>-9.3927560000000622E-4</c:v>
                      </c:pt>
                      <c:pt idx="1161">
                        <c:v>-9.215356000000063E-4</c:v>
                      </c:pt>
                      <c:pt idx="1162">
                        <c:v>-9.0608560000000622E-4</c:v>
                      </c:pt>
                      <c:pt idx="1163">
                        <c:v>-8.869634000000094E-4</c:v>
                      </c:pt>
                      <c:pt idx="1164">
                        <c:v>-8.7066340000000928E-4</c:v>
                      </c:pt>
                      <c:pt idx="1165">
                        <c:v>-8.5664340000000927E-4</c:v>
                      </c:pt>
                      <c:pt idx="1166">
                        <c:v>-8.4271900000000165E-4</c:v>
                      </c:pt>
                      <c:pt idx="1167">
                        <c:v>-8.2507460000000787E-4</c:v>
                      </c:pt>
                      <c:pt idx="1168">
                        <c:v>-8.083902000000072E-4</c:v>
                      </c:pt>
                      <c:pt idx="1169">
                        <c:v>-7.9456020000000715E-4</c:v>
                      </c:pt>
                      <c:pt idx="1170">
                        <c:v>-7.7810800000000337E-4</c:v>
                      </c:pt>
                      <c:pt idx="1171">
                        <c:v>-7.6790240000000403E-4</c:v>
                      </c:pt>
                      <c:pt idx="1172">
                        <c:v>-7.6060900000000172E-4</c:v>
                      </c:pt>
                      <c:pt idx="1173">
                        <c:v>-7.5102120000000553E-4</c:v>
                      </c:pt>
                      <c:pt idx="1174">
                        <c:v>-7.3742900000000168E-4</c:v>
                      </c:pt>
                      <c:pt idx="1175">
                        <c:v>-7.2832120000000547E-4</c:v>
                      </c:pt>
                      <c:pt idx="1176">
                        <c:v>-7.1506680000000481E-4</c:v>
                      </c:pt>
                      <c:pt idx="1177">
                        <c:v>-7.047246000000079E-4</c:v>
                      </c:pt>
                      <c:pt idx="1178">
                        <c:v>-6.9503680000000483E-4</c:v>
                      </c:pt>
                      <c:pt idx="1179">
                        <c:v>-6.874590000000017E-4</c:v>
                      </c:pt>
                      <c:pt idx="1180">
                        <c:v>-6.7949120000000555E-4</c:v>
                      </c:pt>
                      <c:pt idx="1181">
                        <c:v>-6.6590460000000794E-4</c:v>
                      </c:pt>
                      <c:pt idx="1182">
                        <c:v>-6.5169580000000644E-4</c:v>
                      </c:pt>
                      <c:pt idx="1183">
                        <c:v>-6.4125920000000195E-4</c:v>
                      </c:pt>
                      <c:pt idx="1184">
                        <c:v>-6.3305480000000816E-4</c:v>
                      </c:pt>
                      <c:pt idx="1185">
                        <c:v>-6.2318820000000353E-4</c:v>
                      </c:pt>
                      <c:pt idx="1186">
                        <c:v>-6.1641820000000352E-4</c:v>
                      </c:pt>
                      <c:pt idx="1187">
                        <c:v>-6.079760000000067E-4</c:v>
                      </c:pt>
                      <c:pt idx="1188">
                        <c:v>-6.0335820000000356E-4</c:v>
                      </c:pt>
                      <c:pt idx="1189">
                        <c:v>-5.9267380000000975E-4</c:v>
                      </c:pt>
                      <c:pt idx="1190">
                        <c:v>-5.8728600000000663E-4</c:v>
                      </c:pt>
                      <c:pt idx="1191">
                        <c:v>-5.7922380000000983E-4</c:v>
                      </c:pt>
                      <c:pt idx="1192">
                        <c:v>-5.7607820000000359E-4</c:v>
                      </c:pt>
                      <c:pt idx="1193">
                        <c:v>-5.6768380000000974E-4</c:v>
                      </c:pt>
                      <c:pt idx="1194">
                        <c:v>-5.6430600000000671E-4</c:v>
                      </c:pt>
                      <c:pt idx="1195">
                        <c:v>-5.6196260000000427E-4</c:v>
                      </c:pt>
                      <c:pt idx="1196">
                        <c:v>-5.6057920000000187E-4</c:v>
                      </c:pt>
                      <c:pt idx="1197">
                        <c:v>-5.5871580000000645E-4</c:v>
                      </c:pt>
                      <c:pt idx="1198">
                        <c:v>-5.5842460000000787E-4</c:v>
                      </c:pt>
                      <c:pt idx="1199">
                        <c:v>-5.5527900000000162E-4</c:v>
                      </c:pt>
                      <c:pt idx="1200">
                        <c:v>-5.4874680000000474E-4</c:v>
                      </c:pt>
                      <c:pt idx="1201">
                        <c:v>-5.3888020000000716E-4</c:v>
                      </c:pt>
                      <c:pt idx="1202">
                        <c:v>-5.3134580000000647E-4</c:v>
                      </c:pt>
                      <c:pt idx="1203">
                        <c:v>-5.2223920000000188E-4</c:v>
                      </c:pt>
                      <c:pt idx="1204">
                        <c:v>-5.151848000000081E-4</c:v>
                      </c:pt>
                      <c:pt idx="1205">
                        <c:v>-5.0913260000000425E-4</c:v>
                      </c:pt>
                      <c:pt idx="1206">
                        <c:v>-5.0374040000000743E-4</c:v>
                      </c:pt>
                      <c:pt idx="1207">
                        <c:v>-4.9692820000000353E-4</c:v>
                      </c:pt>
                      <c:pt idx="1208">
                        <c:v>-4.9157820000000354E-4</c:v>
                      </c:pt>
                      <c:pt idx="1209">
                        <c:v>-4.8652820000000355E-4</c:v>
                      </c:pt>
                      <c:pt idx="1210">
                        <c:v>-4.855726000000043E-4</c:v>
                      </c:pt>
                      <c:pt idx="1211">
                        <c:v>-4.8218480000000811E-4</c:v>
                      </c:pt>
                      <c:pt idx="1212">
                        <c:v>-4.8141920000000188E-4</c:v>
                      </c:pt>
                      <c:pt idx="1213">
                        <c:v>-4.7937140000000569E-4</c:v>
                      </c:pt>
                      <c:pt idx="1214">
                        <c:v>-4.7694360000000955E-4</c:v>
                      </c:pt>
                      <c:pt idx="1215">
                        <c:v>-4.7126140000000572E-4</c:v>
                      </c:pt>
                      <c:pt idx="1216">
                        <c:v>-4.6898140000000571E-4</c:v>
                      </c:pt>
                      <c:pt idx="1217">
                        <c:v>-4.6554140000000575E-4</c:v>
                      </c:pt>
                      <c:pt idx="1218">
                        <c:v>-4.5986920000000192E-4</c:v>
                      </c:pt>
                      <c:pt idx="1219">
                        <c:v>-4.550992000000019E-4</c:v>
                      </c:pt>
                      <c:pt idx="1220">
                        <c:v>-4.5376360000000957E-4</c:v>
                      </c:pt>
                      <c:pt idx="1221">
                        <c:v>-4.5114580000000647E-4</c:v>
                      </c:pt>
                      <c:pt idx="1222">
                        <c:v>-4.5114020000000716E-4</c:v>
                      </c:pt>
                      <c:pt idx="1223">
                        <c:v>-4.4589580000000642E-4</c:v>
                      </c:pt>
                      <c:pt idx="1224">
                        <c:v>-4.4260360000000955E-4</c:v>
                      </c:pt>
                      <c:pt idx="1225">
                        <c:v>-4.3597700000000503E-4</c:v>
                      </c:pt>
                      <c:pt idx="1226">
                        <c:v>-4.3035260000000427E-4</c:v>
                      </c:pt>
                      <c:pt idx="1227">
                        <c:v>-4.2344600000000668E-4</c:v>
                      </c:pt>
                      <c:pt idx="1228">
                        <c:v>-4.229704000000074E-4</c:v>
                      </c:pt>
                      <c:pt idx="1229">
                        <c:v>-4.2444700000000498E-4</c:v>
                      </c:pt>
                      <c:pt idx="1230">
                        <c:v>-4.2915800000000337E-4</c:v>
                      </c:pt>
                      <c:pt idx="1231">
                        <c:v>-4.2992240000000405E-4</c:v>
                      </c:pt>
                      <c:pt idx="1232">
                        <c:v>-4.3244900000000169E-4</c:v>
                      </c:pt>
                      <c:pt idx="1233">
                        <c:v>-4.3326120000000549E-4</c:v>
                      </c:pt>
                      <c:pt idx="1234">
                        <c:v>-4.3139900000000169E-4</c:v>
                      </c:pt>
                      <c:pt idx="1235">
                        <c:v>-4.2825460000000789E-4</c:v>
                      </c:pt>
                      <c:pt idx="1236">
                        <c:v>-4.2520020000000715E-4</c:v>
                      </c:pt>
                      <c:pt idx="1237">
                        <c:v>-4.2333800000000335E-4</c:v>
                      </c:pt>
                      <c:pt idx="1238">
                        <c:v>-4.2506240000000407E-4</c:v>
                      </c:pt>
                      <c:pt idx="1239">
                        <c:v>-4.253946000000079E-4</c:v>
                      </c:pt>
                      <c:pt idx="1240">
                        <c:v>-4.2662900000000166E-4</c:v>
                      </c:pt>
                      <c:pt idx="1241">
                        <c:v>-4.2729340000000933E-4</c:v>
                      </c:pt>
                      <c:pt idx="1242">
                        <c:v>-4.2953000000000695E-4</c:v>
                      </c:pt>
                      <c:pt idx="1243">
                        <c:v>-4.3034220000000382E-4</c:v>
                      </c:pt>
                      <c:pt idx="1244">
                        <c:v>-4.3115440000000767E-4</c:v>
                      </c:pt>
                      <c:pt idx="1245">
                        <c:v>-4.3263660000000456E-4</c:v>
                      </c:pt>
                      <c:pt idx="1246">
                        <c:v>-4.3486880000000145E-4</c:v>
                      </c:pt>
                      <c:pt idx="1247">
                        <c:v>-4.2887000000000697E-4</c:v>
                      </c:pt>
                      <c:pt idx="1248">
                        <c:v>-4.2210120000000552E-4</c:v>
                      </c:pt>
                      <c:pt idx="1249">
                        <c:v>-4.1947900000000168E-4</c:v>
                      </c:pt>
                      <c:pt idx="1250">
                        <c:v>-4.1261020000000716E-4</c:v>
                      </c:pt>
                      <c:pt idx="1251">
                        <c:v>-4.0732360000000955E-4</c:v>
                      </c:pt>
                      <c:pt idx="1252">
                        <c:v>-4.1036800000000335E-4</c:v>
                      </c:pt>
                      <c:pt idx="1253">
                        <c:v>-4.1332240000000408E-4</c:v>
                      </c:pt>
                      <c:pt idx="1254">
                        <c:v>-4.122302000000072E-4</c:v>
                      </c:pt>
                      <c:pt idx="1255">
                        <c:v>-4.0984580000000644E-4</c:v>
                      </c:pt>
                      <c:pt idx="1256">
                        <c:v>-4.0737140000000573E-4</c:v>
                      </c:pt>
                      <c:pt idx="1257">
                        <c:v>-4.037948000000081E-4</c:v>
                      </c:pt>
                      <c:pt idx="1258">
                        <c:v>-4.0040820000000358E-4</c:v>
                      </c:pt>
                      <c:pt idx="1259">
                        <c:v>-3.9831380000000978E-4</c:v>
                      </c:pt>
                      <c:pt idx="1260">
                        <c:v>-4.0303040000000737E-4</c:v>
                      </c:pt>
                      <c:pt idx="1261">
                        <c:v>-4.0074600000000667E-4</c:v>
                      </c:pt>
                      <c:pt idx="1262">
                        <c:v>-4.038004000000074E-4</c:v>
                      </c:pt>
                      <c:pt idx="1263">
                        <c:v>-4.0794700000000502E-4</c:v>
                      </c:pt>
                      <c:pt idx="1264">
                        <c:v>-4.1118140000000571E-4</c:v>
                      </c:pt>
                      <c:pt idx="1265">
                        <c:v>-4.0789480000000809E-4</c:v>
                      </c:pt>
                      <c:pt idx="1266">
                        <c:v>-4.1338140000000577E-4</c:v>
                      </c:pt>
                      <c:pt idx="1267">
                        <c:v>-4.1471140000000573E-4</c:v>
                      </c:pt>
                      <c:pt idx="1268">
                        <c:v>-4.1295480000000812E-4</c:v>
                      </c:pt>
                      <c:pt idx="1269">
                        <c:v>-4.1357260000000429E-4</c:v>
                      </c:pt>
                      <c:pt idx="1270">
                        <c:v>-4.1519260000000432E-4</c:v>
                      </c:pt>
                      <c:pt idx="1271">
                        <c:v>-4.131460000000067E-4</c:v>
                      </c:pt>
                      <c:pt idx="1272">
                        <c:v>-4.1367380000000974E-4</c:v>
                      </c:pt>
                      <c:pt idx="1273">
                        <c:v>-4.1667600000000666E-4</c:v>
                      </c:pt>
                      <c:pt idx="1274">
                        <c:v>-4.1957820000000352E-4</c:v>
                      </c:pt>
                      <c:pt idx="1275">
                        <c:v>-4.2406260000000428E-4</c:v>
                      </c:pt>
                      <c:pt idx="1276">
                        <c:v>-4.2896920000000188E-4</c:v>
                      </c:pt>
                      <c:pt idx="1277">
                        <c:v>-4.3388580000000646E-4</c:v>
                      </c:pt>
                      <c:pt idx="1278">
                        <c:v>-4.368402000000072E-4</c:v>
                      </c:pt>
                      <c:pt idx="1279">
                        <c:v>-4.3936240000000404E-4</c:v>
                      </c:pt>
                      <c:pt idx="1280">
                        <c:v>-4.4346680000000483E-4</c:v>
                      </c:pt>
                      <c:pt idx="1281">
                        <c:v>-4.4951340000000937E-4</c:v>
                      </c:pt>
                      <c:pt idx="1282">
                        <c:v>-4.5418780000000309E-4</c:v>
                      </c:pt>
                      <c:pt idx="1283">
                        <c:v>-4.5757000000000696E-4</c:v>
                      </c:pt>
                      <c:pt idx="1284">
                        <c:v>-4.5853000000000696E-4</c:v>
                      </c:pt>
                      <c:pt idx="1285">
                        <c:v>-4.5771780000000315E-4</c:v>
                      </c:pt>
                      <c:pt idx="1286">
                        <c:v>-4.5438340000000934E-4</c:v>
                      </c:pt>
                      <c:pt idx="1287">
                        <c:v>-4.5242120000000554E-4</c:v>
                      </c:pt>
                      <c:pt idx="1288">
                        <c:v>-4.5118120000000553E-4</c:v>
                      </c:pt>
                      <c:pt idx="1289">
                        <c:v>-4.5004120000000547E-4</c:v>
                      </c:pt>
                      <c:pt idx="1290">
                        <c:v>-4.4890120000000552E-4</c:v>
                      </c:pt>
                      <c:pt idx="1291">
                        <c:v>-4.4823120000000549E-4</c:v>
                      </c:pt>
                      <c:pt idx="1292">
                        <c:v>-4.4661120000000551E-4</c:v>
                      </c:pt>
                      <c:pt idx="1293">
                        <c:v>-4.4407900000000168E-4</c:v>
                      </c:pt>
                      <c:pt idx="1294">
                        <c:v>-4.4293900000000168E-4</c:v>
                      </c:pt>
                      <c:pt idx="1295">
                        <c:v>-4.4260120000000553E-4</c:v>
                      </c:pt>
                      <c:pt idx="1296">
                        <c:v>-4.4112340000000932E-4</c:v>
                      </c:pt>
                      <c:pt idx="1297">
                        <c:v>-4.4050560000000622E-4</c:v>
                      </c:pt>
                      <c:pt idx="1298">
                        <c:v>-4.3968780000000311E-4</c:v>
                      </c:pt>
                      <c:pt idx="1299">
                        <c:v>-4.3831000000000696E-4</c:v>
                      </c:pt>
                      <c:pt idx="1300">
                        <c:v>-4.365422000000038E-4</c:v>
                      </c:pt>
                      <c:pt idx="1301">
                        <c:v>-4.3368220000000388E-4</c:v>
                      </c:pt>
                      <c:pt idx="1302">
                        <c:v>-4.3182440000000765E-4</c:v>
                      </c:pt>
                      <c:pt idx="1303">
                        <c:v>-4.3143880000000144E-4</c:v>
                      </c:pt>
                      <c:pt idx="1304">
                        <c:v>-4.3301540000000602E-4</c:v>
                      </c:pt>
                      <c:pt idx="1305">
                        <c:v>-4.30435400000006E-4</c:v>
                      </c:pt>
                      <c:pt idx="1306">
                        <c:v>-4.287676000000029E-4</c:v>
                      </c:pt>
                      <c:pt idx="1307">
                        <c:v>-4.2876200000000364E-4</c:v>
                      </c:pt>
                      <c:pt idx="1308">
                        <c:v>-4.2652420000000745E-4</c:v>
                      </c:pt>
                      <c:pt idx="1309">
                        <c:v>-4.215220000000036E-4</c:v>
                      </c:pt>
                      <c:pt idx="1310">
                        <c:v>-4.1994420000000744E-4</c:v>
                      </c:pt>
                      <c:pt idx="1311">
                        <c:v>-4.1803420000000746E-4</c:v>
                      </c:pt>
                      <c:pt idx="1312">
                        <c:v>-4.1417200000000361E-4</c:v>
                      </c:pt>
                      <c:pt idx="1313">
                        <c:v>-4.1116980000000674E-4</c:v>
                      </c:pt>
                      <c:pt idx="1314">
                        <c:v>-4.073076000000029E-4</c:v>
                      </c:pt>
                      <c:pt idx="1315">
                        <c:v>-4.03635400000006E-4</c:v>
                      </c:pt>
                      <c:pt idx="1316">
                        <c:v>-3.9887100000000528E-4</c:v>
                      </c:pt>
                      <c:pt idx="1317">
                        <c:v>-3.9429660000000458E-4</c:v>
                      </c:pt>
                      <c:pt idx="1318">
                        <c:v>-3.8991220000000383E-4</c:v>
                      </c:pt>
                      <c:pt idx="1319">
                        <c:v>-3.8223120000000551E-4</c:v>
                      </c:pt>
                      <c:pt idx="1320">
                        <c:v>-3.7518240000000404E-4</c:v>
                      </c:pt>
                      <c:pt idx="1321">
                        <c:v>-3.6812360000000957E-4</c:v>
                      </c:pt>
                      <c:pt idx="1322">
                        <c:v>-3.6569140000000574E-4</c:v>
                      </c:pt>
                      <c:pt idx="1323">
                        <c:v>-3.6040480000000812E-4</c:v>
                      </c:pt>
                      <c:pt idx="1324">
                        <c:v>-3.5787260000000429E-4</c:v>
                      </c:pt>
                      <c:pt idx="1325">
                        <c:v>-3.5482820000000355E-4</c:v>
                      </c:pt>
                      <c:pt idx="1326">
                        <c:v>-3.5287600000000668E-4</c:v>
                      </c:pt>
                      <c:pt idx="1327">
                        <c:v>-3.4686720000000522E-4</c:v>
                      </c:pt>
                      <c:pt idx="1328">
                        <c:v>-3.4510500000000142E-4</c:v>
                      </c:pt>
                      <c:pt idx="1329">
                        <c:v>-3.4334280000000451E-4</c:v>
                      </c:pt>
                      <c:pt idx="1330">
                        <c:v>-3.4348500000000139E-4</c:v>
                      </c:pt>
                      <c:pt idx="1331">
                        <c:v>-3.4400720000000523E-4</c:v>
                      </c:pt>
                      <c:pt idx="1332">
                        <c:v>-3.4452940000000908E-4</c:v>
                      </c:pt>
                      <c:pt idx="1333">
                        <c:v>-3.4448160000000595E-4</c:v>
                      </c:pt>
                      <c:pt idx="1334">
                        <c:v>-3.4652820000000356E-4</c:v>
                      </c:pt>
                      <c:pt idx="1335">
                        <c:v>-3.4777260000000426E-4</c:v>
                      </c:pt>
                      <c:pt idx="1336">
                        <c:v>-3.5038920000000191E-4</c:v>
                      </c:pt>
                      <c:pt idx="1337">
                        <c:v>-3.5310580000000644E-4</c:v>
                      </c:pt>
                      <c:pt idx="1338">
                        <c:v>-3.5630240000000406E-4</c:v>
                      </c:pt>
                      <c:pt idx="1339">
                        <c:v>-3.5601240000000405E-4</c:v>
                      </c:pt>
                      <c:pt idx="1340">
                        <c:v>-3.5387020000000717E-4</c:v>
                      </c:pt>
                      <c:pt idx="1341">
                        <c:v>-3.5085800000000337E-4</c:v>
                      </c:pt>
                      <c:pt idx="1342">
                        <c:v>-3.5043020000000716E-4</c:v>
                      </c:pt>
                      <c:pt idx="1343">
                        <c:v>-3.5010240000000407E-4</c:v>
                      </c:pt>
                      <c:pt idx="1344">
                        <c:v>-3.5242900000000165E-4</c:v>
                      </c:pt>
                      <c:pt idx="1345">
                        <c:v>-3.5438560000000625E-4</c:v>
                      </c:pt>
                      <c:pt idx="1346">
                        <c:v>-3.5720220000000385E-4</c:v>
                      </c:pt>
                      <c:pt idx="1347">
                        <c:v>-3.5586220000000384E-4</c:v>
                      </c:pt>
                      <c:pt idx="1348">
                        <c:v>-3.5591440000000765E-4</c:v>
                      </c:pt>
                      <c:pt idx="1349">
                        <c:v>-3.545744000000077E-4</c:v>
                      </c:pt>
                      <c:pt idx="1350">
                        <c:v>-3.5652660000000456E-4</c:v>
                      </c:pt>
                      <c:pt idx="1351">
                        <c:v>-3.5552440000000769E-4</c:v>
                      </c:pt>
                      <c:pt idx="1352">
                        <c:v>-3.5462220000000383E-4</c:v>
                      </c:pt>
                      <c:pt idx="1353">
                        <c:v>-3.5581440000000765E-4</c:v>
                      </c:pt>
                      <c:pt idx="1354">
                        <c:v>-3.5223780000000313E-4</c:v>
                      </c:pt>
                      <c:pt idx="1355">
                        <c:v>-3.4657120000000549E-4</c:v>
                      </c:pt>
                      <c:pt idx="1356">
                        <c:v>-3.4642340000000935E-4</c:v>
                      </c:pt>
                      <c:pt idx="1357">
                        <c:v>-3.4489340000000933E-4</c:v>
                      </c:pt>
                      <c:pt idx="1358">
                        <c:v>-3.4136900000000168E-4</c:v>
                      </c:pt>
                      <c:pt idx="1359">
                        <c:v>-3.3993900000000167E-4</c:v>
                      </c:pt>
                      <c:pt idx="1360">
                        <c:v>-3.4123120000000549E-4</c:v>
                      </c:pt>
                      <c:pt idx="1361">
                        <c:v>-3.3717460000000788E-4</c:v>
                      </c:pt>
                      <c:pt idx="1362">
                        <c:v>-3.3451020000000716E-4</c:v>
                      </c:pt>
                      <c:pt idx="1363">
                        <c:v>-3.3760680000000478E-4</c:v>
                      </c:pt>
                      <c:pt idx="1364">
                        <c:v>-3.393212000000055E-4</c:v>
                      </c:pt>
                      <c:pt idx="1365">
                        <c:v>-3.4241780000000312E-4</c:v>
                      </c:pt>
                      <c:pt idx="1366">
                        <c:v>-3.4384220000000383E-4</c:v>
                      </c:pt>
                      <c:pt idx="1367">
                        <c:v>-3.4556660000000455E-4</c:v>
                      </c:pt>
                      <c:pt idx="1368">
                        <c:v>-3.4737660000000458E-4</c:v>
                      </c:pt>
                      <c:pt idx="1369">
                        <c:v>-3.5027880000000145E-4</c:v>
                      </c:pt>
                      <c:pt idx="1370">
                        <c:v>-3.5071660000000459E-4</c:v>
                      </c:pt>
                      <c:pt idx="1371">
                        <c:v>-3.5299660000000455E-4</c:v>
                      </c:pt>
                      <c:pt idx="1372">
                        <c:v>-3.536244000000077E-4</c:v>
                      </c:pt>
                      <c:pt idx="1373">
                        <c:v>-3.5105000000000693E-4</c:v>
                      </c:pt>
                      <c:pt idx="1374">
                        <c:v>-3.4599120000000552E-4</c:v>
                      </c:pt>
                      <c:pt idx="1375">
                        <c:v>-3.4361680000000481E-4</c:v>
                      </c:pt>
                      <c:pt idx="1376">
                        <c:v>-3.3985020000000716E-4</c:v>
                      </c:pt>
                      <c:pt idx="1377">
                        <c:v>-3.3727580000000645E-4</c:v>
                      </c:pt>
                      <c:pt idx="1378">
                        <c:v>-3.3627360000000958E-4</c:v>
                      </c:pt>
                      <c:pt idx="1379">
                        <c:v>-3.3803580000000644E-4</c:v>
                      </c:pt>
                      <c:pt idx="1380">
                        <c:v>-3.3960800000000334E-4</c:v>
                      </c:pt>
                      <c:pt idx="1381">
                        <c:v>-3.4266240000000407E-4</c:v>
                      </c:pt>
                      <c:pt idx="1382">
                        <c:v>-3.4599680000000477E-4</c:v>
                      </c:pt>
                      <c:pt idx="1383">
                        <c:v>-3.4785900000000169E-4</c:v>
                      </c:pt>
                      <c:pt idx="1384">
                        <c:v>-3.5019120000000551E-4</c:v>
                      </c:pt>
                      <c:pt idx="1385">
                        <c:v>-3.5114120000000551E-4</c:v>
                      </c:pt>
                      <c:pt idx="1386">
                        <c:v>-3.4994900000000169E-4</c:v>
                      </c:pt>
                      <c:pt idx="1387">
                        <c:v>-3.4994900000000169E-4</c:v>
                      </c:pt>
                      <c:pt idx="1388">
                        <c:v>-3.4985900000000168E-4</c:v>
                      </c:pt>
                      <c:pt idx="1389">
                        <c:v>-3.4514240000000409E-4</c:v>
                      </c:pt>
                      <c:pt idx="1390">
                        <c:v>-3.4246800000000332E-4</c:v>
                      </c:pt>
                      <c:pt idx="1391">
                        <c:v>-3.4027360000000957E-4</c:v>
                      </c:pt>
                      <c:pt idx="1392">
                        <c:v>-3.36797000000005E-4</c:v>
                      </c:pt>
                      <c:pt idx="1393">
                        <c:v>-3.3332040000000741E-4</c:v>
                      </c:pt>
                      <c:pt idx="1394">
                        <c:v>-3.3518260000000427E-4</c:v>
                      </c:pt>
                      <c:pt idx="1395">
                        <c:v>-3.3322040000000741E-4</c:v>
                      </c:pt>
                      <c:pt idx="1396">
                        <c:v>-3.3117820000000354E-4</c:v>
                      </c:pt>
                      <c:pt idx="1397">
                        <c:v>-3.3160040000000738E-4</c:v>
                      </c:pt>
                      <c:pt idx="1398">
                        <c:v>-3.34797000000005E-4</c:v>
                      </c:pt>
                      <c:pt idx="1399">
                        <c:v>-3.3541920000000191E-4</c:v>
                      </c:pt>
                      <c:pt idx="1400">
                        <c:v>-3.3918580000000644E-4</c:v>
                      </c:pt>
                      <c:pt idx="1401">
                        <c:v>-3.4185020000000716E-4</c:v>
                      </c:pt>
                      <c:pt idx="1402">
                        <c:v>-3.4065800000000334E-4</c:v>
                      </c:pt>
                      <c:pt idx="1403">
                        <c:v>-3.3651140000000572E-4</c:v>
                      </c:pt>
                      <c:pt idx="1404">
                        <c:v>-3.3236480000000811E-4</c:v>
                      </c:pt>
                      <c:pt idx="1405">
                        <c:v>-3.3355700000000499E-4</c:v>
                      </c:pt>
                      <c:pt idx="1406">
                        <c:v>-3.3594140000000575E-4</c:v>
                      </c:pt>
                      <c:pt idx="1407">
                        <c:v>-3.4004020000000717E-4</c:v>
                      </c:pt>
                      <c:pt idx="1408">
                        <c:v>-3.4432900000000167E-4</c:v>
                      </c:pt>
                      <c:pt idx="1409">
                        <c:v>-3.4842780000000309E-4</c:v>
                      </c:pt>
                      <c:pt idx="1410">
                        <c:v>-3.4718780000000314E-4</c:v>
                      </c:pt>
                      <c:pt idx="1411">
                        <c:v>-3.4308340000000935E-4</c:v>
                      </c:pt>
                      <c:pt idx="1412">
                        <c:v>-3.3984900000000166E-4</c:v>
                      </c:pt>
                      <c:pt idx="1413">
                        <c:v>-3.3660460000000791E-4</c:v>
                      </c:pt>
                      <c:pt idx="1414">
                        <c:v>-3.3484240000000406E-4</c:v>
                      </c:pt>
                      <c:pt idx="1415">
                        <c:v>-3.3159800000000337E-4</c:v>
                      </c:pt>
                      <c:pt idx="1416">
                        <c:v>-3.2964580000000645E-4</c:v>
                      </c:pt>
                      <c:pt idx="1417">
                        <c:v>-3.2907580000000647E-4</c:v>
                      </c:pt>
                      <c:pt idx="1418">
                        <c:v>-3.3402460000000789E-4</c:v>
                      </c:pt>
                      <c:pt idx="1419">
                        <c:v>-3.3770120000000553E-4</c:v>
                      </c:pt>
                      <c:pt idx="1420">
                        <c:v>-3.4404220000000383E-4</c:v>
                      </c:pt>
                      <c:pt idx="1421">
                        <c:v>-3.4918100000000526E-4</c:v>
                      </c:pt>
                      <c:pt idx="1422">
                        <c:v>-3.5018320000000913E-4</c:v>
                      </c:pt>
                      <c:pt idx="1423">
                        <c:v>-3.4546660000000454E-4</c:v>
                      </c:pt>
                      <c:pt idx="1424">
                        <c:v>-3.3998000000000697E-4</c:v>
                      </c:pt>
                      <c:pt idx="1425">
                        <c:v>-3.3559560000000622E-4</c:v>
                      </c:pt>
                      <c:pt idx="1426">
                        <c:v>-3.3121120000000553E-4</c:v>
                      </c:pt>
                      <c:pt idx="1427">
                        <c:v>-3.2997120000000552E-4</c:v>
                      </c:pt>
                      <c:pt idx="1428">
                        <c:v>-3.3030340000000935E-4</c:v>
                      </c:pt>
                      <c:pt idx="1429">
                        <c:v>-3.3002340000000933E-4</c:v>
                      </c:pt>
                      <c:pt idx="1430">
                        <c:v>-3.3168560000000624E-4</c:v>
                      </c:pt>
                      <c:pt idx="1431">
                        <c:v>-3.3059340000000936E-4</c:v>
                      </c:pt>
                      <c:pt idx="1432">
                        <c:v>-3.3040340000000935E-4</c:v>
                      </c:pt>
                      <c:pt idx="1433">
                        <c:v>-3.3297780000000313E-4</c:v>
                      </c:pt>
                      <c:pt idx="1434">
                        <c:v>-3.3555220000000384E-4</c:v>
                      </c:pt>
                      <c:pt idx="1435">
                        <c:v>-3.3664440000000766E-4</c:v>
                      </c:pt>
                      <c:pt idx="1436">
                        <c:v>-3.3716660000000456E-4</c:v>
                      </c:pt>
                      <c:pt idx="1437">
                        <c:v>-3.3807880000000148E-4</c:v>
                      </c:pt>
                      <c:pt idx="1438">
                        <c:v>-3.3759880000000145E-4</c:v>
                      </c:pt>
                      <c:pt idx="1439">
                        <c:v>-3.3368440000000767E-4</c:v>
                      </c:pt>
                      <c:pt idx="1440">
                        <c:v>-3.2892000000000695E-4</c:v>
                      </c:pt>
                      <c:pt idx="1441">
                        <c:v>-3.2740000000000693E-4</c:v>
                      </c:pt>
                      <c:pt idx="1442">
                        <c:v>-3.2300560000000624E-4</c:v>
                      </c:pt>
                      <c:pt idx="1443">
                        <c:v>-3.1981340000000936E-4</c:v>
                      </c:pt>
                      <c:pt idx="1444">
                        <c:v>-3.1848340000000935E-4</c:v>
                      </c:pt>
                      <c:pt idx="1445">
                        <c:v>-3.1800340000000932E-4</c:v>
                      </c:pt>
                      <c:pt idx="1446">
                        <c:v>-3.1762340000000936E-4</c:v>
                      </c:pt>
                      <c:pt idx="1447">
                        <c:v>-3.156712000000055E-4</c:v>
                      </c:pt>
                      <c:pt idx="1448">
                        <c:v>-3.1471120000000551E-4</c:v>
                      </c:pt>
                      <c:pt idx="1449">
                        <c:v>-3.1495340000000933E-4</c:v>
                      </c:pt>
                      <c:pt idx="1450">
                        <c:v>-3.1748000000000697E-4</c:v>
                      </c:pt>
                      <c:pt idx="1451">
                        <c:v>-3.1923660000000457E-4</c:v>
                      </c:pt>
                      <c:pt idx="1452">
                        <c:v>-3.1943100000000527E-4</c:v>
                      </c:pt>
                      <c:pt idx="1453">
                        <c:v>-3.2118760000000287E-4</c:v>
                      </c:pt>
                      <c:pt idx="1454">
                        <c:v>-3.2056980000000671E-4</c:v>
                      </c:pt>
                      <c:pt idx="1455">
                        <c:v>-3.1885980000000673E-4</c:v>
                      </c:pt>
                      <c:pt idx="1456">
                        <c:v>-3.1694980000000674E-4</c:v>
                      </c:pt>
                      <c:pt idx="1457">
                        <c:v>-3.1928640000000432E-4</c:v>
                      </c:pt>
                      <c:pt idx="1458">
                        <c:v>-3.1846860000000815E-4</c:v>
                      </c:pt>
                      <c:pt idx="1459">
                        <c:v>-3.2042520000000581E-4</c:v>
                      </c:pt>
                      <c:pt idx="1460">
                        <c:v>-3.2079960000000652E-4</c:v>
                      </c:pt>
                      <c:pt idx="1461">
                        <c:v>-3.2294620000000414E-4</c:v>
                      </c:pt>
                      <c:pt idx="1462">
                        <c:v>-3.2380060000000482E-4</c:v>
                      </c:pt>
                      <c:pt idx="1463">
                        <c:v>-3.2356280000000174E-4</c:v>
                      </c:pt>
                      <c:pt idx="1464">
                        <c:v>-3.2332500000000554E-4</c:v>
                      </c:pt>
                      <c:pt idx="1465">
                        <c:v>-3.231872000000094E-4</c:v>
                      </c:pt>
                      <c:pt idx="1466">
                        <c:v>-3.2075500000000557E-4</c:v>
                      </c:pt>
                      <c:pt idx="1467">
                        <c:v>-3.1979500000000558E-4</c:v>
                      </c:pt>
                      <c:pt idx="1468">
                        <c:v>-3.2208940000000627E-4</c:v>
                      </c:pt>
                      <c:pt idx="1469">
                        <c:v>-3.2437380000000703E-4</c:v>
                      </c:pt>
                      <c:pt idx="1470">
                        <c:v>-3.287104000000046E-4</c:v>
                      </c:pt>
                      <c:pt idx="1471">
                        <c:v>-3.3223480000000536E-4</c:v>
                      </c:pt>
                      <c:pt idx="1472">
                        <c:v>-3.3724140000000296E-4</c:v>
                      </c:pt>
                      <c:pt idx="1473">
                        <c:v>-3.3762140000000298E-4</c:v>
                      </c:pt>
                      <c:pt idx="1474">
                        <c:v>-3.3801140000000294E-4</c:v>
                      </c:pt>
                      <c:pt idx="1475">
                        <c:v>-3.3762140000000298E-4</c:v>
                      </c:pt>
                      <c:pt idx="1476">
                        <c:v>-3.3528920000000604E-4</c:v>
                      </c:pt>
                      <c:pt idx="1477">
                        <c:v>-3.3295700000000915E-4</c:v>
                      </c:pt>
                      <c:pt idx="1478">
                        <c:v>-3.2885260000000153E-4</c:v>
                      </c:pt>
                      <c:pt idx="1479">
                        <c:v>-3.2484820000000774E-4</c:v>
                      </c:pt>
                      <c:pt idx="1480">
                        <c:v>-3.1975160000000319E-4</c:v>
                      </c:pt>
                      <c:pt idx="1481">
                        <c:v>-3.1345280000000172E-4</c:v>
                      </c:pt>
                      <c:pt idx="1482">
                        <c:v>-3.0716400000000723E-4</c:v>
                      </c:pt>
                      <c:pt idx="1483">
                        <c:v>-3.058818000000034E-4</c:v>
                      </c:pt>
                      <c:pt idx="1484">
                        <c:v>-3.0263740000000959E-4</c:v>
                      </c:pt>
                      <c:pt idx="1485">
                        <c:v>-3.0215740000000962E-4</c:v>
                      </c:pt>
                      <c:pt idx="1486">
                        <c:v>-3.0654620000000412E-4</c:v>
                      </c:pt>
                      <c:pt idx="1487">
                        <c:v>-3.0940500000000554E-4</c:v>
                      </c:pt>
                      <c:pt idx="1488">
                        <c:v>-3.1088160000000318E-4</c:v>
                      </c:pt>
                      <c:pt idx="1489">
                        <c:v>-3.0869160000000318E-4</c:v>
                      </c:pt>
                      <c:pt idx="1490">
                        <c:v>-3.0611160000000316E-4</c:v>
                      </c:pt>
                      <c:pt idx="1491">
                        <c:v>-3.0086720000000941E-4</c:v>
                      </c:pt>
                      <c:pt idx="1492">
                        <c:v>-2.9843500000000558E-4</c:v>
                      </c:pt>
                      <c:pt idx="1493">
                        <c:v>-2.9514280000000171E-4</c:v>
                      </c:pt>
                      <c:pt idx="1494">
                        <c:v>-2.9571720000000942E-4</c:v>
                      </c:pt>
                      <c:pt idx="1495">
                        <c:v>-3.0014820000000774E-4</c:v>
                      </c:pt>
                      <c:pt idx="1496">
                        <c:v>-3.0577140000000294E-4</c:v>
                      </c:pt>
                      <c:pt idx="1497">
                        <c:v>-3.085402000000044E-4</c:v>
                      </c:pt>
                      <c:pt idx="1498">
                        <c:v>-3.0896680000000199E-4</c:v>
                      </c:pt>
                      <c:pt idx="1499">
                        <c:v>-3.0552680000000204E-4</c:v>
                      </c:pt>
                      <c:pt idx="1500">
                        <c:v>-2.9804020000000442E-4</c:v>
                      </c:pt>
                      <c:pt idx="1501">
                        <c:v>-2.9113360000000677E-4</c:v>
                      </c:pt>
                      <c:pt idx="1502">
                        <c:v>-2.8569920000000608E-4</c:v>
                      </c:pt>
                      <c:pt idx="1503">
                        <c:v>-2.8622140000000298E-4</c:v>
                      </c:pt>
                      <c:pt idx="1504">
                        <c:v>-2.9089020000000438E-4</c:v>
                      </c:pt>
                      <c:pt idx="1505">
                        <c:v>-2.976112000000097E-4</c:v>
                      </c:pt>
                      <c:pt idx="1506">
                        <c:v>-3.0333000000000416E-4</c:v>
                      </c:pt>
                      <c:pt idx="1507">
                        <c:v>-3.0914880000000561E-4</c:v>
                      </c:pt>
                      <c:pt idx="1508">
                        <c:v>-3.1281540000000326E-4</c:v>
                      </c:pt>
                      <c:pt idx="1509">
                        <c:v>-3.1362760000000706E-4</c:v>
                      </c:pt>
                      <c:pt idx="1510">
                        <c:v>-3.1443980000000398E-4</c:v>
                      </c:pt>
                      <c:pt idx="1511">
                        <c:v>-3.1448200000000779E-4</c:v>
                      </c:pt>
                      <c:pt idx="1512">
                        <c:v>-3.150042000000047E-4</c:v>
                      </c:pt>
                      <c:pt idx="1513">
                        <c:v>-3.1619640000000158E-4</c:v>
                      </c:pt>
                      <c:pt idx="1514">
                        <c:v>-3.1619640000000158E-4</c:v>
                      </c:pt>
                      <c:pt idx="1515">
                        <c:v>-3.1381200000000776E-4</c:v>
                      </c:pt>
                      <c:pt idx="1516">
                        <c:v>-3.1190760000000708E-4</c:v>
                      </c:pt>
                      <c:pt idx="1517">
                        <c:v>-3.1238760000000705E-4</c:v>
                      </c:pt>
                      <c:pt idx="1518">
                        <c:v>-3.1410760000000708E-4</c:v>
                      </c:pt>
                      <c:pt idx="1519">
                        <c:v>-3.1572760000000706E-4</c:v>
                      </c:pt>
                      <c:pt idx="1520">
                        <c:v>-3.1834980000000396E-4</c:v>
                      </c:pt>
                      <c:pt idx="1521">
                        <c:v>-3.1810760000000707E-4</c:v>
                      </c:pt>
                      <c:pt idx="1522">
                        <c:v>-3.1630320000000634E-4</c:v>
                      </c:pt>
                      <c:pt idx="1523">
                        <c:v>-3.1333880000000561E-4</c:v>
                      </c:pt>
                      <c:pt idx="1524">
                        <c:v>-3.1038440000000488E-4</c:v>
                      </c:pt>
                      <c:pt idx="1525">
                        <c:v>-3.0753000000000421E-4</c:v>
                      </c:pt>
                      <c:pt idx="1526">
                        <c:v>-3.0900220000000799E-4</c:v>
                      </c:pt>
                      <c:pt idx="1527">
                        <c:v>-3.0642780000000728E-4</c:v>
                      </c:pt>
                      <c:pt idx="1528">
                        <c:v>-3.0347340000000655E-4</c:v>
                      </c:pt>
                      <c:pt idx="1529">
                        <c:v>-3.019012000000097E-4</c:v>
                      </c:pt>
                      <c:pt idx="1530">
                        <c:v>-2.9875680000000202E-4</c:v>
                      </c:pt>
                      <c:pt idx="1531">
                        <c:v>-2.9523240000000825E-4</c:v>
                      </c:pt>
                      <c:pt idx="1532">
                        <c:v>-2.9289020000000443E-4</c:v>
                      </c:pt>
                      <c:pt idx="1533">
                        <c:v>-2.9046800000000753E-4</c:v>
                      </c:pt>
                      <c:pt idx="1534">
                        <c:v>-2.9265240000000823E-4</c:v>
                      </c:pt>
                      <c:pt idx="1535">
                        <c:v>-2.8755580000000368E-4</c:v>
                      </c:pt>
                      <c:pt idx="1536">
                        <c:v>-2.8807800000000752E-4</c:v>
                      </c:pt>
                      <c:pt idx="1537">
                        <c:v>-2.914646000000051E-4</c:v>
                      </c:pt>
                      <c:pt idx="1538">
                        <c:v>-2.9513120000000968E-4</c:v>
                      </c:pt>
                      <c:pt idx="1539">
                        <c:v>-2.9418120000000968E-4</c:v>
                      </c:pt>
                      <c:pt idx="1540">
                        <c:v>-3.0052220000000799E-4</c:v>
                      </c:pt>
                      <c:pt idx="1541">
                        <c:v>-2.99662200000008E-4</c:v>
                      </c:pt>
                      <c:pt idx="1542">
                        <c:v>-2.9751000000000419E-4</c:v>
                      </c:pt>
                      <c:pt idx="1543">
                        <c:v>-2.9555780000000727E-4</c:v>
                      </c:pt>
                      <c:pt idx="1544">
                        <c:v>-2.9360560000000346E-4</c:v>
                      </c:pt>
                      <c:pt idx="1545">
                        <c:v>-2.8989120000000968E-4</c:v>
                      </c:pt>
                      <c:pt idx="1546">
                        <c:v>-2.86646800000002E-4</c:v>
                      </c:pt>
                      <c:pt idx="1547">
                        <c:v>-2.8293240000000822E-4</c:v>
                      </c:pt>
                      <c:pt idx="1548">
                        <c:v>-2.8031020000000438E-4</c:v>
                      </c:pt>
                      <c:pt idx="1549">
                        <c:v>-2.7658580000000367E-4</c:v>
                      </c:pt>
                      <c:pt idx="1550">
                        <c:v>-2.7749800000000753E-4</c:v>
                      </c:pt>
                      <c:pt idx="1551">
                        <c:v>-2.7682800000000749E-4</c:v>
                      </c:pt>
                      <c:pt idx="1552">
                        <c:v>-2.8421900000000585E-4</c:v>
                      </c:pt>
                      <c:pt idx="1553">
                        <c:v>-2.9050780000000728E-4</c:v>
                      </c:pt>
                      <c:pt idx="1554">
                        <c:v>-2.9789880000000564E-4</c:v>
                      </c:pt>
                      <c:pt idx="1555">
                        <c:v>-3.0389760000000706E-4</c:v>
                      </c:pt>
                      <c:pt idx="1556">
                        <c:v>-3.1009640000000159E-4</c:v>
                      </c:pt>
                      <c:pt idx="1557">
                        <c:v>-3.0594980000000398E-4</c:v>
                      </c:pt>
                      <c:pt idx="1558">
                        <c:v>-2.9893880000000564E-4</c:v>
                      </c:pt>
                      <c:pt idx="1559">
                        <c:v>-2.928878000000073E-4</c:v>
                      </c:pt>
                      <c:pt idx="1560">
                        <c:v>-2.85696800000002E-4</c:v>
                      </c:pt>
                      <c:pt idx="1561">
                        <c:v>-2.7825360000000677E-4</c:v>
                      </c:pt>
                      <c:pt idx="1562">
                        <c:v>-2.7477700000000919E-4</c:v>
                      </c:pt>
                      <c:pt idx="1563">
                        <c:v>-2.7297260000000152E-4</c:v>
                      </c:pt>
                      <c:pt idx="1564">
                        <c:v>-2.6725380000000701E-4</c:v>
                      </c:pt>
                      <c:pt idx="1565">
                        <c:v>-2.6682160000000317E-4</c:v>
                      </c:pt>
                      <c:pt idx="1566">
                        <c:v>-2.6801380000000699E-4</c:v>
                      </c:pt>
                      <c:pt idx="1567">
                        <c:v>-2.747826000000015E-4</c:v>
                      </c:pt>
                      <c:pt idx="1568">
                        <c:v>-2.8274360000000678E-4</c:v>
                      </c:pt>
                      <c:pt idx="1569">
                        <c:v>-2.9098460000000513E-4</c:v>
                      </c:pt>
                      <c:pt idx="1570">
                        <c:v>-2.9647120000000969E-4</c:v>
                      </c:pt>
                      <c:pt idx="1571">
                        <c:v>-2.9818120000000967E-4</c:v>
                      </c:pt>
                      <c:pt idx="1572">
                        <c:v>-2.9589680000000204E-4</c:v>
                      </c:pt>
                      <c:pt idx="1573">
                        <c:v>-2.9351240000000822E-4</c:v>
                      </c:pt>
                      <c:pt idx="1574">
                        <c:v>-2.8965580000000368E-4</c:v>
                      </c:pt>
                      <c:pt idx="1575">
                        <c:v>-2.885536000000068E-4</c:v>
                      </c:pt>
                      <c:pt idx="1576">
                        <c:v>-2.8550920000000607E-4</c:v>
                      </c:pt>
                      <c:pt idx="1577">
                        <c:v>-2.835570000000092E-4</c:v>
                      </c:pt>
                      <c:pt idx="1578">
                        <c:v>-2.8131480000000533E-4</c:v>
                      </c:pt>
                      <c:pt idx="1579">
                        <c:v>-2.7769040000000461E-4</c:v>
                      </c:pt>
                      <c:pt idx="1580">
                        <c:v>-2.7674040000000462E-4</c:v>
                      </c:pt>
                      <c:pt idx="1581">
                        <c:v>-2.7607040000000464E-4</c:v>
                      </c:pt>
                      <c:pt idx="1582">
                        <c:v>-2.7735260000000153E-4</c:v>
                      </c:pt>
                      <c:pt idx="1583">
                        <c:v>-2.7802260000000151E-4</c:v>
                      </c:pt>
                      <c:pt idx="1584">
                        <c:v>-2.8330920000000607E-4</c:v>
                      </c:pt>
                      <c:pt idx="1585">
                        <c:v>-2.8474920000000608E-4</c:v>
                      </c:pt>
                      <c:pt idx="1586">
                        <c:v>-2.8350480000000533E-4</c:v>
                      </c:pt>
                      <c:pt idx="1587">
                        <c:v>-2.8336260000000151E-4</c:v>
                      </c:pt>
                      <c:pt idx="1588">
                        <c:v>-2.8145820000000771E-4</c:v>
                      </c:pt>
                      <c:pt idx="1589">
                        <c:v>-2.8074600000000392E-4</c:v>
                      </c:pt>
                      <c:pt idx="1590">
                        <c:v>-2.7402500000000559E-4</c:v>
                      </c:pt>
                      <c:pt idx="1591">
                        <c:v>-2.7006840000000793E-4</c:v>
                      </c:pt>
                      <c:pt idx="1592">
                        <c:v>-2.6611180000000339E-4</c:v>
                      </c:pt>
                      <c:pt idx="1593">
                        <c:v>-2.6215520000000579E-4</c:v>
                      </c:pt>
                      <c:pt idx="1594">
                        <c:v>-2.5652640000000434E-4</c:v>
                      </c:pt>
                      <c:pt idx="1595">
                        <c:v>-2.5949080000000507E-4</c:v>
                      </c:pt>
                      <c:pt idx="1596">
                        <c:v>-2.5949080000000507E-4</c:v>
                      </c:pt>
                      <c:pt idx="1597">
                        <c:v>-2.6225520000000579E-4</c:v>
                      </c:pt>
                      <c:pt idx="1598">
                        <c:v>-2.6501960000000651E-4</c:v>
                      </c:pt>
                      <c:pt idx="1599">
                        <c:v>-2.6649180000000341E-4</c:v>
                      </c:pt>
                      <c:pt idx="1600">
                        <c:v>-2.6520960000000652E-4</c:v>
                      </c:pt>
                      <c:pt idx="1601">
                        <c:v>-2.6954620000000414E-4</c:v>
                      </c:pt>
                      <c:pt idx="1602">
                        <c:v>-2.6892400000000724E-4</c:v>
                      </c:pt>
                      <c:pt idx="1603">
                        <c:v>-2.6830180000000339E-4</c:v>
                      </c:pt>
                      <c:pt idx="1604">
                        <c:v>-2.7221620000000412E-4</c:v>
                      </c:pt>
                      <c:pt idx="1605">
                        <c:v>-2.7473840000000795E-4</c:v>
                      </c:pt>
                      <c:pt idx="1606">
                        <c:v>-2.7302400000000723E-4</c:v>
                      </c:pt>
                      <c:pt idx="1607">
                        <c:v>-2.7369400000000721E-4</c:v>
                      </c:pt>
                      <c:pt idx="1608">
                        <c:v>-2.7851060000000485E-4</c:v>
                      </c:pt>
                      <c:pt idx="1609">
                        <c:v>-2.761262000000041E-4</c:v>
                      </c:pt>
                      <c:pt idx="1610">
                        <c:v>-2.8084280000000174E-4</c:v>
                      </c:pt>
                      <c:pt idx="1611">
                        <c:v>-2.8398720000000942E-4</c:v>
                      </c:pt>
                      <c:pt idx="1612">
                        <c:v>-2.8685160000000315E-4</c:v>
                      </c:pt>
                      <c:pt idx="1613">
                        <c:v>-2.8584940000000628E-4</c:v>
                      </c:pt>
                      <c:pt idx="1614">
                        <c:v>-2.88513800000007E-4</c:v>
                      </c:pt>
                      <c:pt idx="1615">
                        <c:v>-2.8646160000000319E-4</c:v>
                      </c:pt>
                      <c:pt idx="1616">
                        <c:v>-2.8637160000000319E-4</c:v>
                      </c:pt>
                      <c:pt idx="1617">
                        <c:v>-2.8599160000000317E-4</c:v>
                      </c:pt>
                      <c:pt idx="1618">
                        <c:v>-2.8107500000000557E-4</c:v>
                      </c:pt>
                      <c:pt idx="1619">
                        <c:v>-2.7645840000000793E-4</c:v>
                      </c:pt>
                      <c:pt idx="1620">
                        <c:v>-2.749762000000041E-4</c:v>
                      </c:pt>
                      <c:pt idx="1621">
                        <c:v>-2.7312400000000723E-4</c:v>
                      </c:pt>
                      <c:pt idx="1622">
                        <c:v>-2.7212180000000342E-4</c:v>
                      </c:pt>
                      <c:pt idx="1623">
                        <c:v>-2.7407400000000723E-4</c:v>
                      </c:pt>
                      <c:pt idx="1624">
                        <c:v>-2.7879060000000482E-4</c:v>
                      </c:pt>
                      <c:pt idx="1625">
                        <c:v>-2.8074280000000174E-4</c:v>
                      </c:pt>
                      <c:pt idx="1626">
                        <c:v>-2.8041060000000485E-4</c:v>
                      </c:pt>
                      <c:pt idx="1627">
                        <c:v>-2.8083840000000794E-4</c:v>
                      </c:pt>
                      <c:pt idx="1628">
                        <c:v>-2.8174620000000412E-4</c:v>
                      </c:pt>
                      <c:pt idx="1629">
                        <c:v>-2.8165180000000342E-4</c:v>
                      </c:pt>
                      <c:pt idx="1630">
                        <c:v>-2.7937300000000198E-4</c:v>
                      </c:pt>
                      <c:pt idx="1631">
                        <c:v>-2.7855640000000432E-4</c:v>
                      </c:pt>
                      <c:pt idx="1632">
                        <c:v>-2.7669980000000671E-4</c:v>
                      </c:pt>
                      <c:pt idx="1633">
                        <c:v>-2.7741760000000288E-4</c:v>
                      </c:pt>
                      <c:pt idx="1634">
                        <c:v>-2.7656320000000914E-4</c:v>
                      </c:pt>
                      <c:pt idx="1635">
                        <c:v>-2.7937540000000599E-4</c:v>
                      </c:pt>
                      <c:pt idx="1636">
                        <c:v>-2.8161760000000293E-4</c:v>
                      </c:pt>
                      <c:pt idx="1637">
                        <c:v>-2.8204540000000602E-4</c:v>
                      </c:pt>
                      <c:pt idx="1638">
                        <c:v>-2.8366540000000599E-4</c:v>
                      </c:pt>
                      <c:pt idx="1639">
                        <c:v>-2.8075880000000145E-4</c:v>
                      </c:pt>
                      <c:pt idx="1640">
                        <c:v>-2.8051660000000456E-4</c:v>
                      </c:pt>
                      <c:pt idx="1641">
                        <c:v>-2.8166660000000456E-4</c:v>
                      </c:pt>
                      <c:pt idx="1642">
                        <c:v>-2.8361880000000143E-4</c:v>
                      </c:pt>
                      <c:pt idx="1643">
                        <c:v>-2.8538100000000528E-4</c:v>
                      </c:pt>
                      <c:pt idx="1644">
                        <c:v>-2.906776000000029E-4</c:v>
                      </c:pt>
                      <c:pt idx="1645">
                        <c:v>-2.9338980000000674E-4</c:v>
                      </c:pt>
                      <c:pt idx="1646">
                        <c:v>-2.9687200000000363E-4</c:v>
                      </c:pt>
                      <c:pt idx="1647">
                        <c:v>-2.984020000000036E-4</c:v>
                      </c:pt>
                      <c:pt idx="1648">
                        <c:v>-2.9872980000000674E-4</c:v>
                      </c:pt>
                      <c:pt idx="1649">
                        <c:v>-2.9797540000000601E-4</c:v>
                      </c:pt>
                      <c:pt idx="1650">
                        <c:v>-2.9658880000000144E-4</c:v>
                      </c:pt>
                      <c:pt idx="1651">
                        <c:v>-2.9592440000000765E-4</c:v>
                      </c:pt>
                      <c:pt idx="1652">
                        <c:v>-2.9664220000000382E-4</c:v>
                      </c:pt>
                      <c:pt idx="1653">
                        <c:v>-2.9854220000000387E-4</c:v>
                      </c:pt>
                      <c:pt idx="1654">
                        <c:v>-3.0088440000000769E-4</c:v>
                      </c:pt>
                      <c:pt idx="1655">
                        <c:v>-3.0226660000000458E-4</c:v>
                      </c:pt>
                      <c:pt idx="1656">
                        <c:v>-3.0216660000000458E-4</c:v>
                      </c:pt>
                      <c:pt idx="1657">
                        <c:v>-3.0216660000000458E-4</c:v>
                      </c:pt>
                      <c:pt idx="1658">
                        <c:v>-3.0078440000000768E-4</c:v>
                      </c:pt>
                      <c:pt idx="1659">
                        <c:v>-2.9988220000000382E-4</c:v>
                      </c:pt>
                      <c:pt idx="1660">
                        <c:v>-2.9998220000000382E-4</c:v>
                      </c:pt>
                      <c:pt idx="1661">
                        <c:v>-3.0050440000000767E-4</c:v>
                      </c:pt>
                      <c:pt idx="1662">
                        <c:v>-2.9816220000000385E-4</c:v>
                      </c:pt>
                      <c:pt idx="1663">
                        <c:v>-2.9640000000000693E-4</c:v>
                      </c:pt>
                      <c:pt idx="1664">
                        <c:v>-2.9287560000000623E-4</c:v>
                      </c:pt>
                      <c:pt idx="1665">
                        <c:v>-2.9306560000000624E-4</c:v>
                      </c:pt>
                      <c:pt idx="1666">
                        <c:v>-2.9597780000000309E-4</c:v>
                      </c:pt>
                      <c:pt idx="1667">
                        <c:v>-3.0083220000000382E-4</c:v>
                      </c:pt>
                      <c:pt idx="1668">
                        <c:v>-2.9959780000000312E-4</c:v>
                      </c:pt>
                      <c:pt idx="1669">
                        <c:v>-2.9836340000000935E-4</c:v>
                      </c:pt>
                      <c:pt idx="1670">
                        <c:v>-2.9554680000000476E-4</c:v>
                      </c:pt>
                      <c:pt idx="1671">
                        <c:v>-2.9096800000000332E-4</c:v>
                      </c:pt>
                      <c:pt idx="1672">
                        <c:v>-2.8759140000000574E-4</c:v>
                      </c:pt>
                      <c:pt idx="1673">
                        <c:v>-2.8983360000000956E-4</c:v>
                      </c:pt>
                      <c:pt idx="1674">
                        <c:v>-2.9264580000000647E-4</c:v>
                      </c:pt>
                      <c:pt idx="1675">
                        <c:v>-2.9535800000000332E-4</c:v>
                      </c:pt>
                      <c:pt idx="1676">
                        <c:v>-2.9960020000000719E-4</c:v>
                      </c:pt>
                      <c:pt idx="1677">
                        <c:v>-2.9793360000000954E-4</c:v>
                      </c:pt>
                      <c:pt idx="1678">
                        <c:v>-2.9531700000000501E-4</c:v>
                      </c:pt>
                      <c:pt idx="1679">
                        <c:v>-2.9212040000000739E-4</c:v>
                      </c:pt>
                      <c:pt idx="1680">
                        <c:v>-2.8726160000000592E-4</c:v>
                      </c:pt>
                      <c:pt idx="1681">
                        <c:v>-2.8225500000000138E-4</c:v>
                      </c:pt>
                      <c:pt idx="1682">
                        <c:v>-2.873038000000098E-4</c:v>
                      </c:pt>
                      <c:pt idx="1683">
                        <c:v>-2.9045820000000354E-4</c:v>
                      </c:pt>
                      <c:pt idx="1684">
                        <c:v>-2.9222040000000739E-4</c:v>
                      </c:pt>
                      <c:pt idx="1685">
                        <c:v>-2.9331260000000427E-4</c:v>
                      </c:pt>
                      <c:pt idx="1686">
                        <c:v>-2.9855140000000576E-4</c:v>
                      </c:pt>
                      <c:pt idx="1687">
                        <c:v>-2.937448000000081E-4</c:v>
                      </c:pt>
                      <c:pt idx="1688">
                        <c:v>-2.9493700000000499E-4</c:v>
                      </c:pt>
                      <c:pt idx="1689">
                        <c:v>-2.9751140000000575E-4</c:v>
                      </c:pt>
                      <c:pt idx="1690">
                        <c:v>-2.9936360000000956E-4</c:v>
                      </c:pt>
                      <c:pt idx="1691">
                        <c:v>-2.9431480000000813E-4</c:v>
                      </c:pt>
                      <c:pt idx="1692">
                        <c:v>-2.9203040000000738E-4</c:v>
                      </c:pt>
                      <c:pt idx="1693">
                        <c:v>-2.8759380000000976E-4</c:v>
                      </c:pt>
                      <c:pt idx="1694">
                        <c:v>-2.815850000000014E-4</c:v>
                      </c:pt>
                      <c:pt idx="1695">
                        <c:v>-2.7973280000000449E-4</c:v>
                      </c:pt>
                      <c:pt idx="1696">
                        <c:v>-2.8111500000000138E-4</c:v>
                      </c:pt>
                      <c:pt idx="1697">
                        <c:v>-2.8587380000000978E-4</c:v>
                      </c:pt>
                      <c:pt idx="1698">
                        <c:v>-2.9445700000000502E-4</c:v>
                      </c:pt>
                      <c:pt idx="1699">
                        <c:v>-3.0084580000000645E-4</c:v>
                      </c:pt>
                      <c:pt idx="1700">
                        <c:v>-3.0594240000000406E-4</c:v>
                      </c:pt>
                      <c:pt idx="1701">
                        <c:v>-3.1195120000000553E-4</c:v>
                      </c:pt>
                      <c:pt idx="1702">
                        <c:v>-3.1457340000000936E-4</c:v>
                      </c:pt>
                      <c:pt idx="1703">
                        <c:v>-3.1089680000000479E-4</c:v>
                      </c:pt>
                      <c:pt idx="1704">
                        <c:v>-3.096146000000079E-4</c:v>
                      </c:pt>
                      <c:pt idx="1705">
                        <c:v>-3.0747240000000408E-4</c:v>
                      </c:pt>
                      <c:pt idx="1706">
                        <c:v>-3.0255580000000643E-4</c:v>
                      </c:pt>
                      <c:pt idx="1707">
                        <c:v>-2.9922140000000573E-4</c:v>
                      </c:pt>
                      <c:pt idx="1708">
                        <c:v>-2.986514000000057E-4</c:v>
                      </c:pt>
                      <c:pt idx="1709">
                        <c:v>-2.9688920000000191E-4</c:v>
                      </c:pt>
                      <c:pt idx="1710">
                        <c:v>-2.9683700000000503E-4</c:v>
                      </c:pt>
                      <c:pt idx="1711">
                        <c:v>-2.9707480000000812E-4</c:v>
                      </c:pt>
                      <c:pt idx="1712">
                        <c:v>-2.9575040000000741E-4</c:v>
                      </c:pt>
                      <c:pt idx="1713">
                        <c:v>-2.9498600000000668E-4</c:v>
                      </c:pt>
                      <c:pt idx="1714">
                        <c:v>-2.9679600000000666E-4</c:v>
                      </c:pt>
                      <c:pt idx="1715">
                        <c:v>-2.9627380000000976E-4</c:v>
                      </c:pt>
                      <c:pt idx="1716">
                        <c:v>-2.9556160000000596E-4</c:v>
                      </c:pt>
                      <c:pt idx="1717">
                        <c:v>-2.9483940000000905E-4</c:v>
                      </c:pt>
                      <c:pt idx="1718">
                        <c:v>-2.9632160000000595E-4</c:v>
                      </c:pt>
                      <c:pt idx="1719">
                        <c:v>-2.9641160000000596E-4</c:v>
                      </c:pt>
                      <c:pt idx="1720">
                        <c:v>-2.981838000000098E-4</c:v>
                      </c:pt>
                      <c:pt idx="1721">
                        <c:v>-2.9846380000000976E-4</c:v>
                      </c:pt>
                      <c:pt idx="1722">
                        <c:v>-3.0556480000000811E-4</c:v>
                      </c:pt>
                      <c:pt idx="1723">
                        <c:v>-3.1128360000000956E-4</c:v>
                      </c:pt>
                      <c:pt idx="1724">
                        <c:v>-3.1076140000000572E-4</c:v>
                      </c:pt>
                      <c:pt idx="1725">
                        <c:v>-3.0994920000000192E-4</c:v>
                      </c:pt>
                      <c:pt idx="1726">
                        <c:v>-3.09147000000005E-4</c:v>
                      </c:pt>
                      <c:pt idx="1727">
                        <c:v>-3.0161380000000976E-4</c:v>
                      </c:pt>
                      <c:pt idx="1728">
                        <c:v>-2.9408060000000763E-4</c:v>
                      </c:pt>
                      <c:pt idx="1729">
                        <c:v>-2.9169620000000688E-4</c:v>
                      </c:pt>
                      <c:pt idx="1730">
                        <c:v>-2.9403840000000376E-4</c:v>
                      </c:pt>
                      <c:pt idx="1731">
                        <c:v>-2.9804280000000449E-4</c:v>
                      </c:pt>
                      <c:pt idx="1732">
                        <c:v>-3.0303940000000904E-4</c:v>
                      </c:pt>
                      <c:pt idx="1733">
                        <c:v>-3.0695380000000976E-4</c:v>
                      </c:pt>
                      <c:pt idx="1734">
                        <c:v>-3.1066820000000354E-4</c:v>
                      </c:pt>
                      <c:pt idx="1735">
                        <c:v>-3.0966600000000667E-4</c:v>
                      </c:pt>
                      <c:pt idx="1736">
                        <c:v>-3.0838380000000978E-4</c:v>
                      </c:pt>
                      <c:pt idx="1737">
                        <c:v>-3.0599940000000908E-4</c:v>
                      </c:pt>
                      <c:pt idx="1738">
                        <c:v>-3.0471720000000525E-4</c:v>
                      </c:pt>
                      <c:pt idx="1739">
                        <c:v>-3.0333500000000142E-4</c:v>
                      </c:pt>
                      <c:pt idx="1740">
                        <c:v>-3.0748160000000597E-4</c:v>
                      </c:pt>
                      <c:pt idx="1741">
                        <c:v>-3.1301040000000741E-4</c:v>
                      </c:pt>
                      <c:pt idx="1742">
                        <c:v>-3.1781700000000501E-4</c:v>
                      </c:pt>
                      <c:pt idx="1743">
                        <c:v>-3.2353580000000646E-4</c:v>
                      </c:pt>
                      <c:pt idx="1744">
                        <c:v>-3.2650020000000719E-4</c:v>
                      </c:pt>
                      <c:pt idx="1745">
                        <c:v>-3.2577800000000334E-4</c:v>
                      </c:pt>
                      <c:pt idx="1746">
                        <c:v>-3.2506580000000643E-4</c:v>
                      </c:pt>
                      <c:pt idx="1747">
                        <c:v>-3.2182140000000574E-4</c:v>
                      </c:pt>
                      <c:pt idx="1748">
                        <c:v>-3.203492000000019E-4</c:v>
                      </c:pt>
                      <c:pt idx="1749">
                        <c:v>-3.2240140000000571E-4</c:v>
                      </c:pt>
                      <c:pt idx="1750">
                        <c:v>-3.2259140000000572E-4</c:v>
                      </c:pt>
                      <c:pt idx="1751">
                        <c:v>-3.2287140000000574E-4</c:v>
                      </c:pt>
                      <c:pt idx="1752">
                        <c:v>-3.2225920000000189E-4</c:v>
                      </c:pt>
                      <c:pt idx="1753">
                        <c:v>-3.2172700000000499E-4</c:v>
                      </c:pt>
                      <c:pt idx="1754">
                        <c:v>-3.1768040000000738E-4</c:v>
                      </c:pt>
                      <c:pt idx="1755">
                        <c:v>-3.1778040000000738E-4</c:v>
                      </c:pt>
                      <c:pt idx="1756">
                        <c:v>-3.1596600000000666E-4</c:v>
                      </c:pt>
                      <c:pt idx="1757">
                        <c:v>-3.1691600000000665E-4</c:v>
                      </c:pt>
                      <c:pt idx="1758">
                        <c:v>-3.1787600000000664E-4</c:v>
                      </c:pt>
                      <c:pt idx="1759">
                        <c:v>-3.1882600000000669E-4</c:v>
                      </c:pt>
                      <c:pt idx="1760">
                        <c:v>-3.1749160000000594E-4</c:v>
                      </c:pt>
                      <c:pt idx="1761">
                        <c:v>-3.1439500000000138E-4</c:v>
                      </c:pt>
                      <c:pt idx="1762">
                        <c:v>-3.1544500000000138E-4</c:v>
                      </c:pt>
                      <c:pt idx="1763">
                        <c:v>-3.1253840000000378E-4</c:v>
                      </c:pt>
                      <c:pt idx="1764">
                        <c:v>-3.1001180000000619E-4</c:v>
                      </c:pt>
                      <c:pt idx="1765">
                        <c:v>-3.1320400000000307E-4</c:v>
                      </c:pt>
                      <c:pt idx="1766">
                        <c:v>-3.1935060000000761E-4</c:v>
                      </c:pt>
                      <c:pt idx="1767">
                        <c:v>-3.1472960000000929E-4</c:v>
                      </c:pt>
                      <c:pt idx="1768">
                        <c:v>-3.1668740000000546E-4</c:v>
                      </c:pt>
                      <c:pt idx="1769">
                        <c:v>-3.174530000000047E-4</c:v>
                      </c:pt>
                      <c:pt idx="1770">
                        <c:v>-3.1478420000000329E-4</c:v>
                      </c:pt>
                      <c:pt idx="1771">
                        <c:v>-3.1411980000000951E-4</c:v>
                      </c:pt>
                      <c:pt idx="1772">
                        <c:v>-3.2026640000000712E-4</c:v>
                      </c:pt>
                      <c:pt idx="1773">
                        <c:v>-3.2517300000000471E-4</c:v>
                      </c:pt>
                      <c:pt idx="1774">
                        <c:v>-3.2684520000000162E-4</c:v>
                      </c:pt>
                      <c:pt idx="1775">
                        <c:v>-3.3027960000000926E-4</c:v>
                      </c:pt>
                      <c:pt idx="1776">
                        <c:v>-3.2779520000000161E-4</c:v>
                      </c:pt>
                      <c:pt idx="1777">
                        <c:v>-3.2689300000000475E-4</c:v>
                      </c:pt>
                      <c:pt idx="1778">
                        <c:v>-3.2599080000000782E-4</c:v>
                      </c:pt>
                      <c:pt idx="1779">
                        <c:v>-3.2675080000000786E-4</c:v>
                      </c:pt>
                      <c:pt idx="1780">
                        <c:v>-3.2813300000000475E-4</c:v>
                      </c:pt>
                      <c:pt idx="1781">
                        <c:v>-3.3127740000000544E-4</c:v>
                      </c:pt>
                      <c:pt idx="1782">
                        <c:v>-3.3404180000000616E-4</c:v>
                      </c:pt>
                      <c:pt idx="1783">
                        <c:v>-3.3680620000000689E-4</c:v>
                      </c:pt>
                      <c:pt idx="1784">
                        <c:v>-3.3780840000000381E-4</c:v>
                      </c:pt>
                      <c:pt idx="1785">
                        <c:v>-3.4048280000000453E-4</c:v>
                      </c:pt>
                      <c:pt idx="1786">
                        <c:v>-3.4176500000000141E-4</c:v>
                      </c:pt>
                      <c:pt idx="1787">
                        <c:v>-3.3971280000000449E-4</c:v>
                      </c:pt>
                      <c:pt idx="1788">
                        <c:v>-3.388528000000045E-4</c:v>
                      </c:pt>
                      <c:pt idx="1789">
                        <c:v>-3.392850000000014E-4</c:v>
                      </c:pt>
                      <c:pt idx="1790">
                        <c:v>-3.3704280000000452E-4</c:v>
                      </c:pt>
                      <c:pt idx="1791">
                        <c:v>-3.3341840000000381E-4</c:v>
                      </c:pt>
                      <c:pt idx="1792">
                        <c:v>-3.3027400000000307E-4</c:v>
                      </c:pt>
                      <c:pt idx="1793">
                        <c:v>-3.2603740000000544E-4</c:v>
                      </c:pt>
                      <c:pt idx="1794">
                        <c:v>-3.188364000000071E-4</c:v>
                      </c:pt>
                      <c:pt idx="1795">
                        <c:v>-3.1835640000000713E-4</c:v>
                      </c:pt>
                      <c:pt idx="1796">
                        <c:v>-3.1807640000000711E-4</c:v>
                      </c:pt>
                      <c:pt idx="1797">
                        <c:v>-3.2250300000000474E-4</c:v>
                      </c:pt>
                      <c:pt idx="1798">
                        <c:v>-3.268396000000093E-4</c:v>
                      </c:pt>
                      <c:pt idx="1799">
                        <c:v>-3.333284000000038E-4</c:v>
                      </c:pt>
                      <c:pt idx="1800">
                        <c:v>-3.3585060000000764E-4</c:v>
                      </c:pt>
                      <c:pt idx="1801">
                        <c:v>-3.3838280000000453E-4</c:v>
                      </c:pt>
                      <c:pt idx="1802">
                        <c:v>-3.365684000000038E-4</c:v>
                      </c:pt>
                      <c:pt idx="1803">
                        <c:v>-3.3337180000000619E-4</c:v>
                      </c:pt>
                      <c:pt idx="1804">
                        <c:v>-3.2889300000000474E-4</c:v>
                      </c:pt>
                      <c:pt idx="1805">
                        <c:v>-3.2579640000000713E-4</c:v>
                      </c:pt>
                      <c:pt idx="1806">
                        <c:v>-3.2112760000000567E-4</c:v>
                      </c:pt>
                      <c:pt idx="1807">
                        <c:v>-3.2050540000000183E-4</c:v>
                      </c:pt>
                      <c:pt idx="1808">
                        <c:v>-3.2265760000000569E-4</c:v>
                      </c:pt>
                      <c:pt idx="1809">
                        <c:v>-3.246098000000095E-4</c:v>
                      </c:pt>
                      <c:pt idx="1810">
                        <c:v>-3.2666200000000637E-4</c:v>
                      </c:pt>
                      <c:pt idx="1811">
                        <c:v>-3.2861420000000329E-4</c:v>
                      </c:pt>
                      <c:pt idx="1812">
                        <c:v>-3.2909420000000326E-4</c:v>
                      </c:pt>
                      <c:pt idx="1813">
                        <c:v>-3.267998000000095E-4</c:v>
                      </c:pt>
                      <c:pt idx="1814">
                        <c:v>-3.2532760000000566E-4</c:v>
                      </c:pt>
                      <c:pt idx="1815">
                        <c:v>-3.2761200000000642E-4</c:v>
                      </c:pt>
                      <c:pt idx="1816">
                        <c:v>-3.295164000000071E-4</c:v>
                      </c:pt>
                      <c:pt idx="1817">
                        <c:v>-3.3271300000000471E-4</c:v>
                      </c:pt>
                      <c:pt idx="1818">
                        <c:v>-3.3451740000000544E-4</c:v>
                      </c:pt>
                      <c:pt idx="1819">
                        <c:v>-3.3652180000000618E-4</c:v>
                      </c:pt>
                      <c:pt idx="1820">
                        <c:v>-3.3394740000000547E-4</c:v>
                      </c:pt>
                      <c:pt idx="1821">
                        <c:v>-3.3876400000000306E-4</c:v>
                      </c:pt>
                      <c:pt idx="1822">
                        <c:v>-3.4247840000000378E-4</c:v>
                      </c:pt>
                      <c:pt idx="1823">
                        <c:v>-3.4867720000000525E-4</c:v>
                      </c:pt>
                      <c:pt idx="1824">
                        <c:v>-3.5515600000000669E-4</c:v>
                      </c:pt>
                      <c:pt idx="1825">
                        <c:v>-3.5416380000000976E-4</c:v>
                      </c:pt>
                      <c:pt idx="1826">
                        <c:v>-3.4763280000000451E-4</c:v>
                      </c:pt>
                      <c:pt idx="1827">
                        <c:v>-3.4081180000000618E-4</c:v>
                      </c:pt>
                      <c:pt idx="1828">
                        <c:v>-3.3852740000000543E-4</c:v>
                      </c:pt>
                      <c:pt idx="1829">
                        <c:v>-3.3467080000000783E-4</c:v>
                      </c:pt>
                      <c:pt idx="1830">
                        <c:v>-3.3752520000000162E-4</c:v>
                      </c:pt>
                      <c:pt idx="1831">
                        <c:v>-3.4453620000000689E-4</c:v>
                      </c:pt>
                      <c:pt idx="1832">
                        <c:v>-3.5015500000000141E-4</c:v>
                      </c:pt>
                      <c:pt idx="1833">
                        <c:v>-3.4920500000000141E-4</c:v>
                      </c:pt>
                      <c:pt idx="1834">
                        <c:v>-3.4815500000000141E-4</c:v>
                      </c:pt>
                      <c:pt idx="1835">
                        <c:v>-3.4996940000000908E-4</c:v>
                      </c:pt>
                      <c:pt idx="1836">
                        <c:v>-3.476272000000052E-4</c:v>
                      </c:pt>
                      <c:pt idx="1837">
                        <c:v>-3.4453500000000139E-4</c:v>
                      </c:pt>
                      <c:pt idx="1838">
                        <c:v>-3.4238280000000452E-4</c:v>
                      </c:pt>
                      <c:pt idx="1839">
                        <c:v>-3.4024060000000764E-4</c:v>
                      </c:pt>
                      <c:pt idx="1840">
                        <c:v>-3.3433180000000618E-4</c:v>
                      </c:pt>
                      <c:pt idx="1841">
                        <c:v>-3.3265960000000927E-4</c:v>
                      </c:pt>
                      <c:pt idx="1842">
                        <c:v>-3.3175740000000546E-4</c:v>
                      </c:pt>
                      <c:pt idx="1843">
                        <c:v>-3.3361960000000926E-4</c:v>
                      </c:pt>
                      <c:pt idx="1844">
                        <c:v>-3.3399960000000928E-4</c:v>
                      </c:pt>
                      <c:pt idx="1845">
                        <c:v>-3.382362000000069E-4</c:v>
                      </c:pt>
                      <c:pt idx="1846">
                        <c:v>-3.4014060000000764E-4</c:v>
                      </c:pt>
                      <c:pt idx="1847">
                        <c:v>-3.4067280000000448E-4</c:v>
                      </c:pt>
                      <c:pt idx="1848">
                        <c:v>-3.4023500000000139E-4</c:v>
                      </c:pt>
                      <c:pt idx="1849">
                        <c:v>-3.3990720000000524E-4</c:v>
                      </c:pt>
                      <c:pt idx="1850">
                        <c:v>-3.3642500000000141E-4</c:v>
                      </c:pt>
                      <c:pt idx="1851">
                        <c:v>-3.3461500000000138E-4</c:v>
                      </c:pt>
                      <c:pt idx="1852">
                        <c:v>-3.3199280000000453E-4</c:v>
                      </c:pt>
                      <c:pt idx="1853">
                        <c:v>-3.3084280000000453E-4</c:v>
                      </c:pt>
                      <c:pt idx="1854">
                        <c:v>-3.3384940000000908E-4</c:v>
                      </c:pt>
                      <c:pt idx="1855">
                        <c:v>-3.3241940000000906E-4</c:v>
                      </c:pt>
                      <c:pt idx="1856">
                        <c:v>-3.3389160000000596E-4</c:v>
                      </c:pt>
                      <c:pt idx="1857">
                        <c:v>-3.3480380000000976E-4</c:v>
                      </c:pt>
                      <c:pt idx="1858">
                        <c:v>-3.3656600000000667E-4</c:v>
                      </c:pt>
                      <c:pt idx="1859">
                        <c:v>-3.3499380000000977E-4</c:v>
                      </c:pt>
                      <c:pt idx="1860">
                        <c:v>-3.4009040000000738E-4</c:v>
                      </c:pt>
                      <c:pt idx="1861">
                        <c:v>-3.4090260000000429E-4</c:v>
                      </c:pt>
                      <c:pt idx="1862">
                        <c:v>-3.3895040000000737E-4</c:v>
                      </c:pt>
                      <c:pt idx="1863">
                        <c:v>-3.3613820000000358E-4</c:v>
                      </c:pt>
                      <c:pt idx="1864">
                        <c:v>-3.3527820000000359E-4</c:v>
                      </c:pt>
                      <c:pt idx="1865">
                        <c:v>-3.3108380000000979E-4</c:v>
                      </c:pt>
                      <c:pt idx="1866">
                        <c:v>-3.2960160000000596E-4</c:v>
                      </c:pt>
                      <c:pt idx="1867">
                        <c:v>-3.3060380000000977E-4</c:v>
                      </c:pt>
                      <c:pt idx="1868">
                        <c:v>-3.3384820000000357E-4</c:v>
                      </c:pt>
                      <c:pt idx="1869">
                        <c:v>-3.3431820000000354E-4</c:v>
                      </c:pt>
                      <c:pt idx="1870">
                        <c:v>-3.3065160000000595E-4</c:v>
                      </c:pt>
                      <c:pt idx="1871">
                        <c:v>-3.2740720000000521E-4</c:v>
                      </c:pt>
                      <c:pt idx="1872">
                        <c:v>-3.2279060000000762E-4</c:v>
                      </c:pt>
                      <c:pt idx="1873">
                        <c:v>-3.1816400000000305E-4</c:v>
                      </c:pt>
                      <c:pt idx="1874">
                        <c:v>-3.1611180000000618E-4</c:v>
                      </c:pt>
                      <c:pt idx="1875">
                        <c:v>-3.193984000000038E-4</c:v>
                      </c:pt>
                      <c:pt idx="1876">
                        <c:v>-3.2307500000000139E-4</c:v>
                      </c:pt>
                      <c:pt idx="1877">
                        <c:v>-3.2445720000000522E-4</c:v>
                      </c:pt>
                      <c:pt idx="1878">
                        <c:v>-3.2426720000000521E-4</c:v>
                      </c:pt>
                      <c:pt idx="1879">
                        <c:v>-3.2031060000000761E-4</c:v>
                      </c:pt>
                      <c:pt idx="1880">
                        <c:v>-3.1654400000000307E-4</c:v>
                      </c:pt>
                      <c:pt idx="1881">
                        <c:v>-3.1258740000000547E-4</c:v>
                      </c:pt>
                      <c:pt idx="1882">
                        <c:v>-3.1087300000000475E-4</c:v>
                      </c:pt>
                      <c:pt idx="1883">
                        <c:v>-3.1625960000000925E-4</c:v>
                      </c:pt>
                      <c:pt idx="1884">
                        <c:v>-3.2145620000000692E-4</c:v>
                      </c:pt>
                      <c:pt idx="1885">
                        <c:v>-3.2831500000000139E-4</c:v>
                      </c:pt>
                      <c:pt idx="1886">
                        <c:v>-3.3380160000000595E-4</c:v>
                      </c:pt>
                      <c:pt idx="1887">
                        <c:v>-3.354638000000098E-4</c:v>
                      </c:pt>
                      <c:pt idx="1888">
                        <c:v>-3.3336940000000905E-4</c:v>
                      </c:pt>
                      <c:pt idx="1889">
                        <c:v>-3.3412940000000904E-4</c:v>
                      </c:pt>
                      <c:pt idx="1890">
                        <c:v>-3.3599160000000595E-4</c:v>
                      </c:pt>
                      <c:pt idx="1891">
                        <c:v>-3.3222500000000142E-4</c:v>
                      </c:pt>
                      <c:pt idx="1892">
                        <c:v>-3.3318500000000141E-4</c:v>
                      </c:pt>
                      <c:pt idx="1893">
                        <c:v>-3.3375500000000139E-4</c:v>
                      </c:pt>
                      <c:pt idx="1894">
                        <c:v>-3.2931840000000376E-4</c:v>
                      </c:pt>
                      <c:pt idx="1895">
                        <c:v>-3.2489180000000619E-4</c:v>
                      </c:pt>
                      <c:pt idx="1896">
                        <c:v>-3.2803620000000687E-4</c:v>
                      </c:pt>
                      <c:pt idx="1897">
                        <c:v>-3.297506000000076E-4</c:v>
                      </c:pt>
                      <c:pt idx="1898">
                        <c:v>-3.3108500000000142E-4</c:v>
                      </c:pt>
                      <c:pt idx="1899">
                        <c:v>-3.3317940000000904E-4</c:v>
                      </c:pt>
                      <c:pt idx="1900">
                        <c:v>-3.3527380000000979E-4</c:v>
                      </c:pt>
                      <c:pt idx="1901">
                        <c:v>-3.3670820000000355E-4</c:v>
                      </c:pt>
                      <c:pt idx="1902">
                        <c:v>-3.3909260000000431E-4</c:v>
                      </c:pt>
                      <c:pt idx="1903">
                        <c:v>-3.406648000000081E-4</c:v>
                      </c:pt>
                      <c:pt idx="1904">
                        <c:v>-3.4280700000000503E-4</c:v>
                      </c:pt>
                      <c:pt idx="1905">
                        <c:v>-3.449492000000019E-4</c:v>
                      </c:pt>
                      <c:pt idx="1906">
                        <c:v>-3.4719140000000572E-4</c:v>
                      </c:pt>
                      <c:pt idx="1907">
                        <c:v>-3.4700140000000571E-4</c:v>
                      </c:pt>
                      <c:pt idx="1908">
                        <c:v>-3.4743360000000955E-4</c:v>
                      </c:pt>
                      <c:pt idx="1909">
                        <c:v>-3.4700580000000646E-4</c:v>
                      </c:pt>
                      <c:pt idx="1910">
                        <c:v>-3.4757020000000718E-4</c:v>
                      </c:pt>
                      <c:pt idx="1911">
                        <c:v>-3.4251580000000645E-4</c:v>
                      </c:pt>
                      <c:pt idx="1912">
                        <c:v>-3.3980360000000954E-4</c:v>
                      </c:pt>
                      <c:pt idx="1913">
                        <c:v>-3.3488700000000501E-4</c:v>
                      </c:pt>
                      <c:pt idx="1914">
                        <c:v>-3.3017040000000742E-4</c:v>
                      </c:pt>
                      <c:pt idx="1915">
                        <c:v>-3.2859820000000358E-4</c:v>
                      </c:pt>
                      <c:pt idx="1916">
                        <c:v>-3.298904000000074E-4</c:v>
                      </c:pt>
                      <c:pt idx="1917">
                        <c:v>-3.297904000000074E-4</c:v>
                      </c:pt>
                      <c:pt idx="1918">
                        <c:v>-3.33847000000005E-4</c:v>
                      </c:pt>
                      <c:pt idx="1919">
                        <c:v>-3.3689140000000574E-4</c:v>
                      </c:pt>
                      <c:pt idx="1920">
                        <c:v>-3.3737140000000571E-4</c:v>
                      </c:pt>
                      <c:pt idx="1921">
                        <c:v>-3.3785140000000574E-4</c:v>
                      </c:pt>
                      <c:pt idx="1922">
                        <c:v>-3.3989360000000955E-4</c:v>
                      </c:pt>
                      <c:pt idx="1923">
                        <c:v>-3.3966140000000572E-4</c:v>
                      </c:pt>
                      <c:pt idx="1924">
                        <c:v>-3.3913920000000188E-4</c:v>
                      </c:pt>
                      <c:pt idx="1925">
                        <c:v>-3.3998920000000187E-4</c:v>
                      </c:pt>
                      <c:pt idx="1926">
                        <c:v>-3.3994700000000499E-4</c:v>
                      </c:pt>
                      <c:pt idx="1927">
                        <c:v>-3.397048000000081E-4</c:v>
                      </c:pt>
                      <c:pt idx="1928">
                        <c:v>-3.3947260000000428E-4</c:v>
                      </c:pt>
                      <c:pt idx="1929">
                        <c:v>-3.4128260000000426E-4</c:v>
                      </c:pt>
                      <c:pt idx="1930">
                        <c:v>-3.3875600000000668E-4</c:v>
                      </c:pt>
                      <c:pt idx="1931">
                        <c:v>-3.3622940000000904E-4</c:v>
                      </c:pt>
                      <c:pt idx="1932">
                        <c:v>-3.3399280000000452E-4</c:v>
                      </c:pt>
                      <c:pt idx="1933">
                        <c:v>-3.3203620000000692E-4</c:v>
                      </c:pt>
                      <c:pt idx="1934">
                        <c:v>-3.2812740000000545E-4</c:v>
                      </c:pt>
                      <c:pt idx="1935">
                        <c:v>-3.2837520000000164E-4</c:v>
                      </c:pt>
                      <c:pt idx="1936">
                        <c:v>-3.2675080000000786E-4</c:v>
                      </c:pt>
                      <c:pt idx="1937">
                        <c:v>-3.2446640000000711E-4</c:v>
                      </c:pt>
                      <c:pt idx="1938">
                        <c:v>-3.241764000000071E-4</c:v>
                      </c:pt>
                      <c:pt idx="1939">
                        <c:v>-3.2379640000000713E-4</c:v>
                      </c:pt>
                      <c:pt idx="1940">
                        <c:v>-3.241764000000071E-4</c:v>
                      </c:pt>
                      <c:pt idx="1941">
                        <c:v>-3.2503640000000714E-4</c:v>
                      </c:pt>
                      <c:pt idx="1942">
                        <c:v>-3.2627640000000709E-4</c:v>
                      </c:pt>
                      <c:pt idx="1943">
                        <c:v>-3.275164000000071E-4</c:v>
                      </c:pt>
                      <c:pt idx="1944">
                        <c:v>-3.278542000000033E-4</c:v>
                      </c:pt>
                      <c:pt idx="1945">
                        <c:v>-3.2771200000000637E-4</c:v>
                      </c:pt>
                      <c:pt idx="1946">
                        <c:v>-3.2775980000000949E-4</c:v>
                      </c:pt>
                      <c:pt idx="1947">
                        <c:v>-3.2856760000000567E-4</c:v>
                      </c:pt>
                      <c:pt idx="1948">
                        <c:v>-3.2690100000000807E-4</c:v>
                      </c:pt>
                      <c:pt idx="1949">
                        <c:v>-3.2613660000000734E-4</c:v>
                      </c:pt>
                      <c:pt idx="1950">
                        <c:v>-3.2647440000000349E-4</c:v>
                      </c:pt>
                      <c:pt idx="1951">
                        <c:v>-3.2652220000000662E-4</c:v>
                      </c:pt>
                      <c:pt idx="1952">
                        <c:v>-3.2304560000000204E-4</c:v>
                      </c:pt>
                      <c:pt idx="1953">
                        <c:v>-3.2714000000000972E-4</c:v>
                      </c:pt>
                      <c:pt idx="1954">
                        <c:v>-3.2538340000000518E-4</c:v>
                      </c:pt>
                      <c:pt idx="1955">
                        <c:v>-3.2499900000000447E-4</c:v>
                      </c:pt>
                      <c:pt idx="1956">
                        <c:v>-3.2295240000000685E-4</c:v>
                      </c:pt>
                      <c:pt idx="1957">
                        <c:v>-3.2386020000000303E-4</c:v>
                      </c:pt>
                      <c:pt idx="1958">
                        <c:v>-3.2171360000000541E-4</c:v>
                      </c:pt>
                      <c:pt idx="1959">
                        <c:v>-3.2166140000000154E-4</c:v>
                      </c:pt>
                      <c:pt idx="1960">
                        <c:v>-3.257136000000054E-4</c:v>
                      </c:pt>
                      <c:pt idx="1961">
                        <c:v>-3.2848360000000537E-4</c:v>
                      </c:pt>
                      <c:pt idx="1962">
                        <c:v>-3.312536000000054E-4</c:v>
                      </c:pt>
                      <c:pt idx="1963">
                        <c:v>-3.352058000000092E-4</c:v>
                      </c:pt>
                      <c:pt idx="1964">
                        <c:v>-3.388780000000061E-4</c:v>
                      </c:pt>
                      <c:pt idx="1965">
                        <c:v>-3.4011800000000611E-4</c:v>
                      </c:pt>
                      <c:pt idx="1966">
                        <c:v>-3.42550200000003E-4</c:v>
                      </c:pt>
                      <c:pt idx="1967">
                        <c:v>-3.4369020000000301E-4</c:v>
                      </c:pt>
                      <c:pt idx="1968">
                        <c:v>-3.4574240000000682E-4</c:v>
                      </c:pt>
                      <c:pt idx="1969">
                        <c:v>-3.4650240000000686E-4</c:v>
                      </c:pt>
                      <c:pt idx="1970">
                        <c:v>-3.4846460000000372E-4</c:v>
                      </c:pt>
                      <c:pt idx="1971">
                        <c:v>-3.4488800000000613E-4</c:v>
                      </c:pt>
                      <c:pt idx="1972">
                        <c:v>-3.4240360000000538E-4</c:v>
                      </c:pt>
                      <c:pt idx="1973">
                        <c:v>-3.4269360000000539E-4</c:v>
                      </c:pt>
                      <c:pt idx="1974">
                        <c:v>-3.3883700000000779E-4</c:v>
                      </c:pt>
                      <c:pt idx="1975">
                        <c:v>-3.3759260000000709E-4</c:v>
                      </c:pt>
                      <c:pt idx="1976">
                        <c:v>-3.3940260000000708E-4</c:v>
                      </c:pt>
                      <c:pt idx="1977">
                        <c:v>-3.4112260000000705E-4</c:v>
                      </c:pt>
                      <c:pt idx="1978">
                        <c:v>-3.4007820000000631E-4</c:v>
                      </c:pt>
                      <c:pt idx="1979">
                        <c:v>-3.4159820000000633E-4</c:v>
                      </c:pt>
                      <c:pt idx="1980">
                        <c:v>-3.4317040000000324E-4</c:v>
                      </c:pt>
                      <c:pt idx="1981">
                        <c:v>-3.4774920000000468E-4</c:v>
                      </c:pt>
                      <c:pt idx="1982">
                        <c:v>-3.5241800000000614E-4</c:v>
                      </c:pt>
                      <c:pt idx="1983">
                        <c:v>-3.5661680000000757E-4</c:v>
                      </c:pt>
                      <c:pt idx="1984">
                        <c:v>-3.6128560000000208E-4</c:v>
                      </c:pt>
                      <c:pt idx="1985">
                        <c:v>-3.6595440000000354E-4</c:v>
                      </c:pt>
                      <c:pt idx="1986">
                        <c:v>-3.6381220000000661E-4</c:v>
                      </c:pt>
                      <c:pt idx="1987">
                        <c:v>-3.6442440000000352E-4</c:v>
                      </c:pt>
                      <c:pt idx="1988">
                        <c:v>-3.6680880000000422E-4</c:v>
                      </c:pt>
                      <c:pt idx="1989">
                        <c:v>-3.6180220000000662E-4</c:v>
                      </c:pt>
                      <c:pt idx="1990">
                        <c:v>-3.581878000000059E-4</c:v>
                      </c:pt>
                      <c:pt idx="1991">
                        <c:v>-3.5799780000000589E-4</c:v>
                      </c:pt>
                      <c:pt idx="1992">
                        <c:v>-3.5779780000000589E-4</c:v>
                      </c:pt>
                      <c:pt idx="1993">
                        <c:v>-3.5603560000000204E-4</c:v>
                      </c:pt>
                      <c:pt idx="1994">
                        <c:v>-3.5842000000000973E-4</c:v>
                      </c:pt>
                      <c:pt idx="1995">
                        <c:v>-3.5804000000000971E-4</c:v>
                      </c:pt>
                      <c:pt idx="1996">
                        <c:v>-3.5222120000000132E-4</c:v>
                      </c:pt>
                      <c:pt idx="1997">
                        <c:v>-3.4631240000000685E-4</c:v>
                      </c:pt>
                      <c:pt idx="1998">
                        <c:v>-3.4059360000000539E-4</c:v>
                      </c:pt>
                      <c:pt idx="1999">
                        <c:v>-3.3478480000000393E-4</c:v>
                      </c:pt>
                      <c:pt idx="2000">
                        <c:v>-3.3449480000000397E-4</c:v>
                      </c:pt>
                      <c:pt idx="2001">
                        <c:v>-3.3292260000000707E-4</c:v>
                      </c:pt>
                      <c:pt idx="2002">
                        <c:v>-3.3549700000000778E-4</c:v>
                      </c:pt>
                      <c:pt idx="2003">
                        <c:v>-3.3816140000000156E-4</c:v>
                      </c:pt>
                      <c:pt idx="2004">
                        <c:v>-3.397336000000054E-4</c:v>
                      </c:pt>
                      <c:pt idx="2005">
                        <c:v>-3.3992360000000541E-4</c:v>
                      </c:pt>
                      <c:pt idx="2006">
                        <c:v>-3.3983360000000541E-4</c:v>
                      </c:pt>
                      <c:pt idx="2007">
                        <c:v>-3.3826140000000157E-4</c:v>
                      </c:pt>
                      <c:pt idx="2008">
                        <c:v>-3.3530700000000777E-4</c:v>
                      </c:pt>
                      <c:pt idx="2009">
                        <c:v>-3.3630920000000464E-4</c:v>
                      </c:pt>
                      <c:pt idx="2010">
                        <c:v>-3.386836000000054E-4</c:v>
                      </c:pt>
                      <c:pt idx="2011">
                        <c:v>-3.409780000000061E-4</c:v>
                      </c:pt>
                      <c:pt idx="2012">
                        <c:v>-3.4345240000000681E-4</c:v>
                      </c:pt>
                      <c:pt idx="2013">
                        <c:v>-3.4583680000000756E-4</c:v>
                      </c:pt>
                      <c:pt idx="2014">
                        <c:v>-3.4545680000000754E-4</c:v>
                      </c:pt>
                      <c:pt idx="2015">
                        <c:v>-3.4516680000000753E-4</c:v>
                      </c:pt>
                      <c:pt idx="2016">
                        <c:v>-3.4507680000000758E-4</c:v>
                      </c:pt>
                      <c:pt idx="2017">
                        <c:v>-3.4497680000000758E-4</c:v>
                      </c:pt>
                      <c:pt idx="2018">
                        <c:v>-3.4635900000000447E-4</c:v>
                      </c:pt>
                      <c:pt idx="2019">
                        <c:v>-3.4607900000000445E-4</c:v>
                      </c:pt>
                      <c:pt idx="2020">
                        <c:v>-3.4707120000000133E-4</c:v>
                      </c:pt>
                      <c:pt idx="2021">
                        <c:v>-3.4669120000000136E-4</c:v>
                      </c:pt>
                      <c:pt idx="2022">
                        <c:v>-3.4464900000000443E-4</c:v>
                      </c:pt>
                      <c:pt idx="2023">
                        <c:v>-3.4221680000000754E-4</c:v>
                      </c:pt>
                      <c:pt idx="2024">
                        <c:v>-3.4078680000000758E-4</c:v>
                      </c:pt>
                      <c:pt idx="2025">
                        <c:v>-3.3797460000000373E-4</c:v>
                      </c:pt>
                      <c:pt idx="2026">
                        <c:v>-3.3525240000000683E-4</c:v>
                      </c:pt>
                      <c:pt idx="2027">
                        <c:v>-3.3330020000000302E-4</c:v>
                      </c:pt>
                      <c:pt idx="2028">
                        <c:v>-3.3320020000000302E-4</c:v>
                      </c:pt>
                      <c:pt idx="2029">
                        <c:v>-3.323880000000061E-4</c:v>
                      </c:pt>
                      <c:pt idx="2030">
                        <c:v>-3.3425020000000302E-4</c:v>
                      </c:pt>
                      <c:pt idx="2031">
                        <c:v>-3.3720460000000375E-4</c:v>
                      </c:pt>
                      <c:pt idx="2032">
                        <c:v>-3.4059120000000132E-4</c:v>
                      </c:pt>
                      <c:pt idx="2033">
                        <c:v>-3.3945120000000131E-4</c:v>
                      </c:pt>
                      <c:pt idx="2034">
                        <c:v>-3.3968340000000514E-4</c:v>
                      </c:pt>
                      <c:pt idx="2035">
                        <c:v>-3.3768340000000515E-4</c:v>
                      </c:pt>
                      <c:pt idx="2036">
                        <c:v>-3.3319900000000445E-4</c:v>
                      </c:pt>
                      <c:pt idx="2037">
                        <c:v>-3.3057680000000755E-4</c:v>
                      </c:pt>
                      <c:pt idx="2038">
                        <c:v>-3.3071900000000443E-4</c:v>
                      </c:pt>
                      <c:pt idx="2039">
                        <c:v>-3.3039120000000134E-4</c:v>
                      </c:pt>
                      <c:pt idx="2040">
                        <c:v>-3.3100340000000519E-4</c:v>
                      </c:pt>
                      <c:pt idx="2041">
                        <c:v>-3.2728900000000442E-4</c:v>
                      </c:pt>
                      <c:pt idx="2042">
                        <c:v>-3.2209240000000681E-4</c:v>
                      </c:pt>
                      <c:pt idx="2043">
                        <c:v>-3.1641580000000923E-4</c:v>
                      </c:pt>
                      <c:pt idx="2044">
                        <c:v>-3.1093920000000466E-4</c:v>
                      </c:pt>
                      <c:pt idx="2045">
                        <c:v>-3.0821700000000776E-4</c:v>
                      </c:pt>
                      <c:pt idx="2046">
                        <c:v>-3.0984140000000154E-4</c:v>
                      </c:pt>
                      <c:pt idx="2047">
                        <c:v>-3.114558000000092E-4</c:v>
                      </c:pt>
                      <c:pt idx="2048">
                        <c:v>-3.13560200000003E-4</c:v>
                      </c:pt>
                      <c:pt idx="2049">
                        <c:v>-3.2009120000000136E-4</c:v>
                      </c:pt>
                      <c:pt idx="2050">
                        <c:v>-3.2246560000000207E-4</c:v>
                      </c:pt>
                      <c:pt idx="2051">
                        <c:v>-3.2528220000000661E-4</c:v>
                      </c:pt>
                      <c:pt idx="2052">
                        <c:v>-3.2699660000000733E-4</c:v>
                      </c:pt>
                      <c:pt idx="2053">
                        <c:v>-3.2900100000000807E-4</c:v>
                      </c:pt>
                      <c:pt idx="2054">
                        <c:v>-3.2961320000000492E-4</c:v>
                      </c:pt>
                      <c:pt idx="2055">
                        <c:v>-3.3299980000000949E-4</c:v>
                      </c:pt>
                      <c:pt idx="2056">
                        <c:v>-3.3347980000000951E-4</c:v>
                      </c:pt>
                      <c:pt idx="2057">
                        <c:v>-3.3514200000000637E-4</c:v>
                      </c:pt>
                      <c:pt idx="2058">
                        <c:v>-3.3266760000000566E-4</c:v>
                      </c:pt>
                      <c:pt idx="2059">
                        <c:v>-3.3247760000000565E-4</c:v>
                      </c:pt>
                      <c:pt idx="2060">
                        <c:v>-3.2814100000000808E-4</c:v>
                      </c:pt>
                      <c:pt idx="2061">
                        <c:v>-3.2461660000000732E-4</c:v>
                      </c:pt>
                      <c:pt idx="2062">
                        <c:v>-3.2246440000000351E-4</c:v>
                      </c:pt>
                      <c:pt idx="2063">
                        <c:v>-3.2446880000000424E-4</c:v>
                      </c:pt>
                      <c:pt idx="2064">
                        <c:v>-3.2203660000000735E-4</c:v>
                      </c:pt>
                      <c:pt idx="2065">
                        <c:v>-3.192244000000035E-4</c:v>
                      </c:pt>
                      <c:pt idx="2066">
                        <c:v>-3.2184100000000803E-4</c:v>
                      </c:pt>
                      <c:pt idx="2067">
                        <c:v>-3.2279540000000183E-4</c:v>
                      </c:pt>
                      <c:pt idx="2068">
                        <c:v>-3.2265760000000569E-4</c:v>
                      </c:pt>
                      <c:pt idx="2069">
                        <c:v>-3.2575420000000331E-4</c:v>
                      </c:pt>
                      <c:pt idx="2070">
                        <c:v>-3.2856080000000785E-4</c:v>
                      </c:pt>
                      <c:pt idx="2071">
                        <c:v>-3.2880300000000473E-4</c:v>
                      </c:pt>
                      <c:pt idx="2072">
                        <c:v>-3.2903520000000162E-4</c:v>
                      </c:pt>
                      <c:pt idx="2073">
                        <c:v>-3.2198640000000709E-4</c:v>
                      </c:pt>
                      <c:pt idx="2074">
                        <c:v>-3.1521760000000569E-4</c:v>
                      </c:pt>
                      <c:pt idx="2075">
                        <c:v>-3.1050100000000805E-4</c:v>
                      </c:pt>
                      <c:pt idx="2076">
                        <c:v>-3.0725660000000736E-4</c:v>
                      </c:pt>
                      <c:pt idx="2077">
                        <c:v>-3.0301000000000975E-4</c:v>
                      </c:pt>
                      <c:pt idx="2078">
                        <c:v>-3.0568440000000352E-4</c:v>
                      </c:pt>
                      <c:pt idx="2079">
                        <c:v>-3.0897100000000803E-4</c:v>
                      </c:pt>
                      <c:pt idx="2080">
                        <c:v>-3.1087540000000182E-4</c:v>
                      </c:pt>
                      <c:pt idx="2081">
                        <c:v>-3.0882320000000495E-4</c:v>
                      </c:pt>
                      <c:pt idx="2082">
                        <c:v>-3.1073760000000568E-4</c:v>
                      </c:pt>
                      <c:pt idx="2083">
                        <c:v>-3.0692320000000496E-4</c:v>
                      </c:pt>
                      <c:pt idx="2084">
                        <c:v>-3.0286660000000736E-4</c:v>
                      </c:pt>
                      <c:pt idx="2085">
                        <c:v>-3.0525100000000806E-4</c:v>
                      </c:pt>
                      <c:pt idx="2086">
                        <c:v>-3.1020980000000953E-4</c:v>
                      </c:pt>
                      <c:pt idx="2087">
                        <c:v>-3.1249420000000329E-4</c:v>
                      </c:pt>
                      <c:pt idx="2088">
                        <c:v>-3.1940520000000162E-4</c:v>
                      </c:pt>
                      <c:pt idx="2089">
                        <c:v>-3.2593620000000688E-4</c:v>
                      </c:pt>
                      <c:pt idx="2090">
                        <c:v>-3.2741840000000377E-4</c:v>
                      </c:pt>
                      <c:pt idx="2091">
                        <c:v>-3.2346180000000617E-4</c:v>
                      </c:pt>
                      <c:pt idx="2092">
                        <c:v>-3.1716300000000474E-4</c:v>
                      </c:pt>
                      <c:pt idx="2093">
                        <c:v>-3.1483080000000785E-4</c:v>
                      </c:pt>
                      <c:pt idx="2094">
                        <c:v>-3.0973420000000331E-4</c:v>
                      </c:pt>
                      <c:pt idx="2095">
                        <c:v>-3.0305540000000186E-4</c:v>
                      </c:pt>
                      <c:pt idx="2096">
                        <c:v>-3.0191540000000186E-4</c:v>
                      </c:pt>
                      <c:pt idx="2097">
                        <c:v>-3.0338760000000569E-4</c:v>
                      </c:pt>
                      <c:pt idx="2098">
                        <c:v>-3.0486980000000953E-4</c:v>
                      </c:pt>
                      <c:pt idx="2099">
                        <c:v>-3.0191540000000186E-4</c:v>
                      </c:pt>
                      <c:pt idx="2100">
                        <c:v>-3.0495980000000948E-4</c:v>
                      </c:pt>
                      <c:pt idx="2101">
                        <c:v>-3.10778600000004E-4</c:v>
                      </c:pt>
                      <c:pt idx="2102">
                        <c:v>-3.1178080000000786E-4</c:v>
                      </c:pt>
                      <c:pt idx="2103">
                        <c:v>-3.09828600000004E-4</c:v>
                      </c:pt>
                      <c:pt idx="2104">
                        <c:v>-3.1330520000000164E-4</c:v>
                      </c:pt>
                      <c:pt idx="2105">
                        <c:v>-3.1196520000000163E-4</c:v>
                      </c:pt>
                      <c:pt idx="2106">
                        <c:v>-3.0720080000000785E-4</c:v>
                      </c:pt>
                      <c:pt idx="2107">
                        <c:v>-3.0324860000000399E-4</c:v>
                      </c:pt>
                      <c:pt idx="2108">
                        <c:v>-3.0085860000000398E-4</c:v>
                      </c:pt>
                      <c:pt idx="2109">
                        <c:v>-3.030052000000016E-4</c:v>
                      </c:pt>
                      <c:pt idx="2110">
                        <c:v>-2.9575640000000712E-4</c:v>
                      </c:pt>
                      <c:pt idx="2111">
                        <c:v>-2.9757080000000785E-4</c:v>
                      </c:pt>
                      <c:pt idx="2112">
                        <c:v>-3.0023520000000163E-4</c:v>
                      </c:pt>
                      <c:pt idx="2113">
                        <c:v>-3.0104740000000543E-4</c:v>
                      </c:pt>
                      <c:pt idx="2114">
                        <c:v>-2.9633080000000784E-4</c:v>
                      </c:pt>
                      <c:pt idx="2115">
                        <c:v>-3.010996000000093E-4</c:v>
                      </c:pt>
                      <c:pt idx="2116">
                        <c:v>-2.9918960000000926E-4</c:v>
                      </c:pt>
                      <c:pt idx="2117">
                        <c:v>-2.9698960000000926E-4</c:v>
                      </c:pt>
                      <c:pt idx="2118">
                        <c:v>-2.9913620000000688E-4</c:v>
                      </c:pt>
                      <c:pt idx="2119">
                        <c:v>-3.0318720000000523E-4</c:v>
                      </c:pt>
                      <c:pt idx="2120">
                        <c:v>-3.0556600000000668E-4</c:v>
                      </c:pt>
                      <c:pt idx="2121">
                        <c:v>-3.0900480000000812E-4</c:v>
                      </c:pt>
                      <c:pt idx="2122">
                        <c:v>-3.1157360000000958E-4</c:v>
                      </c:pt>
                      <c:pt idx="2123">
                        <c:v>-3.0952580000000645E-4</c:v>
                      </c:pt>
                      <c:pt idx="2124">
                        <c:v>-3.0665580000000648E-4</c:v>
                      </c:pt>
                      <c:pt idx="2125">
                        <c:v>-3.0379580000000644E-4</c:v>
                      </c:pt>
                      <c:pt idx="2126">
                        <c:v>-2.9789140000000572E-4</c:v>
                      </c:pt>
                      <c:pt idx="2127">
                        <c:v>-2.945992000000019E-4</c:v>
                      </c:pt>
                      <c:pt idx="2128">
                        <c:v>-2.8992480000000813E-4</c:v>
                      </c:pt>
                      <c:pt idx="2129">
                        <c:v>-2.8692260000000427E-4</c:v>
                      </c:pt>
                      <c:pt idx="2130">
                        <c:v>-2.872548000000081E-4</c:v>
                      </c:pt>
                      <c:pt idx="2131">
                        <c:v>-2.8849920000000192E-4</c:v>
                      </c:pt>
                      <c:pt idx="2132">
                        <c:v>-2.8973360000000955E-4</c:v>
                      </c:pt>
                      <c:pt idx="2133">
                        <c:v>-2.9035580000000646E-4</c:v>
                      </c:pt>
                      <c:pt idx="2134">
                        <c:v>-2.9207020000000718E-4</c:v>
                      </c:pt>
                      <c:pt idx="2135">
                        <c:v>-2.8963800000000336E-4</c:v>
                      </c:pt>
                      <c:pt idx="2136">
                        <c:v>-2.9164240000000404E-4</c:v>
                      </c:pt>
                      <c:pt idx="2137">
                        <c:v>-2.9363680000000478E-4</c:v>
                      </c:pt>
                      <c:pt idx="2138">
                        <c:v>-2.9702340000000934E-4</c:v>
                      </c:pt>
                      <c:pt idx="2139">
                        <c:v>-2.9902780000000314E-4</c:v>
                      </c:pt>
                      <c:pt idx="2140">
                        <c:v>-3.0064220000000386E-4</c:v>
                      </c:pt>
                      <c:pt idx="2141">
                        <c:v>-2.9959220000000386E-4</c:v>
                      </c:pt>
                      <c:pt idx="2142">
                        <c:v>-2.9716000000000697E-4</c:v>
                      </c:pt>
                      <c:pt idx="2143">
                        <c:v>-2.9612000000000697E-4</c:v>
                      </c:pt>
                      <c:pt idx="2144">
                        <c:v>-2.9626220000000385E-4</c:v>
                      </c:pt>
                      <c:pt idx="2145">
                        <c:v>-2.9797660000000458E-4</c:v>
                      </c:pt>
                      <c:pt idx="2146">
                        <c:v>-2.9988100000000531E-4</c:v>
                      </c:pt>
                      <c:pt idx="2147">
                        <c:v>-2.9992320000000913E-4</c:v>
                      </c:pt>
                      <c:pt idx="2148">
                        <c:v>-3.0125760000000289E-4</c:v>
                      </c:pt>
                      <c:pt idx="2149">
                        <c:v>-2.9616100000000528E-4</c:v>
                      </c:pt>
                      <c:pt idx="2150">
                        <c:v>-2.9044220000000383E-4</c:v>
                      </c:pt>
                      <c:pt idx="2151">
                        <c:v>-2.8500340000000933E-4</c:v>
                      </c:pt>
                      <c:pt idx="2152">
                        <c:v>-2.8143680000000481E-4</c:v>
                      </c:pt>
                      <c:pt idx="2153">
                        <c:v>-2.7972240000000408E-4</c:v>
                      </c:pt>
                      <c:pt idx="2154">
                        <c:v>-2.8352680000000481E-4</c:v>
                      </c:pt>
                      <c:pt idx="2155">
                        <c:v>-2.8767340000000936E-4</c:v>
                      </c:pt>
                      <c:pt idx="2156">
                        <c:v>-2.9173000000000697E-4</c:v>
                      </c:pt>
                      <c:pt idx="2157">
                        <c:v>-2.9420440000000768E-4</c:v>
                      </c:pt>
                      <c:pt idx="2158">
                        <c:v>-2.974910000000053E-4</c:v>
                      </c:pt>
                      <c:pt idx="2159">
                        <c:v>-2.9664100000000531E-4</c:v>
                      </c:pt>
                      <c:pt idx="2160">
                        <c:v>-2.9249440000000769E-4</c:v>
                      </c:pt>
                      <c:pt idx="2161">
                        <c:v>-2.9249440000000769E-4</c:v>
                      </c:pt>
                      <c:pt idx="2162">
                        <c:v>-2.9463660000000457E-4</c:v>
                      </c:pt>
                      <c:pt idx="2163">
                        <c:v>-2.9558660000000457E-4</c:v>
                      </c:pt>
                      <c:pt idx="2164">
                        <c:v>-2.9654660000000456E-4</c:v>
                      </c:pt>
                      <c:pt idx="2165">
                        <c:v>-3.0549980000000671E-4</c:v>
                      </c:pt>
                      <c:pt idx="2166">
                        <c:v>-3.0626980000000674E-4</c:v>
                      </c:pt>
                      <c:pt idx="2167">
                        <c:v>-3.0507760000000292E-4</c:v>
                      </c:pt>
                      <c:pt idx="2168">
                        <c:v>-3.0664980000000671E-4</c:v>
                      </c:pt>
                      <c:pt idx="2169">
                        <c:v>-3.0526760000000288E-4</c:v>
                      </c:pt>
                      <c:pt idx="2170">
                        <c:v>-2.9944880000000148E-4</c:v>
                      </c:pt>
                      <c:pt idx="2171">
                        <c:v>-2.9759660000000456E-4</c:v>
                      </c:pt>
                      <c:pt idx="2172">
                        <c:v>-2.957344000000077E-4</c:v>
                      </c:pt>
                      <c:pt idx="2173">
                        <c:v>-2.9240000000000694E-4</c:v>
                      </c:pt>
                      <c:pt idx="2174">
                        <c:v>-2.9320220000000387E-4</c:v>
                      </c:pt>
                      <c:pt idx="2175">
                        <c:v>-2.9282220000000385E-4</c:v>
                      </c:pt>
                      <c:pt idx="2176">
                        <c:v>-2.9392440000000766E-4</c:v>
                      </c:pt>
                      <c:pt idx="2177">
                        <c:v>-2.936344000000077E-4</c:v>
                      </c:pt>
                      <c:pt idx="2178">
                        <c:v>-2.936344000000077E-4</c:v>
                      </c:pt>
                      <c:pt idx="2179">
                        <c:v>-2.9420440000000768E-4</c:v>
                      </c:pt>
                      <c:pt idx="2180">
                        <c:v>-2.9339220000000382E-4</c:v>
                      </c:pt>
                      <c:pt idx="2181">
                        <c:v>-2.9359220000000383E-4</c:v>
                      </c:pt>
                      <c:pt idx="2182">
                        <c:v>-2.9378220000000384E-4</c:v>
                      </c:pt>
                      <c:pt idx="2183">
                        <c:v>-2.9378220000000384E-4</c:v>
                      </c:pt>
                      <c:pt idx="2184">
                        <c:v>-2.9420440000000768E-4</c:v>
                      </c:pt>
                      <c:pt idx="2185">
                        <c:v>-2.9030000000000695E-4</c:v>
                      </c:pt>
                      <c:pt idx="2186">
                        <c:v>-2.8677560000000624E-4</c:v>
                      </c:pt>
                      <c:pt idx="2187">
                        <c:v>-2.8324120000000548E-4</c:v>
                      </c:pt>
                      <c:pt idx="2188">
                        <c:v>-2.7795460000000792E-4</c:v>
                      </c:pt>
                      <c:pt idx="2189">
                        <c:v>-2.7380800000000337E-4</c:v>
                      </c:pt>
                      <c:pt idx="2190">
                        <c:v>-2.8147900000000169E-4</c:v>
                      </c:pt>
                      <c:pt idx="2191">
                        <c:v>-2.8915000000000695E-4</c:v>
                      </c:pt>
                      <c:pt idx="2192">
                        <c:v>-2.9587100000000527E-4</c:v>
                      </c:pt>
                      <c:pt idx="2193">
                        <c:v>-3.0393200000000361E-4</c:v>
                      </c:pt>
                      <c:pt idx="2194">
                        <c:v>-3.088386000000082E-4</c:v>
                      </c:pt>
                      <c:pt idx="2195">
                        <c:v>-3.0540420000000745E-4</c:v>
                      </c:pt>
                      <c:pt idx="2196">
                        <c:v>-3.0254980000000672E-4</c:v>
                      </c:pt>
                      <c:pt idx="2197">
                        <c:v>-3.0064540000000598E-4</c:v>
                      </c:pt>
                      <c:pt idx="2198">
                        <c:v>-2.9630880000000148E-4</c:v>
                      </c:pt>
                      <c:pt idx="2199">
                        <c:v>-2.9315440000000768E-4</c:v>
                      </c:pt>
                      <c:pt idx="2200">
                        <c:v>-2.8948780000000315E-4</c:v>
                      </c:pt>
                      <c:pt idx="2201">
                        <c:v>-2.8605340000000933E-4</c:v>
                      </c:pt>
                      <c:pt idx="2202">
                        <c:v>-2.8262900000000169E-4</c:v>
                      </c:pt>
                      <c:pt idx="2203">
                        <c:v>-2.8481340000000932E-4</c:v>
                      </c:pt>
                      <c:pt idx="2204">
                        <c:v>-2.8839000000000696E-4</c:v>
                      </c:pt>
                      <c:pt idx="2205">
                        <c:v>-2.9148660000000458E-4</c:v>
                      </c:pt>
                      <c:pt idx="2206">
                        <c:v>-2.9644540000000599E-4</c:v>
                      </c:pt>
                      <c:pt idx="2207">
                        <c:v>-3.005920000000036E-4</c:v>
                      </c:pt>
                      <c:pt idx="2208">
                        <c:v>-3.0306640000000437E-4</c:v>
                      </c:pt>
                      <c:pt idx="2209">
                        <c:v>-3.0278640000000435E-4</c:v>
                      </c:pt>
                      <c:pt idx="2210">
                        <c:v>-3.0235420000000745E-4</c:v>
                      </c:pt>
                      <c:pt idx="2211">
                        <c:v>-3.0340420000000745E-4</c:v>
                      </c:pt>
                      <c:pt idx="2212">
                        <c:v>-3.0192200000000362E-4</c:v>
                      </c:pt>
                      <c:pt idx="2213">
                        <c:v>-3.0073980000000673E-4</c:v>
                      </c:pt>
                      <c:pt idx="2214">
                        <c:v>-2.9954760000000291E-4</c:v>
                      </c:pt>
                      <c:pt idx="2215">
                        <c:v>-3.0034980000000672E-4</c:v>
                      </c:pt>
                      <c:pt idx="2216">
                        <c:v>-3.0145200000000365E-4</c:v>
                      </c:pt>
                      <c:pt idx="2217">
                        <c:v>-3.0449640000000433E-4</c:v>
                      </c:pt>
                      <c:pt idx="2218">
                        <c:v>-3.0922300000000197E-4</c:v>
                      </c:pt>
                      <c:pt idx="2219">
                        <c:v>-3.1255740000000961E-4</c:v>
                      </c:pt>
                      <c:pt idx="2220">
                        <c:v>-3.1283740000000962E-4</c:v>
                      </c:pt>
                      <c:pt idx="2221">
                        <c:v>-3.155118000000034E-4</c:v>
                      </c:pt>
                      <c:pt idx="2222">
                        <c:v>-3.143618000000034E-4</c:v>
                      </c:pt>
                      <c:pt idx="2223">
                        <c:v>-3.1274180000000342E-4</c:v>
                      </c:pt>
                      <c:pt idx="2224">
                        <c:v>-3.097396000000065E-4</c:v>
                      </c:pt>
                      <c:pt idx="2225">
                        <c:v>-3.0979180000000338E-4</c:v>
                      </c:pt>
                      <c:pt idx="2226">
                        <c:v>-3.0430520000000581E-4</c:v>
                      </c:pt>
                      <c:pt idx="2227">
                        <c:v>-3.0540740000000962E-4</c:v>
                      </c:pt>
                      <c:pt idx="2228">
                        <c:v>-3.0473740000000964E-4</c:v>
                      </c:pt>
                      <c:pt idx="2229">
                        <c:v>-3.0674180000000339E-4</c:v>
                      </c:pt>
                      <c:pt idx="2230">
                        <c:v>-3.0597180000000341E-4</c:v>
                      </c:pt>
                      <c:pt idx="2231">
                        <c:v>-3.1083060000000487E-4</c:v>
                      </c:pt>
                      <c:pt idx="2232">
                        <c:v>-3.0969060000000486E-4</c:v>
                      </c:pt>
                      <c:pt idx="2233">
                        <c:v>-3.0912060000000483E-4</c:v>
                      </c:pt>
                      <c:pt idx="2234">
                        <c:v>-3.0449400000000725E-4</c:v>
                      </c:pt>
                      <c:pt idx="2235">
                        <c:v>-2.9986740000000962E-4</c:v>
                      </c:pt>
                      <c:pt idx="2236">
                        <c:v>-2.938686000000082E-4</c:v>
                      </c:pt>
                      <c:pt idx="2237">
                        <c:v>-2.898120000000036E-4</c:v>
                      </c:pt>
                      <c:pt idx="2238">
                        <c:v>-2.85855400000006E-4</c:v>
                      </c:pt>
                      <c:pt idx="2239">
                        <c:v>-2.8457320000000911E-4</c:v>
                      </c:pt>
                      <c:pt idx="2240">
                        <c:v>-2.8614540000000601E-4</c:v>
                      </c:pt>
                      <c:pt idx="2241">
                        <c:v>-2.9067200000000364E-4</c:v>
                      </c:pt>
                      <c:pt idx="2242">
                        <c:v>-2.9519860000000816E-4</c:v>
                      </c:pt>
                      <c:pt idx="2243">
                        <c:v>-2.9825300000000196E-4</c:v>
                      </c:pt>
                      <c:pt idx="2244">
                        <c:v>-3.0426180000000342E-4</c:v>
                      </c:pt>
                      <c:pt idx="2245">
                        <c:v>-3.0916840000000796E-4</c:v>
                      </c:pt>
                      <c:pt idx="2246">
                        <c:v>-3.1112060000000483E-4</c:v>
                      </c:pt>
                      <c:pt idx="2247">
                        <c:v>-3.1160060000000485E-4</c:v>
                      </c:pt>
                      <c:pt idx="2248">
                        <c:v>-3.1374280000000173E-4</c:v>
                      </c:pt>
                      <c:pt idx="2249">
                        <c:v>-3.1026620000000415E-4</c:v>
                      </c:pt>
                      <c:pt idx="2250">
                        <c:v>-3.0611960000000653E-4</c:v>
                      </c:pt>
                      <c:pt idx="2251">
                        <c:v>-3.0178300000000197E-4</c:v>
                      </c:pt>
                      <c:pt idx="2252">
                        <c:v>-2.9744640000000435E-4</c:v>
                      </c:pt>
                      <c:pt idx="2253">
                        <c:v>-2.9252980000000675E-4</c:v>
                      </c:pt>
                      <c:pt idx="2254">
                        <c:v>-2.9344200000000362E-4</c:v>
                      </c:pt>
                      <c:pt idx="2255">
                        <c:v>-2.9601640000000433E-4</c:v>
                      </c:pt>
                      <c:pt idx="2256">
                        <c:v>-3.0035300000000195E-4</c:v>
                      </c:pt>
                      <c:pt idx="2257">
                        <c:v>-3.0607180000000341E-4</c:v>
                      </c:pt>
                      <c:pt idx="2258">
                        <c:v>-3.1068840000000793E-4</c:v>
                      </c:pt>
                      <c:pt idx="2259">
                        <c:v>-3.1059840000000793E-4</c:v>
                      </c:pt>
                      <c:pt idx="2260">
                        <c:v>-3.1326280000000176E-4</c:v>
                      </c:pt>
                      <c:pt idx="2261">
                        <c:v>-3.1231280000000171E-4</c:v>
                      </c:pt>
                      <c:pt idx="2262">
                        <c:v>-3.1136280000000171E-4</c:v>
                      </c:pt>
                      <c:pt idx="2263">
                        <c:v>-3.1040280000000172E-4</c:v>
                      </c:pt>
                      <c:pt idx="2264">
                        <c:v>-3.1388940000000629E-4</c:v>
                      </c:pt>
                      <c:pt idx="2265">
                        <c:v>-3.1211720000000939E-4</c:v>
                      </c:pt>
                      <c:pt idx="2266">
                        <c:v>-3.124072000000094E-4</c:v>
                      </c:pt>
                      <c:pt idx="2267">
                        <c:v>-3.1140500000000559E-4</c:v>
                      </c:pt>
                      <c:pt idx="2268">
                        <c:v>-3.1207500000000557E-4</c:v>
                      </c:pt>
                      <c:pt idx="2269">
                        <c:v>-3.0960060000000486E-4</c:v>
                      </c:pt>
                      <c:pt idx="2270">
                        <c:v>-3.1026060000000484E-4</c:v>
                      </c:pt>
                      <c:pt idx="2271">
                        <c:v>-3.1093060000000482E-4</c:v>
                      </c:pt>
                      <c:pt idx="2272">
                        <c:v>-3.1464500000000559E-4</c:v>
                      </c:pt>
                      <c:pt idx="2273">
                        <c:v>-3.172194000000063E-4</c:v>
                      </c:pt>
                      <c:pt idx="2274">
                        <c:v>-3.187916000000032E-4</c:v>
                      </c:pt>
                      <c:pt idx="2275">
                        <c:v>-3.1941380000000699E-4</c:v>
                      </c:pt>
                      <c:pt idx="2276">
                        <c:v>-3.200360000000039E-4</c:v>
                      </c:pt>
                      <c:pt idx="2277">
                        <c:v>-3.1612160000000318E-4</c:v>
                      </c:pt>
                      <c:pt idx="2278">
                        <c:v>-3.1483940000000629E-4</c:v>
                      </c:pt>
                      <c:pt idx="2279">
                        <c:v>-3.149294000000063E-4</c:v>
                      </c:pt>
                      <c:pt idx="2280">
                        <c:v>-3.1117280000000176E-4</c:v>
                      </c:pt>
                      <c:pt idx="2281">
                        <c:v>-3.0979060000000487E-4</c:v>
                      </c:pt>
                      <c:pt idx="2282">
                        <c:v>-3.0683620000000414E-4</c:v>
                      </c:pt>
                      <c:pt idx="2283">
                        <c:v>-3.0182960000000653E-4</c:v>
                      </c:pt>
                      <c:pt idx="2284">
                        <c:v>-2.9544080000000505E-4</c:v>
                      </c:pt>
                      <c:pt idx="2285">
                        <c:v>-2.9210640000000435E-4</c:v>
                      </c:pt>
                      <c:pt idx="2286">
                        <c:v>-2.9191640000000434E-4</c:v>
                      </c:pt>
                      <c:pt idx="2287">
                        <c:v>-2.9191640000000434E-4</c:v>
                      </c:pt>
                      <c:pt idx="2288">
                        <c:v>-2.9634300000000197E-4</c:v>
                      </c:pt>
                      <c:pt idx="2289">
                        <c:v>-3.0120180000000338E-4</c:v>
                      </c:pt>
                      <c:pt idx="2290">
                        <c:v>-3.0578060000000483E-4</c:v>
                      </c:pt>
                      <c:pt idx="2291">
                        <c:v>-3.0473060000000483E-4</c:v>
                      </c:pt>
                      <c:pt idx="2292">
                        <c:v>-3.0506280000000172E-4</c:v>
                      </c:pt>
                      <c:pt idx="2293">
                        <c:v>-3.0105840000000793E-4</c:v>
                      </c:pt>
                      <c:pt idx="2294">
                        <c:v>-2.9524960000000653E-4</c:v>
                      </c:pt>
                      <c:pt idx="2295">
                        <c:v>-2.8905080000000505E-4</c:v>
                      </c:pt>
                      <c:pt idx="2296">
                        <c:v>-2.8886080000000504E-4</c:v>
                      </c:pt>
                      <c:pt idx="2297">
                        <c:v>-2.8747860000000815E-4</c:v>
                      </c:pt>
                      <c:pt idx="2298">
                        <c:v>-2.8628640000000433E-4</c:v>
                      </c:pt>
                      <c:pt idx="2299">
                        <c:v>-2.8876080000000509E-4</c:v>
                      </c:pt>
                      <c:pt idx="2300">
                        <c:v>-2.9162520000000576E-4</c:v>
                      </c:pt>
                      <c:pt idx="2301">
                        <c:v>-2.9124520000000579E-4</c:v>
                      </c:pt>
                      <c:pt idx="2302">
                        <c:v>-2.9185740000000959E-4</c:v>
                      </c:pt>
                      <c:pt idx="2303">
                        <c:v>-2.9386180000000339E-4</c:v>
                      </c:pt>
                      <c:pt idx="2304">
                        <c:v>-2.9920060000000482E-4</c:v>
                      </c:pt>
                      <c:pt idx="2305">
                        <c:v>-3.059216000000032E-4</c:v>
                      </c:pt>
                      <c:pt idx="2306">
                        <c:v>-3.1273260000000153E-4</c:v>
                      </c:pt>
                      <c:pt idx="2307">
                        <c:v>-3.1802920000000609E-4</c:v>
                      </c:pt>
                      <c:pt idx="2308">
                        <c:v>-3.216536000000068E-4</c:v>
                      </c:pt>
                      <c:pt idx="2309">
                        <c:v>-3.2241360000000678E-4</c:v>
                      </c:pt>
                      <c:pt idx="2310">
                        <c:v>-3.1626260000000149E-4</c:v>
                      </c:pt>
                      <c:pt idx="2311">
                        <c:v>-3.0954160000000317E-4</c:v>
                      </c:pt>
                      <c:pt idx="2312">
                        <c:v>-3.0454500000000556E-4</c:v>
                      </c:pt>
                      <c:pt idx="2313">
                        <c:v>-2.9843620000000415E-4</c:v>
                      </c:pt>
                      <c:pt idx="2314">
                        <c:v>-2.9438960000000648E-4</c:v>
                      </c:pt>
                      <c:pt idx="2315">
                        <c:v>-2.9486960000000651E-4</c:v>
                      </c:pt>
                      <c:pt idx="2316">
                        <c:v>-3.0015620000000412E-4</c:v>
                      </c:pt>
                      <c:pt idx="2317">
                        <c:v>-3.0267840000000796E-4</c:v>
                      </c:pt>
                      <c:pt idx="2318">
                        <c:v>-3.0697280000000171E-4</c:v>
                      </c:pt>
                      <c:pt idx="2319">
                        <c:v>-3.0821280000000172E-4</c:v>
                      </c:pt>
                      <c:pt idx="2320">
                        <c:v>-3.1045500000000559E-4</c:v>
                      </c:pt>
                      <c:pt idx="2321">
                        <c:v>-3.0706840000000796E-4</c:v>
                      </c:pt>
                      <c:pt idx="2322">
                        <c:v>-3.0268960000000652E-4</c:v>
                      </c:pt>
                      <c:pt idx="2323">
                        <c:v>-3.0106520000000581E-4</c:v>
                      </c:pt>
                      <c:pt idx="2324">
                        <c:v>-2.9906080000000507E-4</c:v>
                      </c:pt>
                      <c:pt idx="2325">
                        <c:v>-2.9853860000000817E-4</c:v>
                      </c:pt>
                      <c:pt idx="2326">
                        <c:v>-3.0206300000000194E-4</c:v>
                      </c:pt>
                      <c:pt idx="2327">
                        <c:v>-3.0383520000000578E-4</c:v>
                      </c:pt>
                      <c:pt idx="2328">
                        <c:v>-3.0425740000000962E-4</c:v>
                      </c:pt>
                      <c:pt idx="2329">
                        <c:v>-3.0831400000000723E-4</c:v>
                      </c:pt>
                      <c:pt idx="2330">
                        <c:v>-3.1269280000000173E-4</c:v>
                      </c:pt>
                      <c:pt idx="2331">
                        <c:v>-3.1321500000000557E-4</c:v>
                      </c:pt>
                      <c:pt idx="2332">
                        <c:v>-3.1651160000000319E-4</c:v>
                      </c:pt>
                      <c:pt idx="2333">
                        <c:v>-3.1808380000000703E-4</c:v>
                      </c:pt>
                      <c:pt idx="2334">
                        <c:v>-3.17313800000007E-4</c:v>
                      </c:pt>
                      <c:pt idx="2335">
                        <c:v>-3.1483940000000629E-4</c:v>
                      </c:pt>
                      <c:pt idx="2336">
                        <c:v>-3.135472000000094E-4</c:v>
                      </c:pt>
                      <c:pt idx="2337">
                        <c:v>-3.1216500000000557E-4</c:v>
                      </c:pt>
                      <c:pt idx="2338">
                        <c:v>-3.1335720000000939E-4</c:v>
                      </c:pt>
                      <c:pt idx="2339">
                        <c:v>-3.1603160000000317E-4</c:v>
                      </c:pt>
                      <c:pt idx="2340">
                        <c:v>-3.1584160000000316E-4</c:v>
                      </c:pt>
                      <c:pt idx="2341">
                        <c:v>-3.1850600000000388E-4</c:v>
                      </c:pt>
                      <c:pt idx="2342">
                        <c:v>-3.2184040000000463E-4</c:v>
                      </c:pt>
                      <c:pt idx="2343">
                        <c:v>-3.1984600000000389E-4</c:v>
                      </c:pt>
                      <c:pt idx="2344">
                        <c:v>-3.1941380000000699E-4</c:v>
                      </c:pt>
                      <c:pt idx="2345">
                        <c:v>-3.2017380000000703E-4</c:v>
                      </c:pt>
                      <c:pt idx="2346">
                        <c:v>-3.1946160000000318E-4</c:v>
                      </c:pt>
                      <c:pt idx="2347">
                        <c:v>-3.1817940000000629E-4</c:v>
                      </c:pt>
                      <c:pt idx="2348">
                        <c:v>-3.1759940000000627E-4</c:v>
                      </c:pt>
                      <c:pt idx="2349">
                        <c:v>-3.1674940000000627E-4</c:v>
                      </c:pt>
                      <c:pt idx="2350">
                        <c:v>-3.1331500000000557E-4</c:v>
                      </c:pt>
                      <c:pt idx="2351">
                        <c:v>-3.1017060000000483E-4</c:v>
                      </c:pt>
                      <c:pt idx="2352">
                        <c:v>-3.0702620000000415E-4</c:v>
                      </c:pt>
                      <c:pt idx="2353">
                        <c:v>-3.0740620000000411E-4</c:v>
                      </c:pt>
                      <c:pt idx="2354">
                        <c:v>-3.0678400000000721E-4</c:v>
                      </c:pt>
                      <c:pt idx="2355">
                        <c:v>-3.0864620000000412E-4</c:v>
                      </c:pt>
                      <c:pt idx="2356">
                        <c:v>-3.1160060000000485E-4</c:v>
                      </c:pt>
                      <c:pt idx="2357">
                        <c:v>-3.1455500000000558E-4</c:v>
                      </c:pt>
                      <c:pt idx="2358">
                        <c:v>-3.1455500000000558E-4</c:v>
                      </c:pt>
                      <c:pt idx="2359">
                        <c:v>-3.1841160000000318E-4</c:v>
                      </c:pt>
                      <c:pt idx="2360">
                        <c:v>-3.1979380000000701E-4</c:v>
                      </c:pt>
                      <c:pt idx="2361">
                        <c:v>-3.2265820000000774E-4</c:v>
                      </c:pt>
                      <c:pt idx="2362">
                        <c:v>-3.2413040000000464E-4</c:v>
                      </c:pt>
                      <c:pt idx="2363">
                        <c:v>-3.2146600000000392E-4</c:v>
                      </c:pt>
                      <c:pt idx="2364">
                        <c:v>-3.1740940000000631E-4</c:v>
                      </c:pt>
                      <c:pt idx="2365">
                        <c:v>-3.1355280000000172E-4</c:v>
                      </c:pt>
                      <c:pt idx="2366">
                        <c:v>-3.0812400000000722E-4</c:v>
                      </c:pt>
                      <c:pt idx="2367">
                        <c:v>-3.0278520000000578E-4</c:v>
                      </c:pt>
                      <c:pt idx="2368">
                        <c:v>-3.0435740000000962E-4</c:v>
                      </c:pt>
                      <c:pt idx="2369">
                        <c:v>-3.0444740000000963E-4</c:v>
                      </c:pt>
                      <c:pt idx="2370">
                        <c:v>-3.0416740000000961E-4</c:v>
                      </c:pt>
                      <c:pt idx="2371">
                        <c:v>-3.0812400000000722E-4</c:v>
                      </c:pt>
                      <c:pt idx="2372">
                        <c:v>-3.1474500000000554E-4</c:v>
                      </c:pt>
                      <c:pt idx="2373">
                        <c:v>-3.2194600000000389E-4</c:v>
                      </c:pt>
                      <c:pt idx="2374">
                        <c:v>-3.2813480000000537E-4</c:v>
                      </c:pt>
                      <c:pt idx="2375">
                        <c:v>-3.345236000000068E-4</c:v>
                      </c:pt>
                      <c:pt idx="2376">
                        <c:v>-3.3666580000000368E-4</c:v>
                      </c:pt>
                      <c:pt idx="2377">
                        <c:v>-3.3605360000000677E-4</c:v>
                      </c:pt>
                      <c:pt idx="2378">
                        <c:v>-3.3000260000000154E-4</c:v>
                      </c:pt>
                      <c:pt idx="2379">
                        <c:v>-3.2523380000000702E-4</c:v>
                      </c:pt>
                      <c:pt idx="2380">
                        <c:v>-3.2046500000000556E-4</c:v>
                      </c:pt>
                      <c:pt idx="2381">
                        <c:v>-3.1164960000000649E-4</c:v>
                      </c:pt>
                      <c:pt idx="2382">
                        <c:v>-3.0698080000000509E-4</c:v>
                      </c:pt>
                      <c:pt idx="2383">
                        <c:v>-3.0440640000000432E-4</c:v>
                      </c:pt>
                      <c:pt idx="2384">
                        <c:v>-3.0626860000000818E-4</c:v>
                      </c:pt>
                      <c:pt idx="2385">
                        <c:v>-3.0950300000000193E-4</c:v>
                      </c:pt>
                      <c:pt idx="2386">
                        <c:v>-3.155118000000034E-4</c:v>
                      </c:pt>
                      <c:pt idx="2387">
                        <c:v>-3.2022840000000793E-4</c:v>
                      </c:pt>
                      <c:pt idx="2388">
                        <c:v>-3.2494500000000557E-4</c:v>
                      </c:pt>
                      <c:pt idx="2389">
                        <c:v>-3.2356280000000174E-4</c:v>
                      </c:pt>
                      <c:pt idx="2390">
                        <c:v>-3.2079840000000796E-4</c:v>
                      </c:pt>
                      <c:pt idx="2391">
                        <c:v>-3.189462000000041E-4</c:v>
                      </c:pt>
                      <c:pt idx="2392">
                        <c:v>-3.1836620000000413E-4</c:v>
                      </c:pt>
                      <c:pt idx="2393">
                        <c:v>-3.1641400000000721E-4</c:v>
                      </c:pt>
                      <c:pt idx="2394">
                        <c:v>-3.1722620000000412E-4</c:v>
                      </c:pt>
                      <c:pt idx="2395">
                        <c:v>-3.1698840000000798E-4</c:v>
                      </c:pt>
                      <c:pt idx="2396">
                        <c:v>-3.1583840000000798E-4</c:v>
                      </c:pt>
                      <c:pt idx="2397">
                        <c:v>-3.1331620000000414E-4</c:v>
                      </c:pt>
                      <c:pt idx="2398">
                        <c:v>-3.1079400000000724E-4</c:v>
                      </c:pt>
                      <c:pt idx="2399">
                        <c:v>-3.0687960000000652E-4</c:v>
                      </c:pt>
                      <c:pt idx="2400">
                        <c:v>-3.0006860000000819E-4</c:v>
                      </c:pt>
                      <c:pt idx="2401">
                        <c:v>-2.9186540000000603E-4</c:v>
                      </c:pt>
                      <c:pt idx="2402">
                        <c:v>-2.850544000000077E-4</c:v>
                      </c:pt>
                      <c:pt idx="2403">
                        <c:v>-2.7804340000000936E-4</c:v>
                      </c:pt>
                      <c:pt idx="2404">
                        <c:v>-2.7565900000000166E-4</c:v>
                      </c:pt>
                      <c:pt idx="2405">
                        <c:v>-2.7961560000000621E-4</c:v>
                      </c:pt>
                      <c:pt idx="2406">
                        <c:v>-2.8395220000000383E-4</c:v>
                      </c:pt>
                      <c:pt idx="2407">
                        <c:v>-2.8967100000000528E-4</c:v>
                      </c:pt>
                      <c:pt idx="2408">
                        <c:v>-2.9558980000000674E-4</c:v>
                      </c:pt>
                      <c:pt idx="2409">
                        <c:v>-2.9787420000000744E-4</c:v>
                      </c:pt>
                      <c:pt idx="2410">
                        <c:v>-2.9835420000000746E-4</c:v>
                      </c:pt>
                      <c:pt idx="2411">
                        <c:v>-2.9944640000000434E-4</c:v>
                      </c:pt>
                      <c:pt idx="2412">
                        <c:v>-2.9887640000000437E-4</c:v>
                      </c:pt>
                      <c:pt idx="2413">
                        <c:v>-2.9830640000000434E-4</c:v>
                      </c:pt>
                      <c:pt idx="2414">
                        <c:v>-2.9849640000000435E-4</c:v>
                      </c:pt>
                      <c:pt idx="2415">
                        <c:v>-2.9782640000000437E-4</c:v>
                      </c:pt>
                      <c:pt idx="2416">
                        <c:v>-2.9477200000000363E-4</c:v>
                      </c:pt>
                      <c:pt idx="2417">
                        <c:v>-2.9477200000000363E-4</c:v>
                      </c:pt>
                      <c:pt idx="2418">
                        <c:v>-2.9319980000000673E-4</c:v>
                      </c:pt>
                      <c:pt idx="2419">
                        <c:v>-2.9214980000000673E-4</c:v>
                      </c:pt>
                      <c:pt idx="2420">
                        <c:v>-2.9000760000000292E-4</c:v>
                      </c:pt>
                      <c:pt idx="2421">
                        <c:v>-2.9062980000000671E-4</c:v>
                      </c:pt>
                      <c:pt idx="2422">
                        <c:v>-2.8985980000000673E-4</c:v>
                      </c:pt>
                      <c:pt idx="2423">
                        <c:v>-2.9067200000000364E-4</c:v>
                      </c:pt>
                      <c:pt idx="2424">
                        <c:v>-2.9205420000000747E-4</c:v>
                      </c:pt>
                      <c:pt idx="2425">
                        <c:v>-2.9243420000000744E-4</c:v>
                      </c:pt>
                      <c:pt idx="2426">
                        <c:v>-2.9439640000000436E-4</c:v>
                      </c:pt>
                      <c:pt idx="2427">
                        <c:v>-2.9229200000000362E-4</c:v>
                      </c:pt>
                      <c:pt idx="2428">
                        <c:v>-2.9038760000000288E-4</c:v>
                      </c:pt>
                      <c:pt idx="2429">
                        <c:v>-2.9043540000000601E-4</c:v>
                      </c:pt>
                      <c:pt idx="2430">
                        <c:v>-2.9105320000000911E-4</c:v>
                      </c:pt>
                      <c:pt idx="2431">
                        <c:v>-2.9057880000000146E-4</c:v>
                      </c:pt>
                      <c:pt idx="2432">
                        <c:v>-2.9286880000000147E-4</c:v>
                      </c:pt>
                      <c:pt idx="2433">
                        <c:v>-2.9358660000000457E-4</c:v>
                      </c:pt>
                      <c:pt idx="2434">
                        <c:v>-2.9487440000000765E-4</c:v>
                      </c:pt>
                      <c:pt idx="2435">
                        <c:v>-2.9301780000000311E-4</c:v>
                      </c:pt>
                      <c:pt idx="2436">
                        <c:v>-2.9206340000000936E-4</c:v>
                      </c:pt>
                      <c:pt idx="2437">
                        <c:v>-2.9177900000000167E-4</c:v>
                      </c:pt>
                      <c:pt idx="2438">
                        <c:v>-2.914946000000079E-4</c:v>
                      </c:pt>
                      <c:pt idx="2439">
                        <c:v>-2.9039800000000334E-4</c:v>
                      </c:pt>
                      <c:pt idx="2440">
                        <c:v>-2.9363800000000334E-4</c:v>
                      </c:pt>
                      <c:pt idx="2441">
                        <c:v>-2.9726800000000336E-4</c:v>
                      </c:pt>
                      <c:pt idx="2442">
                        <c:v>-3.0065580000000644E-4</c:v>
                      </c:pt>
                      <c:pt idx="2443">
                        <c:v>-3.0404360000000957E-4</c:v>
                      </c:pt>
                      <c:pt idx="2444">
                        <c:v>-3.0571140000000573E-4</c:v>
                      </c:pt>
                      <c:pt idx="2445">
                        <c:v>-3.0670920000000192E-4</c:v>
                      </c:pt>
                      <c:pt idx="2446">
                        <c:v>-3.0390260000000426E-4</c:v>
                      </c:pt>
                      <c:pt idx="2447">
                        <c:v>-3.0332260000000429E-4</c:v>
                      </c:pt>
                      <c:pt idx="2448">
                        <c:v>-3.0252040000000737E-4</c:v>
                      </c:pt>
                      <c:pt idx="2449">
                        <c:v>-3.0318040000000741E-4</c:v>
                      </c:pt>
                      <c:pt idx="2450">
                        <c:v>-3.0108600000000666E-4</c:v>
                      </c:pt>
                      <c:pt idx="2451">
                        <c:v>-3.0446820000000355E-4</c:v>
                      </c:pt>
                      <c:pt idx="2452">
                        <c:v>-3.0971260000000429E-4</c:v>
                      </c:pt>
                      <c:pt idx="2453">
                        <c:v>-3.1024040000000738E-4</c:v>
                      </c:pt>
                      <c:pt idx="2454">
                        <c:v>-3.1263040000000739E-4</c:v>
                      </c:pt>
                      <c:pt idx="2455">
                        <c:v>-3.1491040000000741E-4</c:v>
                      </c:pt>
                      <c:pt idx="2456">
                        <c:v>-3.1543820000000356E-4</c:v>
                      </c:pt>
                      <c:pt idx="2457">
                        <c:v>-3.1301160000000593E-4</c:v>
                      </c:pt>
                      <c:pt idx="2458">
                        <c:v>-3.1276940000000904E-4</c:v>
                      </c:pt>
                      <c:pt idx="2459">
                        <c:v>-3.1195720000000524E-4</c:v>
                      </c:pt>
                      <c:pt idx="2460">
                        <c:v>-3.1172500000000141E-4</c:v>
                      </c:pt>
                      <c:pt idx="2461">
                        <c:v>-3.1386720000000523E-4</c:v>
                      </c:pt>
                      <c:pt idx="2462">
                        <c:v>-3.1434720000000525E-4</c:v>
                      </c:pt>
                      <c:pt idx="2463">
                        <c:v>-3.1553940000000907E-4</c:v>
                      </c:pt>
                      <c:pt idx="2464">
                        <c:v>-3.1877380000000977E-4</c:v>
                      </c:pt>
                      <c:pt idx="2465">
                        <c:v>-3.1939600000000667E-4</c:v>
                      </c:pt>
                      <c:pt idx="2466">
                        <c:v>-3.2010820000000358E-4</c:v>
                      </c:pt>
                      <c:pt idx="2467">
                        <c:v>-3.2102040000000739E-4</c:v>
                      </c:pt>
                      <c:pt idx="2468">
                        <c:v>-3.2259260000000429E-4</c:v>
                      </c:pt>
                      <c:pt idx="2469">
                        <c:v>-3.2054040000000742E-4</c:v>
                      </c:pt>
                      <c:pt idx="2470">
                        <c:v>-3.1886820000000358E-4</c:v>
                      </c:pt>
                      <c:pt idx="2471">
                        <c:v>-3.1720600000000667E-4</c:v>
                      </c:pt>
                      <c:pt idx="2472">
                        <c:v>-3.1534380000000981E-4</c:v>
                      </c:pt>
                      <c:pt idx="2473">
                        <c:v>-3.1368160000000596E-4</c:v>
                      </c:pt>
                      <c:pt idx="2474">
                        <c:v>-3.1358160000000596E-4</c:v>
                      </c:pt>
                      <c:pt idx="2475">
                        <c:v>-3.151538000000098E-4</c:v>
                      </c:pt>
                      <c:pt idx="2476">
                        <c:v>-3.151538000000098E-4</c:v>
                      </c:pt>
                      <c:pt idx="2477">
                        <c:v>-3.1644600000000668E-4</c:v>
                      </c:pt>
                      <c:pt idx="2478">
                        <c:v>-3.2011260000000427E-4</c:v>
                      </c:pt>
                      <c:pt idx="2479">
                        <c:v>-3.2282920000000192E-4</c:v>
                      </c:pt>
                      <c:pt idx="2480">
                        <c:v>-3.2535580000000644E-4</c:v>
                      </c:pt>
                      <c:pt idx="2481">
                        <c:v>-3.2669020000000715E-4</c:v>
                      </c:pt>
                      <c:pt idx="2482">
                        <c:v>-3.2516020000000718E-4</c:v>
                      </c:pt>
                      <c:pt idx="2483">
                        <c:v>-3.2067580000000643E-4</c:v>
                      </c:pt>
                      <c:pt idx="2484">
                        <c:v>-3.1824360000000954E-4</c:v>
                      </c:pt>
                      <c:pt idx="2485">
                        <c:v>-3.1324700000000499E-4</c:v>
                      </c:pt>
                      <c:pt idx="2486">
                        <c:v>-3.1100480000000811E-4</c:v>
                      </c:pt>
                      <c:pt idx="2487">
                        <c:v>-3.1033480000000813E-4</c:v>
                      </c:pt>
                      <c:pt idx="2488">
                        <c:v>-3.1014480000000812E-4</c:v>
                      </c:pt>
                      <c:pt idx="2489">
                        <c:v>-3.1162700000000502E-4</c:v>
                      </c:pt>
                      <c:pt idx="2490">
                        <c:v>-3.1724580000000647E-4</c:v>
                      </c:pt>
                      <c:pt idx="2491">
                        <c:v>-3.1853800000000335E-4</c:v>
                      </c:pt>
                      <c:pt idx="2492">
                        <c:v>-3.2239460000000789E-4</c:v>
                      </c:pt>
                      <c:pt idx="2493">
                        <c:v>-3.2616120000000549E-4</c:v>
                      </c:pt>
                      <c:pt idx="2494">
                        <c:v>-3.2844560000000624E-4</c:v>
                      </c:pt>
                      <c:pt idx="2495">
                        <c:v>-3.2796560000000622E-4</c:v>
                      </c:pt>
                      <c:pt idx="2496">
                        <c:v>-3.3183220000000387E-4</c:v>
                      </c:pt>
                      <c:pt idx="2497">
                        <c:v>-3.3107220000000383E-4</c:v>
                      </c:pt>
                      <c:pt idx="2498">
                        <c:v>-3.3239660000000459E-4</c:v>
                      </c:pt>
                      <c:pt idx="2499">
                        <c:v>-3.2792220000000383E-4</c:v>
                      </c:pt>
                      <c:pt idx="2500">
                        <c:v>-3.2444000000000694E-4</c:v>
                      </c:pt>
                      <c:pt idx="2501">
                        <c:v>-3.1791340000000932E-4</c:v>
                      </c:pt>
                      <c:pt idx="2502">
                        <c:v>-3.1204680000000479E-4</c:v>
                      </c:pt>
                      <c:pt idx="2503">
                        <c:v>-3.1099680000000479E-4</c:v>
                      </c:pt>
                      <c:pt idx="2504">
                        <c:v>-3.1290120000000552E-4</c:v>
                      </c:pt>
                      <c:pt idx="2505">
                        <c:v>-3.1380340000000933E-4</c:v>
                      </c:pt>
                      <c:pt idx="2506">
                        <c:v>-3.1366560000000625E-4</c:v>
                      </c:pt>
                      <c:pt idx="2507">
                        <c:v>-3.1351780000000312E-4</c:v>
                      </c:pt>
                      <c:pt idx="2508">
                        <c:v>-3.1023560000000624E-4</c:v>
                      </c:pt>
                      <c:pt idx="2509">
                        <c:v>-3.0575120000000548E-4</c:v>
                      </c:pt>
                      <c:pt idx="2510">
                        <c:v>-3.038412000000055E-4</c:v>
                      </c:pt>
                      <c:pt idx="2511">
                        <c:v>-3.0074900000000168E-4</c:v>
                      </c:pt>
                      <c:pt idx="2512">
                        <c:v>-2.9707680000000479E-4</c:v>
                      </c:pt>
                      <c:pt idx="2513">
                        <c:v>-2.9692900000000166E-4</c:v>
                      </c:pt>
                      <c:pt idx="2514">
                        <c:v>-2.9816340000000935E-4</c:v>
                      </c:pt>
                      <c:pt idx="2515">
                        <c:v>-3.0298440000000768E-4</c:v>
                      </c:pt>
                      <c:pt idx="2516">
                        <c:v>-3.0755320000000914E-4</c:v>
                      </c:pt>
                      <c:pt idx="2517">
                        <c:v>-3.1389420000000744E-4</c:v>
                      </c:pt>
                      <c:pt idx="2518">
                        <c:v>-3.1789300000000198E-4</c:v>
                      </c:pt>
                      <c:pt idx="2519">
                        <c:v>-3.1384080000000506E-4</c:v>
                      </c:pt>
                      <c:pt idx="2520">
                        <c:v>-3.0631200000000362E-4</c:v>
                      </c:pt>
                      <c:pt idx="2521">
                        <c:v>-2.9601880000000146E-4</c:v>
                      </c:pt>
                      <c:pt idx="2522">
                        <c:v>-2.873878000000031E-4</c:v>
                      </c:pt>
                      <c:pt idx="2523">
                        <c:v>-2.8090900000000166E-4</c:v>
                      </c:pt>
                      <c:pt idx="2524">
                        <c:v>-2.8128900000000168E-4</c:v>
                      </c:pt>
                      <c:pt idx="2525">
                        <c:v>-2.835312000000055E-4</c:v>
                      </c:pt>
                      <c:pt idx="2526">
                        <c:v>-2.885378000000031E-4</c:v>
                      </c:pt>
                      <c:pt idx="2527">
                        <c:v>-2.9306440000000767E-4</c:v>
                      </c:pt>
                      <c:pt idx="2528">
                        <c:v>-2.9325440000000768E-4</c:v>
                      </c:pt>
                      <c:pt idx="2529">
                        <c:v>-2.936344000000077E-4</c:v>
                      </c:pt>
                      <c:pt idx="2530">
                        <c:v>-2.9392440000000766E-4</c:v>
                      </c:pt>
                      <c:pt idx="2531">
                        <c:v>-2.8953560000000622E-4</c:v>
                      </c:pt>
                      <c:pt idx="2532">
                        <c:v>-2.8757900000000167E-4</c:v>
                      </c:pt>
                      <c:pt idx="2533">
                        <c:v>-2.871046000000079E-4</c:v>
                      </c:pt>
                      <c:pt idx="2534">
                        <c:v>-2.8515800000000334E-4</c:v>
                      </c:pt>
                      <c:pt idx="2535">
                        <c:v>-2.818192000000019E-4</c:v>
                      </c:pt>
                      <c:pt idx="2536">
                        <c:v>-2.8115480000000812E-4</c:v>
                      </c:pt>
                      <c:pt idx="2537">
                        <c:v>-2.8177260000000428E-4</c:v>
                      </c:pt>
                      <c:pt idx="2538">
                        <c:v>-2.8158820000000358E-4</c:v>
                      </c:pt>
                      <c:pt idx="2539">
                        <c:v>-2.8535040000000737E-4</c:v>
                      </c:pt>
                      <c:pt idx="2540">
                        <c:v>-2.890704000000074E-4</c:v>
                      </c:pt>
                      <c:pt idx="2541">
                        <c:v>-2.9178820000000356E-4</c:v>
                      </c:pt>
                      <c:pt idx="2542">
                        <c:v>-2.9626820000000357E-4</c:v>
                      </c:pt>
                      <c:pt idx="2543">
                        <c:v>-3.0008820000000354E-4</c:v>
                      </c:pt>
                      <c:pt idx="2544">
                        <c:v>-3.0251600000000668E-4</c:v>
                      </c:pt>
                      <c:pt idx="2545">
                        <c:v>-3.0380380000000976E-4</c:v>
                      </c:pt>
                      <c:pt idx="2546">
                        <c:v>-3.056138000000098E-4</c:v>
                      </c:pt>
                      <c:pt idx="2547">
                        <c:v>-3.0704380000000977E-4</c:v>
                      </c:pt>
                      <c:pt idx="2548">
                        <c:v>-3.088638000000098E-4</c:v>
                      </c:pt>
                      <c:pt idx="2549">
                        <c:v>-3.1134380000000976E-4</c:v>
                      </c:pt>
                      <c:pt idx="2550">
                        <c:v>-3.1343380000000977E-4</c:v>
                      </c:pt>
                      <c:pt idx="2551">
                        <c:v>-3.1620380000000979E-4</c:v>
                      </c:pt>
                      <c:pt idx="2552">
                        <c:v>-3.1730160000000593E-4</c:v>
                      </c:pt>
                      <c:pt idx="2553">
                        <c:v>-3.1858940000000906E-4</c:v>
                      </c:pt>
                      <c:pt idx="2554">
                        <c:v>-3.1987720000000521E-4</c:v>
                      </c:pt>
                      <c:pt idx="2555">
                        <c:v>-3.2254720000000523E-4</c:v>
                      </c:pt>
                      <c:pt idx="2556">
                        <c:v>-3.201206000000076E-4</c:v>
                      </c:pt>
                      <c:pt idx="2557">
                        <c:v>-3.1759400000000307E-4</c:v>
                      </c:pt>
                      <c:pt idx="2558">
                        <c:v>-3.1320520000000163E-4</c:v>
                      </c:pt>
                      <c:pt idx="2559">
                        <c:v>-3.0939640000000711E-4</c:v>
                      </c:pt>
                      <c:pt idx="2560">
                        <c:v>-3.0791980000000952E-4</c:v>
                      </c:pt>
                      <c:pt idx="2561">
                        <c:v>-3.0958760000000568E-4</c:v>
                      </c:pt>
                      <c:pt idx="2562">
                        <c:v>-3.1273760000000568E-4</c:v>
                      </c:pt>
                      <c:pt idx="2563">
                        <c:v>-3.1865200000000639E-4</c:v>
                      </c:pt>
                      <c:pt idx="2564">
                        <c:v>-3.2184420000000327E-4</c:v>
                      </c:pt>
                      <c:pt idx="2565">
                        <c:v>-3.2327420000000329E-4</c:v>
                      </c:pt>
                      <c:pt idx="2566">
                        <c:v>-3.246042000000033E-4</c:v>
                      </c:pt>
                      <c:pt idx="2567">
                        <c:v>-3.234598000000095E-4</c:v>
                      </c:pt>
                      <c:pt idx="2568">
                        <c:v>-3.2165540000000183E-4</c:v>
                      </c:pt>
                      <c:pt idx="2569">
                        <c:v>-3.1569440000000349E-4</c:v>
                      </c:pt>
                      <c:pt idx="2570">
                        <c:v>-3.1221780000000591E-4</c:v>
                      </c:pt>
                      <c:pt idx="2571">
                        <c:v>-3.0735900000000444E-4</c:v>
                      </c:pt>
                      <c:pt idx="2572">
                        <c:v>-3.0449460000000372E-4</c:v>
                      </c:pt>
                      <c:pt idx="2573">
                        <c:v>-3.0416240000000682E-4</c:v>
                      </c:pt>
                      <c:pt idx="2574">
                        <c:v>-3.0521240000000682E-4</c:v>
                      </c:pt>
                      <c:pt idx="2575">
                        <c:v>-3.0773460000000372E-4</c:v>
                      </c:pt>
                      <c:pt idx="2576">
                        <c:v>-3.0997680000000754E-4</c:v>
                      </c:pt>
                      <c:pt idx="2577">
                        <c:v>-3.1102680000000754E-4</c:v>
                      </c:pt>
                      <c:pt idx="2578">
                        <c:v>-3.1188680000000758E-4</c:v>
                      </c:pt>
                      <c:pt idx="2579">
                        <c:v>-3.1331680000000754E-4</c:v>
                      </c:pt>
                      <c:pt idx="2580">
                        <c:v>-3.1327460000000372E-4</c:v>
                      </c:pt>
                      <c:pt idx="2581">
                        <c:v>-3.1470460000000374E-4</c:v>
                      </c:pt>
                      <c:pt idx="2582">
                        <c:v>-3.1798680000000757E-4</c:v>
                      </c:pt>
                      <c:pt idx="2583">
                        <c:v>-3.2175900000000447E-4</c:v>
                      </c:pt>
                      <c:pt idx="2584">
                        <c:v>-3.2495120000000134E-4</c:v>
                      </c:pt>
                      <c:pt idx="2585">
                        <c:v>-3.3052780000000591E-4</c:v>
                      </c:pt>
                      <c:pt idx="2586">
                        <c:v>-3.3363000000000972E-4</c:v>
                      </c:pt>
                      <c:pt idx="2587">
                        <c:v>-3.3376780000000592E-4</c:v>
                      </c:pt>
                      <c:pt idx="2588">
                        <c:v>-3.3720220000000662E-4</c:v>
                      </c:pt>
                      <c:pt idx="2589">
                        <c:v>-3.3787220000000659E-4</c:v>
                      </c:pt>
                      <c:pt idx="2590">
                        <c:v>-3.3854220000000663E-4</c:v>
                      </c:pt>
                      <c:pt idx="2591">
                        <c:v>-3.3605780000000587E-4</c:v>
                      </c:pt>
                      <c:pt idx="2592">
                        <c:v>-3.3467560000000204E-4</c:v>
                      </c:pt>
                      <c:pt idx="2593">
                        <c:v>-3.3062900000000443E-4</c:v>
                      </c:pt>
                      <c:pt idx="2594">
                        <c:v>-3.25380200000003E-4</c:v>
                      </c:pt>
                      <c:pt idx="2595">
                        <c:v>-3.215236000000054E-4</c:v>
                      </c:pt>
                      <c:pt idx="2596">
                        <c:v>-3.1942920000000466E-4</c:v>
                      </c:pt>
                      <c:pt idx="2597">
                        <c:v>-3.1809480000000395E-4</c:v>
                      </c:pt>
                      <c:pt idx="2598">
                        <c:v>-3.168504000000032E-4</c:v>
                      </c:pt>
                      <c:pt idx="2599">
                        <c:v>-3.1838040000000322E-4</c:v>
                      </c:pt>
                      <c:pt idx="2600">
                        <c:v>-3.2128260000000708E-4</c:v>
                      </c:pt>
                      <c:pt idx="2601">
                        <c:v>-3.2376260000000704E-4</c:v>
                      </c:pt>
                      <c:pt idx="2602">
                        <c:v>-3.2410040000000324E-4</c:v>
                      </c:pt>
                      <c:pt idx="2603">
                        <c:v>-3.2424820000000632E-4</c:v>
                      </c:pt>
                      <c:pt idx="2604">
                        <c:v>-3.2467600000000947E-4</c:v>
                      </c:pt>
                      <c:pt idx="2605">
                        <c:v>-3.2372160000000179E-4</c:v>
                      </c:pt>
                      <c:pt idx="2606">
                        <c:v>-3.2162720000000799E-4</c:v>
                      </c:pt>
                      <c:pt idx="2607">
                        <c:v>-3.250616000000018E-4</c:v>
                      </c:pt>
                      <c:pt idx="2608">
                        <c:v>-3.2777380000000559E-4</c:v>
                      </c:pt>
                      <c:pt idx="2609">
                        <c:v>-3.3139820000000636E-4</c:v>
                      </c:pt>
                      <c:pt idx="2610">
                        <c:v>-3.3502260000000707E-4</c:v>
                      </c:pt>
                      <c:pt idx="2611">
                        <c:v>-3.3706480000000394E-4</c:v>
                      </c:pt>
                      <c:pt idx="2612">
                        <c:v>-3.3773480000000392E-4</c:v>
                      </c:pt>
                      <c:pt idx="2613">
                        <c:v>-3.3754480000000397E-4</c:v>
                      </c:pt>
                      <c:pt idx="2614">
                        <c:v>-3.3578260000000705E-4</c:v>
                      </c:pt>
                      <c:pt idx="2615">
                        <c:v>-3.3373040000000324E-4</c:v>
                      </c:pt>
                      <c:pt idx="2616">
                        <c:v>-3.3196820000000633E-4</c:v>
                      </c:pt>
                      <c:pt idx="2617">
                        <c:v>-3.2991600000000946E-4</c:v>
                      </c:pt>
                      <c:pt idx="2618">
                        <c:v>-3.2806380000000561E-4</c:v>
                      </c:pt>
                      <c:pt idx="2619">
                        <c:v>-3.2649160000000176E-4</c:v>
                      </c:pt>
                      <c:pt idx="2620">
                        <c:v>-3.2696160000000179E-4</c:v>
                      </c:pt>
                      <c:pt idx="2621">
                        <c:v>-3.2844380000000563E-4</c:v>
                      </c:pt>
                      <c:pt idx="2622">
                        <c:v>-3.3168820000000632E-4</c:v>
                      </c:pt>
                      <c:pt idx="2623">
                        <c:v>-3.3215820000000634E-4</c:v>
                      </c:pt>
                      <c:pt idx="2624">
                        <c:v>-3.3272820000000632E-4</c:v>
                      </c:pt>
                      <c:pt idx="2625">
                        <c:v>-3.3291820000000633E-4</c:v>
                      </c:pt>
                      <c:pt idx="2626">
                        <c:v>-3.3044380000000562E-4</c:v>
                      </c:pt>
                      <c:pt idx="2627">
                        <c:v>-3.2786940000000491E-4</c:v>
                      </c:pt>
                      <c:pt idx="2628">
                        <c:v>-3.288294000000049E-4</c:v>
                      </c:pt>
                      <c:pt idx="2629">
                        <c:v>-3.298694000000049E-4</c:v>
                      </c:pt>
                      <c:pt idx="2630">
                        <c:v>-3.2925720000000799E-4</c:v>
                      </c:pt>
                      <c:pt idx="2631">
                        <c:v>-3.3030720000000799E-4</c:v>
                      </c:pt>
                      <c:pt idx="2632">
                        <c:v>-3.2997500000000416E-4</c:v>
                      </c:pt>
                      <c:pt idx="2633">
                        <c:v>-3.3035500000000418E-4</c:v>
                      </c:pt>
                      <c:pt idx="2634">
                        <c:v>-3.3044500000000419E-4</c:v>
                      </c:pt>
                      <c:pt idx="2635">
                        <c:v>-3.3239720000000799E-4</c:v>
                      </c:pt>
                      <c:pt idx="2636">
                        <c:v>-3.3387940000000489E-4</c:v>
                      </c:pt>
                      <c:pt idx="2637">
                        <c:v>-3.357416000000018E-4</c:v>
                      </c:pt>
                      <c:pt idx="2638">
                        <c:v>-3.3750380000000565E-4</c:v>
                      </c:pt>
                      <c:pt idx="2639">
                        <c:v>-3.4112820000000636E-4</c:v>
                      </c:pt>
                      <c:pt idx="2640">
                        <c:v>-3.4178820000000634E-4</c:v>
                      </c:pt>
                      <c:pt idx="2641">
                        <c:v>-3.3879160000000179E-4</c:v>
                      </c:pt>
                      <c:pt idx="2642">
                        <c:v>-3.3512500000000415E-4</c:v>
                      </c:pt>
                      <c:pt idx="2643">
                        <c:v>-3.3006620000000967E-4</c:v>
                      </c:pt>
                      <c:pt idx="2644">
                        <c:v>-3.2620960000000513E-4</c:v>
                      </c:pt>
                      <c:pt idx="2645">
                        <c:v>-3.2234300000000748E-4</c:v>
                      </c:pt>
                      <c:pt idx="2646">
                        <c:v>-3.2096080000000365E-4</c:v>
                      </c:pt>
                      <c:pt idx="2647">
                        <c:v>-3.2072860000000676E-4</c:v>
                      </c:pt>
                      <c:pt idx="2648">
                        <c:v>-3.2134640000000298E-4</c:v>
                      </c:pt>
                      <c:pt idx="2649">
                        <c:v>-3.2216420000000603E-4</c:v>
                      </c:pt>
                      <c:pt idx="2650">
                        <c:v>-3.2253980000000531E-4</c:v>
                      </c:pt>
                      <c:pt idx="2651">
                        <c:v>-3.2249320000000774E-4</c:v>
                      </c:pt>
                      <c:pt idx="2652">
                        <c:v>-3.2297880000000702E-4</c:v>
                      </c:pt>
                      <c:pt idx="2653">
                        <c:v>-3.2150220000000938E-4</c:v>
                      </c:pt>
                      <c:pt idx="2654">
                        <c:v>-3.2202000000000554E-4</c:v>
                      </c:pt>
                      <c:pt idx="2655">
                        <c:v>-3.2336000000000555E-4</c:v>
                      </c:pt>
                      <c:pt idx="2656">
                        <c:v>-3.2569220000000938E-4</c:v>
                      </c:pt>
                      <c:pt idx="2657">
                        <c:v>-3.2950660000000316E-4</c:v>
                      </c:pt>
                      <c:pt idx="2658">
                        <c:v>-3.3174880000000698E-4</c:v>
                      </c:pt>
                      <c:pt idx="2659">
                        <c:v>-3.348510000000039E-4</c:v>
                      </c:pt>
                      <c:pt idx="2660">
                        <c:v>-3.3832320000000773E-4</c:v>
                      </c:pt>
                      <c:pt idx="2661">
                        <c:v>-3.429976000000015E-4</c:v>
                      </c:pt>
                      <c:pt idx="2662">
                        <c:v>-3.4886420000000608E-4</c:v>
                      </c:pt>
                      <c:pt idx="2663">
                        <c:v>-3.5463080000000367E-4</c:v>
                      </c:pt>
                      <c:pt idx="2664">
                        <c:v>-3.5991740000000823E-4</c:v>
                      </c:pt>
                      <c:pt idx="2665">
                        <c:v>-3.6167960000000514E-4</c:v>
                      </c:pt>
                      <c:pt idx="2666">
                        <c:v>-3.5639860000000678E-4</c:v>
                      </c:pt>
                      <c:pt idx="2667">
                        <c:v>-3.5167760000000151E-4</c:v>
                      </c:pt>
                      <c:pt idx="2668">
                        <c:v>-3.4557440000000628E-4</c:v>
                      </c:pt>
                      <c:pt idx="2669">
                        <c:v>-3.385690000000072E-4</c:v>
                      </c:pt>
                      <c:pt idx="2670">
                        <c:v>-3.3471800000000197E-4</c:v>
                      </c:pt>
                      <c:pt idx="2671">
                        <c:v>-3.3485580000000505E-4</c:v>
                      </c:pt>
                      <c:pt idx="2672">
                        <c:v>-3.3509360000000819E-4</c:v>
                      </c:pt>
                      <c:pt idx="2673">
                        <c:v>-3.3671360000000816E-4</c:v>
                      </c:pt>
                      <c:pt idx="2674">
                        <c:v>-3.3776360000000816E-4</c:v>
                      </c:pt>
                      <c:pt idx="2675">
                        <c:v>-3.3843360000000819E-4</c:v>
                      </c:pt>
                      <c:pt idx="2676">
                        <c:v>-3.4425240000000959E-4</c:v>
                      </c:pt>
                      <c:pt idx="2677">
                        <c:v>-3.4949120000000414E-4</c:v>
                      </c:pt>
                      <c:pt idx="2678">
                        <c:v>-3.5363780000000175E-4</c:v>
                      </c:pt>
                      <c:pt idx="2679">
                        <c:v>-3.6025880000000701E-4</c:v>
                      </c:pt>
                      <c:pt idx="2680">
                        <c:v>-3.6035880000000696E-4</c:v>
                      </c:pt>
                      <c:pt idx="2681">
                        <c:v>-3.5559000000000556E-4</c:v>
                      </c:pt>
                      <c:pt idx="2682">
                        <c:v>-3.5221340000000793E-4</c:v>
                      </c:pt>
                      <c:pt idx="2683">
                        <c:v>-3.4687460000000649E-4</c:v>
                      </c:pt>
                      <c:pt idx="2684">
                        <c:v>-3.3924140000000436E-4</c:v>
                      </c:pt>
                      <c:pt idx="2685">
                        <c:v>-3.3400260000000288E-4</c:v>
                      </c:pt>
                      <c:pt idx="2686">
                        <c:v>-3.3113820000000909E-4</c:v>
                      </c:pt>
                      <c:pt idx="2687">
                        <c:v>-3.3052600000000524E-4</c:v>
                      </c:pt>
                      <c:pt idx="2688">
                        <c:v>-3.3019380000000147E-4</c:v>
                      </c:pt>
                      <c:pt idx="2689">
                        <c:v>-3.3242600000000524E-4</c:v>
                      </c:pt>
                      <c:pt idx="2690">
                        <c:v>-3.3677260000000285E-4</c:v>
                      </c:pt>
                      <c:pt idx="2691">
                        <c:v>-3.3834480000000675E-4</c:v>
                      </c:pt>
                      <c:pt idx="2692">
                        <c:v>-3.4320360000000816E-4</c:v>
                      </c:pt>
                      <c:pt idx="2693">
                        <c:v>-3.4825240000000964E-4</c:v>
                      </c:pt>
                      <c:pt idx="2694">
                        <c:v>-3.5330120000000412E-4</c:v>
                      </c:pt>
                      <c:pt idx="2695">
                        <c:v>-3.5488340000000795E-4</c:v>
                      </c:pt>
                      <c:pt idx="2696">
                        <c:v>-3.5626560000000484E-4</c:v>
                      </c:pt>
                      <c:pt idx="2697">
                        <c:v>-3.5245120000000412E-4</c:v>
                      </c:pt>
                      <c:pt idx="2698">
                        <c:v>-3.4844680000000339E-4</c:v>
                      </c:pt>
                      <c:pt idx="2699">
                        <c:v>-3.4406240000000958E-4</c:v>
                      </c:pt>
                      <c:pt idx="2700">
                        <c:v>-3.4077020000000577E-4</c:v>
                      </c:pt>
                      <c:pt idx="2701">
                        <c:v>-3.3905020000000573E-4</c:v>
                      </c:pt>
                      <c:pt idx="2702">
                        <c:v>-3.342336000000082E-4</c:v>
                      </c:pt>
                      <c:pt idx="2703">
                        <c:v>-3.3219140000000433E-4</c:v>
                      </c:pt>
                      <c:pt idx="2704">
                        <c:v>-3.3051920000000748E-4</c:v>
                      </c:pt>
                      <c:pt idx="2705">
                        <c:v>-3.3142140000000429E-4</c:v>
                      </c:pt>
                      <c:pt idx="2706">
                        <c:v>-3.3748240000000963E-4</c:v>
                      </c:pt>
                      <c:pt idx="2707">
                        <c:v>-3.4443560000000484E-4</c:v>
                      </c:pt>
                      <c:pt idx="2708">
                        <c:v>-3.4853440000000627E-4</c:v>
                      </c:pt>
                      <c:pt idx="2709">
                        <c:v>-3.5344540000000461E-4</c:v>
                      </c:pt>
                      <c:pt idx="2710">
                        <c:v>-3.5577200000000918E-4</c:v>
                      </c:pt>
                      <c:pt idx="2711">
                        <c:v>-3.5253200000000913E-4</c:v>
                      </c:pt>
                      <c:pt idx="2712">
                        <c:v>-3.5096420000000608E-4</c:v>
                      </c:pt>
                      <c:pt idx="2713">
                        <c:v>-3.4809420000000605E-4</c:v>
                      </c:pt>
                      <c:pt idx="2714">
                        <c:v>-3.4719640000000298E-4</c:v>
                      </c:pt>
                      <c:pt idx="2715">
                        <c:v>-3.4385640000000298E-4</c:v>
                      </c:pt>
                      <c:pt idx="2716">
                        <c:v>-3.4351860000000678E-4</c:v>
                      </c:pt>
                      <c:pt idx="2717">
                        <c:v>-3.4199860000000675E-4</c:v>
                      </c:pt>
                      <c:pt idx="2718">
                        <c:v>-3.4166080000000367E-4</c:v>
                      </c:pt>
                      <c:pt idx="2719">
                        <c:v>-3.3985080000000368E-4</c:v>
                      </c:pt>
                      <c:pt idx="2720">
                        <c:v>-3.3779860000000676E-4</c:v>
                      </c:pt>
                      <c:pt idx="2721">
                        <c:v>-3.3574640000000295E-4</c:v>
                      </c:pt>
                      <c:pt idx="2722">
                        <c:v>-3.3507640000000297E-4</c:v>
                      </c:pt>
                      <c:pt idx="2723">
                        <c:v>-3.3450640000000294E-4</c:v>
                      </c:pt>
                      <c:pt idx="2724">
                        <c:v>-3.3403640000000297E-4</c:v>
                      </c:pt>
                      <c:pt idx="2725">
                        <c:v>-3.3464860000000682E-4</c:v>
                      </c:pt>
                      <c:pt idx="2726">
                        <c:v>-3.3546080000000368E-4</c:v>
                      </c:pt>
                      <c:pt idx="2727">
                        <c:v>-3.3074420000000603E-4</c:v>
                      </c:pt>
                      <c:pt idx="2728">
                        <c:v>-3.2483540000000457E-4</c:v>
                      </c:pt>
                      <c:pt idx="2729">
                        <c:v>-3.1763440000000628E-4</c:v>
                      </c:pt>
                      <c:pt idx="2730">
                        <c:v>-3.1367780000000174E-4</c:v>
                      </c:pt>
                      <c:pt idx="2731">
                        <c:v>-3.0695680000000336E-4</c:v>
                      </c:pt>
                      <c:pt idx="2732">
                        <c:v>-3.0705680000000341E-4</c:v>
                      </c:pt>
                      <c:pt idx="2733">
                        <c:v>-3.1319780000000171E-4</c:v>
                      </c:pt>
                      <c:pt idx="2734">
                        <c:v>-3.1729660000000314E-4</c:v>
                      </c:pt>
                      <c:pt idx="2735">
                        <c:v>-3.1825100000000388E-4</c:v>
                      </c:pt>
                      <c:pt idx="2736">
                        <c:v>-3.2406420000000602E-4</c:v>
                      </c:pt>
                      <c:pt idx="2737">
                        <c:v>-3.2573080000000367E-4</c:v>
                      </c:pt>
                      <c:pt idx="2738">
                        <c:v>-3.2678520000000441E-4</c:v>
                      </c:pt>
                      <c:pt idx="2739">
                        <c:v>-3.2692740000000824E-4</c:v>
                      </c:pt>
                      <c:pt idx="2740">
                        <c:v>-3.2845180000000201E-4</c:v>
                      </c:pt>
                      <c:pt idx="2741">
                        <c:v>-3.2601960000000512E-4</c:v>
                      </c:pt>
                      <c:pt idx="2742">
                        <c:v>-3.2124520000000436E-4</c:v>
                      </c:pt>
                      <c:pt idx="2743">
                        <c:v>-3.1758300000000751E-4</c:v>
                      </c:pt>
                      <c:pt idx="2744">
                        <c:v>-3.1667520000000439E-4</c:v>
                      </c:pt>
                      <c:pt idx="2745">
                        <c:v>-3.1390520000000436E-4</c:v>
                      </c:pt>
                      <c:pt idx="2746">
                        <c:v>-3.1705400000000585E-4</c:v>
                      </c:pt>
                      <c:pt idx="2747">
                        <c:v>-3.1828840000000655E-4</c:v>
                      </c:pt>
                      <c:pt idx="2748">
                        <c:v>-3.2229720000000802E-4</c:v>
                      </c:pt>
                      <c:pt idx="2749">
                        <c:v>-3.2224940000000489E-4</c:v>
                      </c:pt>
                      <c:pt idx="2750">
                        <c:v>-3.2239160000000177E-4</c:v>
                      </c:pt>
                      <c:pt idx="2751">
                        <c:v>-3.226238000000056E-4</c:v>
                      </c:pt>
                      <c:pt idx="2752">
                        <c:v>-3.2505040000000324E-4</c:v>
                      </c:pt>
                      <c:pt idx="2753">
                        <c:v>-3.2362040000000322E-4</c:v>
                      </c:pt>
                      <c:pt idx="2754">
                        <c:v>-3.2143040000000322E-4</c:v>
                      </c:pt>
                      <c:pt idx="2755">
                        <c:v>-3.1952040000000323E-4</c:v>
                      </c:pt>
                      <c:pt idx="2756">
                        <c:v>-3.1475600000000945E-4</c:v>
                      </c:pt>
                      <c:pt idx="2757">
                        <c:v>-3.1165380000000559E-4</c:v>
                      </c:pt>
                      <c:pt idx="2758">
                        <c:v>-3.1380040000000321E-4</c:v>
                      </c:pt>
                      <c:pt idx="2759">
                        <c:v>-3.1642700000000779E-4</c:v>
                      </c:pt>
                      <c:pt idx="2760">
                        <c:v>-3.1904360000000538E-4</c:v>
                      </c:pt>
                      <c:pt idx="2761">
                        <c:v>-3.2266240000000684E-4</c:v>
                      </c:pt>
                      <c:pt idx="2762">
                        <c:v>-3.2399680000000754E-4</c:v>
                      </c:pt>
                      <c:pt idx="2763">
                        <c:v>-3.1674800000000612E-4</c:v>
                      </c:pt>
                      <c:pt idx="2764">
                        <c:v>-3.0864920000000465E-4</c:v>
                      </c:pt>
                      <c:pt idx="2765">
                        <c:v>-2.9816600000000942E-4</c:v>
                      </c:pt>
                      <c:pt idx="2766">
                        <c:v>-2.8882280000000726E-4</c:v>
                      </c:pt>
                      <c:pt idx="2767">
                        <c:v>-2.8414840000000655E-4</c:v>
                      </c:pt>
                      <c:pt idx="2768">
                        <c:v>-2.9158160000000179E-4</c:v>
                      </c:pt>
                      <c:pt idx="2769">
                        <c:v>-2.9878260000000708E-4</c:v>
                      </c:pt>
                      <c:pt idx="2770">
                        <c:v>-3.0845800000000613E-4</c:v>
                      </c:pt>
                      <c:pt idx="2771">
                        <c:v>-3.1727340000000515E-4</c:v>
                      </c:pt>
                      <c:pt idx="2772">
                        <c:v>-3.214200000000097E-4</c:v>
                      </c:pt>
                      <c:pt idx="2773">
                        <c:v>-3.204700000000097E-4</c:v>
                      </c:pt>
                      <c:pt idx="2774">
                        <c:v>-3.1875000000000973E-4</c:v>
                      </c:pt>
                      <c:pt idx="2775">
                        <c:v>-3.1732000000000971E-4</c:v>
                      </c:pt>
                      <c:pt idx="2776">
                        <c:v>-3.1746220000000659E-4</c:v>
                      </c:pt>
                      <c:pt idx="2777">
                        <c:v>-3.1898660000000736E-4</c:v>
                      </c:pt>
                      <c:pt idx="2778">
                        <c:v>-3.2127100000000806E-4</c:v>
                      </c:pt>
                      <c:pt idx="2779">
                        <c:v>-3.2441540000000186E-4</c:v>
                      </c:pt>
                      <c:pt idx="2780">
                        <c:v>-3.2756980000000948E-4</c:v>
                      </c:pt>
                      <c:pt idx="2781">
                        <c:v>-3.2980200000000637E-4</c:v>
                      </c:pt>
                      <c:pt idx="2782">
                        <c:v>-3.2937980000000952E-4</c:v>
                      </c:pt>
                      <c:pt idx="2783">
                        <c:v>-3.2747540000000185E-4</c:v>
                      </c:pt>
                      <c:pt idx="2784">
                        <c:v>-3.2408880000000422E-4</c:v>
                      </c:pt>
                      <c:pt idx="2785">
                        <c:v>-3.1951000000000971E-4</c:v>
                      </c:pt>
                      <c:pt idx="2786">
                        <c:v>-3.1307900000000446E-4</c:v>
                      </c:pt>
                      <c:pt idx="2787">
                        <c:v>-3.0721800000000612E-4</c:v>
                      </c:pt>
                      <c:pt idx="2788">
                        <c:v>-3.015470000000078E-4</c:v>
                      </c:pt>
                      <c:pt idx="2789">
                        <c:v>-3.0278700000000775E-4</c:v>
                      </c:pt>
                      <c:pt idx="2790">
                        <c:v>-3.0231260000000704E-4</c:v>
                      </c:pt>
                      <c:pt idx="2791">
                        <c:v>-3.0845920000000464E-4</c:v>
                      </c:pt>
                      <c:pt idx="2792">
                        <c:v>-3.1117140000000155E-4</c:v>
                      </c:pt>
                      <c:pt idx="2793">
                        <c:v>-3.1655800000000611E-4</c:v>
                      </c:pt>
                      <c:pt idx="2794">
                        <c:v>-3.1918020000000301E-4</c:v>
                      </c:pt>
                      <c:pt idx="2795">
                        <c:v>-3.2028240000000683E-4</c:v>
                      </c:pt>
                      <c:pt idx="2796">
                        <c:v>-3.1779800000000612E-4</c:v>
                      </c:pt>
                      <c:pt idx="2797">
                        <c:v>-3.1779800000000612E-4</c:v>
                      </c:pt>
                      <c:pt idx="2798">
                        <c:v>-3.1475360000000538E-4</c:v>
                      </c:pt>
                      <c:pt idx="2799">
                        <c:v>-3.1337140000000155E-4</c:v>
                      </c:pt>
                      <c:pt idx="2800">
                        <c:v>-3.110770000000078E-4</c:v>
                      </c:pt>
                      <c:pt idx="2801">
                        <c:v>-3.1265920000000469E-4</c:v>
                      </c:pt>
                      <c:pt idx="2802">
                        <c:v>-3.1589360000000539E-4</c:v>
                      </c:pt>
                      <c:pt idx="2803">
                        <c:v>-3.1894800000000612E-4</c:v>
                      </c:pt>
                      <c:pt idx="2804">
                        <c:v>-3.2095240000000686E-4</c:v>
                      </c:pt>
                      <c:pt idx="2805">
                        <c:v>-3.2275680000000753E-4</c:v>
                      </c:pt>
                      <c:pt idx="2806">
                        <c:v>-3.2318900000000443E-4</c:v>
                      </c:pt>
                      <c:pt idx="2807">
                        <c:v>-3.2065680000000754E-4</c:v>
                      </c:pt>
                      <c:pt idx="2808">
                        <c:v>-3.1684240000000682E-4</c:v>
                      </c:pt>
                      <c:pt idx="2809">
                        <c:v>-3.1941680000000753E-4</c:v>
                      </c:pt>
                      <c:pt idx="2810">
                        <c:v>-3.1508020000000302E-4</c:v>
                      </c:pt>
                      <c:pt idx="2811">
                        <c:v>-3.1765460000000373E-4</c:v>
                      </c:pt>
                      <c:pt idx="2812">
                        <c:v>-3.1865680000000754E-4</c:v>
                      </c:pt>
                      <c:pt idx="2813">
                        <c:v>-3.2389560000000204E-4</c:v>
                      </c:pt>
                      <c:pt idx="2814">
                        <c:v>-3.2204340000000517E-4</c:v>
                      </c:pt>
                      <c:pt idx="2815">
                        <c:v>-3.2562000000000975E-4</c:v>
                      </c:pt>
                      <c:pt idx="2816">
                        <c:v>-3.2161560000000208E-4</c:v>
                      </c:pt>
                      <c:pt idx="2817">
                        <c:v>-3.1799120000000131E-4</c:v>
                      </c:pt>
                      <c:pt idx="2818">
                        <c:v>-3.1298460000000371E-4</c:v>
                      </c:pt>
                      <c:pt idx="2819">
                        <c:v>-3.1203460000000372E-4</c:v>
                      </c:pt>
                      <c:pt idx="2820">
                        <c:v>-3.1255680000000756E-4</c:v>
                      </c:pt>
                      <c:pt idx="2821">
                        <c:v>-3.1316900000000447E-4</c:v>
                      </c:pt>
                      <c:pt idx="2822">
                        <c:v>-3.1360120000000136E-4</c:v>
                      </c:pt>
                      <c:pt idx="2823">
                        <c:v>-3.1493560000000207E-4</c:v>
                      </c:pt>
                      <c:pt idx="2824">
                        <c:v>-3.1241340000000517E-4</c:v>
                      </c:pt>
                      <c:pt idx="2825">
                        <c:v>-3.0979120000000133E-4</c:v>
                      </c:pt>
                      <c:pt idx="2826">
                        <c:v>-3.0635680000000757E-4</c:v>
                      </c:pt>
                      <c:pt idx="2827">
                        <c:v>-3.0302240000000682E-4</c:v>
                      </c:pt>
                      <c:pt idx="2828">
                        <c:v>-3.0145020000000298E-4</c:v>
                      </c:pt>
                      <c:pt idx="2829">
                        <c:v>-3.0425680000000757E-4</c:v>
                      </c:pt>
                      <c:pt idx="2830">
                        <c:v>-3.0930560000000206E-4</c:v>
                      </c:pt>
                      <c:pt idx="2831">
                        <c:v>-3.138844000000035E-4</c:v>
                      </c:pt>
                      <c:pt idx="2832">
                        <c:v>-3.1855320000000496E-4</c:v>
                      </c:pt>
                      <c:pt idx="2833">
                        <c:v>-3.2055760000000569E-4</c:v>
                      </c:pt>
                      <c:pt idx="2834">
                        <c:v>-3.1993540000000185E-4</c:v>
                      </c:pt>
                      <c:pt idx="2835">
                        <c:v>-3.1588880000000424E-4</c:v>
                      </c:pt>
                      <c:pt idx="2836">
                        <c:v>-3.1250220000000661E-4</c:v>
                      </c:pt>
                      <c:pt idx="2837">
                        <c:v>-3.1068780000000589E-4</c:v>
                      </c:pt>
                      <c:pt idx="2838">
                        <c:v>-3.0750120000000132E-4</c:v>
                      </c:pt>
                      <c:pt idx="2839">
                        <c:v>-3.0797120000000135E-4</c:v>
                      </c:pt>
                      <c:pt idx="2840">
                        <c:v>-3.1269780000000587E-4</c:v>
                      </c:pt>
                      <c:pt idx="2841">
                        <c:v>-3.1565220000000661E-4</c:v>
                      </c:pt>
                      <c:pt idx="2842">
                        <c:v>-3.1841660000000733E-4</c:v>
                      </c:pt>
                      <c:pt idx="2843">
                        <c:v>-3.2041100000000807E-4</c:v>
                      </c:pt>
                      <c:pt idx="2844">
                        <c:v>-3.237976000000057E-4</c:v>
                      </c:pt>
                      <c:pt idx="2845">
                        <c:v>-3.2274760000000564E-4</c:v>
                      </c:pt>
                      <c:pt idx="2846">
                        <c:v>-3.2188760000000566E-4</c:v>
                      </c:pt>
                      <c:pt idx="2847">
                        <c:v>-3.2221980000000949E-4</c:v>
                      </c:pt>
                      <c:pt idx="2848">
                        <c:v>-3.2332200000000642E-4</c:v>
                      </c:pt>
                      <c:pt idx="2849">
                        <c:v>-3.230320000000064E-4</c:v>
                      </c:pt>
                      <c:pt idx="2850">
                        <c:v>-3.2208200000000641E-4</c:v>
                      </c:pt>
                      <c:pt idx="2851">
                        <c:v>-3.2113200000000641E-4</c:v>
                      </c:pt>
                      <c:pt idx="2852">
                        <c:v>-3.1888980000000948E-4</c:v>
                      </c:pt>
                      <c:pt idx="2853">
                        <c:v>-3.1664760000000566E-4</c:v>
                      </c:pt>
                      <c:pt idx="2854">
                        <c:v>-3.1345540000000184E-4</c:v>
                      </c:pt>
                      <c:pt idx="2855">
                        <c:v>-3.1102320000000495E-4</c:v>
                      </c:pt>
                      <c:pt idx="2856">
                        <c:v>-3.0859100000000806E-4</c:v>
                      </c:pt>
                      <c:pt idx="2857">
                        <c:v>-3.0477660000000734E-4</c:v>
                      </c:pt>
                      <c:pt idx="2858">
                        <c:v>-3.0096220000000662E-4</c:v>
                      </c:pt>
                      <c:pt idx="2859">
                        <c:v>-2.9781780000000588E-4</c:v>
                      </c:pt>
                      <c:pt idx="2860">
                        <c:v>-2.9457340000000519E-4</c:v>
                      </c:pt>
                      <c:pt idx="2861">
                        <c:v>-2.9490560000000208E-4</c:v>
                      </c:pt>
                      <c:pt idx="2862">
                        <c:v>-2.967200000000097E-4</c:v>
                      </c:pt>
                      <c:pt idx="2863">
                        <c:v>-2.9991660000000731E-4</c:v>
                      </c:pt>
                      <c:pt idx="2864">
                        <c:v>-3.0201100000000806E-4</c:v>
                      </c:pt>
                      <c:pt idx="2865">
                        <c:v>-3.0558760000000569E-4</c:v>
                      </c:pt>
                      <c:pt idx="2866">
                        <c:v>-3.0558760000000569E-4</c:v>
                      </c:pt>
                      <c:pt idx="2867">
                        <c:v>-3.0567760000000565E-4</c:v>
                      </c:pt>
                      <c:pt idx="2868">
                        <c:v>-3.0439540000000182E-4</c:v>
                      </c:pt>
                      <c:pt idx="2869">
                        <c:v>-3.0391540000000185E-4</c:v>
                      </c:pt>
                      <c:pt idx="2870">
                        <c:v>-3.0343540000000183E-4</c:v>
                      </c:pt>
                      <c:pt idx="2871">
                        <c:v>-3.0177320000000497E-4</c:v>
                      </c:pt>
                      <c:pt idx="2872">
                        <c:v>-3.053398000000095E-4</c:v>
                      </c:pt>
                      <c:pt idx="2873">
                        <c:v>-3.1187080000000782E-4</c:v>
                      </c:pt>
                      <c:pt idx="2874">
                        <c:v>-3.1649740000000545E-4</c:v>
                      </c:pt>
                      <c:pt idx="2875">
                        <c:v>-3.2083400000000307E-4</c:v>
                      </c:pt>
                      <c:pt idx="2876">
                        <c:v>-3.2617280000000451E-4</c:v>
                      </c:pt>
                      <c:pt idx="2877">
                        <c:v>-3.2617280000000451E-4</c:v>
                      </c:pt>
                      <c:pt idx="2878">
                        <c:v>-3.2173620000000688E-4</c:v>
                      </c:pt>
                      <c:pt idx="2879">
                        <c:v>-3.1831180000000618E-4</c:v>
                      </c:pt>
                      <c:pt idx="2880">
                        <c:v>-3.1525740000000544E-4</c:v>
                      </c:pt>
                      <c:pt idx="2881">
                        <c:v>-3.1249300000000472E-4</c:v>
                      </c:pt>
                      <c:pt idx="2882">
                        <c:v>-3.1121080000000783E-4</c:v>
                      </c:pt>
                      <c:pt idx="2883">
                        <c:v>-3.1278300000000473E-4</c:v>
                      </c:pt>
                      <c:pt idx="2884">
                        <c:v>-3.1582740000000547E-4</c:v>
                      </c:pt>
                      <c:pt idx="2885">
                        <c:v>-3.0882640000000713E-4</c:v>
                      </c:pt>
                      <c:pt idx="2886">
                        <c:v>-3.0300760000000567E-4</c:v>
                      </c:pt>
                      <c:pt idx="2887">
                        <c:v>-3.0262760000000565E-4</c:v>
                      </c:pt>
                      <c:pt idx="2888">
                        <c:v>-2.9533660000000735E-4</c:v>
                      </c:pt>
                      <c:pt idx="2889">
                        <c:v>-2.9219220000000661E-4</c:v>
                      </c:pt>
                      <c:pt idx="2890">
                        <c:v>-2.9753100000000804E-4</c:v>
                      </c:pt>
                      <c:pt idx="2891">
                        <c:v>-3.0390980000000948E-4</c:v>
                      </c:pt>
                      <c:pt idx="2892">
                        <c:v>-3.0715420000000329E-4</c:v>
                      </c:pt>
                      <c:pt idx="2893">
                        <c:v>-3.1454520000000165E-4</c:v>
                      </c:pt>
                      <c:pt idx="2894">
                        <c:v>-3.1225080000000784E-4</c:v>
                      </c:pt>
                      <c:pt idx="2895">
                        <c:v>-3.1006640000000714E-4</c:v>
                      </c:pt>
                      <c:pt idx="2896">
                        <c:v>-3.069220000000064E-4</c:v>
                      </c:pt>
                      <c:pt idx="2897">
                        <c:v>-3.0296540000000185E-4</c:v>
                      </c:pt>
                      <c:pt idx="2898">
                        <c:v>-2.9762660000000736E-4</c:v>
                      </c:pt>
                      <c:pt idx="2899">
                        <c:v>-2.9919880000000421E-4</c:v>
                      </c:pt>
                      <c:pt idx="2900">
                        <c:v>-3.0096100000000806E-4</c:v>
                      </c:pt>
                      <c:pt idx="2901">
                        <c:v>-2.9976880000000424E-4</c:v>
                      </c:pt>
                      <c:pt idx="2902">
                        <c:v>-3.0272320000000497E-4</c:v>
                      </c:pt>
                      <c:pt idx="2903">
                        <c:v>-3.0734980000000949E-4</c:v>
                      </c:pt>
                      <c:pt idx="2904">
                        <c:v>-3.0781980000000952E-4</c:v>
                      </c:pt>
                      <c:pt idx="2905">
                        <c:v>-3.0643760000000569E-4</c:v>
                      </c:pt>
                      <c:pt idx="2906">
                        <c:v>-3.0800980000000953E-4</c:v>
                      </c:pt>
                      <c:pt idx="2907">
                        <c:v>-3.0524540000000187E-4</c:v>
                      </c:pt>
                      <c:pt idx="2908">
                        <c:v>-3.0220100000000807E-4</c:v>
                      </c:pt>
                      <c:pt idx="2909">
                        <c:v>-3.0163100000000804E-4</c:v>
                      </c:pt>
                      <c:pt idx="2910">
                        <c:v>-3.0163100000000804E-4</c:v>
                      </c:pt>
                      <c:pt idx="2911">
                        <c:v>-3.0024880000000421E-4</c:v>
                      </c:pt>
                      <c:pt idx="2912">
                        <c:v>-2.9886660000000731E-4</c:v>
                      </c:pt>
                      <c:pt idx="2913">
                        <c:v>-2.947200000000097E-4</c:v>
                      </c:pt>
                      <c:pt idx="2914">
                        <c:v>-2.9223560000000206E-4</c:v>
                      </c:pt>
                      <c:pt idx="2915">
                        <c:v>-2.9024120000000132E-4</c:v>
                      </c:pt>
                      <c:pt idx="2916">
                        <c:v>-2.9100120000000136E-4</c:v>
                      </c:pt>
                      <c:pt idx="2917">
                        <c:v>-2.9452560000000206E-4</c:v>
                      </c:pt>
                      <c:pt idx="2918">
                        <c:v>-2.9915220000000664E-4</c:v>
                      </c:pt>
                      <c:pt idx="2919">
                        <c:v>-3.0405880000000424E-4</c:v>
                      </c:pt>
                      <c:pt idx="2920">
                        <c:v>-3.0930760000000566E-4</c:v>
                      </c:pt>
                      <c:pt idx="2921">
                        <c:v>-3.1039980000000948E-4</c:v>
                      </c:pt>
                      <c:pt idx="2922">
                        <c:v>-3.1020980000000953E-4</c:v>
                      </c:pt>
                      <c:pt idx="2923">
                        <c:v>-3.1168200000000637E-4</c:v>
                      </c:pt>
                      <c:pt idx="2924">
                        <c:v>-3.1149200000000642E-4</c:v>
                      </c:pt>
                      <c:pt idx="2925">
                        <c:v>-3.1068980000000949E-4</c:v>
                      </c:pt>
                      <c:pt idx="2926">
                        <c:v>-3.0692320000000496E-4</c:v>
                      </c:pt>
                      <c:pt idx="2927">
                        <c:v>-3.0305660000000731E-4</c:v>
                      </c:pt>
                      <c:pt idx="2928">
                        <c:v>-2.9920000000000971E-4</c:v>
                      </c:pt>
                      <c:pt idx="2929">
                        <c:v>-2.9671560000000207E-4</c:v>
                      </c:pt>
                      <c:pt idx="2930">
                        <c:v>-2.9438340000000518E-4</c:v>
                      </c:pt>
                      <c:pt idx="2931">
                        <c:v>-2.960078000000059E-4</c:v>
                      </c:pt>
                      <c:pt idx="2932">
                        <c:v>-2.972422000000066E-4</c:v>
                      </c:pt>
                      <c:pt idx="2933">
                        <c:v>-2.9886660000000731E-4</c:v>
                      </c:pt>
                      <c:pt idx="2934">
                        <c:v>-2.990988000000042E-4</c:v>
                      </c:pt>
                      <c:pt idx="2935">
                        <c:v>-2.9900880000000425E-4</c:v>
                      </c:pt>
                      <c:pt idx="2936">
                        <c:v>-2.9928880000000421E-4</c:v>
                      </c:pt>
                      <c:pt idx="2937">
                        <c:v>-2.9719440000000353E-4</c:v>
                      </c:pt>
                      <c:pt idx="2938">
                        <c:v>-2.9757440000000349E-4</c:v>
                      </c:pt>
                      <c:pt idx="2939">
                        <c:v>-2.9638220000000661E-4</c:v>
                      </c:pt>
                      <c:pt idx="2940">
                        <c:v>-2.962922000000066E-4</c:v>
                      </c:pt>
                      <c:pt idx="2941">
                        <c:v>-2.9657220000000662E-4</c:v>
                      </c:pt>
                      <c:pt idx="2942">
                        <c:v>-2.9824440000000352E-4</c:v>
                      </c:pt>
                      <c:pt idx="2943">
                        <c:v>-2.9538000000000974E-4</c:v>
                      </c:pt>
                      <c:pt idx="2944">
                        <c:v>-2.9271560000000208E-4</c:v>
                      </c:pt>
                      <c:pt idx="2945">
                        <c:v>-2.914234000000052E-4</c:v>
                      </c:pt>
                      <c:pt idx="2946">
                        <c:v>-2.8837900000000446E-4</c:v>
                      </c:pt>
                      <c:pt idx="2947">
                        <c:v>-2.8542460000000372E-4</c:v>
                      </c:pt>
                      <c:pt idx="2948">
                        <c:v>-2.8589460000000375E-4</c:v>
                      </c:pt>
                      <c:pt idx="2949">
                        <c:v>-2.8775680000000755E-4</c:v>
                      </c:pt>
                      <c:pt idx="2950">
                        <c:v>-2.8961900000000447E-4</c:v>
                      </c:pt>
                      <c:pt idx="2951">
                        <c:v>-2.8970900000000447E-4</c:v>
                      </c:pt>
                      <c:pt idx="2952">
                        <c:v>-2.9148120000000133E-4</c:v>
                      </c:pt>
                      <c:pt idx="2953">
                        <c:v>-2.9224120000000137E-4</c:v>
                      </c:pt>
                      <c:pt idx="2954">
                        <c:v>-2.9252120000000133E-4</c:v>
                      </c:pt>
                      <c:pt idx="2955">
                        <c:v>-2.9281120000000134E-4</c:v>
                      </c:pt>
                      <c:pt idx="2956">
                        <c:v>-2.9533340000000518E-4</c:v>
                      </c:pt>
                      <c:pt idx="2957">
                        <c:v>-2.9786560000000207E-4</c:v>
                      </c:pt>
                      <c:pt idx="2958">
                        <c:v>-2.9824560000000204E-4</c:v>
                      </c:pt>
                      <c:pt idx="2959">
                        <c:v>-3.013478000000059E-4</c:v>
                      </c:pt>
                      <c:pt idx="2960">
                        <c:v>-3.058222000000066E-4</c:v>
                      </c:pt>
                      <c:pt idx="2961">
                        <c:v>-3.0902440000000353E-4</c:v>
                      </c:pt>
                      <c:pt idx="2962">
                        <c:v>-3.0630780000000588E-4</c:v>
                      </c:pt>
                      <c:pt idx="2963">
                        <c:v>-3.0325900000000445E-4</c:v>
                      </c:pt>
                      <c:pt idx="2964">
                        <c:v>-2.9796800000000609E-4</c:v>
                      </c:pt>
                      <c:pt idx="2965">
                        <c:v>-2.8991260000000706E-4</c:v>
                      </c:pt>
                      <c:pt idx="2966">
                        <c:v>-2.8333940000000487E-4</c:v>
                      </c:pt>
                      <c:pt idx="2967">
                        <c:v>-2.8228500000000419E-4</c:v>
                      </c:pt>
                      <c:pt idx="2968">
                        <c:v>-2.8343500000000419E-4</c:v>
                      </c:pt>
                      <c:pt idx="2969">
                        <c:v>-2.8624720000000798E-4</c:v>
                      </c:pt>
                      <c:pt idx="2970">
                        <c:v>-2.9044160000000178E-4</c:v>
                      </c:pt>
                      <c:pt idx="2971">
                        <c:v>-2.9544820000000632E-4</c:v>
                      </c:pt>
                      <c:pt idx="2972">
                        <c:v>-2.9916260000000704E-4</c:v>
                      </c:pt>
                      <c:pt idx="2973">
                        <c:v>-3.0187480000000395E-4</c:v>
                      </c:pt>
                      <c:pt idx="2974">
                        <c:v>-3.0616920000000469E-4</c:v>
                      </c:pt>
                      <c:pt idx="2975">
                        <c:v>-3.0721920000000469E-4</c:v>
                      </c:pt>
                      <c:pt idx="2976">
                        <c:v>-3.1112360000000536E-4</c:v>
                      </c:pt>
                      <c:pt idx="2977">
                        <c:v>-3.1355580000000925E-4</c:v>
                      </c:pt>
                      <c:pt idx="2978">
                        <c:v>-3.1474800000000613E-4</c:v>
                      </c:pt>
                      <c:pt idx="2979">
                        <c:v>-3.1608240000000683E-4</c:v>
                      </c:pt>
                      <c:pt idx="2980">
                        <c:v>-3.1513240000000684E-4</c:v>
                      </c:pt>
                      <c:pt idx="2981">
                        <c:v>-3.1222020000000298E-4</c:v>
                      </c:pt>
                      <c:pt idx="2982">
                        <c:v>-3.1060020000000301E-4</c:v>
                      </c:pt>
                      <c:pt idx="2983">
                        <c:v>-3.078880000000061E-4</c:v>
                      </c:pt>
                      <c:pt idx="2984">
                        <c:v>-3.0730800000000613E-4</c:v>
                      </c:pt>
                      <c:pt idx="2985">
                        <c:v>-3.0349360000000541E-4</c:v>
                      </c:pt>
                      <c:pt idx="2986">
                        <c:v>-3.0006920000000465E-4</c:v>
                      </c:pt>
                      <c:pt idx="2987">
                        <c:v>-2.9858700000000776E-4</c:v>
                      </c:pt>
                      <c:pt idx="2988">
                        <c:v>-2.9582260000000704E-4</c:v>
                      </c:pt>
                      <c:pt idx="2989">
                        <c:v>-2.9368040000000322E-4</c:v>
                      </c:pt>
                      <c:pt idx="2990">
                        <c:v>-2.9477260000000704E-4</c:v>
                      </c:pt>
                      <c:pt idx="2991">
                        <c:v>-2.9587480000000397E-4</c:v>
                      </c:pt>
                      <c:pt idx="2992">
                        <c:v>-2.9758920000000469E-4</c:v>
                      </c:pt>
                      <c:pt idx="2993">
                        <c:v>-2.9892360000000539E-4</c:v>
                      </c:pt>
                      <c:pt idx="2994">
                        <c:v>-3.0240020000000303E-4</c:v>
                      </c:pt>
                      <c:pt idx="2995">
                        <c:v>-3.0587680000000755E-4</c:v>
                      </c:pt>
                      <c:pt idx="2996">
                        <c:v>-3.0935340000000518E-4</c:v>
                      </c:pt>
                      <c:pt idx="2997">
                        <c:v>-3.1016560000000204E-4</c:v>
                      </c:pt>
                      <c:pt idx="2998">
                        <c:v>-3.1412220000000664E-4</c:v>
                      </c:pt>
                      <c:pt idx="2999">
                        <c:v>-3.1150000000000974E-4</c:v>
                      </c:pt>
                    </c:numCache>
                  </c:numRef>
                </c:yVal>
                <c:smooth val="0"/>
                <c:extLst>
                  <c:ext xmlns:c16="http://schemas.microsoft.com/office/drawing/2014/chart" uri="{C3380CC4-5D6E-409C-BE32-E72D297353CC}">
                    <c16:uniqueId val="{00000001-BA77-4C68-BB98-887BF9E2B1B5}"/>
                  </c:ext>
                </c:extLst>
              </c15:ser>
            </c15:filteredScatterSeries>
            <c15:filteredScatterSeries>
              <c15:ser>
                <c:idx val="9"/>
                <c:order val="2"/>
                <c:tx>
                  <c:v>3rd</c:v>
                </c:tx>
                <c:marker>
                  <c:symbol val="none"/>
                </c:marker>
                <c:xVal>
                  <c:numRef>
                    <c:extLst xmlns:c15="http://schemas.microsoft.com/office/drawing/2012/chart">
                      <c:ext xmlns:c15="http://schemas.microsoft.com/office/drawing/2012/chart" uri="{02D57815-91ED-43cb-92C2-25804820EDAC}">
                        <c15:formulaRef>
                          <c15:sqref>Sheet1!$E$1:$E$3000</c15:sqref>
                        </c15:formulaRef>
                      </c:ext>
                    </c:extLst>
                    <c:numCache>
                      <c:formatCode>General</c:formatCode>
                      <c:ptCount val="3000"/>
                      <c:pt idx="0">
                        <c:v>0.127</c:v>
                      </c:pt>
                      <c:pt idx="1">
                        <c:v>0.52700000000000002</c:v>
                      </c:pt>
                      <c:pt idx="2">
                        <c:v>0.92700000000000005</c:v>
                      </c:pt>
                      <c:pt idx="3">
                        <c:v>1.327</c:v>
                      </c:pt>
                      <c:pt idx="4">
                        <c:v>1.7270000000000001</c:v>
                      </c:pt>
                      <c:pt idx="5">
                        <c:v>2.1269999999999998</c:v>
                      </c:pt>
                      <c:pt idx="6">
                        <c:v>2.5270000000000001</c:v>
                      </c:pt>
                      <c:pt idx="7">
                        <c:v>2.927</c:v>
                      </c:pt>
                      <c:pt idx="8">
                        <c:v>3.327</c:v>
                      </c:pt>
                      <c:pt idx="9">
                        <c:v>3.7269999999999999</c:v>
                      </c:pt>
                      <c:pt idx="10">
                        <c:v>4.1269999999999998</c:v>
                      </c:pt>
                      <c:pt idx="11">
                        <c:v>4.5270000000000001</c:v>
                      </c:pt>
                      <c:pt idx="12">
                        <c:v>4.9269999999999996</c:v>
                      </c:pt>
                      <c:pt idx="13">
                        <c:v>5.327</c:v>
                      </c:pt>
                      <c:pt idx="14">
                        <c:v>5.7270000000000003</c:v>
                      </c:pt>
                      <c:pt idx="15">
                        <c:v>6.1269999999999998</c:v>
                      </c:pt>
                      <c:pt idx="16">
                        <c:v>6.5270000000000001</c:v>
                      </c:pt>
                      <c:pt idx="17">
                        <c:v>6.9269999999999996</c:v>
                      </c:pt>
                      <c:pt idx="18">
                        <c:v>7.327</c:v>
                      </c:pt>
                      <c:pt idx="19">
                        <c:v>7.7270000000000003</c:v>
                      </c:pt>
                      <c:pt idx="20">
                        <c:v>8.1270000000000007</c:v>
                      </c:pt>
                      <c:pt idx="21">
                        <c:v>8.5269999999999992</c:v>
                      </c:pt>
                      <c:pt idx="22">
                        <c:v>8.9269999999999996</c:v>
                      </c:pt>
                      <c:pt idx="23">
                        <c:v>9.327</c:v>
                      </c:pt>
                      <c:pt idx="24">
                        <c:v>9.7270000000000003</c:v>
                      </c:pt>
                      <c:pt idx="25">
                        <c:v>10.127000000000001</c:v>
                      </c:pt>
                      <c:pt idx="26">
                        <c:v>10.526999999999999</c:v>
                      </c:pt>
                      <c:pt idx="27">
                        <c:v>10.927</c:v>
                      </c:pt>
                      <c:pt idx="28">
                        <c:v>11.327</c:v>
                      </c:pt>
                      <c:pt idx="29">
                        <c:v>11.727</c:v>
                      </c:pt>
                      <c:pt idx="30">
                        <c:v>12.127000000000001</c:v>
                      </c:pt>
                      <c:pt idx="31">
                        <c:v>12.526999999999999</c:v>
                      </c:pt>
                      <c:pt idx="32">
                        <c:v>12.927</c:v>
                      </c:pt>
                      <c:pt idx="33">
                        <c:v>13.327</c:v>
                      </c:pt>
                      <c:pt idx="34">
                        <c:v>13.727</c:v>
                      </c:pt>
                      <c:pt idx="35">
                        <c:v>14.127000000000001</c:v>
                      </c:pt>
                      <c:pt idx="36">
                        <c:v>14.528</c:v>
                      </c:pt>
                      <c:pt idx="37">
                        <c:v>14.927</c:v>
                      </c:pt>
                      <c:pt idx="38">
                        <c:v>15.327</c:v>
                      </c:pt>
                      <c:pt idx="39">
                        <c:v>15.727</c:v>
                      </c:pt>
                      <c:pt idx="40">
                        <c:v>16.126999999999999</c:v>
                      </c:pt>
                      <c:pt idx="41">
                        <c:v>16.527000000000001</c:v>
                      </c:pt>
                      <c:pt idx="42">
                        <c:v>16.927</c:v>
                      </c:pt>
                      <c:pt idx="43">
                        <c:v>17.327000000000002</c:v>
                      </c:pt>
                      <c:pt idx="44">
                        <c:v>17.727</c:v>
                      </c:pt>
                      <c:pt idx="45">
                        <c:v>18.126999999999999</c:v>
                      </c:pt>
                      <c:pt idx="46">
                        <c:v>18.529</c:v>
                      </c:pt>
                      <c:pt idx="47">
                        <c:v>18.93</c:v>
                      </c:pt>
                      <c:pt idx="48">
                        <c:v>19.329999999999998</c:v>
                      </c:pt>
                      <c:pt idx="49">
                        <c:v>19.728999999999999</c:v>
                      </c:pt>
                      <c:pt idx="50">
                        <c:v>20.129000000000001</c:v>
                      </c:pt>
                      <c:pt idx="51">
                        <c:v>20.529</c:v>
                      </c:pt>
                      <c:pt idx="52">
                        <c:v>20.93</c:v>
                      </c:pt>
                      <c:pt idx="53">
                        <c:v>21.33</c:v>
                      </c:pt>
                      <c:pt idx="54">
                        <c:v>21.728999999999999</c:v>
                      </c:pt>
                      <c:pt idx="55">
                        <c:v>22.129000000000001</c:v>
                      </c:pt>
                      <c:pt idx="56">
                        <c:v>22.53</c:v>
                      </c:pt>
                      <c:pt idx="57">
                        <c:v>22.93</c:v>
                      </c:pt>
                      <c:pt idx="58">
                        <c:v>23.33</c:v>
                      </c:pt>
                      <c:pt idx="59">
                        <c:v>23.73</c:v>
                      </c:pt>
                      <c:pt idx="60">
                        <c:v>24.13</c:v>
                      </c:pt>
                      <c:pt idx="61">
                        <c:v>24.53</c:v>
                      </c:pt>
                      <c:pt idx="62">
                        <c:v>24.93</c:v>
                      </c:pt>
                      <c:pt idx="63">
                        <c:v>25.33</c:v>
                      </c:pt>
                      <c:pt idx="64">
                        <c:v>25.73</c:v>
                      </c:pt>
                      <c:pt idx="65">
                        <c:v>26.13</c:v>
                      </c:pt>
                      <c:pt idx="66">
                        <c:v>26.53</c:v>
                      </c:pt>
                      <c:pt idx="67">
                        <c:v>26.93</c:v>
                      </c:pt>
                      <c:pt idx="68">
                        <c:v>27.33</c:v>
                      </c:pt>
                      <c:pt idx="69">
                        <c:v>27.73</c:v>
                      </c:pt>
                      <c:pt idx="70">
                        <c:v>28.13</c:v>
                      </c:pt>
                      <c:pt idx="71">
                        <c:v>28.53</c:v>
                      </c:pt>
                      <c:pt idx="72">
                        <c:v>28.93</c:v>
                      </c:pt>
                      <c:pt idx="73">
                        <c:v>29.33</c:v>
                      </c:pt>
                      <c:pt idx="74">
                        <c:v>29.73</c:v>
                      </c:pt>
                      <c:pt idx="75">
                        <c:v>30.13</c:v>
                      </c:pt>
                      <c:pt idx="76">
                        <c:v>30.53</c:v>
                      </c:pt>
                      <c:pt idx="77">
                        <c:v>30.93</c:v>
                      </c:pt>
                      <c:pt idx="78">
                        <c:v>31.33</c:v>
                      </c:pt>
                      <c:pt idx="79">
                        <c:v>31.73</c:v>
                      </c:pt>
                      <c:pt idx="80">
                        <c:v>32.130000000000003</c:v>
                      </c:pt>
                      <c:pt idx="81">
                        <c:v>32.53</c:v>
                      </c:pt>
                      <c:pt idx="82">
                        <c:v>32.93</c:v>
                      </c:pt>
                      <c:pt idx="83">
                        <c:v>33.33</c:v>
                      </c:pt>
                      <c:pt idx="84">
                        <c:v>33.729999999999997</c:v>
                      </c:pt>
                      <c:pt idx="85">
                        <c:v>34.130000000000003</c:v>
                      </c:pt>
                      <c:pt idx="86">
                        <c:v>34.53</c:v>
                      </c:pt>
                      <c:pt idx="87">
                        <c:v>34.93</c:v>
                      </c:pt>
                      <c:pt idx="88">
                        <c:v>35.33</c:v>
                      </c:pt>
                      <c:pt idx="89">
                        <c:v>35.729999999999997</c:v>
                      </c:pt>
                      <c:pt idx="90">
                        <c:v>36.130000000000003</c:v>
                      </c:pt>
                      <c:pt idx="91">
                        <c:v>36.53</c:v>
                      </c:pt>
                      <c:pt idx="92">
                        <c:v>36.93</c:v>
                      </c:pt>
                      <c:pt idx="93">
                        <c:v>37.33</c:v>
                      </c:pt>
                      <c:pt idx="94">
                        <c:v>37.729999999999997</c:v>
                      </c:pt>
                      <c:pt idx="95">
                        <c:v>38.130000000000003</c:v>
                      </c:pt>
                      <c:pt idx="96">
                        <c:v>38.53</c:v>
                      </c:pt>
                      <c:pt idx="97">
                        <c:v>38.930999999999997</c:v>
                      </c:pt>
                      <c:pt idx="98">
                        <c:v>39.331000000000003</c:v>
                      </c:pt>
                      <c:pt idx="99">
                        <c:v>39.729999999999997</c:v>
                      </c:pt>
                      <c:pt idx="100">
                        <c:v>40.131</c:v>
                      </c:pt>
                      <c:pt idx="101">
                        <c:v>40.53</c:v>
                      </c:pt>
                      <c:pt idx="102">
                        <c:v>40.930999999999997</c:v>
                      </c:pt>
                      <c:pt idx="103">
                        <c:v>41.331000000000003</c:v>
                      </c:pt>
                      <c:pt idx="104">
                        <c:v>41.73</c:v>
                      </c:pt>
                      <c:pt idx="105">
                        <c:v>42.131</c:v>
                      </c:pt>
                      <c:pt idx="106">
                        <c:v>42.530999999999999</c:v>
                      </c:pt>
                      <c:pt idx="107">
                        <c:v>42.930999999999997</c:v>
                      </c:pt>
                      <c:pt idx="108">
                        <c:v>43.331000000000003</c:v>
                      </c:pt>
                      <c:pt idx="109">
                        <c:v>43.731000000000002</c:v>
                      </c:pt>
                      <c:pt idx="110">
                        <c:v>44.131</c:v>
                      </c:pt>
                      <c:pt idx="111">
                        <c:v>44.530999999999999</c:v>
                      </c:pt>
                      <c:pt idx="112">
                        <c:v>44.930999999999997</c:v>
                      </c:pt>
                      <c:pt idx="113">
                        <c:v>45.331000000000003</c:v>
                      </c:pt>
                      <c:pt idx="114">
                        <c:v>45.731000000000002</c:v>
                      </c:pt>
                      <c:pt idx="115">
                        <c:v>46.131</c:v>
                      </c:pt>
                      <c:pt idx="116">
                        <c:v>46.530999999999999</c:v>
                      </c:pt>
                      <c:pt idx="117">
                        <c:v>46.930999999999997</c:v>
                      </c:pt>
                      <c:pt idx="118">
                        <c:v>47.331000000000003</c:v>
                      </c:pt>
                      <c:pt idx="119">
                        <c:v>47.731000000000002</c:v>
                      </c:pt>
                      <c:pt idx="120">
                        <c:v>48.131</c:v>
                      </c:pt>
                      <c:pt idx="121">
                        <c:v>48.530999999999999</c:v>
                      </c:pt>
                      <c:pt idx="122">
                        <c:v>48.930999999999997</c:v>
                      </c:pt>
                      <c:pt idx="123">
                        <c:v>49.331000000000003</c:v>
                      </c:pt>
                      <c:pt idx="124">
                        <c:v>49.731000000000002</c:v>
                      </c:pt>
                      <c:pt idx="125">
                        <c:v>50.131</c:v>
                      </c:pt>
                      <c:pt idx="126">
                        <c:v>50.533000000000001</c:v>
                      </c:pt>
                      <c:pt idx="127">
                        <c:v>50.933</c:v>
                      </c:pt>
                      <c:pt idx="128">
                        <c:v>51.332999999999998</c:v>
                      </c:pt>
                      <c:pt idx="129">
                        <c:v>51.732999999999997</c:v>
                      </c:pt>
                      <c:pt idx="130">
                        <c:v>52.133000000000003</c:v>
                      </c:pt>
                      <c:pt idx="131">
                        <c:v>52.533000000000001</c:v>
                      </c:pt>
                      <c:pt idx="132">
                        <c:v>52.933</c:v>
                      </c:pt>
                      <c:pt idx="133">
                        <c:v>53.332999999999998</c:v>
                      </c:pt>
                      <c:pt idx="134">
                        <c:v>53.732999999999997</c:v>
                      </c:pt>
                      <c:pt idx="135">
                        <c:v>54.133000000000003</c:v>
                      </c:pt>
                      <c:pt idx="136">
                        <c:v>54.533000000000001</c:v>
                      </c:pt>
                      <c:pt idx="137">
                        <c:v>54.933</c:v>
                      </c:pt>
                      <c:pt idx="138">
                        <c:v>55.332999999999998</c:v>
                      </c:pt>
                      <c:pt idx="139">
                        <c:v>55.732999999999997</c:v>
                      </c:pt>
                      <c:pt idx="140">
                        <c:v>56.133000000000003</c:v>
                      </c:pt>
                      <c:pt idx="141">
                        <c:v>56.533000000000001</c:v>
                      </c:pt>
                      <c:pt idx="142">
                        <c:v>56.933</c:v>
                      </c:pt>
                      <c:pt idx="143">
                        <c:v>57.332999999999998</c:v>
                      </c:pt>
                      <c:pt idx="144">
                        <c:v>57.732999999999997</c:v>
                      </c:pt>
                      <c:pt idx="145">
                        <c:v>58.133000000000003</c:v>
                      </c:pt>
                      <c:pt idx="146">
                        <c:v>58.533000000000001</c:v>
                      </c:pt>
                      <c:pt idx="147">
                        <c:v>58.933</c:v>
                      </c:pt>
                      <c:pt idx="148">
                        <c:v>59.332999999999998</c:v>
                      </c:pt>
                      <c:pt idx="149">
                        <c:v>59.732999999999997</c:v>
                      </c:pt>
                      <c:pt idx="150">
                        <c:v>60.133000000000003</c:v>
                      </c:pt>
                      <c:pt idx="151">
                        <c:v>60.533000000000001</c:v>
                      </c:pt>
                      <c:pt idx="152">
                        <c:v>60.933</c:v>
                      </c:pt>
                      <c:pt idx="153">
                        <c:v>61.332999999999998</c:v>
                      </c:pt>
                      <c:pt idx="154">
                        <c:v>61.732999999999997</c:v>
                      </c:pt>
                      <c:pt idx="155">
                        <c:v>62.133000000000003</c:v>
                      </c:pt>
                      <c:pt idx="156">
                        <c:v>62.533999999999999</c:v>
                      </c:pt>
                      <c:pt idx="157">
                        <c:v>62.933999999999997</c:v>
                      </c:pt>
                      <c:pt idx="158">
                        <c:v>63.334000000000003</c:v>
                      </c:pt>
                      <c:pt idx="159">
                        <c:v>63.734000000000002</c:v>
                      </c:pt>
                      <c:pt idx="160">
                        <c:v>64.134</c:v>
                      </c:pt>
                      <c:pt idx="161">
                        <c:v>64.534000000000006</c:v>
                      </c:pt>
                      <c:pt idx="162">
                        <c:v>64.933999999999997</c:v>
                      </c:pt>
                      <c:pt idx="163">
                        <c:v>65.334000000000003</c:v>
                      </c:pt>
                      <c:pt idx="164">
                        <c:v>65.733999999999995</c:v>
                      </c:pt>
                      <c:pt idx="165">
                        <c:v>66.134</c:v>
                      </c:pt>
                      <c:pt idx="166">
                        <c:v>66.534000000000006</c:v>
                      </c:pt>
                      <c:pt idx="167">
                        <c:v>66.933999999999997</c:v>
                      </c:pt>
                      <c:pt idx="168">
                        <c:v>67.334000000000003</c:v>
                      </c:pt>
                      <c:pt idx="169">
                        <c:v>67.733999999999995</c:v>
                      </c:pt>
                      <c:pt idx="170">
                        <c:v>68.134</c:v>
                      </c:pt>
                      <c:pt idx="171">
                        <c:v>68.534000000000006</c:v>
                      </c:pt>
                      <c:pt idx="172">
                        <c:v>68.933999999999997</c:v>
                      </c:pt>
                      <c:pt idx="173">
                        <c:v>69.334000000000003</c:v>
                      </c:pt>
                      <c:pt idx="174">
                        <c:v>69.733999999999995</c:v>
                      </c:pt>
                      <c:pt idx="175">
                        <c:v>70.134</c:v>
                      </c:pt>
                      <c:pt idx="176">
                        <c:v>70.534000000000006</c:v>
                      </c:pt>
                      <c:pt idx="177">
                        <c:v>70.933999999999997</c:v>
                      </c:pt>
                      <c:pt idx="178">
                        <c:v>71.334000000000003</c:v>
                      </c:pt>
                      <c:pt idx="179">
                        <c:v>71.733999999999995</c:v>
                      </c:pt>
                      <c:pt idx="180">
                        <c:v>72.134</c:v>
                      </c:pt>
                      <c:pt idx="181">
                        <c:v>72.534000000000006</c:v>
                      </c:pt>
                      <c:pt idx="182">
                        <c:v>72.933999999999997</c:v>
                      </c:pt>
                      <c:pt idx="183">
                        <c:v>73.334000000000003</c:v>
                      </c:pt>
                      <c:pt idx="184">
                        <c:v>73.733999999999995</c:v>
                      </c:pt>
                      <c:pt idx="185">
                        <c:v>74.134</c:v>
                      </c:pt>
                      <c:pt idx="186">
                        <c:v>74.534999999999997</c:v>
                      </c:pt>
                      <c:pt idx="187">
                        <c:v>74.935000000000002</c:v>
                      </c:pt>
                      <c:pt idx="188">
                        <c:v>75.334999999999994</c:v>
                      </c:pt>
                      <c:pt idx="189">
                        <c:v>75.733999999999995</c:v>
                      </c:pt>
                      <c:pt idx="190">
                        <c:v>76.134</c:v>
                      </c:pt>
                      <c:pt idx="191">
                        <c:v>76.534999999999997</c:v>
                      </c:pt>
                      <c:pt idx="192">
                        <c:v>76.935000000000002</c:v>
                      </c:pt>
                      <c:pt idx="193">
                        <c:v>77.334999999999994</c:v>
                      </c:pt>
                      <c:pt idx="194">
                        <c:v>77.733999999999995</c:v>
                      </c:pt>
                      <c:pt idx="195">
                        <c:v>78.134</c:v>
                      </c:pt>
                      <c:pt idx="196">
                        <c:v>78.534999999999997</c:v>
                      </c:pt>
                      <c:pt idx="197">
                        <c:v>78.935000000000002</c:v>
                      </c:pt>
                      <c:pt idx="198">
                        <c:v>79.334999999999994</c:v>
                      </c:pt>
                      <c:pt idx="199">
                        <c:v>79.734999999999999</c:v>
                      </c:pt>
                      <c:pt idx="200">
                        <c:v>80.135000000000005</c:v>
                      </c:pt>
                      <c:pt idx="201">
                        <c:v>80.534999999999997</c:v>
                      </c:pt>
                      <c:pt idx="202">
                        <c:v>80.935000000000002</c:v>
                      </c:pt>
                      <c:pt idx="203">
                        <c:v>81.334999999999994</c:v>
                      </c:pt>
                      <c:pt idx="204">
                        <c:v>81.734999999999999</c:v>
                      </c:pt>
                      <c:pt idx="205">
                        <c:v>82.135000000000005</c:v>
                      </c:pt>
                      <c:pt idx="206">
                        <c:v>82.536000000000001</c:v>
                      </c:pt>
                      <c:pt idx="207">
                        <c:v>82.936999999999998</c:v>
                      </c:pt>
                      <c:pt idx="208">
                        <c:v>83.337000000000003</c:v>
                      </c:pt>
                      <c:pt idx="209">
                        <c:v>83.736999999999995</c:v>
                      </c:pt>
                      <c:pt idx="210">
                        <c:v>84.135999999999996</c:v>
                      </c:pt>
                      <c:pt idx="211">
                        <c:v>84.536000000000001</c:v>
                      </c:pt>
                      <c:pt idx="212">
                        <c:v>84.936999999999998</c:v>
                      </c:pt>
                      <c:pt idx="213">
                        <c:v>85.337000000000003</c:v>
                      </c:pt>
                      <c:pt idx="214">
                        <c:v>85.736999999999995</c:v>
                      </c:pt>
                      <c:pt idx="215">
                        <c:v>86.135999999999996</c:v>
                      </c:pt>
                      <c:pt idx="216">
                        <c:v>86.537000000000006</c:v>
                      </c:pt>
                      <c:pt idx="217">
                        <c:v>86.936999999999998</c:v>
                      </c:pt>
                      <c:pt idx="218">
                        <c:v>87.337000000000003</c:v>
                      </c:pt>
                      <c:pt idx="219">
                        <c:v>87.736999999999995</c:v>
                      </c:pt>
                      <c:pt idx="220">
                        <c:v>88.137</c:v>
                      </c:pt>
                      <c:pt idx="221">
                        <c:v>88.537000000000006</c:v>
                      </c:pt>
                      <c:pt idx="222">
                        <c:v>88.936999999999998</c:v>
                      </c:pt>
                      <c:pt idx="223">
                        <c:v>89.337000000000003</c:v>
                      </c:pt>
                      <c:pt idx="224">
                        <c:v>89.736999999999995</c:v>
                      </c:pt>
                      <c:pt idx="225">
                        <c:v>90.137</c:v>
                      </c:pt>
                      <c:pt idx="226">
                        <c:v>90.537000000000006</c:v>
                      </c:pt>
                      <c:pt idx="227">
                        <c:v>90.936999999999998</c:v>
                      </c:pt>
                      <c:pt idx="228">
                        <c:v>91.337000000000003</c:v>
                      </c:pt>
                      <c:pt idx="229">
                        <c:v>91.736999999999995</c:v>
                      </c:pt>
                      <c:pt idx="230">
                        <c:v>92.137</c:v>
                      </c:pt>
                      <c:pt idx="231">
                        <c:v>92.537000000000006</c:v>
                      </c:pt>
                      <c:pt idx="232">
                        <c:v>92.936999999999998</c:v>
                      </c:pt>
                      <c:pt idx="233">
                        <c:v>93.337000000000003</c:v>
                      </c:pt>
                      <c:pt idx="234">
                        <c:v>93.736999999999995</c:v>
                      </c:pt>
                      <c:pt idx="235">
                        <c:v>94.137</c:v>
                      </c:pt>
                      <c:pt idx="236">
                        <c:v>94.537000000000006</c:v>
                      </c:pt>
                      <c:pt idx="237">
                        <c:v>94.936999999999998</c:v>
                      </c:pt>
                      <c:pt idx="238">
                        <c:v>95.337000000000003</c:v>
                      </c:pt>
                      <c:pt idx="239">
                        <c:v>95.736999999999995</c:v>
                      </c:pt>
                      <c:pt idx="240">
                        <c:v>96.137</c:v>
                      </c:pt>
                      <c:pt idx="241">
                        <c:v>96.537000000000006</c:v>
                      </c:pt>
                      <c:pt idx="242">
                        <c:v>96.936999999999998</c:v>
                      </c:pt>
                      <c:pt idx="243">
                        <c:v>97.337000000000003</c:v>
                      </c:pt>
                      <c:pt idx="244">
                        <c:v>97.736999999999995</c:v>
                      </c:pt>
                      <c:pt idx="245">
                        <c:v>98.137</c:v>
                      </c:pt>
                      <c:pt idx="246">
                        <c:v>98.537000000000006</c:v>
                      </c:pt>
                      <c:pt idx="247">
                        <c:v>98.936999999999998</c:v>
                      </c:pt>
                      <c:pt idx="248">
                        <c:v>99.337000000000003</c:v>
                      </c:pt>
                      <c:pt idx="249">
                        <c:v>99.736999999999995</c:v>
                      </c:pt>
                      <c:pt idx="250">
                        <c:v>100.137</c:v>
                      </c:pt>
                      <c:pt idx="251">
                        <c:v>100.53700000000001</c:v>
                      </c:pt>
                      <c:pt idx="252">
                        <c:v>100.937</c:v>
                      </c:pt>
                      <c:pt idx="253">
                        <c:v>101.337</c:v>
                      </c:pt>
                      <c:pt idx="254">
                        <c:v>101.73699999999999</c:v>
                      </c:pt>
                      <c:pt idx="255">
                        <c:v>102.137</c:v>
                      </c:pt>
                      <c:pt idx="256">
                        <c:v>102.53700000000001</c:v>
                      </c:pt>
                      <c:pt idx="257">
                        <c:v>102.937</c:v>
                      </c:pt>
                      <c:pt idx="258">
                        <c:v>103.337</c:v>
                      </c:pt>
                      <c:pt idx="259">
                        <c:v>103.73699999999999</c:v>
                      </c:pt>
                      <c:pt idx="260">
                        <c:v>104.137</c:v>
                      </c:pt>
                      <c:pt idx="261">
                        <c:v>104.53700000000001</c:v>
                      </c:pt>
                      <c:pt idx="262">
                        <c:v>104.937</c:v>
                      </c:pt>
                      <c:pt idx="263">
                        <c:v>105.337</c:v>
                      </c:pt>
                      <c:pt idx="264">
                        <c:v>105.73699999999999</c:v>
                      </c:pt>
                      <c:pt idx="265">
                        <c:v>106.137</c:v>
                      </c:pt>
                      <c:pt idx="266">
                        <c:v>106.53700000000001</c:v>
                      </c:pt>
                      <c:pt idx="267">
                        <c:v>106.937</c:v>
                      </c:pt>
                      <c:pt idx="268">
                        <c:v>107.337</c:v>
                      </c:pt>
                      <c:pt idx="269">
                        <c:v>107.73699999999999</c:v>
                      </c:pt>
                      <c:pt idx="270">
                        <c:v>108.137</c:v>
                      </c:pt>
                      <c:pt idx="271">
                        <c:v>108.53700000000001</c:v>
                      </c:pt>
                      <c:pt idx="272">
                        <c:v>108.937</c:v>
                      </c:pt>
                      <c:pt idx="273">
                        <c:v>109.337</c:v>
                      </c:pt>
                      <c:pt idx="274">
                        <c:v>109.73699999999999</c:v>
                      </c:pt>
                      <c:pt idx="275">
                        <c:v>110.137</c:v>
                      </c:pt>
                      <c:pt idx="276">
                        <c:v>110.53700000000001</c:v>
                      </c:pt>
                      <c:pt idx="277">
                        <c:v>110.937</c:v>
                      </c:pt>
                      <c:pt idx="278">
                        <c:v>111.337</c:v>
                      </c:pt>
                      <c:pt idx="279">
                        <c:v>111.73699999999999</c:v>
                      </c:pt>
                      <c:pt idx="280">
                        <c:v>112.137</c:v>
                      </c:pt>
                      <c:pt idx="281">
                        <c:v>112.53700000000001</c:v>
                      </c:pt>
                      <c:pt idx="282">
                        <c:v>112.937</c:v>
                      </c:pt>
                      <c:pt idx="283">
                        <c:v>113.337</c:v>
                      </c:pt>
                      <c:pt idx="284">
                        <c:v>113.73699999999999</c:v>
                      </c:pt>
                      <c:pt idx="285">
                        <c:v>114.137</c:v>
                      </c:pt>
                      <c:pt idx="286">
                        <c:v>114.54</c:v>
                      </c:pt>
                      <c:pt idx="287">
                        <c:v>114.93899999999999</c:v>
                      </c:pt>
                      <c:pt idx="288">
                        <c:v>115.34</c:v>
                      </c:pt>
                      <c:pt idx="289">
                        <c:v>115.74</c:v>
                      </c:pt>
                      <c:pt idx="290">
                        <c:v>116.14</c:v>
                      </c:pt>
                      <c:pt idx="291">
                        <c:v>116.539</c:v>
                      </c:pt>
                      <c:pt idx="292">
                        <c:v>116.93899999999999</c:v>
                      </c:pt>
                      <c:pt idx="293">
                        <c:v>117.34</c:v>
                      </c:pt>
                      <c:pt idx="294">
                        <c:v>117.74</c:v>
                      </c:pt>
                      <c:pt idx="295">
                        <c:v>118.14</c:v>
                      </c:pt>
                      <c:pt idx="296">
                        <c:v>118.54</c:v>
                      </c:pt>
                      <c:pt idx="297">
                        <c:v>118.94</c:v>
                      </c:pt>
                      <c:pt idx="298">
                        <c:v>119.34</c:v>
                      </c:pt>
                      <c:pt idx="299">
                        <c:v>119.74</c:v>
                      </c:pt>
                      <c:pt idx="300">
                        <c:v>120.14</c:v>
                      </c:pt>
                      <c:pt idx="301">
                        <c:v>120.54</c:v>
                      </c:pt>
                      <c:pt idx="302">
                        <c:v>120.94</c:v>
                      </c:pt>
                      <c:pt idx="303">
                        <c:v>121.34</c:v>
                      </c:pt>
                      <c:pt idx="304">
                        <c:v>121.74</c:v>
                      </c:pt>
                      <c:pt idx="305">
                        <c:v>122.14</c:v>
                      </c:pt>
                      <c:pt idx="306">
                        <c:v>122.54</c:v>
                      </c:pt>
                      <c:pt idx="307">
                        <c:v>122.94</c:v>
                      </c:pt>
                      <c:pt idx="308">
                        <c:v>123.34</c:v>
                      </c:pt>
                      <c:pt idx="309">
                        <c:v>123.74</c:v>
                      </c:pt>
                      <c:pt idx="310">
                        <c:v>124.14</c:v>
                      </c:pt>
                      <c:pt idx="311">
                        <c:v>124.54</c:v>
                      </c:pt>
                      <c:pt idx="312">
                        <c:v>124.94</c:v>
                      </c:pt>
                      <c:pt idx="313">
                        <c:v>125.34</c:v>
                      </c:pt>
                      <c:pt idx="314">
                        <c:v>125.74</c:v>
                      </c:pt>
                      <c:pt idx="315">
                        <c:v>126.14</c:v>
                      </c:pt>
                      <c:pt idx="316">
                        <c:v>126.54</c:v>
                      </c:pt>
                      <c:pt idx="317">
                        <c:v>126.94</c:v>
                      </c:pt>
                      <c:pt idx="318">
                        <c:v>127.34</c:v>
                      </c:pt>
                      <c:pt idx="319">
                        <c:v>127.74</c:v>
                      </c:pt>
                      <c:pt idx="320">
                        <c:v>128.13999999999999</c:v>
                      </c:pt>
                      <c:pt idx="321">
                        <c:v>128.54</c:v>
                      </c:pt>
                      <c:pt idx="322">
                        <c:v>128.94</c:v>
                      </c:pt>
                      <c:pt idx="323">
                        <c:v>129.34</c:v>
                      </c:pt>
                      <c:pt idx="324">
                        <c:v>129.74</c:v>
                      </c:pt>
                      <c:pt idx="325">
                        <c:v>130.13999999999999</c:v>
                      </c:pt>
                      <c:pt idx="326">
                        <c:v>130.54</c:v>
                      </c:pt>
                      <c:pt idx="327">
                        <c:v>130.94</c:v>
                      </c:pt>
                      <c:pt idx="328">
                        <c:v>131.34</c:v>
                      </c:pt>
                      <c:pt idx="329">
                        <c:v>131.74</c:v>
                      </c:pt>
                      <c:pt idx="330">
                        <c:v>132.13999999999999</c:v>
                      </c:pt>
                      <c:pt idx="331">
                        <c:v>132.54</c:v>
                      </c:pt>
                      <c:pt idx="332">
                        <c:v>132.94</c:v>
                      </c:pt>
                      <c:pt idx="333">
                        <c:v>133.34</c:v>
                      </c:pt>
                      <c:pt idx="334">
                        <c:v>133.74</c:v>
                      </c:pt>
                      <c:pt idx="335">
                        <c:v>134.13999999999999</c:v>
                      </c:pt>
                      <c:pt idx="336">
                        <c:v>134.54</c:v>
                      </c:pt>
                      <c:pt idx="337">
                        <c:v>134.94</c:v>
                      </c:pt>
                      <c:pt idx="338">
                        <c:v>135.34</c:v>
                      </c:pt>
                      <c:pt idx="339">
                        <c:v>135.74</c:v>
                      </c:pt>
                      <c:pt idx="340">
                        <c:v>136.13999999999999</c:v>
                      </c:pt>
                      <c:pt idx="341">
                        <c:v>136.54</c:v>
                      </c:pt>
                      <c:pt idx="342">
                        <c:v>136.94</c:v>
                      </c:pt>
                      <c:pt idx="343">
                        <c:v>137.34</c:v>
                      </c:pt>
                      <c:pt idx="344">
                        <c:v>137.74</c:v>
                      </c:pt>
                      <c:pt idx="345">
                        <c:v>138.13999999999999</c:v>
                      </c:pt>
                      <c:pt idx="346">
                        <c:v>138.54</c:v>
                      </c:pt>
                      <c:pt idx="347">
                        <c:v>138.94</c:v>
                      </c:pt>
                      <c:pt idx="348">
                        <c:v>139.34</c:v>
                      </c:pt>
                      <c:pt idx="349">
                        <c:v>139.74</c:v>
                      </c:pt>
                      <c:pt idx="350">
                        <c:v>140.13999999999999</c:v>
                      </c:pt>
                      <c:pt idx="351">
                        <c:v>140.54</c:v>
                      </c:pt>
                      <c:pt idx="352">
                        <c:v>140.94</c:v>
                      </c:pt>
                      <c:pt idx="353">
                        <c:v>141.34</c:v>
                      </c:pt>
                      <c:pt idx="354">
                        <c:v>141.74</c:v>
                      </c:pt>
                      <c:pt idx="355">
                        <c:v>142.13999999999999</c:v>
                      </c:pt>
                      <c:pt idx="356">
                        <c:v>142.541</c:v>
                      </c:pt>
                      <c:pt idx="357">
                        <c:v>142.941</c:v>
                      </c:pt>
                      <c:pt idx="358">
                        <c:v>143.34100000000001</c:v>
                      </c:pt>
                      <c:pt idx="359">
                        <c:v>143.74</c:v>
                      </c:pt>
                      <c:pt idx="360">
                        <c:v>144.14099999999999</c:v>
                      </c:pt>
                      <c:pt idx="361">
                        <c:v>144.541</c:v>
                      </c:pt>
                      <c:pt idx="362">
                        <c:v>144.941</c:v>
                      </c:pt>
                      <c:pt idx="363">
                        <c:v>145.34100000000001</c:v>
                      </c:pt>
                      <c:pt idx="364">
                        <c:v>145.74</c:v>
                      </c:pt>
                      <c:pt idx="365">
                        <c:v>146.14099999999999</c:v>
                      </c:pt>
                      <c:pt idx="366">
                        <c:v>146.541</c:v>
                      </c:pt>
                      <c:pt idx="367">
                        <c:v>146.941</c:v>
                      </c:pt>
                      <c:pt idx="368">
                        <c:v>147.34100000000001</c:v>
                      </c:pt>
                      <c:pt idx="369">
                        <c:v>147.74100000000001</c:v>
                      </c:pt>
                      <c:pt idx="370">
                        <c:v>148.14099999999999</c:v>
                      </c:pt>
                      <c:pt idx="371">
                        <c:v>148.541</c:v>
                      </c:pt>
                      <c:pt idx="372">
                        <c:v>148.941</c:v>
                      </c:pt>
                      <c:pt idx="373">
                        <c:v>149.34100000000001</c:v>
                      </c:pt>
                      <c:pt idx="374">
                        <c:v>149.74100000000001</c:v>
                      </c:pt>
                      <c:pt idx="375">
                        <c:v>150.14099999999999</c:v>
                      </c:pt>
                      <c:pt idx="376">
                        <c:v>150.541</c:v>
                      </c:pt>
                      <c:pt idx="377">
                        <c:v>150.941</c:v>
                      </c:pt>
                      <c:pt idx="378">
                        <c:v>151.34100000000001</c:v>
                      </c:pt>
                      <c:pt idx="379">
                        <c:v>151.74100000000001</c:v>
                      </c:pt>
                      <c:pt idx="380">
                        <c:v>152.14099999999999</c:v>
                      </c:pt>
                      <c:pt idx="381">
                        <c:v>152.541</c:v>
                      </c:pt>
                      <c:pt idx="382">
                        <c:v>152.941</c:v>
                      </c:pt>
                      <c:pt idx="383">
                        <c:v>153.34100000000001</c:v>
                      </c:pt>
                      <c:pt idx="384">
                        <c:v>153.74100000000001</c:v>
                      </c:pt>
                      <c:pt idx="385">
                        <c:v>154.14099999999999</c:v>
                      </c:pt>
                      <c:pt idx="386">
                        <c:v>154.541</c:v>
                      </c:pt>
                      <c:pt idx="387">
                        <c:v>154.941</c:v>
                      </c:pt>
                      <c:pt idx="388">
                        <c:v>155.34100000000001</c:v>
                      </c:pt>
                      <c:pt idx="389">
                        <c:v>155.74100000000001</c:v>
                      </c:pt>
                      <c:pt idx="390">
                        <c:v>156.14099999999999</c:v>
                      </c:pt>
                      <c:pt idx="391">
                        <c:v>156.541</c:v>
                      </c:pt>
                      <c:pt idx="392">
                        <c:v>156.941</c:v>
                      </c:pt>
                      <c:pt idx="393">
                        <c:v>157.34100000000001</c:v>
                      </c:pt>
                      <c:pt idx="394">
                        <c:v>157.74100000000001</c:v>
                      </c:pt>
                      <c:pt idx="395">
                        <c:v>158.14099999999999</c:v>
                      </c:pt>
                      <c:pt idx="396">
                        <c:v>158.542</c:v>
                      </c:pt>
                      <c:pt idx="397">
                        <c:v>158.941</c:v>
                      </c:pt>
                      <c:pt idx="398">
                        <c:v>159.34100000000001</c:v>
                      </c:pt>
                      <c:pt idx="399">
                        <c:v>159.74100000000001</c:v>
                      </c:pt>
                      <c:pt idx="400">
                        <c:v>160.14099999999999</c:v>
                      </c:pt>
                      <c:pt idx="401">
                        <c:v>160.541</c:v>
                      </c:pt>
                      <c:pt idx="402">
                        <c:v>160.941</c:v>
                      </c:pt>
                      <c:pt idx="403">
                        <c:v>161.34100000000001</c:v>
                      </c:pt>
                      <c:pt idx="404">
                        <c:v>161.74100000000001</c:v>
                      </c:pt>
                      <c:pt idx="405">
                        <c:v>162.14099999999999</c:v>
                      </c:pt>
                      <c:pt idx="406">
                        <c:v>162.542</c:v>
                      </c:pt>
                      <c:pt idx="407">
                        <c:v>162.941</c:v>
                      </c:pt>
                      <c:pt idx="408">
                        <c:v>163.34200000000001</c:v>
                      </c:pt>
                      <c:pt idx="409">
                        <c:v>163.74199999999999</c:v>
                      </c:pt>
                      <c:pt idx="410">
                        <c:v>164.14099999999999</c:v>
                      </c:pt>
                      <c:pt idx="411">
                        <c:v>164.542</c:v>
                      </c:pt>
                      <c:pt idx="412">
                        <c:v>164.941</c:v>
                      </c:pt>
                      <c:pt idx="413">
                        <c:v>165.34200000000001</c:v>
                      </c:pt>
                      <c:pt idx="414">
                        <c:v>165.74199999999999</c:v>
                      </c:pt>
                      <c:pt idx="415">
                        <c:v>166.14099999999999</c:v>
                      </c:pt>
                      <c:pt idx="416">
                        <c:v>166.542</c:v>
                      </c:pt>
                      <c:pt idx="417">
                        <c:v>166.94200000000001</c:v>
                      </c:pt>
                      <c:pt idx="418">
                        <c:v>167.34200000000001</c:v>
                      </c:pt>
                      <c:pt idx="419">
                        <c:v>167.74199999999999</c:v>
                      </c:pt>
                      <c:pt idx="420">
                        <c:v>168.14099999999999</c:v>
                      </c:pt>
                      <c:pt idx="421">
                        <c:v>168.542</c:v>
                      </c:pt>
                      <c:pt idx="422">
                        <c:v>168.94200000000001</c:v>
                      </c:pt>
                      <c:pt idx="423">
                        <c:v>169.34200000000001</c:v>
                      </c:pt>
                      <c:pt idx="424">
                        <c:v>169.74199999999999</c:v>
                      </c:pt>
                      <c:pt idx="425">
                        <c:v>170.14099999999999</c:v>
                      </c:pt>
                      <c:pt idx="426">
                        <c:v>170.542</c:v>
                      </c:pt>
                      <c:pt idx="427">
                        <c:v>170.94200000000001</c:v>
                      </c:pt>
                      <c:pt idx="428">
                        <c:v>171.34200000000001</c:v>
                      </c:pt>
                      <c:pt idx="429">
                        <c:v>171.74199999999999</c:v>
                      </c:pt>
                      <c:pt idx="430">
                        <c:v>172.142</c:v>
                      </c:pt>
                      <c:pt idx="431">
                        <c:v>172.542</c:v>
                      </c:pt>
                      <c:pt idx="432">
                        <c:v>172.94200000000001</c:v>
                      </c:pt>
                      <c:pt idx="433">
                        <c:v>173.34200000000001</c:v>
                      </c:pt>
                      <c:pt idx="434">
                        <c:v>173.74199999999999</c:v>
                      </c:pt>
                      <c:pt idx="435">
                        <c:v>174.142</c:v>
                      </c:pt>
                      <c:pt idx="436">
                        <c:v>174.542</c:v>
                      </c:pt>
                      <c:pt idx="437">
                        <c:v>174.94200000000001</c:v>
                      </c:pt>
                      <c:pt idx="438">
                        <c:v>175.34200000000001</c:v>
                      </c:pt>
                      <c:pt idx="439">
                        <c:v>175.74199999999999</c:v>
                      </c:pt>
                      <c:pt idx="440">
                        <c:v>176.142</c:v>
                      </c:pt>
                      <c:pt idx="441">
                        <c:v>176.542</c:v>
                      </c:pt>
                      <c:pt idx="442">
                        <c:v>176.94200000000001</c:v>
                      </c:pt>
                      <c:pt idx="443">
                        <c:v>177.34200000000001</c:v>
                      </c:pt>
                      <c:pt idx="444">
                        <c:v>177.74199999999999</c:v>
                      </c:pt>
                      <c:pt idx="445">
                        <c:v>178.142</c:v>
                      </c:pt>
                      <c:pt idx="446">
                        <c:v>178.542</c:v>
                      </c:pt>
                      <c:pt idx="447">
                        <c:v>178.94200000000001</c:v>
                      </c:pt>
                      <c:pt idx="448">
                        <c:v>179.34200000000001</c:v>
                      </c:pt>
                      <c:pt idx="449">
                        <c:v>179.74199999999999</c:v>
                      </c:pt>
                      <c:pt idx="450">
                        <c:v>180.142</c:v>
                      </c:pt>
                      <c:pt idx="451">
                        <c:v>180.542</c:v>
                      </c:pt>
                      <c:pt idx="452">
                        <c:v>180.94200000000001</c:v>
                      </c:pt>
                      <c:pt idx="453">
                        <c:v>181.34200000000001</c:v>
                      </c:pt>
                      <c:pt idx="454">
                        <c:v>181.74199999999999</c:v>
                      </c:pt>
                      <c:pt idx="455">
                        <c:v>182.142</c:v>
                      </c:pt>
                      <c:pt idx="456">
                        <c:v>182.54400000000001</c:v>
                      </c:pt>
                      <c:pt idx="457">
                        <c:v>182.94399999999999</c:v>
                      </c:pt>
                      <c:pt idx="458">
                        <c:v>183.34399999999999</c:v>
                      </c:pt>
                      <c:pt idx="459">
                        <c:v>183.744</c:v>
                      </c:pt>
                      <c:pt idx="460">
                        <c:v>184.14400000000001</c:v>
                      </c:pt>
                      <c:pt idx="461">
                        <c:v>184.54400000000001</c:v>
                      </c:pt>
                      <c:pt idx="462">
                        <c:v>184.94399999999999</c:v>
                      </c:pt>
                      <c:pt idx="463">
                        <c:v>185.34399999999999</c:v>
                      </c:pt>
                      <c:pt idx="464">
                        <c:v>185.744</c:v>
                      </c:pt>
                      <c:pt idx="465">
                        <c:v>186.14400000000001</c:v>
                      </c:pt>
                      <c:pt idx="466">
                        <c:v>186.54499999999999</c:v>
                      </c:pt>
                      <c:pt idx="467">
                        <c:v>186.94499999999999</c:v>
                      </c:pt>
                      <c:pt idx="468">
                        <c:v>187.34399999999999</c:v>
                      </c:pt>
                      <c:pt idx="469">
                        <c:v>187.745</c:v>
                      </c:pt>
                      <c:pt idx="470">
                        <c:v>188.14500000000001</c:v>
                      </c:pt>
                      <c:pt idx="471">
                        <c:v>188.54400000000001</c:v>
                      </c:pt>
                      <c:pt idx="472">
                        <c:v>188.94499999999999</c:v>
                      </c:pt>
                      <c:pt idx="473">
                        <c:v>189.34399999999999</c:v>
                      </c:pt>
                      <c:pt idx="474">
                        <c:v>189.745</c:v>
                      </c:pt>
                      <c:pt idx="475">
                        <c:v>190.14400000000001</c:v>
                      </c:pt>
                      <c:pt idx="476">
                        <c:v>190.54499999999999</c:v>
                      </c:pt>
                      <c:pt idx="477">
                        <c:v>190.94499999999999</c:v>
                      </c:pt>
                      <c:pt idx="478">
                        <c:v>191.345</c:v>
                      </c:pt>
                      <c:pt idx="479">
                        <c:v>191.745</c:v>
                      </c:pt>
                      <c:pt idx="480">
                        <c:v>192.14500000000001</c:v>
                      </c:pt>
                      <c:pt idx="481">
                        <c:v>192.54499999999999</c:v>
                      </c:pt>
                      <c:pt idx="482">
                        <c:v>192.94499999999999</c:v>
                      </c:pt>
                      <c:pt idx="483">
                        <c:v>193.345</c:v>
                      </c:pt>
                      <c:pt idx="484">
                        <c:v>193.745</c:v>
                      </c:pt>
                      <c:pt idx="485">
                        <c:v>194.14500000000001</c:v>
                      </c:pt>
                      <c:pt idx="486">
                        <c:v>194.54499999999999</c:v>
                      </c:pt>
                      <c:pt idx="487">
                        <c:v>194.94499999999999</c:v>
                      </c:pt>
                      <c:pt idx="488">
                        <c:v>195.345</c:v>
                      </c:pt>
                      <c:pt idx="489">
                        <c:v>195.745</c:v>
                      </c:pt>
                      <c:pt idx="490">
                        <c:v>196.14500000000001</c:v>
                      </c:pt>
                      <c:pt idx="491">
                        <c:v>196.54499999999999</c:v>
                      </c:pt>
                      <c:pt idx="492">
                        <c:v>196.94499999999999</c:v>
                      </c:pt>
                      <c:pt idx="493">
                        <c:v>197.345</c:v>
                      </c:pt>
                      <c:pt idx="494">
                        <c:v>197.745</c:v>
                      </c:pt>
                      <c:pt idx="495">
                        <c:v>198.14500000000001</c:v>
                      </c:pt>
                      <c:pt idx="496">
                        <c:v>198.54499999999999</c:v>
                      </c:pt>
                      <c:pt idx="497">
                        <c:v>198.94499999999999</c:v>
                      </c:pt>
                      <c:pt idx="498">
                        <c:v>199.345</c:v>
                      </c:pt>
                      <c:pt idx="499">
                        <c:v>199.745</c:v>
                      </c:pt>
                      <c:pt idx="500">
                        <c:v>200.14500000000001</c:v>
                      </c:pt>
                      <c:pt idx="501">
                        <c:v>200.54499999999999</c:v>
                      </c:pt>
                      <c:pt idx="502">
                        <c:v>200.94499999999999</c:v>
                      </c:pt>
                      <c:pt idx="503">
                        <c:v>201.345</c:v>
                      </c:pt>
                      <c:pt idx="504">
                        <c:v>201.745</c:v>
                      </c:pt>
                      <c:pt idx="505">
                        <c:v>202.14500000000001</c:v>
                      </c:pt>
                      <c:pt idx="506">
                        <c:v>202.54499999999999</c:v>
                      </c:pt>
                      <c:pt idx="507">
                        <c:v>202.94499999999999</c:v>
                      </c:pt>
                      <c:pt idx="508">
                        <c:v>203.345</c:v>
                      </c:pt>
                      <c:pt idx="509">
                        <c:v>203.745</c:v>
                      </c:pt>
                      <c:pt idx="510">
                        <c:v>204.14500000000001</c:v>
                      </c:pt>
                      <c:pt idx="511">
                        <c:v>204.54499999999999</c:v>
                      </c:pt>
                      <c:pt idx="512">
                        <c:v>204.94499999999999</c:v>
                      </c:pt>
                      <c:pt idx="513">
                        <c:v>205.345</c:v>
                      </c:pt>
                      <c:pt idx="514">
                        <c:v>205.745</c:v>
                      </c:pt>
                      <c:pt idx="515">
                        <c:v>206.14500000000001</c:v>
                      </c:pt>
                      <c:pt idx="516">
                        <c:v>206.54499999999999</c:v>
                      </c:pt>
                      <c:pt idx="517">
                        <c:v>206.94499999999999</c:v>
                      </c:pt>
                      <c:pt idx="518">
                        <c:v>207.345</c:v>
                      </c:pt>
                      <c:pt idx="519">
                        <c:v>207.745</c:v>
                      </c:pt>
                      <c:pt idx="520">
                        <c:v>208.14500000000001</c:v>
                      </c:pt>
                      <c:pt idx="521">
                        <c:v>208.54499999999999</c:v>
                      </c:pt>
                      <c:pt idx="522">
                        <c:v>208.94499999999999</c:v>
                      </c:pt>
                      <c:pt idx="523">
                        <c:v>209.345</c:v>
                      </c:pt>
                      <c:pt idx="524">
                        <c:v>209.745</c:v>
                      </c:pt>
                      <c:pt idx="525">
                        <c:v>210.14500000000001</c:v>
                      </c:pt>
                      <c:pt idx="526">
                        <c:v>210.54499999999999</c:v>
                      </c:pt>
                      <c:pt idx="527">
                        <c:v>210.94499999999999</c:v>
                      </c:pt>
                      <c:pt idx="528">
                        <c:v>211.345</c:v>
                      </c:pt>
                      <c:pt idx="529">
                        <c:v>211.745</c:v>
                      </c:pt>
                      <c:pt idx="530">
                        <c:v>212.14500000000001</c:v>
                      </c:pt>
                      <c:pt idx="531">
                        <c:v>212.54499999999999</c:v>
                      </c:pt>
                      <c:pt idx="532">
                        <c:v>212.94499999999999</c:v>
                      </c:pt>
                      <c:pt idx="533">
                        <c:v>213.345</c:v>
                      </c:pt>
                      <c:pt idx="534">
                        <c:v>213.745</c:v>
                      </c:pt>
                      <c:pt idx="535">
                        <c:v>214.14500000000001</c:v>
                      </c:pt>
                      <c:pt idx="536">
                        <c:v>214.547</c:v>
                      </c:pt>
                      <c:pt idx="537">
                        <c:v>214.947</c:v>
                      </c:pt>
                      <c:pt idx="538">
                        <c:v>215.34700000000001</c:v>
                      </c:pt>
                      <c:pt idx="539">
                        <c:v>215.74700000000001</c:v>
                      </c:pt>
                      <c:pt idx="540">
                        <c:v>216.14699999999999</c:v>
                      </c:pt>
                      <c:pt idx="541">
                        <c:v>216.547</c:v>
                      </c:pt>
                      <c:pt idx="542">
                        <c:v>216.947</c:v>
                      </c:pt>
                      <c:pt idx="543">
                        <c:v>217.34700000000001</c:v>
                      </c:pt>
                      <c:pt idx="544">
                        <c:v>217.74700000000001</c:v>
                      </c:pt>
                      <c:pt idx="545">
                        <c:v>218.14699999999999</c:v>
                      </c:pt>
                      <c:pt idx="546">
                        <c:v>218.547</c:v>
                      </c:pt>
                      <c:pt idx="547">
                        <c:v>218.947</c:v>
                      </c:pt>
                      <c:pt idx="548">
                        <c:v>219.34700000000001</c:v>
                      </c:pt>
                      <c:pt idx="549">
                        <c:v>219.74700000000001</c:v>
                      </c:pt>
                      <c:pt idx="550">
                        <c:v>220.14699999999999</c:v>
                      </c:pt>
                      <c:pt idx="551">
                        <c:v>220.547</c:v>
                      </c:pt>
                      <c:pt idx="552">
                        <c:v>220.947</c:v>
                      </c:pt>
                      <c:pt idx="553">
                        <c:v>221.34700000000001</c:v>
                      </c:pt>
                      <c:pt idx="554">
                        <c:v>221.74700000000001</c:v>
                      </c:pt>
                      <c:pt idx="555">
                        <c:v>222.14699999999999</c:v>
                      </c:pt>
                      <c:pt idx="556">
                        <c:v>222.548</c:v>
                      </c:pt>
                      <c:pt idx="557">
                        <c:v>222.947</c:v>
                      </c:pt>
                      <c:pt idx="558">
                        <c:v>223.34800000000001</c:v>
                      </c:pt>
                      <c:pt idx="559">
                        <c:v>223.74700000000001</c:v>
                      </c:pt>
                      <c:pt idx="560">
                        <c:v>224.148</c:v>
                      </c:pt>
                      <c:pt idx="561">
                        <c:v>224.548</c:v>
                      </c:pt>
                      <c:pt idx="562">
                        <c:v>224.947</c:v>
                      </c:pt>
                      <c:pt idx="563">
                        <c:v>225.34800000000001</c:v>
                      </c:pt>
                      <c:pt idx="564">
                        <c:v>225.74700000000001</c:v>
                      </c:pt>
                      <c:pt idx="565">
                        <c:v>226.148</c:v>
                      </c:pt>
                      <c:pt idx="566">
                        <c:v>226.548</c:v>
                      </c:pt>
                      <c:pt idx="567">
                        <c:v>226.94800000000001</c:v>
                      </c:pt>
                      <c:pt idx="568">
                        <c:v>227.34800000000001</c:v>
                      </c:pt>
                      <c:pt idx="569">
                        <c:v>227.74799999999999</c:v>
                      </c:pt>
                      <c:pt idx="570">
                        <c:v>228.148</c:v>
                      </c:pt>
                      <c:pt idx="571">
                        <c:v>228.548</c:v>
                      </c:pt>
                      <c:pt idx="572">
                        <c:v>228.94800000000001</c:v>
                      </c:pt>
                      <c:pt idx="573">
                        <c:v>229.34800000000001</c:v>
                      </c:pt>
                      <c:pt idx="574">
                        <c:v>229.74799999999999</c:v>
                      </c:pt>
                      <c:pt idx="575">
                        <c:v>230.148</c:v>
                      </c:pt>
                      <c:pt idx="576">
                        <c:v>230.548</c:v>
                      </c:pt>
                      <c:pt idx="577">
                        <c:v>230.94800000000001</c:v>
                      </c:pt>
                      <c:pt idx="578">
                        <c:v>231.34800000000001</c:v>
                      </c:pt>
                      <c:pt idx="579">
                        <c:v>231.74799999999999</c:v>
                      </c:pt>
                      <c:pt idx="580">
                        <c:v>232.148</c:v>
                      </c:pt>
                      <c:pt idx="581">
                        <c:v>232.548</c:v>
                      </c:pt>
                      <c:pt idx="582">
                        <c:v>232.94800000000001</c:v>
                      </c:pt>
                      <c:pt idx="583">
                        <c:v>233.34800000000001</c:v>
                      </c:pt>
                      <c:pt idx="584">
                        <c:v>233.74799999999999</c:v>
                      </c:pt>
                      <c:pt idx="585">
                        <c:v>234.148</c:v>
                      </c:pt>
                      <c:pt idx="586">
                        <c:v>234.548</c:v>
                      </c:pt>
                      <c:pt idx="587">
                        <c:v>234.94800000000001</c:v>
                      </c:pt>
                      <c:pt idx="588">
                        <c:v>235.34800000000001</c:v>
                      </c:pt>
                      <c:pt idx="589">
                        <c:v>235.74799999999999</c:v>
                      </c:pt>
                      <c:pt idx="590">
                        <c:v>236.148</c:v>
                      </c:pt>
                      <c:pt idx="591">
                        <c:v>236.548</c:v>
                      </c:pt>
                      <c:pt idx="592">
                        <c:v>236.94800000000001</c:v>
                      </c:pt>
                      <c:pt idx="593">
                        <c:v>237.34800000000001</c:v>
                      </c:pt>
                      <c:pt idx="594">
                        <c:v>237.74799999999999</c:v>
                      </c:pt>
                      <c:pt idx="595">
                        <c:v>238.148</c:v>
                      </c:pt>
                      <c:pt idx="596">
                        <c:v>238.548</c:v>
                      </c:pt>
                      <c:pt idx="597">
                        <c:v>238.94800000000001</c:v>
                      </c:pt>
                      <c:pt idx="598">
                        <c:v>239.34800000000001</c:v>
                      </c:pt>
                      <c:pt idx="599">
                        <c:v>239.74799999999999</c:v>
                      </c:pt>
                      <c:pt idx="600">
                        <c:v>240.148</c:v>
                      </c:pt>
                      <c:pt idx="601">
                        <c:v>240.548</c:v>
                      </c:pt>
                      <c:pt idx="602">
                        <c:v>240.94800000000001</c:v>
                      </c:pt>
                      <c:pt idx="603">
                        <c:v>241.34800000000001</c:v>
                      </c:pt>
                      <c:pt idx="604">
                        <c:v>241.74799999999999</c:v>
                      </c:pt>
                      <c:pt idx="605">
                        <c:v>242.148</c:v>
                      </c:pt>
                      <c:pt idx="606">
                        <c:v>242.54900000000001</c:v>
                      </c:pt>
                      <c:pt idx="607">
                        <c:v>242.94900000000001</c:v>
                      </c:pt>
                      <c:pt idx="608">
                        <c:v>243.34899999999999</c:v>
                      </c:pt>
                      <c:pt idx="609">
                        <c:v>243.749</c:v>
                      </c:pt>
                      <c:pt idx="610">
                        <c:v>244.149</c:v>
                      </c:pt>
                      <c:pt idx="611">
                        <c:v>244.54900000000001</c:v>
                      </c:pt>
                      <c:pt idx="612">
                        <c:v>244.94900000000001</c:v>
                      </c:pt>
                      <c:pt idx="613">
                        <c:v>245.34899999999999</c:v>
                      </c:pt>
                      <c:pt idx="614">
                        <c:v>245.749</c:v>
                      </c:pt>
                      <c:pt idx="615">
                        <c:v>246.149</c:v>
                      </c:pt>
                      <c:pt idx="616">
                        <c:v>246.55099999999999</c:v>
                      </c:pt>
                      <c:pt idx="617">
                        <c:v>246.95099999999999</c:v>
                      </c:pt>
                      <c:pt idx="618">
                        <c:v>247.351</c:v>
                      </c:pt>
                      <c:pt idx="619">
                        <c:v>247.751</c:v>
                      </c:pt>
                      <c:pt idx="620">
                        <c:v>248.15100000000001</c:v>
                      </c:pt>
                      <c:pt idx="621">
                        <c:v>248.55099999999999</c:v>
                      </c:pt>
                      <c:pt idx="622">
                        <c:v>248.95099999999999</c:v>
                      </c:pt>
                      <c:pt idx="623">
                        <c:v>249.351</c:v>
                      </c:pt>
                      <c:pt idx="624">
                        <c:v>249.751</c:v>
                      </c:pt>
                      <c:pt idx="625">
                        <c:v>250.15100000000001</c:v>
                      </c:pt>
                      <c:pt idx="626">
                        <c:v>250.55099999999999</c:v>
                      </c:pt>
                      <c:pt idx="627">
                        <c:v>250.95099999999999</c:v>
                      </c:pt>
                      <c:pt idx="628">
                        <c:v>251.351</c:v>
                      </c:pt>
                      <c:pt idx="629">
                        <c:v>251.751</c:v>
                      </c:pt>
                      <c:pt idx="630">
                        <c:v>252.15100000000001</c:v>
                      </c:pt>
                      <c:pt idx="631">
                        <c:v>252.55099999999999</c:v>
                      </c:pt>
                      <c:pt idx="632">
                        <c:v>252.95099999999999</c:v>
                      </c:pt>
                      <c:pt idx="633">
                        <c:v>253.351</c:v>
                      </c:pt>
                      <c:pt idx="634">
                        <c:v>253.751</c:v>
                      </c:pt>
                      <c:pt idx="635">
                        <c:v>254.15100000000001</c:v>
                      </c:pt>
                      <c:pt idx="636">
                        <c:v>254.55099999999999</c:v>
                      </c:pt>
                      <c:pt idx="637">
                        <c:v>254.95099999999999</c:v>
                      </c:pt>
                      <c:pt idx="638">
                        <c:v>255.351</c:v>
                      </c:pt>
                      <c:pt idx="639">
                        <c:v>255.751</c:v>
                      </c:pt>
                      <c:pt idx="640">
                        <c:v>256.15100000000001</c:v>
                      </c:pt>
                      <c:pt idx="641">
                        <c:v>256.55099999999999</c:v>
                      </c:pt>
                      <c:pt idx="642">
                        <c:v>256.95100000000002</c:v>
                      </c:pt>
                      <c:pt idx="643">
                        <c:v>257.351</c:v>
                      </c:pt>
                      <c:pt idx="644">
                        <c:v>257.75099999999998</c:v>
                      </c:pt>
                      <c:pt idx="645">
                        <c:v>258.15100000000001</c:v>
                      </c:pt>
                      <c:pt idx="646">
                        <c:v>258.55099999999999</c:v>
                      </c:pt>
                      <c:pt idx="647">
                        <c:v>258.95100000000002</c:v>
                      </c:pt>
                      <c:pt idx="648">
                        <c:v>259.351</c:v>
                      </c:pt>
                      <c:pt idx="649">
                        <c:v>259.75099999999998</c:v>
                      </c:pt>
                      <c:pt idx="650">
                        <c:v>260.15100000000001</c:v>
                      </c:pt>
                      <c:pt idx="651">
                        <c:v>260.55099999999999</c:v>
                      </c:pt>
                      <c:pt idx="652">
                        <c:v>260.95100000000002</c:v>
                      </c:pt>
                      <c:pt idx="653">
                        <c:v>261.351</c:v>
                      </c:pt>
                      <c:pt idx="654">
                        <c:v>261.75099999999998</c:v>
                      </c:pt>
                      <c:pt idx="655">
                        <c:v>262.15100000000001</c:v>
                      </c:pt>
                      <c:pt idx="656">
                        <c:v>262.55099999999999</c:v>
                      </c:pt>
                      <c:pt idx="657">
                        <c:v>262.95100000000002</c:v>
                      </c:pt>
                      <c:pt idx="658">
                        <c:v>263.351</c:v>
                      </c:pt>
                      <c:pt idx="659">
                        <c:v>263.75099999999998</c:v>
                      </c:pt>
                      <c:pt idx="660">
                        <c:v>264.15100000000001</c:v>
                      </c:pt>
                      <c:pt idx="661">
                        <c:v>264.55099999999999</c:v>
                      </c:pt>
                      <c:pt idx="662">
                        <c:v>264.95100000000002</c:v>
                      </c:pt>
                      <c:pt idx="663">
                        <c:v>265.351</c:v>
                      </c:pt>
                      <c:pt idx="664">
                        <c:v>265.75099999999998</c:v>
                      </c:pt>
                      <c:pt idx="665">
                        <c:v>266.15100000000001</c:v>
                      </c:pt>
                      <c:pt idx="666">
                        <c:v>266.55200000000002</c:v>
                      </c:pt>
                      <c:pt idx="667">
                        <c:v>266.952</c:v>
                      </c:pt>
                      <c:pt idx="668">
                        <c:v>267.35199999999998</c:v>
                      </c:pt>
                      <c:pt idx="669">
                        <c:v>267.75200000000001</c:v>
                      </c:pt>
                      <c:pt idx="670">
                        <c:v>268.15199999999999</c:v>
                      </c:pt>
                      <c:pt idx="671">
                        <c:v>268.55200000000002</c:v>
                      </c:pt>
                      <c:pt idx="672">
                        <c:v>268.952</c:v>
                      </c:pt>
                      <c:pt idx="673">
                        <c:v>269.35199999999998</c:v>
                      </c:pt>
                      <c:pt idx="674">
                        <c:v>269.75200000000001</c:v>
                      </c:pt>
                      <c:pt idx="675">
                        <c:v>270.15199999999999</c:v>
                      </c:pt>
                      <c:pt idx="676">
                        <c:v>270.55200000000002</c:v>
                      </c:pt>
                      <c:pt idx="677">
                        <c:v>270.952</c:v>
                      </c:pt>
                      <c:pt idx="678">
                        <c:v>271.35199999999998</c:v>
                      </c:pt>
                      <c:pt idx="679">
                        <c:v>271.75200000000001</c:v>
                      </c:pt>
                      <c:pt idx="680">
                        <c:v>272.15199999999999</c:v>
                      </c:pt>
                      <c:pt idx="681">
                        <c:v>272.55200000000002</c:v>
                      </c:pt>
                      <c:pt idx="682">
                        <c:v>272.952</c:v>
                      </c:pt>
                      <c:pt idx="683">
                        <c:v>273.35199999999998</c:v>
                      </c:pt>
                      <c:pt idx="684">
                        <c:v>273.75200000000001</c:v>
                      </c:pt>
                      <c:pt idx="685">
                        <c:v>274.15199999999999</c:v>
                      </c:pt>
                      <c:pt idx="686">
                        <c:v>274.55200000000002</c:v>
                      </c:pt>
                      <c:pt idx="687">
                        <c:v>274.952</c:v>
                      </c:pt>
                      <c:pt idx="688">
                        <c:v>275.35199999999998</c:v>
                      </c:pt>
                      <c:pt idx="689">
                        <c:v>275.75200000000001</c:v>
                      </c:pt>
                      <c:pt idx="690">
                        <c:v>276.15199999999999</c:v>
                      </c:pt>
                      <c:pt idx="691">
                        <c:v>276.55200000000002</c:v>
                      </c:pt>
                      <c:pt idx="692">
                        <c:v>276.952</c:v>
                      </c:pt>
                      <c:pt idx="693">
                        <c:v>277.35199999999998</c:v>
                      </c:pt>
                      <c:pt idx="694">
                        <c:v>277.75200000000001</c:v>
                      </c:pt>
                      <c:pt idx="695">
                        <c:v>278.15199999999999</c:v>
                      </c:pt>
                      <c:pt idx="696">
                        <c:v>278.55200000000002</c:v>
                      </c:pt>
                      <c:pt idx="697">
                        <c:v>278.952</c:v>
                      </c:pt>
                      <c:pt idx="698">
                        <c:v>279.35199999999998</c:v>
                      </c:pt>
                      <c:pt idx="699">
                        <c:v>279.75200000000001</c:v>
                      </c:pt>
                      <c:pt idx="700">
                        <c:v>280.15199999999999</c:v>
                      </c:pt>
                      <c:pt idx="701">
                        <c:v>280.55200000000002</c:v>
                      </c:pt>
                      <c:pt idx="702">
                        <c:v>280.952</c:v>
                      </c:pt>
                      <c:pt idx="703">
                        <c:v>281.35199999999998</c:v>
                      </c:pt>
                      <c:pt idx="704">
                        <c:v>281.75200000000001</c:v>
                      </c:pt>
                      <c:pt idx="705">
                        <c:v>282.15199999999999</c:v>
                      </c:pt>
                      <c:pt idx="706">
                        <c:v>282.55200000000002</c:v>
                      </c:pt>
                      <c:pt idx="707">
                        <c:v>282.952</c:v>
                      </c:pt>
                      <c:pt idx="708">
                        <c:v>283.35199999999998</c:v>
                      </c:pt>
                      <c:pt idx="709">
                        <c:v>283.75200000000001</c:v>
                      </c:pt>
                      <c:pt idx="710">
                        <c:v>284.15199999999999</c:v>
                      </c:pt>
                      <c:pt idx="711">
                        <c:v>284.55200000000002</c:v>
                      </c:pt>
                      <c:pt idx="712">
                        <c:v>284.952</c:v>
                      </c:pt>
                      <c:pt idx="713">
                        <c:v>285.35199999999998</c:v>
                      </c:pt>
                      <c:pt idx="714">
                        <c:v>285.75200000000001</c:v>
                      </c:pt>
                      <c:pt idx="715">
                        <c:v>286.15199999999999</c:v>
                      </c:pt>
                      <c:pt idx="716">
                        <c:v>286.55200000000002</c:v>
                      </c:pt>
                      <c:pt idx="717">
                        <c:v>286.95299999999997</c:v>
                      </c:pt>
                      <c:pt idx="718">
                        <c:v>287.35300000000001</c:v>
                      </c:pt>
                      <c:pt idx="719">
                        <c:v>287.75299999999999</c:v>
                      </c:pt>
                      <c:pt idx="720">
                        <c:v>288.15199999999999</c:v>
                      </c:pt>
                      <c:pt idx="721">
                        <c:v>288.55200000000002</c:v>
                      </c:pt>
                      <c:pt idx="722">
                        <c:v>288.95299999999997</c:v>
                      </c:pt>
                      <c:pt idx="723">
                        <c:v>289.35300000000001</c:v>
                      </c:pt>
                      <c:pt idx="724">
                        <c:v>289.75299999999999</c:v>
                      </c:pt>
                      <c:pt idx="725">
                        <c:v>290.15199999999999</c:v>
                      </c:pt>
                      <c:pt idx="726">
                        <c:v>290.553</c:v>
                      </c:pt>
                      <c:pt idx="727">
                        <c:v>290.95299999999997</c:v>
                      </c:pt>
                      <c:pt idx="728">
                        <c:v>291.35300000000001</c:v>
                      </c:pt>
                      <c:pt idx="729">
                        <c:v>291.75299999999999</c:v>
                      </c:pt>
                      <c:pt idx="730">
                        <c:v>292.15300000000002</c:v>
                      </c:pt>
                      <c:pt idx="731">
                        <c:v>292.553</c:v>
                      </c:pt>
                      <c:pt idx="732">
                        <c:v>292.95299999999997</c:v>
                      </c:pt>
                      <c:pt idx="733">
                        <c:v>293.35300000000001</c:v>
                      </c:pt>
                      <c:pt idx="734">
                        <c:v>293.75299999999999</c:v>
                      </c:pt>
                      <c:pt idx="735">
                        <c:v>294.15300000000002</c:v>
                      </c:pt>
                      <c:pt idx="736">
                        <c:v>294.553</c:v>
                      </c:pt>
                      <c:pt idx="737">
                        <c:v>294.95299999999997</c:v>
                      </c:pt>
                      <c:pt idx="738">
                        <c:v>295.35300000000001</c:v>
                      </c:pt>
                      <c:pt idx="739">
                        <c:v>295.75299999999999</c:v>
                      </c:pt>
                      <c:pt idx="740">
                        <c:v>296.15300000000002</c:v>
                      </c:pt>
                      <c:pt idx="741">
                        <c:v>296.553</c:v>
                      </c:pt>
                      <c:pt idx="742">
                        <c:v>296.95299999999997</c:v>
                      </c:pt>
                      <c:pt idx="743">
                        <c:v>297.35300000000001</c:v>
                      </c:pt>
                      <c:pt idx="744">
                        <c:v>297.75299999999999</c:v>
                      </c:pt>
                      <c:pt idx="745">
                        <c:v>298.15300000000002</c:v>
                      </c:pt>
                      <c:pt idx="746">
                        <c:v>298.553</c:v>
                      </c:pt>
                      <c:pt idx="747">
                        <c:v>298.95299999999997</c:v>
                      </c:pt>
                      <c:pt idx="748">
                        <c:v>299.35300000000001</c:v>
                      </c:pt>
                      <c:pt idx="749">
                        <c:v>299.75299999999999</c:v>
                      </c:pt>
                      <c:pt idx="750">
                        <c:v>300.15300000000002</c:v>
                      </c:pt>
                      <c:pt idx="751">
                        <c:v>300.553</c:v>
                      </c:pt>
                      <c:pt idx="752">
                        <c:v>300.95299999999997</c:v>
                      </c:pt>
                      <c:pt idx="753">
                        <c:v>301.35300000000001</c:v>
                      </c:pt>
                      <c:pt idx="754">
                        <c:v>301.75299999999999</c:v>
                      </c:pt>
                      <c:pt idx="755">
                        <c:v>302.15300000000002</c:v>
                      </c:pt>
                      <c:pt idx="756">
                        <c:v>302.553</c:v>
                      </c:pt>
                      <c:pt idx="757">
                        <c:v>302.95299999999997</c:v>
                      </c:pt>
                      <c:pt idx="758">
                        <c:v>303.35300000000001</c:v>
                      </c:pt>
                      <c:pt idx="759">
                        <c:v>303.75400000000002</c:v>
                      </c:pt>
                      <c:pt idx="760">
                        <c:v>304.154</c:v>
                      </c:pt>
                      <c:pt idx="761">
                        <c:v>304.553</c:v>
                      </c:pt>
                      <c:pt idx="762">
                        <c:v>304.95299999999997</c:v>
                      </c:pt>
                      <c:pt idx="763">
                        <c:v>305.35300000000001</c:v>
                      </c:pt>
                      <c:pt idx="764">
                        <c:v>305.75400000000002</c:v>
                      </c:pt>
                      <c:pt idx="765">
                        <c:v>306.154</c:v>
                      </c:pt>
                      <c:pt idx="766">
                        <c:v>306.55399999999997</c:v>
                      </c:pt>
                      <c:pt idx="767">
                        <c:v>306.95400000000001</c:v>
                      </c:pt>
                      <c:pt idx="768">
                        <c:v>307.35399999999998</c:v>
                      </c:pt>
                      <c:pt idx="769">
                        <c:v>307.75400000000002</c:v>
                      </c:pt>
                      <c:pt idx="770">
                        <c:v>308.154</c:v>
                      </c:pt>
                      <c:pt idx="771">
                        <c:v>308.55399999999997</c:v>
                      </c:pt>
                      <c:pt idx="772">
                        <c:v>308.95400000000001</c:v>
                      </c:pt>
                      <c:pt idx="773">
                        <c:v>309.35399999999998</c:v>
                      </c:pt>
                      <c:pt idx="774">
                        <c:v>309.75400000000002</c:v>
                      </c:pt>
                      <c:pt idx="775">
                        <c:v>310.154</c:v>
                      </c:pt>
                      <c:pt idx="776">
                        <c:v>310.55399999999997</c:v>
                      </c:pt>
                      <c:pt idx="777">
                        <c:v>310.95400000000001</c:v>
                      </c:pt>
                      <c:pt idx="778">
                        <c:v>311.35399999999998</c:v>
                      </c:pt>
                      <c:pt idx="779">
                        <c:v>311.75400000000002</c:v>
                      </c:pt>
                      <c:pt idx="780">
                        <c:v>312.154</c:v>
                      </c:pt>
                      <c:pt idx="781">
                        <c:v>312.55399999999997</c:v>
                      </c:pt>
                      <c:pt idx="782">
                        <c:v>312.95400000000001</c:v>
                      </c:pt>
                      <c:pt idx="783">
                        <c:v>313.35399999999998</c:v>
                      </c:pt>
                      <c:pt idx="784">
                        <c:v>313.75400000000002</c:v>
                      </c:pt>
                      <c:pt idx="785">
                        <c:v>314.154</c:v>
                      </c:pt>
                      <c:pt idx="786">
                        <c:v>314.55599999999998</c:v>
                      </c:pt>
                      <c:pt idx="787">
                        <c:v>314.95600000000002</c:v>
                      </c:pt>
                      <c:pt idx="788">
                        <c:v>315.35599999999999</c:v>
                      </c:pt>
                      <c:pt idx="789">
                        <c:v>315.75599999999997</c:v>
                      </c:pt>
                      <c:pt idx="790">
                        <c:v>316.15600000000001</c:v>
                      </c:pt>
                      <c:pt idx="791">
                        <c:v>316.55599999999998</c:v>
                      </c:pt>
                      <c:pt idx="792">
                        <c:v>316.95600000000002</c:v>
                      </c:pt>
                      <c:pt idx="793">
                        <c:v>317.35599999999999</c:v>
                      </c:pt>
                      <c:pt idx="794">
                        <c:v>317.75599999999997</c:v>
                      </c:pt>
                      <c:pt idx="795">
                        <c:v>318.15600000000001</c:v>
                      </c:pt>
                      <c:pt idx="796">
                        <c:v>318.55599999999998</c:v>
                      </c:pt>
                      <c:pt idx="797">
                        <c:v>318.95600000000002</c:v>
                      </c:pt>
                      <c:pt idx="798">
                        <c:v>319.35599999999999</c:v>
                      </c:pt>
                      <c:pt idx="799">
                        <c:v>319.75599999999997</c:v>
                      </c:pt>
                      <c:pt idx="800">
                        <c:v>320.15600000000001</c:v>
                      </c:pt>
                      <c:pt idx="801">
                        <c:v>320.55599999999998</c:v>
                      </c:pt>
                      <c:pt idx="802">
                        <c:v>320.95600000000002</c:v>
                      </c:pt>
                      <c:pt idx="803">
                        <c:v>321.35599999999999</c:v>
                      </c:pt>
                      <c:pt idx="804">
                        <c:v>321.75599999999997</c:v>
                      </c:pt>
                      <c:pt idx="805">
                        <c:v>322.15600000000001</c:v>
                      </c:pt>
                      <c:pt idx="806">
                        <c:v>322.55599999999998</c:v>
                      </c:pt>
                      <c:pt idx="807">
                        <c:v>322.95600000000002</c:v>
                      </c:pt>
                      <c:pt idx="808">
                        <c:v>323.35599999999999</c:v>
                      </c:pt>
                      <c:pt idx="809">
                        <c:v>323.75599999999997</c:v>
                      </c:pt>
                      <c:pt idx="810">
                        <c:v>324.15600000000001</c:v>
                      </c:pt>
                      <c:pt idx="811">
                        <c:v>324.55599999999998</c:v>
                      </c:pt>
                      <c:pt idx="812">
                        <c:v>324.95600000000002</c:v>
                      </c:pt>
                      <c:pt idx="813">
                        <c:v>325.35599999999999</c:v>
                      </c:pt>
                      <c:pt idx="814">
                        <c:v>325.75599999999997</c:v>
                      </c:pt>
                      <c:pt idx="815">
                        <c:v>326.15600000000001</c:v>
                      </c:pt>
                      <c:pt idx="816">
                        <c:v>326.55599999999998</c:v>
                      </c:pt>
                      <c:pt idx="817">
                        <c:v>326.95600000000002</c:v>
                      </c:pt>
                      <c:pt idx="818">
                        <c:v>327.35599999999999</c:v>
                      </c:pt>
                      <c:pt idx="819">
                        <c:v>327.75599999999997</c:v>
                      </c:pt>
                      <c:pt idx="820">
                        <c:v>328.15600000000001</c:v>
                      </c:pt>
                      <c:pt idx="821">
                        <c:v>328.55599999999998</c:v>
                      </c:pt>
                      <c:pt idx="822">
                        <c:v>328.95600000000002</c:v>
                      </c:pt>
                      <c:pt idx="823">
                        <c:v>329.35599999999999</c:v>
                      </c:pt>
                      <c:pt idx="824">
                        <c:v>329.75599999999997</c:v>
                      </c:pt>
                      <c:pt idx="825">
                        <c:v>330.15600000000001</c:v>
                      </c:pt>
                      <c:pt idx="826">
                        <c:v>330.55599999999998</c:v>
                      </c:pt>
                      <c:pt idx="827">
                        <c:v>330.95600000000002</c:v>
                      </c:pt>
                      <c:pt idx="828">
                        <c:v>331.35599999999999</c:v>
                      </c:pt>
                      <c:pt idx="829">
                        <c:v>331.75599999999997</c:v>
                      </c:pt>
                      <c:pt idx="830">
                        <c:v>332.15600000000001</c:v>
                      </c:pt>
                      <c:pt idx="831">
                        <c:v>332.55599999999998</c:v>
                      </c:pt>
                      <c:pt idx="832">
                        <c:v>332.95600000000002</c:v>
                      </c:pt>
                      <c:pt idx="833">
                        <c:v>333.35599999999999</c:v>
                      </c:pt>
                      <c:pt idx="834">
                        <c:v>333.75599999999997</c:v>
                      </c:pt>
                      <c:pt idx="835">
                        <c:v>334.15600000000001</c:v>
                      </c:pt>
                      <c:pt idx="836">
                        <c:v>334.55599999999998</c:v>
                      </c:pt>
                      <c:pt idx="837">
                        <c:v>334.95600000000002</c:v>
                      </c:pt>
                      <c:pt idx="838">
                        <c:v>335.35599999999999</c:v>
                      </c:pt>
                      <c:pt idx="839">
                        <c:v>335.75599999999997</c:v>
                      </c:pt>
                      <c:pt idx="840">
                        <c:v>336.15600000000001</c:v>
                      </c:pt>
                      <c:pt idx="841">
                        <c:v>336.55599999999998</c:v>
                      </c:pt>
                      <c:pt idx="842">
                        <c:v>336.95600000000002</c:v>
                      </c:pt>
                      <c:pt idx="843">
                        <c:v>337.35599999999999</c:v>
                      </c:pt>
                      <c:pt idx="844">
                        <c:v>337.75599999999997</c:v>
                      </c:pt>
                      <c:pt idx="845">
                        <c:v>338.15600000000001</c:v>
                      </c:pt>
                      <c:pt idx="846">
                        <c:v>338.55599999999998</c:v>
                      </c:pt>
                      <c:pt idx="847">
                        <c:v>338.95600000000002</c:v>
                      </c:pt>
                      <c:pt idx="848">
                        <c:v>339.35599999999999</c:v>
                      </c:pt>
                      <c:pt idx="849">
                        <c:v>339.75599999999997</c:v>
                      </c:pt>
                      <c:pt idx="850">
                        <c:v>340.15600000000001</c:v>
                      </c:pt>
                      <c:pt idx="851">
                        <c:v>340.55599999999998</c:v>
                      </c:pt>
                      <c:pt idx="852">
                        <c:v>340.95600000000002</c:v>
                      </c:pt>
                      <c:pt idx="853">
                        <c:v>341.35599999999999</c:v>
                      </c:pt>
                      <c:pt idx="854">
                        <c:v>341.75599999999997</c:v>
                      </c:pt>
                      <c:pt idx="855">
                        <c:v>342.15600000000001</c:v>
                      </c:pt>
                      <c:pt idx="856">
                        <c:v>342.55599999999998</c:v>
                      </c:pt>
                      <c:pt idx="857">
                        <c:v>342.95600000000002</c:v>
                      </c:pt>
                      <c:pt idx="858">
                        <c:v>343.35599999999999</c:v>
                      </c:pt>
                      <c:pt idx="859">
                        <c:v>343.75599999999997</c:v>
                      </c:pt>
                      <c:pt idx="860">
                        <c:v>344.15600000000001</c:v>
                      </c:pt>
                      <c:pt idx="861">
                        <c:v>344.55599999999998</c:v>
                      </c:pt>
                      <c:pt idx="862">
                        <c:v>344.95600000000002</c:v>
                      </c:pt>
                      <c:pt idx="863">
                        <c:v>345.35599999999999</c:v>
                      </c:pt>
                      <c:pt idx="864">
                        <c:v>345.75599999999997</c:v>
                      </c:pt>
                      <c:pt idx="865">
                        <c:v>346.15600000000001</c:v>
                      </c:pt>
                      <c:pt idx="866">
                        <c:v>346.55900000000003</c:v>
                      </c:pt>
                      <c:pt idx="867">
                        <c:v>346.959</c:v>
                      </c:pt>
                      <c:pt idx="868">
                        <c:v>347.35899999999998</c:v>
                      </c:pt>
                      <c:pt idx="869">
                        <c:v>347.75900000000001</c:v>
                      </c:pt>
                      <c:pt idx="870">
                        <c:v>348.15899999999999</c:v>
                      </c:pt>
                      <c:pt idx="871">
                        <c:v>348.55900000000003</c:v>
                      </c:pt>
                      <c:pt idx="872">
                        <c:v>348.959</c:v>
                      </c:pt>
                      <c:pt idx="873">
                        <c:v>349.35899999999998</c:v>
                      </c:pt>
                      <c:pt idx="874">
                        <c:v>349.75900000000001</c:v>
                      </c:pt>
                      <c:pt idx="875">
                        <c:v>350.15899999999999</c:v>
                      </c:pt>
                      <c:pt idx="876">
                        <c:v>350.55900000000003</c:v>
                      </c:pt>
                      <c:pt idx="877">
                        <c:v>350.959</c:v>
                      </c:pt>
                      <c:pt idx="878">
                        <c:v>351.35899999999998</c:v>
                      </c:pt>
                      <c:pt idx="879">
                        <c:v>351.75900000000001</c:v>
                      </c:pt>
                      <c:pt idx="880">
                        <c:v>352.15899999999999</c:v>
                      </c:pt>
                      <c:pt idx="881">
                        <c:v>352.55900000000003</c:v>
                      </c:pt>
                      <c:pt idx="882">
                        <c:v>352.959</c:v>
                      </c:pt>
                      <c:pt idx="883">
                        <c:v>353.35899999999998</c:v>
                      </c:pt>
                      <c:pt idx="884">
                        <c:v>353.75900000000001</c:v>
                      </c:pt>
                      <c:pt idx="885">
                        <c:v>354.15899999999999</c:v>
                      </c:pt>
                      <c:pt idx="886">
                        <c:v>354.55900000000003</c:v>
                      </c:pt>
                      <c:pt idx="887">
                        <c:v>354.959</c:v>
                      </c:pt>
                      <c:pt idx="888">
                        <c:v>355.35899999999998</c:v>
                      </c:pt>
                      <c:pt idx="889">
                        <c:v>355.75900000000001</c:v>
                      </c:pt>
                      <c:pt idx="890">
                        <c:v>356.15899999999999</c:v>
                      </c:pt>
                      <c:pt idx="891">
                        <c:v>356.55900000000003</c:v>
                      </c:pt>
                      <c:pt idx="892">
                        <c:v>356.959</c:v>
                      </c:pt>
                      <c:pt idx="893">
                        <c:v>357.35899999999998</c:v>
                      </c:pt>
                      <c:pt idx="894">
                        <c:v>357.75900000000001</c:v>
                      </c:pt>
                      <c:pt idx="895">
                        <c:v>358.15899999999999</c:v>
                      </c:pt>
                      <c:pt idx="896">
                        <c:v>358.55900000000003</c:v>
                      </c:pt>
                      <c:pt idx="897">
                        <c:v>358.959</c:v>
                      </c:pt>
                      <c:pt idx="898">
                        <c:v>359.35899999999998</c:v>
                      </c:pt>
                      <c:pt idx="899">
                        <c:v>359.75900000000001</c:v>
                      </c:pt>
                      <c:pt idx="900">
                        <c:v>360.15899999999999</c:v>
                      </c:pt>
                      <c:pt idx="901">
                        <c:v>360.55900000000003</c:v>
                      </c:pt>
                      <c:pt idx="902">
                        <c:v>360.959</c:v>
                      </c:pt>
                      <c:pt idx="903">
                        <c:v>361.35899999999998</c:v>
                      </c:pt>
                      <c:pt idx="904">
                        <c:v>361.75900000000001</c:v>
                      </c:pt>
                      <c:pt idx="905">
                        <c:v>362.15899999999999</c:v>
                      </c:pt>
                      <c:pt idx="906">
                        <c:v>362.55900000000003</c:v>
                      </c:pt>
                      <c:pt idx="907">
                        <c:v>362.959</c:v>
                      </c:pt>
                      <c:pt idx="908">
                        <c:v>363.35899999999998</c:v>
                      </c:pt>
                      <c:pt idx="909">
                        <c:v>363.75900000000001</c:v>
                      </c:pt>
                      <c:pt idx="910">
                        <c:v>364.15899999999999</c:v>
                      </c:pt>
                      <c:pt idx="911">
                        <c:v>364.55900000000003</c:v>
                      </c:pt>
                      <c:pt idx="912">
                        <c:v>364.959</c:v>
                      </c:pt>
                      <c:pt idx="913">
                        <c:v>365.35899999999998</c:v>
                      </c:pt>
                      <c:pt idx="914">
                        <c:v>365.75900000000001</c:v>
                      </c:pt>
                      <c:pt idx="915">
                        <c:v>366.15899999999999</c:v>
                      </c:pt>
                      <c:pt idx="916">
                        <c:v>366.55900000000003</c:v>
                      </c:pt>
                      <c:pt idx="917">
                        <c:v>366.959</c:v>
                      </c:pt>
                      <c:pt idx="918">
                        <c:v>367.35899999999998</c:v>
                      </c:pt>
                      <c:pt idx="919">
                        <c:v>367.75900000000001</c:v>
                      </c:pt>
                      <c:pt idx="920">
                        <c:v>368.15899999999999</c:v>
                      </c:pt>
                      <c:pt idx="921">
                        <c:v>368.55900000000003</c:v>
                      </c:pt>
                      <c:pt idx="922">
                        <c:v>368.959</c:v>
                      </c:pt>
                      <c:pt idx="923">
                        <c:v>369.35899999999998</c:v>
                      </c:pt>
                      <c:pt idx="924">
                        <c:v>369.75900000000001</c:v>
                      </c:pt>
                      <c:pt idx="925">
                        <c:v>370.15899999999999</c:v>
                      </c:pt>
                      <c:pt idx="926">
                        <c:v>370.56</c:v>
                      </c:pt>
                      <c:pt idx="927">
                        <c:v>370.959</c:v>
                      </c:pt>
                      <c:pt idx="928">
                        <c:v>371.35899999999998</c:v>
                      </c:pt>
                      <c:pt idx="929">
                        <c:v>371.75900000000001</c:v>
                      </c:pt>
                      <c:pt idx="930">
                        <c:v>372.15899999999999</c:v>
                      </c:pt>
                      <c:pt idx="931">
                        <c:v>372.55900000000003</c:v>
                      </c:pt>
                      <c:pt idx="932">
                        <c:v>372.959</c:v>
                      </c:pt>
                      <c:pt idx="933">
                        <c:v>373.35899999999998</c:v>
                      </c:pt>
                      <c:pt idx="934">
                        <c:v>373.75900000000001</c:v>
                      </c:pt>
                      <c:pt idx="935">
                        <c:v>374.15899999999999</c:v>
                      </c:pt>
                      <c:pt idx="936">
                        <c:v>374.56</c:v>
                      </c:pt>
                      <c:pt idx="937">
                        <c:v>374.96</c:v>
                      </c:pt>
                      <c:pt idx="938">
                        <c:v>375.36</c:v>
                      </c:pt>
                      <c:pt idx="939">
                        <c:v>375.76</c:v>
                      </c:pt>
                      <c:pt idx="940">
                        <c:v>376.16</c:v>
                      </c:pt>
                      <c:pt idx="941">
                        <c:v>376.56</c:v>
                      </c:pt>
                      <c:pt idx="942">
                        <c:v>376.96</c:v>
                      </c:pt>
                      <c:pt idx="943">
                        <c:v>377.36</c:v>
                      </c:pt>
                      <c:pt idx="944">
                        <c:v>377.76</c:v>
                      </c:pt>
                      <c:pt idx="945">
                        <c:v>378.16</c:v>
                      </c:pt>
                      <c:pt idx="946">
                        <c:v>378.56200000000001</c:v>
                      </c:pt>
                      <c:pt idx="947">
                        <c:v>378.96199999999999</c:v>
                      </c:pt>
                      <c:pt idx="948">
                        <c:v>379.36200000000002</c:v>
                      </c:pt>
                      <c:pt idx="949">
                        <c:v>379.762</c:v>
                      </c:pt>
                      <c:pt idx="950">
                        <c:v>380.16199999999998</c:v>
                      </c:pt>
                      <c:pt idx="951">
                        <c:v>380.56200000000001</c:v>
                      </c:pt>
                      <c:pt idx="952">
                        <c:v>380.96199999999999</c:v>
                      </c:pt>
                      <c:pt idx="953">
                        <c:v>381.36200000000002</c:v>
                      </c:pt>
                      <c:pt idx="954">
                        <c:v>381.762</c:v>
                      </c:pt>
                      <c:pt idx="955">
                        <c:v>382.16199999999998</c:v>
                      </c:pt>
                      <c:pt idx="956">
                        <c:v>382.56200000000001</c:v>
                      </c:pt>
                      <c:pt idx="957">
                        <c:v>382.96199999999999</c:v>
                      </c:pt>
                      <c:pt idx="958">
                        <c:v>383.36200000000002</c:v>
                      </c:pt>
                      <c:pt idx="959">
                        <c:v>383.762</c:v>
                      </c:pt>
                      <c:pt idx="960">
                        <c:v>384.16199999999998</c:v>
                      </c:pt>
                      <c:pt idx="961">
                        <c:v>384.56200000000001</c:v>
                      </c:pt>
                      <c:pt idx="962">
                        <c:v>384.96199999999999</c:v>
                      </c:pt>
                      <c:pt idx="963">
                        <c:v>385.36200000000002</c:v>
                      </c:pt>
                      <c:pt idx="964">
                        <c:v>385.762</c:v>
                      </c:pt>
                      <c:pt idx="965">
                        <c:v>386.16199999999998</c:v>
                      </c:pt>
                      <c:pt idx="966">
                        <c:v>386.56200000000001</c:v>
                      </c:pt>
                      <c:pt idx="967">
                        <c:v>386.96199999999999</c:v>
                      </c:pt>
                      <c:pt idx="968">
                        <c:v>387.36200000000002</c:v>
                      </c:pt>
                      <c:pt idx="969">
                        <c:v>387.762</c:v>
                      </c:pt>
                      <c:pt idx="970">
                        <c:v>388.16199999999998</c:v>
                      </c:pt>
                      <c:pt idx="971">
                        <c:v>388.56200000000001</c:v>
                      </c:pt>
                      <c:pt idx="972">
                        <c:v>388.96199999999999</c:v>
                      </c:pt>
                      <c:pt idx="973">
                        <c:v>389.36200000000002</c:v>
                      </c:pt>
                      <c:pt idx="974">
                        <c:v>389.762</c:v>
                      </c:pt>
                      <c:pt idx="975">
                        <c:v>390.16199999999998</c:v>
                      </c:pt>
                      <c:pt idx="976">
                        <c:v>390.56200000000001</c:v>
                      </c:pt>
                      <c:pt idx="977">
                        <c:v>390.96199999999999</c:v>
                      </c:pt>
                      <c:pt idx="978">
                        <c:v>391.36200000000002</c:v>
                      </c:pt>
                      <c:pt idx="979">
                        <c:v>391.76299999999998</c:v>
                      </c:pt>
                      <c:pt idx="980">
                        <c:v>392.16300000000001</c:v>
                      </c:pt>
                      <c:pt idx="981">
                        <c:v>392.56200000000001</c:v>
                      </c:pt>
                      <c:pt idx="982">
                        <c:v>392.96199999999999</c:v>
                      </c:pt>
                      <c:pt idx="983">
                        <c:v>393.36200000000002</c:v>
                      </c:pt>
                      <c:pt idx="984">
                        <c:v>393.76299999999998</c:v>
                      </c:pt>
                      <c:pt idx="985">
                        <c:v>394.16300000000001</c:v>
                      </c:pt>
                      <c:pt idx="986">
                        <c:v>394.56299999999999</c:v>
                      </c:pt>
                      <c:pt idx="987">
                        <c:v>394.96300000000002</c:v>
                      </c:pt>
                      <c:pt idx="988">
                        <c:v>395.363</c:v>
                      </c:pt>
                      <c:pt idx="989">
                        <c:v>395.76299999999998</c:v>
                      </c:pt>
                      <c:pt idx="990">
                        <c:v>396.16300000000001</c:v>
                      </c:pt>
                      <c:pt idx="991">
                        <c:v>396.56299999999999</c:v>
                      </c:pt>
                      <c:pt idx="992">
                        <c:v>396.96300000000002</c:v>
                      </c:pt>
                      <c:pt idx="993">
                        <c:v>397.363</c:v>
                      </c:pt>
                      <c:pt idx="994">
                        <c:v>397.76299999999998</c:v>
                      </c:pt>
                      <c:pt idx="995">
                        <c:v>398.16300000000001</c:v>
                      </c:pt>
                      <c:pt idx="996">
                        <c:v>398.56400000000002</c:v>
                      </c:pt>
                      <c:pt idx="997">
                        <c:v>398.964</c:v>
                      </c:pt>
                      <c:pt idx="998">
                        <c:v>399.36399999999998</c:v>
                      </c:pt>
                      <c:pt idx="999">
                        <c:v>399.76400000000001</c:v>
                      </c:pt>
                      <c:pt idx="1000">
                        <c:v>400.16399999999999</c:v>
                      </c:pt>
                      <c:pt idx="1001">
                        <c:v>400.56400000000002</c:v>
                      </c:pt>
                      <c:pt idx="1002">
                        <c:v>400.964</c:v>
                      </c:pt>
                      <c:pt idx="1003">
                        <c:v>401.36399999999998</c:v>
                      </c:pt>
                      <c:pt idx="1004">
                        <c:v>401.76400000000001</c:v>
                      </c:pt>
                      <c:pt idx="1005">
                        <c:v>402.16399999999999</c:v>
                      </c:pt>
                      <c:pt idx="1006">
                        <c:v>402.56400000000002</c:v>
                      </c:pt>
                      <c:pt idx="1007">
                        <c:v>402.964</c:v>
                      </c:pt>
                      <c:pt idx="1008">
                        <c:v>403.36399999999998</c:v>
                      </c:pt>
                      <c:pt idx="1009">
                        <c:v>403.76400000000001</c:v>
                      </c:pt>
                      <c:pt idx="1010">
                        <c:v>404.16399999999999</c:v>
                      </c:pt>
                      <c:pt idx="1011">
                        <c:v>404.56400000000002</c:v>
                      </c:pt>
                      <c:pt idx="1012">
                        <c:v>404.964</c:v>
                      </c:pt>
                      <c:pt idx="1013">
                        <c:v>405.36399999999998</c:v>
                      </c:pt>
                      <c:pt idx="1014">
                        <c:v>405.76400000000001</c:v>
                      </c:pt>
                      <c:pt idx="1015">
                        <c:v>406.16399999999999</c:v>
                      </c:pt>
                      <c:pt idx="1016">
                        <c:v>406.565</c:v>
                      </c:pt>
                      <c:pt idx="1017">
                        <c:v>406.96499999999997</c:v>
                      </c:pt>
                      <c:pt idx="1018">
                        <c:v>407.36500000000001</c:v>
                      </c:pt>
                      <c:pt idx="1019">
                        <c:v>407.76499999999999</c:v>
                      </c:pt>
                      <c:pt idx="1020">
                        <c:v>408.16500000000002</c:v>
                      </c:pt>
                      <c:pt idx="1021">
                        <c:v>408.565</c:v>
                      </c:pt>
                      <c:pt idx="1022">
                        <c:v>408.96499999999997</c:v>
                      </c:pt>
                      <c:pt idx="1023">
                        <c:v>409.36500000000001</c:v>
                      </c:pt>
                      <c:pt idx="1024">
                        <c:v>409.76499999999999</c:v>
                      </c:pt>
                      <c:pt idx="1025">
                        <c:v>410.16500000000002</c:v>
                      </c:pt>
                      <c:pt idx="1026">
                        <c:v>410.565</c:v>
                      </c:pt>
                      <c:pt idx="1027">
                        <c:v>410.96499999999997</c:v>
                      </c:pt>
                      <c:pt idx="1028">
                        <c:v>411.36500000000001</c:v>
                      </c:pt>
                      <c:pt idx="1029">
                        <c:v>411.76499999999999</c:v>
                      </c:pt>
                      <c:pt idx="1030">
                        <c:v>412.16500000000002</c:v>
                      </c:pt>
                      <c:pt idx="1031">
                        <c:v>412.565</c:v>
                      </c:pt>
                      <c:pt idx="1032">
                        <c:v>412.96499999999997</c:v>
                      </c:pt>
                      <c:pt idx="1033">
                        <c:v>413.36500000000001</c:v>
                      </c:pt>
                      <c:pt idx="1034">
                        <c:v>413.76499999999999</c:v>
                      </c:pt>
                      <c:pt idx="1035">
                        <c:v>414.16500000000002</c:v>
                      </c:pt>
                      <c:pt idx="1036">
                        <c:v>414.56799999999998</c:v>
                      </c:pt>
                      <c:pt idx="1037">
                        <c:v>414.96800000000002</c:v>
                      </c:pt>
                      <c:pt idx="1038">
                        <c:v>415.36799999999999</c:v>
                      </c:pt>
                      <c:pt idx="1039">
                        <c:v>415.76799999999997</c:v>
                      </c:pt>
                      <c:pt idx="1040">
                        <c:v>416.16800000000001</c:v>
                      </c:pt>
                      <c:pt idx="1041">
                        <c:v>416.56799999999998</c:v>
                      </c:pt>
                      <c:pt idx="1042">
                        <c:v>416.96800000000002</c:v>
                      </c:pt>
                      <c:pt idx="1043">
                        <c:v>417.36799999999999</c:v>
                      </c:pt>
                      <c:pt idx="1044">
                        <c:v>417.76799999999997</c:v>
                      </c:pt>
                      <c:pt idx="1045">
                        <c:v>418.16800000000001</c:v>
                      </c:pt>
                      <c:pt idx="1046">
                        <c:v>418.56900000000002</c:v>
                      </c:pt>
                      <c:pt idx="1047">
                        <c:v>418.96899999999999</c:v>
                      </c:pt>
                      <c:pt idx="1048">
                        <c:v>419.36799999999999</c:v>
                      </c:pt>
                      <c:pt idx="1049">
                        <c:v>419.76799999999997</c:v>
                      </c:pt>
                      <c:pt idx="1050">
                        <c:v>420.16800000000001</c:v>
                      </c:pt>
                      <c:pt idx="1051">
                        <c:v>420.56900000000002</c:v>
                      </c:pt>
                      <c:pt idx="1052">
                        <c:v>420.96899999999999</c:v>
                      </c:pt>
                      <c:pt idx="1053">
                        <c:v>421.36799999999999</c:v>
                      </c:pt>
                      <c:pt idx="1054">
                        <c:v>421.76799999999997</c:v>
                      </c:pt>
                      <c:pt idx="1055">
                        <c:v>422.16800000000001</c:v>
                      </c:pt>
                      <c:pt idx="1056">
                        <c:v>422.56900000000002</c:v>
                      </c:pt>
                      <c:pt idx="1057">
                        <c:v>422.96899999999999</c:v>
                      </c:pt>
                      <c:pt idx="1058">
                        <c:v>423.36900000000003</c:v>
                      </c:pt>
                      <c:pt idx="1059">
                        <c:v>423.76900000000001</c:v>
                      </c:pt>
                      <c:pt idx="1060">
                        <c:v>424.16899999999998</c:v>
                      </c:pt>
                      <c:pt idx="1061">
                        <c:v>424.56900000000002</c:v>
                      </c:pt>
                      <c:pt idx="1062">
                        <c:v>424.96899999999999</c:v>
                      </c:pt>
                      <c:pt idx="1063">
                        <c:v>425.36900000000003</c:v>
                      </c:pt>
                      <c:pt idx="1064">
                        <c:v>425.76900000000001</c:v>
                      </c:pt>
                      <c:pt idx="1065">
                        <c:v>426.16899999999998</c:v>
                      </c:pt>
                      <c:pt idx="1066">
                        <c:v>426.56900000000002</c:v>
                      </c:pt>
                      <c:pt idx="1067">
                        <c:v>426.96899999999999</c:v>
                      </c:pt>
                      <c:pt idx="1068">
                        <c:v>427.36900000000003</c:v>
                      </c:pt>
                      <c:pt idx="1069">
                        <c:v>427.76900000000001</c:v>
                      </c:pt>
                      <c:pt idx="1070">
                        <c:v>428.16899999999998</c:v>
                      </c:pt>
                      <c:pt idx="1071">
                        <c:v>428.56900000000002</c:v>
                      </c:pt>
                      <c:pt idx="1072">
                        <c:v>428.96899999999999</c:v>
                      </c:pt>
                      <c:pt idx="1073">
                        <c:v>429.36900000000003</c:v>
                      </c:pt>
                      <c:pt idx="1074">
                        <c:v>429.76900000000001</c:v>
                      </c:pt>
                      <c:pt idx="1075">
                        <c:v>430.16899999999998</c:v>
                      </c:pt>
                      <c:pt idx="1076">
                        <c:v>430.56900000000002</c:v>
                      </c:pt>
                      <c:pt idx="1077">
                        <c:v>430.96899999999999</c:v>
                      </c:pt>
                      <c:pt idx="1078">
                        <c:v>431.36900000000003</c:v>
                      </c:pt>
                      <c:pt idx="1079">
                        <c:v>431.76900000000001</c:v>
                      </c:pt>
                      <c:pt idx="1080">
                        <c:v>432.16899999999998</c:v>
                      </c:pt>
                      <c:pt idx="1081">
                        <c:v>432.56900000000002</c:v>
                      </c:pt>
                      <c:pt idx="1082">
                        <c:v>432.96899999999999</c:v>
                      </c:pt>
                      <c:pt idx="1083">
                        <c:v>433.36900000000003</c:v>
                      </c:pt>
                      <c:pt idx="1084">
                        <c:v>433.76900000000001</c:v>
                      </c:pt>
                      <c:pt idx="1085">
                        <c:v>434.16899999999998</c:v>
                      </c:pt>
                      <c:pt idx="1086">
                        <c:v>434.56900000000002</c:v>
                      </c:pt>
                      <c:pt idx="1087">
                        <c:v>434.96899999999999</c:v>
                      </c:pt>
                      <c:pt idx="1088">
                        <c:v>435.36900000000003</c:v>
                      </c:pt>
                      <c:pt idx="1089">
                        <c:v>435.76900000000001</c:v>
                      </c:pt>
                      <c:pt idx="1090">
                        <c:v>436.16899999999998</c:v>
                      </c:pt>
                      <c:pt idx="1091">
                        <c:v>436.56900000000002</c:v>
                      </c:pt>
                      <c:pt idx="1092">
                        <c:v>436.96899999999999</c:v>
                      </c:pt>
                      <c:pt idx="1093">
                        <c:v>437.36900000000003</c:v>
                      </c:pt>
                      <c:pt idx="1094">
                        <c:v>437.76900000000001</c:v>
                      </c:pt>
                      <c:pt idx="1095">
                        <c:v>438.16899999999998</c:v>
                      </c:pt>
                      <c:pt idx="1096">
                        <c:v>438.56900000000002</c:v>
                      </c:pt>
                      <c:pt idx="1097">
                        <c:v>438.96899999999999</c:v>
                      </c:pt>
                      <c:pt idx="1098">
                        <c:v>439.36900000000003</c:v>
                      </c:pt>
                      <c:pt idx="1099">
                        <c:v>439.76900000000001</c:v>
                      </c:pt>
                      <c:pt idx="1100">
                        <c:v>440.16899999999998</c:v>
                      </c:pt>
                      <c:pt idx="1101">
                        <c:v>440.56900000000002</c:v>
                      </c:pt>
                      <c:pt idx="1102">
                        <c:v>440.96899999999999</c:v>
                      </c:pt>
                      <c:pt idx="1103">
                        <c:v>441.36900000000003</c:v>
                      </c:pt>
                      <c:pt idx="1104">
                        <c:v>441.76900000000001</c:v>
                      </c:pt>
                      <c:pt idx="1105">
                        <c:v>442.16899999999998</c:v>
                      </c:pt>
                      <c:pt idx="1106">
                        <c:v>442.57</c:v>
                      </c:pt>
                      <c:pt idx="1107">
                        <c:v>442.97</c:v>
                      </c:pt>
                      <c:pt idx="1108">
                        <c:v>443.37</c:v>
                      </c:pt>
                      <c:pt idx="1109">
                        <c:v>443.77</c:v>
                      </c:pt>
                      <c:pt idx="1110">
                        <c:v>444.17</c:v>
                      </c:pt>
                      <c:pt idx="1111">
                        <c:v>444.57</c:v>
                      </c:pt>
                      <c:pt idx="1112">
                        <c:v>444.97</c:v>
                      </c:pt>
                      <c:pt idx="1113">
                        <c:v>445.37</c:v>
                      </c:pt>
                      <c:pt idx="1114">
                        <c:v>445.77</c:v>
                      </c:pt>
                      <c:pt idx="1115">
                        <c:v>446.17</c:v>
                      </c:pt>
                      <c:pt idx="1116">
                        <c:v>446.57</c:v>
                      </c:pt>
                      <c:pt idx="1117">
                        <c:v>446.97</c:v>
                      </c:pt>
                      <c:pt idx="1118">
                        <c:v>447.37</c:v>
                      </c:pt>
                      <c:pt idx="1119">
                        <c:v>447.77</c:v>
                      </c:pt>
                      <c:pt idx="1120">
                        <c:v>448.17</c:v>
                      </c:pt>
                      <c:pt idx="1121">
                        <c:v>448.57</c:v>
                      </c:pt>
                      <c:pt idx="1122">
                        <c:v>448.97</c:v>
                      </c:pt>
                      <c:pt idx="1123">
                        <c:v>449.37</c:v>
                      </c:pt>
                      <c:pt idx="1124">
                        <c:v>449.77</c:v>
                      </c:pt>
                      <c:pt idx="1125">
                        <c:v>450.17</c:v>
                      </c:pt>
                      <c:pt idx="1126">
                        <c:v>450.57100000000003</c:v>
                      </c:pt>
                      <c:pt idx="1127">
                        <c:v>450.971</c:v>
                      </c:pt>
                      <c:pt idx="1128">
                        <c:v>451.37099999999998</c:v>
                      </c:pt>
                      <c:pt idx="1129">
                        <c:v>451.77100000000002</c:v>
                      </c:pt>
                      <c:pt idx="1130">
                        <c:v>452.17099999999999</c:v>
                      </c:pt>
                      <c:pt idx="1131">
                        <c:v>452.57100000000003</c:v>
                      </c:pt>
                      <c:pt idx="1132">
                        <c:v>452.971</c:v>
                      </c:pt>
                      <c:pt idx="1133">
                        <c:v>453.37099999999998</c:v>
                      </c:pt>
                      <c:pt idx="1134">
                        <c:v>453.77100000000002</c:v>
                      </c:pt>
                      <c:pt idx="1135">
                        <c:v>454.17099999999999</c:v>
                      </c:pt>
                      <c:pt idx="1136">
                        <c:v>454.572</c:v>
                      </c:pt>
                      <c:pt idx="1137">
                        <c:v>454.971</c:v>
                      </c:pt>
                      <c:pt idx="1138">
                        <c:v>455.37099999999998</c:v>
                      </c:pt>
                      <c:pt idx="1139">
                        <c:v>455.77199999999999</c:v>
                      </c:pt>
                      <c:pt idx="1140">
                        <c:v>456.17200000000003</c:v>
                      </c:pt>
                      <c:pt idx="1141">
                        <c:v>456.572</c:v>
                      </c:pt>
                      <c:pt idx="1142">
                        <c:v>456.971</c:v>
                      </c:pt>
                      <c:pt idx="1143">
                        <c:v>457.37099999999998</c:v>
                      </c:pt>
                      <c:pt idx="1144">
                        <c:v>457.77199999999999</c:v>
                      </c:pt>
                      <c:pt idx="1145">
                        <c:v>458.17200000000003</c:v>
                      </c:pt>
                      <c:pt idx="1146">
                        <c:v>458.572</c:v>
                      </c:pt>
                      <c:pt idx="1147">
                        <c:v>458.97199999999998</c:v>
                      </c:pt>
                      <c:pt idx="1148">
                        <c:v>459.37200000000001</c:v>
                      </c:pt>
                      <c:pt idx="1149">
                        <c:v>459.77199999999999</c:v>
                      </c:pt>
                      <c:pt idx="1150">
                        <c:v>460.17200000000003</c:v>
                      </c:pt>
                      <c:pt idx="1151">
                        <c:v>460.572</c:v>
                      </c:pt>
                      <c:pt idx="1152">
                        <c:v>460.97199999999998</c:v>
                      </c:pt>
                      <c:pt idx="1153">
                        <c:v>461.37200000000001</c:v>
                      </c:pt>
                      <c:pt idx="1154">
                        <c:v>461.77199999999999</c:v>
                      </c:pt>
                      <c:pt idx="1155">
                        <c:v>462.17200000000003</c:v>
                      </c:pt>
                      <c:pt idx="1156">
                        <c:v>462.57299999999998</c:v>
                      </c:pt>
                      <c:pt idx="1157">
                        <c:v>462.97300000000001</c:v>
                      </c:pt>
                      <c:pt idx="1158">
                        <c:v>463.37299999999999</c:v>
                      </c:pt>
                      <c:pt idx="1159">
                        <c:v>463.77300000000002</c:v>
                      </c:pt>
                      <c:pt idx="1160">
                        <c:v>464.173</c:v>
                      </c:pt>
                      <c:pt idx="1161">
                        <c:v>464.57299999999998</c:v>
                      </c:pt>
                      <c:pt idx="1162">
                        <c:v>464.97300000000001</c:v>
                      </c:pt>
                      <c:pt idx="1163">
                        <c:v>465.37299999999999</c:v>
                      </c:pt>
                      <c:pt idx="1164">
                        <c:v>465.77300000000002</c:v>
                      </c:pt>
                      <c:pt idx="1165">
                        <c:v>466.173</c:v>
                      </c:pt>
                      <c:pt idx="1166">
                        <c:v>466.57299999999998</c:v>
                      </c:pt>
                      <c:pt idx="1167">
                        <c:v>466.97399999999999</c:v>
                      </c:pt>
                      <c:pt idx="1168">
                        <c:v>467.37400000000002</c:v>
                      </c:pt>
                      <c:pt idx="1169">
                        <c:v>467.77300000000002</c:v>
                      </c:pt>
                      <c:pt idx="1170">
                        <c:v>468.173</c:v>
                      </c:pt>
                      <c:pt idx="1171">
                        <c:v>468.57299999999998</c:v>
                      </c:pt>
                      <c:pt idx="1172">
                        <c:v>468.97399999999999</c:v>
                      </c:pt>
                      <c:pt idx="1173">
                        <c:v>469.37400000000002</c:v>
                      </c:pt>
                      <c:pt idx="1174">
                        <c:v>469.77300000000002</c:v>
                      </c:pt>
                      <c:pt idx="1175">
                        <c:v>470.173</c:v>
                      </c:pt>
                      <c:pt idx="1176">
                        <c:v>470.57400000000001</c:v>
                      </c:pt>
                      <c:pt idx="1177">
                        <c:v>470.97399999999999</c:v>
                      </c:pt>
                      <c:pt idx="1178">
                        <c:v>471.37400000000002</c:v>
                      </c:pt>
                      <c:pt idx="1179">
                        <c:v>471.774</c:v>
                      </c:pt>
                      <c:pt idx="1180">
                        <c:v>472.17399999999998</c:v>
                      </c:pt>
                      <c:pt idx="1181">
                        <c:v>472.57400000000001</c:v>
                      </c:pt>
                      <c:pt idx="1182">
                        <c:v>472.97399999999999</c:v>
                      </c:pt>
                      <c:pt idx="1183">
                        <c:v>473.37400000000002</c:v>
                      </c:pt>
                      <c:pt idx="1184">
                        <c:v>473.774</c:v>
                      </c:pt>
                      <c:pt idx="1185">
                        <c:v>474.17399999999998</c:v>
                      </c:pt>
                      <c:pt idx="1186">
                        <c:v>474.57400000000001</c:v>
                      </c:pt>
                      <c:pt idx="1187">
                        <c:v>474.97399999999999</c:v>
                      </c:pt>
                      <c:pt idx="1188">
                        <c:v>475.37400000000002</c:v>
                      </c:pt>
                      <c:pt idx="1189">
                        <c:v>475.774</c:v>
                      </c:pt>
                      <c:pt idx="1190">
                        <c:v>476.17399999999998</c:v>
                      </c:pt>
                      <c:pt idx="1191">
                        <c:v>476.57400000000001</c:v>
                      </c:pt>
                      <c:pt idx="1192">
                        <c:v>476.97399999999999</c:v>
                      </c:pt>
                      <c:pt idx="1193">
                        <c:v>477.37400000000002</c:v>
                      </c:pt>
                      <c:pt idx="1194">
                        <c:v>477.774</c:v>
                      </c:pt>
                      <c:pt idx="1195">
                        <c:v>478.17399999999998</c:v>
                      </c:pt>
                      <c:pt idx="1196">
                        <c:v>478.57400000000001</c:v>
                      </c:pt>
                      <c:pt idx="1197">
                        <c:v>478.97399999999999</c:v>
                      </c:pt>
                      <c:pt idx="1198">
                        <c:v>479.37400000000002</c:v>
                      </c:pt>
                      <c:pt idx="1199">
                        <c:v>479.774</c:v>
                      </c:pt>
                      <c:pt idx="1200">
                        <c:v>480.17399999999998</c:v>
                      </c:pt>
                      <c:pt idx="1201">
                        <c:v>480.57400000000001</c:v>
                      </c:pt>
                      <c:pt idx="1202">
                        <c:v>480.97399999999999</c:v>
                      </c:pt>
                      <c:pt idx="1203">
                        <c:v>481.37400000000002</c:v>
                      </c:pt>
                      <c:pt idx="1204">
                        <c:v>481.774</c:v>
                      </c:pt>
                      <c:pt idx="1205">
                        <c:v>482.17399999999998</c:v>
                      </c:pt>
                      <c:pt idx="1206">
                        <c:v>482.57400000000001</c:v>
                      </c:pt>
                      <c:pt idx="1207">
                        <c:v>482.97399999999999</c:v>
                      </c:pt>
                      <c:pt idx="1208">
                        <c:v>483.37400000000002</c:v>
                      </c:pt>
                      <c:pt idx="1209">
                        <c:v>483.774</c:v>
                      </c:pt>
                      <c:pt idx="1210">
                        <c:v>484.17399999999998</c:v>
                      </c:pt>
                      <c:pt idx="1211">
                        <c:v>484.57400000000001</c:v>
                      </c:pt>
                      <c:pt idx="1212">
                        <c:v>484.97399999999999</c:v>
                      </c:pt>
                      <c:pt idx="1213">
                        <c:v>485.37400000000002</c:v>
                      </c:pt>
                      <c:pt idx="1214">
                        <c:v>485.774</c:v>
                      </c:pt>
                      <c:pt idx="1215">
                        <c:v>486.17399999999998</c:v>
                      </c:pt>
                      <c:pt idx="1216">
                        <c:v>486.57400000000001</c:v>
                      </c:pt>
                      <c:pt idx="1217">
                        <c:v>486.97399999999999</c:v>
                      </c:pt>
                      <c:pt idx="1218">
                        <c:v>487.37400000000002</c:v>
                      </c:pt>
                      <c:pt idx="1219">
                        <c:v>487.774</c:v>
                      </c:pt>
                      <c:pt idx="1220">
                        <c:v>488.17399999999998</c:v>
                      </c:pt>
                      <c:pt idx="1221">
                        <c:v>488.57400000000001</c:v>
                      </c:pt>
                      <c:pt idx="1222">
                        <c:v>488.97399999999999</c:v>
                      </c:pt>
                      <c:pt idx="1223">
                        <c:v>489.37400000000002</c:v>
                      </c:pt>
                      <c:pt idx="1224">
                        <c:v>489.774</c:v>
                      </c:pt>
                      <c:pt idx="1225">
                        <c:v>490.17399999999998</c:v>
                      </c:pt>
                      <c:pt idx="1226">
                        <c:v>490.577</c:v>
                      </c:pt>
                      <c:pt idx="1227">
                        <c:v>490.97699999999998</c:v>
                      </c:pt>
                      <c:pt idx="1228">
                        <c:v>491.37700000000001</c:v>
                      </c:pt>
                      <c:pt idx="1229">
                        <c:v>491.77699999999999</c:v>
                      </c:pt>
                      <c:pt idx="1230">
                        <c:v>492.17700000000002</c:v>
                      </c:pt>
                      <c:pt idx="1231">
                        <c:v>492.577</c:v>
                      </c:pt>
                      <c:pt idx="1232">
                        <c:v>492.97699999999998</c:v>
                      </c:pt>
                      <c:pt idx="1233">
                        <c:v>493.37700000000001</c:v>
                      </c:pt>
                      <c:pt idx="1234">
                        <c:v>493.77699999999999</c:v>
                      </c:pt>
                      <c:pt idx="1235">
                        <c:v>494.17700000000002</c:v>
                      </c:pt>
                      <c:pt idx="1236">
                        <c:v>494.577</c:v>
                      </c:pt>
                      <c:pt idx="1237">
                        <c:v>494.97699999999998</c:v>
                      </c:pt>
                      <c:pt idx="1238">
                        <c:v>495.37700000000001</c:v>
                      </c:pt>
                      <c:pt idx="1239">
                        <c:v>495.77699999999999</c:v>
                      </c:pt>
                      <c:pt idx="1240">
                        <c:v>496.17700000000002</c:v>
                      </c:pt>
                      <c:pt idx="1241">
                        <c:v>496.577</c:v>
                      </c:pt>
                      <c:pt idx="1242">
                        <c:v>496.97699999999998</c:v>
                      </c:pt>
                      <c:pt idx="1243">
                        <c:v>497.37700000000001</c:v>
                      </c:pt>
                      <c:pt idx="1244">
                        <c:v>497.77699999999999</c:v>
                      </c:pt>
                      <c:pt idx="1245">
                        <c:v>498.17700000000002</c:v>
                      </c:pt>
                      <c:pt idx="1246">
                        <c:v>498.577</c:v>
                      </c:pt>
                      <c:pt idx="1247">
                        <c:v>498.97699999999998</c:v>
                      </c:pt>
                      <c:pt idx="1248">
                        <c:v>499.37700000000001</c:v>
                      </c:pt>
                      <c:pt idx="1249">
                        <c:v>499.77699999999999</c:v>
                      </c:pt>
                      <c:pt idx="1250">
                        <c:v>500.17700000000002</c:v>
                      </c:pt>
                      <c:pt idx="1251">
                        <c:v>500.577</c:v>
                      </c:pt>
                      <c:pt idx="1252">
                        <c:v>500.97699999999998</c:v>
                      </c:pt>
                      <c:pt idx="1253">
                        <c:v>501.37700000000001</c:v>
                      </c:pt>
                      <c:pt idx="1254">
                        <c:v>501.77699999999999</c:v>
                      </c:pt>
                      <c:pt idx="1255">
                        <c:v>502.17700000000002</c:v>
                      </c:pt>
                      <c:pt idx="1256">
                        <c:v>502.577</c:v>
                      </c:pt>
                      <c:pt idx="1257">
                        <c:v>502.97699999999998</c:v>
                      </c:pt>
                      <c:pt idx="1258">
                        <c:v>503.37700000000001</c:v>
                      </c:pt>
                      <c:pt idx="1259">
                        <c:v>503.77699999999999</c:v>
                      </c:pt>
                      <c:pt idx="1260">
                        <c:v>504.17700000000002</c:v>
                      </c:pt>
                      <c:pt idx="1261">
                        <c:v>504.577</c:v>
                      </c:pt>
                      <c:pt idx="1262">
                        <c:v>504.97699999999998</c:v>
                      </c:pt>
                      <c:pt idx="1263">
                        <c:v>505.37700000000001</c:v>
                      </c:pt>
                      <c:pt idx="1264">
                        <c:v>505.77699999999999</c:v>
                      </c:pt>
                      <c:pt idx="1265">
                        <c:v>506.17700000000002</c:v>
                      </c:pt>
                      <c:pt idx="1266">
                        <c:v>506.577</c:v>
                      </c:pt>
                      <c:pt idx="1267">
                        <c:v>506.97699999999998</c:v>
                      </c:pt>
                      <c:pt idx="1268">
                        <c:v>507.37700000000001</c:v>
                      </c:pt>
                      <c:pt idx="1269">
                        <c:v>507.77699999999999</c:v>
                      </c:pt>
                      <c:pt idx="1270">
                        <c:v>508.17700000000002</c:v>
                      </c:pt>
                      <c:pt idx="1271">
                        <c:v>508.577</c:v>
                      </c:pt>
                      <c:pt idx="1272">
                        <c:v>508.97699999999998</c:v>
                      </c:pt>
                      <c:pt idx="1273">
                        <c:v>509.37700000000001</c:v>
                      </c:pt>
                      <c:pt idx="1274">
                        <c:v>509.77699999999999</c:v>
                      </c:pt>
                      <c:pt idx="1275">
                        <c:v>510.17700000000002</c:v>
                      </c:pt>
                      <c:pt idx="1276">
                        <c:v>510.577</c:v>
                      </c:pt>
                      <c:pt idx="1277">
                        <c:v>510.97699999999998</c:v>
                      </c:pt>
                      <c:pt idx="1278">
                        <c:v>511.37700000000001</c:v>
                      </c:pt>
                      <c:pt idx="1279">
                        <c:v>511.77699999999999</c:v>
                      </c:pt>
                      <c:pt idx="1280">
                        <c:v>512.17700000000002</c:v>
                      </c:pt>
                      <c:pt idx="1281">
                        <c:v>512.577</c:v>
                      </c:pt>
                      <c:pt idx="1282">
                        <c:v>512.97699999999998</c:v>
                      </c:pt>
                      <c:pt idx="1283">
                        <c:v>513.37699999999995</c:v>
                      </c:pt>
                      <c:pt idx="1284">
                        <c:v>513.77700000000004</c:v>
                      </c:pt>
                      <c:pt idx="1285">
                        <c:v>514.17700000000002</c:v>
                      </c:pt>
                      <c:pt idx="1286">
                        <c:v>514.577</c:v>
                      </c:pt>
                      <c:pt idx="1287">
                        <c:v>514.97699999999998</c:v>
                      </c:pt>
                      <c:pt idx="1288">
                        <c:v>515.37699999999995</c:v>
                      </c:pt>
                      <c:pt idx="1289">
                        <c:v>515.77700000000004</c:v>
                      </c:pt>
                      <c:pt idx="1290">
                        <c:v>516.17700000000002</c:v>
                      </c:pt>
                      <c:pt idx="1291">
                        <c:v>516.577</c:v>
                      </c:pt>
                      <c:pt idx="1292">
                        <c:v>516.97699999999998</c:v>
                      </c:pt>
                      <c:pt idx="1293">
                        <c:v>517.37699999999995</c:v>
                      </c:pt>
                      <c:pt idx="1294">
                        <c:v>517.77700000000004</c:v>
                      </c:pt>
                      <c:pt idx="1295">
                        <c:v>518.17700000000002</c:v>
                      </c:pt>
                      <c:pt idx="1296">
                        <c:v>518.57799999999997</c:v>
                      </c:pt>
                      <c:pt idx="1297">
                        <c:v>518.97699999999998</c:v>
                      </c:pt>
                      <c:pt idx="1298">
                        <c:v>519.37699999999995</c:v>
                      </c:pt>
                      <c:pt idx="1299">
                        <c:v>519.77700000000004</c:v>
                      </c:pt>
                      <c:pt idx="1300">
                        <c:v>520.17700000000002</c:v>
                      </c:pt>
                      <c:pt idx="1301">
                        <c:v>520.577</c:v>
                      </c:pt>
                      <c:pt idx="1302">
                        <c:v>520.97699999999998</c:v>
                      </c:pt>
                      <c:pt idx="1303">
                        <c:v>521.37699999999995</c:v>
                      </c:pt>
                      <c:pt idx="1304">
                        <c:v>521.77700000000004</c:v>
                      </c:pt>
                      <c:pt idx="1305">
                        <c:v>522.17700000000002</c:v>
                      </c:pt>
                      <c:pt idx="1306">
                        <c:v>522.58000000000004</c:v>
                      </c:pt>
                      <c:pt idx="1307">
                        <c:v>522.97900000000004</c:v>
                      </c:pt>
                      <c:pt idx="1308">
                        <c:v>523.37900000000002</c:v>
                      </c:pt>
                      <c:pt idx="1309">
                        <c:v>523.779</c:v>
                      </c:pt>
                      <c:pt idx="1310">
                        <c:v>524.17899999999997</c:v>
                      </c:pt>
                      <c:pt idx="1311">
                        <c:v>524.57899999999995</c:v>
                      </c:pt>
                      <c:pt idx="1312">
                        <c:v>524.97900000000004</c:v>
                      </c:pt>
                      <c:pt idx="1313">
                        <c:v>525.37900000000002</c:v>
                      </c:pt>
                      <c:pt idx="1314">
                        <c:v>525.779</c:v>
                      </c:pt>
                      <c:pt idx="1315">
                        <c:v>526.17899999999997</c:v>
                      </c:pt>
                      <c:pt idx="1316">
                        <c:v>526.58000000000004</c:v>
                      </c:pt>
                      <c:pt idx="1317">
                        <c:v>526.97900000000004</c:v>
                      </c:pt>
                      <c:pt idx="1318">
                        <c:v>527.38</c:v>
                      </c:pt>
                      <c:pt idx="1319">
                        <c:v>527.779</c:v>
                      </c:pt>
                      <c:pt idx="1320">
                        <c:v>528.17999999999995</c:v>
                      </c:pt>
                      <c:pt idx="1321">
                        <c:v>528.58000000000004</c:v>
                      </c:pt>
                      <c:pt idx="1322">
                        <c:v>528.97900000000004</c:v>
                      </c:pt>
                      <c:pt idx="1323">
                        <c:v>529.38</c:v>
                      </c:pt>
                      <c:pt idx="1324">
                        <c:v>529.779</c:v>
                      </c:pt>
                      <c:pt idx="1325">
                        <c:v>530.17999999999995</c:v>
                      </c:pt>
                      <c:pt idx="1326">
                        <c:v>530.58000000000004</c:v>
                      </c:pt>
                      <c:pt idx="1327">
                        <c:v>530.98</c:v>
                      </c:pt>
                      <c:pt idx="1328">
                        <c:v>531.38</c:v>
                      </c:pt>
                      <c:pt idx="1329">
                        <c:v>531.78</c:v>
                      </c:pt>
                      <c:pt idx="1330">
                        <c:v>532.17999999999995</c:v>
                      </c:pt>
                      <c:pt idx="1331">
                        <c:v>532.58000000000004</c:v>
                      </c:pt>
                      <c:pt idx="1332">
                        <c:v>532.98</c:v>
                      </c:pt>
                      <c:pt idx="1333">
                        <c:v>533.38</c:v>
                      </c:pt>
                      <c:pt idx="1334">
                        <c:v>533.78</c:v>
                      </c:pt>
                      <c:pt idx="1335">
                        <c:v>534.17999999999995</c:v>
                      </c:pt>
                      <c:pt idx="1336">
                        <c:v>534.58000000000004</c:v>
                      </c:pt>
                      <c:pt idx="1337">
                        <c:v>534.98</c:v>
                      </c:pt>
                      <c:pt idx="1338">
                        <c:v>535.38</c:v>
                      </c:pt>
                      <c:pt idx="1339">
                        <c:v>535.78</c:v>
                      </c:pt>
                      <c:pt idx="1340">
                        <c:v>536.17999999999995</c:v>
                      </c:pt>
                      <c:pt idx="1341">
                        <c:v>536.58000000000004</c:v>
                      </c:pt>
                      <c:pt idx="1342">
                        <c:v>536.98</c:v>
                      </c:pt>
                      <c:pt idx="1343">
                        <c:v>537.38</c:v>
                      </c:pt>
                      <c:pt idx="1344">
                        <c:v>537.78</c:v>
                      </c:pt>
                      <c:pt idx="1345">
                        <c:v>538.17999999999995</c:v>
                      </c:pt>
                      <c:pt idx="1346">
                        <c:v>538.58000000000004</c:v>
                      </c:pt>
                      <c:pt idx="1347">
                        <c:v>538.98</c:v>
                      </c:pt>
                      <c:pt idx="1348">
                        <c:v>539.38</c:v>
                      </c:pt>
                      <c:pt idx="1349">
                        <c:v>539.78</c:v>
                      </c:pt>
                      <c:pt idx="1350">
                        <c:v>540.17999999999995</c:v>
                      </c:pt>
                      <c:pt idx="1351">
                        <c:v>540.58000000000004</c:v>
                      </c:pt>
                      <c:pt idx="1352">
                        <c:v>540.98</c:v>
                      </c:pt>
                      <c:pt idx="1353">
                        <c:v>541.38</c:v>
                      </c:pt>
                      <c:pt idx="1354">
                        <c:v>541.78</c:v>
                      </c:pt>
                      <c:pt idx="1355">
                        <c:v>542.17999999999995</c:v>
                      </c:pt>
                      <c:pt idx="1356">
                        <c:v>542.58000000000004</c:v>
                      </c:pt>
                      <c:pt idx="1357">
                        <c:v>542.98</c:v>
                      </c:pt>
                      <c:pt idx="1358">
                        <c:v>543.38</c:v>
                      </c:pt>
                      <c:pt idx="1359">
                        <c:v>543.78</c:v>
                      </c:pt>
                      <c:pt idx="1360">
                        <c:v>544.17999999999995</c:v>
                      </c:pt>
                      <c:pt idx="1361">
                        <c:v>544.58000000000004</c:v>
                      </c:pt>
                      <c:pt idx="1362">
                        <c:v>544.98</c:v>
                      </c:pt>
                      <c:pt idx="1363">
                        <c:v>545.38</c:v>
                      </c:pt>
                      <c:pt idx="1364">
                        <c:v>545.78</c:v>
                      </c:pt>
                      <c:pt idx="1365">
                        <c:v>546.17999999999995</c:v>
                      </c:pt>
                      <c:pt idx="1366">
                        <c:v>546.58000000000004</c:v>
                      </c:pt>
                      <c:pt idx="1367">
                        <c:v>546.98</c:v>
                      </c:pt>
                      <c:pt idx="1368">
                        <c:v>547.38</c:v>
                      </c:pt>
                      <c:pt idx="1369">
                        <c:v>547.78</c:v>
                      </c:pt>
                      <c:pt idx="1370">
                        <c:v>548.17999999999995</c:v>
                      </c:pt>
                      <c:pt idx="1371">
                        <c:v>548.58000000000004</c:v>
                      </c:pt>
                      <c:pt idx="1372">
                        <c:v>548.98</c:v>
                      </c:pt>
                      <c:pt idx="1373">
                        <c:v>549.38</c:v>
                      </c:pt>
                      <c:pt idx="1374">
                        <c:v>549.78</c:v>
                      </c:pt>
                      <c:pt idx="1375">
                        <c:v>550.17999999999995</c:v>
                      </c:pt>
                      <c:pt idx="1376">
                        <c:v>550.58000000000004</c:v>
                      </c:pt>
                      <c:pt idx="1377">
                        <c:v>550.98</c:v>
                      </c:pt>
                      <c:pt idx="1378">
                        <c:v>551.38</c:v>
                      </c:pt>
                      <c:pt idx="1379">
                        <c:v>551.78</c:v>
                      </c:pt>
                      <c:pt idx="1380">
                        <c:v>552.17999999999995</c:v>
                      </c:pt>
                      <c:pt idx="1381">
                        <c:v>552.58000000000004</c:v>
                      </c:pt>
                      <c:pt idx="1382">
                        <c:v>552.98</c:v>
                      </c:pt>
                      <c:pt idx="1383">
                        <c:v>553.38</c:v>
                      </c:pt>
                      <c:pt idx="1384">
                        <c:v>553.78</c:v>
                      </c:pt>
                      <c:pt idx="1385">
                        <c:v>554.17999999999995</c:v>
                      </c:pt>
                      <c:pt idx="1386">
                        <c:v>554.58199999999999</c:v>
                      </c:pt>
                      <c:pt idx="1387">
                        <c:v>554.98199999999997</c:v>
                      </c:pt>
                      <c:pt idx="1388">
                        <c:v>555.38199999999995</c:v>
                      </c:pt>
                      <c:pt idx="1389">
                        <c:v>555.78200000000004</c:v>
                      </c:pt>
                      <c:pt idx="1390">
                        <c:v>556.18200000000002</c:v>
                      </c:pt>
                      <c:pt idx="1391">
                        <c:v>556.58199999999999</c:v>
                      </c:pt>
                      <c:pt idx="1392">
                        <c:v>556.98199999999997</c:v>
                      </c:pt>
                      <c:pt idx="1393">
                        <c:v>557.38199999999995</c:v>
                      </c:pt>
                      <c:pt idx="1394">
                        <c:v>557.78200000000004</c:v>
                      </c:pt>
                      <c:pt idx="1395">
                        <c:v>558.18200000000002</c:v>
                      </c:pt>
                      <c:pt idx="1396">
                        <c:v>558.58199999999999</c:v>
                      </c:pt>
                      <c:pt idx="1397">
                        <c:v>558.98199999999997</c:v>
                      </c:pt>
                      <c:pt idx="1398">
                        <c:v>559.38199999999995</c:v>
                      </c:pt>
                      <c:pt idx="1399">
                        <c:v>559.78200000000004</c:v>
                      </c:pt>
                      <c:pt idx="1400">
                        <c:v>560.18200000000002</c:v>
                      </c:pt>
                      <c:pt idx="1401">
                        <c:v>560.58199999999999</c:v>
                      </c:pt>
                      <c:pt idx="1402">
                        <c:v>560.98199999999997</c:v>
                      </c:pt>
                      <c:pt idx="1403">
                        <c:v>561.38199999999995</c:v>
                      </c:pt>
                      <c:pt idx="1404">
                        <c:v>561.78200000000004</c:v>
                      </c:pt>
                      <c:pt idx="1405">
                        <c:v>562.18200000000002</c:v>
                      </c:pt>
                      <c:pt idx="1406">
                        <c:v>562.58199999999999</c:v>
                      </c:pt>
                      <c:pt idx="1407">
                        <c:v>562.98199999999997</c:v>
                      </c:pt>
                      <c:pt idx="1408">
                        <c:v>563.38199999999995</c:v>
                      </c:pt>
                      <c:pt idx="1409">
                        <c:v>563.78200000000004</c:v>
                      </c:pt>
                      <c:pt idx="1410">
                        <c:v>564.18200000000002</c:v>
                      </c:pt>
                      <c:pt idx="1411">
                        <c:v>564.58199999999999</c:v>
                      </c:pt>
                      <c:pt idx="1412">
                        <c:v>564.98199999999997</c:v>
                      </c:pt>
                      <c:pt idx="1413">
                        <c:v>565.38199999999995</c:v>
                      </c:pt>
                      <c:pt idx="1414">
                        <c:v>565.78200000000004</c:v>
                      </c:pt>
                      <c:pt idx="1415">
                        <c:v>566.18200000000002</c:v>
                      </c:pt>
                      <c:pt idx="1416">
                        <c:v>566.58199999999999</c:v>
                      </c:pt>
                      <c:pt idx="1417">
                        <c:v>566.98199999999997</c:v>
                      </c:pt>
                      <c:pt idx="1418">
                        <c:v>567.38199999999995</c:v>
                      </c:pt>
                      <c:pt idx="1419">
                        <c:v>567.78200000000004</c:v>
                      </c:pt>
                      <c:pt idx="1420">
                        <c:v>568.18200000000002</c:v>
                      </c:pt>
                      <c:pt idx="1421">
                        <c:v>568.58199999999999</c:v>
                      </c:pt>
                      <c:pt idx="1422">
                        <c:v>568.98199999999997</c:v>
                      </c:pt>
                      <c:pt idx="1423">
                        <c:v>569.38199999999995</c:v>
                      </c:pt>
                      <c:pt idx="1424">
                        <c:v>569.78200000000004</c:v>
                      </c:pt>
                      <c:pt idx="1425">
                        <c:v>570.18200000000002</c:v>
                      </c:pt>
                      <c:pt idx="1426">
                        <c:v>570.58199999999999</c:v>
                      </c:pt>
                      <c:pt idx="1427">
                        <c:v>570.98199999999997</c:v>
                      </c:pt>
                      <c:pt idx="1428">
                        <c:v>571.38199999999995</c:v>
                      </c:pt>
                      <c:pt idx="1429">
                        <c:v>571.78200000000004</c:v>
                      </c:pt>
                      <c:pt idx="1430">
                        <c:v>572.18200000000002</c:v>
                      </c:pt>
                      <c:pt idx="1431">
                        <c:v>572.58199999999999</c:v>
                      </c:pt>
                      <c:pt idx="1432">
                        <c:v>572.98199999999997</c:v>
                      </c:pt>
                      <c:pt idx="1433">
                        <c:v>573.38199999999995</c:v>
                      </c:pt>
                      <c:pt idx="1434">
                        <c:v>573.78200000000004</c:v>
                      </c:pt>
                      <c:pt idx="1435">
                        <c:v>574.18200000000002</c:v>
                      </c:pt>
                      <c:pt idx="1436">
                        <c:v>574.58299999999997</c:v>
                      </c:pt>
                      <c:pt idx="1437">
                        <c:v>574.98299999999995</c:v>
                      </c:pt>
                      <c:pt idx="1438">
                        <c:v>575.38300000000004</c:v>
                      </c:pt>
                      <c:pt idx="1439">
                        <c:v>575.78300000000002</c:v>
                      </c:pt>
                      <c:pt idx="1440">
                        <c:v>576.18299999999999</c:v>
                      </c:pt>
                      <c:pt idx="1441">
                        <c:v>576.58299999999997</c:v>
                      </c:pt>
                      <c:pt idx="1442">
                        <c:v>576.98299999999995</c:v>
                      </c:pt>
                      <c:pt idx="1443">
                        <c:v>577.38300000000004</c:v>
                      </c:pt>
                      <c:pt idx="1444">
                        <c:v>577.78300000000002</c:v>
                      </c:pt>
                      <c:pt idx="1445">
                        <c:v>578.18299999999999</c:v>
                      </c:pt>
                      <c:pt idx="1446">
                        <c:v>578.58299999999997</c:v>
                      </c:pt>
                      <c:pt idx="1447">
                        <c:v>578.98299999999995</c:v>
                      </c:pt>
                      <c:pt idx="1448">
                        <c:v>579.38300000000004</c:v>
                      </c:pt>
                      <c:pt idx="1449">
                        <c:v>579.78300000000002</c:v>
                      </c:pt>
                      <c:pt idx="1450">
                        <c:v>580.18299999999999</c:v>
                      </c:pt>
                      <c:pt idx="1451">
                        <c:v>580.58299999999997</c:v>
                      </c:pt>
                      <c:pt idx="1452">
                        <c:v>580.98299999999995</c:v>
                      </c:pt>
                      <c:pt idx="1453">
                        <c:v>581.38300000000004</c:v>
                      </c:pt>
                      <c:pt idx="1454">
                        <c:v>581.78300000000002</c:v>
                      </c:pt>
                      <c:pt idx="1455">
                        <c:v>582.18299999999999</c:v>
                      </c:pt>
                      <c:pt idx="1456">
                        <c:v>582.58299999999997</c:v>
                      </c:pt>
                      <c:pt idx="1457">
                        <c:v>582.98299999999995</c:v>
                      </c:pt>
                      <c:pt idx="1458">
                        <c:v>583.38300000000004</c:v>
                      </c:pt>
                      <c:pt idx="1459">
                        <c:v>583.78300000000002</c:v>
                      </c:pt>
                      <c:pt idx="1460">
                        <c:v>584.18299999999999</c:v>
                      </c:pt>
                      <c:pt idx="1461">
                        <c:v>584.58299999999997</c:v>
                      </c:pt>
                      <c:pt idx="1462">
                        <c:v>584.98299999999995</c:v>
                      </c:pt>
                      <c:pt idx="1463">
                        <c:v>585.38300000000004</c:v>
                      </c:pt>
                      <c:pt idx="1464">
                        <c:v>585.78300000000002</c:v>
                      </c:pt>
                      <c:pt idx="1465">
                        <c:v>586.18299999999999</c:v>
                      </c:pt>
                      <c:pt idx="1466">
                        <c:v>586.58299999999997</c:v>
                      </c:pt>
                      <c:pt idx="1467">
                        <c:v>586.98299999999995</c:v>
                      </c:pt>
                      <c:pt idx="1468">
                        <c:v>587.38300000000004</c:v>
                      </c:pt>
                      <c:pt idx="1469">
                        <c:v>587.78300000000002</c:v>
                      </c:pt>
                      <c:pt idx="1470">
                        <c:v>588.18299999999999</c:v>
                      </c:pt>
                      <c:pt idx="1471">
                        <c:v>588.58299999999997</c:v>
                      </c:pt>
                      <c:pt idx="1472">
                        <c:v>588.98299999999995</c:v>
                      </c:pt>
                      <c:pt idx="1473">
                        <c:v>589.38300000000004</c:v>
                      </c:pt>
                      <c:pt idx="1474">
                        <c:v>589.78300000000002</c:v>
                      </c:pt>
                      <c:pt idx="1475">
                        <c:v>590.18299999999999</c:v>
                      </c:pt>
                      <c:pt idx="1476">
                        <c:v>590.58299999999997</c:v>
                      </c:pt>
                      <c:pt idx="1477">
                        <c:v>590.98299999999995</c:v>
                      </c:pt>
                      <c:pt idx="1478">
                        <c:v>591.38300000000004</c:v>
                      </c:pt>
                      <c:pt idx="1479">
                        <c:v>591.78300000000002</c:v>
                      </c:pt>
                      <c:pt idx="1480">
                        <c:v>592.18299999999999</c:v>
                      </c:pt>
                      <c:pt idx="1481">
                        <c:v>592.58299999999997</c:v>
                      </c:pt>
                      <c:pt idx="1482">
                        <c:v>592.98299999999995</c:v>
                      </c:pt>
                      <c:pt idx="1483">
                        <c:v>593.38300000000004</c:v>
                      </c:pt>
                      <c:pt idx="1484">
                        <c:v>593.78300000000002</c:v>
                      </c:pt>
                      <c:pt idx="1485">
                        <c:v>594.18299999999999</c:v>
                      </c:pt>
                      <c:pt idx="1486">
                        <c:v>594.58299999999997</c:v>
                      </c:pt>
                      <c:pt idx="1487">
                        <c:v>594.98299999999995</c:v>
                      </c:pt>
                      <c:pt idx="1488">
                        <c:v>595.38300000000004</c:v>
                      </c:pt>
                      <c:pt idx="1489">
                        <c:v>595.78300000000002</c:v>
                      </c:pt>
                      <c:pt idx="1490">
                        <c:v>596.18299999999999</c:v>
                      </c:pt>
                      <c:pt idx="1491">
                        <c:v>596.58299999999997</c:v>
                      </c:pt>
                      <c:pt idx="1492">
                        <c:v>596.98299999999995</c:v>
                      </c:pt>
                      <c:pt idx="1493">
                        <c:v>597.38300000000004</c:v>
                      </c:pt>
                      <c:pt idx="1494">
                        <c:v>597.78300000000002</c:v>
                      </c:pt>
                      <c:pt idx="1495">
                        <c:v>598.18299999999999</c:v>
                      </c:pt>
                      <c:pt idx="1496">
                        <c:v>598.58299999999997</c:v>
                      </c:pt>
                      <c:pt idx="1497">
                        <c:v>598.98400000000004</c:v>
                      </c:pt>
                      <c:pt idx="1498">
                        <c:v>599.38300000000004</c:v>
                      </c:pt>
                      <c:pt idx="1499">
                        <c:v>599.78399999999999</c:v>
                      </c:pt>
                      <c:pt idx="1500">
                        <c:v>600.18299999999999</c:v>
                      </c:pt>
                      <c:pt idx="1501">
                        <c:v>600.58299999999997</c:v>
                      </c:pt>
                      <c:pt idx="1502">
                        <c:v>600.98400000000004</c:v>
                      </c:pt>
                      <c:pt idx="1503">
                        <c:v>601.38300000000004</c:v>
                      </c:pt>
                      <c:pt idx="1504">
                        <c:v>601.78399999999999</c:v>
                      </c:pt>
                      <c:pt idx="1505">
                        <c:v>602.18299999999999</c:v>
                      </c:pt>
                      <c:pt idx="1506">
                        <c:v>602.58399999999995</c:v>
                      </c:pt>
                      <c:pt idx="1507">
                        <c:v>602.98400000000004</c:v>
                      </c:pt>
                      <c:pt idx="1508">
                        <c:v>603.38400000000001</c:v>
                      </c:pt>
                      <c:pt idx="1509">
                        <c:v>603.78399999999999</c:v>
                      </c:pt>
                      <c:pt idx="1510">
                        <c:v>604.18399999999997</c:v>
                      </c:pt>
                      <c:pt idx="1511">
                        <c:v>604.58399999999995</c:v>
                      </c:pt>
                      <c:pt idx="1512">
                        <c:v>604.98400000000004</c:v>
                      </c:pt>
                      <c:pt idx="1513">
                        <c:v>605.38400000000001</c:v>
                      </c:pt>
                      <c:pt idx="1514">
                        <c:v>605.78399999999999</c:v>
                      </c:pt>
                      <c:pt idx="1515">
                        <c:v>606.18399999999997</c:v>
                      </c:pt>
                      <c:pt idx="1516">
                        <c:v>606.58399999999995</c:v>
                      </c:pt>
                      <c:pt idx="1517">
                        <c:v>606.98400000000004</c:v>
                      </c:pt>
                      <c:pt idx="1518">
                        <c:v>607.38400000000001</c:v>
                      </c:pt>
                      <c:pt idx="1519">
                        <c:v>607.78399999999999</c:v>
                      </c:pt>
                      <c:pt idx="1520">
                        <c:v>608.18399999999997</c:v>
                      </c:pt>
                      <c:pt idx="1521">
                        <c:v>608.58399999999995</c:v>
                      </c:pt>
                      <c:pt idx="1522">
                        <c:v>608.98400000000004</c:v>
                      </c:pt>
                      <c:pt idx="1523">
                        <c:v>609.38400000000001</c:v>
                      </c:pt>
                      <c:pt idx="1524">
                        <c:v>609.78399999999999</c:v>
                      </c:pt>
                      <c:pt idx="1525">
                        <c:v>610.18399999999997</c:v>
                      </c:pt>
                      <c:pt idx="1526">
                        <c:v>610.58399999999995</c:v>
                      </c:pt>
                      <c:pt idx="1527">
                        <c:v>610.98400000000004</c:v>
                      </c:pt>
                      <c:pt idx="1528">
                        <c:v>611.38400000000001</c:v>
                      </c:pt>
                      <c:pt idx="1529">
                        <c:v>611.78399999999999</c:v>
                      </c:pt>
                      <c:pt idx="1530">
                        <c:v>612.18399999999997</c:v>
                      </c:pt>
                      <c:pt idx="1531">
                        <c:v>612.58399999999995</c:v>
                      </c:pt>
                      <c:pt idx="1532">
                        <c:v>612.98400000000004</c:v>
                      </c:pt>
                      <c:pt idx="1533">
                        <c:v>613.38400000000001</c:v>
                      </c:pt>
                      <c:pt idx="1534">
                        <c:v>613.78399999999999</c:v>
                      </c:pt>
                      <c:pt idx="1535">
                        <c:v>614.18399999999997</c:v>
                      </c:pt>
                      <c:pt idx="1536">
                        <c:v>614.58399999999995</c:v>
                      </c:pt>
                      <c:pt idx="1537">
                        <c:v>614.98400000000004</c:v>
                      </c:pt>
                      <c:pt idx="1538">
                        <c:v>615.38400000000001</c:v>
                      </c:pt>
                      <c:pt idx="1539">
                        <c:v>615.78399999999999</c:v>
                      </c:pt>
                      <c:pt idx="1540">
                        <c:v>616.18399999999997</c:v>
                      </c:pt>
                      <c:pt idx="1541">
                        <c:v>616.58399999999995</c:v>
                      </c:pt>
                      <c:pt idx="1542">
                        <c:v>616.98400000000004</c:v>
                      </c:pt>
                      <c:pt idx="1543">
                        <c:v>617.38400000000001</c:v>
                      </c:pt>
                      <c:pt idx="1544">
                        <c:v>617.78399999999999</c:v>
                      </c:pt>
                      <c:pt idx="1545">
                        <c:v>618.18399999999997</c:v>
                      </c:pt>
                      <c:pt idx="1546">
                        <c:v>618.58399999999995</c:v>
                      </c:pt>
                      <c:pt idx="1547">
                        <c:v>618.98400000000004</c:v>
                      </c:pt>
                      <c:pt idx="1548">
                        <c:v>619.38499999999999</c:v>
                      </c:pt>
                      <c:pt idx="1549">
                        <c:v>619.78399999999999</c:v>
                      </c:pt>
                      <c:pt idx="1550">
                        <c:v>620.18499999999995</c:v>
                      </c:pt>
                      <c:pt idx="1551">
                        <c:v>620.58399999999995</c:v>
                      </c:pt>
                      <c:pt idx="1552">
                        <c:v>620.98400000000004</c:v>
                      </c:pt>
                      <c:pt idx="1553">
                        <c:v>621.38499999999999</c:v>
                      </c:pt>
                      <c:pt idx="1554">
                        <c:v>621.78399999999999</c:v>
                      </c:pt>
                      <c:pt idx="1555">
                        <c:v>622.18499999999995</c:v>
                      </c:pt>
                      <c:pt idx="1556">
                        <c:v>622.58699999999999</c:v>
                      </c:pt>
                      <c:pt idx="1557">
                        <c:v>622.98699999999997</c:v>
                      </c:pt>
                      <c:pt idx="1558">
                        <c:v>623.38699999999994</c:v>
                      </c:pt>
                      <c:pt idx="1559">
                        <c:v>623.78700000000003</c:v>
                      </c:pt>
                      <c:pt idx="1560">
                        <c:v>624.18700000000001</c:v>
                      </c:pt>
                      <c:pt idx="1561">
                        <c:v>624.58699999999999</c:v>
                      </c:pt>
                      <c:pt idx="1562">
                        <c:v>624.98699999999997</c:v>
                      </c:pt>
                      <c:pt idx="1563">
                        <c:v>625.38699999999994</c:v>
                      </c:pt>
                      <c:pt idx="1564">
                        <c:v>625.78700000000003</c:v>
                      </c:pt>
                      <c:pt idx="1565">
                        <c:v>626.18700000000001</c:v>
                      </c:pt>
                      <c:pt idx="1566">
                        <c:v>626.58699999999999</c:v>
                      </c:pt>
                      <c:pt idx="1567">
                        <c:v>626.98699999999997</c:v>
                      </c:pt>
                      <c:pt idx="1568">
                        <c:v>627.38699999999994</c:v>
                      </c:pt>
                      <c:pt idx="1569">
                        <c:v>627.78700000000003</c:v>
                      </c:pt>
                      <c:pt idx="1570">
                        <c:v>628.18700000000001</c:v>
                      </c:pt>
                      <c:pt idx="1571">
                        <c:v>628.58699999999999</c:v>
                      </c:pt>
                      <c:pt idx="1572">
                        <c:v>628.98699999999997</c:v>
                      </c:pt>
                      <c:pt idx="1573">
                        <c:v>629.38699999999994</c:v>
                      </c:pt>
                      <c:pt idx="1574">
                        <c:v>629.78700000000003</c:v>
                      </c:pt>
                      <c:pt idx="1575">
                        <c:v>630.18700000000001</c:v>
                      </c:pt>
                      <c:pt idx="1576">
                        <c:v>630.58699999999999</c:v>
                      </c:pt>
                      <c:pt idx="1577">
                        <c:v>630.98699999999997</c:v>
                      </c:pt>
                      <c:pt idx="1578">
                        <c:v>631.38699999999994</c:v>
                      </c:pt>
                      <c:pt idx="1579">
                        <c:v>631.78700000000003</c:v>
                      </c:pt>
                      <c:pt idx="1580">
                        <c:v>632.18700000000001</c:v>
                      </c:pt>
                      <c:pt idx="1581">
                        <c:v>632.58699999999999</c:v>
                      </c:pt>
                      <c:pt idx="1582">
                        <c:v>632.98699999999997</c:v>
                      </c:pt>
                      <c:pt idx="1583">
                        <c:v>633.38699999999994</c:v>
                      </c:pt>
                      <c:pt idx="1584">
                        <c:v>633.78700000000003</c:v>
                      </c:pt>
                      <c:pt idx="1585">
                        <c:v>634.18700000000001</c:v>
                      </c:pt>
                      <c:pt idx="1586">
                        <c:v>634.58699999999999</c:v>
                      </c:pt>
                      <c:pt idx="1587">
                        <c:v>634.98699999999997</c:v>
                      </c:pt>
                      <c:pt idx="1588">
                        <c:v>635.38699999999994</c:v>
                      </c:pt>
                      <c:pt idx="1589">
                        <c:v>635.78700000000003</c:v>
                      </c:pt>
                      <c:pt idx="1590">
                        <c:v>636.18700000000001</c:v>
                      </c:pt>
                      <c:pt idx="1591">
                        <c:v>636.58699999999999</c:v>
                      </c:pt>
                      <c:pt idx="1592">
                        <c:v>636.98699999999997</c:v>
                      </c:pt>
                      <c:pt idx="1593">
                        <c:v>637.38699999999994</c:v>
                      </c:pt>
                      <c:pt idx="1594">
                        <c:v>637.78700000000003</c:v>
                      </c:pt>
                      <c:pt idx="1595">
                        <c:v>638.18700000000001</c:v>
                      </c:pt>
                      <c:pt idx="1596">
                        <c:v>638.58699999999999</c:v>
                      </c:pt>
                      <c:pt idx="1597">
                        <c:v>638.98699999999997</c:v>
                      </c:pt>
                      <c:pt idx="1598">
                        <c:v>639.38699999999994</c:v>
                      </c:pt>
                      <c:pt idx="1599">
                        <c:v>639.78700000000003</c:v>
                      </c:pt>
                      <c:pt idx="1600">
                        <c:v>640.18700000000001</c:v>
                      </c:pt>
                      <c:pt idx="1601">
                        <c:v>640.58699999999999</c:v>
                      </c:pt>
                      <c:pt idx="1602">
                        <c:v>640.98699999999997</c:v>
                      </c:pt>
                      <c:pt idx="1603">
                        <c:v>641.38699999999994</c:v>
                      </c:pt>
                      <c:pt idx="1604">
                        <c:v>641.78700000000003</c:v>
                      </c:pt>
                      <c:pt idx="1605">
                        <c:v>642.18700000000001</c:v>
                      </c:pt>
                      <c:pt idx="1606">
                        <c:v>642.58699999999999</c:v>
                      </c:pt>
                      <c:pt idx="1607">
                        <c:v>642.98699999999997</c:v>
                      </c:pt>
                      <c:pt idx="1608">
                        <c:v>643.38699999999994</c:v>
                      </c:pt>
                      <c:pt idx="1609">
                        <c:v>643.78700000000003</c:v>
                      </c:pt>
                      <c:pt idx="1610">
                        <c:v>644.18700000000001</c:v>
                      </c:pt>
                      <c:pt idx="1611">
                        <c:v>644.58699999999999</c:v>
                      </c:pt>
                      <c:pt idx="1612">
                        <c:v>644.98699999999997</c:v>
                      </c:pt>
                      <c:pt idx="1613">
                        <c:v>645.38699999999994</c:v>
                      </c:pt>
                      <c:pt idx="1614">
                        <c:v>645.78700000000003</c:v>
                      </c:pt>
                      <c:pt idx="1615">
                        <c:v>646.18700000000001</c:v>
                      </c:pt>
                      <c:pt idx="1616">
                        <c:v>646.58699999999999</c:v>
                      </c:pt>
                      <c:pt idx="1617">
                        <c:v>646.98699999999997</c:v>
                      </c:pt>
                      <c:pt idx="1618">
                        <c:v>647.38699999999994</c:v>
                      </c:pt>
                      <c:pt idx="1619">
                        <c:v>647.78700000000003</c:v>
                      </c:pt>
                      <c:pt idx="1620">
                        <c:v>648.18700000000001</c:v>
                      </c:pt>
                      <c:pt idx="1621">
                        <c:v>648.58699999999999</c:v>
                      </c:pt>
                      <c:pt idx="1622">
                        <c:v>648.98699999999997</c:v>
                      </c:pt>
                      <c:pt idx="1623">
                        <c:v>649.38699999999994</c:v>
                      </c:pt>
                      <c:pt idx="1624">
                        <c:v>649.78700000000003</c:v>
                      </c:pt>
                      <c:pt idx="1625">
                        <c:v>650.18700000000001</c:v>
                      </c:pt>
                      <c:pt idx="1626">
                        <c:v>650.58699999999999</c:v>
                      </c:pt>
                      <c:pt idx="1627">
                        <c:v>650.98699999999997</c:v>
                      </c:pt>
                      <c:pt idx="1628">
                        <c:v>651.38699999999994</c:v>
                      </c:pt>
                      <c:pt idx="1629">
                        <c:v>651.78700000000003</c:v>
                      </c:pt>
                      <c:pt idx="1630">
                        <c:v>652.18700000000001</c:v>
                      </c:pt>
                      <c:pt idx="1631">
                        <c:v>652.58699999999999</c:v>
                      </c:pt>
                      <c:pt idx="1632">
                        <c:v>652.98699999999997</c:v>
                      </c:pt>
                      <c:pt idx="1633">
                        <c:v>653.38699999999994</c:v>
                      </c:pt>
                      <c:pt idx="1634">
                        <c:v>653.78700000000003</c:v>
                      </c:pt>
                      <c:pt idx="1635">
                        <c:v>654.18700000000001</c:v>
                      </c:pt>
                      <c:pt idx="1636">
                        <c:v>654.59</c:v>
                      </c:pt>
                      <c:pt idx="1637">
                        <c:v>654.99</c:v>
                      </c:pt>
                      <c:pt idx="1638">
                        <c:v>655.39</c:v>
                      </c:pt>
                      <c:pt idx="1639">
                        <c:v>655.79</c:v>
                      </c:pt>
                      <c:pt idx="1640">
                        <c:v>656.19</c:v>
                      </c:pt>
                      <c:pt idx="1641">
                        <c:v>656.59</c:v>
                      </c:pt>
                      <c:pt idx="1642">
                        <c:v>656.99</c:v>
                      </c:pt>
                      <c:pt idx="1643">
                        <c:v>657.39</c:v>
                      </c:pt>
                      <c:pt idx="1644">
                        <c:v>657.79</c:v>
                      </c:pt>
                      <c:pt idx="1645">
                        <c:v>658.19</c:v>
                      </c:pt>
                      <c:pt idx="1646">
                        <c:v>658.59</c:v>
                      </c:pt>
                      <c:pt idx="1647">
                        <c:v>658.99</c:v>
                      </c:pt>
                      <c:pt idx="1648">
                        <c:v>659.39</c:v>
                      </c:pt>
                      <c:pt idx="1649">
                        <c:v>659.79</c:v>
                      </c:pt>
                      <c:pt idx="1650">
                        <c:v>660.19</c:v>
                      </c:pt>
                      <c:pt idx="1651">
                        <c:v>660.59</c:v>
                      </c:pt>
                      <c:pt idx="1652">
                        <c:v>660.99</c:v>
                      </c:pt>
                      <c:pt idx="1653">
                        <c:v>661.39</c:v>
                      </c:pt>
                      <c:pt idx="1654">
                        <c:v>661.79</c:v>
                      </c:pt>
                      <c:pt idx="1655">
                        <c:v>662.19</c:v>
                      </c:pt>
                      <c:pt idx="1656">
                        <c:v>662.59</c:v>
                      </c:pt>
                      <c:pt idx="1657">
                        <c:v>662.99</c:v>
                      </c:pt>
                      <c:pt idx="1658">
                        <c:v>663.39</c:v>
                      </c:pt>
                      <c:pt idx="1659">
                        <c:v>663.79</c:v>
                      </c:pt>
                      <c:pt idx="1660">
                        <c:v>664.19</c:v>
                      </c:pt>
                      <c:pt idx="1661">
                        <c:v>664.59</c:v>
                      </c:pt>
                      <c:pt idx="1662">
                        <c:v>664.99</c:v>
                      </c:pt>
                      <c:pt idx="1663">
                        <c:v>665.39</c:v>
                      </c:pt>
                      <c:pt idx="1664">
                        <c:v>665.79</c:v>
                      </c:pt>
                      <c:pt idx="1665">
                        <c:v>666.19</c:v>
                      </c:pt>
                      <c:pt idx="1666">
                        <c:v>666.59</c:v>
                      </c:pt>
                      <c:pt idx="1667">
                        <c:v>666.99</c:v>
                      </c:pt>
                      <c:pt idx="1668">
                        <c:v>667.39</c:v>
                      </c:pt>
                      <c:pt idx="1669">
                        <c:v>667.79</c:v>
                      </c:pt>
                      <c:pt idx="1670">
                        <c:v>668.19</c:v>
                      </c:pt>
                      <c:pt idx="1671">
                        <c:v>668.59</c:v>
                      </c:pt>
                      <c:pt idx="1672">
                        <c:v>668.99</c:v>
                      </c:pt>
                      <c:pt idx="1673">
                        <c:v>669.39</c:v>
                      </c:pt>
                      <c:pt idx="1674">
                        <c:v>669.79</c:v>
                      </c:pt>
                      <c:pt idx="1675">
                        <c:v>670.19</c:v>
                      </c:pt>
                      <c:pt idx="1676">
                        <c:v>670.59</c:v>
                      </c:pt>
                      <c:pt idx="1677">
                        <c:v>670.99</c:v>
                      </c:pt>
                      <c:pt idx="1678">
                        <c:v>671.39</c:v>
                      </c:pt>
                      <c:pt idx="1679">
                        <c:v>671.79</c:v>
                      </c:pt>
                      <c:pt idx="1680">
                        <c:v>672.19</c:v>
                      </c:pt>
                      <c:pt idx="1681">
                        <c:v>672.59</c:v>
                      </c:pt>
                      <c:pt idx="1682">
                        <c:v>672.99</c:v>
                      </c:pt>
                      <c:pt idx="1683">
                        <c:v>673.39</c:v>
                      </c:pt>
                      <c:pt idx="1684">
                        <c:v>673.79</c:v>
                      </c:pt>
                      <c:pt idx="1685">
                        <c:v>674.19</c:v>
                      </c:pt>
                      <c:pt idx="1686">
                        <c:v>674.59</c:v>
                      </c:pt>
                      <c:pt idx="1687">
                        <c:v>674.99</c:v>
                      </c:pt>
                      <c:pt idx="1688">
                        <c:v>675.39</c:v>
                      </c:pt>
                      <c:pt idx="1689">
                        <c:v>675.79</c:v>
                      </c:pt>
                      <c:pt idx="1690">
                        <c:v>676.19</c:v>
                      </c:pt>
                      <c:pt idx="1691">
                        <c:v>676.59</c:v>
                      </c:pt>
                      <c:pt idx="1692">
                        <c:v>676.99</c:v>
                      </c:pt>
                      <c:pt idx="1693">
                        <c:v>677.39</c:v>
                      </c:pt>
                      <c:pt idx="1694">
                        <c:v>677.79</c:v>
                      </c:pt>
                      <c:pt idx="1695">
                        <c:v>678.19</c:v>
                      </c:pt>
                      <c:pt idx="1696">
                        <c:v>678.59</c:v>
                      </c:pt>
                      <c:pt idx="1697">
                        <c:v>678.99</c:v>
                      </c:pt>
                      <c:pt idx="1698">
                        <c:v>679.39</c:v>
                      </c:pt>
                      <c:pt idx="1699">
                        <c:v>679.79</c:v>
                      </c:pt>
                      <c:pt idx="1700">
                        <c:v>680.19</c:v>
                      </c:pt>
                      <c:pt idx="1701">
                        <c:v>680.59</c:v>
                      </c:pt>
                      <c:pt idx="1702">
                        <c:v>680.99</c:v>
                      </c:pt>
                      <c:pt idx="1703">
                        <c:v>681.39</c:v>
                      </c:pt>
                      <c:pt idx="1704">
                        <c:v>681.79</c:v>
                      </c:pt>
                      <c:pt idx="1705">
                        <c:v>682.19</c:v>
                      </c:pt>
                      <c:pt idx="1706">
                        <c:v>682.59100000000001</c:v>
                      </c:pt>
                      <c:pt idx="1707">
                        <c:v>682.99</c:v>
                      </c:pt>
                      <c:pt idx="1708">
                        <c:v>683.39099999999996</c:v>
                      </c:pt>
                      <c:pt idx="1709">
                        <c:v>683.79100000000005</c:v>
                      </c:pt>
                      <c:pt idx="1710">
                        <c:v>684.19100000000003</c:v>
                      </c:pt>
                      <c:pt idx="1711">
                        <c:v>684.59100000000001</c:v>
                      </c:pt>
                      <c:pt idx="1712">
                        <c:v>684.99</c:v>
                      </c:pt>
                      <c:pt idx="1713">
                        <c:v>685.39099999999996</c:v>
                      </c:pt>
                      <c:pt idx="1714">
                        <c:v>685.79100000000005</c:v>
                      </c:pt>
                      <c:pt idx="1715">
                        <c:v>686.19100000000003</c:v>
                      </c:pt>
                      <c:pt idx="1716">
                        <c:v>686.59299999999996</c:v>
                      </c:pt>
                      <c:pt idx="1717">
                        <c:v>686.99300000000005</c:v>
                      </c:pt>
                      <c:pt idx="1718">
                        <c:v>687.39300000000003</c:v>
                      </c:pt>
                      <c:pt idx="1719">
                        <c:v>687.79300000000001</c:v>
                      </c:pt>
                      <c:pt idx="1720">
                        <c:v>688.19299999999998</c:v>
                      </c:pt>
                      <c:pt idx="1721">
                        <c:v>688.59299999999996</c:v>
                      </c:pt>
                      <c:pt idx="1722">
                        <c:v>688.99300000000005</c:v>
                      </c:pt>
                      <c:pt idx="1723">
                        <c:v>689.39300000000003</c:v>
                      </c:pt>
                      <c:pt idx="1724">
                        <c:v>689.79300000000001</c:v>
                      </c:pt>
                      <c:pt idx="1725">
                        <c:v>690.19299999999998</c:v>
                      </c:pt>
                      <c:pt idx="1726">
                        <c:v>690.59299999999996</c:v>
                      </c:pt>
                      <c:pt idx="1727">
                        <c:v>690.99300000000005</c:v>
                      </c:pt>
                      <c:pt idx="1728">
                        <c:v>691.39300000000003</c:v>
                      </c:pt>
                      <c:pt idx="1729">
                        <c:v>691.79300000000001</c:v>
                      </c:pt>
                      <c:pt idx="1730">
                        <c:v>692.19299999999998</c:v>
                      </c:pt>
                      <c:pt idx="1731">
                        <c:v>692.59299999999996</c:v>
                      </c:pt>
                      <c:pt idx="1732">
                        <c:v>692.99300000000005</c:v>
                      </c:pt>
                      <c:pt idx="1733">
                        <c:v>693.39300000000003</c:v>
                      </c:pt>
                      <c:pt idx="1734">
                        <c:v>693.79300000000001</c:v>
                      </c:pt>
                      <c:pt idx="1735">
                        <c:v>694.19299999999998</c:v>
                      </c:pt>
                      <c:pt idx="1736">
                        <c:v>694.59299999999996</c:v>
                      </c:pt>
                      <c:pt idx="1737">
                        <c:v>694.99300000000005</c:v>
                      </c:pt>
                      <c:pt idx="1738">
                        <c:v>695.39300000000003</c:v>
                      </c:pt>
                      <c:pt idx="1739">
                        <c:v>695.79300000000001</c:v>
                      </c:pt>
                      <c:pt idx="1740">
                        <c:v>696.19299999999998</c:v>
                      </c:pt>
                      <c:pt idx="1741">
                        <c:v>696.59299999999996</c:v>
                      </c:pt>
                      <c:pt idx="1742">
                        <c:v>696.99300000000005</c:v>
                      </c:pt>
                      <c:pt idx="1743">
                        <c:v>697.39300000000003</c:v>
                      </c:pt>
                      <c:pt idx="1744">
                        <c:v>697.79300000000001</c:v>
                      </c:pt>
                      <c:pt idx="1745">
                        <c:v>698.19299999999998</c:v>
                      </c:pt>
                      <c:pt idx="1746">
                        <c:v>698.59400000000005</c:v>
                      </c:pt>
                      <c:pt idx="1747">
                        <c:v>698.99400000000003</c:v>
                      </c:pt>
                      <c:pt idx="1748">
                        <c:v>699.39300000000003</c:v>
                      </c:pt>
                      <c:pt idx="1749">
                        <c:v>699.79399999999998</c:v>
                      </c:pt>
                      <c:pt idx="1750">
                        <c:v>700.19299999999998</c:v>
                      </c:pt>
                      <c:pt idx="1751">
                        <c:v>700.59400000000005</c:v>
                      </c:pt>
                      <c:pt idx="1752">
                        <c:v>700.99400000000003</c:v>
                      </c:pt>
                      <c:pt idx="1753">
                        <c:v>701.39300000000003</c:v>
                      </c:pt>
                      <c:pt idx="1754">
                        <c:v>701.79399999999998</c:v>
                      </c:pt>
                      <c:pt idx="1755">
                        <c:v>702.19299999999998</c:v>
                      </c:pt>
                      <c:pt idx="1756">
                        <c:v>702.59400000000005</c:v>
                      </c:pt>
                      <c:pt idx="1757">
                        <c:v>702.99400000000003</c:v>
                      </c:pt>
                      <c:pt idx="1758">
                        <c:v>703.39400000000001</c:v>
                      </c:pt>
                      <c:pt idx="1759">
                        <c:v>703.79399999999998</c:v>
                      </c:pt>
                      <c:pt idx="1760">
                        <c:v>704.19399999999996</c:v>
                      </c:pt>
                      <c:pt idx="1761">
                        <c:v>704.59400000000005</c:v>
                      </c:pt>
                      <c:pt idx="1762">
                        <c:v>704.99400000000003</c:v>
                      </c:pt>
                      <c:pt idx="1763">
                        <c:v>705.39400000000001</c:v>
                      </c:pt>
                      <c:pt idx="1764">
                        <c:v>705.79399999999998</c:v>
                      </c:pt>
                      <c:pt idx="1765">
                        <c:v>706.19399999999996</c:v>
                      </c:pt>
                      <c:pt idx="1766">
                        <c:v>706.59400000000005</c:v>
                      </c:pt>
                      <c:pt idx="1767">
                        <c:v>706.99400000000003</c:v>
                      </c:pt>
                      <c:pt idx="1768">
                        <c:v>707.39400000000001</c:v>
                      </c:pt>
                      <c:pt idx="1769">
                        <c:v>707.79399999999998</c:v>
                      </c:pt>
                      <c:pt idx="1770">
                        <c:v>708.19399999999996</c:v>
                      </c:pt>
                      <c:pt idx="1771">
                        <c:v>708.59400000000005</c:v>
                      </c:pt>
                      <c:pt idx="1772">
                        <c:v>708.99400000000003</c:v>
                      </c:pt>
                      <c:pt idx="1773">
                        <c:v>709.39400000000001</c:v>
                      </c:pt>
                      <c:pt idx="1774">
                        <c:v>709.79399999999998</c:v>
                      </c:pt>
                      <c:pt idx="1775">
                        <c:v>710.19399999999996</c:v>
                      </c:pt>
                      <c:pt idx="1776">
                        <c:v>710.59400000000005</c:v>
                      </c:pt>
                      <c:pt idx="1777">
                        <c:v>710.99400000000003</c:v>
                      </c:pt>
                      <c:pt idx="1778">
                        <c:v>711.39400000000001</c:v>
                      </c:pt>
                      <c:pt idx="1779">
                        <c:v>711.79399999999998</c:v>
                      </c:pt>
                      <c:pt idx="1780">
                        <c:v>712.19399999999996</c:v>
                      </c:pt>
                      <c:pt idx="1781">
                        <c:v>712.59400000000005</c:v>
                      </c:pt>
                      <c:pt idx="1782">
                        <c:v>712.99400000000003</c:v>
                      </c:pt>
                      <c:pt idx="1783">
                        <c:v>713.39400000000001</c:v>
                      </c:pt>
                      <c:pt idx="1784">
                        <c:v>713.79399999999998</c:v>
                      </c:pt>
                      <c:pt idx="1785">
                        <c:v>714.19399999999996</c:v>
                      </c:pt>
                      <c:pt idx="1786">
                        <c:v>714.59400000000005</c:v>
                      </c:pt>
                      <c:pt idx="1787">
                        <c:v>714.99400000000003</c:v>
                      </c:pt>
                      <c:pt idx="1788">
                        <c:v>715.39400000000001</c:v>
                      </c:pt>
                      <c:pt idx="1789">
                        <c:v>715.79399999999998</c:v>
                      </c:pt>
                      <c:pt idx="1790">
                        <c:v>716.19399999999996</c:v>
                      </c:pt>
                      <c:pt idx="1791">
                        <c:v>716.59400000000005</c:v>
                      </c:pt>
                      <c:pt idx="1792">
                        <c:v>716.99400000000003</c:v>
                      </c:pt>
                      <c:pt idx="1793">
                        <c:v>717.39400000000001</c:v>
                      </c:pt>
                      <c:pt idx="1794">
                        <c:v>717.79399999999998</c:v>
                      </c:pt>
                      <c:pt idx="1795">
                        <c:v>718.19399999999996</c:v>
                      </c:pt>
                      <c:pt idx="1796">
                        <c:v>718.59400000000005</c:v>
                      </c:pt>
                      <c:pt idx="1797">
                        <c:v>718.99400000000003</c:v>
                      </c:pt>
                      <c:pt idx="1798">
                        <c:v>719.39400000000001</c:v>
                      </c:pt>
                      <c:pt idx="1799">
                        <c:v>719.79399999999998</c:v>
                      </c:pt>
                      <c:pt idx="1800">
                        <c:v>720.19399999999996</c:v>
                      </c:pt>
                      <c:pt idx="1801">
                        <c:v>720.59400000000005</c:v>
                      </c:pt>
                      <c:pt idx="1802">
                        <c:v>720.99400000000003</c:v>
                      </c:pt>
                      <c:pt idx="1803">
                        <c:v>721.39400000000001</c:v>
                      </c:pt>
                      <c:pt idx="1804">
                        <c:v>721.79399999999998</c:v>
                      </c:pt>
                      <c:pt idx="1805">
                        <c:v>722.19399999999996</c:v>
                      </c:pt>
                      <c:pt idx="1806">
                        <c:v>722.59400000000005</c:v>
                      </c:pt>
                      <c:pt idx="1807">
                        <c:v>722.99400000000003</c:v>
                      </c:pt>
                      <c:pt idx="1808">
                        <c:v>723.39400000000001</c:v>
                      </c:pt>
                      <c:pt idx="1809">
                        <c:v>723.79399999999998</c:v>
                      </c:pt>
                      <c:pt idx="1810">
                        <c:v>724.19399999999996</c:v>
                      </c:pt>
                      <c:pt idx="1811">
                        <c:v>724.59400000000005</c:v>
                      </c:pt>
                      <c:pt idx="1812">
                        <c:v>724.99400000000003</c:v>
                      </c:pt>
                      <c:pt idx="1813">
                        <c:v>725.39400000000001</c:v>
                      </c:pt>
                      <c:pt idx="1814">
                        <c:v>725.79399999999998</c:v>
                      </c:pt>
                      <c:pt idx="1815">
                        <c:v>726.19399999999996</c:v>
                      </c:pt>
                      <c:pt idx="1816">
                        <c:v>726.59400000000005</c:v>
                      </c:pt>
                      <c:pt idx="1817">
                        <c:v>726.995</c:v>
                      </c:pt>
                      <c:pt idx="1818">
                        <c:v>727.39400000000001</c:v>
                      </c:pt>
                      <c:pt idx="1819">
                        <c:v>727.79399999999998</c:v>
                      </c:pt>
                      <c:pt idx="1820">
                        <c:v>728.19500000000005</c:v>
                      </c:pt>
                      <c:pt idx="1821">
                        <c:v>728.59400000000005</c:v>
                      </c:pt>
                      <c:pt idx="1822">
                        <c:v>728.995</c:v>
                      </c:pt>
                      <c:pt idx="1823">
                        <c:v>729.39400000000001</c:v>
                      </c:pt>
                      <c:pt idx="1824">
                        <c:v>729.79399999999998</c:v>
                      </c:pt>
                      <c:pt idx="1825">
                        <c:v>730.19500000000005</c:v>
                      </c:pt>
                      <c:pt idx="1826">
                        <c:v>730.59500000000003</c:v>
                      </c:pt>
                      <c:pt idx="1827">
                        <c:v>730.995</c:v>
                      </c:pt>
                      <c:pt idx="1828">
                        <c:v>731.39499999999998</c:v>
                      </c:pt>
                      <c:pt idx="1829">
                        <c:v>731.79499999999996</c:v>
                      </c:pt>
                      <c:pt idx="1830">
                        <c:v>732.19500000000005</c:v>
                      </c:pt>
                      <c:pt idx="1831">
                        <c:v>732.59500000000003</c:v>
                      </c:pt>
                      <c:pt idx="1832">
                        <c:v>732.995</c:v>
                      </c:pt>
                      <c:pt idx="1833">
                        <c:v>733.39499999999998</c:v>
                      </c:pt>
                      <c:pt idx="1834">
                        <c:v>733.79499999999996</c:v>
                      </c:pt>
                      <c:pt idx="1835">
                        <c:v>734.19500000000005</c:v>
                      </c:pt>
                      <c:pt idx="1836">
                        <c:v>734.59500000000003</c:v>
                      </c:pt>
                      <c:pt idx="1837">
                        <c:v>734.995</c:v>
                      </c:pt>
                      <c:pt idx="1838">
                        <c:v>735.39499999999998</c:v>
                      </c:pt>
                      <c:pt idx="1839">
                        <c:v>735.79499999999996</c:v>
                      </c:pt>
                      <c:pt idx="1840">
                        <c:v>736.19500000000005</c:v>
                      </c:pt>
                      <c:pt idx="1841">
                        <c:v>736.59500000000003</c:v>
                      </c:pt>
                      <c:pt idx="1842">
                        <c:v>736.995</c:v>
                      </c:pt>
                      <c:pt idx="1843">
                        <c:v>737.39499999999998</c:v>
                      </c:pt>
                      <c:pt idx="1844">
                        <c:v>737.79499999999996</c:v>
                      </c:pt>
                      <c:pt idx="1845">
                        <c:v>738.19500000000005</c:v>
                      </c:pt>
                      <c:pt idx="1846">
                        <c:v>738.59500000000003</c:v>
                      </c:pt>
                      <c:pt idx="1847">
                        <c:v>738.995</c:v>
                      </c:pt>
                      <c:pt idx="1848">
                        <c:v>739.39499999999998</c:v>
                      </c:pt>
                      <c:pt idx="1849">
                        <c:v>739.79499999999996</c:v>
                      </c:pt>
                      <c:pt idx="1850">
                        <c:v>740.19500000000005</c:v>
                      </c:pt>
                      <c:pt idx="1851">
                        <c:v>740.59500000000003</c:v>
                      </c:pt>
                      <c:pt idx="1852">
                        <c:v>740.995</c:v>
                      </c:pt>
                      <c:pt idx="1853">
                        <c:v>741.39499999999998</c:v>
                      </c:pt>
                      <c:pt idx="1854">
                        <c:v>741.79499999999996</c:v>
                      </c:pt>
                      <c:pt idx="1855">
                        <c:v>742.19500000000005</c:v>
                      </c:pt>
                      <c:pt idx="1856">
                        <c:v>742.59500000000003</c:v>
                      </c:pt>
                      <c:pt idx="1857">
                        <c:v>742.995</c:v>
                      </c:pt>
                      <c:pt idx="1858">
                        <c:v>743.39499999999998</c:v>
                      </c:pt>
                      <c:pt idx="1859">
                        <c:v>743.79499999999996</c:v>
                      </c:pt>
                      <c:pt idx="1860">
                        <c:v>744.19500000000005</c:v>
                      </c:pt>
                      <c:pt idx="1861">
                        <c:v>744.59500000000003</c:v>
                      </c:pt>
                      <c:pt idx="1862">
                        <c:v>744.995</c:v>
                      </c:pt>
                      <c:pt idx="1863">
                        <c:v>745.39499999999998</c:v>
                      </c:pt>
                      <c:pt idx="1864">
                        <c:v>745.79499999999996</c:v>
                      </c:pt>
                      <c:pt idx="1865">
                        <c:v>746.19500000000005</c:v>
                      </c:pt>
                      <c:pt idx="1866">
                        <c:v>746.596</c:v>
                      </c:pt>
                      <c:pt idx="1867">
                        <c:v>746.995</c:v>
                      </c:pt>
                      <c:pt idx="1868">
                        <c:v>747.39499999999998</c:v>
                      </c:pt>
                      <c:pt idx="1869">
                        <c:v>747.79499999999996</c:v>
                      </c:pt>
                      <c:pt idx="1870">
                        <c:v>748.19500000000005</c:v>
                      </c:pt>
                      <c:pt idx="1871">
                        <c:v>748.59500000000003</c:v>
                      </c:pt>
                      <c:pt idx="1872">
                        <c:v>748.995</c:v>
                      </c:pt>
                      <c:pt idx="1873">
                        <c:v>749.39499999999998</c:v>
                      </c:pt>
                      <c:pt idx="1874">
                        <c:v>749.79499999999996</c:v>
                      </c:pt>
                      <c:pt idx="1875">
                        <c:v>750.19500000000005</c:v>
                      </c:pt>
                      <c:pt idx="1876">
                        <c:v>750.596</c:v>
                      </c:pt>
                      <c:pt idx="1877">
                        <c:v>750.995</c:v>
                      </c:pt>
                      <c:pt idx="1878">
                        <c:v>751.39599999999996</c:v>
                      </c:pt>
                      <c:pt idx="1879">
                        <c:v>751.79499999999996</c:v>
                      </c:pt>
                      <c:pt idx="1880">
                        <c:v>752.19500000000005</c:v>
                      </c:pt>
                      <c:pt idx="1881">
                        <c:v>752.596</c:v>
                      </c:pt>
                      <c:pt idx="1882">
                        <c:v>752.995</c:v>
                      </c:pt>
                      <c:pt idx="1883">
                        <c:v>753.39599999999996</c:v>
                      </c:pt>
                      <c:pt idx="1884">
                        <c:v>753.79499999999996</c:v>
                      </c:pt>
                      <c:pt idx="1885">
                        <c:v>754.19500000000005</c:v>
                      </c:pt>
                      <c:pt idx="1886">
                        <c:v>754.59799999999996</c:v>
                      </c:pt>
                      <c:pt idx="1887">
                        <c:v>754.99800000000005</c:v>
                      </c:pt>
                      <c:pt idx="1888">
                        <c:v>755.39800000000002</c:v>
                      </c:pt>
                      <c:pt idx="1889">
                        <c:v>755.798</c:v>
                      </c:pt>
                      <c:pt idx="1890">
                        <c:v>756.19799999999998</c:v>
                      </c:pt>
                      <c:pt idx="1891">
                        <c:v>756.59799999999996</c:v>
                      </c:pt>
                      <c:pt idx="1892">
                        <c:v>756.99800000000005</c:v>
                      </c:pt>
                      <c:pt idx="1893">
                        <c:v>757.39800000000002</c:v>
                      </c:pt>
                      <c:pt idx="1894">
                        <c:v>757.798</c:v>
                      </c:pt>
                      <c:pt idx="1895">
                        <c:v>758.19799999999998</c:v>
                      </c:pt>
                      <c:pt idx="1896">
                        <c:v>758.59799999999996</c:v>
                      </c:pt>
                      <c:pt idx="1897">
                        <c:v>758.99800000000005</c:v>
                      </c:pt>
                      <c:pt idx="1898">
                        <c:v>759.39800000000002</c:v>
                      </c:pt>
                      <c:pt idx="1899">
                        <c:v>759.798</c:v>
                      </c:pt>
                      <c:pt idx="1900">
                        <c:v>760.19799999999998</c:v>
                      </c:pt>
                      <c:pt idx="1901">
                        <c:v>760.59799999999996</c:v>
                      </c:pt>
                      <c:pt idx="1902">
                        <c:v>760.99800000000005</c:v>
                      </c:pt>
                      <c:pt idx="1903">
                        <c:v>761.39800000000002</c:v>
                      </c:pt>
                      <c:pt idx="1904">
                        <c:v>761.798</c:v>
                      </c:pt>
                      <c:pt idx="1905">
                        <c:v>762.19799999999998</c:v>
                      </c:pt>
                      <c:pt idx="1906">
                        <c:v>762.59799999999996</c:v>
                      </c:pt>
                      <c:pt idx="1907">
                        <c:v>762.99800000000005</c:v>
                      </c:pt>
                      <c:pt idx="1908">
                        <c:v>763.39800000000002</c:v>
                      </c:pt>
                      <c:pt idx="1909">
                        <c:v>763.798</c:v>
                      </c:pt>
                      <c:pt idx="1910">
                        <c:v>764.19799999999998</c:v>
                      </c:pt>
                      <c:pt idx="1911">
                        <c:v>764.59799999999996</c:v>
                      </c:pt>
                      <c:pt idx="1912">
                        <c:v>764.99800000000005</c:v>
                      </c:pt>
                      <c:pt idx="1913">
                        <c:v>765.39800000000002</c:v>
                      </c:pt>
                      <c:pt idx="1914">
                        <c:v>765.798</c:v>
                      </c:pt>
                      <c:pt idx="1915">
                        <c:v>766.19799999999998</c:v>
                      </c:pt>
                      <c:pt idx="1916">
                        <c:v>766.59799999999996</c:v>
                      </c:pt>
                      <c:pt idx="1917">
                        <c:v>766.99800000000005</c:v>
                      </c:pt>
                      <c:pt idx="1918">
                        <c:v>767.39800000000002</c:v>
                      </c:pt>
                      <c:pt idx="1919">
                        <c:v>767.798</c:v>
                      </c:pt>
                      <c:pt idx="1920">
                        <c:v>768.19799999999998</c:v>
                      </c:pt>
                      <c:pt idx="1921">
                        <c:v>768.59799999999996</c:v>
                      </c:pt>
                      <c:pt idx="1922">
                        <c:v>768.99800000000005</c:v>
                      </c:pt>
                      <c:pt idx="1923">
                        <c:v>769.39800000000002</c:v>
                      </c:pt>
                      <c:pt idx="1924">
                        <c:v>769.798</c:v>
                      </c:pt>
                      <c:pt idx="1925">
                        <c:v>770.19799999999998</c:v>
                      </c:pt>
                      <c:pt idx="1926">
                        <c:v>770.59799999999996</c:v>
                      </c:pt>
                      <c:pt idx="1927">
                        <c:v>770.99800000000005</c:v>
                      </c:pt>
                      <c:pt idx="1928">
                        <c:v>771.39800000000002</c:v>
                      </c:pt>
                      <c:pt idx="1929">
                        <c:v>771.798</c:v>
                      </c:pt>
                      <c:pt idx="1930">
                        <c:v>772.19799999999998</c:v>
                      </c:pt>
                      <c:pt idx="1931">
                        <c:v>772.59799999999996</c:v>
                      </c:pt>
                      <c:pt idx="1932">
                        <c:v>772.99800000000005</c:v>
                      </c:pt>
                      <c:pt idx="1933">
                        <c:v>773.39800000000002</c:v>
                      </c:pt>
                      <c:pt idx="1934">
                        <c:v>773.798</c:v>
                      </c:pt>
                      <c:pt idx="1935">
                        <c:v>774.19799999999998</c:v>
                      </c:pt>
                      <c:pt idx="1936">
                        <c:v>774.59900000000005</c:v>
                      </c:pt>
                      <c:pt idx="1937">
                        <c:v>774.99800000000005</c:v>
                      </c:pt>
                      <c:pt idx="1938">
                        <c:v>775.39800000000002</c:v>
                      </c:pt>
                      <c:pt idx="1939">
                        <c:v>775.798</c:v>
                      </c:pt>
                      <c:pt idx="1940">
                        <c:v>776.19799999999998</c:v>
                      </c:pt>
                      <c:pt idx="1941">
                        <c:v>776.59799999999996</c:v>
                      </c:pt>
                      <c:pt idx="1942">
                        <c:v>776.99800000000005</c:v>
                      </c:pt>
                      <c:pt idx="1943">
                        <c:v>777.39800000000002</c:v>
                      </c:pt>
                      <c:pt idx="1944">
                        <c:v>777.798</c:v>
                      </c:pt>
                      <c:pt idx="1945">
                        <c:v>778.19799999999998</c:v>
                      </c:pt>
                      <c:pt idx="1946">
                        <c:v>778.59900000000005</c:v>
                      </c:pt>
                      <c:pt idx="1947">
                        <c:v>778.99800000000005</c:v>
                      </c:pt>
                      <c:pt idx="1948">
                        <c:v>779.39800000000002</c:v>
                      </c:pt>
                      <c:pt idx="1949">
                        <c:v>779.79899999999998</c:v>
                      </c:pt>
                      <c:pt idx="1950">
                        <c:v>780.19799999999998</c:v>
                      </c:pt>
                      <c:pt idx="1951">
                        <c:v>780.59900000000005</c:v>
                      </c:pt>
                      <c:pt idx="1952">
                        <c:v>780.99800000000005</c:v>
                      </c:pt>
                      <c:pt idx="1953">
                        <c:v>781.39800000000002</c:v>
                      </c:pt>
                      <c:pt idx="1954">
                        <c:v>781.79899999999998</c:v>
                      </c:pt>
                      <c:pt idx="1955">
                        <c:v>782.19799999999998</c:v>
                      </c:pt>
                      <c:pt idx="1956">
                        <c:v>782.59900000000005</c:v>
                      </c:pt>
                      <c:pt idx="1957">
                        <c:v>782.99900000000002</c:v>
                      </c:pt>
                      <c:pt idx="1958">
                        <c:v>783.399</c:v>
                      </c:pt>
                      <c:pt idx="1959">
                        <c:v>783.79899999999998</c:v>
                      </c:pt>
                      <c:pt idx="1960">
                        <c:v>784.19899999999996</c:v>
                      </c:pt>
                      <c:pt idx="1961">
                        <c:v>784.59900000000005</c:v>
                      </c:pt>
                      <c:pt idx="1962">
                        <c:v>784.99900000000002</c:v>
                      </c:pt>
                      <c:pt idx="1963">
                        <c:v>785.399</c:v>
                      </c:pt>
                      <c:pt idx="1964">
                        <c:v>785.79899999999998</c:v>
                      </c:pt>
                      <c:pt idx="1965">
                        <c:v>786.19899999999996</c:v>
                      </c:pt>
                      <c:pt idx="1966">
                        <c:v>786.601</c:v>
                      </c:pt>
                      <c:pt idx="1967">
                        <c:v>787.00099999999998</c:v>
                      </c:pt>
                      <c:pt idx="1968">
                        <c:v>787.40099999999995</c:v>
                      </c:pt>
                      <c:pt idx="1969">
                        <c:v>787.80100000000004</c:v>
                      </c:pt>
                      <c:pt idx="1970">
                        <c:v>788.20100000000002</c:v>
                      </c:pt>
                      <c:pt idx="1971">
                        <c:v>788.601</c:v>
                      </c:pt>
                      <c:pt idx="1972">
                        <c:v>789.00099999999998</c:v>
                      </c:pt>
                      <c:pt idx="1973">
                        <c:v>789.40099999999995</c:v>
                      </c:pt>
                      <c:pt idx="1974">
                        <c:v>789.80100000000004</c:v>
                      </c:pt>
                      <c:pt idx="1975">
                        <c:v>790.20100000000002</c:v>
                      </c:pt>
                      <c:pt idx="1976">
                        <c:v>790.601</c:v>
                      </c:pt>
                      <c:pt idx="1977">
                        <c:v>791.00099999999998</c:v>
                      </c:pt>
                      <c:pt idx="1978">
                        <c:v>791.40099999999995</c:v>
                      </c:pt>
                      <c:pt idx="1979">
                        <c:v>791.80100000000004</c:v>
                      </c:pt>
                      <c:pt idx="1980">
                        <c:v>792.20100000000002</c:v>
                      </c:pt>
                      <c:pt idx="1981">
                        <c:v>792.601</c:v>
                      </c:pt>
                      <c:pt idx="1982">
                        <c:v>793.00099999999998</c:v>
                      </c:pt>
                      <c:pt idx="1983">
                        <c:v>793.40099999999995</c:v>
                      </c:pt>
                      <c:pt idx="1984">
                        <c:v>793.80100000000004</c:v>
                      </c:pt>
                      <c:pt idx="1985">
                        <c:v>794.20100000000002</c:v>
                      </c:pt>
                      <c:pt idx="1986">
                        <c:v>794.601</c:v>
                      </c:pt>
                      <c:pt idx="1987">
                        <c:v>795.00099999999998</c:v>
                      </c:pt>
                      <c:pt idx="1988">
                        <c:v>795.40099999999995</c:v>
                      </c:pt>
                      <c:pt idx="1989">
                        <c:v>795.80100000000004</c:v>
                      </c:pt>
                      <c:pt idx="1990">
                        <c:v>796.20100000000002</c:v>
                      </c:pt>
                      <c:pt idx="1991">
                        <c:v>796.601</c:v>
                      </c:pt>
                      <c:pt idx="1992">
                        <c:v>797.00099999999998</c:v>
                      </c:pt>
                      <c:pt idx="1993">
                        <c:v>797.40099999999995</c:v>
                      </c:pt>
                      <c:pt idx="1994">
                        <c:v>797.80100000000004</c:v>
                      </c:pt>
                      <c:pt idx="1995">
                        <c:v>798.20100000000002</c:v>
                      </c:pt>
                      <c:pt idx="1996">
                        <c:v>798.601</c:v>
                      </c:pt>
                      <c:pt idx="1997">
                        <c:v>799.00099999999998</c:v>
                      </c:pt>
                      <c:pt idx="1998">
                        <c:v>799.40099999999995</c:v>
                      </c:pt>
                      <c:pt idx="1999">
                        <c:v>799.80100000000004</c:v>
                      </c:pt>
                      <c:pt idx="2000">
                        <c:v>800.20100000000002</c:v>
                      </c:pt>
                      <c:pt idx="2001">
                        <c:v>800.601</c:v>
                      </c:pt>
                      <c:pt idx="2002">
                        <c:v>801.00099999999998</c:v>
                      </c:pt>
                      <c:pt idx="2003">
                        <c:v>801.40099999999995</c:v>
                      </c:pt>
                      <c:pt idx="2004">
                        <c:v>801.80100000000004</c:v>
                      </c:pt>
                      <c:pt idx="2005">
                        <c:v>802.20100000000002</c:v>
                      </c:pt>
                      <c:pt idx="2006">
                        <c:v>802.601</c:v>
                      </c:pt>
                      <c:pt idx="2007">
                        <c:v>803.00099999999998</c:v>
                      </c:pt>
                      <c:pt idx="2008">
                        <c:v>803.40099999999995</c:v>
                      </c:pt>
                      <c:pt idx="2009">
                        <c:v>803.80100000000004</c:v>
                      </c:pt>
                      <c:pt idx="2010">
                        <c:v>804.20100000000002</c:v>
                      </c:pt>
                      <c:pt idx="2011">
                        <c:v>804.601</c:v>
                      </c:pt>
                      <c:pt idx="2012">
                        <c:v>805.00099999999998</c:v>
                      </c:pt>
                      <c:pt idx="2013">
                        <c:v>805.40099999999995</c:v>
                      </c:pt>
                      <c:pt idx="2014">
                        <c:v>805.80100000000004</c:v>
                      </c:pt>
                      <c:pt idx="2015">
                        <c:v>806.20100000000002</c:v>
                      </c:pt>
                      <c:pt idx="2016">
                        <c:v>806.60199999999998</c:v>
                      </c:pt>
                      <c:pt idx="2017">
                        <c:v>807.00199999999995</c:v>
                      </c:pt>
                      <c:pt idx="2018">
                        <c:v>807.40099999999995</c:v>
                      </c:pt>
                      <c:pt idx="2019">
                        <c:v>807.80200000000002</c:v>
                      </c:pt>
                      <c:pt idx="2020">
                        <c:v>808.20100000000002</c:v>
                      </c:pt>
                      <c:pt idx="2021">
                        <c:v>808.601</c:v>
                      </c:pt>
                      <c:pt idx="2022">
                        <c:v>809.00199999999995</c:v>
                      </c:pt>
                      <c:pt idx="2023">
                        <c:v>809.40099999999995</c:v>
                      </c:pt>
                      <c:pt idx="2024">
                        <c:v>809.80200000000002</c:v>
                      </c:pt>
                      <c:pt idx="2025">
                        <c:v>810.20100000000002</c:v>
                      </c:pt>
                      <c:pt idx="2026">
                        <c:v>810.60199999999998</c:v>
                      </c:pt>
                      <c:pt idx="2027">
                        <c:v>811.00199999999995</c:v>
                      </c:pt>
                      <c:pt idx="2028">
                        <c:v>811.40200000000004</c:v>
                      </c:pt>
                      <c:pt idx="2029">
                        <c:v>811.80200000000002</c:v>
                      </c:pt>
                      <c:pt idx="2030">
                        <c:v>812.202</c:v>
                      </c:pt>
                      <c:pt idx="2031">
                        <c:v>812.60199999999998</c:v>
                      </c:pt>
                      <c:pt idx="2032">
                        <c:v>813.00199999999995</c:v>
                      </c:pt>
                      <c:pt idx="2033">
                        <c:v>813.40200000000004</c:v>
                      </c:pt>
                      <c:pt idx="2034">
                        <c:v>813.80200000000002</c:v>
                      </c:pt>
                      <c:pt idx="2035">
                        <c:v>814.202</c:v>
                      </c:pt>
                      <c:pt idx="2036">
                        <c:v>814.60199999999998</c:v>
                      </c:pt>
                      <c:pt idx="2037">
                        <c:v>815.00199999999995</c:v>
                      </c:pt>
                      <c:pt idx="2038">
                        <c:v>815.40200000000004</c:v>
                      </c:pt>
                      <c:pt idx="2039">
                        <c:v>815.80200000000002</c:v>
                      </c:pt>
                      <c:pt idx="2040">
                        <c:v>816.202</c:v>
                      </c:pt>
                      <c:pt idx="2041">
                        <c:v>816.60199999999998</c:v>
                      </c:pt>
                      <c:pt idx="2042">
                        <c:v>817.00199999999995</c:v>
                      </c:pt>
                      <c:pt idx="2043">
                        <c:v>817.40200000000004</c:v>
                      </c:pt>
                      <c:pt idx="2044">
                        <c:v>817.80200000000002</c:v>
                      </c:pt>
                      <c:pt idx="2045">
                        <c:v>818.202</c:v>
                      </c:pt>
                      <c:pt idx="2046">
                        <c:v>818.60400000000004</c:v>
                      </c:pt>
                      <c:pt idx="2047">
                        <c:v>819.00400000000002</c:v>
                      </c:pt>
                      <c:pt idx="2048">
                        <c:v>819.404</c:v>
                      </c:pt>
                      <c:pt idx="2049">
                        <c:v>819.80399999999997</c:v>
                      </c:pt>
                      <c:pt idx="2050">
                        <c:v>820.20399999999995</c:v>
                      </c:pt>
                      <c:pt idx="2051">
                        <c:v>820.60400000000004</c:v>
                      </c:pt>
                      <c:pt idx="2052">
                        <c:v>821.00400000000002</c:v>
                      </c:pt>
                      <c:pt idx="2053">
                        <c:v>821.404</c:v>
                      </c:pt>
                      <c:pt idx="2054">
                        <c:v>821.80399999999997</c:v>
                      </c:pt>
                      <c:pt idx="2055">
                        <c:v>822.20399999999995</c:v>
                      </c:pt>
                      <c:pt idx="2056">
                        <c:v>822.60400000000004</c:v>
                      </c:pt>
                      <c:pt idx="2057">
                        <c:v>823.00400000000002</c:v>
                      </c:pt>
                      <c:pt idx="2058">
                        <c:v>823.404</c:v>
                      </c:pt>
                      <c:pt idx="2059">
                        <c:v>823.80399999999997</c:v>
                      </c:pt>
                      <c:pt idx="2060">
                        <c:v>824.20399999999995</c:v>
                      </c:pt>
                      <c:pt idx="2061">
                        <c:v>824.60400000000004</c:v>
                      </c:pt>
                      <c:pt idx="2062">
                        <c:v>825.00400000000002</c:v>
                      </c:pt>
                      <c:pt idx="2063">
                        <c:v>825.404</c:v>
                      </c:pt>
                      <c:pt idx="2064">
                        <c:v>825.80399999999997</c:v>
                      </c:pt>
                      <c:pt idx="2065">
                        <c:v>826.20399999999995</c:v>
                      </c:pt>
                      <c:pt idx="2066">
                        <c:v>826.60400000000004</c:v>
                      </c:pt>
                      <c:pt idx="2067">
                        <c:v>827.00400000000002</c:v>
                      </c:pt>
                      <c:pt idx="2068">
                        <c:v>827.404</c:v>
                      </c:pt>
                      <c:pt idx="2069">
                        <c:v>827.80399999999997</c:v>
                      </c:pt>
                      <c:pt idx="2070">
                        <c:v>828.20399999999995</c:v>
                      </c:pt>
                      <c:pt idx="2071">
                        <c:v>828.60400000000004</c:v>
                      </c:pt>
                      <c:pt idx="2072">
                        <c:v>829.00400000000002</c:v>
                      </c:pt>
                      <c:pt idx="2073">
                        <c:v>829.404</c:v>
                      </c:pt>
                      <c:pt idx="2074">
                        <c:v>829.80399999999997</c:v>
                      </c:pt>
                      <c:pt idx="2075">
                        <c:v>830.20399999999995</c:v>
                      </c:pt>
                      <c:pt idx="2076">
                        <c:v>830.60400000000004</c:v>
                      </c:pt>
                      <c:pt idx="2077">
                        <c:v>831.00400000000002</c:v>
                      </c:pt>
                      <c:pt idx="2078">
                        <c:v>831.404</c:v>
                      </c:pt>
                      <c:pt idx="2079">
                        <c:v>831.80399999999997</c:v>
                      </c:pt>
                      <c:pt idx="2080">
                        <c:v>832.20399999999995</c:v>
                      </c:pt>
                      <c:pt idx="2081">
                        <c:v>832.60400000000004</c:v>
                      </c:pt>
                      <c:pt idx="2082">
                        <c:v>833.00400000000002</c:v>
                      </c:pt>
                      <c:pt idx="2083">
                        <c:v>833.404</c:v>
                      </c:pt>
                      <c:pt idx="2084">
                        <c:v>833.80399999999997</c:v>
                      </c:pt>
                      <c:pt idx="2085">
                        <c:v>834.20399999999995</c:v>
                      </c:pt>
                      <c:pt idx="2086">
                        <c:v>834.60400000000004</c:v>
                      </c:pt>
                      <c:pt idx="2087">
                        <c:v>835.005</c:v>
                      </c:pt>
                      <c:pt idx="2088">
                        <c:v>835.404</c:v>
                      </c:pt>
                      <c:pt idx="2089">
                        <c:v>835.80499999999995</c:v>
                      </c:pt>
                      <c:pt idx="2090">
                        <c:v>836.20500000000004</c:v>
                      </c:pt>
                      <c:pt idx="2091">
                        <c:v>836.60400000000004</c:v>
                      </c:pt>
                      <c:pt idx="2092">
                        <c:v>837.005</c:v>
                      </c:pt>
                      <c:pt idx="2093">
                        <c:v>837.404</c:v>
                      </c:pt>
                      <c:pt idx="2094">
                        <c:v>837.80499999999995</c:v>
                      </c:pt>
                      <c:pt idx="2095">
                        <c:v>838.20500000000004</c:v>
                      </c:pt>
                      <c:pt idx="2096">
                        <c:v>838.60500000000002</c:v>
                      </c:pt>
                      <c:pt idx="2097">
                        <c:v>839.005</c:v>
                      </c:pt>
                      <c:pt idx="2098">
                        <c:v>839.40499999999997</c:v>
                      </c:pt>
                      <c:pt idx="2099">
                        <c:v>839.80499999999995</c:v>
                      </c:pt>
                      <c:pt idx="2100">
                        <c:v>840.20500000000004</c:v>
                      </c:pt>
                      <c:pt idx="2101">
                        <c:v>840.60500000000002</c:v>
                      </c:pt>
                      <c:pt idx="2102">
                        <c:v>841.005</c:v>
                      </c:pt>
                      <c:pt idx="2103">
                        <c:v>841.40499999999997</c:v>
                      </c:pt>
                      <c:pt idx="2104">
                        <c:v>841.80499999999995</c:v>
                      </c:pt>
                      <c:pt idx="2105">
                        <c:v>842.20500000000004</c:v>
                      </c:pt>
                      <c:pt idx="2106">
                        <c:v>842.60500000000002</c:v>
                      </c:pt>
                      <c:pt idx="2107">
                        <c:v>843.005</c:v>
                      </c:pt>
                      <c:pt idx="2108">
                        <c:v>843.40499999999997</c:v>
                      </c:pt>
                      <c:pt idx="2109">
                        <c:v>843.80499999999995</c:v>
                      </c:pt>
                      <c:pt idx="2110">
                        <c:v>844.20500000000004</c:v>
                      </c:pt>
                      <c:pt idx="2111">
                        <c:v>844.60500000000002</c:v>
                      </c:pt>
                      <c:pt idx="2112">
                        <c:v>845.005</c:v>
                      </c:pt>
                      <c:pt idx="2113">
                        <c:v>845.40499999999997</c:v>
                      </c:pt>
                      <c:pt idx="2114">
                        <c:v>845.80499999999995</c:v>
                      </c:pt>
                      <c:pt idx="2115">
                        <c:v>846.20500000000004</c:v>
                      </c:pt>
                      <c:pt idx="2116">
                        <c:v>846.60500000000002</c:v>
                      </c:pt>
                      <c:pt idx="2117">
                        <c:v>847.005</c:v>
                      </c:pt>
                      <c:pt idx="2118">
                        <c:v>847.40499999999997</c:v>
                      </c:pt>
                      <c:pt idx="2119">
                        <c:v>847.80499999999995</c:v>
                      </c:pt>
                      <c:pt idx="2120">
                        <c:v>848.20500000000004</c:v>
                      </c:pt>
                      <c:pt idx="2121">
                        <c:v>848.60500000000002</c:v>
                      </c:pt>
                      <c:pt idx="2122">
                        <c:v>849.005</c:v>
                      </c:pt>
                      <c:pt idx="2123">
                        <c:v>849.40499999999997</c:v>
                      </c:pt>
                      <c:pt idx="2124">
                        <c:v>849.80499999999995</c:v>
                      </c:pt>
                      <c:pt idx="2125">
                        <c:v>850.20500000000004</c:v>
                      </c:pt>
                      <c:pt idx="2126">
                        <c:v>850.60500000000002</c:v>
                      </c:pt>
                      <c:pt idx="2127">
                        <c:v>851.005</c:v>
                      </c:pt>
                      <c:pt idx="2128">
                        <c:v>851.40499999999997</c:v>
                      </c:pt>
                      <c:pt idx="2129">
                        <c:v>851.80499999999995</c:v>
                      </c:pt>
                      <c:pt idx="2130">
                        <c:v>852.20500000000004</c:v>
                      </c:pt>
                      <c:pt idx="2131">
                        <c:v>852.60500000000002</c:v>
                      </c:pt>
                      <c:pt idx="2132">
                        <c:v>853.005</c:v>
                      </c:pt>
                      <c:pt idx="2133">
                        <c:v>853.40499999999997</c:v>
                      </c:pt>
                      <c:pt idx="2134">
                        <c:v>853.80499999999995</c:v>
                      </c:pt>
                      <c:pt idx="2135">
                        <c:v>854.20500000000004</c:v>
                      </c:pt>
                      <c:pt idx="2136">
                        <c:v>854.60599999999999</c:v>
                      </c:pt>
                      <c:pt idx="2137">
                        <c:v>855.00599999999997</c:v>
                      </c:pt>
                      <c:pt idx="2138">
                        <c:v>855.40599999999995</c:v>
                      </c:pt>
                      <c:pt idx="2139">
                        <c:v>855.80600000000004</c:v>
                      </c:pt>
                      <c:pt idx="2140">
                        <c:v>856.20600000000002</c:v>
                      </c:pt>
                      <c:pt idx="2141">
                        <c:v>856.60599999999999</c:v>
                      </c:pt>
                      <c:pt idx="2142">
                        <c:v>857.00599999999997</c:v>
                      </c:pt>
                      <c:pt idx="2143">
                        <c:v>857.40599999999995</c:v>
                      </c:pt>
                      <c:pt idx="2144">
                        <c:v>857.80600000000004</c:v>
                      </c:pt>
                      <c:pt idx="2145">
                        <c:v>858.20600000000002</c:v>
                      </c:pt>
                      <c:pt idx="2146">
                        <c:v>858.60599999999999</c:v>
                      </c:pt>
                      <c:pt idx="2147">
                        <c:v>859.00599999999997</c:v>
                      </c:pt>
                      <c:pt idx="2148">
                        <c:v>859.40599999999995</c:v>
                      </c:pt>
                      <c:pt idx="2149">
                        <c:v>859.80600000000004</c:v>
                      </c:pt>
                      <c:pt idx="2150">
                        <c:v>860.20600000000002</c:v>
                      </c:pt>
                      <c:pt idx="2151">
                        <c:v>860.60599999999999</c:v>
                      </c:pt>
                      <c:pt idx="2152">
                        <c:v>861.00599999999997</c:v>
                      </c:pt>
                      <c:pt idx="2153">
                        <c:v>861.40599999999995</c:v>
                      </c:pt>
                      <c:pt idx="2154">
                        <c:v>861.80600000000004</c:v>
                      </c:pt>
                      <c:pt idx="2155">
                        <c:v>862.20600000000002</c:v>
                      </c:pt>
                      <c:pt idx="2156">
                        <c:v>862.60599999999999</c:v>
                      </c:pt>
                      <c:pt idx="2157">
                        <c:v>863.00599999999997</c:v>
                      </c:pt>
                      <c:pt idx="2158">
                        <c:v>863.40599999999995</c:v>
                      </c:pt>
                      <c:pt idx="2159">
                        <c:v>863.80600000000004</c:v>
                      </c:pt>
                      <c:pt idx="2160">
                        <c:v>864.20600000000002</c:v>
                      </c:pt>
                      <c:pt idx="2161">
                        <c:v>864.60599999999999</c:v>
                      </c:pt>
                      <c:pt idx="2162">
                        <c:v>865.00599999999997</c:v>
                      </c:pt>
                      <c:pt idx="2163">
                        <c:v>865.40599999999995</c:v>
                      </c:pt>
                      <c:pt idx="2164">
                        <c:v>865.80600000000004</c:v>
                      </c:pt>
                      <c:pt idx="2165">
                        <c:v>866.20600000000002</c:v>
                      </c:pt>
                      <c:pt idx="2166">
                        <c:v>866.60599999999999</c:v>
                      </c:pt>
                      <c:pt idx="2167">
                        <c:v>867.00599999999997</c:v>
                      </c:pt>
                      <c:pt idx="2168">
                        <c:v>867.40599999999995</c:v>
                      </c:pt>
                      <c:pt idx="2169">
                        <c:v>867.80600000000004</c:v>
                      </c:pt>
                      <c:pt idx="2170">
                        <c:v>868.20600000000002</c:v>
                      </c:pt>
                      <c:pt idx="2171">
                        <c:v>868.60599999999999</c:v>
                      </c:pt>
                      <c:pt idx="2172">
                        <c:v>869.00599999999997</c:v>
                      </c:pt>
                      <c:pt idx="2173">
                        <c:v>869.40599999999995</c:v>
                      </c:pt>
                      <c:pt idx="2174">
                        <c:v>869.80600000000004</c:v>
                      </c:pt>
                      <c:pt idx="2175">
                        <c:v>870.20600000000002</c:v>
                      </c:pt>
                      <c:pt idx="2176">
                        <c:v>870.60599999999999</c:v>
                      </c:pt>
                      <c:pt idx="2177">
                        <c:v>871.00599999999997</c:v>
                      </c:pt>
                      <c:pt idx="2178">
                        <c:v>871.40599999999995</c:v>
                      </c:pt>
                      <c:pt idx="2179">
                        <c:v>871.80600000000004</c:v>
                      </c:pt>
                      <c:pt idx="2180">
                        <c:v>872.20600000000002</c:v>
                      </c:pt>
                      <c:pt idx="2181">
                        <c:v>872.60599999999999</c:v>
                      </c:pt>
                      <c:pt idx="2182">
                        <c:v>873.00599999999997</c:v>
                      </c:pt>
                      <c:pt idx="2183">
                        <c:v>873.40599999999995</c:v>
                      </c:pt>
                      <c:pt idx="2184">
                        <c:v>873.80600000000004</c:v>
                      </c:pt>
                      <c:pt idx="2185">
                        <c:v>874.20600000000002</c:v>
                      </c:pt>
                      <c:pt idx="2186">
                        <c:v>874.60599999999999</c:v>
                      </c:pt>
                      <c:pt idx="2187">
                        <c:v>875.00599999999997</c:v>
                      </c:pt>
                      <c:pt idx="2188">
                        <c:v>875.40599999999995</c:v>
                      </c:pt>
                      <c:pt idx="2189">
                        <c:v>875.80600000000004</c:v>
                      </c:pt>
                      <c:pt idx="2190">
                        <c:v>876.20600000000002</c:v>
                      </c:pt>
                      <c:pt idx="2191">
                        <c:v>876.60599999999999</c:v>
                      </c:pt>
                      <c:pt idx="2192">
                        <c:v>877.00599999999997</c:v>
                      </c:pt>
                      <c:pt idx="2193">
                        <c:v>877.40599999999995</c:v>
                      </c:pt>
                      <c:pt idx="2194">
                        <c:v>877.80600000000004</c:v>
                      </c:pt>
                      <c:pt idx="2195">
                        <c:v>878.20600000000002</c:v>
                      </c:pt>
                      <c:pt idx="2196">
                        <c:v>878.60599999999999</c:v>
                      </c:pt>
                      <c:pt idx="2197">
                        <c:v>879.00599999999997</c:v>
                      </c:pt>
                      <c:pt idx="2198">
                        <c:v>879.40599999999995</c:v>
                      </c:pt>
                      <c:pt idx="2199">
                        <c:v>879.80600000000004</c:v>
                      </c:pt>
                      <c:pt idx="2200">
                        <c:v>880.20600000000002</c:v>
                      </c:pt>
                      <c:pt idx="2201">
                        <c:v>880.60599999999999</c:v>
                      </c:pt>
                      <c:pt idx="2202">
                        <c:v>881.00599999999997</c:v>
                      </c:pt>
                      <c:pt idx="2203">
                        <c:v>881.40599999999995</c:v>
                      </c:pt>
                      <c:pt idx="2204">
                        <c:v>881.80600000000004</c:v>
                      </c:pt>
                      <c:pt idx="2205">
                        <c:v>882.20600000000002</c:v>
                      </c:pt>
                      <c:pt idx="2206">
                        <c:v>882.60699999999997</c:v>
                      </c:pt>
                      <c:pt idx="2207">
                        <c:v>883.00699999999995</c:v>
                      </c:pt>
                      <c:pt idx="2208">
                        <c:v>883.40700000000004</c:v>
                      </c:pt>
                      <c:pt idx="2209">
                        <c:v>883.80700000000002</c:v>
                      </c:pt>
                      <c:pt idx="2210">
                        <c:v>884.20699999999999</c:v>
                      </c:pt>
                      <c:pt idx="2211">
                        <c:v>884.60699999999997</c:v>
                      </c:pt>
                      <c:pt idx="2212">
                        <c:v>885.00699999999995</c:v>
                      </c:pt>
                      <c:pt idx="2213">
                        <c:v>885.40700000000004</c:v>
                      </c:pt>
                      <c:pt idx="2214">
                        <c:v>885.80700000000002</c:v>
                      </c:pt>
                      <c:pt idx="2215">
                        <c:v>886.20699999999999</c:v>
                      </c:pt>
                      <c:pt idx="2216">
                        <c:v>886.60900000000004</c:v>
                      </c:pt>
                      <c:pt idx="2217">
                        <c:v>887.00900000000001</c:v>
                      </c:pt>
                      <c:pt idx="2218">
                        <c:v>887.40899999999999</c:v>
                      </c:pt>
                      <c:pt idx="2219">
                        <c:v>887.80899999999997</c:v>
                      </c:pt>
                      <c:pt idx="2220">
                        <c:v>888.20899999999995</c:v>
                      </c:pt>
                      <c:pt idx="2221">
                        <c:v>888.60900000000004</c:v>
                      </c:pt>
                      <c:pt idx="2222">
                        <c:v>889.00900000000001</c:v>
                      </c:pt>
                      <c:pt idx="2223">
                        <c:v>889.40899999999999</c:v>
                      </c:pt>
                      <c:pt idx="2224">
                        <c:v>889.80899999999997</c:v>
                      </c:pt>
                      <c:pt idx="2225">
                        <c:v>890.20899999999995</c:v>
                      </c:pt>
                      <c:pt idx="2226">
                        <c:v>890.60900000000004</c:v>
                      </c:pt>
                      <c:pt idx="2227">
                        <c:v>891.00900000000001</c:v>
                      </c:pt>
                      <c:pt idx="2228">
                        <c:v>891.40899999999999</c:v>
                      </c:pt>
                      <c:pt idx="2229">
                        <c:v>891.80899999999997</c:v>
                      </c:pt>
                      <c:pt idx="2230">
                        <c:v>892.20899999999995</c:v>
                      </c:pt>
                      <c:pt idx="2231">
                        <c:v>892.60900000000004</c:v>
                      </c:pt>
                      <c:pt idx="2232">
                        <c:v>893.00900000000001</c:v>
                      </c:pt>
                      <c:pt idx="2233">
                        <c:v>893.40899999999999</c:v>
                      </c:pt>
                      <c:pt idx="2234">
                        <c:v>893.80899999999997</c:v>
                      </c:pt>
                      <c:pt idx="2235">
                        <c:v>894.20899999999995</c:v>
                      </c:pt>
                      <c:pt idx="2236">
                        <c:v>894.60900000000004</c:v>
                      </c:pt>
                      <c:pt idx="2237">
                        <c:v>895.00900000000001</c:v>
                      </c:pt>
                      <c:pt idx="2238">
                        <c:v>895.40899999999999</c:v>
                      </c:pt>
                      <c:pt idx="2239">
                        <c:v>895.80899999999997</c:v>
                      </c:pt>
                      <c:pt idx="2240">
                        <c:v>896.20899999999995</c:v>
                      </c:pt>
                      <c:pt idx="2241">
                        <c:v>896.60900000000004</c:v>
                      </c:pt>
                      <c:pt idx="2242">
                        <c:v>897.00900000000001</c:v>
                      </c:pt>
                      <c:pt idx="2243">
                        <c:v>897.40899999999999</c:v>
                      </c:pt>
                      <c:pt idx="2244">
                        <c:v>897.80899999999997</c:v>
                      </c:pt>
                      <c:pt idx="2245">
                        <c:v>898.20899999999995</c:v>
                      </c:pt>
                      <c:pt idx="2246">
                        <c:v>898.60900000000004</c:v>
                      </c:pt>
                      <c:pt idx="2247">
                        <c:v>899.00900000000001</c:v>
                      </c:pt>
                      <c:pt idx="2248">
                        <c:v>899.40899999999999</c:v>
                      </c:pt>
                      <c:pt idx="2249">
                        <c:v>899.80899999999997</c:v>
                      </c:pt>
                      <c:pt idx="2250">
                        <c:v>900.20899999999995</c:v>
                      </c:pt>
                      <c:pt idx="2251">
                        <c:v>900.60900000000004</c:v>
                      </c:pt>
                      <c:pt idx="2252">
                        <c:v>901.00900000000001</c:v>
                      </c:pt>
                      <c:pt idx="2253">
                        <c:v>901.40899999999999</c:v>
                      </c:pt>
                      <c:pt idx="2254">
                        <c:v>901.80899999999997</c:v>
                      </c:pt>
                      <c:pt idx="2255">
                        <c:v>902.20899999999995</c:v>
                      </c:pt>
                      <c:pt idx="2256">
                        <c:v>902.60900000000004</c:v>
                      </c:pt>
                      <c:pt idx="2257">
                        <c:v>903.00900000000001</c:v>
                      </c:pt>
                      <c:pt idx="2258">
                        <c:v>903.40899999999999</c:v>
                      </c:pt>
                      <c:pt idx="2259">
                        <c:v>903.80899999999997</c:v>
                      </c:pt>
                      <c:pt idx="2260">
                        <c:v>904.20899999999995</c:v>
                      </c:pt>
                      <c:pt idx="2261">
                        <c:v>904.60900000000004</c:v>
                      </c:pt>
                      <c:pt idx="2262">
                        <c:v>905.00900000000001</c:v>
                      </c:pt>
                      <c:pt idx="2263">
                        <c:v>905.40899999999999</c:v>
                      </c:pt>
                      <c:pt idx="2264">
                        <c:v>905.80899999999997</c:v>
                      </c:pt>
                      <c:pt idx="2265">
                        <c:v>906.20899999999995</c:v>
                      </c:pt>
                      <c:pt idx="2266">
                        <c:v>906.60900000000004</c:v>
                      </c:pt>
                      <c:pt idx="2267">
                        <c:v>907.00900000000001</c:v>
                      </c:pt>
                      <c:pt idx="2268">
                        <c:v>907.40899999999999</c:v>
                      </c:pt>
                      <c:pt idx="2269">
                        <c:v>907.80899999999997</c:v>
                      </c:pt>
                      <c:pt idx="2270">
                        <c:v>908.20899999999995</c:v>
                      </c:pt>
                      <c:pt idx="2271">
                        <c:v>908.60900000000004</c:v>
                      </c:pt>
                      <c:pt idx="2272">
                        <c:v>909.00900000000001</c:v>
                      </c:pt>
                      <c:pt idx="2273">
                        <c:v>909.40899999999999</c:v>
                      </c:pt>
                      <c:pt idx="2274">
                        <c:v>909.80899999999997</c:v>
                      </c:pt>
                      <c:pt idx="2275">
                        <c:v>910.20899999999995</c:v>
                      </c:pt>
                      <c:pt idx="2276">
                        <c:v>910.60900000000004</c:v>
                      </c:pt>
                      <c:pt idx="2277">
                        <c:v>911.00900000000001</c:v>
                      </c:pt>
                      <c:pt idx="2278">
                        <c:v>911.40899999999999</c:v>
                      </c:pt>
                      <c:pt idx="2279">
                        <c:v>911.80899999999997</c:v>
                      </c:pt>
                      <c:pt idx="2280">
                        <c:v>912.20899999999995</c:v>
                      </c:pt>
                      <c:pt idx="2281">
                        <c:v>912.60900000000004</c:v>
                      </c:pt>
                      <c:pt idx="2282">
                        <c:v>913.00900000000001</c:v>
                      </c:pt>
                      <c:pt idx="2283">
                        <c:v>913.40899999999999</c:v>
                      </c:pt>
                      <c:pt idx="2284">
                        <c:v>913.80899999999997</c:v>
                      </c:pt>
                      <c:pt idx="2285">
                        <c:v>914.20899999999995</c:v>
                      </c:pt>
                      <c:pt idx="2286">
                        <c:v>914.60900000000004</c:v>
                      </c:pt>
                      <c:pt idx="2287">
                        <c:v>915.00900000000001</c:v>
                      </c:pt>
                      <c:pt idx="2288">
                        <c:v>915.40899999999999</c:v>
                      </c:pt>
                      <c:pt idx="2289">
                        <c:v>915.80899999999997</c:v>
                      </c:pt>
                      <c:pt idx="2290">
                        <c:v>916.20899999999995</c:v>
                      </c:pt>
                      <c:pt idx="2291">
                        <c:v>916.60900000000004</c:v>
                      </c:pt>
                      <c:pt idx="2292">
                        <c:v>917.00900000000001</c:v>
                      </c:pt>
                      <c:pt idx="2293">
                        <c:v>917.40899999999999</c:v>
                      </c:pt>
                      <c:pt idx="2294">
                        <c:v>917.80899999999997</c:v>
                      </c:pt>
                      <c:pt idx="2295">
                        <c:v>918.20899999999995</c:v>
                      </c:pt>
                      <c:pt idx="2296">
                        <c:v>918.61099999999999</c:v>
                      </c:pt>
                      <c:pt idx="2297">
                        <c:v>919.01099999999997</c:v>
                      </c:pt>
                      <c:pt idx="2298">
                        <c:v>919.41099999999994</c:v>
                      </c:pt>
                      <c:pt idx="2299">
                        <c:v>919.81100000000004</c:v>
                      </c:pt>
                      <c:pt idx="2300">
                        <c:v>920.21100000000001</c:v>
                      </c:pt>
                      <c:pt idx="2301">
                        <c:v>920.61099999999999</c:v>
                      </c:pt>
                      <c:pt idx="2302">
                        <c:v>921.01099999999997</c:v>
                      </c:pt>
                      <c:pt idx="2303">
                        <c:v>921.41099999999994</c:v>
                      </c:pt>
                      <c:pt idx="2304">
                        <c:v>921.81100000000004</c:v>
                      </c:pt>
                      <c:pt idx="2305">
                        <c:v>922.21100000000001</c:v>
                      </c:pt>
                      <c:pt idx="2306">
                        <c:v>922.61199999999997</c:v>
                      </c:pt>
                      <c:pt idx="2307">
                        <c:v>923.01199999999994</c:v>
                      </c:pt>
                      <c:pt idx="2308">
                        <c:v>923.41200000000003</c:v>
                      </c:pt>
                      <c:pt idx="2309">
                        <c:v>923.81200000000001</c:v>
                      </c:pt>
                      <c:pt idx="2310">
                        <c:v>924.21199999999999</c:v>
                      </c:pt>
                      <c:pt idx="2311">
                        <c:v>924.61199999999997</c:v>
                      </c:pt>
                      <c:pt idx="2312">
                        <c:v>925.01199999999994</c:v>
                      </c:pt>
                      <c:pt idx="2313">
                        <c:v>925.41200000000003</c:v>
                      </c:pt>
                      <c:pt idx="2314">
                        <c:v>925.81200000000001</c:v>
                      </c:pt>
                      <c:pt idx="2315">
                        <c:v>926.21199999999999</c:v>
                      </c:pt>
                      <c:pt idx="2316">
                        <c:v>926.61199999999997</c:v>
                      </c:pt>
                      <c:pt idx="2317">
                        <c:v>927.01199999999994</c:v>
                      </c:pt>
                      <c:pt idx="2318">
                        <c:v>927.41200000000003</c:v>
                      </c:pt>
                      <c:pt idx="2319">
                        <c:v>927.81200000000001</c:v>
                      </c:pt>
                      <c:pt idx="2320">
                        <c:v>928.21199999999999</c:v>
                      </c:pt>
                      <c:pt idx="2321">
                        <c:v>928.61199999999997</c:v>
                      </c:pt>
                      <c:pt idx="2322">
                        <c:v>929.01199999999994</c:v>
                      </c:pt>
                      <c:pt idx="2323">
                        <c:v>929.41200000000003</c:v>
                      </c:pt>
                      <c:pt idx="2324">
                        <c:v>929.81200000000001</c:v>
                      </c:pt>
                      <c:pt idx="2325">
                        <c:v>930.21199999999999</c:v>
                      </c:pt>
                      <c:pt idx="2326">
                        <c:v>930.61199999999997</c:v>
                      </c:pt>
                      <c:pt idx="2327">
                        <c:v>931.01199999999994</c:v>
                      </c:pt>
                      <c:pt idx="2328">
                        <c:v>931.41200000000003</c:v>
                      </c:pt>
                      <c:pt idx="2329">
                        <c:v>931.81200000000001</c:v>
                      </c:pt>
                      <c:pt idx="2330">
                        <c:v>932.21199999999999</c:v>
                      </c:pt>
                      <c:pt idx="2331">
                        <c:v>932.61199999999997</c:v>
                      </c:pt>
                      <c:pt idx="2332">
                        <c:v>933.01199999999994</c:v>
                      </c:pt>
                      <c:pt idx="2333">
                        <c:v>933.41200000000003</c:v>
                      </c:pt>
                      <c:pt idx="2334">
                        <c:v>933.81200000000001</c:v>
                      </c:pt>
                      <c:pt idx="2335">
                        <c:v>934.21199999999999</c:v>
                      </c:pt>
                      <c:pt idx="2336">
                        <c:v>934.61199999999997</c:v>
                      </c:pt>
                      <c:pt idx="2337">
                        <c:v>935.01199999999994</c:v>
                      </c:pt>
                      <c:pt idx="2338">
                        <c:v>935.41200000000003</c:v>
                      </c:pt>
                      <c:pt idx="2339">
                        <c:v>935.81200000000001</c:v>
                      </c:pt>
                      <c:pt idx="2340">
                        <c:v>936.21199999999999</c:v>
                      </c:pt>
                      <c:pt idx="2341">
                        <c:v>936.61199999999997</c:v>
                      </c:pt>
                      <c:pt idx="2342">
                        <c:v>937.01199999999994</c:v>
                      </c:pt>
                      <c:pt idx="2343">
                        <c:v>937.41200000000003</c:v>
                      </c:pt>
                      <c:pt idx="2344">
                        <c:v>937.81200000000001</c:v>
                      </c:pt>
                      <c:pt idx="2345">
                        <c:v>938.21199999999999</c:v>
                      </c:pt>
                      <c:pt idx="2346">
                        <c:v>938.61199999999997</c:v>
                      </c:pt>
                      <c:pt idx="2347">
                        <c:v>939.01199999999994</c:v>
                      </c:pt>
                      <c:pt idx="2348">
                        <c:v>939.41200000000003</c:v>
                      </c:pt>
                      <c:pt idx="2349">
                        <c:v>939.81200000000001</c:v>
                      </c:pt>
                      <c:pt idx="2350">
                        <c:v>940.21199999999999</c:v>
                      </c:pt>
                      <c:pt idx="2351">
                        <c:v>940.61199999999997</c:v>
                      </c:pt>
                      <c:pt idx="2352">
                        <c:v>941.01199999999994</c:v>
                      </c:pt>
                      <c:pt idx="2353">
                        <c:v>941.41200000000003</c:v>
                      </c:pt>
                      <c:pt idx="2354">
                        <c:v>941.81200000000001</c:v>
                      </c:pt>
                      <c:pt idx="2355">
                        <c:v>942.21199999999999</c:v>
                      </c:pt>
                      <c:pt idx="2356">
                        <c:v>942.61199999999997</c:v>
                      </c:pt>
                      <c:pt idx="2357">
                        <c:v>943.01199999999994</c:v>
                      </c:pt>
                      <c:pt idx="2358">
                        <c:v>943.41200000000003</c:v>
                      </c:pt>
                      <c:pt idx="2359">
                        <c:v>943.81200000000001</c:v>
                      </c:pt>
                      <c:pt idx="2360">
                        <c:v>944.21199999999999</c:v>
                      </c:pt>
                      <c:pt idx="2361">
                        <c:v>944.61199999999997</c:v>
                      </c:pt>
                      <c:pt idx="2362">
                        <c:v>945.01199999999994</c:v>
                      </c:pt>
                      <c:pt idx="2363">
                        <c:v>945.41200000000003</c:v>
                      </c:pt>
                      <c:pt idx="2364">
                        <c:v>945.81200000000001</c:v>
                      </c:pt>
                      <c:pt idx="2365">
                        <c:v>946.21199999999999</c:v>
                      </c:pt>
                      <c:pt idx="2366">
                        <c:v>946.61199999999997</c:v>
                      </c:pt>
                      <c:pt idx="2367">
                        <c:v>947.01199999999994</c:v>
                      </c:pt>
                      <c:pt idx="2368">
                        <c:v>947.41200000000003</c:v>
                      </c:pt>
                      <c:pt idx="2369">
                        <c:v>947.81200000000001</c:v>
                      </c:pt>
                      <c:pt idx="2370">
                        <c:v>948.21199999999999</c:v>
                      </c:pt>
                      <c:pt idx="2371">
                        <c:v>948.61199999999997</c:v>
                      </c:pt>
                      <c:pt idx="2372">
                        <c:v>949.01199999999994</c:v>
                      </c:pt>
                      <c:pt idx="2373">
                        <c:v>949.41200000000003</c:v>
                      </c:pt>
                      <c:pt idx="2374">
                        <c:v>949.81200000000001</c:v>
                      </c:pt>
                      <c:pt idx="2375">
                        <c:v>950.21199999999999</c:v>
                      </c:pt>
                      <c:pt idx="2376">
                        <c:v>950.61500000000001</c:v>
                      </c:pt>
                      <c:pt idx="2377">
                        <c:v>951.01400000000001</c:v>
                      </c:pt>
                      <c:pt idx="2378">
                        <c:v>951.41399999999999</c:v>
                      </c:pt>
                      <c:pt idx="2379">
                        <c:v>951.81399999999996</c:v>
                      </c:pt>
                      <c:pt idx="2380">
                        <c:v>952.21400000000006</c:v>
                      </c:pt>
                      <c:pt idx="2381">
                        <c:v>952.61400000000003</c:v>
                      </c:pt>
                      <c:pt idx="2382">
                        <c:v>953.01400000000001</c:v>
                      </c:pt>
                      <c:pt idx="2383">
                        <c:v>953.41399999999999</c:v>
                      </c:pt>
                      <c:pt idx="2384">
                        <c:v>953.81399999999996</c:v>
                      </c:pt>
                      <c:pt idx="2385">
                        <c:v>954.21400000000006</c:v>
                      </c:pt>
                      <c:pt idx="2386">
                        <c:v>954.61500000000001</c:v>
                      </c:pt>
                      <c:pt idx="2387">
                        <c:v>955.01499999999999</c:v>
                      </c:pt>
                      <c:pt idx="2388">
                        <c:v>955.41499999999996</c:v>
                      </c:pt>
                      <c:pt idx="2389">
                        <c:v>955.81500000000005</c:v>
                      </c:pt>
                      <c:pt idx="2390">
                        <c:v>956.21400000000006</c:v>
                      </c:pt>
                      <c:pt idx="2391">
                        <c:v>956.61500000000001</c:v>
                      </c:pt>
                      <c:pt idx="2392">
                        <c:v>957.01499999999999</c:v>
                      </c:pt>
                      <c:pt idx="2393">
                        <c:v>957.41499999999996</c:v>
                      </c:pt>
                      <c:pt idx="2394">
                        <c:v>957.81500000000005</c:v>
                      </c:pt>
                      <c:pt idx="2395">
                        <c:v>958.21500000000003</c:v>
                      </c:pt>
                      <c:pt idx="2396">
                        <c:v>958.61500000000001</c:v>
                      </c:pt>
                      <c:pt idx="2397">
                        <c:v>959.01499999999999</c:v>
                      </c:pt>
                      <c:pt idx="2398">
                        <c:v>959.41499999999996</c:v>
                      </c:pt>
                      <c:pt idx="2399">
                        <c:v>959.81500000000005</c:v>
                      </c:pt>
                      <c:pt idx="2400">
                        <c:v>960.21500000000003</c:v>
                      </c:pt>
                      <c:pt idx="2401">
                        <c:v>960.61500000000001</c:v>
                      </c:pt>
                      <c:pt idx="2402">
                        <c:v>961.01499999999999</c:v>
                      </c:pt>
                      <c:pt idx="2403">
                        <c:v>961.41499999999996</c:v>
                      </c:pt>
                      <c:pt idx="2404">
                        <c:v>961.81500000000005</c:v>
                      </c:pt>
                      <c:pt idx="2405">
                        <c:v>962.21500000000003</c:v>
                      </c:pt>
                      <c:pt idx="2406">
                        <c:v>962.61500000000001</c:v>
                      </c:pt>
                      <c:pt idx="2407">
                        <c:v>963.01499999999999</c:v>
                      </c:pt>
                      <c:pt idx="2408">
                        <c:v>963.41499999999996</c:v>
                      </c:pt>
                      <c:pt idx="2409">
                        <c:v>963.81500000000005</c:v>
                      </c:pt>
                      <c:pt idx="2410">
                        <c:v>964.21500000000003</c:v>
                      </c:pt>
                      <c:pt idx="2411">
                        <c:v>964.61500000000001</c:v>
                      </c:pt>
                      <c:pt idx="2412">
                        <c:v>965.01499999999999</c:v>
                      </c:pt>
                      <c:pt idx="2413">
                        <c:v>965.41499999999996</c:v>
                      </c:pt>
                      <c:pt idx="2414">
                        <c:v>965.81500000000005</c:v>
                      </c:pt>
                      <c:pt idx="2415">
                        <c:v>966.21500000000003</c:v>
                      </c:pt>
                      <c:pt idx="2416">
                        <c:v>966.61500000000001</c:v>
                      </c:pt>
                      <c:pt idx="2417">
                        <c:v>967.01499999999999</c:v>
                      </c:pt>
                      <c:pt idx="2418">
                        <c:v>967.41499999999996</c:v>
                      </c:pt>
                      <c:pt idx="2419">
                        <c:v>967.81500000000005</c:v>
                      </c:pt>
                      <c:pt idx="2420">
                        <c:v>968.21500000000003</c:v>
                      </c:pt>
                      <c:pt idx="2421">
                        <c:v>968.61500000000001</c:v>
                      </c:pt>
                      <c:pt idx="2422">
                        <c:v>969.01499999999999</c:v>
                      </c:pt>
                      <c:pt idx="2423">
                        <c:v>969.41499999999996</c:v>
                      </c:pt>
                      <c:pt idx="2424">
                        <c:v>969.81500000000005</c:v>
                      </c:pt>
                      <c:pt idx="2425">
                        <c:v>970.21500000000003</c:v>
                      </c:pt>
                      <c:pt idx="2426">
                        <c:v>970.61500000000001</c:v>
                      </c:pt>
                      <c:pt idx="2427">
                        <c:v>971.01499999999999</c:v>
                      </c:pt>
                      <c:pt idx="2428">
                        <c:v>971.41499999999996</c:v>
                      </c:pt>
                      <c:pt idx="2429">
                        <c:v>971.81500000000005</c:v>
                      </c:pt>
                      <c:pt idx="2430">
                        <c:v>972.21500000000003</c:v>
                      </c:pt>
                      <c:pt idx="2431">
                        <c:v>972.61500000000001</c:v>
                      </c:pt>
                      <c:pt idx="2432">
                        <c:v>973.01499999999999</c:v>
                      </c:pt>
                      <c:pt idx="2433">
                        <c:v>973.41499999999996</c:v>
                      </c:pt>
                      <c:pt idx="2434">
                        <c:v>973.81500000000005</c:v>
                      </c:pt>
                      <c:pt idx="2435">
                        <c:v>974.21500000000003</c:v>
                      </c:pt>
                      <c:pt idx="2436">
                        <c:v>974.61599999999999</c:v>
                      </c:pt>
                      <c:pt idx="2437">
                        <c:v>975.01599999999996</c:v>
                      </c:pt>
                      <c:pt idx="2438">
                        <c:v>975.41600000000005</c:v>
                      </c:pt>
                      <c:pt idx="2439">
                        <c:v>975.81600000000003</c:v>
                      </c:pt>
                      <c:pt idx="2440">
                        <c:v>976.21600000000001</c:v>
                      </c:pt>
                      <c:pt idx="2441">
                        <c:v>976.61500000000001</c:v>
                      </c:pt>
                      <c:pt idx="2442">
                        <c:v>977.01599999999996</c:v>
                      </c:pt>
                      <c:pt idx="2443">
                        <c:v>977.41600000000005</c:v>
                      </c:pt>
                      <c:pt idx="2444">
                        <c:v>977.81600000000003</c:v>
                      </c:pt>
                      <c:pt idx="2445">
                        <c:v>978.21600000000001</c:v>
                      </c:pt>
                      <c:pt idx="2446">
                        <c:v>978.61599999999999</c:v>
                      </c:pt>
                      <c:pt idx="2447">
                        <c:v>979.01599999999996</c:v>
                      </c:pt>
                      <c:pt idx="2448">
                        <c:v>979.41600000000005</c:v>
                      </c:pt>
                      <c:pt idx="2449">
                        <c:v>979.81600000000003</c:v>
                      </c:pt>
                      <c:pt idx="2450">
                        <c:v>980.21600000000001</c:v>
                      </c:pt>
                      <c:pt idx="2451">
                        <c:v>980.61500000000001</c:v>
                      </c:pt>
                      <c:pt idx="2452">
                        <c:v>981.01599999999996</c:v>
                      </c:pt>
                      <c:pt idx="2453">
                        <c:v>981.41600000000005</c:v>
                      </c:pt>
                      <c:pt idx="2454">
                        <c:v>981.81600000000003</c:v>
                      </c:pt>
                      <c:pt idx="2455">
                        <c:v>982.21600000000001</c:v>
                      </c:pt>
                      <c:pt idx="2456">
                        <c:v>982.61599999999999</c:v>
                      </c:pt>
                      <c:pt idx="2457">
                        <c:v>983.01599999999996</c:v>
                      </c:pt>
                      <c:pt idx="2458">
                        <c:v>983.41600000000005</c:v>
                      </c:pt>
                      <c:pt idx="2459">
                        <c:v>983.81600000000003</c:v>
                      </c:pt>
                      <c:pt idx="2460">
                        <c:v>984.21600000000001</c:v>
                      </c:pt>
                      <c:pt idx="2461">
                        <c:v>984.61599999999999</c:v>
                      </c:pt>
                      <c:pt idx="2462">
                        <c:v>985.01599999999996</c:v>
                      </c:pt>
                      <c:pt idx="2463">
                        <c:v>985.41600000000005</c:v>
                      </c:pt>
                      <c:pt idx="2464">
                        <c:v>985.81600000000003</c:v>
                      </c:pt>
                      <c:pt idx="2465">
                        <c:v>986.21600000000001</c:v>
                      </c:pt>
                      <c:pt idx="2466">
                        <c:v>986.61599999999999</c:v>
                      </c:pt>
                      <c:pt idx="2467">
                        <c:v>987.01599999999996</c:v>
                      </c:pt>
                      <c:pt idx="2468">
                        <c:v>987.41600000000005</c:v>
                      </c:pt>
                      <c:pt idx="2469">
                        <c:v>987.81600000000003</c:v>
                      </c:pt>
                      <c:pt idx="2470">
                        <c:v>988.21600000000001</c:v>
                      </c:pt>
                      <c:pt idx="2471">
                        <c:v>988.61599999999999</c:v>
                      </c:pt>
                      <c:pt idx="2472">
                        <c:v>989.01599999999996</c:v>
                      </c:pt>
                      <c:pt idx="2473">
                        <c:v>989.41600000000005</c:v>
                      </c:pt>
                      <c:pt idx="2474">
                        <c:v>989.81600000000003</c:v>
                      </c:pt>
                      <c:pt idx="2475">
                        <c:v>990.21600000000001</c:v>
                      </c:pt>
                      <c:pt idx="2476">
                        <c:v>990.61599999999999</c:v>
                      </c:pt>
                      <c:pt idx="2477">
                        <c:v>991.01599999999996</c:v>
                      </c:pt>
                      <c:pt idx="2478">
                        <c:v>991.41600000000005</c:v>
                      </c:pt>
                      <c:pt idx="2479">
                        <c:v>991.81600000000003</c:v>
                      </c:pt>
                      <c:pt idx="2480">
                        <c:v>992.21600000000001</c:v>
                      </c:pt>
                      <c:pt idx="2481">
                        <c:v>992.61599999999999</c:v>
                      </c:pt>
                      <c:pt idx="2482">
                        <c:v>993.01599999999996</c:v>
                      </c:pt>
                      <c:pt idx="2483">
                        <c:v>993.41600000000005</c:v>
                      </c:pt>
                      <c:pt idx="2484">
                        <c:v>993.81600000000003</c:v>
                      </c:pt>
                      <c:pt idx="2485">
                        <c:v>994.21600000000001</c:v>
                      </c:pt>
                      <c:pt idx="2486">
                        <c:v>994.61599999999999</c:v>
                      </c:pt>
                      <c:pt idx="2487">
                        <c:v>995.01599999999996</c:v>
                      </c:pt>
                      <c:pt idx="2488">
                        <c:v>995.41600000000005</c:v>
                      </c:pt>
                      <c:pt idx="2489">
                        <c:v>995.81600000000003</c:v>
                      </c:pt>
                      <c:pt idx="2490">
                        <c:v>996.21600000000001</c:v>
                      </c:pt>
                      <c:pt idx="2491">
                        <c:v>996.61599999999999</c:v>
                      </c:pt>
                      <c:pt idx="2492">
                        <c:v>997.01599999999996</c:v>
                      </c:pt>
                      <c:pt idx="2493">
                        <c:v>997.41600000000005</c:v>
                      </c:pt>
                      <c:pt idx="2494">
                        <c:v>997.81600000000003</c:v>
                      </c:pt>
                      <c:pt idx="2495">
                        <c:v>998.21600000000001</c:v>
                      </c:pt>
                      <c:pt idx="2496">
                        <c:v>998.61599999999999</c:v>
                      </c:pt>
                      <c:pt idx="2497">
                        <c:v>999.01599999999996</c:v>
                      </c:pt>
                      <c:pt idx="2498">
                        <c:v>999.41600000000005</c:v>
                      </c:pt>
                      <c:pt idx="2499">
                        <c:v>999.81600000000003</c:v>
                      </c:pt>
                      <c:pt idx="2500">
                        <c:v>1000.216</c:v>
                      </c:pt>
                      <c:pt idx="2501">
                        <c:v>1000.616</c:v>
                      </c:pt>
                      <c:pt idx="2502">
                        <c:v>1001.016</c:v>
                      </c:pt>
                      <c:pt idx="2503">
                        <c:v>1001.4160000000001</c:v>
                      </c:pt>
                      <c:pt idx="2504">
                        <c:v>1001.816</c:v>
                      </c:pt>
                      <c:pt idx="2505">
                        <c:v>1002.216</c:v>
                      </c:pt>
                      <c:pt idx="2506">
                        <c:v>1002.617</c:v>
                      </c:pt>
                      <c:pt idx="2507">
                        <c:v>1003.0170000000001</c:v>
                      </c:pt>
                      <c:pt idx="2508">
                        <c:v>1003.417</c:v>
                      </c:pt>
                      <c:pt idx="2509">
                        <c:v>1003.817</c:v>
                      </c:pt>
                      <c:pt idx="2510">
                        <c:v>1004.217</c:v>
                      </c:pt>
                      <c:pt idx="2511">
                        <c:v>1004.617</c:v>
                      </c:pt>
                      <c:pt idx="2512">
                        <c:v>1005.0170000000001</c:v>
                      </c:pt>
                      <c:pt idx="2513">
                        <c:v>1005.417</c:v>
                      </c:pt>
                      <c:pt idx="2514">
                        <c:v>1005.817</c:v>
                      </c:pt>
                      <c:pt idx="2515">
                        <c:v>1006.217</c:v>
                      </c:pt>
                      <c:pt idx="2516">
                        <c:v>1006.617</c:v>
                      </c:pt>
                      <c:pt idx="2517">
                        <c:v>1007.0170000000001</c:v>
                      </c:pt>
                      <c:pt idx="2518">
                        <c:v>1007.417</c:v>
                      </c:pt>
                      <c:pt idx="2519">
                        <c:v>1007.817</c:v>
                      </c:pt>
                      <c:pt idx="2520">
                        <c:v>1008.217</c:v>
                      </c:pt>
                      <c:pt idx="2521">
                        <c:v>1008.617</c:v>
                      </c:pt>
                      <c:pt idx="2522">
                        <c:v>1009.0170000000001</c:v>
                      </c:pt>
                      <c:pt idx="2523">
                        <c:v>1009.417</c:v>
                      </c:pt>
                      <c:pt idx="2524">
                        <c:v>1009.817</c:v>
                      </c:pt>
                      <c:pt idx="2525">
                        <c:v>1010.217</c:v>
                      </c:pt>
                      <c:pt idx="2526">
                        <c:v>1010.617</c:v>
                      </c:pt>
                      <c:pt idx="2527">
                        <c:v>1011.0170000000001</c:v>
                      </c:pt>
                      <c:pt idx="2528">
                        <c:v>1011.417</c:v>
                      </c:pt>
                      <c:pt idx="2529">
                        <c:v>1011.817</c:v>
                      </c:pt>
                      <c:pt idx="2530">
                        <c:v>1012.217</c:v>
                      </c:pt>
                      <c:pt idx="2531">
                        <c:v>1012.617</c:v>
                      </c:pt>
                      <c:pt idx="2532">
                        <c:v>1013.0170000000001</c:v>
                      </c:pt>
                      <c:pt idx="2533">
                        <c:v>1013.417</c:v>
                      </c:pt>
                      <c:pt idx="2534">
                        <c:v>1013.817</c:v>
                      </c:pt>
                      <c:pt idx="2535">
                        <c:v>1014.217</c:v>
                      </c:pt>
                      <c:pt idx="2536">
                        <c:v>1014.617</c:v>
                      </c:pt>
                      <c:pt idx="2537">
                        <c:v>1015.0170000000001</c:v>
                      </c:pt>
                      <c:pt idx="2538">
                        <c:v>1015.417</c:v>
                      </c:pt>
                      <c:pt idx="2539">
                        <c:v>1015.817</c:v>
                      </c:pt>
                      <c:pt idx="2540">
                        <c:v>1016.217</c:v>
                      </c:pt>
                      <c:pt idx="2541">
                        <c:v>1016.617</c:v>
                      </c:pt>
                      <c:pt idx="2542">
                        <c:v>1017.0170000000001</c:v>
                      </c:pt>
                      <c:pt idx="2543">
                        <c:v>1017.417</c:v>
                      </c:pt>
                      <c:pt idx="2544">
                        <c:v>1017.817</c:v>
                      </c:pt>
                      <c:pt idx="2545">
                        <c:v>1018.217</c:v>
                      </c:pt>
                      <c:pt idx="2546">
                        <c:v>1018.6180000000001</c:v>
                      </c:pt>
                      <c:pt idx="2547">
                        <c:v>1019.018</c:v>
                      </c:pt>
                      <c:pt idx="2548">
                        <c:v>1019.418</c:v>
                      </c:pt>
                      <c:pt idx="2549">
                        <c:v>1019.818</c:v>
                      </c:pt>
                      <c:pt idx="2550">
                        <c:v>1020.218</c:v>
                      </c:pt>
                      <c:pt idx="2551">
                        <c:v>1020.6180000000001</c:v>
                      </c:pt>
                      <c:pt idx="2552">
                        <c:v>1021.018</c:v>
                      </c:pt>
                      <c:pt idx="2553">
                        <c:v>1021.418</c:v>
                      </c:pt>
                      <c:pt idx="2554">
                        <c:v>1021.818</c:v>
                      </c:pt>
                      <c:pt idx="2555">
                        <c:v>1022.218</c:v>
                      </c:pt>
                      <c:pt idx="2556">
                        <c:v>1022.62</c:v>
                      </c:pt>
                      <c:pt idx="2557">
                        <c:v>1023.02</c:v>
                      </c:pt>
                      <c:pt idx="2558">
                        <c:v>1023.42</c:v>
                      </c:pt>
                      <c:pt idx="2559">
                        <c:v>1023.82</c:v>
                      </c:pt>
                      <c:pt idx="2560">
                        <c:v>1024.22</c:v>
                      </c:pt>
                      <c:pt idx="2561">
                        <c:v>1024.6199999999999</c:v>
                      </c:pt>
                      <c:pt idx="2562">
                        <c:v>1025.02</c:v>
                      </c:pt>
                      <c:pt idx="2563">
                        <c:v>1025.42</c:v>
                      </c:pt>
                      <c:pt idx="2564">
                        <c:v>1025.82</c:v>
                      </c:pt>
                      <c:pt idx="2565">
                        <c:v>1026.22</c:v>
                      </c:pt>
                      <c:pt idx="2566">
                        <c:v>1026.6199999999999</c:v>
                      </c:pt>
                      <c:pt idx="2567">
                        <c:v>1027.02</c:v>
                      </c:pt>
                      <c:pt idx="2568">
                        <c:v>1027.42</c:v>
                      </c:pt>
                      <c:pt idx="2569">
                        <c:v>1027.82</c:v>
                      </c:pt>
                      <c:pt idx="2570">
                        <c:v>1028.22</c:v>
                      </c:pt>
                      <c:pt idx="2571">
                        <c:v>1028.6199999999999</c:v>
                      </c:pt>
                      <c:pt idx="2572">
                        <c:v>1029.02</c:v>
                      </c:pt>
                      <c:pt idx="2573">
                        <c:v>1029.42</c:v>
                      </c:pt>
                      <c:pt idx="2574">
                        <c:v>1029.82</c:v>
                      </c:pt>
                      <c:pt idx="2575">
                        <c:v>1030.22</c:v>
                      </c:pt>
                      <c:pt idx="2576">
                        <c:v>1030.6199999999999</c:v>
                      </c:pt>
                      <c:pt idx="2577">
                        <c:v>1031.02</c:v>
                      </c:pt>
                      <c:pt idx="2578">
                        <c:v>1031.42</c:v>
                      </c:pt>
                      <c:pt idx="2579">
                        <c:v>1031.82</c:v>
                      </c:pt>
                      <c:pt idx="2580">
                        <c:v>1032.22</c:v>
                      </c:pt>
                      <c:pt idx="2581">
                        <c:v>1032.6199999999999</c:v>
                      </c:pt>
                      <c:pt idx="2582">
                        <c:v>1033.02</c:v>
                      </c:pt>
                      <c:pt idx="2583">
                        <c:v>1033.42</c:v>
                      </c:pt>
                      <c:pt idx="2584">
                        <c:v>1033.82</c:v>
                      </c:pt>
                      <c:pt idx="2585">
                        <c:v>1034.22</c:v>
                      </c:pt>
                      <c:pt idx="2586">
                        <c:v>1034.6199999999999</c:v>
                      </c:pt>
                      <c:pt idx="2587">
                        <c:v>1035.02</c:v>
                      </c:pt>
                      <c:pt idx="2588">
                        <c:v>1035.42</c:v>
                      </c:pt>
                      <c:pt idx="2589">
                        <c:v>1035.82</c:v>
                      </c:pt>
                      <c:pt idx="2590">
                        <c:v>1036.22</c:v>
                      </c:pt>
                      <c:pt idx="2591">
                        <c:v>1036.6199999999999</c:v>
                      </c:pt>
                      <c:pt idx="2592">
                        <c:v>1037.02</c:v>
                      </c:pt>
                      <c:pt idx="2593">
                        <c:v>1037.42</c:v>
                      </c:pt>
                      <c:pt idx="2594">
                        <c:v>1037.82</c:v>
                      </c:pt>
                      <c:pt idx="2595">
                        <c:v>1038.22</c:v>
                      </c:pt>
                      <c:pt idx="2596">
                        <c:v>1038.6210000000001</c:v>
                      </c:pt>
                      <c:pt idx="2597">
                        <c:v>1039.021</c:v>
                      </c:pt>
                      <c:pt idx="2598">
                        <c:v>1039.421</c:v>
                      </c:pt>
                      <c:pt idx="2599">
                        <c:v>1039.8209999999999</c:v>
                      </c:pt>
                      <c:pt idx="2600">
                        <c:v>1040.221</c:v>
                      </c:pt>
                      <c:pt idx="2601">
                        <c:v>1040.6210000000001</c:v>
                      </c:pt>
                      <c:pt idx="2602">
                        <c:v>1041.021</c:v>
                      </c:pt>
                      <c:pt idx="2603">
                        <c:v>1041.421</c:v>
                      </c:pt>
                      <c:pt idx="2604">
                        <c:v>1041.8209999999999</c:v>
                      </c:pt>
                      <c:pt idx="2605">
                        <c:v>1042.221</c:v>
                      </c:pt>
                      <c:pt idx="2606">
                        <c:v>1042.6210000000001</c:v>
                      </c:pt>
                      <c:pt idx="2607">
                        <c:v>1043.021</c:v>
                      </c:pt>
                      <c:pt idx="2608">
                        <c:v>1043.421</c:v>
                      </c:pt>
                      <c:pt idx="2609">
                        <c:v>1043.8209999999999</c:v>
                      </c:pt>
                      <c:pt idx="2610">
                        <c:v>1044.221</c:v>
                      </c:pt>
                      <c:pt idx="2611">
                        <c:v>1044.6210000000001</c:v>
                      </c:pt>
                      <c:pt idx="2612">
                        <c:v>1045.021</c:v>
                      </c:pt>
                      <c:pt idx="2613">
                        <c:v>1045.421</c:v>
                      </c:pt>
                      <c:pt idx="2614">
                        <c:v>1045.8209999999999</c:v>
                      </c:pt>
                      <c:pt idx="2615">
                        <c:v>1046.221</c:v>
                      </c:pt>
                      <c:pt idx="2616">
                        <c:v>1046.6210000000001</c:v>
                      </c:pt>
                      <c:pt idx="2617">
                        <c:v>1047.021</c:v>
                      </c:pt>
                      <c:pt idx="2618">
                        <c:v>1047.421</c:v>
                      </c:pt>
                      <c:pt idx="2619">
                        <c:v>1047.8209999999999</c:v>
                      </c:pt>
                      <c:pt idx="2620">
                        <c:v>1048.221</c:v>
                      </c:pt>
                      <c:pt idx="2621">
                        <c:v>1048.6210000000001</c:v>
                      </c:pt>
                      <c:pt idx="2622">
                        <c:v>1049.021</c:v>
                      </c:pt>
                      <c:pt idx="2623">
                        <c:v>1049.421</c:v>
                      </c:pt>
                      <c:pt idx="2624">
                        <c:v>1049.8209999999999</c:v>
                      </c:pt>
                      <c:pt idx="2625">
                        <c:v>1050.221</c:v>
                      </c:pt>
                      <c:pt idx="2626">
                        <c:v>1050.6210000000001</c:v>
                      </c:pt>
                      <c:pt idx="2627">
                        <c:v>1051.021</c:v>
                      </c:pt>
                      <c:pt idx="2628">
                        <c:v>1051.422</c:v>
                      </c:pt>
                      <c:pt idx="2629">
                        <c:v>1051.8219999999999</c:v>
                      </c:pt>
                      <c:pt idx="2630">
                        <c:v>1052.222</c:v>
                      </c:pt>
                      <c:pt idx="2631">
                        <c:v>1052.6210000000001</c:v>
                      </c:pt>
                      <c:pt idx="2632">
                        <c:v>1053.021</c:v>
                      </c:pt>
                      <c:pt idx="2633">
                        <c:v>1053.422</c:v>
                      </c:pt>
                      <c:pt idx="2634">
                        <c:v>1053.8219999999999</c:v>
                      </c:pt>
                      <c:pt idx="2635">
                        <c:v>1054.222</c:v>
                      </c:pt>
                      <c:pt idx="2636">
                        <c:v>1054.6220000000001</c:v>
                      </c:pt>
                      <c:pt idx="2637">
                        <c:v>1055.0219999999999</c:v>
                      </c:pt>
                      <c:pt idx="2638">
                        <c:v>1055.422</c:v>
                      </c:pt>
                      <c:pt idx="2639">
                        <c:v>1055.8219999999999</c:v>
                      </c:pt>
                      <c:pt idx="2640">
                        <c:v>1056.222</c:v>
                      </c:pt>
                      <c:pt idx="2641">
                        <c:v>1056.6220000000001</c:v>
                      </c:pt>
                      <c:pt idx="2642">
                        <c:v>1057.0219999999999</c:v>
                      </c:pt>
                      <c:pt idx="2643">
                        <c:v>1057.422</c:v>
                      </c:pt>
                      <c:pt idx="2644">
                        <c:v>1057.8219999999999</c:v>
                      </c:pt>
                      <c:pt idx="2645">
                        <c:v>1058.222</c:v>
                      </c:pt>
                      <c:pt idx="2646">
                        <c:v>1058.623</c:v>
                      </c:pt>
                      <c:pt idx="2647">
                        <c:v>1059.0229999999999</c:v>
                      </c:pt>
                      <c:pt idx="2648">
                        <c:v>1059.423</c:v>
                      </c:pt>
                      <c:pt idx="2649">
                        <c:v>1059.8230000000001</c:v>
                      </c:pt>
                      <c:pt idx="2650">
                        <c:v>1060.223</c:v>
                      </c:pt>
                      <c:pt idx="2651">
                        <c:v>1060.623</c:v>
                      </c:pt>
                      <c:pt idx="2652">
                        <c:v>1061.0229999999999</c:v>
                      </c:pt>
                      <c:pt idx="2653">
                        <c:v>1061.423</c:v>
                      </c:pt>
                      <c:pt idx="2654">
                        <c:v>1061.8230000000001</c:v>
                      </c:pt>
                      <c:pt idx="2655">
                        <c:v>1062.223</c:v>
                      </c:pt>
                      <c:pt idx="2656">
                        <c:v>1062.626</c:v>
                      </c:pt>
                      <c:pt idx="2657">
                        <c:v>1063.0260000000001</c:v>
                      </c:pt>
                      <c:pt idx="2658">
                        <c:v>1063.4259999999999</c:v>
                      </c:pt>
                      <c:pt idx="2659">
                        <c:v>1063.825</c:v>
                      </c:pt>
                      <c:pt idx="2660">
                        <c:v>1064.2249999999999</c:v>
                      </c:pt>
                      <c:pt idx="2661">
                        <c:v>1064.625</c:v>
                      </c:pt>
                      <c:pt idx="2662">
                        <c:v>1065.0260000000001</c:v>
                      </c:pt>
                      <c:pt idx="2663">
                        <c:v>1065.4259999999999</c:v>
                      </c:pt>
                      <c:pt idx="2664">
                        <c:v>1065.825</c:v>
                      </c:pt>
                      <c:pt idx="2665">
                        <c:v>1066.2249999999999</c:v>
                      </c:pt>
                      <c:pt idx="2666">
                        <c:v>1066.626</c:v>
                      </c:pt>
                      <c:pt idx="2667">
                        <c:v>1067.0260000000001</c:v>
                      </c:pt>
                      <c:pt idx="2668">
                        <c:v>1067.4259999999999</c:v>
                      </c:pt>
                      <c:pt idx="2669">
                        <c:v>1067.826</c:v>
                      </c:pt>
                      <c:pt idx="2670">
                        <c:v>1068.2260000000001</c:v>
                      </c:pt>
                      <c:pt idx="2671">
                        <c:v>1068.626</c:v>
                      </c:pt>
                      <c:pt idx="2672">
                        <c:v>1069.0260000000001</c:v>
                      </c:pt>
                      <c:pt idx="2673">
                        <c:v>1069.4259999999999</c:v>
                      </c:pt>
                      <c:pt idx="2674">
                        <c:v>1069.826</c:v>
                      </c:pt>
                      <c:pt idx="2675">
                        <c:v>1070.2260000000001</c:v>
                      </c:pt>
                      <c:pt idx="2676">
                        <c:v>1070.627</c:v>
                      </c:pt>
                      <c:pt idx="2677">
                        <c:v>1071.027</c:v>
                      </c:pt>
                      <c:pt idx="2678">
                        <c:v>1071.4269999999999</c:v>
                      </c:pt>
                      <c:pt idx="2679">
                        <c:v>1071.827</c:v>
                      </c:pt>
                      <c:pt idx="2680">
                        <c:v>1072.2270000000001</c:v>
                      </c:pt>
                      <c:pt idx="2681">
                        <c:v>1072.627</c:v>
                      </c:pt>
                      <c:pt idx="2682">
                        <c:v>1073.027</c:v>
                      </c:pt>
                      <c:pt idx="2683">
                        <c:v>1073.4269999999999</c:v>
                      </c:pt>
                      <c:pt idx="2684">
                        <c:v>1073.827</c:v>
                      </c:pt>
                      <c:pt idx="2685">
                        <c:v>1074.2270000000001</c:v>
                      </c:pt>
                      <c:pt idx="2686">
                        <c:v>1074.6279999999999</c:v>
                      </c:pt>
                      <c:pt idx="2687">
                        <c:v>1075.028</c:v>
                      </c:pt>
                      <c:pt idx="2688">
                        <c:v>1075.4280000000001</c:v>
                      </c:pt>
                      <c:pt idx="2689">
                        <c:v>1075.828</c:v>
                      </c:pt>
                      <c:pt idx="2690">
                        <c:v>1076.2280000000001</c:v>
                      </c:pt>
                      <c:pt idx="2691">
                        <c:v>1076.6279999999999</c:v>
                      </c:pt>
                      <c:pt idx="2692">
                        <c:v>1077.028</c:v>
                      </c:pt>
                      <c:pt idx="2693">
                        <c:v>1077.4280000000001</c:v>
                      </c:pt>
                      <c:pt idx="2694">
                        <c:v>1077.828</c:v>
                      </c:pt>
                      <c:pt idx="2695">
                        <c:v>1078.2280000000001</c:v>
                      </c:pt>
                      <c:pt idx="2696">
                        <c:v>1078.6289999999999</c:v>
                      </c:pt>
                      <c:pt idx="2697">
                        <c:v>1079.029</c:v>
                      </c:pt>
                      <c:pt idx="2698">
                        <c:v>1079.4290000000001</c:v>
                      </c:pt>
                      <c:pt idx="2699">
                        <c:v>1079.829</c:v>
                      </c:pt>
                      <c:pt idx="2700">
                        <c:v>1080.229</c:v>
                      </c:pt>
                      <c:pt idx="2701">
                        <c:v>1080.6289999999999</c:v>
                      </c:pt>
                      <c:pt idx="2702">
                        <c:v>1081.029</c:v>
                      </c:pt>
                      <c:pt idx="2703">
                        <c:v>1081.4290000000001</c:v>
                      </c:pt>
                      <c:pt idx="2704">
                        <c:v>1081.829</c:v>
                      </c:pt>
                      <c:pt idx="2705">
                        <c:v>1082.229</c:v>
                      </c:pt>
                      <c:pt idx="2706">
                        <c:v>1082.6300000000001</c:v>
                      </c:pt>
                      <c:pt idx="2707">
                        <c:v>1083.029</c:v>
                      </c:pt>
                      <c:pt idx="2708">
                        <c:v>1083.4290000000001</c:v>
                      </c:pt>
                      <c:pt idx="2709">
                        <c:v>1083.829</c:v>
                      </c:pt>
                      <c:pt idx="2710">
                        <c:v>1084.229</c:v>
                      </c:pt>
                      <c:pt idx="2711">
                        <c:v>1084.6289999999999</c:v>
                      </c:pt>
                      <c:pt idx="2712">
                        <c:v>1085.029</c:v>
                      </c:pt>
                      <c:pt idx="2713">
                        <c:v>1085.4290000000001</c:v>
                      </c:pt>
                      <c:pt idx="2714">
                        <c:v>1085.829</c:v>
                      </c:pt>
                      <c:pt idx="2715">
                        <c:v>1086.229</c:v>
                      </c:pt>
                      <c:pt idx="2716">
                        <c:v>1086.6300000000001</c:v>
                      </c:pt>
                      <c:pt idx="2717">
                        <c:v>1087.03</c:v>
                      </c:pt>
                      <c:pt idx="2718">
                        <c:v>1087.43</c:v>
                      </c:pt>
                      <c:pt idx="2719">
                        <c:v>1087.83</c:v>
                      </c:pt>
                      <c:pt idx="2720">
                        <c:v>1088.23</c:v>
                      </c:pt>
                      <c:pt idx="2721">
                        <c:v>1088.6300000000001</c:v>
                      </c:pt>
                      <c:pt idx="2722">
                        <c:v>1089.03</c:v>
                      </c:pt>
                      <c:pt idx="2723">
                        <c:v>1089.43</c:v>
                      </c:pt>
                      <c:pt idx="2724">
                        <c:v>1089.83</c:v>
                      </c:pt>
                      <c:pt idx="2725">
                        <c:v>1090.23</c:v>
                      </c:pt>
                      <c:pt idx="2726">
                        <c:v>1090.6310000000001</c:v>
                      </c:pt>
                      <c:pt idx="2727">
                        <c:v>1091.0309999999999</c:v>
                      </c:pt>
                      <c:pt idx="2728">
                        <c:v>1091.431</c:v>
                      </c:pt>
                      <c:pt idx="2729">
                        <c:v>1091.8309999999999</c:v>
                      </c:pt>
                      <c:pt idx="2730">
                        <c:v>1092.231</c:v>
                      </c:pt>
                      <c:pt idx="2731">
                        <c:v>1092.6310000000001</c:v>
                      </c:pt>
                      <c:pt idx="2732">
                        <c:v>1093.0309999999999</c:v>
                      </c:pt>
                      <c:pt idx="2733">
                        <c:v>1093.431</c:v>
                      </c:pt>
                      <c:pt idx="2734">
                        <c:v>1093.8309999999999</c:v>
                      </c:pt>
                      <c:pt idx="2735">
                        <c:v>1094.231</c:v>
                      </c:pt>
                      <c:pt idx="2736">
                        <c:v>1094.6320000000001</c:v>
                      </c:pt>
                      <c:pt idx="2737">
                        <c:v>1095.0319999999999</c:v>
                      </c:pt>
                      <c:pt idx="2738">
                        <c:v>1095.432</c:v>
                      </c:pt>
                      <c:pt idx="2739">
                        <c:v>1095.8320000000001</c:v>
                      </c:pt>
                      <c:pt idx="2740">
                        <c:v>1096.232</c:v>
                      </c:pt>
                      <c:pt idx="2741">
                        <c:v>1096.6320000000001</c:v>
                      </c:pt>
                      <c:pt idx="2742">
                        <c:v>1097.0319999999999</c:v>
                      </c:pt>
                      <c:pt idx="2743">
                        <c:v>1097.432</c:v>
                      </c:pt>
                      <c:pt idx="2744">
                        <c:v>1097.8320000000001</c:v>
                      </c:pt>
                      <c:pt idx="2745">
                        <c:v>1098.232</c:v>
                      </c:pt>
                      <c:pt idx="2746">
                        <c:v>1098.6320000000001</c:v>
                      </c:pt>
                      <c:pt idx="2747">
                        <c:v>1099.0319999999999</c:v>
                      </c:pt>
                      <c:pt idx="2748">
                        <c:v>1099.432</c:v>
                      </c:pt>
                      <c:pt idx="2749">
                        <c:v>1099.8320000000001</c:v>
                      </c:pt>
                      <c:pt idx="2750">
                        <c:v>1100.232</c:v>
                      </c:pt>
                      <c:pt idx="2751">
                        <c:v>1100.6320000000001</c:v>
                      </c:pt>
                      <c:pt idx="2752">
                        <c:v>1101.0319999999999</c:v>
                      </c:pt>
                      <c:pt idx="2753">
                        <c:v>1101.432</c:v>
                      </c:pt>
                      <c:pt idx="2754">
                        <c:v>1101.8320000000001</c:v>
                      </c:pt>
                      <c:pt idx="2755">
                        <c:v>1102.232</c:v>
                      </c:pt>
                      <c:pt idx="2756">
                        <c:v>1102.633</c:v>
                      </c:pt>
                      <c:pt idx="2757">
                        <c:v>1103.0329999999999</c:v>
                      </c:pt>
                      <c:pt idx="2758">
                        <c:v>1103.433</c:v>
                      </c:pt>
                      <c:pt idx="2759">
                        <c:v>1103.8330000000001</c:v>
                      </c:pt>
                      <c:pt idx="2760">
                        <c:v>1104.2329999999999</c:v>
                      </c:pt>
                      <c:pt idx="2761">
                        <c:v>1104.633</c:v>
                      </c:pt>
                      <c:pt idx="2762">
                        <c:v>1105.0329999999999</c:v>
                      </c:pt>
                      <c:pt idx="2763">
                        <c:v>1105.433</c:v>
                      </c:pt>
                      <c:pt idx="2764">
                        <c:v>1105.8330000000001</c:v>
                      </c:pt>
                      <c:pt idx="2765">
                        <c:v>1106.2329999999999</c:v>
                      </c:pt>
                      <c:pt idx="2766">
                        <c:v>1106.633</c:v>
                      </c:pt>
                      <c:pt idx="2767">
                        <c:v>1107.0329999999999</c:v>
                      </c:pt>
                      <c:pt idx="2768">
                        <c:v>1107.433</c:v>
                      </c:pt>
                      <c:pt idx="2769">
                        <c:v>1107.8330000000001</c:v>
                      </c:pt>
                      <c:pt idx="2770">
                        <c:v>1108.2329999999999</c:v>
                      </c:pt>
                      <c:pt idx="2771">
                        <c:v>1108.633</c:v>
                      </c:pt>
                      <c:pt idx="2772">
                        <c:v>1109.0329999999999</c:v>
                      </c:pt>
                      <c:pt idx="2773">
                        <c:v>1109.433</c:v>
                      </c:pt>
                      <c:pt idx="2774">
                        <c:v>1109.8330000000001</c:v>
                      </c:pt>
                      <c:pt idx="2775">
                        <c:v>1110.2329999999999</c:v>
                      </c:pt>
                      <c:pt idx="2776">
                        <c:v>1110.636</c:v>
                      </c:pt>
                      <c:pt idx="2777">
                        <c:v>1111.0360000000001</c:v>
                      </c:pt>
                      <c:pt idx="2778">
                        <c:v>1111.4359999999999</c:v>
                      </c:pt>
                      <c:pt idx="2779">
                        <c:v>1111.836</c:v>
                      </c:pt>
                      <c:pt idx="2780">
                        <c:v>1112.2360000000001</c:v>
                      </c:pt>
                      <c:pt idx="2781">
                        <c:v>1112.636</c:v>
                      </c:pt>
                      <c:pt idx="2782">
                        <c:v>1113.0360000000001</c:v>
                      </c:pt>
                      <c:pt idx="2783">
                        <c:v>1113.4359999999999</c:v>
                      </c:pt>
                      <c:pt idx="2784">
                        <c:v>1113.836</c:v>
                      </c:pt>
                      <c:pt idx="2785">
                        <c:v>1114.2360000000001</c:v>
                      </c:pt>
                      <c:pt idx="2786">
                        <c:v>1114.6369999999999</c:v>
                      </c:pt>
                      <c:pt idx="2787">
                        <c:v>1115.037</c:v>
                      </c:pt>
                      <c:pt idx="2788">
                        <c:v>1115.4369999999999</c:v>
                      </c:pt>
                      <c:pt idx="2789">
                        <c:v>1115.837</c:v>
                      </c:pt>
                      <c:pt idx="2790">
                        <c:v>1116.2370000000001</c:v>
                      </c:pt>
                      <c:pt idx="2791">
                        <c:v>1116.6369999999999</c:v>
                      </c:pt>
                      <c:pt idx="2792">
                        <c:v>1117.037</c:v>
                      </c:pt>
                      <c:pt idx="2793">
                        <c:v>1117.4369999999999</c:v>
                      </c:pt>
                      <c:pt idx="2794">
                        <c:v>1117.837</c:v>
                      </c:pt>
                      <c:pt idx="2795">
                        <c:v>1118.2370000000001</c:v>
                      </c:pt>
                      <c:pt idx="2796">
                        <c:v>1118.6379999999999</c:v>
                      </c:pt>
                      <c:pt idx="2797">
                        <c:v>1119.038</c:v>
                      </c:pt>
                      <c:pt idx="2798">
                        <c:v>1119.4380000000001</c:v>
                      </c:pt>
                      <c:pt idx="2799">
                        <c:v>1119.838</c:v>
                      </c:pt>
                      <c:pt idx="2800">
                        <c:v>1120.2380000000001</c:v>
                      </c:pt>
                      <c:pt idx="2801">
                        <c:v>1120.6379999999999</c:v>
                      </c:pt>
                      <c:pt idx="2802">
                        <c:v>1121.038</c:v>
                      </c:pt>
                      <c:pt idx="2803">
                        <c:v>1121.4380000000001</c:v>
                      </c:pt>
                      <c:pt idx="2804">
                        <c:v>1121.838</c:v>
                      </c:pt>
                      <c:pt idx="2805">
                        <c:v>1122.2380000000001</c:v>
                      </c:pt>
                      <c:pt idx="2806">
                        <c:v>1122.6389999999999</c:v>
                      </c:pt>
                      <c:pt idx="2807">
                        <c:v>1123.039</c:v>
                      </c:pt>
                      <c:pt idx="2808">
                        <c:v>1123.4390000000001</c:v>
                      </c:pt>
                      <c:pt idx="2809">
                        <c:v>1123.8389999999999</c:v>
                      </c:pt>
                      <c:pt idx="2810">
                        <c:v>1124.239</c:v>
                      </c:pt>
                      <c:pt idx="2811">
                        <c:v>1124.6389999999999</c:v>
                      </c:pt>
                      <c:pt idx="2812">
                        <c:v>1125.039</c:v>
                      </c:pt>
                      <c:pt idx="2813">
                        <c:v>1125.4390000000001</c:v>
                      </c:pt>
                      <c:pt idx="2814">
                        <c:v>1125.8389999999999</c:v>
                      </c:pt>
                      <c:pt idx="2815">
                        <c:v>1126.239</c:v>
                      </c:pt>
                      <c:pt idx="2816">
                        <c:v>1126.6389999999999</c:v>
                      </c:pt>
                      <c:pt idx="2817">
                        <c:v>1127.039</c:v>
                      </c:pt>
                      <c:pt idx="2818">
                        <c:v>1127.4390000000001</c:v>
                      </c:pt>
                      <c:pt idx="2819">
                        <c:v>1127.8389999999999</c:v>
                      </c:pt>
                      <c:pt idx="2820">
                        <c:v>1128.239</c:v>
                      </c:pt>
                      <c:pt idx="2821">
                        <c:v>1128.6389999999999</c:v>
                      </c:pt>
                      <c:pt idx="2822">
                        <c:v>1129.039</c:v>
                      </c:pt>
                      <c:pt idx="2823">
                        <c:v>1129.4390000000001</c:v>
                      </c:pt>
                      <c:pt idx="2824">
                        <c:v>1129.8389999999999</c:v>
                      </c:pt>
                      <c:pt idx="2825">
                        <c:v>1130.239</c:v>
                      </c:pt>
                      <c:pt idx="2826">
                        <c:v>1130.6400000000001</c:v>
                      </c:pt>
                      <c:pt idx="2827">
                        <c:v>1131.04</c:v>
                      </c:pt>
                      <c:pt idx="2828">
                        <c:v>1131.4390000000001</c:v>
                      </c:pt>
                      <c:pt idx="2829">
                        <c:v>1131.8389999999999</c:v>
                      </c:pt>
                      <c:pt idx="2830">
                        <c:v>1132.24</c:v>
                      </c:pt>
                      <c:pt idx="2831">
                        <c:v>1132.6400000000001</c:v>
                      </c:pt>
                      <c:pt idx="2832">
                        <c:v>1133.04</c:v>
                      </c:pt>
                      <c:pt idx="2833">
                        <c:v>1133.4390000000001</c:v>
                      </c:pt>
                      <c:pt idx="2834">
                        <c:v>1133.8389999999999</c:v>
                      </c:pt>
                      <c:pt idx="2835">
                        <c:v>1134.24</c:v>
                      </c:pt>
                      <c:pt idx="2836">
                        <c:v>1134.6400000000001</c:v>
                      </c:pt>
                      <c:pt idx="2837">
                        <c:v>1135.04</c:v>
                      </c:pt>
                      <c:pt idx="2838">
                        <c:v>1135.44</c:v>
                      </c:pt>
                      <c:pt idx="2839">
                        <c:v>1135.8399999999999</c:v>
                      </c:pt>
                      <c:pt idx="2840">
                        <c:v>1136.24</c:v>
                      </c:pt>
                      <c:pt idx="2841">
                        <c:v>1136.6400000000001</c:v>
                      </c:pt>
                      <c:pt idx="2842">
                        <c:v>1137.04</c:v>
                      </c:pt>
                      <c:pt idx="2843">
                        <c:v>1137.44</c:v>
                      </c:pt>
                      <c:pt idx="2844">
                        <c:v>1137.8399999999999</c:v>
                      </c:pt>
                      <c:pt idx="2845">
                        <c:v>1138.24</c:v>
                      </c:pt>
                      <c:pt idx="2846">
                        <c:v>1138.6400000000001</c:v>
                      </c:pt>
                      <c:pt idx="2847">
                        <c:v>1139.04</c:v>
                      </c:pt>
                      <c:pt idx="2848">
                        <c:v>1139.44</c:v>
                      </c:pt>
                      <c:pt idx="2849">
                        <c:v>1139.8399999999999</c:v>
                      </c:pt>
                      <c:pt idx="2850">
                        <c:v>1140.24</c:v>
                      </c:pt>
                      <c:pt idx="2851">
                        <c:v>1140.6400000000001</c:v>
                      </c:pt>
                      <c:pt idx="2852">
                        <c:v>1141.04</c:v>
                      </c:pt>
                      <c:pt idx="2853">
                        <c:v>1141.44</c:v>
                      </c:pt>
                      <c:pt idx="2854">
                        <c:v>1141.8399999999999</c:v>
                      </c:pt>
                      <c:pt idx="2855">
                        <c:v>1142.24</c:v>
                      </c:pt>
                      <c:pt idx="2856">
                        <c:v>1142.6400000000001</c:v>
                      </c:pt>
                      <c:pt idx="2857">
                        <c:v>1143.04</c:v>
                      </c:pt>
                      <c:pt idx="2858">
                        <c:v>1143.44</c:v>
                      </c:pt>
                      <c:pt idx="2859">
                        <c:v>1143.8399999999999</c:v>
                      </c:pt>
                      <c:pt idx="2860">
                        <c:v>1144.24</c:v>
                      </c:pt>
                      <c:pt idx="2861">
                        <c:v>1144.6400000000001</c:v>
                      </c:pt>
                      <c:pt idx="2862">
                        <c:v>1145.04</c:v>
                      </c:pt>
                      <c:pt idx="2863">
                        <c:v>1145.44</c:v>
                      </c:pt>
                      <c:pt idx="2864">
                        <c:v>1145.8399999999999</c:v>
                      </c:pt>
                      <c:pt idx="2865">
                        <c:v>1146.24</c:v>
                      </c:pt>
                      <c:pt idx="2866">
                        <c:v>1146.6400000000001</c:v>
                      </c:pt>
                      <c:pt idx="2867">
                        <c:v>1147.04</c:v>
                      </c:pt>
                      <c:pt idx="2868">
                        <c:v>1147.44</c:v>
                      </c:pt>
                      <c:pt idx="2869">
                        <c:v>1147.8399999999999</c:v>
                      </c:pt>
                      <c:pt idx="2870">
                        <c:v>1148.24</c:v>
                      </c:pt>
                      <c:pt idx="2871">
                        <c:v>1148.6400000000001</c:v>
                      </c:pt>
                      <c:pt idx="2872">
                        <c:v>1149.04</c:v>
                      </c:pt>
                      <c:pt idx="2873">
                        <c:v>1149.44</c:v>
                      </c:pt>
                      <c:pt idx="2874">
                        <c:v>1149.8399999999999</c:v>
                      </c:pt>
                      <c:pt idx="2875">
                        <c:v>1150.24</c:v>
                      </c:pt>
                      <c:pt idx="2876">
                        <c:v>1150.6410000000001</c:v>
                      </c:pt>
                      <c:pt idx="2877">
                        <c:v>1151.0409999999999</c:v>
                      </c:pt>
                      <c:pt idx="2878">
                        <c:v>1151.441</c:v>
                      </c:pt>
                      <c:pt idx="2879">
                        <c:v>1151.8409999999999</c:v>
                      </c:pt>
                      <c:pt idx="2880">
                        <c:v>1152.241</c:v>
                      </c:pt>
                      <c:pt idx="2881">
                        <c:v>1152.6410000000001</c:v>
                      </c:pt>
                      <c:pt idx="2882">
                        <c:v>1153.0409999999999</c:v>
                      </c:pt>
                      <c:pt idx="2883">
                        <c:v>1153.441</c:v>
                      </c:pt>
                      <c:pt idx="2884">
                        <c:v>1153.8409999999999</c:v>
                      </c:pt>
                      <c:pt idx="2885">
                        <c:v>1154.241</c:v>
                      </c:pt>
                      <c:pt idx="2886">
                        <c:v>1154.643</c:v>
                      </c:pt>
                      <c:pt idx="2887">
                        <c:v>1155.0429999999999</c:v>
                      </c:pt>
                      <c:pt idx="2888">
                        <c:v>1155.443</c:v>
                      </c:pt>
                      <c:pt idx="2889">
                        <c:v>1155.8430000000001</c:v>
                      </c:pt>
                      <c:pt idx="2890">
                        <c:v>1156.2429999999999</c:v>
                      </c:pt>
                      <c:pt idx="2891">
                        <c:v>1156.643</c:v>
                      </c:pt>
                      <c:pt idx="2892">
                        <c:v>1157.0429999999999</c:v>
                      </c:pt>
                      <c:pt idx="2893">
                        <c:v>1157.443</c:v>
                      </c:pt>
                      <c:pt idx="2894">
                        <c:v>1157.8430000000001</c:v>
                      </c:pt>
                      <c:pt idx="2895">
                        <c:v>1158.2429999999999</c:v>
                      </c:pt>
                      <c:pt idx="2896">
                        <c:v>1158.644</c:v>
                      </c:pt>
                      <c:pt idx="2897">
                        <c:v>1159.0440000000001</c:v>
                      </c:pt>
                      <c:pt idx="2898">
                        <c:v>1159.444</c:v>
                      </c:pt>
                      <c:pt idx="2899">
                        <c:v>1159.8440000000001</c:v>
                      </c:pt>
                      <c:pt idx="2900">
                        <c:v>1160.2439999999999</c:v>
                      </c:pt>
                      <c:pt idx="2901">
                        <c:v>1160.644</c:v>
                      </c:pt>
                      <c:pt idx="2902">
                        <c:v>1161.0440000000001</c:v>
                      </c:pt>
                      <c:pt idx="2903">
                        <c:v>1161.444</c:v>
                      </c:pt>
                      <c:pt idx="2904">
                        <c:v>1161.8440000000001</c:v>
                      </c:pt>
                      <c:pt idx="2905">
                        <c:v>1162.2439999999999</c:v>
                      </c:pt>
                      <c:pt idx="2906">
                        <c:v>1162.645</c:v>
                      </c:pt>
                      <c:pt idx="2907">
                        <c:v>1163.0450000000001</c:v>
                      </c:pt>
                      <c:pt idx="2908">
                        <c:v>1163.4449999999999</c:v>
                      </c:pt>
                      <c:pt idx="2909">
                        <c:v>1163.845</c:v>
                      </c:pt>
                      <c:pt idx="2910">
                        <c:v>1164.2449999999999</c:v>
                      </c:pt>
                      <c:pt idx="2911">
                        <c:v>1164.645</c:v>
                      </c:pt>
                      <c:pt idx="2912">
                        <c:v>1165.0450000000001</c:v>
                      </c:pt>
                      <c:pt idx="2913">
                        <c:v>1165.4449999999999</c:v>
                      </c:pt>
                      <c:pt idx="2914">
                        <c:v>1165.845</c:v>
                      </c:pt>
                      <c:pt idx="2915">
                        <c:v>1166.2449999999999</c:v>
                      </c:pt>
                      <c:pt idx="2916">
                        <c:v>1166.646</c:v>
                      </c:pt>
                      <c:pt idx="2917">
                        <c:v>1167.0450000000001</c:v>
                      </c:pt>
                      <c:pt idx="2918">
                        <c:v>1167.4449999999999</c:v>
                      </c:pt>
                      <c:pt idx="2919">
                        <c:v>1167.845</c:v>
                      </c:pt>
                      <c:pt idx="2920">
                        <c:v>1168.2449999999999</c:v>
                      </c:pt>
                      <c:pt idx="2921">
                        <c:v>1168.645</c:v>
                      </c:pt>
                      <c:pt idx="2922">
                        <c:v>1169.0450000000001</c:v>
                      </c:pt>
                      <c:pt idx="2923">
                        <c:v>1169.4449999999999</c:v>
                      </c:pt>
                      <c:pt idx="2924">
                        <c:v>1169.845</c:v>
                      </c:pt>
                      <c:pt idx="2925">
                        <c:v>1170.2449999999999</c:v>
                      </c:pt>
                      <c:pt idx="2926">
                        <c:v>1170.646</c:v>
                      </c:pt>
                      <c:pt idx="2927">
                        <c:v>1171.046</c:v>
                      </c:pt>
                      <c:pt idx="2928">
                        <c:v>1171.4459999999999</c:v>
                      </c:pt>
                      <c:pt idx="2929">
                        <c:v>1171.846</c:v>
                      </c:pt>
                      <c:pt idx="2930">
                        <c:v>1172.2460000000001</c:v>
                      </c:pt>
                      <c:pt idx="2931">
                        <c:v>1172.646</c:v>
                      </c:pt>
                      <c:pt idx="2932">
                        <c:v>1173.046</c:v>
                      </c:pt>
                      <c:pt idx="2933">
                        <c:v>1173.4459999999999</c:v>
                      </c:pt>
                      <c:pt idx="2934">
                        <c:v>1173.846</c:v>
                      </c:pt>
                      <c:pt idx="2935">
                        <c:v>1174.2460000000001</c:v>
                      </c:pt>
                      <c:pt idx="2936">
                        <c:v>1174.646</c:v>
                      </c:pt>
                      <c:pt idx="2937">
                        <c:v>1175.046</c:v>
                      </c:pt>
                      <c:pt idx="2938">
                        <c:v>1175.4459999999999</c:v>
                      </c:pt>
                      <c:pt idx="2939">
                        <c:v>1175.846</c:v>
                      </c:pt>
                      <c:pt idx="2940">
                        <c:v>1176.2460000000001</c:v>
                      </c:pt>
                      <c:pt idx="2941">
                        <c:v>1176.646</c:v>
                      </c:pt>
                      <c:pt idx="2942">
                        <c:v>1177.046</c:v>
                      </c:pt>
                      <c:pt idx="2943">
                        <c:v>1177.4459999999999</c:v>
                      </c:pt>
                      <c:pt idx="2944">
                        <c:v>1177.846</c:v>
                      </c:pt>
                      <c:pt idx="2945">
                        <c:v>1178.2460000000001</c:v>
                      </c:pt>
                      <c:pt idx="2946">
                        <c:v>1178.646</c:v>
                      </c:pt>
                      <c:pt idx="2947">
                        <c:v>1179.046</c:v>
                      </c:pt>
                      <c:pt idx="2948">
                        <c:v>1179.4459999999999</c:v>
                      </c:pt>
                      <c:pt idx="2949">
                        <c:v>1179.846</c:v>
                      </c:pt>
                      <c:pt idx="2950">
                        <c:v>1180.2460000000001</c:v>
                      </c:pt>
                      <c:pt idx="2951">
                        <c:v>1180.646</c:v>
                      </c:pt>
                      <c:pt idx="2952">
                        <c:v>1181.046</c:v>
                      </c:pt>
                      <c:pt idx="2953">
                        <c:v>1181.4459999999999</c:v>
                      </c:pt>
                      <c:pt idx="2954">
                        <c:v>1181.846</c:v>
                      </c:pt>
                      <c:pt idx="2955">
                        <c:v>1182.2460000000001</c:v>
                      </c:pt>
                      <c:pt idx="2956">
                        <c:v>1182.6469999999999</c:v>
                      </c:pt>
                      <c:pt idx="2957">
                        <c:v>1183.047</c:v>
                      </c:pt>
                      <c:pt idx="2958">
                        <c:v>1183.4469999999999</c:v>
                      </c:pt>
                      <c:pt idx="2959">
                        <c:v>1183.847</c:v>
                      </c:pt>
                      <c:pt idx="2960">
                        <c:v>1184.2470000000001</c:v>
                      </c:pt>
                      <c:pt idx="2961">
                        <c:v>1184.6469999999999</c:v>
                      </c:pt>
                      <c:pt idx="2962">
                        <c:v>1185.047</c:v>
                      </c:pt>
                      <c:pt idx="2963">
                        <c:v>1185.4469999999999</c:v>
                      </c:pt>
                      <c:pt idx="2964">
                        <c:v>1185.847</c:v>
                      </c:pt>
                      <c:pt idx="2965">
                        <c:v>1186.2470000000001</c:v>
                      </c:pt>
                      <c:pt idx="2966">
                        <c:v>1186.6469999999999</c:v>
                      </c:pt>
                      <c:pt idx="2967">
                        <c:v>1187.047</c:v>
                      </c:pt>
                      <c:pt idx="2968">
                        <c:v>1187.4469999999999</c:v>
                      </c:pt>
                      <c:pt idx="2969">
                        <c:v>1187.847</c:v>
                      </c:pt>
                      <c:pt idx="2970">
                        <c:v>1188.2470000000001</c:v>
                      </c:pt>
                      <c:pt idx="2971">
                        <c:v>1188.6469999999999</c:v>
                      </c:pt>
                      <c:pt idx="2972">
                        <c:v>1189.047</c:v>
                      </c:pt>
                      <c:pt idx="2973">
                        <c:v>1189.4469999999999</c:v>
                      </c:pt>
                      <c:pt idx="2974">
                        <c:v>1189.847</c:v>
                      </c:pt>
                      <c:pt idx="2975">
                        <c:v>1190.2470000000001</c:v>
                      </c:pt>
                      <c:pt idx="2976">
                        <c:v>1190.6469999999999</c:v>
                      </c:pt>
                      <c:pt idx="2977">
                        <c:v>1191.047</c:v>
                      </c:pt>
                      <c:pt idx="2978">
                        <c:v>1191.4469999999999</c:v>
                      </c:pt>
                      <c:pt idx="2979">
                        <c:v>1191.847</c:v>
                      </c:pt>
                      <c:pt idx="2980">
                        <c:v>1192.2470000000001</c:v>
                      </c:pt>
                      <c:pt idx="2981">
                        <c:v>1192.6469999999999</c:v>
                      </c:pt>
                      <c:pt idx="2982">
                        <c:v>1193.047</c:v>
                      </c:pt>
                      <c:pt idx="2983">
                        <c:v>1193.4469999999999</c:v>
                      </c:pt>
                      <c:pt idx="2984">
                        <c:v>1193.847</c:v>
                      </c:pt>
                      <c:pt idx="2985">
                        <c:v>1194.2470000000001</c:v>
                      </c:pt>
                      <c:pt idx="2986">
                        <c:v>1194.6500000000001</c:v>
                      </c:pt>
                      <c:pt idx="2987">
                        <c:v>1195.05</c:v>
                      </c:pt>
                      <c:pt idx="2988">
                        <c:v>1195.45</c:v>
                      </c:pt>
                      <c:pt idx="2989">
                        <c:v>1195.8499999999999</c:v>
                      </c:pt>
                      <c:pt idx="2990">
                        <c:v>1196.25</c:v>
                      </c:pt>
                      <c:pt idx="2991">
                        <c:v>1196.6500000000001</c:v>
                      </c:pt>
                      <c:pt idx="2992">
                        <c:v>1197.05</c:v>
                      </c:pt>
                      <c:pt idx="2993">
                        <c:v>1197.45</c:v>
                      </c:pt>
                      <c:pt idx="2994">
                        <c:v>1197.8499999999999</c:v>
                      </c:pt>
                      <c:pt idx="2995">
                        <c:v>1198.25</c:v>
                      </c:pt>
                      <c:pt idx="2996">
                        <c:v>1198.6500000000001</c:v>
                      </c:pt>
                      <c:pt idx="2997">
                        <c:v>1199.05</c:v>
                      </c:pt>
                      <c:pt idx="2998">
                        <c:v>1199.45</c:v>
                      </c:pt>
                      <c:pt idx="2999">
                        <c:v>1199.8499999999999</c:v>
                      </c:pt>
                    </c:numCache>
                  </c:numRef>
                </c:xVal>
                <c:yVal>
                  <c:numRef>
                    <c:extLst xmlns:c15="http://schemas.microsoft.com/office/drawing/2012/chart">
                      <c:ext xmlns:c15="http://schemas.microsoft.com/office/drawing/2012/chart" uri="{02D57815-91ED-43cb-92C2-25804820EDAC}">
                        <c15:formulaRef>
                          <c15:sqref>Sheet1!$F$1:$F$3000</c15:sqref>
                        </c15:formulaRef>
                      </c:ext>
                    </c:extLst>
                    <c:numCache>
                      <c:formatCode>General</c:formatCode>
                      <c:ptCount val="3000"/>
                      <c:pt idx="0">
                        <c:v>-8.1505340000000517E-4</c:v>
                      </c:pt>
                      <c:pt idx="1">
                        <c:v>-8.1610780000000585E-4</c:v>
                      </c:pt>
                      <c:pt idx="2">
                        <c:v>-7.3042000000000972E-4</c:v>
                      </c:pt>
                      <c:pt idx="3">
                        <c:v>-6.0018660000000731E-4</c:v>
                      </c:pt>
                      <c:pt idx="4">
                        <c:v>-4.4955440000000351E-4</c:v>
                      </c:pt>
                      <c:pt idx="5">
                        <c:v>-2.9515880000000418E-4</c:v>
                      </c:pt>
                      <c:pt idx="6">
                        <c:v>-1.4175540000000182E-4</c:v>
                      </c:pt>
                      <c:pt idx="7">
                        <c:v>-6.7507600000005642E-5</c:v>
                      </c:pt>
                      <c:pt idx="8">
                        <c:v>-3.6275400000001818E-5</c:v>
                      </c:pt>
                      <c:pt idx="9">
                        <c:v>-2.5214200000003286E-5</c:v>
                      </c:pt>
                      <c:pt idx="10">
                        <c:v>-1.820640000000707E-5</c:v>
                      </c:pt>
                      <c:pt idx="11">
                        <c:v>-1.0956400000007084E-5</c:v>
                      </c:pt>
                      <c:pt idx="12">
                        <c:v>-4.5664000000070855E-6</c:v>
                      </c:pt>
                      <c:pt idx="13">
                        <c:v>-5.1860000000396962E-7</c:v>
                      </c:pt>
                      <c:pt idx="14">
                        <c:v>4.1613999999959923E-6</c:v>
                      </c:pt>
                      <c:pt idx="15">
                        <c:v>1.1405799999996726E-5</c:v>
                      </c:pt>
                      <c:pt idx="16">
                        <c:v>1.5025799999996748E-5</c:v>
                      </c:pt>
                      <c:pt idx="17">
                        <c:v>1.8317999999993627E-5</c:v>
                      </c:pt>
                      <c:pt idx="18">
                        <c:v>2.4754599999998186E-5</c:v>
                      </c:pt>
                      <c:pt idx="19">
                        <c:v>3.0521199999995773E-5</c:v>
                      </c:pt>
                      <c:pt idx="20">
                        <c:v>3.6477799999993425E-5</c:v>
                      </c:pt>
                      <c:pt idx="21">
                        <c:v>4.1152199999994134E-5</c:v>
                      </c:pt>
                      <c:pt idx="22">
                        <c:v>4.2962199999994118E-5</c:v>
                      </c:pt>
                      <c:pt idx="23">
                        <c:v>4.0155599999996516E-5</c:v>
                      </c:pt>
                      <c:pt idx="24">
                        <c:v>3.9011199999995823E-5</c:v>
                      </c:pt>
                      <c:pt idx="25">
                        <c:v>3.6294599999998174E-5</c:v>
                      </c:pt>
                      <c:pt idx="26">
                        <c:v>3.6442399999994364E-5</c:v>
                      </c:pt>
                      <c:pt idx="27">
                        <c:v>4.063679999999505E-5</c:v>
                      </c:pt>
                      <c:pt idx="28">
                        <c:v>4.749559999999651E-5</c:v>
                      </c:pt>
                      <c:pt idx="29">
                        <c:v>5.3884399999997942E-5</c:v>
                      </c:pt>
                      <c:pt idx="30">
                        <c:v>5.6886599999994862E-5</c:v>
                      </c:pt>
                      <c:pt idx="31">
                        <c:v>5.8316599999994881E-5</c:v>
                      </c:pt>
                      <c:pt idx="32">
                        <c:v>5.6792199999994113E-5</c:v>
                      </c:pt>
                      <c:pt idx="33">
                        <c:v>5.2213399999992665E-5</c:v>
                      </c:pt>
                      <c:pt idx="34">
                        <c:v>4.930679999999506E-5</c:v>
                      </c:pt>
                      <c:pt idx="35">
                        <c:v>5.1838999999991953E-5</c:v>
                      </c:pt>
                      <c:pt idx="36">
                        <c:v>5.4941199999995814E-5</c:v>
                      </c:pt>
                      <c:pt idx="37">
                        <c:v>5.8413399999992708E-5</c:v>
                      </c:pt>
                      <c:pt idx="38">
                        <c:v>6.3757799999993394E-5</c:v>
                      </c:pt>
                      <c:pt idx="39">
                        <c:v>6.7429999999990293E-5</c:v>
                      </c:pt>
                      <c:pt idx="40">
                        <c:v>6.2708999999991962E-5</c:v>
                      </c:pt>
                      <c:pt idx="41">
                        <c:v>5.9180199999990513E-5</c:v>
                      </c:pt>
                      <c:pt idx="42">
                        <c:v>5.5941399999996015E-5</c:v>
                      </c:pt>
                      <c:pt idx="43">
                        <c:v>5.2802599999994581E-5</c:v>
                      </c:pt>
                      <c:pt idx="44">
                        <c:v>4.9653799999993151E-5</c:v>
                      </c:pt>
                      <c:pt idx="45">
                        <c:v>4.9179399999992382E-5</c:v>
                      </c:pt>
                      <c:pt idx="46">
                        <c:v>4.7892799999994806E-5</c:v>
                      </c:pt>
                      <c:pt idx="47">
                        <c:v>4.9470599999990961E-5</c:v>
                      </c:pt>
                      <c:pt idx="48">
                        <c:v>5.0758399999994096E-5</c:v>
                      </c:pt>
                      <c:pt idx="49">
                        <c:v>5.2426199999990259E-5</c:v>
                      </c:pt>
                      <c:pt idx="50">
                        <c:v>5.1999599999992617E-5</c:v>
                      </c:pt>
                      <c:pt idx="51">
                        <c:v>5.3287399999995752E-5</c:v>
                      </c:pt>
                      <c:pt idx="52">
                        <c:v>5.2712999999995035E-5</c:v>
                      </c:pt>
                      <c:pt idx="53">
                        <c:v>4.8994199999993575E-5</c:v>
                      </c:pt>
                      <c:pt idx="54">
                        <c:v>4.8667599999995936E-5</c:v>
                      </c:pt>
                      <c:pt idx="55">
                        <c:v>4.8663199999995248E-5</c:v>
                      </c:pt>
                      <c:pt idx="56">
                        <c:v>4.7856599999990701E-5</c:v>
                      </c:pt>
                      <c:pt idx="57">
                        <c:v>4.8912199999996892E-5</c:v>
                      </c:pt>
                      <c:pt idx="58">
                        <c:v>5.0057799999996206E-5</c:v>
                      </c:pt>
                      <c:pt idx="59">
                        <c:v>5.0965599999992328E-5</c:v>
                      </c:pt>
                      <c:pt idx="60">
                        <c:v>5.2723399999995437E-5</c:v>
                      </c:pt>
                      <c:pt idx="61">
                        <c:v>5.5731199999998549E-5</c:v>
                      </c:pt>
                      <c:pt idx="62">
                        <c:v>5.9451199999998575E-5</c:v>
                      </c:pt>
                      <c:pt idx="63">
                        <c:v>6.3841199999998578E-5</c:v>
                      </c:pt>
                      <c:pt idx="64">
                        <c:v>6.6368999999994729E-5</c:v>
                      </c:pt>
                      <c:pt idx="65">
                        <c:v>6.8036799999990892E-5</c:v>
                      </c:pt>
                      <c:pt idx="66">
                        <c:v>6.6180199999993285E-5</c:v>
                      </c:pt>
                      <c:pt idx="67">
                        <c:v>6.608579999999259E-5</c:v>
                      </c:pt>
                      <c:pt idx="68">
                        <c:v>6.5511399999991873E-5</c:v>
                      </c:pt>
                      <c:pt idx="69">
                        <c:v>6.5606999999998073E-5</c:v>
                      </c:pt>
                      <c:pt idx="70">
                        <c:v>6.8466999999998055E-5</c:v>
                      </c:pt>
                      <c:pt idx="71">
                        <c:v>7.3521399999991845E-5</c:v>
                      </c:pt>
                      <c:pt idx="72">
                        <c:v>7.6761399999991848E-5</c:v>
                      </c:pt>
                      <c:pt idx="73">
                        <c:v>7.8149199999994932E-5</c:v>
                      </c:pt>
                      <c:pt idx="74">
                        <c:v>7.6002599999990428E-5</c:v>
                      </c:pt>
                      <c:pt idx="75">
                        <c:v>7.4335999999992778E-5</c:v>
                      </c:pt>
                      <c:pt idx="76">
                        <c:v>7.0094999999994469E-5</c:v>
                      </c:pt>
                      <c:pt idx="77">
                        <c:v>7.1524999999994434E-5</c:v>
                      </c:pt>
                      <c:pt idx="78">
                        <c:v>7.5487199999998283E-5</c:v>
                      </c:pt>
                      <c:pt idx="79">
                        <c:v>8.3163799999995912E-5</c:v>
                      </c:pt>
                      <c:pt idx="80">
                        <c:v>8.6493799999995923E-5</c:v>
                      </c:pt>
                      <c:pt idx="81">
                        <c:v>9.1025999999992809E-5</c:v>
                      </c:pt>
                      <c:pt idx="82">
                        <c:v>8.8927199999998263E-5</c:v>
                      </c:pt>
                      <c:pt idx="83">
                        <c:v>8.5878399999996836E-5</c:v>
                      </c:pt>
                      <c:pt idx="84">
                        <c:v>8.0307399999998512E-5</c:v>
                      </c:pt>
                      <c:pt idx="85">
                        <c:v>7.8872999999990868E-5</c:v>
                      </c:pt>
                      <c:pt idx="86">
                        <c:v>7.8018599999997071E-5</c:v>
                      </c:pt>
                      <c:pt idx="87">
                        <c:v>7.8356399999993218E-5</c:v>
                      </c:pt>
                      <c:pt idx="88">
                        <c:v>7.5307599999991791E-5</c:v>
                      </c:pt>
                      <c:pt idx="89">
                        <c:v>7.7977599999991818E-5</c:v>
                      </c:pt>
                      <c:pt idx="90">
                        <c:v>7.9165399999994897E-5</c:v>
                      </c:pt>
                      <c:pt idx="91">
                        <c:v>8.1175399999994886E-5</c:v>
                      </c:pt>
                      <c:pt idx="92">
                        <c:v>8.2885399999994922E-5</c:v>
                      </c:pt>
                      <c:pt idx="93">
                        <c:v>9.2518599999997044E-5</c:v>
                      </c:pt>
                      <c:pt idx="94">
                        <c:v>9.9377399999998504E-5</c:v>
                      </c:pt>
                      <c:pt idx="95">
                        <c:v>1.0662619999999304E-4</c:v>
                      </c:pt>
                      <c:pt idx="96">
                        <c:v>1.08056199999993E-4</c:v>
                      </c:pt>
                      <c:pt idx="97">
                        <c:v>1.1115839999999687E-4</c:v>
                      </c:pt>
                      <c:pt idx="98">
                        <c:v>1.0557739999999849E-4</c:v>
                      </c:pt>
                      <c:pt idx="99">
                        <c:v>9.8434199999996327E-5</c:v>
                      </c:pt>
                      <c:pt idx="100">
                        <c:v>9.218319999999803E-5</c:v>
                      </c:pt>
                      <c:pt idx="101">
                        <c:v>9.1660999999994188E-5</c:v>
                      </c:pt>
                      <c:pt idx="102">
                        <c:v>9.0326599999993431E-5</c:v>
                      </c:pt>
                      <c:pt idx="103">
                        <c:v>9.066439999999657E-5</c:v>
                      </c:pt>
                      <c:pt idx="104">
                        <c:v>9.2954399999996577E-5</c:v>
                      </c:pt>
                      <c:pt idx="105">
                        <c:v>9.562439999999655E-5</c:v>
                      </c:pt>
                      <c:pt idx="106">
                        <c:v>9.5149999999995889E-5</c:v>
                      </c:pt>
                      <c:pt idx="107">
                        <c:v>9.2623399999998196E-5</c:v>
                      </c:pt>
                      <c:pt idx="108">
                        <c:v>9.0286799999993628E-5</c:v>
                      </c:pt>
                      <c:pt idx="109">
                        <c:v>8.8140199999996063E-5</c:v>
                      </c:pt>
                      <c:pt idx="110">
                        <c:v>8.4521399999994661E-5</c:v>
                      </c:pt>
                      <c:pt idx="111">
                        <c:v>8.2474799999997044E-5</c:v>
                      </c:pt>
                      <c:pt idx="112">
                        <c:v>8.6336999999993952E-5</c:v>
                      </c:pt>
                      <c:pt idx="113">
                        <c:v>8.9619199999990836E-5</c:v>
                      </c:pt>
                      <c:pt idx="114">
                        <c:v>9.2531399999994579E-5</c:v>
                      </c:pt>
                      <c:pt idx="115">
                        <c:v>9.6345799999995353E-5</c:v>
                      </c:pt>
                      <c:pt idx="116">
                        <c:v>1.0263459999999684E-4</c:v>
                      </c:pt>
                      <c:pt idx="117">
                        <c:v>1.0282459999999679E-4</c:v>
                      </c:pt>
                      <c:pt idx="118">
                        <c:v>1.0320459999999681E-4</c:v>
                      </c:pt>
                      <c:pt idx="119">
                        <c:v>1.0202239999999299E-4</c:v>
                      </c:pt>
                      <c:pt idx="120">
                        <c:v>1.0102019999999612E-4</c:v>
                      </c:pt>
                      <c:pt idx="121">
                        <c:v>1.001079999999922E-4</c:v>
                      </c:pt>
                      <c:pt idx="122">
                        <c:v>1.0039799999999222E-4</c:v>
                      </c:pt>
                      <c:pt idx="123">
                        <c:v>9.920579999999539E-5</c:v>
                      </c:pt>
                      <c:pt idx="124">
                        <c:v>1.0020799999999226E-4</c:v>
                      </c:pt>
                      <c:pt idx="125">
                        <c:v>1.0102019999999612E-4</c:v>
                      </c:pt>
                      <c:pt idx="126">
                        <c:v>1.02112399999993E-4</c:v>
                      </c:pt>
                      <c:pt idx="127">
                        <c:v>1.0240239999999301E-4</c:v>
                      </c:pt>
                      <c:pt idx="128">
                        <c:v>1.0368459999999678E-4</c:v>
                      </c:pt>
                      <c:pt idx="129">
                        <c:v>1.0444459999999682E-4</c:v>
                      </c:pt>
                      <c:pt idx="130">
                        <c:v>9.9965799999995322E-5</c:v>
                      </c:pt>
                      <c:pt idx="131">
                        <c:v>9.4916999999993847E-5</c:v>
                      </c:pt>
                      <c:pt idx="132">
                        <c:v>9.125039999999631E-5</c:v>
                      </c:pt>
                      <c:pt idx="133">
                        <c:v>8.8243799999998648E-5</c:v>
                      </c:pt>
                      <c:pt idx="134">
                        <c:v>8.7911599999994871E-5</c:v>
                      </c:pt>
                      <c:pt idx="135">
                        <c:v>9.1725999999995537E-5</c:v>
                      </c:pt>
                      <c:pt idx="136">
                        <c:v>9.8594799999997046E-5</c:v>
                      </c:pt>
                      <c:pt idx="137">
                        <c:v>1.0230919999999082E-4</c:v>
                      </c:pt>
                      <c:pt idx="138">
                        <c:v>1.064035999999985E-4</c:v>
                      </c:pt>
                      <c:pt idx="139">
                        <c:v>1.0783359999999847E-4</c:v>
                      </c:pt>
                      <c:pt idx="140">
                        <c:v>1.106979999999922E-4</c:v>
                      </c:pt>
                      <c:pt idx="141">
                        <c:v>1.1303019999999602E-4</c:v>
                      </c:pt>
                      <c:pt idx="142">
                        <c:v>1.1675459999999679E-4</c:v>
                      </c:pt>
                      <c:pt idx="143">
                        <c:v>1.1951899999999057E-4</c:v>
                      </c:pt>
                      <c:pt idx="144">
                        <c:v>1.2318559999999516E-4</c:v>
                      </c:pt>
                      <c:pt idx="145">
                        <c:v>1.1960899999999058E-4</c:v>
                      </c:pt>
                      <c:pt idx="146">
                        <c:v>1.1380019999999611E-4</c:v>
                      </c:pt>
                      <c:pt idx="147">
                        <c:v>1.0993359999999846E-4</c:v>
                      </c:pt>
                      <c:pt idx="148">
                        <c:v>1.0683699999999385E-4</c:v>
                      </c:pt>
                      <c:pt idx="149">
                        <c:v>1.0374039999999629E-4</c:v>
                      </c:pt>
                      <c:pt idx="150">
                        <c:v>1.0850479999999696E-4</c:v>
                      </c:pt>
                      <c:pt idx="151">
                        <c:v>1.1060479999999706E-4</c:v>
                      </c:pt>
                      <c:pt idx="152">
                        <c:v>1.1398699999999389E-4</c:v>
                      </c:pt>
                      <c:pt idx="153">
                        <c:v>1.1694699999999388E-4</c:v>
                      </c:pt>
                      <c:pt idx="154">
                        <c:v>1.2128919999999075E-4</c:v>
                      </c:pt>
                      <c:pt idx="155">
                        <c:v>1.2052479999999702E-4</c:v>
                      </c:pt>
                      <c:pt idx="156">
                        <c:v>1.2262479999999702E-4</c:v>
                      </c:pt>
                      <c:pt idx="157">
                        <c:v>1.2562699999999394E-4</c:v>
                      </c:pt>
                      <c:pt idx="158">
                        <c:v>1.2353259999999314E-4</c:v>
                      </c:pt>
                      <c:pt idx="159">
                        <c:v>1.2071599999999554E-4</c:v>
                      </c:pt>
                      <c:pt idx="160">
                        <c:v>1.2143379999999865E-4</c:v>
                      </c:pt>
                      <c:pt idx="161">
                        <c:v>1.2196159999999486E-4</c:v>
                      </c:pt>
                      <c:pt idx="162">
                        <c:v>1.2109719999999413E-4</c:v>
                      </c:pt>
                      <c:pt idx="163">
                        <c:v>1.2252719999999409E-4</c:v>
                      </c:pt>
                      <c:pt idx="164">
                        <c:v>1.2191499999999024E-4</c:v>
                      </c:pt>
                      <c:pt idx="165">
                        <c:v>1.24389399999998E-4</c:v>
                      </c:pt>
                      <c:pt idx="166">
                        <c:v>1.2410939999999793E-4</c:v>
                      </c:pt>
                      <c:pt idx="167">
                        <c:v>1.2381939999999792E-4</c:v>
                      </c:pt>
                      <c:pt idx="168">
                        <c:v>1.2629379999999862E-4</c:v>
                      </c:pt>
                      <c:pt idx="169">
                        <c:v>1.2905819999999241E-4</c:v>
                      </c:pt>
                      <c:pt idx="170">
                        <c:v>1.2796599999999553E-4</c:v>
                      </c:pt>
                      <c:pt idx="171">
                        <c:v>1.3140039999999628E-4</c:v>
                      </c:pt>
                      <c:pt idx="172">
                        <c:v>1.3168039999999625E-4</c:v>
                      </c:pt>
                      <c:pt idx="173">
                        <c:v>1.2920599999999554E-4</c:v>
                      </c:pt>
                      <c:pt idx="174">
                        <c:v>1.2744379999999863E-4</c:v>
                      </c:pt>
                      <c:pt idx="175">
                        <c:v>1.2448939999999795E-4</c:v>
                      </c:pt>
                      <c:pt idx="176">
                        <c:v>1.2095499999999031E-4</c:v>
                      </c:pt>
                      <c:pt idx="177">
                        <c:v>1.2048499999999028E-4</c:v>
                      </c:pt>
                      <c:pt idx="178">
                        <c:v>1.182427999999934E-4</c:v>
                      </c:pt>
                      <c:pt idx="179">
                        <c:v>1.1767279999999342E-4</c:v>
                      </c:pt>
                      <c:pt idx="180">
                        <c:v>1.1371059999999646E-4</c:v>
                      </c:pt>
                      <c:pt idx="181">
                        <c:v>1.1271279999999339E-4</c:v>
                      </c:pt>
                      <c:pt idx="182">
                        <c:v>1.1170499999999027E-4</c:v>
                      </c:pt>
                      <c:pt idx="183">
                        <c:v>1.1198939999999792E-4</c:v>
                      </c:pt>
                      <c:pt idx="184">
                        <c:v>1.1375599999999557E-4</c:v>
                      </c:pt>
                      <c:pt idx="185">
                        <c:v>1.1695259999999319E-4</c:v>
                      </c:pt>
                      <c:pt idx="186">
                        <c:v>1.1737479999999697E-4</c:v>
                      </c:pt>
                      <c:pt idx="187">
                        <c:v>1.1918919999999076E-4</c:v>
                      </c:pt>
                      <c:pt idx="188">
                        <c:v>1.1604479999999695E-4</c:v>
                      </c:pt>
                      <c:pt idx="189">
                        <c:v>1.1566479999999704E-4</c:v>
                      </c:pt>
                      <c:pt idx="190">
                        <c:v>1.1604479999999695E-4</c:v>
                      </c:pt>
                      <c:pt idx="191">
                        <c:v>1.1780699999999387E-4</c:v>
                      </c:pt>
                      <c:pt idx="192">
                        <c:v>1.2105139999999466E-4</c:v>
                      </c:pt>
                      <c:pt idx="193">
                        <c:v>1.2667019999999612E-4</c:v>
                      </c:pt>
                      <c:pt idx="194">
                        <c:v>1.2953459999999679E-4</c:v>
                      </c:pt>
                      <c:pt idx="195">
                        <c:v>1.3200899999999056E-4</c:v>
                      </c:pt>
                      <c:pt idx="196">
                        <c:v>1.3291119999999442E-4</c:v>
                      </c:pt>
                      <c:pt idx="197">
                        <c:v>1.315811999999944E-4</c:v>
                      </c:pt>
                      <c:pt idx="198">
                        <c:v>1.3129119999999439E-4</c:v>
                      </c:pt>
                      <c:pt idx="199">
                        <c:v>1.3181339999999823E-4</c:v>
                      </c:pt>
                      <c:pt idx="200">
                        <c:v>1.3224559999999513E-4</c:v>
                      </c:pt>
                      <c:pt idx="201">
                        <c:v>1.3148559999999509E-4</c:v>
                      </c:pt>
                      <c:pt idx="202">
                        <c:v>1.3305779999999204E-4</c:v>
                      </c:pt>
                      <c:pt idx="203">
                        <c:v>1.3100559999999512E-4</c:v>
                      </c:pt>
                      <c:pt idx="204">
                        <c:v>1.2815119999999439E-4</c:v>
                      </c:pt>
                      <c:pt idx="205">
                        <c:v>1.2419459999999684E-4</c:v>
                      </c:pt>
                      <c:pt idx="206">
                        <c:v>1.2200019999999609E-4</c:v>
                      </c:pt>
                      <c:pt idx="207">
                        <c:v>1.2347239999999299E-4</c:v>
                      </c:pt>
                      <c:pt idx="208">
                        <c:v>1.2780899999999056E-4</c:v>
                      </c:pt>
                      <c:pt idx="209">
                        <c:v>1.3076339999999818E-4</c:v>
                      </c:pt>
                      <c:pt idx="210">
                        <c:v>1.3462999999999583E-4</c:v>
                      </c:pt>
                      <c:pt idx="211">
                        <c:v>1.3734659999999348E-4</c:v>
                      </c:pt>
                      <c:pt idx="212">
                        <c:v>1.3286219999999278E-4</c:v>
                      </c:pt>
                      <c:pt idx="213">
                        <c:v>1.2562339999999824E-4</c:v>
                      </c:pt>
                      <c:pt idx="214">
                        <c:v>1.194667999999937E-4</c:v>
                      </c:pt>
                      <c:pt idx="215">
                        <c:v>1.1361019999999605E-4</c:v>
                      </c:pt>
                      <c:pt idx="216">
                        <c:v>1.1155799999999219E-4</c:v>
                      </c:pt>
                      <c:pt idx="217">
                        <c:v>1.1294019999999602E-4</c:v>
                      </c:pt>
                      <c:pt idx="218">
                        <c:v>1.1846899999999052E-4</c:v>
                      </c:pt>
                      <c:pt idx="219">
                        <c:v>1.2427779999999204E-4</c:v>
                      </c:pt>
                      <c:pt idx="220">
                        <c:v>1.287143999999966E-4</c:v>
                      </c:pt>
                      <c:pt idx="221">
                        <c:v>1.2785439999999661E-4</c:v>
                      </c:pt>
                      <c:pt idx="222">
                        <c:v>1.2542219999999273E-4</c:v>
                      </c:pt>
                      <c:pt idx="223">
                        <c:v>1.2298999999999589E-4</c:v>
                      </c:pt>
                      <c:pt idx="224">
                        <c:v>1.2055779999999201E-4</c:v>
                      </c:pt>
                      <c:pt idx="225">
                        <c:v>1.1765559999999515E-4</c:v>
                      </c:pt>
                      <c:pt idx="226">
                        <c:v>1.18277799999992E-4</c:v>
                      </c:pt>
                      <c:pt idx="227">
                        <c:v>1.1917999999999586E-4</c:v>
                      </c:pt>
                      <c:pt idx="228">
                        <c:v>1.2146439999999661E-4</c:v>
                      </c:pt>
                      <c:pt idx="229">
                        <c:v>1.2237659999999348E-4</c:v>
                      </c:pt>
                      <c:pt idx="230">
                        <c:v>1.2237659999999348E-4</c:v>
                      </c:pt>
                      <c:pt idx="231">
                        <c:v>1.2523099999999421E-4</c:v>
                      </c:pt>
                      <c:pt idx="232">
                        <c:v>1.2742539999999495E-4</c:v>
                      </c:pt>
                      <c:pt idx="233">
                        <c:v>1.2961979999999559E-4</c:v>
                      </c:pt>
                      <c:pt idx="234">
                        <c:v>1.318041999999964E-4</c:v>
                      </c:pt>
                      <c:pt idx="235">
                        <c:v>1.3223639999999318E-4</c:v>
                      </c:pt>
                      <c:pt idx="236">
                        <c:v>1.3128639999999319E-4</c:v>
                      </c:pt>
                      <c:pt idx="237">
                        <c:v>1.3266859999999702E-4</c:v>
                      </c:pt>
                      <c:pt idx="238">
                        <c:v>1.3313859999999705E-4</c:v>
                      </c:pt>
                      <c:pt idx="239">
                        <c:v>1.2818979999999563E-4</c:v>
                      </c:pt>
                      <c:pt idx="240">
                        <c:v>1.2537319999999803E-4</c:v>
                      </c:pt>
                      <c:pt idx="241">
                        <c:v>1.1703779999999199E-4</c:v>
                      </c:pt>
                      <c:pt idx="242">
                        <c:v>1.1384119999999437E-4</c:v>
                      </c:pt>
                      <c:pt idx="243">
                        <c:v>1.1155679999999373E-4</c:v>
                      </c:pt>
                      <c:pt idx="244">
                        <c:v>1.1836779999999201E-4</c:v>
                      </c:pt>
                      <c:pt idx="245">
                        <c:v>1.2460879999999031E-4</c:v>
                      </c:pt>
                      <c:pt idx="246">
                        <c:v>1.3500639999999321E-4</c:v>
                      </c:pt>
                      <c:pt idx="247">
                        <c:v>1.4005519999999469E-4</c:v>
                      </c:pt>
                      <c:pt idx="248">
                        <c:v>1.410573999999985E-4</c:v>
                      </c:pt>
                      <c:pt idx="249">
                        <c:v>1.3748079999999392E-4</c:v>
                      </c:pt>
                      <c:pt idx="250">
                        <c:v>1.3409419999999635E-4</c:v>
                      </c:pt>
                      <c:pt idx="251">
                        <c:v>1.3071759999999178E-4</c:v>
                      </c:pt>
                      <c:pt idx="252">
                        <c:v>1.2990539999999486E-4</c:v>
                      </c:pt>
                      <c:pt idx="253">
                        <c:v>1.3176759999999183E-4</c:v>
                      </c:pt>
                      <c:pt idx="254">
                        <c:v>1.3314979999999566E-4</c:v>
                      </c:pt>
                      <c:pt idx="255">
                        <c:v>1.3486419999999633E-4</c:v>
                      </c:pt>
                      <c:pt idx="256">
                        <c:v>1.3628859999999709E-4</c:v>
                      </c:pt>
                      <c:pt idx="257">
                        <c:v>1.3357639999999325E-4</c:v>
                      </c:pt>
                      <c:pt idx="258">
                        <c:v>1.350007999999939E-4</c:v>
                      </c:pt>
                      <c:pt idx="259">
                        <c:v>1.3781739999999855E-4</c:v>
                      </c:pt>
                      <c:pt idx="260">
                        <c:v>1.393895999999954E-4</c:v>
                      </c:pt>
                      <c:pt idx="261">
                        <c:v>1.4004959999999538E-4</c:v>
                      </c:pt>
                      <c:pt idx="262">
                        <c:v>1.4239179999999232E-4</c:v>
                      </c:pt>
                      <c:pt idx="263">
                        <c:v>1.3781299999999087E-4</c:v>
                      </c:pt>
                      <c:pt idx="264">
                        <c:v>1.3638859999999704E-4</c:v>
                      </c:pt>
                      <c:pt idx="265">
                        <c:v>1.3338199999999255E-4</c:v>
                      </c:pt>
                      <c:pt idx="266">
                        <c:v>1.3166759999999177E-4</c:v>
                      </c:pt>
                      <c:pt idx="267">
                        <c:v>1.2966319999999803E-4</c:v>
                      </c:pt>
                      <c:pt idx="268">
                        <c:v>1.3414759999999179E-4</c:v>
                      </c:pt>
                      <c:pt idx="269">
                        <c:v>1.3281319999999797E-4</c:v>
                      </c:pt>
                      <c:pt idx="270">
                        <c:v>1.3581539999999489E-4</c:v>
                      </c:pt>
                      <c:pt idx="271">
                        <c:v>1.3938759999999179E-4</c:v>
                      </c:pt>
                      <c:pt idx="272">
                        <c:v>1.4391979999999567E-4</c:v>
                      </c:pt>
                      <c:pt idx="273">
                        <c:v>1.4482759999999179E-4</c:v>
                      </c:pt>
                      <c:pt idx="274">
                        <c:v>1.4578319999999803E-4</c:v>
                      </c:pt>
                      <c:pt idx="275">
                        <c:v>1.4635879999999038E-4</c:v>
                      </c:pt>
                      <c:pt idx="276">
                        <c:v>1.4640219999999271E-4</c:v>
                      </c:pt>
                      <c:pt idx="277">
                        <c:v>1.4626559999999513E-4</c:v>
                      </c:pt>
                      <c:pt idx="278">
                        <c:v>1.4602899999999056E-4</c:v>
                      </c:pt>
                      <c:pt idx="279">
                        <c:v>1.5127339999999824E-4</c:v>
                      </c:pt>
                      <c:pt idx="280">
                        <c:v>1.5246119999999443E-4</c:v>
                      </c:pt>
                      <c:pt idx="281">
                        <c:v>1.5361119999999443E-4</c:v>
                      </c:pt>
                      <c:pt idx="282">
                        <c:v>1.4875239999999291E-4</c:v>
                      </c:pt>
                      <c:pt idx="283">
                        <c:v>1.4465359999999848E-4</c:v>
                      </c:pt>
                      <c:pt idx="284">
                        <c:v>1.3668819999999241E-4</c:v>
                      </c:pt>
                      <c:pt idx="285">
                        <c:v>1.331693999999979E-4</c:v>
                      </c:pt>
                      <c:pt idx="286">
                        <c:v>1.3021059999999648E-4</c:v>
                      </c:pt>
                      <c:pt idx="287">
                        <c:v>1.28443999999992E-4</c:v>
                      </c:pt>
                      <c:pt idx="288">
                        <c:v>1.3192619999999582E-4</c:v>
                      </c:pt>
                      <c:pt idx="289">
                        <c:v>1.353183999999927E-4</c:v>
                      </c:pt>
                      <c:pt idx="290">
                        <c:v>1.3832059999999645E-4</c:v>
                      </c:pt>
                      <c:pt idx="291">
                        <c:v>1.3512399999999201E-4</c:v>
                      </c:pt>
                      <c:pt idx="292">
                        <c:v>1.4013059999999655E-4</c:v>
                      </c:pt>
                      <c:pt idx="293">
                        <c:v>1.3684399999999198E-4</c:v>
                      </c:pt>
                      <c:pt idx="294">
                        <c:v>1.3335739999999435E-4</c:v>
                      </c:pt>
                      <c:pt idx="295">
                        <c:v>1.2854639999999602E-4</c:v>
                      </c:pt>
                      <c:pt idx="296">
                        <c:v>1.3288859999999289E-4</c:v>
                      </c:pt>
                      <c:pt idx="297">
                        <c:v>1.2755539999999071E-4</c:v>
                      </c:pt>
                      <c:pt idx="298">
                        <c:v>1.255987999999931E-4</c:v>
                      </c:pt>
                      <c:pt idx="299">
                        <c:v>1.2474439999999242E-4</c:v>
                      </c:pt>
                      <c:pt idx="300">
                        <c:v>1.2393219999999551E-4</c:v>
                      </c:pt>
                      <c:pt idx="301">
                        <c:v>1.1949559999999094E-4</c:v>
                      </c:pt>
                      <c:pt idx="302">
                        <c:v>1.19595599999991E-4</c:v>
                      </c:pt>
                      <c:pt idx="303">
                        <c:v>1.2211779999999478E-4</c:v>
                      </c:pt>
                      <c:pt idx="304">
                        <c:v>1.2392779999999476E-4</c:v>
                      </c:pt>
                      <c:pt idx="305">
                        <c:v>1.2555779999999473E-4</c:v>
                      </c:pt>
                      <c:pt idx="306">
                        <c:v>1.25985599999991E-4</c:v>
                      </c:pt>
                      <c:pt idx="307">
                        <c:v>1.2631339999999403E-4</c:v>
                      </c:pt>
                      <c:pt idx="308">
                        <c:v>1.2874559999999098E-4</c:v>
                      </c:pt>
                      <c:pt idx="309">
                        <c:v>1.2784339999999405E-4</c:v>
                      </c:pt>
                      <c:pt idx="310">
                        <c:v>1.3432219999999549E-4</c:v>
                      </c:pt>
                      <c:pt idx="311">
                        <c:v>1.3666439999999243E-4</c:v>
                      </c:pt>
                      <c:pt idx="312">
                        <c:v>1.4008879999999314E-4</c:v>
                      </c:pt>
                      <c:pt idx="313">
                        <c:v>1.3790439999999244E-4</c:v>
                      </c:pt>
                      <c:pt idx="314">
                        <c:v>1.4209879999999312E-4</c:v>
                      </c:pt>
                      <c:pt idx="315">
                        <c:v>1.3751999999999862E-4</c:v>
                      </c:pt>
                      <c:pt idx="316">
                        <c:v>1.330933999999941E-4</c:v>
                      </c:pt>
                      <c:pt idx="317">
                        <c:v>1.3003899999999337E-4</c:v>
                      </c:pt>
                      <c:pt idx="318">
                        <c:v>1.3123119999999019E-4</c:v>
                      </c:pt>
                      <c:pt idx="319">
                        <c:v>1.2750679999999647E-4</c:v>
                      </c:pt>
                      <c:pt idx="320">
                        <c:v>1.2517459999999265E-4</c:v>
                      </c:pt>
                      <c:pt idx="321">
                        <c:v>1.2961119999999027E-4</c:v>
                      </c:pt>
                      <c:pt idx="322">
                        <c:v>1.3265559999999096E-4</c:v>
                      </c:pt>
                      <c:pt idx="323">
                        <c:v>1.3675439999999244E-4</c:v>
                      </c:pt>
                      <c:pt idx="324">
                        <c:v>1.422353999999907E-4</c:v>
                      </c:pt>
                      <c:pt idx="325">
                        <c:v>1.4218759999999457E-4</c:v>
                      </c:pt>
                      <c:pt idx="326">
                        <c:v>1.4184979999999842E-4</c:v>
                      </c:pt>
                      <c:pt idx="327">
                        <c:v>1.4013979999999838E-4</c:v>
                      </c:pt>
                      <c:pt idx="328">
                        <c:v>1.3570319999999382E-4</c:v>
                      </c:pt>
                      <c:pt idx="329">
                        <c:v>1.3265879999999313E-4</c:v>
                      </c:pt>
                      <c:pt idx="330">
                        <c:v>1.3346099999999694E-4</c:v>
                      </c:pt>
                      <c:pt idx="331">
                        <c:v>1.343731999999938E-4</c:v>
                      </c:pt>
                      <c:pt idx="332">
                        <c:v>1.337453999999907E-4</c:v>
                      </c:pt>
                      <c:pt idx="333">
                        <c:v>1.3193539999999072E-4</c:v>
                      </c:pt>
                      <c:pt idx="334">
                        <c:v>1.3012539999999074E-4</c:v>
                      </c:pt>
                      <c:pt idx="335">
                        <c:v>1.2741319999999383E-4</c:v>
                      </c:pt>
                      <c:pt idx="336">
                        <c:v>1.2636319999999388E-4</c:v>
                      </c:pt>
                      <c:pt idx="337">
                        <c:v>1.2435879999999309E-4</c:v>
                      </c:pt>
                      <c:pt idx="338">
                        <c:v>1.2760319999999389E-4</c:v>
                      </c:pt>
                      <c:pt idx="339">
                        <c:v>1.3212979999999836E-4</c:v>
                      </c:pt>
                      <c:pt idx="340">
                        <c:v>1.3646639999999603E-4</c:v>
                      </c:pt>
                      <c:pt idx="341">
                        <c:v>1.4032299999999364E-4</c:v>
                      </c:pt>
                      <c:pt idx="342">
                        <c:v>1.4370959999999815E-4</c:v>
                      </c:pt>
                      <c:pt idx="343">
                        <c:v>1.3979519999999049E-4</c:v>
                      </c:pt>
                      <c:pt idx="344">
                        <c:v>1.3322639999999598E-4</c:v>
                      </c:pt>
                      <c:pt idx="345">
                        <c:v>1.3255639999999605E-4</c:v>
                      </c:pt>
                      <c:pt idx="346">
                        <c:v>1.3207639999999598E-4</c:v>
                      </c:pt>
                      <c:pt idx="347">
                        <c:v>1.3278859999999294E-4</c:v>
                      </c:pt>
                      <c:pt idx="348">
                        <c:v>1.4008959999999818E-4</c:v>
                      </c:pt>
                      <c:pt idx="349">
                        <c:v>1.459983999999927E-4</c:v>
                      </c:pt>
                      <c:pt idx="350">
                        <c:v>1.4489619999999578E-4</c:v>
                      </c:pt>
                      <c:pt idx="351">
                        <c:v>1.4518619999999579E-4</c:v>
                      </c:pt>
                      <c:pt idx="352">
                        <c:v>1.4032739999999438E-4</c:v>
                      </c:pt>
                      <c:pt idx="353">
                        <c:v>1.3756299999999365E-4</c:v>
                      </c:pt>
                      <c:pt idx="354">
                        <c:v>1.3479859999999293E-4</c:v>
                      </c:pt>
                      <c:pt idx="355">
                        <c:v>1.3007199999999529E-4</c:v>
                      </c:pt>
                      <c:pt idx="356">
                        <c:v>1.2792979999999836E-4</c:v>
                      </c:pt>
                      <c:pt idx="357">
                        <c:v>1.2855199999999532E-4</c:v>
                      </c:pt>
                      <c:pt idx="358">
                        <c:v>1.2521759999999452E-4</c:v>
                      </c:pt>
                      <c:pt idx="359">
                        <c:v>1.2358759999999455E-4</c:v>
                      </c:pt>
                      <c:pt idx="360">
                        <c:v>1.2334979999999835E-4</c:v>
                      </c:pt>
                      <c:pt idx="361">
                        <c:v>1.2330199999999528E-4</c:v>
                      </c:pt>
                      <c:pt idx="362">
                        <c:v>1.2187199999999531E-4</c:v>
                      </c:pt>
                      <c:pt idx="363">
                        <c:v>1.2607079999999674E-4</c:v>
                      </c:pt>
                      <c:pt idx="364">
                        <c:v>1.3059739999999437E-4</c:v>
                      </c:pt>
                      <c:pt idx="365">
                        <c:v>1.3541399999999191E-4</c:v>
                      </c:pt>
                      <c:pt idx="366">
                        <c:v>1.3883839999999272E-4</c:v>
                      </c:pt>
                      <c:pt idx="367">
                        <c:v>1.4227279999999337E-4</c:v>
                      </c:pt>
                      <c:pt idx="368">
                        <c:v>1.3893839999999267E-4</c:v>
                      </c:pt>
                      <c:pt idx="369">
                        <c:v>1.3631619999999577E-4</c:v>
                      </c:pt>
                      <c:pt idx="370">
                        <c:v>1.3369399999999193E-4</c:v>
                      </c:pt>
                      <c:pt idx="371">
                        <c:v>1.2958959999999819E-4</c:v>
                      </c:pt>
                      <c:pt idx="372">
                        <c:v>1.2658739999999434E-4</c:v>
                      </c:pt>
                      <c:pt idx="373">
                        <c:v>1.2325299999999364E-4</c:v>
                      </c:pt>
                      <c:pt idx="374">
                        <c:v>1.1853639999999605E-4</c:v>
                      </c:pt>
                      <c:pt idx="375">
                        <c:v>1.1710639999999598E-4</c:v>
                      </c:pt>
                      <c:pt idx="376">
                        <c:v>1.1657859999999293E-4</c:v>
                      </c:pt>
                      <c:pt idx="377">
                        <c:v>1.2243959999999816E-4</c:v>
                      </c:pt>
                      <c:pt idx="378">
                        <c:v>1.2792059999999653E-4</c:v>
                      </c:pt>
                      <c:pt idx="379">
                        <c:v>1.3340159999999479E-4</c:v>
                      </c:pt>
                      <c:pt idx="380">
                        <c:v>1.3687819999999248E-4</c:v>
                      </c:pt>
                      <c:pt idx="381">
                        <c:v>1.363081999999925E-4</c:v>
                      </c:pt>
                      <c:pt idx="382">
                        <c:v>1.3378599999999555E-4</c:v>
                      </c:pt>
                      <c:pt idx="383">
                        <c:v>1.3173379999999863E-4</c:v>
                      </c:pt>
                      <c:pt idx="384">
                        <c:v>1.2968159999999487E-4</c:v>
                      </c:pt>
                      <c:pt idx="385">
                        <c:v>1.291115999999949E-4</c:v>
                      </c:pt>
                      <c:pt idx="386">
                        <c:v>1.3001379999999865E-4</c:v>
                      </c:pt>
                      <c:pt idx="387">
                        <c:v>1.2954379999999862E-4</c:v>
                      </c:pt>
                      <c:pt idx="388">
                        <c:v>1.2777159999999483E-4</c:v>
                      </c:pt>
                      <c:pt idx="389">
                        <c:v>1.2486499999999029E-4</c:v>
                      </c:pt>
                      <c:pt idx="390">
                        <c:v>1.2353059999999647E-4</c:v>
                      </c:pt>
                      <c:pt idx="391">
                        <c:v>1.2158399999999197E-4</c:v>
                      </c:pt>
                      <c:pt idx="392">
                        <c:v>1.1834519999999048E-4</c:v>
                      </c:pt>
                      <c:pt idx="393">
                        <c:v>1.1934299999999366E-4</c:v>
                      </c:pt>
                      <c:pt idx="394">
                        <c:v>1.2020299999999364E-4</c:v>
                      </c:pt>
                      <c:pt idx="395">
                        <c:v>1.1939079999999673E-4</c:v>
                      </c:pt>
                      <c:pt idx="396">
                        <c:v>1.1591419999999221E-4</c:v>
                      </c:pt>
                      <c:pt idx="397">
                        <c:v>1.1667419999999214E-4</c:v>
                      </c:pt>
                      <c:pt idx="398">
                        <c:v>1.1929639999999598E-4</c:v>
                      </c:pt>
                      <c:pt idx="399">
                        <c:v>1.2044639999999598E-4</c:v>
                      </c:pt>
                      <c:pt idx="400">
                        <c:v>1.2334859999999284E-4</c:v>
                      </c:pt>
                      <c:pt idx="401">
                        <c:v>1.3159959999999818E-4</c:v>
                      </c:pt>
                      <c:pt idx="402">
                        <c:v>1.329295999999982E-4</c:v>
                      </c:pt>
                      <c:pt idx="403">
                        <c:v>1.3369959999999818E-4</c:v>
                      </c:pt>
                      <c:pt idx="404">
                        <c:v>1.3145299999999362E-4</c:v>
                      </c:pt>
                      <c:pt idx="405">
                        <c:v>1.2902639999999598E-4</c:v>
                      </c:pt>
                      <c:pt idx="406">
                        <c:v>1.2492759999999461E-4</c:v>
                      </c:pt>
                      <c:pt idx="407">
                        <c:v>1.220209999999969E-4</c:v>
                      </c:pt>
                      <c:pt idx="408">
                        <c:v>1.1921439999999241E-4</c:v>
                      </c:pt>
                      <c:pt idx="409">
                        <c:v>1.2106659999999627E-4</c:v>
                      </c:pt>
                      <c:pt idx="410">
                        <c:v>1.2282879999999307E-4</c:v>
                      </c:pt>
                      <c:pt idx="411">
                        <c:v>1.2459099999999692E-4</c:v>
                      </c:pt>
                      <c:pt idx="412">
                        <c:v>1.2498099999999699E-4</c:v>
                      </c:pt>
                      <c:pt idx="413">
                        <c:v>1.2664319999999385E-4</c:v>
                      </c:pt>
                      <c:pt idx="414">
                        <c:v>1.2387879999999313E-4</c:v>
                      </c:pt>
                      <c:pt idx="415">
                        <c:v>1.2216439999999235E-4</c:v>
                      </c:pt>
                      <c:pt idx="416">
                        <c:v>1.2044999999999862E-4</c:v>
                      </c:pt>
                      <c:pt idx="417">
                        <c:v>1.1882559999999091E-4</c:v>
                      </c:pt>
                      <c:pt idx="418">
                        <c:v>1.2045559999999099E-4</c:v>
                      </c:pt>
                      <c:pt idx="419">
                        <c:v>1.2345779999999474E-4</c:v>
                      </c:pt>
                      <c:pt idx="420">
                        <c:v>1.2540999999999865E-4</c:v>
                      </c:pt>
                      <c:pt idx="421">
                        <c:v>1.3012659999999624E-4</c:v>
                      </c:pt>
                      <c:pt idx="422">
                        <c:v>1.3327099999999698E-4</c:v>
                      </c:pt>
                      <c:pt idx="423">
                        <c:v>1.3594539999999076E-4</c:v>
                      </c:pt>
                      <c:pt idx="424">
                        <c:v>1.3722759999999453E-4</c:v>
                      </c:pt>
                      <c:pt idx="425">
                        <c:v>1.3990199999999525E-4</c:v>
                      </c:pt>
                      <c:pt idx="426">
                        <c:v>1.398019999999953E-4</c:v>
                      </c:pt>
                      <c:pt idx="427">
                        <c:v>1.3546539999999068E-4</c:v>
                      </c:pt>
                      <c:pt idx="428">
                        <c:v>1.3213099999999692E-4</c:v>
                      </c:pt>
                      <c:pt idx="429">
                        <c:v>1.2584219999999555E-4</c:v>
                      </c:pt>
                      <c:pt idx="430">
                        <c:v>1.2092559999999091E-4</c:v>
                      </c:pt>
                      <c:pt idx="431">
                        <c:v>1.158289999999933E-4</c:v>
                      </c:pt>
                      <c:pt idx="432">
                        <c:v>1.1448899999999334E-4</c:v>
                      </c:pt>
                      <c:pt idx="433">
                        <c:v>1.1401899999999331E-4</c:v>
                      </c:pt>
                      <c:pt idx="434">
                        <c:v>1.1324899999999333E-4</c:v>
                      </c:pt>
                      <c:pt idx="435">
                        <c:v>1.111067999999964E-4</c:v>
                      </c:pt>
                      <c:pt idx="436">
                        <c:v>1.1191899999999332E-4</c:v>
                      </c:pt>
                      <c:pt idx="437">
                        <c:v>1.1468339999999404E-4</c:v>
                      </c:pt>
                      <c:pt idx="438">
                        <c:v>1.1558559999999096E-4</c:v>
                      </c:pt>
                      <c:pt idx="439">
                        <c:v>1.1696779999999479E-4</c:v>
                      </c:pt>
                      <c:pt idx="440">
                        <c:v>1.1973219999999551E-4</c:v>
                      </c:pt>
                      <c:pt idx="441">
                        <c:v>1.1853999999999858E-4</c:v>
                      </c:pt>
                      <c:pt idx="442">
                        <c:v>1.1615559999999094E-4</c:v>
                      </c:pt>
                      <c:pt idx="443">
                        <c:v>1.2216439999999235E-4</c:v>
                      </c:pt>
                      <c:pt idx="444">
                        <c:v>1.200699999999986E-4</c:v>
                      </c:pt>
                      <c:pt idx="445">
                        <c:v>1.2120999999999866E-4</c:v>
                      </c:pt>
                      <c:pt idx="446">
                        <c:v>1.2168999999999863E-4</c:v>
                      </c:pt>
                      <c:pt idx="447">
                        <c:v>1.2383219999999556E-4</c:v>
                      </c:pt>
                      <c:pt idx="448">
                        <c:v>1.1392459999999267E-4</c:v>
                      </c:pt>
                      <c:pt idx="449">
                        <c:v>1.162567999999965E-4</c:v>
                      </c:pt>
                      <c:pt idx="450">
                        <c:v>1.1535459999999264E-4</c:v>
                      </c:pt>
                      <c:pt idx="451">
                        <c:v>1.1649459999999259E-4</c:v>
                      </c:pt>
                      <c:pt idx="452">
                        <c:v>1.1716459999999262E-4</c:v>
                      </c:pt>
                      <c:pt idx="453">
                        <c:v>1.2474559999999099E-4</c:v>
                      </c:pt>
                      <c:pt idx="454">
                        <c:v>1.3103439999999236E-4</c:v>
                      </c:pt>
                      <c:pt idx="455">
                        <c:v>1.3208439999999242E-4</c:v>
                      </c:pt>
                      <c:pt idx="456">
                        <c:v>1.3332439999999242E-4</c:v>
                      </c:pt>
                      <c:pt idx="457">
                        <c:v>1.3485439999999245E-4</c:v>
                      </c:pt>
                      <c:pt idx="458">
                        <c:v>1.3589439999999245E-4</c:v>
                      </c:pt>
                      <c:pt idx="459">
                        <c:v>1.3179559999999097E-4</c:v>
                      </c:pt>
                      <c:pt idx="460">
                        <c:v>1.3294559999999097E-4</c:v>
                      </c:pt>
                      <c:pt idx="461">
                        <c:v>1.337055999999909E-4</c:v>
                      </c:pt>
                      <c:pt idx="462">
                        <c:v>1.3556779999999481E-4</c:v>
                      </c:pt>
                      <c:pt idx="463">
                        <c:v>1.3556779999999481E-4</c:v>
                      </c:pt>
                      <c:pt idx="464">
                        <c:v>1.361899999999986E-4</c:v>
                      </c:pt>
                      <c:pt idx="465">
                        <c:v>1.3265559999999096E-4</c:v>
                      </c:pt>
                      <c:pt idx="466">
                        <c:v>1.2745899999999329E-4</c:v>
                      </c:pt>
                      <c:pt idx="467">
                        <c:v>1.2279459999999258E-4</c:v>
                      </c:pt>
                      <c:pt idx="468">
                        <c:v>1.1888019999999186E-4</c:v>
                      </c:pt>
                      <c:pt idx="469">
                        <c:v>1.1802019999999187E-4</c:v>
                      </c:pt>
                      <c:pt idx="470">
                        <c:v>1.2164899999999332E-4</c:v>
                      </c:pt>
                      <c:pt idx="471">
                        <c:v>1.2812219999999556E-4</c:v>
                      </c:pt>
                      <c:pt idx="472">
                        <c:v>1.2993659999999618E-4</c:v>
                      </c:pt>
                      <c:pt idx="473">
                        <c:v>1.3246319999999387E-4</c:v>
                      </c:pt>
                      <c:pt idx="474">
                        <c:v>1.3222539999999073E-4</c:v>
                      </c:pt>
                      <c:pt idx="475">
                        <c:v>1.2583659999999624E-4</c:v>
                      </c:pt>
                      <c:pt idx="476">
                        <c:v>1.17495599999991E-4</c:v>
                      </c:pt>
                      <c:pt idx="477">
                        <c:v>1.1983219999999546E-4</c:v>
                      </c:pt>
                      <c:pt idx="478">
                        <c:v>1.1706219999999554E-4</c:v>
                      </c:pt>
                      <c:pt idx="479">
                        <c:v>1.1767879999999308E-4</c:v>
                      </c:pt>
                      <c:pt idx="480">
                        <c:v>1.227319999999953E-4</c:v>
                      </c:pt>
                      <c:pt idx="481">
                        <c:v>1.284551999999905E-4</c:v>
                      </c:pt>
                      <c:pt idx="482">
                        <c:v>1.2459299999999359E-4</c:v>
                      </c:pt>
                      <c:pt idx="483">
                        <c:v>1.2496739999999431E-4</c:v>
                      </c:pt>
                      <c:pt idx="484">
                        <c:v>1.2315739999999432E-4</c:v>
                      </c:pt>
                      <c:pt idx="485">
                        <c:v>1.1848299999999367E-4</c:v>
                      </c:pt>
                      <c:pt idx="486">
                        <c:v>1.175751999999905E-4</c:v>
                      </c:pt>
                      <c:pt idx="487">
                        <c:v>1.1676739999999432E-4</c:v>
                      </c:pt>
                      <c:pt idx="488">
                        <c:v>1.170095999999982E-4</c:v>
                      </c:pt>
                      <c:pt idx="489">
                        <c:v>1.1457739999999432E-4</c:v>
                      </c:pt>
                      <c:pt idx="490">
                        <c:v>1.1323739999999436E-4</c:v>
                      </c:pt>
                      <c:pt idx="491">
                        <c:v>1.1099519999999054E-4</c:v>
                      </c:pt>
                      <c:pt idx="492">
                        <c:v>1.1290959999999816E-4</c:v>
                      </c:pt>
                      <c:pt idx="493">
                        <c:v>1.0937519999999052E-4</c:v>
                      </c:pt>
                      <c:pt idx="494">
                        <c:v>1.1319399999999192E-4</c:v>
                      </c:pt>
                      <c:pt idx="495">
                        <c:v>1.187649999999903E-4</c:v>
                      </c:pt>
                      <c:pt idx="496">
                        <c:v>1.2267379999999866E-4</c:v>
                      </c:pt>
                      <c:pt idx="497">
                        <c:v>1.1847939999999797E-4</c:v>
                      </c:pt>
                      <c:pt idx="498">
                        <c:v>1.2405039999999624E-4</c:v>
                      </c:pt>
                      <c:pt idx="499">
                        <c:v>1.2100599999999555E-4</c:v>
                      </c:pt>
                      <c:pt idx="500">
                        <c:v>1.1776159999999486E-4</c:v>
                      </c:pt>
                      <c:pt idx="501">
                        <c:v>1.1700159999999482E-4</c:v>
                      </c:pt>
                      <c:pt idx="502">
                        <c:v>1.201881999999925E-4</c:v>
                      </c:pt>
                      <c:pt idx="503">
                        <c:v>1.1776599999999561E-4</c:v>
                      </c:pt>
                      <c:pt idx="504">
                        <c:v>1.1900039999999631E-4</c:v>
                      </c:pt>
                      <c:pt idx="505">
                        <c:v>1.2023479999999701E-4</c:v>
                      </c:pt>
                      <c:pt idx="506">
                        <c:v>1.1318599999999559E-4</c:v>
                      </c:pt>
                      <c:pt idx="507">
                        <c:v>1.1037379999999863E-4</c:v>
                      </c:pt>
                      <c:pt idx="508">
                        <c:v>1.0884379999999872E-4</c:v>
                      </c:pt>
                      <c:pt idx="509">
                        <c:v>1.0879599999999553E-4</c:v>
                      </c:pt>
                      <c:pt idx="510">
                        <c:v>1.0798819999999242E-4</c:v>
                      </c:pt>
                      <c:pt idx="511">
                        <c:v>1.1317919999999078E-4</c:v>
                      </c:pt>
                      <c:pt idx="512">
                        <c:v>1.1227139999999466E-4</c:v>
                      </c:pt>
                      <c:pt idx="513">
                        <c:v>1.1346799999999223E-4</c:v>
                      </c:pt>
                      <c:pt idx="514">
                        <c:v>1.1198019999999608E-4</c:v>
                      </c:pt>
                      <c:pt idx="515">
                        <c:v>1.1198459999999682E-4</c:v>
                      </c:pt>
                      <c:pt idx="516">
                        <c:v>1.1069679999999363E-4</c:v>
                      </c:pt>
                      <c:pt idx="517">
                        <c:v>1.0997899999999053E-4</c:v>
                      </c:pt>
                      <c:pt idx="518">
                        <c:v>1.0873899999999052E-4</c:v>
                      </c:pt>
                      <c:pt idx="519">
                        <c:v>1.0673899999999058E-4</c:v>
                      </c:pt>
                      <c:pt idx="520">
                        <c:v>1.0530899999999061E-4</c:v>
                      </c:pt>
                      <c:pt idx="521">
                        <c:v>1.0764559999999507E-4</c:v>
                      </c:pt>
                      <c:pt idx="522">
                        <c:v>1.0912219999999271E-4</c:v>
                      </c:pt>
                      <c:pt idx="523">
                        <c:v>1.1188099999999413E-4</c:v>
                      </c:pt>
                      <c:pt idx="524">
                        <c:v>1.1325759999999182E-4</c:v>
                      </c:pt>
                      <c:pt idx="525">
                        <c:v>1.1464419999999639E-4</c:v>
                      </c:pt>
                      <c:pt idx="526">
                        <c:v>1.1149419999999634E-4</c:v>
                      </c:pt>
                      <c:pt idx="527">
                        <c:v>1.0930419999999634E-4</c:v>
                      </c:pt>
                      <c:pt idx="528">
                        <c:v>1.0829639999999322E-4</c:v>
                      </c:pt>
                      <c:pt idx="529">
                        <c:v>1.0696639999999326E-4</c:v>
                      </c:pt>
                      <c:pt idx="530">
                        <c:v>1.0553639999999324E-4</c:v>
                      </c:pt>
                      <c:pt idx="531">
                        <c:v>1.0438639999999324E-4</c:v>
                      </c:pt>
                      <c:pt idx="532">
                        <c:v>1.0462859999999706E-4</c:v>
                      </c:pt>
                      <c:pt idx="533">
                        <c:v>1.0162639999999326E-4</c:v>
                      </c:pt>
                      <c:pt idx="534">
                        <c:v>9.8814199999996348E-5</c:v>
                      </c:pt>
                      <c:pt idx="535">
                        <c:v>9.7574199999996339E-5</c:v>
                      </c:pt>
                      <c:pt idx="536">
                        <c:v>1.0076079999999396E-4</c:v>
                      </c:pt>
                      <c:pt idx="537">
                        <c:v>1.0200519999999466E-4</c:v>
                      </c:pt>
                      <c:pt idx="538">
                        <c:v>1.0361959999999538E-4</c:v>
                      </c:pt>
                      <c:pt idx="539">
                        <c:v>1.0061739999999851E-4</c:v>
                      </c:pt>
                      <c:pt idx="540">
                        <c:v>9.999959999999541E-5</c:v>
                      </c:pt>
                      <c:pt idx="541">
                        <c:v>9.6807399999998534E-5</c:v>
                      </c:pt>
                      <c:pt idx="542">
                        <c:v>9.2802999999990865E-5</c:v>
                      </c:pt>
                      <c:pt idx="543">
                        <c:v>9.5799599999995416E-5</c:v>
                      </c:pt>
                      <c:pt idx="544">
                        <c:v>1.0462499999999448E-4</c:v>
                      </c:pt>
                      <c:pt idx="545">
                        <c:v>1.0986379999999591E-4</c:v>
                      </c:pt>
                      <c:pt idx="546">
                        <c:v>1.1601479999999426E-4</c:v>
                      </c:pt>
                      <c:pt idx="547">
                        <c:v>1.2011359999999568E-4</c:v>
                      </c:pt>
                      <c:pt idx="548">
                        <c:v>1.1481699999999807E-4</c:v>
                      </c:pt>
                      <c:pt idx="549">
                        <c:v>1.1200479999999422E-4</c:v>
                      </c:pt>
                      <c:pt idx="550">
                        <c:v>1.0771039999999353E-4</c:v>
                      </c:pt>
                      <c:pt idx="551">
                        <c:v>1.0114159999999209E-4</c:v>
                      </c:pt>
                      <c:pt idx="552">
                        <c:v>9.5032799999990617E-5</c:v>
                      </c:pt>
                      <c:pt idx="553">
                        <c:v>9.5754999999994464E-5</c:v>
                      </c:pt>
                      <c:pt idx="554">
                        <c:v>9.3982799999990619E-5</c:v>
                      </c:pt>
                      <c:pt idx="555">
                        <c:v>9.1028399999996826E-5</c:v>
                      </c:pt>
                      <c:pt idx="556">
                        <c:v>9.3602799999990653E-5</c:v>
                      </c:pt>
                      <c:pt idx="557">
                        <c:v>9.4604999999994463E-5</c:v>
                      </c:pt>
                      <c:pt idx="558">
                        <c:v>9.5707199999998276E-5</c:v>
                      </c:pt>
                      <c:pt idx="559">
                        <c:v>9.6699399999995207E-5</c:v>
                      </c:pt>
                      <c:pt idx="560">
                        <c:v>9.6229399999995179E-5</c:v>
                      </c:pt>
                      <c:pt idx="561">
                        <c:v>9.4367199999998265E-5</c:v>
                      </c:pt>
                      <c:pt idx="562">
                        <c:v>9.4077199999998307E-5</c:v>
                      </c:pt>
                      <c:pt idx="563">
                        <c:v>9.2414999999994459E-5</c:v>
                      </c:pt>
                      <c:pt idx="564">
                        <c:v>9.0552799999990606E-5</c:v>
                      </c:pt>
                      <c:pt idx="565">
                        <c:v>9.1554999999994471E-5</c:v>
                      </c:pt>
                      <c:pt idx="566">
                        <c:v>9.1074999999994448E-5</c:v>
                      </c:pt>
                      <c:pt idx="567">
                        <c:v>9.364939999999516E-5</c:v>
                      </c:pt>
                      <c:pt idx="568">
                        <c:v>9.751599999999281E-5</c:v>
                      </c:pt>
                      <c:pt idx="569">
                        <c:v>1.0028039999999353E-4</c:v>
                      </c:pt>
                      <c:pt idx="570">
                        <c:v>1.0384699999999806E-4</c:v>
                      </c:pt>
                      <c:pt idx="571">
                        <c:v>1.0585139999999186E-4</c:v>
                      </c:pt>
                      <c:pt idx="572">
                        <c:v>1.0590359999999567E-4</c:v>
                      </c:pt>
                      <c:pt idx="573">
                        <c:v>1.0141919999999497E-4</c:v>
                      </c:pt>
                      <c:pt idx="574">
                        <c:v>9.7646999999998071E-5</c:v>
                      </c:pt>
                      <c:pt idx="575">
                        <c:v>9.5556999999998069E-5</c:v>
                      </c:pt>
                      <c:pt idx="576">
                        <c:v>9.1784799999994229E-5</c:v>
                      </c:pt>
                      <c:pt idx="577">
                        <c:v>8.9494799999994222E-5</c:v>
                      </c:pt>
                      <c:pt idx="578">
                        <c:v>9.2211399999991871E-5</c:v>
                      </c:pt>
                      <c:pt idx="579">
                        <c:v>9.2453599999995696E-5</c:v>
                      </c:pt>
                      <c:pt idx="580">
                        <c:v>8.9921399999991864E-5</c:v>
                      </c:pt>
                      <c:pt idx="581">
                        <c:v>8.6586999999998051E-5</c:v>
                      </c:pt>
                      <c:pt idx="582">
                        <c:v>8.4392599999990421E-5</c:v>
                      </c:pt>
                      <c:pt idx="583">
                        <c:v>7.4859399999995186E-5</c:v>
                      </c:pt>
                      <c:pt idx="584">
                        <c:v>7.1714999999994444E-5</c:v>
                      </c:pt>
                      <c:pt idx="585">
                        <c:v>6.8760599999993712E-5</c:v>
                      </c:pt>
                      <c:pt idx="586">
                        <c:v>6.8290599999993738E-5</c:v>
                      </c:pt>
                      <c:pt idx="587">
                        <c:v>6.9334999999994484E-5</c:v>
                      </c:pt>
                      <c:pt idx="588">
                        <c:v>7.6435999999992774E-5</c:v>
                      </c:pt>
                      <c:pt idx="589">
                        <c:v>7.9822599999990402E-5</c:v>
                      </c:pt>
                      <c:pt idx="590">
                        <c:v>8.3009199999994963E-5</c:v>
                      </c:pt>
                      <c:pt idx="591">
                        <c:v>8.6495799999992593E-5</c:v>
                      </c:pt>
                      <c:pt idx="592">
                        <c:v>8.7677999999996419E-5</c:v>
                      </c:pt>
                      <c:pt idx="593">
                        <c:v>8.4253599999995659E-5</c:v>
                      </c:pt>
                      <c:pt idx="594">
                        <c:v>8.201139999999184E-5</c:v>
                      </c:pt>
                      <c:pt idx="595">
                        <c:v>7.9679199999994953E-5</c:v>
                      </c:pt>
                      <c:pt idx="596">
                        <c:v>7.595479999999424E-5</c:v>
                      </c:pt>
                      <c:pt idx="597">
                        <c:v>7.3622599999990414E-5</c:v>
                      </c:pt>
                      <c:pt idx="598">
                        <c:v>7.2662599999990423E-5</c:v>
                      </c:pt>
                      <c:pt idx="599">
                        <c:v>7.3664799999994233E-5</c:v>
                      </c:pt>
                      <c:pt idx="600">
                        <c:v>7.3574799999994226E-5</c:v>
                      </c:pt>
                      <c:pt idx="601">
                        <c:v>7.6239199999994945E-5</c:v>
                      </c:pt>
                      <c:pt idx="602">
                        <c:v>7.971579999999258E-5</c:v>
                      </c:pt>
                      <c:pt idx="603">
                        <c:v>8.1630199999993308E-5</c:v>
                      </c:pt>
                      <c:pt idx="604">
                        <c:v>7.8717999999996396E-5</c:v>
                      </c:pt>
                      <c:pt idx="605">
                        <c:v>8.1334599999994042E-5</c:v>
                      </c:pt>
                      <c:pt idx="606">
                        <c:v>7.7952399999997102E-5</c:v>
                      </c:pt>
                      <c:pt idx="607">
                        <c:v>7.3667999999996409E-5</c:v>
                      </c:pt>
                      <c:pt idx="608">
                        <c:v>6.8091399999991838E-5</c:v>
                      </c:pt>
                      <c:pt idx="609">
                        <c:v>6.4656999999998077E-5</c:v>
                      </c:pt>
                      <c:pt idx="610">
                        <c:v>6.0842599999990418E-5</c:v>
                      </c:pt>
                      <c:pt idx="611">
                        <c:v>6.0884799999994237E-5</c:v>
                      </c:pt>
                      <c:pt idx="612">
                        <c:v>6.3701399999991834E-5</c:v>
                      </c:pt>
                      <c:pt idx="613">
                        <c:v>6.6417999999996422E-5</c:v>
                      </c:pt>
                      <c:pt idx="614">
                        <c:v>6.8844599999994005E-5</c:v>
                      </c:pt>
                      <c:pt idx="615">
                        <c:v>7.1941199999998558E-5</c:v>
                      </c:pt>
                      <c:pt idx="616">
                        <c:v>7.1661199999998595E-5</c:v>
                      </c:pt>
                      <c:pt idx="617">
                        <c:v>7.1471199999998585E-5</c:v>
                      </c:pt>
                      <c:pt idx="618">
                        <c:v>7.127119999999858E-5</c:v>
                      </c:pt>
                      <c:pt idx="619">
                        <c:v>7.2753399999995474E-5</c:v>
                      </c:pt>
                      <c:pt idx="620">
                        <c:v>7.3275599999992377E-5</c:v>
                      </c:pt>
                      <c:pt idx="621">
                        <c:v>7.3227799999996189E-5</c:v>
                      </c:pt>
                      <c:pt idx="622">
                        <c:v>7.3179999999993062E-5</c:v>
                      </c:pt>
                      <c:pt idx="623">
                        <c:v>6.7703399999995487E-5</c:v>
                      </c:pt>
                      <c:pt idx="624">
                        <c:v>6.0834599999994032E-5</c:v>
                      </c:pt>
                      <c:pt idx="625">
                        <c:v>5.7780199999993298E-5</c:v>
                      </c:pt>
                      <c:pt idx="626">
                        <c:v>5.2541399999991867E-5</c:v>
                      </c:pt>
                      <c:pt idx="627">
                        <c:v>4.8584799999994263E-5</c:v>
                      </c:pt>
                      <c:pt idx="628">
                        <c:v>5.1729199999994951E-5</c:v>
                      </c:pt>
                      <c:pt idx="629">
                        <c:v>5.3681399999991873E-5</c:v>
                      </c:pt>
                      <c:pt idx="630">
                        <c:v>5.3971399999991831E-5</c:v>
                      </c:pt>
                      <c:pt idx="631">
                        <c:v>5.5643599999995674E-5</c:v>
                      </c:pt>
                      <c:pt idx="632">
                        <c:v>5.4641399999991863E-5</c:v>
                      </c:pt>
                      <c:pt idx="633">
                        <c:v>5.5591399999991859E-5</c:v>
                      </c:pt>
                      <c:pt idx="634">
                        <c:v>5.3596999999998057E-5</c:v>
                      </c:pt>
                      <c:pt idx="635">
                        <c:v>5.2404799999994237E-5</c:v>
                      </c:pt>
                      <c:pt idx="636">
                        <c:v>5.168259999999039E-5</c:v>
                      </c:pt>
                      <c:pt idx="637">
                        <c:v>5.2352599999990423E-5</c:v>
                      </c:pt>
                      <c:pt idx="638">
                        <c:v>5.0490399999993509E-5</c:v>
                      </c:pt>
                      <c:pt idx="639">
                        <c:v>5.4024799999994211E-5</c:v>
                      </c:pt>
                      <c:pt idx="640">
                        <c:v>5.8029199999994942E-5</c:v>
                      </c:pt>
                      <c:pt idx="641">
                        <c:v>6.1553599999995704E-5</c:v>
                      </c:pt>
                      <c:pt idx="642">
                        <c:v>6.3695799999992581E-5</c:v>
                      </c:pt>
                      <c:pt idx="643">
                        <c:v>6.6417999999996422E-5</c:v>
                      </c:pt>
                      <c:pt idx="644">
                        <c:v>6.7800199999993314E-5</c:v>
                      </c:pt>
                      <c:pt idx="645">
                        <c:v>6.875019999999331E-5</c:v>
                      </c:pt>
                      <c:pt idx="646">
                        <c:v>6.6945799999992579E-5</c:v>
                      </c:pt>
                      <c:pt idx="647">
                        <c:v>6.5321399999991863E-5</c:v>
                      </c:pt>
                      <c:pt idx="648">
                        <c:v>6.3126999999998056E-5</c:v>
                      </c:pt>
                      <c:pt idx="649">
                        <c:v>6.517919999999498E-5</c:v>
                      </c:pt>
                      <c:pt idx="650">
                        <c:v>6.3506999999998076E-5</c:v>
                      </c:pt>
                      <c:pt idx="651">
                        <c:v>6.5659199999994948E-5</c:v>
                      </c:pt>
                      <c:pt idx="652">
                        <c:v>6.861359999999568E-5</c:v>
                      </c:pt>
                      <c:pt idx="653">
                        <c:v>7.0945799999992567E-5</c:v>
                      </c:pt>
                      <c:pt idx="654">
                        <c:v>6.9131399999991842E-5</c:v>
                      </c:pt>
                      <c:pt idx="655">
                        <c:v>6.8419199999994983E-5</c:v>
                      </c:pt>
                      <c:pt idx="656">
                        <c:v>6.6656999999998071E-5</c:v>
                      </c:pt>
                      <c:pt idx="657">
                        <c:v>6.389259999999041E-5</c:v>
                      </c:pt>
                      <c:pt idx="658">
                        <c:v>5.8073799999995893E-5</c:v>
                      </c:pt>
                      <c:pt idx="659">
                        <c:v>5.2834999999994462E-5</c:v>
                      </c:pt>
                      <c:pt idx="660">
                        <c:v>5.0930599999993728E-5</c:v>
                      </c:pt>
                      <c:pt idx="661">
                        <c:v>4.7923999999996121E-5</c:v>
                      </c:pt>
                      <c:pt idx="662">
                        <c:v>4.63095999999954E-5</c:v>
                      </c:pt>
                      <c:pt idx="663">
                        <c:v>4.8831799999992298E-5</c:v>
                      </c:pt>
                      <c:pt idx="664">
                        <c:v>5.3548399999996826E-5</c:v>
                      </c:pt>
                      <c:pt idx="665">
                        <c:v>5.7894999999994444E-5</c:v>
                      </c:pt>
                      <c:pt idx="666">
                        <c:v>6.1751599999992045E-5</c:v>
                      </c:pt>
                      <c:pt idx="667">
                        <c:v>6.2843799999995917E-5</c:v>
                      </c:pt>
                      <c:pt idx="668">
                        <c:v>6.3845999999992788E-5</c:v>
                      </c:pt>
                      <c:pt idx="669">
                        <c:v>6.1893799999995921E-5</c:v>
                      </c:pt>
                      <c:pt idx="670">
                        <c:v>6.0031599999992068E-5</c:v>
                      </c:pt>
                      <c:pt idx="671">
                        <c:v>5.8369399999995159E-5</c:v>
                      </c:pt>
                      <c:pt idx="672">
                        <c:v>5.9461599999992092E-5</c:v>
                      </c:pt>
                      <c:pt idx="673">
                        <c:v>6.0653799999995912E-5</c:v>
                      </c:pt>
                      <c:pt idx="674">
                        <c:v>6.2035999999992804E-5</c:v>
                      </c:pt>
                      <c:pt idx="675">
                        <c:v>6.404039999999354E-5</c:v>
                      </c:pt>
                      <c:pt idx="676">
                        <c:v>6.4562599999990389E-5</c:v>
                      </c:pt>
                      <c:pt idx="677">
                        <c:v>6.37025999999904E-5</c:v>
                      </c:pt>
                      <c:pt idx="678">
                        <c:v>6.4224799999994242E-5</c:v>
                      </c:pt>
                      <c:pt idx="679">
                        <c:v>6.3554799999994264E-5</c:v>
                      </c:pt>
                      <c:pt idx="680">
                        <c:v>6.2842599999990412E-5</c:v>
                      </c:pt>
                      <c:pt idx="681">
                        <c:v>6.2510399999993519E-5</c:v>
                      </c:pt>
                      <c:pt idx="682">
                        <c:v>6.3650399999993525E-5</c:v>
                      </c:pt>
                      <c:pt idx="683">
                        <c:v>6.3508199999996642E-5</c:v>
                      </c:pt>
                      <c:pt idx="684">
                        <c:v>6.455819999999664E-5</c:v>
                      </c:pt>
                      <c:pt idx="685">
                        <c:v>6.64203999999935E-5</c:v>
                      </c:pt>
                      <c:pt idx="686">
                        <c:v>6.661039999999351E-5</c:v>
                      </c:pt>
                      <c:pt idx="687">
                        <c:v>6.8282599999990414E-5</c:v>
                      </c:pt>
                      <c:pt idx="688">
                        <c:v>6.9754799999994252E-5</c:v>
                      </c:pt>
                      <c:pt idx="689">
                        <c:v>7.2619199999994976E-5</c:v>
                      </c:pt>
                      <c:pt idx="690">
                        <c:v>7.4091399999991875E-5</c:v>
                      </c:pt>
                      <c:pt idx="691">
                        <c:v>7.4381399999991834E-5</c:v>
                      </c:pt>
                      <c:pt idx="692">
                        <c:v>7.5621399999991842E-5</c:v>
                      </c:pt>
                      <c:pt idx="693">
                        <c:v>7.2804799999994245E-5</c:v>
                      </c:pt>
                      <c:pt idx="694">
                        <c:v>7.1380399999993534E-5</c:v>
                      </c:pt>
                      <c:pt idx="695">
                        <c:v>7.0758199999996628E-5</c:v>
                      </c:pt>
                      <c:pt idx="696">
                        <c:v>7.1328199999996604E-5</c:v>
                      </c:pt>
                      <c:pt idx="697">
                        <c:v>7.214039999999352E-5</c:v>
                      </c:pt>
                      <c:pt idx="698">
                        <c:v>7.5716999999998042E-5</c:v>
                      </c:pt>
                      <c:pt idx="699">
                        <c:v>7.5146999999998066E-5</c:v>
                      </c:pt>
                      <c:pt idx="700">
                        <c:v>7.3664799999994233E-5</c:v>
                      </c:pt>
                      <c:pt idx="701">
                        <c:v>7.2192599999990395E-5</c:v>
                      </c:pt>
                      <c:pt idx="702">
                        <c:v>7.0520399999993491E-5</c:v>
                      </c:pt>
                      <c:pt idx="703">
                        <c:v>7.0140399999993525E-5</c:v>
                      </c:pt>
                      <c:pt idx="704">
                        <c:v>7.0952599999990387E-5</c:v>
                      </c:pt>
                      <c:pt idx="705">
                        <c:v>7.3236999999998079E-5</c:v>
                      </c:pt>
                      <c:pt idx="706">
                        <c:v>7.3759199999994982E-5</c:v>
                      </c:pt>
                      <c:pt idx="707">
                        <c:v>7.2709199999994984E-5</c:v>
                      </c:pt>
                      <c:pt idx="708">
                        <c:v>6.8994799999994212E-5</c:v>
                      </c:pt>
                      <c:pt idx="709">
                        <c:v>6.7232599999990416E-5</c:v>
                      </c:pt>
                      <c:pt idx="710">
                        <c:v>6.6852599999990396E-5</c:v>
                      </c:pt>
                      <c:pt idx="711">
                        <c:v>6.8134799999994224E-5</c:v>
                      </c:pt>
                      <c:pt idx="712">
                        <c:v>7.2571399999991849E-5</c:v>
                      </c:pt>
                      <c:pt idx="713">
                        <c:v>7.4043599999995687E-5</c:v>
                      </c:pt>
                      <c:pt idx="714">
                        <c:v>6.9616999999998056E-5</c:v>
                      </c:pt>
                      <c:pt idx="715">
                        <c:v>6.2225999999992814E-5</c:v>
                      </c:pt>
                      <c:pt idx="716">
                        <c:v>5.3552799999990628E-5</c:v>
                      </c:pt>
                      <c:pt idx="717">
                        <c:v>4.5069599999995392E-5</c:v>
                      </c:pt>
                      <c:pt idx="718">
                        <c:v>3.9350799999993938E-5</c:v>
                      </c:pt>
                      <c:pt idx="719">
                        <c:v>3.639639999999326E-5</c:v>
                      </c:pt>
                      <c:pt idx="720">
                        <c:v>3.7678599999997088E-5</c:v>
                      </c:pt>
                      <c:pt idx="721">
                        <c:v>4.1535199999994689E-5</c:v>
                      </c:pt>
                      <c:pt idx="722">
                        <c:v>4.5211799999992275E-5</c:v>
                      </c:pt>
                      <c:pt idx="723">
                        <c:v>4.9068399999996869E-5</c:v>
                      </c:pt>
                      <c:pt idx="724">
                        <c:v>5.6221599999992089E-5</c:v>
                      </c:pt>
                      <c:pt idx="725">
                        <c:v>6.2082599999990426E-5</c:v>
                      </c:pt>
                      <c:pt idx="726">
                        <c:v>6.8323599999995667E-5</c:v>
                      </c:pt>
                      <c:pt idx="727">
                        <c:v>7.3182399999997133E-5</c:v>
                      </c:pt>
                      <c:pt idx="728">
                        <c:v>7.8051199999998593E-5</c:v>
                      </c:pt>
                      <c:pt idx="729">
                        <c:v>7.9903399999995458E-5</c:v>
                      </c:pt>
                      <c:pt idx="730">
                        <c:v>8.0093399999995468E-5</c:v>
                      </c:pt>
                      <c:pt idx="731">
                        <c:v>7.8241199999998549E-5</c:v>
                      </c:pt>
                      <c:pt idx="732">
                        <c:v>7.4896799999990917E-5</c:v>
                      </c:pt>
                      <c:pt idx="733">
                        <c:v>7.1562399999997104E-5</c:v>
                      </c:pt>
                      <c:pt idx="734">
                        <c:v>6.6555799999992564E-5</c:v>
                      </c:pt>
                      <c:pt idx="735">
                        <c:v>6.1839199999994974E-5</c:v>
                      </c:pt>
                      <c:pt idx="736">
                        <c:v>5.8984799999994245E-5</c:v>
                      </c:pt>
                      <c:pt idx="737">
                        <c:v>5.4448199999996617E-5</c:v>
                      </c:pt>
                      <c:pt idx="738">
                        <c:v>5.683259999999038E-5</c:v>
                      </c:pt>
                      <c:pt idx="739">
                        <c:v>5.9216999999998075E-5</c:v>
                      </c:pt>
                      <c:pt idx="740">
                        <c:v>6.0129199999994938E-5</c:v>
                      </c:pt>
                      <c:pt idx="741">
                        <c:v>6.2503599999995699E-5</c:v>
                      </c:pt>
                      <c:pt idx="742">
                        <c:v>6.5267999999996421E-5</c:v>
                      </c:pt>
                      <c:pt idx="743">
                        <c:v>6.3035799999992597E-5</c:v>
                      </c:pt>
                      <c:pt idx="744">
                        <c:v>6.0793599999995663E-5</c:v>
                      </c:pt>
                      <c:pt idx="745">
                        <c:v>5.7259199999994961E-5</c:v>
                      </c:pt>
                      <c:pt idx="746">
                        <c:v>5.7021399999991824E-5</c:v>
                      </c:pt>
                      <c:pt idx="747">
                        <c:v>5.678359999999568E-5</c:v>
                      </c:pt>
                      <c:pt idx="748">
                        <c:v>5.3539199999994935E-5</c:v>
                      </c:pt>
                      <c:pt idx="749">
                        <c:v>5.5833599999995684E-5</c:v>
                      </c:pt>
                      <c:pt idx="750">
                        <c:v>5.9500199999993275E-5</c:v>
                      </c:pt>
                      <c:pt idx="751">
                        <c:v>5.9790199999993287E-5</c:v>
                      </c:pt>
                      <c:pt idx="752">
                        <c:v>5.8687999999996413E-5</c:v>
                      </c:pt>
                      <c:pt idx="753">
                        <c:v>6.0882399999997105E-5</c:v>
                      </c:pt>
                      <c:pt idx="754">
                        <c:v>5.6497999999996409E-5</c:v>
                      </c:pt>
                      <c:pt idx="755">
                        <c:v>5.3205799999992592E-5</c:v>
                      </c:pt>
                      <c:pt idx="756">
                        <c:v>4.8541399999991824E-5</c:v>
                      </c:pt>
                      <c:pt idx="757">
                        <c:v>5.216019999999328E-5</c:v>
                      </c:pt>
                      <c:pt idx="758">
                        <c:v>5.8923399999995479E-5</c:v>
                      </c:pt>
                      <c:pt idx="759">
                        <c:v>6.5164399999993782E-5</c:v>
                      </c:pt>
                      <c:pt idx="760">
                        <c:v>7.3077599999995981E-5</c:v>
                      </c:pt>
                      <c:pt idx="761">
                        <c:v>7.7946399999990448E-5</c:v>
                      </c:pt>
                      <c:pt idx="762">
                        <c:v>7.5514199999993559E-5</c:v>
                      </c:pt>
                      <c:pt idx="763">
                        <c:v>6.9215399999992134E-5</c:v>
                      </c:pt>
                      <c:pt idx="764">
                        <c:v>6.311659999999066E-5</c:v>
                      </c:pt>
                      <c:pt idx="765">
                        <c:v>5.5255599999992329E-5</c:v>
                      </c:pt>
                      <c:pt idx="766">
                        <c:v>5.2201199999998588E-5</c:v>
                      </c:pt>
                      <c:pt idx="767">
                        <c:v>4.9626799999990883E-5</c:v>
                      </c:pt>
                      <c:pt idx="768">
                        <c:v>5.2491199999998546E-5</c:v>
                      </c:pt>
                      <c:pt idx="769">
                        <c:v>5.5155599999992327E-5</c:v>
                      </c:pt>
                      <c:pt idx="770">
                        <c:v>5.9782199999996902E-5</c:v>
                      </c:pt>
                      <c:pt idx="771">
                        <c:v>6.2446599999990682E-5</c:v>
                      </c:pt>
                      <c:pt idx="772">
                        <c:v>6.5020999999998333E-5</c:v>
                      </c:pt>
                      <c:pt idx="773">
                        <c:v>6.2688799999994506E-5</c:v>
                      </c:pt>
                      <c:pt idx="774">
                        <c:v>6.054659999999069E-5</c:v>
                      </c:pt>
                      <c:pt idx="775">
                        <c:v>5.9016599999990669E-5</c:v>
                      </c:pt>
                      <c:pt idx="776">
                        <c:v>5.8968799999994535E-5</c:v>
                      </c:pt>
                      <c:pt idx="777">
                        <c:v>5.925319999999524E-5</c:v>
                      </c:pt>
                      <c:pt idx="778">
                        <c:v>6.2111999999996657E-5</c:v>
                      </c:pt>
                      <c:pt idx="779">
                        <c:v>6.3208599999994277E-5</c:v>
                      </c:pt>
                      <c:pt idx="780">
                        <c:v>6.2632999999994994E-5</c:v>
                      </c:pt>
                      <c:pt idx="781">
                        <c:v>6.0157399999995718E-5</c:v>
                      </c:pt>
                      <c:pt idx="782">
                        <c:v>4.7658599999994306E-5</c:v>
                      </c:pt>
                      <c:pt idx="783">
                        <c:v>3.5649799999992857E-5</c:v>
                      </c:pt>
                      <c:pt idx="784">
                        <c:v>2.5687599999995963E-5</c:v>
                      </c:pt>
                      <c:pt idx="785">
                        <c:v>1.1953199999995229E-5</c:v>
                      </c:pt>
                      <c:pt idx="786">
                        <c:v>1.0831999999952194E-6</c:v>
                      </c:pt>
                      <c:pt idx="787">
                        <c:v>-8.9380000000033083E-6</c:v>
                      </c:pt>
                      <c:pt idx="788">
                        <c:v>-2.0099200000001896E-5</c:v>
                      </c:pt>
                      <c:pt idx="789">
                        <c:v>-3.8789200000001868E-5</c:v>
                      </c:pt>
                      <c:pt idx="790">
                        <c:v>-5.3622600000004239E-5</c:v>
                      </c:pt>
                      <c:pt idx="791">
                        <c:v>-7.3980400000007366E-5</c:v>
                      </c:pt>
                      <c:pt idx="792">
                        <c:v>-9.2622600000004265E-5</c:v>
                      </c:pt>
                      <c:pt idx="793">
                        <c:v>-1.1851480000000809E-4</c:v>
                      </c:pt>
                      <c:pt idx="794">
                        <c:v>-1.4383700000000497E-4</c:v>
                      </c:pt>
                      <c:pt idx="795">
                        <c:v>-1.6691700000000498E-4</c:v>
                      </c:pt>
                      <c:pt idx="796">
                        <c:v>-1.8579700000000498E-4</c:v>
                      </c:pt>
                      <c:pt idx="797">
                        <c:v>-2.0020260000000426E-4</c:v>
                      </c:pt>
                      <c:pt idx="798">
                        <c:v>-2.0711040000000739E-4</c:v>
                      </c:pt>
                      <c:pt idx="799">
                        <c:v>-2.1288260000000426E-4</c:v>
                      </c:pt>
                      <c:pt idx="800">
                        <c:v>-2.1631700000000498E-4</c:v>
                      </c:pt>
                      <c:pt idx="801">
                        <c:v>-2.1731920000000185E-4</c:v>
                      </c:pt>
                      <c:pt idx="802">
                        <c:v>-2.1688580000000642E-4</c:v>
                      </c:pt>
                      <c:pt idx="803">
                        <c:v>-2.1092800000000332E-4</c:v>
                      </c:pt>
                      <c:pt idx="804">
                        <c:v>-1.9585360000000954E-4</c:v>
                      </c:pt>
                      <c:pt idx="805">
                        <c:v>-1.7887920000000186E-4</c:v>
                      </c:pt>
                      <c:pt idx="806">
                        <c:v>-1.605748000000081E-4</c:v>
                      </c:pt>
                      <c:pt idx="807">
                        <c:v>-1.3850380000000976E-4</c:v>
                      </c:pt>
                      <c:pt idx="808">
                        <c:v>-1.1937720000000521E-4</c:v>
                      </c:pt>
                      <c:pt idx="809">
                        <c:v>-1.0121060000000759E-4</c:v>
                      </c:pt>
                      <c:pt idx="810">
                        <c:v>-8.2806200000006864E-5</c:v>
                      </c:pt>
                      <c:pt idx="811">
                        <c:v>-6.5314000000003027E-5</c:v>
                      </c:pt>
                      <c:pt idx="812">
                        <c:v>-5.2956200000006871E-5</c:v>
                      </c:pt>
                      <c:pt idx="813">
                        <c:v>-4.0128400000003775E-5</c:v>
                      </c:pt>
                      <c:pt idx="814">
                        <c:v>-3.1405000000001384E-5</c:v>
                      </c:pt>
                      <c:pt idx="815">
                        <c:v>-2.144280000000449E-5</c:v>
                      </c:pt>
                      <c:pt idx="816">
                        <c:v>-1.3955000000001366E-5</c:v>
                      </c:pt>
                      <c:pt idx="817">
                        <c:v>-5.8972000000052059E-6</c:v>
                      </c:pt>
                      <c:pt idx="818">
                        <c:v>2.0649999999986326E-6</c:v>
                      </c:pt>
                      <c:pt idx="819">
                        <c:v>1.1603799999993121E-5</c:v>
                      </c:pt>
                      <c:pt idx="820">
                        <c:v>1.6273799999993142E-5</c:v>
                      </c:pt>
                      <c:pt idx="821">
                        <c:v>2.3000399999990721E-5</c:v>
                      </c:pt>
                      <c:pt idx="822">
                        <c:v>2.8956999999995312E-5</c:v>
                      </c:pt>
                      <c:pt idx="823">
                        <c:v>2.9194799999998394E-5</c:v>
                      </c:pt>
                      <c:pt idx="824">
                        <c:v>2.9532599999994595E-5</c:v>
                      </c:pt>
                      <c:pt idx="825">
                        <c:v>3.1052599999994567E-5</c:v>
                      </c:pt>
                      <c:pt idx="826">
                        <c:v>2.8668199999993865E-5</c:v>
                      </c:pt>
                      <c:pt idx="827">
                        <c:v>2.8245999999996965E-5</c:v>
                      </c:pt>
                      <c:pt idx="828">
                        <c:v>3.1960399999990743E-5</c:v>
                      </c:pt>
                      <c:pt idx="829">
                        <c:v>3.410259999999456E-5</c:v>
                      </c:pt>
                      <c:pt idx="830">
                        <c:v>3.5204799999998427E-5</c:v>
                      </c:pt>
                      <c:pt idx="831">
                        <c:v>3.410259999999456E-5</c:v>
                      </c:pt>
                      <c:pt idx="832">
                        <c:v>3.0678199999993854E-5</c:v>
                      </c:pt>
                      <c:pt idx="833">
                        <c:v>2.9338199999993844E-5</c:v>
                      </c:pt>
                      <c:pt idx="834">
                        <c:v>2.6335999999996978E-5</c:v>
                      </c:pt>
                      <c:pt idx="835">
                        <c:v>2.4335999999996983E-5</c:v>
                      </c:pt>
                      <c:pt idx="836">
                        <c:v>2.5570399999990745E-5</c:v>
                      </c:pt>
                      <c:pt idx="837">
                        <c:v>3.1763599999992914E-5</c:v>
                      </c:pt>
                      <c:pt idx="838">
                        <c:v>3.5862399999994339E-5</c:v>
                      </c:pt>
                      <c:pt idx="839">
                        <c:v>4.0251199999995777E-5</c:v>
                      </c:pt>
                      <c:pt idx="840">
                        <c:v>4.6872199999994154E-5</c:v>
                      </c:pt>
                      <c:pt idx="841">
                        <c:v>5.0258799999998666E-5</c:v>
                      </c:pt>
                      <c:pt idx="842">
                        <c:v>5.1830999999995567E-5</c:v>
                      </c:pt>
                      <c:pt idx="843">
                        <c:v>5.1260999999995591E-5</c:v>
                      </c:pt>
                      <c:pt idx="844">
                        <c:v>5.0500999999995551E-5</c:v>
                      </c:pt>
                      <c:pt idx="845">
                        <c:v>4.3632199999994151E-5</c:v>
                      </c:pt>
                      <c:pt idx="846">
                        <c:v>4.2302199999994135E-5</c:v>
                      </c:pt>
                      <c:pt idx="847">
                        <c:v>3.9679999999990296E-5</c:v>
                      </c:pt>
                      <c:pt idx="848">
                        <c:v>4.1964399999997988E-5</c:v>
                      </c:pt>
                      <c:pt idx="849">
                        <c:v>4.3056599999994867E-5</c:v>
                      </c:pt>
                      <c:pt idx="850">
                        <c:v>4.8685399999996313E-5</c:v>
                      </c:pt>
                      <c:pt idx="851">
                        <c:v>5.0157599999993213E-5</c:v>
                      </c:pt>
                      <c:pt idx="852">
                        <c:v>5.0157599999993213E-5</c:v>
                      </c:pt>
                      <c:pt idx="853">
                        <c:v>5.0347599999993168E-5</c:v>
                      </c:pt>
                      <c:pt idx="854">
                        <c:v>4.5298799999998686E-5</c:v>
                      </c:pt>
                      <c:pt idx="855">
                        <c:v>4.1342199999994144E-5</c:v>
                      </c:pt>
                      <c:pt idx="856">
                        <c:v>3.905779999999339E-5</c:v>
                      </c:pt>
                      <c:pt idx="857">
                        <c:v>3.5961199999995776E-5</c:v>
                      </c:pt>
                      <c:pt idx="858">
                        <c:v>3.820339999999271E-5</c:v>
                      </c:pt>
                      <c:pt idx="859">
                        <c:v>4.4682199999994149E-5</c:v>
                      </c:pt>
                      <c:pt idx="860">
                        <c:v>5.1450999999995601E-5</c:v>
                      </c:pt>
                      <c:pt idx="861">
                        <c:v>5.7359799999997011E-5</c:v>
                      </c:pt>
                      <c:pt idx="862">
                        <c:v>6.2698599999998445E-5</c:v>
                      </c:pt>
                      <c:pt idx="863">
                        <c:v>6.5272999999992272E-5</c:v>
                      </c:pt>
                      <c:pt idx="864">
                        <c:v>6.6085199999996072E-5</c:v>
                      </c:pt>
                      <c:pt idx="865">
                        <c:v>6.5505199999996101E-5</c:v>
                      </c:pt>
                      <c:pt idx="866">
                        <c:v>6.6887399999992993E-5</c:v>
                      </c:pt>
                      <c:pt idx="867">
                        <c:v>6.9461799999993704E-5</c:v>
                      </c:pt>
                      <c:pt idx="868">
                        <c:v>7.127619999999443E-5</c:v>
                      </c:pt>
                      <c:pt idx="869">
                        <c:v>7.1708399999998265E-5</c:v>
                      </c:pt>
                      <c:pt idx="870">
                        <c:v>7.1660599999995138E-5</c:v>
                      </c:pt>
                      <c:pt idx="871">
                        <c:v>6.9840599999995158E-5</c:v>
                      </c:pt>
                      <c:pt idx="872">
                        <c:v>6.6748399999998231E-5</c:v>
                      </c:pt>
                      <c:pt idx="873">
                        <c:v>6.3166199999994401E-5</c:v>
                      </c:pt>
                      <c:pt idx="874">
                        <c:v>5.8211799999993675E-5</c:v>
                      </c:pt>
                      <c:pt idx="875">
                        <c:v>5.4729599999996787E-5</c:v>
                      </c:pt>
                      <c:pt idx="876">
                        <c:v>5.4401799999993696E-5</c:v>
                      </c:pt>
                      <c:pt idx="877">
                        <c:v>5.4153999999990564E-5</c:v>
                      </c:pt>
                      <c:pt idx="878">
                        <c:v>5.7060599999995108E-5</c:v>
                      </c:pt>
                      <c:pt idx="879">
                        <c:v>6.0969399999996577E-5</c:v>
                      </c:pt>
                      <c:pt idx="880">
                        <c:v>6.3685999999994172E-5</c:v>
                      </c:pt>
                      <c:pt idx="881">
                        <c:v>6.44503999999949E-5</c:v>
                      </c:pt>
                      <c:pt idx="882">
                        <c:v>6.8069199999996356E-5</c:v>
                      </c:pt>
                      <c:pt idx="883">
                        <c:v>6.9503599999997062E-5</c:v>
                      </c:pt>
                      <c:pt idx="884">
                        <c:v>6.9925799999993963E-5</c:v>
                      </c:pt>
                      <c:pt idx="885">
                        <c:v>7.6076799999992312E-5</c:v>
                      </c:pt>
                      <c:pt idx="886">
                        <c:v>8.1705599999993758E-5</c:v>
                      </c:pt>
                      <c:pt idx="887">
                        <c:v>8.0033399999996854E-5</c:v>
                      </c:pt>
                      <c:pt idx="888">
                        <c:v>8.2607799999990627E-5</c:v>
                      </c:pt>
                      <c:pt idx="889">
                        <c:v>8.56621999999983E-5</c:v>
                      </c:pt>
                      <c:pt idx="890">
                        <c:v>8.2607799999990627E-5</c:v>
                      </c:pt>
                      <c:pt idx="891">
                        <c:v>7.7891199999993038E-5</c:v>
                      </c:pt>
                      <c:pt idx="892">
                        <c:v>7.9273399999996868E-5</c:v>
                      </c:pt>
                      <c:pt idx="893">
                        <c:v>7.6698999999996157E-5</c:v>
                      </c:pt>
                      <c:pt idx="894">
                        <c:v>7.3644599999995422E-5</c:v>
                      </c:pt>
                      <c:pt idx="895">
                        <c:v>7.5316799999992326E-5</c:v>
                      </c:pt>
                      <c:pt idx="896">
                        <c:v>7.5886799999992302E-5</c:v>
                      </c:pt>
                      <c:pt idx="897">
                        <c:v>7.7268999999996132E-5</c:v>
                      </c:pt>
                      <c:pt idx="898">
                        <c:v>7.7558999999996145E-5</c:v>
                      </c:pt>
                      <c:pt idx="899">
                        <c:v>7.8128999999996121E-5</c:v>
                      </c:pt>
                      <c:pt idx="900">
                        <c:v>7.3170199999994707E-5</c:v>
                      </c:pt>
                      <c:pt idx="901">
                        <c:v>6.7261399999993244E-5</c:v>
                      </c:pt>
                      <c:pt idx="902">
                        <c:v>6.0920399999994938E-5</c:v>
                      </c:pt>
                      <c:pt idx="903">
                        <c:v>5.9918199999998013E-5</c:v>
                      </c:pt>
                      <c:pt idx="904">
                        <c:v>5.8635999999994185E-5</c:v>
                      </c:pt>
                      <c:pt idx="905">
                        <c:v>6.3262599999991821E-5</c:v>
                      </c:pt>
                      <c:pt idx="906">
                        <c:v>6.7166999999992549E-5</c:v>
                      </c:pt>
                      <c:pt idx="907">
                        <c:v>6.9029199999996347E-5</c:v>
                      </c:pt>
                      <c:pt idx="908">
                        <c:v>6.6264799999995625E-5</c:v>
                      </c:pt>
                      <c:pt idx="909">
                        <c:v>6.3500399999994904E-5</c:v>
                      </c:pt>
                      <c:pt idx="910">
                        <c:v>6.1738199999998046E-5</c:v>
                      </c:pt>
                      <c:pt idx="911">
                        <c:v>6.2730399999994923E-5</c:v>
                      </c:pt>
                      <c:pt idx="912">
                        <c:v>6.3732599999991794E-5</c:v>
                      </c:pt>
                      <c:pt idx="913">
                        <c:v>6.8359199999996369E-5</c:v>
                      </c:pt>
                      <c:pt idx="914">
                        <c:v>7.1693599999997067E-5</c:v>
                      </c:pt>
                      <c:pt idx="915">
                        <c:v>7.502799999999088E-5</c:v>
                      </c:pt>
                      <c:pt idx="916">
                        <c:v>7.4225799999993959E-5</c:v>
                      </c:pt>
                      <c:pt idx="917">
                        <c:v>7.4795799999993989E-5</c:v>
                      </c:pt>
                      <c:pt idx="918">
                        <c:v>6.9736999999992519E-5</c:v>
                      </c:pt>
                      <c:pt idx="919">
                        <c:v>6.5980399999994921E-5</c:v>
                      </c:pt>
                      <c:pt idx="920">
                        <c:v>6.111159999999346E-5</c:v>
                      </c:pt>
                      <c:pt idx="921">
                        <c:v>5.9017199999992771E-5</c:v>
                      </c:pt>
                      <c:pt idx="922">
                        <c:v>5.6922799999992028E-5</c:v>
                      </c:pt>
                      <c:pt idx="923">
                        <c:v>5.8494999999995868E-5</c:v>
                      </c:pt>
                      <c:pt idx="924">
                        <c:v>6.2641599999993481E-5</c:v>
                      </c:pt>
                      <c:pt idx="925">
                        <c:v>6.7880399999994913E-5</c:v>
                      </c:pt>
                      <c:pt idx="926">
                        <c:v>7.1836999999992516E-5</c:v>
                      </c:pt>
                      <c:pt idx="927">
                        <c:v>7.5703599999997105E-5</c:v>
                      </c:pt>
                      <c:pt idx="928">
                        <c:v>7.5513599999997095E-5</c:v>
                      </c:pt>
                      <c:pt idx="929">
                        <c:v>7.3741399999993249E-5</c:v>
                      </c:pt>
                      <c:pt idx="930">
                        <c:v>6.745259999999182E-5</c:v>
                      </c:pt>
                      <c:pt idx="931">
                        <c:v>6.0303799999990347E-5</c:v>
                      </c:pt>
                      <c:pt idx="932">
                        <c:v>5.7391599999993489E-5</c:v>
                      </c:pt>
                      <c:pt idx="933">
                        <c:v>5.7253799999990355E-5</c:v>
                      </c:pt>
                      <c:pt idx="934">
                        <c:v>5.6103799999990354E-5</c:v>
                      </c:pt>
                      <c:pt idx="935">
                        <c:v>6.0592599999991794E-5</c:v>
                      </c:pt>
                      <c:pt idx="936">
                        <c:v>6.6923599999997097E-5</c:v>
                      </c:pt>
                      <c:pt idx="937">
                        <c:v>6.8737999999990884E-5</c:v>
                      </c:pt>
                      <c:pt idx="938">
                        <c:v>6.7587999999990883E-5</c:v>
                      </c:pt>
                      <c:pt idx="939">
                        <c:v>6.8642399999998508E-5</c:v>
                      </c:pt>
                      <c:pt idx="940">
                        <c:v>6.6832399999998523E-5</c:v>
                      </c:pt>
                      <c:pt idx="941">
                        <c:v>6.3730199999994716E-5</c:v>
                      </c:pt>
                      <c:pt idx="942">
                        <c:v>5.8485799999993978E-5</c:v>
                      </c:pt>
                      <c:pt idx="943">
                        <c:v>5.4143599999997101E-5</c:v>
                      </c:pt>
                      <c:pt idx="944">
                        <c:v>4.8709199999996352E-5</c:v>
                      </c:pt>
                      <c:pt idx="945">
                        <c:v>4.3564799999995616E-5</c:v>
                      </c:pt>
                      <c:pt idx="946">
                        <c:v>3.7180399999994925E-5</c:v>
                      </c:pt>
                      <c:pt idx="947">
                        <c:v>3.60825999999918E-5</c:v>
                      </c:pt>
                      <c:pt idx="948">
                        <c:v>3.5364799999995633E-5</c:v>
                      </c:pt>
                      <c:pt idx="949">
                        <c:v>3.340699999999252E-5</c:v>
                      </c:pt>
                      <c:pt idx="950">
                        <c:v>3.2831399999993236E-5</c:v>
                      </c:pt>
                      <c:pt idx="951">
                        <c:v>3.2213599999997072E-5</c:v>
                      </c:pt>
                      <c:pt idx="952">
                        <c:v>2.9833599999997085E-5</c:v>
                      </c:pt>
                      <c:pt idx="953">
                        <c:v>2.7063599999997082E-5</c:v>
                      </c:pt>
                      <c:pt idx="954">
                        <c:v>2.3581399999993255E-5</c:v>
                      </c:pt>
                      <c:pt idx="955">
                        <c:v>2.1291399999993248E-5</c:v>
                      </c:pt>
                      <c:pt idx="956">
                        <c:v>1.9101399999993244E-5</c:v>
                      </c:pt>
                      <c:pt idx="957">
                        <c:v>1.6431399999993244E-5</c:v>
                      </c:pt>
                      <c:pt idx="958">
                        <c:v>1.8187999999990848E-5</c:v>
                      </c:pt>
                      <c:pt idx="959">
                        <c:v>2.0524599999995416E-5</c:v>
                      </c:pt>
                      <c:pt idx="960">
                        <c:v>2.0096799999992296E-5</c:v>
                      </c:pt>
                      <c:pt idx="961">
                        <c:v>1.9668999999996142E-5</c:v>
                      </c:pt>
                      <c:pt idx="962">
                        <c:v>2.0381199999993028E-5</c:v>
                      </c:pt>
                      <c:pt idx="963">
                        <c:v>1.6144599999995407E-5</c:v>
                      </c:pt>
                      <c:pt idx="964">
                        <c:v>1.5232399999998516E-5</c:v>
                      </c:pt>
                      <c:pt idx="965">
                        <c:v>1.7664599999995406E-5</c:v>
                      </c:pt>
                      <c:pt idx="966">
                        <c:v>2.0096799999992296E-5</c:v>
                      </c:pt>
                      <c:pt idx="967">
                        <c:v>2.2908999999996145E-5</c:v>
                      </c:pt>
                      <c:pt idx="968">
                        <c:v>2.9155599999993755E-5</c:v>
                      </c:pt>
                      <c:pt idx="969">
                        <c:v>3.1065599999993742E-5</c:v>
                      </c:pt>
                      <c:pt idx="970">
                        <c:v>3.5729999999994483E-5</c:v>
                      </c:pt>
                      <c:pt idx="971">
                        <c:v>4.2076599999992095E-5</c:v>
                      </c:pt>
                      <c:pt idx="972">
                        <c:v>4.5168799999995907E-5</c:v>
                      </c:pt>
                      <c:pt idx="973">
                        <c:v>4.4646599999992093E-5</c:v>
                      </c:pt>
                      <c:pt idx="974">
                        <c:v>4.6598799999995926E-5</c:v>
                      </c:pt>
                      <c:pt idx="975">
                        <c:v>4.2124399999995195E-5</c:v>
                      </c:pt>
                      <c:pt idx="976">
                        <c:v>3.6399999999994461E-5</c:v>
                      </c:pt>
                      <c:pt idx="977">
                        <c:v>3.3059999999994483E-5</c:v>
                      </c:pt>
                      <c:pt idx="978">
                        <c:v>1.762119999999302E-5</c:v>
                      </c:pt>
                      <c:pt idx="979">
                        <c:v>1.2645999999954139E-6</c:v>
                      </c:pt>
                      <c:pt idx="980">
                        <c:v>-1.5329800000005303E-5</c:v>
                      </c:pt>
                      <c:pt idx="981">
                        <c:v>-3.5074200000006041E-5</c:v>
                      </c:pt>
                      <c:pt idx="982">
                        <c:v>-6.005860000000675E-5</c:v>
                      </c:pt>
                      <c:pt idx="983">
                        <c:v>-8.2938600000006748E-5</c:v>
                      </c:pt>
                      <c:pt idx="984">
                        <c:v>-1.1622420000000604E-4</c:v>
                      </c:pt>
                      <c:pt idx="985">
                        <c:v>-1.5680200000000916E-4</c:v>
                      </c:pt>
                      <c:pt idx="986">
                        <c:v>-2.0439200000000915E-4</c:v>
                      </c:pt>
                      <c:pt idx="987">
                        <c:v>-2.5961200000000916E-4</c:v>
                      </c:pt>
                      <c:pt idx="988">
                        <c:v>-3.1922200000000914E-4</c:v>
                      </c:pt>
                      <c:pt idx="989">
                        <c:v>-3.9608640000000293E-4</c:v>
                      </c:pt>
                      <c:pt idx="990">
                        <c:v>-4.7924640000000291E-4</c:v>
                      </c:pt>
                      <c:pt idx="991">
                        <c:v>-5.7217860000000672E-4</c:v>
                      </c:pt>
                      <c:pt idx="992">
                        <c:v>-6.702186000000067E-4</c:v>
                      </c:pt>
                      <c:pt idx="993">
                        <c:v>-7.7869080000000359E-4</c:v>
                      </c:pt>
                      <c:pt idx="994">
                        <c:v>-8.8031300000000745E-4</c:v>
                      </c:pt>
                      <c:pt idx="995">
                        <c:v>-1.0044730000000075E-3</c:v>
                      </c:pt>
                      <c:pt idx="996">
                        <c:v>-1.1317452000000044E-3</c:v>
                      </c:pt>
                      <c:pt idx="997">
                        <c:v>-1.2521952000000044E-3</c:v>
                      </c:pt>
                      <c:pt idx="998">
                        <c:v>-1.3627208000000037E-3</c:v>
                      </c:pt>
                      <c:pt idx="999">
                        <c:v>-1.4627186000000067E-3</c:v>
                      </c:pt>
                      <c:pt idx="1000">
                        <c:v>-1.538106400000003E-3</c:v>
                      </c:pt>
                      <c:pt idx="1001">
                        <c:v>-1.5956598000000054E-3</c:v>
                      </c:pt>
                      <c:pt idx="1002">
                        <c:v>-1.6432510000000038E-3</c:v>
                      </c:pt>
                      <c:pt idx="1003">
                        <c:v>-1.6814544000000062E-3</c:v>
                      </c:pt>
                      <c:pt idx="1004">
                        <c:v>-1.7082978000000017E-3</c:v>
                      </c:pt>
                      <c:pt idx="1005">
                        <c:v>-1.7172212000000041E-3</c:v>
                      </c:pt>
                      <c:pt idx="1006">
                        <c:v>-1.7199868000000033E-3</c:v>
                      </c:pt>
                      <c:pt idx="1007">
                        <c:v>-1.718551200000004E-3</c:v>
                      </c:pt>
                      <c:pt idx="1008">
                        <c:v>-1.7102556000000049E-3</c:v>
                      </c:pt>
                      <c:pt idx="1009">
                        <c:v>-1.6962300000000056E-3</c:v>
                      </c:pt>
                      <c:pt idx="1010">
                        <c:v>-1.6767744000000062E-3</c:v>
                      </c:pt>
                      <c:pt idx="1011">
                        <c:v>-1.6525966000000031E-3</c:v>
                      </c:pt>
                      <c:pt idx="1012">
                        <c:v>-1.6170788000000069E-3</c:v>
                      </c:pt>
                      <c:pt idx="1013">
                        <c:v>-1.5775510000000039E-3</c:v>
                      </c:pt>
                      <c:pt idx="1014">
                        <c:v>-1.5369154000000045E-3</c:v>
                      </c:pt>
                      <c:pt idx="1015">
                        <c:v>-1.4902376000000014E-3</c:v>
                      </c:pt>
                      <c:pt idx="1016">
                        <c:v>-1.4439820000000092E-3</c:v>
                      </c:pt>
                      <c:pt idx="1017">
                        <c:v>-1.3954364000000029E-3</c:v>
                      </c:pt>
                      <c:pt idx="1018">
                        <c:v>-1.341984200000006E-3</c:v>
                      </c:pt>
                      <c:pt idx="1019">
                        <c:v>-1.2832454000000046E-3</c:v>
                      </c:pt>
                      <c:pt idx="1020">
                        <c:v>-1.2306432000000077E-3</c:v>
                      </c:pt>
                      <c:pt idx="1021">
                        <c:v>-1.1701422000000093E-3</c:v>
                      </c:pt>
                      <c:pt idx="1022">
                        <c:v>-1.122553400000008E-3</c:v>
                      </c:pt>
                      <c:pt idx="1023">
                        <c:v>-1.0722934000000079E-3</c:v>
                      </c:pt>
                      <c:pt idx="1024">
                        <c:v>-1.0242756000000048E-3</c:v>
                      </c:pt>
                      <c:pt idx="1025">
                        <c:v>-9.719690000000072E-4</c:v>
                      </c:pt>
                      <c:pt idx="1026">
                        <c:v>-9.2533900000000722E-4</c:v>
                      </c:pt>
                      <c:pt idx="1027">
                        <c:v>-8.7664680000000333E-4</c:v>
                      </c:pt>
                      <c:pt idx="1028">
                        <c:v>-8.2973240000000959E-4</c:v>
                      </c:pt>
                      <c:pt idx="1029">
                        <c:v>-7.8629020000000574E-4</c:v>
                      </c:pt>
                      <c:pt idx="1030">
                        <c:v>-7.4743240000000959E-4</c:v>
                      </c:pt>
                      <c:pt idx="1031">
                        <c:v>-7.0923460000000649E-4</c:v>
                      </c:pt>
                      <c:pt idx="1032">
                        <c:v>-6.7137460000000647E-4</c:v>
                      </c:pt>
                      <c:pt idx="1033">
                        <c:v>-6.4247460000000647E-4</c:v>
                      </c:pt>
                      <c:pt idx="1034">
                        <c:v>-6.1038240000000959E-4</c:v>
                      </c:pt>
                      <c:pt idx="1035">
                        <c:v>-5.7744020000000573E-4</c:v>
                      </c:pt>
                      <c:pt idx="1036">
                        <c:v>-5.4606580000000503E-4</c:v>
                      </c:pt>
                      <c:pt idx="1037">
                        <c:v>-5.1716580000000503E-4</c:v>
                      </c:pt>
                      <c:pt idx="1038">
                        <c:v>-4.9184800000000198E-4</c:v>
                      </c:pt>
                      <c:pt idx="1039">
                        <c:v>-4.7253460000000648E-4</c:v>
                      </c:pt>
                      <c:pt idx="1040">
                        <c:v>-4.5283120000000408E-4</c:v>
                      </c:pt>
                      <c:pt idx="1041">
                        <c:v>-4.2856900000000722E-4</c:v>
                      </c:pt>
                      <c:pt idx="1042">
                        <c:v>-4.0920900000000716E-4</c:v>
                      </c:pt>
                      <c:pt idx="1043">
                        <c:v>-3.8750680000000334E-4</c:v>
                      </c:pt>
                      <c:pt idx="1044">
                        <c:v>-3.6467020000000575E-4</c:v>
                      </c:pt>
                      <c:pt idx="1045">
                        <c:v>-3.4364360000000815E-4</c:v>
                      </c:pt>
                      <c:pt idx="1046">
                        <c:v>-3.3158020000000575E-4</c:v>
                      </c:pt>
                      <c:pt idx="1047">
                        <c:v>-3.2117900000000721E-4</c:v>
                      </c:pt>
                      <c:pt idx="1048">
                        <c:v>-3.111156000000048E-4</c:v>
                      </c:pt>
                      <c:pt idx="1049">
                        <c:v>-3.0510440000000626E-4</c:v>
                      </c:pt>
                      <c:pt idx="1050">
                        <c:v>-2.9919880000000697E-4</c:v>
                      </c:pt>
                      <c:pt idx="1051">
                        <c:v>-2.8660440000000624E-4</c:v>
                      </c:pt>
                      <c:pt idx="1052">
                        <c:v>-2.7077560000000482E-4</c:v>
                      </c:pt>
                      <c:pt idx="1053">
                        <c:v>-2.5666680000000337E-4</c:v>
                      </c:pt>
                      <c:pt idx="1054">
                        <c:v>-2.4317020000000575E-4</c:v>
                      </c:pt>
                      <c:pt idx="1055">
                        <c:v>-2.3450020000000574E-4</c:v>
                      </c:pt>
                      <c:pt idx="1056">
                        <c:v>-2.2963460000000648E-4</c:v>
                      </c:pt>
                      <c:pt idx="1057">
                        <c:v>-2.2666900000000719E-4</c:v>
                      </c:pt>
                      <c:pt idx="1058">
                        <c:v>-2.223356000000048E-4</c:v>
                      </c:pt>
                      <c:pt idx="1059">
                        <c:v>-2.1608780000000169E-4</c:v>
                      </c:pt>
                      <c:pt idx="1060">
                        <c:v>-2.1050000000000552E-4</c:v>
                      </c:pt>
                      <c:pt idx="1061">
                        <c:v>-2.0792440000000625E-4</c:v>
                      </c:pt>
                      <c:pt idx="1062">
                        <c:v>-2.0305880000000699E-4</c:v>
                      </c:pt>
                      <c:pt idx="1063">
                        <c:v>-1.9963320000000769E-4</c:v>
                      </c:pt>
                      <c:pt idx="1064">
                        <c:v>-1.9633980000000531E-4</c:v>
                      </c:pt>
                      <c:pt idx="1065">
                        <c:v>-1.9256640000000293E-4</c:v>
                      </c:pt>
                      <c:pt idx="1066">
                        <c:v>-1.8688860000000675E-4</c:v>
                      </c:pt>
                      <c:pt idx="1067">
                        <c:v>-1.8307300000000747E-4</c:v>
                      </c:pt>
                      <c:pt idx="1068">
                        <c:v>-1.7925740000000821E-4</c:v>
                      </c:pt>
                      <c:pt idx="1069">
                        <c:v>-1.75731800000002E-4</c:v>
                      </c:pt>
                      <c:pt idx="1070">
                        <c:v>-1.7115620000000964E-4</c:v>
                      </c:pt>
                      <c:pt idx="1071">
                        <c:v>-1.6629060000000344E-4</c:v>
                      </c:pt>
                      <c:pt idx="1072">
                        <c:v>-1.5717840000000654E-4</c:v>
                      </c:pt>
                      <c:pt idx="1073">
                        <c:v>-1.4535400000000579E-4</c:v>
                      </c:pt>
                      <c:pt idx="1074">
                        <c:v>-1.3348740000000819E-4</c:v>
                      </c:pt>
                      <c:pt idx="1075">
                        <c:v>-1.2041860000000675E-4</c:v>
                      </c:pt>
                      <c:pt idx="1076">
                        <c:v>-1.0883200000000914E-4</c:v>
                      </c:pt>
                      <c:pt idx="1077">
                        <c:v>-9.9107600000001477E-5</c:v>
                      </c:pt>
                      <c:pt idx="1078">
                        <c:v>-9.3097600000001472E-5</c:v>
                      </c:pt>
                      <c:pt idx="1079">
                        <c:v>-8.6997600000001472E-5</c:v>
                      </c:pt>
                      <c:pt idx="1080">
                        <c:v>-7.9937600000001482E-5</c:v>
                      </c:pt>
                      <c:pt idx="1081">
                        <c:v>-7.7414200000006019E-5</c:v>
                      </c:pt>
                      <c:pt idx="1082">
                        <c:v>-7.1214200000006031E-5</c:v>
                      </c:pt>
                      <c:pt idx="1083">
                        <c:v>-6.5542000000009138E-5</c:v>
                      </c:pt>
                      <c:pt idx="1084">
                        <c:v>-6.4628600000006742E-5</c:v>
                      </c:pt>
                      <c:pt idx="1085">
                        <c:v>-6.3673000000007466E-5</c:v>
                      </c:pt>
                      <c:pt idx="1086">
                        <c:v>-5.5716400000002935E-5</c:v>
                      </c:pt>
                      <c:pt idx="1087">
                        <c:v>-5.8665200000004359E-5</c:v>
                      </c:pt>
                      <c:pt idx="1088">
                        <c:v>-6.1714000000005813E-5</c:v>
                      </c:pt>
                      <c:pt idx="1089">
                        <c:v>-5.9101800000001969E-5</c:v>
                      </c:pt>
                      <c:pt idx="1090">
                        <c:v>-5.7957400000008188E-5</c:v>
                      </c:pt>
                      <c:pt idx="1091">
                        <c:v>-6.1007400000008207E-5</c:v>
                      </c:pt>
                      <c:pt idx="1092">
                        <c:v>-5.9578600000006755E-5</c:v>
                      </c:pt>
                      <c:pt idx="1093">
                        <c:v>-6.1912000000009147E-5</c:v>
                      </c:pt>
                      <c:pt idx="1094">
                        <c:v>-6.7257600000001489E-5</c:v>
                      </c:pt>
                      <c:pt idx="1095">
                        <c:v>-8.1224200000006025E-5</c:v>
                      </c:pt>
                      <c:pt idx="1096">
                        <c:v>-1.0025080000000364E-4</c:v>
                      </c:pt>
                      <c:pt idx="1097">
                        <c:v>-1.2065520000000437E-4</c:v>
                      </c:pt>
                      <c:pt idx="1098">
                        <c:v>-1.4835620000000965E-4</c:v>
                      </c:pt>
                      <c:pt idx="1099">
                        <c:v>-1.7506060000000342E-4</c:v>
                      </c:pt>
                      <c:pt idx="1100">
                        <c:v>-2.0372280000000725E-4</c:v>
                      </c:pt>
                      <c:pt idx="1101">
                        <c:v>-2.4248500000000414E-4</c:v>
                      </c:pt>
                      <c:pt idx="1102">
                        <c:v>-2.8658720000000797E-4</c:v>
                      </c:pt>
                      <c:pt idx="1103">
                        <c:v>-3.3151280000000727E-4</c:v>
                      </c:pt>
                      <c:pt idx="1104">
                        <c:v>-3.839206000000034E-4</c:v>
                      </c:pt>
                      <c:pt idx="1105">
                        <c:v>-4.4022840000000651E-4</c:v>
                      </c:pt>
                      <c:pt idx="1106">
                        <c:v>-4.9454620000000961E-4</c:v>
                      </c:pt>
                      <c:pt idx="1107">
                        <c:v>-5.6936400000000579E-4</c:v>
                      </c:pt>
                      <c:pt idx="1108">
                        <c:v>-6.5099400000000586E-4</c:v>
                      </c:pt>
                      <c:pt idx="1109">
                        <c:v>-7.3649180000000193E-4</c:v>
                      </c:pt>
                      <c:pt idx="1110">
                        <c:v>-8.3195180000000194E-4</c:v>
                      </c:pt>
                      <c:pt idx="1111">
                        <c:v>-9.2927960000000506E-4</c:v>
                      </c:pt>
                      <c:pt idx="1112">
                        <c:v>-1.012007400000008E-3</c:v>
                      </c:pt>
                      <c:pt idx="1113">
                        <c:v>-1.1100474000000082E-3</c:v>
                      </c:pt>
                      <c:pt idx="1114">
                        <c:v>-1.2042252000000044E-3</c:v>
                      </c:pt>
                      <c:pt idx="1115">
                        <c:v>-1.2926774000000083E-3</c:v>
                      </c:pt>
                      <c:pt idx="1116">
                        <c:v>-1.376211800000002E-3</c:v>
                      </c:pt>
                      <c:pt idx="1117">
                        <c:v>-1.4489396000000052E-3</c:v>
                      </c:pt>
                      <c:pt idx="1118">
                        <c:v>-1.5073052000000044E-3</c:v>
                      </c:pt>
                      <c:pt idx="1119">
                        <c:v>-1.5597030000000075E-3</c:v>
                      </c:pt>
                      <c:pt idx="1120">
                        <c:v>-1.6050564000000028E-3</c:v>
                      </c:pt>
                      <c:pt idx="1121">
                        <c:v>-1.6476864000000029E-3</c:v>
                      </c:pt>
                      <c:pt idx="1122">
                        <c:v>-1.6886430000000075E-3</c:v>
                      </c:pt>
                      <c:pt idx="1123">
                        <c:v>-1.7196318000000019E-3</c:v>
                      </c:pt>
                      <c:pt idx="1124">
                        <c:v>-1.7439984000000065E-3</c:v>
                      </c:pt>
                      <c:pt idx="1125">
                        <c:v>-1.7619750000000042E-3</c:v>
                      </c:pt>
                      <c:pt idx="1126">
                        <c:v>-1.7699428000000073E-3</c:v>
                      </c:pt>
                      <c:pt idx="1127">
                        <c:v>-1.7756628000000073E-3</c:v>
                      </c:pt>
                      <c:pt idx="1128">
                        <c:v>-1.7759950000000042E-3</c:v>
                      </c:pt>
                      <c:pt idx="1129">
                        <c:v>-1.768317200000008E-3</c:v>
                      </c:pt>
                      <c:pt idx="1130">
                        <c:v>-1.7575416000000018E-3</c:v>
                      </c:pt>
                      <c:pt idx="1131">
                        <c:v>-1.7430882000000064E-3</c:v>
                      </c:pt>
                      <c:pt idx="1132">
                        <c:v>-1.7218182000000063E-3</c:v>
                      </c:pt>
                      <c:pt idx="1133">
                        <c:v>-1.7024570000000077E-3</c:v>
                      </c:pt>
                      <c:pt idx="1134">
                        <c:v>-1.6839558000000092E-3</c:v>
                      </c:pt>
                      <c:pt idx="1135">
                        <c:v>-1.6597768000000076E-3</c:v>
                      </c:pt>
                      <c:pt idx="1136">
                        <c:v>-1.6351178000000059E-3</c:v>
                      </c:pt>
                      <c:pt idx="1137">
                        <c:v>-1.6079410000000081E-3</c:v>
                      </c:pt>
                      <c:pt idx="1138">
                        <c:v>-1.5676966000000073E-3</c:v>
                      </c:pt>
                      <c:pt idx="1139">
                        <c:v>-1.5253000000000096E-3</c:v>
                      </c:pt>
                      <c:pt idx="1140">
                        <c:v>-1.4897834000000051E-3</c:v>
                      </c:pt>
                      <c:pt idx="1141">
                        <c:v>-1.4478190000000045E-3</c:v>
                      </c:pt>
                      <c:pt idx="1142">
                        <c:v>-1.4054324000000067E-3</c:v>
                      </c:pt>
                      <c:pt idx="1143">
                        <c:v>-1.3697668000000076E-3</c:v>
                      </c:pt>
                      <c:pt idx="1144">
                        <c:v>-1.3345712000000013E-3</c:v>
                      </c:pt>
                      <c:pt idx="1145">
                        <c:v>-1.2987634000000052E-3</c:v>
                      </c:pt>
                      <c:pt idx="1146">
                        <c:v>-1.263425600000002E-3</c:v>
                      </c:pt>
                      <c:pt idx="1147">
                        <c:v>-1.2264734000000052E-3</c:v>
                      </c:pt>
                      <c:pt idx="1148">
                        <c:v>-1.1911412000000013E-3</c:v>
                      </c:pt>
                      <c:pt idx="1149">
                        <c:v>-1.1577612000000014E-3</c:v>
                      </c:pt>
                      <c:pt idx="1150">
                        <c:v>-1.124523400000005E-3</c:v>
                      </c:pt>
                      <c:pt idx="1151">
                        <c:v>-1.0955812000000014E-3</c:v>
                      </c:pt>
                      <c:pt idx="1152">
                        <c:v>-1.065535600000002E-3</c:v>
                      </c:pt>
                      <c:pt idx="1153">
                        <c:v>-1.0345878000000059E-3</c:v>
                      </c:pt>
                      <c:pt idx="1154">
                        <c:v>-1.0022578000000058E-3</c:v>
                      </c:pt>
                      <c:pt idx="1155">
                        <c:v>-9.6921560000000199E-4</c:v>
                      </c:pt>
                      <c:pt idx="1156">
                        <c:v>-9.4185000000000969E-4</c:v>
                      </c:pt>
                      <c:pt idx="1157">
                        <c:v>-9.1409440000000345E-4</c:v>
                      </c:pt>
                      <c:pt idx="1158">
                        <c:v>-8.8681880000000422E-4</c:v>
                      </c:pt>
                      <c:pt idx="1159">
                        <c:v>-8.5954320000000489E-4</c:v>
                      </c:pt>
                      <c:pt idx="1160">
                        <c:v>-8.3579200000000642E-4</c:v>
                      </c:pt>
                      <c:pt idx="1161">
                        <c:v>-8.1227860000000394E-4</c:v>
                      </c:pt>
                      <c:pt idx="1162">
                        <c:v>-7.9497520000000154E-4</c:v>
                      </c:pt>
                      <c:pt idx="1163">
                        <c:v>-7.7646400000000307E-4</c:v>
                      </c:pt>
                      <c:pt idx="1164">
                        <c:v>-7.5601060000000757E-4</c:v>
                      </c:pt>
                      <c:pt idx="1165">
                        <c:v>-7.3150060000000752E-4</c:v>
                      </c:pt>
                      <c:pt idx="1166">
                        <c:v>-6.9974180000000616E-4</c:v>
                      </c:pt>
                      <c:pt idx="1167">
                        <c:v>-6.7298960000000923E-4</c:v>
                      </c:pt>
                      <c:pt idx="1168">
                        <c:v>-6.4634300000000473E-4</c:v>
                      </c:pt>
                      <c:pt idx="1169">
                        <c:v>-6.1854640000000706E-4</c:v>
                      </c:pt>
                      <c:pt idx="1170">
                        <c:v>-5.9241200000000635E-4</c:v>
                      </c:pt>
                      <c:pt idx="1171">
                        <c:v>-5.6867200000000639E-4</c:v>
                      </c:pt>
                      <c:pt idx="1172">
                        <c:v>-5.4425760000000566E-4</c:v>
                      </c:pt>
                      <c:pt idx="1173">
                        <c:v>-5.2170540000000178E-4</c:v>
                      </c:pt>
                      <c:pt idx="1174">
                        <c:v>-5.0110540000000182E-4</c:v>
                      </c:pt>
                      <c:pt idx="1175">
                        <c:v>-4.8249980000000944E-4</c:v>
                      </c:pt>
                      <c:pt idx="1176">
                        <c:v>-4.6443200000000637E-4</c:v>
                      </c:pt>
                      <c:pt idx="1177">
                        <c:v>-4.4778420000000322E-4</c:v>
                      </c:pt>
                      <c:pt idx="1178">
                        <c:v>-4.2975860000000397E-4</c:v>
                      </c:pt>
                      <c:pt idx="1179">
                        <c:v>-4.2031740000000542E-4</c:v>
                      </c:pt>
                      <c:pt idx="1180">
                        <c:v>-4.0787400000000305E-4</c:v>
                      </c:pt>
                      <c:pt idx="1181">
                        <c:v>-3.9852280000000451E-4</c:v>
                      </c:pt>
                      <c:pt idx="1182">
                        <c:v>-3.8479160000000595E-4</c:v>
                      </c:pt>
                      <c:pt idx="1183">
                        <c:v>-3.7557820000000354E-4</c:v>
                      </c:pt>
                      <c:pt idx="1184">
                        <c:v>-3.6012820000000352E-4</c:v>
                      </c:pt>
                      <c:pt idx="1185">
                        <c:v>-3.4048380000000975E-4</c:v>
                      </c:pt>
                      <c:pt idx="1186">
                        <c:v>-3.2184160000000591E-4</c:v>
                      </c:pt>
                      <c:pt idx="1187">
                        <c:v>-3.089716000000059E-4</c:v>
                      </c:pt>
                      <c:pt idx="1188">
                        <c:v>-2.9261940000000901E-4</c:v>
                      </c:pt>
                      <c:pt idx="1189">
                        <c:v>-2.7931160000000592E-4</c:v>
                      </c:pt>
                      <c:pt idx="1190">
                        <c:v>-2.7087380000000974E-4</c:v>
                      </c:pt>
                      <c:pt idx="1191">
                        <c:v>-2.5885380000000978E-4</c:v>
                      </c:pt>
                      <c:pt idx="1192">
                        <c:v>-2.4569380000000977E-4</c:v>
                      </c:pt>
                      <c:pt idx="1193">
                        <c:v>-2.3439600000000666E-4</c:v>
                      </c:pt>
                      <c:pt idx="1194">
                        <c:v>-2.2432820000000352E-4</c:v>
                      </c:pt>
                      <c:pt idx="1195">
                        <c:v>-2.1341040000000738E-4</c:v>
                      </c:pt>
                      <c:pt idx="1196">
                        <c:v>-2.0983140000000572E-4</c:v>
                      </c:pt>
                      <c:pt idx="1197">
                        <c:v>-2.0177360000000954E-4</c:v>
                      </c:pt>
                      <c:pt idx="1198">
                        <c:v>-1.906614000000057E-4</c:v>
                      </c:pt>
                      <c:pt idx="1199">
                        <c:v>-1.8212360000000955E-4</c:v>
                      </c:pt>
                      <c:pt idx="1200">
                        <c:v>-1.7473580000000643E-4</c:v>
                      </c:pt>
                      <c:pt idx="1201">
                        <c:v>-1.6038480000000809E-4</c:v>
                      </c:pt>
                      <c:pt idx="1202">
                        <c:v>-1.4994260000000427E-4</c:v>
                      </c:pt>
                      <c:pt idx="1203">
                        <c:v>-1.4183260000000426E-4</c:v>
                      </c:pt>
                      <c:pt idx="1204">
                        <c:v>-1.3273040000000736E-4</c:v>
                      </c:pt>
                      <c:pt idx="1205">
                        <c:v>-1.2252600000000664E-4</c:v>
                      </c:pt>
                      <c:pt idx="1206">
                        <c:v>-1.2071480000000809E-4</c:v>
                      </c:pt>
                      <c:pt idx="1207">
                        <c:v>-1.1927360000000954E-4</c:v>
                      </c:pt>
                      <c:pt idx="1208">
                        <c:v>-1.1551020000000715E-4</c:v>
                      </c:pt>
                      <c:pt idx="1209">
                        <c:v>-1.1416900000000166E-4</c:v>
                      </c:pt>
                      <c:pt idx="1210">
                        <c:v>-1.1045340000000932E-4</c:v>
                      </c:pt>
                      <c:pt idx="1211">
                        <c:v>-1.0081900000000167E-4</c:v>
                      </c:pt>
                      <c:pt idx="1212">
                        <c:v>-9.4006800000004766E-5</c:v>
                      </c:pt>
                      <c:pt idx="1213">
                        <c:v>-8.7992400000004047E-5</c:v>
                      </c:pt>
                      <c:pt idx="1214">
                        <c:v>-7.9508000000003305E-5</c:v>
                      </c:pt>
                      <c:pt idx="1215">
                        <c:v>-7.4838000000003311E-5</c:v>
                      </c:pt>
                      <c:pt idx="1216">
                        <c:v>-6.9498000000003338E-5</c:v>
                      </c:pt>
                      <c:pt idx="1217">
                        <c:v>-6.5540200000007169E-5</c:v>
                      </c:pt>
                      <c:pt idx="1218">
                        <c:v>-5.8860200000007158E-5</c:v>
                      </c:pt>
                      <c:pt idx="1219">
                        <c:v>-5.6854600000007856E-5</c:v>
                      </c:pt>
                      <c:pt idx="1220">
                        <c:v>-5.3809000000001666E-5</c:v>
                      </c:pt>
                      <c:pt idx="1221">
                        <c:v>-5.070120000000549E-5</c:v>
                      </c:pt>
                      <c:pt idx="1222">
                        <c:v>-4.7703400000009312E-5</c:v>
                      </c:pt>
                      <c:pt idx="1223">
                        <c:v>-4.507560000000622E-5</c:v>
                      </c:pt>
                      <c:pt idx="1224">
                        <c:v>-4.1835600000006217E-5</c:v>
                      </c:pt>
                      <c:pt idx="1225">
                        <c:v>-3.730340000000933E-5</c:v>
                      </c:pt>
                      <c:pt idx="1226">
                        <c:v>-3.2201200000005474E-5</c:v>
                      </c:pt>
                      <c:pt idx="1227">
                        <c:v>-2.6096800000004747E-5</c:v>
                      </c:pt>
                      <c:pt idx="1228">
                        <c:v>-2.1042400000004019E-5</c:v>
                      </c:pt>
                      <c:pt idx="1229">
                        <c:v>-1.8852400000004014E-5</c:v>
                      </c:pt>
                      <c:pt idx="1230">
                        <c:v>-2.0096800000004764E-5</c:v>
                      </c:pt>
                      <c:pt idx="1231">
                        <c:v>-2.1431200000005467E-5</c:v>
                      </c:pt>
                      <c:pt idx="1232">
                        <c:v>-2.4137800000003122E-5</c:v>
                      </c:pt>
                      <c:pt idx="1233">
                        <c:v>-2.5282200000003815E-5</c:v>
                      </c:pt>
                      <c:pt idx="1234">
                        <c:v>-2.3192200000003813E-5</c:v>
                      </c:pt>
                      <c:pt idx="1235">
                        <c:v>-1.9900000000006935E-5</c:v>
                      </c:pt>
                      <c:pt idx="1236">
                        <c:v>-1.6987800000003083E-5</c:v>
                      </c:pt>
                      <c:pt idx="1237">
                        <c:v>-1.1321200000005498E-5</c:v>
                      </c:pt>
                      <c:pt idx="1238">
                        <c:v>-6.6468000000047354E-6</c:v>
                      </c:pt>
                      <c:pt idx="1239">
                        <c:v>-9.7020000000715536E-7</c:v>
                      </c:pt>
                      <c:pt idx="1240">
                        <c:v>4.6063999999904764E-6</c:v>
                      </c:pt>
                      <c:pt idx="1241">
                        <c:v>1.0082999999994991E-5</c:v>
                      </c:pt>
                      <c:pt idx="1242">
                        <c:v>1.042079999999813E-5</c:v>
                      </c:pt>
                      <c:pt idx="1243">
                        <c:v>1.0178599999994306E-5</c:v>
                      </c:pt>
                      <c:pt idx="1244">
                        <c:v>8.8441999999935481E-6</c:v>
                      </c:pt>
                      <c:pt idx="1245">
                        <c:v>1.0184199999993559E-5</c:v>
                      </c:pt>
                      <c:pt idx="1246">
                        <c:v>9.9419999999966736E-6</c:v>
                      </c:pt>
                      <c:pt idx="1247">
                        <c:v>1.4236399999990477E-5</c:v>
                      </c:pt>
                      <c:pt idx="1248">
                        <c:v>1.694859999999427E-5</c:v>
                      </c:pt>
                      <c:pt idx="1249">
                        <c:v>1.9860799999998121E-5</c:v>
                      </c:pt>
                      <c:pt idx="1250">
                        <c:v>2.1200799999998132E-5</c:v>
                      </c:pt>
                      <c:pt idx="1251">
                        <c:v>2.1148599999994318E-5</c:v>
                      </c:pt>
                      <c:pt idx="1252">
                        <c:v>2.1006399999990441E-5</c:v>
                      </c:pt>
                      <c:pt idx="1253">
                        <c:v>2.381859999999429E-5</c:v>
                      </c:pt>
                      <c:pt idx="1254">
                        <c:v>2.6250799999998119E-5</c:v>
                      </c:pt>
                      <c:pt idx="1255">
                        <c:v>3.025519999999191E-5</c:v>
                      </c:pt>
                      <c:pt idx="1256">
                        <c:v>3.3827399999995745E-5</c:v>
                      </c:pt>
                      <c:pt idx="1257">
                        <c:v>3.8121799999996434E-5</c:v>
                      </c:pt>
                      <c:pt idx="1258">
                        <c:v>4.0833999999993341E-5</c:v>
                      </c:pt>
                      <c:pt idx="1259">
                        <c:v>4.1413999999993366E-5</c:v>
                      </c:pt>
                      <c:pt idx="1260">
                        <c:v>4.1793999999993332E-5</c:v>
                      </c:pt>
                      <c:pt idx="1261">
                        <c:v>4.1033999999993346E-5</c:v>
                      </c:pt>
                      <c:pt idx="1262">
                        <c:v>4.0073999999993355E-5</c:v>
                      </c:pt>
                      <c:pt idx="1263">
                        <c:v>3.8933999999993349E-5</c:v>
                      </c:pt>
                      <c:pt idx="1264">
                        <c:v>3.7973999999993359E-5</c:v>
                      </c:pt>
                      <c:pt idx="1265">
                        <c:v>3.8406199999990254E-5</c:v>
                      </c:pt>
                      <c:pt idx="1266">
                        <c:v>3.8928399999994096E-5</c:v>
                      </c:pt>
                      <c:pt idx="1267">
                        <c:v>4.126499999999861E-5</c:v>
                      </c:pt>
                      <c:pt idx="1268">
                        <c:v>3.9454999999998625E-5</c:v>
                      </c:pt>
                      <c:pt idx="1269">
                        <c:v>4.217159999999622E-5</c:v>
                      </c:pt>
                      <c:pt idx="1270">
                        <c:v>4.4888199999993869E-5</c:v>
                      </c:pt>
                      <c:pt idx="1271">
                        <c:v>4.9076999999995302E-5</c:v>
                      </c:pt>
                      <c:pt idx="1272">
                        <c:v>4.9889199999992163E-5</c:v>
                      </c:pt>
                      <c:pt idx="1273">
                        <c:v>5.3365799999996737E-5</c:v>
                      </c:pt>
                      <c:pt idx="1274">
                        <c:v>5.407799999999365E-5</c:v>
                      </c:pt>
                      <c:pt idx="1275">
                        <c:v>5.1365799999996743E-5</c:v>
                      </c:pt>
                      <c:pt idx="1276">
                        <c:v>5.0025799999996732E-5</c:v>
                      </c:pt>
                      <c:pt idx="1277">
                        <c:v>4.7693599999992905E-5</c:v>
                      </c:pt>
                      <c:pt idx="1278">
                        <c:v>4.5783599999992919E-5</c:v>
                      </c:pt>
                      <c:pt idx="1279">
                        <c:v>4.6647999999993649E-5</c:v>
                      </c:pt>
                      <c:pt idx="1280">
                        <c:v>4.6790199999990532E-5</c:v>
                      </c:pt>
                      <c:pt idx="1281">
                        <c:v>4.3397999999993651E-5</c:v>
                      </c:pt>
                      <c:pt idx="1282">
                        <c:v>4.1297999999993654E-5</c:v>
                      </c:pt>
                      <c:pt idx="1283">
                        <c:v>4.025799999999365E-5</c:v>
                      </c:pt>
                      <c:pt idx="1284">
                        <c:v>3.6343599999992928E-5</c:v>
                      </c:pt>
                      <c:pt idx="1285">
                        <c:v>3.2529199999992207E-5</c:v>
                      </c:pt>
                      <c:pt idx="1286">
                        <c:v>3.3531399999996018E-5</c:v>
                      </c:pt>
                      <c:pt idx="1287">
                        <c:v>3.4433599999992887E-5</c:v>
                      </c:pt>
                      <c:pt idx="1288">
                        <c:v>3.4385799999996753E-5</c:v>
                      </c:pt>
                      <c:pt idx="1289">
                        <c:v>3.5720199999990517E-5</c:v>
                      </c:pt>
                      <c:pt idx="1290">
                        <c:v>4.2393399999992708E-5</c:v>
                      </c:pt>
                      <c:pt idx="1291">
                        <c:v>4.3057799999993433E-5</c:v>
                      </c:pt>
                      <c:pt idx="1292">
                        <c:v>4.167999999999029E-5</c:v>
                      </c:pt>
                      <c:pt idx="1293">
                        <c:v>4.6490999999995568E-5</c:v>
                      </c:pt>
                      <c:pt idx="1294">
                        <c:v>4.2628799999998659E-5</c:v>
                      </c:pt>
                      <c:pt idx="1295">
                        <c:v>3.5622199999994124E-5</c:v>
                      </c:pt>
                      <c:pt idx="1296">
                        <c:v>3.1859999999990279E-5</c:v>
                      </c:pt>
                      <c:pt idx="1297">
                        <c:v>3.0139999999990303E-5</c:v>
                      </c:pt>
                      <c:pt idx="1298">
                        <c:v>2.3181199999995779E-5</c:v>
                      </c:pt>
                      <c:pt idx="1299">
                        <c:v>2.1751199999995815E-5</c:v>
                      </c:pt>
                      <c:pt idx="1300">
                        <c:v>2.2173399999992716E-5</c:v>
                      </c:pt>
                      <c:pt idx="1301">
                        <c:v>2.1323399999992668E-5</c:v>
                      </c:pt>
                      <c:pt idx="1302">
                        <c:v>2.184559999999651E-5</c:v>
                      </c:pt>
                      <c:pt idx="1303">
                        <c:v>2.1175599999996532E-5</c:v>
                      </c:pt>
                      <c:pt idx="1304">
                        <c:v>2.2367799999993413E-5</c:v>
                      </c:pt>
                      <c:pt idx="1305">
                        <c:v>2.2177799999993403E-5</c:v>
                      </c:pt>
                      <c:pt idx="1306">
                        <c:v>1.7931199999995787E-5</c:v>
                      </c:pt>
                      <c:pt idx="1307">
                        <c:v>1.3884599999998176E-5</c:v>
                      </c:pt>
                      <c:pt idx="1308">
                        <c:v>1.3974599999998184E-5</c:v>
                      </c:pt>
                      <c:pt idx="1309">
                        <c:v>1.2592399999994354E-5</c:v>
                      </c:pt>
                      <c:pt idx="1310">
                        <c:v>9.7379999999936242E-6</c:v>
                      </c:pt>
                      <c:pt idx="1311">
                        <c:v>1.6458999999991949E-5</c:v>
                      </c:pt>
                      <c:pt idx="1312">
                        <c:v>1.7651199999995824E-5</c:v>
                      </c:pt>
                      <c:pt idx="1313">
                        <c:v>1.4696799999995092E-5</c:v>
                      </c:pt>
                      <c:pt idx="1314">
                        <c:v>1.3214599999998198E-5</c:v>
                      </c:pt>
                      <c:pt idx="1315">
                        <c:v>1.5888999999991973E-5</c:v>
                      </c:pt>
                      <c:pt idx="1316">
                        <c:v>1.1162399999994335E-5</c:v>
                      </c:pt>
                      <c:pt idx="1317">
                        <c:v>1.3836799999995049E-5</c:v>
                      </c:pt>
                      <c:pt idx="1318">
                        <c:v>1.3926799999995057E-5</c:v>
                      </c:pt>
                      <c:pt idx="1319">
                        <c:v>1.2982399999994368E-5</c:v>
                      </c:pt>
                      <c:pt idx="1320">
                        <c:v>1.102579999999676E-5</c:v>
                      </c:pt>
                      <c:pt idx="1321">
                        <c:v>1.1411399999996033E-5</c:v>
                      </c:pt>
                      <c:pt idx="1322">
                        <c:v>1.1506999999995294E-5</c:v>
                      </c:pt>
                      <c:pt idx="1323">
                        <c:v>1.5036999999995309E-5</c:v>
                      </c:pt>
                      <c:pt idx="1324">
                        <c:v>1.9701399999996023E-5</c:v>
                      </c:pt>
                      <c:pt idx="1325">
                        <c:v>2.2703599999992889E-5</c:v>
                      </c:pt>
                      <c:pt idx="1326">
                        <c:v>2.6707999999993619E-5</c:v>
                      </c:pt>
                      <c:pt idx="1327">
                        <c:v>3.0432399999994332E-5</c:v>
                      </c:pt>
                      <c:pt idx="1328">
                        <c:v>3.3766799999995084E-5</c:v>
                      </c:pt>
                      <c:pt idx="1329">
                        <c:v>4.1157799999993387E-5</c:v>
                      </c:pt>
                      <c:pt idx="1330">
                        <c:v>4.8538799999998689E-5</c:v>
                      </c:pt>
                      <c:pt idx="1331">
                        <c:v>5.7121999999993928E-5</c:v>
                      </c:pt>
                      <c:pt idx="1332">
                        <c:v>6.4512999999992232E-5</c:v>
                      </c:pt>
                      <c:pt idx="1333">
                        <c:v>6.7367399999992961E-5</c:v>
                      </c:pt>
                      <c:pt idx="1334">
                        <c:v>6.6085199999996072E-5</c:v>
                      </c:pt>
                      <c:pt idx="1335">
                        <c:v>6.4792999999992249E-5</c:v>
                      </c:pt>
                      <c:pt idx="1336">
                        <c:v>6.1026399999994656E-5</c:v>
                      </c:pt>
                      <c:pt idx="1337">
                        <c:v>5.8551999999993892E-5</c:v>
                      </c:pt>
                      <c:pt idx="1338">
                        <c:v>5.7359799999997011E-5</c:v>
                      </c:pt>
                      <c:pt idx="1339">
                        <c:v>5.9221999999993925E-5</c:v>
                      </c:pt>
                      <c:pt idx="1340">
                        <c:v>6.245639999999462E-5</c:v>
                      </c:pt>
                      <c:pt idx="1341">
                        <c:v>6.6802999999992238E-5</c:v>
                      </c:pt>
                      <c:pt idx="1342">
                        <c:v>7.1941799999993667E-5</c:v>
                      </c:pt>
                      <c:pt idx="1343">
                        <c:v>7.6810599999995127E-5</c:v>
                      </c:pt>
                      <c:pt idx="1344">
                        <c:v>7.6762799999992E-5</c:v>
                      </c:pt>
                      <c:pt idx="1345">
                        <c:v>7.5132799999992031E-5</c:v>
                      </c:pt>
                      <c:pt idx="1346">
                        <c:v>7.4704999999995877E-5</c:v>
                      </c:pt>
                      <c:pt idx="1347">
                        <c:v>7.3374999999995861E-5</c:v>
                      </c:pt>
                      <c:pt idx="1348">
                        <c:v>7.065279999999202E-5</c:v>
                      </c:pt>
                      <c:pt idx="1349">
                        <c:v>7.0794999999995842E-5</c:v>
                      </c:pt>
                      <c:pt idx="1350">
                        <c:v>6.9744999999995843E-5</c:v>
                      </c:pt>
                      <c:pt idx="1351">
                        <c:v>6.6932799999992049E-5</c:v>
                      </c:pt>
                      <c:pt idx="1352">
                        <c:v>6.4220599999995141E-5</c:v>
                      </c:pt>
                      <c:pt idx="1353">
                        <c:v>5.9023999999990591E-5</c:v>
                      </c:pt>
                      <c:pt idx="1354">
                        <c:v>5.4207399999992945E-5</c:v>
                      </c:pt>
                      <c:pt idx="1355">
                        <c:v>4.9390799999995353E-5</c:v>
                      </c:pt>
                      <c:pt idx="1356">
                        <c:v>4.8108599999998464E-5</c:v>
                      </c:pt>
                      <c:pt idx="1357">
                        <c:v>4.8198599999998472E-5</c:v>
                      </c:pt>
                      <c:pt idx="1358">
                        <c:v>5.0160799999995334E-5</c:v>
                      </c:pt>
                      <c:pt idx="1359">
                        <c:v>5.4497399999992957E-5</c:v>
                      </c:pt>
                      <c:pt idx="1360">
                        <c:v>5.883399999999058E-5</c:v>
                      </c:pt>
                      <c:pt idx="1361">
                        <c:v>6.5834999999995862E-5</c:v>
                      </c:pt>
                      <c:pt idx="1362">
                        <c:v>7.1463799999990369E-5</c:v>
                      </c:pt>
                      <c:pt idx="1363">
                        <c:v>7.6232599999991827E-5</c:v>
                      </c:pt>
                      <c:pt idx="1364">
                        <c:v>7.8226999999992514E-5</c:v>
                      </c:pt>
                      <c:pt idx="1365">
                        <c:v>7.9941399999993237E-5</c:v>
                      </c:pt>
                      <c:pt idx="1366">
                        <c:v>7.8891399999993239E-5</c:v>
                      </c:pt>
                      <c:pt idx="1367">
                        <c:v>7.6369199999996341E-5</c:v>
                      </c:pt>
                      <c:pt idx="1368">
                        <c:v>7.5699199999996363E-5</c:v>
                      </c:pt>
                      <c:pt idx="1369">
                        <c:v>7.5319199999996343E-5</c:v>
                      </c:pt>
                      <c:pt idx="1370">
                        <c:v>7.5751399999993238E-5</c:v>
                      </c:pt>
                      <c:pt idx="1371">
                        <c:v>7.4791399999993248E-5</c:v>
                      </c:pt>
                      <c:pt idx="1372">
                        <c:v>7.5323599999997084E-5</c:v>
                      </c:pt>
                      <c:pt idx="1373">
                        <c:v>7.5075799999993953E-5</c:v>
                      </c:pt>
                      <c:pt idx="1374">
                        <c:v>7.6890199999994678E-5</c:v>
                      </c:pt>
                      <c:pt idx="1375">
                        <c:v>7.779239999999854E-5</c:v>
                      </c:pt>
                      <c:pt idx="1376">
                        <c:v>7.9606799999992327E-5</c:v>
                      </c:pt>
                      <c:pt idx="1377">
                        <c:v>7.5792399999998546E-5</c:v>
                      </c:pt>
                      <c:pt idx="1378">
                        <c:v>7.1265799999993974E-5</c:v>
                      </c:pt>
                      <c:pt idx="1379">
                        <c:v>6.6169199999996365E-5</c:v>
                      </c:pt>
                      <c:pt idx="1380">
                        <c:v>5.9870399999994886E-5</c:v>
                      </c:pt>
                      <c:pt idx="1381">
                        <c:v>5.949039999999492E-5</c:v>
                      </c:pt>
                      <c:pt idx="1382">
                        <c:v>6.4591399999993271E-5</c:v>
                      </c:pt>
                      <c:pt idx="1383">
                        <c:v>6.8310199999994676E-5</c:v>
                      </c:pt>
                      <c:pt idx="1384">
                        <c:v>7.3411199999993027E-5</c:v>
                      </c:pt>
                      <c:pt idx="1385">
                        <c:v>7.5927799999990617E-5</c:v>
                      </c:pt>
                      <c:pt idx="1386">
                        <c:v>7.1643399999996862E-5</c:v>
                      </c:pt>
                      <c:pt idx="1387">
                        <c:v>7.0351199999993039E-5</c:v>
                      </c:pt>
                      <c:pt idx="1388">
                        <c:v>6.906899999999615E-5</c:v>
                      </c:pt>
                      <c:pt idx="1389">
                        <c:v>6.787679999999233E-5</c:v>
                      </c:pt>
                      <c:pt idx="1390">
                        <c:v>7.0831199999993007E-5</c:v>
                      </c:pt>
                      <c:pt idx="1391">
                        <c:v>7.5167799999990631E-5</c:v>
                      </c:pt>
                      <c:pt idx="1392">
                        <c:v>7.8644399999995205E-5</c:v>
                      </c:pt>
                      <c:pt idx="1393">
                        <c:v>8.236319999999661E-5</c:v>
                      </c:pt>
                      <c:pt idx="1394">
                        <c:v>8.5411999999998091E-5</c:v>
                      </c:pt>
                      <c:pt idx="1395">
                        <c:v>8.5416399999991839E-5</c:v>
                      </c:pt>
                      <c:pt idx="1396">
                        <c:v>8.2936399999991876E-5</c:v>
                      </c:pt>
                      <c:pt idx="1397">
                        <c:v>8.0926399999991887E-5</c:v>
                      </c:pt>
                      <c:pt idx="1398">
                        <c:v>7.9976399999991837E-5</c:v>
                      </c:pt>
                      <c:pt idx="1399">
                        <c:v>7.9596399999991871E-5</c:v>
                      </c:pt>
                      <c:pt idx="1400">
                        <c:v>7.7734199999994957E-5</c:v>
                      </c:pt>
                      <c:pt idx="1401">
                        <c:v>7.6784199999994961E-5</c:v>
                      </c:pt>
                      <c:pt idx="1402">
                        <c:v>7.6546399999991878E-5</c:v>
                      </c:pt>
                      <c:pt idx="1403">
                        <c:v>7.5016399999991857E-5</c:v>
                      </c:pt>
                      <c:pt idx="1404">
                        <c:v>7.4778599999995713E-5</c:v>
                      </c:pt>
                      <c:pt idx="1405">
                        <c:v>7.5822999999996404E-5</c:v>
                      </c:pt>
                      <c:pt idx="1406">
                        <c:v>7.6207399999997139E-5</c:v>
                      </c:pt>
                      <c:pt idx="1407">
                        <c:v>7.5969599999994029E-5</c:v>
                      </c:pt>
                      <c:pt idx="1408">
                        <c:v>7.5873999999994741E-5</c:v>
                      </c:pt>
                      <c:pt idx="1409">
                        <c:v>7.4296199999998586E-5</c:v>
                      </c:pt>
                      <c:pt idx="1410">
                        <c:v>7.2438399999995474E-5</c:v>
                      </c:pt>
                      <c:pt idx="1411">
                        <c:v>6.9858399999995482E-5</c:v>
                      </c:pt>
                      <c:pt idx="1412">
                        <c:v>6.8760599999992357E-5</c:v>
                      </c:pt>
                      <c:pt idx="1413">
                        <c:v>6.6670599999992355E-5</c:v>
                      </c:pt>
                      <c:pt idx="1414">
                        <c:v>6.518279999999618E-5</c:v>
                      </c:pt>
                      <c:pt idx="1415">
                        <c:v>6.5377199999996905E-5</c:v>
                      </c:pt>
                      <c:pt idx="1416">
                        <c:v>6.5613799999994537E-5</c:v>
                      </c:pt>
                      <c:pt idx="1417">
                        <c:v>6.8234799999992871E-5</c:v>
                      </c:pt>
                      <c:pt idx="1418">
                        <c:v>7.0133599999994297E-5</c:v>
                      </c:pt>
                      <c:pt idx="1419">
                        <c:v>7.0370199999991929E-5</c:v>
                      </c:pt>
                      <c:pt idx="1420">
                        <c:v>7.0516799999996465E-5</c:v>
                      </c:pt>
                      <c:pt idx="1421">
                        <c:v>6.6274599999992652E-5</c:v>
                      </c:pt>
                      <c:pt idx="1422">
                        <c:v>6.065019999999192E-5</c:v>
                      </c:pt>
                      <c:pt idx="1423">
                        <c:v>5.7880199999991918E-5</c:v>
                      </c:pt>
                      <c:pt idx="1424">
                        <c:v>5.6360199999991919E-5</c:v>
                      </c:pt>
                      <c:pt idx="1425">
                        <c:v>5.4640199999991915E-5</c:v>
                      </c:pt>
                      <c:pt idx="1426">
                        <c:v>5.6064599999992653E-5</c:v>
                      </c:pt>
                      <c:pt idx="1427">
                        <c:v>5.7978999999993354E-5</c:v>
                      </c:pt>
                      <c:pt idx="1428">
                        <c:v>5.4164599999992634E-5</c:v>
                      </c:pt>
                      <c:pt idx="1429">
                        <c:v>5.1352399999995751E-5</c:v>
                      </c:pt>
                      <c:pt idx="1430">
                        <c:v>4.7917999999995024E-5</c:v>
                      </c:pt>
                      <c:pt idx="1431">
                        <c:v>4.4483599999994297E-5</c:v>
                      </c:pt>
                      <c:pt idx="1432">
                        <c:v>4.1529199999993592E-5</c:v>
                      </c:pt>
                      <c:pt idx="1433">
                        <c:v>4.1719199999993575E-5</c:v>
                      </c:pt>
                      <c:pt idx="1434">
                        <c:v>4.3671399999990469E-5</c:v>
                      </c:pt>
                      <c:pt idx="1435">
                        <c:v>4.7105799999998135E-5</c:v>
                      </c:pt>
                      <c:pt idx="1436">
                        <c:v>4.7675799999998138E-5</c:v>
                      </c:pt>
                      <c:pt idx="1437">
                        <c:v>4.7205799999998138E-5</c:v>
                      </c:pt>
                      <c:pt idx="1438">
                        <c:v>4.662579999999814E-5</c:v>
                      </c:pt>
                      <c:pt idx="1439">
                        <c:v>4.9110199999991932E-5</c:v>
                      </c:pt>
                      <c:pt idx="1440">
                        <c:v>5.2396799999996469E-5</c:v>
                      </c:pt>
                      <c:pt idx="1441">
                        <c:v>5.8827799999994809E-5</c:v>
                      </c:pt>
                      <c:pt idx="1442">
                        <c:v>6.5838799999993146E-5</c:v>
                      </c:pt>
                      <c:pt idx="1443">
                        <c:v>7.117759999999458E-5</c:v>
                      </c:pt>
                      <c:pt idx="1444">
                        <c:v>7.3081999999995313E-5</c:v>
                      </c:pt>
                      <c:pt idx="1445">
                        <c:v>6.9937599999994599E-5</c:v>
                      </c:pt>
                      <c:pt idx="1446">
                        <c:v>6.512099999999698E-5</c:v>
                      </c:pt>
                      <c:pt idx="1447">
                        <c:v>6.3068799999993144E-5</c:v>
                      </c:pt>
                      <c:pt idx="1448">
                        <c:v>6.1496599999996243E-5</c:v>
                      </c:pt>
                      <c:pt idx="1449">
                        <c:v>5.7729999999998649E-5</c:v>
                      </c:pt>
                      <c:pt idx="1450">
                        <c:v>6.0684399999992415E-5</c:v>
                      </c:pt>
                      <c:pt idx="1451">
                        <c:v>6.1064399999992408E-5</c:v>
                      </c:pt>
                      <c:pt idx="1452">
                        <c:v>5.868999999999864E-5</c:v>
                      </c:pt>
                      <c:pt idx="1453">
                        <c:v>5.8157799999994803E-5</c:v>
                      </c:pt>
                      <c:pt idx="1454">
                        <c:v>6.0309999999998642E-5</c:v>
                      </c:pt>
                      <c:pt idx="1455">
                        <c:v>5.8495599999990977E-5</c:v>
                      </c:pt>
                      <c:pt idx="1456">
                        <c:v>6.0547799999994813E-5</c:v>
                      </c:pt>
                      <c:pt idx="1457">
                        <c:v>6.2879999999998639E-5</c:v>
                      </c:pt>
                      <c:pt idx="1458">
                        <c:v>6.0685599999990981E-5</c:v>
                      </c:pt>
                      <c:pt idx="1459">
                        <c:v>5.8401199999990255E-5</c:v>
                      </c:pt>
                      <c:pt idx="1460">
                        <c:v>5.9551199999990256E-5</c:v>
                      </c:pt>
                      <c:pt idx="1461">
                        <c:v>5.8216799999996464E-5</c:v>
                      </c:pt>
                      <c:pt idx="1462">
                        <c:v>5.6972399999995741E-5</c:v>
                      </c:pt>
                      <c:pt idx="1463">
                        <c:v>5.9172399999995741E-5</c:v>
                      </c:pt>
                      <c:pt idx="1464">
                        <c:v>6.0550199999991918E-5</c:v>
                      </c:pt>
                      <c:pt idx="1465">
                        <c:v>6.1267999999995023E-5</c:v>
                      </c:pt>
                      <c:pt idx="1466">
                        <c:v>6.3177999999995037E-5</c:v>
                      </c:pt>
                      <c:pt idx="1467">
                        <c:v>6.4607999999995028E-5</c:v>
                      </c:pt>
                      <c:pt idx="1468">
                        <c:v>6.5177999999995031E-5</c:v>
                      </c:pt>
                      <c:pt idx="1469">
                        <c:v>6.6797999999995033E-5</c:v>
                      </c:pt>
                      <c:pt idx="1470">
                        <c:v>6.6323599999994318E-5</c:v>
                      </c:pt>
                      <c:pt idx="1471">
                        <c:v>6.5849199999993576E-5</c:v>
                      </c:pt>
                      <c:pt idx="1472">
                        <c:v>6.6134799999992874E-5</c:v>
                      </c:pt>
                      <c:pt idx="1473">
                        <c:v>6.5798199999995239E-5</c:v>
                      </c:pt>
                      <c:pt idx="1474">
                        <c:v>6.4331599999990709E-5</c:v>
                      </c:pt>
                      <c:pt idx="1475">
                        <c:v>6.5709399999993798E-5</c:v>
                      </c:pt>
                      <c:pt idx="1476">
                        <c:v>6.7097199999996909E-5</c:v>
                      </c:pt>
                      <c:pt idx="1477">
                        <c:v>6.6422799999996189E-5</c:v>
                      </c:pt>
                      <c:pt idx="1478">
                        <c:v>6.7952799999996183E-5</c:v>
                      </c:pt>
                      <c:pt idx="1479">
                        <c:v>6.7810599999992361E-5</c:v>
                      </c:pt>
                      <c:pt idx="1480">
                        <c:v>6.6908399999995465E-5</c:v>
                      </c:pt>
                      <c:pt idx="1481">
                        <c:v>6.8618399999995474E-5</c:v>
                      </c:pt>
                      <c:pt idx="1482">
                        <c:v>6.9056199999998588E-5</c:v>
                      </c:pt>
                      <c:pt idx="1483">
                        <c:v>7.048619999999858E-5</c:v>
                      </c:pt>
                      <c:pt idx="1484">
                        <c:v>7.338839999999547E-5</c:v>
                      </c:pt>
                      <c:pt idx="1485">
                        <c:v>7.4676199999998579E-5</c:v>
                      </c:pt>
                      <c:pt idx="1486">
                        <c:v>7.224959999999403E-5</c:v>
                      </c:pt>
                      <c:pt idx="1487">
                        <c:v>7.5541799999990909E-5</c:v>
                      </c:pt>
                      <c:pt idx="1488">
                        <c:v>7.754179999999093E-5</c:v>
                      </c:pt>
                      <c:pt idx="1489">
                        <c:v>7.4112999999996422E-5</c:v>
                      </c:pt>
                      <c:pt idx="1490">
                        <c:v>7.801739999999715E-5</c:v>
                      </c:pt>
                      <c:pt idx="1491">
                        <c:v>8.3023999999994752E-5</c:v>
                      </c:pt>
                      <c:pt idx="1492">
                        <c:v>7.9547399999997117E-5</c:v>
                      </c:pt>
                      <c:pt idx="1493">
                        <c:v>7.5448599999995692E-5</c:v>
                      </c:pt>
                      <c:pt idx="1494">
                        <c:v>7.66885999999957E-5</c:v>
                      </c:pt>
                      <c:pt idx="1495">
                        <c:v>7.3681999999998093E-5</c:v>
                      </c:pt>
                      <c:pt idx="1496">
                        <c:v>7.2447599999990399E-5</c:v>
                      </c:pt>
                      <c:pt idx="1497">
                        <c:v>7.3877599999990417E-5</c:v>
                      </c:pt>
                      <c:pt idx="1498">
                        <c:v>7.6209799999994244E-5</c:v>
                      </c:pt>
                      <c:pt idx="1499">
                        <c:v>7.8071999999998096E-5</c:v>
                      </c:pt>
                      <c:pt idx="1500">
                        <c:v>7.811979999999423E-5</c:v>
                      </c:pt>
                      <c:pt idx="1501">
                        <c:v>7.6115399999993549E-5</c:v>
                      </c:pt>
                      <c:pt idx="1502">
                        <c:v>7.5973199999996611E-5</c:v>
                      </c:pt>
                      <c:pt idx="1503">
                        <c:v>7.4638799999995908E-5</c:v>
                      </c:pt>
                      <c:pt idx="1504">
                        <c:v>7.2402199999998282E-5</c:v>
                      </c:pt>
                      <c:pt idx="1505">
                        <c:v>7.0777799999990627E-5</c:v>
                      </c:pt>
                      <c:pt idx="1506">
                        <c:v>6.9923399999996831E-5</c:v>
                      </c:pt>
                      <c:pt idx="1507">
                        <c:v>7.0351199999993039E-5</c:v>
                      </c:pt>
                      <c:pt idx="1508">
                        <c:v>6.9686799999992314E-5</c:v>
                      </c:pt>
                      <c:pt idx="1509">
                        <c:v>7.1686799999992308E-5</c:v>
                      </c:pt>
                      <c:pt idx="1510">
                        <c:v>7.2124599999995396E-5</c:v>
                      </c:pt>
                      <c:pt idx="1511">
                        <c:v>7.3032399999998512E-5</c:v>
                      </c:pt>
                      <c:pt idx="1512">
                        <c:v>7.3840199999994686E-5</c:v>
                      </c:pt>
                      <c:pt idx="1513">
                        <c:v>7.3365799999993971E-5</c:v>
                      </c:pt>
                      <c:pt idx="1514">
                        <c:v>7.2169199999996348E-5</c:v>
                      </c:pt>
                      <c:pt idx="1515">
                        <c:v>7.5029199999996331E-5</c:v>
                      </c:pt>
                      <c:pt idx="1516">
                        <c:v>7.417479999999565E-5</c:v>
                      </c:pt>
                      <c:pt idx="1517">
                        <c:v>7.4412599999991794E-5</c:v>
                      </c:pt>
                      <c:pt idx="1518">
                        <c:v>7.3800399999994937E-5</c:v>
                      </c:pt>
                      <c:pt idx="1519">
                        <c:v>7.3800399999994937E-5</c:v>
                      </c:pt>
                      <c:pt idx="1520">
                        <c:v>7.2418199999998046E-5</c:v>
                      </c:pt>
                      <c:pt idx="1521">
                        <c:v>7.4460399999994921E-5</c:v>
                      </c:pt>
                      <c:pt idx="1522">
                        <c:v>7.8754799999995609E-5</c:v>
                      </c:pt>
                      <c:pt idx="1523">
                        <c:v>8.313919999999636E-5</c:v>
                      </c:pt>
                      <c:pt idx="1524">
                        <c:v>8.6141399999993225E-5</c:v>
                      </c:pt>
                      <c:pt idx="1525">
                        <c:v>9.2387999999990836E-5</c:v>
                      </c:pt>
                      <c:pt idx="1526">
                        <c:v>9.3817999999990854E-5</c:v>
                      </c:pt>
                      <c:pt idx="1527">
                        <c:v>9.1623599999997101E-5</c:v>
                      </c:pt>
                      <c:pt idx="1528">
                        <c:v>9.0721399999993239E-5</c:v>
                      </c:pt>
                      <c:pt idx="1529">
                        <c:v>8.981919999999637E-5</c:v>
                      </c:pt>
                      <c:pt idx="1530">
                        <c:v>8.843699999999254E-5</c:v>
                      </c:pt>
                      <c:pt idx="1531">
                        <c:v>8.6764799999995636E-5</c:v>
                      </c:pt>
                      <c:pt idx="1532">
                        <c:v>8.6384799999995616E-5</c:v>
                      </c:pt>
                      <c:pt idx="1533">
                        <c:v>8.7386999999992541E-5</c:v>
                      </c:pt>
                      <c:pt idx="1534">
                        <c:v>8.7006999999992521E-5</c:v>
                      </c:pt>
                      <c:pt idx="1535">
                        <c:v>8.5234799999995615E-5</c:v>
                      </c:pt>
                      <c:pt idx="1536">
                        <c:v>8.3762599999991777E-5</c:v>
                      </c:pt>
                      <c:pt idx="1537">
                        <c:v>8.3762599999991777E-5</c:v>
                      </c:pt>
                      <c:pt idx="1538">
                        <c:v>7.8233799999990333E-5</c:v>
                      </c:pt>
                      <c:pt idx="1539">
                        <c:v>7.4567199999992742E-5</c:v>
                      </c:pt>
                      <c:pt idx="1540">
                        <c:v>7.6419399999996601E-5</c:v>
                      </c:pt>
                      <c:pt idx="1541">
                        <c:v>7.828159999999346E-5</c:v>
                      </c:pt>
                      <c:pt idx="1542">
                        <c:v>7.7901599999993494E-5</c:v>
                      </c:pt>
                      <c:pt idx="1543">
                        <c:v>8.0285999999994196E-5</c:v>
                      </c:pt>
                      <c:pt idx="1544">
                        <c:v>8.0808199999998038E-5</c:v>
                      </c:pt>
                      <c:pt idx="1545">
                        <c:v>7.7563799999990355E-5</c:v>
                      </c:pt>
                      <c:pt idx="1546">
                        <c:v>7.2947199999992768E-5</c:v>
                      </c:pt>
                      <c:pt idx="1547">
                        <c:v>6.9180599999995121E-5</c:v>
                      </c:pt>
                      <c:pt idx="1548">
                        <c:v>6.6796199999994419E-5</c:v>
                      </c:pt>
                      <c:pt idx="1549">
                        <c:v>6.5793999999990554E-5</c:v>
                      </c:pt>
                      <c:pt idx="1550">
                        <c:v>6.3119599999996779E-5</c:v>
                      </c:pt>
                      <c:pt idx="1551">
                        <c:v>6.5171799999993703E-5</c:v>
                      </c:pt>
                      <c:pt idx="1552">
                        <c:v>6.5509599999996788E-5</c:v>
                      </c:pt>
                      <c:pt idx="1553">
                        <c:v>6.7229599999996819E-5</c:v>
                      </c:pt>
                      <c:pt idx="1554">
                        <c:v>6.617519999999608E-5</c:v>
                      </c:pt>
                      <c:pt idx="1555">
                        <c:v>6.7895199999996056E-5</c:v>
                      </c:pt>
                      <c:pt idx="1556">
                        <c:v>6.9325199999996075E-5</c:v>
                      </c:pt>
                      <c:pt idx="1557">
                        <c:v>7.2237399999992987E-5</c:v>
                      </c:pt>
                      <c:pt idx="1558">
                        <c:v>7.5429599999996802E-5</c:v>
                      </c:pt>
                      <c:pt idx="1559">
                        <c:v>7.8711799999993685E-5</c:v>
                      </c:pt>
                      <c:pt idx="1560">
                        <c:v>7.9149599999996773E-5</c:v>
                      </c:pt>
                      <c:pt idx="1561">
                        <c:v>7.6622999999992249E-5</c:v>
                      </c:pt>
                      <c:pt idx="1562">
                        <c:v>7.3336399999994624E-5</c:v>
                      </c:pt>
                      <c:pt idx="1563">
                        <c:v>7.0039799999997005E-5</c:v>
                      </c:pt>
                      <c:pt idx="1564">
                        <c:v>6.6753199999992441E-5</c:v>
                      </c:pt>
                      <c:pt idx="1565">
                        <c:v>6.7713199999992486E-5</c:v>
                      </c:pt>
                      <c:pt idx="1566">
                        <c:v>7.0235399999996322E-5</c:v>
                      </c:pt>
                      <c:pt idx="1567">
                        <c:v>7.1285399999996321E-5</c:v>
                      </c:pt>
                      <c:pt idx="1568">
                        <c:v>7.2625399999996277E-5</c:v>
                      </c:pt>
                      <c:pt idx="1569">
                        <c:v>7.4145399999996304E-5</c:v>
                      </c:pt>
                      <c:pt idx="1570">
                        <c:v>7.448319999999245E-5</c:v>
                      </c:pt>
                      <c:pt idx="1571">
                        <c:v>7.4530999999995577E-5</c:v>
                      </c:pt>
                      <c:pt idx="1572">
                        <c:v>7.4288799999998691E-5</c:v>
                      </c:pt>
                      <c:pt idx="1573">
                        <c:v>7.8013199999992465E-5</c:v>
                      </c:pt>
                      <c:pt idx="1574">
                        <c:v>8.0055399999996279E-5</c:v>
                      </c:pt>
                      <c:pt idx="1575">
                        <c:v>7.9253199999992474E-5</c:v>
                      </c:pt>
                      <c:pt idx="1576">
                        <c:v>7.6868799999998711E-5</c:v>
                      </c:pt>
                      <c:pt idx="1577">
                        <c:v>8.001319999999246E-5</c:v>
                      </c:pt>
                      <c:pt idx="1578">
                        <c:v>7.8630999999995568E-5</c:v>
                      </c:pt>
                      <c:pt idx="1579">
                        <c:v>7.8630999999995568E-5</c:v>
                      </c:pt>
                      <c:pt idx="1580">
                        <c:v>8.2587599999993171E-5</c:v>
                      </c:pt>
                      <c:pt idx="1581">
                        <c:v>8.5351999999993893E-5</c:v>
                      </c:pt>
                      <c:pt idx="1582">
                        <c:v>8.3969799999997002E-5</c:v>
                      </c:pt>
                      <c:pt idx="1583">
                        <c:v>8.120539999999628E-5</c:v>
                      </c:pt>
                      <c:pt idx="1584">
                        <c:v>7.8440999999995558E-5</c:v>
                      </c:pt>
                      <c:pt idx="1585">
                        <c:v>7.4104399999997989E-5</c:v>
                      </c:pt>
                      <c:pt idx="1586">
                        <c:v>7.2722199999994159E-5</c:v>
                      </c:pt>
                      <c:pt idx="1587">
                        <c:v>7.1809999999990302E-5</c:v>
                      </c:pt>
                      <c:pt idx="1588">
                        <c:v>7.2289999999990324E-5</c:v>
                      </c:pt>
                      <c:pt idx="1589">
                        <c:v>7.5534399999997953E-5</c:v>
                      </c:pt>
                      <c:pt idx="1590">
                        <c:v>7.8968799999998708E-5</c:v>
                      </c:pt>
                      <c:pt idx="1591">
                        <c:v>7.8056599999994851E-5</c:v>
                      </c:pt>
                      <c:pt idx="1592">
                        <c:v>7.9248799999998671E-5</c:v>
                      </c:pt>
                      <c:pt idx="1593">
                        <c:v>8.1823199999992444E-5</c:v>
                      </c:pt>
                      <c:pt idx="1594">
                        <c:v>8.1343199999992476E-5</c:v>
                      </c:pt>
                      <c:pt idx="1595">
                        <c:v>7.9490999999995557E-5</c:v>
                      </c:pt>
                      <c:pt idx="1596">
                        <c:v>8.039319999999248E-5</c:v>
                      </c:pt>
                      <c:pt idx="1597">
                        <c:v>7.8720999999995576E-5</c:v>
                      </c:pt>
                      <c:pt idx="1598">
                        <c:v>7.7248799999998677E-5</c:v>
                      </c:pt>
                      <c:pt idx="1599">
                        <c:v>7.9010999999995588E-5</c:v>
                      </c:pt>
                      <c:pt idx="1600">
                        <c:v>8.2445399999996288E-5</c:v>
                      </c:pt>
                      <c:pt idx="1601">
                        <c:v>8.5969799999996996E-5</c:v>
                      </c:pt>
                      <c:pt idx="1602">
                        <c:v>8.9594199999990822E-5</c:v>
                      </c:pt>
                      <c:pt idx="1603">
                        <c:v>9.2306399999994614E-5</c:v>
                      </c:pt>
                      <c:pt idx="1604">
                        <c:v>8.7927599999993171E-5</c:v>
                      </c:pt>
                      <c:pt idx="1605">
                        <c:v>8.4730999999995554E-5</c:v>
                      </c:pt>
                      <c:pt idx="1606">
                        <c:v>8.0062199999994153E-5</c:v>
                      </c:pt>
                      <c:pt idx="1607">
                        <c:v>7.9439999999990308E-5</c:v>
                      </c:pt>
                      <c:pt idx="1608">
                        <c:v>7.7777799999993399E-5</c:v>
                      </c:pt>
                      <c:pt idx="1609">
                        <c:v>8.0922199999994141E-5</c:v>
                      </c:pt>
                      <c:pt idx="1610">
                        <c:v>8.3976599999994875E-5</c:v>
                      </c:pt>
                      <c:pt idx="1611">
                        <c:v>8.3254399999997967E-5</c:v>
                      </c:pt>
                      <c:pt idx="1612">
                        <c:v>8.1539999999990305E-5</c:v>
                      </c:pt>
                      <c:pt idx="1613">
                        <c:v>7.7441199999995819E-5</c:v>
                      </c:pt>
                      <c:pt idx="1614">
                        <c:v>7.7398999999991945E-5</c:v>
                      </c:pt>
                      <c:pt idx="1615">
                        <c:v>7.734679999999507E-5</c:v>
                      </c:pt>
                      <c:pt idx="1616">
                        <c:v>7.958899999999195E-5</c:v>
                      </c:pt>
                      <c:pt idx="1617">
                        <c:v>8.2833399999992694E-5</c:v>
                      </c:pt>
                      <c:pt idx="1618">
                        <c:v>8.6067799999993389E-5</c:v>
                      </c:pt>
                      <c:pt idx="1619">
                        <c:v>8.5977799999993436E-5</c:v>
                      </c:pt>
                      <c:pt idx="1620">
                        <c:v>8.4885599999996503E-5</c:v>
                      </c:pt>
                      <c:pt idx="1621">
                        <c:v>8.4453399999992668E-5</c:v>
                      </c:pt>
                      <c:pt idx="1622">
                        <c:v>8.4021199999995773E-5</c:v>
                      </c:pt>
                      <c:pt idx="1623">
                        <c:v>8.2596799999995062E-5</c:v>
                      </c:pt>
                      <c:pt idx="1624">
                        <c:v>8.2644599999998189E-5</c:v>
                      </c:pt>
                      <c:pt idx="1625">
                        <c:v>8.5978999999991948E-5</c:v>
                      </c:pt>
                      <c:pt idx="1626">
                        <c:v>8.588899999999194E-5</c:v>
                      </c:pt>
                      <c:pt idx="1627">
                        <c:v>8.383679999999507E-5</c:v>
                      </c:pt>
                      <c:pt idx="1628">
                        <c:v>8.140459999999818E-5</c:v>
                      </c:pt>
                      <c:pt idx="1629">
                        <c:v>7.8682399999994339E-5</c:v>
                      </c:pt>
                      <c:pt idx="1630">
                        <c:v>7.3685799999996732E-5</c:v>
                      </c:pt>
                      <c:pt idx="1631">
                        <c:v>7.1723599999992931E-5</c:v>
                      </c:pt>
                      <c:pt idx="1632">
                        <c:v>7.7252399999994375E-5</c:v>
                      </c:pt>
                      <c:pt idx="1633">
                        <c:v>8.2401199999995798E-5</c:v>
                      </c:pt>
                      <c:pt idx="1634">
                        <c:v>8.9122199999994124E-5</c:v>
                      </c:pt>
                      <c:pt idx="1635">
                        <c:v>9.5843199999992449E-5</c:v>
                      </c:pt>
                      <c:pt idx="1636">
                        <c:v>1.0023199999999389E-4</c:v>
                      </c:pt>
                      <c:pt idx="1637">
                        <c:v>1.0184639999999461E-4</c:v>
                      </c:pt>
                      <c:pt idx="1638">
                        <c:v>1.0366079999999533E-4</c:v>
                      </c:pt>
                      <c:pt idx="1639">
                        <c:v>1.0537519999999606E-4</c:v>
                      </c:pt>
                      <c:pt idx="1640">
                        <c:v>1.0698959999999678E-4</c:v>
                      </c:pt>
                      <c:pt idx="1641">
                        <c:v>1.102861999999944E-4</c:v>
                      </c:pt>
                      <c:pt idx="1642">
                        <c:v>1.091361999999944E-4</c:v>
                      </c:pt>
                      <c:pt idx="1643">
                        <c:v>1.0694619999999439E-4</c:v>
                      </c:pt>
                      <c:pt idx="1644">
                        <c:v>1.048461999999944E-4</c:v>
                      </c:pt>
                      <c:pt idx="1645">
                        <c:v>1.028461999999944E-4</c:v>
                      </c:pt>
                      <c:pt idx="1646">
                        <c:v>9.8983999999990608E-5</c:v>
                      </c:pt>
                      <c:pt idx="1647">
                        <c:v>9.6123999999990571E-5</c:v>
                      </c:pt>
                      <c:pt idx="1648">
                        <c:v>9.4503999999990596E-5</c:v>
                      </c:pt>
                      <c:pt idx="1649">
                        <c:v>9.2873999999990573E-5</c:v>
                      </c:pt>
                      <c:pt idx="1650">
                        <c:v>8.9871799999993707E-5</c:v>
                      </c:pt>
                      <c:pt idx="1651">
                        <c:v>9.1976199999994391E-5</c:v>
                      </c:pt>
                      <c:pt idx="1652">
                        <c:v>9.4740599999995113E-5</c:v>
                      </c:pt>
                      <c:pt idx="1653">
                        <c:v>9.6312799999992015E-5</c:v>
                      </c:pt>
                      <c:pt idx="1654">
                        <c:v>9.6592799999992032E-5</c:v>
                      </c:pt>
                      <c:pt idx="1655">
                        <c:v>9.8354999999995829E-5</c:v>
                      </c:pt>
                      <c:pt idx="1656">
                        <c:v>9.8402799999992017E-5</c:v>
                      </c:pt>
                      <c:pt idx="1657">
                        <c:v>9.7838399999998233E-5</c:v>
                      </c:pt>
                      <c:pt idx="1658">
                        <c:v>9.993839999999823E-5</c:v>
                      </c:pt>
                      <c:pt idx="1659">
                        <c:v>9.9553999999990584E-5</c:v>
                      </c:pt>
                      <c:pt idx="1660">
                        <c:v>9.7787399999992985E-5</c:v>
                      </c:pt>
                      <c:pt idx="1661">
                        <c:v>9.3598599999998437E-5</c:v>
                      </c:pt>
                      <c:pt idx="1662">
                        <c:v>9.0121999999993917E-5</c:v>
                      </c:pt>
                      <c:pt idx="1663">
                        <c:v>8.9689799999997022E-5</c:v>
                      </c:pt>
                      <c:pt idx="1664">
                        <c:v>8.897759999999317E-5</c:v>
                      </c:pt>
                      <c:pt idx="1665">
                        <c:v>9.4264199999990789E-5</c:v>
                      </c:pt>
                      <c:pt idx="1666">
                        <c:v>9.6886399999994628E-5</c:v>
                      </c:pt>
                      <c:pt idx="1667">
                        <c:v>9.9418599999998459E-5</c:v>
                      </c:pt>
                      <c:pt idx="1668">
                        <c:v>9.8796399999994614E-5</c:v>
                      </c:pt>
                      <c:pt idx="1669">
                        <c:v>1.0060639999999465E-4</c:v>
                      </c:pt>
                      <c:pt idx="1670">
                        <c:v>1.0013199999999394E-4</c:v>
                      </c:pt>
                      <c:pt idx="1671">
                        <c:v>1.0370419999999078E-4</c:v>
                      </c:pt>
                      <c:pt idx="1672">
                        <c:v>1.0756639999999463E-4</c:v>
                      </c:pt>
                      <c:pt idx="1673">
                        <c:v>1.1391299999999224E-4</c:v>
                      </c:pt>
                      <c:pt idx="1674">
                        <c:v>1.1772739999999296E-4</c:v>
                      </c:pt>
                      <c:pt idx="1675">
                        <c:v>1.207717999999937E-4</c:v>
                      </c:pt>
                      <c:pt idx="1676">
                        <c:v>1.1995959999999678E-4</c:v>
                      </c:pt>
                      <c:pt idx="1677">
                        <c:v>1.1857739999999295E-4</c:v>
                      </c:pt>
                      <c:pt idx="1678">
                        <c:v>1.1333859999999846E-4</c:v>
                      </c:pt>
                      <c:pt idx="1679">
                        <c:v>1.0976199999999388E-4</c:v>
                      </c:pt>
                      <c:pt idx="1680">
                        <c:v>1.0175879999999867E-4</c:v>
                      </c:pt>
                      <c:pt idx="1681">
                        <c:v>9.3465599999996505E-5</c:v>
                      </c:pt>
                      <c:pt idx="1682">
                        <c:v>8.7224599999998203E-5</c:v>
                      </c:pt>
                      <c:pt idx="1683">
                        <c:v>8.8074599999998196E-5</c:v>
                      </c:pt>
                      <c:pt idx="1684">
                        <c:v>8.8934599999998185E-5</c:v>
                      </c:pt>
                      <c:pt idx="1685">
                        <c:v>9.4231199999995799E-5</c:v>
                      </c:pt>
                      <c:pt idx="1686">
                        <c:v>1.0366439999999797E-4</c:v>
                      </c:pt>
                      <c:pt idx="1687">
                        <c:v>1.0995319999999246E-4</c:v>
                      </c:pt>
                      <c:pt idx="1688">
                        <c:v>1.1191539999999632E-4</c:v>
                      </c:pt>
                      <c:pt idx="1689">
                        <c:v>1.1357759999999317E-4</c:v>
                      </c:pt>
                      <c:pt idx="1690">
                        <c:v>1.1367759999999317E-4</c:v>
                      </c:pt>
                      <c:pt idx="1691">
                        <c:v>1.126753999999963E-4</c:v>
                      </c:pt>
                      <c:pt idx="1692">
                        <c:v>1.1215319999999246E-4</c:v>
                      </c:pt>
                      <c:pt idx="1693">
                        <c:v>1.1191099999999557E-4</c:v>
                      </c:pt>
                      <c:pt idx="1694">
                        <c:v>1.1306099999999558E-4</c:v>
                      </c:pt>
                      <c:pt idx="1695">
                        <c:v>1.1210659999999484E-4</c:v>
                      </c:pt>
                      <c:pt idx="1696">
                        <c:v>1.0947999999999031E-4</c:v>
                      </c:pt>
                      <c:pt idx="1697">
                        <c:v>1.0657339999999271E-4</c:v>
                      </c:pt>
                      <c:pt idx="1698">
                        <c:v>1.0476899999999198E-4</c:v>
                      </c:pt>
                      <c:pt idx="1699">
                        <c:v>1.0157239999999436E-4</c:v>
                      </c:pt>
                      <c:pt idx="1700">
                        <c:v>1.0176239999999437E-4</c:v>
                      </c:pt>
                      <c:pt idx="1701">
                        <c:v>1.0195239999999438E-4</c:v>
                      </c:pt>
                      <c:pt idx="1702">
                        <c:v>1.0195239999999438E-4</c:v>
                      </c:pt>
                      <c:pt idx="1703">
                        <c:v>1.0253239999999435E-4</c:v>
                      </c:pt>
                      <c:pt idx="1704">
                        <c:v>1.0172019999999055E-4</c:v>
                      </c:pt>
                      <c:pt idx="1705">
                        <c:v>1.0090799999999363E-4</c:v>
                      </c:pt>
                      <c:pt idx="1706">
                        <c:v>9.8713599999992888E-5</c:v>
                      </c:pt>
                      <c:pt idx="1707">
                        <c:v>1.0262799999999361E-4</c:v>
                      </c:pt>
                      <c:pt idx="1708">
                        <c:v>1.040101999999905E-4</c:v>
                      </c:pt>
                      <c:pt idx="1709">
                        <c:v>1.0881679999999509E-4</c:v>
                      </c:pt>
                      <c:pt idx="1710">
                        <c:v>1.1225119999999579E-4</c:v>
                      </c:pt>
                      <c:pt idx="1711">
                        <c:v>1.1549559999999654E-4</c:v>
                      </c:pt>
                      <c:pt idx="1712">
                        <c:v>1.1539559999999653E-4</c:v>
                      </c:pt>
                      <c:pt idx="1713">
                        <c:v>1.1725779999999339E-4</c:v>
                      </c:pt>
                      <c:pt idx="1714">
                        <c:v>1.1983219999999411E-4</c:v>
                      </c:pt>
                      <c:pt idx="1715">
                        <c:v>1.2416879999999867E-4</c:v>
                      </c:pt>
                      <c:pt idx="1716">
                        <c:v>1.2741319999999247E-4</c:v>
                      </c:pt>
                      <c:pt idx="1717">
                        <c:v>1.296453999999963E-4</c:v>
                      </c:pt>
                      <c:pt idx="1718">
                        <c:v>1.2803099999999558E-4</c:v>
                      </c:pt>
                      <c:pt idx="1719">
                        <c:v>1.2659659999999487E-4</c:v>
                      </c:pt>
                      <c:pt idx="1720">
                        <c:v>1.2488219999999415E-4</c:v>
                      </c:pt>
                      <c:pt idx="1721">
                        <c:v>1.2454999999999032E-4</c:v>
                      </c:pt>
                      <c:pt idx="1722">
                        <c:v>1.2798439999999795E-4</c:v>
                      </c:pt>
                      <c:pt idx="1723">
                        <c:v>1.3022659999999483E-4</c:v>
                      </c:pt>
                      <c:pt idx="1724">
                        <c:v>1.3098659999999487E-4</c:v>
                      </c:pt>
                      <c:pt idx="1725">
                        <c:v>1.3303879999999868E-4</c:v>
                      </c:pt>
                      <c:pt idx="1726">
                        <c:v>1.3389879999999867E-4</c:v>
                      </c:pt>
                      <c:pt idx="1727">
                        <c:v>1.3061219999999411E-4</c:v>
                      </c:pt>
                      <c:pt idx="1728">
                        <c:v>1.2888779999999339E-4</c:v>
                      </c:pt>
                      <c:pt idx="1729">
                        <c:v>1.2755339999999269E-4</c:v>
                      </c:pt>
                      <c:pt idx="1730">
                        <c:v>1.2761119999999581E-4</c:v>
                      </c:pt>
                      <c:pt idx="1731">
                        <c:v>1.246045999999982E-4</c:v>
                      </c:pt>
                      <c:pt idx="1732">
                        <c:v>1.2370239999999434E-4</c:v>
                      </c:pt>
                      <c:pt idx="1733">
                        <c:v>1.2746899999999199E-4</c:v>
                      </c:pt>
                      <c:pt idx="1734">
                        <c:v>1.2937339999999267E-4</c:v>
                      </c:pt>
                      <c:pt idx="1735">
                        <c:v>1.3146779999999341E-4</c:v>
                      </c:pt>
                      <c:pt idx="1736">
                        <c:v>1.3208999999999031E-4</c:v>
                      </c:pt>
                      <c:pt idx="1737">
                        <c:v>1.3337219999999414E-4</c:v>
                      </c:pt>
                      <c:pt idx="1738">
                        <c:v>1.3079779999999343E-4</c:v>
                      </c:pt>
                      <c:pt idx="1739">
                        <c:v>1.2703119999999578E-4</c:v>
                      </c:pt>
                      <c:pt idx="1740">
                        <c:v>1.2583899999999196E-4</c:v>
                      </c:pt>
                      <c:pt idx="1741">
                        <c:v>1.288933999999927E-4</c:v>
                      </c:pt>
                      <c:pt idx="1742">
                        <c:v>1.3251779999999341E-4</c:v>
                      </c:pt>
                      <c:pt idx="1743">
                        <c:v>1.3604219999999411E-4</c:v>
                      </c:pt>
                      <c:pt idx="1744">
                        <c:v>1.4104879999999871E-4</c:v>
                      </c:pt>
                      <c:pt idx="1745">
                        <c:v>1.4624539999999632E-4</c:v>
                      </c:pt>
                      <c:pt idx="1746">
                        <c:v>1.4491099999999556E-4</c:v>
                      </c:pt>
                      <c:pt idx="1747">
                        <c:v>1.4319659999999484E-4</c:v>
                      </c:pt>
                      <c:pt idx="1748">
                        <c:v>1.4148219999999412E-4</c:v>
                      </c:pt>
                      <c:pt idx="1749">
                        <c:v>1.3895559999999653E-4</c:v>
                      </c:pt>
                      <c:pt idx="1750">
                        <c:v>1.3542679999999508E-4</c:v>
                      </c:pt>
                      <c:pt idx="1751">
                        <c:v>1.3723679999999507E-4</c:v>
                      </c:pt>
                      <c:pt idx="1752">
                        <c:v>1.389567999999951E-4</c:v>
                      </c:pt>
                      <c:pt idx="1753">
                        <c:v>1.3376579999999674E-4</c:v>
                      </c:pt>
                      <c:pt idx="1754">
                        <c:v>1.277047999999984E-4</c:v>
                      </c:pt>
                      <c:pt idx="1755">
                        <c:v>1.2265599999999698E-4</c:v>
                      </c:pt>
                      <c:pt idx="1756">
                        <c:v>1.1660499999999863E-4</c:v>
                      </c:pt>
                      <c:pt idx="1757">
                        <c:v>1.1183619999999023E-4</c:v>
                      </c:pt>
                      <c:pt idx="1758">
                        <c:v>1.1537059999999099E-4</c:v>
                      </c:pt>
                      <c:pt idx="1759">
                        <c:v>1.2647599999999695E-4</c:v>
                      </c:pt>
                      <c:pt idx="1760">
                        <c:v>1.3739139999999602E-4</c:v>
                      </c:pt>
                      <c:pt idx="1761">
                        <c:v>1.4305799999999366E-4</c:v>
                      </c:pt>
                      <c:pt idx="1762">
                        <c:v>1.4744239999999435E-4</c:v>
                      </c:pt>
                      <c:pt idx="1763">
                        <c:v>1.4629799999999366E-4</c:v>
                      </c:pt>
                      <c:pt idx="1764">
                        <c:v>1.3982479999999841E-4</c:v>
                      </c:pt>
                      <c:pt idx="1765">
                        <c:v>1.3334159999999623E-4</c:v>
                      </c:pt>
                      <c:pt idx="1766">
                        <c:v>1.3429159999999623E-4</c:v>
                      </c:pt>
                      <c:pt idx="1767">
                        <c:v>1.3515159999999621E-4</c:v>
                      </c:pt>
                      <c:pt idx="1768">
                        <c:v>1.4249039999999076E-4</c:v>
                      </c:pt>
                      <c:pt idx="1769">
                        <c:v>1.475969999999953E-4</c:v>
                      </c:pt>
                      <c:pt idx="1770">
                        <c:v>1.5407579999999674E-4</c:v>
                      </c:pt>
                      <c:pt idx="1771">
                        <c:v>1.5550579999999676E-4</c:v>
                      </c:pt>
                      <c:pt idx="1772">
                        <c:v>1.5898799999999365E-4</c:v>
                      </c:pt>
                      <c:pt idx="1773">
                        <c:v>1.6151019999999054E-4</c:v>
                      </c:pt>
                      <c:pt idx="1774">
                        <c:v>1.627501999999905E-4</c:v>
                      </c:pt>
                      <c:pt idx="1775">
                        <c:v>1.6141579999999673E-4</c:v>
                      </c:pt>
                      <c:pt idx="1776">
                        <c:v>1.6085139999999601E-4</c:v>
                      </c:pt>
                      <c:pt idx="1777">
                        <c:v>1.5979699999999527E-4</c:v>
                      </c:pt>
                      <c:pt idx="1778">
                        <c:v>1.5627819999999387E-4</c:v>
                      </c:pt>
                      <c:pt idx="1779">
                        <c:v>1.5560379999999315E-4</c:v>
                      </c:pt>
                      <c:pt idx="1780">
                        <c:v>1.5766159999999621E-4</c:v>
                      </c:pt>
                      <c:pt idx="1781">
                        <c:v>1.5846939999999239E-4</c:v>
                      </c:pt>
                      <c:pt idx="1782">
                        <c:v>1.5642279999999477E-4</c:v>
                      </c:pt>
                      <c:pt idx="1783">
                        <c:v>1.556583999999941E-4</c:v>
                      </c:pt>
                      <c:pt idx="1784">
                        <c:v>1.5528399999999333E-4</c:v>
                      </c:pt>
                      <c:pt idx="1785">
                        <c:v>1.5489959999999262E-4</c:v>
                      </c:pt>
                      <c:pt idx="1786">
                        <c:v>1.5666739999999573E-4</c:v>
                      </c:pt>
                      <c:pt idx="1787">
                        <c:v>1.5971739999999572E-4</c:v>
                      </c:pt>
                      <c:pt idx="1788">
                        <c:v>1.6343739999999575E-4</c:v>
                      </c:pt>
                      <c:pt idx="1789">
                        <c:v>1.6410299999999504E-4</c:v>
                      </c:pt>
                      <c:pt idx="1790">
                        <c:v>1.6362859999999432E-4</c:v>
                      </c:pt>
                      <c:pt idx="1791">
                        <c:v>1.613919999999967E-4</c:v>
                      </c:pt>
                      <c:pt idx="1792">
                        <c:v>1.6067539999999216E-4</c:v>
                      </c:pt>
                      <c:pt idx="1793">
                        <c:v>1.5919879999999452E-4</c:v>
                      </c:pt>
                      <c:pt idx="1794">
                        <c:v>1.5858219999999692E-4</c:v>
                      </c:pt>
                      <c:pt idx="1795">
                        <c:v>1.5629339999999542E-4</c:v>
                      </c:pt>
                      <c:pt idx="1796">
                        <c:v>1.5638899999999474E-4</c:v>
                      </c:pt>
                      <c:pt idx="1797">
                        <c:v>1.5905899999999471E-4</c:v>
                      </c:pt>
                      <c:pt idx="1798">
                        <c:v>1.6340119999999853E-4</c:v>
                      </c:pt>
                      <c:pt idx="1799">
                        <c:v>1.679755999999924E-4</c:v>
                      </c:pt>
                      <c:pt idx="1800">
                        <c:v>1.7422219999999695E-4</c:v>
                      </c:pt>
                      <c:pt idx="1801">
                        <c:v>1.7984659999999066E-4</c:v>
                      </c:pt>
                      <c:pt idx="1802">
                        <c:v>1.8275879999999451E-4</c:v>
                      </c:pt>
                      <c:pt idx="1803">
                        <c:v>1.8446879999999455E-4</c:v>
                      </c:pt>
                      <c:pt idx="1804">
                        <c:v>1.8618879999999453E-4</c:v>
                      </c:pt>
                      <c:pt idx="1805">
                        <c:v>1.9166539999999216E-4</c:v>
                      </c:pt>
                      <c:pt idx="1806">
                        <c:v>1.950097999999929E-4</c:v>
                      </c:pt>
                      <c:pt idx="1807">
                        <c:v>1.983441999999936E-4</c:v>
                      </c:pt>
                      <c:pt idx="1808">
                        <c:v>2.0158859999999429E-4</c:v>
                      </c:pt>
                      <c:pt idx="1809">
                        <c:v>2.0344079999999815E-4</c:v>
                      </c:pt>
                      <c:pt idx="1810">
                        <c:v>1.9839199999999667E-4</c:v>
                      </c:pt>
                      <c:pt idx="1811">
                        <c:v>1.9057879999999448E-4</c:v>
                      </c:pt>
                      <c:pt idx="1812">
                        <c:v>1.8323559999999231E-4</c:v>
                      </c:pt>
                      <c:pt idx="1813">
                        <c:v>1.7542239999999716E-4</c:v>
                      </c:pt>
                      <c:pt idx="1814">
                        <c:v>1.689813999999918E-4</c:v>
                      </c:pt>
                      <c:pt idx="1815">
                        <c:v>1.666969999999981E-4</c:v>
                      </c:pt>
                      <c:pt idx="1816">
                        <c:v>1.6855919999999496E-4</c:v>
                      </c:pt>
                      <c:pt idx="1817">
                        <c:v>1.7260579999999262E-4</c:v>
                      </c:pt>
                      <c:pt idx="1818">
                        <c:v>1.7528019999999333E-4</c:v>
                      </c:pt>
                      <c:pt idx="1819">
                        <c:v>1.77944599999994E-4</c:v>
                      </c:pt>
                      <c:pt idx="1820">
                        <c:v>1.7999679999999092E-4</c:v>
                      </c:pt>
                      <c:pt idx="1821">
                        <c:v>1.8232899999999475E-4</c:v>
                      </c:pt>
                      <c:pt idx="1822">
                        <c:v>1.8356899999999476E-4</c:v>
                      </c:pt>
                      <c:pt idx="1823">
                        <c:v>1.8629119999999855E-4</c:v>
                      </c:pt>
                      <c:pt idx="1824">
                        <c:v>1.9038559999999234E-4</c:v>
                      </c:pt>
                      <c:pt idx="1825">
                        <c:v>1.9372999999999309E-4</c:v>
                      </c:pt>
                      <c:pt idx="1826">
                        <c:v>1.9668439999999377E-4</c:v>
                      </c:pt>
                      <c:pt idx="1827">
                        <c:v>1.9677439999999378E-4</c:v>
                      </c:pt>
                      <c:pt idx="1828">
                        <c:v>1.9400999999999306E-4</c:v>
                      </c:pt>
                      <c:pt idx="1829">
                        <c:v>1.8839119999999854E-4</c:v>
                      </c:pt>
                      <c:pt idx="1830">
                        <c:v>1.8638679999999092E-4</c:v>
                      </c:pt>
                      <c:pt idx="1831">
                        <c:v>1.8476239999999709E-4</c:v>
                      </c:pt>
                      <c:pt idx="1832">
                        <c:v>1.9072899999999474E-4</c:v>
                      </c:pt>
                      <c:pt idx="1833">
                        <c:v>1.9392119999999855E-4</c:v>
                      </c:pt>
                      <c:pt idx="1834">
                        <c:v>1.9858559999999233E-4</c:v>
                      </c:pt>
                      <c:pt idx="1835">
                        <c:v>2.0054779999999618E-4</c:v>
                      </c:pt>
                      <c:pt idx="1836">
                        <c:v>1.9806339999999542E-4</c:v>
                      </c:pt>
                      <c:pt idx="1837">
                        <c:v>1.9344679999999095E-4</c:v>
                      </c:pt>
                      <c:pt idx="1838">
                        <c:v>1.9058239999999711E-4</c:v>
                      </c:pt>
                      <c:pt idx="1839">
                        <c:v>1.8524359999999573E-4</c:v>
                      </c:pt>
                      <c:pt idx="1840">
                        <c:v>1.83339199999995E-4</c:v>
                      </c:pt>
                      <c:pt idx="1841">
                        <c:v>1.8743359999999563E-4</c:v>
                      </c:pt>
                      <c:pt idx="1842">
                        <c:v>1.9210799999999639E-4</c:v>
                      </c:pt>
                      <c:pt idx="1843">
                        <c:v>1.9773239999999715E-4</c:v>
                      </c:pt>
                      <c:pt idx="1844">
                        <c:v>2.0622119999999858E-4</c:v>
                      </c:pt>
                      <c:pt idx="1845">
                        <c:v>2.0484459999999406E-4</c:v>
                      </c:pt>
                      <c:pt idx="1846">
                        <c:v>1.9922139999999186E-4</c:v>
                      </c:pt>
                      <c:pt idx="1847">
                        <c:v>1.9536039999999352E-4</c:v>
                      </c:pt>
                      <c:pt idx="1848">
                        <c:v>1.9449599999999279E-4</c:v>
                      </c:pt>
                      <c:pt idx="1849">
                        <c:v>1.945015999999921E-4</c:v>
                      </c:pt>
                      <c:pt idx="1850">
                        <c:v>2.0280039999999346E-4</c:v>
                      </c:pt>
                      <c:pt idx="1851">
                        <c:v>2.0694259999999045E-4</c:v>
                      </c:pt>
                      <c:pt idx="1852">
                        <c:v>2.0933259999999045E-4</c:v>
                      </c:pt>
                      <c:pt idx="1853">
                        <c:v>2.0685379999999594E-4</c:v>
                      </c:pt>
                      <c:pt idx="1854">
                        <c:v>2.0480719999999833E-4</c:v>
                      </c:pt>
                      <c:pt idx="1855">
                        <c:v>2.0285059999999378E-4</c:v>
                      </c:pt>
                      <c:pt idx="1856">
                        <c:v>2.0442839999999687E-4</c:v>
                      </c:pt>
                      <c:pt idx="1857">
                        <c:v>2.1114499999999451E-4</c:v>
                      </c:pt>
                      <c:pt idx="1858">
                        <c:v>2.1333499999999441E-4</c:v>
                      </c:pt>
                      <c:pt idx="1859">
                        <c:v>2.1415279999999063E-4</c:v>
                      </c:pt>
                      <c:pt idx="1860">
                        <c:v>2.1634279999999063E-4</c:v>
                      </c:pt>
                      <c:pt idx="1861">
                        <c:v>2.1934499999999449E-4</c:v>
                      </c:pt>
                      <c:pt idx="1862">
                        <c:v>2.1939279999999063E-4</c:v>
                      </c:pt>
                      <c:pt idx="1863">
                        <c:v>2.2316499999999447E-4</c:v>
                      </c:pt>
                      <c:pt idx="1864">
                        <c:v>2.2387279999999058E-4</c:v>
                      </c:pt>
                      <c:pt idx="1865">
                        <c:v>2.2469059999999375E-4</c:v>
                      </c:pt>
                      <c:pt idx="1866">
                        <c:v>2.2354619999999305E-4</c:v>
                      </c:pt>
                      <c:pt idx="1867">
                        <c:v>2.2359399999999612E-4</c:v>
                      </c:pt>
                      <c:pt idx="1868">
                        <c:v>2.2221179999999229E-4</c:v>
                      </c:pt>
                      <c:pt idx="1869">
                        <c:v>2.2359399999999612E-4</c:v>
                      </c:pt>
                      <c:pt idx="1870">
                        <c:v>2.2063959999999545E-4</c:v>
                      </c:pt>
                      <c:pt idx="1871">
                        <c:v>2.1768519999999466E-4</c:v>
                      </c:pt>
                      <c:pt idx="1872">
                        <c:v>2.1463079999999393E-4</c:v>
                      </c:pt>
                      <c:pt idx="1873">
                        <c:v>2.118663999999932E-4</c:v>
                      </c:pt>
                      <c:pt idx="1874">
                        <c:v>2.0910199999999248E-4</c:v>
                      </c:pt>
                      <c:pt idx="1875">
                        <c:v>2.0671759999999178E-4</c:v>
                      </c:pt>
                      <c:pt idx="1876">
                        <c:v>2.0481319999999799E-4</c:v>
                      </c:pt>
                      <c:pt idx="1877">
                        <c:v>2.0338879999999039E-4</c:v>
                      </c:pt>
                      <c:pt idx="1878">
                        <c:v>2.0195439999999652E-4</c:v>
                      </c:pt>
                      <c:pt idx="1879">
                        <c:v>2.0486659999999343E-4</c:v>
                      </c:pt>
                      <c:pt idx="1880">
                        <c:v>2.0877099999999421E-4</c:v>
                      </c:pt>
                      <c:pt idx="1881">
                        <c:v>2.1515979999999564E-4</c:v>
                      </c:pt>
                      <c:pt idx="1882">
                        <c:v>2.2135859999999712E-4</c:v>
                      </c:pt>
                      <c:pt idx="1883">
                        <c:v>2.2864959999999537E-4</c:v>
                      </c:pt>
                      <c:pt idx="1884">
                        <c:v>2.3131399999999614E-4</c:v>
                      </c:pt>
                      <c:pt idx="1885">
                        <c:v>2.3398839999999685E-4</c:v>
                      </c:pt>
                      <c:pt idx="1886">
                        <c:v>2.3331839999999682E-4</c:v>
                      </c:pt>
                      <c:pt idx="1887">
                        <c:v>2.3126619999999307E-4</c:v>
                      </c:pt>
                      <c:pt idx="1888">
                        <c:v>2.2755179999999224E-4</c:v>
                      </c:pt>
                      <c:pt idx="1889">
                        <c:v>2.2364739999999851E-4</c:v>
                      </c:pt>
                      <c:pt idx="1890">
                        <c:v>2.2526179999999229E-4</c:v>
                      </c:pt>
                      <c:pt idx="1891">
                        <c:v>2.286483999999968E-4</c:v>
                      </c:pt>
                      <c:pt idx="1892">
                        <c:v>2.3198279999999067E-4</c:v>
                      </c:pt>
                      <c:pt idx="1893">
                        <c:v>2.3560719999999832E-4</c:v>
                      </c:pt>
                      <c:pt idx="1894">
                        <c:v>2.3970159999999211E-4</c:v>
                      </c:pt>
                      <c:pt idx="1895">
                        <c:v>2.3827719999999829E-4</c:v>
                      </c:pt>
                      <c:pt idx="1896">
                        <c:v>2.3675279999999064E-4</c:v>
                      </c:pt>
                      <c:pt idx="1897">
                        <c:v>2.3369839999999684E-4</c:v>
                      </c:pt>
                      <c:pt idx="1898">
                        <c:v>2.3341839999999688E-4</c:v>
                      </c:pt>
                      <c:pt idx="1899">
                        <c:v>2.329383999999968E-4</c:v>
                      </c:pt>
                      <c:pt idx="1900">
                        <c:v>2.3384059999999372E-4</c:v>
                      </c:pt>
                      <c:pt idx="1901">
                        <c:v>2.3660499999999445E-4</c:v>
                      </c:pt>
                      <c:pt idx="1902">
                        <c:v>2.3984939999999514E-4</c:v>
                      </c:pt>
                      <c:pt idx="1903">
                        <c:v>2.3589279999999065E-4</c:v>
                      </c:pt>
                      <c:pt idx="1904">
                        <c:v>2.3074399999999616E-4</c:v>
                      </c:pt>
                      <c:pt idx="1905">
                        <c:v>2.3103399999999618E-4</c:v>
                      </c:pt>
                      <c:pt idx="1906">
                        <c:v>2.281695999999954E-4</c:v>
                      </c:pt>
                      <c:pt idx="1907">
                        <c:v>2.2502519999999466E-4</c:v>
                      </c:pt>
                      <c:pt idx="1908">
                        <c:v>2.2702959999999545E-4</c:v>
                      </c:pt>
                      <c:pt idx="1909">
                        <c:v>2.2731959999999535E-4</c:v>
                      </c:pt>
                      <c:pt idx="1910">
                        <c:v>2.209785999999971E-4</c:v>
                      </c:pt>
                      <c:pt idx="1911">
                        <c:v>2.1721199999999257E-4</c:v>
                      </c:pt>
                      <c:pt idx="1912">
                        <c:v>2.1553979999999566E-4</c:v>
                      </c:pt>
                      <c:pt idx="1913">
                        <c:v>2.1730199999999247E-4</c:v>
                      </c:pt>
                      <c:pt idx="1914">
                        <c:v>2.1973859999999709E-4</c:v>
                      </c:pt>
                      <c:pt idx="1915">
                        <c:v>2.2197519999999466E-4</c:v>
                      </c:pt>
                      <c:pt idx="1916">
                        <c:v>2.2301959999999541E-4</c:v>
                      </c:pt>
                      <c:pt idx="1917">
                        <c:v>2.2196959999999535E-4</c:v>
                      </c:pt>
                      <c:pt idx="1918">
                        <c:v>2.1963739999999847E-4</c:v>
                      </c:pt>
                      <c:pt idx="1919">
                        <c:v>2.1882519999999472E-4</c:v>
                      </c:pt>
                      <c:pt idx="1920">
                        <c:v>2.2216959999999536E-4</c:v>
                      </c:pt>
                      <c:pt idx="1921">
                        <c:v>2.2688619999999306E-4</c:v>
                      </c:pt>
                      <c:pt idx="1922">
                        <c:v>2.3160279999999065E-4</c:v>
                      </c:pt>
                      <c:pt idx="1923">
                        <c:v>2.3622939999999517E-4</c:v>
                      </c:pt>
                      <c:pt idx="1924">
                        <c:v>2.3880379999999593E-4</c:v>
                      </c:pt>
                      <c:pt idx="1925">
                        <c:v>2.3465719999999832E-4</c:v>
                      </c:pt>
                      <c:pt idx="1926">
                        <c:v>2.2912839999999688E-4</c:v>
                      </c:pt>
                      <c:pt idx="1927">
                        <c:v>2.262639999999961E-4</c:v>
                      </c:pt>
                      <c:pt idx="1928">
                        <c:v>2.2201739999999854E-4</c:v>
                      </c:pt>
                      <c:pt idx="1929">
                        <c:v>2.224073999999985E-4</c:v>
                      </c:pt>
                      <c:pt idx="1930">
                        <c:v>2.2812619999999307E-4</c:v>
                      </c:pt>
                      <c:pt idx="1931">
                        <c:v>2.3550719999999826E-4</c:v>
                      </c:pt>
                      <c:pt idx="1932">
                        <c:v>2.3885159999999207E-4</c:v>
                      </c:pt>
                      <c:pt idx="1933">
                        <c:v>2.4099379999999594E-4</c:v>
                      </c:pt>
                      <c:pt idx="1934">
                        <c:v>2.4037159999999204E-4</c:v>
                      </c:pt>
                      <c:pt idx="1935">
                        <c:v>2.367049999999945E-4</c:v>
                      </c:pt>
                      <c:pt idx="1936">
                        <c:v>2.3136619999999301E-4</c:v>
                      </c:pt>
                      <c:pt idx="1937">
                        <c:v>2.2879179999999225E-4</c:v>
                      </c:pt>
                      <c:pt idx="1938">
                        <c:v>2.2850179999999234E-4</c:v>
                      </c:pt>
                      <c:pt idx="1939">
                        <c:v>2.3012619999999301E-4</c:v>
                      </c:pt>
                      <c:pt idx="1940">
                        <c:v>2.3184059999999378E-4</c:v>
                      </c:pt>
                      <c:pt idx="1941">
                        <c:v>2.3650939999999513E-4</c:v>
                      </c:pt>
                      <c:pt idx="1942">
                        <c:v>2.396059999999928E-4</c:v>
                      </c:pt>
                      <c:pt idx="1943">
                        <c:v>2.3965819999999661E-4</c:v>
                      </c:pt>
                      <c:pt idx="1944">
                        <c:v>2.3712599999999278E-4</c:v>
                      </c:pt>
                      <c:pt idx="1945">
                        <c:v>2.3517379999999592E-4</c:v>
                      </c:pt>
                      <c:pt idx="1946">
                        <c:v>2.3135939999999514E-4</c:v>
                      </c:pt>
                      <c:pt idx="1947">
                        <c:v>2.2911719999999826E-4</c:v>
                      </c:pt>
                      <c:pt idx="1948">
                        <c:v>2.2902719999999825E-4</c:v>
                      </c:pt>
                      <c:pt idx="1949">
                        <c:v>2.3069939999999516E-4</c:v>
                      </c:pt>
                      <c:pt idx="1950">
                        <c:v>2.2921719999999832E-4</c:v>
                      </c:pt>
                      <c:pt idx="1951">
                        <c:v>2.2683279999999068E-4</c:v>
                      </c:pt>
                      <c:pt idx="1952">
                        <c:v>2.2511839999999684E-4</c:v>
                      </c:pt>
                      <c:pt idx="1953">
                        <c:v>2.232139999999961E-4</c:v>
                      </c:pt>
                      <c:pt idx="1954">
                        <c:v>2.2020739999999855E-4</c:v>
                      </c:pt>
                      <c:pt idx="1955">
                        <c:v>2.2106739999999854E-4</c:v>
                      </c:pt>
                      <c:pt idx="1956">
                        <c:v>2.2607399999999614E-4</c:v>
                      </c:pt>
                      <c:pt idx="1957">
                        <c:v>2.2764619999999299E-4</c:v>
                      </c:pt>
                      <c:pt idx="1958">
                        <c:v>2.3060059999999378E-4</c:v>
                      </c:pt>
                      <c:pt idx="1959">
                        <c:v>2.3327499999999449E-4</c:v>
                      </c:pt>
                      <c:pt idx="1960">
                        <c:v>2.3365499999999451E-4</c:v>
                      </c:pt>
                      <c:pt idx="1961">
                        <c:v>2.3384499999999447E-4</c:v>
                      </c:pt>
                      <c:pt idx="1962">
                        <c:v>2.3412499999999443E-4</c:v>
                      </c:pt>
                      <c:pt idx="1963">
                        <c:v>2.3155059999999377E-4</c:v>
                      </c:pt>
                      <c:pt idx="1964">
                        <c:v>2.28886199999993E-4</c:v>
                      </c:pt>
                      <c:pt idx="1965">
                        <c:v>2.2602179999999233E-4</c:v>
                      </c:pt>
                      <c:pt idx="1966">
                        <c:v>2.2316739999999854E-4</c:v>
                      </c:pt>
                      <c:pt idx="1967">
                        <c:v>2.2159519999999464E-4</c:v>
                      </c:pt>
                      <c:pt idx="1968">
                        <c:v>2.2702399999999614E-4</c:v>
                      </c:pt>
                      <c:pt idx="1969">
                        <c:v>2.3227279999999068E-4</c:v>
                      </c:pt>
                      <c:pt idx="1970">
                        <c:v>2.3703159999999203E-4</c:v>
                      </c:pt>
                      <c:pt idx="1971">
                        <c:v>2.4299259999999037E-4</c:v>
                      </c:pt>
                      <c:pt idx="1972">
                        <c:v>2.4451699999999802E-4</c:v>
                      </c:pt>
                      <c:pt idx="1973">
                        <c:v>2.4398919999999498E-4</c:v>
                      </c:pt>
                      <c:pt idx="1974">
                        <c:v>2.3874479999999425E-4</c:v>
                      </c:pt>
                      <c:pt idx="1975">
                        <c:v>2.3536259999999037E-4</c:v>
                      </c:pt>
                      <c:pt idx="1976">
                        <c:v>2.3040819999999658E-4</c:v>
                      </c:pt>
                      <c:pt idx="1977">
                        <c:v>2.2239939999999523E-4</c:v>
                      </c:pt>
                      <c:pt idx="1978">
                        <c:v>2.1357839999999685E-4</c:v>
                      </c:pt>
                      <c:pt idx="1979">
                        <c:v>2.1028619999999298E-4</c:v>
                      </c:pt>
                      <c:pt idx="1980">
                        <c:v>2.0562179999999227E-4</c:v>
                      </c:pt>
                      <c:pt idx="1981">
                        <c:v>2.0552619999999306E-4</c:v>
                      </c:pt>
                      <c:pt idx="1982">
                        <c:v>2.1519599999999281E-4</c:v>
                      </c:pt>
                      <c:pt idx="1983">
                        <c:v>2.2358359999999572E-4</c:v>
                      </c:pt>
                      <c:pt idx="1984">
                        <c:v>2.3283119999999852E-4</c:v>
                      </c:pt>
                      <c:pt idx="1985">
                        <c:v>2.4069659999999065E-4</c:v>
                      </c:pt>
                      <c:pt idx="1986">
                        <c:v>2.4574539999999213E-4</c:v>
                      </c:pt>
                      <c:pt idx="1987">
                        <c:v>2.4664759999999599E-4</c:v>
                      </c:pt>
                      <c:pt idx="1988">
                        <c:v>2.4559759999999594E-4</c:v>
                      </c:pt>
                      <c:pt idx="1989">
                        <c:v>2.4159319999999521E-4</c:v>
                      </c:pt>
                      <c:pt idx="1990">
                        <c:v>2.3878099999999835E-4</c:v>
                      </c:pt>
                      <c:pt idx="1991">
                        <c:v>2.3668099999999835E-4</c:v>
                      </c:pt>
                      <c:pt idx="1992">
                        <c:v>2.3367879999999449E-4</c:v>
                      </c:pt>
                      <c:pt idx="1993">
                        <c:v>2.3482319999999519E-4</c:v>
                      </c:pt>
                      <c:pt idx="1994">
                        <c:v>2.3753979999999284E-4</c:v>
                      </c:pt>
                      <c:pt idx="1995">
                        <c:v>2.4073639999999045E-4</c:v>
                      </c:pt>
                      <c:pt idx="1996">
                        <c:v>2.4016639999999048E-4</c:v>
                      </c:pt>
                      <c:pt idx="1997">
                        <c:v>2.3958639999999045E-4</c:v>
                      </c:pt>
                      <c:pt idx="1998">
                        <c:v>2.379241999999936E-4</c:v>
                      </c:pt>
                      <c:pt idx="1999">
                        <c:v>2.3486979999999286E-4</c:v>
                      </c:pt>
                      <c:pt idx="2000">
                        <c:v>2.3153539999999217E-4</c:v>
                      </c:pt>
                      <c:pt idx="2001">
                        <c:v>2.3162539999999217E-4</c:v>
                      </c:pt>
                      <c:pt idx="2002">
                        <c:v>2.3310759999999595E-4</c:v>
                      </c:pt>
                      <c:pt idx="2003">
                        <c:v>2.3348759999999597E-4</c:v>
                      </c:pt>
                      <c:pt idx="2004">
                        <c:v>2.3543979999999284E-4</c:v>
                      </c:pt>
                      <c:pt idx="2005">
                        <c:v>2.3711199999999668E-4</c:v>
                      </c:pt>
                      <c:pt idx="2006">
                        <c:v>2.3635199999999664E-4</c:v>
                      </c:pt>
                      <c:pt idx="2007">
                        <c:v>2.3625199999999669E-4</c:v>
                      </c:pt>
                      <c:pt idx="2008">
                        <c:v>2.3505979999999282E-4</c:v>
                      </c:pt>
                      <c:pt idx="2009">
                        <c:v>2.3410979999999282E-4</c:v>
                      </c:pt>
                      <c:pt idx="2010">
                        <c:v>2.3115539999999215E-4</c:v>
                      </c:pt>
                      <c:pt idx="2011">
                        <c:v>2.3063319999999524E-4</c:v>
                      </c:pt>
                      <c:pt idx="2012">
                        <c:v>2.2905099999999835E-4</c:v>
                      </c:pt>
                      <c:pt idx="2013">
                        <c:v>2.256265999999907E-4</c:v>
                      </c:pt>
                      <c:pt idx="2014">
                        <c:v>2.2452439999999377E-4</c:v>
                      </c:pt>
                      <c:pt idx="2015">
                        <c:v>2.2405439999999375E-4</c:v>
                      </c:pt>
                      <c:pt idx="2016">
                        <c:v>2.2042999999999304E-4</c:v>
                      </c:pt>
                      <c:pt idx="2017">
                        <c:v>2.1847779999999617E-4</c:v>
                      </c:pt>
                      <c:pt idx="2018">
                        <c:v>2.1818779999999616E-4</c:v>
                      </c:pt>
                      <c:pt idx="2019">
                        <c:v>2.1571339999999545E-4</c:v>
                      </c:pt>
                      <c:pt idx="2020">
                        <c:v>2.1490119999999853E-4</c:v>
                      </c:pt>
                      <c:pt idx="2021">
                        <c:v>2.1828779999999621E-4</c:v>
                      </c:pt>
                      <c:pt idx="2022">
                        <c:v>2.203821999999969E-4</c:v>
                      </c:pt>
                      <c:pt idx="2023">
                        <c:v>2.192321999999969E-4</c:v>
                      </c:pt>
                      <c:pt idx="2024">
                        <c:v>2.1742219999999692E-4</c:v>
                      </c:pt>
                      <c:pt idx="2025">
                        <c:v>2.1689439999999377E-4</c:v>
                      </c:pt>
                      <c:pt idx="2026">
                        <c:v>2.1485219999999689E-4</c:v>
                      </c:pt>
                      <c:pt idx="2027">
                        <c:v>2.1184999999999303E-4</c:v>
                      </c:pt>
                      <c:pt idx="2028">
                        <c:v>2.132743999999938E-4</c:v>
                      </c:pt>
                      <c:pt idx="2029">
                        <c:v>2.1351659999999074E-4</c:v>
                      </c:pt>
                      <c:pt idx="2030">
                        <c:v>2.1179659999999065E-4</c:v>
                      </c:pt>
                      <c:pt idx="2031">
                        <c:v>2.0979659999999071E-4</c:v>
                      </c:pt>
                      <c:pt idx="2032">
                        <c:v>2.0864659999999071E-4</c:v>
                      </c:pt>
                      <c:pt idx="2033">
                        <c:v>2.0759659999999066E-4</c:v>
                      </c:pt>
                      <c:pt idx="2034">
                        <c:v>2.0645659999999071E-4</c:v>
                      </c:pt>
                      <c:pt idx="2035">
                        <c:v>2.0588659999999073E-4</c:v>
                      </c:pt>
                      <c:pt idx="2036">
                        <c:v>2.052165999999907E-4</c:v>
                      </c:pt>
                      <c:pt idx="2037">
                        <c:v>2.0602879999999455E-4</c:v>
                      </c:pt>
                      <c:pt idx="2038">
                        <c:v>2.0535879999999452E-4</c:v>
                      </c:pt>
                      <c:pt idx="2039">
                        <c:v>2.0607099999999832E-4</c:v>
                      </c:pt>
                      <c:pt idx="2040">
                        <c:v>2.0835539999999213E-4</c:v>
                      </c:pt>
                      <c:pt idx="2041">
                        <c:v>2.0983759999999591E-4</c:v>
                      </c:pt>
                      <c:pt idx="2042">
                        <c:v>2.0579099999999836E-4</c:v>
                      </c:pt>
                      <c:pt idx="2043">
                        <c:v>2.073631999999952E-4</c:v>
                      </c:pt>
                      <c:pt idx="2044">
                        <c:v>2.0130219999999692E-4</c:v>
                      </c:pt>
                      <c:pt idx="2045">
                        <c:v>1.9329899999999476E-4</c:v>
                      </c:pt>
                      <c:pt idx="2046">
                        <c:v>1.8424579999999256E-4</c:v>
                      </c:pt>
                      <c:pt idx="2047">
                        <c:v>1.8328579999999262E-4</c:v>
                      </c:pt>
                      <c:pt idx="2048">
                        <c:v>1.7552479999999424E-4</c:v>
                      </c:pt>
                      <c:pt idx="2049">
                        <c:v>1.7665919999999499E-4</c:v>
                      </c:pt>
                      <c:pt idx="2050">
                        <c:v>1.7966579999999254E-4</c:v>
                      </c:pt>
                      <c:pt idx="2051">
                        <c:v>1.8500459999999403E-4</c:v>
                      </c:pt>
                      <c:pt idx="2052">
                        <c:v>1.8915119999999858E-4</c:v>
                      </c:pt>
                      <c:pt idx="2053">
                        <c:v>1.9419999999999312E-4</c:v>
                      </c:pt>
                      <c:pt idx="2054">
                        <c:v>1.9787659999999071E-4</c:v>
                      </c:pt>
                      <c:pt idx="2055">
                        <c:v>1.9772879999999451E-4</c:v>
                      </c:pt>
                      <c:pt idx="2056">
                        <c:v>1.9481659999999066E-4</c:v>
                      </c:pt>
                      <c:pt idx="2057">
                        <c:v>1.9143439999999383E-4</c:v>
                      </c:pt>
                      <c:pt idx="2058">
                        <c:v>1.898143999999938E-4</c:v>
                      </c:pt>
                      <c:pt idx="2059">
                        <c:v>1.8966659999999067E-4</c:v>
                      </c:pt>
                      <c:pt idx="2060">
                        <c:v>1.9472539999999209E-4</c:v>
                      </c:pt>
                      <c:pt idx="2061">
                        <c:v>1.9939419999999354E-4</c:v>
                      </c:pt>
                      <c:pt idx="2062">
                        <c:v>2.0377299999999499E-4</c:v>
                      </c:pt>
                      <c:pt idx="2063">
                        <c:v>2.0405739999999569E-4</c:v>
                      </c:pt>
                      <c:pt idx="2064">
                        <c:v>2.0396179999999649E-4</c:v>
                      </c:pt>
                      <c:pt idx="2065">
                        <c:v>2.0524839999999406E-4</c:v>
                      </c:pt>
                      <c:pt idx="2066">
                        <c:v>2.0276839999999405E-4</c:v>
                      </c:pt>
                      <c:pt idx="2067">
                        <c:v>2.0434499999999857E-4</c:v>
                      </c:pt>
                      <c:pt idx="2068">
                        <c:v>2.0557939999999244E-4</c:v>
                      </c:pt>
                      <c:pt idx="2069">
                        <c:v>2.072037999999931E-4</c:v>
                      </c:pt>
                      <c:pt idx="2070">
                        <c:v>2.0467159999999621E-4</c:v>
                      </c:pt>
                      <c:pt idx="2071">
                        <c:v>2.0581599999999701E-4</c:v>
                      </c:pt>
                      <c:pt idx="2072">
                        <c:v>2.0229159999999625E-4</c:v>
                      </c:pt>
                      <c:pt idx="2073">
                        <c:v>1.9904719999999556E-4</c:v>
                      </c:pt>
                      <c:pt idx="2074">
                        <c:v>1.9719499999999864E-4</c:v>
                      </c:pt>
                      <c:pt idx="2075">
                        <c:v>1.9265839999999402E-4</c:v>
                      </c:pt>
                      <c:pt idx="2076">
                        <c:v>1.9423059999999098E-4</c:v>
                      </c:pt>
                      <c:pt idx="2077">
                        <c:v>1.9581279999999481E-4</c:v>
                      </c:pt>
                      <c:pt idx="2078">
                        <c:v>1.988571999999955E-4</c:v>
                      </c:pt>
                      <c:pt idx="2079">
                        <c:v>1.964727999999948E-4</c:v>
                      </c:pt>
                      <c:pt idx="2080">
                        <c:v>1.9952719999999553E-4</c:v>
                      </c:pt>
                      <c:pt idx="2081">
                        <c:v>1.9833499999999859E-4</c:v>
                      </c:pt>
                      <c:pt idx="2082">
                        <c:v>1.9437839999999411E-4</c:v>
                      </c:pt>
                      <c:pt idx="2083">
                        <c:v>1.9171399999999333E-4</c:v>
                      </c:pt>
                      <c:pt idx="2084">
                        <c:v>1.9261619999999026E-4</c:v>
                      </c:pt>
                      <c:pt idx="2085">
                        <c:v>1.907539999999934E-4</c:v>
                      </c:pt>
                      <c:pt idx="2086">
                        <c:v>1.8890179999999648E-4</c:v>
                      </c:pt>
                      <c:pt idx="2087">
                        <c:v>1.8842179999999651E-4</c:v>
                      </c:pt>
                      <c:pt idx="2088">
                        <c:v>1.8932399999999332E-4</c:v>
                      </c:pt>
                      <c:pt idx="2089">
                        <c:v>1.865595999999926E-4</c:v>
                      </c:pt>
                      <c:pt idx="2090">
                        <c:v>1.8799399999999331E-4</c:v>
                      </c:pt>
                      <c:pt idx="2091">
                        <c:v>1.8794619999999024E-4</c:v>
                      </c:pt>
                      <c:pt idx="2092">
                        <c:v>1.8798839999999405E-4</c:v>
                      </c:pt>
                      <c:pt idx="2093">
                        <c:v>1.8655839999999409E-4</c:v>
                      </c:pt>
                      <c:pt idx="2094">
                        <c:v>1.8789279999999479E-4</c:v>
                      </c:pt>
                      <c:pt idx="2095">
                        <c:v>1.8908499999999861E-4</c:v>
                      </c:pt>
                      <c:pt idx="2096">
                        <c:v>1.8898499999999861E-4</c:v>
                      </c:pt>
                      <c:pt idx="2097">
                        <c:v>1.9146939999999243E-4</c:v>
                      </c:pt>
                      <c:pt idx="2098">
                        <c:v>1.9127939999999242E-4</c:v>
                      </c:pt>
                      <c:pt idx="2099">
                        <c:v>1.906993999999924E-4</c:v>
                      </c:pt>
                      <c:pt idx="2100">
                        <c:v>1.8570279999999479E-4</c:v>
                      </c:pt>
                      <c:pt idx="2101">
                        <c:v>1.8040619999999024E-4</c:v>
                      </c:pt>
                      <c:pt idx="2102">
                        <c:v>1.7187519999999193E-4</c:v>
                      </c:pt>
                      <c:pt idx="2103">
                        <c:v>1.6739079999999811E-4</c:v>
                      </c:pt>
                      <c:pt idx="2104">
                        <c:v>1.618141999999936E-4</c:v>
                      </c:pt>
                      <c:pt idx="2105">
                        <c:v>1.6019419999999357E-4</c:v>
                      </c:pt>
                      <c:pt idx="2106">
                        <c:v>1.6263079999999814E-4</c:v>
                      </c:pt>
                      <c:pt idx="2107">
                        <c:v>1.6562739999999575E-4</c:v>
                      </c:pt>
                      <c:pt idx="2108">
                        <c:v>1.6667179999999644E-4</c:v>
                      </c:pt>
                      <c:pt idx="2109">
                        <c:v>1.6891839999999406E-4</c:v>
                      </c:pt>
                      <c:pt idx="2110">
                        <c:v>1.7163499999999865E-4</c:v>
                      </c:pt>
                      <c:pt idx="2111">
                        <c:v>1.7324939999999243E-4</c:v>
                      </c:pt>
                      <c:pt idx="2112">
                        <c:v>1.7339159999999625E-4</c:v>
                      </c:pt>
                      <c:pt idx="2113">
                        <c:v>1.7648819999999387E-4</c:v>
                      </c:pt>
                      <c:pt idx="2114">
                        <c:v>1.7692039999999076E-4</c:v>
                      </c:pt>
                      <c:pt idx="2115">
                        <c:v>1.772525999999946E-4</c:v>
                      </c:pt>
                      <c:pt idx="2116">
                        <c:v>1.7768479999999843E-4</c:v>
                      </c:pt>
                      <c:pt idx="2117">
                        <c:v>1.7801699999999527E-4</c:v>
                      </c:pt>
                      <c:pt idx="2118">
                        <c:v>1.7872919999999218E-4</c:v>
                      </c:pt>
                      <c:pt idx="2119">
                        <c:v>1.8101359999999294E-4</c:v>
                      </c:pt>
                      <c:pt idx="2120">
                        <c:v>1.8349799999999364E-4</c:v>
                      </c:pt>
                      <c:pt idx="2121">
                        <c:v>1.8521239999999436E-4</c:v>
                      </c:pt>
                      <c:pt idx="2122">
                        <c:v>1.8682679999999509E-4</c:v>
                      </c:pt>
                      <c:pt idx="2123">
                        <c:v>1.8759119999999581E-4</c:v>
                      </c:pt>
                      <c:pt idx="2124">
                        <c:v>1.8825559999999654E-4</c:v>
                      </c:pt>
                      <c:pt idx="2125">
                        <c:v>1.885399999999903E-4</c:v>
                      </c:pt>
                      <c:pt idx="2126">
                        <c:v>1.8821219999999415E-4</c:v>
                      </c:pt>
                      <c:pt idx="2127">
                        <c:v>1.8139559999999651E-4</c:v>
                      </c:pt>
                      <c:pt idx="2128">
                        <c:v>1.7967559999999654E-4</c:v>
                      </c:pt>
                      <c:pt idx="2129">
                        <c:v>1.7529119999999578E-4</c:v>
                      </c:pt>
                      <c:pt idx="2130">
                        <c:v>1.699467999999951E-4</c:v>
                      </c:pt>
                      <c:pt idx="2131">
                        <c:v>1.6599459999999818E-4</c:v>
                      </c:pt>
                      <c:pt idx="2132">
                        <c:v>1.6713899999999199E-4</c:v>
                      </c:pt>
                      <c:pt idx="2133">
                        <c:v>1.6394679999999506E-4</c:v>
                      </c:pt>
                      <c:pt idx="2134">
                        <c:v>1.6369899999999198E-4</c:v>
                      </c:pt>
                      <c:pt idx="2135">
                        <c:v>1.6284899999999199E-4</c:v>
                      </c:pt>
                      <c:pt idx="2136">
                        <c:v>1.604167999999951E-4</c:v>
                      </c:pt>
                      <c:pt idx="2137">
                        <c:v>1.5712459999999817E-4</c:v>
                      </c:pt>
                      <c:pt idx="2138">
                        <c:v>1.5402239999999436E-4</c:v>
                      </c:pt>
                      <c:pt idx="2139">
                        <c:v>1.5055019999999053E-4</c:v>
                      </c:pt>
                      <c:pt idx="2140">
                        <c:v>1.5021239999999433E-4</c:v>
                      </c:pt>
                      <c:pt idx="2141">
                        <c:v>1.5578339999999271E-4</c:v>
                      </c:pt>
                      <c:pt idx="2142">
                        <c:v>1.6369659999999485E-4</c:v>
                      </c:pt>
                      <c:pt idx="2143">
                        <c:v>1.6875539999999632E-4</c:v>
                      </c:pt>
                      <c:pt idx="2144">
                        <c:v>1.7675859999999847E-4</c:v>
                      </c:pt>
                      <c:pt idx="2145">
                        <c:v>1.8218739999999298E-4</c:v>
                      </c:pt>
                      <c:pt idx="2146">
                        <c:v>1.8190739999999296E-4</c:v>
                      </c:pt>
                      <c:pt idx="2147">
                        <c:v>1.8299959999999678E-4</c:v>
                      </c:pt>
                      <c:pt idx="2148">
                        <c:v>1.8371179999999369E-4</c:v>
                      </c:pt>
                      <c:pt idx="2149">
                        <c:v>1.814795999999968E-4</c:v>
                      </c:pt>
                      <c:pt idx="2150">
                        <c:v>1.8061959999999682E-4</c:v>
                      </c:pt>
                      <c:pt idx="2151">
                        <c:v>1.7870959999999678E-4</c:v>
                      </c:pt>
                      <c:pt idx="2152">
                        <c:v>1.7679959999999679E-4</c:v>
                      </c:pt>
                      <c:pt idx="2153">
                        <c:v>1.7360739999999297E-4</c:v>
                      </c:pt>
                      <c:pt idx="2154">
                        <c:v>1.7050519999999605E-4</c:v>
                      </c:pt>
                      <c:pt idx="2155">
                        <c:v>1.6860519999999606E-4</c:v>
                      </c:pt>
                      <c:pt idx="2156">
                        <c:v>1.6512299999999223E-4</c:v>
                      </c:pt>
                      <c:pt idx="2157">
                        <c:v>1.6293299999999223E-4</c:v>
                      </c:pt>
                      <c:pt idx="2158">
                        <c:v>1.6230519999999607E-4</c:v>
                      </c:pt>
                      <c:pt idx="2159">
                        <c:v>1.6178739999999297E-4</c:v>
                      </c:pt>
                      <c:pt idx="2160">
                        <c:v>1.5882739999999298E-4</c:v>
                      </c:pt>
                      <c:pt idx="2161">
                        <c:v>1.5829959999999677E-4</c:v>
                      </c:pt>
                      <c:pt idx="2162">
                        <c:v>1.5629959999999678E-4</c:v>
                      </c:pt>
                      <c:pt idx="2163">
                        <c:v>1.5281739999999295E-4</c:v>
                      </c:pt>
                      <c:pt idx="2164">
                        <c:v>1.5429399999999059E-4</c:v>
                      </c:pt>
                      <c:pt idx="2165">
                        <c:v>1.5286399999999057E-4</c:v>
                      </c:pt>
                      <c:pt idx="2166">
                        <c:v>1.5390839999999826E-4</c:v>
                      </c:pt>
                      <c:pt idx="2167">
                        <c:v>1.5396059999999513E-4</c:v>
                      </c:pt>
                      <c:pt idx="2168">
                        <c:v>1.5567499999999586E-4</c:v>
                      </c:pt>
                      <c:pt idx="2169">
                        <c:v>1.5353279999999204E-4</c:v>
                      </c:pt>
                      <c:pt idx="2170">
                        <c:v>1.5486719999999274E-4</c:v>
                      </c:pt>
                      <c:pt idx="2171">
                        <c:v>1.5381719999999274E-4</c:v>
                      </c:pt>
                      <c:pt idx="2172">
                        <c:v>1.5534159999999346E-4</c:v>
                      </c:pt>
                      <c:pt idx="2173">
                        <c:v>1.5391159999999349E-4</c:v>
                      </c:pt>
                      <c:pt idx="2174">
                        <c:v>1.5229159999999346E-4</c:v>
                      </c:pt>
                      <c:pt idx="2175">
                        <c:v>1.5133159999999347E-4</c:v>
                      </c:pt>
                      <c:pt idx="2176">
                        <c:v>1.5028159999999348E-4</c:v>
                      </c:pt>
                      <c:pt idx="2177">
                        <c:v>1.510459999999942E-4</c:v>
                      </c:pt>
                      <c:pt idx="2178">
                        <c:v>1.5181039999999493E-4</c:v>
                      </c:pt>
                      <c:pt idx="2179">
                        <c:v>1.5128259999999178E-4</c:v>
                      </c:pt>
                      <c:pt idx="2180">
                        <c:v>1.5351919999999635E-4</c:v>
                      </c:pt>
                      <c:pt idx="2181">
                        <c:v>1.587201999999947E-4</c:v>
                      </c:pt>
                      <c:pt idx="2182">
                        <c:v>1.6133679999999229E-4</c:v>
                      </c:pt>
                      <c:pt idx="2183">
                        <c:v>1.6386339999999687E-4</c:v>
                      </c:pt>
                      <c:pt idx="2184">
                        <c:v>1.6767219999999828E-4</c:v>
                      </c:pt>
                      <c:pt idx="2185">
                        <c:v>1.679565999999921E-4</c:v>
                      </c:pt>
                      <c:pt idx="2186">
                        <c:v>1.5899779999999065E-4</c:v>
                      </c:pt>
                      <c:pt idx="2187">
                        <c:v>1.5722999999999448E-4</c:v>
                      </c:pt>
                      <c:pt idx="2188">
                        <c:v>1.5427999999999449E-4</c:v>
                      </c:pt>
                      <c:pt idx="2189">
                        <c:v>1.5160999999999446E-4</c:v>
                      </c:pt>
                      <c:pt idx="2190">
                        <c:v>1.5060219999999829E-4</c:v>
                      </c:pt>
                      <c:pt idx="2191">
                        <c:v>1.5375099999999283E-4</c:v>
                      </c:pt>
                      <c:pt idx="2192">
                        <c:v>1.520309999999928E-4</c:v>
                      </c:pt>
                      <c:pt idx="2193">
                        <c:v>1.5031099999999282E-4</c:v>
                      </c:pt>
                      <c:pt idx="2194">
                        <c:v>1.473087999999959E-4</c:v>
                      </c:pt>
                      <c:pt idx="2195">
                        <c:v>1.4549879999999592E-4</c:v>
                      </c:pt>
                      <c:pt idx="2196">
                        <c:v>1.417843999999952E-4</c:v>
                      </c:pt>
                      <c:pt idx="2197">
                        <c:v>1.3892439999999522E-4</c:v>
                      </c:pt>
                      <c:pt idx="2198">
                        <c:v>1.374943999999952E-4</c:v>
                      </c:pt>
                      <c:pt idx="2199">
                        <c:v>1.3482439999999517E-4</c:v>
                      </c:pt>
                      <c:pt idx="2200">
                        <c:v>1.3272439999999517E-4</c:v>
                      </c:pt>
                      <c:pt idx="2201">
                        <c:v>1.3420099999999282E-4</c:v>
                      </c:pt>
                      <c:pt idx="2202">
                        <c:v>1.3443319999999664E-4</c:v>
                      </c:pt>
                      <c:pt idx="2203">
                        <c:v>1.3877419999999496E-4</c:v>
                      </c:pt>
                      <c:pt idx="2204">
                        <c:v>1.4434519999999328E-4</c:v>
                      </c:pt>
                      <c:pt idx="2205">
                        <c:v>1.4844399999999476E-4</c:v>
                      </c:pt>
                      <c:pt idx="2206">
                        <c:v>1.5164059999999238E-4</c:v>
                      </c:pt>
                      <c:pt idx="2207">
                        <c:v>1.5378719999999693E-4</c:v>
                      </c:pt>
                      <c:pt idx="2208">
                        <c:v>1.5315939999999378E-4</c:v>
                      </c:pt>
                      <c:pt idx="2209">
                        <c:v>1.4958719999999694E-4</c:v>
                      </c:pt>
                      <c:pt idx="2210">
                        <c:v>1.4758719999999689E-4</c:v>
                      </c:pt>
                      <c:pt idx="2211">
                        <c:v>1.471493999999938E-4</c:v>
                      </c:pt>
                      <c:pt idx="2212">
                        <c:v>1.4519719999999694E-4</c:v>
                      </c:pt>
                      <c:pt idx="2213">
                        <c:v>1.4472719999999691E-4</c:v>
                      </c:pt>
                      <c:pt idx="2214">
                        <c:v>1.4276499999999311E-4</c:v>
                      </c:pt>
                      <c:pt idx="2215">
                        <c:v>1.4062279999999618E-4</c:v>
                      </c:pt>
                      <c:pt idx="2216">
                        <c:v>1.3967279999999618E-4</c:v>
                      </c:pt>
                      <c:pt idx="2217">
                        <c:v>1.3981499999999306E-4</c:v>
                      </c:pt>
                      <c:pt idx="2218">
                        <c:v>1.3790499999999308E-4</c:v>
                      </c:pt>
                      <c:pt idx="2219">
                        <c:v>1.3637499999999311E-4</c:v>
                      </c:pt>
                      <c:pt idx="2220">
                        <c:v>1.335627999999962E-4</c:v>
                      </c:pt>
                      <c:pt idx="2221">
                        <c:v>1.3232279999999619E-4</c:v>
                      </c:pt>
                      <c:pt idx="2222">
                        <c:v>1.3275499999999309E-4</c:v>
                      </c:pt>
                      <c:pt idx="2223">
                        <c:v>1.3356719999999694E-4</c:v>
                      </c:pt>
                      <c:pt idx="2224">
                        <c:v>1.342793999999938E-4</c:v>
                      </c:pt>
                      <c:pt idx="2225">
                        <c:v>1.3499159999999071E-4</c:v>
                      </c:pt>
                      <c:pt idx="2226">
                        <c:v>1.3504379999999453E-4</c:v>
                      </c:pt>
                      <c:pt idx="2227">
                        <c:v>1.3795039999999213E-4</c:v>
                      </c:pt>
                      <c:pt idx="2228">
                        <c:v>1.4066699999999672E-4</c:v>
                      </c:pt>
                      <c:pt idx="2229">
                        <c:v>1.4371579999999815E-4</c:v>
                      </c:pt>
                      <c:pt idx="2230">
                        <c:v>1.4400019999999191E-4</c:v>
                      </c:pt>
                      <c:pt idx="2231">
                        <c:v>1.4290239999999573E-4</c:v>
                      </c:pt>
                      <c:pt idx="2232">
                        <c:v>1.384701999999919E-4</c:v>
                      </c:pt>
                      <c:pt idx="2233">
                        <c:v>1.3412799999999503E-4</c:v>
                      </c:pt>
                      <c:pt idx="2234">
                        <c:v>1.3370019999999193E-4</c:v>
                      </c:pt>
                      <c:pt idx="2235">
                        <c:v>1.3369459999999263E-4</c:v>
                      </c:pt>
                      <c:pt idx="2236">
                        <c:v>1.3674339999999411E-4</c:v>
                      </c:pt>
                      <c:pt idx="2237">
                        <c:v>1.4155439999999245E-4</c:v>
                      </c:pt>
                      <c:pt idx="2238">
                        <c:v>1.4665539999999074E-4</c:v>
                      </c:pt>
                      <c:pt idx="2239">
                        <c:v>1.487019999999953E-4</c:v>
                      </c:pt>
                      <c:pt idx="2240">
                        <c:v>1.4994639999999605E-4</c:v>
                      </c:pt>
                      <c:pt idx="2241">
                        <c:v>1.5017859999999294E-4</c:v>
                      </c:pt>
                      <c:pt idx="2242">
                        <c:v>1.4570419999999218E-4</c:v>
                      </c:pt>
                      <c:pt idx="2243">
                        <c:v>1.4045979999999843E-4</c:v>
                      </c:pt>
                      <c:pt idx="2244">
                        <c:v>1.368775999999946E-4</c:v>
                      </c:pt>
                      <c:pt idx="2245">
                        <c:v>1.3378539999999074E-4</c:v>
                      </c:pt>
                      <c:pt idx="2246">
                        <c:v>1.3068319999999387E-4</c:v>
                      </c:pt>
                      <c:pt idx="2247">
                        <c:v>1.2501659999999626E-4</c:v>
                      </c:pt>
                      <c:pt idx="2248">
                        <c:v>1.2358659999999624E-4</c:v>
                      </c:pt>
                      <c:pt idx="2249">
                        <c:v>1.2415099999999696E-4</c:v>
                      </c:pt>
                      <c:pt idx="2250">
                        <c:v>1.2443539999999076E-4</c:v>
                      </c:pt>
                      <c:pt idx="2251">
                        <c:v>1.2505199999999532E-4</c:v>
                      </c:pt>
                      <c:pt idx="2252">
                        <c:v>1.3029519999999053E-4</c:v>
                      </c:pt>
                      <c:pt idx="2253">
                        <c:v>1.301095999999982E-4</c:v>
                      </c:pt>
                      <c:pt idx="2254">
                        <c:v>1.2929179999999509E-4</c:v>
                      </c:pt>
                      <c:pt idx="2255">
                        <c:v>1.2829399999999199E-4</c:v>
                      </c:pt>
                      <c:pt idx="2256">
                        <c:v>1.281461999999958E-4</c:v>
                      </c:pt>
                      <c:pt idx="2257">
                        <c:v>1.2948059999999653E-4</c:v>
                      </c:pt>
                      <c:pt idx="2258">
                        <c:v>1.3062499999999031E-4</c:v>
                      </c:pt>
                      <c:pt idx="2259">
                        <c:v>1.3000719999999415E-4</c:v>
                      </c:pt>
                      <c:pt idx="2260">
                        <c:v>1.3096159999999486E-4</c:v>
                      </c:pt>
                      <c:pt idx="2261">
                        <c:v>1.2995379999999871E-4</c:v>
                      </c:pt>
                      <c:pt idx="2262">
                        <c:v>1.2904599999999559E-4</c:v>
                      </c:pt>
                      <c:pt idx="2263">
                        <c:v>1.2685599999999559E-4</c:v>
                      </c:pt>
                      <c:pt idx="2264">
                        <c:v>1.243759999999956E-4</c:v>
                      </c:pt>
                      <c:pt idx="2265">
                        <c:v>1.2317819999999247E-4</c:v>
                      </c:pt>
                      <c:pt idx="2266">
                        <c:v>1.239425999999932E-4</c:v>
                      </c:pt>
                      <c:pt idx="2267">
                        <c:v>1.1888819999999247E-4</c:v>
                      </c:pt>
                      <c:pt idx="2268">
                        <c:v>1.2041259999999321E-4</c:v>
                      </c:pt>
                      <c:pt idx="2269">
                        <c:v>1.2231699999999392E-4</c:v>
                      </c:pt>
                      <c:pt idx="2270">
                        <c:v>1.2322919999999081E-4</c:v>
                      </c:pt>
                      <c:pt idx="2271">
                        <c:v>1.2155699999999393E-4</c:v>
                      </c:pt>
                      <c:pt idx="2272">
                        <c:v>1.2799799999999226E-4</c:v>
                      </c:pt>
                      <c:pt idx="2273">
                        <c:v>1.2722799999999226E-4</c:v>
                      </c:pt>
                      <c:pt idx="2274">
                        <c:v>1.2952239999999298E-4</c:v>
                      </c:pt>
                      <c:pt idx="2275">
                        <c:v>1.2904239999999298E-4</c:v>
                      </c:pt>
                      <c:pt idx="2276">
                        <c:v>1.271801999999961E-4</c:v>
                      </c:pt>
                      <c:pt idx="2277">
                        <c:v>1.2165139999999465E-4</c:v>
                      </c:pt>
                      <c:pt idx="2278">
                        <c:v>1.2017919999999081E-4</c:v>
                      </c:pt>
                      <c:pt idx="2279">
                        <c:v>1.159325999999932E-4</c:v>
                      </c:pt>
                      <c:pt idx="2280">
                        <c:v>1.1088379999999869E-4</c:v>
                      </c:pt>
                      <c:pt idx="2281">
                        <c:v>1.0740719999999414E-4</c:v>
                      </c:pt>
                      <c:pt idx="2282">
                        <c:v>1.0668499999999032E-4</c:v>
                      </c:pt>
                      <c:pt idx="2283">
                        <c:v>1.0607279999999341E-4</c:v>
                      </c:pt>
                      <c:pt idx="2284">
                        <c:v>1.0683279999999343E-4</c:v>
                      </c:pt>
                      <c:pt idx="2285">
                        <c:v>1.1145939999999797E-4</c:v>
                      </c:pt>
                      <c:pt idx="2286">
                        <c:v>1.1688819999999248E-4</c:v>
                      </c:pt>
                      <c:pt idx="2287">
                        <c:v>1.2132479999999704E-4</c:v>
                      </c:pt>
                      <c:pt idx="2288">
                        <c:v>1.2547139999999465E-4</c:v>
                      </c:pt>
                      <c:pt idx="2289">
                        <c:v>1.2908579999999537E-4</c:v>
                      </c:pt>
                      <c:pt idx="2290">
                        <c:v>1.2880579999999538E-4</c:v>
                      </c:pt>
                      <c:pt idx="2291">
                        <c:v>1.2889579999999536E-4</c:v>
                      </c:pt>
                      <c:pt idx="2292">
                        <c:v>1.2446919999999082E-4</c:v>
                      </c:pt>
                      <c:pt idx="2293">
                        <c:v>1.2513919999999082E-4</c:v>
                      </c:pt>
                      <c:pt idx="2294">
                        <c:v>1.202225999999932E-4</c:v>
                      </c:pt>
                      <c:pt idx="2295">
                        <c:v>1.1812819999999248E-4</c:v>
                      </c:pt>
                      <c:pt idx="2296">
                        <c:v>1.1512159999999488E-4</c:v>
                      </c:pt>
                      <c:pt idx="2297">
                        <c:v>1.190359999999956E-4</c:v>
                      </c:pt>
                      <c:pt idx="2298">
                        <c:v>1.1536939999999798E-4</c:v>
                      </c:pt>
                      <c:pt idx="2299">
                        <c:v>1.2122599999999558E-4</c:v>
                      </c:pt>
                      <c:pt idx="2300">
                        <c:v>1.2652259999999319E-4</c:v>
                      </c:pt>
                      <c:pt idx="2301">
                        <c:v>1.2904479999999703E-4</c:v>
                      </c:pt>
                      <c:pt idx="2302">
                        <c:v>1.277103999999963E-4</c:v>
                      </c:pt>
                      <c:pt idx="2303">
                        <c:v>1.3024259999999319E-4</c:v>
                      </c:pt>
                      <c:pt idx="2304">
                        <c:v>1.2794819999999247E-4</c:v>
                      </c:pt>
                      <c:pt idx="2305">
                        <c:v>1.2566379999999871E-4</c:v>
                      </c:pt>
                      <c:pt idx="2306">
                        <c:v>1.2566379999999871E-4</c:v>
                      </c:pt>
                      <c:pt idx="2307">
                        <c:v>1.2399159999999486E-4</c:v>
                      </c:pt>
                      <c:pt idx="2308">
                        <c:v>1.2438159999999488E-4</c:v>
                      </c:pt>
                      <c:pt idx="2309">
                        <c:v>1.2337939999999798E-4</c:v>
                      </c:pt>
                      <c:pt idx="2310">
                        <c:v>1.2256719999999415E-4</c:v>
                      </c:pt>
                      <c:pt idx="2311">
                        <c:v>1.223249999999903E-4</c:v>
                      </c:pt>
                      <c:pt idx="2312">
                        <c:v>1.234749999999903E-4</c:v>
                      </c:pt>
                      <c:pt idx="2313">
                        <c:v>1.245249999999903E-4</c:v>
                      </c:pt>
                      <c:pt idx="2314">
                        <c:v>1.2300059999999653E-4</c:v>
                      </c:pt>
                      <c:pt idx="2315">
                        <c:v>1.210861999999958E-4</c:v>
                      </c:pt>
                      <c:pt idx="2316">
                        <c:v>1.2018399999999199E-4</c:v>
                      </c:pt>
                      <c:pt idx="2317">
                        <c:v>1.1798959999999818E-4</c:v>
                      </c:pt>
                      <c:pt idx="2318">
                        <c:v>1.1413299999999364E-4</c:v>
                      </c:pt>
                      <c:pt idx="2319">
                        <c:v>1.1442299999999366E-4</c:v>
                      </c:pt>
                      <c:pt idx="2320">
                        <c:v>1.1508299999999364E-4</c:v>
                      </c:pt>
                      <c:pt idx="2321">
                        <c:v>1.1556299999999364E-4</c:v>
                      </c:pt>
                      <c:pt idx="2322">
                        <c:v>1.1594299999999366E-4</c:v>
                      </c:pt>
                      <c:pt idx="2323">
                        <c:v>1.1808519999999053E-4</c:v>
                      </c:pt>
                      <c:pt idx="2324">
                        <c:v>1.1866519999999053E-4</c:v>
                      </c:pt>
                      <c:pt idx="2325">
                        <c:v>1.1833299999999364E-4</c:v>
                      </c:pt>
                      <c:pt idx="2326">
                        <c:v>1.1938299999999364E-4</c:v>
                      </c:pt>
                      <c:pt idx="2327">
                        <c:v>1.2042299999999364E-4</c:v>
                      </c:pt>
                      <c:pt idx="2328">
                        <c:v>1.2247519999999054E-4</c:v>
                      </c:pt>
                      <c:pt idx="2329">
                        <c:v>1.2452739999999437E-4</c:v>
                      </c:pt>
                      <c:pt idx="2330">
                        <c:v>1.2452739999999437E-4</c:v>
                      </c:pt>
                      <c:pt idx="2331">
                        <c:v>1.2314519999999054E-4</c:v>
                      </c:pt>
                      <c:pt idx="2332">
                        <c:v>1.2038079999999676E-4</c:v>
                      </c:pt>
                      <c:pt idx="2333">
                        <c:v>1.1594419999999219E-4</c:v>
                      </c:pt>
                      <c:pt idx="2334">
                        <c:v>1.1289979999999842E-4</c:v>
                      </c:pt>
                      <c:pt idx="2335">
                        <c:v>1.1022539999999077E-4</c:v>
                      </c:pt>
                      <c:pt idx="2336">
                        <c:v>1.0756099999999699E-4</c:v>
                      </c:pt>
                      <c:pt idx="2337">
                        <c:v>1.0626879999999314E-4</c:v>
                      </c:pt>
                      <c:pt idx="2338">
                        <c:v>1.0250219999999552E-4</c:v>
                      </c:pt>
                      <c:pt idx="2339">
                        <c:v>9.8355599999990965E-5</c:v>
                      </c:pt>
                      <c:pt idx="2340">
                        <c:v>9.521119999999025E-5</c:v>
                      </c:pt>
                      <c:pt idx="2341">
                        <c:v>9.3358999999993358E-5</c:v>
                      </c:pt>
                      <c:pt idx="2342">
                        <c:v>9.011459999999264E-5</c:v>
                      </c:pt>
                      <c:pt idx="2343">
                        <c:v>9.0404599999992653E-5</c:v>
                      </c:pt>
                      <c:pt idx="2344">
                        <c:v>9.3828999999993358E-5</c:v>
                      </c:pt>
                      <c:pt idx="2345">
                        <c:v>9.8935599999990989E-5</c:v>
                      </c:pt>
                      <c:pt idx="2346">
                        <c:v>1.0413219999999554E-4</c:v>
                      </c:pt>
                      <c:pt idx="2347">
                        <c:v>1.0903879999999314E-4</c:v>
                      </c:pt>
                      <c:pt idx="2348">
                        <c:v>1.1318539999999075E-4</c:v>
                      </c:pt>
                      <c:pt idx="2349">
                        <c:v>1.162297999999984E-4</c:v>
                      </c:pt>
                      <c:pt idx="2350">
                        <c:v>1.1456759999999458E-4</c:v>
                      </c:pt>
                      <c:pt idx="2351">
                        <c:v>1.142775999999946E-4</c:v>
                      </c:pt>
                      <c:pt idx="2352">
                        <c:v>1.1370759999999459E-4</c:v>
                      </c:pt>
                      <c:pt idx="2353">
                        <c:v>1.1256759999999459E-4</c:v>
                      </c:pt>
                      <c:pt idx="2354">
                        <c:v>1.0798319999999386E-4</c:v>
                      </c:pt>
                      <c:pt idx="2355">
                        <c:v>1.0212659999999624E-4</c:v>
                      </c:pt>
                      <c:pt idx="2356">
                        <c:v>9.6259999999998648E-5</c:v>
                      </c:pt>
                      <c:pt idx="2357">
                        <c:v>9.1585599999990973E-5</c:v>
                      </c:pt>
                      <c:pt idx="2358">
                        <c:v>8.6108999999993371E-5</c:v>
                      </c:pt>
                      <c:pt idx="2359">
                        <c:v>8.6531199999990245E-5</c:v>
                      </c:pt>
                      <c:pt idx="2360">
                        <c:v>8.5581199999990249E-5</c:v>
                      </c:pt>
                      <c:pt idx="2361">
                        <c:v>8.5913399999994081E-5</c:v>
                      </c:pt>
                      <c:pt idx="2362">
                        <c:v>8.8397799999994812E-5</c:v>
                      </c:pt>
                      <c:pt idx="2363">
                        <c:v>9.0872199999995521E-5</c:v>
                      </c:pt>
                      <c:pt idx="2364">
                        <c:v>9.4728799999993149E-5</c:v>
                      </c:pt>
                      <c:pt idx="2365">
                        <c:v>9.8785399999990755E-5</c:v>
                      </c:pt>
                      <c:pt idx="2366">
                        <c:v>1.0335419999999221E-4</c:v>
                      </c:pt>
                      <c:pt idx="2367">
                        <c:v>1.0516859999999293E-4</c:v>
                      </c:pt>
                      <c:pt idx="2368">
                        <c:v>1.0560079999999674E-4</c:v>
                      </c:pt>
                      <c:pt idx="2369">
                        <c:v>1.0593299999999363E-4</c:v>
                      </c:pt>
                      <c:pt idx="2370">
                        <c:v>1.0626519999999053E-4</c:v>
                      </c:pt>
                      <c:pt idx="2371">
                        <c:v>1.0802739999999438E-4</c:v>
                      </c:pt>
                      <c:pt idx="2372">
                        <c:v>1.0564299999999365E-4</c:v>
                      </c:pt>
                      <c:pt idx="2373">
                        <c:v>1.0168639999999602E-4</c:v>
                      </c:pt>
                      <c:pt idx="2374">
                        <c:v>9.6447599999994587E-5</c:v>
                      </c:pt>
                      <c:pt idx="2375">
                        <c:v>9.053879999999315E-5</c:v>
                      </c:pt>
                      <c:pt idx="2376">
                        <c:v>8.5532199999995522E-5</c:v>
                      </c:pt>
                      <c:pt idx="2377">
                        <c:v>8.6054399999992425E-5</c:v>
                      </c:pt>
                      <c:pt idx="2378">
                        <c:v>8.9298799999993142E-5</c:v>
                      </c:pt>
                      <c:pt idx="2379">
                        <c:v>9.4205399999990768E-5</c:v>
                      </c:pt>
                      <c:pt idx="2380">
                        <c:v>9.839979999999842E-5</c:v>
                      </c:pt>
                      <c:pt idx="2381">
                        <c:v>1.0259419999999219E-4</c:v>
                      </c:pt>
                      <c:pt idx="2382">
                        <c:v>1.0588639999999604E-4</c:v>
                      </c:pt>
                      <c:pt idx="2383">
                        <c:v>1.0526419999999219E-4</c:v>
                      </c:pt>
                      <c:pt idx="2384">
                        <c:v>1.0264759999999458E-4</c:v>
                      </c:pt>
                      <c:pt idx="2385">
                        <c:v>1.0021099999999697E-4</c:v>
                      </c:pt>
                      <c:pt idx="2386">
                        <c:v>9.6212199999995521E-5</c:v>
                      </c:pt>
                      <c:pt idx="2387">
                        <c:v>9.3975599999990983E-5</c:v>
                      </c:pt>
                      <c:pt idx="2388">
                        <c:v>9.4783399999994096E-5</c:v>
                      </c:pt>
                      <c:pt idx="2389">
                        <c:v>9.631339999999409E-5</c:v>
                      </c:pt>
                      <c:pt idx="2390">
                        <c:v>9.921559999999098E-5</c:v>
                      </c:pt>
                      <c:pt idx="2391">
                        <c:v>1.025077999999948E-4</c:v>
                      </c:pt>
                      <c:pt idx="2392">
                        <c:v>1.035577999999948E-4</c:v>
                      </c:pt>
                      <c:pt idx="2393">
                        <c:v>1.0693999999999865E-4</c:v>
                      </c:pt>
                      <c:pt idx="2394">
                        <c:v>1.0994219999999554E-4</c:v>
                      </c:pt>
                      <c:pt idx="2395">
                        <c:v>1.0998999999999864E-4</c:v>
                      </c:pt>
                      <c:pt idx="2396">
                        <c:v>1.1409439999999243E-4</c:v>
                      </c:pt>
                      <c:pt idx="2397">
                        <c:v>1.1552439999999243E-4</c:v>
                      </c:pt>
                      <c:pt idx="2398">
                        <c:v>1.1509219999999553E-4</c:v>
                      </c:pt>
                      <c:pt idx="2399">
                        <c:v>1.1356779999999482E-4</c:v>
                      </c:pt>
                      <c:pt idx="2400">
                        <c:v>1.1066119999999025E-4</c:v>
                      </c:pt>
                      <c:pt idx="2401">
                        <c:v>1.0490019999999191E-4</c:v>
                      </c:pt>
                      <c:pt idx="2402">
                        <c:v>1.0042139999999047E-4</c:v>
                      </c:pt>
                      <c:pt idx="2403">
                        <c:v>9.7324799999992851E-5</c:v>
                      </c:pt>
                      <c:pt idx="2404">
                        <c:v>9.494039999999215E-5</c:v>
                      </c:pt>
                      <c:pt idx="2405">
                        <c:v>9.6702599999995973E-5</c:v>
                      </c:pt>
                      <c:pt idx="2406">
                        <c:v>9.922479999999287E-5</c:v>
                      </c:pt>
                      <c:pt idx="2407">
                        <c:v>1.010869999999967E-4</c:v>
                      </c:pt>
                      <c:pt idx="2408">
                        <c:v>1.0079699999999668E-4</c:v>
                      </c:pt>
                      <c:pt idx="2409">
                        <c:v>1.0156699999999669E-4</c:v>
                      </c:pt>
                      <c:pt idx="2410">
                        <c:v>1.0251699999999669E-4</c:v>
                      </c:pt>
                      <c:pt idx="2411">
                        <c:v>1.0132479999999287E-4</c:v>
                      </c:pt>
                      <c:pt idx="2412">
                        <c:v>1.0218479999999286E-4</c:v>
                      </c:pt>
                      <c:pt idx="2413">
                        <c:v>1.0156259999999595E-4</c:v>
                      </c:pt>
                      <c:pt idx="2414">
                        <c:v>1.0423699999999672E-4</c:v>
                      </c:pt>
                      <c:pt idx="2415">
                        <c:v>1.053291999999936E-4</c:v>
                      </c:pt>
                      <c:pt idx="2416">
                        <c:v>1.0662139999999048E-4</c:v>
                      </c:pt>
                      <c:pt idx="2417">
                        <c:v>1.054291999999936E-4</c:v>
                      </c:pt>
                      <c:pt idx="2418">
                        <c:v>1.0847359999999429E-4</c:v>
                      </c:pt>
                      <c:pt idx="2419">
                        <c:v>1.0480699999999669E-4</c:v>
                      </c:pt>
                      <c:pt idx="2420">
                        <c:v>1.0114039999999216E-4</c:v>
                      </c:pt>
                      <c:pt idx="2421">
                        <c:v>9.8465999999998335E-5</c:v>
                      </c:pt>
                      <c:pt idx="2422">
                        <c:v>9.7895999999998359E-5</c:v>
                      </c:pt>
                      <c:pt idx="2423">
                        <c:v>9.4561599999990723E-5</c:v>
                      </c:pt>
                      <c:pt idx="2424">
                        <c:v>9.5563799999994533E-5</c:v>
                      </c:pt>
                      <c:pt idx="2425">
                        <c:v>9.5173799999994518E-5</c:v>
                      </c:pt>
                      <c:pt idx="2426">
                        <c:v>9.8418199999995262E-5</c:v>
                      </c:pt>
                      <c:pt idx="2427">
                        <c:v>9.8085999999998369E-5</c:v>
                      </c:pt>
                      <c:pt idx="2428">
                        <c:v>9.8945999999998358E-5</c:v>
                      </c:pt>
                      <c:pt idx="2429">
                        <c:v>9.7041599999990685E-5</c:v>
                      </c:pt>
                      <c:pt idx="2430">
                        <c:v>9.7991599999990681E-5</c:v>
                      </c:pt>
                      <c:pt idx="2431">
                        <c:v>9.4134999999993081E-5</c:v>
                      </c:pt>
                      <c:pt idx="2432">
                        <c:v>9.1460599999992366E-5</c:v>
                      </c:pt>
                      <c:pt idx="2433">
                        <c:v>8.9936199999998592E-5</c:v>
                      </c:pt>
                      <c:pt idx="2434">
                        <c:v>8.9893999999994772E-5</c:v>
                      </c:pt>
                      <c:pt idx="2435">
                        <c:v>9.1133999999994727E-5</c:v>
                      </c:pt>
                      <c:pt idx="2436">
                        <c:v>9.0601799999990944E-5</c:v>
                      </c:pt>
                      <c:pt idx="2437">
                        <c:v>9.4226199999998593E-5</c:v>
                      </c:pt>
                      <c:pt idx="2438">
                        <c:v>9.6800599999992366E-5</c:v>
                      </c:pt>
                      <c:pt idx="2439">
                        <c:v>9.8994999999993058E-5</c:v>
                      </c:pt>
                      <c:pt idx="2440">
                        <c:v>1.011893999999938E-4</c:v>
                      </c:pt>
                      <c:pt idx="2441">
                        <c:v>1.0929259999999596E-4</c:v>
                      </c:pt>
                      <c:pt idx="2442">
                        <c:v>1.1367139999999046E-4</c:v>
                      </c:pt>
                      <c:pt idx="2443">
                        <c:v>1.1768019999999193E-4</c:v>
                      </c:pt>
                      <c:pt idx="2444">
                        <c:v>1.1901459999999264E-4</c:v>
                      </c:pt>
                      <c:pt idx="2445">
                        <c:v>1.1748459999999262E-4</c:v>
                      </c:pt>
                      <c:pt idx="2446">
                        <c:v>1.1448239999999575E-4</c:v>
                      </c:pt>
                      <c:pt idx="2447">
                        <c:v>1.1095799999999504E-4</c:v>
                      </c:pt>
                      <c:pt idx="2448">
                        <c:v>1.0852579999999815E-4</c:v>
                      </c:pt>
                      <c:pt idx="2449">
                        <c:v>1.0856799999999503E-4</c:v>
                      </c:pt>
                      <c:pt idx="2450">
                        <c:v>1.0713799999999502E-4</c:v>
                      </c:pt>
                      <c:pt idx="2451">
                        <c:v>1.0719019999999192E-4</c:v>
                      </c:pt>
                      <c:pt idx="2452">
                        <c:v>1.1190119999999025E-4</c:v>
                      </c:pt>
                      <c:pt idx="2453">
                        <c:v>1.1561999999999863E-4</c:v>
                      </c:pt>
                      <c:pt idx="2454">
                        <c:v>1.1685439999999241E-4</c:v>
                      </c:pt>
                      <c:pt idx="2455">
                        <c:v>1.1809879999999314E-4</c:v>
                      </c:pt>
                      <c:pt idx="2456">
                        <c:v>1.1924319999999386E-4</c:v>
                      </c:pt>
                      <c:pt idx="2457">
                        <c:v>1.1599879999999314E-4</c:v>
                      </c:pt>
                      <c:pt idx="2458">
                        <c:v>1.1452659999999624E-4</c:v>
                      </c:pt>
                      <c:pt idx="2459">
                        <c:v>1.1147219999999553E-4</c:v>
                      </c:pt>
                      <c:pt idx="2460">
                        <c:v>1.0813779999999481E-4</c:v>
                      </c:pt>
                      <c:pt idx="2461">
                        <c:v>1.0518339999999408E-4</c:v>
                      </c:pt>
                      <c:pt idx="2462">
                        <c:v>1.0193899999999336E-4</c:v>
                      </c:pt>
                      <c:pt idx="2463">
                        <c:v>9.7122399999995741E-5</c:v>
                      </c:pt>
                      <c:pt idx="2464">
                        <c:v>9.6642399999995746E-5</c:v>
                      </c:pt>
                      <c:pt idx="2465">
                        <c:v>9.6552399999995738E-5</c:v>
                      </c:pt>
                      <c:pt idx="2466">
                        <c:v>9.569239999999575E-5</c:v>
                      </c:pt>
                      <c:pt idx="2467">
                        <c:v>9.3450199999991931E-5</c:v>
                      </c:pt>
                      <c:pt idx="2468">
                        <c:v>9.1407999999995029E-5</c:v>
                      </c:pt>
                      <c:pt idx="2469">
                        <c:v>9.0737999999995024E-5</c:v>
                      </c:pt>
                      <c:pt idx="2470">
                        <c:v>8.9877999999995035E-5</c:v>
                      </c:pt>
                      <c:pt idx="2471">
                        <c:v>9.0500199999991914E-5</c:v>
                      </c:pt>
                      <c:pt idx="2472">
                        <c:v>9.0732399999995743E-5</c:v>
                      </c:pt>
                      <c:pt idx="2473">
                        <c:v>8.9824599999992655E-5</c:v>
                      </c:pt>
                      <c:pt idx="2474">
                        <c:v>8.7344599999992638E-5</c:v>
                      </c:pt>
                      <c:pt idx="2475">
                        <c:v>8.9111199999990264E-5</c:v>
                      </c:pt>
                      <c:pt idx="2476">
                        <c:v>8.8725599999990991E-5</c:v>
                      </c:pt>
                      <c:pt idx="2477">
                        <c:v>8.8729999999998644E-5</c:v>
                      </c:pt>
                      <c:pt idx="2478">
                        <c:v>8.9674399999992421E-5</c:v>
                      </c:pt>
                      <c:pt idx="2479">
                        <c:v>9.0248799999993138E-5</c:v>
                      </c:pt>
                      <c:pt idx="2480">
                        <c:v>9.0823199999993855E-5</c:v>
                      </c:pt>
                      <c:pt idx="2481">
                        <c:v>9.2537599999994579E-5</c:v>
                      </c:pt>
                      <c:pt idx="2482">
                        <c:v>9.4251999999995302E-5</c:v>
                      </c:pt>
                      <c:pt idx="2483">
                        <c:v>9.8920799999996758E-5</c:v>
                      </c:pt>
                      <c:pt idx="2484">
                        <c:v>1.038795999999982E-4</c:v>
                      </c:pt>
                      <c:pt idx="2485">
                        <c:v>1.0421179999999509E-4</c:v>
                      </c:pt>
                      <c:pt idx="2486">
                        <c:v>1.0416399999999199E-4</c:v>
                      </c:pt>
                      <c:pt idx="2487">
                        <c:v>1.0420619999999581E-4</c:v>
                      </c:pt>
                      <c:pt idx="2488">
                        <c:v>1.001117999999951E-4</c:v>
                      </c:pt>
                      <c:pt idx="2489">
                        <c:v>9.6297399999994353E-5</c:v>
                      </c:pt>
                      <c:pt idx="2490">
                        <c:v>9.2392999999993652E-5</c:v>
                      </c:pt>
                      <c:pt idx="2491">
                        <c:v>8.8858599999992922E-5</c:v>
                      </c:pt>
                      <c:pt idx="2492">
                        <c:v>8.543419999999219E-5</c:v>
                      </c:pt>
                      <c:pt idx="2493">
                        <c:v>8.7528599999992933E-5</c:v>
                      </c:pt>
                      <c:pt idx="2494">
                        <c:v>8.943299999999364E-5</c:v>
                      </c:pt>
                      <c:pt idx="2495">
                        <c:v>9.0625199999990548E-5</c:v>
                      </c:pt>
                      <c:pt idx="2496">
                        <c:v>9.5773999999991972E-5</c:v>
                      </c:pt>
                      <c:pt idx="2497">
                        <c:v>9.9060599999996535E-5</c:v>
                      </c:pt>
                      <c:pt idx="2498">
                        <c:v>1.0234719999999413E-4</c:v>
                      </c:pt>
                      <c:pt idx="2499">
                        <c:v>1.0682599999999558E-4</c:v>
                      </c:pt>
                      <c:pt idx="2500">
                        <c:v>1.0677819999999248E-4</c:v>
                      </c:pt>
                      <c:pt idx="2501">
                        <c:v>1.0821259999999321E-4</c:v>
                      </c:pt>
                      <c:pt idx="2502">
                        <c:v>1.0863479999999702E-4</c:v>
                      </c:pt>
                      <c:pt idx="2503">
                        <c:v>1.0811699999999392E-4</c:v>
                      </c:pt>
                      <c:pt idx="2504">
                        <c:v>1.0510479999999704E-4</c:v>
                      </c:pt>
                      <c:pt idx="2505">
                        <c:v>1.0605919999999081E-4</c:v>
                      </c:pt>
                      <c:pt idx="2506">
                        <c:v>1.0424919999999082E-4</c:v>
                      </c:pt>
                      <c:pt idx="2507">
                        <c:v>1.0520359999999847E-4</c:v>
                      </c:pt>
                      <c:pt idx="2508">
                        <c:v>1.0296139999999465E-4</c:v>
                      </c:pt>
                      <c:pt idx="2509">
                        <c:v>9.7716999999993915E-5</c:v>
                      </c:pt>
                      <c:pt idx="2510">
                        <c:v>9.4524799999997039E-5</c:v>
                      </c:pt>
                      <c:pt idx="2511">
                        <c:v>9.0852599999993202E-5</c:v>
                      </c:pt>
                      <c:pt idx="2512">
                        <c:v>8.4415999999995581E-5</c:v>
                      </c:pt>
                      <c:pt idx="2513">
                        <c:v>8.0653799999998703E-5</c:v>
                      </c:pt>
                      <c:pt idx="2514">
                        <c:v>7.9413799999998694E-5</c:v>
                      </c:pt>
                      <c:pt idx="2515">
                        <c:v>7.8505999999995579E-5</c:v>
                      </c:pt>
                      <c:pt idx="2516">
                        <c:v>7.8980399999996321E-5</c:v>
                      </c:pt>
                      <c:pt idx="2517">
                        <c:v>8.0736999999993925E-5</c:v>
                      </c:pt>
                      <c:pt idx="2518">
                        <c:v>8.2503599999998462E-5</c:v>
                      </c:pt>
                      <c:pt idx="2519">
                        <c:v>8.3790199999996093E-5</c:v>
                      </c:pt>
                      <c:pt idx="2520">
                        <c:v>8.455459999999682E-5</c:v>
                      </c:pt>
                      <c:pt idx="2521">
                        <c:v>8.431679999999371E-5</c:v>
                      </c:pt>
                      <c:pt idx="2522">
                        <c:v>8.1404599999996798E-5</c:v>
                      </c:pt>
                      <c:pt idx="2523">
                        <c:v>7.764239999999298E-5</c:v>
                      </c:pt>
                      <c:pt idx="2524">
                        <c:v>7.6302399999992969E-5</c:v>
                      </c:pt>
                      <c:pt idx="2525">
                        <c:v>8.0111199999994436E-5</c:v>
                      </c:pt>
                      <c:pt idx="2526">
                        <c:v>8.4932199999992769E-5</c:v>
                      </c:pt>
                      <c:pt idx="2527">
                        <c:v>9.1025399999994936E-5</c:v>
                      </c:pt>
                      <c:pt idx="2528">
                        <c:v>9.5646399999993264E-5</c:v>
                      </c:pt>
                      <c:pt idx="2529">
                        <c:v>1.0026739999999853E-4</c:v>
                      </c:pt>
                      <c:pt idx="2530">
                        <c:v>9.8557399999998522E-5</c:v>
                      </c:pt>
                      <c:pt idx="2531">
                        <c:v>9.6357399999998523E-5</c:v>
                      </c:pt>
                      <c:pt idx="2532">
                        <c:v>9.5649599999995412E-5</c:v>
                      </c:pt>
                      <c:pt idx="2533">
                        <c:v>9.4599599999995427E-5</c:v>
                      </c:pt>
                      <c:pt idx="2534">
                        <c:v>9.3881799999992322E-5</c:v>
                      </c:pt>
                      <c:pt idx="2535">
                        <c:v>9.1781799999992312E-5</c:v>
                      </c:pt>
                      <c:pt idx="2536">
                        <c:v>9.016179999999231E-5</c:v>
                      </c:pt>
                      <c:pt idx="2537">
                        <c:v>8.7159599999995431E-5</c:v>
                      </c:pt>
                      <c:pt idx="2538">
                        <c:v>8.577179999999232E-5</c:v>
                      </c:pt>
                      <c:pt idx="2539">
                        <c:v>8.5443999999996141E-5</c:v>
                      </c:pt>
                      <c:pt idx="2540">
                        <c:v>8.4346199999993043E-5</c:v>
                      </c:pt>
                      <c:pt idx="2541">
                        <c:v>8.7964999999994486E-5</c:v>
                      </c:pt>
                      <c:pt idx="2542">
                        <c:v>9.1915999999992823E-5</c:v>
                      </c:pt>
                      <c:pt idx="2543">
                        <c:v>9.3492599999990425E-5</c:v>
                      </c:pt>
                      <c:pt idx="2544">
                        <c:v>9.7823599999995707E-5</c:v>
                      </c:pt>
                      <c:pt idx="2545">
                        <c:v>1.0292459999999404E-4</c:v>
                      </c:pt>
                      <c:pt idx="2546">
                        <c:v>1.0387899999999477E-4</c:v>
                      </c:pt>
                      <c:pt idx="2547">
                        <c:v>1.0450119999999859E-4</c:v>
                      </c:pt>
                      <c:pt idx="2548">
                        <c:v>1.0421119999999859E-4</c:v>
                      </c:pt>
                      <c:pt idx="2549">
                        <c:v>1.0225899999999477E-4</c:v>
                      </c:pt>
                      <c:pt idx="2550">
                        <c:v>1.0139899999999476E-4</c:v>
                      </c:pt>
                      <c:pt idx="2551">
                        <c:v>1.0034899999999477E-4</c:v>
                      </c:pt>
                      <c:pt idx="2552">
                        <c:v>9.9108999999994758E-5</c:v>
                      </c:pt>
                      <c:pt idx="2553">
                        <c:v>1.0182559999999238E-4</c:v>
                      </c:pt>
                      <c:pt idx="2554">
                        <c:v>1.0483219999999693E-4</c:v>
                      </c:pt>
                      <c:pt idx="2555">
                        <c:v>1.0811879999999454E-4</c:v>
                      </c:pt>
                      <c:pt idx="2556">
                        <c:v>1.1021319999999527E-4</c:v>
                      </c:pt>
                      <c:pt idx="2557">
                        <c:v>1.1249759999999598E-4</c:v>
                      </c:pt>
                      <c:pt idx="2558">
                        <c:v>1.1387979999999287E-4</c:v>
                      </c:pt>
                      <c:pt idx="2559">
                        <c:v>1.1517199999999671E-4</c:v>
                      </c:pt>
                      <c:pt idx="2560">
                        <c:v>1.1707639999999049E-4</c:v>
                      </c:pt>
                      <c:pt idx="2561">
                        <c:v>1.1759859999999432E-4</c:v>
                      </c:pt>
                      <c:pt idx="2562">
                        <c:v>1.1870079999999814E-4</c:v>
                      </c:pt>
                      <c:pt idx="2563">
                        <c:v>1.1841079999999814E-4</c:v>
                      </c:pt>
                      <c:pt idx="2564">
                        <c:v>1.1960299999999504E-4</c:v>
                      </c:pt>
                      <c:pt idx="2565">
                        <c:v>1.146441999999936E-4</c:v>
                      </c:pt>
                      <c:pt idx="2566">
                        <c:v>1.1016539999999215E-4</c:v>
                      </c:pt>
                      <c:pt idx="2567">
                        <c:v>1.0511659999999071E-4</c:v>
                      </c:pt>
                      <c:pt idx="2568">
                        <c:v>1.003477999999962E-4</c:v>
                      </c:pt>
                      <c:pt idx="2569">
                        <c:v>9.5578999999994756E-5</c:v>
                      </c:pt>
                      <c:pt idx="2570">
                        <c:v>9.4966799999990934E-5</c:v>
                      </c:pt>
                      <c:pt idx="2571">
                        <c:v>9.5488999999994762E-5</c:v>
                      </c:pt>
                      <c:pt idx="2572">
                        <c:v>9.5821199999998594E-5</c:v>
                      </c:pt>
                      <c:pt idx="2573">
                        <c:v>9.4201199999998593E-5</c:v>
                      </c:pt>
                      <c:pt idx="2574">
                        <c:v>9.2291199999998592E-5</c:v>
                      </c:pt>
                      <c:pt idx="2575">
                        <c:v>9.5909999999993097E-5</c:v>
                      </c:pt>
                      <c:pt idx="2576">
                        <c:v>9.9818799999994539E-5</c:v>
                      </c:pt>
                      <c:pt idx="2577">
                        <c:v>1.056319999999967E-4</c:v>
                      </c:pt>
                      <c:pt idx="2578">
                        <c:v>1.1282739999999577E-4</c:v>
                      </c:pt>
                      <c:pt idx="2579">
                        <c:v>1.1893059999999099E-4</c:v>
                      </c:pt>
                      <c:pt idx="2580">
                        <c:v>1.2040719999999554E-4</c:v>
                      </c:pt>
                      <c:pt idx="2581">
                        <c:v>1.2117159999999627E-4</c:v>
                      </c:pt>
                      <c:pt idx="2582">
                        <c:v>1.2159379999999316E-4</c:v>
                      </c:pt>
                      <c:pt idx="2583">
                        <c:v>1.2054379999999316E-4</c:v>
                      </c:pt>
                      <c:pt idx="2584">
                        <c:v>1.1849159999999626E-4</c:v>
                      </c:pt>
                      <c:pt idx="2585">
                        <c:v>1.1415499999999865E-4</c:v>
                      </c:pt>
                      <c:pt idx="2586">
                        <c:v>1.1339499999999865E-4</c:v>
                      </c:pt>
                      <c:pt idx="2587">
                        <c:v>1.079183999999941E-4</c:v>
                      </c:pt>
                      <c:pt idx="2588">
                        <c:v>1.0281179999999649E-4</c:v>
                      </c:pt>
                      <c:pt idx="2589">
                        <c:v>9.9999599999992645E-5</c:v>
                      </c:pt>
                      <c:pt idx="2590">
                        <c:v>1.040983999999941E-4</c:v>
                      </c:pt>
                      <c:pt idx="2591">
                        <c:v>1.0357059999999099E-4</c:v>
                      </c:pt>
                      <c:pt idx="2592">
                        <c:v>1.0915159999999626E-4</c:v>
                      </c:pt>
                      <c:pt idx="2593">
                        <c:v>1.145325999999946E-4</c:v>
                      </c:pt>
                      <c:pt idx="2594">
                        <c:v>1.1863139999999604E-4</c:v>
                      </c:pt>
                      <c:pt idx="2595">
                        <c:v>1.1396699999999531E-4</c:v>
                      </c:pt>
                      <c:pt idx="2596">
                        <c:v>1.0915039999999077E-4</c:v>
                      </c:pt>
                      <c:pt idx="2597">
                        <c:v>1.0423379999999316E-4</c:v>
                      </c:pt>
                      <c:pt idx="2598">
                        <c:v>1.0003939999999243E-4</c:v>
                      </c:pt>
                      <c:pt idx="2599">
                        <c:v>9.6567199999995541E-5</c:v>
                      </c:pt>
                      <c:pt idx="2600">
                        <c:v>9.8613799999993157E-5</c:v>
                      </c:pt>
                      <c:pt idx="2601">
                        <c:v>9.8898199999993875E-5</c:v>
                      </c:pt>
                      <c:pt idx="2602">
                        <c:v>1.0046479999999844E-4</c:v>
                      </c:pt>
                      <c:pt idx="2603">
                        <c:v>1.0280139999999604E-4</c:v>
                      </c:pt>
                      <c:pt idx="2604">
                        <c:v>1.0137139999999605E-4</c:v>
                      </c:pt>
                      <c:pt idx="2605">
                        <c:v>1.0023139999999604E-4</c:v>
                      </c:pt>
                      <c:pt idx="2606">
                        <c:v>9.6316999999995317E-5</c:v>
                      </c:pt>
                      <c:pt idx="2607">
                        <c:v>9.2032599999994596E-5</c:v>
                      </c:pt>
                      <c:pt idx="2608">
                        <c:v>8.7838199999993883E-5</c:v>
                      </c:pt>
                      <c:pt idx="2609">
                        <c:v>8.779039999999077E-5</c:v>
                      </c:pt>
                      <c:pt idx="2610">
                        <c:v>8.7642599999994593E-5</c:v>
                      </c:pt>
                      <c:pt idx="2611">
                        <c:v>8.892919999999221E-5</c:v>
                      </c:pt>
                      <c:pt idx="2612">
                        <c:v>9.0785799999996768E-5</c:v>
                      </c:pt>
                      <c:pt idx="2613">
                        <c:v>9.3934599999998211E-5</c:v>
                      </c:pt>
                      <c:pt idx="2614">
                        <c:v>9.33067999999951E-5</c:v>
                      </c:pt>
                      <c:pt idx="2615">
                        <c:v>9.2978999999991996E-5</c:v>
                      </c:pt>
                      <c:pt idx="2616">
                        <c:v>9.3881199999995817E-5</c:v>
                      </c:pt>
                      <c:pt idx="2617">
                        <c:v>9.4403399999992707E-5</c:v>
                      </c:pt>
                      <c:pt idx="2618">
                        <c:v>9.4645599999996545E-5</c:v>
                      </c:pt>
                      <c:pt idx="2619">
                        <c:v>9.3405599999996536E-5</c:v>
                      </c:pt>
                      <c:pt idx="2620">
                        <c:v>9.2065599999996539E-5</c:v>
                      </c:pt>
                      <c:pt idx="2621">
                        <c:v>8.9923399999992709E-5</c:v>
                      </c:pt>
                      <c:pt idx="2622">
                        <c:v>8.6968999999991991E-5</c:v>
                      </c:pt>
                      <c:pt idx="2623">
                        <c:v>8.4394599999998204E-5</c:v>
                      </c:pt>
                      <c:pt idx="2624">
                        <c:v>8.2722399999994375E-5</c:v>
                      </c:pt>
                      <c:pt idx="2625">
                        <c:v>8.1150199999990548E-5</c:v>
                      </c:pt>
                      <c:pt idx="2626">
                        <c:v>8.3634599999998205E-5</c:v>
                      </c:pt>
                      <c:pt idx="2627">
                        <c:v>8.3866799999995095E-5</c:v>
                      </c:pt>
                      <c:pt idx="2628">
                        <c:v>8.4108999999991994E-5</c:v>
                      </c:pt>
                      <c:pt idx="2629">
                        <c:v>8.3528999999991997E-5</c:v>
                      </c:pt>
                      <c:pt idx="2630">
                        <c:v>8.5723399999992715E-5</c:v>
                      </c:pt>
                      <c:pt idx="2631">
                        <c:v>8.9199999999990323E-5</c:v>
                      </c:pt>
                      <c:pt idx="2632">
                        <c:v>9.2496599999994882E-5</c:v>
                      </c:pt>
                      <c:pt idx="2633">
                        <c:v>9.7545399999996317E-5</c:v>
                      </c:pt>
                      <c:pt idx="2634">
                        <c:v>1.0074199999999393E-4</c:v>
                      </c:pt>
                      <c:pt idx="2635">
                        <c:v>1.0493079999999538E-4</c:v>
                      </c:pt>
                      <c:pt idx="2636">
                        <c:v>1.0360079999999538E-4</c:v>
                      </c:pt>
                      <c:pt idx="2637">
                        <c:v>1.07267399999993E-4</c:v>
                      </c:pt>
                      <c:pt idx="2638">
                        <c:v>1.1055399999999061E-4</c:v>
                      </c:pt>
                      <c:pt idx="2639">
                        <c:v>1.1432059999999515E-4</c:v>
                      </c:pt>
                      <c:pt idx="2640">
                        <c:v>1.1689499999999588E-4</c:v>
                      </c:pt>
                      <c:pt idx="2641">
                        <c:v>1.2232379999999038E-4</c:v>
                      </c:pt>
                      <c:pt idx="2642">
                        <c:v>1.2223379999999037E-4</c:v>
                      </c:pt>
                      <c:pt idx="2643">
                        <c:v>1.2075159999999349E-4</c:v>
                      </c:pt>
                      <c:pt idx="2644">
                        <c:v>1.1741719999999277E-4</c:v>
                      </c:pt>
                      <c:pt idx="2645">
                        <c:v>1.1427279999999205E-4</c:v>
                      </c:pt>
                      <c:pt idx="2646">
                        <c:v>1.0974619999999443E-4</c:v>
                      </c:pt>
                      <c:pt idx="2647">
                        <c:v>1.0936619999999444E-4</c:v>
                      </c:pt>
                      <c:pt idx="2648">
                        <c:v>1.1064839999999827E-4</c:v>
                      </c:pt>
                      <c:pt idx="2649">
                        <c:v>1.1112839999999826E-4</c:v>
                      </c:pt>
                      <c:pt idx="2650">
                        <c:v>1.1436279999999205E-4</c:v>
                      </c:pt>
                      <c:pt idx="2651">
                        <c:v>1.1613499999999588E-4</c:v>
                      </c:pt>
                      <c:pt idx="2652">
                        <c:v>1.1651499999999589E-4</c:v>
                      </c:pt>
                      <c:pt idx="2653">
                        <c:v>1.1337059999999516E-4</c:v>
                      </c:pt>
                      <c:pt idx="2654">
                        <c:v>1.1002619999999444E-4</c:v>
                      </c:pt>
                      <c:pt idx="2655">
                        <c:v>1.0660179999999372E-4</c:v>
                      </c:pt>
                      <c:pt idx="2656">
                        <c:v>1.0306739999999299E-4</c:v>
                      </c:pt>
                      <c:pt idx="2657">
                        <c:v>9.8060799999995373E-5</c:v>
                      </c:pt>
                      <c:pt idx="2658">
                        <c:v>9.7590799999995386E-5</c:v>
                      </c:pt>
                      <c:pt idx="2659">
                        <c:v>9.5638599999998492E-5</c:v>
                      </c:pt>
                      <c:pt idx="2660">
                        <c:v>9.3396399999994659E-5</c:v>
                      </c:pt>
                      <c:pt idx="2661">
                        <c:v>9.0584199999990824E-5</c:v>
                      </c:pt>
                      <c:pt idx="2662">
                        <c:v>8.7861999999993935E-5</c:v>
                      </c:pt>
                      <c:pt idx="2663">
                        <c:v>8.7524199999990823E-5</c:v>
                      </c:pt>
                      <c:pt idx="2664">
                        <c:v>8.7286399999994652E-5</c:v>
                      </c:pt>
                      <c:pt idx="2665">
                        <c:v>8.9242999999992274E-5</c:v>
                      </c:pt>
                      <c:pt idx="2666">
                        <c:v>9.0477399999992989E-5</c:v>
                      </c:pt>
                      <c:pt idx="2667">
                        <c:v>9.272399999999061E-5</c:v>
                      </c:pt>
                      <c:pt idx="2668">
                        <c:v>9.2576199999994433E-5</c:v>
                      </c:pt>
                      <c:pt idx="2669">
                        <c:v>9.3720599999995153E-5</c:v>
                      </c:pt>
                      <c:pt idx="2670">
                        <c:v>9.8389399999996609E-5</c:v>
                      </c:pt>
                      <c:pt idx="2671">
                        <c:v>1.0305819999999804E-4</c:v>
                      </c:pt>
                      <c:pt idx="2672">
                        <c:v>1.0449259999999183E-4</c:v>
                      </c:pt>
                      <c:pt idx="2673">
                        <c:v>1.0720919999999638E-4</c:v>
                      </c:pt>
                      <c:pt idx="2674">
                        <c:v>1.0725139999999327E-4</c:v>
                      </c:pt>
                      <c:pt idx="2675">
                        <c:v>1.0462919999999637E-4</c:v>
                      </c:pt>
                      <c:pt idx="2676">
                        <c:v>1.0191699999999255E-4</c:v>
                      </c:pt>
                      <c:pt idx="2677">
                        <c:v>1.0281919999999639E-4</c:v>
                      </c:pt>
                      <c:pt idx="2678">
                        <c:v>1.0453359999999711E-4</c:v>
                      </c:pt>
                      <c:pt idx="2679">
                        <c:v>1.0754019999999472E-4</c:v>
                      </c:pt>
                      <c:pt idx="2680">
                        <c:v>1.1053679999999233E-4</c:v>
                      </c:pt>
                      <c:pt idx="2681">
                        <c:v>1.1249339999999688E-4</c:v>
                      </c:pt>
                      <c:pt idx="2682">
                        <c:v>1.1296779999999065E-4</c:v>
                      </c:pt>
                      <c:pt idx="2683">
                        <c:v>1.1281999999999449E-4</c:v>
                      </c:pt>
                      <c:pt idx="2684">
                        <c:v>1.0953779999999067E-4</c:v>
                      </c:pt>
                      <c:pt idx="2685">
                        <c:v>1.0772779999999066E-4</c:v>
                      </c:pt>
                      <c:pt idx="2686">
                        <c:v>1.0686779999999067E-4</c:v>
                      </c:pt>
                      <c:pt idx="2687">
                        <c:v>1.0562779999999066E-4</c:v>
                      </c:pt>
                      <c:pt idx="2688">
                        <c:v>1.0409779999999067E-4</c:v>
                      </c:pt>
                      <c:pt idx="2689">
                        <c:v>1.0166559999999378E-4</c:v>
                      </c:pt>
                      <c:pt idx="2690">
                        <c:v>9.6468999999996165E-5</c:v>
                      </c:pt>
                      <c:pt idx="2691">
                        <c:v>9.2042399999998548E-5</c:v>
                      </c:pt>
                      <c:pt idx="2692">
                        <c:v>8.6703599999997101E-5</c:v>
                      </c:pt>
                      <c:pt idx="2693">
                        <c:v>8.0652599999991829E-5</c:v>
                      </c:pt>
                      <c:pt idx="2694">
                        <c:v>7.636379999999038E-5</c:v>
                      </c:pt>
                      <c:pt idx="2695">
                        <c:v>7.4217199999992761E-5</c:v>
                      </c:pt>
                      <c:pt idx="2696">
                        <c:v>7.2972799999992052E-5</c:v>
                      </c:pt>
                      <c:pt idx="2697">
                        <c:v>7.4602799999992048E-5</c:v>
                      </c:pt>
                      <c:pt idx="2698">
                        <c:v>8.1371599999993487E-5</c:v>
                      </c:pt>
                      <c:pt idx="2699">
                        <c:v>8.7750399999994937E-5</c:v>
                      </c:pt>
                      <c:pt idx="2700">
                        <c:v>9.2476999999992549E-5</c:v>
                      </c:pt>
                      <c:pt idx="2701">
                        <c:v>9.73835999999971E-5</c:v>
                      </c:pt>
                      <c:pt idx="2702">
                        <c:v>1.0062799999999088E-4</c:v>
                      </c:pt>
                      <c:pt idx="2703">
                        <c:v>9.9715799999993988E-5</c:v>
                      </c:pt>
                      <c:pt idx="2704">
                        <c:v>1.00195799999994E-4</c:v>
                      </c:pt>
                      <c:pt idx="2705">
                        <c:v>1.0176799999999088E-4</c:v>
                      </c:pt>
                      <c:pt idx="2706">
                        <c:v>1.0443239999999854E-4</c:v>
                      </c:pt>
                      <c:pt idx="2707">
                        <c:v>1.0877899999999616E-4</c:v>
                      </c:pt>
                      <c:pt idx="2708">
                        <c:v>1.1220339999999688E-4</c:v>
                      </c:pt>
                      <c:pt idx="2709">
                        <c:v>1.1297339999999687E-4</c:v>
                      </c:pt>
                      <c:pt idx="2710">
                        <c:v>1.1373339999999689E-4</c:v>
                      </c:pt>
                      <c:pt idx="2711">
                        <c:v>1.1082679999999233E-4</c:v>
                      </c:pt>
                      <c:pt idx="2712">
                        <c:v>1.0840019999999471E-4</c:v>
                      </c:pt>
                      <c:pt idx="2713">
                        <c:v>1.0558359999999711E-4</c:v>
                      </c:pt>
                      <c:pt idx="2714">
                        <c:v>1.0424919999999638E-4</c:v>
                      </c:pt>
                      <c:pt idx="2715">
                        <c:v>1.0282479999999565E-4</c:v>
                      </c:pt>
                      <c:pt idx="2716">
                        <c:v>1.0406479999999565E-4</c:v>
                      </c:pt>
                      <c:pt idx="2717">
                        <c:v>1.0639699999999255E-4</c:v>
                      </c:pt>
                      <c:pt idx="2718">
                        <c:v>1.0725699999999255E-4</c:v>
                      </c:pt>
                      <c:pt idx="2719">
                        <c:v>1.0820699999999255E-4</c:v>
                      </c:pt>
                      <c:pt idx="2720">
                        <c:v>1.0925699999999255E-4</c:v>
                      </c:pt>
                      <c:pt idx="2721">
                        <c:v>1.0892479999999565E-4</c:v>
                      </c:pt>
                      <c:pt idx="2722">
                        <c:v>1.0830259999999182E-4</c:v>
                      </c:pt>
                      <c:pt idx="2723">
                        <c:v>1.0769039999999494E-4</c:v>
                      </c:pt>
                      <c:pt idx="2724">
                        <c:v>1.0649819999999804E-4</c:v>
                      </c:pt>
                      <c:pt idx="2725">
                        <c:v>1.0649819999999804E-4</c:v>
                      </c:pt>
                      <c:pt idx="2726">
                        <c:v>1.0206159999999349E-4</c:v>
                      </c:pt>
                      <c:pt idx="2727">
                        <c:v>9.9197199999992769E-5</c:v>
                      </c:pt>
                      <c:pt idx="2728">
                        <c:v>9.653279999999205E-5</c:v>
                      </c:pt>
                      <c:pt idx="2729">
                        <c:v>9.582059999999515E-5</c:v>
                      </c:pt>
                      <c:pt idx="2730">
                        <c:v>9.3726199999994434E-5</c:v>
                      </c:pt>
                      <c:pt idx="2731">
                        <c:v>9.5868399999998264E-5</c:v>
                      </c:pt>
                      <c:pt idx="2732">
                        <c:v>9.6438399999998267E-5</c:v>
                      </c:pt>
                      <c:pt idx="2733">
                        <c:v>9.7968399999998274E-5</c:v>
                      </c:pt>
                      <c:pt idx="2734">
                        <c:v>9.7916199999994433E-5</c:v>
                      </c:pt>
                      <c:pt idx="2735">
                        <c:v>9.7963999999990607E-5</c:v>
                      </c:pt>
                      <c:pt idx="2736">
                        <c:v>9.9773999999990605E-5</c:v>
                      </c:pt>
                      <c:pt idx="2737">
                        <c:v>1.0159399999999061E-4</c:v>
                      </c:pt>
                      <c:pt idx="2738">
                        <c:v>1.0568839999999826E-4</c:v>
                      </c:pt>
                      <c:pt idx="2739">
                        <c:v>1.0902279999999205E-4</c:v>
                      </c:pt>
                      <c:pt idx="2740">
                        <c:v>1.1226719999999276E-4</c:v>
                      </c:pt>
                      <c:pt idx="2741">
                        <c:v>1.1907819999999805E-4</c:v>
                      </c:pt>
                      <c:pt idx="2742">
                        <c:v>1.2451699999999256E-4</c:v>
                      </c:pt>
                      <c:pt idx="2743">
                        <c:v>1.2928579999999399E-4</c:v>
                      </c:pt>
                      <c:pt idx="2744">
                        <c:v>1.3471459999999543E-4</c:v>
                      </c:pt>
                      <c:pt idx="2745">
                        <c:v>1.3685679999999234E-4</c:v>
                      </c:pt>
                      <c:pt idx="2746">
                        <c:v>1.2804139999999327E-4</c:v>
                      </c:pt>
                      <c:pt idx="2747">
                        <c:v>1.1922599999999421E-4</c:v>
                      </c:pt>
                      <c:pt idx="2748">
                        <c:v>1.0902839999999827E-4</c:v>
                      </c:pt>
                      <c:pt idx="2749">
                        <c:v>9.8450799999995375E-5</c:v>
                      </c:pt>
                      <c:pt idx="2750">
                        <c:v>9.1149799999997038E-5</c:v>
                      </c:pt>
                      <c:pt idx="2751">
                        <c:v>9.1059799999997044E-5</c:v>
                      </c:pt>
                      <c:pt idx="2752">
                        <c:v>9.1059799999997044E-5</c:v>
                      </c:pt>
                      <c:pt idx="2753">
                        <c:v>9.3724199999990825E-5</c:v>
                      </c:pt>
                      <c:pt idx="2754">
                        <c:v>9.5876399999994663E-5</c:v>
                      </c:pt>
                      <c:pt idx="2755">
                        <c:v>9.8018599999998493E-5</c:v>
                      </c:pt>
                      <c:pt idx="2756">
                        <c:v>1.026451999999961E-4</c:v>
                      </c:pt>
                      <c:pt idx="2757">
                        <c:v>1.0698179999999371E-4</c:v>
                      </c:pt>
                      <c:pt idx="2758">
                        <c:v>1.1012619999999444E-4</c:v>
                      </c:pt>
                      <c:pt idx="2759">
                        <c:v>1.183193999999966E-4</c:v>
                      </c:pt>
                      <c:pt idx="2760">
                        <c:v>1.2227599999999422E-4</c:v>
                      </c:pt>
                      <c:pt idx="2761">
                        <c:v>1.2633259999999183E-4</c:v>
                      </c:pt>
                      <c:pt idx="2762">
                        <c:v>1.2918699999999255E-4</c:v>
                      </c:pt>
                      <c:pt idx="2763">
                        <c:v>1.2918699999999255E-4</c:v>
                      </c:pt>
                      <c:pt idx="2764">
                        <c:v>1.2771479999999566E-4</c:v>
                      </c:pt>
                      <c:pt idx="2765">
                        <c:v>1.2642259999999183E-4</c:v>
                      </c:pt>
                      <c:pt idx="2766">
                        <c:v>1.2227599999999422E-4</c:v>
                      </c:pt>
                      <c:pt idx="2767">
                        <c:v>1.1999159999999349E-4</c:v>
                      </c:pt>
                      <c:pt idx="2768">
                        <c:v>1.1770719999999277E-4</c:v>
                      </c:pt>
                      <c:pt idx="2769">
                        <c:v>1.1551279999999205E-4</c:v>
                      </c:pt>
                      <c:pt idx="2770">
                        <c:v>1.1432059999999515E-4</c:v>
                      </c:pt>
                      <c:pt idx="2771">
                        <c:v>1.1560279999999206E-4</c:v>
                      </c:pt>
                      <c:pt idx="2772">
                        <c:v>1.2194379999999039E-4</c:v>
                      </c:pt>
                      <c:pt idx="2773">
                        <c:v>1.2365819999999805E-4</c:v>
                      </c:pt>
                      <c:pt idx="2774">
                        <c:v>1.2390039999999494E-4</c:v>
                      </c:pt>
                      <c:pt idx="2775">
                        <c:v>1.2385259999999184E-4</c:v>
                      </c:pt>
                      <c:pt idx="2776">
                        <c:v>1.2232259999999181E-4</c:v>
                      </c:pt>
                      <c:pt idx="2777">
                        <c:v>1.1389159999999349E-4</c:v>
                      </c:pt>
                      <c:pt idx="2778">
                        <c:v>1.128415999999935E-4</c:v>
                      </c:pt>
                      <c:pt idx="2779">
                        <c:v>1.115015999999935E-4</c:v>
                      </c:pt>
                      <c:pt idx="2780">
                        <c:v>1.1350599999999422E-4</c:v>
                      </c:pt>
                      <c:pt idx="2781">
                        <c:v>1.1717259999999182E-4</c:v>
                      </c:pt>
                      <c:pt idx="2782">
                        <c:v>1.1936699999999254E-4</c:v>
                      </c:pt>
                      <c:pt idx="2783">
                        <c:v>1.2294359999999709E-4</c:v>
                      </c:pt>
                      <c:pt idx="2784">
                        <c:v>1.2680019999999472E-4</c:v>
                      </c:pt>
                      <c:pt idx="2785">
                        <c:v>1.2870459999999543E-4</c:v>
                      </c:pt>
                      <c:pt idx="2786">
                        <c:v>1.2746459999999545E-4</c:v>
                      </c:pt>
                      <c:pt idx="2787">
                        <c:v>1.2908899999999616E-4</c:v>
                      </c:pt>
                      <c:pt idx="2788">
                        <c:v>1.2932119999999305E-4</c:v>
                      </c:pt>
                      <c:pt idx="2789">
                        <c:v>1.2679899999999615E-4</c:v>
                      </c:pt>
                      <c:pt idx="2790">
                        <c:v>1.2631899999999616E-4</c:v>
                      </c:pt>
                      <c:pt idx="2791">
                        <c:v>1.2346459999999543E-4</c:v>
                      </c:pt>
                      <c:pt idx="2792">
                        <c:v>1.2198239999999855E-4</c:v>
                      </c:pt>
                      <c:pt idx="2793">
                        <c:v>1.2189239999999854E-4</c:v>
                      </c:pt>
                      <c:pt idx="2794">
                        <c:v>1.2365459999999544E-4</c:v>
                      </c:pt>
                      <c:pt idx="2795">
                        <c:v>1.2017799999999089E-4</c:v>
                      </c:pt>
                      <c:pt idx="2796">
                        <c:v>1.227001999999947E-4</c:v>
                      </c:pt>
                      <c:pt idx="2797">
                        <c:v>1.2246799999999087E-4</c:v>
                      </c:pt>
                      <c:pt idx="2798">
                        <c:v>1.1927139999999327E-4</c:v>
                      </c:pt>
                      <c:pt idx="2799">
                        <c:v>1.1569479999999566E-4</c:v>
                      </c:pt>
                      <c:pt idx="2800">
                        <c:v>1.1450259999999182E-4</c:v>
                      </c:pt>
                      <c:pt idx="2801">
                        <c:v>1.1016599999999422E-4</c:v>
                      </c:pt>
                      <c:pt idx="2802">
                        <c:v>1.0849379999999039E-4</c:v>
                      </c:pt>
                      <c:pt idx="2803">
                        <c:v>1.1054599999999422E-4</c:v>
                      </c:pt>
                      <c:pt idx="2804">
                        <c:v>1.1121599999999421E-4</c:v>
                      </c:pt>
                      <c:pt idx="2805">
                        <c:v>1.1631259999999182E-4</c:v>
                      </c:pt>
                      <c:pt idx="2806">
                        <c:v>1.1865479999999566E-4</c:v>
                      </c:pt>
                      <c:pt idx="2807">
                        <c:v>1.27375799999994E-4</c:v>
                      </c:pt>
                      <c:pt idx="2808">
                        <c:v>1.267535999999971E-4</c:v>
                      </c:pt>
                      <c:pt idx="2809">
                        <c:v>1.2828359999999709E-4</c:v>
                      </c:pt>
                      <c:pt idx="2810">
                        <c:v>1.2537699999999255E-4</c:v>
                      </c:pt>
                      <c:pt idx="2811">
                        <c:v>1.2799919999999639E-4</c:v>
                      </c:pt>
                      <c:pt idx="2812">
                        <c:v>1.1941599999999421E-4</c:v>
                      </c:pt>
                      <c:pt idx="2813">
                        <c:v>1.2155819999999804E-4</c:v>
                      </c:pt>
                      <c:pt idx="2814">
                        <c:v>1.2294039999999494E-4</c:v>
                      </c:pt>
                      <c:pt idx="2815">
                        <c:v>1.2570479999999567E-4</c:v>
                      </c:pt>
                      <c:pt idx="2816">
                        <c:v>1.2442259999999184E-4</c:v>
                      </c:pt>
                      <c:pt idx="2817">
                        <c:v>1.2842699999999254E-4</c:v>
                      </c:pt>
                      <c:pt idx="2818">
                        <c:v>1.2890699999999254E-4</c:v>
                      </c:pt>
                      <c:pt idx="2819">
                        <c:v>1.2761479999999565E-4</c:v>
                      </c:pt>
                      <c:pt idx="2820">
                        <c:v>1.2581039999999495E-4</c:v>
                      </c:pt>
                      <c:pt idx="2821">
                        <c:v>1.2451819999999804E-4</c:v>
                      </c:pt>
                      <c:pt idx="2822">
                        <c:v>1.2284599999999422E-4</c:v>
                      </c:pt>
                      <c:pt idx="2823">
                        <c:v>1.2175379999999038E-4</c:v>
                      </c:pt>
                      <c:pt idx="2824">
                        <c:v>1.1974939999999661E-4</c:v>
                      </c:pt>
                      <c:pt idx="2825">
                        <c:v>1.1413059999999516E-4</c:v>
                      </c:pt>
                      <c:pt idx="2826">
                        <c:v>1.0993179999999372E-4</c:v>
                      </c:pt>
                      <c:pt idx="2827">
                        <c:v>1.0850739999999299E-4</c:v>
                      </c:pt>
                      <c:pt idx="2828">
                        <c:v>1.084551999999961E-4</c:v>
                      </c:pt>
                      <c:pt idx="2829">
                        <c:v>1.096951999999961E-4</c:v>
                      </c:pt>
                      <c:pt idx="2830">
                        <c:v>1.1369959999999683E-4</c:v>
                      </c:pt>
                      <c:pt idx="2831">
                        <c:v>1.2109059999999516E-4</c:v>
                      </c:pt>
                      <c:pt idx="2832">
                        <c:v>1.270993999999966E-4</c:v>
                      </c:pt>
                      <c:pt idx="2833">
                        <c:v>1.2561719999999276E-4</c:v>
                      </c:pt>
                      <c:pt idx="2834">
                        <c:v>1.2523719999999277E-4</c:v>
                      </c:pt>
                      <c:pt idx="2835">
                        <c:v>1.2347499999999589E-4</c:v>
                      </c:pt>
                      <c:pt idx="2836">
                        <c:v>1.1765619999999443E-4</c:v>
                      </c:pt>
                      <c:pt idx="2837">
                        <c:v>1.11847399999993E-4</c:v>
                      </c:pt>
                      <c:pt idx="2838">
                        <c:v>1.1136739999999299E-4</c:v>
                      </c:pt>
                      <c:pt idx="2839">
                        <c:v>1.1117739999999299E-4</c:v>
                      </c:pt>
                      <c:pt idx="2840">
                        <c:v>1.1098739999999299E-4</c:v>
                      </c:pt>
                      <c:pt idx="2841">
                        <c:v>1.1226959999999682E-4</c:v>
                      </c:pt>
                      <c:pt idx="2842">
                        <c:v>1.1470179999999371E-4</c:v>
                      </c:pt>
                      <c:pt idx="2843">
                        <c:v>1.1642179999999372E-4</c:v>
                      </c:pt>
                      <c:pt idx="2844">
                        <c:v>1.1942399999999061E-4</c:v>
                      </c:pt>
                      <c:pt idx="2845">
                        <c:v>1.1985179999999371E-4</c:v>
                      </c:pt>
                      <c:pt idx="2846">
                        <c:v>1.1861739999999299E-4</c:v>
                      </c:pt>
                      <c:pt idx="2847">
                        <c:v>1.1485079999999538E-4</c:v>
                      </c:pt>
                      <c:pt idx="2848">
                        <c:v>1.1198639999999466E-4</c:v>
                      </c:pt>
                      <c:pt idx="2849">
                        <c:v>1.1079419999999082E-4</c:v>
                      </c:pt>
                      <c:pt idx="2850">
                        <c:v>1.0951199999999393E-4</c:v>
                      </c:pt>
                      <c:pt idx="2851">
                        <c:v>1.0917979999999704E-4</c:v>
                      </c:pt>
                      <c:pt idx="2852">
                        <c:v>1.1299419999999082E-4</c:v>
                      </c:pt>
                      <c:pt idx="2853">
                        <c:v>1.1404419999999082E-4</c:v>
                      </c:pt>
                      <c:pt idx="2854">
                        <c:v>1.1371199999999394E-4</c:v>
                      </c:pt>
                      <c:pt idx="2855">
                        <c:v>1.1466199999999394E-4</c:v>
                      </c:pt>
                      <c:pt idx="2856">
                        <c:v>1.1413979999999705E-4</c:v>
                      </c:pt>
                      <c:pt idx="2857">
                        <c:v>1.1389759999999321E-4</c:v>
                      </c:pt>
                      <c:pt idx="2858">
                        <c:v>1.1504759999999321E-4</c:v>
                      </c:pt>
                      <c:pt idx="2859">
                        <c:v>1.1432539999999632E-4</c:v>
                      </c:pt>
                      <c:pt idx="2860">
                        <c:v>1.1361319999999249E-4</c:v>
                      </c:pt>
                      <c:pt idx="2861">
                        <c:v>1.1499539999999632E-4</c:v>
                      </c:pt>
                      <c:pt idx="2862">
                        <c:v>1.1471539999999633E-4</c:v>
                      </c:pt>
                      <c:pt idx="2863">
                        <c:v>1.1413539999999632E-4</c:v>
                      </c:pt>
                      <c:pt idx="2864">
                        <c:v>1.1532759999999321E-4</c:v>
                      </c:pt>
                      <c:pt idx="2865">
                        <c:v>1.1699979999999704E-4</c:v>
                      </c:pt>
                      <c:pt idx="2866">
                        <c:v>1.1689979999999704E-4</c:v>
                      </c:pt>
                      <c:pt idx="2867">
                        <c:v>1.1532759999999321E-4</c:v>
                      </c:pt>
                      <c:pt idx="2868">
                        <c:v>1.1551759999999321E-4</c:v>
                      </c:pt>
                      <c:pt idx="2869">
                        <c:v>1.1423539999999632E-4</c:v>
                      </c:pt>
                      <c:pt idx="2870">
                        <c:v>1.1347539999999632E-4</c:v>
                      </c:pt>
                      <c:pt idx="2871">
                        <c:v>1.116131999999925E-4</c:v>
                      </c:pt>
                      <c:pt idx="2872">
                        <c:v>1.1123319999999249E-4</c:v>
                      </c:pt>
                      <c:pt idx="2873">
                        <c:v>1.1184539999999633E-4</c:v>
                      </c:pt>
                      <c:pt idx="2874">
                        <c:v>1.1466199999999394E-4</c:v>
                      </c:pt>
                      <c:pt idx="2875">
                        <c:v>1.1608639999999466E-4</c:v>
                      </c:pt>
                      <c:pt idx="2876">
                        <c:v>1.1890299999999227E-4</c:v>
                      </c:pt>
                      <c:pt idx="2877">
                        <c:v>1.2013739999999299E-4</c:v>
                      </c:pt>
                      <c:pt idx="2878">
                        <c:v>1.18807399999993E-4</c:v>
                      </c:pt>
                      <c:pt idx="2879">
                        <c:v>1.1666519999999611E-4</c:v>
                      </c:pt>
                      <c:pt idx="2880">
                        <c:v>1.1637519999999611E-4</c:v>
                      </c:pt>
                      <c:pt idx="2881">
                        <c:v>1.1442299999999227E-4</c:v>
                      </c:pt>
                      <c:pt idx="2882">
                        <c:v>1.1266079999999538E-4</c:v>
                      </c:pt>
                      <c:pt idx="2883">
                        <c:v>1.1218079999999538E-4</c:v>
                      </c:pt>
                      <c:pt idx="2884">
                        <c:v>1.1151079999999537E-4</c:v>
                      </c:pt>
                      <c:pt idx="2885">
                        <c:v>1.1075079999999538E-4</c:v>
                      </c:pt>
                      <c:pt idx="2886">
                        <c:v>1.1008079999999538E-4</c:v>
                      </c:pt>
                      <c:pt idx="2887">
                        <c:v>1.0941079999999538E-4</c:v>
                      </c:pt>
                      <c:pt idx="2888">
                        <c:v>1.1041299999999228E-4</c:v>
                      </c:pt>
                      <c:pt idx="2889">
                        <c:v>1.114151999999961E-4</c:v>
                      </c:pt>
                      <c:pt idx="2890">
                        <c:v>1.12417399999993E-4</c:v>
                      </c:pt>
                      <c:pt idx="2891">
                        <c:v>1.1203739999999299E-4</c:v>
                      </c:pt>
                      <c:pt idx="2892">
                        <c:v>1.1217959999999683E-4</c:v>
                      </c:pt>
                      <c:pt idx="2893">
                        <c:v>1.09177399999993E-4</c:v>
                      </c:pt>
                      <c:pt idx="2894">
                        <c:v>1.0793739999999299E-4</c:v>
                      </c:pt>
                      <c:pt idx="2895">
                        <c:v>1.0807959999999682E-4</c:v>
                      </c:pt>
                      <c:pt idx="2896">
                        <c:v>1.098839999999906E-4</c:v>
                      </c:pt>
                      <c:pt idx="2897">
                        <c:v>1.1255839999999827E-4</c:v>
                      </c:pt>
                      <c:pt idx="2898">
                        <c:v>1.1413059999999516E-4</c:v>
                      </c:pt>
                      <c:pt idx="2899">
                        <c:v>1.1551279999999205E-4</c:v>
                      </c:pt>
                      <c:pt idx="2900">
                        <c:v>1.1551279999999205E-4</c:v>
                      </c:pt>
                      <c:pt idx="2901">
                        <c:v>1.1394059999999516E-4</c:v>
                      </c:pt>
                      <c:pt idx="2902">
                        <c:v>1.1236839999999827E-4</c:v>
                      </c:pt>
                      <c:pt idx="2903">
                        <c:v>1.1770719999999277E-4</c:v>
                      </c:pt>
                      <c:pt idx="2904">
                        <c:v>1.2480819999999805E-4</c:v>
                      </c:pt>
                      <c:pt idx="2905">
                        <c:v>1.3133919999999639E-4</c:v>
                      </c:pt>
                      <c:pt idx="2906">
                        <c:v>1.3190919999999637E-4</c:v>
                      </c:pt>
                      <c:pt idx="2907">
                        <c:v>1.3386139999999326E-4</c:v>
                      </c:pt>
                      <c:pt idx="2908">
                        <c:v>1.2795259999999183E-4</c:v>
                      </c:pt>
                      <c:pt idx="2909">
                        <c:v>1.2166379999999038E-4</c:v>
                      </c:pt>
                      <c:pt idx="2910">
                        <c:v>1.1593499999999587E-4</c:v>
                      </c:pt>
                      <c:pt idx="2911">
                        <c:v>1.1498499999999588E-4</c:v>
                      </c:pt>
                      <c:pt idx="2912">
                        <c:v>1.1489499999999588E-4</c:v>
                      </c:pt>
                      <c:pt idx="2913">
                        <c:v>1.1455279999999204E-4</c:v>
                      </c:pt>
                      <c:pt idx="2914">
                        <c:v>1.1422059999999516E-4</c:v>
                      </c:pt>
                      <c:pt idx="2915">
                        <c:v>1.1388839999999827E-4</c:v>
                      </c:pt>
                      <c:pt idx="2916">
                        <c:v>1.1355619999999444E-4</c:v>
                      </c:pt>
                      <c:pt idx="2917">
                        <c:v>1.1374619999999444E-4</c:v>
                      </c:pt>
                      <c:pt idx="2918">
                        <c:v>1.1484839999999826E-4</c:v>
                      </c:pt>
                      <c:pt idx="2919">
                        <c:v>1.1227399999999061E-4</c:v>
                      </c:pt>
                      <c:pt idx="2920">
                        <c:v>1.1117179999999371E-4</c:v>
                      </c:pt>
                      <c:pt idx="2921">
                        <c:v>1.09177399999993E-4</c:v>
                      </c:pt>
                      <c:pt idx="2922">
                        <c:v>1.0746299999999227E-4</c:v>
                      </c:pt>
                      <c:pt idx="2923">
                        <c:v>1.0483639999999466E-4</c:v>
                      </c:pt>
                      <c:pt idx="2924">
                        <c:v>1.0726859999999849E-4</c:v>
                      </c:pt>
                      <c:pt idx="2925">
                        <c:v>1.1255519999999611E-4</c:v>
                      </c:pt>
                      <c:pt idx="2926">
                        <c:v>1.1556739999999299E-4</c:v>
                      </c:pt>
                      <c:pt idx="2927">
                        <c:v>1.2104399999999061E-4</c:v>
                      </c:pt>
                      <c:pt idx="2928">
                        <c:v>1.2772279999999204E-4</c:v>
                      </c:pt>
                      <c:pt idx="2929">
                        <c:v>1.2609839999999826E-4</c:v>
                      </c:pt>
                      <c:pt idx="2930">
                        <c:v>1.2357179999999371E-4</c:v>
                      </c:pt>
                      <c:pt idx="2931">
                        <c:v>1.2285959999999683E-4</c:v>
                      </c:pt>
                      <c:pt idx="2932">
                        <c:v>1.1838079999999538E-4</c:v>
                      </c:pt>
                      <c:pt idx="2933">
                        <c:v>1.1556419999999083E-4</c:v>
                      </c:pt>
                      <c:pt idx="2934">
                        <c:v>1.1923639999999466E-4</c:v>
                      </c:pt>
                      <c:pt idx="2935">
                        <c:v>1.2290859999999849E-4</c:v>
                      </c:pt>
                      <c:pt idx="2936">
                        <c:v>1.2528859999999848E-4</c:v>
                      </c:pt>
                      <c:pt idx="2937">
                        <c:v>1.2815859999999849E-4</c:v>
                      </c:pt>
                      <c:pt idx="2938">
                        <c:v>1.2658199999999393E-4</c:v>
                      </c:pt>
                      <c:pt idx="2939">
                        <c:v>1.2415539999999632E-4</c:v>
                      </c:pt>
                      <c:pt idx="2940">
                        <c:v>1.1934439999999798E-4</c:v>
                      </c:pt>
                      <c:pt idx="2941">
                        <c:v>1.1619559999999654E-4</c:v>
                      </c:pt>
                      <c:pt idx="2942">
                        <c:v>1.122867999999951E-4</c:v>
                      </c:pt>
                      <c:pt idx="2943">
                        <c:v>1.0995019999999054E-4</c:v>
                      </c:pt>
                      <c:pt idx="2944">
                        <c:v>1.0905359999999293E-4</c:v>
                      </c:pt>
                      <c:pt idx="2945">
                        <c:v>1.0866919999999222E-4</c:v>
                      </c:pt>
                      <c:pt idx="2946">
                        <c:v>1.1014699999999531E-4</c:v>
                      </c:pt>
                      <c:pt idx="2947">
                        <c:v>1.0609599999999699E-4</c:v>
                      </c:pt>
                      <c:pt idx="2948">
                        <c:v>1.0499939999999243E-4</c:v>
                      </c:pt>
                      <c:pt idx="2949">
                        <c:v>1.0795939999999244E-4</c:v>
                      </c:pt>
                      <c:pt idx="2950">
                        <c:v>1.1186939999999243E-4</c:v>
                      </c:pt>
                      <c:pt idx="2951">
                        <c:v>1.0987059999999099E-4</c:v>
                      </c:pt>
                      <c:pt idx="2952">
                        <c:v>1.1744719999999554E-4</c:v>
                      </c:pt>
                      <c:pt idx="2953">
                        <c:v>1.2326159999999625E-4</c:v>
                      </c:pt>
                      <c:pt idx="2954">
                        <c:v>1.2150499999999865E-4</c:v>
                      </c:pt>
                      <c:pt idx="2955">
                        <c:v>1.189783999999941E-4</c:v>
                      </c:pt>
                      <c:pt idx="2956">
                        <c:v>1.2579499999999864E-4</c:v>
                      </c:pt>
                      <c:pt idx="2957">
                        <c:v>1.2488839999999409E-4</c:v>
                      </c:pt>
                      <c:pt idx="2958">
                        <c:v>1.2660399999999338E-4</c:v>
                      </c:pt>
                      <c:pt idx="2959">
                        <c:v>1.3180619999999025E-4</c:v>
                      </c:pt>
                      <c:pt idx="2960">
                        <c:v>1.369083999999941E-4</c:v>
                      </c:pt>
                      <c:pt idx="2961">
                        <c:v>1.3533179999999649E-4</c:v>
                      </c:pt>
                      <c:pt idx="2962">
                        <c:v>1.3642959999999265E-4</c:v>
                      </c:pt>
                      <c:pt idx="2963">
                        <c:v>1.3538519999999193E-4</c:v>
                      </c:pt>
                      <c:pt idx="2964">
                        <c:v>1.3242639999999048E-4</c:v>
                      </c:pt>
                      <c:pt idx="2965">
                        <c:v>1.3056979999999288E-4</c:v>
                      </c:pt>
                      <c:pt idx="2966">
                        <c:v>1.3204759999999597E-4</c:v>
                      </c:pt>
                      <c:pt idx="2967">
                        <c:v>1.3338319999999526E-4</c:v>
                      </c:pt>
                      <c:pt idx="2968">
                        <c:v>1.338165999999907E-4</c:v>
                      </c:pt>
                      <c:pt idx="2969">
                        <c:v>1.3468219999999693E-4</c:v>
                      </c:pt>
                      <c:pt idx="2970">
                        <c:v>1.3553779999999621E-4</c:v>
                      </c:pt>
                      <c:pt idx="2971">
                        <c:v>1.3611339999999549E-4</c:v>
                      </c:pt>
                      <c:pt idx="2972">
                        <c:v>1.3496899999999477E-4</c:v>
                      </c:pt>
                      <c:pt idx="2973">
                        <c:v>1.3425679999999092E-4</c:v>
                      </c:pt>
                      <c:pt idx="2974">
                        <c:v>1.3353459999999404E-4</c:v>
                      </c:pt>
                      <c:pt idx="2975">
                        <c:v>1.3311239999999714E-4</c:v>
                      </c:pt>
                      <c:pt idx="2976">
                        <c:v>1.3582459999999404E-4</c:v>
                      </c:pt>
                      <c:pt idx="2977">
                        <c:v>1.3716459999999403E-4</c:v>
                      </c:pt>
                      <c:pt idx="2978">
                        <c:v>1.4006679999999092E-4</c:v>
                      </c:pt>
                      <c:pt idx="2979">
                        <c:v>1.4088459999999403E-4</c:v>
                      </c:pt>
                      <c:pt idx="2980">
                        <c:v>1.4060019999999332E-4</c:v>
                      </c:pt>
                      <c:pt idx="2981">
                        <c:v>1.3717139999999187E-4</c:v>
                      </c:pt>
                      <c:pt idx="2982">
                        <c:v>1.38069199999995E-4</c:v>
                      </c:pt>
                      <c:pt idx="2983">
                        <c:v>1.3602259999999044E-4</c:v>
                      </c:pt>
                      <c:pt idx="2984">
                        <c:v>1.3249379999999593E-4</c:v>
                      </c:pt>
                      <c:pt idx="2985">
                        <c:v>1.2997719999999831E-4</c:v>
                      </c:pt>
                      <c:pt idx="2986">
                        <c:v>1.2539839999999686E-4</c:v>
                      </c:pt>
                      <c:pt idx="2987">
                        <c:v>1.2182179999999232E-4</c:v>
                      </c:pt>
                      <c:pt idx="2988">
                        <c:v>1.1824519999999471E-4</c:v>
                      </c:pt>
                      <c:pt idx="2989">
                        <c:v>1.2148959999999542E-4</c:v>
                      </c:pt>
                      <c:pt idx="2990">
                        <c:v>1.2196959999999542E-4</c:v>
                      </c:pt>
                      <c:pt idx="2991">
                        <c:v>1.2520399999999614E-4</c:v>
                      </c:pt>
                      <c:pt idx="2992">
                        <c:v>1.2863839999999687E-4</c:v>
                      </c:pt>
                      <c:pt idx="2993">
                        <c:v>1.3483719999999832E-4</c:v>
                      </c:pt>
                      <c:pt idx="2994">
                        <c:v>1.377015999999921E-4</c:v>
                      </c:pt>
                      <c:pt idx="2995">
                        <c:v>1.4174819999999665E-4</c:v>
                      </c:pt>
                      <c:pt idx="2996">
                        <c:v>1.4351039999999354E-4</c:v>
                      </c:pt>
                      <c:pt idx="2997">
                        <c:v>1.4537259999999042E-4</c:v>
                      </c:pt>
                      <c:pt idx="2998">
                        <c:v>1.4466039999999354E-4</c:v>
                      </c:pt>
                      <c:pt idx="2999">
                        <c:v>1.4460819999999663E-4</c:v>
                      </c:pt>
                    </c:numCache>
                  </c:numRef>
                </c:yVal>
                <c:smooth val="0"/>
                <c:extLst>
                  <c:ext xmlns:c16="http://schemas.microsoft.com/office/drawing/2014/chart" uri="{C3380CC4-5D6E-409C-BE32-E72D297353CC}">
                    <c16:uniqueId val="{00000002-BA77-4C68-BB98-887BF9E2B1B5}"/>
                  </c:ext>
                </c:extLst>
              </c15:ser>
            </c15:filteredScatterSeries>
            <c15:filteredScatterSeries>
              <c15:ser>
                <c:idx val="10"/>
                <c:order val="3"/>
                <c:tx>
                  <c:v>4th</c:v>
                </c:tx>
                <c:marker>
                  <c:symbol val="none"/>
                </c:marker>
                <c:xVal>
                  <c:numRef>
                    <c:extLst xmlns:c15="http://schemas.microsoft.com/office/drawing/2012/chart">
                      <c:ext xmlns:c15="http://schemas.microsoft.com/office/drawing/2012/chart" uri="{02D57815-91ED-43cb-92C2-25804820EDAC}">
                        <c15:formulaRef>
                          <c15:sqref>Sheet1!$G$1:$G$3000</c15:sqref>
                        </c15:formulaRef>
                      </c:ext>
                    </c:extLst>
                    <c:numCache>
                      <c:formatCode>General</c:formatCode>
                      <c:ptCount val="3000"/>
                      <c:pt idx="0">
                        <c:v>0.122</c:v>
                      </c:pt>
                      <c:pt idx="1">
                        <c:v>0.52200000000000002</c:v>
                      </c:pt>
                      <c:pt idx="2">
                        <c:v>0.92200000000000004</c:v>
                      </c:pt>
                      <c:pt idx="3">
                        <c:v>1.3220000000000001</c:v>
                      </c:pt>
                      <c:pt idx="4">
                        <c:v>1.722</c:v>
                      </c:pt>
                      <c:pt idx="5">
                        <c:v>2.1219999999999999</c:v>
                      </c:pt>
                      <c:pt idx="6">
                        <c:v>2.5219999999999998</c:v>
                      </c:pt>
                      <c:pt idx="7">
                        <c:v>2.9220000000000002</c:v>
                      </c:pt>
                      <c:pt idx="8">
                        <c:v>3.323</c:v>
                      </c:pt>
                      <c:pt idx="9">
                        <c:v>3.7229999999999999</c:v>
                      </c:pt>
                      <c:pt idx="10">
                        <c:v>4.1230000000000002</c:v>
                      </c:pt>
                      <c:pt idx="11">
                        <c:v>4.5229999999999997</c:v>
                      </c:pt>
                      <c:pt idx="12">
                        <c:v>4.923</c:v>
                      </c:pt>
                      <c:pt idx="13">
                        <c:v>5.3230000000000004</c:v>
                      </c:pt>
                      <c:pt idx="14">
                        <c:v>5.7229999999999999</c:v>
                      </c:pt>
                      <c:pt idx="15">
                        <c:v>6.1230000000000002</c:v>
                      </c:pt>
                      <c:pt idx="16">
                        <c:v>6.5229999999999997</c:v>
                      </c:pt>
                      <c:pt idx="17">
                        <c:v>6.923</c:v>
                      </c:pt>
                      <c:pt idx="18">
                        <c:v>7.3239999999999998</c:v>
                      </c:pt>
                      <c:pt idx="19">
                        <c:v>7.7240000000000002</c:v>
                      </c:pt>
                      <c:pt idx="20">
                        <c:v>8.1240000000000006</c:v>
                      </c:pt>
                      <c:pt idx="21">
                        <c:v>8.5239999999999991</c:v>
                      </c:pt>
                      <c:pt idx="22">
                        <c:v>8.9239999999999995</c:v>
                      </c:pt>
                      <c:pt idx="23">
                        <c:v>9.3239999999999998</c:v>
                      </c:pt>
                      <c:pt idx="24">
                        <c:v>9.7240000000000002</c:v>
                      </c:pt>
                      <c:pt idx="25">
                        <c:v>10.124000000000001</c:v>
                      </c:pt>
                      <c:pt idx="26">
                        <c:v>10.523999999999999</c:v>
                      </c:pt>
                      <c:pt idx="27">
                        <c:v>10.923999999999999</c:v>
                      </c:pt>
                      <c:pt idx="28">
                        <c:v>11.324999999999999</c:v>
                      </c:pt>
                      <c:pt idx="29">
                        <c:v>11.725</c:v>
                      </c:pt>
                      <c:pt idx="30">
                        <c:v>12.125</c:v>
                      </c:pt>
                      <c:pt idx="31">
                        <c:v>12.523999999999999</c:v>
                      </c:pt>
                      <c:pt idx="32">
                        <c:v>12.925000000000001</c:v>
                      </c:pt>
                      <c:pt idx="33">
                        <c:v>13.324999999999999</c:v>
                      </c:pt>
                      <c:pt idx="34">
                        <c:v>13.725</c:v>
                      </c:pt>
                      <c:pt idx="35">
                        <c:v>14.125</c:v>
                      </c:pt>
                      <c:pt idx="36">
                        <c:v>14.523999999999999</c:v>
                      </c:pt>
                      <c:pt idx="37">
                        <c:v>14.925000000000001</c:v>
                      </c:pt>
                      <c:pt idx="38">
                        <c:v>15.326000000000001</c:v>
                      </c:pt>
                      <c:pt idx="39">
                        <c:v>15.726000000000001</c:v>
                      </c:pt>
                      <c:pt idx="40">
                        <c:v>16.126000000000001</c:v>
                      </c:pt>
                      <c:pt idx="41">
                        <c:v>16.526</c:v>
                      </c:pt>
                      <c:pt idx="42">
                        <c:v>16.925999999999998</c:v>
                      </c:pt>
                      <c:pt idx="43">
                        <c:v>17.326000000000001</c:v>
                      </c:pt>
                      <c:pt idx="44">
                        <c:v>17.725999999999999</c:v>
                      </c:pt>
                      <c:pt idx="45">
                        <c:v>18.126000000000001</c:v>
                      </c:pt>
                      <c:pt idx="46">
                        <c:v>18.526</c:v>
                      </c:pt>
                      <c:pt idx="47">
                        <c:v>18.925999999999998</c:v>
                      </c:pt>
                      <c:pt idx="48">
                        <c:v>19.327000000000002</c:v>
                      </c:pt>
                      <c:pt idx="49">
                        <c:v>19.727</c:v>
                      </c:pt>
                      <c:pt idx="50">
                        <c:v>20.126999999999999</c:v>
                      </c:pt>
                      <c:pt idx="51">
                        <c:v>20.527000000000001</c:v>
                      </c:pt>
                      <c:pt idx="52">
                        <c:v>20.927</c:v>
                      </c:pt>
                      <c:pt idx="53">
                        <c:v>21.326000000000001</c:v>
                      </c:pt>
                      <c:pt idx="54">
                        <c:v>21.727</c:v>
                      </c:pt>
                      <c:pt idx="55">
                        <c:v>22.126999999999999</c:v>
                      </c:pt>
                      <c:pt idx="56">
                        <c:v>22.527000000000001</c:v>
                      </c:pt>
                      <c:pt idx="57">
                        <c:v>22.927</c:v>
                      </c:pt>
                      <c:pt idx="58">
                        <c:v>23.33</c:v>
                      </c:pt>
                      <c:pt idx="59">
                        <c:v>23.73</c:v>
                      </c:pt>
                      <c:pt idx="60">
                        <c:v>24.13</c:v>
                      </c:pt>
                      <c:pt idx="61">
                        <c:v>24.53</c:v>
                      </c:pt>
                      <c:pt idx="62">
                        <c:v>24.93</c:v>
                      </c:pt>
                      <c:pt idx="63">
                        <c:v>25.33</c:v>
                      </c:pt>
                      <c:pt idx="64">
                        <c:v>25.73</c:v>
                      </c:pt>
                      <c:pt idx="65">
                        <c:v>26.13</c:v>
                      </c:pt>
                      <c:pt idx="66">
                        <c:v>26.53</c:v>
                      </c:pt>
                      <c:pt idx="67">
                        <c:v>26.93</c:v>
                      </c:pt>
                      <c:pt idx="68">
                        <c:v>27.331</c:v>
                      </c:pt>
                      <c:pt idx="69">
                        <c:v>27.731000000000002</c:v>
                      </c:pt>
                      <c:pt idx="70">
                        <c:v>28.131</c:v>
                      </c:pt>
                      <c:pt idx="71">
                        <c:v>28.530999999999999</c:v>
                      </c:pt>
                      <c:pt idx="72">
                        <c:v>28.931000000000001</c:v>
                      </c:pt>
                      <c:pt idx="73">
                        <c:v>29.331</c:v>
                      </c:pt>
                      <c:pt idx="74">
                        <c:v>29.731000000000002</c:v>
                      </c:pt>
                      <c:pt idx="75">
                        <c:v>30.131</c:v>
                      </c:pt>
                      <c:pt idx="76">
                        <c:v>30.530999999999999</c:v>
                      </c:pt>
                      <c:pt idx="77">
                        <c:v>30.931000000000001</c:v>
                      </c:pt>
                      <c:pt idx="78">
                        <c:v>31.332000000000001</c:v>
                      </c:pt>
                      <c:pt idx="79">
                        <c:v>31.731999999999999</c:v>
                      </c:pt>
                      <c:pt idx="80">
                        <c:v>32.131999999999998</c:v>
                      </c:pt>
                      <c:pt idx="81">
                        <c:v>32.531999999999996</c:v>
                      </c:pt>
                      <c:pt idx="82">
                        <c:v>32.932000000000002</c:v>
                      </c:pt>
                      <c:pt idx="83">
                        <c:v>33.332000000000001</c:v>
                      </c:pt>
                      <c:pt idx="84">
                        <c:v>33.731999999999999</c:v>
                      </c:pt>
                      <c:pt idx="85">
                        <c:v>34.131999999999998</c:v>
                      </c:pt>
                      <c:pt idx="86">
                        <c:v>34.531999999999996</c:v>
                      </c:pt>
                      <c:pt idx="87">
                        <c:v>34.932000000000002</c:v>
                      </c:pt>
                      <c:pt idx="88">
                        <c:v>35.332999999999998</c:v>
                      </c:pt>
                      <c:pt idx="89">
                        <c:v>35.732999999999997</c:v>
                      </c:pt>
                      <c:pt idx="90">
                        <c:v>36.133000000000003</c:v>
                      </c:pt>
                      <c:pt idx="91">
                        <c:v>36.533000000000001</c:v>
                      </c:pt>
                      <c:pt idx="92">
                        <c:v>36.933</c:v>
                      </c:pt>
                      <c:pt idx="93">
                        <c:v>37.332999999999998</c:v>
                      </c:pt>
                      <c:pt idx="94">
                        <c:v>37.732999999999997</c:v>
                      </c:pt>
                      <c:pt idx="95">
                        <c:v>38.133000000000003</c:v>
                      </c:pt>
                      <c:pt idx="96">
                        <c:v>38.533000000000001</c:v>
                      </c:pt>
                      <c:pt idx="97">
                        <c:v>38.933</c:v>
                      </c:pt>
                      <c:pt idx="98">
                        <c:v>39.334000000000003</c:v>
                      </c:pt>
                      <c:pt idx="99">
                        <c:v>39.734000000000002</c:v>
                      </c:pt>
                      <c:pt idx="100">
                        <c:v>40.134</c:v>
                      </c:pt>
                      <c:pt idx="101">
                        <c:v>40.533999999999999</c:v>
                      </c:pt>
                      <c:pt idx="102">
                        <c:v>40.933999999999997</c:v>
                      </c:pt>
                      <c:pt idx="103">
                        <c:v>41.334000000000003</c:v>
                      </c:pt>
                      <c:pt idx="104">
                        <c:v>41.734000000000002</c:v>
                      </c:pt>
                      <c:pt idx="105">
                        <c:v>42.134</c:v>
                      </c:pt>
                      <c:pt idx="106">
                        <c:v>42.533999999999999</c:v>
                      </c:pt>
                      <c:pt idx="107">
                        <c:v>42.933999999999997</c:v>
                      </c:pt>
                      <c:pt idx="108">
                        <c:v>43.335000000000001</c:v>
                      </c:pt>
                      <c:pt idx="109">
                        <c:v>43.734999999999999</c:v>
                      </c:pt>
                      <c:pt idx="110">
                        <c:v>44.134999999999998</c:v>
                      </c:pt>
                      <c:pt idx="111">
                        <c:v>44.534999999999997</c:v>
                      </c:pt>
                      <c:pt idx="112">
                        <c:v>44.935000000000002</c:v>
                      </c:pt>
                      <c:pt idx="113">
                        <c:v>45.335000000000001</c:v>
                      </c:pt>
                      <c:pt idx="114">
                        <c:v>45.734999999999999</c:v>
                      </c:pt>
                      <c:pt idx="115">
                        <c:v>46.134999999999998</c:v>
                      </c:pt>
                      <c:pt idx="116">
                        <c:v>46.534999999999997</c:v>
                      </c:pt>
                      <c:pt idx="117">
                        <c:v>46.935000000000002</c:v>
                      </c:pt>
                      <c:pt idx="118">
                        <c:v>47.335999999999999</c:v>
                      </c:pt>
                      <c:pt idx="119">
                        <c:v>47.735999999999997</c:v>
                      </c:pt>
                      <c:pt idx="120">
                        <c:v>48.136000000000003</c:v>
                      </c:pt>
                      <c:pt idx="121">
                        <c:v>48.536000000000001</c:v>
                      </c:pt>
                      <c:pt idx="122">
                        <c:v>48.936</c:v>
                      </c:pt>
                      <c:pt idx="123">
                        <c:v>49.335999999999999</c:v>
                      </c:pt>
                      <c:pt idx="124">
                        <c:v>49.735999999999997</c:v>
                      </c:pt>
                      <c:pt idx="125">
                        <c:v>50.136000000000003</c:v>
                      </c:pt>
                      <c:pt idx="126">
                        <c:v>50.536000000000001</c:v>
                      </c:pt>
                      <c:pt idx="127">
                        <c:v>50.936</c:v>
                      </c:pt>
                      <c:pt idx="128">
                        <c:v>51.337000000000003</c:v>
                      </c:pt>
                      <c:pt idx="129">
                        <c:v>51.737000000000002</c:v>
                      </c:pt>
                      <c:pt idx="130">
                        <c:v>52.137</c:v>
                      </c:pt>
                      <c:pt idx="131">
                        <c:v>52.536999999999999</c:v>
                      </c:pt>
                      <c:pt idx="132">
                        <c:v>52.936999999999998</c:v>
                      </c:pt>
                      <c:pt idx="133">
                        <c:v>53.337000000000003</c:v>
                      </c:pt>
                      <c:pt idx="134">
                        <c:v>53.737000000000002</c:v>
                      </c:pt>
                      <c:pt idx="135">
                        <c:v>54.137</c:v>
                      </c:pt>
                      <c:pt idx="136">
                        <c:v>54.536999999999999</c:v>
                      </c:pt>
                      <c:pt idx="137">
                        <c:v>54.936999999999998</c:v>
                      </c:pt>
                      <c:pt idx="138">
                        <c:v>55.338000000000001</c:v>
                      </c:pt>
                      <c:pt idx="139">
                        <c:v>55.738</c:v>
                      </c:pt>
                      <c:pt idx="140">
                        <c:v>56.137999999999998</c:v>
                      </c:pt>
                      <c:pt idx="141">
                        <c:v>56.537999999999997</c:v>
                      </c:pt>
                      <c:pt idx="142">
                        <c:v>56.938000000000002</c:v>
                      </c:pt>
                      <c:pt idx="143">
                        <c:v>57.338000000000001</c:v>
                      </c:pt>
                      <c:pt idx="144">
                        <c:v>57.738</c:v>
                      </c:pt>
                      <c:pt idx="145">
                        <c:v>58.137999999999998</c:v>
                      </c:pt>
                      <c:pt idx="146">
                        <c:v>58.537999999999997</c:v>
                      </c:pt>
                      <c:pt idx="147">
                        <c:v>58.938000000000002</c:v>
                      </c:pt>
                      <c:pt idx="148">
                        <c:v>59.338999999999999</c:v>
                      </c:pt>
                      <c:pt idx="149">
                        <c:v>59.738999999999997</c:v>
                      </c:pt>
                      <c:pt idx="150">
                        <c:v>60.139000000000003</c:v>
                      </c:pt>
                      <c:pt idx="151">
                        <c:v>60.539000000000001</c:v>
                      </c:pt>
                      <c:pt idx="152">
                        <c:v>60.939</c:v>
                      </c:pt>
                      <c:pt idx="153">
                        <c:v>61.338999999999999</c:v>
                      </c:pt>
                      <c:pt idx="154">
                        <c:v>61.738999999999997</c:v>
                      </c:pt>
                      <c:pt idx="155">
                        <c:v>62.139000000000003</c:v>
                      </c:pt>
                      <c:pt idx="156">
                        <c:v>62.539000000000001</c:v>
                      </c:pt>
                      <c:pt idx="157">
                        <c:v>62.939</c:v>
                      </c:pt>
                      <c:pt idx="158">
                        <c:v>63.34</c:v>
                      </c:pt>
                      <c:pt idx="159">
                        <c:v>63.74</c:v>
                      </c:pt>
                      <c:pt idx="160">
                        <c:v>64.14</c:v>
                      </c:pt>
                      <c:pt idx="161">
                        <c:v>64.540000000000006</c:v>
                      </c:pt>
                      <c:pt idx="162">
                        <c:v>64.94</c:v>
                      </c:pt>
                      <c:pt idx="163">
                        <c:v>65.34</c:v>
                      </c:pt>
                      <c:pt idx="164">
                        <c:v>65.739999999999995</c:v>
                      </c:pt>
                      <c:pt idx="165">
                        <c:v>66.14</c:v>
                      </c:pt>
                      <c:pt idx="166">
                        <c:v>66.540000000000006</c:v>
                      </c:pt>
                      <c:pt idx="167">
                        <c:v>66.94</c:v>
                      </c:pt>
                      <c:pt idx="168">
                        <c:v>67.340999999999994</c:v>
                      </c:pt>
                      <c:pt idx="169">
                        <c:v>67.741</c:v>
                      </c:pt>
                      <c:pt idx="170">
                        <c:v>68.141000000000005</c:v>
                      </c:pt>
                      <c:pt idx="171">
                        <c:v>68.540999999999997</c:v>
                      </c:pt>
                      <c:pt idx="172">
                        <c:v>68.941000000000003</c:v>
                      </c:pt>
                      <c:pt idx="173">
                        <c:v>69.340999999999994</c:v>
                      </c:pt>
                      <c:pt idx="174">
                        <c:v>69.741</c:v>
                      </c:pt>
                      <c:pt idx="175">
                        <c:v>70.141000000000005</c:v>
                      </c:pt>
                      <c:pt idx="176">
                        <c:v>70.540999999999997</c:v>
                      </c:pt>
                      <c:pt idx="177">
                        <c:v>70.941000000000003</c:v>
                      </c:pt>
                      <c:pt idx="178">
                        <c:v>71.341999999999999</c:v>
                      </c:pt>
                      <c:pt idx="179">
                        <c:v>71.742000000000004</c:v>
                      </c:pt>
                      <c:pt idx="180">
                        <c:v>72.141999999999996</c:v>
                      </c:pt>
                      <c:pt idx="181">
                        <c:v>72.542000000000002</c:v>
                      </c:pt>
                      <c:pt idx="182">
                        <c:v>72.941999999999993</c:v>
                      </c:pt>
                      <c:pt idx="183">
                        <c:v>73.341999999999999</c:v>
                      </c:pt>
                      <c:pt idx="184">
                        <c:v>73.742000000000004</c:v>
                      </c:pt>
                      <c:pt idx="185">
                        <c:v>74.141999999999996</c:v>
                      </c:pt>
                      <c:pt idx="186">
                        <c:v>74.542000000000002</c:v>
                      </c:pt>
                      <c:pt idx="187">
                        <c:v>74.941999999999993</c:v>
                      </c:pt>
                      <c:pt idx="188">
                        <c:v>75.343000000000004</c:v>
                      </c:pt>
                      <c:pt idx="189">
                        <c:v>75.742999999999995</c:v>
                      </c:pt>
                      <c:pt idx="190">
                        <c:v>76.143000000000001</c:v>
                      </c:pt>
                      <c:pt idx="191">
                        <c:v>76.543000000000006</c:v>
                      </c:pt>
                      <c:pt idx="192">
                        <c:v>76.942999999999998</c:v>
                      </c:pt>
                      <c:pt idx="193">
                        <c:v>77.343000000000004</c:v>
                      </c:pt>
                      <c:pt idx="194">
                        <c:v>77.742999999999995</c:v>
                      </c:pt>
                      <c:pt idx="195">
                        <c:v>78.143000000000001</c:v>
                      </c:pt>
                      <c:pt idx="196">
                        <c:v>78.543000000000006</c:v>
                      </c:pt>
                      <c:pt idx="197">
                        <c:v>78.942999999999998</c:v>
                      </c:pt>
                      <c:pt idx="198">
                        <c:v>79.343999999999994</c:v>
                      </c:pt>
                      <c:pt idx="199">
                        <c:v>79.744</c:v>
                      </c:pt>
                      <c:pt idx="200">
                        <c:v>80.144000000000005</c:v>
                      </c:pt>
                      <c:pt idx="201">
                        <c:v>80.543999999999997</c:v>
                      </c:pt>
                      <c:pt idx="202">
                        <c:v>80.944000000000003</c:v>
                      </c:pt>
                      <c:pt idx="203">
                        <c:v>81.343999999999994</c:v>
                      </c:pt>
                      <c:pt idx="204">
                        <c:v>81.744</c:v>
                      </c:pt>
                      <c:pt idx="205">
                        <c:v>82.144000000000005</c:v>
                      </c:pt>
                      <c:pt idx="206">
                        <c:v>82.543999999999997</c:v>
                      </c:pt>
                      <c:pt idx="207">
                        <c:v>82.944000000000003</c:v>
                      </c:pt>
                      <c:pt idx="208">
                        <c:v>83.344999999999999</c:v>
                      </c:pt>
                      <c:pt idx="209">
                        <c:v>83.745000000000005</c:v>
                      </c:pt>
                      <c:pt idx="210">
                        <c:v>84.144999999999996</c:v>
                      </c:pt>
                      <c:pt idx="211">
                        <c:v>84.545000000000002</c:v>
                      </c:pt>
                      <c:pt idx="212">
                        <c:v>84.944999999999993</c:v>
                      </c:pt>
                      <c:pt idx="213">
                        <c:v>85.344999999999999</c:v>
                      </c:pt>
                      <c:pt idx="214">
                        <c:v>85.745000000000005</c:v>
                      </c:pt>
                      <c:pt idx="215">
                        <c:v>86.144999999999996</c:v>
                      </c:pt>
                      <c:pt idx="216">
                        <c:v>86.545000000000002</c:v>
                      </c:pt>
                      <c:pt idx="217">
                        <c:v>86.944999999999993</c:v>
                      </c:pt>
                      <c:pt idx="218">
                        <c:v>87.347999999999999</c:v>
                      </c:pt>
                      <c:pt idx="219">
                        <c:v>87.748000000000005</c:v>
                      </c:pt>
                      <c:pt idx="220">
                        <c:v>88.147999999999996</c:v>
                      </c:pt>
                      <c:pt idx="221">
                        <c:v>88.548000000000002</c:v>
                      </c:pt>
                      <c:pt idx="222">
                        <c:v>88.947999999999993</c:v>
                      </c:pt>
                      <c:pt idx="223">
                        <c:v>89.347999999999999</c:v>
                      </c:pt>
                      <c:pt idx="224">
                        <c:v>89.748000000000005</c:v>
                      </c:pt>
                      <c:pt idx="225">
                        <c:v>90.147999999999996</c:v>
                      </c:pt>
                      <c:pt idx="226">
                        <c:v>90.548000000000002</c:v>
                      </c:pt>
                      <c:pt idx="227">
                        <c:v>90.947999999999993</c:v>
                      </c:pt>
                      <c:pt idx="228">
                        <c:v>91.349000000000004</c:v>
                      </c:pt>
                      <c:pt idx="229">
                        <c:v>91.748999999999995</c:v>
                      </c:pt>
                      <c:pt idx="230">
                        <c:v>92.149000000000001</c:v>
                      </c:pt>
                      <c:pt idx="231">
                        <c:v>92.549000000000007</c:v>
                      </c:pt>
                      <c:pt idx="232">
                        <c:v>92.948999999999998</c:v>
                      </c:pt>
                      <c:pt idx="233">
                        <c:v>93.349000000000004</c:v>
                      </c:pt>
                      <c:pt idx="234">
                        <c:v>93.748999999999995</c:v>
                      </c:pt>
                      <c:pt idx="235">
                        <c:v>94.149000000000001</c:v>
                      </c:pt>
                      <c:pt idx="236">
                        <c:v>94.549000000000007</c:v>
                      </c:pt>
                      <c:pt idx="237">
                        <c:v>94.948999999999998</c:v>
                      </c:pt>
                      <c:pt idx="238">
                        <c:v>95.35</c:v>
                      </c:pt>
                      <c:pt idx="239">
                        <c:v>95.75</c:v>
                      </c:pt>
                      <c:pt idx="240">
                        <c:v>96.15</c:v>
                      </c:pt>
                      <c:pt idx="241">
                        <c:v>96.55</c:v>
                      </c:pt>
                      <c:pt idx="242">
                        <c:v>96.95</c:v>
                      </c:pt>
                      <c:pt idx="243">
                        <c:v>97.35</c:v>
                      </c:pt>
                      <c:pt idx="244">
                        <c:v>97.75</c:v>
                      </c:pt>
                      <c:pt idx="245">
                        <c:v>98.15</c:v>
                      </c:pt>
                      <c:pt idx="246">
                        <c:v>98.55</c:v>
                      </c:pt>
                      <c:pt idx="247">
                        <c:v>98.95</c:v>
                      </c:pt>
                      <c:pt idx="248">
                        <c:v>99.35</c:v>
                      </c:pt>
                      <c:pt idx="249">
                        <c:v>99.75</c:v>
                      </c:pt>
                      <c:pt idx="250">
                        <c:v>100.15</c:v>
                      </c:pt>
                      <c:pt idx="251">
                        <c:v>100.55</c:v>
                      </c:pt>
                      <c:pt idx="252">
                        <c:v>100.95</c:v>
                      </c:pt>
                      <c:pt idx="253">
                        <c:v>101.35</c:v>
                      </c:pt>
                      <c:pt idx="254">
                        <c:v>101.75</c:v>
                      </c:pt>
                      <c:pt idx="255">
                        <c:v>102.15</c:v>
                      </c:pt>
                      <c:pt idx="256">
                        <c:v>102.55</c:v>
                      </c:pt>
                      <c:pt idx="257">
                        <c:v>102.95</c:v>
                      </c:pt>
                      <c:pt idx="258">
                        <c:v>103.352</c:v>
                      </c:pt>
                      <c:pt idx="259">
                        <c:v>103.752</c:v>
                      </c:pt>
                      <c:pt idx="260">
                        <c:v>104.151</c:v>
                      </c:pt>
                      <c:pt idx="261">
                        <c:v>104.551</c:v>
                      </c:pt>
                      <c:pt idx="262">
                        <c:v>104.95099999999999</c:v>
                      </c:pt>
                      <c:pt idx="263">
                        <c:v>105.352</c:v>
                      </c:pt>
                      <c:pt idx="264">
                        <c:v>105.752</c:v>
                      </c:pt>
                      <c:pt idx="265">
                        <c:v>106.151</c:v>
                      </c:pt>
                      <c:pt idx="266">
                        <c:v>106.551</c:v>
                      </c:pt>
                      <c:pt idx="267">
                        <c:v>106.95099999999999</c:v>
                      </c:pt>
                      <c:pt idx="268">
                        <c:v>107.35299999999999</c:v>
                      </c:pt>
                      <c:pt idx="269">
                        <c:v>107.753</c:v>
                      </c:pt>
                      <c:pt idx="270">
                        <c:v>108.15300000000001</c:v>
                      </c:pt>
                      <c:pt idx="271">
                        <c:v>108.553</c:v>
                      </c:pt>
                      <c:pt idx="272">
                        <c:v>108.953</c:v>
                      </c:pt>
                      <c:pt idx="273">
                        <c:v>109.35299999999999</c:v>
                      </c:pt>
                      <c:pt idx="274">
                        <c:v>109.753</c:v>
                      </c:pt>
                      <c:pt idx="275">
                        <c:v>110.15300000000001</c:v>
                      </c:pt>
                      <c:pt idx="276">
                        <c:v>110.553</c:v>
                      </c:pt>
                      <c:pt idx="277">
                        <c:v>110.953</c:v>
                      </c:pt>
                      <c:pt idx="278">
                        <c:v>111.354</c:v>
                      </c:pt>
                      <c:pt idx="279">
                        <c:v>111.754</c:v>
                      </c:pt>
                      <c:pt idx="280">
                        <c:v>112.154</c:v>
                      </c:pt>
                      <c:pt idx="281">
                        <c:v>112.554</c:v>
                      </c:pt>
                      <c:pt idx="282">
                        <c:v>112.95399999999999</c:v>
                      </c:pt>
                      <c:pt idx="283">
                        <c:v>113.354</c:v>
                      </c:pt>
                      <c:pt idx="284">
                        <c:v>113.754</c:v>
                      </c:pt>
                      <c:pt idx="285">
                        <c:v>114.154</c:v>
                      </c:pt>
                      <c:pt idx="286">
                        <c:v>114.554</c:v>
                      </c:pt>
                      <c:pt idx="287">
                        <c:v>114.95399999999999</c:v>
                      </c:pt>
                      <c:pt idx="288">
                        <c:v>115.355</c:v>
                      </c:pt>
                      <c:pt idx="289">
                        <c:v>115.755</c:v>
                      </c:pt>
                      <c:pt idx="290">
                        <c:v>116.155</c:v>
                      </c:pt>
                      <c:pt idx="291">
                        <c:v>116.55500000000001</c:v>
                      </c:pt>
                      <c:pt idx="292">
                        <c:v>116.955</c:v>
                      </c:pt>
                      <c:pt idx="293">
                        <c:v>117.355</c:v>
                      </c:pt>
                      <c:pt idx="294">
                        <c:v>117.755</c:v>
                      </c:pt>
                      <c:pt idx="295">
                        <c:v>118.155</c:v>
                      </c:pt>
                      <c:pt idx="296">
                        <c:v>118.55500000000001</c:v>
                      </c:pt>
                      <c:pt idx="297">
                        <c:v>118.955</c:v>
                      </c:pt>
                      <c:pt idx="298">
                        <c:v>119.358</c:v>
                      </c:pt>
                      <c:pt idx="299">
                        <c:v>119.758</c:v>
                      </c:pt>
                      <c:pt idx="300">
                        <c:v>120.158</c:v>
                      </c:pt>
                      <c:pt idx="301">
                        <c:v>120.55800000000001</c:v>
                      </c:pt>
                      <c:pt idx="302">
                        <c:v>120.958</c:v>
                      </c:pt>
                      <c:pt idx="303">
                        <c:v>121.358</c:v>
                      </c:pt>
                      <c:pt idx="304">
                        <c:v>121.758</c:v>
                      </c:pt>
                      <c:pt idx="305">
                        <c:v>122.158</c:v>
                      </c:pt>
                      <c:pt idx="306">
                        <c:v>122.55800000000001</c:v>
                      </c:pt>
                      <c:pt idx="307">
                        <c:v>122.958</c:v>
                      </c:pt>
                      <c:pt idx="308">
                        <c:v>123.35899999999999</c:v>
                      </c:pt>
                      <c:pt idx="309">
                        <c:v>123.759</c:v>
                      </c:pt>
                      <c:pt idx="310">
                        <c:v>124.15900000000001</c:v>
                      </c:pt>
                      <c:pt idx="311">
                        <c:v>124.559</c:v>
                      </c:pt>
                      <c:pt idx="312">
                        <c:v>124.959</c:v>
                      </c:pt>
                      <c:pt idx="313">
                        <c:v>125.35899999999999</c:v>
                      </c:pt>
                      <c:pt idx="314">
                        <c:v>125.759</c:v>
                      </c:pt>
                      <c:pt idx="315">
                        <c:v>126.15900000000001</c:v>
                      </c:pt>
                      <c:pt idx="316">
                        <c:v>126.559</c:v>
                      </c:pt>
                      <c:pt idx="317">
                        <c:v>126.959</c:v>
                      </c:pt>
                      <c:pt idx="318">
                        <c:v>127.36</c:v>
                      </c:pt>
                      <c:pt idx="319">
                        <c:v>127.76</c:v>
                      </c:pt>
                      <c:pt idx="320">
                        <c:v>128.16</c:v>
                      </c:pt>
                      <c:pt idx="321">
                        <c:v>128.56</c:v>
                      </c:pt>
                      <c:pt idx="322">
                        <c:v>128.96</c:v>
                      </c:pt>
                      <c:pt idx="323">
                        <c:v>129.36000000000001</c:v>
                      </c:pt>
                      <c:pt idx="324">
                        <c:v>129.76</c:v>
                      </c:pt>
                      <c:pt idx="325">
                        <c:v>130.16</c:v>
                      </c:pt>
                      <c:pt idx="326">
                        <c:v>130.56</c:v>
                      </c:pt>
                      <c:pt idx="327">
                        <c:v>130.96</c:v>
                      </c:pt>
                      <c:pt idx="328">
                        <c:v>131.36099999999999</c:v>
                      </c:pt>
                      <c:pt idx="329">
                        <c:v>131.761</c:v>
                      </c:pt>
                      <c:pt idx="330">
                        <c:v>132.161</c:v>
                      </c:pt>
                      <c:pt idx="331">
                        <c:v>132.56100000000001</c:v>
                      </c:pt>
                      <c:pt idx="332">
                        <c:v>132.96100000000001</c:v>
                      </c:pt>
                      <c:pt idx="333">
                        <c:v>133.36099999999999</c:v>
                      </c:pt>
                      <c:pt idx="334">
                        <c:v>133.761</c:v>
                      </c:pt>
                      <c:pt idx="335">
                        <c:v>134.161</c:v>
                      </c:pt>
                      <c:pt idx="336">
                        <c:v>134.56100000000001</c:v>
                      </c:pt>
                      <c:pt idx="337">
                        <c:v>134.96100000000001</c:v>
                      </c:pt>
                      <c:pt idx="338">
                        <c:v>135.36199999999999</c:v>
                      </c:pt>
                      <c:pt idx="339">
                        <c:v>135.762</c:v>
                      </c:pt>
                      <c:pt idx="340">
                        <c:v>136.16200000000001</c:v>
                      </c:pt>
                      <c:pt idx="341">
                        <c:v>136.56200000000001</c:v>
                      </c:pt>
                      <c:pt idx="342">
                        <c:v>136.96199999999999</c:v>
                      </c:pt>
                      <c:pt idx="343">
                        <c:v>137.36199999999999</c:v>
                      </c:pt>
                      <c:pt idx="344">
                        <c:v>137.762</c:v>
                      </c:pt>
                      <c:pt idx="345">
                        <c:v>138.16200000000001</c:v>
                      </c:pt>
                      <c:pt idx="346">
                        <c:v>138.56200000000001</c:v>
                      </c:pt>
                      <c:pt idx="347">
                        <c:v>138.96199999999999</c:v>
                      </c:pt>
                      <c:pt idx="348">
                        <c:v>139.363</c:v>
                      </c:pt>
                      <c:pt idx="349">
                        <c:v>139.76300000000001</c:v>
                      </c:pt>
                      <c:pt idx="350">
                        <c:v>140.16300000000001</c:v>
                      </c:pt>
                      <c:pt idx="351">
                        <c:v>140.56299999999999</c:v>
                      </c:pt>
                      <c:pt idx="352">
                        <c:v>140.96299999999999</c:v>
                      </c:pt>
                      <c:pt idx="353">
                        <c:v>141.363</c:v>
                      </c:pt>
                      <c:pt idx="354">
                        <c:v>141.76300000000001</c:v>
                      </c:pt>
                      <c:pt idx="355">
                        <c:v>142.16300000000001</c:v>
                      </c:pt>
                      <c:pt idx="356">
                        <c:v>142.56299999999999</c:v>
                      </c:pt>
                      <c:pt idx="357">
                        <c:v>142.96299999999999</c:v>
                      </c:pt>
                      <c:pt idx="358">
                        <c:v>143.364</c:v>
                      </c:pt>
                      <c:pt idx="359">
                        <c:v>143.76400000000001</c:v>
                      </c:pt>
                      <c:pt idx="360">
                        <c:v>144.16399999999999</c:v>
                      </c:pt>
                      <c:pt idx="361">
                        <c:v>144.56399999999999</c:v>
                      </c:pt>
                      <c:pt idx="362">
                        <c:v>144.964</c:v>
                      </c:pt>
                      <c:pt idx="363">
                        <c:v>145.364</c:v>
                      </c:pt>
                      <c:pt idx="364">
                        <c:v>145.76400000000001</c:v>
                      </c:pt>
                      <c:pt idx="365">
                        <c:v>146.16399999999999</c:v>
                      </c:pt>
                      <c:pt idx="366">
                        <c:v>146.56399999999999</c:v>
                      </c:pt>
                      <c:pt idx="367">
                        <c:v>146.964</c:v>
                      </c:pt>
                      <c:pt idx="368">
                        <c:v>147.36500000000001</c:v>
                      </c:pt>
                      <c:pt idx="369">
                        <c:v>147.76499999999999</c:v>
                      </c:pt>
                      <c:pt idx="370">
                        <c:v>148.16499999999999</c:v>
                      </c:pt>
                      <c:pt idx="371">
                        <c:v>148.565</c:v>
                      </c:pt>
                      <c:pt idx="372">
                        <c:v>148.965</c:v>
                      </c:pt>
                      <c:pt idx="373">
                        <c:v>149.36500000000001</c:v>
                      </c:pt>
                      <c:pt idx="374">
                        <c:v>149.76499999999999</c:v>
                      </c:pt>
                      <c:pt idx="375">
                        <c:v>150.16499999999999</c:v>
                      </c:pt>
                      <c:pt idx="376">
                        <c:v>150.565</c:v>
                      </c:pt>
                      <c:pt idx="377">
                        <c:v>150.965</c:v>
                      </c:pt>
                      <c:pt idx="378">
                        <c:v>151.369</c:v>
                      </c:pt>
                      <c:pt idx="379">
                        <c:v>151.76900000000001</c:v>
                      </c:pt>
                      <c:pt idx="380">
                        <c:v>152.16900000000001</c:v>
                      </c:pt>
                      <c:pt idx="381">
                        <c:v>152.56899999999999</c:v>
                      </c:pt>
                      <c:pt idx="382">
                        <c:v>152.96899999999999</c:v>
                      </c:pt>
                      <c:pt idx="383">
                        <c:v>153.369</c:v>
                      </c:pt>
                      <c:pt idx="384">
                        <c:v>153.76900000000001</c:v>
                      </c:pt>
                      <c:pt idx="385">
                        <c:v>154.16900000000001</c:v>
                      </c:pt>
                      <c:pt idx="386">
                        <c:v>154.56899999999999</c:v>
                      </c:pt>
                      <c:pt idx="387">
                        <c:v>154.96899999999999</c:v>
                      </c:pt>
                      <c:pt idx="388">
                        <c:v>155.37</c:v>
                      </c:pt>
                      <c:pt idx="389">
                        <c:v>155.77000000000001</c:v>
                      </c:pt>
                      <c:pt idx="390">
                        <c:v>156.16999999999999</c:v>
                      </c:pt>
                      <c:pt idx="391">
                        <c:v>156.57</c:v>
                      </c:pt>
                      <c:pt idx="392">
                        <c:v>156.97</c:v>
                      </c:pt>
                      <c:pt idx="393">
                        <c:v>157.37</c:v>
                      </c:pt>
                      <c:pt idx="394">
                        <c:v>157.77000000000001</c:v>
                      </c:pt>
                      <c:pt idx="395">
                        <c:v>158.16999999999999</c:v>
                      </c:pt>
                      <c:pt idx="396">
                        <c:v>158.57</c:v>
                      </c:pt>
                      <c:pt idx="397">
                        <c:v>158.97</c:v>
                      </c:pt>
                      <c:pt idx="398">
                        <c:v>159.37100000000001</c:v>
                      </c:pt>
                      <c:pt idx="399">
                        <c:v>159.77099999999999</c:v>
                      </c:pt>
                      <c:pt idx="400">
                        <c:v>160.17099999999999</c:v>
                      </c:pt>
                      <c:pt idx="401">
                        <c:v>160.571</c:v>
                      </c:pt>
                      <c:pt idx="402">
                        <c:v>160.971</c:v>
                      </c:pt>
                      <c:pt idx="403">
                        <c:v>161.37100000000001</c:v>
                      </c:pt>
                      <c:pt idx="404">
                        <c:v>161.77099999999999</c:v>
                      </c:pt>
                      <c:pt idx="405">
                        <c:v>162.17099999999999</c:v>
                      </c:pt>
                      <c:pt idx="406">
                        <c:v>162.571</c:v>
                      </c:pt>
                      <c:pt idx="407">
                        <c:v>162.971</c:v>
                      </c:pt>
                      <c:pt idx="408">
                        <c:v>163.37200000000001</c:v>
                      </c:pt>
                      <c:pt idx="409">
                        <c:v>163.77199999999999</c:v>
                      </c:pt>
                      <c:pt idx="410">
                        <c:v>164.172</c:v>
                      </c:pt>
                      <c:pt idx="411">
                        <c:v>164.572</c:v>
                      </c:pt>
                      <c:pt idx="412">
                        <c:v>164.97200000000001</c:v>
                      </c:pt>
                      <c:pt idx="413">
                        <c:v>165.37200000000001</c:v>
                      </c:pt>
                      <c:pt idx="414">
                        <c:v>165.77199999999999</c:v>
                      </c:pt>
                      <c:pt idx="415">
                        <c:v>166.172</c:v>
                      </c:pt>
                      <c:pt idx="416">
                        <c:v>166.572</c:v>
                      </c:pt>
                      <c:pt idx="417">
                        <c:v>166.97200000000001</c:v>
                      </c:pt>
                      <c:pt idx="418">
                        <c:v>167.37299999999999</c:v>
                      </c:pt>
                      <c:pt idx="419">
                        <c:v>167.773</c:v>
                      </c:pt>
                      <c:pt idx="420">
                        <c:v>168.173</c:v>
                      </c:pt>
                      <c:pt idx="421">
                        <c:v>168.57300000000001</c:v>
                      </c:pt>
                      <c:pt idx="422">
                        <c:v>168.97300000000001</c:v>
                      </c:pt>
                      <c:pt idx="423">
                        <c:v>169.37299999999999</c:v>
                      </c:pt>
                      <c:pt idx="424">
                        <c:v>169.773</c:v>
                      </c:pt>
                      <c:pt idx="425">
                        <c:v>170.173</c:v>
                      </c:pt>
                      <c:pt idx="426">
                        <c:v>170.57300000000001</c:v>
                      </c:pt>
                      <c:pt idx="427">
                        <c:v>170.97300000000001</c:v>
                      </c:pt>
                      <c:pt idx="428">
                        <c:v>171.374</c:v>
                      </c:pt>
                      <c:pt idx="429">
                        <c:v>171.774</c:v>
                      </c:pt>
                      <c:pt idx="430">
                        <c:v>172.17400000000001</c:v>
                      </c:pt>
                      <c:pt idx="431">
                        <c:v>172.57400000000001</c:v>
                      </c:pt>
                      <c:pt idx="432">
                        <c:v>172.97399999999999</c:v>
                      </c:pt>
                      <c:pt idx="433">
                        <c:v>173.374</c:v>
                      </c:pt>
                      <c:pt idx="434">
                        <c:v>173.774</c:v>
                      </c:pt>
                      <c:pt idx="435">
                        <c:v>174.17400000000001</c:v>
                      </c:pt>
                      <c:pt idx="436">
                        <c:v>174.57400000000001</c:v>
                      </c:pt>
                      <c:pt idx="437">
                        <c:v>174.97399999999999</c:v>
                      </c:pt>
                      <c:pt idx="438">
                        <c:v>175.375</c:v>
                      </c:pt>
                      <c:pt idx="439">
                        <c:v>175.77500000000001</c:v>
                      </c:pt>
                      <c:pt idx="440">
                        <c:v>176.17500000000001</c:v>
                      </c:pt>
                      <c:pt idx="441">
                        <c:v>176.57499999999999</c:v>
                      </c:pt>
                      <c:pt idx="442">
                        <c:v>176.97499999999999</c:v>
                      </c:pt>
                      <c:pt idx="443">
                        <c:v>177.375</c:v>
                      </c:pt>
                      <c:pt idx="444">
                        <c:v>177.77500000000001</c:v>
                      </c:pt>
                      <c:pt idx="445">
                        <c:v>178.17500000000001</c:v>
                      </c:pt>
                      <c:pt idx="446">
                        <c:v>178.57499999999999</c:v>
                      </c:pt>
                      <c:pt idx="447">
                        <c:v>178.97499999999999</c:v>
                      </c:pt>
                      <c:pt idx="448">
                        <c:v>179.376</c:v>
                      </c:pt>
                      <c:pt idx="449">
                        <c:v>179.77500000000001</c:v>
                      </c:pt>
                      <c:pt idx="450">
                        <c:v>180.17599999999999</c:v>
                      </c:pt>
                      <c:pt idx="451">
                        <c:v>180.57599999999999</c:v>
                      </c:pt>
                      <c:pt idx="452">
                        <c:v>180.97499999999999</c:v>
                      </c:pt>
                      <c:pt idx="453">
                        <c:v>181.376</c:v>
                      </c:pt>
                      <c:pt idx="454">
                        <c:v>181.77500000000001</c:v>
                      </c:pt>
                      <c:pt idx="455">
                        <c:v>182.17599999999999</c:v>
                      </c:pt>
                      <c:pt idx="456">
                        <c:v>182.57599999999999</c:v>
                      </c:pt>
                      <c:pt idx="457">
                        <c:v>182.97499999999999</c:v>
                      </c:pt>
                      <c:pt idx="458">
                        <c:v>183.37700000000001</c:v>
                      </c:pt>
                      <c:pt idx="459">
                        <c:v>183.77699999999999</c:v>
                      </c:pt>
                      <c:pt idx="460">
                        <c:v>184.17699999999999</c:v>
                      </c:pt>
                      <c:pt idx="461">
                        <c:v>184.577</c:v>
                      </c:pt>
                      <c:pt idx="462">
                        <c:v>184.977</c:v>
                      </c:pt>
                      <c:pt idx="463">
                        <c:v>185.37700000000001</c:v>
                      </c:pt>
                      <c:pt idx="464">
                        <c:v>185.77699999999999</c:v>
                      </c:pt>
                      <c:pt idx="465">
                        <c:v>186.17699999999999</c:v>
                      </c:pt>
                      <c:pt idx="466">
                        <c:v>186.577</c:v>
                      </c:pt>
                      <c:pt idx="467">
                        <c:v>186.977</c:v>
                      </c:pt>
                      <c:pt idx="468">
                        <c:v>187.37799999999999</c:v>
                      </c:pt>
                      <c:pt idx="469">
                        <c:v>187.77799999999999</c:v>
                      </c:pt>
                      <c:pt idx="470">
                        <c:v>188.178</c:v>
                      </c:pt>
                      <c:pt idx="471">
                        <c:v>188.578</c:v>
                      </c:pt>
                      <c:pt idx="472">
                        <c:v>188.97800000000001</c:v>
                      </c:pt>
                      <c:pt idx="473">
                        <c:v>189.37799999999999</c:v>
                      </c:pt>
                      <c:pt idx="474">
                        <c:v>189.77799999999999</c:v>
                      </c:pt>
                      <c:pt idx="475">
                        <c:v>190.178</c:v>
                      </c:pt>
                      <c:pt idx="476">
                        <c:v>190.578</c:v>
                      </c:pt>
                      <c:pt idx="477">
                        <c:v>190.97800000000001</c:v>
                      </c:pt>
                      <c:pt idx="478">
                        <c:v>191.37899999999999</c:v>
                      </c:pt>
                      <c:pt idx="479">
                        <c:v>191.779</c:v>
                      </c:pt>
                      <c:pt idx="480">
                        <c:v>192.179</c:v>
                      </c:pt>
                      <c:pt idx="481">
                        <c:v>192.57900000000001</c:v>
                      </c:pt>
                      <c:pt idx="482">
                        <c:v>192.97900000000001</c:v>
                      </c:pt>
                      <c:pt idx="483">
                        <c:v>193.37899999999999</c:v>
                      </c:pt>
                      <c:pt idx="484">
                        <c:v>193.779</c:v>
                      </c:pt>
                      <c:pt idx="485">
                        <c:v>194.179</c:v>
                      </c:pt>
                      <c:pt idx="486">
                        <c:v>194.57900000000001</c:v>
                      </c:pt>
                      <c:pt idx="487">
                        <c:v>194.97900000000001</c:v>
                      </c:pt>
                      <c:pt idx="488">
                        <c:v>195.38</c:v>
                      </c:pt>
                      <c:pt idx="489">
                        <c:v>195.78</c:v>
                      </c:pt>
                      <c:pt idx="490">
                        <c:v>196.18</c:v>
                      </c:pt>
                      <c:pt idx="491">
                        <c:v>196.58</c:v>
                      </c:pt>
                      <c:pt idx="492">
                        <c:v>196.98</c:v>
                      </c:pt>
                      <c:pt idx="493">
                        <c:v>197.38</c:v>
                      </c:pt>
                      <c:pt idx="494">
                        <c:v>197.78</c:v>
                      </c:pt>
                      <c:pt idx="495">
                        <c:v>198.18</c:v>
                      </c:pt>
                      <c:pt idx="496">
                        <c:v>198.58</c:v>
                      </c:pt>
                      <c:pt idx="497">
                        <c:v>198.98</c:v>
                      </c:pt>
                      <c:pt idx="498">
                        <c:v>199.381</c:v>
                      </c:pt>
                      <c:pt idx="499">
                        <c:v>199.78100000000001</c:v>
                      </c:pt>
                      <c:pt idx="500">
                        <c:v>200.18100000000001</c:v>
                      </c:pt>
                      <c:pt idx="501">
                        <c:v>200.58099999999999</c:v>
                      </c:pt>
                      <c:pt idx="502">
                        <c:v>200.98099999999999</c:v>
                      </c:pt>
                      <c:pt idx="503">
                        <c:v>201.381</c:v>
                      </c:pt>
                      <c:pt idx="504">
                        <c:v>201.78100000000001</c:v>
                      </c:pt>
                      <c:pt idx="505">
                        <c:v>202.18100000000001</c:v>
                      </c:pt>
                      <c:pt idx="506">
                        <c:v>202.58099999999999</c:v>
                      </c:pt>
                      <c:pt idx="507">
                        <c:v>202.98099999999999</c:v>
                      </c:pt>
                      <c:pt idx="508">
                        <c:v>203.38200000000001</c:v>
                      </c:pt>
                      <c:pt idx="509">
                        <c:v>203.78200000000001</c:v>
                      </c:pt>
                      <c:pt idx="510">
                        <c:v>204.18199999999999</c:v>
                      </c:pt>
                      <c:pt idx="511">
                        <c:v>204.58199999999999</c:v>
                      </c:pt>
                      <c:pt idx="512">
                        <c:v>204.982</c:v>
                      </c:pt>
                      <c:pt idx="513">
                        <c:v>205.38200000000001</c:v>
                      </c:pt>
                      <c:pt idx="514">
                        <c:v>205.78200000000001</c:v>
                      </c:pt>
                      <c:pt idx="515">
                        <c:v>206.18199999999999</c:v>
                      </c:pt>
                      <c:pt idx="516">
                        <c:v>206.58199999999999</c:v>
                      </c:pt>
                      <c:pt idx="517">
                        <c:v>206.982</c:v>
                      </c:pt>
                      <c:pt idx="518">
                        <c:v>207.38300000000001</c:v>
                      </c:pt>
                      <c:pt idx="519">
                        <c:v>207.78299999999999</c:v>
                      </c:pt>
                      <c:pt idx="520">
                        <c:v>208.18299999999999</c:v>
                      </c:pt>
                      <c:pt idx="521">
                        <c:v>208.583</c:v>
                      </c:pt>
                      <c:pt idx="522">
                        <c:v>208.983</c:v>
                      </c:pt>
                      <c:pt idx="523">
                        <c:v>209.38300000000001</c:v>
                      </c:pt>
                      <c:pt idx="524">
                        <c:v>209.78299999999999</c:v>
                      </c:pt>
                      <c:pt idx="525">
                        <c:v>210.18299999999999</c:v>
                      </c:pt>
                      <c:pt idx="526">
                        <c:v>210.583</c:v>
                      </c:pt>
                      <c:pt idx="527">
                        <c:v>210.983</c:v>
                      </c:pt>
                      <c:pt idx="528">
                        <c:v>211.38399999999999</c:v>
                      </c:pt>
                      <c:pt idx="529">
                        <c:v>211.78399999999999</c:v>
                      </c:pt>
                      <c:pt idx="530">
                        <c:v>212.184</c:v>
                      </c:pt>
                      <c:pt idx="531">
                        <c:v>212.584</c:v>
                      </c:pt>
                      <c:pt idx="532">
                        <c:v>212.98400000000001</c:v>
                      </c:pt>
                      <c:pt idx="533">
                        <c:v>213.38399999999999</c:v>
                      </c:pt>
                      <c:pt idx="534">
                        <c:v>213.78399999999999</c:v>
                      </c:pt>
                      <c:pt idx="535">
                        <c:v>214.184</c:v>
                      </c:pt>
                      <c:pt idx="536">
                        <c:v>214.584</c:v>
                      </c:pt>
                      <c:pt idx="537">
                        <c:v>214.98400000000001</c:v>
                      </c:pt>
                      <c:pt idx="538">
                        <c:v>215.38499999999999</c:v>
                      </c:pt>
                      <c:pt idx="539">
                        <c:v>215.785</c:v>
                      </c:pt>
                      <c:pt idx="540">
                        <c:v>216.185</c:v>
                      </c:pt>
                      <c:pt idx="541">
                        <c:v>216.58500000000001</c:v>
                      </c:pt>
                      <c:pt idx="542">
                        <c:v>216.98500000000001</c:v>
                      </c:pt>
                      <c:pt idx="543">
                        <c:v>217.38499999999999</c:v>
                      </c:pt>
                      <c:pt idx="544">
                        <c:v>217.785</c:v>
                      </c:pt>
                      <c:pt idx="545">
                        <c:v>218.185</c:v>
                      </c:pt>
                      <c:pt idx="546">
                        <c:v>218.58500000000001</c:v>
                      </c:pt>
                      <c:pt idx="547">
                        <c:v>218.98500000000001</c:v>
                      </c:pt>
                      <c:pt idx="548">
                        <c:v>219.38800000000001</c:v>
                      </c:pt>
                      <c:pt idx="549">
                        <c:v>219.78800000000001</c:v>
                      </c:pt>
                      <c:pt idx="550">
                        <c:v>220.18799999999999</c:v>
                      </c:pt>
                      <c:pt idx="551">
                        <c:v>220.58799999999999</c:v>
                      </c:pt>
                      <c:pt idx="552">
                        <c:v>220.988</c:v>
                      </c:pt>
                      <c:pt idx="553">
                        <c:v>221.38800000000001</c:v>
                      </c:pt>
                      <c:pt idx="554">
                        <c:v>221.78800000000001</c:v>
                      </c:pt>
                      <c:pt idx="555">
                        <c:v>222.18799999999999</c:v>
                      </c:pt>
                      <c:pt idx="556">
                        <c:v>222.58799999999999</c:v>
                      </c:pt>
                      <c:pt idx="557">
                        <c:v>222.988</c:v>
                      </c:pt>
                      <c:pt idx="558">
                        <c:v>223.38900000000001</c:v>
                      </c:pt>
                      <c:pt idx="559">
                        <c:v>223.79</c:v>
                      </c:pt>
                      <c:pt idx="560">
                        <c:v>224.18899999999999</c:v>
                      </c:pt>
                      <c:pt idx="561">
                        <c:v>224.589</c:v>
                      </c:pt>
                      <c:pt idx="562">
                        <c:v>224.99</c:v>
                      </c:pt>
                      <c:pt idx="563">
                        <c:v>225.38900000000001</c:v>
                      </c:pt>
                      <c:pt idx="564">
                        <c:v>225.79</c:v>
                      </c:pt>
                      <c:pt idx="565">
                        <c:v>226.18899999999999</c:v>
                      </c:pt>
                      <c:pt idx="566">
                        <c:v>226.589</c:v>
                      </c:pt>
                      <c:pt idx="567">
                        <c:v>226.99</c:v>
                      </c:pt>
                      <c:pt idx="568">
                        <c:v>227.39099999999999</c:v>
                      </c:pt>
                      <c:pt idx="569">
                        <c:v>227.791</c:v>
                      </c:pt>
                      <c:pt idx="570">
                        <c:v>228.191</c:v>
                      </c:pt>
                      <c:pt idx="571">
                        <c:v>228.59100000000001</c:v>
                      </c:pt>
                      <c:pt idx="572">
                        <c:v>228.99100000000001</c:v>
                      </c:pt>
                      <c:pt idx="573">
                        <c:v>229.39099999999999</c:v>
                      </c:pt>
                      <c:pt idx="574">
                        <c:v>229.791</c:v>
                      </c:pt>
                      <c:pt idx="575">
                        <c:v>230.191</c:v>
                      </c:pt>
                      <c:pt idx="576">
                        <c:v>230.59100000000001</c:v>
                      </c:pt>
                      <c:pt idx="577">
                        <c:v>230.99100000000001</c:v>
                      </c:pt>
                      <c:pt idx="578">
                        <c:v>231.392</c:v>
                      </c:pt>
                      <c:pt idx="579">
                        <c:v>231.792</c:v>
                      </c:pt>
                      <c:pt idx="580">
                        <c:v>232.19200000000001</c:v>
                      </c:pt>
                      <c:pt idx="581">
                        <c:v>232.59200000000001</c:v>
                      </c:pt>
                      <c:pt idx="582">
                        <c:v>232.99199999999999</c:v>
                      </c:pt>
                      <c:pt idx="583">
                        <c:v>233.392</c:v>
                      </c:pt>
                      <c:pt idx="584">
                        <c:v>233.792</c:v>
                      </c:pt>
                      <c:pt idx="585">
                        <c:v>234.19200000000001</c:v>
                      </c:pt>
                      <c:pt idx="586">
                        <c:v>234.59200000000001</c:v>
                      </c:pt>
                      <c:pt idx="587">
                        <c:v>234.99199999999999</c:v>
                      </c:pt>
                      <c:pt idx="588">
                        <c:v>235.393</c:v>
                      </c:pt>
                      <c:pt idx="589">
                        <c:v>235.79300000000001</c:v>
                      </c:pt>
                      <c:pt idx="590">
                        <c:v>236.19300000000001</c:v>
                      </c:pt>
                      <c:pt idx="591">
                        <c:v>236.59299999999999</c:v>
                      </c:pt>
                      <c:pt idx="592">
                        <c:v>236.99299999999999</c:v>
                      </c:pt>
                      <c:pt idx="593">
                        <c:v>237.393</c:v>
                      </c:pt>
                      <c:pt idx="594">
                        <c:v>237.79300000000001</c:v>
                      </c:pt>
                      <c:pt idx="595">
                        <c:v>238.19300000000001</c:v>
                      </c:pt>
                      <c:pt idx="596">
                        <c:v>238.59299999999999</c:v>
                      </c:pt>
                      <c:pt idx="597">
                        <c:v>238.99299999999999</c:v>
                      </c:pt>
                      <c:pt idx="598">
                        <c:v>239.39400000000001</c:v>
                      </c:pt>
                      <c:pt idx="599">
                        <c:v>239.79400000000001</c:v>
                      </c:pt>
                      <c:pt idx="600">
                        <c:v>240.19399999999999</c:v>
                      </c:pt>
                      <c:pt idx="601">
                        <c:v>240.59399999999999</c:v>
                      </c:pt>
                      <c:pt idx="602">
                        <c:v>240.994</c:v>
                      </c:pt>
                      <c:pt idx="603">
                        <c:v>241.39400000000001</c:v>
                      </c:pt>
                      <c:pt idx="604">
                        <c:v>241.79400000000001</c:v>
                      </c:pt>
                      <c:pt idx="605">
                        <c:v>242.19399999999999</c:v>
                      </c:pt>
                      <c:pt idx="606">
                        <c:v>242.59399999999999</c:v>
                      </c:pt>
                      <c:pt idx="607">
                        <c:v>242.994</c:v>
                      </c:pt>
                      <c:pt idx="608">
                        <c:v>243.39500000000001</c:v>
                      </c:pt>
                      <c:pt idx="609">
                        <c:v>243.79499999999999</c:v>
                      </c:pt>
                      <c:pt idx="610">
                        <c:v>244.19499999999999</c:v>
                      </c:pt>
                      <c:pt idx="611">
                        <c:v>244.595</c:v>
                      </c:pt>
                      <c:pt idx="612">
                        <c:v>244.995</c:v>
                      </c:pt>
                      <c:pt idx="613">
                        <c:v>245.39500000000001</c:v>
                      </c:pt>
                      <c:pt idx="614">
                        <c:v>245.79499999999999</c:v>
                      </c:pt>
                      <c:pt idx="615">
                        <c:v>246.19499999999999</c:v>
                      </c:pt>
                      <c:pt idx="616">
                        <c:v>246.595</c:v>
                      </c:pt>
                      <c:pt idx="617">
                        <c:v>246.995</c:v>
                      </c:pt>
                      <c:pt idx="618">
                        <c:v>247.39599999999999</c:v>
                      </c:pt>
                      <c:pt idx="619">
                        <c:v>247.79599999999999</c:v>
                      </c:pt>
                      <c:pt idx="620">
                        <c:v>248.196</c:v>
                      </c:pt>
                      <c:pt idx="621">
                        <c:v>248.596</c:v>
                      </c:pt>
                      <c:pt idx="622">
                        <c:v>248.99600000000001</c:v>
                      </c:pt>
                      <c:pt idx="623">
                        <c:v>249.39599999999999</c:v>
                      </c:pt>
                      <c:pt idx="624">
                        <c:v>249.79599999999999</c:v>
                      </c:pt>
                      <c:pt idx="625">
                        <c:v>250.196</c:v>
                      </c:pt>
                      <c:pt idx="626">
                        <c:v>250.596</c:v>
                      </c:pt>
                      <c:pt idx="627">
                        <c:v>250.99600000000001</c:v>
                      </c:pt>
                      <c:pt idx="628">
                        <c:v>251.399</c:v>
                      </c:pt>
                      <c:pt idx="629">
                        <c:v>251.79900000000001</c:v>
                      </c:pt>
                      <c:pt idx="630">
                        <c:v>252.19900000000001</c:v>
                      </c:pt>
                      <c:pt idx="631">
                        <c:v>252.59899999999999</c:v>
                      </c:pt>
                      <c:pt idx="632">
                        <c:v>252.999</c:v>
                      </c:pt>
                      <c:pt idx="633">
                        <c:v>253.399</c:v>
                      </c:pt>
                      <c:pt idx="634">
                        <c:v>253.79900000000001</c:v>
                      </c:pt>
                      <c:pt idx="635">
                        <c:v>254.19900000000001</c:v>
                      </c:pt>
                      <c:pt idx="636">
                        <c:v>254.59899999999999</c:v>
                      </c:pt>
                      <c:pt idx="637">
                        <c:v>254.999</c:v>
                      </c:pt>
                      <c:pt idx="638">
                        <c:v>255.4</c:v>
                      </c:pt>
                      <c:pt idx="639">
                        <c:v>255.8</c:v>
                      </c:pt>
                      <c:pt idx="640">
                        <c:v>256.2</c:v>
                      </c:pt>
                      <c:pt idx="641">
                        <c:v>256.60000000000002</c:v>
                      </c:pt>
                      <c:pt idx="642">
                        <c:v>257</c:v>
                      </c:pt>
                      <c:pt idx="643">
                        <c:v>257.39999999999998</c:v>
                      </c:pt>
                      <c:pt idx="644">
                        <c:v>257.8</c:v>
                      </c:pt>
                      <c:pt idx="645">
                        <c:v>258.2</c:v>
                      </c:pt>
                      <c:pt idx="646">
                        <c:v>258.60000000000002</c:v>
                      </c:pt>
                      <c:pt idx="647">
                        <c:v>259</c:v>
                      </c:pt>
                      <c:pt idx="648">
                        <c:v>259.40100000000001</c:v>
                      </c:pt>
                      <c:pt idx="649">
                        <c:v>259.80099999999999</c:v>
                      </c:pt>
                      <c:pt idx="650">
                        <c:v>260.20100000000002</c:v>
                      </c:pt>
                      <c:pt idx="651">
                        <c:v>260.601</c:v>
                      </c:pt>
                      <c:pt idx="652">
                        <c:v>261.00099999999998</c:v>
                      </c:pt>
                      <c:pt idx="653">
                        <c:v>261.40100000000001</c:v>
                      </c:pt>
                      <c:pt idx="654">
                        <c:v>261.80099999999999</c:v>
                      </c:pt>
                      <c:pt idx="655">
                        <c:v>262.20100000000002</c:v>
                      </c:pt>
                      <c:pt idx="656">
                        <c:v>262.601</c:v>
                      </c:pt>
                      <c:pt idx="657">
                        <c:v>263.00099999999998</c:v>
                      </c:pt>
                      <c:pt idx="658">
                        <c:v>263.40199999999999</c:v>
                      </c:pt>
                      <c:pt idx="659">
                        <c:v>263.80200000000002</c:v>
                      </c:pt>
                      <c:pt idx="660">
                        <c:v>264.202</c:v>
                      </c:pt>
                      <c:pt idx="661">
                        <c:v>264.60199999999998</c:v>
                      </c:pt>
                      <c:pt idx="662">
                        <c:v>265.00200000000001</c:v>
                      </c:pt>
                      <c:pt idx="663">
                        <c:v>265.40199999999999</c:v>
                      </c:pt>
                      <c:pt idx="664">
                        <c:v>265.80200000000002</c:v>
                      </c:pt>
                      <c:pt idx="665">
                        <c:v>266.202</c:v>
                      </c:pt>
                      <c:pt idx="666">
                        <c:v>266.60199999999998</c:v>
                      </c:pt>
                      <c:pt idx="667">
                        <c:v>267.00200000000001</c:v>
                      </c:pt>
                      <c:pt idx="668">
                        <c:v>267.40300000000002</c:v>
                      </c:pt>
                      <c:pt idx="669">
                        <c:v>267.803</c:v>
                      </c:pt>
                      <c:pt idx="670">
                        <c:v>268.20299999999997</c:v>
                      </c:pt>
                      <c:pt idx="671">
                        <c:v>268.60300000000001</c:v>
                      </c:pt>
                      <c:pt idx="672">
                        <c:v>269.00299999999999</c:v>
                      </c:pt>
                      <c:pt idx="673">
                        <c:v>269.40300000000002</c:v>
                      </c:pt>
                      <c:pt idx="674">
                        <c:v>269.803</c:v>
                      </c:pt>
                      <c:pt idx="675">
                        <c:v>270.20299999999997</c:v>
                      </c:pt>
                      <c:pt idx="676">
                        <c:v>270.60300000000001</c:v>
                      </c:pt>
                      <c:pt idx="677">
                        <c:v>271.00299999999999</c:v>
                      </c:pt>
                      <c:pt idx="678">
                        <c:v>271.404</c:v>
                      </c:pt>
                      <c:pt idx="679">
                        <c:v>271.80399999999997</c:v>
                      </c:pt>
                      <c:pt idx="680">
                        <c:v>272.20400000000001</c:v>
                      </c:pt>
                      <c:pt idx="681">
                        <c:v>272.60399999999998</c:v>
                      </c:pt>
                      <c:pt idx="682">
                        <c:v>273.00400000000002</c:v>
                      </c:pt>
                      <c:pt idx="683">
                        <c:v>273.404</c:v>
                      </c:pt>
                      <c:pt idx="684">
                        <c:v>273.80399999999997</c:v>
                      </c:pt>
                      <c:pt idx="685">
                        <c:v>274.20400000000001</c:v>
                      </c:pt>
                      <c:pt idx="686">
                        <c:v>274.60399999999998</c:v>
                      </c:pt>
                      <c:pt idx="687">
                        <c:v>275.00400000000002</c:v>
                      </c:pt>
                      <c:pt idx="688">
                        <c:v>275.40499999999997</c:v>
                      </c:pt>
                      <c:pt idx="689">
                        <c:v>275.80500000000001</c:v>
                      </c:pt>
                      <c:pt idx="690">
                        <c:v>276.20499999999998</c:v>
                      </c:pt>
                      <c:pt idx="691">
                        <c:v>276.60500000000002</c:v>
                      </c:pt>
                      <c:pt idx="692">
                        <c:v>277.005</c:v>
                      </c:pt>
                      <c:pt idx="693">
                        <c:v>277.40499999999997</c:v>
                      </c:pt>
                      <c:pt idx="694">
                        <c:v>277.80500000000001</c:v>
                      </c:pt>
                      <c:pt idx="695">
                        <c:v>278.20499999999998</c:v>
                      </c:pt>
                      <c:pt idx="696">
                        <c:v>278.60500000000002</c:v>
                      </c:pt>
                      <c:pt idx="697">
                        <c:v>279.005</c:v>
                      </c:pt>
                      <c:pt idx="698">
                        <c:v>279.40600000000001</c:v>
                      </c:pt>
                      <c:pt idx="699">
                        <c:v>279.80599999999998</c:v>
                      </c:pt>
                      <c:pt idx="700">
                        <c:v>280.20600000000002</c:v>
                      </c:pt>
                      <c:pt idx="701">
                        <c:v>280.60599999999999</c:v>
                      </c:pt>
                      <c:pt idx="702">
                        <c:v>281.00599999999997</c:v>
                      </c:pt>
                      <c:pt idx="703">
                        <c:v>281.40600000000001</c:v>
                      </c:pt>
                      <c:pt idx="704">
                        <c:v>281.80599999999998</c:v>
                      </c:pt>
                      <c:pt idx="705">
                        <c:v>282.20600000000002</c:v>
                      </c:pt>
                      <c:pt idx="706">
                        <c:v>282.60599999999999</c:v>
                      </c:pt>
                      <c:pt idx="707">
                        <c:v>283.00599999999997</c:v>
                      </c:pt>
                      <c:pt idx="708">
                        <c:v>283.40899999999999</c:v>
                      </c:pt>
                      <c:pt idx="709">
                        <c:v>283.80900000000003</c:v>
                      </c:pt>
                      <c:pt idx="710">
                        <c:v>284.209</c:v>
                      </c:pt>
                      <c:pt idx="711">
                        <c:v>284.60899999999998</c:v>
                      </c:pt>
                      <c:pt idx="712">
                        <c:v>285.00900000000001</c:v>
                      </c:pt>
                      <c:pt idx="713">
                        <c:v>285.40899999999999</c:v>
                      </c:pt>
                      <c:pt idx="714">
                        <c:v>285.80900000000003</c:v>
                      </c:pt>
                      <c:pt idx="715">
                        <c:v>286.209</c:v>
                      </c:pt>
                      <c:pt idx="716">
                        <c:v>286.60899999999998</c:v>
                      </c:pt>
                      <c:pt idx="717">
                        <c:v>287.00900000000001</c:v>
                      </c:pt>
                      <c:pt idx="718">
                        <c:v>287.41000000000003</c:v>
                      </c:pt>
                      <c:pt idx="719">
                        <c:v>287.81</c:v>
                      </c:pt>
                      <c:pt idx="720">
                        <c:v>288.20999999999998</c:v>
                      </c:pt>
                      <c:pt idx="721">
                        <c:v>288.61</c:v>
                      </c:pt>
                      <c:pt idx="722">
                        <c:v>289.01</c:v>
                      </c:pt>
                      <c:pt idx="723">
                        <c:v>289.41000000000003</c:v>
                      </c:pt>
                      <c:pt idx="724">
                        <c:v>289.81</c:v>
                      </c:pt>
                      <c:pt idx="725">
                        <c:v>290.20999999999998</c:v>
                      </c:pt>
                      <c:pt idx="726">
                        <c:v>290.61</c:v>
                      </c:pt>
                      <c:pt idx="727">
                        <c:v>291.01</c:v>
                      </c:pt>
                      <c:pt idx="728">
                        <c:v>291.411</c:v>
                      </c:pt>
                      <c:pt idx="729">
                        <c:v>291.81099999999998</c:v>
                      </c:pt>
                      <c:pt idx="730">
                        <c:v>292.21100000000001</c:v>
                      </c:pt>
                      <c:pt idx="731">
                        <c:v>292.61099999999999</c:v>
                      </c:pt>
                      <c:pt idx="732">
                        <c:v>293.01100000000002</c:v>
                      </c:pt>
                      <c:pt idx="733">
                        <c:v>293.411</c:v>
                      </c:pt>
                      <c:pt idx="734">
                        <c:v>293.81099999999998</c:v>
                      </c:pt>
                      <c:pt idx="735">
                        <c:v>294.21100000000001</c:v>
                      </c:pt>
                      <c:pt idx="736">
                        <c:v>294.61099999999999</c:v>
                      </c:pt>
                      <c:pt idx="737">
                        <c:v>295.01100000000002</c:v>
                      </c:pt>
                      <c:pt idx="738">
                        <c:v>295.41199999999998</c:v>
                      </c:pt>
                      <c:pt idx="739">
                        <c:v>295.81200000000001</c:v>
                      </c:pt>
                      <c:pt idx="740">
                        <c:v>296.21199999999999</c:v>
                      </c:pt>
                      <c:pt idx="741">
                        <c:v>296.61200000000002</c:v>
                      </c:pt>
                      <c:pt idx="742">
                        <c:v>297.012</c:v>
                      </c:pt>
                      <c:pt idx="743">
                        <c:v>297.41199999999998</c:v>
                      </c:pt>
                      <c:pt idx="744">
                        <c:v>297.81200000000001</c:v>
                      </c:pt>
                      <c:pt idx="745">
                        <c:v>298.21199999999999</c:v>
                      </c:pt>
                      <c:pt idx="746">
                        <c:v>298.61200000000002</c:v>
                      </c:pt>
                      <c:pt idx="747">
                        <c:v>299.012</c:v>
                      </c:pt>
                      <c:pt idx="748">
                        <c:v>299.41300000000001</c:v>
                      </c:pt>
                      <c:pt idx="749">
                        <c:v>299.81299999999999</c:v>
                      </c:pt>
                      <c:pt idx="750">
                        <c:v>300.21300000000002</c:v>
                      </c:pt>
                      <c:pt idx="751">
                        <c:v>300.613</c:v>
                      </c:pt>
                      <c:pt idx="752">
                        <c:v>301.01299999999998</c:v>
                      </c:pt>
                      <c:pt idx="753">
                        <c:v>301.41300000000001</c:v>
                      </c:pt>
                      <c:pt idx="754">
                        <c:v>301.81299999999999</c:v>
                      </c:pt>
                      <c:pt idx="755">
                        <c:v>302.21300000000002</c:v>
                      </c:pt>
                      <c:pt idx="756">
                        <c:v>302.613</c:v>
                      </c:pt>
                      <c:pt idx="757">
                        <c:v>303.01299999999998</c:v>
                      </c:pt>
                      <c:pt idx="758">
                        <c:v>303.41399999999999</c:v>
                      </c:pt>
                      <c:pt idx="759">
                        <c:v>303.815</c:v>
                      </c:pt>
                      <c:pt idx="760">
                        <c:v>304.21499999999997</c:v>
                      </c:pt>
                      <c:pt idx="761">
                        <c:v>304.61500000000001</c:v>
                      </c:pt>
                      <c:pt idx="762">
                        <c:v>305.01400000000001</c:v>
                      </c:pt>
                      <c:pt idx="763">
                        <c:v>305.41399999999999</c:v>
                      </c:pt>
                      <c:pt idx="764">
                        <c:v>305.815</c:v>
                      </c:pt>
                      <c:pt idx="765">
                        <c:v>306.21499999999997</c:v>
                      </c:pt>
                      <c:pt idx="766">
                        <c:v>306.61500000000001</c:v>
                      </c:pt>
                      <c:pt idx="767">
                        <c:v>307.01400000000001</c:v>
                      </c:pt>
                      <c:pt idx="768">
                        <c:v>307.416</c:v>
                      </c:pt>
                      <c:pt idx="769">
                        <c:v>307.81599999999997</c:v>
                      </c:pt>
                      <c:pt idx="770">
                        <c:v>308.21600000000001</c:v>
                      </c:pt>
                      <c:pt idx="771">
                        <c:v>308.61599999999999</c:v>
                      </c:pt>
                      <c:pt idx="772">
                        <c:v>309.01600000000002</c:v>
                      </c:pt>
                      <c:pt idx="773">
                        <c:v>309.416</c:v>
                      </c:pt>
                      <c:pt idx="774">
                        <c:v>309.81599999999997</c:v>
                      </c:pt>
                      <c:pt idx="775">
                        <c:v>310.21600000000001</c:v>
                      </c:pt>
                      <c:pt idx="776">
                        <c:v>310.61599999999999</c:v>
                      </c:pt>
                      <c:pt idx="777">
                        <c:v>311.01600000000002</c:v>
                      </c:pt>
                      <c:pt idx="778">
                        <c:v>311.41699999999997</c:v>
                      </c:pt>
                      <c:pt idx="779">
                        <c:v>311.81700000000001</c:v>
                      </c:pt>
                      <c:pt idx="780">
                        <c:v>312.21699999999998</c:v>
                      </c:pt>
                      <c:pt idx="781">
                        <c:v>312.61700000000002</c:v>
                      </c:pt>
                      <c:pt idx="782">
                        <c:v>313.017</c:v>
                      </c:pt>
                      <c:pt idx="783">
                        <c:v>313.41699999999997</c:v>
                      </c:pt>
                      <c:pt idx="784">
                        <c:v>313.81700000000001</c:v>
                      </c:pt>
                      <c:pt idx="785">
                        <c:v>314.21699999999998</c:v>
                      </c:pt>
                      <c:pt idx="786">
                        <c:v>314.61700000000002</c:v>
                      </c:pt>
                      <c:pt idx="787">
                        <c:v>315.017</c:v>
                      </c:pt>
                      <c:pt idx="788">
                        <c:v>315.41800000000001</c:v>
                      </c:pt>
                      <c:pt idx="789">
                        <c:v>315.81799999999998</c:v>
                      </c:pt>
                      <c:pt idx="790">
                        <c:v>316.21800000000002</c:v>
                      </c:pt>
                      <c:pt idx="791">
                        <c:v>316.61799999999999</c:v>
                      </c:pt>
                      <c:pt idx="792">
                        <c:v>317.01799999999997</c:v>
                      </c:pt>
                      <c:pt idx="793">
                        <c:v>317.41800000000001</c:v>
                      </c:pt>
                      <c:pt idx="794">
                        <c:v>317.81799999999998</c:v>
                      </c:pt>
                      <c:pt idx="795">
                        <c:v>318.21800000000002</c:v>
                      </c:pt>
                      <c:pt idx="796">
                        <c:v>318.61799999999999</c:v>
                      </c:pt>
                      <c:pt idx="797">
                        <c:v>319.01799999999997</c:v>
                      </c:pt>
                      <c:pt idx="798">
                        <c:v>319.41899999999998</c:v>
                      </c:pt>
                      <c:pt idx="799">
                        <c:v>319.81900000000002</c:v>
                      </c:pt>
                      <c:pt idx="800">
                        <c:v>320.21899999999999</c:v>
                      </c:pt>
                      <c:pt idx="801">
                        <c:v>320.61900000000003</c:v>
                      </c:pt>
                      <c:pt idx="802">
                        <c:v>321.01900000000001</c:v>
                      </c:pt>
                      <c:pt idx="803">
                        <c:v>321.41899999999998</c:v>
                      </c:pt>
                      <c:pt idx="804">
                        <c:v>321.81900000000002</c:v>
                      </c:pt>
                      <c:pt idx="805">
                        <c:v>322.21899999999999</c:v>
                      </c:pt>
                      <c:pt idx="806">
                        <c:v>322.61900000000003</c:v>
                      </c:pt>
                      <c:pt idx="807">
                        <c:v>323.01900000000001</c:v>
                      </c:pt>
                      <c:pt idx="808">
                        <c:v>323.42</c:v>
                      </c:pt>
                      <c:pt idx="809">
                        <c:v>323.82</c:v>
                      </c:pt>
                      <c:pt idx="810">
                        <c:v>324.22000000000003</c:v>
                      </c:pt>
                      <c:pt idx="811">
                        <c:v>324.62</c:v>
                      </c:pt>
                      <c:pt idx="812">
                        <c:v>325.02</c:v>
                      </c:pt>
                      <c:pt idx="813">
                        <c:v>325.42</c:v>
                      </c:pt>
                      <c:pt idx="814">
                        <c:v>325.82</c:v>
                      </c:pt>
                      <c:pt idx="815">
                        <c:v>326.22000000000003</c:v>
                      </c:pt>
                      <c:pt idx="816">
                        <c:v>326.62</c:v>
                      </c:pt>
                      <c:pt idx="817">
                        <c:v>327.02</c:v>
                      </c:pt>
                      <c:pt idx="818">
                        <c:v>327.42099999999999</c:v>
                      </c:pt>
                      <c:pt idx="819">
                        <c:v>327.82100000000003</c:v>
                      </c:pt>
                      <c:pt idx="820">
                        <c:v>328.221</c:v>
                      </c:pt>
                      <c:pt idx="821">
                        <c:v>328.62099999999998</c:v>
                      </c:pt>
                      <c:pt idx="822">
                        <c:v>329.02100000000002</c:v>
                      </c:pt>
                      <c:pt idx="823">
                        <c:v>329.42099999999999</c:v>
                      </c:pt>
                      <c:pt idx="824">
                        <c:v>329.82100000000003</c:v>
                      </c:pt>
                      <c:pt idx="825">
                        <c:v>330.221</c:v>
                      </c:pt>
                      <c:pt idx="826">
                        <c:v>330.62099999999998</c:v>
                      </c:pt>
                      <c:pt idx="827">
                        <c:v>331.02100000000002</c:v>
                      </c:pt>
                      <c:pt idx="828">
                        <c:v>331.42200000000003</c:v>
                      </c:pt>
                      <c:pt idx="829">
                        <c:v>331.822</c:v>
                      </c:pt>
                      <c:pt idx="830">
                        <c:v>332.22199999999998</c:v>
                      </c:pt>
                      <c:pt idx="831">
                        <c:v>332.62200000000001</c:v>
                      </c:pt>
                      <c:pt idx="832">
                        <c:v>333.02199999999999</c:v>
                      </c:pt>
                      <c:pt idx="833">
                        <c:v>333.42200000000003</c:v>
                      </c:pt>
                      <c:pt idx="834">
                        <c:v>333.822</c:v>
                      </c:pt>
                      <c:pt idx="835">
                        <c:v>334.22199999999998</c:v>
                      </c:pt>
                      <c:pt idx="836">
                        <c:v>334.62200000000001</c:v>
                      </c:pt>
                      <c:pt idx="837">
                        <c:v>335.02199999999999</c:v>
                      </c:pt>
                      <c:pt idx="838">
                        <c:v>335.423</c:v>
                      </c:pt>
                      <c:pt idx="839">
                        <c:v>335.82299999999998</c:v>
                      </c:pt>
                      <c:pt idx="840">
                        <c:v>336.22300000000001</c:v>
                      </c:pt>
                      <c:pt idx="841">
                        <c:v>336.62299999999999</c:v>
                      </c:pt>
                      <c:pt idx="842">
                        <c:v>337.02300000000002</c:v>
                      </c:pt>
                      <c:pt idx="843">
                        <c:v>337.423</c:v>
                      </c:pt>
                      <c:pt idx="844">
                        <c:v>337.82299999999998</c:v>
                      </c:pt>
                      <c:pt idx="845">
                        <c:v>338.22300000000001</c:v>
                      </c:pt>
                      <c:pt idx="846">
                        <c:v>338.62299999999999</c:v>
                      </c:pt>
                      <c:pt idx="847">
                        <c:v>339.02300000000002</c:v>
                      </c:pt>
                      <c:pt idx="848">
                        <c:v>339.42399999999998</c:v>
                      </c:pt>
                      <c:pt idx="849">
                        <c:v>339.82400000000001</c:v>
                      </c:pt>
                      <c:pt idx="850">
                        <c:v>340.22399999999999</c:v>
                      </c:pt>
                      <c:pt idx="851">
                        <c:v>340.62400000000002</c:v>
                      </c:pt>
                      <c:pt idx="852">
                        <c:v>341.024</c:v>
                      </c:pt>
                      <c:pt idx="853">
                        <c:v>341.42399999999998</c:v>
                      </c:pt>
                      <c:pt idx="854">
                        <c:v>341.82400000000001</c:v>
                      </c:pt>
                      <c:pt idx="855">
                        <c:v>342.22399999999999</c:v>
                      </c:pt>
                      <c:pt idx="856">
                        <c:v>342.62400000000002</c:v>
                      </c:pt>
                      <c:pt idx="857">
                        <c:v>343.024</c:v>
                      </c:pt>
                      <c:pt idx="858">
                        <c:v>343.42500000000001</c:v>
                      </c:pt>
                      <c:pt idx="859">
                        <c:v>343.82499999999999</c:v>
                      </c:pt>
                      <c:pt idx="860">
                        <c:v>344.22500000000002</c:v>
                      </c:pt>
                      <c:pt idx="861">
                        <c:v>344.625</c:v>
                      </c:pt>
                      <c:pt idx="862">
                        <c:v>345.02499999999998</c:v>
                      </c:pt>
                      <c:pt idx="863">
                        <c:v>345.42500000000001</c:v>
                      </c:pt>
                      <c:pt idx="864">
                        <c:v>345.82499999999999</c:v>
                      </c:pt>
                      <c:pt idx="865">
                        <c:v>346.22500000000002</c:v>
                      </c:pt>
                      <c:pt idx="866">
                        <c:v>346.625</c:v>
                      </c:pt>
                      <c:pt idx="867">
                        <c:v>347.02499999999998</c:v>
                      </c:pt>
                      <c:pt idx="868">
                        <c:v>347.42700000000002</c:v>
                      </c:pt>
                      <c:pt idx="869">
                        <c:v>347.827</c:v>
                      </c:pt>
                      <c:pt idx="870">
                        <c:v>348.22699999999998</c:v>
                      </c:pt>
                      <c:pt idx="871">
                        <c:v>348.62599999999998</c:v>
                      </c:pt>
                      <c:pt idx="872">
                        <c:v>349.02600000000001</c:v>
                      </c:pt>
                      <c:pt idx="873">
                        <c:v>349.42700000000002</c:v>
                      </c:pt>
                      <c:pt idx="874">
                        <c:v>349.827</c:v>
                      </c:pt>
                      <c:pt idx="875">
                        <c:v>350.22699999999998</c:v>
                      </c:pt>
                      <c:pt idx="876">
                        <c:v>350.62599999999998</c:v>
                      </c:pt>
                      <c:pt idx="877">
                        <c:v>351.02600000000001</c:v>
                      </c:pt>
                      <c:pt idx="878">
                        <c:v>351.43</c:v>
                      </c:pt>
                      <c:pt idx="879">
                        <c:v>351.83</c:v>
                      </c:pt>
                      <c:pt idx="880">
                        <c:v>352.23</c:v>
                      </c:pt>
                      <c:pt idx="881">
                        <c:v>352.63</c:v>
                      </c:pt>
                      <c:pt idx="882">
                        <c:v>353.03</c:v>
                      </c:pt>
                      <c:pt idx="883">
                        <c:v>353.43</c:v>
                      </c:pt>
                      <c:pt idx="884">
                        <c:v>353.83</c:v>
                      </c:pt>
                      <c:pt idx="885">
                        <c:v>354.23</c:v>
                      </c:pt>
                      <c:pt idx="886">
                        <c:v>354.63</c:v>
                      </c:pt>
                      <c:pt idx="887">
                        <c:v>355.03</c:v>
                      </c:pt>
                      <c:pt idx="888">
                        <c:v>355.43099999999998</c:v>
                      </c:pt>
                      <c:pt idx="889">
                        <c:v>355.83100000000002</c:v>
                      </c:pt>
                      <c:pt idx="890">
                        <c:v>356.23099999999999</c:v>
                      </c:pt>
                      <c:pt idx="891">
                        <c:v>356.63099999999997</c:v>
                      </c:pt>
                      <c:pt idx="892">
                        <c:v>357.03100000000001</c:v>
                      </c:pt>
                      <c:pt idx="893">
                        <c:v>357.43099999999998</c:v>
                      </c:pt>
                      <c:pt idx="894">
                        <c:v>357.83100000000002</c:v>
                      </c:pt>
                      <c:pt idx="895">
                        <c:v>358.23099999999999</c:v>
                      </c:pt>
                      <c:pt idx="896">
                        <c:v>358.63099999999997</c:v>
                      </c:pt>
                      <c:pt idx="897">
                        <c:v>359.03100000000001</c:v>
                      </c:pt>
                      <c:pt idx="898">
                        <c:v>359.43200000000002</c:v>
                      </c:pt>
                      <c:pt idx="899">
                        <c:v>359.83199999999999</c:v>
                      </c:pt>
                      <c:pt idx="900">
                        <c:v>360.23200000000003</c:v>
                      </c:pt>
                      <c:pt idx="901">
                        <c:v>360.63200000000001</c:v>
                      </c:pt>
                      <c:pt idx="902">
                        <c:v>361.03199999999998</c:v>
                      </c:pt>
                      <c:pt idx="903">
                        <c:v>361.43200000000002</c:v>
                      </c:pt>
                      <c:pt idx="904">
                        <c:v>361.83199999999999</c:v>
                      </c:pt>
                      <c:pt idx="905">
                        <c:v>362.23200000000003</c:v>
                      </c:pt>
                      <c:pt idx="906">
                        <c:v>362.63200000000001</c:v>
                      </c:pt>
                      <c:pt idx="907">
                        <c:v>363.03199999999998</c:v>
                      </c:pt>
                      <c:pt idx="908">
                        <c:v>363.43299999999999</c:v>
                      </c:pt>
                      <c:pt idx="909">
                        <c:v>363.83300000000003</c:v>
                      </c:pt>
                      <c:pt idx="910">
                        <c:v>364.233</c:v>
                      </c:pt>
                      <c:pt idx="911">
                        <c:v>364.63299999999998</c:v>
                      </c:pt>
                      <c:pt idx="912">
                        <c:v>365.03300000000002</c:v>
                      </c:pt>
                      <c:pt idx="913">
                        <c:v>365.43299999999999</c:v>
                      </c:pt>
                      <c:pt idx="914">
                        <c:v>365.83300000000003</c:v>
                      </c:pt>
                      <c:pt idx="915">
                        <c:v>366.233</c:v>
                      </c:pt>
                      <c:pt idx="916">
                        <c:v>366.63299999999998</c:v>
                      </c:pt>
                      <c:pt idx="917">
                        <c:v>367.03300000000002</c:v>
                      </c:pt>
                      <c:pt idx="918">
                        <c:v>367.43400000000003</c:v>
                      </c:pt>
                      <c:pt idx="919">
                        <c:v>367.834</c:v>
                      </c:pt>
                      <c:pt idx="920">
                        <c:v>368.23399999999998</c:v>
                      </c:pt>
                      <c:pt idx="921">
                        <c:v>368.63400000000001</c:v>
                      </c:pt>
                      <c:pt idx="922">
                        <c:v>369.03399999999999</c:v>
                      </c:pt>
                      <c:pt idx="923">
                        <c:v>369.43400000000003</c:v>
                      </c:pt>
                      <c:pt idx="924">
                        <c:v>369.834</c:v>
                      </c:pt>
                      <c:pt idx="925">
                        <c:v>370.23399999999998</c:v>
                      </c:pt>
                      <c:pt idx="926">
                        <c:v>370.63400000000001</c:v>
                      </c:pt>
                      <c:pt idx="927">
                        <c:v>371.03399999999999</c:v>
                      </c:pt>
                      <c:pt idx="928">
                        <c:v>371.435</c:v>
                      </c:pt>
                      <c:pt idx="929">
                        <c:v>371.83499999999998</c:v>
                      </c:pt>
                      <c:pt idx="930">
                        <c:v>372.23500000000001</c:v>
                      </c:pt>
                      <c:pt idx="931">
                        <c:v>372.63499999999999</c:v>
                      </c:pt>
                      <c:pt idx="932">
                        <c:v>373.03500000000003</c:v>
                      </c:pt>
                      <c:pt idx="933">
                        <c:v>373.435</c:v>
                      </c:pt>
                      <c:pt idx="934">
                        <c:v>373.83499999999998</c:v>
                      </c:pt>
                      <c:pt idx="935">
                        <c:v>374.23500000000001</c:v>
                      </c:pt>
                      <c:pt idx="936">
                        <c:v>374.63499999999999</c:v>
                      </c:pt>
                      <c:pt idx="937">
                        <c:v>375.03500000000003</c:v>
                      </c:pt>
                      <c:pt idx="938">
                        <c:v>375.43599999999998</c:v>
                      </c:pt>
                      <c:pt idx="939">
                        <c:v>375.83600000000001</c:v>
                      </c:pt>
                      <c:pt idx="940">
                        <c:v>376.23599999999999</c:v>
                      </c:pt>
                      <c:pt idx="941">
                        <c:v>376.63600000000002</c:v>
                      </c:pt>
                      <c:pt idx="942">
                        <c:v>377.036</c:v>
                      </c:pt>
                      <c:pt idx="943">
                        <c:v>377.43599999999998</c:v>
                      </c:pt>
                      <c:pt idx="944">
                        <c:v>377.83600000000001</c:v>
                      </c:pt>
                      <c:pt idx="945">
                        <c:v>378.23599999999999</c:v>
                      </c:pt>
                      <c:pt idx="946">
                        <c:v>378.63600000000002</c:v>
                      </c:pt>
                      <c:pt idx="947">
                        <c:v>379.036</c:v>
                      </c:pt>
                      <c:pt idx="948">
                        <c:v>379.43799999999999</c:v>
                      </c:pt>
                      <c:pt idx="949">
                        <c:v>379.83699999999999</c:v>
                      </c:pt>
                      <c:pt idx="950">
                        <c:v>380.23700000000002</c:v>
                      </c:pt>
                      <c:pt idx="951">
                        <c:v>380.63799999999998</c:v>
                      </c:pt>
                      <c:pt idx="952">
                        <c:v>381.03800000000001</c:v>
                      </c:pt>
                      <c:pt idx="953">
                        <c:v>381.43700000000001</c:v>
                      </c:pt>
                      <c:pt idx="954">
                        <c:v>381.83699999999999</c:v>
                      </c:pt>
                      <c:pt idx="955">
                        <c:v>382.23700000000002</c:v>
                      </c:pt>
                      <c:pt idx="956">
                        <c:v>382.63799999999998</c:v>
                      </c:pt>
                      <c:pt idx="957">
                        <c:v>383.03800000000001</c:v>
                      </c:pt>
                      <c:pt idx="958">
                        <c:v>383.44099999999997</c:v>
                      </c:pt>
                      <c:pt idx="959">
                        <c:v>383.84100000000001</c:v>
                      </c:pt>
                      <c:pt idx="960">
                        <c:v>384.24099999999999</c:v>
                      </c:pt>
                      <c:pt idx="961">
                        <c:v>384.64100000000002</c:v>
                      </c:pt>
                      <c:pt idx="962">
                        <c:v>385.041</c:v>
                      </c:pt>
                      <c:pt idx="963">
                        <c:v>385.44099999999997</c:v>
                      </c:pt>
                      <c:pt idx="964">
                        <c:v>385.84100000000001</c:v>
                      </c:pt>
                      <c:pt idx="965">
                        <c:v>386.24099999999999</c:v>
                      </c:pt>
                      <c:pt idx="966">
                        <c:v>386.64100000000002</c:v>
                      </c:pt>
                      <c:pt idx="967">
                        <c:v>387.041</c:v>
                      </c:pt>
                      <c:pt idx="968">
                        <c:v>387.44200000000001</c:v>
                      </c:pt>
                      <c:pt idx="969">
                        <c:v>387.84199999999998</c:v>
                      </c:pt>
                      <c:pt idx="970">
                        <c:v>388.24200000000002</c:v>
                      </c:pt>
                      <c:pt idx="971">
                        <c:v>388.642</c:v>
                      </c:pt>
                      <c:pt idx="972">
                        <c:v>389.04199999999997</c:v>
                      </c:pt>
                      <c:pt idx="973">
                        <c:v>389.44200000000001</c:v>
                      </c:pt>
                      <c:pt idx="974">
                        <c:v>389.84199999999998</c:v>
                      </c:pt>
                      <c:pt idx="975">
                        <c:v>390.24200000000002</c:v>
                      </c:pt>
                      <c:pt idx="976">
                        <c:v>390.642</c:v>
                      </c:pt>
                      <c:pt idx="977">
                        <c:v>391.04199999999997</c:v>
                      </c:pt>
                      <c:pt idx="978">
                        <c:v>391.44400000000002</c:v>
                      </c:pt>
                      <c:pt idx="979">
                        <c:v>391.84399999999999</c:v>
                      </c:pt>
                      <c:pt idx="980">
                        <c:v>392.24400000000003</c:v>
                      </c:pt>
                      <c:pt idx="981">
                        <c:v>392.64400000000001</c:v>
                      </c:pt>
                      <c:pt idx="982">
                        <c:v>393.04399999999998</c:v>
                      </c:pt>
                      <c:pt idx="983">
                        <c:v>393.44400000000002</c:v>
                      </c:pt>
                      <c:pt idx="984">
                        <c:v>393.84399999999999</c:v>
                      </c:pt>
                      <c:pt idx="985">
                        <c:v>394.24400000000003</c:v>
                      </c:pt>
                      <c:pt idx="986">
                        <c:v>394.64400000000001</c:v>
                      </c:pt>
                      <c:pt idx="987">
                        <c:v>395.04399999999998</c:v>
                      </c:pt>
                      <c:pt idx="988">
                        <c:v>395.44499999999999</c:v>
                      </c:pt>
                      <c:pt idx="989">
                        <c:v>395.84500000000003</c:v>
                      </c:pt>
                      <c:pt idx="990">
                        <c:v>396.245</c:v>
                      </c:pt>
                      <c:pt idx="991">
                        <c:v>396.64499999999998</c:v>
                      </c:pt>
                      <c:pt idx="992">
                        <c:v>397.04500000000002</c:v>
                      </c:pt>
                      <c:pt idx="993">
                        <c:v>397.44499999999999</c:v>
                      </c:pt>
                      <c:pt idx="994">
                        <c:v>397.84500000000003</c:v>
                      </c:pt>
                      <c:pt idx="995">
                        <c:v>398.245</c:v>
                      </c:pt>
                      <c:pt idx="996">
                        <c:v>398.64499999999998</c:v>
                      </c:pt>
                      <c:pt idx="997">
                        <c:v>399.04500000000002</c:v>
                      </c:pt>
                      <c:pt idx="998">
                        <c:v>399.447</c:v>
                      </c:pt>
                      <c:pt idx="999">
                        <c:v>399.84699999999998</c:v>
                      </c:pt>
                      <c:pt idx="1000">
                        <c:v>400.24700000000001</c:v>
                      </c:pt>
                      <c:pt idx="1001">
                        <c:v>400.64699999999999</c:v>
                      </c:pt>
                      <c:pt idx="1002">
                        <c:v>401.04700000000003</c:v>
                      </c:pt>
                      <c:pt idx="1003">
                        <c:v>401.447</c:v>
                      </c:pt>
                      <c:pt idx="1004">
                        <c:v>401.84699999999998</c:v>
                      </c:pt>
                      <c:pt idx="1005">
                        <c:v>402.24700000000001</c:v>
                      </c:pt>
                      <c:pt idx="1006">
                        <c:v>402.64699999999999</c:v>
                      </c:pt>
                      <c:pt idx="1007">
                        <c:v>403.04700000000003</c:v>
                      </c:pt>
                      <c:pt idx="1008">
                        <c:v>403.44799999999998</c:v>
                      </c:pt>
                      <c:pt idx="1009">
                        <c:v>403.84800000000001</c:v>
                      </c:pt>
                      <c:pt idx="1010">
                        <c:v>404.24799999999999</c:v>
                      </c:pt>
                      <c:pt idx="1011">
                        <c:v>404.64800000000002</c:v>
                      </c:pt>
                      <c:pt idx="1012">
                        <c:v>405.048</c:v>
                      </c:pt>
                      <c:pt idx="1013">
                        <c:v>405.44799999999998</c:v>
                      </c:pt>
                      <c:pt idx="1014">
                        <c:v>405.84800000000001</c:v>
                      </c:pt>
                      <c:pt idx="1015">
                        <c:v>406.24799999999999</c:v>
                      </c:pt>
                      <c:pt idx="1016">
                        <c:v>406.64800000000002</c:v>
                      </c:pt>
                      <c:pt idx="1017">
                        <c:v>407.048</c:v>
                      </c:pt>
                      <c:pt idx="1018">
                        <c:v>407.44900000000001</c:v>
                      </c:pt>
                      <c:pt idx="1019">
                        <c:v>407.84899999999999</c:v>
                      </c:pt>
                      <c:pt idx="1020">
                        <c:v>408.24900000000002</c:v>
                      </c:pt>
                      <c:pt idx="1021">
                        <c:v>408.649</c:v>
                      </c:pt>
                      <c:pt idx="1022">
                        <c:v>409.04899999999998</c:v>
                      </c:pt>
                      <c:pt idx="1023">
                        <c:v>409.44900000000001</c:v>
                      </c:pt>
                      <c:pt idx="1024">
                        <c:v>409.84899999999999</c:v>
                      </c:pt>
                      <c:pt idx="1025">
                        <c:v>410.24900000000002</c:v>
                      </c:pt>
                      <c:pt idx="1026">
                        <c:v>410.649</c:v>
                      </c:pt>
                      <c:pt idx="1027">
                        <c:v>411.04899999999998</c:v>
                      </c:pt>
                      <c:pt idx="1028">
                        <c:v>411.45</c:v>
                      </c:pt>
                      <c:pt idx="1029">
                        <c:v>411.85</c:v>
                      </c:pt>
                      <c:pt idx="1030">
                        <c:v>412.25</c:v>
                      </c:pt>
                      <c:pt idx="1031">
                        <c:v>412.65</c:v>
                      </c:pt>
                      <c:pt idx="1032">
                        <c:v>413.05</c:v>
                      </c:pt>
                      <c:pt idx="1033">
                        <c:v>413.45</c:v>
                      </c:pt>
                      <c:pt idx="1034">
                        <c:v>413.85</c:v>
                      </c:pt>
                      <c:pt idx="1035">
                        <c:v>414.25</c:v>
                      </c:pt>
                      <c:pt idx="1036">
                        <c:v>414.65</c:v>
                      </c:pt>
                      <c:pt idx="1037">
                        <c:v>415.05</c:v>
                      </c:pt>
                      <c:pt idx="1038">
                        <c:v>415.45100000000002</c:v>
                      </c:pt>
                      <c:pt idx="1039">
                        <c:v>415.851</c:v>
                      </c:pt>
                      <c:pt idx="1040">
                        <c:v>416.25099999999998</c:v>
                      </c:pt>
                      <c:pt idx="1041">
                        <c:v>416.65100000000001</c:v>
                      </c:pt>
                      <c:pt idx="1042">
                        <c:v>417.05099999999999</c:v>
                      </c:pt>
                      <c:pt idx="1043">
                        <c:v>417.45100000000002</c:v>
                      </c:pt>
                      <c:pt idx="1044">
                        <c:v>417.851</c:v>
                      </c:pt>
                      <c:pt idx="1045">
                        <c:v>418.25099999999998</c:v>
                      </c:pt>
                      <c:pt idx="1046">
                        <c:v>418.65100000000001</c:v>
                      </c:pt>
                      <c:pt idx="1047">
                        <c:v>419.05099999999999</c:v>
                      </c:pt>
                      <c:pt idx="1048">
                        <c:v>419.45400000000001</c:v>
                      </c:pt>
                      <c:pt idx="1049">
                        <c:v>419.85399999999998</c:v>
                      </c:pt>
                      <c:pt idx="1050">
                        <c:v>420.25400000000002</c:v>
                      </c:pt>
                      <c:pt idx="1051">
                        <c:v>420.654</c:v>
                      </c:pt>
                      <c:pt idx="1052">
                        <c:v>421.05399999999997</c:v>
                      </c:pt>
                      <c:pt idx="1053">
                        <c:v>421.45400000000001</c:v>
                      </c:pt>
                      <c:pt idx="1054">
                        <c:v>421.85399999999998</c:v>
                      </c:pt>
                      <c:pt idx="1055">
                        <c:v>422.25400000000002</c:v>
                      </c:pt>
                      <c:pt idx="1056">
                        <c:v>422.654</c:v>
                      </c:pt>
                      <c:pt idx="1057">
                        <c:v>423.05399999999997</c:v>
                      </c:pt>
                      <c:pt idx="1058">
                        <c:v>423.45499999999998</c:v>
                      </c:pt>
                      <c:pt idx="1059">
                        <c:v>423.85500000000002</c:v>
                      </c:pt>
                      <c:pt idx="1060">
                        <c:v>424.255</c:v>
                      </c:pt>
                      <c:pt idx="1061">
                        <c:v>424.65499999999997</c:v>
                      </c:pt>
                      <c:pt idx="1062">
                        <c:v>425.05500000000001</c:v>
                      </c:pt>
                      <c:pt idx="1063">
                        <c:v>425.45499999999998</c:v>
                      </c:pt>
                      <c:pt idx="1064">
                        <c:v>425.85500000000002</c:v>
                      </c:pt>
                      <c:pt idx="1065">
                        <c:v>426.255</c:v>
                      </c:pt>
                      <c:pt idx="1066">
                        <c:v>426.65499999999997</c:v>
                      </c:pt>
                      <c:pt idx="1067">
                        <c:v>427.05500000000001</c:v>
                      </c:pt>
                      <c:pt idx="1068">
                        <c:v>427.45600000000002</c:v>
                      </c:pt>
                      <c:pt idx="1069">
                        <c:v>427.85599999999999</c:v>
                      </c:pt>
                      <c:pt idx="1070">
                        <c:v>428.25599999999997</c:v>
                      </c:pt>
                      <c:pt idx="1071">
                        <c:v>428.65600000000001</c:v>
                      </c:pt>
                      <c:pt idx="1072">
                        <c:v>429.05599999999998</c:v>
                      </c:pt>
                      <c:pt idx="1073">
                        <c:v>429.45600000000002</c:v>
                      </c:pt>
                      <c:pt idx="1074">
                        <c:v>429.85599999999999</c:v>
                      </c:pt>
                      <c:pt idx="1075">
                        <c:v>430.25599999999997</c:v>
                      </c:pt>
                      <c:pt idx="1076">
                        <c:v>430.65600000000001</c:v>
                      </c:pt>
                      <c:pt idx="1077">
                        <c:v>431.05599999999998</c:v>
                      </c:pt>
                      <c:pt idx="1078">
                        <c:v>431.45800000000003</c:v>
                      </c:pt>
                      <c:pt idx="1079">
                        <c:v>431.858</c:v>
                      </c:pt>
                      <c:pt idx="1080">
                        <c:v>432.25799999999998</c:v>
                      </c:pt>
                      <c:pt idx="1081">
                        <c:v>432.65800000000002</c:v>
                      </c:pt>
                      <c:pt idx="1082">
                        <c:v>433.05799999999999</c:v>
                      </c:pt>
                      <c:pt idx="1083">
                        <c:v>433.45800000000003</c:v>
                      </c:pt>
                      <c:pt idx="1084">
                        <c:v>433.858</c:v>
                      </c:pt>
                      <c:pt idx="1085">
                        <c:v>434.25799999999998</c:v>
                      </c:pt>
                      <c:pt idx="1086">
                        <c:v>434.65800000000002</c:v>
                      </c:pt>
                      <c:pt idx="1087">
                        <c:v>435.05799999999999</c:v>
                      </c:pt>
                      <c:pt idx="1088">
                        <c:v>435.46</c:v>
                      </c:pt>
                      <c:pt idx="1089">
                        <c:v>435.85899999999998</c:v>
                      </c:pt>
                      <c:pt idx="1090">
                        <c:v>436.25900000000001</c:v>
                      </c:pt>
                      <c:pt idx="1091">
                        <c:v>436.65899999999999</c:v>
                      </c:pt>
                      <c:pt idx="1092">
                        <c:v>437.06</c:v>
                      </c:pt>
                      <c:pt idx="1093">
                        <c:v>437.46</c:v>
                      </c:pt>
                      <c:pt idx="1094">
                        <c:v>437.85899999999998</c:v>
                      </c:pt>
                      <c:pt idx="1095">
                        <c:v>438.25900000000001</c:v>
                      </c:pt>
                      <c:pt idx="1096">
                        <c:v>438.65899999999999</c:v>
                      </c:pt>
                      <c:pt idx="1097">
                        <c:v>439.06</c:v>
                      </c:pt>
                      <c:pt idx="1098">
                        <c:v>439.46100000000001</c:v>
                      </c:pt>
                      <c:pt idx="1099">
                        <c:v>439.86099999999999</c:v>
                      </c:pt>
                      <c:pt idx="1100">
                        <c:v>440.26100000000002</c:v>
                      </c:pt>
                      <c:pt idx="1101">
                        <c:v>440.661</c:v>
                      </c:pt>
                      <c:pt idx="1102">
                        <c:v>441.06099999999998</c:v>
                      </c:pt>
                      <c:pt idx="1103">
                        <c:v>441.46100000000001</c:v>
                      </c:pt>
                      <c:pt idx="1104">
                        <c:v>441.86099999999999</c:v>
                      </c:pt>
                      <c:pt idx="1105">
                        <c:v>442.26100000000002</c:v>
                      </c:pt>
                      <c:pt idx="1106">
                        <c:v>442.661</c:v>
                      </c:pt>
                      <c:pt idx="1107">
                        <c:v>443.06099999999998</c:v>
                      </c:pt>
                      <c:pt idx="1108">
                        <c:v>443.46300000000002</c:v>
                      </c:pt>
                      <c:pt idx="1109">
                        <c:v>443.863</c:v>
                      </c:pt>
                      <c:pt idx="1110">
                        <c:v>444.26299999999998</c:v>
                      </c:pt>
                      <c:pt idx="1111">
                        <c:v>444.66300000000001</c:v>
                      </c:pt>
                      <c:pt idx="1112">
                        <c:v>445.06299999999999</c:v>
                      </c:pt>
                      <c:pt idx="1113">
                        <c:v>445.46300000000002</c:v>
                      </c:pt>
                      <c:pt idx="1114">
                        <c:v>445.863</c:v>
                      </c:pt>
                      <c:pt idx="1115">
                        <c:v>446.26299999999998</c:v>
                      </c:pt>
                      <c:pt idx="1116">
                        <c:v>446.66300000000001</c:v>
                      </c:pt>
                      <c:pt idx="1117">
                        <c:v>447.06299999999999</c:v>
                      </c:pt>
                      <c:pt idx="1118">
                        <c:v>447.464</c:v>
                      </c:pt>
                      <c:pt idx="1119">
                        <c:v>447.86399999999998</c:v>
                      </c:pt>
                      <c:pt idx="1120">
                        <c:v>448.26400000000001</c:v>
                      </c:pt>
                      <c:pt idx="1121">
                        <c:v>448.66399999999999</c:v>
                      </c:pt>
                      <c:pt idx="1122">
                        <c:v>449.06400000000002</c:v>
                      </c:pt>
                      <c:pt idx="1123">
                        <c:v>449.464</c:v>
                      </c:pt>
                      <c:pt idx="1124">
                        <c:v>449.86399999999998</c:v>
                      </c:pt>
                      <c:pt idx="1125">
                        <c:v>450.26400000000001</c:v>
                      </c:pt>
                      <c:pt idx="1126">
                        <c:v>450.66399999999999</c:v>
                      </c:pt>
                      <c:pt idx="1127">
                        <c:v>451.06400000000002</c:v>
                      </c:pt>
                      <c:pt idx="1128">
                        <c:v>451.46600000000001</c:v>
                      </c:pt>
                      <c:pt idx="1129">
                        <c:v>451.86599999999999</c:v>
                      </c:pt>
                      <c:pt idx="1130">
                        <c:v>452.26600000000002</c:v>
                      </c:pt>
                      <c:pt idx="1131">
                        <c:v>452.666</c:v>
                      </c:pt>
                      <c:pt idx="1132">
                        <c:v>453.06599999999997</c:v>
                      </c:pt>
                      <c:pt idx="1133">
                        <c:v>453.46600000000001</c:v>
                      </c:pt>
                      <c:pt idx="1134">
                        <c:v>453.86599999999999</c:v>
                      </c:pt>
                      <c:pt idx="1135">
                        <c:v>454.26600000000002</c:v>
                      </c:pt>
                      <c:pt idx="1136">
                        <c:v>454.666</c:v>
                      </c:pt>
                      <c:pt idx="1137">
                        <c:v>455.06599999999997</c:v>
                      </c:pt>
                      <c:pt idx="1138">
                        <c:v>455.46899999999999</c:v>
                      </c:pt>
                      <c:pt idx="1139">
                        <c:v>455.86900000000003</c:v>
                      </c:pt>
                      <c:pt idx="1140">
                        <c:v>456.26900000000001</c:v>
                      </c:pt>
                      <c:pt idx="1141">
                        <c:v>456.66899999999998</c:v>
                      </c:pt>
                      <c:pt idx="1142">
                        <c:v>457.06900000000002</c:v>
                      </c:pt>
                      <c:pt idx="1143">
                        <c:v>457.46899999999999</c:v>
                      </c:pt>
                      <c:pt idx="1144">
                        <c:v>457.86900000000003</c:v>
                      </c:pt>
                      <c:pt idx="1145">
                        <c:v>458.26900000000001</c:v>
                      </c:pt>
                      <c:pt idx="1146">
                        <c:v>458.66899999999998</c:v>
                      </c:pt>
                      <c:pt idx="1147">
                        <c:v>459.06900000000002</c:v>
                      </c:pt>
                      <c:pt idx="1148">
                        <c:v>459.47</c:v>
                      </c:pt>
                      <c:pt idx="1149">
                        <c:v>459.87</c:v>
                      </c:pt>
                      <c:pt idx="1150">
                        <c:v>460.27</c:v>
                      </c:pt>
                      <c:pt idx="1151">
                        <c:v>460.67</c:v>
                      </c:pt>
                      <c:pt idx="1152">
                        <c:v>461.07</c:v>
                      </c:pt>
                      <c:pt idx="1153">
                        <c:v>461.47</c:v>
                      </c:pt>
                      <c:pt idx="1154">
                        <c:v>461.87</c:v>
                      </c:pt>
                      <c:pt idx="1155">
                        <c:v>462.27</c:v>
                      </c:pt>
                      <c:pt idx="1156">
                        <c:v>462.67</c:v>
                      </c:pt>
                      <c:pt idx="1157">
                        <c:v>463.07</c:v>
                      </c:pt>
                      <c:pt idx="1158">
                        <c:v>463.47500000000002</c:v>
                      </c:pt>
                      <c:pt idx="1159">
                        <c:v>463.875</c:v>
                      </c:pt>
                      <c:pt idx="1160">
                        <c:v>464.27499999999998</c:v>
                      </c:pt>
                      <c:pt idx="1161">
                        <c:v>464.67500000000001</c:v>
                      </c:pt>
                      <c:pt idx="1162">
                        <c:v>465.07499999999999</c:v>
                      </c:pt>
                      <c:pt idx="1163">
                        <c:v>465.47500000000002</c:v>
                      </c:pt>
                      <c:pt idx="1164">
                        <c:v>465.875</c:v>
                      </c:pt>
                      <c:pt idx="1165">
                        <c:v>466.27499999999998</c:v>
                      </c:pt>
                      <c:pt idx="1166">
                        <c:v>466.67500000000001</c:v>
                      </c:pt>
                      <c:pt idx="1167">
                        <c:v>467.07499999999999</c:v>
                      </c:pt>
                      <c:pt idx="1168">
                        <c:v>467.476</c:v>
                      </c:pt>
                      <c:pt idx="1169">
                        <c:v>467.87599999999998</c:v>
                      </c:pt>
                      <c:pt idx="1170">
                        <c:v>468.27600000000001</c:v>
                      </c:pt>
                      <c:pt idx="1171">
                        <c:v>468.67599999999999</c:v>
                      </c:pt>
                      <c:pt idx="1172">
                        <c:v>469.07600000000002</c:v>
                      </c:pt>
                      <c:pt idx="1173">
                        <c:v>469.476</c:v>
                      </c:pt>
                      <c:pt idx="1174">
                        <c:v>469.87599999999998</c:v>
                      </c:pt>
                      <c:pt idx="1175">
                        <c:v>470.27600000000001</c:v>
                      </c:pt>
                      <c:pt idx="1176">
                        <c:v>470.67599999999999</c:v>
                      </c:pt>
                      <c:pt idx="1177">
                        <c:v>471.07600000000002</c:v>
                      </c:pt>
                      <c:pt idx="1178">
                        <c:v>471.47800000000001</c:v>
                      </c:pt>
                      <c:pt idx="1179">
                        <c:v>471.87799999999999</c:v>
                      </c:pt>
                      <c:pt idx="1180">
                        <c:v>472.27699999999999</c:v>
                      </c:pt>
                      <c:pt idx="1181">
                        <c:v>472.67700000000002</c:v>
                      </c:pt>
                      <c:pt idx="1182">
                        <c:v>473.07799999999997</c:v>
                      </c:pt>
                      <c:pt idx="1183">
                        <c:v>473.47800000000001</c:v>
                      </c:pt>
                      <c:pt idx="1184">
                        <c:v>473.87799999999999</c:v>
                      </c:pt>
                      <c:pt idx="1185">
                        <c:v>474.27699999999999</c:v>
                      </c:pt>
                      <c:pt idx="1186">
                        <c:v>474.67700000000002</c:v>
                      </c:pt>
                      <c:pt idx="1187">
                        <c:v>475.07799999999997</c:v>
                      </c:pt>
                      <c:pt idx="1188">
                        <c:v>475.47899999999998</c:v>
                      </c:pt>
                      <c:pt idx="1189">
                        <c:v>475.87900000000002</c:v>
                      </c:pt>
                      <c:pt idx="1190">
                        <c:v>476.279</c:v>
                      </c:pt>
                      <c:pt idx="1191">
                        <c:v>476.678</c:v>
                      </c:pt>
                      <c:pt idx="1192">
                        <c:v>477.07799999999997</c:v>
                      </c:pt>
                      <c:pt idx="1193">
                        <c:v>477.47800000000001</c:v>
                      </c:pt>
                      <c:pt idx="1194">
                        <c:v>477.87900000000002</c:v>
                      </c:pt>
                      <c:pt idx="1195">
                        <c:v>478.279</c:v>
                      </c:pt>
                      <c:pt idx="1196">
                        <c:v>478.678</c:v>
                      </c:pt>
                      <c:pt idx="1197">
                        <c:v>479.07799999999997</c:v>
                      </c:pt>
                      <c:pt idx="1198">
                        <c:v>479.48</c:v>
                      </c:pt>
                      <c:pt idx="1199">
                        <c:v>479.87900000000002</c:v>
                      </c:pt>
                      <c:pt idx="1200">
                        <c:v>480.28</c:v>
                      </c:pt>
                      <c:pt idx="1201">
                        <c:v>480.68</c:v>
                      </c:pt>
                      <c:pt idx="1202">
                        <c:v>481.07900000000001</c:v>
                      </c:pt>
                      <c:pt idx="1203">
                        <c:v>481.47899999999998</c:v>
                      </c:pt>
                      <c:pt idx="1204">
                        <c:v>481.87900000000002</c:v>
                      </c:pt>
                      <c:pt idx="1205">
                        <c:v>482.28</c:v>
                      </c:pt>
                      <c:pt idx="1206">
                        <c:v>482.68</c:v>
                      </c:pt>
                      <c:pt idx="1207">
                        <c:v>483.07900000000001</c:v>
                      </c:pt>
                      <c:pt idx="1208">
                        <c:v>483.48</c:v>
                      </c:pt>
                      <c:pt idx="1209">
                        <c:v>483.88</c:v>
                      </c:pt>
                      <c:pt idx="1210">
                        <c:v>484.28</c:v>
                      </c:pt>
                      <c:pt idx="1211">
                        <c:v>484.68099999999998</c:v>
                      </c:pt>
                      <c:pt idx="1212">
                        <c:v>485.08100000000002</c:v>
                      </c:pt>
                      <c:pt idx="1213">
                        <c:v>485.48</c:v>
                      </c:pt>
                      <c:pt idx="1214">
                        <c:v>485.88</c:v>
                      </c:pt>
                      <c:pt idx="1215">
                        <c:v>486.28</c:v>
                      </c:pt>
                      <c:pt idx="1216">
                        <c:v>486.68099999999998</c:v>
                      </c:pt>
                      <c:pt idx="1217">
                        <c:v>487.08100000000002</c:v>
                      </c:pt>
                      <c:pt idx="1218">
                        <c:v>487.48200000000003</c:v>
                      </c:pt>
                      <c:pt idx="1219">
                        <c:v>487.88200000000001</c:v>
                      </c:pt>
                      <c:pt idx="1220">
                        <c:v>488.28199999999998</c:v>
                      </c:pt>
                      <c:pt idx="1221">
                        <c:v>488.68200000000002</c:v>
                      </c:pt>
                      <c:pt idx="1222">
                        <c:v>489.08199999999999</c:v>
                      </c:pt>
                      <c:pt idx="1223">
                        <c:v>489.48200000000003</c:v>
                      </c:pt>
                      <c:pt idx="1224">
                        <c:v>489.88200000000001</c:v>
                      </c:pt>
                      <c:pt idx="1225">
                        <c:v>490.28199999999998</c:v>
                      </c:pt>
                      <c:pt idx="1226">
                        <c:v>490.68200000000002</c:v>
                      </c:pt>
                      <c:pt idx="1227">
                        <c:v>491.08199999999999</c:v>
                      </c:pt>
                      <c:pt idx="1228">
                        <c:v>491.483</c:v>
                      </c:pt>
                      <c:pt idx="1229">
                        <c:v>491.88299999999998</c:v>
                      </c:pt>
                      <c:pt idx="1230">
                        <c:v>492.28300000000002</c:v>
                      </c:pt>
                      <c:pt idx="1231">
                        <c:v>492.68299999999999</c:v>
                      </c:pt>
                      <c:pt idx="1232">
                        <c:v>493.08300000000003</c:v>
                      </c:pt>
                      <c:pt idx="1233">
                        <c:v>493.483</c:v>
                      </c:pt>
                      <c:pt idx="1234">
                        <c:v>493.88299999999998</c:v>
                      </c:pt>
                      <c:pt idx="1235">
                        <c:v>494.28300000000002</c:v>
                      </c:pt>
                      <c:pt idx="1236">
                        <c:v>494.68299999999999</c:v>
                      </c:pt>
                      <c:pt idx="1237">
                        <c:v>495.08300000000003</c:v>
                      </c:pt>
                      <c:pt idx="1238">
                        <c:v>495.48399999999998</c:v>
                      </c:pt>
                      <c:pt idx="1239">
                        <c:v>495.88400000000001</c:v>
                      </c:pt>
                      <c:pt idx="1240">
                        <c:v>496.28399999999999</c:v>
                      </c:pt>
                      <c:pt idx="1241">
                        <c:v>496.68400000000003</c:v>
                      </c:pt>
                      <c:pt idx="1242">
                        <c:v>497.084</c:v>
                      </c:pt>
                      <c:pt idx="1243">
                        <c:v>497.48399999999998</c:v>
                      </c:pt>
                      <c:pt idx="1244">
                        <c:v>497.88400000000001</c:v>
                      </c:pt>
                      <c:pt idx="1245">
                        <c:v>498.28399999999999</c:v>
                      </c:pt>
                      <c:pt idx="1246">
                        <c:v>498.68400000000003</c:v>
                      </c:pt>
                      <c:pt idx="1247">
                        <c:v>499.084</c:v>
                      </c:pt>
                      <c:pt idx="1248">
                        <c:v>499.48500000000001</c:v>
                      </c:pt>
                      <c:pt idx="1249">
                        <c:v>499.88499999999999</c:v>
                      </c:pt>
                      <c:pt idx="1250">
                        <c:v>500.28500000000003</c:v>
                      </c:pt>
                      <c:pt idx="1251">
                        <c:v>500.685</c:v>
                      </c:pt>
                      <c:pt idx="1252">
                        <c:v>501.08499999999998</c:v>
                      </c:pt>
                      <c:pt idx="1253">
                        <c:v>501.48500000000001</c:v>
                      </c:pt>
                      <c:pt idx="1254">
                        <c:v>501.88499999999999</c:v>
                      </c:pt>
                      <c:pt idx="1255">
                        <c:v>502.28500000000003</c:v>
                      </c:pt>
                      <c:pt idx="1256">
                        <c:v>502.685</c:v>
                      </c:pt>
                      <c:pt idx="1257">
                        <c:v>503.08499999999998</c:v>
                      </c:pt>
                      <c:pt idx="1258">
                        <c:v>503.48599999999999</c:v>
                      </c:pt>
                      <c:pt idx="1259">
                        <c:v>503.88600000000002</c:v>
                      </c:pt>
                      <c:pt idx="1260">
                        <c:v>504.286</c:v>
                      </c:pt>
                      <c:pt idx="1261">
                        <c:v>504.68599999999998</c:v>
                      </c:pt>
                      <c:pt idx="1262">
                        <c:v>505.08600000000001</c:v>
                      </c:pt>
                      <c:pt idx="1263">
                        <c:v>505.48599999999999</c:v>
                      </c:pt>
                      <c:pt idx="1264">
                        <c:v>505.88600000000002</c:v>
                      </c:pt>
                      <c:pt idx="1265">
                        <c:v>506.286</c:v>
                      </c:pt>
                      <c:pt idx="1266">
                        <c:v>506.68599999999998</c:v>
                      </c:pt>
                      <c:pt idx="1267">
                        <c:v>507.08600000000001</c:v>
                      </c:pt>
                      <c:pt idx="1268">
                        <c:v>507.48700000000002</c:v>
                      </c:pt>
                      <c:pt idx="1269">
                        <c:v>507.887</c:v>
                      </c:pt>
                      <c:pt idx="1270">
                        <c:v>508.28699999999998</c:v>
                      </c:pt>
                      <c:pt idx="1271">
                        <c:v>508.68700000000001</c:v>
                      </c:pt>
                      <c:pt idx="1272">
                        <c:v>509.08699999999999</c:v>
                      </c:pt>
                      <c:pt idx="1273">
                        <c:v>509.48700000000002</c:v>
                      </c:pt>
                      <c:pt idx="1274">
                        <c:v>509.887</c:v>
                      </c:pt>
                      <c:pt idx="1275">
                        <c:v>510.28699999999998</c:v>
                      </c:pt>
                      <c:pt idx="1276">
                        <c:v>510.68700000000001</c:v>
                      </c:pt>
                      <c:pt idx="1277">
                        <c:v>511.08699999999999</c:v>
                      </c:pt>
                      <c:pt idx="1278">
                        <c:v>511.488</c:v>
                      </c:pt>
                      <c:pt idx="1279">
                        <c:v>511.88799999999998</c:v>
                      </c:pt>
                      <c:pt idx="1280">
                        <c:v>512.28800000000001</c:v>
                      </c:pt>
                      <c:pt idx="1281">
                        <c:v>512.68799999999999</c:v>
                      </c:pt>
                      <c:pt idx="1282">
                        <c:v>513.08799999999997</c:v>
                      </c:pt>
                      <c:pt idx="1283">
                        <c:v>513.48800000000006</c:v>
                      </c:pt>
                      <c:pt idx="1284">
                        <c:v>513.88800000000003</c:v>
                      </c:pt>
                      <c:pt idx="1285">
                        <c:v>514.28800000000001</c:v>
                      </c:pt>
                      <c:pt idx="1286">
                        <c:v>514.68799999999999</c:v>
                      </c:pt>
                      <c:pt idx="1287">
                        <c:v>515.08799999999997</c:v>
                      </c:pt>
                      <c:pt idx="1288">
                        <c:v>515.48900000000003</c:v>
                      </c:pt>
                      <c:pt idx="1289">
                        <c:v>515.88900000000001</c:v>
                      </c:pt>
                      <c:pt idx="1290">
                        <c:v>516.28899999999999</c:v>
                      </c:pt>
                      <c:pt idx="1291">
                        <c:v>516.68899999999996</c:v>
                      </c:pt>
                      <c:pt idx="1292">
                        <c:v>517.08900000000006</c:v>
                      </c:pt>
                      <c:pt idx="1293">
                        <c:v>517.48900000000003</c:v>
                      </c:pt>
                      <c:pt idx="1294">
                        <c:v>517.88900000000001</c:v>
                      </c:pt>
                      <c:pt idx="1295">
                        <c:v>518.28899999999999</c:v>
                      </c:pt>
                      <c:pt idx="1296">
                        <c:v>518.68899999999996</c:v>
                      </c:pt>
                      <c:pt idx="1297">
                        <c:v>519.08900000000006</c:v>
                      </c:pt>
                      <c:pt idx="1298">
                        <c:v>519.49</c:v>
                      </c:pt>
                      <c:pt idx="1299">
                        <c:v>519.89</c:v>
                      </c:pt>
                      <c:pt idx="1300">
                        <c:v>520.29</c:v>
                      </c:pt>
                      <c:pt idx="1301">
                        <c:v>520.69000000000005</c:v>
                      </c:pt>
                      <c:pt idx="1302">
                        <c:v>521.09</c:v>
                      </c:pt>
                      <c:pt idx="1303">
                        <c:v>521.49</c:v>
                      </c:pt>
                      <c:pt idx="1304">
                        <c:v>521.89</c:v>
                      </c:pt>
                      <c:pt idx="1305">
                        <c:v>522.29</c:v>
                      </c:pt>
                      <c:pt idx="1306">
                        <c:v>522.69000000000005</c:v>
                      </c:pt>
                      <c:pt idx="1307">
                        <c:v>523.09</c:v>
                      </c:pt>
                      <c:pt idx="1308">
                        <c:v>523.49300000000005</c:v>
                      </c:pt>
                      <c:pt idx="1309">
                        <c:v>523.89300000000003</c:v>
                      </c:pt>
                      <c:pt idx="1310">
                        <c:v>524.29300000000001</c:v>
                      </c:pt>
                      <c:pt idx="1311">
                        <c:v>524.69299999999998</c:v>
                      </c:pt>
                      <c:pt idx="1312">
                        <c:v>525.09299999999996</c:v>
                      </c:pt>
                      <c:pt idx="1313">
                        <c:v>525.49300000000005</c:v>
                      </c:pt>
                      <c:pt idx="1314">
                        <c:v>525.89300000000003</c:v>
                      </c:pt>
                      <c:pt idx="1315">
                        <c:v>526.29300000000001</c:v>
                      </c:pt>
                      <c:pt idx="1316">
                        <c:v>526.69299999999998</c:v>
                      </c:pt>
                      <c:pt idx="1317">
                        <c:v>527.09299999999996</c:v>
                      </c:pt>
                      <c:pt idx="1318">
                        <c:v>527.49400000000003</c:v>
                      </c:pt>
                      <c:pt idx="1319">
                        <c:v>527.89400000000001</c:v>
                      </c:pt>
                      <c:pt idx="1320">
                        <c:v>528.29399999999998</c:v>
                      </c:pt>
                      <c:pt idx="1321">
                        <c:v>528.69399999999996</c:v>
                      </c:pt>
                      <c:pt idx="1322">
                        <c:v>529.09400000000005</c:v>
                      </c:pt>
                      <c:pt idx="1323">
                        <c:v>529.49400000000003</c:v>
                      </c:pt>
                      <c:pt idx="1324">
                        <c:v>529.89400000000001</c:v>
                      </c:pt>
                      <c:pt idx="1325">
                        <c:v>530.29399999999998</c:v>
                      </c:pt>
                      <c:pt idx="1326">
                        <c:v>530.69399999999996</c:v>
                      </c:pt>
                      <c:pt idx="1327">
                        <c:v>531.09400000000005</c:v>
                      </c:pt>
                      <c:pt idx="1328">
                        <c:v>531.495</c:v>
                      </c:pt>
                      <c:pt idx="1329">
                        <c:v>531.89499999999998</c:v>
                      </c:pt>
                      <c:pt idx="1330">
                        <c:v>532.29499999999996</c:v>
                      </c:pt>
                      <c:pt idx="1331">
                        <c:v>532.69500000000005</c:v>
                      </c:pt>
                      <c:pt idx="1332">
                        <c:v>533.09500000000003</c:v>
                      </c:pt>
                      <c:pt idx="1333">
                        <c:v>533.495</c:v>
                      </c:pt>
                      <c:pt idx="1334">
                        <c:v>533.89499999999998</c:v>
                      </c:pt>
                      <c:pt idx="1335">
                        <c:v>534.29499999999996</c:v>
                      </c:pt>
                      <c:pt idx="1336">
                        <c:v>534.69500000000005</c:v>
                      </c:pt>
                      <c:pt idx="1337">
                        <c:v>535.09500000000003</c:v>
                      </c:pt>
                      <c:pt idx="1338">
                        <c:v>535.49699999999996</c:v>
                      </c:pt>
                      <c:pt idx="1339">
                        <c:v>535.89599999999996</c:v>
                      </c:pt>
                      <c:pt idx="1340">
                        <c:v>536.29700000000003</c:v>
                      </c:pt>
                      <c:pt idx="1341">
                        <c:v>536.69600000000003</c:v>
                      </c:pt>
                      <c:pt idx="1342">
                        <c:v>537.096</c:v>
                      </c:pt>
                      <c:pt idx="1343">
                        <c:v>537.49699999999996</c:v>
                      </c:pt>
                      <c:pt idx="1344">
                        <c:v>537.89599999999996</c:v>
                      </c:pt>
                      <c:pt idx="1345">
                        <c:v>538.29700000000003</c:v>
                      </c:pt>
                      <c:pt idx="1346">
                        <c:v>538.69600000000003</c:v>
                      </c:pt>
                      <c:pt idx="1347">
                        <c:v>539.096</c:v>
                      </c:pt>
                      <c:pt idx="1348">
                        <c:v>539.49800000000005</c:v>
                      </c:pt>
                      <c:pt idx="1349">
                        <c:v>539.89800000000002</c:v>
                      </c:pt>
                      <c:pt idx="1350">
                        <c:v>540.298</c:v>
                      </c:pt>
                      <c:pt idx="1351">
                        <c:v>540.69799999999998</c:v>
                      </c:pt>
                      <c:pt idx="1352">
                        <c:v>541.09799999999996</c:v>
                      </c:pt>
                      <c:pt idx="1353">
                        <c:v>541.49800000000005</c:v>
                      </c:pt>
                      <c:pt idx="1354">
                        <c:v>541.89800000000002</c:v>
                      </c:pt>
                      <c:pt idx="1355">
                        <c:v>542.298</c:v>
                      </c:pt>
                      <c:pt idx="1356">
                        <c:v>542.69799999999998</c:v>
                      </c:pt>
                      <c:pt idx="1357">
                        <c:v>543.09799999999996</c:v>
                      </c:pt>
                      <c:pt idx="1358">
                        <c:v>543.49900000000002</c:v>
                      </c:pt>
                      <c:pt idx="1359">
                        <c:v>543.899</c:v>
                      </c:pt>
                      <c:pt idx="1360">
                        <c:v>544.29899999999998</c:v>
                      </c:pt>
                      <c:pt idx="1361">
                        <c:v>544.69899999999996</c:v>
                      </c:pt>
                      <c:pt idx="1362">
                        <c:v>545.09900000000005</c:v>
                      </c:pt>
                      <c:pt idx="1363">
                        <c:v>545.49900000000002</c:v>
                      </c:pt>
                      <c:pt idx="1364">
                        <c:v>545.899</c:v>
                      </c:pt>
                      <c:pt idx="1365">
                        <c:v>546.29899999999998</c:v>
                      </c:pt>
                      <c:pt idx="1366">
                        <c:v>546.69899999999996</c:v>
                      </c:pt>
                      <c:pt idx="1367">
                        <c:v>547.09900000000005</c:v>
                      </c:pt>
                      <c:pt idx="1368">
                        <c:v>547.5</c:v>
                      </c:pt>
                      <c:pt idx="1369">
                        <c:v>547.9</c:v>
                      </c:pt>
                      <c:pt idx="1370">
                        <c:v>548.29999999999995</c:v>
                      </c:pt>
                      <c:pt idx="1371">
                        <c:v>548.70000000000005</c:v>
                      </c:pt>
                      <c:pt idx="1372">
                        <c:v>549.1</c:v>
                      </c:pt>
                      <c:pt idx="1373">
                        <c:v>549.5</c:v>
                      </c:pt>
                      <c:pt idx="1374">
                        <c:v>549.9</c:v>
                      </c:pt>
                      <c:pt idx="1375">
                        <c:v>550.29999999999995</c:v>
                      </c:pt>
                      <c:pt idx="1376">
                        <c:v>550.70000000000005</c:v>
                      </c:pt>
                      <c:pt idx="1377">
                        <c:v>551.1</c:v>
                      </c:pt>
                      <c:pt idx="1378">
                        <c:v>551.50099999999998</c:v>
                      </c:pt>
                      <c:pt idx="1379">
                        <c:v>551.90099999999995</c:v>
                      </c:pt>
                      <c:pt idx="1380">
                        <c:v>552.30100000000004</c:v>
                      </c:pt>
                      <c:pt idx="1381">
                        <c:v>552.70100000000002</c:v>
                      </c:pt>
                      <c:pt idx="1382">
                        <c:v>553.101</c:v>
                      </c:pt>
                      <c:pt idx="1383">
                        <c:v>553.50099999999998</c:v>
                      </c:pt>
                      <c:pt idx="1384">
                        <c:v>553.90099999999995</c:v>
                      </c:pt>
                      <c:pt idx="1385">
                        <c:v>554.30100000000004</c:v>
                      </c:pt>
                      <c:pt idx="1386">
                        <c:v>554.70100000000002</c:v>
                      </c:pt>
                      <c:pt idx="1387">
                        <c:v>555.101</c:v>
                      </c:pt>
                      <c:pt idx="1388">
                        <c:v>555.50400000000002</c:v>
                      </c:pt>
                      <c:pt idx="1389">
                        <c:v>555.904</c:v>
                      </c:pt>
                      <c:pt idx="1390">
                        <c:v>556.30399999999997</c:v>
                      </c:pt>
                      <c:pt idx="1391">
                        <c:v>556.70399999999995</c:v>
                      </c:pt>
                      <c:pt idx="1392">
                        <c:v>557.10400000000004</c:v>
                      </c:pt>
                      <c:pt idx="1393">
                        <c:v>557.50400000000002</c:v>
                      </c:pt>
                      <c:pt idx="1394">
                        <c:v>557.904</c:v>
                      </c:pt>
                      <c:pt idx="1395">
                        <c:v>558.30399999999997</c:v>
                      </c:pt>
                      <c:pt idx="1396">
                        <c:v>558.70399999999995</c:v>
                      </c:pt>
                      <c:pt idx="1397">
                        <c:v>559.10400000000004</c:v>
                      </c:pt>
                      <c:pt idx="1398">
                        <c:v>559.505</c:v>
                      </c:pt>
                      <c:pt idx="1399">
                        <c:v>559.90499999999997</c:v>
                      </c:pt>
                      <c:pt idx="1400">
                        <c:v>560.30499999999995</c:v>
                      </c:pt>
                      <c:pt idx="1401">
                        <c:v>560.70500000000004</c:v>
                      </c:pt>
                      <c:pt idx="1402">
                        <c:v>561.10500000000002</c:v>
                      </c:pt>
                      <c:pt idx="1403">
                        <c:v>561.505</c:v>
                      </c:pt>
                      <c:pt idx="1404">
                        <c:v>561.90499999999997</c:v>
                      </c:pt>
                      <c:pt idx="1405">
                        <c:v>562.30499999999995</c:v>
                      </c:pt>
                      <c:pt idx="1406">
                        <c:v>562.70500000000004</c:v>
                      </c:pt>
                      <c:pt idx="1407">
                        <c:v>563.10500000000002</c:v>
                      </c:pt>
                      <c:pt idx="1408">
                        <c:v>563.50599999999997</c:v>
                      </c:pt>
                      <c:pt idx="1409">
                        <c:v>563.90599999999995</c:v>
                      </c:pt>
                      <c:pt idx="1410">
                        <c:v>564.30600000000004</c:v>
                      </c:pt>
                      <c:pt idx="1411">
                        <c:v>564.70600000000002</c:v>
                      </c:pt>
                      <c:pt idx="1412">
                        <c:v>565.10599999999999</c:v>
                      </c:pt>
                      <c:pt idx="1413">
                        <c:v>565.50599999999997</c:v>
                      </c:pt>
                      <c:pt idx="1414">
                        <c:v>565.90599999999995</c:v>
                      </c:pt>
                      <c:pt idx="1415">
                        <c:v>566.30600000000004</c:v>
                      </c:pt>
                      <c:pt idx="1416">
                        <c:v>566.70600000000002</c:v>
                      </c:pt>
                      <c:pt idx="1417">
                        <c:v>567.10599999999999</c:v>
                      </c:pt>
                      <c:pt idx="1418">
                        <c:v>567.50699999999995</c:v>
                      </c:pt>
                      <c:pt idx="1419">
                        <c:v>567.90700000000004</c:v>
                      </c:pt>
                      <c:pt idx="1420">
                        <c:v>568.30700000000002</c:v>
                      </c:pt>
                      <c:pt idx="1421">
                        <c:v>568.70699999999999</c:v>
                      </c:pt>
                      <c:pt idx="1422">
                        <c:v>569.10699999999997</c:v>
                      </c:pt>
                      <c:pt idx="1423">
                        <c:v>569.50699999999995</c:v>
                      </c:pt>
                      <c:pt idx="1424">
                        <c:v>569.90700000000004</c:v>
                      </c:pt>
                      <c:pt idx="1425">
                        <c:v>570.30700000000002</c:v>
                      </c:pt>
                      <c:pt idx="1426">
                        <c:v>570.70699999999999</c:v>
                      </c:pt>
                      <c:pt idx="1427">
                        <c:v>571.10699999999997</c:v>
                      </c:pt>
                      <c:pt idx="1428">
                        <c:v>571.50800000000004</c:v>
                      </c:pt>
                      <c:pt idx="1429">
                        <c:v>571.90800000000002</c:v>
                      </c:pt>
                      <c:pt idx="1430">
                        <c:v>572.30799999999999</c:v>
                      </c:pt>
                      <c:pt idx="1431">
                        <c:v>572.70799999999997</c:v>
                      </c:pt>
                      <c:pt idx="1432">
                        <c:v>573.10799999999995</c:v>
                      </c:pt>
                      <c:pt idx="1433">
                        <c:v>573.50800000000004</c:v>
                      </c:pt>
                      <c:pt idx="1434">
                        <c:v>573.90800000000002</c:v>
                      </c:pt>
                      <c:pt idx="1435">
                        <c:v>574.30799999999999</c:v>
                      </c:pt>
                      <c:pt idx="1436">
                        <c:v>574.70799999999997</c:v>
                      </c:pt>
                      <c:pt idx="1437">
                        <c:v>575.10799999999995</c:v>
                      </c:pt>
                      <c:pt idx="1438">
                        <c:v>575.50900000000001</c:v>
                      </c:pt>
                      <c:pt idx="1439">
                        <c:v>575.90899999999999</c:v>
                      </c:pt>
                      <c:pt idx="1440">
                        <c:v>576.30899999999997</c:v>
                      </c:pt>
                      <c:pt idx="1441">
                        <c:v>576.70899999999995</c:v>
                      </c:pt>
                      <c:pt idx="1442">
                        <c:v>577.10900000000004</c:v>
                      </c:pt>
                      <c:pt idx="1443">
                        <c:v>577.50900000000001</c:v>
                      </c:pt>
                      <c:pt idx="1444">
                        <c:v>577.90899999999999</c:v>
                      </c:pt>
                      <c:pt idx="1445">
                        <c:v>578.30899999999997</c:v>
                      </c:pt>
                      <c:pt idx="1446">
                        <c:v>578.70899999999995</c:v>
                      </c:pt>
                      <c:pt idx="1447">
                        <c:v>579.10900000000004</c:v>
                      </c:pt>
                      <c:pt idx="1448">
                        <c:v>579.51</c:v>
                      </c:pt>
                      <c:pt idx="1449">
                        <c:v>579.91099999999994</c:v>
                      </c:pt>
                      <c:pt idx="1450">
                        <c:v>580.30999999999995</c:v>
                      </c:pt>
                      <c:pt idx="1451">
                        <c:v>580.71100000000001</c:v>
                      </c:pt>
                      <c:pt idx="1452">
                        <c:v>581.11</c:v>
                      </c:pt>
                      <c:pt idx="1453">
                        <c:v>581.51</c:v>
                      </c:pt>
                      <c:pt idx="1454">
                        <c:v>581.91099999999994</c:v>
                      </c:pt>
                      <c:pt idx="1455">
                        <c:v>582.30999999999995</c:v>
                      </c:pt>
                      <c:pt idx="1456">
                        <c:v>582.71100000000001</c:v>
                      </c:pt>
                      <c:pt idx="1457">
                        <c:v>583.11</c:v>
                      </c:pt>
                      <c:pt idx="1458">
                        <c:v>583.51199999999994</c:v>
                      </c:pt>
                      <c:pt idx="1459">
                        <c:v>583.91200000000003</c:v>
                      </c:pt>
                      <c:pt idx="1460">
                        <c:v>584.31200000000001</c:v>
                      </c:pt>
                      <c:pt idx="1461">
                        <c:v>584.71199999999999</c:v>
                      </c:pt>
                      <c:pt idx="1462">
                        <c:v>585.11199999999997</c:v>
                      </c:pt>
                      <c:pt idx="1463">
                        <c:v>585.51199999999994</c:v>
                      </c:pt>
                      <c:pt idx="1464">
                        <c:v>585.91200000000003</c:v>
                      </c:pt>
                      <c:pt idx="1465">
                        <c:v>586.31200000000001</c:v>
                      </c:pt>
                      <c:pt idx="1466">
                        <c:v>586.71199999999999</c:v>
                      </c:pt>
                      <c:pt idx="1467">
                        <c:v>587.11199999999997</c:v>
                      </c:pt>
                      <c:pt idx="1468">
                        <c:v>587.51499999999999</c:v>
                      </c:pt>
                      <c:pt idx="1469">
                        <c:v>587.91499999999996</c:v>
                      </c:pt>
                      <c:pt idx="1470">
                        <c:v>588.31500000000005</c:v>
                      </c:pt>
                      <c:pt idx="1471">
                        <c:v>588.71500000000003</c:v>
                      </c:pt>
                      <c:pt idx="1472">
                        <c:v>589.11500000000001</c:v>
                      </c:pt>
                      <c:pt idx="1473">
                        <c:v>589.51499999999999</c:v>
                      </c:pt>
                      <c:pt idx="1474">
                        <c:v>589.91499999999996</c:v>
                      </c:pt>
                      <c:pt idx="1475">
                        <c:v>590.31500000000005</c:v>
                      </c:pt>
                      <c:pt idx="1476">
                        <c:v>590.71500000000003</c:v>
                      </c:pt>
                      <c:pt idx="1477">
                        <c:v>591.11500000000001</c:v>
                      </c:pt>
                      <c:pt idx="1478">
                        <c:v>591.51599999999996</c:v>
                      </c:pt>
                      <c:pt idx="1479">
                        <c:v>591.91600000000005</c:v>
                      </c:pt>
                      <c:pt idx="1480">
                        <c:v>592.31600000000003</c:v>
                      </c:pt>
                      <c:pt idx="1481">
                        <c:v>592.71600000000001</c:v>
                      </c:pt>
                      <c:pt idx="1482">
                        <c:v>593.11599999999999</c:v>
                      </c:pt>
                      <c:pt idx="1483">
                        <c:v>593.51599999999996</c:v>
                      </c:pt>
                      <c:pt idx="1484">
                        <c:v>593.91600000000005</c:v>
                      </c:pt>
                      <c:pt idx="1485">
                        <c:v>594.31600000000003</c:v>
                      </c:pt>
                      <c:pt idx="1486">
                        <c:v>594.71600000000001</c:v>
                      </c:pt>
                      <c:pt idx="1487">
                        <c:v>595.11599999999999</c:v>
                      </c:pt>
                      <c:pt idx="1488">
                        <c:v>595.51700000000005</c:v>
                      </c:pt>
                      <c:pt idx="1489">
                        <c:v>595.91700000000003</c:v>
                      </c:pt>
                      <c:pt idx="1490">
                        <c:v>596.31700000000001</c:v>
                      </c:pt>
                      <c:pt idx="1491">
                        <c:v>596.71699999999998</c:v>
                      </c:pt>
                      <c:pt idx="1492">
                        <c:v>597.11699999999996</c:v>
                      </c:pt>
                      <c:pt idx="1493">
                        <c:v>597.51700000000005</c:v>
                      </c:pt>
                      <c:pt idx="1494">
                        <c:v>597.91700000000003</c:v>
                      </c:pt>
                      <c:pt idx="1495">
                        <c:v>598.31700000000001</c:v>
                      </c:pt>
                      <c:pt idx="1496">
                        <c:v>598.71699999999998</c:v>
                      </c:pt>
                      <c:pt idx="1497">
                        <c:v>599.11699999999996</c:v>
                      </c:pt>
                      <c:pt idx="1498">
                        <c:v>599.51800000000003</c:v>
                      </c:pt>
                      <c:pt idx="1499">
                        <c:v>599.91800000000001</c:v>
                      </c:pt>
                      <c:pt idx="1500">
                        <c:v>600.31799999999998</c:v>
                      </c:pt>
                      <c:pt idx="1501">
                        <c:v>600.71799999999996</c:v>
                      </c:pt>
                      <c:pt idx="1502">
                        <c:v>601.11800000000005</c:v>
                      </c:pt>
                      <c:pt idx="1503">
                        <c:v>601.51800000000003</c:v>
                      </c:pt>
                      <c:pt idx="1504">
                        <c:v>601.91800000000001</c:v>
                      </c:pt>
                      <c:pt idx="1505">
                        <c:v>602.31799999999998</c:v>
                      </c:pt>
                      <c:pt idx="1506">
                        <c:v>602.71799999999996</c:v>
                      </c:pt>
                      <c:pt idx="1507">
                        <c:v>603.11800000000005</c:v>
                      </c:pt>
                      <c:pt idx="1508">
                        <c:v>603.51900000000001</c:v>
                      </c:pt>
                      <c:pt idx="1509">
                        <c:v>603.91899999999998</c:v>
                      </c:pt>
                      <c:pt idx="1510">
                        <c:v>604.31899999999996</c:v>
                      </c:pt>
                      <c:pt idx="1511">
                        <c:v>604.71900000000005</c:v>
                      </c:pt>
                      <c:pt idx="1512">
                        <c:v>605.11900000000003</c:v>
                      </c:pt>
                      <c:pt idx="1513">
                        <c:v>605.51900000000001</c:v>
                      </c:pt>
                      <c:pt idx="1514">
                        <c:v>605.91899999999998</c:v>
                      </c:pt>
                      <c:pt idx="1515">
                        <c:v>606.31899999999996</c:v>
                      </c:pt>
                      <c:pt idx="1516">
                        <c:v>606.71900000000005</c:v>
                      </c:pt>
                      <c:pt idx="1517">
                        <c:v>607.11900000000003</c:v>
                      </c:pt>
                      <c:pt idx="1518">
                        <c:v>607.52</c:v>
                      </c:pt>
                      <c:pt idx="1519">
                        <c:v>607.91999999999996</c:v>
                      </c:pt>
                      <c:pt idx="1520">
                        <c:v>608.32000000000005</c:v>
                      </c:pt>
                      <c:pt idx="1521">
                        <c:v>608.72</c:v>
                      </c:pt>
                      <c:pt idx="1522">
                        <c:v>609.12</c:v>
                      </c:pt>
                      <c:pt idx="1523">
                        <c:v>609.52</c:v>
                      </c:pt>
                      <c:pt idx="1524">
                        <c:v>609.91999999999996</c:v>
                      </c:pt>
                      <c:pt idx="1525">
                        <c:v>610.32000000000005</c:v>
                      </c:pt>
                      <c:pt idx="1526">
                        <c:v>610.72</c:v>
                      </c:pt>
                      <c:pt idx="1527">
                        <c:v>611.12</c:v>
                      </c:pt>
                      <c:pt idx="1528">
                        <c:v>611.52099999999996</c:v>
                      </c:pt>
                      <c:pt idx="1529">
                        <c:v>611.92100000000005</c:v>
                      </c:pt>
                      <c:pt idx="1530">
                        <c:v>612.32100000000003</c:v>
                      </c:pt>
                      <c:pt idx="1531">
                        <c:v>612.721</c:v>
                      </c:pt>
                      <c:pt idx="1532">
                        <c:v>613.12099999999998</c:v>
                      </c:pt>
                      <c:pt idx="1533">
                        <c:v>613.52099999999996</c:v>
                      </c:pt>
                      <c:pt idx="1534">
                        <c:v>613.92100000000005</c:v>
                      </c:pt>
                      <c:pt idx="1535">
                        <c:v>614.32100000000003</c:v>
                      </c:pt>
                      <c:pt idx="1536">
                        <c:v>614.721</c:v>
                      </c:pt>
                      <c:pt idx="1537">
                        <c:v>615.12099999999998</c:v>
                      </c:pt>
                      <c:pt idx="1538">
                        <c:v>615.52200000000005</c:v>
                      </c:pt>
                      <c:pt idx="1539">
                        <c:v>615.92200000000003</c:v>
                      </c:pt>
                      <c:pt idx="1540">
                        <c:v>616.322</c:v>
                      </c:pt>
                      <c:pt idx="1541">
                        <c:v>616.72199999999998</c:v>
                      </c:pt>
                      <c:pt idx="1542">
                        <c:v>617.12199999999996</c:v>
                      </c:pt>
                      <c:pt idx="1543">
                        <c:v>617.52200000000005</c:v>
                      </c:pt>
                      <c:pt idx="1544">
                        <c:v>617.92200000000003</c:v>
                      </c:pt>
                      <c:pt idx="1545">
                        <c:v>618.322</c:v>
                      </c:pt>
                      <c:pt idx="1546">
                        <c:v>618.72199999999998</c:v>
                      </c:pt>
                      <c:pt idx="1547">
                        <c:v>619.12199999999996</c:v>
                      </c:pt>
                      <c:pt idx="1548">
                        <c:v>619.52300000000002</c:v>
                      </c:pt>
                      <c:pt idx="1549">
                        <c:v>619.923</c:v>
                      </c:pt>
                      <c:pt idx="1550">
                        <c:v>620.32299999999998</c:v>
                      </c:pt>
                      <c:pt idx="1551">
                        <c:v>620.72299999999996</c:v>
                      </c:pt>
                      <c:pt idx="1552">
                        <c:v>621.12300000000005</c:v>
                      </c:pt>
                      <c:pt idx="1553">
                        <c:v>621.52300000000002</c:v>
                      </c:pt>
                      <c:pt idx="1554">
                        <c:v>621.923</c:v>
                      </c:pt>
                      <c:pt idx="1555">
                        <c:v>622.32299999999998</c:v>
                      </c:pt>
                      <c:pt idx="1556">
                        <c:v>622.72299999999996</c:v>
                      </c:pt>
                      <c:pt idx="1557">
                        <c:v>623.12300000000005</c:v>
                      </c:pt>
                      <c:pt idx="1558">
                        <c:v>623.524</c:v>
                      </c:pt>
                      <c:pt idx="1559">
                        <c:v>623.92399999999998</c:v>
                      </c:pt>
                      <c:pt idx="1560">
                        <c:v>624.32399999999996</c:v>
                      </c:pt>
                      <c:pt idx="1561">
                        <c:v>624.72400000000005</c:v>
                      </c:pt>
                      <c:pt idx="1562">
                        <c:v>625.12400000000002</c:v>
                      </c:pt>
                      <c:pt idx="1563">
                        <c:v>625.524</c:v>
                      </c:pt>
                      <c:pt idx="1564">
                        <c:v>625.92399999999998</c:v>
                      </c:pt>
                      <c:pt idx="1565">
                        <c:v>626.32399999999996</c:v>
                      </c:pt>
                      <c:pt idx="1566">
                        <c:v>626.72400000000005</c:v>
                      </c:pt>
                      <c:pt idx="1567">
                        <c:v>627.12400000000002</c:v>
                      </c:pt>
                      <c:pt idx="1568">
                        <c:v>627.52499999999998</c:v>
                      </c:pt>
                      <c:pt idx="1569">
                        <c:v>627.92499999999995</c:v>
                      </c:pt>
                      <c:pt idx="1570">
                        <c:v>628.32500000000005</c:v>
                      </c:pt>
                      <c:pt idx="1571">
                        <c:v>628.72500000000002</c:v>
                      </c:pt>
                      <c:pt idx="1572">
                        <c:v>629.125</c:v>
                      </c:pt>
                      <c:pt idx="1573">
                        <c:v>629.52499999999998</c:v>
                      </c:pt>
                      <c:pt idx="1574">
                        <c:v>629.92499999999995</c:v>
                      </c:pt>
                      <c:pt idx="1575">
                        <c:v>630.32500000000005</c:v>
                      </c:pt>
                      <c:pt idx="1576">
                        <c:v>630.72500000000002</c:v>
                      </c:pt>
                      <c:pt idx="1577">
                        <c:v>631.125</c:v>
                      </c:pt>
                      <c:pt idx="1578">
                        <c:v>631.52599999999995</c:v>
                      </c:pt>
                      <c:pt idx="1579">
                        <c:v>631.92600000000004</c:v>
                      </c:pt>
                      <c:pt idx="1580">
                        <c:v>632.32600000000002</c:v>
                      </c:pt>
                      <c:pt idx="1581">
                        <c:v>632.726</c:v>
                      </c:pt>
                      <c:pt idx="1582">
                        <c:v>633.12599999999998</c:v>
                      </c:pt>
                      <c:pt idx="1583">
                        <c:v>633.52599999999995</c:v>
                      </c:pt>
                      <c:pt idx="1584">
                        <c:v>633.92600000000004</c:v>
                      </c:pt>
                      <c:pt idx="1585">
                        <c:v>634.32600000000002</c:v>
                      </c:pt>
                      <c:pt idx="1586">
                        <c:v>634.726</c:v>
                      </c:pt>
                      <c:pt idx="1587">
                        <c:v>635.12599999999998</c:v>
                      </c:pt>
                      <c:pt idx="1588">
                        <c:v>635.52700000000004</c:v>
                      </c:pt>
                      <c:pt idx="1589">
                        <c:v>635.92700000000002</c:v>
                      </c:pt>
                      <c:pt idx="1590">
                        <c:v>636.327</c:v>
                      </c:pt>
                      <c:pt idx="1591">
                        <c:v>636.72699999999998</c:v>
                      </c:pt>
                      <c:pt idx="1592">
                        <c:v>637.12699999999995</c:v>
                      </c:pt>
                      <c:pt idx="1593">
                        <c:v>637.52700000000004</c:v>
                      </c:pt>
                      <c:pt idx="1594">
                        <c:v>637.92700000000002</c:v>
                      </c:pt>
                      <c:pt idx="1595">
                        <c:v>638.327</c:v>
                      </c:pt>
                      <c:pt idx="1596">
                        <c:v>638.72699999999998</c:v>
                      </c:pt>
                      <c:pt idx="1597">
                        <c:v>639.12699999999995</c:v>
                      </c:pt>
                      <c:pt idx="1598">
                        <c:v>639.52800000000002</c:v>
                      </c:pt>
                      <c:pt idx="1599">
                        <c:v>639.928</c:v>
                      </c:pt>
                      <c:pt idx="1600">
                        <c:v>640.32799999999997</c:v>
                      </c:pt>
                      <c:pt idx="1601">
                        <c:v>640.72799999999995</c:v>
                      </c:pt>
                      <c:pt idx="1602">
                        <c:v>641.12800000000004</c:v>
                      </c:pt>
                      <c:pt idx="1603">
                        <c:v>641.52800000000002</c:v>
                      </c:pt>
                      <c:pt idx="1604">
                        <c:v>641.928</c:v>
                      </c:pt>
                      <c:pt idx="1605">
                        <c:v>642.32799999999997</c:v>
                      </c:pt>
                      <c:pt idx="1606">
                        <c:v>642.72799999999995</c:v>
                      </c:pt>
                      <c:pt idx="1607">
                        <c:v>643.12800000000004</c:v>
                      </c:pt>
                      <c:pt idx="1608">
                        <c:v>643.529</c:v>
                      </c:pt>
                      <c:pt idx="1609">
                        <c:v>643.92899999999997</c:v>
                      </c:pt>
                      <c:pt idx="1610">
                        <c:v>644.32899999999995</c:v>
                      </c:pt>
                      <c:pt idx="1611">
                        <c:v>644.72900000000004</c:v>
                      </c:pt>
                      <c:pt idx="1612">
                        <c:v>645.12900000000002</c:v>
                      </c:pt>
                      <c:pt idx="1613">
                        <c:v>645.529</c:v>
                      </c:pt>
                      <c:pt idx="1614">
                        <c:v>645.92899999999997</c:v>
                      </c:pt>
                      <c:pt idx="1615">
                        <c:v>646.32899999999995</c:v>
                      </c:pt>
                      <c:pt idx="1616">
                        <c:v>646.72900000000004</c:v>
                      </c:pt>
                      <c:pt idx="1617">
                        <c:v>647.12900000000002</c:v>
                      </c:pt>
                      <c:pt idx="1618">
                        <c:v>647.53</c:v>
                      </c:pt>
                      <c:pt idx="1619">
                        <c:v>647.92999999999995</c:v>
                      </c:pt>
                      <c:pt idx="1620">
                        <c:v>648.33000000000004</c:v>
                      </c:pt>
                      <c:pt idx="1621">
                        <c:v>648.73</c:v>
                      </c:pt>
                      <c:pt idx="1622">
                        <c:v>649.13</c:v>
                      </c:pt>
                      <c:pt idx="1623">
                        <c:v>649.53</c:v>
                      </c:pt>
                      <c:pt idx="1624">
                        <c:v>649.92999999999995</c:v>
                      </c:pt>
                      <c:pt idx="1625">
                        <c:v>650.33000000000004</c:v>
                      </c:pt>
                      <c:pt idx="1626">
                        <c:v>650.73</c:v>
                      </c:pt>
                      <c:pt idx="1627">
                        <c:v>651.13</c:v>
                      </c:pt>
                      <c:pt idx="1628">
                        <c:v>651.53099999999995</c:v>
                      </c:pt>
                      <c:pt idx="1629">
                        <c:v>651.93100000000004</c:v>
                      </c:pt>
                      <c:pt idx="1630">
                        <c:v>652.33100000000002</c:v>
                      </c:pt>
                      <c:pt idx="1631">
                        <c:v>652.73099999999999</c:v>
                      </c:pt>
                      <c:pt idx="1632">
                        <c:v>653.13099999999997</c:v>
                      </c:pt>
                      <c:pt idx="1633">
                        <c:v>653.53099999999995</c:v>
                      </c:pt>
                      <c:pt idx="1634">
                        <c:v>653.93100000000004</c:v>
                      </c:pt>
                      <c:pt idx="1635">
                        <c:v>654.33100000000002</c:v>
                      </c:pt>
                      <c:pt idx="1636">
                        <c:v>654.73099999999999</c:v>
                      </c:pt>
                      <c:pt idx="1637">
                        <c:v>655.13099999999997</c:v>
                      </c:pt>
                      <c:pt idx="1638">
                        <c:v>655.53399999999999</c:v>
                      </c:pt>
                      <c:pt idx="1639">
                        <c:v>655.93399999999997</c:v>
                      </c:pt>
                      <c:pt idx="1640">
                        <c:v>656.33399999999995</c:v>
                      </c:pt>
                      <c:pt idx="1641">
                        <c:v>656.73400000000004</c:v>
                      </c:pt>
                      <c:pt idx="1642">
                        <c:v>657.13400000000001</c:v>
                      </c:pt>
                      <c:pt idx="1643">
                        <c:v>657.53399999999999</c:v>
                      </c:pt>
                      <c:pt idx="1644">
                        <c:v>657.93399999999997</c:v>
                      </c:pt>
                      <c:pt idx="1645">
                        <c:v>658.33399999999995</c:v>
                      </c:pt>
                      <c:pt idx="1646">
                        <c:v>658.73400000000004</c:v>
                      </c:pt>
                      <c:pt idx="1647">
                        <c:v>659.13400000000001</c:v>
                      </c:pt>
                      <c:pt idx="1648">
                        <c:v>659.53599999999994</c:v>
                      </c:pt>
                      <c:pt idx="1649">
                        <c:v>659.93499999999995</c:v>
                      </c:pt>
                      <c:pt idx="1650">
                        <c:v>660.33600000000001</c:v>
                      </c:pt>
                      <c:pt idx="1651">
                        <c:v>660.73500000000001</c:v>
                      </c:pt>
                      <c:pt idx="1652">
                        <c:v>661.13499999999999</c:v>
                      </c:pt>
                      <c:pt idx="1653">
                        <c:v>661.53599999999994</c:v>
                      </c:pt>
                      <c:pt idx="1654">
                        <c:v>661.93499999999995</c:v>
                      </c:pt>
                      <c:pt idx="1655">
                        <c:v>662.33600000000001</c:v>
                      </c:pt>
                      <c:pt idx="1656">
                        <c:v>662.73500000000001</c:v>
                      </c:pt>
                      <c:pt idx="1657">
                        <c:v>663.13499999999999</c:v>
                      </c:pt>
                      <c:pt idx="1658">
                        <c:v>663.53700000000003</c:v>
                      </c:pt>
                      <c:pt idx="1659">
                        <c:v>663.93700000000001</c:v>
                      </c:pt>
                      <c:pt idx="1660">
                        <c:v>664.33699999999999</c:v>
                      </c:pt>
                      <c:pt idx="1661">
                        <c:v>664.73699999999997</c:v>
                      </c:pt>
                      <c:pt idx="1662">
                        <c:v>665.13699999999994</c:v>
                      </c:pt>
                      <c:pt idx="1663">
                        <c:v>665.53700000000003</c:v>
                      </c:pt>
                      <c:pt idx="1664">
                        <c:v>665.93700000000001</c:v>
                      </c:pt>
                      <c:pt idx="1665">
                        <c:v>666.33699999999999</c:v>
                      </c:pt>
                      <c:pt idx="1666">
                        <c:v>666.73699999999997</c:v>
                      </c:pt>
                      <c:pt idx="1667">
                        <c:v>667.13699999999994</c:v>
                      </c:pt>
                      <c:pt idx="1668">
                        <c:v>667.53800000000001</c:v>
                      </c:pt>
                      <c:pt idx="1669">
                        <c:v>667.93799999999999</c:v>
                      </c:pt>
                      <c:pt idx="1670">
                        <c:v>668.33799999999997</c:v>
                      </c:pt>
                      <c:pt idx="1671">
                        <c:v>668.73800000000006</c:v>
                      </c:pt>
                      <c:pt idx="1672">
                        <c:v>669.13800000000003</c:v>
                      </c:pt>
                      <c:pt idx="1673">
                        <c:v>669.53800000000001</c:v>
                      </c:pt>
                      <c:pt idx="1674">
                        <c:v>669.93799999999999</c:v>
                      </c:pt>
                      <c:pt idx="1675">
                        <c:v>670.33799999999997</c:v>
                      </c:pt>
                      <c:pt idx="1676">
                        <c:v>670.73800000000006</c:v>
                      </c:pt>
                      <c:pt idx="1677">
                        <c:v>671.13800000000003</c:v>
                      </c:pt>
                      <c:pt idx="1678">
                        <c:v>671.53899999999999</c:v>
                      </c:pt>
                      <c:pt idx="1679">
                        <c:v>671.93899999999996</c:v>
                      </c:pt>
                      <c:pt idx="1680">
                        <c:v>672.33900000000006</c:v>
                      </c:pt>
                      <c:pt idx="1681">
                        <c:v>672.73900000000003</c:v>
                      </c:pt>
                      <c:pt idx="1682">
                        <c:v>673.13900000000001</c:v>
                      </c:pt>
                      <c:pt idx="1683">
                        <c:v>673.53899999999999</c:v>
                      </c:pt>
                      <c:pt idx="1684">
                        <c:v>673.93899999999996</c:v>
                      </c:pt>
                      <c:pt idx="1685">
                        <c:v>674.33900000000006</c:v>
                      </c:pt>
                      <c:pt idx="1686">
                        <c:v>674.73900000000003</c:v>
                      </c:pt>
                      <c:pt idx="1687">
                        <c:v>675.13900000000001</c:v>
                      </c:pt>
                      <c:pt idx="1688">
                        <c:v>675.54</c:v>
                      </c:pt>
                      <c:pt idx="1689">
                        <c:v>675.94</c:v>
                      </c:pt>
                      <c:pt idx="1690">
                        <c:v>676.34</c:v>
                      </c:pt>
                      <c:pt idx="1691">
                        <c:v>676.74</c:v>
                      </c:pt>
                      <c:pt idx="1692">
                        <c:v>677.14</c:v>
                      </c:pt>
                      <c:pt idx="1693">
                        <c:v>677.54</c:v>
                      </c:pt>
                      <c:pt idx="1694">
                        <c:v>677.94</c:v>
                      </c:pt>
                      <c:pt idx="1695">
                        <c:v>678.34</c:v>
                      </c:pt>
                      <c:pt idx="1696">
                        <c:v>678.74</c:v>
                      </c:pt>
                      <c:pt idx="1697">
                        <c:v>679.14</c:v>
                      </c:pt>
                      <c:pt idx="1698">
                        <c:v>679.54100000000005</c:v>
                      </c:pt>
                      <c:pt idx="1699">
                        <c:v>679.94100000000003</c:v>
                      </c:pt>
                      <c:pt idx="1700">
                        <c:v>680.34100000000001</c:v>
                      </c:pt>
                      <c:pt idx="1701">
                        <c:v>680.74099999999999</c:v>
                      </c:pt>
                      <c:pt idx="1702">
                        <c:v>681.14099999999996</c:v>
                      </c:pt>
                      <c:pt idx="1703">
                        <c:v>681.54100000000005</c:v>
                      </c:pt>
                      <c:pt idx="1704">
                        <c:v>681.94100000000003</c:v>
                      </c:pt>
                      <c:pt idx="1705">
                        <c:v>682.34100000000001</c:v>
                      </c:pt>
                      <c:pt idx="1706">
                        <c:v>682.74099999999999</c:v>
                      </c:pt>
                      <c:pt idx="1707">
                        <c:v>683.14099999999996</c:v>
                      </c:pt>
                      <c:pt idx="1708">
                        <c:v>683.54200000000003</c:v>
                      </c:pt>
                      <c:pt idx="1709">
                        <c:v>683.94200000000001</c:v>
                      </c:pt>
                      <c:pt idx="1710">
                        <c:v>684.34199999999998</c:v>
                      </c:pt>
                      <c:pt idx="1711">
                        <c:v>684.74199999999996</c:v>
                      </c:pt>
                      <c:pt idx="1712">
                        <c:v>685.14200000000005</c:v>
                      </c:pt>
                      <c:pt idx="1713">
                        <c:v>685.54200000000003</c:v>
                      </c:pt>
                      <c:pt idx="1714">
                        <c:v>685.94200000000001</c:v>
                      </c:pt>
                      <c:pt idx="1715">
                        <c:v>686.34199999999998</c:v>
                      </c:pt>
                      <c:pt idx="1716">
                        <c:v>686.74199999999996</c:v>
                      </c:pt>
                      <c:pt idx="1717">
                        <c:v>687.14200000000005</c:v>
                      </c:pt>
                      <c:pt idx="1718">
                        <c:v>687.54499999999996</c:v>
                      </c:pt>
                      <c:pt idx="1719">
                        <c:v>687.94500000000005</c:v>
                      </c:pt>
                      <c:pt idx="1720">
                        <c:v>688.34500000000003</c:v>
                      </c:pt>
                      <c:pt idx="1721">
                        <c:v>688.745</c:v>
                      </c:pt>
                      <c:pt idx="1722">
                        <c:v>689.14499999999998</c:v>
                      </c:pt>
                      <c:pt idx="1723">
                        <c:v>689.54499999999996</c:v>
                      </c:pt>
                      <c:pt idx="1724">
                        <c:v>689.94500000000005</c:v>
                      </c:pt>
                      <c:pt idx="1725">
                        <c:v>690.34500000000003</c:v>
                      </c:pt>
                      <c:pt idx="1726">
                        <c:v>690.745</c:v>
                      </c:pt>
                      <c:pt idx="1727">
                        <c:v>691.14499999999998</c:v>
                      </c:pt>
                      <c:pt idx="1728">
                        <c:v>691.54600000000005</c:v>
                      </c:pt>
                      <c:pt idx="1729">
                        <c:v>691.94600000000003</c:v>
                      </c:pt>
                      <c:pt idx="1730">
                        <c:v>692.346</c:v>
                      </c:pt>
                      <c:pt idx="1731">
                        <c:v>692.74599999999998</c:v>
                      </c:pt>
                      <c:pt idx="1732">
                        <c:v>693.14599999999996</c:v>
                      </c:pt>
                      <c:pt idx="1733">
                        <c:v>693.54600000000005</c:v>
                      </c:pt>
                      <c:pt idx="1734">
                        <c:v>693.94600000000003</c:v>
                      </c:pt>
                      <c:pt idx="1735">
                        <c:v>694.346</c:v>
                      </c:pt>
                      <c:pt idx="1736">
                        <c:v>694.74599999999998</c:v>
                      </c:pt>
                      <c:pt idx="1737">
                        <c:v>695.14599999999996</c:v>
                      </c:pt>
                      <c:pt idx="1738">
                        <c:v>695.54700000000003</c:v>
                      </c:pt>
                      <c:pt idx="1739">
                        <c:v>695.947</c:v>
                      </c:pt>
                      <c:pt idx="1740">
                        <c:v>696.34699999999998</c:v>
                      </c:pt>
                      <c:pt idx="1741">
                        <c:v>696.74699999999996</c:v>
                      </c:pt>
                      <c:pt idx="1742">
                        <c:v>697.14700000000005</c:v>
                      </c:pt>
                      <c:pt idx="1743">
                        <c:v>697.54700000000003</c:v>
                      </c:pt>
                      <c:pt idx="1744">
                        <c:v>697.947</c:v>
                      </c:pt>
                      <c:pt idx="1745">
                        <c:v>698.34699999999998</c:v>
                      </c:pt>
                      <c:pt idx="1746">
                        <c:v>698.74699999999996</c:v>
                      </c:pt>
                      <c:pt idx="1747">
                        <c:v>699.14700000000005</c:v>
                      </c:pt>
                      <c:pt idx="1748">
                        <c:v>699.54899999999998</c:v>
                      </c:pt>
                      <c:pt idx="1749">
                        <c:v>699.94799999999998</c:v>
                      </c:pt>
                      <c:pt idx="1750">
                        <c:v>700.34900000000005</c:v>
                      </c:pt>
                      <c:pt idx="1751">
                        <c:v>700.74800000000005</c:v>
                      </c:pt>
                      <c:pt idx="1752">
                        <c:v>701.14800000000002</c:v>
                      </c:pt>
                      <c:pt idx="1753">
                        <c:v>701.54899999999998</c:v>
                      </c:pt>
                      <c:pt idx="1754">
                        <c:v>701.94799999999998</c:v>
                      </c:pt>
                      <c:pt idx="1755">
                        <c:v>702.34900000000005</c:v>
                      </c:pt>
                      <c:pt idx="1756">
                        <c:v>702.74800000000005</c:v>
                      </c:pt>
                      <c:pt idx="1757">
                        <c:v>703.14800000000002</c:v>
                      </c:pt>
                      <c:pt idx="1758">
                        <c:v>703.55</c:v>
                      </c:pt>
                      <c:pt idx="1759">
                        <c:v>703.95</c:v>
                      </c:pt>
                      <c:pt idx="1760">
                        <c:v>704.35</c:v>
                      </c:pt>
                      <c:pt idx="1761">
                        <c:v>704.75</c:v>
                      </c:pt>
                      <c:pt idx="1762">
                        <c:v>705.149</c:v>
                      </c:pt>
                      <c:pt idx="1763">
                        <c:v>705.55</c:v>
                      </c:pt>
                      <c:pt idx="1764">
                        <c:v>705.95</c:v>
                      </c:pt>
                      <c:pt idx="1765">
                        <c:v>706.35</c:v>
                      </c:pt>
                      <c:pt idx="1766">
                        <c:v>706.75</c:v>
                      </c:pt>
                      <c:pt idx="1767">
                        <c:v>707.15</c:v>
                      </c:pt>
                      <c:pt idx="1768">
                        <c:v>707.55100000000004</c:v>
                      </c:pt>
                      <c:pt idx="1769">
                        <c:v>707.95100000000002</c:v>
                      </c:pt>
                      <c:pt idx="1770">
                        <c:v>708.351</c:v>
                      </c:pt>
                      <c:pt idx="1771">
                        <c:v>708.75099999999998</c:v>
                      </c:pt>
                      <c:pt idx="1772">
                        <c:v>709.15099999999995</c:v>
                      </c:pt>
                      <c:pt idx="1773">
                        <c:v>709.55100000000004</c:v>
                      </c:pt>
                      <c:pt idx="1774">
                        <c:v>709.95100000000002</c:v>
                      </c:pt>
                      <c:pt idx="1775">
                        <c:v>710.351</c:v>
                      </c:pt>
                      <c:pt idx="1776">
                        <c:v>710.75099999999998</c:v>
                      </c:pt>
                      <c:pt idx="1777">
                        <c:v>711.15099999999995</c:v>
                      </c:pt>
                      <c:pt idx="1778">
                        <c:v>711.55200000000002</c:v>
                      </c:pt>
                      <c:pt idx="1779">
                        <c:v>711.95100000000002</c:v>
                      </c:pt>
                      <c:pt idx="1780">
                        <c:v>712.35199999999998</c:v>
                      </c:pt>
                      <c:pt idx="1781">
                        <c:v>712.75199999999995</c:v>
                      </c:pt>
                      <c:pt idx="1782">
                        <c:v>713.15099999999995</c:v>
                      </c:pt>
                      <c:pt idx="1783">
                        <c:v>713.55200000000002</c:v>
                      </c:pt>
                      <c:pt idx="1784">
                        <c:v>713.95100000000002</c:v>
                      </c:pt>
                      <c:pt idx="1785">
                        <c:v>714.35199999999998</c:v>
                      </c:pt>
                      <c:pt idx="1786">
                        <c:v>714.75199999999995</c:v>
                      </c:pt>
                      <c:pt idx="1787">
                        <c:v>715.15099999999995</c:v>
                      </c:pt>
                      <c:pt idx="1788">
                        <c:v>715.55200000000002</c:v>
                      </c:pt>
                      <c:pt idx="1789">
                        <c:v>715.95299999999997</c:v>
                      </c:pt>
                      <c:pt idx="1790">
                        <c:v>716.35199999999998</c:v>
                      </c:pt>
                      <c:pt idx="1791">
                        <c:v>716.75300000000004</c:v>
                      </c:pt>
                      <c:pt idx="1792">
                        <c:v>717.15300000000002</c:v>
                      </c:pt>
                      <c:pt idx="1793">
                        <c:v>717.55200000000002</c:v>
                      </c:pt>
                      <c:pt idx="1794">
                        <c:v>717.95299999999997</c:v>
                      </c:pt>
                      <c:pt idx="1795">
                        <c:v>718.35199999999998</c:v>
                      </c:pt>
                      <c:pt idx="1796">
                        <c:v>718.75300000000004</c:v>
                      </c:pt>
                      <c:pt idx="1797">
                        <c:v>719.15300000000002</c:v>
                      </c:pt>
                      <c:pt idx="1798">
                        <c:v>719.55399999999997</c:v>
                      </c:pt>
                      <c:pt idx="1799">
                        <c:v>719.95399999999995</c:v>
                      </c:pt>
                      <c:pt idx="1800">
                        <c:v>720.35400000000004</c:v>
                      </c:pt>
                      <c:pt idx="1801">
                        <c:v>720.75400000000002</c:v>
                      </c:pt>
                      <c:pt idx="1802">
                        <c:v>721.154</c:v>
                      </c:pt>
                      <c:pt idx="1803">
                        <c:v>721.55399999999997</c:v>
                      </c:pt>
                      <c:pt idx="1804">
                        <c:v>721.95399999999995</c:v>
                      </c:pt>
                      <c:pt idx="1805">
                        <c:v>722.35400000000004</c:v>
                      </c:pt>
                      <c:pt idx="1806">
                        <c:v>722.75400000000002</c:v>
                      </c:pt>
                      <c:pt idx="1807">
                        <c:v>723.154</c:v>
                      </c:pt>
                      <c:pt idx="1808">
                        <c:v>723.55499999999995</c:v>
                      </c:pt>
                      <c:pt idx="1809">
                        <c:v>723.95500000000004</c:v>
                      </c:pt>
                      <c:pt idx="1810">
                        <c:v>724.35500000000002</c:v>
                      </c:pt>
                      <c:pt idx="1811">
                        <c:v>724.755</c:v>
                      </c:pt>
                      <c:pt idx="1812">
                        <c:v>725.15499999999997</c:v>
                      </c:pt>
                      <c:pt idx="1813">
                        <c:v>725.55499999999995</c:v>
                      </c:pt>
                      <c:pt idx="1814">
                        <c:v>725.95500000000004</c:v>
                      </c:pt>
                      <c:pt idx="1815">
                        <c:v>726.35500000000002</c:v>
                      </c:pt>
                      <c:pt idx="1816">
                        <c:v>726.755</c:v>
                      </c:pt>
                      <c:pt idx="1817">
                        <c:v>727.15499999999997</c:v>
                      </c:pt>
                      <c:pt idx="1818">
                        <c:v>727.55600000000004</c:v>
                      </c:pt>
                      <c:pt idx="1819">
                        <c:v>727.95600000000002</c:v>
                      </c:pt>
                      <c:pt idx="1820">
                        <c:v>728.35599999999999</c:v>
                      </c:pt>
                      <c:pt idx="1821">
                        <c:v>728.75599999999997</c:v>
                      </c:pt>
                      <c:pt idx="1822">
                        <c:v>729.15599999999995</c:v>
                      </c:pt>
                      <c:pt idx="1823">
                        <c:v>729.55600000000004</c:v>
                      </c:pt>
                      <c:pt idx="1824">
                        <c:v>729.95600000000002</c:v>
                      </c:pt>
                      <c:pt idx="1825">
                        <c:v>730.35599999999999</c:v>
                      </c:pt>
                      <c:pt idx="1826">
                        <c:v>730.75599999999997</c:v>
                      </c:pt>
                      <c:pt idx="1827">
                        <c:v>731.15599999999995</c:v>
                      </c:pt>
                      <c:pt idx="1828">
                        <c:v>731.55700000000002</c:v>
                      </c:pt>
                      <c:pt idx="1829">
                        <c:v>731.95699999999999</c:v>
                      </c:pt>
                      <c:pt idx="1830">
                        <c:v>732.35699999999997</c:v>
                      </c:pt>
                      <c:pt idx="1831">
                        <c:v>732.75699999999995</c:v>
                      </c:pt>
                      <c:pt idx="1832">
                        <c:v>733.15700000000004</c:v>
                      </c:pt>
                      <c:pt idx="1833">
                        <c:v>733.55700000000002</c:v>
                      </c:pt>
                      <c:pt idx="1834">
                        <c:v>733.95699999999999</c:v>
                      </c:pt>
                      <c:pt idx="1835">
                        <c:v>734.35699999999997</c:v>
                      </c:pt>
                      <c:pt idx="1836">
                        <c:v>734.75699999999995</c:v>
                      </c:pt>
                      <c:pt idx="1837">
                        <c:v>735.15700000000004</c:v>
                      </c:pt>
                      <c:pt idx="1838">
                        <c:v>735.55799999999999</c:v>
                      </c:pt>
                      <c:pt idx="1839">
                        <c:v>735.95799999999997</c:v>
                      </c:pt>
                      <c:pt idx="1840">
                        <c:v>736.35799999999995</c:v>
                      </c:pt>
                      <c:pt idx="1841">
                        <c:v>736.75800000000004</c:v>
                      </c:pt>
                      <c:pt idx="1842">
                        <c:v>737.15800000000002</c:v>
                      </c:pt>
                      <c:pt idx="1843">
                        <c:v>737.55799999999999</c:v>
                      </c:pt>
                      <c:pt idx="1844">
                        <c:v>737.95799999999997</c:v>
                      </c:pt>
                      <c:pt idx="1845">
                        <c:v>738.35799999999995</c:v>
                      </c:pt>
                      <c:pt idx="1846">
                        <c:v>738.75800000000004</c:v>
                      </c:pt>
                      <c:pt idx="1847">
                        <c:v>739.15800000000002</c:v>
                      </c:pt>
                      <c:pt idx="1848">
                        <c:v>739.55899999999997</c:v>
                      </c:pt>
                      <c:pt idx="1849">
                        <c:v>739.95899999999995</c:v>
                      </c:pt>
                      <c:pt idx="1850">
                        <c:v>740.35900000000004</c:v>
                      </c:pt>
                      <c:pt idx="1851">
                        <c:v>740.75900000000001</c:v>
                      </c:pt>
                      <c:pt idx="1852">
                        <c:v>741.15899999999999</c:v>
                      </c:pt>
                      <c:pt idx="1853">
                        <c:v>741.55899999999997</c:v>
                      </c:pt>
                      <c:pt idx="1854">
                        <c:v>741.95899999999995</c:v>
                      </c:pt>
                      <c:pt idx="1855">
                        <c:v>742.35900000000004</c:v>
                      </c:pt>
                      <c:pt idx="1856">
                        <c:v>742.75900000000001</c:v>
                      </c:pt>
                      <c:pt idx="1857">
                        <c:v>743.15899999999999</c:v>
                      </c:pt>
                      <c:pt idx="1858">
                        <c:v>743.56</c:v>
                      </c:pt>
                      <c:pt idx="1859">
                        <c:v>743.96</c:v>
                      </c:pt>
                      <c:pt idx="1860">
                        <c:v>744.36</c:v>
                      </c:pt>
                      <c:pt idx="1861">
                        <c:v>744.76</c:v>
                      </c:pt>
                      <c:pt idx="1862">
                        <c:v>745.16</c:v>
                      </c:pt>
                      <c:pt idx="1863">
                        <c:v>745.56</c:v>
                      </c:pt>
                      <c:pt idx="1864">
                        <c:v>745.96</c:v>
                      </c:pt>
                      <c:pt idx="1865">
                        <c:v>746.36</c:v>
                      </c:pt>
                      <c:pt idx="1866">
                        <c:v>746.76</c:v>
                      </c:pt>
                      <c:pt idx="1867">
                        <c:v>747.16</c:v>
                      </c:pt>
                      <c:pt idx="1868">
                        <c:v>747.56100000000004</c:v>
                      </c:pt>
                      <c:pt idx="1869">
                        <c:v>747.96100000000001</c:v>
                      </c:pt>
                      <c:pt idx="1870">
                        <c:v>748.36099999999999</c:v>
                      </c:pt>
                      <c:pt idx="1871">
                        <c:v>748.76099999999997</c:v>
                      </c:pt>
                      <c:pt idx="1872">
                        <c:v>749.16099999999994</c:v>
                      </c:pt>
                      <c:pt idx="1873">
                        <c:v>749.56100000000004</c:v>
                      </c:pt>
                      <c:pt idx="1874">
                        <c:v>749.96100000000001</c:v>
                      </c:pt>
                      <c:pt idx="1875">
                        <c:v>750.36099999999999</c:v>
                      </c:pt>
                      <c:pt idx="1876">
                        <c:v>750.76099999999997</c:v>
                      </c:pt>
                      <c:pt idx="1877">
                        <c:v>751.16099999999994</c:v>
                      </c:pt>
                      <c:pt idx="1878">
                        <c:v>751.56200000000001</c:v>
                      </c:pt>
                      <c:pt idx="1879">
                        <c:v>751.96199999999999</c:v>
                      </c:pt>
                      <c:pt idx="1880">
                        <c:v>752.36199999999997</c:v>
                      </c:pt>
                      <c:pt idx="1881">
                        <c:v>752.76199999999994</c:v>
                      </c:pt>
                      <c:pt idx="1882">
                        <c:v>753.16200000000003</c:v>
                      </c:pt>
                      <c:pt idx="1883">
                        <c:v>753.56200000000001</c:v>
                      </c:pt>
                      <c:pt idx="1884">
                        <c:v>753.96199999999999</c:v>
                      </c:pt>
                      <c:pt idx="1885">
                        <c:v>754.36199999999997</c:v>
                      </c:pt>
                      <c:pt idx="1886">
                        <c:v>754.76199999999994</c:v>
                      </c:pt>
                      <c:pt idx="1887">
                        <c:v>755.16200000000003</c:v>
                      </c:pt>
                      <c:pt idx="1888">
                        <c:v>755.56500000000005</c:v>
                      </c:pt>
                      <c:pt idx="1889">
                        <c:v>755.96500000000003</c:v>
                      </c:pt>
                      <c:pt idx="1890">
                        <c:v>756.36500000000001</c:v>
                      </c:pt>
                      <c:pt idx="1891">
                        <c:v>756.76499999999999</c:v>
                      </c:pt>
                      <c:pt idx="1892">
                        <c:v>757.16499999999996</c:v>
                      </c:pt>
                      <c:pt idx="1893">
                        <c:v>757.56500000000005</c:v>
                      </c:pt>
                      <c:pt idx="1894">
                        <c:v>757.96500000000003</c:v>
                      </c:pt>
                      <c:pt idx="1895">
                        <c:v>758.36500000000001</c:v>
                      </c:pt>
                      <c:pt idx="1896">
                        <c:v>758.76499999999999</c:v>
                      </c:pt>
                      <c:pt idx="1897">
                        <c:v>759.16499999999996</c:v>
                      </c:pt>
                      <c:pt idx="1898">
                        <c:v>759.56600000000003</c:v>
                      </c:pt>
                      <c:pt idx="1899">
                        <c:v>759.96600000000001</c:v>
                      </c:pt>
                      <c:pt idx="1900">
                        <c:v>760.36599999999999</c:v>
                      </c:pt>
                      <c:pt idx="1901">
                        <c:v>760.76599999999996</c:v>
                      </c:pt>
                      <c:pt idx="1902">
                        <c:v>761.16600000000005</c:v>
                      </c:pt>
                      <c:pt idx="1903">
                        <c:v>761.56600000000003</c:v>
                      </c:pt>
                      <c:pt idx="1904">
                        <c:v>761.96600000000001</c:v>
                      </c:pt>
                      <c:pt idx="1905">
                        <c:v>762.36599999999999</c:v>
                      </c:pt>
                      <c:pt idx="1906">
                        <c:v>762.76599999999996</c:v>
                      </c:pt>
                      <c:pt idx="1907">
                        <c:v>763.16600000000005</c:v>
                      </c:pt>
                      <c:pt idx="1908">
                        <c:v>763.56700000000001</c:v>
                      </c:pt>
                      <c:pt idx="1909">
                        <c:v>763.96699999999998</c:v>
                      </c:pt>
                      <c:pt idx="1910">
                        <c:v>764.36699999999996</c:v>
                      </c:pt>
                      <c:pt idx="1911">
                        <c:v>764.76700000000005</c:v>
                      </c:pt>
                      <c:pt idx="1912">
                        <c:v>765.16700000000003</c:v>
                      </c:pt>
                      <c:pt idx="1913">
                        <c:v>765.56700000000001</c:v>
                      </c:pt>
                      <c:pt idx="1914">
                        <c:v>765.96699999999998</c:v>
                      </c:pt>
                      <c:pt idx="1915">
                        <c:v>766.36699999999996</c:v>
                      </c:pt>
                      <c:pt idx="1916">
                        <c:v>766.76700000000005</c:v>
                      </c:pt>
                      <c:pt idx="1917">
                        <c:v>767.16700000000003</c:v>
                      </c:pt>
                      <c:pt idx="1918">
                        <c:v>767.56799999999998</c:v>
                      </c:pt>
                      <c:pt idx="1919">
                        <c:v>767.96900000000005</c:v>
                      </c:pt>
                      <c:pt idx="1920">
                        <c:v>768.36800000000005</c:v>
                      </c:pt>
                      <c:pt idx="1921">
                        <c:v>768.76800000000003</c:v>
                      </c:pt>
                      <c:pt idx="1922">
                        <c:v>769.16899999999998</c:v>
                      </c:pt>
                      <c:pt idx="1923">
                        <c:v>769.56799999999998</c:v>
                      </c:pt>
                      <c:pt idx="1924">
                        <c:v>769.96900000000005</c:v>
                      </c:pt>
                      <c:pt idx="1925">
                        <c:v>770.36800000000005</c:v>
                      </c:pt>
                      <c:pt idx="1926">
                        <c:v>770.76800000000003</c:v>
                      </c:pt>
                      <c:pt idx="1927">
                        <c:v>771.16899999999998</c:v>
                      </c:pt>
                      <c:pt idx="1928">
                        <c:v>771.57</c:v>
                      </c:pt>
                      <c:pt idx="1929">
                        <c:v>771.97</c:v>
                      </c:pt>
                      <c:pt idx="1930">
                        <c:v>772.37</c:v>
                      </c:pt>
                      <c:pt idx="1931">
                        <c:v>772.77</c:v>
                      </c:pt>
                      <c:pt idx="1932">
                        <c:v>773.17</c:v>
                      </c:pt>
                      <c:pt idx="1933">
                        <c:v>773.57</c:v>
                      </c:pt>
                      <c:pt idx="1934">
                        <c:v>773.97</c:v>
                      </c:pt>
                      <c:pt idx="1935">
                        <c:v>774.37</c:v>
                      </c:pt>
                      <c:pt idx="1936">
                        <c:v>774.77</c:v>
                      </c:pt>
                      <c:pt idx="1937">
                        <c:v>775.17</c:v>
                      </c:pt>
                      <c:pt idx="1938">
                        <c:v>775.57100000000003</c:v>
                      </c:pt>
                      <c:pt idx="1939">
                        <c:v>775.971</c:v>
                      </c:pt>
                      <c:pt idx="1940">
                        <c:v>776.37099999999998</c:v>
                      </c:pt>
                      <c:pt idx="1941">
                        <c:v>776.77099999999996</c:v>
                      </c:pt>
                      <c:pt idx="1942">
                        <c:v>777.17100000000005</c:v>
                      </c:pt>
                      <c:pt idx="1943">
                        <c:v>777.57100000000003</c:v>
                      </c:pt>
                      <c:pt idx="1944">
                        <c:v>777.971</c:v>
                      </c:pt>
                      <c:pt idx="1945">
                        <c:v>778.37099999999998</c:v>
                      </c:pt>
                      <c:pt idx="1946">
                        <c:v>778.77099999999996</c:v>
                      </c:pt>
                      <c:pt idx="1947">
                        <c:v>779.17100000000005</c:v>
                      </c:pt>
                      <c:pt idx="1948">
                        <c:v>779.572</c:v>
                      </c:pt>
                      <c:pt idx="1949">
                        <c:v>779.97199999999998</c:v>
                      </c:pt>
                      <c:pt idx="1950">
                        <c:v>780.37199999999996</c:v>
                      </c:pt>
                      <c:pt idx="1951">
                        <c:v>780.77200000000005</c:v>
                      </c:pt>
                      <c:pt idx="1952">
                        <c:v>781.17200000000003</c:v>
                      </c:pt>
                      <c:pt idx="1953">
                        <c:v>781.572</c:v>
                      </c:pt>
                      <c:pt idx="1954">
                        <c:v>781.97199999999998</c:v>
                      </c:pt>
                      <c:pt idx="1955">
                        <c:v>782.37199999999996</c:v>
                      </c:pt>
                      <c:pt idx="1956">
                        <c:v>782.77200000000005</c:v>
                      </c:pt>
                      <c:pt idx="1957">
                        <c:v>783.17200000000003</c:v>
                      </c:pt>
                      <c:pt idx="1958">
                        <c:v>783.57299999999998</c:v>
                      </c:pt>
                      <c:pt idx="1959">
                        <c:v>783.97299999999996</c:v>
                      </c:pt>
                      <c:pt idx="1960">
                        <c:v>784.37300000000005</c:v>
                      </c:pt>
                      <c:pt idx="1961">
                        <c:v>784.77300000000002</c:v>
                      </c:pt>
                      <c:pt idx="1962">
                        <c:v>785.173</c:v>
                      </c:pt>
                      <c:pt idx="1963">
                        <c:v>785.57299999999998</c:v>
                      </c:pt>
                      <c:pt idx="1964">
                        <c:v>785.97299999999996</c:v>
                      </c:pt>
                      <c:pt idx="1965">
                        <c:v>786.37300000000005</c:v>
                      </c:pt>
                      <c:pt idx="1966">
                        <c:v>786.77300000000002</c:v>
                      </c:pt>
                      <c:pt idx="1967">
                        <c:v>787.173</c:v>
                      </c:pt>
                      <c:pt idx="1968">
                        <c:v>787.57399999999996</c:v>
                      </c:pt>
                      <c:pt idx="1969">
                        <c:v>787.97400000000005</c:v>
                      </c:pt>
                      <c:pt idx="1970">
                        <c:v>788.37400000000002</c:v>
                      </c:pt>
                      <c:pt idx="1971">
                        <c:v>788.774</c:v>
                      </c:pt>
                      <c:pt idx="1972">
                        <c:v>789.17399999999998</c:v>
                      </c:pt>
                      <c:pt idx="1973">
                        <c:v>789.57399999999996</c:v>
                      </c:pt>
                      <c:pt idx="1974">
                        <c:v>789.97400000000005</c:v>
                      </c:pt>
                      <c:pt idx="1975">
                        <c:v>790.37400000000002</c:v>
                      </c:pt>
                      <c:pt idx="1976">
                        <c:v>790.774</c:v>
                      </c:pt>
                      <c:pt idx="1977">
                        <c:v>791.17399999999998</c:v>
                      </c:pt>
                      <c:pt idx="1978">
                        <c:v>791.577</c:v>
                      </c:pt>
                      <c:pt idx="1979">
                        <c:v>791.97699999999998</c:v>
                      </c:pt>
                      <c:pt idx="1980">
                        <c:v>792.37699999999995</c:v>
                      </c:pt>
                      <c:pt idx="1981">
                        <c:v>792.77700000000004</c:v>
                      </c:pt>
                      <c:pt idx="1982">
                        <c:v>793.17700000000002</c:v>
                      </c:pt>
                      <c:pt idx="1983">
                        <c:v>793.577</c:v>
                      </c:pt>
                      <c:pt idx="1984">
                        <c:v>793.97699999999998</c:v>
                      </c:pt>
                      <c:pt idx="1985">
                        <c:v>794.37699999999995</c:v>
                      </c:pt>
                      <c:pt idx="1986">
                        <c:v>794.77700000000004</c:v>
                      </c:pt>
                      <c:pt idx="1987">
                        <c:v>795.17700000000002</c:v>
                      </c:pt>
                      <c:pt idx="1988">
                        <c:v>795.57799999999997</c:v>
                      </c:pt>
                      <c:pt idx="1989">
                        <c:v>795.97799999999995</c:v>
                      </c:pt>
                      <c:pt idx="1990">
                        <c:v>796.37800000000004</c:v>
                      </c:pt>
                      <c:pt idx="1991">
                        <c:v>796.77800000000002</c:v>
                      </c:pt>
                      <c:pt idx="1992">
                        <c:v>797.178</c:v>
                      </c:pt>
                      <c:pt idx="1993">
                        <c:v>797.57799999999997</c:v>
                      </c:pt>
                      <c:pt idx="1994">
                        <c:v>797.97799999999995</c:v>
                      </c:pt>
                      <c:pt idx="1995">
                        <c:v>798.37800000000004</c:v>
                      </c:pt>
                      <c:pt idx="1996">
                        <c:v>798.77800000000002</c:v>
                      </c:pt>
                      <c:pt idx="1997">
                        <c:v>799.178</c:v>
                      </c:pt>
                      <c:pt idx="1998">
                        <c:v>799.57899999999995</c:v>
                      </c:pt>
                      <c:pt idx="1999">
                        <c:v>799.97900000000004</c:v>
                      </c:pt>
                      <c:pt idx="2000">
                        <c:v>800.37900000000002</c:v>
                      </c:pt>
                      <c:pt idx="2001">
                        <c:v>800.779</c:v>
                      </c:pt>
                      <c:pt idx="2002">
                        <c:v>801.17899999999997</c:v>
                      </c:pt>
                      <c:pt idx="2003">
                        <c:v>801.57899999999995</c:v>
                      </c:pt>
                      <c:pt idx="2004">
                        <c:v>801.97900000000004</c:v>
                      </c:pt>
                      <c:pt idx="2005">
                        <c:v>802.37900000000002</c:v>
                      </c:pt>
                      <c:pt idx="2006">
                        <c:v>802.779</c:v>
                      </c:pt>
                      <c:pt idx="2007">
                        <c:v>803.17899999999997</c:v>
                      </c:pt>
                      <c:pt idx="2008">
                        <c:v>803.58</c:v>
                      </c:pt>
                      <c:pt idx="2009">
                        <c:v>803.98</c:v>
                      </c:pt>
                      <c:pt idx="2010">
                        <c:v>804.38</c:v>
                      </c:pt>
                      <c:pt idx="2011">
                        <c:v>804.78</c:v>
                      </c:pt>
                      <c:pt idx="2012">
                        <c:v>805.18</c:v>
                      </c:pt>
                      <c:pt idx="2013">
                        <c:v>805.58</c:v>
                      </c:pt>
                      <c:pt idx="2014">
                        <c:v>805.98</c:v>
                      </c:pt>
                      <c:pt idx="2015">
                        <c:v>806.38</c:v>
                      </c:pt>
                      <c:pt idx="2016">
                        <c:v>806.78</c:v>
                      </c:pt>
                      <c:pt idx="2017">
                        <c:v>807.18</c:v>
                      </c:pt>
                      <c:pt idx="2018">
                        <c:v>807.58100000000002</c:v>
                      </c:pt>
                      <c:pt idx="2019">
                        <c:v>807.98199999999997</c:v>
                      </c:pt>
                      <c:pt idx="2020">
                        <c:v>808.38099999999997</c:v>
                      </c:pt>
                      <c:pt idx="2021">
                        <c:v>808.78099999999995</c:v>
                      </c:pt>
                      <c:pt idx="2022">
                        <c:v>809.18200000000002</c:v>
                      </c:pt>
                      <c:pt idx="2023">
                        <c:v>809.58100000000002</c:v>
                      </c:pt>
                      <c:pt idx="2024">
                        <c:v>809.98199999999997</c:v>
                      </c:pt>
                      <c:pt idx="2025">
                        <c:v>810.38099999999997</c:v>
                      </c:pt>
                      <c:pt idx="2026">
                        <c:v>810.78099999999995</c:v>
                      </c:pt>
                      <c:pt idx="2027">
                        <c:v>811.18200000000002</c:v>
                      </c:pt>
                      <c:pt idx="2028">
                        <c:v>811.58299999999997</c:v>
                      </c:pt>
                      <c:pt idx="2029">
                        <c:v>811.98299999999995</c:v>
                      </c:pt>
                      <c:pt idx="2030">
                        <c:v>812.38300000000004</c:v>
                      </c:pt>
                      <c:pt idx="2031">
                        <c:v>812.78300000000002</c:v>
                      </c:pt>
                      <c:pt idx="2032">
                        <c:v>813.18299999999999</c:v>
                      </c:pt>
                      <c:pt idx="2033">
                        <c:v>813.58299999999997</c:v>
                      </c:pt>
                      <c:pt idx="2034">
                        <c:v>813.98299999999995</c:v>
                      </c:pt>
                      <c:pt idx="2035">
                        <c:v>814.38300000000004</c:v>
                      </c:pt>
                      <c:pt idx="2036">
                        <c:v>814.78300000000002</c:v>
                      </c:pt>
                      <c:pt idx="2037">
                        <c:v>815.18299999999999</c:v>
                      </c:pt>
                      <c:pt idx="2038">
                        <c:v>815.58399999999995</c:v>
                      </c:pt>
                      <c:pt idx="2039">
                        <c:v>815.98400000000004</c:v>
                      </c:pt>
                      <c:pt idx="2040">
                        <c:v>816.38400000000001</c:v>
                      </c:pt>
                      <c:pt idx="2041">
                        <c:v>816.78399999999999</c:v>
                      </c:pt>
                      <c:pt idx="2042">
                        <c:v>817.18399999999997</c:v>
                      </c:pt>
                      <c:pt idx="2043">
                        <c:v>817.58399999999995</c:v>
                      </c:pt>
                      <c:pt idx="2044">
                        <c:v>817.98400000000004</c:v>
                      </c:pt>
                      <c:pt idx="2045">
                        <c:v>818.38400000000001</c:v>
                      </c:pt>
                      <c:pt idx="2046">
                        <c:v>818.78399999999999</c:v>
                      </c:pt>
                      <c:pt idx="2047">
                        <c:v>819.18399999999997</c:v>
                      </c:pt>
                      <c:pt idx="2048">
                        <c:v>819.58500000000004</c:v>
                      </c:pt>
                      <c:pt idx="2049">
                        <c:v>819.98500000000001</c:v>
                      </c:pt>
                      <c:pt idx="2050">
                        <c:v>820.38499999999999</c:v>
                      </c:pt>
                      <c:pt idx="2051">
                        <c:v>820.78499999999997</c:v>
                      </c:pt>
                      <c:pt idx="2052">
                        <c:v>821.18499999999995</c:v>
                      </c:pt>
                      <c:pt idx="2053">
                        <c:v>821.58500000000004</c:v>
                      </c:pt>
                      <c:pt idx="2054">
                        <c:v>821.98500000000001</c:v>
                      </c:pt>
                      <c:pt idx="2055">
                        <c:v>822.38499999999999</c:v>
                      </c:pt>
                      <c:pt idx="2056">
                        <c:v>822.78499999999997</c:v>
                      </c:pt>
                      <c:pt idx="2057">
                        <c:v>823.18499999999995</c:v>
                      </c:pt>
                      <c:pt idx="2058">
                        <c:v>823.58600000000001</c:v>
                      </c:pt>
                      <c:pt idx="2059">
                        <c:v>823.98599999999999</c:v>
                      </c:pt>
                      <c:pt idx="2060">
                        <c:v>824.38599999999997</c:v>
                      </c:pt>
                      <c:pt idx="2061">
                        <c:v>824.78599999999994</c:v>
                      </c:pt>
                      <c:pt idx="2062">
                        <c:v>825.18600000000004</c:v>
                      </c:pt>
                      <c:pt idx="2063">
                        <c:v>825.58600000000001</c:v>
                      </c:pt>
                      <c:pt idx="2064">
                        <c:v>825.98599999999999</c:v>
                      </c:pt>
                      <c:pt idx="2065">
                        <c:v>826.38599999999997</c:v>
                      </c:pt>
                      <c:pt idx="2066">
                        <c:v>826.78599999999994</c:v>
                      </c:pt>
                      <c:pt idx="2067">
                        <c:v>827.18600000000004</c:v>
                      </c:pt>
                      <c:pt idx="2068">
                        <c:v>827.58699999999999</c:v>
                      </c:pt>
                      <c:pt idx="2069">
                        <c:v>827.98699999999997</c:v>
                      </c:pt>
                      <c:pt idx="2070">
                        <c:v>828.38699999999994</c:v>
                      </c:pt>
                      <c:pt idx="2071">
                        <c:v>828.78700000000003</c:v>
                      </c:pt>
                      <c:pt idx="2072">
                        <c:v>829.18700000000001</c:v>
                      </c:pt>
                      <c:pt idx="2073">
                        <c:v>829.58699999999999</c:v>
                      </c:pt>
                      <c:pt idx="2074">
                        <c:v>829.98699999999997</c:v>
                      </c:pt>
                      <c:pt idx="2075">
                        <c:v>830.38699999999994</c:v>
                      </c:pt>
                      <c:pt idx="2076">
                        <c:v>830.78700000000003</c:v>
                      </c:pt>
                      <c:pt idx="2077">
                        <c:v>831.18700000000001</c:v>
                      </c:pt>
                      <c:pt idx="2078">
                        <c:v>831.58799999999997</c:v>
                      </c:pt>
                      <c:pt idx="2079">
                        <c:v>831.98800000000006</c:v>
                      </c:pt>
                      <c:pt idx="2080">
                        <c:v>832.38800000000003</c:v>
                      </c:pt>
                      <c:pt idx="2081">
                        <c:v>832.78800000000001</c:v>
                      </c:pt>
                      <c:pt idx="2082">
                        <c:v>833.18799999999999</c:v>
                      </c:pt>
                      <c:pt idx="2083">
                        <c:v>833.58799999999997</c:v>
                      </c:pt>
                      <c:pt idx="2084">
                        <c:v>833.98800000000006</c:v>
                      </c:pt>
                      <c:pt idx="2085">
                        <c:v>834.38800000000003</c:v>
                      </c:pt>
                      <c:pt idx="2086">
                        <c:v>834.78800000000001</c:v>
                      </c:pt>
                      <c:pt idx="2087">
                        <c:v>835.18799999999999</c:v>
                      </c:pt>
                      <c:pt idx="2088">
                        <c:v>835.58900000000006</c:v>
                      </c:pt>
                      <c:pt idx="2089">
                        <c:v>835.98900000000003</c:v>
                      </c:pt>
                      <c:pt idx="2090">
                        <c:v>836.38900000000001</c:v>
                      </c:pt>
                      <c:pt idx="2091">
                        <c:v>836.78899999999999</c:v>
                      </c:pt>
                      <c:pt idx="2092">
                        <c:v>837.18899999999996</c:v>
                      </c:pt>
                      <c:pt idx="2093">
                        <c:v>837.58900000000006</c:v>
                      </c:pt>
                      <c:pt idx="2094">
                        <c:v>837.98900000000003</c:v>
                      </c:pt>
                      <c:pt idx="2095">
                        <c:v>838.38900000000001</c:v>
                      </c:pt>
                      <c:pt idx="2096">
                        <c:v>838.78899999999999</c:v>
                      </c:pt>
                      <c:pt idx="2097">
                        <c:v>839.18899999999996</c:v>
                      </c:pt>
                      <c:pt idx="2098">
                        <c:v>839.59</c:v>
                      </c:pt>
                      <c:pt idx="2099">
                        <c:v>839.99</c:v>
                      </c:pt>
                      <c:pt idx="2100">
                        <c:v>840.39</c:v>
                      </c:pt>
                      <c:pt idx="2101">
                        <c:v>840.79</c:v>
                      </c:pt>
                      <c:pt idx="2102">
                        <c:v>841.19</c:v>
                      </c:pt>
                      <c:pt idx="2103">
                        <c:v>841.59</c:v>
                      </c:pt>
                      <c:pt idx="2104">
                        <c:v>841.99</c:v>
                      </c:pt>
                      <c:pt idx="2105">
                        <c:v>842.39</c:v>
                      </c:pt>
                      <c:pt idx="2106">
                        <c:v>842.79</c:v>
                      </c:pt>
                      <c:pt idx="2107">
                        <c:v>843.19</c:v>
                      </c:pt>
                      <c:pt idx="2108">
                        <c:v>843.59100000000001</c:v>
                      </c:pt>
                      <c:pt idx="2109">
                        <c:v>843.99199999999996</c:v>
                      </c:pt>
                      <c:pt idx="2110">
                        <c:v>844.39099999999996</c:v>
                      </c:pt>
                      <c:pt idx="2111">
                        <c:v>844.79200000000003</c:v>
                      </c:pt>
                      <c:pt idx="2112">
                        <c:v>845.19100000000003</c:v>
                      </c:pt>
                      <c:pt idx="2113">
                        <c:v>845.59100000000001</c:v>
                      </c:pt>
                      <c:pt idx="2114">
                        <c:v>845.99199999999996</c:v>
                      </c:pt>
                      <c:pt idx="2115">
                        <c:v>846.39099999999996</c:v>
                      </c:pt>
                      <c:pt idx="2116">
                        <c:v>846.79200000000003</c:v>
                      </c:pt>
                      <c:pt idx="2117">
                        <c:v>847.19100000000003</c:v>
                      </c:pt>
                      <c:pt idx="2118">
                        <c:v>847.59299999999996</c:v>
                      </c:pt>
                      <c:pt idx="2119">
                        <c:v>847.99300000000005</c:v>
                      </c:pt>
                      <c:pt idx="2120">
                        <c:v>848.39300000000003</c:v>
                      </c:pt>
                      <c:pt idx="2121">
                        <c:v>848.79300000000001</c:v>
                      </c:pt>
                      <c:pt idx="2122">
                        <c:v>849.19299999999998</c:v>
                      </c:pt>
                      <c:pt idx="2123">
                        <c:v>849.59299999999996</c:v>
                      </c:pt>
                      <c:pt idx="2124">
                        <c:v>849.99300000000005</c:v>
                      </c:pt>
                      <c:pt idx="2125">
                        <c:v>850.39300000000003</c:v>
                      </c:pt>
                      <c:pt idx="2126">
                        <c:v>850.79300000000001</c:v>
                      </c:pt>
                      <c:pt idx="2127">
                        <c:v>851.19299999999998</c:v>
                      </c:pt>
                      <c:pt idx="2128">
                        <c:v>851.59400000000005</c:v>
                      </c:pt>
                      <c:pt idx="2129">
                        <c:v>851.99400000000003</c:v>
                      </c:pt>
                      <c:pt idx="2130">
                        <c:v>852.39400000000001</c:v>
                      </c:pt>
                      <c:pt idx="2131">
                        <c:v>852.79399999999998</c:v>
                      </c:pt>
                      <c:pt idx="2132">
                        <c:v>853.19399999999996</c:v>
                      </c:pt>
                      <c:pt idx="2133">
                        <c:v>853.59400000000005</c:v>
                      </c:pt>
                      <c:pt idx="2134">
                        <c:v>853.99400000000003</c:v>
                      </c:pt>
                      <c:pt idx="2135">
                        <c:v>854.39400000000001</c:v>
                      </c:pt>
                      <c:pt idx="2136">
                        <c:v>854.79399999999998</c:v>
                      </c:pt>
                      <c:pt idx="2137">
                        <c:v>855.19399999999996</c:v>
                      </c:pt>
                      <c:pt idx="2138">
                        <c:v>855.59500000000003</c:v>
                      </c:pt>
                      <c:pt idx="2139">
                        <c:v>855.995</c:v>
                      </c:pt>
                      <c:pt idx="2140">
                        <c:v>856.39499999999998</c:v>
                      </c:pt>
                      <c:pt idx="2141">
                        <c:v>856.79499999999996</c:v>
                      </c:pt>
                      <c:pt idx="2142">
                        <c:v>857.19500000000005</c:v>
                      </c:pt>
                      <c:pt idx="2143">
                        <c:v>857.59500000000003</c:v>
                      </c:pt>
                      <c:pt idx="2144">
                        <c:v>857.995</c:v>
                      </c:pt>
                      <c:pt idx="2145">
                        <c:v>858.39499999999998</c:v>
                      </c:pt>
                      <c:pt idx="2146">
                        <c:v>858.79499999999996</c:v>
                      </c:pt>
                      <c:pt idx="2147">
                        <c:v>859.19500000000005</c:v>
                      </c:pt>
                      <c:pt idx="2148">
                        <c:v>859.59799999999996</c:v>
                      </c:pt>
                      <c:pt idx="2149">
                        <c:v>859.99800000000005</c:v>
                      </c:pt>
                      <c:pt idx="2150">
                        <c:v>860.39800000000002</c:v>
                      </c:pt>
                      <c:pt idx="2151">
                        <c:v>860.798</c:v>
                      </c:pt>
                      <c:pt idx="2152">
                        <c:v>861.19799999999998</c:v>
                      </c:pt>
                      <c:pt idx="2153">
                        <c:v>861.59799999999996</c:v>
                      </c:pt>
                      <c:pt idx="2154">
                        <c:v>861.99800000000005</c:v>
                      </c:pt>
                      <c:pt idx="2155">
                        <c:v>862.39800000000002</c:v>
                      </c:pt>
                      <c:pt idx="2156">
                        <c:v>862.798</c:v>
                      </c:pt>
                      <c:pt idx="2157">
                        <c:v>863.19799999999998</c:v>
                      </c:pt>
                      <c:pt idx="2158">
                        <c:v>863.59900000000005</c:v>
                      </c:pt>
                      <c:pt idx="2159">
                        <c:v>863.99800000000005</c:v>
                      </c:pt>
                      <c:pt idx="2160">
                        <c:v>864.39800000000002</c:v>
                      </c:pt>
                      <c:pt idx="2161">
                        <c:v>864.79899999999998</c:v>
                      </c:pt>
                      <c:pt idx="2162">
                        <c:v>865.19799999999998</c:v>
                      </c:pt>
                      <c:pt idx="2163">
                        <c:v>865.59900000000005</c:v>
                      </c:pt>
                      <c:pt idx="2164">
                        <c:v>865.99800000000005</c:v>
                      </c:pt>
                      <c:pt idx="2165">
                        <c:v>866.39800000000002</c:v>
                      </c:pt>
                      <c:pt idx="2166">
                        <c:v>866.79899999999998</c:v>
                      </c:pt>
                      <c:pt idx="2167">
                        <c:v>867.19799999999998</c:v>
                      </c:pt>
                      <c:pt idx="2168">
                        <c:v>867.6</c:v>
                      </c:pt>
                      <c:pt idx="2169">
                        <c:v>868</c:v>
                      </c:pt>
                      <c:pt idx="2170">
                        <c:v>868.399</c:v>
                      </c:pt>
                      <c:pt idx="2171">
                        <c:v>868.8</c:v>
                      </c:pt>
                      <c:pt idx="2172">
                        <c:v>869.2</c:v>
                      </c:pt>
                      <c:pt idx="2173">
                        <c:v>869.6</c:v>
                      </c:pt>
                      <c:pt idx="2174">
                        <c:v>870</c:v>
                      </c:pt>
                      <c:pt idx="2175">
                        <c:v>870.399</c:v>
                      </c:pt>
                      <c:pt idx="2176">
                        <c:v>870.8</c:v>
                      </c:pt>
                      <c:pt idx="2177">
                        <c:v>871.2</c:v>
                      </c:pt>
                      <c:pt idx="2178">
                        <c:v>871.601</c:v>
                      </c:pt>
                      <c:pt idx="2179">
                        <c:v>872.00099999999998</c:v>
                      </c:pt>
                      <c:pt idx="2180">
                        <c:v>872.40099999999995</c:v>
                      </c:pt>
                      <c:pt idx="2181">
                        <c:v>872.80100000000004</c:v>
                      </c:pt>
                      <c:pt idx="2182">
                        <c:v>873.20100000000002</c:v>
                      </c:pt>
                      <c:pt idx="2183">
                        <c:v>873.601</c:v>
                      </c:pt>
                      <c:pt idx="2184">
                        <c:v>874.00099999999998</c:v>
                      </c:pt>
                      <c:pt idx="2185">
                        <c:v>874.40099999999995</c:v>
                      </c:pt>
                      <c:pt idx="2186">
                        <c:v>874.80100000000004</c:v>
                      </c:pt>
                      <c:pt idx="2187">
                        <c:v>875.20100000000002</c:v>
                      </c:pt>
                      <c:pt idx="2188">
                        <c:v>875.60199999999998</c:v>
                      </c:pt>
                      <c:pt idx="2189">
                        <c:v>876.00199999999995</c:v>
                      </c:pt>
                      <c:pt idx="2190">
                        <c:v>876.40200000000004</c:v>
                      </c:pt>
                      <c:pt idx="2191">
                        <c:v>876.80200000000002</c:v>
                      </c:pt>
                      <c:pt idx="2192">
                        <c:v>877.202</c:v>
                      </c:pt>
                      <c:pt idx="2193">
                        <c:v>877.60199999999998</c:v>
                      </c:pt>
                      <c:pt idx="2194">
                        <c:v>878.00199999999995</c:v>
                      </c:pt>
                      <c:pt idx="2195">
                        <c:v>878.40200000000004</c:v>
                      </c:pt>
                      <c:pt idx="2196">
                        <c:v>878.80200000000002</c:v>
                      </c:pt>
                      <c:pt idx="2197">
                        <c:v>879.202</c:v>
                      </c:pt>
                      <c:pt idx="2198">
                        <c:v>879.60299999999995</c:v>
                      </c:pt>
                      <c:pt idx="2199">
                        <c:v>880.00300000000004</c:v>
                      </c:pt>
                      <c:pt idx="2200">
                        <c:v>880.40300000000002</c:v>
                      </c:pt>
                      <c:pt idx="2201">
                        <c:v>880.803</c:v>
                      </c:pt>
                      <c:pt idx="2202">
                        <c:v>881.20299999999997</c:v>
                      </c:pt>
                      <c:pt idx="2203">
                        <c:v>881.60299999999995</c:v>
                      </c:pt>
                      <c:pt idx="2204">
                        <c:v>882.00300000000004</c:v>
                      </c:pt>
                      <c:pt idx="2205">
                        <c:v>882.40300000000002</c:v>
                      </c:pt>
                      <c:pt idx="2206">
                        <c:v>882.803</c:v>
                      </c:pt>
                      <c:pt idx="2207">
                        <c:v>883.20299999999997</c:v>
                      </c:pt>
                      <c:pt idx="2208">
                        <c:v>883.60400000000004</c:v>
                      </c:pt>
                      <c:pt idx="2209">
                        <c:v>884.00400000000002</c:v>
                      </c:pt>
                      <c:pt idx="2210">
                        <c:v>884.404</c:v>
                      </c:pt>
                      <c:pt idx="2211">
                        <c:v>884.80399999999997</c:v>
                      </c:pt>
                      <c:pt idx="2212">
                        <c:v>885.20399999999995</c:v>
                      </c:pt>
                      <c:pt idx="2213">
                        <c:v>885.60400000000004</c:v>
                      </c:pt>
                      <c:pt idx="2214">
                        <c:v>886.00400000000002</c:v>
                      </c:pt>
                      <c:pt idx="2215">
                        <c:v>886.404</c:v>
                      </c:pt>
                      <c:pt idx="2216">
                        <c:v>886.80399999999997</c:v>
                      </c:pt>
                      <c:pt idx="2217">
                        <c:v>887.20399999999995</c:v>
                      </c:pt>
                      <c:pt idx="2218">
                        <c:v>887.60500000000002</c:v>
                      </c:pt>
                      <c:pt idx="2219">
                        <c:v>888.005</c:v>
                      </c:pt>
                      <c:pt idx="2220">
                        <c:v>888.40499999999997</c:v>
                      </c:pt>
                      <c:pt idx="2221">
                        <c:v>888.80499999999995</c:v>
                      </c:pt>
                      <c:pt idx="2222">
                        <c:v>889.20500000000004</c:v>
                      </c:pt>
                      <c:pt idx="2223">
                        <c:v>889.60500000000002</c:v>
                      </c:pt>
                      <c:pt idx="2224">
                        <c:v>890.005</c:v>
                      </c:pt>
                      <c:pt idx="2225">
                        <c:v>890.40499999999997</c:v>
                      </c:pt>
                      <c:pt idx="2226">
                        <c:v>890.80499999999995</c:v>
                      </c:pt>
                      <c:pt idx="2227">
                        <c:v>891.20500000000004</c:v>
                      </c:pt>
                      <c:pt idx="2228">
                        <c:v>891.60599999999999</c:v>
                      </c:pt>
                      <c:pt idx="2229">
                        <c:v>892.00599999999997</c:v>
                      </c:pt>
                      <c:pt idx="2230">
                        <c:v>892.40599999999995</c:v>
                      </c:pt>
                      <c:pt idx="2231">
                        <c:v>892.80600000000004</c:v>
                      </c:pt>
                      <c:pt idx="2232">
                        <c:v>893.20600000000002</c:v>
                      </c:pt>
                      <c:pt idx="2233">
                        <c:v>893.60599999999999</c:v>
                      </c:pt>
                      <c:pt idx="2234">
                        <c:v>894.00599999999997</c:v>
                      </c:pt>
                      <c:pt idx="2235">
                        <c:v>894.40599999999995</c:v>
                      </c:pt>
                      <c:pt idx="2236">
                        <c:v>894.80600000000004</c:v>
                      </c:pt>
                      <c:pt idx="2237">
                        <c:v>895.20600000000002</c:v>
                      </c:pt>
                      <c:pt idx="2238">
                        <c:v>895.60900000000004</c:v>
                      </c:pt>
                      <c:pt idx="2239">
                        <c:v>896.00900000000001</c:v>
                      </c:pt>
                      <c:pt idx="2240">
                        <c:v>896.40899999999999</c:v>
                      </c:pt>
                      <c:pt idx="2241">
                        <c:v>896.80899999999997</c:v>
                      </c:pt>
                      <c:pt idx="2242">
                        <c:v>897.20899999999995</c:v>
                      </c:pt>
                      <c:pt idx="2243">
                        <c:v>897.60900000000004</c:v>
                      </c:pt>
                      <c:pt idx="2244">
                        <c:v>898.00900000000001</c:v>
                      </c:pt>
                      <c:pt idx="2245">
                        <c:v>898.40899999999999</c:v>
                      </c:pt>
                      <c:pt idx="2246">
                        <c:v>898.80899999999997</c:v>
                      </c:pt>
                      <c:pt idx="2247">
                        <c:v>899.20899999999995</c:v>
                      </c:pt>
                      <c:pt idx="2248">
                        <c:v>899.61</c:v>
                      </c:pt>
                      <c:pt idx="2249">
                        <c:v>900.01</c:v>
                      </c:pt>
                      <c:pt idx="2250">
                        <c:v>900.41</c:v>
                      </c:pt>
                      <c:pt idx="2251">
                        <c:v>900.81</c:v>
                      </c:pt>
                      <c:pt idx="2252">
                        <c:v>901.21</c:v>
                      </c:pt>
                      <c:pt idx="2253">
                        <c:v>901.61</c:v>
                      </c:pt>
                      <c:pt idx="2254">
                        <c:v>902.01</c:v>
                      </c:pt>
                      <c:pt idx="2255">
                        <c:v>902.41</c:v>
                      </c:pt>
                      <c:pt idx="2256">
                        <c:v>902.81</c:v>
                      </c:pt>
                      <c:pt idx="2257">
                        <c:v>903.21</c:v>
                      </c:pt>
                      <c:pt idx="2258">
                        <c:v>903.61199999999997</c:v>
                      </c:pt>
                      <c:pt idx="2259">
                        <c:v>904.01199999999994</c:v>
                      </c:pt>
                      <c:pt idx="2260">
                        <c:v>904.41200000000003</c:v>
                      </c:pt>
                      <c:pt idx="2261">
                        <c:v>904.81200000000001</c:v>
                      </c:pt>
                      <c:pt idx="2262">
                        <c:v>905.21199999999999</c:v>
                      </c:pt>
                      <c:pt idx="2263">
                        <c:v>905.61199999999997</c:v>
                      </c:pt>
                      <c:pt idx="2264">
                        <c:v>906.01199999999994</c:v>
                      </c:pt>
                      <c:pt idx="2265">
                        <c:v>906.41200000000003</c:v>
                      </c:pt>
                      <c:pt idx="2266">
                        <c:v>906.81200000000001</c:v>
                      </c:pt>
                      <c:pt idx="2267">
                        <c:v>907.21199999999999</c:v>
                      </c:pt>
                      <c:pt idx="2268">
                        <c:v>907.61300000000006</c:v>
                      </c:pt>
                      <c:pt idx="2269">
                        <c:v>908.01300000000003</c:v>
                      </c:pt>
                      <c:pt idx="2270">
                        <c:v>908.41300000000001</c:v>
                      </c:pt>
                      <c:pt idx="2271">
                        <c:v>908.81299999999999</c:v>
                      </c:pt>
                      <c:pt idx="2272">
                        <c:v>909.21299999999997</c:v>
                      </c:pt>
                      <c:pt idx="2273">
                        <c:v>909.61300000000006</c:v>
                      </c:pt>
                      <c:pt idx="2274">
                        <c:v>910.01300000000003</c:v>
                      </c:pt>
                      <c:pt idx="2275">
                        <c:v>910.41300000000001</c:v>
                      </c:pt>
                      <c:pt idx="2276">
                        <c:v>910.81299999999999</c:v>
                      </c:pt>
                      <c:pt idx="2277">
                        <c:v>911.21299999999997</c:v>
                      </c:pt>
                      <c:pt idx="2278">
                        <c:v>911.61400000000003</c:v>
                      </c:pt>
                      <c:pt idx="2279">
                        <c:v>912.01400000000001</c:v>
                      </c:pt>
                      <c:pt idx="2280">
                        <c:v>912.41399999999999</c:v>
                      </c:pt>
                      <c:pt idx="2281">
                        <c:v>912.81399999999996</c:v>
                      </c:pt>
                      <c:pt idx="2282">
                        <c:v>913.21400000000006</c:v>
                      </c:pt>
                      <c:pt idx="2283">
                        <c:v>913.61400000000003</c:v>
                      </c:pt>
                      <c:pt idx="2284">
                        <c:v>914.01400000000001</c:v>
                      </c:pt>
                      <c:pt idx="2285">
                        <c:v>914.41399999999999</c:v>
                      </c:pt>
                      <c:pt idx="2286">
                        <c:v>914.81399999999996</c:v>
                      </c:pt>
                      <c:pt idx="2287">
                        <c:v>915.21400000000006</c:v>
                      </c:pt>
                      <c:pt idx="2288">
                        <c:v>915.61500000000001</c:v>
                      </c:pt>
                      <c:pt idx="2289">
                        <c:v>916.01499999999999</c:v>
                      </c:pt>
                      <c:pt idx="2290">
                        <c:v>916.41499999999996</c:v>
                      </c:pt>
                      <c:pt idx="2291">
                        <c:v>916.81500000000005</c:v>
                      </c:pt>
                      <c:pt idx="2292">
                        <c:v>917.21500000000003</c:v>
                      </c:pt>
                      <c:pt idx="2293">
                        <c:v>917.61500000000001</c:v>
                      </c:pt>
                      <c:pt idx="2294">
                        <c:v>918.01499999999999</c:v>
                      </c:pt>
                      <c:pt idx="2295">
                        <c:v>918.41499999999996</c:v>
                      </c:pt>
                      <c:pt idx="2296">
                        <c:v>918.81500000000005</c:v>
                      </c:pt>
                      <c:pt idx="2297">
                        <c:v>919.21500000000003</c:v>
                      </c:pt>
                      <c:pt idx="2298">
                        <c:v>919.61599999999999</c:v>
                      </c:pt>
                      <c:pt idx="2299">
                        <c:v>920.01599999999996</c:v>
                      </c:pt>
                      <c:pt idx="2300">
                        <c:v>920.41600000000005</c:v>
                      </c:pt>
                      <c:pt idx="2301">
                        <c:v>920.81600000000003</c:v>
                      </c:pt>
                      <c:pt idx="2302">
                        <c:v>921.21600000000001</c:v>
                      </c:pt>
                      <c:pt idx="2303">
                        <c:v>921.61599999999999</c:v>
                      </c:pt>
                      <c:pt idx="2304">
                        <c:v>922.01599999999996</c:v>
                      </c:pt>
                      <c:pt idx="2305">
                        <c:v>922.41600000000005</c:v>
                      </c:pt>
                      <c:pt idx="2306">
                        <c:v>922.81600000000003</c:v>
                      </c:pt>
                      <c:pt idx="2307">
                        <c:v>923.21600000000001</c:v>
                      </c:pt>
                      <c:pt idx="2308">
                        <c:v>923.61699999999996</c:v>
                      </c:pt>
                      <c:pt idx="2309">
                        <c:v>924.01700000000005</c:v>
                      </c:pt>
                      <c:pt idx="2310">
                        <c:v>924.41700000000003</c:v>
                      </c:pt>
                      <c:pt idx="2311">
                        <c:v>924.81700000000001</c:v>
                      </c:pt>
                      <c:pt idx="2312">
                        <c:v>925.21699999999998</c:v>
                      </c:pt>
                      <c:pt idx="2313">
                        <c:v>925.61699999999996</c:v>
                      </c:pt>
                      <c:pt idx="2314">
                        <c:v>926.01700000000005</c:v>
                      </c:pt>
                      <c:pt idx="2315">
                        <c:v>926.41700000000003</c:v>
                      </c:pt>
                      <c:pt idx="2316">
                        <c:v>926.81700000000001</c:v>
                      </c:pt>
                      <c:pt idx="2317">
                        <c:v>927.21699999999998</c:v>
                      </c:pt>
                      <c:pt idx="2318">
                        <c:v>927.61900000000003</c:v>
                      </c:pt>
                      <c:pt idx="2319">
                        <c:v>928.01900000000001</c:v>
                      </c:pt>
                      <c:pt idx="2320">
                        <c:v>928.41899999999998</c:v>
                      </c:pt>
                      <c:pt idx="2321">
                        <c:v>928.81899999999996</c:v>
                      </c:pt>
                      <c:pt idx="2322">
                        <c:v>929.21900000000005</c:v>
                      </c:pt>
                      <c:pt idx="2323">
                        <c:v>929.61900000000003</c:v>
                      </c:pt>
                      <c:pt idx="2324">
                        <c:v>930.01900000000001</c:v>
                      </c:pt>
                      <c:pt idx="2325">
                        <c:v>930.41899999999998</c:v>
                      </c:pt>
                      <c:pt idx="2326">
                        <c:v>930.81899999999996</c:v>
                      </c:pt>
                      <c:pt idx="2327">
                        <c:v>931.21900000000005</c:v>
                      </c:pt>
                      <c:pt idx="2328">
                        <c:v>931.62</c:v>
                      </c:pt>
                      <c:pt idx="2329">
                        <c:v>932.02</c:v>
                      </c:pt>
                      <c:pt idx="2330">
                        <c:v>932.42</c:v>
                      </c:pt>
                      <c:pt idx="2331">
                        <c:v>932.82</c:v>
                      </c:pt>
                      <c:pt idx="2332">
                        <c:v>933.22</c:v>
                      </c:pt>
                      <c:pt idx="2333">
                        <c:v>933.62</c:v>
                      </c:pt>
                      <c:pt idx="2334">
                        <c:v>934.02</c:v>
                      </c:pt>
                      <c:pt idx="2335">
                        <c:v>934.42</c:v>
                      </c:pt>
                      <c:pt idx="2336">
                        <c:v>934.82</c:v>
                      </c:pt>
                      <c:pt idx="2337">
                        <c:v>935.22</c:v>
                      </c:pt>
                      <c:pt idx="2338">
                        <c:v>935.62099999999998</c:v>
                      </c:pt>
                      <c:pt idx="2339">
                        <c:v>936.02099999999996</c:v>
                      </c:pt>
                      <c:pt idx="2340">
                        <c:v>936.42100000000005</c:v>
                      </c:pt>
                      <c:pt idx="2341">
                        <c:v>936.82100000000003</c:v>
                      </c:pt>
                      <c:pt idx="2342">
                        <c:v>937.221</c:v>
                      </c:pt>
                      <c:pt idx="2343">
                        <c:v>937.62099999999998</c:v>
                      </c:pt>
                      <c:pt idx="2344">
                        <c:v>938.02099999999996</c:v>
                      </c:pt>
                      <c:pt idx="2345">
                        <c:v>938.42100000000005</c:v>
                      </c:pt>
                      <c:pt idx="2346">
                        <c:v>938.82100000000003</c:v>
                      </c:pt>
                      <c:pt idx="2347">
                        <c:v>939.221</c:v>
                      </c:pt>
                      <c:pt idx="2348">
                        <c:v>939.62199999999996</c:v>
                      </c:pt>
                      <c:pt idx="2349">
                        <c:v>940.02200000000005</c:v>
                      </c:pt>
                      <c:pt idx="2350">
                        <c:v>940.42200000000003</c:v>
                      </c:pt>
                      <c:pt idx="2351">
                        <c:v>940.822</c:v>
                      </c:pt>
                      <c:pt idx="2352">
                        <c:v>941.22199999999998</c:v>
                      </c:pt>
                      <c:pt idx="2353">
                        <c:v>941.62199999999996</c:v>
                      </c:pt>
                      <c:pt idx="2354">
                        <c:v>942.02200000000005</c:v>
                      </c:pt>
                      <c:pt idx="2355">
                        <c:v>942.42200000000003</c:v>
                      </c:pt>
                      <c:pt idx="2356">
                        <c:v>942.822</c:v>
                      </c:pt>
                      <c:pt idx="2357">
                        <c:v>943.22199999999998</c:v>
                      </c:pt>
                      <c:pt idx="2358">
                        <c:v>943.62400000000002</c:v>
                      </c:pt>
                      <c:pt idx="2359">
                        <c:v>944.02300000000002</c:v>
                      </c:pt>
                      <c:pt idx="2360">
                        <c:v>944.42399999999998</c:v>
                      </c:pt>
                      <c:pt idx="2361">
                        <c:v>944.82299999999998</c:v>
                      </c:pt>
                      <c:pt idx="2362">
                        <c:v>945.22400000000005</c:v>
                      </c:pt>
                      <c:pt idx="2363">
                        <c:v>945.62300000000005</c:v>
                      </c:pt>
                      <c:pt idx="2364">
                        <c:v>946.02300000000002</c:v>
                      </c:pt>
                      <c:pt idx="2365">
                        <c:v>946.42399999999998</c:v>
                      </c:pt>
                      <c:pt idx="2366">
                        <c:v>946.82299999999998</c:v>
                      </c:pt>
                      <c:pt idx="2367">
                        <c:v>947.22400000000005</c:v>
                      </c:pt>
                      <c:pt idx="2368">
                        <c:v>947.625</c:v>
                      </c:pt>
                      <c:pt idx="2369">
                        <c:v>948.024</c:v>
                      </c:pt>
                      <c:pt idx="2370">
                        <c:v>948.42399999999998</c:v>
                      </c:pt>
                      <c:pt idx="2371">
                        <c:v>948.82500000000005</c:v>
                      </c:pt>
                      <c:pt idx="2372">
                        <c:v>949.22400000000005</c:v>
                      </c:pt>
                      <c:pt idx="2373">
                        <c:v>949.625</c:v>
                      </c:pt>
                      <c:pt idx="2374">
                        <c:v>950.024</c:v>
                      </c:pt>
                      <c:pt idx="2375">
                        <c:v>950.42399999999998</c:v>
                      </c:pt>
                      <c:pt idx="2376">
                        <c:v>950.82500000000005</c:v>
                      </c:pt>
                      <c:pt idx="2377">
                        <c:v>951.22400000000005</c:v>
                      </c:pt>
                      <c:pt idx="2378">
                        <c:v>951.62599999999998</c:v>
                      </c:pt>
                      <c:pt idx="2379">
                        <c:v>952.02599999999995</c:v>
                      </c:pt>
                      <c:pt idx="2380">
                        <c:v>952.42600000000004</c:v>
                      </c:pt>
                      <c:pt idx="2381">
                        <c:v>952.82600000000002</c:v>
                      </c:pt>
                      <c:pt idx="2382">
                        <c:v>953.226</c:v>
                      </c:pt>
                      <c:pt idx="2383">
                        <c:v>953.62599999999998</c:v>
                      </c:pt>
                      <c:pt idx="2384">
                        <c:v>954.02599999999995</c:v>
                      </c:pt>
                      <c:pt idx="2385">
                        <c:v>954.42499999999995</c:v>
                      </c:pt>
                      <c:pt idx="2386">
                        <c:v>954.82600000000002</c:v>
                      </c:pt>
                      <c:pt idx="2387">
                        <c:v>955.226</c:v>
                      </c:pt>
                      <c:pt idx="2388">
                        <c:v>955.62699999999995</c:v>
                      </c:pt>
                      <c:pt idx="2389">
                        <c:v>956.02700000000004</c:v>
                      </c:pt>
                      <c:pt idx="2390">
                        <c:v>956.42700000000002</c:v>
                      </c:pt>
                      <c:pt idx="2391">
                        <c:v>956.827</c:v>
                      </c:pt>
                      <c:pt idx="2392">
                        <c:v>957.22699999999998</c:v>
                      </c:pt>
                      <c:pt idx="2393">
                        <c:v>957.62699999999995</c:v>
                      </c:pt>
                      <c:pt idx="2394">
                        <c:v>958.02700000000004</c:v>
                      </c:pt>
                      <c:pt idx="2395">
                        <c:v>958.42700000000002</c:v>
                      </c:pt>
                      <c:pt idx="2396">
                        <c:v>958.827</c:v>
                      </c:pt>
                      <c:pt idx="2397">
                        <c:v>959.22699999999998</c:v>
                      </c:pt>
                      <c:pt idx="2398">
                        <c:v>959.62800000000004</c:v>
                      </c:pt>
                      <c:pt idx="2399">
                        <c:v>960.02800000000002</c:v>
                      </c:pt>
                      <c:pt idx="2400">
                        <c:v>960.428</c:v>
                      </c:pt>
                      <c:pt idx="2401">
                        <c:v>960.82799999999997</c:v>
                      </c:pt>
                      <c:pt idx="2402">
                        <c:v>961.22799999999995</c:v>
                      </c:pt>
                      <c:pt idx="2403">
                        <c:v>961.62800000000004</c:v>
                      </c:pt>
                      <c:pt idx="2404">
                        <c:v>962.02800000000002</c:v>
                      </c:pt>
                      <c:pt idx="2405">
                        <c:v>962.428</c:v>
                      </c:pt>
                      <c:pt idx="2406">
                        <c:v>962.82799999999997</c:v>
                      </c:pt>
                      <c:pt idx="2407">
                        <c:v>963.22799999999995</c:v>
                      </c:pt>
                      <c:pt idx="2408">
                        <c:v>963.62900000000002</c:v>
                      </c:pt>
                      <c:pt idx="2409">
                        <c:v>964.029</c:v>
                      </c:pt>
                      <c:pt idx="2410">
                        <c:v>964.42899999999997</c:v>
                      </c:pt>
                      <c:pt idx="2411">
                        <c:v>964.82899999999995</c:v>
                      </c:pt>
                      <c:pt idx="2412">
                        <c:v>965.22900000000004</c:v>
                      </c:pt>
                      <c:pt idx="2413">
                        <c:v>965.62900000000002</c:v>
                      </c:pt>
                      <c:pt idx="2414">
                        <c:v>966.029</c:v>
                      </c:pt>
                      <c:pt idx="2415">
                        <c:v>966.42899999999997</c:v>
                      </c:pt>
                      <c:pt idx="2416">
                        <c:v>966.82899999999995</c:v>
                      </c:pt>
                      <c:pt idx="2417">
                        <c:v>967.22900000000004</c:v>
                      </c:pt>
                      <c:pt idx="2418">
                        <c:v>967.63300000000004</c:v>
                      </c:pt>
                      <c:pt idx="2419">
                        <c:v>968.03300000000002</c:v>
                      </c:pt>
                      <c:pt idx="2420">
                        <c:v>968.43299999999999</c:v>
                      </c:pt>
                      <c:pt idx="2421">
                        <c:v>968.83299999999997</c:v>
                      </c:pt>
                      <c:pt idx="2422">
                        <c:v>969.23299999999995</c:v>
                      </c:pt>
                      <c:pt idx="2423">
                        <c:v>969.63300000000004</c:v>
                      </c:pt>
                      <c:pt idx="2424">
                        <c:v>970.03300000000002</c:v>
                      </c:pt>
                      <c:pt idx="2425">
                        <c:v>970.43299999999999</c:v>
                      </c:pt>
                      <c:pt idx="2426">
                        <c:v>970.83299999999997</c:v>
                      </c:pt>
                      <c:pt idx="2427">
                        <c:v>971.23299999999995</c:v>
                      </c:pt>
                      <c:pt idx="2428">
                        <c:v>971.63400000000001</c:v>
                      </c:pt>
                      <c:pt idx="2429">
                        <c:v>972.03399999999999</c:v>
                      </c:pt>
                      <c:pt idx="2430">
                        <c:v>972.43399999999997</c:v>
                      </c:pt>
                      <c:pt idx="2431">
                        <c:v>972.83399999999995</c:v>
                      </c:pt>
                      <c:pt idx="2432">
                        <c:v>973.23400000000004</c:v>
                      </c:pt>
                      <c:pt idx="2433">
                        <c:v>973.63400000000001</c:v>
                      </c:pt>
                      <c:pt idx="2434">
                        <c:v>974.03399999999999</c:v>
                      </c:pt>
                      <c:pt idx="2435">
                        <c:v>974.43399999999997</c:v>
                      </c:pt>
                      <c:pt idx="2436">
                        <c:v>974.83399999999995</c:v>
                      </c:pt>
                      <c:pt idx="2437">
                        <c:v>975.23400000000004</c:v>
                      </c:pt>
                      <c:pt idx="2438">
                        <c:v>975.63499999999999</c:v>
                      </c:pt>
                      <c:pt idx="2439">
                        <c:v>976.03499999999997</c:v>
                      </c:pt>
                      <c:pt idx="2440">
                        <c:v>976.43499999999995</c:v>
                      </c:pt>
                      <c:pt idx="2441">
                        <c:v>976.83500000000004</c:v>
                      </c:pt>
                      <c:pt idx="2442">
                        <c:v>977.23500000000001</c:v>
                      </c:pt>
                      <c:pt idx="2443">
                        <c:v>977.63499999999999</c:v>
                      </c:pt>
                      <c:pt idx="2444">
                        <c:v>978.03499999999997</c:v>
                      </c:pt>
                      <c:pt idx="2445">
                        <c:v>978.43499999999995</c:v>
                      </c:pt>
                      <c:pt idx="2446">
                        <c:v>978.83500000000004</c:v>
                      </c:pt>
                      <c:pt idx="2447">
                        <c:v>979.23500000000001</c:v>
                      </c:pt>
                      <c:pt idx="2448">
                        <c:v>979.63599999999997</c:v>
                      </c:pt>
                      <c:pt idx="2449">
                        <c:v>980.03599999999994</c:v>
                      </c:pt>
                      <c:pt idx="2450">
                        <c:v>980.43600000000004</c:v>
                      </c:pt>
                      <c:pt idx="2451">
                        <c:v>980.83600000000001</c:v>
                      </c:pt>
                      <c:pt idx="2452">
                        <c:v>981.23599999999999</c:v>
                      </c:pt>
                      <c:pt idx="2453">
                        <c:v>981.63599999999997</c:v>
                      </c:pt>
                      <c:pt idx="2454">
                        <c:v>982.03599999999994</c:v>
                      </c:pt>
                      <c:pt idx="2455">
                        <c:v>982.43600000000004</c:v>
                      </c:pt>
                      <c:pt idx="2456">
                        <c:v>982.83600000000001</c:v>
                      </c:pt>
                      <c:pt idx="2457">
                        <c:v>983.23599999999999</c:v>
                      </c:pt>
                      <c:pt idx="2458">
                        <c:v>983.63699999999994</c:v>
                      </c:pt>
                      <c:pt idx="2459">
                        <c:v>984.03700000000003</c:v>
                      </c:pt>
                      <c:pt idx="2460">
                        <c:v>984.43700000000001</c:v>
                      </c:pt>
                      <c:pt idx="2461">
                        <c:v>984.83699999999999</c:v>
                      </c:pt>
                      <c:pt idx="2462">
                        <c:v>985.23699999999997</c:v>
                      </c:pt>
                      <c:pt idx="2463">
                        <c:v>985.63699999999994</c:v>
                      </c:pt>
                      <c:pt idx="2464">
                        <c:v>986.03700000000003</c:v>
                      </c:pt>
                      <c:pt idx="2465">
                        <c:v>986.43700000000001</c:v>
                      </c:pt>
                      <c:pt idx="2466">
                        <c:v>986.83699999999999</c:v>
                      </c:pt>
                      <c:pt idx="2467">
                        <c:v>987.23699999999997</c:v>
                      </c:pt>
                      <c:pt idx="2468">
                        <c:v>987.63800000000003</c:v>
                      </c:pt>
                      <c:pt idx="2469">
                        <c:v>988.03800000000001</c:v>
                      </c:pt>
                      <c:pt idx="2470">
                        <c:v>988.43799999999999</c:v>
                      </c:pt>
                      <c:pt idx="2471">
                        <c:v>988.83799999999997</c:v>
                      </c:pt>
                      <c:pt idx="2472">
                        <c:v>989.23800000000006</c:v>
                      </c:pt>
                      <c:pt idx="2473">
                        <c:v>989.63800000000003</c:v>
                      </c:pt>
                      <c:pt idx="2474">
                        <c:v>990.03800000000001</c:v>
                      </c:pt>
                      <c:pt idx="2475">
                        <c:v>990.43799999999999</c:v>
                      </c:pt>
                      <c:pt idx="2476">
                        <c:v>990.83799999999997</c:v>
                      </c:pt>
                      <c:pt idx="2477">
                        <c:v>991.23800000000006</c:v>
                      </c:pt>
                      <c:pt idx="2478">
                        <c:v>991.63900000000001</c:v>
                      </c:pt>
                      <c:pt idx="2479">
                        <c:v>992.03899999999999</c:v>
                      </c:pt>
                      <c:pt idx="2480">
                        <c:v>992.43899999999996</c:v>
                      </c:pt>
                      <c:pt idx="2481">
                        <c:v>992.83900000000006</c:v>
                      </c:pt>
                      <c:pt idx="2482">
                        <c:v>993.23900000000003</c:v>
                      </c:pt>
                      <c:pt idx="2483">
                        <c:v>993.63900000000001</c:v>
                      </c:pt>
                      <c:pt idx="2484">
                        <c:v>994.03899999999999</c:v>
                      </c:pt>
                      <c:pt idx="2485">
                        <c:v>994.43899999999996</c:v>
                      </c:pt>
                      <c:pt idx="2486">
                        <c:v>994.83900000000006</c:v>
                      </c:pt>
                      <c:pt idx="2487">
                        <c:v>995.23900000000003</c:v>
                      </c:pt>
                      <c:pt idx="2488">
                        <c:v>995.64</c:v>
                      </c:pt>
                      <c:pt idx="2489">
                        <c:v>996.04</c:v>
                      </c:pt>
                      <c:pt idx="2490">
                        <c:v>996.44</c:v>
                      </c:pt>
                      <c:pt idx="2491">
                        <c:v>996.84</c:v>
                      </c:pt>
                      <c:pt idx="2492">
                        <c:v>997.24</c:v>
                      </c:pt>
                      <c:pt idx="2493">
                        <c:v>997.64</c:v>
                      </c:pt>
                      <c:pt idx="2494">
                        <c:v>998.04</c:v>
                      </c:pt>
                      <c:pt idx="2495">
                        <c:v>998.44</c:v>
                      </c:pt>
                      <c:pt idx="2496">
                        <c:v>998.84</c:v>
                      </c:pt>
                      <c:pt idx="2497">
                        <c:v>999.24</c:v>
                      </c:pt>
                      <c:pt idx="2498">
                        <c:v>999.64200000000005</c:v>
                      </c:pt>
                      <c:pt idx="2499">
                        <c:v>1000.042</c:v>
                      </c:pt>
                      <c:pt idx="2500">
                        <c:v>1000.441</c:v>
                      </c:pt>
                      <c:pt idx="2501">
                        <c:v>1000.841</c:v>
                      </c:pt>
                      <c:pt idx="2502">
                        <c:v>1001.242</c:v>
                      </c:pt>
                      <c:pt idx="2503">
                        <c:v>1001.641</c:v>
                      </c:pt>
                      <c:pt idx="2504">
                        <c:v>1002.042</c:v>
                      </c:pt>
                      <c:pt idx="2505">
                        <c:v>1002.441</c:v>
                      </c:pt>
                      <c:pt idx="2506">
                        <c:v>1002.841</c:v>
                      </c:pt>
                      <c:pt idx="2507">
                        <c:v>1003.242</c:v>
                      </c:pt>
                      <c:pt idx="2508">
                        <c:v>1003.645</c:v>
                      </c:pt>
                      <c:pt idx="2509">
                        <c:v>1004.045</c:v>
                      </c:pt>
                      <c:pt idx="2510">
                        <c:v>1004.4450000000001</c:v>
                      </c:pt>
                      <c:pt idx="2511">
                        <c:v>1004.845</c:v>
                      </c:pt>
                      <c:pt idx="2512">
                        <c:v>1005.245</c:v>
                      </c:pt>
                      <c:pt idx="2513">
                        <c:v>1005.645</c:v>
                      </c:pt>
                      <c:pt idx="2514">
                        <c:v>1006.045</c:v>
                      </c:pt>
                      <c:pt idx="2515">
                        <c:v>1006.4450000000001</c:v>
                      </c:pt>
                      <c:pt idx="2516">
                        <c:v>1006.845</c:v>
                      </c:pt>
                      <c:pt idx="2517">
                        <c:v>1007.245</c:v>
                      </c:pt>
                      <c:pt idx="2518">
                        <c:v>1007.646</c:v>
                      </c:pt>
                      <c:pt idx="2519">
                        <c:v>1008.046</c:v>
                      </c:pt>
                      <c:pt idx="2520">
                        <c:v>1008.446</c:v>
                      </c:pt>
                      <c:pt idx="2521">
                        <c:v>1008.846</c:v>
                      </c:pt>
                      <c:pt idx="2522">
                        <c:v>1009.246</c:v>
                      </c:pt>
                      <c:pt idx="2523">
                        <c:v>1009.646</c:v>
                      </c:pt>
                      <c:pt idx="2524">
                        <c:v>1010.046</c:v>
                      </c:pt>
                      <c:pt idx="2525">
                        <c:v>1010.446</c:v>
                      </c:pt>
                      <c:pt idx="2526">
                        <c:v>1010.846</c:v>
                      </c:pt>
                      <c:pt idx="2527">
                        <c:v>1011.246</c:v>
                      </c:pt>
                      <c:pt idx="2528">
                        <c:v>1011.648</c:v>
                      </c:pt>
                      <c:pt idx="2529">
                        <c:v>1012.048</c:v>
                      </c:pt>
                      <c:pt idx="2530">
                        <c:v>1012.448</c:v>
                      </c:pt>
                      <c:pt idx="2531">
                        <c:v>1012.848</c:v>
                      </c:pt>
                      <c:pt idx="2532">
                        <c:v>1013.248</c:v>
                      </c:pt>
                      <c:pt idx="2533">
                        <c:v>1013.648</c:v>
                      </c:pt>
                      <c:pt idx="2534">
                        <c:v>1014.048</c:v>
                      </c:pt>
                      <c:pt idx="2535">
                        <c:v>1014.448</c:v>
                      </c:pt>
                      <c:pt idx="2536">
                        <c:v>1014.848</c:v>
                      </c:pt>
                      <c:pt idx="2537">
                        <c:v>1015.248</c:v>
                      </c:pt>
                      <c:pt idx="2538">
                        <c:v>1015.649</c:v>
                      </c:pt>
                      <c:pt idx="2539">
                        <c:v>1016.049</c:v>
                      </c:pt>
                      <c:pt idx="2540">
                        <c:v>1016.449</c:v>
                      </c:pt>
                      <c:pt idx="2541">
                        <c:v>1016.849</c:v>
                      </c:pt>
                      <c:pt idx="2542">
                        <c:v>1017.249</c:v>
                      </c:pt>
                      <c:pt idx="2543">
                        <c:v>1017.649</c:v>
                      </c:pt>
                      <c:pt idx="2544">
                        <c:v>1018.049</c:v>
                      </c:pt>
                      <c:pt idx="2545">
                        <c:v>1018.449</c:v>
                      </c:pt>
                      <c:pt idx="2546">
                        <c:v>1018.849</c:v>
                      </c:pt>
                      <c:pt idx="2547">
                        <c:v>1019.249</c:v>
                      </c:pt>
                      <c:pt idx="2548">
                        <c:v>1019.65</c:v>
                      </c:pt>
                      <c:pt idx="2549">
                        <c:v>1020.05</c:v>
                      </c:pt>
                      <c:pt idx="2550">
                        <c:v>1020.45</c:v>
                      </c:pt>
                      <c:pt idx="2551">
                        <c:v>1020.85</c:v>
                      </c:pt>
                      <c:pt idx="2552">
                        <c:v>1021.25</c:v>
                      </c:pt>
                      <c:pt idx="2553">
                        <c:v>1021.65</c:v>
                      </c:pt>
                      <c:pt idx="2554">
                        <c:v>1022.05</c:v>
                      </c:pt>
                      <c:pt idx="2555">
                        <c:v>1022.45</c:v>
                      </c:pt>
                      <c:pt idx="2556">
                        <c:v>1022.85</c:v>
                      </c:pt>
                      <c:pt idx="2557">
                        <c:v>1023.25</c:v>
                      </c:pt>
                      <c:pt idx="2558">
                        <c:v>1023.652</c:v>
                      </c:pt>
                      <c:pt idx="2559">
                        <c:v>1024.0519999999999</c:v>
                      </c:pt>
                      <c:pt idx="2560">
                        <c:v>1024.452</c:v>
                      </c:pt>
                      <c:pt idx="2561">
                        <c:v>1024.8520000000001</c:v>
                      </c:pt>
                      <c:pt idx="2562">
                        <c:v>1025.252</c:v>
                      </c:pt>
                      <c:pt idx="2563">
                        <c:v>1025.652</c:v>
                      </c:pt>
                      <c:pt idx="2564">
                        <c:v>1026.0519999999999</c:v>
                      </c:pt>
                      <c:pt idx="2565">
                        <c:v>1026.452</c:v>
                      </c:pt>
                      <c:pt idx="2566">
                        <c:v>1026.8520000000001</c:v>
                      </c:pt>
                      <c:pt idx="2567">
                        <c:v>1027.252</c:v>
                      </c:pt>
                      <c:pt idx="2568">
                        <c:v>1027.653</c:v>
                      </c:pt>
                      <c:pt idx="2569">
                        <c:v>1028.0530000000001</c:v>
                      </c:pt>
                      <c:pt idx="2570">
                        <c:v>1028.453</c:v>
                      </c:pt>
                      <c:pt idx="2571">
                        <c:v>1028.8530000000001</c:v>
                      </c:pt>
                      <c:pt idx="2572">
                        <c:v>1029.2529999999999</c:v>
                      </c:pt>
                      <c:pt idx="2573">
                        <c:v>1029.653</c:v>
                      </c:pt>
                      <c:pt idx="2574">
                        <c:v>1030.0530000000001</c:v>
                      </c:pt>
                      <c:pt idx="2575">
                        <c:v>1030.453</c:v>
                      </c:pt>
                      <c:pt idx="2576">
                        <c:v>1030.8530000000001</c:v>
                      </c:pt>
                      <c:pt idx="2577">
                        <c:v>1031.2529999999999</c:v>
                      </c:pt>
                      <c:pt idx="2578">
                        <c:v>1031.654</c:v>
                      </c:pt>
                      <c:pt idx="2579">
                        <c:v>1032.0540000000001</c:v>
                      </c:pt>
                      <c:pt idx="2580">
                        <c:v>1032.454</c:v>
                      </c:pt>
                      <c:pt idx="2581">
                        <c:v>1032.854</c:v>
                      </c:pt>
                      <c:pt idx="2582">
                        <c:v>1033.2539999999999</c:v>
                      </c:pt>
                      <c:pt idx="2583">
                        <c:v>1033.654</c:v>
                      </c:pt>
                      <c:pt idx="2584">
                        <c:v>1034.0540000000001</c:v>
                      </c:pt>
                      <c:pt idx="2585">
                        <c:v>1034.454</c:v>
                      </c:pt>
                      <c:pt idx="2586">
                        <c:v>1034.854</c:v>
                      </c:pt>
                      <c:pt idx="2587">
                        <c:v>1035.2539999999999</c:v>
                      </c:pt>
                      <c:pt idx="2588">
                        <c:v>1035.6559999999999</c:v>
                      </c:pt>
                      <c:pt idx="2589">
                        <c:v>1036.056</c:v>
                      </c:pt>
                      <c:pt idx="2590">
                        <c:v>1036.4549999999999</c:v>
                      </c:pt>
                      <c:pt idx="2591">
                        <c:v>1036.856</c:v>
                      </c:pt>
                      <c:pt idx="2592">
                        <c:v>1037.2560000000001</c:v>
                      </c:pt>
                      <c:pt idx="2593">
                        <c:v>1037.6559999999999</c:v>
                      </c:pt>
                      <c:pt idx="2594">
                        <c:v>1038.056</c:v>
                      </c:pt>
                      <c:pt idx="2595">
                        <c:v>1038.4559999999999</c:v>
                      </c:pt>
                      <c:pt idx="2596">
                        <c:v>1038.856</c:v>
                      </c:pt>
                      <c:pt idx="2597">
                        <c:v>1039.2560000000001</c:v>
                      </c:pt>
                      <c:pt idx="2598">
                        <c:v>1039.6569999999999</c:v>
                      </c:pt>
                      <c:pt idx="2599">
                        <c:v>1040.057</c:v>
                      </c:pt>
                      <c:pt idx="2600">
                        <c:v>1040.4570000000001</c:v>
                      </c:pt>
                      <c:pt idx="2601">
                        <c:v>1040.857</c:v>
                      </c:pt>
                      <c:pt idx="2602">
                        <c:v>1041.2570000000001</c:v>
                      </c:pt>
                      <c:pt idx="2603">
                        <c:v>1041.6569999999999</c:v>
                      </c:pt>
                      <c:pt idx="2604">
                        <c:v>1042.057</c:v>
                      </c:pt>
                      <c:pt idx="2605">
                        <c:v>1042.4570000000001</c:v>
                      </c:pt>
                      <c:pt idx="2606">
                        <c:v>1042.857</c:v>
                      </c:pt>
                      <c:pt idx="2607">
                        <c:v>1043.2570000000001</c:v>
                      </c:pt>
                      <c:pt idx="2608">
                        <c:v>1043.6579999999999</c:v>
                      </c:pt>
                      <c:pt idx="2609">
                        <c:v>1044.058</c:v>
                      </c:pt>
                      <c:pt idx="2610">
                        <c:v>1044.4580000000001</c:v>
                      </c:pt>
                      <c:pt idx="2611">
                        <c:v>1044.8589999999999</c:v>
                      </c:pt>
                      <c:pt idx="2612">
                        <c:v>1045.259</c:v>
                      </c:pt>
                      <c:pt idx="2613">
                        <c:v>1045.6579999999999</c:v>
                      </c:pt>
                      <c:pt idx="2614">
                        <c:v>1046.058</c:v>
                      </c:pt>
                      <c:pt idx="2615">
                        <c:v>1046.4580000000001</c:v>
                      </c:pt>
                      <c:pt idx="2616">
                        <c:v>1046.8589999999999</c:v>
                      </c:pt>
                      <c:pt idx="2617">
                        <c:v>1047.259</c:v>
                      </c:pt>
                      <c:pt idx="2618">
                        <c:v>1047.662</c:v>
                      </c:pt>
                      <c:pt idx="2619">
                        <c:v>1048.0619999999999</c:v>
                      </c:pt>
                      <c:pt idx="2620">
                        <c:v>1048.462</c:v>
                      </c:pt>
                      <c:pt idx="2621">
                        <c:v>1048.8620000000001</c:v>
                      </c:pt>
                      <c:pt idx="2622">
                        <c:v>1049.2619999999999</c:v>
                      </c:pt>
                      <c:pt idx="2623">
                        <c:v>1049.662</c:v>
                      </c:pt>
                      <c:pt idx="2624">
                        <c:v>1050.0619999999999</c:v>
                      </c:pt>
                      <c:pt idx="2625">
                        <c:v>1050.462</c:v>
                      </c:pt>
                      <c:pt idx="2626">
                        <c:v>1050.8620000000001</c:v>
                      </c:pt>
                      <c:pt idx="2627">
                        <c:v>1051.2619999999999</c:v>
                      </c:pt>
                      <c:pt idx="2628">
                        <c:v>1051.663</c:v>
                      </c:pt>
                      <c:pt idx="2629">
                        <c:v>1052.0630000000001</c:v>
                      </c:pt>
                      <c:pt idx="2630">
                        <c:v>1052.463</c:v>
                      </c:pt>
                      <c:pt idx="2631">
                        <c:v>1052.8630000000001</c:v>
                      </c:pt>
                      <c:pt idx="2632">
                        <c:v>1053.2629999999999</c:v>
                      </c:pt>
                      <c:pt idx="2633">
                        <c:v>1053.663</c:v>
                      </c:pt>
                      <c:pt idx="2634">
                        <c:v>1054.0630000000001</c:v>
                      </c:pt>
                      <c:pt idx="2635">
                        <c:v>1054.463</c:v>
                      </c:pt>
                      <c:pt idx="2636">
                        <c:v>1054.8630000000001</c:v>
                      </c:pt>
                      <c:pt idx="2637">
                        <c:v>1055.2629999999999</c:v>
                      </c:pt>
                      <c:pt idx="2638">
                        <c:v>1055.665</c:v>
                      </c:pt>
                      <c:pt idx="2639">
                        <c:v>1056.0650000000001</c:v>
                      </c:pt>
                      <c:pt idx="2640">
                        <c:v>1056.4639999999999</c:v>
                      </c:pt>
                      <c:pt idx="2641">
                        <c:v>1056.865</c:v>
                      </c:pt>
                      <c:pt idx="2642">
                        <c:v>1057.2650000000001</c:v>
                      </c:pt>
                      <c:pt idx="2643">
                        <c:v>1057.665</c:v>
                      </c:pt>
                      <c:pt idx="2644">
                        <c:v>1058.0650000000001</c:v>
                      </c:pt>
                      <c:pt idx="2645">
                        <c:v>1058.4649999999999</c:v>
                      </c:pt>
                      <c:pt idx="2646">
                        <c:v>1058.865</c:v>
                      </c:pt>
                      <c:pt idx="2647">
                        <c:v>1059.2650000000001</c:v>
                      </c:pt>
                      <c:pt idx="2648">
                        <c:v>1059.6659999999999</c:v>
                      </c:pt>
                      <c:pt idx="2649">
                        <c:v>1060.066</c:v>
                      </c:pt>
                      <c:pt idx="2650">
                        <c:v>1060.4659999999999</c:v>
                      </c:pt>
                      <c:pt idx="2651">
                        <c:v>1060.866</c:v>
                      </c:pt>
                      <c:pt idx="2652">
                        <c:v>1061.2660000000001</c:v>
                      </c:pt>
                      <c:pt idx="2653">
                        <c:v>1061.6659999999999</c:v>
                      </c:pt>
                      <c:pt idx="2654">
                        <c:v>1062.066</c:v>
                      </c:pt>
                      <c:pt idx="2655">
                        <c:v>1062.4659999999999</c:v>
                      </c:pt>
                      <c:pt idx="2656">
                        <c:v>1062.866</c:v>
                      </c:pt>
                      <c:pt idx="2657">
                        <c:v>1063.2660000000001</c:v>
                      </c:pt>
                      <c:pt idx="2658">
                        <c:v>1063.6669999999999</c:v>
                      </c:pt>
                      <c:pt idx="2659">
                        <c:v>1064.067</c:v>
                      </c:pt>
                      <c:pt idx="2660">
                        <c:v>1064.4670000000001</c:v>
                      </c:pt>
                      <c:pt idx="2661">
                        <c:v>1064.867</c:v>
                      </c:pt>
                      <c:pt idx="2662">
                        <c:v>1065.2670000000001</c:v>
                      </c:pt>
                      <c:pt idx="2663">
                        <c:v>1065.6669999999999</c:v>
                      </c:pt>
                      <c:pt idx="2664">
                        <c:v>1066.067</c:v>
                      </c:pt>
                      <c:pt idx="2665">
                        <c:v>1066.4670000000001</c:v>
                      </c:pt>
                      <c:pt idx="2666">
                        <c:v>1066.867</c:v>
                      </c:pt>
                      <c:pt idx="2667">
                        <c:v>1067.2670000000001</c:v>
                      </c:pt>
                      <c:pt idx="2668">
                        <c:v>1067.6679999999999</c:v>
                      </c:pt>
                      <c:pt idx="2669">
                        <c:v>1068.068</c:v>
                      </c:pt>
                      <c:pt idx="2670">
                        <c:v>1068.4680000000001</c:v>
                      </c:pt>
                      <c:pt idx="2671">
                        <c:v>1068.8679999999999</c:v>
                      </c:pt>
                      <c:pt idx="2672">
                        <c:v>1069.268</c:v>
                      </c:pt>
                      <c:pt idx="2673">
                        <c:v>1069.6679999999999</c:v>
                      </c:pt>
                      <c:pt idx="2674">
                        <c:v>1070.068</c:v>
                      </c:pt>
                      <c:pt idx="2675">
                        <c:v>1070.4680000000001</c:v>
                      </c:pt>
                      <c:pt idx="2676">
                        <c:v>1070.8679999999999</c:v>
                      </c:pt>
                      <c:pt idx="2677">
                        <c:v>1071.268</c:v>
                      </c:pt>
                      <c:pt idx="2678">
                        <c:v>1071.67</c:v>
                      </c:pt>
                      <c:pt idx="2679">
                        <c:v>1072.07</c:v>
                      </c:pt>
                      <c:pt idx="2680">
                        <c:v>1072.47</c:v>
                      </c:pt>
                      <c:pt idx="2681">
                        <c:v>1072.8699999999999</c:v>
                      </c:pt>
                      <c:pt idx="2682">
                        <c:v>1073.27</c:v>
                      </c:pt>
                      <c:pt idx="2683">
                        <c:v>1073.67</c:v>
                      </c:pt>
                      <c:pt idx="2684">
                        <c:v>1074.07</c:v>
                      </c:pt>
                      <c:pt idx="2685">
                        <c:v>1074.47</c:v>
                      </c:pt>
                      <c:pt idx="2686">
                        <c:v>1074.8699999999999</c:v>
                      </c:pt>
                      <c:pt idx="2687">
                        <c:v>1075.27</c:v>
                      </c:pt>
                      <c:pt idx="2688">
                        <c:v>1075.671</c:v>
                      </c:pt>
                      <c:pt idx="2689">
                        <c:v>1076.0709999999999</c:v>
                      </c:pt>
                      <c:pt idx="2690">
                        <c:v>1076.471</c:v>
                      </c:pt>
                      <c:pt idx="2691">
                        <c:v>1076.8710000000001</c:v>
                      </c:pt>
                      <c:pt idx="2692">
                        <c:v>1077.271</c:v>
                      </c:pt>
                      <c:pt idx="2693">
                        <c:v>1077.671</c:v>
                      </c:pt>
                      <c:pt idx="2694">
                        <c:v>1078.0709999999999</c:v>
                      </c:pt>
                      <c:pt idx="2695">
                        <c:v>1078.471</c:v>
                      </c:pt>
                      <c:pt idx="2696">
                        <c:v>1078.8710000000001</c:v>
                      </c:pt>
                      <c:pt idx="2697">
                        <c:v>1079.271</c:v>
                      </c:pt>
                      <c:pt idx="2698">
                        <c:v>1079.672</c:v>
                      </c:pt>
                      <c:pt idx="2699">
                        <c:v>1080.0719999999999</c:v>
                      </c:pt>
                      <c:pt idx="2700">
                        <c:v>1080.472</c:v>
                      </c:pt>
                      <c:pt idx="2701">
                        <c:v>1080.8720000000001</c:v>
                      </c:pt>
                      <c:pt idx="2702">
                        <c:v>1081.2719999999999</c:v>
                      </c:pt>
                      <c:pt idx="2703">
                        <c:v>1081.672</c:v>
                      </c:pt>
                      <c:pt idx="2704">
                        <c:v>1082.0719999999999</c:v>
                      </c:pt>
                      <c:pt idx="2705">
                        <c:v>1082.472</c:v>
                      </c:pt>
                      <c:pt idx="2706">
                        <c:v>1082.8720000000001</c:v>
                      </c:pt>
                      <c:pt idx="2707">
                        <c:v>1083.2719999999999</c:v>
                      </c:pt>
                      <c:pt idx="2708">
                        <c:v>1083.674</c:v>
                      </c:pt>
                      <c:pt idx="2709">
                        <c:v>1084.0740000000001</c:v>
                      </c:pt>
                      <c:pt idx="2710">
                        <c:v>1084.4739999999999</c:v>
                      </c:pt>
                      <c:pt idx="2711">
                        <c:v>1084.874</c:v>
                      </c:pt>
                      <c:pt idx="2712">
                        <c:v>1085.2739999999999</c:v>
                      </c:pt>
                      <c:pt idx="2713">
                        <c:v>1085.674</c:v>
                      </c:pt>
                      <c:pt idx="2714">
                        <c:v>1086.0740000000001</c:v>
                      </c:pt>
                      <c:pt idx="2715">
                        <c:v>1086.4739999999999</c:v>
                      </c:pt>
                      <c:pt idx="2716">
                        <c:v>1086.874</c:v>
                      </c:pt>
                      <c:pt idx="2717">
                        <c:v>1087.2739999999999</c:v>
                      </c:pt>
                      <c:pt idx="2718">
                        <c:v>1087.675</c:v>
                      </c:pt>
                      <c:pt idx="2719">
                        <c:v>1088.075</c:v>
                      </c:pt>
                      <c:pt idx="2720">
                        <c:v>1088.4749999999999</c:v>
                      </c:pt>
                      <c:pt idx="2721">
                        <c:v>1088.875</c:v>
                      </c:pt>
                      <c:pt idx="2722">
                        <c:v>1089.2750000000001</c:v>
                      </c:pt>
                      <c:pt idx="2723">
                        <c:v>1089.675</c:v>
                      </c:pt>
                      <c:pt idx="2724">
                        <c:v>1090.075</c:v>
                      </c:pt>
                      <c:pt idx="2725">
                        <c:v>1090.4749999999999</c:v>
                      </c:pt>
                      <c:pt idx="2726">
                        <c:v>1090.875</c:v>
                      </c:pt>
                      <c:pt idx="2727">
                        <c:v>1091.2750000000001</c:v>
                      </c:pt>
                      <c:pt idx="2728">
                        <c:v>1091.6790000000001</c:v>
                      </c:pt>
                      <c:pt idx="2729">
                        <c:v>1092.079</c:v>
                      </c:pt>
                      <c:pt idx="2730">
                        <c:v>1092.479</c:v>
                      </c:pt>
                      <c:pt idx="2731">
                        <c:v>1092.8789999999999</c:v>
                      </c:pt>
                      <c:pt idx="2732">
                        <c:v>1093.279</c:v>
                      </c:pt>
                      <c:pt idx="2733">
                        <c:v>1093.6790000000001</c:v>
                      </c:pt>
                      <c:pt idx="2734">
                        <c:v>1094.079</c:v>
                      </c:pt>
                      <c:pt idx="2735">
                        <c:v>1094.479</c:v>
                      </c:pt>
                      <c:pt idx="2736">
                        <c:v>1094.8789999999999</c:v>
                      </c:pt>
                      <c:pt idx="2737">
                        <c:v>1095.279</c:v>
                      </c:pt>
                      <c:pt idx="2738">
                        <c:v>1095.68</c:v>
                      </c:pt>
                      <c:pt idx="2739">
                        <c:v>1096.08</c:v>
                      </c:pt>
                      <c:pt idx="2740">
                        <c:v>1096.48</c:v>
                      </c:pt>
                      <c:pt idx="2741">
                        <c:v>1096.8800000000001</c:v>
                      </c:pt>
                      <c:pt idx="2742">
                        <c:v>1097.28</c:v>
                      </c:pt>
                      <c:pt idx="2743">
                        <c:v>1097.68</c:v>
                      </c:pt>
                      <c:pt idx="2744">
                        <c:v>1098.08</c:v>
                      </c:pt>
                      <c:pt idx="2745">
                        <c:v>1098.48</c:v>
                      </c:pt>
                      <c:pt idx="2746">
                        <c:v>1098.8800000000001</c:v>
                      </c:pt>
                      <c:pt idx="2747">
                        <c:v>1099.28</c:v>
                      </c:pt>
                      <c:pt idx="2748">
                        <c:v>1099.681</c:v>
                      </c:pt>
                      <c:pt idx="2749">
                        <c:v>1100.0809999999999</c:v>
                      </c:pt>
                      <c:pt idx="2750">
                        <c:v>1100.481</c:v>
                      </c:pt>
                      <c:pt idx="2751">
                        <c:v>1100.8810000000001</c:v>
                      </c:pt>
                      <c:pt idx="2752">
                        <c:v>1101.2809999999999</c:v>
                      </c:pt>
                      <c:pt idx="2753">
                        <c:v>1101.681</c:v>
                      </c:pt>
                      <c:pt idx="2754">
                        <c:v>1102.0809999999999</c:v>
                      </c:pt>
                      <c:pt idx="2755">
                        <c:v>1102.481</c:v>
                      </c:pt>
                      <c:pt idx="2756">
                        <c:v>1102.8810000000001</c:v>
                      </c:pt>
                      <c:pt idx="2757">
                        <c:v>1103.2809999999999</c:v>
                      </c:pt>
                      <c:pt idx="2758">
                        <c:v>1103.682</c:v>
                      </c:pt>
                      <c:pt idx="2759">
                        <c:v>1104.0820000000001</c:v>
                      </c:pt>
                      <c:pt idx="2760">
                        <c:v>1104.482</c:v>
                      </c:pt>
                      <c:pt idx="2761">
                        <c:v>1104.8820000000001</c:v>
                      </c:pt>
                      <c:pt idx="2762">
                        <c:v>1105.2819999999999</c:v>
                      </c:pt>
                      <c:pt idx="2763">
                        <c:v>1105.682</c:v>
                      </c:pt>
                      <c:pt idx="2764">
                        <c:v>1106.0820000000001</c:v>
                      </c:pt>
                      <c:pt idx="2765">
                        <c:v>1106.482</c:v>
                      </c:pt>
                      <c:pt idx="2766">
                        <c:v>1106.8820000000001</c:v>
                      </c:pt>
                      <c:pt idx="2767">
                        <c:v>1107.2819999999999</c:v>
                      </c:pt>
                      <c:pt idx="2768">
                        <c:v>1107.683</c:v>
                      </c:pt>
                      <c:pt idx="2769">
                        <c:v>1108.0830000000001</c:v>
                      </c:pt>
                      <c:pt idx="2770">
                        <c:v>1108.4839999999999</c:v>
                      </c:pt>
                      <c:pt idx="2771">
                        <c:v>1108.884</c:v>
                      </c:pt>
                      <c:pt idx="2772">
                        <c:v>1109.2829999999999</c:v>
                      </c:pt>
                      <c:pt idx="2773">
                        <c:v>1109.683</c:v>
                      </c:pt>
                      <c:pt idx="2774">
                        <c:v>1110.0830000000001</c:v>
                      </c:pt>
                      <c:pt idx="2775">
                        <c:v>1110.4839999999999</c:v>
                      </c:pt>
                      <c:pt idx="2776">
                        <c:v>1110.884</c:v>
                      </c:pt>
                      <c:pt idx="2777">
                        <c:v>1111.2829999999999</c:v>
                      </c:pt>
                      <c:pt idx="2778">
                        <c:v>1111.6849999999999</c:v>
                      </c:pt>
                      <c:pt idx="2779">
                        <c:v>1112.085</c:v>
                      </c:pt>
                      <c:pt idx="2780">
                        <c:v>1112.4849999999999</c:v>
                      </c:pt>
                      <c:pt idx="2781">
                        <c:v>1112.885</c:v>
                      </c:pt>
                      <c:pt idx="2782">
                        <c:v>1113.2850000000001</c:v>
                      </c:pt>
                      <c:pt idx="2783">
                        <c:v>1113.6849999999999</c:v>
                      </c:pt>
                      <c:pt idx="2784">
                        <c:v>1114.085</c:v>
                      </c:pt>
                      <c:pt idx="2785">
                        <c:v>1114.4849999999999</c:v>
                      </c:pt>
                      <c:pt idx="2786">
                        <c:v>1114.885</c:v>
                      </c:pt>
                      <c:pt idx="2787">
                        <c:v>1115.2850000000001</c:v>
                      </c:pt>
                      <c:pt idx="2788">
                        <c:v>1115.6859999999999</c:v>
                      </c:pt>
                      <c:pt idx="2789">
                        <c:v>1116.086</c:v>
                      </c:pt>
                      <c:pt idx="2790">
                        <c:v>1116.4860000000001</c:v>
                      </c:pt>
                      <c:pt idx="2791">
                        <c:v>1116.886</c:v>
                      </c:pt>
                      <c:pt idx="2792">
                        <c:v>1117.2860000000001</c:v>
                      </c:pt>
                      <c:pt idx="2793">
                        <c:v>1117.6859999999999</c:v>
                      </c:pt>
                      <c:pt idx="2794">
                        <c:v>1118.086</c:v>
                      </c:pt>
                      <c:pt idx="2795">
                        <c:v>1118.4860000000001</c:v>
                      </c:pt>
                      <c:pt idx="2796">
                        <c:v>1118.886</c:v>
                      </c:pt>
                      <c:pt idx="2797">
                        <c:v>1119.2860000000001</c:v>
                      </c:pt>
                      <c:pt idx="2798">
                        <c:v>1119.6880000000001</c:v>
                      </c:pt>
                      <c:pt idx="2799">
                        <c:v>1120.088</c:v>
                      </c:pt>
                      <c:pt idx="2800">
                        <c:v>1120.4880000000001</c:v>
                      </c:pt>
                      <c:pt idx="2801">
                        <c:v>1120.8869999999999</c:v>
                      </c:pt>
                      <c:pt idx="2802">
                        <c:v>1121.287</c:v>
                      </c:pt>
                      <c:pt idx="2803">
                        <c:v>1121.6869999999999</c:v>
                      </c:pt>
                      <c:pt idx="2804">
                        <c:v>1122.088</c:v>
                      </c:pt>
                      <c:pt idx="2805">
                        <c:v>1122.4880000000001</c:v>
                      </c:pt>
                      <c:pt idx="2806">
                        <c:v>1122.8869999999999</c:v>
                      </c:pt>
                      <c:pt idx="2807">
                        <c:v>1123.287</c:v>
                      </c:pt>
                      <c:pt idx="2808">
                        <c:v>1123.6890000000001</c:v>
                      </c:pt>
                      <c:pt idx="2809">
                        <c:v>1124.0889999999999</c:v>
                      </c:pt>
                      <c:pt idx="2810">
                        <c:v>1124.489</c:v>
                      </c:pt>
                      <c:pt idx="2811">
                        <c:v>1124.8889999999999</c:v>
                      </c:pt>
                      <c:pt idx="2812">
                        <c:v>1125.289</c:v>
                      </c:pt>
                      <c:pt idx="2813">
                        <c:v>1125.6890000000001</c:v>
                      </c:pt>
                      <c:pt idx="2814">
                        <c:v>1126.0889999999999</c:v>
                      </c:pt>
                      <c:pt idx="2815">
                        <c:v>1126.489</c:v>
                      </c:pt>
                      <c:pt idx="2816">
                        <c:v>1126.8889999999999</c:v>
                      </c:pt>
                      <c:pt idx="2817">
                        <c:v>1127.289</c:v>
                      </c:pt>
                      <c:pt idx="2818">
                        <c:v>1127.69</c:v>
                      </c:pt>
                      <c:pt idx="2819">
                        <c:v>1128.0899999999999</c:v>
                      </c:pt>
                      <c:pt idx="2820">
                        <c:v>1128.49</c:v>
                      </c:pt>
                      <c:pt idx="2821">
                        <c:v>1128.8900000000001</c:v>
                      </c:pt>
                      <c:pt idx="2822">
                        <c:v>1129.29</c:v>
                      </c:pt>
                      <c:pt idx="2823">
                        <c:v>1129.69</c:v>
                      </c:pt>
                      <c:pt idx="2824">
                        <c:v>1130.0899999999999</c:v>
                      </c:pt>
                      <c:pt idx="2825">
                        <c:v>1130.49</c:v>
                      </c:pt>
                      <c:pt idx="2826">
                        <c:v>1130.8900000000001</c:v>
                      </c:pt>
                      <c:pt idx="2827">
                        <c:v>1131.29</c:v>
                      </c:pt>
                      <c:pt idx="2828">
                        <c:v>1131.692</c:v>
                      </c:pt>
                      <c:pt idx="2829">
                        <c:v>1132.0920000000001</c:v>
                      </c:pt>
                      <c:pt idx="2830">
                        <c:v>1132.492</c:v>
                      </c:pt>
                      <c:pt idx="2831">
                        <c:v>1132.8920000000001</c:v>
                      </c:pt>
                      <c:pt idx="2832">
                        <c:v>1133.2919999999999</c:v>
                      </c:pt>
                      <c:pt idx="2833">
                        <c:v>1133.692</c:v>
                      </c:pt>
                      <c:pt idx="2834">
                        <c:v>1134.0920000000001</c:v>
                      </c:pt>
                      <c:pt idx="2835">
                        <c:v>1134.492</c:v>
                      </c:pt>
                      <c:pt idx="2836">
                        <c:v>1134.8920000000001</c:v>
                      </c:pt>
                      <c:pt idx="2837">
                        <c:v>1135.2919999999999</c:v>
                      </c:pt>
                      <c:pt idx="2838">
                        <c:v>1135.6949999999999</c:v>
                      </c:pt>
                      <c:pt idx="2839">
                        <c:v>1136.095</c:v>
                      </c:pt>
                      <c:pt idx="2840">
                        <c:v>1136.4949999999999</c:v>
                      </c:pt>
                      <c:pt idx="2841">
                        <c:v>1136.895</c:v>
                      </c:pt>
                      <c:pt idx="2842">
                        <c:v>1137.2950000000001</c:v>
                      </c:pt>
                      <c:pt idx="2843">
                        <c:v>1137.6949999999999</c:v>
                      </c:pt>
                      <c:pt idx="2844">
                        <c:v>1138.095</c:v>
                      </c:pt>
                      <c:pt idx="2845">
                        <c:v>1138.4949999999999</c:v>
                      </c:pt>
                      <c:pt idx="2846">
                        <c:v>1138.895</c:v>
                      </c:pt>
                      <c:pt idx="2847">
                        <c:v>1139.2950000000001</c:v>
                      </c:pt>
                      <c:pt idx="2848">
                        <c:v>1139.6959999999999</c:v>
                      </c:pt>
                      <c:pt idx="2849">
                        <c:v>1140.096</c:v>
                      </c:pt>
                      <c:pt idx="2850">
                        <c:v>1140.4960000000001</c:v>
                      </c:pt>
                      <c:pt idx="2851">
                        <c:v>1140.896</c:v>
                      </c:pt>
                      <c:pt idx="2852">
                        <c:v>1141.296</c:v>
                      </c:pt>
                      <c:pt idx="2853">
                        <c:v>1141.6959999999999</c:v>
                      </c:pt>
                      <c:pt idx="2854">
                        <c:v>1142.096</c:v>
                      </c:pt>
                      <c:pt idx="2855">
                        <c:v>1142.4960000000001</c:v>
                      </c:pt>
                      <c:pt idx="2856">
                        <c:v>1142.896</c:v>
                      </c:pt>
                      <c:pt idx="2857">
                        <c:v>1143.296</c:v>
                      </c:pt>
                      <c:pt idx="2858">
                        <c:v>1143.6980000000001</c:v>
                      </c:pt>
                      <c:pt idx="2859">
                        <c:v>1144.097</c:v>
                      </c:pt>
                      <c:pt idx="2860">
                        <c:v>1144.4970000000001</c:v>
                      </c:pt>
                      <c:pt idx="2861">
                        <c:v>1144.8969999999999</c:v>
                      </c:pt>
                      <c:pt idx="2862">
                        <c:v>1145.297</c:v>
                      </c:pt>
                      <c:pt idx="2863">
                        <c:v>1145.6969999999999</c:v>
                      </c:pt>
                      <c:pt idx="2864">
                        <c:v>1146.097</c:v>
                      </c:pt>
                      <c:pt idx="2865">
                        <c:v>1146.4970000000001</c:v>
                      </c:pt>
                      <c:pt idx="2866">
                        <c:v>1146.8969999999999</c:v>
                      </c:pt>
                      <c:pt idx="2867">
                        <c:v>1147.297</c:v>
                      </c:pt>
                      <c:pt idx="2868">
                        <c:v>1147.6980000000001</c:v>
                      </c:pt>
                      <c:pt idx="2869">
                        <c:v>1148.0989999999999</c:v>
                      </c:pt>
                      <c:pt idx="2870">
                        <c:v>1148.499</c:v>
                      </c:pt>
                      <c:pt idx="2871">
                        <c:v>1148.8989999999999</c:v>
                      </c:pt>
                      <c:pt idx="2872">
                        <c:v>1149.298</c:v>
                      </c:pt>
                      <c:pt idx="2873">
                        <c:v>1149.6980000000001</c:v>
                      </c:pt>
                      <c:pt idx="2874">
                        <c:v>1150.0989999999999</c:v>
                      </c:pt>
                      <c:pt idx="2875">
                        <c:v>1150.499</c:v>
                      </c:pt>
                      <c:pt idx="2876">
                        <c:v>1150.8979999999999</c:v>
                      </c:pt>
                      <c:pt idx="2877">
                        <c:v>1151.298</c:v>
                      </c:pt>
                      <c:pt idx="2878">
                        <c:v>1151.7</c:v>
                      </c:pt>
                      <c:pt idx="2879">
                        <c:v>1152.0999999999999</c:v>
                      </c:pt>
                      <c:pt idx="2880">
                        <c:v>1152.5</c:v>
                      </c:pt>
                      <c:pt idx="2881">
                        <c:v>1152.9000000000001</c:v>
                      </c:pt>
                      <c:pt idx="2882">
                        <c:v>1153.3</c:v>
                      </c:pt>
                      <c:pt idx="2883">
                        <c:v>1153.7</c:v>
                      </c:pt>
                      <c:pt idx="2884">
                        <c:v>1154.0999999999999</c:v>
                      </c:pt>
                      <c:pt idx="2885">
                        <c:v>1154.5</c:v>
                      </c:pt>
                      <c:pt idx="2886">
                        <c:v>1154.9000000000001</c:v>
                      </c:pt>
                      <c:pt idx="2887">
                        <c:v>1155.3</c:v>
                      </c:pt>
                      <c:pt idx="2888">
                        <c:v>1155.701</c:v>
                      </c:pt>
                      <c:pt idx="2889">
                        <c:v>1156.1010000000001</c:v>
                      </c:pt>
                      <c:pt idx="2890">
                        <c:v>1156.501</c:v>
                      </c:pt>
                      <c:pt idx="2891">
                        <c:v>1156.9010000000001</c:v>
                      </c:pt>
                      <c:pt idx="2892">
                        <c:v>1157.3009999999999</c:v>
                      </c:pt>
                      <c:pt idx="2893">
                        <c:v>1157.701</c:v>
                      </c:pt>
                      <c:pt idx="2894">
                        <c:v>1158.1010000000001</c:v>
                      </c:pt>
                      <c:pt idx="2895">
                        <c:v>1158.501</c:v>
                      </c:pt>
                      <c:pt idx="2896">
                        <c:v>1158.9010000000001</c:v>
                      </c:pt>
                      <c:pt idx="2897">
                        <c:v>1159.3009999999999</c:v>
                      </c:pt>
                      <c:pt idx="2898">
                        <c:v>1159.702</c:v>
                      </c:pt>
                      <c:pt idx="2899">
                        <c:v>1160.1020000000001</c:v>
                      </c:pt>
                      <c:pt idx="2900">
                        <c:v>1160.502</c:v>
                      </c:pt>
                      <c:pt idx="2901">
                        <c:v>1160.902</c:v>
                      </c:pt>
                      <c:pt idx="2902">
                        <c:v>1161.3019999999999</c:v>
                      </c:pt>
                      <c:pt idx="2903">
                        <c:v>1161.702</c:v>
                      </c:pt>
                      <c:pt idx="2904">
                        <c:v>1162.1020000000001</c:v>
                      </c:pt>
                      <c:pt idx="2905">
                        <c:v>1162.502</c:v>
                      </c:pt>
                      <c:pt idx="2906">
                        <c:v>1162.902</c:v>
                      </c:pt>
                      <c:pt idx="2907">
                        <c:v>1163.3019999999999</c:v>
                      </c:pt>
                      <c:pt idx="2908">
                        <c:v>1163.704</c:v>
                      </c:pt>
                      <c:pt idx="2909">
                        <c:v>1164.104</c:v>
                      </c:pt>
                      <c:pt idx="2910">
                        <c:v>1164.5039999999999</c:v>
                      </c:pt>
                      <c:pt idx="2911">
                        <c:v>1164.904</c:v>
                      </c:pt>
                      <c:pt idx="2912">
                        <c:v>1165.3040000000001</c:v>
                      </c:pt>
                      <c:pt idx="2913">
                        <c:v>1165.704</c:v>
                      </c:pt>
                      <c:pt idx="2914">
                        <c:v>1166.104</c:v>
                      </c:pt>
                      <c:pt idx="2915">
                        <c:v>1166.5039999999999</c:v>
                      </c:pt>
                      <c:pt idx="2916">
                        <c:v>1166.904</c:v>
                      </c:pt>
                      <c:pt idx="2917">
                        <c:v>1167.3040000000001</c:v>
                      </c:pt>
                      <c:pt idx="2918">
                        <c:v>1167.7049999999999</c:v>
                      </c:pt>
                      <c:pt idx="2919">
                        <c:v>1168.105</c:v>
                      </c:pt>
                      <c:pt idx="2920">
                        <c:v>1168.5050000000001</c:v>
                      </c:pt>
                      <c:pt idx="2921">
                        <c:v>1168.905</c:v>
                      </c:pt>
                      <c:pt idx="2922">
                        <c:v>1169.3050000000001</c:v>
                      </c:pt>
                      <c:pt idx="2923">
                        <c:v>1169.7049999999999</c:v>
                      </c:pt>
                      <c:pt idx="2924">
                        <c:v>1170.105</c:v>
                      </c:pt>
                      <c:pt idx="2925">
                        <c:v>1170.5050000000001</c:v>
                      </c:pt>
                      <c:pt idx="2926">
                        <c:v>1170.905</c:v>
                      </c:pt>
                      <c:pt idx="2927">
                        <c:v>1171.3050000000001</c:v>
                      </c:pt>
                      <c:pt idx="2928">
                        <c:v>1171.7059999999999</c:v>
                      </c:pt>
                      <c:pt idx="2929">
                        <c:v>1172.106</c:v>
                      </c:pt>
                      <c:pt idx="2930">
                        <c:v>1172.5060000000001</c:v>
                      </c:pt>
                      <c:pt idx="2931">
                        <c:v>1172.9059999999999</c:v>
                      </c:pt>
                      <c:pt idx="2932">
                        <c:v>1173.306</c:v>
                      </c:pt>
                      <c:pt idx="2933">
                        <c:v>1173.7059999999999</c:v>
                      </c:pt>
                      <c:pt idx="2934">
                        <c:v>1174.106</c:v>
                      </c:pt>
                      <c:pt idx="2935">
                        <c:v>1174.5060000000001</c:v>
                      </c:pt>
                      <c:pt idx="2936">
                        <c:v>1174.9059999999999</c:v>
                      </c:pt>
                      <c:pt idx="2937">
                        <c:v>1175.306</c:v>
                      </c:pt>
                      <c:pt idx="2938">
                        <c:v>1175.7080000000001</c:v>
                      </c:pt>
                      <c:pt idx="2939">
                        <c:v>1176.1079999999999</c:v>
                      </c:pt>
                      <c:pt idx="2940">
                        <c:v>1176.5070000000001</c:v>
                      </c:pt>
                      <c:pt idx="2941">
                        <c:v>1176.9069999999999</c:v>
                      </c:pt>
                      <c:pt idx="2942">
                        <c:v>1177.307</c:v>
                      </c:pt>
                      <c:pt idx="2943">
                        <c:v>1177.7080000000001</c:v>
                      </c:pt>
                      <c:pt idx="2944">
                        <c:v>1178.1079999999999</c:v>
                      </c:pt>
                      <c:pt idx="2945">
                        <c:v>1178.5070000000001</c:v>
                      </c:pt>
                      <c:pt idx="2946">
                        <c:v>1178.9069999999999</c:v>
                      </c:pt>
                      <c:pt idx="2947">
                        <c:v>1179.307</c:v>
                      </c:pt>
                      <c:pt idx="2948">
                        <c:v>1179.7080000000001</c:v>
                      </c:pt>
                      <c:pt idx="2949">
                        <c:v>1180.1079999999999</c:v>
                      </c:pt>
                      <c:pt idx="2950">
                        <c:v>1180.508</c:v>
                      </c:pt>
                      <c:pt idx="2951">
                        <c:v>1180.9079999999999</c:v>
                      </c:pt>
                      <c:pt idx="2952">
                        <c:v>1181.308</c:v>
                      </c:pt>
                      <c:pt idx="2953">
                        <c:v>1181.7080000000001</c:v>
                      </c:pt>
                      <c:pt idx="2954">
                        <c:v>1182.1079999999999</c:v>
                      </c:pt>
                      <c:pt idx="2955">
                        <c:v>1182.508</c:v>
                      </c:pt>
                      <c:pt idx="2956">
                        <c:v>1182.9079999999999</c:v>
                      </c:pt>
                      <c:pt idx="2957">
                        <c:v>1183.308</c:v>
                      </c:pt>
                      <c:pt idx="2958">
                        <c:v>1183.712</c:v>
                      </c:pt>
                      <c:pt idx="2959">
                        <c:v>1184.1120000000001</c:v>
                      </c:pt>
                      <c:pt idx="2960">
                        <c:v>1184.5119999999999</c:v>
                      </c:pt>
                      <c:pt idx="2961">
                        <c:v>1184.912</c:v>
                      </c:pt>
                      <c:pt idx="2962">
                        <c:v>1185.3119999999999</c:v>
                      </c:pt>
                      <c:pt idx="2963">
                        <c:v>1185.712</c:v>
                      </c:pt>
                      <c:pt idx="2964">
                        <c:v>1186.1120000000001</c:v>
                      </c:pt>
                      <c:pt idx="2965">
                        <c:v>1186.5119999999999</c:v>
                      </c:pt>
                      <c:pt idx="2966">
                        <c:v>1186.912</c:v>
                      </c:pt>
                      <c:pt idx="2967">
                        <c:v>1187.3119999999999</c:v>
                      </c:pt>
                      <c:pt idx="2968">
                        <c:v>1187.713</c:v>
                      </c:pt>
                      <c:pt idx="2969">
                        <c:v>1188.1130000000001</c:v>
                      </c:pt>
                      <c:pt idx="2970">
                        <c:v>1188.5129999999999</c:v>
                      </c:pt>
                      <c:pt idx="2971">
                        <c:v>1188.913</c:v>
                      </c:pt>
                      <c:pt idx="2972">
                        <c:v>1189.3130000000001</c:v>
                      </c:pt>
                      <c:pt idx="2973">
                        <c:v>1189.713</c:v>
                      </c:pt>
                      <c:pt idx="2974">
                        <c:v>1190.1130000000001</c:v>
                      </c:pt>
                      <c:pt idx="2975">
                        <c:v>1190.5129999999999</c:v>
                      </c:pt>
                      <c:pt idx="2976">
                        <c:v>1190.913</c:v>
                      </c:pt>
                      <c:pt idx="2977">
                        <c:v>1191.3130000000001</c:v>
                      </c:pt>
                      <c:pt idx="2978">
                        <c:v>1191.7139999999999</c:v>
                      </c:pt>
                      <c:pt idx="2979">
                        <c:v>1192.114</c:v>
                      </c:pt>
                      <c:pt idx="2980">
                        <c:v>1192.5139999999999</c:v>
                      </c:pt>
                      <c:pt idx="2981">
                        <c:v>1192.914</c:v>
                      </c:pt>
                      <c:pt idx="2982">
                        <c:v>1193.3140000000001</c:v>
                      </c:pt>
                      <c:pt idx="2983">
                        <c:v>1193.7139999999999</c:v>
                      </c:pt>
                      <c:pt idx="2984">
                        <c:v>1194.114</c:v>
                      </c:pt>
                      <c:pt idx="2985">
                        <c:v>1194.5139999999999</c:v>
                      </c:pt>
                      <c:pt idx="2986">
                        <c:v>1194.914</c:v>
                      </c:pt>
                      <c:pt idx="2987">
                        <c:v>1195.3140000000001</c:v>
                      </c:pt>
                      <c:pt idx="2988">
                        <c:v>1195.7159999999999</c:v>
                      </c:pt>
                      <c:pt idx="2989">
                        <c:v>1196.116</c:v>
                      </c:pt>
                      <c:pt idx="2990">
                        <c:v>1196.5160000000001</c:v>
                      </c:pt>
                      <c:pt idx="2991">
                        <c:v>1196.9159999999999</c:v>
                      </c:pt>
                      <c:pt idx="2992">
                        <c:v>1197.316</c:v>
                      </c:pt>
                      <c:pt idx="2993">
                        <c:v>1197.7159999999999</c:v>
                      </c:pt>
                      <c:pt idx="2994">
                        <c:v>1198.116</c:v>
                      </c:pt>
                      <c:pt idx="2995">
                        <c:v>1198.5160000000001</c:v>
                      </c:pt>
                      <c:pt idx="2996">
                        <c:v>1198.9159999999999</c:v>
                      </c:pt>
                      <c:pt idx="2997">
                        <c:v>1199.316</c:v>
                      </c:pt>
                      <c:pt idx="2998">
                        <c:v>1199.7170000000001</c:v>
                      </c:pt>
                    </c:numCache>
                  </c:numRef>
                </c:xVal>
                <c:yVal>
                  <c:numRef>
                    <c:extLst xmlns:c15="http://schemas.microsoft.com/office/drawing/2012/chart">
                      <c:ext xmlns:c15="http://schemas.microsoft.com/office/drawing/2012/chart" uri="{02D57815-91ED-43cb-92C2-25804820EDAC}">
                        <c15:formulaRef>
                          <c15:sqref>Sheet1!$H$1:$H$3000</c15:sqref>
                        </c15:formulaRef>
                      </c:ext>
                    </c:extLst>
                    <c:numCache>
                      <c:formatCode>General</c:formatCode>
                      <c:ptCount val="3000"/>
                      <c:pt idx="0">
                        <c:v>-2.3391240000000959E-4</c:v>
                      </c:pt>
                      <c:pt idx="1">
                        <c:v>-2.3604900000000721E-4</c:v>
                      </c:pt>
                      <c:pt idx="2">
                        <c:v>-2.618922000000094E-4</c:v>
                      </c:pt>
                      <c:pt idx="3">
                        <c:v>-2.8920760000000149E-4</c:v>
                      </c:pt>
                      <c:pt idx="4">
                        <c:v>-3.1048200000000916E-4</c:v>
                      </c:pt>
                      <c:pt idx="5">
                        <c:v>-3.2668640000000292E-4</c:v>
                      </c:pt>
                      <c:pt idx="6">
                        <c:v>-3.3775080000000368E-4</c:v>
                      </c:pt>
                      <c:pt idx="7">
                        <c:v>-3.2564080000000367E-4</c:v>
                      </c:pt>
                      <c:pt idx="8">
                        <c:v>-3.0799640000000295E-4</c:v>
                      </c:pt>
                      <c:pt idx="9">
                        <c:v>-2.9502080000000369E-4</c:v>
                      </c:pt>
                      <c:pt idx="10">
                        <c:v>-2.8663520000000439E-4</c:v>
                      </c:pt>
                      <c:pt idx="11">
                        <c:v>-2.8128960000000513E-4</c:v>
                      </c:pt>
                      <c:pt idx="12">
                        <c:v>-2.7875620000000968E-4</c:v>
                      </c:pt>
                      <c:pt idx="13">
                        <c:v>-2.7742060000000347E-4</c:v>
                      </c:pt>
                      <c:pt idx="14">
                        <c:v>-2.7327280000000729E-4</c:v>
                      </c:pt>
                      <c:pt idx="15">
                        <c:v>-2.6950500000000419E-4</c:v>
                      </c:pt>
                      <c:pt idx="16">
                        <c:v>-2.6459280000000728E-4</c:v>
                      </c:pt>
                      <c:pt idx="17">
                        <c:v>-2.5810840000000654E-4</c:v>
                      </c:pt>
                      <c:pt idx="18">
                        <c:v>-2.5301620000000967E-4</c:v>
                      </c:pt>
                      <c:pt idx="19">
                        <c:v>-2.4881180000000199E-4</c:v>
                      </c:pt>
                      <c:pt idx="20">
                        <c:v>-2.4609960000000509E-4</c:v>
                      </c:pt>
                      <c:pt idx="21">
                        <c:v>-2.4890620000000968E-4</c:v>
                      </c:pt>
                      <c:pt idx="22">
                        <c:v>-2.5153280000000727E-4</c:v>
                      </c:pt>
                      <c:pt idx="23">
                        <c:v>-2.5367940000000489E-4</c:v>
                      </c:pt>
                      <c:pt idx="24">
                        <c:v>-2.5553600000000943E-4</c:v>
                      </c:pt>
                      <c:pt idx="25">
                        <c:v>-2.5710260000000708E-4</c:v>
                      </c:pt>
                      <c:pt idx="26">
                        <c:v>-2.5119820000000636E-4</c:v>
                      </c:pt>
                      <c:pt idx="27">
                        <c:v>-2.446616000000018E-4</c:v>
                      </c:pt>
                      <c:pt idx="28">
                        <c:v>-2.4366380000000561E-4</c:v>
                      </c:pt>
                      <c:pt idx="29">
                        <c:v>-2.3980160000000177E-4</c:v>
                      </c:pt>
                      <c:pt idx="30">
                        <c:v>-2.3621940000000488E-4</c:v>
                      </c:pt>
                      <c:pt idx="31">
                        <c:v>-2.3922600000000942E-4</c:v>
                      </c:pt>
                      <c:pt idx="32">
                        <c:v>-2.3955820000000632E-4</c:v>
                      </c:pt>
                      <c:pt idx="33">
                        <c:v>-2.3760600000000945E-4</c:v>
                      </c:pt>
                      <c:pt idx="34">
                        <c:v>-2.3455160000000177E-4</c:v>
                      </c:pt>
                      <c:pt idx="35">
                        <c:v>-2.340816000000018E-4</c:v>
                      </c:pt>
                      <c:pt idx="36">
                        <c:v>-2.30837200000008E-4</c:v>
                      </c:pt>
                      <c:pt idx="37">
                        <c:v>-2.3264160000000179E-4</c:v>
                      </c:pt>
                      <c:pt idx="38">
                        <c:v>-2.3407600000000943E-4</c:v>
                      </c:pt>
                      <c:pt idx="39">
                        <c:v>-2.3531040000000325E-4</c:v>
                      </c:pt>
                      <c:pt idx="40">
                        <c:v>-2.3536260000000706E-4</c:v>
                      </c:pt>
                      <c:pt idx="41">
                        <c:v>-2.3540480000000394E-4</c:v>
                      </c:pt>
                      <c:pt idx="42">
                        <c:v>-2.3178040000000323E-4</c:v>
                      </c:pt>
                      <c:pt idx="43">
                        <c:v>-2.2763380000000562E-4</c:v>
                      </c:pt>
                      <c:pt idx="44">
                        <c:v>-2.2515940000000491E-4</c:v>
                      </c:pt>
                      <c:pt idx="45">
                        <c:v>-2.2268500000000415E-4</c:v>
                      </c:pt>
                      <c:pt idx="46">
                        <c:v>-2.2020060000000344E-4</c:v>
                      </c:pt>
                      <c:pt idx="47">
                        <c:v>-2.2001060000000343E-4</c:v>
                      </c:pt>
                      <c:pt idx="48">
                        <c:v>-2.1944060000000346E-4</c:v>
                      </c:pt>
                      <c:pt idx="49">
                        <c:v>-2.1968280000000728E-4</c:v>
                      </c:pt>
                      <c:pt idx="50">
                        <c:v>-2.1834280000000727E-4</c:v>
                      </c:pt>
                      <c:pt idx="51">
                        <c:v>-2.1977720000000798E-4</c:v>
                      </c:pt>
                      <c:pt idx="52">
                        <c:v>-2.1872720000000798E-4</c:v>
                      </c:pt>
                      <c:pt idx="53">
                        <c:v>-2.2053160000000177E-4</c:v>
                      </c:pt>
                      <c:pt idx="54">
                        <c:v>-2.2134380000000562E-4</c:v>
                      </c:pt>
                      <c:pt idx="55">
                        <c:v>-2.2286820000000634E-4</c:v>
                      </c:pt>
                      <c:pt idx="56">
                        <c:v>-2.2153820000000632E-4</c:v>
                      </c:pt>
                      <c:pt idx="57">
                        <c:v>-2.2315260000000704E-4</c:v>
                      </c:pt>
                      <c:pt idx="58">
                        <c:v>-2.165738000000056E-4</c:v>
                      </c:pt>
                      <c:pt idx="59">
                        <c:v>-2.1104500000000416E-4</c:v>
                      </c:pt>
                      <c:pt idx="60">
                        <c:v>-2.0813840000000655E-4</c:v>
                      </c:pt>
                      <c:pt idx="61">
                        <c:v>-2.0394960000000512E-4</c:v>
                      </c:pt>
                      <c:pt idx="62">
                        <c:v>-2.0389740000000824E-4</c:v>
                      </c:pt>
                      <c:pt idx="63">
                        <c:v>-2.0800180000000198E-4</c:v>
                      </c:pt>
                      <c:pt idx="64">
                        <c:v>-2.1281840000000657E-4</c:v>
                      </c:pt>
                      <c:pt idx="65">
                        <c:v>-2.1724500000000414E-4</c:v>
                      </c:pt>
                      <c:pt idx="66">
                        <c:v>-2.2029940000000488E-4</c:v>
                      </c:pt>
                      <c:pt idx="67">
                        <c:v>-2.2115940000000487E-4</c:v>
                      </c:pt>
                      <c:pt idx="68">
                        <c:v>-2.233016000000018E-4</c:v>
                      </c:pt>
                      <c:pt idx="69">
                        <c:v>-2.2210940000000486E-4</c:v>
                      </c:pt>
                      <c:pt idx="70">
                        <c:v>-2.1991500000000417E-4</c:v>
                      </c:pt>
                      <c:pt idx="71">
                        <c:v>-2.2010500000000418E-4</c:v>
                      </c:pt>
                      <c:pt idx="72">
                        <c:v>-2.1972500000000416E-4</c:v>
                      </c:pt>
                      <c:pt idx="73">
                        <c:v>-2.1972500000000416E-4</c:v>
                      </c:pt>
                      <c:pt idx="74">
                        <c:v>-2.2148720000000801E-4</c:v>
                      </c:pt>
                      <c:pt idx="75">
                        <c:v>-2.1996720000000799E-4</c:v>
                      </c:pt>
                      <c:pt idx="76">
                        <c:v>-2.1919720000000801E-4</c:v>
                      </c:pt>
                      <c:pt idx="77">
                        <c:v>-2.1648500000000416E-4</c:v>
                      </c:pt>
                      <c:pt idx="78">
                        <c:v>-2.1338280000000729E-4</c:v>
                      </c:pt>
                      <c:pt idx="79">
                        <c:v>-2.0880840000000653E-4</c:v>
                      </c:pt>
                      <c:pt idx="80">
                        <c:v>-2.0675620000000966E-4</c:v>
                      </c:pt>
                      <c:pt idx="81">
                        <c:v>-2.0819060000000343E-4</c:v>
                      </c:pt>
                      <c:pt idx="82">
                        <c:v>-2.11567200000008E-4</c:v>
                      </c:pt>
                      <c:pt idx="83">
                        <c:v>-2.0942500000000418E-4</c:v>
                      </c:pt>
                      <c:pt idx="84">
                        <c:v>-2.109494000000049E-4</c:v>
                      </c:pt>
                      <c:pt idx="85">
                        <c:v>-2.1266380000000562E-4</c:v>
                      </c:pt>
                      <c:pt idx="86">
                        <c:v>-2.1033160000000179E-4</c:v>
                      </c:pt>
                      <c:pt idx="87">
                        <c:v>-2.077994000000049E-4</c:v>
                      </c:pt>
                      <c:pt idx="88">
                        <c:v>-2.1080600000000945E-4</c:v>
                      </c:pt>
                      <c:pt idx="89">
                        <c:v>-2.0885380000000559E-4</c:v>
                      </c:pt>
                      <c:pt idx="90">
                        <c:v>-2.0541940000000489E-4</c:v>
                      </c:pt>
                      <c:pt idx="91">
                        <c:v>-2.0208500000000419E-4</c:v>
                      </c:pt>
                      <c:pt idx="92">
                        <c:v>-1.9984280000000725E-4</c:v>
                      </c:pt>
                      <c:pt idx="93">
                        <c:v>-1.986028000000073E-4</c:v>
                      </c:pt>
                      <c:pt idx="94">
                        <c:v>-2.0002720000000801E-4</c:v>
                      </c:pt>
                      <c:pt idx="95">
                        <c:v>-2.0313380000000562E-4</c:v>
                      </c:pt>
                      <c:pt idx="96">
                        <c:v>-2.0493820000000635E-4</c:v>
                      </c:pt>
                      <c:pt idx="97">
                        <c:v>-2.0585040000000322E-4</c:v>
                      </c:pt>
                      <c:pt idx="98">
                        <c:v>-2.0489040000000322E-4</c:v>
                      </c:pt>
                      <c:pt idx="99">
                        <c:v>-2.0264820000000634E-4</c:v>
                      </c:pt>
                      <c:pt idx="100">
                        <c:v>-1.9974600000000943E-4</c:v>
                      </c:pt>
                      <c:pt idx="101">
                        <c:v>-1.9683380000000563E-4</c:v>
                      </c:pt>
                      <c:pt idx="102">
                        <c:v>-1.952138000000056E-4</c:v>
                      </c:pt>
                      <c:pt idx="103">
                        <c:v>-1.9445380000000562E-4</c:v>
                      </c:pt>
                      <c:pt idx="104">
                        <c:v>-1.9387380000000559E-4</c:v>
                      </c:pt>
                      <c:pt idx="105">
                        <c:v>-1.9535600000000942E-4</c:v>
                      </c:pt>
                      <c:pt idx="106">
                        <c:v>-1.9683820000000632E-4</c:v>
                      </c:pt>
                      <c:pt idx="107">
                        <c:v>-1.9702820000000633E-4</c:v>
                      </c:pt>
                      <c:pt idx="108">
                        <c:v>-1.9793040000000325E-4</c:v>
                      </c:pt>
                      <c:pt idx="109">
                        <c:v>-1.9864260000000705E-4</c:v>
                      </c:pt>
                      <c:pt idx="110">
                        <c:v>-1.9769260000000705E-4</c:v>
                      </c:pt>
                      <c:pt idx="111">
                        <c:v>-1.9783480000000394E-4</c:v>
                      </c:pt>
                      <c:pt idx="112">
                        <c:v>-2.0074140000000154E-4</c:v>
                      </c:pt>
                      <c:pt idx="113">
                        <c:v>-2.0017140000000156E-4</c:v>
                      </c:pt>
                      <c:pt idx="114">
                        <c:v>-2.0097360000000537E-4</c:v>
                      </c:pt>
                      <c:pt idx="115">
                        <c:v>-1.9702700000000776E-4</c:v>
                      </c:pt>
                      <c:pt idx="116">
                        <c:v>-1.9383040000000321E-4</c:v>
                      </c:pt>
                      <c:pt idx="117">
                        <c:v>-1.8677720000000799E-4</c:v>
                      </c:pt>
                      <c:pt idx="118">
                        <c:v>-1.8286840000000657E-4</c:v>
                      </c:pt>
                      <c:pt idx="119">
                        <c:v>-1.7619520000000438E-4</c:v>
                      </c:pt>
                      <c:pt idx="120">
                        <c:v>-1.7634300000000751E-4</c:v>
                      </c:pt>
                      <c:pt idx="121">
                        <c:v>-1.7739300000000751E-4</c:v>
                      </c:pt>
                      <c:pt idx="122">
                        <c:v>-1.8238960000000512E-4</c:v>
                      </c:pt>
                      <c:pt idx="123">
                        <c:v>-1.8435180000000198E-4</c:v>
                      </c:pt>
                      <c:pt idx="124">
                        <c:v>-1.8930620000000964E-4</c:v>
                      </c:pt>
                      <c:pt idx="125">
                        <c:v>-1.9388060000000346E-4</c:v>
                      </c:pt>
                      <c:pt idx="126">
                        <c:v>-1.9717280000000728E-4</c:v>
                      </c:pt>
                      <c:pt idx="127">
                        <c:v>-1.9789060000000345E-4</c:v>
                      </c:pt>
                      <c:pt idx="128">
                        <c:v>-1.9999060000000344E-4</c:v>
                      </c:pt>
                      <c:pt idx="129">
                        <c:v>-1.9974840000000656E-4</c:v>
                      </c:pt>
                      <c:pt idx="130">
                        <c:v>-2.0275060000000343E-4</c:v>
                      </c:pt>
                      <c:pt idx="131">
                        <c:v>-2.0160620000000967E-4</c:v>
                      </c:pt>
                      <c:pt idx="132">
                        <c:v>-2.0165400000000586E-4</c:v>
                      </c:pt>
                      <c:pt idx="133">
                        <c:v>-2.0513620000000969E-4</c:v>
                      </c:pt>
                      <c:pt idx="134">
                        <c:v>-2.0933060000000343E-4</c:v>
                      </c:pt>
                      <c:pt idx="135">
                        <c:v>-2.0752620000000964E-4</c:v>
                      </c:pt>
                      <c:pt idx="136">
                        <c:v>-2.1071840000000657E-4</c:v>
                      </c:pt>
                      <c:pt idx="137">
                        <c:v>-2.1381060000000344E-4</c:v>
                      </c:pt>
                      <c:pt idx="138">
                        <c:v>-2.1257620000000968E-4</c:v>
                      </c:pt>
                      <c:pt idx="139">
                        <c:v>-2.1014960000000511E-4</c:v>
                      </c:pt>
                      <c:pt idx="140">
                        <c:v>-2.121496000000051E-4</c:v>
                      </c:pt>
                      <c:pt idx="141">
                        <c:v>-2.1138520000000437E-4</c:v>
                      </c:pt>
                      <c:pt idx="142">
                        <c:v>-2.1200300000000748E-4</c:v>
                      </c:pt>
                      <c:pt idx="143">
                        <c:v>-2.1205080000000367E-4</c:v>
                      </c:pt>
                      <c:pt idx="144">
                        <c:v>-2.1190860000000678E-4</c:v>
                      </c:pt>
                      <c:pt idx="145">
                        <c:v>-2.1295860000000678E-4</c:v>
                      </c:pt>
                      <c:pt idx="146">
                        <c:v>-2.1148640000000294E-4</c:v>
                      </c:pt>
                      <c:pt idx="147">
                        <c:v>-2.0862200000000916E-4</c:v>
                      </c:pt>
                      <c:pt idx="148">
                        <c:v>-2.0733980000000533E-4</c:v>
                      </c:pt>
                      <c:pt idx="149">
                        <c:v>-2.0671760000000148E-4</c:v>
                      </c:pt>
                      <c:pt idx="150">
                        <c:v>-2.0638540000000459E-4</c:v>
                      </c:pt>
                      <c:pt idx="151">
                        <c:v>-2.0781540000000461E-4</c:v>
                      </c:pt>
                      <c:pt idx="152">
                        <c:v>-2.0843320000000771E-4</c:v>
                      </c:pt>
                      <c:pt idx="153">
                        <c:v>-2.0833880000000702E-4</c:v>
                      </c:pt>
                      <c:pt idx="154">
                        <c:v>-2.0805440000000626E-4</c:v>
                      </c:pt>
                      <c:pt idx="155">
                        <c:v>-2.0739000000000553E-4</c:v>
                      </c:pt>
                      <c:pt idx="156">
                        <c:v>-2.0930000000000558E-4</c:v>
                      </c:pt>
                      <c:pt idx="157">
                        <c:v>-2.1339440000000626E-4</c:v>
                      </c:pt>
                      <c:pt idx="158">
                        <c:v>-2.2135540000000459E-4</c:v>
                      </c:pt>
                      <c:pt idx="159">
                        <c:v>-2.2922640000000297E-4</c:v>
                      </c:pt>
                      <c:pt idx="160">
                        <c:v>-2.3570520000000441E-4</c:v>
                      </c:pt>
                      <c:pt idx="161">
                        <c:v>-2.3941960000000513E-4</c:v>
                      </c:pt>
                      <c:pt idx="162">
                        <c:v>-2.4065960000000508E-4</c:v>
                      </c:pt>
                      <c:pt idx="163">
                        <c:v>-2.4004740000000823E-4</c:v>
                      </c:pt>
                      <c:pt idx="164">
                        <c:v>-2.4070740000000821E-4</c:v>
                      </c:pt>
                      <c:pt idx="165">
                        <c:v>-2.4137740000000824E-4</c:v>
                      </c:pt>
                      <c:pt idx="166">
                        <c:v>-2.4066520000000439E-4</c:v>
                      </c:pt>
                      <c:pt idx="167">
                        <c:v>-2.3670860000000679E-4</c:v>
                      </c:pt>
                      <c:pt idx="168">
                        <c:v>-2.3489420000000606E-4</c:v>
                      </c:pt>
                      <c:pt idx="169">
                        <c:v>-2.3141760000000149E-4</c:v>
                      </c:pt>
                      <c:pt idx="170">
                        <c:v>-2.2932320000000774E-4</c:v>
                      </c:pt>
                      <c:pt idx="171">
                        <c:v>-2.27228800000007E-4</c:v>
                      </c:pt>
                      <c:pt idx="172">
                        <c:v>-2.2807880000000699E-4</c:v>
                      </c:pt>
                      <c:pt idx="173">
                        <c:v>-2.2750880000000701E-4</c:v>
                      </c:pt>
                      <c:pt idx="174">
                        <c:v>-2.2379440000000629E-4</c:v>
                      </c:pt>
                      <c:pt idx="175">
                        <c:v>-2.1830780000000173E-4</c:v>
                      </c:pt>
                      <c:pt idx="176">
                        <c:v>-2.0996680000000338E-4</c:v>
                      </c:pt>
                      <c:pt idx="177">
                        <c:v>-2.0411020000000578E-4</c:v>
                      </c:pt>
                      <c:pt idx="178">
                        <c:v>-1.9724140000000433E-4</c:v>
                      </c:pt>
                      <c:pt idx="179">
                        <c:v>-1.9214480000000672E-4</c:v>
                      </c:pt>
                      <c:pt idx="180">
                        <c:v>-1.9147480000000674E-4</c:v>
                      </c:pt>
                      <c:pt idx="181">
                        <c:v>-1.9533140000000434E-4</c:v>
                      </c:pt>
                      <c:pt idx="182">
                        <c:v>-1.9543140000000434E-4</c:v>
                      </c:pt>
                      <c:pt idx="183">
                        <c:v>-2.0014800000000193E-4</c:v>
                      </c:pt>
                      <c:pt idx="184">
                        <c:v>-2.0643680000000336E-4</c:v>
                      </c:pt>
                      <c:pt idx="185">
                        <c:v>-2.1282560000000485E-4</c:v>
                      </c:pt>
                      <c:pt idx="186">
                        <c:v>-2.0787680000000338E-4</c:v>
                      </c:pt>
                      <c:pt idx="187">
                        <c:v>-2.1111120000000413E-4</c:v>
                      </c:pt>
                      <c:pt idx="188">
                        <c:v>-2.1058900000000722E-4</c:v>
                      </c:pt>
                      <c:pt idx="189">
                        <c:v>-2.0472800000000195E-4</c:v>
                      </c:pt>
                      <c:pt idx="190">
                        <c:v>-2.0310360000000817E-4</c:v>
                      </c:pt>
                      <c:pt idx="191">
                        <c:v>-2.0701800000000195E-4</c:v>
                      </c:pt>
                      <c:pt idx="192">
                        <c:v>-2.1069020000000579E-4</c:v>
                      </c:pt>
                      <c:pt idx="193">
                        <c:v>-2.0992580000000506E-4</c:v>
                      </c:pt>
                      <c:pt idx="194">
                        <c:v>-2.1441020000000576E-4</c:v>
                      </c:pt>
                      <c:pt idx="195">
                        <c:v>-2.1502800000000193E-4</c:v>
                      </c:pt>
                      <c:pt idx="196">
                        <c:v>-2.1288140000000431E-4</c:v>
                      </c:pt>
                      <c:pt idx="197">
                        <c:v>-2.0821260000000291E-4</c:v>
                      </c:pt>
                      <c:pt idx="198">
                        <c:v>-2.0731040000000598E-4</c:v>
                      </c:pt>
                      <c:pt idx="199">
                        <c:v>-2.0492600000000528E-4</c:v>
                      </c:pt>
                      <c:pt idx="200">
                        <c:v>-2.0392380000000142E-4</c:v>
                      </c:pt>
                      <c:pt idx="201">
                        <c:v>-2.081182000000091E-4</c:v>
                      </c:pt>
                      <c:pt idx="202">
                        <c:v>-2.1260260000000291E-4</c:v>
                      </c:pt>
                      <c:pt idx="203">
                        <c:v>-2.145026000000029E-4</c:v>
                      </c:pt>
                      <c:pt idx="204">
                        <c:v>-2.1779480000000672E-4</c:v>
                      </c:pt>
                      <c:pt idx="205">
                        <c:v>-2.1794260000000291E-4</c:v>
                      </c:pt>
                      <c:pt idx="206">
                        <c:v>-2.1841260000000288E-4</c:v>
                      </c:pt>
                      <c:pt idx="207">
                        <c:v>-2.1584820000000911E-4</c:v>
                      </c:pt>
                      <c:pt idx="208">
                        <c:v>-2.1631820000000908E-4</c:v>
                      </c:pt>
                      <c:pt idx="209">
                        <c:v>-2.1550600000000528E-4</c:v>
                      </c:pt>
                      <c:pt idx="210">
                        <c:v>-2.1722600000000526E-4</c:v>
                      </c:pt>
                      <c:pt idx="211">
                        <c:v>-2.1756380000000146E-4</c:v>
                      </c:pt>
                      <c:pt idx="212">
                        <c:v>-2.2065600000000527E-4</c:v>
                      </c:pt>
                      <c:pt idx="213">
                        <c:v>-2.2051380000000145E-4</c:v>
                      </c:pt>
                      <c:pt idx="214">
                        <c:v>-2.2056160000000457E-4</c:v>
                      </c:pt>
                      <c:pt idx="215">
                        <c:v>-2.2037160000000456E-4</c:v>
                      </c:pt>
                      <c:pt idx="216">
                        <c:v>-2.1927940000000768E-4</c:v>
                      </c:pt>
                      <c:pt idx="217">
                        <c:v>-2.1680500000000692E-4</c:v>
                      </c:pt>
                      <c:pt idx="218">
                        <c:v>-2.1451060000000623E-4</c:v>
                      </c:pt>
                      <c:pt idx="219">
                        <c:v>-2.1331840000000934E-4</c:v>
                      </c:pt>
                      <c:pt idx="220">
                        <c:v>-2.1398840000000932E-4</c:v>
                      </c:pt>
                      <c:pt idx="221">
                        <c:v>-2.1151400000000168E-4</c:v>
                      </c:pt>
                      <c:pt idx="222">
                        <c:v>-2.1227400000000166E-4</c:v>
                      </c:pt>
                      <c:pt idx="223">
                        <c:v>-2.1284400000000169E-4</c:v>
                      </c:pt>
                      <c:pt idx="224">
                        <c:v>-2.1598840000000932E-4</c:v>
                      </c:pt>
                      <c:pt idx="225">
                        <c:v>-2.1933280000000313E-4</c:v>
                      </c:pt>
                      <c:pt idx="226">
                        <c:v>-2.2256720000000382E-4</c:v>
                      </c:pt>
                      <c:pt idx="227">
                        <c:v>-2.2600160000000458E-4</c:v>
                      </c:pt>
                      <c:pt idx="228">
                        <c:v>-2.2814380000000145E-4</c:v>
                      </c:pt>
                      <c:pt idx="229">
                        <c:v>-2.2919380000000145E-4</c:v>
                      </c:pt>
                      <c:pt idx="230">
                        <c:v>-2.2867160000000455E-4</c:v>
                      </c:pt>
                      <c:pt idx="231">
                        <c:v>-2.2676720000000381E-4</c:v>
                      </c:pt>
                      <c:pt idx="232">
                        <c:v>-2.2695720000000382E-4</c:v>
                      </c:pt>
                      <c:pt idx="233">
                        <c:v>-2.265772000000038E-4</c:v>
                      </c:pt>
                      <c:pt idx="234">
                        <c:v>-2.2462500000000694E-4</c:v>
                      </c:pt>
                      <c:pt idx="235">
                        <c:v>-2.2276280000000308E-4</c:v>
                      </c:pt>
                      <c:pt idx="236">
                        <c:v>-2.2385500000000696E-4</c:v>
                      </c:pt>
                      <c:pt idx="237">
                        <c:v>-2.2338500000000693E-4</c:v>
                      </c:pt>
                      <c:pt idx="238">
                        <c:v>-2.2338500000000693E-4</c:v>
                      </c:pt>
                      <c:pt idx="239">
                        <c:v>-2.2504720000000384E-4</c:v>
                      </c:pt>
                      <c:pt idx="240">
                        <c:v>-2.2514720000000384E-4</c:v>
                      </c:pt>
                      <c:pt idx="241">
                        <c:v>-2.2495720000000383E-4</c:v>
                      </c:pt>
                      <c:pt idx="242">
                        <c:v>-2.2366500000000695E-4</c:v>
                      </c:pt>
                      <c:pt idx="243">
                        <c:v>-2.2247280000000313E-4</c:v>
                      </c:pt>
                      <c:pt idx="244">
                        <c:v>-2.2100060000000623E-4</c:v>
                      </c:pt>
                      <c:pt idx="245">
                        <c:v>-2.1970840000000934E-4</c:v>
                      </c:pt>
                      <c:pt idx="246">
                        <c:v>-2.199984000000093E-4</c:v>
                      </c:pt>
                      <c:pt idx="247">
                        <c:v>-2.2233060000000624E-4</c:v>
                      </c:pt>
                      <c:pt idx="248">
                        <c:v>-2.2243060000000619E-4</c:v>
                      </c:pt>
                      <c:pt idx="249">
                        <c:v>-2.251428000000031E-4</c:v>
                      </c:pt>
                      <c:pt idx="250">
                        <c:v>-2.2671500000000694E-4</c:v>
                      </c:pt>
                      <c:pt idx="251">
                        <c:v>-2.2681500000000694E-4</c:v>
                      </c:pt>
                      <c:pt idx="252">
                        <c:v>-2.2752720000000385E-4</c:v>
                      </c:pt>
                      <c:pt idx="253">
                        <c:v>-2.2624500000000697E-4</c:v>
                      </c:pt>
                      <c:pt idx="254">
                        <c:v>-2.2381280000000308E-4</c:v>
                      </c:pt>
                      <c:pt idx="255">
                        <c:v>-2.225206000000062E-4</c:v>
                      </c:pt>
                      <c:pt idx="256">
                        <c:v>-2.226206000000062E-4</c:v>
                      </c:pt>
                      <c:pt idx="257">
                        <c:v>-2.225206000000062E-4</c:v>
                      </c:pt>
                      <c:pt idx="258">
                        <c:v>-2.2381280000000308E-4</c:v>
                      </c:pt>
                      <c:pt idx="259">
                        <c:v>-2.2233060000000624E-4</c:v>
                      </c:pt>
                      <c:pt idx="260">
                        <c:v>-2.2628720000000385E-4</c:v>
                      </c:pt>
                      <c:pt idx="261">
                        <c:v>-2.2747940000000767E-4</c:v>
                      </c:pt>
                      <c:pt idx="262">
                        <c:v>-2.2719940000000765E-4</c:v>
                      </c:pt>
                      <c:pt idx="263">
                        <c:v>-2.2800160000000457E-4</c:v>
                      </c:pt>
                      <c:pt idx="264">
                        <c:v>-2.2943600000000528E-4</c:v>
                      </c:pt>
                      <c:pt idx="265">
                        <c:v>-2.2652380000000142E-4</c:v>
                      </c:pt>
                      <c:pt idx="266">
                        <c:v>-2.2481380000000144E-4</c:v>
                      </c:pt>
                      <c:pt idx="267">
                        <c:v>-2.2475600000000526E-4</c:v>
                      </c:pt>
                      <c:pt idx="268">
                        <c:v>-2.2638040000000598E-4</c:v>
                      </c:pt>
                      <c:pt idx="269">
                        <c:v>-2.26760400000006E-4</c:v>
                      </c:pt>
                      <c:pt idx="270">
                        <c:v>-2.2871260000000286E-4</c:v>
                      </c:pt>
                      <c:pt idx="271">
                        <c:v>-2.3362920000000745E-4</c:v>
                      </c:pt>
                      <c:pt idx="272">
                        <c:v>-2.3086480000000673E-4</c:v>
                      </c:pt>
                      <c:pt idx="273">
                        <c:v>-2.294826000000029E-4</c:v>
                      </c:pt>
                      <c:pt idx="274">
                        <c:v>-2.2871260000000286E-4</c:v>
                      </c:pt>
                      <c:pt idx="275">
                        <c:v>-2.26860400000006E-4</c:v>
                      </c:pt>
                      <c:pt idx="276">
                        <c:v>-2.2261380000000144E-4</c:v>
                      </c:pt>
                      <c:pt idx="277">
                        <c:v>-2.2347380000000143E-4</c:v>
                      </c:pt>
                      <c:pt idx="278">
                        <c:v>-2.2433380000000142E-4</c:v>
                      </c:pt>
                      <c:pt idx="279">
                        <c:v>-2.2381160000000457E-4</c:v>
                      </c:pt>
                      <c:pt idx="280">
                        <c:v>-2.2299940000000766E-4</c:v>
                      </c:pt>
                      <c:pt idx="281">
                        <c:v>-2.2256720000000382E-4</c:v>
                      </c:pt>
                      <c:pt idx="282">
                        <c:v>-2.2233500000000693E-4</c:v>
                      </c:pt>
                      <c:pt idx="283">
                        <c:v>-2.2347500000000694E-4</c:v>
                      </c:pt>
                      <c:pt idx="284">
                        <c:v>-2.2462500000000694E-4</c:v>
                      </c:pt>
                      <c:pt idx="285">
                        <c:v>-2.2619720000000384E-4</c:v>
                      </c:pt>
                      <c:pt idx="286">
                        <c:v>-2.2423500000000692E-4</c:v>
                      </c:pt>
                      <c:pt idx="287">
                        <c:v>-2.205206000000062E-4</c:v>
                      </c:pt>
                      <c:pt idx="288">
                        <c:v>-2.1818840000000932E-4</c:v>
                      </c:pt>
                      <c:pt idx="289">
                        <c:v>-2.1446400000000167E-4</c:v>
                      </c:pt>
                      <c:pt idx="290">
                        <c:v>-2.1284960000000788E-4</c:v>
                      </c:pt>
                      <c:pt idx="291">
                        <c:v>-2.1289740000000407E-4</c:v>
                      </c:pt>
                      <c:pt idx="292">
                        <c:v>-2.1570960000000787E-4</c:v>
                      </c:pt>
                      <c:pt idx="293">
                        <c:v>-2.1999400000000168E-4</c:v>
                      </c:pt>
                      <c:pt idx="294">
                        <c:v>-2.258606000000062E-4</c:v>
                      </c:pt>
                      <c:pt idx="295">
                        <c:v>-2.3048720000000384E-4</c:v>
                      </c:pt>
                      <c:pt idx="296">
                        <c:v>-2.3620600000000529E-4</c:v>
                      </c:pt>
                      <c:pt idx="297">
                        <c:v>-2.4083260000000288E-4</c:v>
                      </c:pt>
                      <c:pt idx="298">
                        <c:v>-2.4397700000000362E-4</c:v>
                      </c:pt>
                      <c:pt idx="299">
                        <c:v>-2.4693140000000435E-4</c:v>
                      </c:pt>
                      <c:pt idx="300">
                        <c:v>-2.4898360000000816E-4</c:v>
                      </c:pt>
                      <c:pt idx="301">
                        <c:v>-2.4964360000000814E-4</c:v>
                      </c:pt>
                      <c:pt idx="302">
                        <c:v>-2.4855140000000432E-4</c:v>
                      </c:pt>
                      <c:pt idx="303">
                        <c:v>-2.3778380000000145E-4</c:v>
                      </c:pt>
                      <c:pt idx="304">
                        <c:v>-2.2771840000000932E-4</c:v>
                      </c:pt>
                      <c:pt idx="305">
                        <c:v>-2.1728300000000333E-4</c:v>
                      </c:pt>
                      <c:pt idx="306">
                        <c:v>-2.0665760000000428E-4</c:v>
                      </c:pt>
                      <c:pt idx="307">
                        <c:v>-1.9888660000000596E-4</c:v>
                      </c:pt>
                      <c:pt idx="308">
                        <c:v>-2.0780200000000497E-4</c:v>
                      </c:pt>
                      <c:pt idx="309">
                        <c:v>-2.0937420000000188E-4</c:v>
                      </c:pt>
                      <c:pt idx="310">
                        <c:v>-2.1094640000000572E-4</c:v>
                      </c:pt>
                      <c:pt idx="311">
                        <c:v>-2.1547300000000335E-4</c:v>
                      </c:pt>
                      <c:pt idx="312">
                        <c:v>-2.1723520000000715E-4</c:v>
                      </c:pt>
                      <c:pt idx="313">
                        <c:v>-2.1042420000000187E-4</c:v>
                      </c:pt>
                      <c:pt idx="314">
                        <c:v>-2.1232860000000955E-4</c:v>
                      </c:pt>
                      <c:pt idx="315">
                        <c:v>-2.1542520000000716E-4</c:v>
                      </c:pt>
                      <c:pt idx="316">
                        <c:v>-2.1437520000000716E-4</c:v>
                      </c:pt>
                      <c:pt idx="317">
                        <c:v>-2.1747180000000478E-4</c:v>
                      </c:pt>
                      <c:pt idx="318">
                        <c:v>-2.1947620000000551E-4</c:v>
                      </c:pt>
                      <c:pt idx="319">
                        <c:v>-2.2075840000000934E-4</c:v>
                      </c:pt>
                      <c:pt idx="320">
                        <c:v>-2.1994620000000549E-4</c:v>
                      </c:pt>
                      <c:pt idx="321">
                        <c:v>-2.1914400000000168E-4</c:v>
                      </c:pt>
                      <c:pt idx="322">
                        <c:v>-2.1833180000000477E-4</c:v>
                      </c:pt>
                      <c:pt idx="323">
                        <c:v>-2.1881180000000479E-4</c:v>
                      </c:pt>
                      <c:pt idx="324">
                        <c:v>-2.2009400000000168E-4</c:v>
                      </c:pt>
                      <c:pt idx="325">
                        <c:v>-2.2061620000000552E-4</c:v>
                      </c:pt>
                      <c:pt idx="326">
                        <c:v>-2.2094840000000935E-4</c:v>
                      </c:pt>
                      <c:pt idx="327">
                        <c:v>-2.198984000000093E-4</c:v>
                      </c:pt>
                      <c:pt idx="328">
                        <c:v>-2.204306000000062E-4</c:v>
                      </c:pt>
                      <c:pt idx="329">
                        <c:v>-2.1680620000000549E-4</c:v>
                      </c:pt>
                      <c:pt idx="330">
                        <c:v>-2.1346180000000479E-4</c:v>
                      </c:pt>
                      <c:pt idx="331">
                        <c:v>-2.1236960000000786E-4</c:v>
                      </c:pt>
                      <c:pt idx="332">
                        <c:v>-2.1284960000000788E-4</c:v>
                      </c:pt>
                      <c:pt idx="333">
                        <c:v>-2.1432180000000478E-4</c:v>
                      </c:pt>
                      <c:pt idx="334">
                        <c:v>-2.1775620000000548E-4</c:v>
                      </c:pt>
                      <c:pt idx="335">
                        <c:v>-2.2257280000000313E-4</c:v>
                      </c:pt>
                      <c:pt idx="336">
                        <c:v>-2.2661940000000768E-4</c:v>
                      </c:pt>
                      <c:pt idx="337">
                        <c:v>-2.2357500000000694E-4</c:v>
                      </c:pt>
                      <c:pt idx="338">
                        <c:v>-2.1932840000000932E-4</c:v>
                      </c:pt>
                      <c:pt idx="339">
                        <c:v>-2.1509180000000476E-4</c:v>
                      </c:pt>
                      <c:pt idx="340">
                        <c:v>-2.1160520000000713E-4</c:v>
                      </c:pt>
                      <c:pt idx="341">
                        <c:v>-2.0860860000000952E-4</c:v>
                      </c:pt>
                      <c:pt idx="342">
                        <c:v>-2.1113080000000642E-4</c:v>
                      </c:pt>
                      <c:pt idx="343">
                        <c:v>-2.1513520000000715E-4</c:v>
                      </c:pt>
                      <c:pt idx="344">
                        <c:v>-2.1913960000000788E-4</c:v>
                      </c:pt>
                      <c:pt idx="345">
                        <c:v>-2.2523840000000935E-4</c:v>
                      </c:pt>
                      <c:pt idx="346">
                        <c:v>-2.3115720000000382E-4</c:v>
                      </c:pt>
                      <c:pt idx="347">
                        <c:v>-2.319172000000038E-4</c:v>
                      </c:pt>
                      <c:pt idx="348">
                        <c:v>-2.3148500000000696E-4</c:v>
                      </c:pt>
                      <c:pt idx="349">
                        <c:v>-2.3382720000000385E-4</c:v>
                      </c:pt>
                      <c:pt idx="350">
                        <c:v>-2.3191280000000312E-4</c:v>
                      </c:pt>
                      <c:pt idx="351">
                        <c:v>-2.2981840000000931E-4</c:v>
                      </c:pt>
                      <c:pt idx="352">
                        <c:v>-2.3029840000000933E-4</c:v>
                      </c:pt>
                      <c:pt idx="353">
                        <c:v>-2.3216060000000619E-4</c:v>
                      </c:pt>
                      <c:pt idx="354">
                        <c:v>-2.2925400000000165E-4</c:v>
                      </c:pt>
                      <c:pt idx="355">
                        <c:v>-2.3077400000000168E-4</c:v>
                      </c:pt>
                      <c:pt idx="356">
                        <c:v>-2.2953960000000786E-4</c:v>
                      </c:pt>
                      <c:pt idx="357">
                        <c:v>-2.2582080000000646E-4</c:v>
                      </c:pt>
                      <c:pt idx="358">
                        <c:v>-2.22202000000005E-4</c:v>
                      </c:pt>
                      <c:pt idx="359">
                        <c:v>-2.2133760000000427E-4</c:v>
                      </c:pt>
                      <c:pt idx="360">
                        <c:v>-2.2020320000000357E-4</c:v>
                      </c:pt>
                      <c:pt idx="361">
                        <c:v>-2.1905880000000976E-4</c:v>
                      </c:pt>
                      <c:pt idx="362">
                        <c:v>-2.2296320000000355E-4</c:v>
                      </c:pt>
                      <c:pt idx="363">
                        <c:v>-2.2786980000000809E-4</c:v>
                      </c:pt>
                      <c:pt idx="364">
                        <c:v>-2.312142000000019E-4</c:v>
                      </c:pt>
                      <c:pt idx="365">
                        <c:v>-2.3463860000000954E-4</c:v>
                      </c:pt>
                      <c:pt idx="366">
                        <c:v>-2.3826300000000331E-4</c:v>
                      </c:pt>
                      <c:pt idx="367">
                        <c:v>-2.4245740000000405E-4</c:v>
                      </c:pt>
                      <c:pt idx="368">
                        <c:v>-2.4055300000000332E-4</c:v>
                      </c:pt>
                      <c:pt idx="369">
                        <c:v>-2.3965080000000645E-4</c:v>
                      </c:pt>
                      <c:pt idx="370">
                        <c:v>-2.3864860000000952E-4</c:v>
                      </c:pt>
                      <c:pt idx="371">
                        <c:v>-2.374564000000057E-4</c:v>
                      </c:pt>
                      <c:pt idx="372">
                        <c:v>-2.3292980000000813E-4</c:v>
                      </c:pt>
                      <c:pt idx="373">
                        <c:v>-2.3054540000000737E-4</c:v>
                      </c:pt>
                      <c:pt idx="374">
                        <c:v>-2.2797100000000666E-4</c:v>
                      </c:pt>
                      <c:pt idx="375">
                        <c:v>-2.2539660000000595E-4</c:v>
                      </c:pt>
                      <c:pt idx="376">
                        <c:v>-2.1967780000000449E-4</c:v>
                      </c:pt>
                      <c:pt idx="377">
                        <c:v>-2.1948780000000448E-4</c:v>
                      </c:pt>
                      <c:pt idx="378">
                        <c:v>-2.1910780000000452E-4</c:v>
                      </c:pt>
                      <c:pt idx="379">
                        <c:v>-2.1900780000000451E-4</c:v>
                      </c:pt>
                      <c:pt idx="380">
                        <c:v>-2.1891780000000451E-4</c:v>
                      </c:pt>
                      <c:pt idx="381">
                        <c:v>-2.2058000000000136E-4</c:v>
                      </c:pt>
                      <c:pt idx="382">
                        <c:v>-2.2501660000000593E-4</c:v>
                      </c:pt>
                      <c:pt idx="383">
                        <c:v>-2.2411440000000906E-4</c:v>
                      </c:pt>
                      <c:pt idx="384">
                        <c:v>-2.2449440000000902E-4</c:v>
                      </c:pt>
                      <c:pt idx="385">
                        <c:v>-2.2563440000000906E-4</c:v>
                      </c:pt>
                      <c:pt idx="386">
                        <c:v>-2.2540220000000523E-4</c:v>
                      </c:pt>
                      <c:pt idx="387">
                        <c:v>-2.1805900000000306E-4</c:v>
                      </c:pt>
                      <c:pt idx="388">
                        <c:v>-2.1624460000000927E-4</c:v>
                      </c:pt>
                      <c:pt idx="389">
                        <c:v>-2.1977900000000306E-4</c:v>
                      </c:pt>
                      <c:pt idx="390">
                        <c:v>-2.2282340000000377E-4</c:v>
                      </c:pt>
                      <c:pt idx="391">
                        <c:v>-2.2211120000000689E-4</c:v>
                      </c:pt>
                      <c:pt idx="392">
                        <c:v>-2.2444340000000377E-4</c:v>
                      </c:pt>
                      <c:pt idx="393">
                        <c:v>-2.279778000000045E-4</c:v>
                      </c:pt>
                      <c:pt idx="394">
                        <c:v>-2.2469120000000688E-4</c:v>
                      </c:pt>
                      <c:pt idx="395">
                        <c:v>-2.2111460000000927E-4</c:v>
                      </c:pt>
                      <c:pt idx="396">
                        <c:v>-2.2258680000000617E-4</c:v>
                      </c:pt>
                      <c:pt idx="397">
                        <c:v>-2.2396900000000306E-4</c:v>
                      </c:pt>
                      <c:pt idx="398">
                        <c:v>-2.2602120000000687E-4</c:v>
                      </c:pt>
                      <c:pt idx="399">
                        <c:v>-2.2520900000000304E-4</c:v>
                      </c:pt>
                      <c:pt idx="400">
                        <c:v>-2.2717120000000687E-4</c:v>
                      </c:pt>
                      <c:pt idx="401">
                        <c:v>-2.2802120000000689E-4</c:v>
                      </c:pt>
                      <c:pt idx="402">
                        <c:v>-2.3036340000000377E-4</c:v>
                      </c:pt>
                      <c:pt idx="403">
                        <c:v>-2.3064340000000376E-4</c:v>
                      </c:pt>
                      <c:pt idx="404">
                        <c:v>-2.336978000000045E-4</c:v>
                      </c:pt>
                      <c:pt idx="405">
                        <c:v>-2.3537000000000137E-4</c:v>
                      </c:pt>
                      <c:pt idx="406">
                        <c:v>-2.3407780000000449E-4</c:v>
                      </c:pt>
                      <c:pt idx="407">
                        <c:v>-2.3131340000000377E-4</c:v>
                      </c:pt>
                      <c:pt idx="408">
                        <c:v>-2.2716680000000615E-4</c:v>
                      </c:pt>
                      <c:pt idx="409">
                        <c:v>-2.2163800000000471E-4</c:v>
                      </c:pt>
                      <c:pt idx="410">
                        <c:v>-2.1868360000000401E-4</c:v>
                      </c:pt>
                      <c:pt idx="411">
                        <c:v>-2.1830360000000399E-4</c:v>
                      </c:pt>
                      <c:pt idx="412">
                        <c:v>-2.17543600000004E-4</c:v>
                      </c:pt>
                      <c:pt idx="413">
                        <c:v>-2.188780000000047E-4</c:v>
                      </c:pt>
                      <c:pt idx="414">
                        <c:v>-2.2130460000000928E-4</c:v>
                      </c:pt>
                      <c:pt idx="415">
                        <c:v>-2.2096680000000617E-4</c:v>
                      </c:pt>
                      <c:pt idx="416">
                        <c:v>-2.2082900000000306E-4</c:v>
                      </c:pt>
                      <c:pt idx="417">
                        <c:v>-2.2244340000000378E-4</c:v>
                      </c:pt>
                      <c:pt idx="418">
                        <c:v>-2.2196340000000378E-4</c:v>
                      </c:pt>
                      <c:pt idx="419">
                        <c:v>-2.231556000000076E-4</c:v>
                      </c:pt>
                      <c:pt idx="420">
                        <c:v>-2.2287560000000761E-4</c:v>
                      </c:pt>
                      <c:pt idx="421">
                        <c:v>-2.2120340000000377E-4</c:v>
                      </c:pt>
                      <c:pt idx="422">
                        <c:v>-2.2249560000000759E-4</c:v>
                      </c:pt>
                      <c:pt idx="423">
                        <c:v>-2.2329780000000449E-4</c:v>
                      </c:pt>
                      <c:pt idx="424">
                        <c:v>-2.225378000000045E-4</c:v>
                      </c:pt>
                      <c:pt idx="425">
                        <c:v>-2.2425220000000523E-4</c:v>
                      </c:pt>
                      <c:pt idx="426">
                        <c:v>-2.2458440000000903E-4</c:v>
                      </c:pt>
                      <c:pt idx="427">
                        <c:v>-2.2325440000000907E-4</c:v>
                      </c:pt>
                      <c:pt idx="428">
                        <c:v>-2.2163440000000904E-4</c:v>
                      </c:pt>
                      <c:pt idx="429">
                        <c:v>-2.2129660000000595E-4</c:v>
                      </c:pt>
                      <c:pt idx="430">
                        <c:v>-2.1877440000000906E-4</c:v>
                      </c:pt>
                      <c:pt idx="431">
                        <c:v>-2.1714440000000903E-4</c:v>
                      </c:pt>
                      <c:pt idx="432">
                        <c:v>-2.1424220000000523E-4</c:v>
                      </c:pt>
                      <c:pt idx="433">
                        <c:v>-2.1309220000000523E-4</c:v>
                      </c:pt>
                      <c:pt idx="434">
                        <c:v>-2.107600000000014E-4</c:v>
                      </c:pt>
                      <c:pt idx="435">
                        <c:v>-2.096200000000014E-4</c:v>
                      </c:pt>
                      <c:pt idx="436">
                        <c:v>-2.0876000000000141E-4</c:v>
                      </c:pt>
                      <c:pt idx="437">
                        <c:v>-2.0880220000000523E-4</c:v>
                      </c:pt>
                      <c:pt idx="438">
                        <c:v>-2.0913440000000906E-4</c:v>
                      </c:pt>
                      <c:pt idx="439">
                        <c:v>-2.0946660000000595E-4</c:v>
                      </c:pt>
                      <c:pt idx="440">
                        <c:v>-2.0999880000000979E-4</c:v>
                      </c:pt>
                      <c:pt idx="441">
                        <c:v>-2.0865880000000978E-4</c:v>
                      </c:pt>
                      <c:pt idx="442">
                        <c:v>-2.1156540000000738E-4</c:v>
                      </c:pt>
                      <c:pt idx="443">
                        <c:v>-2.1595420000000188E-4</c:v>
                      </c:pt>
                      <c:pt idx="444">
                        <c:v>-2.2014300000000332E-4</c:v>
                      </c:pt>
                      <c:pt idx="445">
                        <c:v>-2.2534400000000167E-4</c:v>
                      </c:pt>
                      <c:pt idx="446">
                        <c:v>-2.2896280000000313E-4</c:v>
                      </c:pt>
                      <c:pt idx="447">
                        <c:v>-2.2843500000000692E-4</c:v>
                      </c:pt>
                      <c:pt idx="448">
                        <c:v>-2.2614500000000696E-4</c:v>
                      </c:pt>
                      <c:pt idx="449">
                        <c:v>-2.2385500000000696E-4</c:v>
                      </c:pt>
                      <c:pt idx="450">
                        <c:v>-2.2195500000000696E-4</c:v>
                      </c:pt>
                      <c:pt idx="451">
                        <c:v>-2.1952280000000314E-4</c:v>
                      </c:pt>
                      <c:pt idx="452">
                        <c:v>-2.188528000000031E-4</c:v>
                      </c:pt>
                      <c:pt idx="453">
                        <c:v>-2.171806000000062E-4</c:v>
                      </c:pt>
                      <c:pt idx="454">
                        <c:v>-2.1828280000000313E-4</c:v>
                      </c:pt>
                      <c:pt idx="455">
                        <c:v>-2.2156940000000764E-4</c:v>
                      </c:pt>
                      <c:pt idx="456">
                        <c:v>-2.2280380000000145E-4</c:v>
                      </c:pt>
                      <c:pt idx="457">
                        <c:v>-2.2266600000000526E-4</c:v>
                      </c:pt>
                      <c:pt idx="458">
                        <c:v>-2.2390040000000601E-4</c:v>
                      </c:pt>
                      <c:pt idx="459">
                        <c:v>-2.240426000000029E-4</c:v>
                      </c:pt>
                      <c:pt idx="460">
                        <c:v>-2.2199040000000597E-4</c:v>
                      </c:pt>
                      <c:pt idx="461">
                        <c:v>-2.1622380000000144E-4</c:v>
                      </c:pt>
                      <c:pt idx="462">
                        <c:v>-2.1322160000000458E-4</c:v>
                      </c:pt>
                      <c:pt idx="463">
                        <c:v>-2.0854720000000382E-4</c:v>
                      </c:pt>
                      <c:pt idx="464">
                        <c:v>-2.0269060000000622E-4</c:v>
                      </c:pt>
                      <c:pt idx="465">
                        <c:v>-1.9682400000000169E-4</c:v>
                      </c:pt>
                      <c:pt idx="466">
                        <c:v>-1.9949840000000935E-4</c:v>
                      </c:pt>
                      <c:pt idx="467">
                        <c:v>-2.0216280000000313E-4</c:v>
                      </c:pt>
                      <c:pt idx="468">
                        <c:v>-2.0649940000000769E-4</c:v>
                      </c:pt>
                      <c:pt idx="469">
                        <c:v>-2.1045600000000529E-4</c:v>
                      </c:pt>
                      <c:pt idx="470">
                        <c:v>-2.1422260000000288E-4</c:v>
                      </c:pt>
                      <c:pt idx="471">
                        <c:v>-2.1403260000000287E-4</c:v>
                      </c:pt>
                      <c:pt idx="472">
                        <c:v>-2.1384260000000286E-4</c:v>
                      </c:pt>
                      <c:pt idx="473">
                        <c:v>-2.1274040000000599E-4</c:v>
                      </c:pt>
                      <c:pt idx="474">
                        <c:v>-2.1322040000000601E-4</c:v>
                      </c:pt>
                      <c:pt idx="475">
                        <c:v>-2.125082000000091E-4</c:v>
                      </c:pt>
                      <c:pt idx="476">
                        <c:v>-2.0993380000000145E-4</c:v>
                      </c:pt>
                      <c:pt idx="477">
                        <c:v>-2.0826160000000455E-4</c:v>
                      </c:pt>
                      <c:pt idx="478">
                        <c:v>-2.0473720000000384E-4</c:v>
                      </c:pt>
                      <c:pt idx="479">
                        <c:v>-2.0230500000000695E-4</c:v>
                      </c:pt>
                      <c:pt idx="480">
                        <c:v>-2.0401940000000767E-4</c:v>
                      </c:pt>
                      <c:pt idx="481">
                        <c:v>-2.0602380000000147E-4</c:v>
                      </c:pt>
                      <c:pt idx="482">
                        <c:v>-2.1036040000000598E-4</c:v>
                      </c:pt>
                      <c:pt idx="483">
                        <c:v>-2.1212260000000289E-4</c:v>
                      </c:pt>
                      <c:pt idx="484">
                        <c:v>-2.156470000000036E-4</c:v>
                      </c:pt>
                      <c:pt idx="485">
                        <c:v>-2.1503480000000674E-4</c:v>
                      </c:pt>
                      <c:pt idx="486">
                        <c:v>-2.1274040000000599E-4</c:v>
                      </c:pt>
                      <c:pt idx="487">
                        <c:v>-2.0812380000000146E-4</c:v>
                      </c:pt>
                      <c:pt idx="488">
                        <c:v>-2.0607160000000454E-4</c:v>
                      </c:pt>
                      <c:pt idx="489">
                        <c:v>-2.0807600000000528E-4</c:v>
                      </c:pt>
                      <c:pt idx="490">
                        <c:v>-2.0511160000000455E-4</c:v>
                      </c:pt>
                      <c:pt idx="491">
                        <c:v>-2.0659380000000144E-4</c:v>
                      </c:pt>
                      <c:pt idx="492">
                        <c:v>-2.0745380000000143E-4</c:v>
                      </c:pt>
                      <c:pt idx="493">
                        <c:v>-2.0683160000000453E-4</c:v>
                      </c:pt>
                      <c:pt idx="494">
                        <c:v>-2.0206280000000312E-4</c:v>
                      </c:pt>
                      <c:pt idx="495">
                        <c:v>-2.0187280000000311E-4</c:v>
                      </c:pt>
                      <c:pt idx="496">
                        <c:v>-1.9891840000000932E-4</c:v>
                      </c:pt>
                      <c:pt idx="497">
                        <c:v>-1.989706000000062E-4</c:v>
                      </c:pt>
                      <c:pt idx="498">
                        <c:v>-1.984428000000031E-4</c:v>
                      </c:pt>
                      <c:pt idx="499">
                        <c:v>-1.9763500000000693E-4</c:v>
                      </c:pt>
                      <c:pt idx="500">
                        <c:v>-1.9553500000000693E-4</c:v>
                      </c:pt>
                      <c:pt idx="501">
                        <c:v>-1.9462720000000381E-4</c:v>
                      </c:pt>
                      <c:pt idx="502">
                        <c:v>-1.9596160000000457E-4</c:v>
                      </c:pt>
                      <c:pt idx="503">
                        <c:v>-1.9748600000000528E-4</c:v>
                      </c:pt>
                      <c:pt idx="504">
                        <c:v>-1.9853040000000598E-4</c:v>
                      </c:pt>
                      <c:pt idx="505">
                        <c:v>-2.0048700000000358E-4</c:v>
                      </c:pt>
                      <c:pt idx="506">
                        <c:v>-1.9976920000000742E-4</c:v>
                      </c:pt>
                      <c:pt idx="507">
                        <c:v>-1.9829140000000433E-4</c:v>
                      </c:pt>
                      <c:pt idx="508">
                        <c:v>-1.9710360000000819E-4</c:v>
                      </c:pt>
                      <c:pt idx="509">
                        <c:v>-1.9657580000000504E-4</c:v>
                      </c:pt>
                      <c:pt idx="510">
                        <c:v>-1.9671800000000192E-4</c:v>
                      </c:pt>
                      <c:pt idx="511">
                        <c:v>-1.9676020000000579E-4</c:v>
                      </c:pt>
                      <c:pt idx="512">
                        <c:v>-1.9495020000000576E-4</c:v>
                      </c:pt>
                      <c:pt idx="513">
                        <c:v>-1.925702000000058E-4</c:v>
                      </c:pt>
                      <c:pt idx="514">
                        <c:v>-1.9028020000000579E-4</c:v>
                      </c:pt>
                      <c:pt idx="515">
                        <c:v>-1.8808020000000579E-4</c:v>
                      </c:pt>
                      <c:pt idx="516">
                        <c:v>-1.8936680000000337E-4</c:v>
                      </c:pt>
                      <c:pt idx="517">
                        <c:v>-1.9299560000000482E-4</c:v>
                      </c:pt>
                      <c:pt idx="518">
                        <c:v>-1.9513220000000938E-4</c:v>
                      </c:pt>
                      <c:pt idx="519">
                        <c:v>-1.9423440000000626E-4</c:v>
                      </c:pt>
                      <c:pt idx="520">
                        <c:v>-1.9609100000000387E-4</c:v>
                      </c:pt>
                      <c:pt idx="521">
                        <c:v>-1.946610000000039E-4</c:v>
                      </c:pt>
                      <c:pt idx="522">
                        <c:v>-1.9164880000000699E-4</c:v>
                      </c:pt>
                      <c:pt idx="523">
                        <c:v>-1.8902660000000315E-4</c:v>
                      </c:pt>
                      <c:pt idx="524">
                        <c:v>-1.9203320000000769E-4</c:v>
                      </c:pt>
                      <c:pt idx="525">
                        <c:v>-1.9050320000000773E-4</c:v>
                      </c:pt>
                      <c:pt idx="526">
                        <c:v>-1.8869320000000774E-4</c:v>
                      </c:pt>
                      <c:pt idx="527">
                        <c:v>-1.8726320000000772E-4</c:v>
                      </c:pt>
                      <c:pt idx="528">
                        <c:v>-1.8612320000000772E-4</c:v>
                      </c:pt>
                      <c:pt idx="529">
                        <c:v>-1.8359100000000389E-4</c:v>
                      </c:pt>
                      <c:pt idx="530">
                        <c:v>-1.8402320000000772E-4</c:v>
                      </c:pt>
                      <c:pt idx="531">
                        <c:v>-1.8230320000000774E-4</c:v>
                      </c:pt>
                      <c:pt idx="532">
                        <c:v>-1.834476000000015E-4</c:v>
                      </c:pt>
                      <c:pt idx="533">
                        <c:v>-1.8440200000000918E-4</c:v>
                      </c:pt>
                      <c:pt idx="534">
                        <c:v>-1.8535640000000292E-4</c:v>
                      </c:pt>
                      <c:pt idx="535">
                        <c:v>-1.8396860000000678E-4</c:v>
                      </c:pt>
                      <c:pt idx="536">
                        <c:v>-1.8435300000000748E-4</c:v>
                      </c:pt>
                      <c:pt idx="537">
                        <c:v>-1.830652000000044E-4</c:v>
                      </c:pt>
                      <c:pt idx="538">
                        <c:v>-1.7910300000000749E-4</c:v>
                      </c:pt>
                      <c:pt idx="539">
                        <c:v>-1.8076960000000509E-4</c:v>
                      </c:pt>
                      <c:pt idx="540">
                        <c:v>-1.7819960000000512E-4</c:v>
                      </c:pt>
                      <c:pt idx="541">
                        <c:v>-1.7986620000000965E-4</c:v>
                      </c:pt>
                      <c:pt idx="542">
                        <c:v>-1.83817200000008E-4</c:v>
                      </c:pt>
                      <c:pt idx="543">
                        <c:v>-1.8868040000000322E-4</c:v>
                      </c:pt>
                      <c:pt idx="544">
                        <c:v>-1.8781480000000397E-4</c:v>
                      </c:pt>
                      <c:pt idx="545">
                        <c:v>-1.9511020000000302E-4</c:v>
                      </c:pt>
                      <c:pt idx="546">
                        <c:v>-1.9411240000000683E-4</c:v>
                      </c:pt>
                      <c:pt idx="547">
                        <c:v>-1.9387460000000375E-4</c:v>
                      </c:pt>
                      <c:pt idx="548">
                        <c:v>-1.89390200000003E-4</c:v>
                      </c:pt>
                      <c:pt idx="549">
                        <c:v>-1.8628800000000613E-4</c:v>
                      </c:pt>
                      <c:pt idx="550">
                        <c:v>-1.8557020000000302E-4</c:v>
                      </c:pt>
                      <c:pt idx="551">
                        <c:v>-1.8514240000000681E-4</c:v>
                      </c:pt>
                      <c:pt idx="552">
                        <c:v>-1.8542680000000757E-4</c:v>
                      </c:pt>
                      <c:pt idx="553">
                        <c:v>-1.901478000000059E-4</c:v>
                      </c:pt>
                      <c:pt idx="554">
                        <c:v>-1.9133440000000348E-4</c:v>
                      </c:pt>
                      <c:pt idx="555">
                        <c:v>-1.8866440000000351E-4</c:v>
                      </c:pt>
                      <c:pt idx="556">
                        <c:v>-1.9181320000000493E-4</c:v>
                      </c:pt>
                      <c:pt idx="557">
                        <c:v>-1.9033540000000184E-4</c:v>
                      </c:pt>
                      <c:pt idx="558">
                        <c:v>-1.8628320000000493E-4</c:v>
                      </c:pt>
                      <c:pt idx="559">
                        <c:v>-1.8742760000000567E-4</c:v>
                      </c:pt>
                      <c:pt idx="560">
                        <c:v>-1.8975420000000331E-4</c:v>
                      </c:pt>
                      <c:pt idx="561">
                        <c:v>-1.8913640000000709E-4</c:v>
                      </c:pt>
                      <c:pt idx="562">
                        <c:v>-1.922330000000047E-4</c:v>
                      </c:pt>
                      <c:pt idx="563">
                        <c:v>-1.9113520000000163E-4</c:v>
                      </c:pt>
                      <c:pt idx="564">
                        <c:v>-1.9113960000000926E-4</c:v>
                      </c:pt>
                      <c:pt idx="565">
                        <c:v>-1.8956180000000616E-4</c:v>
                      </c:pt>
                      <c:pt idx="566">
                        <c:v>-1.8474960000000926E-4</c:v>
                      </c:pt>
                      <c:pt idx="567">
                        <c:v>-1.8360400000000306E-4</c:v>
                      </c:pt>
                      <c:pt idx="568">
                        <c:v>-1.8416840000000378E-4</c:v>
                      </c:pt>
                      <c:pt idx="569">
                        <c:v>-1.8365060000000762E-4</c:v>
                      </c:pt>
                      <c:pt idx="570">
                        <c:v>-1.824528000000045E-4</c:v>
                      </c:pt>
                      <c:pt idx="571">
                        <c:v>-1.8173500000000139E-4</c:v>
                      </c:pt>
                      <c:pt idx="572">
                        <c:v>-1.7754060000000759E-4</c:v>
                      </c:pt>
                      <c:pt idx="573">
                        <c:v>-1.7444840000000378E-4</c:v>
                      </c:pt>
                      <c:pt idx="574">
                        <c:v>-1.6939400000000305E-4</c:v>
                      </c:pt>
                      <c:pt idx="575">
                        <c:v>-1.6538960000000926E-4</c:v>
                      </c:pt>
                      <c:pt idx="576">
                        <c:v>-1.615752000000016E-4</c:v>
                      </c:pt>
                      <c:pt idx="577">
                        <c:v>-1.5914300000000471E-4</c:v>
                      </c:pt>
                      <c:pt idx="578">
                        <c:v>-1.6123740000000545E-4</c:v>
                      </c:pt>
                      <c:pt idx="579">
                        <c:v>-1.6519400000000305E-4</c:v>
                      </c:pt>
                      <c:pt idx="580">
                        <c:v>-1.692506000000076E-4</c:v>
                      </c:pt>
                      <c:pt idx="581">
                        <c:v>-1.7530160000000595E-4</c:v>
                      </c:pt>
                      <c:pt idx="582">
                        <c:v>-1.7978040000000739E-4</c:v>
                      </c:pt>
                      <c:pt idx="583">
                        <c:v>-1.7982260000000427E-4</c:v>
                      </c:pt>
                      <c:pt idx="584">
                        <c:v>-1.7792260000000428E-4</c:v>
                      </c:pt>
                      <c:pt idx="585">
                        <c:v>-1.7434040000000739E-4</c:v>
                      </c:pt>
                      <c:pt idx="586">
                        <c:v>-1.7215040000000738E-4</c:v>
                      </c:pt>
                      <c:pt idx="587">
                        <c:v>-1.6866820000000356E-4</c:v>
                      </c:pt>
                      <c:pt idx="588">
                        <c:v>-1.6685820000000357E-4</c:v>
                      </c:pt>
                      <c:pt idx="589">
                        <c:v>-1.6838260000000429E-4</c:v>
                      </c:pt>
                      <c:pt idx="590">
                        <c:v>-1.6676260000000431E-4</c:v>
                      </c:pt>
                      <c:pt idx="591">
                        <c:v>-1.6485260000000427E-4</c:v>
                      </c:pt>
                      <c:pt idx="592">
                        <c:v>-1.6147040000000738E-4</c:v>
                      </c:pt>
                      <c:pt idx="593">
                        <c:v>-1.5603600000000664E-4</c:v>
                      </c:pt>
                      <c:pt idx="594">
                        <c:v>-1.4773720000000527E-4</c:v>
                      </c:pt>
                      <c:pt idx="595">
                        <c:v>-1.4154280000000454E-4</c:v>
                      </c:pt>
                      <c:pt idx="596">
                        <c:v>-1.460638000000098E-4</c:v>
                      </c:pt>
                      <c:pt idx="597">
                        <c:v>-1.5130700000000503E-4</c:v>
                      </c:pt>
                      <c:pt idx="598">
                        <c:v>-1.5860240000000402E-4</c:v>
                      </c:pt>
                      <c:pt idx="599">
                        <c:v>-1.6450560000000618E-4</c:v>
                      </c:pt>
                      <c:pt idx="600">
                        <c:v>-1.714688000000015E-4</c:v>
                      </c:pt>
                      <c:pt idx="601">
                        <c:v>-1.6598220000000382E-4</c:v>
                      </c:pt>
                      <c:pt idx="602">
                        <c:v>-1.6012560000000628E-4</c:v>
                      </c:pt>
                      <c:pt idx="603">
                        <c:v>-1.570234000000093E-4</c:v>
                      </c:pt>
                      <c:pt idx="604">
                        <c:v>-1.5345120000000547E-4</c:v>
                      </c:pt>
                      <c:pt idx="605">
                        <c:v>-1.5292340000000937E-4</c:v>
                      </c:pt>
                      <c:pt idx="606">
                        <c:v>-1.5626220000000387E-4</c:v>
                      </c:pt>
                      <c:pt idx="607">
                        <c:v>-1.6026100000000529E-4</c:v>
                      </c:pt>
                      <c:pt idx="608">
                        <c:v>-1.6287760000000288E-4</c:v>
                      </c:pt>
                      <c:pt idx="609">
                        <c:v>-1.6726640000000437E-4</c:v>
                      </c:pt>
                      <c:pt idx="610">
                        <c:v>-1.6870080000000508E-4</c:v>
                      </c:pt>
                      <c:pt idx="611">
                        <c:v>-1.6497640000000431E-4</c:v>
                      </c:pt>
                      <c:pt idx="612">
                        <c:v>-1.6025980000000672E-4</c:v>
                      </c:pt>
                      <c:pt idx="613">
                        <c:v>-1.5763760000000288E-4</c:v>
                      </c:pt>
                      <c:pt idx="614">
                        <c:v>-1.5334320000000908E-4</c:v>
                      </c:pt>
                      <c:pt idx="615">
                        <c:v>-1.4648440000000762E-4</c:v>
                      </c:pt>
                      <c:pt idx="616">
                        <c:v>-1.448644000000077E-4</c:v>
                      </c:pt>
                      <c:pt idx="617">
                        <c:v>-1.4739100000000528E-4</c:v>
                      </c:pt>
                      <c:pt idx="618">
                        <c:v>-1.4643100000000524E-4</c:v>
                      </c:pt>
                      <c:pt idx="619">
                        <c:v>-1.4418880000000142E-4</c:v>
                      </c:pt>
                      <c:pt idx="620">
                        <c:v>-1.4472100000000531E-4</c:v>
                      </c:pt>
                      <c:pt idx="621">
                        <c:v>-1.4405100000000528E-4</c:v>
                      </c:pt>
                      <c:pt idx="622">
                        <c:v>-1.4080660000000459E-4</c:v>
                      </c:pt>
                      <c:pt idx="623">
                        <c:v>-1.4447320000000906E-4</c:v>
                      </c:pt>
                      <c:pt idx="624">
                        <c:v>-1.4861980000000668E-4</c:v>
                      </c:pt>
                      <c:pt idx="625">
                        <c:v>-1.5219640000000432E-4</c:v>
                      </c:pt>
                      <c:pt idx="626">
                        <c:v>-1.5715520000000578E-4</c:v>
                      </c:pt>
                      <c:pt idx="627">
                        <c:v>-1.6211400000000725E-4</c:v>
                      </c:pt>
                      <c:pt idx="628">
                        <c:v>-1.6154400000000727E-4</c:v>
                      </c:pt>
                      <c:pt idx="629">
                        <c:v>-1.5958180000000342E-4</c:v>
                      </c:pt>
                      <c:pt idx="630">
                        <c:v>-1.5672740000000963E-4</c:v>
                      </c:pt>
                      <c:pt idx="631">
                        <c:v>-1.5339300000000199E-4</c:v>
                      </c:pt>
                      <c:pt idx="632">
                        <c:v>-1.5004860000000818E-4</c:v>
                      </c:pt>
                      <c:pt idx="633">
                        <c:v>-1.4671420000000749E-4</c:v>
                      </c:pt>
                      <c:pt idx="634">
                        <c:v>-1.461442000000074E-4</c:v>
                      </c:pt>
                      <c:pt idx="635">
                        <c:v>-1.5019080000000507E-4</c:v>
                      </c:pt>
                      <c:pt idx="636">
                        <c:v>-1.5334520000000575E-4</c:v>
                      </c:pt>
                      <c:pt idx="637">
                        <c:v>-1.5758180000000337E-4</c:v>
                      </c:pt>
                      <c:pt idx="638">
                        <c:v>-1.5629960000000654E-4</c:v>
                      </c:pt>
                      <c:pt idx="639">
                        <c:v>-1.5500740000000965E-4</c:v>
                      </c:pt>
                      <c:pt idx="640">
                        <c:v>-1.5048080000000508E-4</c:v>
                      </c:pt>
                      <c:pt idx="641">
                        <c:v>-1.4595420000000745E-4</c:v>
                      </c:pt>
                      <c:pt idx="642">
                        <c:v>-1.4104760000000285E-4</c:v>
                      </c:pt>
                      <c:pt idx="643">
                        <c:v>-1.416598000000067E-4</c:v>
                      </c:pt>
                      <c:pt idx="644">
                        <c:v>-1.4089980000000677E-4</c:v>
                      </c:pt>
                      <c:pt idx="645">
                        <c:v>-1.4161200000000363E-4</c:v>
                      </c:pt>
                      <c:pt idx="646">
                        <c:v>-1.4323640000000429E-4</c:v>
                      </c:pt>
                      <c:pt idx="647">
                        <c:v>-1.4828520000000577E-4</c:v>
                      </c:pt>
                      <c:pt idx="648">
                        <c:v>-1.5333400000000724E-4</c:v>
                      </c:pt>
                      <c:pt idx="649">
                        <c:v>-1.5820280000000176E-4</c:v>
                      </c:pt>
                      <c:pt idx="650">
                        <c:v>-1.6406380000000699E-4</c:v>
                      </c:pt>
                      <c:pt idx="651">
                        <c:v>-1.6429600000000388E-4</c:v>
                      </c:pt>
                      <c:pt idx="652">
                        <c:v>-1.6001160000000318E-4</c:v>
                      </c:pt>
                      <c:pt idx="653">
                        <c:v>-1.5571720000000938E-4</c:v>
                      </c:pt>
                      <c:pt idx="654">
                        <c:v>-1.4928060000000487E-4</c:v>
                      </c:pt>
                      <c:pt idx="655">
                        <c:v>-1.4313400000000721E-4</c:v>
                      </c:pt>
                      <c:pt idx="656">
                        <c:v>-1.4170400000000725E-4</c:v>
                      </c:pt>
                      <c:pt idx="657">
                        <c:v>-1.4341840000000792E-4</c:v>
                      </c:pt>
                      <c:pt idx="658">
                        <c:v>-1.4217840000000791E-4</c:v>
                      </c:pt>
                      <c:pt idx="659">
                        <c:v>-1.4879940000000634E-4</c:v>
                      </c:pt>
                      <c:pt idx="660">
                        <c:v>-1.5356820000000774E-4</c:v>
                      </c:pt>
                      <c:pt idx="661">
                        <c:v>-1.5833700000000915E-4</c:v>
                      </c:pt>
                      <c:pt idx="662">
                        <c:v>-1.5766700000000922E-4</c:v>
                      </c:pt>
                      <c:pt idx="663">
                        <c:v>-1.587592000000061E-4</c:v>
                      </c:pt>
                      <c:pt idx="664">
                        <c:v>-1.5552480000000535E-4</c:v>
                      </c:pt>
                      <c:pt idx="665">
                        <c:v>-1.5027600000000387E-4</c:v>
                      </c:pt>
                      <c:pt idx="666">
                        <c:v>-1.4780160000000316E-4</c:v>
                      </c:pt>
                      <c:pt idx="667">
                        <c:v>-1.4809160000000317E-4</c:v>
                      </c:pt>
                      <c:pt idx="668">
                        <c:v>-1.4790160000000322E-4</c:v>
                      </c:pt>
                      <c:pt idx="669">
                        <c:v>-1.4651940000000633E-4</c:v>
                      </c:pt>
                      <c:pt idx="670">
                        <c:v>-1.4770160000000321E-4</c:v>
                      </c:pt>
                      <c:pt idx="671">
                        <c:v>-1.4732160000000319E-4</c:v>
                      </c:pt>
                      <c:pt idx="672">
                        <c:v>-1.48233800000007E-4</c:v>
                      </c:pt>
                      <c:pt idx="673">
                        <c:v>-1.4932600000000388E-4</c:v>
                      </c:pt>
                      <c:pt idx="674">
                        <c:v>-1.4765380000000697E-4</c:v>
                      </c:pt>
                      <c:pt idx="675">
                        <c:v>-1.4737380000000701E-4</c:v>
                      </c:pt>
                      <c:pt idx="676">
                        <c:v>-1.4589160000000323E-4</c:v>
                      </c:pt>
                      <c:pt idx="677">
                        <c:v>-1.4303720000000944E-4</c:v>
                      </c:pt>
                      <c:pt idx="678">
                        <c:v>-1.4165500000000561E-4</c:v>
                      </c:pt>
                      <c:pt idx="679">
                        <c:v>-1.4069500000000556E-4</c:v>
                      </c:pt>
                      <c:pt idx="680">
                        <c:v>-1.3788280000000177E-4</c:v>
                      </c:pt>
                      <c:pt idx="681">
                        <c:v>-1.3588280000000172E-4</c:v>
                      </c:pt>
                      <c:pt idx="682">
                        <c:v>-1.3526500000000561E-4</c:v>
                      </c:pt>
                      <c:pt idx="683">
                        <c:v>-1.3188280000000173E-4</c:v>
                      </c:pt>
                      <c:pt idx="684">
                        <c:v>-1.2926060000000483E-4</c:v>
                      </c:pt>
                      <c:pt idx="685">
                        <c:v>-1.2782060000000482E-4</c:v>
                      </c:pt>
                      <c:pt idx="686">
                        <c:v>-1.2491840000000796E-4</c:v>
                      </c:pt>
                      <c:pt idx="687">
                        <c:v>-1.2606280000000171E-4</c:v>
                      </c:pt>
                      <c:pt idx="688">
                        <c:v>-1.2720720000000934E-4</c:v>
                      </c:pt>
                      <c:pt idx="689">
                        <c:v>-1.2854160000000316E-4</c:v>
                      </c:pt>
                      <c:pt idx="690">
                        <c:v>-1.3125820000000775E-4</c:v>
                      </c:pt>
                      <c:pt idx="691">
                        <c:v>-1.3316260000000154E-4</c:v>
                      </c:pt>
                      <c:pt idx="692">
                        <c:v>-1.3745140000000298E-4</c:v>
                      </c:pt>
                      <c:pt idx="693">
                        <c:v>-1.4155020000000435E-4</c:v>
                      </c:pt>
                      <c:pt idx="694">
                        <c:v>-1.4150240000000822E-4</c:v>
                      </c:pt>
                      <c:pt idx="695">
                        <c:v>-1.4045240000000827E-4</c:v>
                      </c:pt>
                      <c:pt idx="696">
                        <c:v>-1.4087460000000512E-4</c:v>
                      </c:pt>
                      <c:pt idx="697">
                        <c:v>-1.3596800000000746E-4</c:v>
                      </c:pt>
                      <c:pt idx="698">
                        <c:v>-1.3077140000000297E-4</c:v>
                      </c:pt>
                      <c:pt idx="699">
                        <c:v>-1.2972140000000291E-4</c:v>
                      </c:pt>
                      <c:pt idx="700">
                        <c:v>-1.3162580000000365E-4</c:v>
                      </c:pt>
                      <c:pt idx="701">
                        <c:v>-1.3215800000000754E-4</c:v>
                      </c:pt>
                      <c:pt idx="702">
                        <c:v>-1.3148800000000751E-4</c:v>
                      </c:pt>
                      <c:pt idx="703">
                        <c:v>-1.3163020000000439E-4</c:v>
                      </c:pt>
                      <c:pt idx="704">
                        <c:v>-1.3029020000000443E-4</c:v>
                      </c:pt>
                      <c:pt idx="705">
                        <c:v>-1.2543580000000366E-4</c:v>
                      </c:pt>
                      <c:pt idx="706">
                        <c:v>-1.2195360000000677E-4</c:v>
                      </c:pt>
                      <c:pt idx="707">
                        <c:v>-1.193736000000068E-4</c:v>
                      </c:pt>
                      <c:pt idx="708">
                        <c:v>-1.2181020000000438E-4</c:v>
                      </c:pt>
                      <c:pt idx="709">
                        <c:v>-1.2308680000000201E-4</c:v>
                      </c:pt>
                      <c:pt idx="710">
                        <c:v>-1.2938000000000413E-4</c:v>
                      </c:pt>
                      <c:pt idx="711">
                        <c:v>-1.341010000000094E-4</c:v>
                      </c:pt>
                      <c:pt idx="712">
                        <c:v>-1.390120000000078E-4</c:v>
                      </c:pt>
                      <c:pt idx="713">
                        <c:v>-1.3653200000000778E-4</c:v>
                      </c:pt>
                      <c:pt idx="714">
                        <c:v>-1.3529200000000777E-4</c:v>
                      </c:pt>
                      <c:pt idx="715">
                        <c:v>-1.2847540000000325E-4</c:v>
                      </c:pt>
                      <c:pt idx="716">
                        <c:v>-1.2285100000000943E-4</c:v>
                      </c:pt>
                      <c:pt idx="717">
                        <c:v>-1.1898880000000558E-4</c:v>
                      </c:pt>
                      <c:pt idx="718">
                        <c:v>-1.196532000000063E-4</c:v>
                      </c:pt>
                      <c:pt idx="719">
                        <c:v>-1.1983760000000706E-4</c:v>
                      </c:pt>
                      <c:pt idx="720">
                        <c:v>-1.1993200000000781E-4</c:v>
                      </c:pt>
                      <c:pt idx="721">
                        <c:v>-1.2002640000000162E-4</c:v>
                      </c:pt>
                      <c:pt idx="722">
                        <c:v>-1.1735640000000154E-4</c:v>
                      </c:pt>
                      <c:pt idx="723">
                        <c:v>-1.1616860000000545E-4</c:v>
                      </c:pt>
                      <c:pt idx="724">
                        <c:v>-1.1535080000000923E-4</c:v>
                      </c:pt>
                      <c:pt idx="725">
                        <c:v>-1.208318000000076E-4</c:v>
                      </c:pt>
                      <c:pt idx="726">
                        <c:v>-1.2522060000000204E-4</c:v>
                      </c:pt>
                      <c:pt idx="727">
                        <c:v>-1.3032160000000733E-4</c:v>
                      </c:pt>
                      <c:pt idx="728">
                        <c:v>-1.3551260000000569E-4</c:v>
                      </c:pt>
                      <c:pt idx="729">
                        <c:v>-1.3765920000000326E-4</c:v>
                      </c:pt>
                      <c:pt idx="730">
                        <c:v>-1.3336480000000956E-4</c:v>
                      </c:pt>
                      <c:pt idx="731">
                        <c:v>-1.3117480000000956E-4</c:v>
                      </c:pt>
                      <c:pt idx="732">
                        <c:v>-1.2583040000000182E-4</c:v>
                      </c:pt>
                      <c:pt idx="733">
                        <c:v>-1.2030600000000806E-4</c:v>
                      </c:pt>
                      <c:pt idx="734">
                        <c:v>-1.1982040000000185E-4</c:v>
                      </c:pt>
                      <c:pt idx="735">
                        <c:v>-1.2101700000000635E-4</c:v>
                      </c:pt>
                      <c:pt idx="736">
                        <c:v>-1.2159140000000718E-4</c:v>
                      </c:pt>
                      <c:pt idx="737">
                        <c:v>-1.2735240000000551E-4</c:v>
                      </c:pt>
                      <c:pt idx="738">
                        <c:v>-1.3063900000000303E-4</c:v>
                      </c:pt>
                      <c:pt idx="739">
                        <c:v>-1.3044900000000307E-4</c:v>
                      </c:pt>
                      <c:pt idx="740">
                        <c:v>-1.3040120000000694E-4</c:v>
                      </c:pt>
                      <c:pt idx="741">
                        <c:v>-1.3035340000000376E-4</c:v>
                      </c:pt>
                      <c:pt idx="742">
                        <c:v>-1.2744120000000695E-4</c:v>
                      </c:pt>
                      <c:pt idx="743">
                        <c:v>-1.3006780000000449E-4</c:v>
                      </c:pt>
                      <c:pt idx="744">
                        <c:v>-1.3140220000000525E-4</c:v>
                      </c:pt>
                      <c:pt idx="745">
                        <c:v>-1.3406660000000591E-4</c:v>
                      </c:pt>
                      <c:pt idx="746">
                        <c:v>-1.3755320000000354E-4</c:v>
                      </c:pt>
                      <c:pt idx="747">
                        <c:v>-1.4002760000000425E-4</c:v>
                      </c:pt>
                      <c:pt idx="748">
                        <c:v>-1.408398000000081E-4</c:v>
                      </c:pt>
                      <c:pt idx="749">
                        <c:v>-1.365032000000036E-4</c:v>
                      </c:pt>
                      <c:pt idx="750">
                        <c:v>-1.3168660000000595E-4</c:v>
                      </c:pt>
                      <c:pt idx="751">
                        <c:v>-1.2816220000000519E-4</c:v>
                      </c:pt>
                      <c:pt idx="752">
                        <c:v>-1.2820440000000906E-4</c:v>
                      </c:pt>
                      <c:pt idx="753">
                        <c:v>-1.2825660000000594E-4</c:v>
                      </c:pt>
                      <c:pt idx="754">
                        <c:v>-1.3472980000000818E-4</c:v>
                      </c:pt>
                      <c:pt idx="755">
                        <c:v>-1.4021080000000644E-4</c:v>
                      </c:pt>
                      <c:pt idx="756">
                        <c:v>-1.4583400000000169E-4</c:v>
                      </c:pt>
                      <c:pt idx="757">
                        <c:v>-1.4169180000000482E-4</c:v>
                      </c:pt>
                      <c:pt idx="758">
                        <c:v>-1.3734960000000795E-4</c:v>
                      </c:pt>
                      <c:pt idx="759">
                        <c:v>-1.3143520000000717E-4</c:v>
                      </c:pt>
                      <c:pt idx="760">
                        <c:v>-1.2553080000000645E-4</c:v>
                      </c:pt>
                      <c:pt idx="761">
                        <c:v>-1.2180640000000579E-4</c:v>
                      </c:pt>
                      <c:pt idx="762">
                        <c:v>-1.2381080000000648E-4</c:v>
                      </c:pt>
                      <c:pt idx="763">
                        <c:v>-1.2628520000000718E-4</c:v>
                      </c:pt>
                      <c:pt idx="764">
                        <c:v>-1.2795740000000409E-4</c:v>
                      </c:pt>
                      <c:pt idx="765">
                        <c:v>-1.3129180000000479E-4</c:v>
                      </c:pt>
                      <c:pt idx="766">
                        <c:v>-1.3506400000000169E-4</c:v>
                      </c:pt>
                      <c:pt idx="767">
                        <c:v>-1.3858400000000171E-4</c:v>
                      </c:pt>
                      <c:pt idx="768">
                        <c:v>-1.4569620000000555E-4</c:v>
                      </c:pt>
                      <c:pt idx="769">
                        <c:v>-1.5403840000000936E-4</c:v>
                      </c:pt>
                      <c:pt idx="770">
                        <c:v>-1.6496060000000619E-4</c:v>
                      </c:pt>
                      <c:pt idx="771">
                        <c:v>-1.7897500000000699E-4</c:v>
                      </c:pt>
                      <c:pt idx="772">
                        <c:v>-1.9666160000000453E-4</c:v>
                      </c:pt>
                      <c:pt idx="773">
                        <c:v>-2.1301380000000143E-4</c:v>
                      </c:pt>
                      <c:pt idx="774">
                        <c:v>-2.3108600000000534E-4</c:v>
                      </c:pt>
                      <c:pt idx="775">
                        <c:v>-2.5197040000000601E-4</c:v>
                      </c:pt>
                      <c:pt idx="776">
                        <c:v>-2.8038920000000747E-4</c:v>
                      </c:pt>
                      <c:pt idx="777">
                        <c:v>-3.0732580000000505E-4</c:v>
                      </c:pt>
                      <c:pt idx="778">
                        <c:v>-3.3469460000000657E-4</c:v>
                      </c:pt>
                      <c:pt idx="779">
                        <c:v>-3.6125120000000412E-4</c:v>
                      </c:pt>
                      <c:pt idx="780">
                        <c:v>-3.850478000000017E-4</c:v>
                      </c:pt>
                      <c:pt idx="781">
                        <c:v>-3.9648780000000174E-4</c:v>
                      </c:pt>
                      <c:pt idx="782">
                        <c:v>-4.0478780000000172E-4</c:v>
                      </c:pt>
                      <c:pt idx="783">
                        <c:v>-4.1041780000000173E-4</c:v>
                      </c:pt>
                      <c:pt idx="784">
                        <c:v>-4.1108780000000177E-4</c:v>
                      </c:pt>
                      <c:pt idx="785">
                        <c:v>-4.0664560000000483E-4</c:v>
                      </c:pt>
                      <c:pt idx="786">
                        <c:v>-4.0116340000000795E-4</c:v>
                      </c:pt>
                      <c:pt idx="787">
                        <c:v>-3.9148560000000488E-4</c:v>
                      </c:pt>
                      <c:pt idx="788">
                        <c:v>-3.7717560000000486E-4</c:v>
                      </c:pt>
                      <c:pt idx="789">
                        <c:v>-3.6144560000000482E-4</c:v>
                      </c:pt>
                      <c:pt idx="790">
                        <c:v>-3.4565780000000176E-4</c:v>
                      </c:pt>
                      <c:pt idx="791">
                        <c:v>-3.2601780000000174E-4</c:v>
                      </c:pt>
                      <c:pt idx="792">
                        <c:v>-3.0761340000000793E-4</c:v>
                      </c:pt>
                      <c:pt idx="793">
                        <c:v>-2.8624900000000729E-4</c:v>
                      </c:pt>
                      <c:pt idx="794">
                        <c:v>-2.6488460000000655E-4</c:v>
                      </c:pt>
                      <c:pt idx="795">
                        <c:v>-2.4815240000000964E-4</c:v>
                      </c:pt>
                      <c:pt idx="796">
                        <c:v>-2.3208020000000577E-4</c:v>
                      </c:pt>
                      <c:pt idx="797">
                        <c:v>-2.2259680000000345E-4</c:v>
                      </c:pt>
                      <c:pt idx="798">
                        <c:v>-2.1539340000000797E-4</c:v>
                      </c:pt>
                      <c:pt idx="799">
                        <c:v>-2.0947220000000944E-4</c:v>
                      </c:pt>
                      <c:pt idx="800">
                        <c:v>-2.0102880000000701E-4</c:v>
                      </c:pt>
                      <c:pt idx="801">
                        <c:v>-1.9912200000000914E-4</c:v>
                      </c:pt>
                      <c:pt idx="802">
                        <c:v>-1.9483080000000375E-4</c:v>
                      </c:pt>
                      <c:pt idx="803">
                        <c:v>-1.9258740000000819E-4</c:v>
                      </c:pt>
                      <c:pt idx="804">
                        <c:v>-1.879596000000051E-4</c:v>
                      </c:pt>
                      <c:pt idx="805">
                        <c:v>-1.786630000000075E-4</c:v>
                      </c:pt>
                      <c:pt idx="806">
                        <c:v>-1.6641200000000922E-4</c:v>
                      </c:pt>
                      <c:pt idx="807">
                        <c:v>-1.5973760000000158E-4</c:v>
                      </c:pt>
                      <c:pt idx="808">
                        <c:v>-1.5620760000000151E-4</c:v>
                      </c:pt>
                      <c:pt idx="809">
                        <c:v>-1.5863420000000608E-4</c:v>
                      </c:pt>
                      <c:pt idx="810">
                        <c:v>-1.649274000000082E-4</c:v>
                      </c:pt>
                      <c:pt idx="811">
                        <c:v>-1.7065060000000351E-4</c:v>
                      </c:pt>
                      <c:pt idx="812">
                        <c:v>-1.6926280000000731E-4</c:v>
                      </c:pt>
                      <c:pt idx="813">
                        <c:v>-1.6068400000000588E-4</c:v>
                      </c:pt>
                      <c:pt idx="814">
                        <c:v>-1.5606180000000199E-4</c:v>
                      </c:pt>
                      <c:pt idx="815">
                        <c:v>-1.5200960000000513E-4</c:v>
                      </c:pt>
                      <c:pt idx="816">
                        <c:v>-1.4180640000000292E-4</c:v>
                      </c:pt>
                      <c:pt idx="817">
                        <c:v>-1.40186400000003E-4</c:v>
                      </c:pt>
                      <c:pt idx="818">
                        <c:v>-1.4685960000000514E-4</c:v>
                      </c:pt>
                      <c:pt idx="819">
                        <c:v>-1.4423740000000824E-4</c:v>
                      </c:pt>
                      <c:pt idx="820">
                        <c:v>-1.4199520000000442E-4</c:v>
                      </c:pt>
                      <c:pt idx="821">
                        <c:v>-1.4666400000000587E-4</c:v>
                      </c:pt>
                      <c:pt idx="822">
                        <c:v>-1.4198960000000511E-4</c:v>
                      </c:pt>
                      <c:pt idx="823">
                        <c:v>-1.3622300000000758E-4</c:v>
                      </c:pt>
                      <c:pt idx="824">
                        <c:v>-1.328408000000037E-4</c:v>
                      </c:pt>
                      <c:pt idx="825">
                        <c:v>-1.331252000000044E-4</c:v>
                      </c:pt>
                      <c:pt idx="826">
                        <c:v>-1.3183740000000826E-4</c:v>
                      </c:pt>
                      <c:pt idx="827">
                        <c:v>-1.3250180000000205E-4</c:v>
                      </c:pt>
                      <c:pt idx="828">
                        <c:v>-1.3316620000000971E-4</c:v>
                      </c:pt>
                      <c:pt idx="829">
                        <c:v>-1.3569280000000729E-4</c:v>
                      </c:pt>
                      <c:pt idx="830">
                        <c:v>-1.3445280000000729E-4</c:v>
                      </c:pt>
                      <c:pt idx="831">
                        <c:v>-1.3293280000000731E-4</c:v>
                      </c:pt>
                      <c:pt idx="832">
                        <c:v>-1.3050060000000343E-4</c:v>
                      </c:pt>
                      <c:pt idx="833">
                        <c:v>-1.281584000000066E-4</c:v>
                      </c:pt>
                      <c:pt idx="834">
                        <c:v>-1.2611620000000973E-4</c:v>
                      </c:pt>
                      <c:pt idx="835">
                        <c:v>-1.2368400000000584E-4</c:v>
                      </c:pt>
                      <c:pt idx="836">
                        <c:v>-1.2230180000000201E-4</c:v>
                      </c:pt>
                      <c:pt idx="837">
                        <c:v>-1.2230180000000201E-4</c:v>
                      </c:pt>
                      <c:pt idx="838">
                        <c:v>-1.2249180000000208E-4</c:v>
                      </c:pt>
                      <c:pt idx="839">
                        <c:v>-1.197274000000083E-4</c:v>
                      </c:pt>
                      <c:pt idx="840">
                        <c:v>-1.1881520000000438E-4</c:v>
                      </c:pt>
                      <c:pt idx="841">
                        <c:v>-1.1743300000000749E-4</c:v>
                      </c:pt>
                      <c:pt idx="842">
                        <c:v>-1.1605080000000366E-4</c:v>
                      </c:pt>
                      <c:pt idx="843">
                        <c:v>-1.1309640000000299E-4</c:v>
                      </c:pt>
                      <c:pt idx="844">
                        <c:v>-1.1309640000000299E-4</c:v>
                      </c:pt>
                      <c:pt idx="845">
                        <c:v>-1.1129200000000914E-4</c:v>
                      </c:pt>
                      <c:pt idx="846">
                        <c:v>-1.084754000000046E-4</c:v>
                      </c:pt>
                      <c:pt idx="847">
                        <c:v>-1.0862320000000773E-4</c:v>
                      </c:pt>
                      <c:pt idx="848">
                        <c:v>-1.0876100000000387E-4</c:v>
                      </c:pt>
                      <c:pt idx="849">
                        <c:v>-1.0899880000000701E-4</c:v>
                      </c:pt>
                      <c:pt idx="850">
                        <c:v>-1.1243320000000777E-4</c:v>
                      </c:pt>
                      <c:pt idx="851">
                        <c:v>-1.153876000000015E-4</c:v>
                      </c:pt>
                      <c:pt idx="852">
                        <c:v>-1.1657980000000538E-4</c:v>
                      </c:pt>
                      <c:pt idx="853">
                        <c:v>-1.1638980000000531E-4</c:v>
                      </c:pt>
                      <c:pt idx="854">
                        <c:v>-1.1877420000000612E-4</c:v>
                      </c:pt>
                      <c:pt idx="855">
                        <c:v>-1.1634200000000918E-4</c:v>
                      </c:pt>
                      <c:pt idx="856">
                        <c:v>-1.1805640000000302E-4</c:v>
                      </c:pt>
                      <c:pt idx="857">
                        <c:v>-1.2144300000000753E-4</c:v>
                      </c:pt>
                      <c:pt idx="858">
                        <c:v>-1.2305740000000825E-4</c:v>
                      </c:pt>
                      <c:pt idx="859">
                        <c:v>-1.2478180000000203E-4</c:v>
                      </c:pt>
                      <c:pt idx="860">
                        <c:v>-1.293084000000066E-4</c:v>
                      </c:pt>
                      <c:pt idx="861">
                        <c:v>-1.3145060000000343E-4</c:v>
                      </c:pt>
                      <c:pt idx="862">
                        <c:v>-1.3331280000000733E-4</c:v>
                      </c:pt>
                      <c:pt idx="863">
                        <c:v>-1.3583500000000418E-4</c:v>
                      </c:pt>
                      <c:pt idx="864">
                        <c:v>-1.3698500000000418E-4</c:v>
                      </c:pt>
                      <c:pt idx="865">
                        <c:v>-1.3598280000000731E-4</c:v>
                      </c:pt>
                      <c:pt idx="866">
                        <c:v>-1.3378840000000656E-4</c:v>
                      </c:pt>
                      <c:pt idx="867">
                        <c:v>-1.324540000000058E-4</c:v>
                      </c:pt>
                      <c:pt idx="868">
                        <c:v>-1.2897740000000822E-4</c:v>
                      </c:pt>
                      <c:pt idx="869">
                        <c:v>-1.2597080000000373E-4</c:v>
                      </c:pt>
                      <c:pt idx="870">
                        <c:v>-1.2435640000000301E-4</c:v>
                      </c:pt>
                      <c:pt idx="871">
                        <c:v>-1.2115980000000539E-4</c:v>
                      </c:pt>
                      <c:pt idx="872">
                        <c:v>-1.1877540000000458E-4</c:v>
                      </c:pt>
                      <c:pt idx="873">
                        <c:v>-1.1763100000000389E-4</c:v>
                      </c:pt>
                      <c:pt idx="874">
                        <c:v>-1.1748880000000701E-4</c:v>
                      </c:pt>
                      <c:pt idx="875">
                        <c:v>-1.1987880000000701E-4</c:v>
                      </c:pt>
                      <c:pt idx="876">
                        <c:v>-1.1792220000000941E-4</c:v>
                      </c:pt>
                      <c:pt idx="877">
                        <c:v>-1.1992220000000945E-4</c:v>
                      </c:pt>
                      <c:pt idx="878">
                        <c:v>-1.2126220000000941E-4</c:v>
                      </c:pt>
                      <c:pt idx="879">
                        <c:v>-1.212100000000056E-4</c:v>
                      </c:pt>
                      <c:pt idx="880">
                        <c:v>-1.2001780000000172E-4</c:v>
                      </c:pt>
                      <c:pt idx="881">
                        <c:v>-1.2283000000000563E-4</c:v>
                      </c:pt>
                      <c:pt idx="882">
                        <c:v>-1.2574220000000937E-4</c:v>
                      </c:pt>
                      <c:pt idx="883">
                        <c:v>-1.2598000000000557E-4</c:v>
                      </c:pt>
                      <c:pt idx="884">
                        <c:v>-1.2640780000000172E-4</c:v>
                      </c:pt>
                      <c:pt idx="885">
                        <c:v>-1.2712560000000483E-4</c:v>
                      </c:pt>
                      <c:pt idx="886">
                        <c:v>-1.2560120000000411E-4</c:v>
                      </c:pt>
                      <c:pt idx="887">
                        <c:v>-1.240768000000034E-4</c:v>
                      </c:pt>
                      <c:pt idx="888">
                        <c:v>-1.2384460000000651E-4</c:v>
                      </c:pt>
                      <c:pt idx="889">
                        <c:v>-1.2646680000000341E-4</c:v>
                      </c:pt>
                      <c:pt idx="890">
                        <c:v>-1.3046120000000409E-4</c:v>
                      </c:pt>
                      <c:pt idx="891">
                        <c:v>-1.2984900000000729E-4</c:v>
                      </c:pt>
                      <c:pt idx="892">
                        <c:v>-1.2922680000000339E-4</c:v>
                      </c:pt>
                      <c:pt idx="893">
                        <c:v>-1.2851460000000653E-4</c:v>
                      </c:pt>
                      <c:pt idx="894">
                        <c:v>-1.2326580000000505E-4</c:v>
                      </c:pt>
                      <c:pt idx="895">
                        <c:v>-1.1940920000000745E-4</c:v>
                      </c:pt>
                      <c:pt idx="896">
                        <c:v>-1.1759480000000672E-4</c:v>
                      </c:pt>
                      <c:pt idx="897">
                        <c:v>-1.2337140000000431E-4</c:v>
                      </c:pt>
                      <c:pt idx="898">
                        <c:v>-1.2231700000000362E-4</c:v>
                      </c:pt>
                      <c:pt idx="899">
                        <c:v>-1.240370000000036E-4</c:v>
                      </c:pt>
                      <c:pt idx="900">
                        <c:v>-1.2279260000000296E-4</c:v>
                      </c:pt>
                      <c:pt idx="901">
                        <c:v>-1.2503480000000677E-4</c:v>
                      </c:pt>
                      <c:pt idx="902">
                        <c:v>-1.2107820000000912E-4</c:v>
                      </c:pt>
                      <c:pt idx="903">
                        <c:v>-1.2265040000000607E-4</c:v>
                      </c:pt>
                      <c:pt idx="904">
                        <c:v>-1.249926000000029E-4</c:v>
                      </c:pt>
                      <c:pt idx="905">
                        <c:v>-1.2732480000000673E-4</c:v>
                      </c:pt>
                      <c:pt idx="906">
                        <c:v>-1.2856480000000673E-4</c:v>
                      </c:pt>
                      <c:pt idx="907">
                        <c:v>-1.2842260000000291E-4</c:v>
                      </c:pt>
                      <c:pt idx="908">
                        <c:v>-1.2857040000000604E-4</c:v>
                      </c:pt>
                      <c:pt idx="909">
                        <c:v>-1.3147260000000291E-4</c:v>
                      </c:pt>
                      <c:pt idx="910">
                        <c:v>-1.3552480000000671E-4</c:v>
                      </c:pt>
                      <c:pt idx="911">
                        <c:v>-1.4095920000000751E-4</c:v>
                      </c:pt>
                      <c:pt idx="912">
                        <c:v>-1.4792360000000823E-4</c:v>
                      </c:pt>
                      <c:pt idx="913">
                        <c:v>-1.5497800000000201E-4</c:v>
                      </c:pt>
                      <c:pt idx="914">
                        <c:v>-1.5926800000000201E-4</c:v>
                      </c:pt>
                      <c:pt idx="915">
                        <c:v>-1.5894140000000437E-4</c:v>
                      </c:pt>
                      <c:pt idx="916">
                        <c:v>-1.6055700000000366E-4</c:v>
                      </c:pt>
                      <c:pt idx="917">
                        <c:v>-1.6161260000000291E-4</c:v>
                      </c:pt>
                      <c:pt idx="918">
                        <c:v>-1.6213600000000532E-4</c:v>
                      </c:pt>
                      <c:pt idx="919">
                        <c:v>-1.6347160000000454E-4</c:v>
                      </c:pt>
                      <c:pt idx="920">
                        <c:v>-1.6995600000000528E-4</c:v>
                      </c:pt>
                      <c:pt idx="921">
                        <c:v>-1.7616040000000607E-4</c:v>
                      </c:pt>
                      <c:pt idx="922">
                        <c:v>-1.80260400000006E-4</c:v>
                      </c:pt>
                      <c:pt idx="923">
                        <c:v>-1.84550400000006E-4</c:v>
                      </c:pt>
                      <c:pt idx="924">
                        <c:v>-1.8597600000000534E-4</c:v>
                      </c:pt>
                      <c:pt idx="925">
                        <c:v>-1.8159280000000315E-4</c:v>
                      </c:pt>
                      <c:pt idx="926">
                        <c:v>-1.7806960000000789E-4</c:v>
                      </c:pt>
                      <c:pt idx="927">
                        <c:v>-1.7554860000000962E-4</c:v>
                      </c:pt>
                      <c:pt idx="928">
                        <c:v>-1.7445200000000506E-4</c:v>
                      </c:pt>
                      <c:pt idx="929">
                        <c:v>-1.752176000000043E-4</c:v>
                      </c:pt>
                      <c:pt idx="930">
                        <c:v>-1.7784540000000744E-4</c:v>
                      </c:pt>
                      <c:pt idx="931">
                        <c:v>-1.8336980000000815E-4</c:v>
                      </c:pt>
                      <c:pt idx="932">
                        <c:v>-1.8308540000000744E-4</c:v>
                      </c:pt>
                      <c:pt idx="933">
                        <c:v>-1.8198880000000982E-4</c:v>
                      </c:pt>
                      <c:pt idx="934">
                        <c:v>-1.8032220000000529E-4</c:v>
                      </c:pt>
                      <c:pt idx="935">
                        <c:v>-1.790356000000076E-4</c:v>
                      </c:pt>
                      <c:pt idx="936">
                        <c:v>-1.7617680000000613E-4</c:v>
                      </c:pt>
                      <c:pt idx="937">
                        <c:v>-1.7789680000000621E-4</c:v>
                      </c:pt>
                      <c:pt idx="938">
                        <c:v>-1.7884680000000621E-4</c:v>
                      </c:pt>
                      <c:pt idx="939">
                        <c:v>-1.7870460000000933E-4</c:v>
                      </c:pt>
                      <c:pt idx="940">
                        <c:v>-1.7632020000000158E-4</c:v>
                      </c:pt>
                      <c:pt idx="941">
                        <c:v>-1.7384580000000781E-4</c:v>
                      </c:pt>
                      <c:pt idx="942">
                        <c:v>-1.7156140000000716E-4</c:v>
                      </c:pt>
                      <c:pt idx="943">
                        <c:v>-1.6798480000000953E-4</c:v>
                      </c:pt>
                      <c:pt idx="944">
                        <c:v>-1.6765260000000564E-4</c:v>
                      </c:pt>
                      <c:pt idx="945">
                        <c:v>-1.6870260000000569E-4</c:v>
                      </c:pt>
                      <c:pt idx="946">
                        <c:v>-1.6865040000000188E-4</c:v>
                      </c:pt>
                      <c:pt idx="947">
                        <c:v>-1.702704000000018E-4</c:v>
                      </c:pt>
                      <c:pt idx="948">
                        <c:v>-1.7041820000000493E-4</c:v>
                      </c:pt>
                      <c:pt idx="949">
                        <c:v>-1.7203820000000496E-4</c:v>
                      </c:pt>
                      <c:pt idx="950">
                        <c:v>-1.7580600000000805E-4</c:v>
                      </c:pt>
                      <c:pt idx="951">
                        <c:v>-1.7995380000000423E-4</c:v>
                      </c:pt>
                      <c:pt idx="952">
                        <c:v>-1.8811160000000739E-4</c:v>
                      </c:pt>
                      <c:pt idx="953">
                        <c:v>-1.9612720000000662E-4</c:v>
                      </c:pt>
                      <c:pt idx="954">
                        <c:v>-2.0828500000000976E-4</c:v>
                      </c:pt>
                      <c:pt idx="955">
                        <c:v>-2.2621060000000207E-4</c:v>
                      </c:pt>
                      <c:pt idx="956">
                        <c:v>-2.4900620000000134E-4</c:v>
                      </c:pt>
                      <c:pt idx="957">
                        <c:v>-2.793306000000021E-4</c:v>
                      </c:pt>
                      <c:pt idx="958">
                        <c:v>-3.1857720000000664E-4</c:v>
                      </c:pt>
                      <c:pt idx="959">
                        <c:v>-3.6296380000000423E-4</c:v>
                      </c:pt>
                      <c:pt idx="960">
                        <c:v>-4.0698040000000185E-4</c:v>
                      </c:pt>
                      <c:pt idx="961">
                        <c:v>-4.723992000000033E-4</c:v>
                      </c:pt>
                      <c:pt idx="962">
                        <c:v>-5.4000920000000325E-4</c:v>
                      </c:pt>
                      <c:pt idx="963">
                        <c:v>-6.1339700000000641E-4</c:v>
                      </c:pt>
                      <c:pt idx="964">
                        <c:v>-6.9598700000000641E-4</c:v>
                      </c:pt>
                      <c:pt idx="965">
                        <c:v>-7.8315260000000569E-4</c:v>
                      </c:pt>
                      <c:pt idx="966">
                        <c:v>-8.8648040000000191E-4</c:v>
                      </c:pt>
                      <c:pt idx="967">
                        <c:v>-9.9806600000000795E-4</c:v>
                      </c:pt>
                      <c:pt idx="968">
                        <c:v>-1.1191860000000081E-3</c:v>
                      </c:pt>
                      <c:pt idx="969">
                        <c:v>-1.2421116000000073E-3</c:v>
                      </c:pt>
                      <c:pt idx="970">
                        <c:v>-1.3696216000000073E-3</c:v>
                      </c:pt>
                      <c:pt idx="971">
                        <c:v>-1.4768538000000044E-3</c:v>
                      </c:pt>
                      <c:pt idx="972">
                        <c:v>-1.5870038000000042E-3</c:v>
                      </c:pt>
                      <c:pt idx="973">
                        <c:v>-1.6819416000000073E-3</c:v>
                      </c:pt>
                      <c:pt idx="974">
                        <c:v>-1.7634394000000035E-3</c:v>
                      </c:pt>
                      <c:pt idx="975">
                        <c:v>-1.8357716000000073E-3</c:v>
                      </c:pt>
                      <c:pt idx="976">
                        <c:v>-1.8900894000000036E-3</c:v>
                      </c:pt>
                      <c:pt idx="977">
                        <c:v>-1.9194594000000035E-3</c:v>
                      </c:pt>
                      <c:pt idx="978">
                        <c:v>-1.9399594000000036E-3</c:v>
                      </c:pt>
                      <c:pt idx="979">
                        <c:v>-1.9541216000000076E-3</c:v>
                      </c:pt>
                      <c:pt idx="980">
                        <c:v>-1.9567916000000074E-3</c:v>
                      </c:pt>
                      <c:pt idx="981">
                        <c:v>-1.9527438000000042E-3</c:v>
                      </c:pt>
                      <c:pt idx="982">
                        <c:v>-1.9408660000000081E-3</c:v>
                      </c:pt>
                      <c:pt idx="983">
                        <c:v>-1.9160760000000081E-3</c:v>
                      </c:pt>
                      <c:pt idx="984">
                        <c:v>-1.8836982000000049E-3</c:v>
                      </c:pt>
                      <c:pt idx="985">
                        <c:v>-1.8499848000000094E-3</c:v>
                      </c:pt>
                      <c:pt idx="986">
                        <c:v>-1.8100192000000033E-3</c:v>
                      </c:pt>
                      <c:pt idx="987">
                        <c:v>-1.7651936000000041E-3</c:v>
                      </c:pt>
                      <c:pt idx="988">
                        <c:v>-1.7259502000000018E-3</c:v>
                      </c:pt>
                      <c:pt idx="989">
                        <c:v>-1.6742124000000053E-3</c:v>
                      </c:pt>
                      <c:pt idx="990">
                        <c:v>-1.6183224000000055E-3</c:v>
                      </c:pt>
                      <c:pt idx="991">
                        <c:v>-1.5607702000000018E-3</c:v>
                      </c:pt>
                      <c:pt idx="992">
                        <c:v>-1.5083724000000054E-3</c:v>
                      </c:pt>
                      <c:pt idx="993">
                        <c:v>-1.4490002000000016E-3</c:v>
                      </c:pt>
                      <c:pt idx="994">
                        <c:v>-1.3930202000000016E-3</c:v>
                      </c:pt>
                      <c:pt idx="995">
                        <c:v>-1.3384224000000055E-3</c:v>
                      </c:pt>
                      <c:pt idx="996">
                        <c:v>-1.2847746000000093E-3</c:v>
                      </c:pt>
                      <c:pt idx="997">
                        <c:v>-1.231369000000003E-3</c:v>
                      </c:pt>
                      <c:pt idx="998">
                        <c:v>-1.1820156000000076E-3</c:v>
                      </c:pt>
                      <c:pt idx="999">
                        <c:v>-1.1421500000000015E-3</c:v>
                      </c:pt>
                      <c:pt idx="1000">
                        <c:v>-1.0939422000000054E-3</c:v>
                      </c:pt>
                      <c:pt idx="1001">
                        <c:v>-1.0445000000000014E-3</c:v>
                      </c:pt>
                      <c:pt idx="1002">
                        <c:v>-9.9524340000000386E-4</c:v>
                      </c:pt>
                      <c:pt idx="1003">
                        <c:v>-9.4913120000000688E-4</c:v>
                      </c:pt>
                      <c:pt idx="1004">
                        <c:v>-9.0555120000000689E-4</c:v>
                      </c:pt>
                      <c:pt idx="1005">
                        <c:v>-8.7260340000000383E-4</c:v>
                      </c:pt>
                      <c:pt idx="1006">
                        <c:v>-8.3955000000000141E-4</c:v>
                      </c:pt>
                      <c:pt idx="1007">
                        <c:v>-8.0678660000000593E-4</c:v>
                      </c:pt>
                      <c:pt idx="1008">
                        <c:v>-7.8004320000000355E-4</c:v>
                      </c:pt>
                      <c:pt idx="1009">
                        <c:v>-7.4994540000000742E-4</c:v>
                      </c:pt>
                      <c:pt idx="1010">
                        <c:v>-7.2124540000000742E-4</c:v>
                      </c:pt>
                      <c:pt idx="1011">
                        <c:v>-6.9682980000000813E-4</c:v>
                      </c:pt>
                      <c:pt idx="1012">
                        <c:v>-6.7474640000000571E-4</c:v>
                      </c:pt>
                      <c:pt idx="1013">
                        <c:v>-6.5047860000000954E-4</c:v>
                      </c:pt>
                      <c:pt idx="1014">
                        <c:v>-6.2892300000000334E-4</c:v>
                      </c:pt>
                      <c:pt idx="1015">
                        <c:v>-6.0994740000000405E-4</c:v>
                      </c:pt>
                      <c:pt idx="1016">
                        <c:v>-5.9472960000000791E-4</c:v>
                      </c:pt>
                      <c:pt idx="1017">
                        <c:v>-5.7684740000000405E-4</c:v>
                      </c:pt>
                      <c:pt idx="1018">
                        <c:v>-5.614496000000079E-4</c:v>
                      </c:pt>
                      <c:pt idx="1019">
                        <c:v>-5.4423740000000408E-4</c:v>
                      </c:pt>
                      <c:pt idx="1020">
                        <c:v>-5.2592300000000333E-4</c:v>
                      </c:pt>
                      <c:pt idx="1021">
                        <c:v>-5.1081080000000645E-4</c:v>
                      </c:pt>
                      <c:pt idx="1022">
                        <c:v>-5.0136520000000715E-4</c:v>
                      </c:pt>
                      <c:pt idx="1023">
                        <c:v>-4.8811080000000644E-4</c:v>
                      </c:pt>
                      <c:pt idx="1024">
                        <c:v>-4.8214740000000408E-4</c:v>
                      </c:pt>
                      <c:pt idx="1025">
                        <c:v>-4.7408960000000792E-4</c:v>
                      </c:pt>
                      <c:pt idx="1026">
                        <c:v>-4.7022620000000551E-4</c:v>
                      </c:pt>
                      <c:pt idx="1027">
                        <c:v>-4.637462000000055E-4</c:v>
                      </c:pt>
                      <c:pt idx="1028">
                        <c:v>-4.5697060000000623E-4</c:v>
                      </c:pt>
                      <c:pt idx="1029">
                        <c:v>-4.4896060000000626E-4</c:v>
                      </c:pt>
                      <c:pt idx="1030">
                        <c:v>-4.4352500000000695E-4</c:v>
                      </c:pt>
                      <c:pt idx="1031">
                        <c:v>-4.383694000000077E-4</c:v>
                      </c:pt>
                      <c:pt idx="1032">
                        <c:v>-4.3427380000000146E-4</c:v>
                      </c:pt>
                      <c:pt idx="1033">
                        <c:v>-4.3069600000000531E-4</c:v>
                      </c:pt>
                      <c:pt idx="1034">
                        <c:v>-4.2931260000000291E-4</c:v>
                      </c:pt>
                      <c:pt idx="1035">
                        <c:v>-4.2554480000000675E-4</c:v>
                      </c:pt>
                      <c:pt idx="1036">
                        <c:v>-4.2053700000000365E-4</c:v>
                      </c:pt>
                      <c:pt idx="1037">
                        <c:v>-4.1757140000000436E-4</c:v>
                      </c:pt>
                      <c:pt idx="1038">
                        <c:v>-4.1142920000000749E-4</c:v>
                      </c:pt>
                      <c:pt idx="1039">
                        <c:v>-4.0293480000000675E-4</c:v>
                      </c:pt>
                      <c:pt idx="1040">
                        <c:v>-3.9483040000000603E-4</c:v>
                      </c:pt>
                      <c:pt idx="1041">
                        <c:v>-3.8649380000000148E-4</c:v>
                      </c:pt>
                      <c:pt idx="1042">
                        <c:v>-3.8091160000000459E-4</c:v>
                      </c:pt>
                      <c:pt idx="1043">
                        <c:v>-3.7370940000000768E-4</c:v>
                      </c:pt>
                      <c:pt idx="1044">
                        <c:v>-3.7008940000000766E-4</c:v>
                      </c:pt>
                      <c:pt idx="1045">
                        <c:v>-3.6221720000000383E-4</c:v>
                      </c:pt>
                      <c:pt idx="1046">
                        <c:v>-3.5287280000000315E-4</c:v>
                      </c:pt>
                      <c:pt idx="1047">
                        <c:v>-3.4286840000000932E-4</c:v>
                      </c:pt>
                      <c:pt idx="1048">
                        <c:v>-3.3476400000000172E-4</c:v>
                      </c:pt>
                      <c:pt idx="1049">
                        <c:v>-3.2804180000000477E-4</c:v>
                      </c:pt>
                      <c:pt idx="1050">
                        <c:v>-3.2403180000000484E-4</c:v>
                      </c:pt>
                      <c:pt idx="1051">
                        <c:v>-3.1882960000000787E-4</c:v>
                      </c:pt>
                      <c:pt idx="1052">
                        <c:v>-3.1735180000000483E-4</c:v>
                      </c:pt>
                      <c:pt idx="1053">
                        <c:v>-3.1754620000000553E-4</c:v>
                      </c:pt>
                      <c:pt idx="1054">
                        <c:v>-3.1673840000000935E-4</c:v>
                      </c:pt>
                      <c:pt idx="1055">
                        <c:v>-3.1902280000000317E-4</c:v>
                      </c:pt>
                      <c:pt idx="1056">
                        <c:v>-3.1983060000000628E-4</c:v>
                      </c:pt>
                      <c:pt idx="1057">
                        <c:v>-3.1969400000000166E-4</c:v>
                      </c:pt>
                      <c:pt idx="1058">
                        <c:v>-3.2040740000000402E-4</c:v>
                      </c:pt>
                      <c:pt idx="1059">
                        <c:v>-3.223608000000065E-4</c:v>
                      </c:pt>
                      <c:pt idx="1060">
                        <c:v>-3.2393980000000816E-4</c:v>
                      </c:pt>
                      <c:pt idx="1061">
                        <c:v>-3.2828320000000361E-4</c:v>
                      </c:pt>
                      <c:pt idx="1062">
                        <c:v>-3.4025100000000669E-4</c:v>
                      </c:pt>
                      <c:pt idx="1063">
                        <c:v>-3.5312660000000594E-4</c:v>
                      </c:pt>
                      <c:pt idx="1064">
                        <c:v>-3.7310440000000905E-4</c:v>
                      </c:pt>
                      <c:pt idx="1065">
                        <c:v>-4.0095880000000979E-4</c:v>
                      </c:pt>
                      <c:pt idx="1066">
                        <c:v>-4.3180100000000666E-4</c:v>
                      </c:pt>
                      <c:pt idx="1067">
                        <c:v>-4.740076000000043E-4</c:v>
                      </c:pt>
                      <c:pt idx="1068">
                        <c:v>-5.2392420000000185E-4</c:v>
                      </c:pt>
                      <c:pt idx="1069">
                        <c:v>-5.7199420000000195E-4</c:v>
                      </c:pt>
                      <c:pt idx="1070">
                        <c:v>-6.2373200000000498E-4</c:v>
                      </c:pt>
                      <c:pt idx="1071">
                        <c:v>-6.8181200000000505E-4</c:v>
                      </c:pt>
                      <c:pt idx="1072">
                        <c:v>-7.3587760000000434E-4</c:v>
                      </c:pt>
                      <c:pt idx="1073">
                        <c:v>-8.0521440000000909E-4</c:v>
                      </c:pt>
                      <c:pt idx="1074">
                        <c:v>-8.8852220000000526E-4</c:v>
                      </c:pt>
                      <c:pt idx="1075">
                        <c:v>-9.7797780000000449E-4</c:v>
                      </c:pt>
                      <c:pt idx="1076">
                        <c:v>-1.071771200000007E-3</c:v>
                      </c:pt>
                      <c:pt idx="1077">
                        <c:v>-1.1732946000000094E-3</c:v>
                      </c:pt>
                      <c:pt idx="1078">
                        <c:v>-1.2808646000000094E-3</c:v>
                      </c:pt>
                      <c:pt idx="1079">
                        <c:v>-1.3856802000000016E-3</c:v>
                      </c:pt>
                      <c:pt idx="1080">
                        <c:v>-1.4875780000000046E-3</c:v>
                      </c:pt>
                      <c:pt idx="1081">
                        <c:v>-1.5852858000000077E-3</c:v>
                      </c:pt>
                      <c:pt idx="1082">
                        <c:v>-1.6755480000000048E-3</c:v>
                      </c:pt>
                      <c:pt idx="1083">
                        <c:v>-1.7433524000000054E-3</c:v>
                      </c:pt>
                      <c:pt idx="1084">
                        <c:v>-1.8143968000000061E-3</c:v>
                      </c:pt>
                      <c:pt idx="1085">
                        <c:v>-1.876581200000007E-3</c:v>
                      </c:pt>
                      <c:pt idx="1086">
                        <c:v>-1.9325134000000039E-3</c:v>
                      </c:pt>
                      <c:pt idx="1087">
                        <c:v>-1.9782412000000069E-3</c:v>
                      </c:pt>
                      <c:pt idx="1088">
                        <c:v>-2.0203912000000069E-3</c:v>
                      </c:pt>
                      <c:pt idx="1089">
                        <c:v>-2.0472434000000038E-3</c:v>
                      </c:pt>
                      <c:pt idx="1090">
                        <c:v>-2.0703656000000074E-3</c:v>
                      </c:pt>
                      <c:pt idx="1091">
                        <c:v>-2.0849078000000046E-3</c:v>
                      </c:pt>
                      <c:pt idx="1092">
                        <c:v>-2.0956400000000015E-3</c:v>
                      </c:pt>
                      <c:pt idx="1093">
                        <c:v>-2.1000200000000015E-3</c:v>
                      </c:pt>
                      <c:pt idx="1094">
                        <c:v>-2.0951134000000036E-3</c:v>
                      </c:pt>
                      <c:pt idx="1095">
                        <c:v>-2.0806246000000094E-3</c:v>
                      </c:pt>
                      <c:pt idx="1096">
                        <c:v>-2.0640302000000015E-3</c:v>
                      </c:pt>
                      <c:pt idx="1097">
                        <c:v>-2.0438158000000081E-3</c:v>
                      </c:pt>
                      <c:pt idx="1098">
                        <c:v>-2.0179192000000035E-3</c:v>
                      </c:pt>
                      <c:pt idx="1099">
                        <c:v>-1.9929392000000035E-3</c:v>
                      </c:pt>
                      <c:pt idx="1100">
                        <c:v>-1.9681392000000034E-3</c:v>
                      </c:pt>
                      <c:pt idx="1101">
                        <c:v>-1.9348070000000065E-3</c:v>
                      </c:pt>
                      <c:pt idx="1102">
                        <c:v>-1.8987626000000056E-3</c:v>
                      </c:pt>
                      <c:pt idx="1103">
                        <c:v>-1.8634726000000058E-3</c:v>
                      </c:pt>
                      <c:pt idx="1104">
                        <c:v>-1.8260404000000018E-3</c:v>
                      </c:pt>
                      <c:pt idx="1105">
                        <c:v>-1.7874204000000019E-3</c:v>
                      </c:pt>
                      <c:pt idx="1106">
                        <c:v>-1.7505626000000056E-3</c:v>
                      </c:pt>
                      <c:pt idx="1107">
                        <c:v>-1.7144170000000063E-3</c:v>
                      </c:pt>
                      <c:pt idx="1108">
                        <c:v>-1.6747892000000034E-3</c:v>
                      </c:pt>
                      <c:pt idx="1109">
                        <c:v>-1.6356414000000073E-3</c:v>
                      </c:pt>
                      <c:pt idx="1110">
                        <c:v>-1.5965370000000064E-3</c:v>
                      </c:pt>
                      <c:pt idx="1111">
                        <c:v>-1.5642070000000063E-3</c:v>
                      </c:pt>
                      <c:pt idx="1112">
                        <c:v>-1.521820400000002E-3</c:v>
                      </c:pt>
                      <c:pt idx="1113">
                        <c:v>-1.4800994000000035E-3</c:v>
                      </c:pt>
                      <c:pt idx="1114">
                        <c:v>-1.440952800000006E-3</c:v>
                      </c:pt>
                      <c:pt idx="1115">
                        <c:v>-1.4026706000000021E-3</c:v>
                      </c:pt>
                      <c:pt idx="1116">
                        <c:v>-1.3612818000000074E-3</c:v>
                      </c:pt>
                      <c:pt idx="1117">
                        <c:v>-1.3370984000000052E-3</c:v>
                      </c:pt>
                      <c:pt idx="1118">
                        <c:v>-1.307532800000006E-3</c:v>
                      </c:pt>
                      <c:pt idx="1119">
                        <c:v>-1.2745850000000097E-3</c:v>
                      </c:pt>
                      <c:pt idx="1120">
                        <c:v>-1.2469238000000042E-3</c:v>
                      </c:pt>
                      <c:pt idx="1121">
                        <c:v>-1.218266000000008E-3</c:v>
                      </c:pt>
                      <c:pt idx="1122">
                        <c:v>-1.1852716000000075E-3</c:v>
                      </c:pt>
                      <c:pt idx="1123">
                        <c:v>-1.1527994000000035E-3</c:v>
                      </c:pt>
                      <c:pt idx="1124">
                        <c:v>-1.1242894000000035E-3</c:v>
                      </c:pt>
                      <c:pt idx="1125">
                        <c:v>-1.092910600000002E-3</c:v>
                      </c:pt>
                      <c:pt idx="1126">
                        <c:v>-1.0635362000000013E-3</c:v>
                      </c:pt>
                      <c:pt idx="1127">
                        <c:v>-1.0338818000000076E-3</c:v>
                      </c:pt>
                      <c:pt idx="1128">
                        <c:v>-1.008855200000003E-3</c:v>
                      </c:pt>
                      <c:pt idx="1129">
                        <c:v>-9.8019860000000546E-4</c:v>
                      </c:pt>
                      <c:pt idx="1130">
                        <c:v>-9.5529860000000545E-4</c:v>
                      </c:pt>
                      <c:pt idx="1131">
                        <c:v>-9.3346300000000612E-4</c:v>
                      </c:pt>
                      <c:pt idx="1132">
                        <c:v>-9.0599860000000539E-4</c:v>
                      </c:pt>
                      <c:pt idx="1133">
                        <c:v>-8.8053420000000471E-4</c:v>
                      </c:pt>
                      <c:pt idx="1134">
                        <c:v>-8.5750200000000781E-4</c:v>
                      </c:pt>
                      <c:pt idx="1135">
                        <c:v>-8.3195320000000632E-4</c:v>
                      </c:pt>
                      <c:pt idx="1136">
                        <c:v>-8.0677440000000492E-4</c:v>
                      </c:pt>
                      <c:pt idx="1137">
                        <c:v>-7.9041660000000178E-4</c:v>
                      </c:pt>
                      <c:pt idx="1138">
                        <c:v>-7.7034440000000486E-4</c:v>
                      </c:pt>
                      <c:pt idx="1139">
                        <c:v>-7.537500000000042E-4</c:v>
                      </c:pt>
                      <c:pt idx="1140">
                        <c:v>-7.3420560000000349E-4</c:v>
                      </c:pt>
                      <c:pt idx="1141">
                        <c:v>-7.1488900000000587E-4</c:v>
                      </c:pt>
                      <c:pt idx="1142">
                        <c:v>-6.9568240000000825E-4</c:v>
                      </c:pt>
                      <c:pt idx="1143">
                        <c:v>-6.7684580000000366E-4</c:v>
                      </c:pt>
                      <c:pt idx="1144">
                        <c:v>-6.6163360000000683E-4</c:v>
                      </c:pt>
                      <c:pt idx="1145">
                        <c:v>-6.5133360000000674E-4</c:v>
                      </c:pt>
                      <c:pt idx="1146">
                        <c:v>-6.3779360000000682E-4</c:v>
                      </c:pt>
                      <c:pt idx="1147">
                        <c:v>-6.2497140000000295E-4</c:v>
                      </c:pt>
                      <c:pt idx="1148">
                        <c:v>-6.1289920000000601E-4</c:v>
                      </c:pt>
                      <c:pt idx="1149">
                        <c:v>-6.0212920000000611E-4</c:v>
                      </c:pt>
                      <c:pt idx="1150">
                        <c:v>-5.9106920000000609E-4</c:v>
                      </c:pt>
                      <c:pt idx="1151">
                        <c:v>-5.8348140000000302E-4</c:v>
                      </c:pt>
                      <c:pt idx="1152">
                        <c:v>-5.7223140000000293E-4</c:v>
                      </c:pt>
                      <c:pt idx="1153">
                        <c:v>-5.6126140000000292E-4</c:v>
                      </c:pt>
                      <c:pt idx="1154">
                        <c:v>-5.4776480000000532E-4</c:v>
                      </c:pt>
                      <c:pt idx="1155">
                        <c:v>-5.3490040000000463E-4</c:v>
                      </c:pt>
                      <c:pt idx="1156">
                        <c:v>-5.1892940000000632E-4</c:v>
                      </c:pt>
                      <c:pt idx="1157">
                        <c:v>-5.076750000000056E-4</c:v>
                      </c:pt>
                      <c:pt idx="1158">
                        <c:v>-4.9193620000000408E-4</c:v>
                      </c:pt>
                      <c:pt idx="1159">
                        <c:v>-4.7849180000000336E-4</c:v>
                      </c:pt>
                      <c:pt idx="1160">
                        <c:v>-4.7105620000000416E-4</c:v>
                      </c:pt>
                      <c:pt idx="1161">
                        <c:v>-4.6533060000000483E-4</c:v>
                      </c:pt>
                      <c:pt idx="1162">
                        <c:v>-4.6041720000000941E-4</c:v>
                      </c:pt>
                      <c:pt idx="1163">
                        <c:v>-4.604104000000046E-4</c:v>
                      </c:pt>
                      <c:pt idx="1164">
                        <c:v>-4.5878920000000606E-4</c:v>
                      </c:pt>
                      <c:pt idx="1165">
                        <c:v>-4.5187140000000297E-4</c:v>
                      </c:pt>
                      <c:pt idx="1166">
                        <c:v>-4.4161920000000606E-4</c:v>
                      </c:pt>
                      <c:pt idx="1167">
                        <c:v>-4.3437920000000607E-4</c:v>
                      </c:pt>
                      <c:pt idx="1168">
                        <c:v>-4.2398480000000534E-4</c:v>
                      </c:pt>
                      <c:pt idx="1169">
                        <c:v>-4.1635480000000533E-4</c:v>
                      </c:pt>
                      <c:pt idx="1170">
                        <c:v>-4.0886260000000152E-4</c:v>
                      </c:pt>
                      <c:pt idx="1171">
                        <c:v>-4.0462480000000534E-4</c:v>
                      </c:pt>
                      <c:pt idx="1172">
                        <c:v>-3.9189380000000703E-4</c:v>
                      </c:pt>
                      <c:pt idx="1173">
                        <c:v>-3.8283500000000557E-4</c:v>
                      </c:pt>
                      <c:pt idx="1174">
                        <c:v>-3.7092180000000338E-4</c:v>
                      </c:pt>
                      <c:pt idx="1175">
                        <c:v>-3.6215300000000194E-4</c:v>
                      </c:pt>
                      <c:pt idx="1176">
                        <c:v>-3.5475640000000433E-4</c:v>
                      </c:pt>
                      <c:pt idx="1177">
                        <c:v>-3.5241860000000819E-4</c:v>
                      </c:pt>
                      <c:pt idx="1178">
                        <c:v>-3.4703640000000437E-4</c:v>
                      </c:pt>
                      <c:pt idx="1179">
                        <c:v>-3.3845200000000362E-4</c:v>
                      </c:pt>
                      <c:pt idx="1180">
                        <c:v>-3.2977760000000293E-4</c:v>
                      </c:pt>
                      <c:pt idx="1181">
                        <c:v>-3.200010000000053E-4</c:v>
                      </c:pt>
                      <c:pt idx="1182">
                        <c:v>-3.1461880000000148E-4</c:v>
                      </c:pt>
                      <c:pt idx="1183">
                        <c:v>-3.143232000000091E-4</c:v>
                      </c:pt>
                      <c:pt idx="1184">
                        <c:v>-3.1399540000000601E-4</c:v>
                      </c:pt>
                      <c:pt idx="1185">
                        <c:v>-3.1308760000000289E-4</c:v>
                      </c:pt>
                      <c:pt idx="1186">
                        <c:v>-3.1060760000000288E-4</c:v>
                      </c:pt>
                      <c:pt idx="1187">
                        <c:v>-3.0274100000000529E-4</c:v>
                      </c:pt>
                      <c:pt idx="1188">
                        <c:v>-2.9596660000000459E-4</c:v>
                      </c:pt>
                      <c:pt idx="1189">
                        <c:v>-2.9086440000000767E-4</c:v>
                      </c:pt>
                      <c:pt idx="1190">
                        <c:v>-2.8362000000000694E-4</c:v>
                      </c:pt>
                      <c:pt idx="1191">
                        <c:v>-2.7943000000000694E-4</c:v>
                      </c:pt>
                      <c:pt idx="1192">
                        <c:v>-2.7523000000000694E-4</c:v>
                      </c:pt>
                      <c:pt idx="1193">
                        <c:v>-2.6964780000000312E-4</c:v>
                      </c:pt>
                      <c:pt idx="1194">
                        <c:v>-2.6388560000000622E-4</c:v>
                      </c:pt>
                      <c:pt idx="1195">
                        <c:v>-2.628778000000031E-4</c:v>
                      </c:pt>
                      <c:pt idx="1196">
                        <c:v>-2.5988000000000692E-4</c:v>
                      </c:pt>
                      <c:pt idx="1197">
                        <c:v>-2.5539000000000697E-4</c:v>
                      </c:pt>
                      <c:pt idx="1198">
                        <c:v>-2.5367440000000768E-4</c:v>
                      </c:pt>
                      <c:pt idx="1199">
                        <c:v>-2.5229100000000529E-4</c:v>
                      </c:pt>
                      <c:pt idx="1200">
                        <c:v>-2.4676100000000528E-4</c:v>
                      </c:pt>
                      <c:pt idx="1201">
                        <c:v>-2.45235400000006E-4</c:v>
                      </c:pt>
                      <c:pt idx="1202">
                        <c:v>-2.436576000000029E-4</c:v>
                      </c:pt>
                      <c:pt idx="1203">
                        <c:v>-2.4017980000000676E-4</c:v>
                      </c:pt>
                      <c:pt idx="1204">
                        <c:v>-2.3654980000000674E-4</c:v>
                      </c:pt>
                      <c:pt idx="1205">
                        <c:v>-2.3631640000000434E-4</c:v>
                      </c:pt>
                      <c:pt idx="1206">
                        <c:v>-2.3616300000000196E-4</c:v>
                      </c:pt>
                      <c:pt idx="1207">
                        <c:v>-2.3473740000000962E-4</c:v>
                      </c:pt>
                      <c:pt idx="1208">
                        <c:v>-2.3302180000000339E-4</c:v>
                      </c:pt>
                      <c:pt idx="1209">
                        <c:v>-2.3148620000000412E-4</c:v>
                      </c:pt>
                      <c:pt idx="1210">
                        <c:v>-2.2934840000000793E-4</c:v>
                      </c:pt>
                      <c:pt idx="1211">
                        <c:v>-2.2619840000000793E-4</c:v>
                      </c:pt>
                      <c:pt idx="1212">
                        <c:v>-2.2415060000000487E-4</c:v>
                      </c:pt>
                      <c:pt idx="1213">
                        <c:v>-2.2305280000000174E-4</c:v>
                      </c:pt>
                      <c:pt idx="1214">
                        <c:v>-2.2195500000000555E-4</c:v>
                      </c:pt>
                      <c:pt idx="1215">
                        <c:v>-2.203772000000094E-4</c:v>
                      </c:pt>
                      <c:pt idx="1216">
                        <c:v>-2.1980160000000318E-4</c:v>
                      </c:pt>
                      <c:pt idx="1217">
                        <c:v>-2.1727380000000703E-4</c:v>
                      </c:pt>
                      <c:pt idx="1218">
                        <c:v>-2.1322160000000322E-4</c:v>
                      </c:pt>
                      <c:pt idx="1219">
                        <c:v>-2.0916940000000625E-4</c:v>
                      </c:pt>
                      <c:pt idx="1220">
                        <c:v>-2.0559720000000936E-4</c:v>
                      </c:pt>
                      <c:pt idx="1221">
                        <c:v>-1.9849060000000482E-4</c:v>
                      </c:pt>
                      <c:pt idx="1222">
                        <c:v>-1.9481840000000797E-4</c:v>
                      </c:pt>
                      <c:pt idx="1223">
                        <c:v>-1.9411060000000481E-4</c:v>
                      </c:pt>
                      <c:pt idx="1224">
                        <c:v>-1.949650000000056E-4</c:v>
                      </c:pt>
                      <c:pt idx="1225">
                        <c:v>-1.9362940000000627E-4</c:v>
                      </c:pt>
                      <c:pt idx="1226">
                        <c:v>-1.9510600000000392E-4</c:v>
                      </c:pt>
                      <c:pt idx="1227">
                        <c:v>-1.9639260000000149E-4</c:v>
                      </c:pt>
                      <c:pt idx="1228">
                        <c:v>-1.9600700000000921E-4</c:v>
                      </c:pt>
                      <c:pt idx="1229">
                        <c:v>-1.9347920000000601E-4</c:v>
                      </c:pt>
                      <c:pt idx="1230">
                        <c:v>-1.9295140000000297E-4</c:v>
                      </c:pt>
                      <c:pt idx="1231">
                        <c:v>-1.8827700000000915E-4</c:v>
                      </c:pt>
                      <c:pt idx="1232">
                        <c:v>-1.8270040000000463E-4</c:v>
                      </c:pt>
                      <c:pt idx="1233">
                        <c:v>-1.7879600000000385E-4</c:v>
                      </c:pt>
                      <c:pt idx="1234">
                        <c:v>-1.7569380000000698E-4</c:v>
                      </c:pt>
                      <c:pt idx="1235">
                        <c:v>-1.7564600000000391E-4</c:v>
                      </c:pt>
                      <c:pt idx="1236">
                        <c:v>-1.7698040000000467E-4</c:v>
                      </c:pt>
                      <c:pt idx="1237">
                        <c:v>-1.812692000000061E-4</c:v>
                      </c:pt>
                      <c:pt idx="1238">
                        <c:v>-1.8151140000000293E-4</c:v>
                      </c:pt>
                      <c:pt idx="1239">
                        <c:v>-1.8308360000000683E-4</c:v>
                      </c:pt>
                      <c:pt idx="1240">
                        <c:v>-1.790792000000061E-4</c:v>
                      </c:pt>
                      <c:pt idx="1241">
                        <c:v>-1.7507480000000537E-4</c:v>
                      </c:pt>
                      <c:pt idx="1242">
                        <c:v>-1.7069040000000462E-4</c:v>
                      </c:pt>
                      <c:pt idx="1243">
                        <c:v>-1.6907040000000459E-4</c:v>
                      </c:pt>
                      <c:pt idx="1244">
                        <c:v>-1.6744040000000462E-4</c:v>
                      </c:pt>
                      <c:pt idx="1245">
                        <c:v>-1.6735040000000461E-4</c:v>
                      </c:pt>
                      <c:pt idx="1246">
                        <c:v>-1.6992480000000538E-4</c:v>
                      </c:pt>
                      <c:pt idx="1247">
                        <c:v>-1.7001480000000538E-4</c:v>
                      </c:pt>
                      <c:pt idx="1248">
                        <c:v>-1.7120700000000915E-4</c:v>
                      </c:pt>
                      <c:pt idx="1249">
                        <c:v>-1.7082700000000913E-4</c:v>
                      </c:pt>
                      <c:pt idx="1250">
                        <c:v>-1.7115920000000608E-4</c:v>
                      </c:pt>
                      <c:pt idx="1251">
                        <c:v>-1.6853700000000918E-4</c:v>
                      </c:pt>
                      <c:pt idx="1252">
                        <c:v>-1.6858920000000605E-4</c:v>
                      </c:pt>
                      <c:pt idx="1253">
                        <c:v>-1.6696920000000602E-4</c:v>
                      </c:pt>
                      <c:pt idx="1254">
                        <c:v>-1.6830360000000678E-4</c:v>
                      </c:pt>
                      <c:pt idx="1255">
                        <c:v>-1.7140020000000445E-4</c:v>
                      </c:pt>
                      <c:pt idx="1256">
                        <c:v>-1.7468680000000197E-4</c:v>
                      </c:pt>
                      <c:pt idx="1257">
                        <c:v>-1.7935560000000342E-4</c:v>
                      </c:pt>
                      <c:pt idx="1258">
                        <c:v>-1.8169220000000799E-4</c:v>
                      </c:pt>
                      <c:pt idx="1259">
                        <c:v>-1.8245660000000183E-4</c:v>
                      </c:pt>
                      <c:pt idx="1260">
                        <c:v>-1.8163880000000561E-4</c:v>
                      </c:pt>
                      <c:pt idx="1261">
                        <c:v>-1.7787660000000182E-4</c:v>
                      </c:pt>
                      <c:pt idx="1262">
                        <c:v>-1.7224660000000175E-4</c:v>
                      </c:pt>
                      <c:pt idx="1263">
                        <c:v>-1.7072100000000941E-4</c:v>
                      </c:pt>
                      <c:pt idx="1264">
                        <c:v>-1.6909540000000325E-4</c:v>
                      </c:pt>
                      <c:pt idx="1265">
                        <c:v>-1.6867200000000783E-4</c:v>
                      </c:pt>
                      <c:pt idx="1266">
                        <c:v>-1.7190520000000297E-4</c:v>
                      </c:pt>
                      <c:pt idx="1267">
                        <c:v>-1.7614620000000133E-4</c:v>
                      </c:pt>
                      <c:pt idx="1268">
                        <c:v>-1.7714280000000594E-4</c:v>
                      </c:pt>
                      <c:pt idx="1269">
                        <c:v>-1.7533720000000659E-4</c:v>
                      </c:pt>
                      <c:pt idx="1270">
                        <c:v>-1.7490380000000419E-4</c:v>
                      </c:pt>
                      <c:pt idx="1271">
                        <c:v>-1.7218600000000809E-4</c:v>
                      </c:pt>
                      <c:pt idx="1272">
                        <c:v>-1.69658200000005E-4</c:v>
                      </c:pt>
                      <c:pt idx="1273">
                        <c:v>-1.6898260000000566E-4</c:v>
                      </c:pt>
                      <c:pt idx="1274">
                        <c:v>-1.7370360000000399E-4</c:v>
                      </c:pt>
                      <c:pt idx="1275">
                        <c:v>-1.7784460000000934E-4</c:v>
                      </c:pt>
                      <c:pt idx="1276">
                        <c:v>-1.8208560000000759E-4</c:v>
                      </c:pt>
                      <c:pt idx="1277">
                        <c:v>-1.8237000000000136E-4</c:v>
                      </c:pt>
                      <c:pt idx="1278">
                        <c:v>-1.7594340000000384E-4</c:v>
                      </c:pt>
                      <c:pt idx="1279">
                        <c:v>-1.650702000000016E-4</c:v>
                      </c:pt>
                      <c:pt idx="1280">
                        <c:v>-1.5377480000000956E-4</c:v>
                      </c:pt>
                      <c:pt idx="1281">
                        <c:v>-1.4543380000000422E-4</c:v>
                      </c:pt>
                      <c:pt idx="1282">
                        <c:v>-1.4033720000000661E-4</c:v>
                      </c:pt>
                      <c:pt idx="1283">
                        <c:v>-1.4028940000000354E-4</c:v>
                      </c:pt>
                      <c:pt idx="1284">
                        <c:v>-1.4090160000000739E-4</c:v>
                      </c:pt>
                      <c:pt idx="1285">
                        <c:v>-1.4195600000000807E-4</c:v>
                      </c:pt>
                      <c:pt idx="1286">
                        <c:v>-1.4300040000000188E-4</c:v>
                      </c:pt>
                      <c:pt idx="1287">
                        <c:v>-1.4266260000000573E-4</c:v>
                      </c:pt>
                      <c:pt idx="1288">
                        <c:v>-1.4171260000000574E-4</c:v>
                      </c:pt>
                      <c:pt idx="1289">
                        <c:v>-1.4223480000000947E-4</c:v>
                      </c:pt>
                      <c:pt idx="1290">
                        <c:v>-1.4123260000000566E-4</c:v>
                      </c:pt>
                      <c:pt idx="1291">
                        <c:v>-1.3894820000000501E-4</c:v>
                      </c:pt>
                      <c:pt idx="1292">
                        <c:v>-1.3666380000000426E-4</c:v>
                      </c:pt>
                      <c:pt idx="1293">
                        <c:v>-1.3408940000000349E-4</c:v>
                      </c:pt>
                      <c:pt idx="1294">
                        <c:v>-1.3289720000000667E-4</c:v>
                      </c:pt>
                      <c:pt idx="1295">
                        <c:v>-1.3003280000000589E-4</c:v>
                      </c:pt>
                      <c:pt idx="1296">
                        <c:v>-1.2984280000000593E-4</c:v>
                      </c:pt>
                      <c:pt idx="1297">
                        <c:v>-1.2965280000000587E-4</c:v>
                      </c:pt>
                      <c:pt idx="1298">
                        <c:v>-1.252162000000013E-4</c:v>
                      </c:pt>
                      <c:pt idx="1299">
                        <c:v>-1.2125960000000375E-4</c:v>
                      </c:pt>
                      <c:pt idx="1300">
                        <c:v>-1.1640080000000928E-4</c:v>
                      </c:pt>
                      <c:pt idx="1301">
                        <c:v>-1.1292420000000465E-4</c:v>
                      </c:pt>
                      <c:pt idx="1302">
                        <c:v>-1.0944760000000707E-4</c:v>
                      </c:pt>
                      <c:pt idx="1303">
                        <c:v>-1.0882540000000328E-4</c:v>
                      </c:pt>
                      <c:pt idx="1304">
                        <c:v>-1.077332000000063E-4</c:v>
                      </c:pt>
                      <c:pt idx="1305">
                        <c:v>-1.1215980000000398E-4</c:v>
                      </c:pt>
                      <c:pt idx="1306">
                        <c:v>-1.1450200000000775E-4</c:v>
                      </c:pt>
                      <c:pt idx="1307">
                        <c:v>-1.1693420000000469E-4</c:v>
                      </c:pt>
                      <c:pt idx="1308">
                        <c:v>-1.222208000000092E-4</c:v>
                      </c:pt>
                      <c:pt idx="1309">
                        <c:v>-1.2612520000000304E-4</c:v>
                      </c:pt>
                      <c:pt idx="1310">
                        <c:v>-1.2727520000000304E-4</c:v>
                      </c:pt>
                      <c:pt idx="1311">
                        <c:v>-1.2675300000000614E-4</c:v>
                      </c:pt>
                      <c:pt idx="1312">
                        <c:v>-1.2365640000000153E-4</c:v>
                      </c:pt>
                      <c:pt idx="1313">
                        <c:v>-1.1769540000000319E-4</c:v>
                      </c:pt>
                      <c:pt idx="1314">
                        <c:v>-1.1449880000000557E-4</c:v>
                      </c:pt>
                      <c:pt idx="1315">
                        <c:v>-1.0974000000000422E-4</c:v>
                      </c:pt>
                      <c:pt idx="1316">
                        <c:v>-1.0773560000000343E-4</c:v>
                      </c:pt>
                      <c:pt idx="1317">
                        <c:v>-1.1016780000000731E-4</c:v>
                      </c:pt>
                      <c:pt idx="1318">
                        <c:v>-1.1121780000000725E-4</c:v>
                      </c:pt>
                      <c:pt idx="1319">
                        <c:v>-1.136500000000042E-4</c:v>
                      </c:pt>
                      <c:pt idx="1320">
                        <c:v>-1.1598220000000803E-4</c:v>
                      </c:pt>
                      <c:pt idx="1321">
                        <c:v>-1.1831440000000491E-4</c:v>
                      </c:pt>
                      <c:pt idx="1322">
                        <c:v>-1.2008660000000177E-4</c:v>
                      </c:pt>
                      <c:pt idx="1323">
                        <c:v>-1.2017660000000177E-4</c:v>
                      </c:pt>
                      <c:pt idx="1324">
                        <c:v>-1.1889440000000494E-4</c:v>
                      </c:pt>
                      <c:pt idx="1325">
                        <c:v>-1.1760220000000805E-4</c:v>
                      </c:pt>
                      <c:pt idx="1326">
                        <c:v>-1.1435780000000726E-4</c:v>
                      </c:pt>
                      <c:pt idx="1327">
                        <c:v>-1.1112340000000661E-4</c:v>
                      </c:pt>
                      <c:pt idx="1328">
                        <c:v>-1.0955120000000966E-4</c:v>
                      </c:pt>
                      <c:pt idx="1329">
                        <c:v>-1.108334000000066E-4</c:v>
                      </c:pt>
                      <c:pt idx="1330">
                        <c:v>-1.1093340000000655E-4</c:v>
                      </c:pt>
                      <c:pt idx="1331">
                        <c:v>-1.1269560000000346E-4</c:v>
                      </c:pt>
                      <c:pt idx="1332">
                        <c:v>-1.1712220000000798E-4</c:v>
                      </c:pt>
                      <c:pt idx="1333">
                        <c:v>-1.1603000000000416E-4</c:v>
                      </c:pt>
                      <c:pt idx="1334">
                        <c:v>-1.1632000000000417E-4</c:v>
                      </c:pt>
                      <c:pt idx="1335">
                        <c:v>-1.1512780000000724E-4</c:v>
                      </c:pt>
                      <c:pt idx="1336">
                        <c:v>-1.1660000000000414E-4</c:v>
                      </c:pt>
                      <c:pt idx="1337">
                        <c:v>-1.1302340000000661E-4</c:v>
                      </c:pt>
                      <c:pt idx="1338">
                        <c:v>-1.1279120000000972E-4</c:v>
                      </c:pt>
                      <c:pt idx="1339">
                        <c:v>-1.1116680000000201E-4</c:v>
                      </c:pt>
                      <c:pt idx="1340">
                        <c:v>-1.0983240000000819E-4</c:v>
                      </c:pt>
                      <c:pt idx="1341">
                        <c:v>-1.0711580000000371E-4</c:v>
                      </c:pt>
                      <c:pt idx="1342">
                        <c:v>-1.0717360000000683E-4</c:v>
                      </c:pt>
                      <c:pt idx="1343">
                        <c:v>-1.0703140000000301E-4</c:v>
                      </c:pt>
                      <c:pt idx="1344">
                        <c:v>-1.0926360000000678E-4</c:v>
                      </c:pt>
                      <c:pt idx="1345">
                        <c:v>-1.1279800000000748E-4</c:v>
                      </c:pt>
                      <c:pt idx="1346">
                        <c:v>-1.1632240000000824E-4</c:v>
                      </c:pt>
                      <c:pt idx="1347">
                        <c:v>-1.2055900000000586E-4</c:v>
                      </c:pt>
                      <c:pt idx="1348">
                        <c:v>-1.2570780000000729E-4</c:v>
                      </c:pt>
                      <c:pt idx="1349">
                        <c:v>-1.28382200000008E-4</c:v>
                      </c:pt>
                      <c:pt idx="1350">
                        <c:v>-1.2880440000000485E-4</c:v>
                      </c:pt>
                      <c:pt idx="1351">
                        <c:v>-1.2980660000000183E-4</c:v>
                      </c:pt>
                      <c:pt idx="1352">
                        <c:v>-1.2909440000000486E-4</c:v>
                      </c:pt>
                      <c:pt idx="1353">
                        <c:v>-1.2432560000000346E-4</c:v>
                      </c:pt>
                      <c:pt idx="1354">
                        <c:v>-1.2075900000000587E-4</c:v>
                      </c:pt>
                      <c:pt idx="1355">
                        <c:v>-1.1775240000000821E-4</c:v>
                      </c:pt>
                      <c:pt idx="1356">
                        <c:v>-1.1398580000000367E-4</c:v>
                      </c:pt>
                      <c:pt idx="1357">
                        <c:v>-1.1212360000000682E-4</c:v>
                      </c:pt>
                      <c:pt idx="1358">
                        <c:v>-1.1303580000000368E-4</c:v>
                      </c:pt>
                      <c:pt idx="1359">
                        <c:v>-1.1274580000000367E-4</c:v>
                      </c:pt>
                      <c:pt idx="1360">
                        <c:v>-1.1384800000000753E-4</c:v>
                      </c:pt>
                      <c:pt idx="1361">
                        <c:v>-1.1503020000000442E-4</c:v>
                      </c:pt>
                      <c:pt idx="1362">
                        <c:v>-1.1503020000000442E-4</c:v>
                      </c:pt>
                      <c:pt idx="1363">
                        <c:v>-1.1403800000000749E-4</c:v>
                      </c:pt>
                      <c:pt idx="1364">
                        <c:v>-1.1488800000000754E-4</c:v>
                      </c:pt>
                      <c:pt idx="1365">
                        <c:v>-1.1574800000000753E-4</c:v>
                      </c:pt>
                      <c:pt idx="1366">
                        <c:v>-1.1117920000000602E-4</c:v>
                      </c:pt>
                      <c:pt idx="1367">
                        <c:v>-1.1064700000000917E-4</c:v>
                      </c:pt>
                      <c:pt idx="1368">
                        <c:v>-1.1112700000000914E-4</c:v>
                      </c:pt>
                      <c:pt idx="1369">
                        <c:v>-1.0855260000000155E-4</c:v>
                      </c:pt>
                      <c:pt idx="1370">
                        <c:v>-1.0507600000000386E-4</c:v>
                      </c:pt>
                      <c:pt idx="1371">
                        <c:v>-1.0445380000000701E-4</c:v>
                      </c:pt>
                      <c:pt idx="1372">
                        <c:v>-1.0393160000000316E-4</c:v>
                      </c:pt>
                      <c:pt idx="1373">
                        <c:v>-1.0221720000000943E-4</c:v>
                      </c:pt>
                      <c:pt idx="1374">
                        <c:v>-1.0255500000000558E-4</c:v>
                      </c:pt>
                      <c:pt idx="1375">
                        <c:v>-1.0564720000000945E-4</c:v>
                      </c:pt>
                      <c:pt idx="1376">
                        <c:v>-1.0736720000000942E-4</c:v>
                      </c:pt>
                      <c:pt idx="1377">
                        <c:v>-1.0770500000000557E-4</c:v>
                      </c:pt>
                      <c:pt idx="1378">
                        <c:v>-1.0646060000000482E-4</c:v>
                      </c:pt>
                      <c:pt idx="1379">
                        <c:v>-1.0584840000000791E-4</c:v>
                      </c:pt>
                      <c:pt idx="1380">
                        <c:v>-1.0346400000000721E-4</c:v>
                      </c:pt>
                      <c:pt idx="1381">
                        <c:v>-1.0236180000000345E-4</c:v>
                      </c:pt>
                      <c:pt idx="1382">
                        <c:v>-1.0727840000000798E-4</c:v>
                      </c:pt>
                      <c:pt idx="1383">
                        <c:v>-1.1275500000000561E-4</c:v>
                      </c:pt>
                      <c:pt idx="1384">
                        <c:v>-1.1814160000000323E-4</c:v>
                      </c:pt>
                      <c:pt idx="1385">
                        <c:v>-1.2067380000000696E-4</c:v>
                      </c:pt>
                      <c:pt idx="1386">
                        <c:v>-1.2191380000000696E-4</c:v>
                      </c:pt>
                      <c:pt idx="1387">
                        <c:v>-1.1714500000000556E-4</c:v>
                      </c:pt>
                      <c:pt idx="1388">
                        <c:v>-1.108040000000072E-4</c:v>
                      </c:pt>
                      <c:pt idx="1389">
                        <c:v>-1.0551300000000196E-4</c:v>
                      </c:pt>
                      <c:pt idx="1390">
                        <c:v>-1.0208420000000745E-4</c:v>
                      </c:pt>
                      <c:pt idx="1391">
                        <c:v>-1.0141980000000672E-4</c:v>
                      </c:pt>
                      <c:pt idx="1392">
                        <c:v>-1.0113540000000602E-4</c:v>
                      </c:pt>
                      <c:pt idx="1393">
                        <c:v>-1.0185320000000912E-4</c:v>
                      </c:pt>
                      <c:pt idx="1394">
                        <c:v>-1.0523540000000596E-4</c:v>
                      </c:pt>
                      <c:pt idx="1395">
                        <c:v>-1.0813760000000293E-4</c:v>
                      </c:pt>
                      <c:pt idx="1396">
                        <c:v>-1.1233200000000361E-4</c:v>
                      </c:pt>
                      <c:pt idx="1397">
                        <c:v>-1.1605640000000438E-4</c:v>
                      </c:pt>
                      <c:pt idx="1398">
                        <c:v>-1.197708000000051E-4</c:v>
                      </c:pt>
                      <c:pt idx="1399">
                        <c:v>-1.1838860000000821E-4</c:v>
                      </c:pt>
                      <c:pt idx="1400">
                        <c:v>-1.1815640000000438E-4</c:v>
                      </c:pt>
                      <c:pt idx="1401">
                        <c:v>-1.1958640000000434E-4</c:v>
                      </c:pt>
                      <c:pt idx="1402">
                        <c:v>-1.1705980000000676E-4</c:v>
                      </c:pt>
                      <c:pt idx="1403">
                        <c:v>-1.1710760000000289E-4</c:v>
                      </c:pt>
                      <c:pt idx="1404">
                        <c:v>-1.1577320000000907E-4</c:v>
                      </c:pt>
                      <c:pt idx="1405">
                        <c:v>-1.1248660000000462E-4</c:v>
                      </c:pt>
                      <c:pt idx="1406">
                        <c:v>-1.1234440000000762E-4</c:v>
                      </c:pt>
                      <c:pt idx="1407">
                        <c:v>-1.1548880000000143E-4</c:v>
                      </c:pt>
                      <c:pt idx="1408">
                        <c:v>-1.1329440000000762E-4</c:v>
                      </c:pt>
                      <c:pt idx="1409">
                        <c:v>-1.1248220000000387E-4</c:v>
                      </c:pt>
                      <c:pt idx="1410">
                        <c:v>-1.1129000000000694E-4</c:v>
                      </c:pt>
                      <c:pt idx="1411">
                        <c:v>-1.0805560000000619E-4</c:v>
                      </c:pt>
                      <c:pt idx="1412">
                        <c:v>-1.0548120000000553E-4</c:v>
                      </c:pt>
                      <c:pt idx="1413">
                        <c:v>-1.0653120000000548E-4</c:v>
                      </c:pt>
                      <c:pt idx="1414">
                        <c:v>-1.0810340000000937E-4</c:v>
                      </c:pt>
                      <c:pt idx="1415">
                        <c:v>-1.0919560000000625E-4</c:v>
                      </c:pt>
                      <c:pt idx="1416">
                        <c:v>-1.1029780000000307E-4</c:v>
                      </c:pt>
                      <c:pt idx="1417">
                        <c:v>-1.1124780000000317E-4</c:v>
                      </c:pt>
                      <c:pt idx="1418">
                        <c:v>-1.1124780000000317E-4</c:v>
                      </c:pt>
                      <c:pt idx="1419">
                        <c:v>-1.1072560000000627E-4</c:v>
                      </c:pt>
                      <c:pt idx="1420">
                        <c:v>-1.1215560000000623E-4</c:v>
                      </c:pt>
                      <c:pt idx="1421">
                        <c:v>-1.1220340000000931E-4</c:v>
                      </c:pt>
                      <c:pt idx="1422">
                        <c:v>-1.1239340000000937E-4</c:v>
                      </c:pt>
                      <c:pt idx="1423">
                        <c:v>-1.1415560000000618E-4</c:v>
                      </c:pt>
                      <c:pt idx="1424">
                        <c:v>-1.1463560000000625E-4</c:v>
                      </c:pt>
                      <c:pt idx="1425">
                        <c:v>-1.1482560000000621E-4</c:v>
                      </c:pt>
                      <c:pt idx="1426">
                        <c:v>-1.1768000000000694E-4</c:v>
                      </c:pt>
                      <c:pt idx="1427">
                        <c:v>-1.1916220000000389E-4</c:v>
                      </c:pt>
                      <c:pt idx="1428">
                        <c:v>-1.233088000000015E-4</c:v>
                      </c:pt>
                      <c:pt idx="1429">
                        <c:v>-1.2854760000000293E-4</c:v>
                      </c:pt>
                      <c:pt idx="1430">
                        <c:v>-1.3103200000000358E-4</c:v>
                      </c:pt>
                      <c:pt idx="1431">
                        <c:v>-1.302620000000036E-4</c:v>
                      </c:pt>
                      <c:pt idx="1432">
                        <c:v>-1.3050420000000748E-4</c:v>
                      </c:pt>
                      <c:pt idx="1433">
                        <c:v>-1.2649980000000675E-4</c:v>
                      </c:pt>
                      <c:pt idx="1434">
                        <c:v>-1.2230540000000606E-4</c:v>
                      </c:pt>
                      <c:pt idx="1435">
                        <c:v>-1.1920320000000908E-4</c:v>
                      </c:pt>
                      <c:pt idx="1436">
                        <c:v>-1.1649100000000524E-4</c:v>
                      </c:pt>
                      <c:pt idx="1437">
                        <c:v>-1.1386880000000151E-4</c:v>
                      </c:pt>
                      <c:pt idx="1438">
                        <c:v>-1.1420100000000529E-4</c:v>
                      </c:pt>
                      <c:pt idx="1439">
                        <c:v>-1.1758760000000286E-4</c:v>
                      </c:pt>
                      <c:pt idx="1440">
                        <c:v>-1.2125420000000744E-4</c:v>
                      </c:pt>
                      <c:pt idx="1441">
                        <c:v>-1.2234640000000432E-4</c:v>
                      </c:pt>
                      <c:pt idx="1442">
                        <c:v>-1.2244640000000438E-4</c:v>
                      </c:pt>
                      <c:pt idx="1443">
                        <c:v>-1.2540080000000506E-4</c:v>
                      </c:pt>
                      <c:pt idx="1444">
                        <c:v>-1.229164000000043E-4</c:v>
                      </c:pt>
                      <c:pt idx="1445">
                        <c:v>-1.2320640000000431E-4</c:v>
                      </c:pt>
                      <c:pt idx="1446">
                        <c:v>-1.2626080000000504E-4</c:v>
                      </c:pt>
                      <c:pt idx="1447">
                        <c:v>-1.3149960000000648E-4</c:v>
                      </c:pt>
                      <c:pt idx="1448">
                        <c:v>-1.3516620000000412E-4</c:v>
                      </c:pt>
                      <c:pt idx="1449">
                        <c:v>-1.3851060000000487E-4</c:v>
                      </c:pt>
                      <c:pt idx="1450">
                        <c:v>-1.3956060000000481E-4</c:v>
                      </c:pt>
                      <c:pt idx="1451">
                        <c:v>-1.364540000000072E-4</c:v>
                      </c:pt>
                      <c:pt idx="1452">
                        <c:v>-1.3174300000000198E-4</c:v>
                      </c:pt>
                      <c:pt idx="1453">
                        <c:v>-1.279242000000074E-4</c:v>
                      </c:pt>
                      <c:pt idx="1454">
                        <c:v>-1.2568760000000289E-4</c:v>
                      </c:pt>
                      <c:pt idx="1455">
                        <c:v>-1.2321320000000912E-4</c:v>
                      </c:pt>
                      <c:pt idx="1456">
                        <c:v>-1.2473320000000909E-4</c:v>
                      </c:pt>
                      <c:pt idx="1457">
                        <c:v>-1.2569320000000914E-4</c:v>
                      </c:pt>
                      <c:pt idx="1458">
                        <c:v>-1.2759320000000913E-4</c:v>
                      </c:pt>
                      <c:pt idx="1459">
                        <c:v>-1.2688100000000533E-4</c:v>
                      </c:pt>
                      <c:pt idx="1460">
                        <c:v>-1.2888100000000527E-4</c:v>
                      </c:pt>
                      <c:pt idx="1461">
                        <c:v>-1.285488000000015E-4</c:v>
                      </c:pt>
                      <c:pt idx="1462">
                        <c:v>-1.3017880000000146E-4</c:v>
                      </c:pt>
                      <c:pt idx="1463">
                        <c:v>-1.3169880000000144E-4</c:v>
                      </c:pt>
                      <c:pt idx="1464">
                        <c:v>-1.3599320000000912E-4</c:v>
                      </c:pt>
                      <c:pt idx="1465">
                        <c:v>-1.3751320000000909E-4</c:v>
                      </c:pt>
                      <c:pt idx="1466">
                        <c:v>-1.4208760000000286E-4</c:v>
                      </c:pt>
                      <c:pt idx="1467">
                        <c:v>-1.463820000000036E-4</c:v>
                      </c:pt>
                      <c:pt idx="1468">
                        <c:v>-1.4485760000000289E-4</c:v>
                      </c:pt>
                      <c:pt idx="1469">
                        <c:v>-1.4056880000000145E-4</c:v>
                      </c:pt>
                      <c:pt idx="1470">
                        <c:v>-1.3866440000000766E-4</c:v>
                      </c:pt>
                      <c:pt idx="1471">
                        <c:v>-1.3242340000000935E-4</c:v>
                      </c:pt>
                      <c:pt idx="1472">
                        <c:v>-1.2717460000000787E-4</c:v>
                      </c:pt>
                      <c:pt idx="1473">
                        <c:v>-1.2560240000000409E-4</c:v>
                      </c:pt>
                      <c:pt idx="1474">
                        <c:v>-1.2479020000000717E-4</c:v>
                      </c:pt>
                      <c:pt idx="1475">
                        <c:v>-1.2436800000000339E-4</c:v>
                      </c:pt>
                      <c:pt idx="1476">
                        <c:v>-1.2632020000000719E-4</c:v>
                      </c:pt>
                      <c:pt idx="1477">
                        <c:v>-1.2689020000000717E-4</c:v>
                      </c:pt>
                      <c:pt idx="1478">
                        <c:v>-1.2655800000000339E-4</c:v>
                      </c:pt>
                      <c:pt idx="1479">
                        <c:v>-1.254658000000064E-4</c:v>
                      </c:pt>
                      <c:pt idx="1480">
                        <c:v>-1.2417360000000952E-4</c:v>
                      </c:pt>
                      <c:pt idx="1481">
                        <c:v>-1.2289140000000575E-4</c:v>
                      </c:pt>
                      <c:pt idx="1482">
                        <c:v>-1.2159920000000192E-4</c:v>
                      </c:pt>
                      <c:pt idx="1483">
                        <c:v>-1.2327140000000577E-4</c:v>
                      </c:pt>
                      <c:pt idx="1484">
                        <c:v>-1.2356140000000578E-4</c:v>
                      </c:pt>
                      <c:pt idx="1485">
                        <c:v>-1.2394140000000569E-4</c:v>
                      </c:pt>
                      <c:pt idx="1486">
                        <c:v>-1.2174700000000505E-4</c:v>
                      </c:pt>
                      <c:pt idx="1487">
                        <c:v>-1.2150480000000811E-4</c:v>
                      </c:pt>
                      <c:pt idx="1488">
                        <c:v>-1.199804000000074E-4</c:v>
                      </c:pt>
                      <c:pt idx="1489">
                        <c:v>-1.1845600000000669E-4</c:v>
                      </c:pt>
                      <c:pt idx="1490">
                        <c:v>-1.1684160000000597E-4</c:v>
                      </c:pt>
                      <c:pt idx="1491">
                        <c:v>-1.1502720000000524E-4</c:v>
                      </c:pt>
                      <c:pt idx="1492">
                        <c:v>-1.1255280000000453E-4</c:v>
                      </c:pt>
                      <c:pt idx="1493">
                        <c:v>-1.0968840000000375E-4</c:v>
                      </c:pt>
                      <c:pt idx="1494">
                        <c:v>-1.1217280000000451E-4</c:v>
                      </c:pt>
                      <c:pt idx="1495">
                        <c:v>-1.1583940000000909E-4</c:v>
                      </c:pt>
                      <c:pt idx="1496">
                        <c:v>-1.1950600000000663E-4</c:v>
                      </c:pt>
                      <c:pt idx="1497">
                        <c:v>-1.2017600000000666E-4</c:v>
                      </c:pt>
                      <c:pt idx="1498">
                        <c:v>-1.2408040000000745E-4</c:v>
                      </c:pt>
                      <c:pt idx="1499">
                        <c:v>-1.2265600000000668E-4</c:v>
                      </c:pt>
                      <c:pt idx="1500">
                        <c:v>-1.2417600000000665E-4</c:v>
                      </c:pt>
                      <c:pt idx="1501">
                        <c:v>-1.22751600000006E-4</c:v>
                      </c:pt>
                      <c:pt idx="1502">
                        <c:v>-1.2413380000000983E-4</c:v>
                      </c:pt>
                      <c:pt idx="1503">
                        <c:v>-1.2365380000000975E-4</c:v>
                      </c:pt>
                      <c:pt idx="1504">
                        <c:v>-1.2318380000000983E-4</c:v>
                      </c:pt>
                      <c:pt idx="1505">
                        <c:v>-1.2132160000000592E-4</c:v>
                      </c:pt>
                      <c:pt idx="1506">
                        <c:v>-1.1878940000000903E-4</c:v>
                      </c:pt>
                      <c:pt idx="1507">
                        <c:v>-1.1793940000000909E-4</c:v>
                      </c:pt>
                      <c:pt idx="1508">
                        <c:v>-1.1817160000000598E-4</c:v>
                      </c:pt>
                      <c:pt idx="1509">
                        <c:v>-1.1407720000000524E-4</c:v>
                      </c:pt>
                      <c:pt idx="1510">
                        <c:v>-1.0969280000000449E-4</c:v>
                      </c:pt>
                      <c:pt idx="1511">
                        <c:v>-1.1417160000000599E-4</c:v>
                      </c:pt>
                      <c:pt idx="1512">
                        <c:v>-1.1431380000000982E-4</c:v>
                      </c:pt>
                      <c:pt idx="1513">
                        <c:v>-1.1397600000000662E-4</c:v>
                      </c:pt>
                      <c:pt idx="1514">
                        <c:v>-1.1869700000000506E-4</c:v>
                      </c:pt>
                      <c:pt idx="1515">
                        <c:v>-1.2508020000000719E-4</c:v>
                      </c:pt>
                      <c:pt idx="1516">
                        <c:v>-1.2308020000000714E-4</c:v>
                      </c:pt>
                      <c:pt idx="1517">
                        <c:v>-1.2126020000000721E-4</c:v>
                      </c:pt>
                      <c:pt idx="1518">
                        <c:v>-1.2003020000000714E-4</c:v>
                      </c:pt>
                      <c:pt idx="1519">
                        <c:v>-1.1592580000000647E-4</c:v>
                      </c:pt>
                      <c:pt idx="1520">
                        <c:v>-1.1259140000000577E-4</c:v>
                      </c:pt>
                      <c:pt idx="1521">
                        <c:v>-1.1024920000000189E-4</c:v>
                      </c:pt>
                      <c:pt idx="1522">
                        <c:v>-1.0634480000000816E-4</c:v>
                      </c:pt>
                      <c:pt idx="1523">
                        <c:v>-1.0539480000000816E-4</c:v>
                      </c:pt>
                      <c:pt idx="1524">
                        <c:v>-1.0658700000000499E-4</c:v>
                      </c:pt>
                      <c:pt idx="1525">
                        <c:v>-1.097736000000096E-4</c:v>
                      </c:pt>
                      <c:pt idx="1526">
                        <c:v>-1.1373020000000715E-4</c:v>
                      </c:pt>
                      <c:pt idx="1527">
                        <c:v>-1.1768680000000481E-4</c:v>
                      </c:pt>
                      <c:pt idx="1528">
                        <c:v>-1.2183340000000936E-4</c:v>
                      </c:pt>
                      <c:pt idx="1529">
                        <c:v>-1.2126340000000939E-4</c:v>
                      </c:pt>
                      <c:pt idx="1530">
                        <c:v>-1.1792900000000164E-4</c:v>
                      </c:pt>
                      <c:pt idx="1531">
                        <c:v>-1.1782900000000169E-4</c:v>
                      </c:pt>
                      <c:pt idx="1532">
                        <c:v>-1.1801900000000165E-4</c:v>
                      </c:pt>
                      <c:pt idx="1533">
                        <c:v>-1.1701680000000478E-4</c:v>
                      </c:pt>
                      <c:pt idx="1534">
                        <c:v>-1.1935900000000171E-4</c:v>
                      </c:pt>
                      <c:pt idx="1535">
                        <c:v>-1.2217120000000551E-4</c:v>
                      </c:pt>
                      <c:pt idx="1536">
                        <c:v>-1.1897460000000789E-4</c:v>
                      </c:pt>
                      <c:pt idx="1537">
                        <c:v>-1.1577800000000334E-4</c:v>
                      </c:pt>
                      <c:pt idx="1538">
                        <c:v>-1.1221140000000575E-4</c:v>
                      </c:pt>
                      <c:pt idx="1539">
                        <c:v>-1.10017000000005E-4</c:v>
                      </c:pt>
                      <c:pt idx="1540">
                        <c:v>-1.0734260000000429E-4</c:v>
                      </c:pt>
                      <c:pt idx="1541">
                        <c:v>-1.076326000000043E-4</c:v>
                      </c:pt>
                      <c:pt idx="1542">
                        <c:v>-1.0930480000000814E-4</c:v>
                      </c:pt>
                      <c:pt idx="1543">
                        <c:v>-1.0987480000000812E-4</c:v>
                      </c:pt>
                      <c:pt idx="1544">
                        <c:v>-1.12117000000005E-4</c:v>
                      </c:pt>
                      <c:pt idx="1545">
                        <c:v>-1.1849580000000649E-4</c:v>
                      </c:pt>
                      <c:pt idx="1546">
                        <c:v>-1.2203020000000719E-4</c:v>
                      </c:pt>
                      <c:pt idx="1547">
                        <c:v>-1.2961120000000556E-4</c:v>
                      </c:pt>
                      <c:pt idx="1548">
                        <c:v>-1.3422780000000309E-4</c:v>
                      </c:pt>
                      <c:pt idx="1549">
                        <c:v>-1.3852220000000384E-4</c:v>
                      </c:pt>
                      <c:pt idx="1550">
                        <c:v>-1.3618560000000621E-4</c:v>
                      </c:pt>
                      <c:pt idx="1551">
                        <c:v>-1.3108460000000786E-4</c:v>
                      </c:pt>
                      <c:pt idx="1552">
                        <c:v>-1.2193700000000501E-4</c:v>
                      </c:pt>
                      <c:pt idx="1553">
                        <c:v>-1.1731600000000663E-4</c:v>
                      </c:pt>
                      <c:pt idx="1554">
                        <c:v>-1.1135500000000135E-4</c:v>
                      </c:pt>
                      <c:pt idx="1555">
                        <c:v>-1.0649620000000688E-4</c:v>
                      </c:pt>
                      <c:pt idx="1556">
                        <c:v>-1.0825840000000379E-4</c:v>
                      </c:pt>
                      <c:pt idx="1557">
                        <c:v>-1.0993060000000763E-4</c:v>
                      </c:pt>
                      <c:pt idx="1558">
                        <c:v>-1.0974060000000757E-4</c:v>
                      </c:pt>
                      <c:pt idx="1559">
                        <c:v>-1.1035280000000448E-4</c:v>
                      </c:pt>
                      <c:pt idx="1560">
                        <c:v>-1.1292720000000524E-4</c:v>
                      </c:pt>
                      <c:pt idx="1561">
                        <c:v>-1.1449940000000903E-4</c:v>
                      </c:pt>
                      <c:pt idx="1562">
                        <c:v>-1.1726380000000975E-4</c:v>
                      </c:pt>
                      <c:pt idx="1563">
                        <c:v>-1.2160040000000743E-4</c:v>
                      </c:pt>
                      <c:pt idx="1564">
                        <c:v>-1.2513480000000813E-4</c:v>
                      </c:pt>
                      <c:pt idx="1565">
                        <c:v>-1.2689700000000504E-4</c:v>
                      </c:pt>
                      <c:pt idx="1566">
                        <c:v>-1.2698700000000505E-4</c:v>
                      </c:pt>
                      <c:pt idx="1567">
                        <c:v>-1.2727700000000495E-4</c:v>
                      </c:pt>
                      <c:pt idx="1568">
                        <c:v>-1.3004140000000568E-4</c:v>
                      </c:pt>
                      <c:pt idx="1569">
                        <c:v>-1.2975140000000577E-4</c:v>
                      </c:pt>
                      <c:pt idx="1570">
                        <c:v>-1.3066360000000958E-4</c:v>
                      </c:pt>
                      <c:pt idx="1571">
                        <c:v>-1.3028360000000956E-4</c:v>
                      </c:pt>
                      <c:pt idx="1572">
                        <c:v>-1.2989360000000959E-4</c:v>
                      </c:pt>
                      <c:pt idx="1573">
                        <c:v>-1.2665920000000191E-4</c:v>
                      </c:pt>
                      <c:pt idx="1574">
                        <c:v>-1.2341480000000815E-4</c:v>
                      </c:pt>
                      <c:pt idx="1575">
                        <c:v>-1.1878820000000353E-4</c:v>
                      </c:pt>
                      <c:pt idx="1576">
                        <c:v>-1.1831820000000361E-4</c:v>
                      </c:pt>
                      <c:pt idx="1577">
                        <c:v>-1.1855040000000744E-4</c:v>
                      </c:pt>
                      <c:pt idx="1578">
                        <c:v>-1.1812260000000423E-4</c:v>
                      </c:pt>
                      <c:pt idx="1579">
                        <c:v>-1.2203140000000576E-4</c:v>
                      </c:pt>
                      <c:pt idx="1580">
                        <c:v>-1.2518020000000713E-4</c:v>
                      </c:pt>
                      <c:pt idx="1581">
                        <c:v>-1.2241020000000721E-4</c:v>
                      </c:pt>
                      <c:pt idx="1582">
                        <c:v>-1.1955020000000718E-4</c:v>
                      </c:pt>
                      <c:pt idx="1583">
                        <c:v>-1.1411580000000648E-4</c:v>
                      </c:pt>
                      <c:pt idx="1584">
                        <c:v>-1.1153580000000641E-4</c:v>
                      </c:pt>
                      <c:pt idx="1585">
                        <c:v>-1.0924580000000645E-4</c:v>
                      </c:pt>
                      <c:pt idx="1586">
                        <c:v>-1.1130240000000401E-4</c:v>
                      </c:pt>
                      <c:pt idx="1587">
                        <c:v>-1.1263680000000477E-4</c:v>
                      </c:pt>
                      <c:pt idx="1588">
                        <c:v>-1.1554340000000931E-4</c:v>
                      </c:pt>
                      <c:pt idx="1589">
                        <c:v>-1.1491560000000622E-4</c:v>
                      </c:pt>
                      <c:pt idx="1590">
                        <c:v>-1.1677220000000388E-4</c:v>
                      </c:pt>
                      <c:pt idx="1591">
                        <c:v>-1.1725660000000459E-4</c:v>
                      </c:pt>
                      <c:pt idx="1592">
                        <c:v>-1.1773100000000525E-4</c:v>
                      </c:pt>
                      <c:pt idx="1593">
                        <c:v>-1.1801540000000606E-4</c:v>
                      </c:pt>
                      <c:pt idx="1594">
                        <c:v>-1.2044200000000359E-4</c:v>
                      </c:pt>
                      <c:pt idx="1595">
                        <c:v>-1.1939200000000364E-4</c:v>
                      </c:pt>
                      <c:pt idx="1596">
                        <c:v>-1.1796200000000357E-4</c:v>
                      </c:pt>
                      <c:pt idx="1597">
                        <c:v>-1.1615200000000359E-4</c:v>
                      </c:pt>
                      <c:pt idx="1598">
                        <c:v>-1.1719640000000433E-4</c:v>
                      </c:pt>
                      <c:pt idx="1599">
                        <c:v>-1.1686860000000813E-4</c:v>
                      </c:pt>
                      <c:pt idx="1600">
                        <c:v>-1.178652000000058E-4</c:v>
                      </c:pt>
                      <c:pt idx="1601">
                        <c:v>-1.1943180000000345E-4</c:v>
                      </c:pt>
                      <c:pt idx="1602">
                        <c:v>-1.2010620000000411E-4</c:v>
                      </c:pt>
                      <c:pt idx="1603">
                        <c:v>-1.1581180000000337E-4</c:v>
                      </c:pt>
                      <c:pt idx="1604">
                        <c:v>-1.1013520000000573E-4</c:v>
                      </c:pt>
                      <c:pt idx="1605">
                        <c:v>-1.103252000000058E-4</c:v>
                      </c:pt>
                      <c:pt idx="1606">
                        <c:v>-1.103252000000058E-4</c:v>
                      </c:pt>
                      <c:pt idx="1607">
                        <c:v>-1.0828300000000199E-4</c:v>
                      </c:pt>
                      <c:pt idx="1608">
                        <c:v>-1.0899520000000578E-4</c:v>
                      </c:pt>
                      <c:pt idx="1609">
                        <c:v>-1.1232960000000648E-4</c:v>
                      </c:pt>
                      <c:pt idx="1610">
                        <c:v>-1.0847300000000194E-4</c:v>
                      </c:pt>
                      <c:pt idx="1611">
                        <c:v>-1.0399420000000749E-4</c:v>
                      </c:pt>
                      <c:pt idx="1612">
                        <c:v>-1.0846860000000814E-4</c:v>
                      </c:pt>
                      <c:pt idx="1613">
                        <c:v>-1.1414520000000577E-4</c:v>
                      </c:pt>
                      <c:pt idx="1614">
                        <c:v>-1.1957400000000727E-4</c:v>
                      </c:pt>
                      <c:pt idx="1615">
                        <c:v>-1.2687500000000556E-4</c:v>
                      </c:pt>
                      <c:pt idx="1616">
                        <c:v>-1.3054160000000321E-4</c:v>
                      </c:pt>
                      <c:pt idx="1617">
                        <c:v>-1.2867940000000624E-4</c:v>
                      </c:pt>
                      <c:pt idx="1618">
                        <c:v>-1.2434280000000173E-4</c:v>
                      </c:pt>
                      <c:pt idx="1619">
                        <c:v>-1.2086620000000415E-4</c:v>
                      </c:pt>
                      <c:pt idx="1620">
                        <c:v>-1.1738960000000646E-4</c:v>
                      </c:pt>
                      <c:pt idx="1621">
                        <c:v>-1.1605520000000581E-4</c:v>
                      </c:pt>
                      <c:pt idx="1622">
                        <c:v>-1.2071960000000653E-4</c:v>
                      </c:pt>
                      <c:pt idx="1623">
                        <c:v>-1.2262960000000646E-4</c:v>
                      </c:pt>
                      <c:pt idx="1624">
                        <c:v>-1.2682400000000725E-4</c:v>
                      </c:pt>
                      <c:pt idx="1625">
                        <c:v>-1.3063840000000792E-4</c:v>
                      </c:pt>
                      <c:pt idx="1626">
                        <c:v>-1.3397280000000179E-4</c:v>
                      </c:pt>
                      <c:pt idx="1627">
                        <c:v>-1.3635720000000943E-4</c:v>
                      </c:pt>
                      <c:pt idx="1628">
                        <c:v>-1.3817160000000322E-4</c:v>
                      </c:pt>
                      <c:pt idx="1629">
                        <c:v>-1.38593800000007E-4</c:v>
                      </c:pt>
                      <c:pt idx="1630">
                        <c:v>-1.390260000000039E-4</c:v>
                      </c:pt>
                      <c:pt idx="1631">
                        <c:v>-1.3745380000000705E-4</c:v>
                      </c:pt>
                      <c:pt idx="1632">
                        <c:v>-1.3655160000000319E-4</c:v>
                      </c:pt>
                      <c:pt idx="1633">
                        <c:v>-1.364094000000063E-4</c:v>
                      </c:pt>
                      <c:pt idx="1634">
                        <c:v>-1.373594000000063E-4</c:v>
                      </c:pt>
                      <c:pt idx="1635">
                        <c:v>-1.4027160000000321E-4</c:v>
                      </c:pt>
                      <c:pt idx="1636">
                        <c:v>-1.4103160000000314E-4</c:v>
                      </c:pt>
                      <c:pt idx="1637">
                        <c:v>-1.420816000000032E-4</c:v>
                      </c:pt>
                      <c:pt idx="1638">
                        <c:v>-1.4145940000000624E-4</c:v>
                      </c:pt>
                      <c:pt idx="1639">
                        <c:v>-1.3903280000000177E-4</c:v>
                      </c:pt>
                      <c:pt idx="1640">
                        <c:v>-1.3889060000000489E-4</c:v>
                      </c:pt>
                      <c:pt idx="1641">
                        <c:v>-1.3797840000000791E-4</c:v>
                      </c:pt>
                      <c:pt idx="1642">
                        <c:v>-1.3860620000000407E-4</c:v>
                      </c:pt>
                      <c:pt idx="1643">
                        <c:v>-1.378418000000034E-4</c:v>
                      </c:pt>
                      <c:pt idx="1644">
                        <c:v>-1.4084400000000726E-4</c:v>
                      </c:pt>
                      <c:pt idx="1645">
                        <c:v>-1.380374000000096E-4</c:v>
                      </c:pt>
                      <c:pt idx="1646">
                        <c:v>-1.3893520000000578E-4</c:v>
                      </c:pt>
                      <c:pt idx="1647">
                        <c:v>-1.3803300000000192E-4</c:v>
                      </c:pt>
                      <c:pt idx="1648">
                        <c:v>-1.3770080000000508E-4</c:v>
                      </c:pt>
                      <c:pt idx="1649">
                        <c:v>-1.3894080000000509E-4</c:v>
                      </c:pt>
                      <c:pt idx="1650">
                        <c:v>-1.4323520000000583E-4</c:v>
                      </c:pt>
                      <c:pt idx="1651">
                        <c:v>-1.4566300000000193E-4</c:v>
                      </c:pt>
                      <c:pt idx="1652">
                        <c:v>-1.4957300000000191E-4</c:v>
                      </c:pt>
                      <c:pt idx="1653">
                        <c:v>-1.5448520000000581E-4</c:v>
                      </c:pt>
                      <c:pt idx="1654">
                        <c:v>-1.5653300000000199E-4</c:v>
                      </c:pt>
                      <c:pt idx="1655">
                        <c:v>-1.5363200000000359E-4</c:v>
                      </c:pt>
                      <c:pt idx="1656">
                        <c:v>-1.5238760000000295E-4</c:v>
                      </c:pt>
                      <c:pt idx="1657">
                        <c:v>-1.4562440000000763E-4</c:v>
                      </c:pt>
                      <c:pt idx="1658">
                        <c:v>-1.3813900000000164E-4</c:v>
                      </c:pt>
                      <c:pt idx="1659">
                        <c:v>-1.3242580000000649E-4</c:v>
                      </c:pt>
                      <c:pt idx="1660">
                        <c:v>-1.3433580000000642E-4</c:v>
                      </c:pt>
                      <c:pt idx="1661">
                        <c:v>-1.3080700000000502E-4</c:v>
                      </c:pt>
                      <c:pt idx="1662">
                        <c:v>-1.3390920000000189E-4</c:v>
                      </c:pt>
                      <c:pt idx="1663">
                        <c:v>-1.33477000000005E-4</c:v>
                      </c:pt>
                      <c:pt idx="1664">
                        <c:v>-1.3366700000000495E-4</c:v>
                      </c:pt>
                      <c:pt idx="1665">
                        <c:v>-1.3028040000000738E-4</c:v>
                      </c:pt>
                      <c:pt idx="1666">
                        <c:v>-1.2766380000000979E-4</c:v>
                      </c:pt>
                      <c:pt idx="1667">
                        <c:v>-1.2561720000000523E-4</c:v>
                      </c:pt>
                      <c:pt idx="1668">
                        <c:v>-1.2514280000000446E-4</c:v>
                      </c:pt>
                      <c:pt idx="1669">
                        <c:v>-1.2485840000000376E-4</c:v>
                      </c:pt>
                      <c:pt idx="1670">
                        <c:v>-1.2399400000000303E-4</c:v>
                      </c:pt>
                      <c:pt idx="1671">
                        <c:v>-1.2600400000000302E-4</c:v>
                      </c:pt>
                      <c:pt idx="1672">
                        <c:v>-1.2881620000000692E-4</c:v>
                      </c:pt>
                      <c:pt idx="1673">
                        <c:v>-1.3133840000000376E-4</c:v>
                      </c:pt>
                      <c:pt idx="1674">
                        <c:v>-1.3377060000000765E-4</c:v>
                      </c:pt>
                      <c:pt idx="1675">
                        <c:v>-1.3706280000000447E-4</c:v>
                      </c:pt>
                      <c:pt idx="1676">
                        <c:v>-1.3568060000000758E-4</c:v>
                      </c:pt>
                      <c:pt idx="1677">
                        <c:v>-1.3653060000000763E-4</c:v>
                      </c:pt>
                      <c:pt idx="1678">
                        <c:v>-1.3610840000000373E-4</c:v>
                      </c:pt>
                      <c:pt idx="1679">
                        <c:v>-1.3548620000000688E-4</c:v>
                      </c:pt>
                      <c:pt idx="1680">
                        <c:v>-1.3401400000000304E-4</c:v>
                      </c:pt>
                      <c:pt idx="1681">
                        <c:v>-1.3553400000000302E-4</c:v>
                      </c:pt>
                      <c:pt idx="1682">
                        <c:v>-1.3362960000000933E-4</c:v>
                      </c:pt>
                      <c:pt idx="1683">
                        <c:v>-1.2924080000000784E-4</c:v>
                      </c:pt>
                      <c:pt idx="1684">
                        <c:v>-1.2938860000000403E-4</c:v>
                      </c:pt>
                      <c:pt idx="1685">
                        <c:v>-1.3010640000000713E-4</c:v>
                      </c:pt>
                      <c:pt idx="1686">
                        <c:v>-1.3191640000000712E-4</c:v>
                      </c:pt>
                      <c:pt idx="1687">
                        <c:v>-1.3315640000000713E-4</c:v>
                      </c:pt>
                      <c:pt idx="1688">
                        <c:v>-1.3963520000000163E-4</c:v>
                      </c:pt>
                      <c:pt idx="1689">
                        <c:v>-1.4297960000000926E-4</c:v>
                      </c:pt>
                      <c:pt idx="1690">
                        <c:v>-1.4297960000000926E-4</c:v>
                      </c:pt>
                      <c:pt idx="1691">
                        <c:v>-1.4526400000000307E-4</c:v>
                      </c:pt>
                      <c:pt idx="1692">
                        <c:v>-1.4645620000000689E-4</c:v>
                      </c:pt>
                      <c:pt idx="1693">
                        <c:v>-1.4745840000000377E-4</c:v>
                      </c:pt>
                      <c:pt idx="1694">
                        <c:v>-1.4578620000000692E-4</c:v>
                      </c:pt>
                      <c:pt idx="1695">
                        <c:v>-1.4687840000000379E-4</c:v>
                      </c:pt>
                      <c:pt idx="1696">
                        <c:v>-1.4383400000000305E-4</c:v>
                      </c:pt>
                      <c:pt idx="1697">
                        <c:v>-1.4150180000000617E-4</c:v>
                      </c:pt>
                      <c:pt idx="1698">
                        <c:v>-1.3787740000000546E-4</c:v>
                      </c:pt>
                      <c:pt idx="1699">
                        <c:v>-1.383996000000093E-4</c:v>
                      </c:pt>
                      <c:pt idx="1700">
                        <c:v>-1.3439520000000163E-4</c:v>
                      </c:pt>
                      <c:pt idx="1701">
                        <c:v>-1.3462740000000546E-4</c:v>
                      </c:pt>
                      <c:pt idx="1702">
                        <c:v>-1.3677400000000302E-4</c:v>
                      </c:pt>
                      <c:pt idx="1703">
                        <c:v>-1.3596620000000685E-4</c:v>
                      </c:pt>
                      <c:pt idx="1704">
                        <c:v>-1.4067720000000524E-4</c:v>
                      </c:pt>
                      <c:pt idx="1705">
                        <c:v>-1.4577820000000359E-4</c:v>
                      </c:pt>
                      <c:pt idx="1706">
                        <c:v>-1.4882700000000502E-4</c:v>
                      </c:pt>
                      <c:pt idx="1707">
                        <c:v>-1.4796700000000503E-4</c:v>
                      </c:pt>
                      <c:pt idx="1708">
                        <c:v>-1.4506480000000817E-4</c:v>
                      </c:pt>
                      <c:pt idx="1709">
                        <c:v>-1.3919820000000353E-4</c:v>
                      </c:pt>
                      <c:pt idx="1710">
                        <c:v>-1.319594000000091E-4</c:v>
                      </c:pt>
                      <c:pt idx="1711">
                        <c:v>-1.2837720000000521E-4</c:v>
                      </c:pt>
                      <c:pt idx="1712">
                        <c:v>-1.2895160000000593E-4</c:v>
                      </c:pt>
                      <c:pt idx="1713">
                        <c:v>-1.3128820000000356E-4</c:v>
                      </c:pt>
                      <c:pt idx="1714">
                        <c:v>-1.3371480000000813E-4</c:v>
                      </c:pt>
                      <c:pt idx="1715">
                        <c:v>-1.3481140000000575E-4</c:v>
                      </c:pt>
                      <c:pt idx="1716">
                        <c:v>-1.3704800000000333E-4</c:v>
                      </c:pt>
                      <c:pt idx="1717">
                        <c:v>-1.3919460000000794E-4</c:v>
                      </c:pt>
                      <c:pt idx="1718">
                        <c:v>-1.4052900000000165E-4</c:v>
                      </c:pt>
                      <c:pt idx="1719">
                        <c:v>-1.4496000000000691E-4</c:v>
                      </c:pt>
                      <c:pt idx="1720">
                        <c:v>-1.4933880000000141E-4</c:v>
                      </c:pt>
                      <c:pt idx="1721">
                        <c:v>-1.5191320000000912E-4</c:v>
                      </c:pt>
                      <c:pt idx="1722">
                        <c:v>-1.5596980000000672E-4</c:v>
                      </c:pt>
                      <c:pt idx="1723">
                        <c:v>-1.567342000000075E-4</c:v>
                      </c:pt>
                      <c:pt idx="1724">
                        <c:v>-1.5415980000000674E-4</c:v>
                      </c:pt>
                      <c:pt idx="1725">
                        <c:v>-1.5053540000000603E-4</c:v>
                      </c:pt>
                      <c:pt idx="1726">
                        <c:v>-1.4596100000000532E-4</c:v>
                      </c:pt>
                      <c:pt idx="1727">
                        <c:v>-1.4361880000000144E-4</c:v>
                      </c:pt>
                      <c:pt idx="1728">
                        <c:v>-1.4309660000000454E-4</c:v>
                      </c:pt>
                      <c:pt idx="1729">
                        <c:v>-1.4290660000000459E-4</c:v>
                      </c:pt>
                      <c:pt idx="1730">
                        <c:v>-1.4514880000000147E-4</c:v>
                      </c:pt>
                      <c:pt idx="1731">
                        <c:v>-1.4600880000000145E-4</c:v>
                      </c:pt>
                      <c:pt idx="1732">
                        <c:v>-1.4571880000000144E-4</c:v>
                      </c:pt>
                      <c:pt idx="1733">
                        <c:v>-1.4495880000000151E-4</c:v>
                      </c:pt>
                      <c:pt idx="1734">
                        <c:v>-1.4214660000000455E-4</c:v>
                      </c:pt>
                      <c:pt idx="1735">
                        <c:v>-1.4300100000000533E-4</c:v>
                      </c:pt>
                      <c:pt idx="1736">
                        <c:v>-1.4523760000000291E-4</c:v>
                      </c:pt>
                      <c:pt idx="1737">
                        <c:v>-1.4629200000000359E-4</c:v>
                      </c:pt>
                      <c:pt idx="1738">
                        <c:v>-1.437598000000067E-4</c:v>
                      </c:pt>
                      <c:pt idx="1739">
                        <c:v>-1.4151760000000288E-4</c:v>
                      </c:pt>
                      <c:pt idx="1740">
                        <c:v>-1.3699100000000525E-4</c:v>
                      </c:pt>
                      <c:pt idx="1741">
                        <c:v>-1.320844000000077E-4</c:v>
                      </c:pt>
                      <c:pt idx="1742">
                        <c:v>-1.2865000000000695E-4</c:v>
                      </c:pt>
                      <c:pt idx="1743">
                        <c:v>-1.2889220000000389E-4</c:v>
                      </c:pt>
                      <c:pt idx="1744">
                        <c:v>-1.3226880000000141E-4</c:v>
                      </c:pt>
                      <c:pt idx="1745">
                        <c:v>-1.3703760000000292E-4</c:v>
                      </c:pt>
                      <c:pt idx="1746">
                        <c:v>-1.4080420000000746E-4</c:v>
                      </c:pt>
                      <c:pt idx="1747">
                        <c:v>-1.4318860000000816E-4</c:v>
                      </c:pt>
                      <c:pt idx="1748">
                        <c:v>-1.462330000000019E-4</c:v>
                      </c:pt>
                      <c:pt idx="1749">
                        <c:v>-1.4485080000000501E-4</c:v>
                      </c:pt>
                      <c:pt idx="1750">
                        <c:v>-1.4032420000000749E-4</c:v>
                      </c:pt>
                      <c:pt idx="1751">
                        <c:v>-1.3579760000000292E-4</c:v>
                      </c:pt>
                      <c:pt idx="1752">
                        <c:v>-1.335132000000091E-4</c:v>
                      </c:pt>
                      <c:pt idx="1753">
                        <c:v>-1.3064880000000149E-4</c:v>
                      </c:pt>
                      <c:pt idx="1754">
                        <c:v>-1.2974660000000457E-4</c:v>
                      </c:pt>
                      <c:pt idx="1755">
                        <c:v>-1.3337100000000528E-4</c:v>
                      </c:pt>
                      <c:pt idx="1756">
                        <c:v>-1.3837760000000288E-4</c:v>
                      </c:pt>
                      <c:pt idx="1757">
                        <c:v>-1.4585860000000813E-4</c:v>
                      </c:pt>
                      <c:pt idx="1758">
                        <c:v>-1.5233740000000957E-4</c:v>
                      </c:pt>
                      <c:pt idx="1759">
                        <c:v>-1.5872620000000417E-4</c:v>
                      </c:pt>
                      <c:pt idx="1760">
                        <c:v>-1.5958620000000416E-4</c:v>
                      </c:pt>
                      <c:pt idx="1761">
                        <c:v>-1.6044620000000415E-4</c:v>
                      </c:pt>
                      <c:pt idx="1762">
                        <c:v>-1.565796000000065E-4</c:v>
                      </c:pt>
                      <c:pt idx="1763">
                        <c:v>-1.5676960000000646E-4</c:v>
                      </c:pt>
                      <c:pt idx="1764">
                        <c:v>-1.582518000000034E-4</c:v>
                      </c:pt>
                      <c:pt idx="1765">
                        <c:v>-1.5815180000000335E-4</c:v>
                      </c:pt>
                      <c:pt idx="1766">
                        <c:v>-1.5529740000000966E-4</c:v>
                      </c:pt>
                      <c:pt idx="1767">
                        <c:v>-1.5381520000000578E-4</c:v>
                      </c:pt>
                      <c:pt idx="1768">
                        <c:v>-1.4809640000000438E-4</c:v>
                      </c:pt>
                      <c:pt idx="1769">
                        <c:v>-1.4218760000000291E-4</c:v>
                      </c:pt>
                      <c:pt idx="1770">
                        <c:v>-1.3508660000000451E-4</c:v>
                      </c:pt>
                      <c:pt idx="1771">
                        <c:v>-1.3213220000000384E-4</c:v>
                      </c:pt>
                      <c:pt idx="1772">
                        <c:v>-1.3056000000000699E-4</c:v>
                      </c:pt>
                      <c:pt idx="1773">
                        <c:v>-1.3194220000000388E-4</c:v>
                      </c:pt>
                      <c:pt idx="1774">
                        <c:v>-1.361788000000015E-4</c:v>
                      </c:pt>
                      <c:pt idx="1775">
                        <c:v>-1.4061540000000596E-4</c:v>
                      </c:pt>
                      <c:pt idx="1776">
                        <c:v>-1.4432980000000668E-4</c:v>
                      </c:pt>
                      <c:pt idx="1777">
                        <c:v>-1.4943640000000433E-4</c:v>
                      </c:pt>
                      <c:pt idx="1778">
                        <c:v>-1.4962640000000429E-4</c:v>
                      </c:pt>
                      <c:pt idx="1779">
                        <c:v>-1.508664000000043E-4</c:v>
                      </c:pt>
                      <c:pt idx="1780">
                        <c:v>-1.5290860000000822E-4</c:v>
                      </c:pt>
                      <c:pt idx="1781">
                        <c:v>-1.5290860000000822E-4</c:v>
                      </c:pt>
                      <c:pt idx="1782">
                        <c:v>-1.5062420000000747E-4</c:v>
                      </c:pt>
                      <c:pt idx="1783">
                        <c:v>-1.4909980000000675E-4</c:v>
                      </c:pt>
                      <c:pt idx="1784">
                        <c:v>-1.4367100000000526E-4</c:v>
                      </c:pt>
                      <c:pt idx="1785">
                        <c:v>-1.3446560000000623E-4</c:v>
                      </c:pt>
                      <c:pt idx="1786">
                        <c:v>-1.3041900000000163E-4</c:v>
                      </c:pt>
                      <c:pt idx="1787">
                        <c:v>-1.3408560000000621E-4</c:v>
                      </c:pt>
                      <c:pt idx="1788">
                        <c:v>-1.3628000000000696E-4</c:v>
                      </c:pt>
                      <c:pt idx="1789">
                        <c:v>-1.4004660000000455E-4</c:v>
                      </c:pt>
                      <c:pt idx="1790">
                        <c:v>-1.4852980000000678E-4</c:v>
                      </c:pt>
                      <c:pt idx="1791">
                        <c:v>-1.5372640000000434E-4</c:v>
                      </c:pt>
                      <c:pt idx="1792">
                        <c:v>-1.5071980000000678E-4</c:v>
                      </c:pt>
                      <c:pt idx="1793">
                        <c:v>-1.5048760000000295E-4</c:v>
                      </c:pt>
                      <c:pt idx="1794">
                        <c:v>-1.4877320000000911E-4</c:v>
                      </c:pt>
                      <c:pt idx="1795">
                        <c:v>-1.4896320000000907E-4</c:v>
                      </c:pt>
                      <c:pt idx="1796">
                        <c:v>-1.5143760000000295E-4</c:v>
                      </c:pt>
                      <c:pt idx="1797">
                        <c:v>-1.5252980000000677E-4</c:v>
                      </c:pt>
                      <c:pt idx="1798">
                        <c:v>-1.5243980000000676E-4</c:v>
                      </c:pt>
                      <c:pt idx="1799">
                        <c:v>-1.5353200000000364E-4</c:v>
                      </c:pt>
                      <c:pt idx="1800">
                        <c:v>-1.5095760000000287E-4</c:v>
                      </c:pt>
                      <c:pt idx="1801">
                        <c:v>-1.4838320000000915E-4</c:v>
                      </c:pt>
                      <c:pt idx="1802">
                        <c:v>-1.4452660000000461E-4</c:v>
                      </c:pt>
                      <c:pt idx="1803">
                        <c:v>-1.4314440000000772E-4</c:v>
                      </c:pt>
                      <c:pt idx="1804">
                        <c:v>-1.3918780000000313E-4</c:v>
                      </c:pt>
                      <c:pt idx="1805">
                        <c:v>-1.3633340000000934E-4</c:v>
                      </c:pt>
                      <c:pt idx="1806">
                        <c:v>-1.3732560000000627E-4</c:v>
                      </c:pt>
                      <c:pt idx="1807">
                        <c:v>-1.3547340000000935E-4</c:v>
                      </c:pt>
                      <c:pt idx="1808">
                        <c:v>-1.3637560000000627E-4</c:v>
                      </c:pt>
                      <c:pt idx="1809">
                        <c:v>-1.3423340000000934E-4</c:v>
                      </c:pt>
                      <c:pt idx="1810">
                        <c:v>-1.339956000000062E-4</c:v>
                      </c:pt>
                      <c:pt idx="1811">
                        <c:v>-1.3956660000000458E-4</c:v>
                      </c:pt>
                      <c:pt idx="1812">
                        <c:v>-1.4575980000000675E-4</c:v>
                      </c:pt>
                      <c:pt idx="1813">
                        <c:v>-1.5314520000000574E-4</c:v>
                      </c:pt>
                      <c:pt idx="1814">
                        <c:v>-1.6111060000000487E-4</c:v>
                      </c:pt>
                      <c:pt idx="1815">
                        <c:v>-1.662594000000063E-4</c:v>
                      </c:pt>
                      <c:pt idx="1816">
                        <c:v>-1.627250000000056E-4</c:v>
                      </c:pt>
                      <c:pt idx="1817">
                        <c:v>-1.5896840000000794E-4</c:v>
                      </c:pt>
                      <c:pt idx="1818">
                        <c:v>-1.5409960000000648E-4</c:v>
                      </c:pt>
                      <c:pt idx="1819">
                        <c:v>-1.4895080000000506E-4</c:v>
                      </c:pt>
                      <c:pt idx="1820">
                        <c:v>-1.4609640000000433E-4</c:v>
                      </c:pt>
                      <c:pt idx="1821">
                        <c:v>-1.4666640000000431E-4</c:v>
                      </c:pt>
                      <c:pt idx="1822">
                        <c:v>-1.465764000000043E-4</c:v>
                      </c:pt>
                      <c:pt idx="1823">
                        <c:v>-1.4676640000000436E-4</c:v>
                      </c:pt>
                      <c:pt idx="1824">
                        <c:v>-1.4557420000000743E-4</c:v>
                      </c:pt>
                      <c:pt idx="1825">
                        <c:v>-1.4266760000000288E-4</c:v>
                      </c:pt>
                      <c:pt idx="1826">
                        <c:v>-1.4004100000000524E-4</c:v>
                      </c:pt>
                      <c:pt idx="1827">
                        <c:v>-1.365222000000039E-4</c:v>
                      </c:pt>
                      <c:pt idx="1828">
                        <c:v>-1.3270340000000932E-4</c:v>
                      </c:pt>
                      <c:pt idx="1829">
                        <c:v>-1.3222900000000172E-4</c:v>
                      </c:pt>
                      <c:pt idx="1830">
                        <c:v>-1.3384900000000164E-4</c:v>
                      </c:pt>
                      <c:pt idx="1831">
                        <c:v>-1.3676120000000549E-4</c:v>
                      </c:pt>
                      <c:pt idx="1832">
                        <c:v>-1.3947340000000934E-4</c:v>
                      </c:pt>
                      <c:pt idx="1833">
                        <c:v>-1.4286560000000622E-4</c:v>
                      </c:pt>
                      <c:pt idx="1834">
                        <c:v>-1.4486560000000627E-4</c:v>
                      </c:pt>
                      <c:pt idx="1835">
                        <c:v>-1.4734560000000628E-4</c:v>
                      </c:pt>
                      <c:pt idx="1836">
                        <c:v>-1.4872340000000937E-4</c:v>
                      </c:pt>
                      <c:pt idx="1837">
                        <c:v>-1.5020120000000547E-4</c:v>
                      </c:pt>
                      <c:pt idx="1838">
                        <c:v>-1.5240120000000552E-4</c:v>
                      </c:pt>
                      <c:pt idx="1839">
                        <c:v>-1.589278000000031E-4</c:v>
                      </c:pt>
                      <c:pt idx="1840">
                        <c:v>-1.6193000000000696E-4</c:v>
                      </c:pt>
                      <c:pt idx="1841">
                        <c:v>-1.6703660000000461E-4</c:v>
                      </c:pt>
                      <c:pt idx="1842">
                        <c:v>-1.7232320000000912E-4</c:v>
                      </c:pt>
                      <c:pt idx="1843">
                        <c:v>-1.7356320000000913E-4</c:v>
                      </c:pt>
                      <c:pt idx="1844">
                        <c:v>-1.6918440000000768E-4</c:v>
                      </c:pt>
                      <c:pt idx="1845">
                        <c:v>-1.6289120000000546E-4</c:v>
                      </c:pt>
                      <c:pt idx="1846">
                        <c:v>-1.5659800000000334E-4</c:v>
                      </c:pt>
                      <c:pt idx="1847">
                        <c:v>-1.5030480000000816E-4</c:v>
                      </c:pt>
                      <c:pt idx="1848">
                        <c:v>-1.4974040000000739E-4</c:v>
                      </c:pt>
                      <c:pt idx="1849">
                        <c:v>-1.5126040000000736E-4</c:v>
                      </c:pt>
                      <c:pt idx="1850">
                        <c:v>-1.5783920000000192E-4</c:v>
                      </c:pt>
                      <c:pt idx="1851">
                        <c:v>-1.6303580000000641E-4</c:v>
                      </c:pt>
                      <c:pt idx="1852">
                        <c:v>-1.6399580000000646E-4</c:v>
                      </c:pt>
                      <c:pt idx="1853">
                        <c:v>-1.6050920000000189E-4</c:v>
                      </c:pt>
                      <c:pt idx="1854">
                        <c:v>-1.5684260000000424E-4</c:v>
                      </c:pt>
                      <c:pt idx="1855">
                        <c:v>-1.5102380000000973E-4</c:v>
                      </c:pt>
                      <c:pt idx="1856">
                        <c:v>-1.4749940000000907E-4</c:v>
                      </c:pt>
                      <c:pt idx="1857">
                        <c:v>-1.4606940000000911E-4</c:v>
                      </c:pt>
                      <c:pt idx="1858">
                        <c:v>-1.4740380000000976E-4</c:v>
                      </c:pt>
                      <c:pt idx="1859">
                        <c:v>-1.5031040000000736E-4</c:v>
                      </c:pt>
                      <c:pt idx="1860">
                        <c:v>-1.5526920000000189E-4</c:v>
                      </c:pt>
                      <c:pt idx="1861">
                        <c:v>-1.5541140000000571E-4</c:v>
                      </c:pt>
                      <c:pt idx="1862">
                        <c:v>-1.5436140000000577E-4</c:v>
                      </c:pt>
                      <c:pt idx="1863">
                        <c:v>-1.5588580000000648E-4</c:v>
                      </c:pt>
                      <c:pt idx="1864">
                        <c:v>-1.5326360000000958E-4</c:v>
                      </c:pt>
                      <c:pt idx="1865">
                        <c:v>-1.5088360000000951E-4</c:v>
                      </c:pt>
                      <c:pt idx="1866">
                        <c:v>-1.508258000000065E-4</c:v>
                      </c:pt>
                      <c:pt idx="1867">
                        <c:v>-1.5197020000000719E-4</c:v>
                      </c:pt>
                      <c:pt idx="1868">
                        <c:v>-1.5054020000000712E-4</c:v>
                      </c:pt>
                      <c:pt idx="1869">
                        <c:v>-1.5297680000000481E-4</c:v>
                      </c:pt>
                      <c:pt idx="1870">
                        <c:v>-1.5707560000000618E-4</c:v>
                      </c:pt>
                      <c:pt idx="1871">
                        <c:v>-1.5988220000000383E-4</c:v>
                      </c:pt>
                      <c:pt idx="1872">
                        <c:v>-1.6221880000000146E-4</c:v>
                      </c:pt>
                      <c:pt idx="1873">
                        <c:v>-1.576444000000077E-4</c:v>
                      </c:pt>
                      <c:pt idx="1874">
                        <c:v>-1.5049560000000622E-4</c:v>
                      </c:pt>
                      <c:pt idx="1875">
                        <c:v>-1.4381680000000478E-4</c:v>
                      </c:pt>
                      <c:pt idx="1876">
                        <c:v>-1.3981240000000405E-4</c:v>
                      </c:pt>
                      <c:pt idx="1877">
                        <c:v>-1.349058000000065E-4</c:v>
                      </c:pt>
                      <c:pt idx="1878">
                        <c:v>-1.375224000000041E-4</c:v>
                      </c:pt>
                      <c:pt idx="1879">
                        <c:v>-1.3942680000000483E-4</c:v>
                      </c:pt>
                      <c:pt idx="1880">
                        <c:v>-1.4281340000000934E-4</c:v>
                      </c:pt>
                      <c:pt idx="1881">
                        <c:v>-1.4324560000000624E-4</c:v>
                      </c:pt>
                      <c:pt idx="1882">
                        <c:v>-1.45820000000007E-4</c:v>
                      </c:pt>
                      <c:pt idx="1883">
                        <c:v>-1.4687000000000695E-4</c:v>
                      </c:pt>
                      <c:pt idx="1884">
                        <c:v>-1.446756000000062E-4</c:v>
                      </c:pt>
                      <c:pt idx="1885">
                        <c:v>-1.4296120000000553E-4</c:v>
                      </c:pt>
                      <c:pt idx="1886">
                        <c:v>-1.4338900000000169E-4</c:v>
                      </c:pt>
                      <c:pt idx="1887">
                        <c:v>-1.4281460000000791E-4</c:v>
                      </c:pt>
                      <c:pt idx="1888">
                        <c:v>-1.4353240000000407E-4</c:v>
                      </c:pt>
                      <c:pt idx="1889">
                        <c:v>-1.4858680000000475E-4</c:v>
                      </c:pt>
                      <c:pt idx="1890">
                        <c:v>-1.548334000000093E-4</c:v>
                      </c:pt>
                      <c:pt idx="1891">
                        <c:v>-1.5811560000000618E-4</c:v>
                      </c:pt>
                      <c:pt idx="1892">
                        <c:v>-1.6370220000000381E-4</c:v>
                      </c:pt>
                      <c:pt idx="1893">
                        <c:v>-1.6346000000000698E-4</c:v>
                      </c:pt>
                      <c:pt idx="1894">
                        <c:v>-1.5879120000000552E-4</c:v>
                      </c:pt>
                      <c:pt idx="1895">
                        <c:v>-1.5521460000000788E-4</c:v>
                      </c:pt>
                      <c:pt idx="1896">
                        <c:v>-1.5135800000000334E-4</c:v>
                      </c:pt>
                      <c:pt idx="1897">
                        <c:v>-1.4730140000000574E-4</c:v>
                      </c:pt>
                      <c:pt idx="1898">
                        <c:v>-1.458292000000019E-4</c:v>
                      </c:pt>
                      <c:pt idx="1899">
                        <c:v>-1.4849360000000961E-4</c:v>
                      </c:pt>
                      <c:pt idx="1900">
                        <c:v>-1.4840360000000961E-4</c:v>
                      </c:pt>
                      <c:pt idx="1901">
                        <c:v>-1.5073580000000649E-4</c:v>
                      </c:pt>
                      <c:pt idx="1902">
                        <c:v>-1.5168580000000649E-4</c:v>
                      </c:pt>
                      <c:pt idx="1903">
                        <c:v>-1.5449800000000334E-4</c:v>
                      </c:pt>
                      <c:pt idx="1904">
                        <c:v>-1.5316360000000953E-4</c:v>
                      </c:pt>
                      <c:pt idx="1905">
                        <c:v>-1.5735800000000338E-4</c:v>
                      </c:pt>
                      <c:pt idx="1906">
                        <c:v>-1.5913020000000717E-4</c:v>
                      </c:pt>
                      <c:pt idx="1907">
                        <c:v>-1.6236460000000792E-4</c:v>
                      </c:pt>
                      <c:pt idx="1908">
                        <c:v>-1.6355680000000475E-4</c:v>
                      </c:pt>
                      <c:pt idx="1909">
                        <c:v>-1.6613120000000552E-4</c:v>
                      </c:pt>
                      <c:pt idx="1910">
                        <c:v>-1.6732340000000939E-4</c:v>
                      </c:pt>
                      <c:pt idx="1911">
                        <c:v>-1.6723340000000938E-4</c:v>
                      </c:pt>
                      <c:pt idx="1912">
                        <c:v>-1.6694340000000937E-4</c:v>
                      </c:pt>
                      <c:pt idx="1913">
                        <c:v>-1.6260680000000475E-4</c:v>
                      </c:pt>
                      <c:pt idx="1914">
                        <c:v>-1.6103460000000791E-4</c:v>
                      </c:pt>
                      <c:pt idx="1915">
                        <c:v>-1.5965240000000408E-4</c:v>
                      </c:pt>
                      <c:pt idx="1916">
                        <c:v>-1.5798020000000717E-4</c:v>
                      </c:pt>
                      <c:pt idx="1917">
                        <c:v>-1.5226140000000577E-4</c:v>
                      </c:pt>
                      <c:pt idx="1918">
                        <c:v>-1.5493580000000649E-4</c:v>
                      </c:pt>
                      <c:pt idx="1919">
                        <c:v>-1.4930700000000499E-4</c:v>
                      </c:pt>
                      <c:pt idx="1920">
                        <c:v>-1.4487040000000736E-4</c:v>
                      </c:pt>
                      <c:pt idx="1921">
                        <c:v>-1.4430040000000738E-4</c:v>
                      </c:pt>
                      <c:pt idx="1922">
                        <c:v>-1.4706480000000811E-4</c:v>
                      </c:pt>
                      <c:pt idx="1923">
                        <c:v>-1.4478040000000735E-4</c:v>
                      </c:pt>
                      <c:pt idx="1924">
                        <c:v>-1.4526040000000743E-4</c:v>
                      </c:pt>
                      <c:pt idx="1925">
                        <c:v>-1.4759260000000432E-4</c:v>
                      </c:pt>
                      <c:pt idx="1926">
                        <c:v>-1.4673820000000353E-4</c:v>
                      </c:pt>
                      <c:pt idx="1927">
                        <c:v>-1.4549380000000982E-4</c:v>
                      </c:pt>
                      <c:pt idx="1928">
                        <c:v>-1.4683380000000978E-4</c:v>
                      </c:pt>
                      <c:pt idx="1929">
                        <c:v>-1.4912380000000973E-4</c:v>
                      </c:pt>
                      <c:pt idx="1930">
                        <c:v>-1.5121380000000979E-4</c:v>
                      </c:pt>
                      <c:pt idx="1931">
                        <c:v>-1.5284380000000976E-4</c:v>
                      </c:pt>
                      <c:pt idx="1932">
                        <c:v>-1.5159940000000901E-4</c:v>
                      </c:pt>
                      <c:pt idx="1933">
                        <c:v>-1.509350000000014E-4</c:v>
                      </c:pt>
                      <c:pt idx="1934">
                        <c:v>-1.4979060000000759E-4</c:v>
                      </c:pt>
                      <c:pt idx="1935">
                        <c:v>-1.4560180000000616E-4</c:v>
                      </c:pt>
                      <c:pt idx="1936">
                        <c:v>-1.4188300000000475E-4</c:v>
                      </c:pt>
                      <c:pt idx="1937">
                        <c:v>-1.401164000000071E-4</c:v>
                      </c:pt>
                      <c:pt idx="1938">
                        <c:v>-1.3964200000000639E-4</c:v>
                      </c:pt>
                      <c:pt idx="1939">
                        <c:v>-1.4079200000000639E-4</c:v>
                      </c:pt>
                      <c:pt idx="1940">
                        <c:v>-1.454564000000071E-4</c:v>
                      </c:pt>
                      <c:pt idx="1941">
                        <c:v>-1.4918080000000781E-4</c:v>
                      </c:pt>
                      <c:pt idx="1942">
                        <c:v>-1.5132300000000474E-4</c:v>
                      </c:pt>
                      <c:pt idx="1943">
                        <c:v>-1.5241520000000162E-4</c:v>
                      </c:pt>
                      <c:pt idx="1944">
                        <c:v>-1.5279520000000164E-4</c:v>
                      </c:pt>
                      <c:pt idx="1945">
                        <c:v>-1.4965080000000784E-4</c:v>
                      </c:pt>
                      <c:pt idx="1946">
                        <c:v>-1.5042080000000782E-4</c:v>
                      </c:pt>
                      <c:pt idx="1947">
                        <c:v>-1.5417740000000547E-4</c:v>
                      </c:pt>
                      <c:pt idx="1948">
                        <c:v>-1.5708960000000927E-4</c:v>
                      </c:pt>
                      <c:pt idx="1949">
                        <c:v>-1.6138400000000307E-4</c:v>
                      </c:pt>
                      <c:pt idx="1950">
                        <c:v>-1.6428620000000688E-4</c:v>
                      </c:pt>
                      <c:pt idx="1951">
                        <c:v>-1.6652840000000381E-4</c:v>
                      </c:pt>
                      <c:pt idx="1952">
                        <c:v>-1.6252960000000927E-4</c:v>
                      </c:pt>
                      <c:pt idx="1953">
                        <c:v>-1.5838300000000472E-4</c:v>
                      </c:pt>
                      <c:pt idx="1954">
                        <c:v>-1.5738080000000785E-4</c:v>
                      </c:pt>
                      <c:pt idx="1955">
                        <c:v>-1.5694860000000402E-4</c:v>
                      </c:pt>
                      <c:pt idx="1956">
                        <c:v>-1.5561420000000326E-4</c:v>
                      </c:pt>
                      <c:pt idx="1957">
                        <c:v>-1.5842640000000711E-4</c:v>
                      </c:pt>
                      <c:pt idx="1958">
                        <c:v>-1.6243080000000784E-4</c:v>
                      </c:pt>
                      <c:pt idx="1959">
                        <c:v>-1.6181860000000399E-4</c:v>
                      </c:pt>
                      <c:pt idx="1960">
                        <c:v>-1.6062640000000711E-4</c:v>
                      </c:pt>
                      <c:pt idx="1961">
                        <c:v>-1.6033640000000709E-4</c:v>
                      </c:pt>
                      <c:pt idx="1962">
                        <c:v>-1.6004640000000714E-4</c:v>
                      </c:pt>
                      <c:pt idx="1963">
                        <c:v>-1.586642000000033E-4</c:v>
                      </c:pt>
                      <c:pt idx="1964">
                        <c:v>-1.5924420000000328E-4</c:v>
                      </c:pt>
                      <c:pt idx="1965">
                        <c:v>-1.614764000000071E-4</c:v>
                      </c:pt>
                      <c:pt idx="1966">
                        <c:v>-1.592920000000064E-4</c:v>
                      </c:pt>
                      <c:pt idx="1967">
                        <c:v>-1.5571540000000183E-4</c:v>
                      </c:pt>
                      <c:pt idx="1968">
                        <c:v>-1.5204880000000424E-4</c:v>
                      </c:pt>
                      <c:pt idx="1969">
                        <c:v>-1.469000000000097E-4</c:v>
                      </c:pt>
                      <c:pt idx="1970">
                        <c:v>-1.4246340000000519E-4</c:v>
                      </c:pt>
                      <c:pt idx="1971">
                        <c:v>-1.3869680000000754E-4</c:v>
                      </c:pt>
                      <c:pt idx="1972">
                        <c:v>-1.3926680000000757E-4</c:v>
                      </c:pt>
                      <c:pt idx="1973">
                        <c:v>-1.3984680000000754E-4</c:v>
                      </c:pt>
                      <c:pt idx="1974">
                        <c:v>-1.3865460000000372E-4</c:v>
                      </c:pt>
                      <c:pt idx="1975">
                        <c:v>-1.3917240000000682E-4</c:v>
                      </c:pt>
                      <c:pt idx="1976">
                        <c:v>-1.4208460000000373E-4</c:v>
                      </c:pt>
                      <c:pt idx="1977">
                        <c:v>-1.4223240000000686E-4</c:v>
                      </c:pt>
                      <c:pt idx="1978">
                        <c:v>-1.4413240000000685E-4</c:v>
                      </c:pt>
                      <c:pt idx="1979">
                        <c:v>-1.4466020000000301E-4</c:v>
                      </c:pt>
                      <c:pt idx="1980">
                        <c:v>-1.4523020000000299E-4</c:v>
                      </c:pt>
                      <c:pt idx="1981">
                        <c:v>-1.4857460000000373E-4</c:v>
                      </c:pt>
                      <c:pt idx="1982">
                        <c:v>-1.5310120000000137E-4</c:v>
                      </c:pt>
                      <c:pt idx="1983">
                        <c:v>-1.5724780000000592E-4</c:v>
                      </c:pt>
                      <c:pt idx="1984">
                        <c:v>-1.6158440000000349E-4</c:v>
                      </c:pt>
                      <c:pt idx="1985">
                        <c:v>-1.6501880000000424E-4</c:v>
                      </c:pt>
                      <c:pt idx="1986">
                        <c:v>-1.6015000000000972E-4</c:v>
                      </c:pt>
                      <c:pt idx="1987">
                        <c:v>-1.5162460000000373E-4</c:v>
                      </c:pt>
                      <c:pt idx="1988">
                        <c:v>-1.459536000000054E-4</c:v>
                      </c:pt>
                      <c:pt idx="1989">
                        <c:v>-1.3861040000000323E-4</c:v>
                      </c:pt>
                      <c:pt idx="1990">
                        <c:v>-1.3356160000000181E-4</c:v>
                      </c:pt>
                      <c:pt idx="1991">
                        <c:v>-1.3727600000000946E-4</c:v>
                      </c:pt>
                      <c:pt idx="1992">
                        <c:v>-1.4337480000000395E-4</c:v>
                      </c:pt>
                      <c:pt idx="1993">
                        <c:v>-1.4791140000000157E-4</c:v>
                      </c:pt>
                      <c:pt idx="1994">
                        <c:v>-1.5539240000000682E-4</c:v>
                      </c:pt>
                      <c:pt idx="1995">
                        <c:v>-1.5653240000000683E-4</c:v>
                      </c:pt>
                      <c:pt idx="1996">
                        <c:v>-1.5591020000000299E-4</c:v>
                      </c:pt>
                      <c:pt idx="1997">
                        <c:v>-1.5224360000000539E-4</c:v>
                      </c:pt>
                      <c:pt idx="1998">
                        <c:v>-1.4728480000000393E-4</c:v>
                      </c:pt>
                      <c:pt idx="1999">
                        <c:v>-1.4361820000000634E-4</c:v>
                      </c:pt>
                      <c:pt idx="2000">
                        <c:v>-1.4352820000000633E-4</c:v>
                      </c:pt>
                      <c:pt idx="2001">
                        <c:v>-1.4194600000000943E-4</c:v>
                      </c:pt>
                      <c:pt idx="2002">
                        <c:v>-1.405638000000056E-4</c:v>
                      </c:pt>
                      <c:pt idx="2003">
                        <c:v>-1.3966160000000179E-4</c:v>
                      </c:pt>
                      <c:pt idx="2004">
                        <c:v>-1.3875940000000487E-4</c:v>
                      </c:pt>
                      <c:pt idx="2005">
                        <c:v>-1.3627500000000417E-4</c:v>
                      </c:pt>
                      <c:pt idx="2006">
                        <c:v>-1.3627500000000417E-4</c:v>
                      </c:pt>
                      <c:pt idx="2007">
                        <c:v>-1.3737720000000798E-4</c:v>
                      </c:pt>
                      <c:pt idx="2008">
                        <c:v>-1.4076380000000561E-4</c:v>
                      </c:pt>
                      <c:pt idx="2009">
                        <c:v>-1.4462040000000321E-4</c:v>
                      </c:pt>
                      <c:pt idx="2010">
                        <c:v>-1.484770000000078E-4</c:v>
                      </c:pt>
                      <c:pt idx="2011">
                        <c:v>-1.5004920000000465E-4</c:v>
                      </c:pt>
                      <c:pt idx="2012">
                        <c:v>-1.5081920000000468E-4</c:v>
                      </c:pt>
                      <c:pt idx="2013">
                        <c:v>-1.5019700000000778E-4</c:v>
                      </c:pt>
                      <c:pt idx="2014">
                        <c:v>-1.4910480000000396E-4</c:v>
                      </c:pt>
                      <c:pt idx="2015">
                        <c:v>-1.4953260000000705E-4</c:v>
                      </c:pt>
                      <c:pt idx="2016">
                        <c:v>-1.4920040000000322E-4</c:v>
                      </c:pt>
                      <c:pt idx="2017">
                        <c:v>-1.5329480000000396E-4</c:v>
                      </c:pt>
                      <c:pt idx="2018">
                        <c:v>-1.5739920000000469E-4</c:v>
                      </c:pt>
                      <c:pt idx="2019">
                        <c:v>-1.5872920000000465E-4</c:v>
                      </c:pt>
                      <c:pt idx="2020">
                        <c:v>-1.5910920000000467E-4</c:v>
                      </c:pt>
                      <c:pt idx="2021">
                        <c:v>-1.6034920000000468E-4</c:v>
                      </c:pt>
                      <c:pt idx="2022">
                        <c:v>-1.5882480000000397E-4</c:v>
                      </c:pt>
                      <c:pt idx="2023">
                        <c:v>-1.5363380000000561E-4</c:v>
                      </c:pt>
                      <c:pt idx="2024">
                        <c:v>-1.5444160000000178E-4</c:v>
                      </c:pt>
                      <c:pt idx="2025">
                        <c:v>-1.5211500000000415E-4</c:v>
                      </c:pt>
                      <c:pt idx="2026">
                        <c:v>-1.5024840000000655E-4</c:v>
                      </c:pt>
                      <c:pt idx="2027">
                        <c:v>-1.4920400000000586E-4</c:v>
                      </c:pt>
                      <c:pt idx="2028">
                        <c:v>-1.5459060000000343E-4</c:v>
                      </c:pt>
                      <c:pt idx="2029">
                        <c:v>-1.5821500000000419E-4</c:v>
                      </c:pt>
                      <c:pt idx="2030">
                        <c:v>-1.6607600000000946E-4</c:v>
                      </c:pt>
                      <c:pt idx="2031">
                        <c:v>-1.7189480000000392E-4</c:v>
                      </c:pt>
                      <c:pt idx="2032">
                        <c:v>-1.7479700000000778E-4</c:v>
                      </c:pt>
                      <c:pt idx="2033">
                        <c:v>-1.763270000000078E-4</c:v>
                      </c:pt>
                      <c:pt idx="2034">
                        <c:v>-1.6808160000000177E-4</c:v>
                      </c:pt>
                      <c:pt idx="2035">
                        <c:v>-1.6121840000000656E-4</c:v>
                      </c:pt>
                      <c:pt idx="2036">
                        <c:v>-1.5445520000000442E-4</c:v>
                      </c:pt>
                      <c:pt idx="2037">
                        <c:v>-1.4830420000000607E-4</c:v>
                      </c:pt>
                      <c:pt idx="2038">
                        <c:v>-1.4353540000000461E-4</c:v>
                      </c:pt>
                      <c:pt idx="2039">
                        <c:v>-1.429232000000077E-4</c:v>
                      </c:pt>
                      <c:pt idx="2040">
                        <c:v>-1.4230100000000391E-4</c:v>
                      </c:pt>
                      <c:pt idx="2041">
                        <c:v>-1.4148880000000699E-4</c:v>
                      </c:pt>
                      <c:pt idx="2042">
                        <c:v>-1.41588800000007E-4</c:v>
                      </c:pt>
                      <c:pt idx="2043">
                        <c:v>-1.4234880000000698E-4</c:v>
                      </c:pt>
                      <c:pt idx="2044">
                        <c:v>-1.4220660000000316E-4</c:v>
                      </c:pt>
                      <c:pt idx="2045">
                        <c:v>-1.4353660000000318E-4</c:v>
                      </c:pt>
                      <c:pt idx="2046">
                        <c:v>-1.4487660000000319E-4</c:v>
                      </c:pt>
                      <c:pt idx="2047">
                        <c:v>-1.4758880000000698E-4</c:v>
                      </c:pt>
                      <c:pt idx="2048">
                        <c:v>-1.5231540000000462E-4</c:v>
                      </c:pt>
                      <c:pt idx="2049">
                        <c:v>-1.5793420000000607E-4</c:v>
                      </c:pt>
                      <c:pt idx="2050">
                        <c:v>-1.6012860000000676E-4</c:v>
                      </c:pt>
                      <c:pt idx="2051">
                        <c:v>-1.6232300000000751E-4</c:v>
                      </c:pt>
                      <c:pt idx="2052">
                        <c:v>-1.6355740000000821E-4</c:v>
                      </c:pt>
                      <c:pt idx="2053">
                        <c:v>-1.5927300000000751E-4</c:v>
                      </c:pt>
                      <c:pt idx="2054">
                        <c:v>-1.5626080000000366E-4</c:v>
                      </c:pt>
                      <c:pt idx="2055">
                        <c:v>-1.5779520000000437E-4</c:v>
                      </c:pt>
                      <c:pt idx="2056">
                        <c:v>-1.6070180000000203E-4</c:v>
                      </c:pt>
                      <c:pt idx="2057">
                        <c:v>-1.6326620000000968E-4</c:v>
                      </c:pt>
                      <c:pt idx="2058">
                        <c:v>-1.6584060000000346E-4</c:v>
                      </c:pt>
                      <c:pt idx="2059">
                        <c:v>-1.6851500000000417E-4</c:v>
                      </c:pt>
                      <c:pt idx="2060">
                        <c:v>-1.6780280000000726E-4</c:v>
                      </c:pt>
                      <c:pt idx="2061">
                        <c:v>-1.6623060000000347E-4</c:v>
                      </c:pt>
                      <c:pt idx="2062">
                        <c:v>-1.6298620000000966E-4</c:v>
                      </c:pt>
                      <c:pt idx="2063">
                        <c:v>-1.586496000000051E-4</c:v>
                      </c:pt>
                      <c:pt idx="2064">
                        <c:v>-1.553152000000044E-4</c:v>
                      </c:pt>
                      <c:pt idx="2065">
                        <c:v>-1.4854640000000295E-4</c:v>
                      </c:pt>
                      <c:pt idx="2066">
                        <c:v>-1.4429980000000534E-4</c:v>
                      </c:pt>
                      <c:pt idx="2067">
                        <c:v>-1.4301760000000151E-4</c:v>
                      </c:pt>
                      <c:pt idx="2068">
                        <c:v>-1.4687420000000605E-4</c:v>
                      </c:pt>
                      <c:pt idx="2069">
                        <c:v>-1.4578200000000917E-4</c:v>
                      </c:pt>
                      <c:pt idx="2070">
                        <c:v>-1.5087860000000678E-4</c:v>
                      </c:pt>
                      <c:pt idx="2071">
                        <c:v>-1.5154860000000676E-4</c:v>
                      </c:pt>
                      <c:pt idx="2072">
                        <c:v>-1.4835200000000914E-4</c:v>
                      </c:pt>
                      <c:pt idx="2073">
                        <c:v>-1.432510000000039E-4</c:v>
                      </c:pt>
                      <c:pt idx="2074">
                        <c:v>-1.4526100000000389E-4</c:v>
                      </c:pt>
                      <c:pt idx="2075">
                        <c:v>-1.4520880000000702E-4</c:v>
                      </c:pt>
                      <c:pt idx="2076">
                        <c:v>-1.4911320000000775E-4</c:v>
                      </c:pt>
                      <c:pt idx="2077">
                        <c:v>-1.5535980000000536E-4</c:v>
                      </c:pt>
                      <c:pt idx="2078">
                        <c:v>-1.6055640000000297E-4</c:v>
                      </c:pt>
                      <c:pt idx="2079">
                        <c:v>-1.6260860000000678E-4</c:v>
                      </c:pt>
                      <c:pt idx="2080">
                        <c:v>-1.6504080000000367E-4</c:v>
                      </c:pt>
                      <c:pt idx="2081">
                        <c:v>-1.6676080000000364E-4</c:v>
                      </c:pt>
                      <c:pt idx="2082">
                        <c:v>-1.6723080000000367E-4</c:v>
                      </c:pt>
                      <c:pt idx="2083">
                        <c:v>-1.6718860000000679E-4</c:v>
                      </c:pt>
                      <c:pt idx="2084">
                        <c:v>-1.6537420000000606E-4</c:v>
                      </c:pt>
                      <c:pt idx="2085">
                        <c:v>-1.6317980000000532E-4</c:v>
                      </c:pt>
                      <c:pt idx="2086">
                        <c:v>-1.6032540000000459E-4</c:v>
                      </c:pt>
                      <c:pt idx="2087">
                        <c:v>-1.5607880000000697E-4</c:v>
                      </c:pt>
                      <c:pt idx="2088">
                        <c:v>-1.5412660000000317E-4</c:v>
                      </c:pt>
                      <c:pt idx="2089">
                        <c:v>-1.594654000000046E-4</c:v>
                      </c:pt>
                      <c:pt idx="2090">
                        <c:v>-1.6260980000000534E-4</c:v>
                      </c:pt>
                      <c:pt idx="2091">
                        <c:v>-1.6866640000000294E-4</c:v>
                      </c:pt>
                      <c:pt idx="2092">
                        <c:v>-1.7638520000000439E-4</c:v>
                      </c:pt>
                      <c:pt idx="2093">
                        <c:v>-1.8015740000000823E-4</c:v>
                      </c:pt>
                      <c:pt idx="2094">
                        <c:v>-1.7877080000000366E-4</c:v>
                      </c:pt>
                      <c:pt idx="2095">
                        <c:v>-1.7820640000000294E-4</c:v>
                      </c:pt>
                      <c:pt idx="2096">
                        <c:v>-1.7490980000000532E-4</c:v>
                      </c:pt>
                      <c:pt idx="2097">
                        <c:v>-1.7272540000000462E-4</c:v>
                      </c:pt>
                      <c:pt idx="2098">
                        <c:v>-1.7310540000000459E-4</c:v>
                      </c:pt>
                      <c:pt idx="2099">
                        <c:v>-1.7457760000000148E-4</c:v>
                      </c:pt>
                      <c:pt idx="2100">
                        <c:v>-1.7357540000000461E-4</c:v>
                      </c:pt>
                      <c:pt idx="2101">
                        <c:v>-1.7505760000000151E-4</c:v>
                      </c:pt>
                      <c:pt idx="2102">
                        <c:v>-1.7120100000000391E-4</c:v>
                      </c:pt>
                      <c:pt idx="2103">
                        <c:v>-1.6733440000000626E-4</c:v>
                      </c:pt>
                      <c:pt idx="2104">
                        <c:v>-1.6161560000000486E-4</c:v>
                      </c:pt>
                      <c:pt idx="2105">
                        <c:v>-1.5698900000000722E-4</c:v>
                      </c:pt>
                      <c:pt idx="2106">
                        <c:v>-1.581812000000041E-4</c:v>
                      </c:pt>
                      <c:pt idx="2107">
                        <c:v>-1.645222000000094E-4</c:v>
                      </c:pt>
                      <c:pt idx="2108">
                        <c:v>-1.688110000000039E-4</c:v>
                      </c:pt>
                      <c:pt idx="2109">
                        <c:v>-1.7486200000000918E-4</c:v>
                      </c:pt>
                      <c:pt idx="2110">
                        <c:v>-1.7925080000000368E-4</c:v>
                      </c:pt>
                      <c:pt idx="2111">
                        <c:v>-1.7671860000000679E-4</c:v>
                      </c:pt>
                      <c:pt idx="2112">
                        <c:v>-1.7400640000000294E-4</c:v>
                      </c:pt>
                      <c:pt idx="2113">
                        <c:v>-1.7057200000000918E-4</c:v>
                      </c:pt>
                      <c:pt idx="2114">
                        <c:v>-1.6890980000000533E-4</c:v>
                      </c:pt>
                      <c:pt idx="2115">
                        <c:v>-1.6904760000000153E-4</c:v>
                      </c:pt>
                      <c:pt idx="2116">
                        <c:v>-1.6800320000000772E-4</c:v>
                      </c:pt>
                      <c:pt idx="2117">
                        <c:v>-1.6809880000000698E-4</c:v>
                      </c:pt>
                      <c:pt idx="2118">
                        <c:v>-1.6995660000000316E-4</c:v>
                      </c:pt>
                      <c:pt idx="2119">
                        <c:v>-1.6905000000000555E-4</c:v>
                      </c:pt>
                      <c:pt idx="2120">
                        <c:v>-1.6848560000000482E-4</c:v>
                      </c:pt>
                      <c:pt idx="2121">
                        <c:v>-1.677212000000041E-4</c:v>
                      </c:pt>
                      <c:pt idx="2122">
                        <c:v>-1.6628680000000339E-4</c:v>
                      </c:pt>
                      <c:pt idx="2123">
                        <c:v>-1.6457240000000961E-4</c:v>
                      </c:pt>
                      <c:pt idx="2124">
                        <c:v>-1.6333800000000197E-4</c:v>
                      </c:pt>
                      <c:pt idx="2125">
                        <c:v>-1.6672020000000579E-4</c:v>
                      </c:pt>
                      <c:pt idx="2126">
                        <c:v>-1.691102000000058E-4</c:v>
                      </c:pt>
                      <c:pt idx="2127">
                        <c:v>-1.7287240000000959E-4</c:v>
                      </c:pt>
                      <c:pt idx="2128">
                        <c:v>-1.7535240000000961E-4</c:v>
                      </c:pt>
                      <c:pt idx="2129">
                        <c:v>-1.7588020000000576E-4</c:v>
                      </c:pt>
                      <c:pt idx="2130">
                        <c:v>-1.7563800000000194E-4</c:v>
                      </c:pt>
                      <c:pt idx="2131">
                        <c:v>-1.7549580000000506E-4</c:v>
                      </c:pt>
                      <c:pt idx="2132">
                        <c:v>-1.7583360000000814E-4</c:v>
                      </c:pt>
                      <c:pt idx="2133">
                        <c:v>-1.7873580000000506E-4</c:v>
                      </c:pt>
                      <c:pt idx="2134">
                        <c:v>-1.7721140000000435E-4</c:v>
                      </c:pt>
                      <c:pt idx="2135">
                        <c:v>-1.7955360000000817E-4</c:v>
                      </c:pt>
                      <c:pt idx="2136">
                        <c:v>-1.8150580000000503E-4</c:v>
                      </c:pt>
                      <c:pt idx="2137">
                        <c:v>-1.8298800000000193E-4</c:v>
                      </c:pt>
                      <c:pt idx="2138">
                        <c:v>-1.8446020000000577E-4</c:v>
                      </c:pt>
                      <c:pt idx="2139">
                        <c:v>-1.8812680000000341E-4</c:v>
                      </c:pt>
                      <c:pt idx="2140">
                        <c:v>-1.880368000000034E-4</c:v>
                      </c:pt>
                      <c:pt idx="2141">
                        <c:v>-1.8855900000000725E-4</c:v>
                      </c:pt>
                      <c:pt idx="2142">
                        <c:v>-1.8622680000000336E-4</c:v>
                      </c:pt>
                      <c:pt idx="2143">
                        <c:v>-1.8388460000000648E-4</c:v>
                      </c:pt>
                      <c:pt idx="2144">
                        <c:v>-1.8141020000000577E-4</c:v>
                      </c:pt>
                      <c:pt idx="2145">
                        <c:v>-1.7973800000000193E-4</c:v>
                      </c:pt>
                      <c:pt idx="2146">
                        <c:v>-1.7873580000000506E-4</c:v>
                      </c:pt>
                      <c:pt idx="2147">
                        <c:v>-1.7912580000000507E-4</c:v>
                      </c:pt>
                      <c:pt idx="2148">
                        <c:v>-1.7950580000000504E-4</c:v>
                      </c:pt>
                      <c:pt idx="2149">
                        <c:v>-1.7716360000000816E-4</c:v>
                      </c:pt>
                      <c:pt idx="2150">
                        <c:v>-1.7512140000000434E-4</c:v>
                      </c:pt>
                      <c:pt idx="2151">
                        <c:v>-1.7058480000000672E-4</c:v>
                      </c:pt>
                      <c:pt idx="2152">
                        <c:v>-1.702048000000067E-4</c:v>
                      </c:pt>
                      <c:pt idx="2153">
                        <c:v>-1.7120700000000362E-4</c:v>
                      </c:pt>
                      <c:pt idx="2154">
                        <c:v>-1.7287920000000746E-4</c:v>
                      </c:pt>
                      <c:pt idx="2155">
                        <c:v>-1.7673580000000506E-4</c:v>
                      </c:pt>
                      <c:pt idx="2156">
                        <c:v>-1.8297680000000337E-4</c:v>
                      </c:pt>
                      <c:pt idx="2157">
                        <c:v>-1.8231680000000338E-4</c:v>
                      </c:pt>
                      <c:pt idx="2158">
                        <c:v>-1.7888240000000962E-4</c:v>
                      </c:pt>
                      <c:pt idx="2159">
                        <c:v>-1.7506800000000196E-4</c:v>
                      </c:pt>
                      <c:pt idx="2160">
                        <c:v>-1.6997140000000435E-4</c:v>
                      </c:pt>
                      <c:pt idx="2161">
                        <c:v>-1.6624700000000359E-4</c:v>
                      </c:pt>
                      <c:pt idx="2162">
                        <c:v>-1.6915360000000819E-4</c:v>
                      </c:pt>
                      <c:pt idx="2163">
                        <c:v>-1.7039800000000194E-4</c:v>
                      </c:pt>
                      <c:pt idx="2164">
                        <c:v>-1.720124000000096E-4</c:v>
                      </c:pt>
                      <c:pt idx="2165">
                        <c:v>-1.7516120000000409E-4</c:v>
                      </c:pt>
                      <c:pt idx="2166">
                        <c:v>-1.7663780000000173E-4</c:v>
                      </c:pt>
                      <c:pt idx="2167">
                        <c:v>-1.763522000000094E-4</c:v>
                      </c:pt>
                      <c:pt idx="2168">
                        <c:v>-1.76968800000007E-4</c:v>
                      </c:pt>
                      <c:pt idx="2169">
                        <c:v>-1.7710540000000463E-4</c:v>
                      </c:pt>
                      <c:pt idx="2170">
                        <c:v>-1.759176000000015E-4</c:v>
                      </c:pt>
                      <c:pt idx="2171">
                        <c:v>-1.7157540000000462E-4</c:v>
                      </c:pt>
                      <c:pt idx="2172">
                        <c:v>-1.6494880000000699E-4</c:v>
                      </c:pt>
                      <c:pt idx="2173">
                        <c:v>-1.5713000000000554E-4</c:v>
                      </c:pt>
                      <c:pt idx="2174">
                        <c:v>-1.5226560000000482E-4</c:v>
                      </c:pt>
                      <c:pt idx="2175">
                        <c:v>-1.5026560000000482E-4</c:v>
                      </c:pt>
                      <c:pt idx="2176">
                        <c:v>-1.4688340000000794E-4</c:v>
                      </c:pt>
                      <c:pt idx="2177">
                        <c:v>-1.506022000000094E-4</c:v>
                      </c:pt>
                      <c:pt idx="2178">
                        <c:v>-1.53508800000007E-4</c:v>
                      </c:pt>
                      <c:pt idx="2179">
                        <c:v>-1.5807760000000152E-4</c:v>
                      </c:pt>
                      <c:pt idx="2180">
                        <c:v>-1.6008200000000914E-4</c:v>
                      </c:pt>
                      <c:pt idx="2181">
                        <c:v>-1.6146420000000603E-4</c:v>
                      </c:pt>
                      <c:pt idx="2182">
                        <c:v>-1.629886000000068E-4</c:v>
                      </c:pt>
                      <c:pt idx="2183">
                        <c:v>-1.6313080000000368E-4</c:v>
                      </c:pt>
                      <c:pt idx="2184">
                        <c:v>-1.6050860000000678E-4</c:v>
                      </c:pt>
                      <c:pt idx="2185">
                        <c:v>-1.5926860000000677E-4</c:v>
                      </c:pt>
                      <c:pt idx="2186">
                        <c:v>-1.6079300000000748E-4</c:v>
                      </c:pt>
                      <c:pt idx="2187">
                        <c:v>-1.6032300000000751E-4</c:v>
                      </c:pt>
                      <c:pt idx="2188">
                        <c:v>-1.5965300000000748E-4</c:v>
                      </c:pt>
                      <c:pt idx="2189">
                        <c:v>-1.5960520000000441E-4</c:v>
                      </c:pt>
                      <c:pt idx="2190">
                        <c:v>-1.6446400000000582E-4</c:v>
                      </c:pt>
                      <c:pt idx="2191">
                        <c:v>-1.6747060000000342E-4</c:v>
                      </c:pt>
                      <c:pt idx="2192">
                        <c:v>-1.6512840000000654E-4</c:v>
                      </c:pt>
                      <c:pt idx="2193">
                        <c:v>-1.6851500000000417E-4</c:v>
                      </c:pt>
                      <c:pt idx="2194">
                        <c:v>-1.7008720000000801E-4</c:v>
                      </c:pt>
                      <c:pt idx="2195">
                        <c:v>-1.665628000000073E-4</c:v>
                      </c:pt>
                      <c:pt idx="2196">
                        <c:v>-1.6226840000000656E-4</c:v>
                      </c:pt>
                      <c:pt idx="2197">
                        <c:v>-1.6370280000000726E-4</c:v>
                      </c:pt>
                      <c:pt idx="2198">
                        <c:v>-1.6336500000000418E-4</c:v>
                      </c:pt>
                      <c:pt idx="2199">
                        <c:v>-1.6264720000000801E-4</c:v>
                      </c:pt>
                      <c:pt idx="2200">
                        <c:v>-1.6188160000000178E-4</c:v>
                      </c:pt>
                      <c:pt idx="2201">
                        <c:v>-1.6235600000000943E-4</c:v>
                      </c:pt>
                      <c:pt idx="2202">
                        <c:v>-1.6402260000000703E-4</c:v>
                      </c:pt>
                      <c:pt idx="2203">
                        <c:v>-1.6193260000000703E-4</c:v>
                      </c:pt>
                      <c:pt idx="2204">
                        <c:v>-1.5983260000000703E-4</c:v>
                      </c:pt>
                      <c:pt idx="2205">
                        <c:v>-1.5377600000000943E-4</c:v>
                      </c:pt>
                      <c:pt idx="2206">
                        <c:v>-1.5048380000000561E-4</c:v>
                      </c:pt>
                      <c:pt idx="2207">
                        <c:v>-1.4343500000000415E-4</c:v>
                      </c:pt>
                      <c:pt idx="2208">
                        <c:v>-1.3766840000000656E-4</c:v>
                      </c:pt>
                      <c:pt idx="2209">
                        <c:v>-1.3485620000000965E-4</c:v>
                      </c:pt>
                      <c:pt idx="2210">
                        <c:v>-1.386128000000073E-4</c:v>
                      </c:pt>
                      <c:pt idx="2211">
                        <c:v>-1.3914500000000414E-4</c:v>
                      </c:pt>
                      <c:pt idx="2212">
                        <c:v>-1.437138000000056E-4</c:v>
                      </c:pt>
                      <c:pt idx="2213">
                        <c:v>-1.4900480000000396E-4</c:v>
                      </c:pt>
                      <c:pt idx="2214">
                        <c:v>-1.5262360000000541E-4</c:v>
                      </c:pt>
                      <c:pt idx="2215">
                        <c:v>-1.5386800000000611E-4</c:v>
                      </c:pt>
                      <c:pt idx="2216">
                        <c:v>-1.5696460000000373E-4</c:v>
                      </c:pt>
                      <c:pt idx="2217">
                        <c:v>-1.5857900000000445E-4</c:v>
                      </c:pt>
                      <c:pt idx="2218">
                        <c:v>-1.5901120000000134E-4</c:v>
                      </c:pt>
                      <c:pt idx="2219">
                        <c:v>-1.5796120000000134E-4</c:v>
                      </c:pt>
                      <c:pt idx="2220">
                        <c:v>-1.5691120000000134E-4</c:v>
                      </c:pt>
                      <c:pt idx="2221">
                        <c:v>-1.5577120000000134E-4</c:v>
                      </c:pt>
                      <c:pt idx="2222">
                        <c:v>-1.5323900000000445E-4</c:v>
                      </c:pt>
                      <c:pt idx="2223">
                        <c:v>-1.5228900000000445E-4</c:v>
                      </c:pt>
                      <c:pt idx="2224">
                        <c:v>-1.5033680000000758E-4</c:v>
                      </c:pt>
                      <c:pt idx="2225">
                        <c:v>-1.4976680000000755E-4</c:v>
                      </c:pt>
                      <c:pt idx="2226">
                        <c:v>-1.479046000000037E-4</c:v>
                      </c:pt>
                      <c:pt idx="2227">
                        <c:v>-1.4476020000000301E-4</c:v>
                      </c:pt>
                      <c:pt idx="2228">
                        <c:v>-1.4476020000000301E-4</c:v>
                      </c:pt>
                      <c:pt idx="2229">
                        <c:v>-1.4614240000000684E-4</c:v>
                      </c:pt>
                      <c:pt idx="2230">
                        <c:v>-1.4476020000000301E-4</c:v>
                      </c:pt>
                      <c:pt idx="2231">
                        <c:v>-1.5047900000000447E-4</c:v>
                      </c:pt>
                      <c:pt idx="2232">
                        <c:v>-1.5205120000000131E-4</c:v>
                      </c:pt>
                      <c:pt idx="2233">
                        <c:v>-1.5638780000000588E-4</c:v>
                      </c:pt>
                      <c:pt idx="2234">
                        <c:v>-1.607244000000035E-4</c:v>
                      </c:pt>
                      <c:pt idx="2235">
                        <c:v>-1.6405880000000425E-4</c:v>
                      </c:pt>
                      <c:pt idx="2236">
                        <c:v>-1.6167440000000349E-4</c:v>
                      </c:pt>
                      <c:pt idx="2237">
                        <c:v>-1.6501880000000424E-4</c:v>
                      </c:pt>
                      <c:pt idx="2238">
                        <c:v>-1.6163220000000661E-4</c:v>
                      </c:pt>
                      <c:pt idx="2239">
                        <c:v>-1.5972780000000588E-4</c:v>
                      </c:pt>
                      <c:pt idx="2240">
                        <c:v>-1.5881560000000208E-4</c:v>
                      </c:pt>
                      <c:pt idx="2241">
                        <c:v>-1.5514900000000443E-4</c:v>
                      </c:pt>
                      <c:pt idx="2242">
                        <c:v>-1.5186240000000681E-4</c:v>
                      </c:pt>
                      <c:pt idx="2243">
                        <c:v>-1.4847580000000924E-4</c:v>
                      </c:pt>
                      <c:pt idx="2244">
                        <c:v>-1.4647140000000156E-4</c:v>
                      </c:pt>
                      <c:pt idx="2245">
                        <c:v>-1.4052040000000322E-4</c:v>
                      </c:pt>
                      <c:pt idx="2246">
                        <c:v>-1.3870600000000943E-4</c:v>
                      </c:pt>
                      <c:pt idx="2247">
                        <c:v>-1.3632160000000179E-4</c:v>
                      </c:pt>
                      <c:pt idx="2248">
                        <c:v>-1.3265500000000414E-4</c:v>
                      </c:pt>
                      <c:pt idx="2249">
                        <c:v>-1.3636940000000492E-4</c:v>
                      </c:pt>
                      <c:pt idx="2250">
                        <c:v>-1.4405040000000323E-4</c:v>
                      </c:pt>
                      <c:pt idx="2251">
                        <c:v>-1.5191140000000156E-4</c:v>
                      </c:pt>
                      <c:pt idx="2252">
                        <c:v>-1.5987240000000683E-4</c:v>
                      </c:pt>
                      <c:pt idx="2253">
                        <c:v>-1.6840340000000514E-4</c:v>
                      </c:pt>
                      <c:pt idx="2254">
                        <c:v>-1.737000000000097E-4</c:v>
                      </c:pt>
                      <c:pt idx="2255">
                        <c:v>-1.7345780000000587E-4</c:v>
                      </c:pt>
                      <c:pt idx="2256">
                        <c:v>-1.7302560000000204E-4</c:v>
                      </c:pt>
                      <c:pt idx="2257">
                        <c:v>-1.7250340000000519E-4</c:v>
                      </c:pt>
                      <c:pt idx="2258">
                        <c:v>-1.6845680000000758E-4</c:v>
                      </c:pt>
                      <c:pt idx="2259">
                        <c:v>-1.616358000000092E-4</c:v>
                      </c:pt>
                      <c:pt idx="2260">
                        <c:v>-1.6063360000000539E-4</c:v>
                      </c:pt>
                      <c:pt idx="2261">
                        <c:v>-1.5964140000000157E-4</c:v>
                      </c:pt>
                      <c:pt idx="2262">
                        <c:v>-1.5863920000000465E-4</c:v>
                      </c:pt>
                      <c:pt idx="2263">
                        <c:v>-1.5901920000000467E-4</c:v>
                      </c:pt>
                      <c:pt idx="2264">
                        <c:v>-1.6068140000000157E-4</c:v>
                      </c:pt>
                      <c:pt idx="2265">
                        <c:v>-1.5920920000000468E-4</c:v>
                      </c:pt>
                      <c:pt idx="2266">
                        <c:v>-1.5772700000000778E-4</c:v>
                      </c:pt>
                      <c:pt idx="2267">
                        <c:v>-1.5072600000000944E-4</c:v>
                      </c:pt>
                      <c:pt idx="2268">
                        <c:v>-1.4509720000000799E-4</c:v>
                      </c:pt>
                      <c:pt idx="2269">
                        <c:v>-1.3956840000000655E-4</c:v>
                      </c:pt>
                      <c:pt idx="2270">
                        <c:v>-1.35521800000002E-4</c:v>
                      </c:pt>
                      <c:pt idx="2271">
                        <c:v>-1.3451960000000513E-4</c:v>
                      </c:pt>
                      <c:pt idx="2272">
                        <c:v>-1.3904620000000965E-4</c:v>
                      </c:pt>
                      <c:pt idx="2273">
                        <c:v>-1.4267060000000347E-4</c:v>
                      </c:pt>
                      <c:pt idx="2274">
                        <c:v>-1.4619500000000418E-4</c:v>
                      </c:pt>
                      <c:pt idx="2275">
                        <c:v>-1.4696500000000416E-4</c:v>
                      </c:pt>
                      <c:pt idx="2276">
                        <c:v>-1.4705500000000417E-4</c:v>
                      </c:pt>
                      <c:pt idx="2277">
                        <c:v>-1.4715500000000417E-4</c:v>
                      </c:pt>
                      <c:pt idx="2278">
                        <c:v>-1.4676500000000416E-4</c:v>
                      </c:pt>
                      <c:pt idx="2279">
                        <c:v>-1.4638500000000419E-4</c:v>
                      </c:pt>
                      <c:pt idx="2280">
                        <c:v>-1.4700720000000798E-4</c:v>
                      </c:pt>
                      <c:pt idx="2281">
                        <c:v>-1.493916000000018E-4</c:v>
                      </c:pt>
                      <c:pt idx="2282">
                        <c:v>-1.541604000000032E-4</c:v>
                      </c:pt>
                      <c:pt idx="2283">
                        <c:v>-1.5725700000000775E-4</c:v>
                      </c:pt>
                      <c:pt idx="2284">
                        <c:v>-1.6025360000000537E-4</c:v>
                      </c:pt>
                      <c:pt idx="2285">
                        <c:v>-1.6240020000000299E-4</c:v>
                      </c:pt>
                      <c:pt idx="2286">
                        <c:v>-1.6592900000000443E-4</c:v>
                      </c:pt>
                      <c:pt idx="2287">
                        <c:v>-1.6363900000000443E-4</c:v>
                      </c:pt>
                      <c:pt idx="2288">
                        <c:v>-1.6254120000000136E-4</c:v>
                      </c:pt>
                      <c:pt idx="2289">
                        <c:v>-1.6106340000000515E-4</c:v>
                      </c:pt>
                      <c:pt idx="2290">
                        <c:v>-1.5934340000000517E-4</c:v>
                      </c:pt>
                      <c:pt idx="2291">
                        <c:v>-1.5596120000000135E-4</c:v>
                      </c:pt>
                      <c:pt idx="2292">
                        <c:v>-1.5323900000000445E-4</c:v>
                      </c:pt>
                      <c:pt idx="2293">
                        <c:v>-1.5099680000000757E-4</c:v>
                      </c:pt>
                      <c:pt idx="2294">
                        <c:v>-1.4818460000000372E-4</c:v>
                      </c:pt>
                      <c:pt idx="2295">
                        <c:v>-1.4547240000000681E-4</c:v>
                      </c:pt>
                      <c:pt idx="2296">
                        <c:v>-1.4285020000000303E-4</c:v>
                      </c:pt>
                      <c:pt idx="2297">
                        <c:v>-1.41230200000003E-4</c:v>
                      </c:pt>
                      <c:pt idx="2298">
                        <c:v>-1.3961020000000302E-4</c:v>
                      </c:pt>
                      <c:pt idx="2299">
                        <c:v>-1.4041240000000683E-4</c:v>
                      </c:pt>
                      <c:pt idx="2300">
                        <c:v>-1.4174680000000753E-4</c:v>
                      </c:pt>
                      <c:pt idx="2301">
                        <c:v>-1.4366120000000132E-4</c:v>
                      </c:pt>
                      <c:pt idx="2302">
                        <c:v>-1.4871000000000974E-4</c:v>
                      </c:pt>
                      <c:pt idx="2303">
                        <c:v>-1.5375880000000422E-4</c:v>
                      </c:pt>
                      <c:pt idx="2304">
                        <c:v>-1.5833760000000566E-4</c:v>
                      </c:pt>
                      <c:pt idx="2305">
                        <c:v>-1.618142000000033E-4</c:v>
                      </c:pt>
                      <c:pt idx="2306">
                        <c:v>-1.6591300000000473E-4</c:v>
                      </c:pt>
                      <c:pt idx="2307">
                        <c:v>-1.6695740000000547E-4</c:v>
                      </c:pt>
                      <c:pt idx="2308">
                        <c:v>-1.6662960000000926E-4</c:v>
                      </c:pt>
                      <c:pt idx="2309">
                        <c:v>-1.6371740000000547E-4</c:v>
                      </c:pt>
                      <c:pt idx="2310">
                        <c:v>-1.6000300000000475E-4</c:v>
                      </c:pt>
                      <c:pt idx="2311">
                        <c:v>-1.5093980000000949E-4</c:v>
                      </c:pt>
                      <c:pt idx="2312">
                        <c:v>-1.3969220000000659E-4</c:v>
                      </c:pt>
                      <c:pt idx="2313">
                        <c:v>-1.2706240000000686E-4</c:v>
                      </c:pt>
                      <c:pt idx="2314">
                        <c:v>-1.2163360000000541E-4</c:v>
                      </c:pt>
                      <c:pt idx="2315">
                        <c:v>-1.1867920000000468E-4</c:v>
                      </c:pt>
                      <c:pt idx="2316">
                        <c:v>-1.2172360000000537E-4</c:v>
                      </c:pt>
                      <c:pt idx="2317">
                        <c:v>-1.2835460000000374E-4</c:v>
                      </c:pt>
                      <c:pt idx="2318">
                        <c:v>-1.3421560000000208E-4</c:v>
                      </c:pt>
                      <c:pt idx="2319">
                        <c:v>-1.3593000000000974E-4</c:v>
                      </c:pt>
                      <c:pt idx="2320">
                        <c:v>-1.406988000000042E-4</c:v>
                      </c:pt>
                      <c:pt idx="2321">
                        <c:v>-1.4350540000000186E-4</c:v>
                      </c:pt>
                      <c:pt idx="2322">
                        <c:v>-1.448398000000095E-4</c:v>
                      </c:pt>
                      <c:pt idx="2323">
                        <c:v>-1.467442000000033E-4</c:v>
                      </c:pt>
                      <c:pt idx="2324">
                        <c:v>-1.5017300000000474E-4</c:v>
                      </c:pt>
                      <c:pt idx="2325">
                        <c:v>-1.5361180000000619E-4</c:v>
                      </c:pt>
                      <c:pt idx="2326">
                        <c:v>-1.5723060000000759E-4</c:v>
                      </c:pt>
                      <c:pt idx="2327">
                        <c:v>-1.6122940000000906E-4</c:v>
                      </c:pt>
                      <c:pt idx="2328">
                        <c:v>-1.5727720000000521E-4</c:v>
                      </c:pt>
                      <c:pt idx="2329">
                        <c:v>-1.5141060000000762E-4</c:v>
                      </c:pt>
                      <c:pt idx="2330">
                        <c:v>-1.425896000000093E-4</c:v>
                      </c:pt>
                      <c:pt idx="2331">
                        <c:v>-1.3377860000000398E-4</c:v>
                      </c:pt>
                      <c:pt idx="2332">
                        <c:v>-1.2490980000000947E-4</c:v>
                      </c:pt>
                      <c:pt idx="2333">
                        <c:v>-1.2657640000000706E-4</c:v>
                      </c:pt>
                      <c:pt idx="2334">
                        <c:v>-1.2824300000000477E-4</c:v>
                      </c:pt>
                      <c:pt idx="2335">
                        <c:v>-1.3148180000000615E-4</c:v>
                      </c:pt>
                      <c:pt idx="2336">
                        <c:v>-1.3205620000000687E-4</c:v>
                      </c:pt>
                      <c:pt idx="2337">
                        <c:v>-1.3348060000000763E-4</c:v>
                      </c:pt>
                      <c:pt idx="2338">
                        <c:v>-1.3253060000000764E-4</c:v>
                      </c:pt>
                      <c:pt idx="2339">
                        <c:v>-1.3196060000000766E-4</c:v>
                      </c:pt>
                      <c:pt idx="2340">
                        <c:v>-1.3200280000000449E-4</c:v>
                      </c:pt>
                      <c:pt idx="2341">
                        <c:v>-1.3205500000000136E-4</c:v>
                      </c:pt>
                      <c:pt idx="2342">
                        <c:v>-1.3266720000000521E-4</c:v>
                      </c:pt>
                      <c:pt idx="2343">
                        <c:v>-1.3328940000000911E-4</c:v>
                      </c:pt>
                      <c:pt idx="2344">
                        <c:v>-1.3391160000000596E-4</c:v>
                      </c:pt>
                      <c:pt idx="2345">
                        <c:v>-1.3529380000000979E-4</c:v>
                      </c:pt>
                      <c:pt idx="2346">
                        <c:v>-1.3776820000000356E-4</c:v>
                      </c:pt>
                      <c:pt idx="2347">
                        <c:v>-1.4025260000000432E-4</c:v>
                      </c:pt>
                      <c:pt idx="2348">
                        <c:v>-1.4134480000000814E-4</c:v>
                      </c:pt>
                      <c:pt idx="2349">
                        <c:v>-1.4334920000000188E-4</c:v>
                      </c:pt>
                      <c:pt idx="2350">
                        <c:v>-1.4368140000000577E-4</c:v>
                      </c:pt>
                      <c:pt idx="2351">
                        <c:v>-1.39957000000005E-4</c:v>
                      </c:pt>
                      <c:pt idx="2352">
                        <c:v>-1.3762480000000812E-4</c:v>
                      </c:pt>
                      <c:pt idx="2353">
                        <c:v>-1.3667480000000812E-4</c:v>
                      </c:pt>
                      <c:pt idx="2354">
                        <c:v>-1.362948000000081E-4</c:v>
                      </c:pt>
                      <c:pt idx="2355">
                        <c:v>-1.3619480000000815E-4</c:v>
                      </c:pt>
                      <c:pt idx="2356">
                        <c:v>-1.4044140000000571E-4</c:v>
                      </c:pt>
                      <c:pt idx="2357">
                        <c:v>-1.4182360000000954E-4</c:v>
                      </c:pt>
                      <c:pt idx="2358">
                        <c:v>-1.4300580000000643E-4</c:v>
                      </c:pt>
                      <c:pt idx="2359">
                        <c:v>-1.4410800000000336E-4</c:v>
                      </c:pt>
                      <c:pt idx="2360">
                        <c:v>-1.4381800000000335E-4</c:v>
                      </c:pt>
                      <c:pt idx="2361">
                        <c:v>-1.407736000000096E-4</c:v>
                      </c:pt>
                      <c:pt idx="2362">
                        <c:v>-1.396236000000096E-4</c:v>
                      </c:pt>
                      <c:pt idx="2363">
                        <c:v>-1.3848360000000954E-4</c:v>
                      </c:pt>
                      <c:pt idx="2364">
                        <c:v>-1.3647360000000955E-4</c:v>
                      </c:pt>
                      <c:pt idx="2365">
                        <c:v>-1.343836000000096E-4</c:v>
                      </c:pt>
                      <c:pt idx="2366">
                        <c:v>-1.336658000000065E-4</c:v>
                      </c:pt>
                      <c:pt idx="2367">
                        <c:v>-1.3047360000000951E-4</c:v>
                      </c:pt>
                      <c:pt idx="2368">
                        <c:v>-1.3132800000000336E-4</c:v>
                      </c:pt>
                      <c:pt idx="2369">
                        <c:v>-1.2841580000000645E-4</c:v>
                      </c:pt>
                      <c:pt idx="2370">
                        <c:v>-1.296602000000072E-4</c:v>
                      </c:pt>
                      <c:pt idx="2371">
                        <c:v>-1.2846240000000402E-4</c:v>
                      </c:pt>
                      <c:pt idx="2372">
                        <c:v>-1.3070900000000164E-4</c:v>
                      </c:pt>
                      <c:pt idx="2373">
                        <c:v>-1.2980120000000552E-4</c:v>
                      </c:pt>
                      <c:pt idx="2374">
                        <c:v>-1.3165780000000307E-4</c:v>
                      </c:pt>
                      <c:pt idx="2375">
                        <c:v>-1.3075000000000695E-4</c:v>
                      </c:pt>
                      <c:pt idx="2376">
                        <c:v>-1.3032220000000385E-4</c:v>
                      </c:pt>
                      <c:pt idx="2377">
                        <c:v>-1.2693000000000697E-4</c:v>
                      </c:pt>
                      <c:pt idx="2378">
                        <c:v>-1.2083560000000619E-4</c:v>
                      </c:pt>
                      <c:pt idx="2379">
                        <c:v>-1.1521120000000554E-4</c:v>
                      </c:pt>
                      <c:pt idx="2380">
                        <c:v>-1.1105900000000168E-4</c:v>
                      </c:pt>
                      <c:pt idx="2381">
                        <c:v>-1.0562460000000792E-4</c:v>
                      </c:pt>
                      <c:pt idx="2382">
                        <c:v>-1.0485900000000163E-4</c:v>
                      </c:pt>
                      <c:pt idx="2383">
                        <c:v>-1.1162220000000389E-4</c:v>
                      </c:pt>
                      <c:pt idx="2384">
                        <c:v>-1.1820540000000602E-4</c:v>
                      </c:pt>
                      <c:pt idx="2385">
                        <c:v>-1.261608000000051E-4</c:v>
                      </c:pt>
                      <c:pt idx="2386">
                        <c:v>-1.3273400000000728E-4</c:v>
                      </c:pt>
                      <c:pt idx="2387">
                        <c:v>-1.3855720000000937E-4</c:v>
                      </c:pt>
                      <c:pt idx="2388">
                        <c:v>-1.3874160000000319E-4</c:v>
                      </c:pt>
                      <c:pt idx="2389">
                        <c:v>-1.3497940000000634E-4</c:v>
                      </c:pt>
                      <c:pt idx="2390">
                        <c:v>-1.2963500000000554E-4</c:v>
                      </c:pt>
                      <c:pt idx="2391">
                        <c:v>-1.2252840000000795E-4</c:v>
                      </c:pt>
                      <c:pt idx="2392">
                        <c:v>-1.198162000000041E-4</c:v>
                      </c:pt>
                      <c:pt idx="2393">
                        <c:v>-1.1543180000000335E-4</c:v>
                      </c:pt>
                      <c:pt idx="2394">
                        <c:v>-1.1108960000000647E-4</c:v>
                      </c:pt>
                      <c:pt idx="2395">
                        <c:v>-1.1090400000000726E-4</c:v>
                      </c:pt>
                      <c:pt idx="2396">
                        <c:v>-1.1533500000000558E-4</c:v>
                      </c:pt>
                      <c:pt idx="2397">
                        <c:v>-1.1523940000000626E-4</c:v>
                      </c:pt>
                      <c:pt idx="2398">
                        <c:v>-1.1770820000000777E-4</c:v>
                      </c:pt>
                      <c:pt idx="2399">
                        <c:v>-1.2123700000000917E-4</c:v>
                      </c:pt>
                      <c:pt idx="2400">
                        <c:v>-1.2209140000000291E-4</c:v>
                      </c:pt>
                      <c:pt idx="2401">
                        <c:v>-1.2038140000000298E-4</c:v>
                      </c:pt>
                      <c:pt idx="2402">
                        <c:v>-1.205236000000068E-4</c:v>
                      </c:pt>
                      <c:pt idx="2403">
                        <c:v>-1.2123580000000366E-4</c:v>
                      </c:pt>
                      <c:pt idx="2404">
                        <c:v>-1.2099800000000746E-4</c:v>
                      </c:pt>
                      <c:pt idx="2405">
                        <c:v>-1.2085020000000444E-4</c:v>
                      </c:pt>
                      <c:pt idx="2406">
                        <c:v>-1.1971020000000438E-4</c:v>
                      </c:pt>
                      <c:pt idx="2407">
                        <c:v>-1.1727800000000755E-4</c:v>
                      </c:pt>
                      <c:pt idx="2408">
                        <c:v>-1.1346360000000677E-4</c:v>
                      </c:pt>
                      <c:pt idx="2409">
                        <c:v>-1.1088920000000611E-4</c:v>
                      </c:pt>
                      <c:pt idx="2410">
                        <c:v>-1.0831480000000535E-4</c:v>
                      </c:pt>
                      <c:pt idx="2411">
                        <c:v>-1.0693260000000152E-4</c:v>
                      </c:pt>
                      <c:pt idx="2412">
                        <c:v>-1.0936480000000529E-4</c:v>
                      </c:pt>
                      <c:pt idx="2413">
                        <c:v>-1.1179700000000918E-4</c:v>
                      </c:pt>
                      <c:pt idx="2414">
                        <c:v>-1.1284700000000923E-4</c:v>
                      </c:pt>
                      <c:pt idx="2415">
                        <c:v>-1.1766360000000677E-4</c:v>
                      </c:pt>
                      <c:pt idx="2416">
                        <c:v>-1.221902000000044E-4</c:v>
                      </c:pt>
                      <c:pt idx="2417">
                        <c:v>-1.2547680000000202E-4</c:v>
                      </c:pt>
                      <c:pt idx="2418">
                        <c:v>-1.2709120000000968E-4</c:v>
                      </c:pt>
                      <c:pt idx="2419">
                        <c:v>-1.3009780000000724E-4</c:v>
                      </c:pt>
                      <c:pt idx="2420">
                        <c:v>-1.307200000000042E-4</c:v>
                      </c:pt>
                      <c:pt idx="2421">
                        <c:v>-1.3105220000000797E-4</c:v>
                      </c:pt>
                      <c:pt idx="2422">
                        <c:v>-1.2952220000000806E-4</c:v>
                      </c:pt>
                      <c:pt idx="2423">
                        <c:v>-1.2690000000000422E-4</c:v>
                      </c:pt>
                      <c:pt idx="2424">
                        <c:v>-1.2427780000000732E-4</c:v>
                      </c:pt>
                      <c:pt idx="2425">
                        <c:v>-1.1861120000000963E-4</c:v>
                      </c:pt>
                      <c:pt idx="2426">
                        <c:v>-1.1626900000000586E-4</c:v>
                      </c:pt>
                      <c:pt idx="2427">
                        <c:v>-1.1460680000000207E-4</c:v>
                      </c:pt>
                      <c:pt idx="2428">
                        <c:v>-1.1708120000000972E-4</c:v>
                      </c:pt>
                      <c:pt idx="2429">
                        <c:v>-1.1789340000000652E-4</c:v>
                      </c:pt>
                      <c:pt idx="2430">
                        <c:v>-1.1770340000000657E-4</c:v>
                      </c:pt>
                      <c:pt idx="2431">
                        <c:v>-1.1751340000000661E-4</c:v>
                      </c:pt>
                      <c:pt idx="2432">
                        <c:v>-1.1851560000000348E-4</c:v>
                      </c:pt>
                      <c:pt idx="2433">
                        <c:v>-1.1793560000000346E-4</c:v>
                      </c:pt>
                      <c:pt idx="2434">
                        <c:v>-1.2180220000000805E-4</c:v>
                      </c:pt>
                      <c:pt idx="2435">
                        <c:v>-1.2498880000000562E-4</c:v>
                      </c:pt>
                      <c:pt idx="2436">
                        <c:v>-1.2994760000000708E-4</c:v>
                      </c:pt>
                      <c:pt idx="2437">
                        <c:v>-1.2780540000000321E-4</c:v>
                      </c:pt>
                      <c:pt idx="2438">
                        <c:v>-1.2585320000000635E-4</c:v>
                      </c:pt>
                      <c:pt idx="2439">
                        <c:v>-1.225088000000056E-4</c:v>
                      </c:pt>
                      <c:pt idx="2440">
                        <c:v>-1.1875220000000805E-4</c:v>
                      </c:pt>
                      <c:pt idx="2441">
                        <c:v>-1.1717000000000422E-4</c:v>
                      </c:pt>
                      <c:pt idx="2442">
                        <c:v>-1.1765000000000419E-4</c:v>
                      </c:pt>
                      <c:pt idx="2443">
                        <c:v>-1.2227660000000177E-4</c:v>
                      </c:pt>
                      <c:pt idx="2444">
                        <c:v>-1.2670320000000639E-4</c:v>
                      </c:pt>
                      <c:pt idx="2445">
                        <c:v>-1.2789540000000322E-4</c:v>
                      </c:pt>
                      <c:pt idx="2446">
                        <c:v>-1.2937760000000711E-4</c:v>
                      </c:pt>
                      <c:pt idx="2447">
                        <c:v>-1.2918760000000704E-4</c:v>
                      </c:pt>
                      <c:pt idx="2448">
                        <c:v>-1.2818540000000323E-4</c:v>
                      </c:pt>
                      <c:pt idx="2449">
                        <c:v>-1.246088000000056E-4</c:v>
                      </c:pt>
                      <c:pt idx="2450">
                        <c:v>-1.2251440000000491E-4</c:v>
                      </c:pt>
                      <c:pt idx="2451">
                        <c:v>-1.2032000000000416E-4</c:v>
                      </c:pt>
                      <c:pt idx="2452">
                        <c:v>-1.1770340000000657E-4</c:v>
                      </c:pt>
                      <c:pt idx="2453">
                        <c:v>-1.1588900000000584E-4</c:v>
                      </c:pt>
                      <c:pt idx="2454">
                        <c:v>-1.1546680000000206E-4</c:v>
                      </c:pt>
                      <c:pt idx="2455">
                        <c:v>-1.1641680000000205E-4</c:v>
                      </c:pt>
                      <c:pt idx="2456">
                        <c:v>-1.1284020000000442E-4</c:v>
                      </c:pt>
                      <c:pt idx="2457">
                        <c:v>-1.0831360000000678E-4</c:v>
                      </c:pt>
                      <c:pt idx="2458">
                        <c:v>-1.0435700000000912E-4</c:v>
                      </c:pt>
                      <c:pt idx="2459">
                        <c:v>-1.0178260000000153E-4</c:v>
                      </c:pt>
                      <c:pt idx="2460">
                        <c:v>-9.7826000000003871E-5</c:v>
                      </c:pt>
                      <c:pt idx="2461">
                        <c:v>-9.8496000000003903E-5</c:v>
                      </c:pt>
                      <c:pt idx="2462">
                        <c:v>-1.0307040000000461E-4</c:v>
                      </c:pt>
                      <c:pt idx="2463">
                        <c:v>-1.0502260000000148E-4</c:v>
                      </c:pt>
                      <c:pt idx="2464">
                        <c:v>-1.0812480000000539E-4</c:v>
                      </c:pt>
                      <c:pt idx="2465">
                        <c:v>-1.1131700000000921E-4</c:v>
                      </c:pt>
                      <c:pt idx="2466">
                        <c:v>-1.1303700000000918E-4</c:v>
                      </c:pt>
                      <c:pt idx="2467">
                        <c:v>-1.108426000000015E-4</c:v>
                      </c:pt>
                      <c:pt idx="2468">
                        <c:v>-1.1246260000000153E-4</c:v>
                      </c:pt>
                      <c:pt idx="2469">
                        <c:v>-1.115604000000046E-4</c:v>
                      </c:pt>
                      <c:pt idx="2470">
                        <c:v>-1.1055820000000773E-4</c:v>
                      </c:pt>
                      <c:pt idx="2471">
                        <c:v>-1.101260000000039E-4</c:v>
                      </c:pt>
                      <c:pt idx="2472">
                        <c:v>-1.0913380000000697E-4</c:v>
                      </c:pt>
                      <c:pt idx="2473">
                        <c:v>-1.0775160000000314E-4</c:v>
                      </c:pt>
                      <c:pt idx="2474">
                        <c:v>-1.1051600000000386E-4</c:v>
                      </c:pt>
                      <c:pt idx="2475">
                        <c:v>-1.1328040000000458E-4</c:v>
                      </c:pt>
                      <c:pt idx="2476">
                        <c:v>-1.1665700000000915E-4</c:v>
                      </c:pt>
                      <c:pt idx="2477">
                        <c:v>-1.2318800000000747E-4</c:v>
                      </c:pt>
                      <c:pt idx="2478">
                        <c:v>-1.28146800000002E-4</c:v>
                      </c:pt>
                      <c:pt idx="2479">
                        <c:v>-1.2818900000000587E-4</c:v>
                      </c:pt>
                      <c:pt idx="2480">
                        <c:v>-1.266690000000059E-4</c:v>
                      </c:pt>
                      <c:pt idx="2481">
                        <c:v>-1.23856800000002E-4</c:v>
                      </c:pt>
                      <c:pt idx="2482">
                        <c:v>-1.198524000000082E-4</c:v>
                      </c:pt>
                      <c:pt idx="2483">
                        <c:v>-1.1713020000000442E-4</c:v>
                      </c:pt>
                      <c:pt idx="2484">
                        <c:v>-1.1498800000000749E-4</c:v>
                      </c:pt>
                      <c:pt idx="2485">
                        <c:v>-1.158002000000044E-4</c:v>
                      </c:pt>
                      <c:pt idx="2486">
                        <c:v>-1.1808460000000515E-4</c:v>
                      </c:pt>
                      <c:pt idx="2487">
                        <c:v>-1.1970900000000582E-4</c:v>
                      </c:pt>
                      <c:pt idx="2488">
                        <c:v>-1.2161340000000655E-4</c:v>
                      </c:pt>
                      <c:pt idx="2489">
                        <c:v>-1.2609220000000805E-4</c:v>
                      </c:pt>
                      <c:pt idx="2490">
                        <c:v>-1.2642440000000489E-4</c:v>
                      </c:pt>
                      <c:pt idx="2491">
                        <c:v>-1.2675660000000183E-4</c:v>
                      </c:pt>
                      <c:pt idx="2492">
                        <c:v>-1.2775880000000565E-4</c:v>
                      </c:pt>
                      <c:pt idx="2493">
                        <c:v>-1.2451440000000496E-4</c:v>
                      </c:pt>
                      <c:pt idx="2494">
                        <c:v>-1.2156000000000417E-4</c:v>
                      </c:pt>
                      <c:pt idx="2495">
                        <c:v>-1.1860560000000349E-4</c:v>
                      </c:pt>
                      <c:pt idx="2496">
                        <c:v>-1.1536120000000963E-4</c:v>
                      </c:pt>
                      <c:pt idx="2497">
                        <c:v>-1.1350900000000588E-4</c:v>
                      </c:pt>
                      <c:pt idx="2498">
                        <c:v>-1.1617340000000655E-4</c:v>
                      </c:pt>
                      <c:pt idx="2499">
                        <c:v>-1.1541340000000662E-4</c:v>
                      </c:pt>
                      <c:pt idx="2500">
                        <c:v>-1.1683780000000727E-4</c:v>
                      </c:pt>
                      <c:pt idx="2501">
                        <c:v>-1.1789220000000796E-4</c:v>
                      </c:pt>
                      <c:pt idx="2502">
                        <c:v>-1.1755440000000487E-4</c:v>
                      </c:pt>
                      <c:pt idx="2503">
                        <c:v>-1.1774880000000557E-4</c:v>
                      </c:pt>
                      <c:pt idx="2504">
                        <c:v>-1.2145760000000709E-4</c:v>
                      </c:pt>
                      <c:pt idx="2505">
                        <c:v>-1.2270200000000784E-4</c:v>
                      </c:pt>
                      <c:pt idx="2506">
                        <c:v>-1.2146200000000783E-4</c:v>
                      </c:pt>
                      <c:pt idx="2507">
                        <c:v>-1.2022200000000782E-4</c:v>
                      </c:pt>
                      <c:pt idx="2508">
                        <c:v>-1.1807980000000395E-4</c:v>
                      </c:pt>
                      <c:pt idx="2509">
                        <c:v>-1.1454540000000325E-4</c:v>
                      </c:pt>
                      <c:pt idx="2510">
                        <c:v>-1.1449760000000711E-4</c:v>
                      </c:pt>
                      <c:pt idx="2511">
                        <c:v>-1.1759420000000468E-4</c:v>
                      </c:pt>
                      <c:pt idx="2512">
                        <c:v>-1.1930860000000545E-4</c:v>
                      </c:pt>
                      <c:pt idx="2513">
                        <c:v>-1.2112300000000607E-4</c:v>
                      </c:pt>
                      <c:pt idx="2514">
                        <c:v>-1.2235740000000688E-4</c:v>
                      </c:pt>
                      <c:pt idx="2515">
                        <c:v>-1.2255740000000688E-4</c:v>
                      </c:pt>
                      <c:pt idx="2516">
                        <c:v>-1.1979300000000616E-4</c:v>
                      </c:pt>
                      <c:pt idx="2517">
                        <c:v>-1.1487640000000152E-4</c:v>
                      </c:pt>
                      <c:pt idx="2518">
                        <c:v>-1.1349420000000463E-4</c:v>
                      </c:pt>
                      <c:pt idx="2519">
                        <c:v>-1.1406420000000471E-4</c:v>
                      </c:pt>
                      <c:pt idx="2520">
                        <c:v>-1.1525640000000154E-4</c:v>
                      </c:pt>
                      <c:pt idx="2521">
                        <c:v>-1.1783080000000925E-4</c:v>
                      </c:pt>
                      <c:pt idx="2522">
                        <c:v>-1.2532180000000761E-4</c:v>
                      </c:pt>
                      <c:pt idx="2523">
                        <c:v>-1.3079280000000593E-4</c:v>
                      </c:pt>
                      <c:pt idx="2524">
                        <c:v>-1.3341940000000357E-4</c:v>
                      </c:pt>
                      <c:pt idx="2525">
                        <c:v>-1.3318160000000737E-4</c:v>
                      </c:pt>
                      <c:pt idx="2526">
                        <c:v>-1.3451600000000802E-4</c:v>
                      </c:pt>
                      <c:pt idx="2527">
                        <c:v>-1.3170380000000423E-4</c:v>
                      </c:pt>
                      <c:pt idx="2528">
                        <c:v>-1.2816940000000352E-4</c:v>
                      </c:pt>
                      <c:pt idx="2529">
                        <c:v>-1.2583720000000664E-4</c:v>
                      </c:pt>
                      <c:pt idx="2530">
                        <c:v>-1.2497720000000665E-4</c:v>
                      </c:pt>
                      <c:pt idx="2531">
                        <c:v>-1.2383720000000659E-4</c:v>
                      </c:pt>
                      <c:pt idx="2532">
                        <c:v>-1.2416940000000353E-4</c:v>
                      </c:pt>
                      <c:pt idx="2533">
                        <c:v>-1.2645380000000429E-4</c:v>
                      </c:pt>
                      <c:pt idx="2534">
                        <c:v>-1.2984040000000186E-4</c:v>
                      </c:pt>
                      <c:pt idx="2535">
                        <c:v>-1.3264700000000646E-4</c:v>
                      </c:pt>
                      <c:pt idx="2536">
                        <c:v>-1.3436140000000713E-4</c:v>
                      </c:pt>
                      <c:pt idx="2537">
                        <c:v>-1.367980000000047E-4</c:v>
                      </c:pt>
                      <c:pt idx="2538">
                        <c:v>-1.3803240000000551E-4</c:v>
                      </c:pt>
                      <c:pt idx="2539">
                        <c:v>-1.3846460000000924E-4</c:v>
                      </c:pt>
                      <c:pt idx="2540">
                        <c:v>-1.3565240000000544E-4</c:v>
                      </c:pt>
                      <c:pt idx="2541">
                        <c:v>-1.3284020000000165E-4</c:v>
                      </c:pt>
                      <c:pt idx="2542">
                        <c:v>-1.2921580000000788E-4</c:v>
                      </c:pt>
                      <c:pt idx="2543">
                        <c:v>-1.2954800000000472E-4</c:v>
                      </c:pt>
                      <c:pt idx="2544">
                        <c:v>-1.2673580000000786E-4</c:v>
                      </c:pt>
                      <c:pt idx="2545">
                        <c:v>-1.2782800000000474E-4</c:v>
                      </c:pt>
                      <c:pt idx="2546">
                        <c:v>-1.2606580000000783E-4</c:v>
                      </c:pt>
                      <c:pt idx="2547">
                        <c:v>-1.2983240000000542E-4</c:v>
                      </c:pt>
                      <c:pt idx="2548">
                        <c:v>-1.2668800000000479E-4</c:v>
                      </c:pt>
                      <c:pt idx="2549">
                        <c:v>-1.2807020000000168E-4</c:v>
                      </c:pt>
                      <c:pt idx="2550">
                        <c:v>-1.2897240000000543E-4</c:v>
                      </c:pt>
                      <c:pt idx="2551">
                        <c:v>-1.3244900000000312E-4</c:v>
                      </c:pt>
                      <c:pt idx="2552">
                        <c:v>-1.320690000000031E-4</c:v>
                      </c:pt>
                      <c:pt idx="2553">
                        <c:v>-1.3426340000000385E-4</c:v>
                      </c:pt>
                      <c:pt idx="2554">
                        <c:v>-1.3507560000000759E-4</c:v>
                      </c:pt>
                      <c:pt idx="2555">
                        <c:v>-1.3350340000000381E-4</c:v>
                      </c:pt>
                      <c:pt idx="2556">
                        <c:v>-1.3497560000000765E-4</c:v>
                      </c:pt>
                      <c:pt idx="2557">
                        <c:v>-1.3569780000000455E-4</c:v>
                      </c:pt>
                      <c:pt idx="2558">
                        <c:v>-1.3917440000000907E-4</c:v>
                      </c:pt>
                      <c:pt idx="2559">
                        <c:v>-1.4050880000000983E-4</c:v>
                      </c:pt>
                      <c:pt idx="2560">
                        <c:v>-1.427454000000074E-4</c:v>
                      </c:pt>
                      <c:pt idx="2561">
                        <c:v>-1.4331980000000812E-4</c:v>
                      </c:pt>
                      <c:pt idx="2562">
                        <c:v>-1.4398420000000191E-4</c:v>
                      </c:pt>
                      <c:pt idx="2563">
                        <c:v>-1.4326640000000574E-4</c:v>
                      </c:pt>
                      <c:pt idx="2564">
                        <c:v>-1.4145640000000576E-4</c:v>
                      </c:pt>
                      <c:pt idx="2565">
                        <c:v>-1.391664000000057E-4</c:v>
                      </c:pt>
                      <c:pt idx="2566">
                        <c:v>-1.3697640000000569E-4</c:v>
                      </c:pt>
                      <c:pt idx="2567">
                        <c:v>-1.3515640000000577E-4</c:v>
                      </c:pt>
                      <c:pt idx="2568">
                        <c:v>-1.3768300000000335E-4</c:v>
                      </c:pt>
                      <c:pt idx="2569">
                        <c:v>-1.4058960000000789E-4</c:v>
                      </c:pt>
                      <c:pt idx="2570">
                        <c:v>-1.4459840000000937E-4</c:v>
                      </c:pt>
                      <c:pt idx="2571">
                        <c:v>-1.4464060000000619E-4</c:v>
                      </c:pt>
                      <c:pt idx="2572">
                        <c:v>-1.4488280000000313E-4</c:v>
                      </c:pt>
                      <c:pt idx="2573">
                        <c:v>-1.4077840000000939E-4</c:v>
                      </c:pt>
                      <c:pt idx="2574">
                        <c:v>-1.3539180000000483E-4</c:v>
                      </c:pt>
                      <c:pt idx="2575">
                        <c:v>-1.3124520000000722E-4</c:v>
                      </c:pt>
                      <c:pt idx="2576">
                        <c:v>-1.2839080000000649E-4</c:v>
                      </c:pt>
                      <c:pt idx="2577">
                        <c:v>-1.2614860000000961E-4</c:v>
                      </c:pt>
                      <c:pt idx="2578">
                        <c:v>-1.2409640000000575E-4</c:v>
                      </c:pt>
                      <c:pt idx="2579">
                        <c:v>-1.2953520000000718E-4</c:v>
                      </c:pt>
                      <c:pt idx="2580">
                        <c:v>-1.3496400000000174E-4</c:v>
                      </c:pt>
                      <c:pt idx="2581">
                        <c:v>-1.4001280000000311E-4</c:v>
                      </c:pt>
                      <c:pt idx="2582">
                        <c:v>-1.4564160000000461E-4</c:v>
                      </c:pt>
                      <c:pt idx="2583">
                        <c:v>-1.5107040000000599E-4</c:v>
                      </c:pt>
                      <c:pt idx="2584">
                        <c:v>-1.5022040000000605E-4</c:v>
                      </c:pt>
                      <c:pt idx="2585">
                        <c:v>-1.5074260000000296E-4</c:v>
                      </c:pt>
                      <c:pt idx="2586">
                        <c:v>-1.5036260000000294E-4</c:v>
                      </c:pt>
                      <c:pt idx="2587">
                        <c:v>-1.4921260000000294E-4</c:v>
                      </c:pt>
                      <c:pt idx="2588">
                        <c:v>-1.4740260000000295E-4</c:v>
                      </c:pt>
                      <c:pt idx="2589">
                        <c:v>-1.463526000000029E-4</c:v>
                      </c:pt>
                      <c:pt idx="2590">
                        <c:v>-1.4668480000000679E-4</c:v>
                      </c:pt>
                      <c:pt idx="2591">
                        <c:v>-1.4634700000000359E-4</c:v>
                      </c:pt>
                      <c:pt idx="2592">
                        <c:v>-1.453970000000036E-4</c:v>
                      </c:pt>
                      <c:pt idx="2593">
                        <c:v>-1.439248000000067E-4</c:v>
                      </c:pt>
                      <c:pt idx="2594">
                        <c:v>-1.4177260000000289E-4</c:v>
                      </c:pt>
                      <c:pt idx="2595">
                        <c:v>-1.3738820000000918E-4</c:v>
                      </c:pt>
                      <c:pt idx="2596">
                        <c:v>-1.3338380000000151E-4</c:v>
                      </c:pt>
                      <c:pt idx="2597">
                        <c:v>-1.2981160000000462E-4</c:v>
                      </c:pt>
                      <c:pt idx="2598">
                        <c:v>-1.2475720000000383E-4</c:v>
                      </c:pt>
                      <c:pt idx="2599">
                        <c:v>-1.2394940000000766E-4</c:v>
                      </c:pt>
                      <c:pt idx="2600">
                        <c:v>-1.2499380000000147E-4</c:v>
                      </c:pt>
                      <c:pt idx="2601">
                        <c:v>-1.2151160000000458E-4</c:v>
                      </c:pt>
                      <c:pt idx="2602">
                        <c:v>-1.2432820000000911E-4</c:v>
                      </c:pt>
                      <c:pt idx="2603">
                        <c:v>-1.2723480000000672E-4</c:v>
                      </c:pt>
                      <c:pt idx="2604">
                        <c:v>-1.2599480000000671E-4</c:v>
                      </c:pt>
                      <c:pt idx="2605">
                        <c:v>-1.2088820000000916E-4</c:v>
                      </c:pt>
                      <c:pt idx="2606">
                        <c:v>-1.2218040000000604E-4</c:v>
                      </c:pt>
                      <c:pt idx="2607">
                        <c:v>-1.1950600000000533E-4</c:v>
                      </c:pt>
                      <c:pt idx="2608">
                        <c:v>-1.1554940000000767E-4</c:v>
                      </c:pt>
                      <c:pt idx="2609">
                        <c:v>-1.1988600000000535E-4</c:v>
                      </c:pt>
                      <c:pt idx="2610">
                        <c:v>-1.2323040000000599E-4</c:v>
                      </c:pt>
                      <c:pt idx="2611">
                        <c:v>-1.23320400000006E-4</c:v>
                      </c:pt>
                      <c:pt idx="2612">
                        <c:v>-1.2689700000000363E-4</c:v>
                      </c:pt>
                      <c:pt idx="2613">
                        <c:v>-1.2899140000000432E-4</c:v>
                      </c:pt>
                      <c:pt idx="2614">
                        <c:v>-1.2871140000000436E-4</c:v>
                      </c:pt>
                      <c:pt idx="2615">
                        <c:v>-1.2813140000000433E-4</c:v>
                      </c:pt>
                      <c:pt idx="2616">
                        <c:v>-1.3199800000000198E-4</c:v>
                      </c:pt>
                      <c:pt idx="2617">
                        <c:v>-1.3099580000000511E-4</c:v>
                      </c:pt>
                      <c:pt idx="2618">
                        <c:v>-1.2885360000000818E-4</c:v>
                      </c:pt>
                      <c:pt idx="2619">
                        <c:v>-1.2556140000000431E-4</c:v>
                      </c:pt>
                      <c:pt idx="2620">
                        <c:v>-1.1950480000000676E-4</c:v>
                      </c:pt>
                      <c:pt idx="2621">
                        <c:v>-1.1373820000000912E-4</c:v>
                      </c:pt>
                      <c:pt idx="2622">
                        <c:v>-1.0906380000000142E-4</c:v>
                      </c:pt>
                      <c:pt idx="2623">
                        <c:v>-1.0782380000000152E-4</c:v>
                      </c:pt>
                      <c:pt idx="2624">
                        <c:v>-1.1121040000000603E-4</c:v>
                      </c:pt>
                      <c:pt idx="2625">
                        <c:v>-1.090682000000091E-4</c:v>
                      </c:pt>
                      <c:pt idx="2626">
                        <c:v>-1.1178480000000675E-4</c:v>
                      </c:pt>
                      <c:pt idx="2627">
                        <c:v>-1.128292000000075E-4</c:v>
                      </c:pt>
                      <c:pt idx="2628">
                        <c:v>-1.0715260000000292E-4</c:v>
                      </c:pt>
                      <c:pt idx="2629">
                        <c:v>-1.1005920000000747E-4</c:v>
                      </c:pt>
                      <c:pt idx="2630">
                        <c:v>-1.1711240000000962E-4</c:v>
                      </c:pt>
                      <c:pt idx="2631">
                        <c:v>-1.1892680000000341E-4</c:v>
                      </c:pt>
                      <c:pt idx="2632">
                        <c:v>-1.1992900000000722E-4</c:v>
                      </c:pt>
                      <c:pt idx="2633">
                        <c:v>-1.2545780000000172E-4</c:v>
                      </c:pt>
                      <c:pt idx="2634">
                        <c:v>-1.2131120000000411E-4</c:v>
                      </c:pt>
                      <c:pt idx="2635">
                        <c:v>-1.1844680000000344E-4</c:v>
                      </c:pt>
                      <c:pt idx="2636">
                        <c:v>-1.1578240000000961E-4</c:v>
                      </c:pt>
                      <c:pt idx="2637">
                        <c:v>-1.147802000000058E-4</c:v>
                      </c:pt>
                      <c:pt idx="2638">
                        <c:v>-1.1645240000000964E-4</c:v>
                      </c:pt>
                      <c:pt idx="2639">
                        <c:v>-1.1773460000000647E-4</c:v>
                      </c:pt>
                      <c:pt idx="2640">
                        <c:v>-1.204990000000072E-4</c:v>
                      </c:pt>
                      <c:pt idx="2641">
                        <c:v>-1.210212000000041E-4</c:v>
                      </c:pt>
                      <c:pt idx="2642">
                        <c:v>-1.2264560000000487E-4</c:v>
                      </c:pt>
                      <c:pt idx="2643">
                        <c:v>-1.2297780000000171E-4</c:v>
                      </c:pt>
                      <c:pt idx="2644">
                        <c:v>-1.2073560000000483E-4</c:v>
                      </c:pt>
                      <c:pt idx="2645">
                        <c:v>-1.1987560000000484E-4</c:v>
                      </c:pt>
                      <c:pt idx="2646">
                        <c:v>-1.1978560000000483E-4</c:v>
                      </c:pt>
                      <c:pt idx="2647">
                        <c:v>-1.2245000000000561E-4</c:v>
                      </c:pt>
                      <c:pt idx="2648">
                        <c:v>-1.2631660000000315E-4</c:v>
                      </c:pt>
                      <c:pt idx="2649">
                        <c:v>-1.2850100000000395E-4</c:v>
                      </c:pt>
                      <c:pt idx="2650">
                        <c:v>-1.3060540000000458E-4</c:v>
                      </c:pt>
                      <c:pt idx="2651">
                        <c:v>-1.3269980000000538E-4</c:v>
                      </c:pt>
                      <c:pt idx="2652">
                        <c:v>-1.2978760000000153E-4</c:v>
                      </c:pt>
                      <c:pt idx="2653">
                        <c:v>-1.2759760000000152E-4</c:v>
                      </c:pt>
                      <c:pt idx="2654">
                        <c:v>-1.2440540000000465E-4</c:v>
                      </c:pt>
                      <c:pt idx="2655">
                        <c:v>-1.238776000000015E-4</c:v>
                      </c:pt>
                      <c:pt idx="2656">
                        <c:v>-1.2592420000000605E-4</c:v>
                      </c:pt>
                      <c:pt idx="2657">
                        <c:v>-1.2559640000000302E-4</c:v>
                      </c:pt>
                      <c:pt idx="2658">
                        <c:v>-1.260186000000068E-4</c:v>
                      </c:pt>
                      <c:pt idx="2659">
                        <c:v>-1.2597080000000373E-4</c:v>
                      </c:pt>
                      <c:pt idx="2660">
                        <c:v>-1.2464080000000371E-4</c:v>
                      </c:pt>
                      <c:pt idx="2661">
                        <c:v>-1.2096860000000676E-4</c:v>
                      </c:pt>
                      <c:pt idx="2662">
                        <c:v>-1.1777640000000295E-4</c:v>
                      </c:pt>
                      <c:pt idx="2663">
                        <c:v>-1.1595640000000302E-4</c:v>
                      </c:pt>
                      <c:pt idx="2664">
                        <c:v>-1.1471640000000301E-4</c:v>
                      </c:pt>
                      <c:pt idx="2665">
                        <c:v>-1.1644080000000373E-4</c:v>
                      </c:pt>
                      <c:pt idx="2666">
                        <c:v>-1.1929520000000446E-4</c:v>
                      </c:pt>
                      <c:pt idx="2667">
                        <c:v>-1.2344180000000207E-4</c:v>
                      </c:pt>
                      <c:pt idx="2668">
                        <c:v>-1.2620620000000974E-4</c:v>
                      </c:pt>
                      <c:pt idx="2669">
                        <c:v>-1.2563620000000965E-4</c:v>
                      </c:pt>
                      <c:pt idx="2670">
                        <c:v>-1.2191180000000205E-4</c:v>
                      </c:pt>
                      <c:pt idx="2671">
                        <c:v>-1.1810740000000827E-4</c:v>
                      </c:pt>
                      <c:pt idx="2672">
                        <c:v>-1.1419300000000754E-4</c:v>
                      </c:pt>
                      <c:pt idx="2673">
                        <c:v>-1.1018860000000681E-4</c:v>
                      </c:pt>
                      <c:pt idx="2674">
                        <c:v>-1.1209300000000755E-4</c:v>
                      </c:pt>
                      <c:pt idx="2675">
                        <c:v>-1.1143300000000756E-4</c:v>
                      </c:pt>
                      <c:pt idx="2676">
                        <c:v>-1.1185520000000441E-4</c:v>
                      </c:pt>
                      <c:pt idx="2677">
                        <c:v>-1.1385960000000509E-4</c:v>
                      </c:pt>
                      <c:pt idx="2678">
                        <c:v>-1.1595400000000589E-4</c:v>
                      </c:pt>
                      <c:pt idx="2679">
                        <c:v>-1.1251960000000514E-4</c:v>
                      </c:pt>
                      <c:pt idx="2680">
                        <c:v>-1.1305180000000198E-4</c:v>
                      </c:pt>
                      <c:pt idx="2681">
                        <c:v>-1.1661840000000662E-4</c:v>
                      </c:pt>
                      <c:pt idx="2682">
                        <c:v>-1.1667060000000349E-4</c:v>
                      </c:pt>
                      <c:pt idx="2683">
                        <c:v>-1.1809500000000415E-4</c:v>
                      </c:pt>
                      <c:pt idx="2684">
                        <c:v>-1.2186160000000185E-4</c:v>
                      </c:pt>
                      <c:pt idx="2685">
                        <c:v>-1.2711040000000322E-4</c:v>
                      </c:pt>
                      <c:pt idx="2686">
                        <c:v>-1.2691040000000322E-4</c:v>
                      </c:pt>
                      <c:pt idx="2687">
                        <c:v>-1.2887260000000707E-4</c:v>
                      </c:pt>
                      <c:pt idx="2688">
                        <c:v>-1.2944260000000705E-4</c:v>
                      </c:pt>
                      <c:pt idx="2689">
                        <c:v>-1.2925260000000709E-4</c:v>
                      </c:pt>
                      <c:pt idx="2690">
                        <c:v>-1.2682040000000321E-4</c:v>
                      </c:pt>
                      <c:pt idx="2691">
                        <c:v>-1.2715260000000709E-4</c:v>
                      </c:pt>
                      <c:pt idx="2692">
                        <c:v>-1.2582260000000708E-4</c:v>
                      </c:pt>
                      <c:pt idx="2693">
                        <c:v>-1.2448260000000712E-4</c:v>
                      </c:pt>
                      <c:pt idx="2694">
                        <c:v>-1.2452480000000395E-4</c:v>
                      </c:pt>
                      <c:pt idx="2695">
                        <c:v>-1.2452480000000395E-4</c:v>
                      </c:pt>
                      <c:pt idx="2696">
                        <c:v>-1.2176040000000323E-4</c:v>
                      </c:pt>
                      <c:pt idx="2697">
                        <c:v>-1.2243040000000326E-4</c:v>
                      </c:pt>
                      <c:pt idx="2698">
                        <c:v>-1.2310040000000329E-4</c:v>
                      </c:pt>
                      <c:pt idx="2699">
                        <c:v>-1.2100600000000943E-4</c:v>
                      </c:pt>
                      <c:pt idx="2700">
                        <c:v>-1.2029380000000563E-4</c:v>
                      </c:pt>
                      <c:pt idx="2701">
                        <c:v>-1.2281600000000942E-4</c:v>
                      </c:pt>
                      <c:pt idx="2702">
                        <c:v>-1.2495820000000635E-4</c:v>
                      </c:pt>
                      <c:pt idx="2703">
                        <c:v>-1.2730040000000328E-4</c:v>
                      </c:pt>
                      <c:pt idx="2704">
                        <c:v>-1.3111480000000395E-4</c:v>
                      </c:pt>
                      <c:pt idx="2705">
                        <c:v>-1.3206480000000395E-4</c:v>
                      </c:pt>
                      <c:pt idx="2706">
                        <c:v>-1.2839820000000641E-4</c:v>
                      </c:pt>
                      <c:pt idx="2707">
                        <c:v>-1.2501160000000179E-4</c:v>
                      </c:pt>
                      <c:pt idx="2708">
                        <c:v>-1.208128000000073E-4</c:v>
                      </c:pt>
                      <c:pt idx="2709">
                        <c:v>-1.179062000000097E-4</c:v>
                      </c:pt>
                      <c:pt idx="2710">
                        <c:v>-1.1619180000000198E-4</c:v>
                      </c:pt>
                      <c:pt idx="2711">
                        <c:v>-1.2010620000000964E-4</c:v>
                      </c:pt>
                      <c:pt idx="2712">
                        <c:v>-1.2420060000000344E-4</c:v>
                      </c:pt>
                      <c:pt idx="2713">
                        <c:v>-1.2615280000000725E-4</c:v>
                      </c:pt>
                      <c:pt idx="2714">
                        <c:v>-1.2811500000000416E-4</c:v>
                      </c:pt>
                      <c:pt idx="2715">
                        <c:v>-1.3144940000000486E-4</c:v>
                      </c:pt>
                      <c:pt idx="2716">
                        <c:v>-1.3331160000000183E-4</c:v>
                      </c:pt>
                      <c:pt idx="2717">
                        <c:v>-1.3302160000000182E-4</c:v>
                      </c:pt>
                      <c:pt idx="2718">
                        <c:v>-1.3626600000000945E-4</c:v>
                      </c:pt>
                      <c:pt idx="2719">
                        <c:v>-1.3673600000000947E-4</c:v>
                      </c:pt>
                      <c:pt idx="2720">
                        <c:v>-1.3621380000000563E-4</c:v>
                      </c:pt>
                      <c:pt idx="2721">
                        <c:v>-1.3435160000000183E-4</c:v>
                      </c:pt>
                      <c:pt idx="2722">
                        <c:v>-1.3273720000000805E-4</c:v>
                      </c:pt>
                      <c:pt idx="2723">
                        <c:v>-1.3173500000000424E-4</c:v>
                      </c:pt>
                      <c:pt idx="2724">
                        <c:v>-1.3092280000000732E-4</c:v>
                      </c:pt>
                      <c:pt idx="2725">
                        <c:v>-1.2954060000000349E-4</c:v>
                      </c:pt>
                      <c:pt idx="2726">
                        <c:v>-1.2968840000000662E-4</c:v>
                      </c:pt>
                      <c:pt idx="2727">
                        <c:v>-1.2897620000000966E-4</c:v>
                      </c:pt>
                      <c:pt idx="2728">
                        <c:v>-1.2825400000000581E-4</c:v>
                      </c:pt>
                      <c:pt idx="2729">
                        <c:v>-1.2911400000000591E-4</c:v>
                      </c:pt>
                      <c:pt idx="2730">
                        <c:v>-1.3026400000000591E-4</c:v>
                      </c:pt>
                      <c:pt idx="2731">
                        <c:v>-1.312140000000059E-4</c:v>
                      </c:pt>
                      <c:pt idx="2732">
                        <c:v>-1.2911960000000511E-4</c:v>
                      </c:pt>
                      <c:pt idx="2733">
                        <c:v>-1.2840740000000825E-4</c:v>
                      </c:pt>
                      <c:pt idx="2734">
                        <c:v>-1.2797520000000441E-4</c:v>
                      </c:pt>
                      <c:pt idx="2735">
                        <c:v>-1.2850300000000756E-4</c:v>
                      </c:pt>
                      <c:pt idx="2736">
                        <c:v>-1.2763860000000683E-4</c:v>
                      </c:pt>
                      <c:pt idx="2737">
                        <c:v>-1.2935860000000681E-4</c:v>
                      </c:pt>
                      <c:pt idx="2738">
                        <c:v>-1.3246080000000368E-4</c:v>
                      </c:pt>
                      <c:pt idx="2739">
                        <c:v>-1.3398080000000365E-4</c:v>
                      </c:pt>
                      <c:pt idx="2740">
                        <c:v>-1.3031420000000611E-4</c:v>
                      </c:pt>
                      <c:pt idx="2741">
                        <c:v>-1.3245640000000294E-4</c:v>
                      </c:pt>
                      <c:pt idx="2742">
                        <c:v>-1.3312640000000297E-4</c:v>
                      </c:pt>
                      <c:pt idx="2743">
                        <c:v>-1.3241420000000611E-4</c:v>
                      </c:pt>
                      <c:pt idx="2744">
                        <c:v>-1.3298420000000608E-4</c:v>
                      </c:pt>
                      <c:pt idx="2745">
                        <c:v>-1.3641860000000684E-4</c:v>
                      </c:pt>
                      <c:pt idx="2746">
                        <c:v>-1.366986000000068E-4</c:v>
                      </c:pt>
                      <c:pt idx="2747">
                        <c:v>-1.3856080000000366E-4</c:v>
                      </c:pt>
                      <c:pt idx="2748">
                        <c:v>-1.4042300000000757E-4</c:v>
                      </c:pt>
                      <c:pt idx="2749">
                        <c:v>-1.4108300000000755E-4</c:v>
                      </c:pt>
                      <c:pt idx="2750">
                        <c:v>-1.4304520000000436E-4</c:v>
                      </c:pt>
                      <c:pt idx="2751">
                        <c:v>-1.4508740000000828E-4</c:v>
                      </c:pt>
                      <c:pt idx="2752">
                        <c:v>-1.4547740000000824E-4</c:v>
                      </c:pt>
                      <c:pt idx="2753">
                        <c:v>-1.4814180000000208E-4</c:v>
                      </c:pt>
                      <c:pt idx="2754">
                        <c:v>-1.501462000000097E-4</c:v>
                      </c:pt>
                      <c:pt idx="2755">
                        <c:v>-1.5056840000000655E-4</c:v>
                      </c:pt>
                      <c:pt idx="2756">
                        <c:v>-1.5238280000000727E-4</c:v>
                      </c:pt>
                      <c:pt idx="2757">
                        <c:v>-1.5319500000000419E-4</c:v>
                      </c:pt>
                      <c:pt idx="2758">
                        <c:v>-1.5228280000000732E-4</c:v>
                      </c:pt>
                      <c:pt idx="2759">
                        <c:v>-1.5286280000000735E-4</c:v>
                      </c:pt>
                      <c:pt idx="2760">
                        <c:v>-1.5224060000000345E-4</c:v>
                      </c:pt>
                      <c:pt idx="2761">
                        <c:v>-1.4838400000000585E-4</c:v>
                      </c:pt>
                      <c:pt idx="2762">
                        <c:v>-1.4147300000000751E-4</c:v>
                      </c:pt>
                      <c:pt idx="2763">
                        <c:v>-1.3674640000000294E-4</c:v>
                      </c:pt>
                      <c:pt idx="2764">
                        <c:v>-1.3202980000000535E-4</c:v>
                      </c:pt>
                      <c:pt idx="2765">
                        <c:v>-1.3064760000000152E-4</c:v>
                      </c:pt>
                      <c:pt idx="2766">
                        <c:v>-1.3389200000000915E-4</c:v>
                      </c:pt>
                      <c:pt idx="2767">
                        <c:v>-1.4275520000000446E-4</c:v>
                      </c:pt>
                      <c:pt idx="2768">
                        <c:v>-1.4576180000000201E-4</c:v>
                      </c:pt>
                      <c:pt idx="2769">
                        <c:v>-1.4737620000000967E-4</c:v>
                      </c:pt>
                      <c:pt idx="2770">
                        <c:v>-1.4843060000000342E-4</c:v>
                      </c:pt>
                      <c:pt idx="2771">
                        <c:v>-1.4394620000000966E-4</c:v>
                      </c:pt>
                      <c:pt idx="2772">
                        <c:v>-1.3807960000000513E-4</c:v>
                      </c:pt>
                      <c:pt idx="2773">
                        <c:v>-1.3493520000000439E-4</c:v>
                      </c:pt>
                      <c:pt idx="2774">
                        <c:v>-1.359374000000082E-4</c:v>
                      </c:pt>
                      <c:pt idx="2775">
                        <c:v>-1.3683960000000512E-4</c:v>
                      </c:pt>
                      <c:pt idx="2776">
                        <c:v>-1.4051620000000964E-4</c:v>
                      </c:pt>
                      <c:pt idx="2777">
                        <c:v>-1.4280060000000346E-4</c:v>
                      </c:pt>
                      <c:pt idx="2778">
                        <c:v>-1.4684720000000806E-4</c:v>
                      </c:pt>
                      <c:pt idx="2779">
                        <c:v>-1.4399280000000733E-4</c:v>
                      </c:pt>
                      <c:pt idx="2780">
                        <c:v>-1.3846400000000589E-4</c:v>
                      </c:pt>
                      <c:pt idx="2781">
                        <c:v>-1.3255520000000443E-4</c:v>
                      </c:pt>
                      <c:pt idx="2782">
                        <c:v>-1.2792860000000684E-4</c:v>
                      </c:pt>
                      <c:pt idx="2783">
                        <c:v>-1.2330200000000915E-4</c:v>
                      </c:pt>
                      <c:pt idx="2784">
                        <c:v>-1.2620860000000676E-4</c:v>
                      </c:pt>
                      <c:pt idx="2785">
                        <c:v>-1.3178960000000519E-4</c:v>
                      </c:pt>
                      <c:pt idx="2786">
                        <c:v>-1.3774060000000348E-4</c:v>
                      </c:pt>
                      <c:pt idx="2787">
                        <c:v>-1.4074720000000797E-4</c:v>
                      </c:pt>
                      <c:pt idx="2788">
                        <c:v>-1.4365380000000568E-4</c:v>
                      </c:pt>
                      <c:pt idx="2789">
                        <c:v>-1.4170160000000177E-4</c:v>
                      </c:pt>
                      <c:pt idx="2790">
                        <c:v>-1.4136380000000562E-4</c:v>
                      </c:pt>
                      <c:pt idx="2791">
                        <c:v>-1.3760160000000183E-4</c:v>
                      </c:pt>
                      <c:pt idx="2792">
                        <c:v>-1.3550160000000183E-4</c:v>
                      </c:pt>
                      <c:pt idx="2793">
                        <c:v>-1.3488380000000562E-4</c:v>
                      </c:pt>
                      <c:pt idx="2794">
                        <c:v>-1.3435600000000951E-4</c:v>
                      </c:pt>
                      <c:pt idx="2795">
                        <c:v>-1.3378600000000943E-4</c:v>
                      </c:pt>
                      <c:pt idx="2796">
                        <c:v>-1.3664040000000322E-4</c:v>
                      </c:pt>
                      <c:pt idx="2797">
                        <c:v>-1.3940480000000394E-4</c:v>
                      </c:pt>
                      <c:pt idx="2798">
                        <c:v>-1.4088700000000783E-4</c:v>
                      </c:pt>
                      <c:pt idx="2799">
                        <c:v>-1.4403140000000163E-4</c:v>
                      </c:pt>
                      <c:pt idx="2800">
                        <c:v>-1.4097700000000784E-4</c:v>
                      </c:pt>
                      <c:pt idx="2801">
                        <c:v>-1.3840260000000707E-4</c:v>
                      </c:pt>
                      <c:pt idx="2802">
                        <c:v>-1.3316380000000564E-4</c:v>
                      </c:pt>
                      <c:pt idx="2803">
                        <c:v>-1.2920720000000798E-4</c:v>
                      </c:pt>
                      <c:pt idx="2804">
                        <c:v>-1.2496060000000348E-4</c:v>
                      </c:pt>
                      <c:pt idx="2805">
                        <c:v>-1.2592060000000342E-4</c:v>
                      </c:pt>
                      <c:pt idx="2806">
                        <c:v>-1.2640060000000349E-4</c:v>
                      </c:pt>
                      <c:pt idx="2807">
                        <c:v>-1.2716060000000343E-4</c:v>
                      </c:pt>
                      <c:pt idx="2808">
                        <c:v>-1.3006280000000734E-4</c:v>
                      </c:pt>
                      <c:pt idx="2809">
                        <c:v>-1.3031060000000348E-4</c:v>
                      </c:pt>
                      <c:pt idx="2810">
                        <c:v>-1.3016840000000659E-4</c:v>
                      </c:pt>
                      <c:pt idx="2811">
                        <c:v>-1.3106620000000971E-4</c:v>
                      </c:pt>
                      <c:pt idx="2812">
                        <c:v>-1.3069180000000206E-4</c:v>
                      </c:pt>
                      <c:pt idx="2813">
                        <c:v>-1.295474000000082E-4</c:v>
                      </c:pt>
                      <c:pt idx="2814">
                        <c:v>-1.3107740000000822E-4</c:v>
                      </c:pt>
                      <c:pt idx="2815">
                        <c:v>-1.3259740000000819E-4</c:v>
                      </c:pt>
                      <c:pt idx="2816">
                        <c:v>-1.3450740000000823E-4</c:v>
                      </c:pt>
                      <c:pt idx="2817">
                        <c:v>-1.3326300000000748E-4</c:v>
                      </c:pt>
                      <c:pt idx="2818">
                        <c:v>-1.3316860000000684E-4</c:v>
                      </c:pt>
                      <c:pt idx="2819">
                        <c:v>-1.366986000000068E-4</c:v>
                      </c:pt>
                      <c:pt idx="2820">
                        <c:v>-1.3913640000000295E-4</c:v>
                      </c:pt>
                      <c:pt idx="2821">
                        <c:v>-1.3942200000000916E-4</c:v>
                      </c:pt>
                      <c:pt idx="2822">
                        <c:v>-1.4008760000000151E-4</c:v>
                      </c:pt>
                      <c:pt idx="2823">
                        <c:v>-1.4099540000000468E-4</c:v>
                      </c:pt>
                      <c:pt idx="2824">
                        <c:v>-1.3827880000000703E-4</c:v>
                      </c:pt>
                      <c:pt idx="2825">
                        <c:v>-1.3666440000000631E-4</c:v>
                      </c:pt>
                      <c:pt idx="2826">
                        <c:v>-1.3671220000000938E-4</c:v>
                      </c:pt>
                      <c:pt idx="2827">
                        <c:v>-1.380422000000094E-4</c:v>
                      </c:pt>
                      <c:pt idx="2828">
                        <c:v>-1.3947220000000936E-4</c:v>
                      </c:pt>
                      <c:pt idx="2829">
                        <c:v>-1.4129220000000939E-4</c:v>
                      </c:pt>
                      <c:pt idx="2830">
                        <c:v>-1.4386220000000942E-4</c:v>
                      </c:pt>
                      <c:pt idx="2831">
                        <c:v>-1.4701220000000936E-4</c:v>
                      </c:pt>
                      <c:pt idx="2832">
                        <c:v>-1.4710780000000174E-4</c:v>
                      </c:pt>
                      <c:pt idx="2833">
                        <c:v>-1.4848560000000482E-4</c:v>
                      </c:pt>
                      <c:pt idx="2834">
                        <c:v>-1.5087560000000483E-4</c:v>
                      </c:pt>
                      <c:pt idx="2835">
                        <c:v>-1.4696680000000342E-4</c:v>
                      </c:pt>
                      <c:pt idx="2836">
                        <c:v>-1.4734680000000344E-4</c:v>
                      </c:pt>
                      <c:pt idx="2837">
                        <c:v>-1.4910900000000729E-4</c:v>
                      </c:pt>
                      <c:pt idx="2838">
                        <c:v>-1.5053900000000725E-4</c:v>
                      </c:pt>
                      <c:pt idx="2839">
                        <c:v>-1.527390000000072E-4</c:v>
                      </c:pt>
                      <c:pt idx="2840">
                        <c:v>-1.5916560000000482E-4</c:v>
                      </c:pt>
                      <c:pt idx="2841">
                        <c:v>-1.5759900000000728E-4</c:v>
                      </c:pt>
                      <c:pt idx="2842">
                        <c:v>-1.5484020000000576E-4</c:v>
                      </c:pt>
                      <c:pt idx="2843">
                        <c:v>-1.5179140000000434E-4</c:v>
                      </c:pt>
                      <c:pt idx="2844">
                        <c:v>-1.4549820000000916E-4</c:v>
                      </c:pt>
                      <c:pt idx="2845">
                        <c:v>-1.4039720000000387E-4</c:v>
                      </c:pt>
                      <c:pt idx="2846">
                        <c:v>-1.3858280000000314E-4</c:v>
                      </c:pt>
                      <c:pt idx="2847">
                        <c:v>-1.3825060000000619E-4</c:v>
                      </c:pt>
                      <c:pt idx="2848">
                        <c:v>-1.368684000000093E-4</c:v>
                      </c:pt>
                      <c:pt idx="2849">
                        <c:v>-1.3935280000000312E-4</c:v>
                      </c:pt>
                      <c:pt idx="2850">
                        <c:v>-1.4478160000000462E-4</c:v>
                      </c:pt>
                      <c:pt idx="2851">
                        <c:v>-1.4930820000000908E-4</c:v>
                      </c:pt>
                      <c:pt idx="2852">
                        <c:v>-1.5355480000000675E-4</c:v>
                      </c:pt>
                      <c:pt idx="2853">
                        <c:v>-1.5808140000000438E-4</c:v>
                      </c:pt>
                      <c:pt idx="2854">
                        <c:v>-1.5994360000000818E-4</c:v>
                      </c:pt>
                      <c:pt idx="2855">
                        <c:v>-1.5745920000000743E-4</c:v>
                      </c:pt>
                      <c:pt idx="2856">
                        <c:v>-1.5479480000000676E-4</c:v>
                      </c:pt>
                      <c:pt idx="2857">
                        <c:v>-1.5212040000000605E-4</c:v>
                      </c:pt>
                      <c:pt idx="2858">
                        <c:v>-1.4816380000000145E-4</c:v>
                      </c:pt>
                      <c:pt idx="2859">
                        <c:v>-1.4697160000000462E-4</c:v>
                      </c:pt>
                      <c:pt idx="2860">
                        <c:v>-1.4578940000000774E-4</c:v>
                      </c:pt>
                      <c:pt idx="2861">
                        <c:v>-1.4736160000000458E-4</c:v>
                      </c:pt>
                      <c:pt idx="2862">
                        <c:v>-1.4755160000000454E-4</c:v>
                      </c:pt>
                      <c:pt idx="2863">
                        <c:v>-1.4902380000000144E-4</c:v>
                      </c:pt>
                      <c:pt idx="2864">
                        <c:v>-1.517882000000091E-4</c:v>
                      </c:pt>
                      <c:pt idx="2865">
                        <c:v>-1.5327040000000605E-4</c:v>
                      </c:pt>
                      <c:pt idx="2866">
                        <c:v>-1.5484260000000289E-4</c:v>
                      </c:pt>
                      <c:pt idx="2867">
                        <c:v>-1.5779700000000368E-4</c:v>
                      </c:pt>
                      <c:pt idx="2868">
                        <c:v>-1.5936920000000747E-4</c:v>
                      </c:pt>
                      <c:pt idx="2869">
                        <c:v>-1.6094140000000431E-4</c:v>
                      </c:pt>
                      <c:pt idx="2870">
                        <c:v>-1.5850920000000748E-4</c:v>
                      </c:pt>
                      <c:pt idx="2871">
                        <c:v>-1.5184040000000597E-4</c:v>
                      </c:pt>
                      <c:pt idx="2872">
                        <c:v>-1.4377940000000764E-4</c:v>
                      </c:pt>
                      <c:pt idx="2873">
                        <c:v>-1.3849280000000313E-4</c:v>
                      </c:pt>
                      <c:pt idx="2874">
                        <c:v>-1.3181400000000169E-4</c:v>
                      </c:pt>
                      <c:pt idx="2875">
                        <c:v>-1.2977180000000481E-4</c:v>
                      </c:pt>
                      <c:pt idx="2876">
                        <c:v>-1.3167620000000555E-4</c:v>
                      </c:pt>
                      <c:pt idx="2877">
                        <c:v>-1.3320060000000626E-4</c:v>
                      </c:pt>
                      <c:pt idx="2878">
                        <c:v>-1.3472500000000697E-4</c:v>
                      </c:pt>
                      <c:pt idx="2879">
                        <c:v>-1.3486720000000386E-4</c:v>
                      </c:pt>
                      <c:pt idx="2880">
                        <c:v>-1.3567940000000771E-4</c:v>
                      </c:pt>
                      <c:pt idx="2881">
                        <c:v>-1.401582000000091E-4</c:v>
                      </c:pt>
                      <c:pt idx="2882">
                        <c:v>-1.4486920000000749E-4</c:v>
                      </c:pt>
                      <c:pt idx="2883">
                        <c:v>-1.4644580000000508E-4</c:v>
                      </c:pt>
                      <c:pt idx="2884">
                        <c:v>-1.4901460000000654E-4</c:v>
                      </c:pt>
                      <c:pt idx="2885">
                        <c:v>-1.5574000000000555E-4</c:v>
                      </c:pt>
                      <c:pt idx="2886">
                        <c:v>-1.5839880000000702E-4</c:v>
                      </c:pt>
                      <c:pt idx="2887">
                        <c:v>-1.5983320000000772E-4</c:v>
                      </c:pt>
                      <c:pt idx="2888">
                        <c:v>-1.6302980000000534E-4</c:v>
                      </c:pt>
                      <c:pt idx="2889">
                        <c:v>-1.6612640000000301E-4</c:v>
                      </c:pt>
                      <c:pt idx="2890">
                        <c:v>-1.6478640000000295E-4</c:v>
                      </c:pt>
                      <c:pt idx="2891">
                        <c:v>-1.6540860000000684E-4</c:v>
                      </c:pt>
                      <c:pt idx="2892">
                        <c:v>-1.6397860000000677E-4</c:v>
                      </c:pt>
                      <c:pt idx="2893">
                        <c:v>-1.6197860000000683E-4</c:v>
                      </c:pt>
                      <c:pt idx="2894">
                        <c:v>-1.5968860000000677E-4</c:v>
                      </c:pt>
                      <c:pt idx="2895">
                        <c:v>-1.5344200000000916E-4</c:v>
                      </c:pt>
                      <c:pt idx="2896">
                        <c:v>-1.5125200000000916E-4</c:v>
                      </c:pt>
                      <c:pt idx="2897">
                        <c:v>-1.4814980000000535E-4</c:v>
                      </c:pt>
                      <c:pt idx="2898">
                        <c:v>-1.4285320000000773E-4</c:v>
                      </c:pt>
                      <c:pt idx="2899">
                        <c:v>-1.4219320000000775E-4</c:v>
                      </c:pt>
                      <c:pt idx="2900">
                        <c:v>-1.4437760000000151E-4</c:v>
                      </c:pt>
                      <c:pt idx="2901">
                        <c:v>-1.4252540000000459E-4</c:v>
                      </c:pt>
                      <c:pt idx="2902">
                        <c:v>-1.4123320000000771E-4</c:v>
                      </c:pt>
                      <c:pt idx="2903">
                        <c:v>-1.4409760000000155E-4</c:v>
                      </c:pt>
                      <c:pt idx="2904">
                        <c:v>-1.4447760000000157E-4</c:v>
                      </c:pt>
                      <c:pt idx="2905">
                        <c:v>-1.4209320000000769E-4</c:v>
                      </c:pt>
                      <c:pt idx="2906">
                        <c:v>-1.3970880000000699E-4</c:v>
                      </c:pt>
                      <c:pt idx="2907">
                        <c:v>-1.3661220000000943E-4</c:v>
                      </c:pt>
                      <c:pt idx="2908">
                        <c:v>-1.3565780000000176E-4</c:v>
                      </c:pt>
                      <c:pt idx="2909">
                        <c:v>-1.3637560000000486E-4</c:v>
                      </c:pt>
                      <c:pt idx="2910">
                        <c:v>-1.4181000000000556E-4</c:v>
                      </c:pt>
                      <c:pt idx="2911">
                        <c:v>-1.4586220000000936E-4</c:v>
                      </c:pt>
                      <c:pt idx="2912">
                        <c:v>-1.5063660000000324E-4</c:v>
                      </c:pt>
                      <c:pt idx="2913">
                        <c:v>-1.5344880000000703E-4</c:v>
                      </c:pt>
                      <c:pt idx="2914">
                        <c:v>-1.5325440000000634E-4</c:v>
                      </c:pt>
                      <c:pt idx="2915">
                        <c:v>-1.5287000000000558E-4</c:v>
                      </c:pt>
                      <c:pt idx="2916">
                        <c:v>-1.5473780000000174E-4</c:v>
                      </c:pt>
                      <c:pt idx="2917">
                        <c:v>-1.5640560000000484E-4</c:v>
                      </c:pt>
                      <c:pt idx="2918">
                        <c:v>-1.5798340000000794E-4</c:v>
                      </c:pt>
                      <c:pt idx="2919">
                        <c:v>-1.6065340000000791E-4</c:v>
                      </c:pt>
                      <c:pt idx="2920">
                        <c:v>-1.6313340000000793E-4</c:v>
                      </c:pt>
                      <c:pt idx="2921">
                        <c:v>-1.6179900000000728E-4</c:v>
                      </c:pt>
                      <c:pt idx="2922">
                        <c:v>-1.577002000000058E-4</c:v>
                      </c:pt>
                      <c:pt idx="2923">
                        <c:v>-1.5674580000000506E-4</c:v>
                      </c:pt>
                      <c:pt idx="2924">
                        <c:v>-1.5465140000000437E-4</c:v>
                      </c:pt>
                      <c:pt idx="2925">
                        <c:v>-1.4959260000000296E-4</c:v>
                      </c:pt>
                      <c:pt idx="2926">
                        <c:v>-1.5093260000000291E-4</c:v>
                      </c:pt>
                      <c:pt idx="2927">
                        <c:v>-1.5364480000000676E-4</c:v>
                      </c:pt>
                      <c:pt idx="2928">
                        <c:v>-1.5450480000000675E-4</c:v>
                      </c:pt>
                      <c:pt idx="2929">
                        <c:v>-1.5474260000000295E-4</c:v>
                      </c:pt>
                      <c:pt idx="2930">
                        <c:v>-1.5655260000000293E-4</c:v>
                      </c:pt>
                      <c:pt idx="2931">
                        <c:v>-1.5827260000000291E-4</c:v>
                      </c:pt>
                      <c:pt idx="2932">
                        <c:v>-1.5980260000000293E-4</c:v>
                      </c:pt>
                      <c:pt idx="2933">
                        <c:v>-1.613226000000029E-4</c:v>
                      </c:pt>
                      <c:pt idx="2934">
                        <c:v>-1.6356480000000672E-4</c:v>
                      </c:pt>
                      <c:pt idx="2935">
                        <c:v>-1.6570700000000365E-4</c:v>
                      </c:pt>
                      <c:pt idx="2936">
                        <c:v>-1.6933140000000436E-4</c:v>
                      </c:pt>
                      <c:pt idx="2937">
                        <c:v>-1.6604480000000674E-4</c:v>
                      </c:pt>
                      <c:pt idx="2938">
                        <c:v>-1.6284820000000912E-4</c:v>
                      </c:pt>
                      <c:pt idx="2939">
                        <c:v>-1.6408820000000913E-4</c:v>
                      </c:pt>
                      <c:pt idx="2940">
                        <c:v>-1.6371380000000147E-4</c:v>
                      </c:pt>
                      <c:pt idx="2941">
                        <c:v>-1.6266940000000767E-4</c:v>
                      </c:pt>
                      <c:pt idx="2942">
                        <c:v>-1.6919600000000535E-4</c:v>
                      </c:pt>
                      <c:pt idx="2943">
                        <c:v>-1.7425040000000603E-4</c:v>
                      </c:pt>
                      <c:pt idx="2944">
                        <c:v>-1.7625040000000607E-4</c:v>
                      </c:pt>
                      <c:pt idx="2945">
                        <c:v>-1.7730040000000602E-4</c:v>
                      </c:pt>
                      <c:pt idx="2946">
                        <c:v>-1.8068260000000296E-4</c:v>
                      </c:pt>
                      <c:pt idx="2947">
                        <c:v>-1.7649380000000147E-4</c:v>
                      </c:pt>
                      <c:pt idx="2948">
                        <c:v>-1.7239500000000693E-4</c:v>
                      </c:pt>
                      <c:pt idx="2949">
                        <c:v>-1.6981620000000553E-4</c:v>
                      </c:pt>
                      <c:pt idx="2950">
                        <c:v>-1.6833960000000789E-4</c:v>
                      </c:pt>
                      <c:pt idx="2951">
                        <c:v>-1.6453080000000642E-4</c:v>
                      </c:pt>
                      <c:pt idx="2952">
                        <c:v>-1.7048740000000402E-4</c:v>
                      </c:pt>
                      <c:pt idx="2953">
                        <c:v>-1.7329960000000792E-4</c:v>
                      </c:pt>
                      <c:pt idx="2954">
                        <c:v>-1.7587400000000164E-4</c:v>
                      </c:pt>
                      <c:pt idx="2955">
                        <c:v>-1.7983060000000624E-4</c:v>
                      </c:pt>
                      <c:pt idx="2956">
                        <c:v>-1.837872000000039E-4</c:v>
                      </c:pt>
                      <c:pt idx="2957">
                        <c:v>-1.7797840000000932E-4</c:v>
                      </c:pt>
                      <c:pt idx="2958">
                        <c:v>-1.7749840000000935E-4</c:v>
                      </c:pt>
                      <c:pt idx="2959">
                        <c:v>-1.7287180000000483E-4</c:v>
                      </c:pt>
                      <c:pt idx="2960">
                        <c:v>-1.6658300000000335E-4</c:v>
                      </c:pt>
                      <c:pt idx="2961">
                        <c:v>-1.6205640000000571E-4</c:v>
                      </c:pt>
                      <c:pt idx="2962">
                        <c:v>-1.6405080000000646E-4</c:v>
                      </c:pt>
                      <c:pt idx="2963">
                        <c:v>-1.6377080000000649E-4</c:v>
                      </c:pt>
                      <c:pt idx="2964">
                        <c:v>-1.6477300000000336E-4</c:v>
                      </c:pt>
                      <c:pt idx="2965">
                        <c:v>-1.6467300000000331E-4</c:v>
                      </c:pt>
                      <c:pt idx="2966">
                        <c:v>-1.6419300000000334E-4</c:v>
                      </c:pt>
                      <c:pt idx="2967">
                        <c:v>-1.6557520000000717E-4</c:v>
                      </c:pt>
                      <c:pt idx="2968">
                        <c:v>-1.6695740000000406E-4</c:v>
                      </c:pt>
                      <c:pt idx="2969">
                        <c:v>-1.6982180000000484E-4</c:v>
                      </c:pt>
                      <c:pt idx="2970">
                        <c:v>-1.685396000000079E-4</c:v>
                      </c:pt>
                      <c:pt idx="2971">
                        <c:v>-1.6724740000000407E-4</c:v>
                      </c:pt>
                      <c:pt idx="2972">
                        <c:v>-1.6439300000000334E-4</c:v>
                      </c:pt>
                      <c:pt idx="2973">
                        <c:v>-1.6152860000000961E-4</c:v>
                      </c:pt>
                      <c:pt idx="2974">
                        <c:v>-1.5738200000000506E-4</c:v>
                      </c:pt>
                      <c:pt idx="2975">
                        <c:v>-1.5876420000000195E-4</c:v>
                      </c:pt>
                      <c:pt idx="2976">
                        <c:v>-1.5876420000000195E-4</c:v>
                      </c:pt>
                      <c:pt idx="2977">
                        <c:v>-1.5943420000000188E-4</c:v>
                      </c:pt>
                      <c:pt idx="2978">
                        <c:v>-1.6148640000000574E-4</c:v>
                      </c:pt>
                      <c:pt idx="2979">
                        <c:v>-1.6352860000000955E-4</c:v>
                      </c:pt>
                      <c:pt idx="2980">
                        <c:v>-1.6457860000000961E-4</c:v>
                      </c:pt>
                      <c:pt idx="2981">
                        <c:v>-1.6591860000000956E-4</c:v>
                      </c:pt>
                      <c:pt idx="2982">
                        <c:v>-1.666786000000096E-4</c:v>
                      </c:pt>
                      <c:pt idx="2983">
                        <c:v>-1.6624640000000577E-4</c:v>
                      </c:pt>
                      <c:pt idx="2984">
                        <c:v>-1.6572420000000193E-4</c:v>
                      </c:pt>
                      <c:pt idx="2985">
                        <c:v>-1.6448980000000816E-4</c:v>
                      </c:pt>
                      <c:pt idx="2986">
                        <c:v>-1.6363540000000737E-4</c:v>
                      </c:pt>
                      <c:pt idx="2987">
                        <c:v>-1.6277100000000664E-4</c:v>
                      </c:pt>
                      <c:pt idx="2988">
                        <c:v>-1.6506100000000671E-4</c:v>
                      </c:pt>
                      <c:pt idx="2989">
                        <c:v>-1.6745100000000672E-4</c:v>
                      </c:pt>
                      <c:pt idx="2990">
                        <c:v>-1.6630660000000591E-4</c:v>
                      </c:pt>
                      <c:pt idx="2991">
                        <c:v>-1.6754660000000592E-4</c:v>
                      </c:pt>
                      <c:pt idx="2992">
                        <c:v>-1.7431540000000737E-4</c:v>
                      </c:pt>
                      <c:pt idx="2993">
                        <c:v>-1.7693760000000427E-4</c:v>
                      </c:pt>
                      <c:pt idx="2994">
                        <c:v>-1.7945980000000816E-4</c:v>
                      </c:pt>
                      <c:pt idx="2995">
                        <c:v>-1.8317420000000194E-4</c:v>
                      </c:pt>
                      <c:pt idx="2996">
                        <c:v>-1.852264000000057E-4</c:v>
                      </c:pt>
                      <c:pt idx="2997">
                        <c:v>-1.8174980000000812E-4</c:v>
                      </c:pt>
                      <c:pt idx="2998">
                        <c:v>-1.8112760000000433E-4</c:v>
                      </c:pt>
                      <c:pt idx="2999">
                        <c:v>3.4710739999999997E-2</c:v>
                      </c:pt>
                    </c:numCache>
                  </c:numRef>
                </c:yVal>
                <c:smooth val="0"/>
                <c:extLst>
                  <c:ext xmlns:c16="http://schemas.microsoft.com/office/drawing/2014/chart" uri="{C3380CC4-5D6E-409C-BE32-E72D297353CC}">
                    <c16:uniqueId val="{00000003-BA77-4C68-BB98-887BF9E2B1B5}"/>
                  </c:ext>
                </c:extLst>
              </c15:ser>
            </c15:filteredScatterSeries>
            <c15:filteredScatterSeries>
              <c15:ser>
                <c:idx val="11"/>
                <c:order val="4"/>
                <c:tx>
                  <c:v>5th</c:v>
                </c:tx>
                <c:marker>
                  <c:symbol val="none"/>
                </c:marker>
                <c:xVal>
                  <c:numRef>
                    <c:extLst xmlns:c15="http://schemas.microsoft.com/office/drawing/2012/chart">
                      <c:ext xmlns:c15="http://schemas.microsoft.com/office/drawing/2012/chart" uri="{02D57815-91ED-43cb-92C2-25804820EDAC}">
                        <c15:formulaRef>
                          <c15:sqref>Sheet1!$I$1:$I$3000</c15:sqref>
                        </c15:formulaRef>
                      </c:ext>
                    </c:extLst>
                    <c:numCache>
                      <c:formatCode>General</c:formatCode>
                      <c:ptCount val="3000"/>
                      <c:pt idx="0">
                        <c:v>1.2999999999999999E-2</c:v>
                      </c:pt>
                      <c:pt idx="1">
                        <c:v>0.41299999999999998</c:v>
                      </c:pt>
                      <c:pt idx="2">
                        <c:v>0.81499999999999995</c:v>
                      </c:pt>
                      <c:pt idx="3">
                        <c:v>1.2150000000000001</c:v>
                      </c:pt>
                      <c:pt idx="4">
                        <c:v>1.615</c:v>
                      </c:pt>
                      <c:pt idx="5">
                        <c:v>2.0150000000000001</c:v>
                      </c:pt>
                      <c:pt idx="6">
                        <c:v>2.415</c:v>
                      </c:pt>
                      <c:pt idx="7">
                        <c:v>2.8149999999999999</c:v>
                      </c:pt>
                      <c:pt idx="8">
                        <c:v>3.2149999999999999</c:v>
                      </c:pt>
                      <c:pt idx="9">
                        <c:v>3.6150000000000002</c:v>
                      </c:pt>
                      <c:pt idx="10">
                        <c:v>4.0149999999999997</c:v>
                      </c:pt>
                      <c:pt idx="11">
                        <c:v>4.415</c:v>
                      </c:pt>
                      <c:pt idx="12">
                        <c:v>4.8179999999999996</c:v>
                      </c:pt>
                      <c:pt idx="13">
                        <c:v>5.218</c:v>
                      </c:pt>
                      <c:pt idx="14">
                        <c:v>5.6180000000000003</c:v>
                      </c:pt>
                      <c:pt idx="15">
                        <c:v>6.0179999999999998</c:v>
                      </c:pt>
                      <c:pt idx="16">
                        <c:v>6.4180000000000001</c:v>
                      </c:pt>
                      <c:pt idx="17">
                        <c:v>6.8179999999999996</c:v>
                      </c:pt>
                      <c:pt idx="18">
                        <c:v>7.218</c:v>
                      </c:pt>
                      <c:pt idx="19">
                        <c:v>7.6180000000000003</c:v>
                      </c:pt>
                      <c:pt idx="20">
                        <c:v>8.0180000000000007</c:v>
                      </c:pt>
                      <c:pt idx="21">
                        <c:v>8.4179999999999993</c:v>
                      </c:pt>
                      <c:pt idx="22">
                        <c:v>8.8190000000000008</c:v>
                      </c:pt>
                      <c:pt idx="23">
                        <c:v>9.2189999999999994</c:v>
                      </c:pt>
                      <c:pt idx="24">
                        <c:v>9.6189999999999998</c:v>
                      </c:pt>
                      <c:pt idx="25">
                        <c:v>10.019</c:v>
                      </c:pt>
                      <c:pt idx="26">
                        <c:v>10.419</c:v>
                      </c:pt>
                      <c:pt idx="27">
                        <c:v>10.819000000000001</c:v>
                      </c:pt>
                      <c:pt idx="28">
                        <c:v>11.218999999999999</c:v>
                      </c:pt>
                      <c:pt idx="29">
                        <c:v>11.619</c:v>
                      </c:pt>
                      <c:pt idx="30">
                        <c:v>12.019</c:v>
                      </c:pt>
                      <c:pt idx="31">
                        <c:v>12.419</c:v>
                      </c:pt>
                      <c:pt idx="32">
                        <c:v>12.82</c:v>
                      </c:pt>
                      <c:pt idx="33">
                        <c:v>13.22</c:v>
                      </c:pt>
                      <c:pt idx="34">
                        <c:v>13.62</c:v>
                      </c:pt>
                      <c:pt idx="35">
                        <c:v>14.02</c:v>
                      </c:pt>
                      <c:pt idx="36">
                        <c:v>14.42</c:v>
                      </c:pt>
                      <c:pt idx="37">
                        <c:v>14.82</c:v>
                      </c:pt>
                      <c:pt idx="38">
                        <c:v>15.22</c:v>
                      </c:pt>
                      <c:pt idx="39">
                        <c:v>15.62</c:v>
                      </c:pt>
                      <c:pt idx="40">
                        <c:v>16.02</c:v>
                      </c:pt>
                      <c:pt idx="41">
                        <c:v>16.420000000000002</c:v>
                      </c:pt>
                      <c:pt idx="42">
                        <c:v>16.821000000000002</c:v>
                      </c:pt>
                      <c:pt idx="43">
                        <c:v>17.221</c:v>
                      </c:pt>
                      <c:pt idx="44">
                        <c:v>17.620999999999999</c:v>
                      </c:pt>
                      <c:pt idx="45">
                        <c:v>18.021000000000001</c:v>
                      </c:pt>
                      <c:pt idx="46">
                        <c:v>18.420999999999999</c:v>
                      </c:pt>
                      <c:pt idx="47">
                        <c:v>18.821000000000002</c:v>
                      </c:pt>
                      <c:pt idx="48">
                        <c:v>19.221</c:v>
                      </c:pt>
                      <c:pt idx="49">
                        <c:v>19.620999999999999</c:v>
                      </c:pt>
                      <c:pt idx="50">
                        <c:v>20.021000000000001</c:v>
                      </c:pt>
                      <c:pt idx="51">
                        <c:v>20.420999999999999</c:v>
                      </c:pt>
                      <c:pt idx="52">
                        <c:v>20.821999999999999</c:v>
                      </c:pt>
                      <c:pt idx="53">
                        <c:v>21.222000000000001</c:v>
                      </c:pt>
                      <c:pt idx="54">
                        <c:v>21.622</c:v>
                      </c:pt>
                      <c:pt idx="55">
                        <c:v>22.021999999999998</c:v>
                      </c:pt>
                      <c:pt idx="56">
                        <c:v>22.422000000000001</c:v>
                      </c:pt>
                      <c:pt idx="57">
                        <c:v>22.821999999999999</c:v>
                      </c:pt>
                      <c:pt idx="58">
                        <c:v>23.222000000000001</c:v>
                      </c:pt>
                      <c:pt idx="59">
                        <c:v>23.622</c:v>
                      </c:pt>
                      <c:pt idx="60">
                        <c:v>24.021999999999998</c:v>
                      </c:pt>
                      <c:pt idx="61">
                        <c:v>24.422000000000001</c:v>
                      </c:pt>
                      <c:pt idx="62">
                        <c:v>24.823</c:v>
                      </c:pt>
                      <c:pt idx="63">
                        <c:v>25.222999999999999</c:v>
                      </c:pt>
                      <c:pt idx="64">
                        <c:v>25.623000000000001</c:v>
                      </c:pt>
                      <c:pt idx="65">
                        <c:v>26.023</c:v>
                      </c:pt>
                      <c:pt idx="66">
                        <c:v>26.422999999999998</c:v>
                      </c:pt>
                      <c:pt idx="67">
                        <c:v>26.823</c:v>
                      </c:pt>
                      <c:pt idx="68">
                        <c:v>27.222999999999999</c:v>
                      </c:pt>
                      <c:pt idx="69">
                        <c:v>27.623000000000001</c:v>
                      </c:pt>
                      <c:pt idx="70">
                        <c:v>28.023</c:v>
                      </c:pt>
                      <c:pt idx="71">
                        <c:v>28.422999999999998</c:v>
                      </c:pt>
                      <c:pt idx="72">
                        <c:v>28.824000000000002</c:v>
                      </c:pt>
                      <c:pt idx="73">
                        <c:v>29.224</c:v>
                      </c:pt>
                      <c:pt idx="74">
                        <c:v>29.623999999999999</c:v>
                      </c:pt>
                      <c:pt idx="75">
                        <c:v>30.024000000000001</c:v>
                      </c:pt>
                      <c:pt idx="76">
                        <c:v>30.423999999999999</c:v>
                      </c:pt>
                      <c:pt idx="77">
                        <c:v>30.824000000000002</c:v>
                      </c:pt>
                      <c:pt idx="78">
                        <c:v>31.224</c:v>
                      </c:pt>
                      <c:pt idx="79">
                        <c:v>31.623999999999999</c:v>
                      </c:pt>
                      <c:pt idx="80">
                        <c:v>32.024000000000001</c:v>
                      </c:pt>
                      <c:pt idx="81">
                        <c:v>32.423999999999999</c:v>
                      </c:pt>
                      <c:pt idx="82">
                        <c:v>32.825000000000003</c:v>
                      </c:pt>
                      <c:pt idx="83">
                        <c:v>33.225000000000001</c:v>
                      </c:pt>
                      <c:pt idx="84">
                        <c:v>33.625</c:v>
                      </c:pt>
                      <c:pt idx="85">
                        <c:v>34.024999999999999</c:v>
                      </c:pt>
                      <c:pt idx="86">
                        <c:v>34.424999999999997</c:v>
                      </c:pt>
                      <c:pt idx="87">
                        <c:v>34.825000000000003</c:v>
                      </c:pt>
                      <c:pt idx="88">
                        <c:v>35.225000000000001</c:v>
                      </c:pt>
                      <c:pt idx="89">
                        <c:v>35.625</c:v>
                      </c:pt>
                      <c:pt idx="90">
                        <c:v>36.024999999999999</c:v>
                      </c:pt>
                      <c:pt idx="91">
                        <c:v>36.424999999999997</c:v>
                      </c:pt>
                      <c:pt idx="92">
                        <c:v>36.828000000000003</c:v>
                      </c:pt>
                      <c:pt idx="93">
                        <c:v>37.228000000000002</c:v>
                      </c:pt>
                      <c:pt idx="94">
                        <c:v>37.628</c:v>
                      </c:pt>
                      <c:pt idx="95">
                        <c:v>38.027999999999999</c:v>
                      </c:pt>
                      <c:pt idx="96">
                        <c:v>38.427999999999997</c:v>
                      </c:pt>
                      <c:pt idx="97">
                        <c:v>38.828000000000003</c:v>
                      </c:pt>
                      <c:pt idx="98">
                        <c:v>39.228000000000002</c:v>
                      </c:pt>
                      <c:pt idx="99">
                        <c:v>39.628</c:v>
                      </c:pt>
                      <c:pt idx="100">
                        <c:v>40.027999999999999</c:v>
                      </c:pt>
                      <c:pt idx="101">
                        <c:v>40.427999999999997</c:v>
                      </c:pt>
                      <c:pt idx="102">
                        <c:v>40.829000000000001</c:v>
                      </c:pt>
                      <c:pt idx="103">
                        <c:v>41.228999999999999</c:v>
                      </c:pt>
                      <c:pt idx="104">
                        <c:v>41.628999999999998</c:v>
                      </c:pt>
                      <c:pt idx="105">
                        <c:v>42.029000000000003</c:v>
                      </c:pt>
                      <c:pt idx="106">
                        <c:v>42.429000000000002</c:v>
                      </c:pt>
                      <c:pt idx="107">
                        <c:v>42.829000000000001</c:v>
                      </c:pt>
                      <c:pt idx="108">
                        <c:v>43.228999999999999</c:v>
                      </c:pt>
                      <c:pt idx="109">
                        <c:v>43.628999999999998</c:v>
                      </c:pt>
                      <c:pt idx="110">
                        <c:v>44.029000000000003</c:v>
                      </c:pt>
                      <c:pt idx="111">
                        <c:v>44.429000000000002</c:v>
                      </c:pt>
                      <c:pt idx="112">
                        <c:v>44.83</c:v>
                      </c:pt>
                      <c:pt idx="113">
                        <c:v>45.23</c:v>
                      </c:pt>
                      <c:pt idx="114">
                        <c:v>45.63</c:v>
                      </c:pt>
                      <c:pt idx="115">
                        <c:v>46.03</c:v>
                      </c:pt>
                      <c:pt idx="116">
                        <c:v>46.43</c:v>
                      </c:pt>
                      <c:pt idx="117">
                        <c:v>46.83</c:v>
                      </c:pt>
                      <c:pt idx="118">
                        <c:v>47.23</c:v>
                      </c:pt>
                      <c:pt idx="119">
                        <c:v>47.63</c:v>
                      </c:pt>
                      <c:pt idx="120">
                        <c:v>48.03</c:v>
                      </c:pt>
                      <c:pt idx="121">
                        <c:v>48.43</c:v>
                      </c:pt>
                      <c:pt idx="122">
                        <c:v>48.831000000000003</c:v>
                      </c:pt>
                      <c:pt idx="123">
                        <c:v>49.231000000000002</c:v>
                      </c:pt>
                      <c:pt idx="124">
                        <c:v>49.631</c:v>
                      </c:pt>
                      <c:pt idx="125">
                        <c:v>50.030999999999999</c:v>
                      </c:pt>
                      <c:pt idx="126">
                        <c:v>50.430999999999997</c:v>
                      </c:pt>
                      <c:pt idx="127">
                        <c:v>50.831000000000003</c:v>
                      </c:pt>
                      <c:pt idx="128">
                        <c:v>51.231000000000002</c:v>
                      </c:pt>
                      <c:pt idx="129">
                        <c:v>51.631</c:v>
                      </c:pt>
                      <c:pt idx="130">
                        <c:v>52.030999999999999</c:v>
                      </c:pt>
                      <c:pt idx="131">
                        <c:v>52.430999999999997</c:v>
                      </c:pt>
                      <c:pt idx="132">
                        <c:v>52.832999999999998</c:v>
                      </c:pt>
                      <c:pt idx="133">
                        <c:v>53.231999999999999</c:v>
                      </c:pt>
                      <c:pt idx="134">
                        <c:v>53.631999999999998</c:v>
                      </c:pt>
                      <c:pt idx="135">
                        <c:v>54.031999999999996</c:v>
                      </c:pt>
                      <c:pt idx="136">
                        <c:v>54.432000000000002</c:v>
                      </c:pt>
                      <c:pt idx="137">
                        <c:v>54.832000000000001</c:v>
                      </c:pt>
                      <c:pt idx="138">
                        <c:v>55.231999999999999</c:v>
                      </c:pt>
                      <c:pt idx="139">
                        <c:v>55.631999999999998</c:v>
                      </c:pt>
                      <c:pt idx="140">
                        <c:v>56.031999999999996</c:v>
                      </c:pt>
                      <c:pt idx="141">
                        <c:v>56.432000000000002</c:v>
                      </c:pt>
                      <c:pt idx="142">
                        <c:v>56.832999999999998</c:v>
                      </c:pt>
                      <c:pt idx="143">
                        <c:v>57.232999999999997</c:v>
                      </c:pt>
                      <c:pt idx="144">
                        <c:v>57.633000000000003</c:v>
                      </c:pt>
                      <c:pt idx="145">
                        <c:v>58.033000000000001</c:v>
                      </c:pt>
                      <c:pt idx="146">
                        <c:v>58.433</c:v>
                      </c:pt>
                      <c:pt idx="147">
                        <c:v>58.832999999999998</c:v>
                      </c:pt>
                      <c:pt idx="148">
                        <c:v>59.232999999999997</c:v>
                      </c:pt>
                      <c:pt idx="149">
                        <c:v>59.633000000000003</c:v>
                      </c:pt>
                      <c:pt idx="150">
                        <c:v>60.033000000000001</c:v>
                      </c:pt>
                      <c:pt idx="151">
                        <c:v>60.433</c:v>
                      </c:pt>
                      <c:pt idx="152">
                        <c:v>60.834000000000003</c:v>
                      </c:pt>
                      <c:pt idx="153">
                        <c:v>61.234000000000002</c:v>
                      </c:pt>
                      <c:pt idx="154">
                        <c:v>61.634</c:v>
                      </c:pt>
                      <c:pt idx="155">
                        <c:v>62.033999999999999</c:v>
                      </c:pt>
                      <c:pt idx="156">
                        <c:v>62.433999999999997</c:v>
                      </c:pt>
                      <c:pt idx="157">
                        <c:v>62.834000000000003</c:v>
                      </c:pt>
                      <c:pt idx="158">
                        <c:v>63.234000000000002</c:v>
                      </c:pt>
                      <c:pt idx="159">
                        <c:v>63.634</c:v>
                      </c:pt>
                      <c:pt idx="160">
                        <c:v>64.034000000000006</c:v>
                      </c:pt>
                      <c:pt idx="161">
                        <c:v>64.433999999999997</c:v>
                      </c:pt>
                      <c:pt idx="162">
                        <c:v>64.835999999999999</c:v>
                      </c:pt>
                      <c:pt idx="163">
                        <c:v>65.234999999999999</c:v>
                      </c:pt>
                      <c:pt idx="164">
                        <c:v>65.635000000000005</c:v>
                      </c:pt>
                      <c:pt idx="165">
                        <c:v>66.034999999999997</c:v>
                      </c:pt>
                      <c:pt idx="166">
                        <c:v>66.435000000000002</c:v>
                      </c:pt>
                      <c:pt idx="167">
                        <c:v>66.834999999999994</c:v>
                      </c:pt>
                      <c:pt idx="168">
                        <c:v>67.234999999999999</c:v>
                      </c:pt>
                      <c:pt idx="169">
                        <c:v>67.635000000000005</c:v>
                      </c:pt>
                      <c:pt idx="170">
                        <c:v>68.034999999999997</c:v>
                      </c:pt>
                      <c:pt idx="171">
                        <c:v>68.435000000000002</c:v>
                      </c:pt>
                      <c:pt idx="172">
                        <c:v>68.837000000000003</c:v>
                      </c:pt>
                      <c:pt idx="173">
                        <c:v>69.236999999999995</c:v>
                      </c:pt>
                      <c:pt idx="174">
                        <c:v>69.635999999999996</c:v>
                      </c:pt>
                      <c:pt idx="175">
                        <c:v>70.036000000000001</c:v>
                      </c:pt>
                      <c:pt idx="176">
                        <c:v>70.436999999999998</c:v>
                      </c:pt>
                      <c:pt idx="177">
                        <c:v>70.837000000000003</c:v>
                      </c:pt>
                      <c:pt idx="178">
                        <c:v>71.236999999999995</c:v>
                      </c:pt>
                      <c:pt idx="179">
                        <c:v>71.635999999999996</c:v>
                      </c:pt>
                      <c:pt idx="180">
                        <c:v>72.036000000000001</c:v>
                      </c:pt>
                      <c:pt idx="181">
                        <c:v>72.436999999999998</c:v>
                      </c:pt>
                      <c:pt idx="182">
                        <c:v>72.837999999999994</c:v>
                      </c:pt>
                      <c:pt idx="183">
                        <c:v>73.238</c:v>
                      </c:pt>
                      <c:pt idx="184">
                        <c:v>73.638000000000005</c:v>
                      </c:pt>
                      <c:pt idx="185">
                        <c:v>74.037999999999997</c:v>
                      </c:pt>
                      <c:pt idx="186">
                        <c:v>74.438000000000002</c:v>
                      </c:pt>
                      <c:pt idx="187">
                        <c:v>74.837999999999994</c:v>
                      </c:pt>
                      <c:pt idx="188">
                        <c:v>75.238</c:v>
                      </c:pt>
                      <c:pt idx="189">
                        <c:v>75.638000000000005</c:v>
                      </c:pt>
                      <c:pt idx="190">
                        <c:v>76.037999999999997</c:v>
                      </c:pt>
                      <c:pt idx="191">
                        <c:v>76.438000000000002</c:v>
                      </c:pt>
                      <c:pt idx="192">
                        <c:v>76.838999999999999</c:v>
                      </c:pt>
                      <c:pt idx="193">
                        <c:v>77.239000000000004</c:v>
                      </c:pt>
                      <c:pt idx="194">
                        <c:v>77.638999999999996</c:v>
                      </c:pt>
                      <c:pt idx="195">
                        <c:v>78.039000000000001</c:v>
                      </c:pt>
                      <c:pt idx="196">
                        <c:v>78.438000000000002</c:v>
                      </c:pt>
                      <c:pt idx="197">
                        <c:v>78.838999999999999</c:v>
                      </c:pt>
                      <c:pt idx="198">
                        <c:v>79.239000000000004</c:v>
                      </c:pt>
                      <c:pt idx="199">
                        <c:v>79.638999999999996</c:v>
                      </c:pt>
                      <c:pt idx="200">
                        <c:v>80.039000000000001</c:v>
                      </c:pt>
                      <c:pt idx="201">
                        <c:v>80.438000000000002</c:v>
                      </c:pt>
                      <c:pt idx="202">
                        <c:v>80.84</c:v>
                      </c:pt>
                      <c:pt idx="203">
                        <c:v>81.239999999999995</c:v>
                      </c:pt>
                      <c:pt idx="204">
                        <c:v>81.64</c:v>
                      </c:pt>
                      <c:pt idx="205">
                        <c:v>82.04</c:v>
                      </c:pt>
                      <c:pt idx="206">
                        <c:v>82.44</c:v>
                      </c:pt>
                      <c:pt idx="207">
                        <c:v>82.84</c:v>
                      </c:pt>
                      <c:pt idx="208">
                        <c:v>83.24</c:v>
                      </c:pt>
                      <c:pt idx="209">
                        <c:v>83.64</c:v>
                      </c:pt>
                      <c:pt idx="210">
                        <c:v>84.04</c:v>
                      </c:pt>
                      <c:pt idx="211">
                        <c:v>84.44</c:v>
                      </c:pt>
                      <c:pt idx="212">
                        <c:v>84.840999999999994</c:v>
                      </c:pt>
                      <c:pt idx="213">
                        <c:v>85.241</c:v>
                      </c:pt>
                      <c:pt idx="214">
                        <c:v>85.641000000000005</c:v>
                      </c:pt>
                      <c:pt idx="215">
                        <c:v>86.040999999999997</c:v>
                      </c:pt>
                      <c:pt idx="216">
                        <c:v>86.441000000000003</c:v>
                      </c:pt>
                      <c:pt idx="217">
                        <c:v>86.840999999999994</c:v>
                      </c:pt>
                      <c:pt idx="218">
                        <c:v>87.241</c:v>
                      </c:pt>
                      <c:pt idx="219">
                        <c:v>87.641000000000005</c:v>
                      </c:pt>
                      <c:pt idx="220">
                        <c:v>88.040999999999997</c:v>
                      </c:pt>
                      <c:pt idx="221">
                        <c:v>88.441000000000003</c:v>
                      </c:pt>
                      <c:pt idx="222">
                        <c:v>88.841999999999999</c:v>
                      </c:pt>
                      <c:pt idx="223">
                        <c:v>89.242000000000004</c:v>
                      </c:pt>
                      <c:pt idx="224">
                        <c:v>89.641999999999996</c:v>
                      </c:pt>
                      <c:pt idx="225">
                        <c:v>90.042000000000002</c:v>
                      </c:pt>
                      <c:pt idx="226">
                        <c:v>90.441999999999993</c:v>
                      </c:pt>
                      <c:pt idx="227">
                        <c:v>90.841999999999999</c:v>
                      </c:pt>
                      <c:pt idx="228">
                        <c:v>91.242000000000004</c:v>
                      </c:pt>
                      <c:pt idx="229">
                        <c:v>91.641999999999996</c:v>
                      </c:pt>
                      <c:pt idx="230">
                        <c:v>92.042000000000002</c:v>
                      </c:pt>
                      <c:pt idx="231">
                        <c:v>92.441999999999993</c:v>
                      </c:pt>
                      <c:pt idx="232">
                        <c:v>92.841999999999999</c:v>
                      </c:pt>
                      <c:pt idx="233">
                        <c:v>93.242999999999995</c:v>
                      </c:pt>
                      <c:pt idx="234">
                        <c:v>93.643000000000001</c:v>
                      </c:pt>
                      <c:pt idx="235">
                        <c:v>94.043000000000006</c:v>
                      </c:pt>
                      <c:pt idx="236">
                        <c:v>94.441999999999993</c:v>
                      </c:pt>
                      <c:pt idx="237">
                        <c:v>94.841999999999999</c:v>
                      </c:pt>
                      <c:pt idx="238">
                        <c:v>95.242999999999995</c:v>
                      </c:pt>
                      <c:pt idx="239">
                        <c:v>95.643000000000001</c:v>
                      </c:pt>
                      <c:pt idx="240">
                        <c:v>96.043000000000006</c:v>
                      </c:pt>
                      <c:pt idx="241">
                        <c:v>96.441999999999993</c:v>
                      </c:pt>
                      <c:pt idx="242">
                        <c:v>96.843000000000004</c:v>
                      </c:pt>
                      <c:pt idx="243">
                        <c:v>97.242999999999995</c:v>
                      </c:pt>
                      <c:pt idx="244">
                        <c:v>97.643000000000001</c:v>
                      </c:pt>
                      <c:pt idx="245">
                        <c:v>98.043000000000006</c:v>
                      </c:pt>
                      <c:pt idx="246">
                        <c:v>98.442999999999998</c:v>
                      </c:pt>
                      <c:pt idx="247">
                        <c:v>98.843000000000004</c:v>
                      </c:pt>
                      <c:pt idx="248">
                        <c:v>99.242999999999995</c:v>
                      </c:pt>
                      <c:pt idx="249">
                        <c:v>99.643000000000001</c:v>
                      </c:pt>
                      <c:pt idx="250">
                        <c:v>100.04300000000001</c:v>
                      </c:pt>
                      <c:pt idx="251">
                        <c:v>100.443</c:v>
                      </c:pt>
                      <c:pt idx="252">
                        <c:v>100.846</c:v>
                      </c:pt>
                      <c:pt idx="253">
                        <c:v>101.246</c:v>
                      </c:pt>
                      <c:pt idx="254">
                        <c:v>101.646</c:v>
                      </c:pt>
                      <c:pt idx="255">
                        <c:v>102.04600000000001</c:v>
                      </c:pt>
                      <c:pt idx="256">
                        <c:v>102.446</c:v>
                      </c:pt>
                      <c:pt idx="257">
                        <c:v>102.846</c:v>
                      </c:pt>
                      <c:pt idx="258">
                        <c:v>103.246</c:v>
                      </c:pt>
                      <c:pt idx="259">
                        <c:v>103.646</c:v>
                      </c:pt>
                      <c:pt idx="260">
                        <c:v>104.04600000000001</c:v>
                      </c:pt>
                      <c:pt idx="261">
                        <c:v>104.446</c:v>
                      </c:pt>
                      <c:pt idx="262">
                        <c:v>104.84699999999999</c:v>
                      </c:pt>
                      <c:pt idx="263">
                        <c:v>105.247</c:v>
                      </c:pt>
                      <c:pt idx="264">
                        <c:v>105.64700000000001</c:v>
                      </c:pt>
                      <c:pt idx="265">
                        <c:v>106.047</c:v>
                      </c:pt>
                      <c:pt idx="266">
                        <c:v>106.447</c:v>
                      </c:pt>
                      <c:pt idx="267">
                        <c:v>106.84699999999999</c:v>
                      </c:pt>
                      <c:pt idx="268">
                        <c:v>107.247</c:v>
                      </c:pt>
                      <c:pt idx="269">
                        <c:v>107.64700000000001</c:v>
                      </c:pt>
                      <c:pt idx="270">
                        <c:v>108.047</c:v>
                      </c:pt>
                      <c:pt idx="271">
                        <c:v>108.447</c:v>
                      </c:pt>
                      <c:pt idx="272">
                        <c:v>108.849</c:v>
                      </c:pt>
                      <c:pt idx="273">
                        <c:v>109.248</c:v>
                      </c:pt>
                      <c:pt idx="274">
                        <c:v>109.648</c:v>
                      </c:pt>
                      <c:pt idx="275">
                        <c:v>110.04900000000001</c:v>
                      </c:pt>
                      <c:pt idx="276">
                        <c:v>110.449</c:v>
                      </c:pt>
                      <c:pt idx="277">
                        <c:v>110.849</c:v>
                      </c:pt>
                      <c:pt idx="278">
                        <c:v>111.248</c:v>
                      </c:pt>
                      <c:pt idx="279">
                        <c:v>111.648</c:v>
                      </c:pt>
                      <c:pt idx="280">
                        <c:v>112.04900000000001</c:v>
                      </c:pt>
                      <c:pt idx="281">
                        <c:v>112.449</c:v>
                      </c:pt>
                      <c:pt idx="282">
                        <c:v>112.85</c:v>
                      </c:pt>
                      <c:pt idx="283">
                        <c:v>113.25</c:v>
                      </c:pt>
                      <c:pt idx="284">
                        <c:v>113.65</c:v>
                      </c:pt>
                      <c:pt idx="285">
                        <c:v>114.05</c:v>
                      </c:pt>
                      <c:pt idx="286">
                        <c:v>114.45</c:v>
                      </c:pt>
                      <c:pt idx="287">
                        <c:v>114.85</c:v>
                      </c:pt>
                      <c:pt idx="288">
                        <c:v>115.25</c:v>
                      </c:pt>
                      <c:pt idx="289">
                        <c:v>115.65</c:v>
                      </c:pt>
                      <c:pt idx="290">
                        <c:v>116.05</c:v>
                      </c:pt>
                      <c:pt idx="291">
                        <c:v>116.45</c:v>
                      </c:pt>
                      <c:pt idx="292">
                        <c:v>116.851</c:v>
                      </c:pt>
                      <c:pt idx="293">
                        <c:v>117.251</c:v>
                      </c:pt>
                      <c:pt idx="294">
                        <c:v>117.651</c:v>
                      </c:pt>
                      <c:pt idx="295">
                        <c:v>118.051</c:v>
                      </c:pt>
                      <c:pt idx="296">
                        <c:v>118.45099999999999</c:v>
                      </c:pt>
                      <c:pt idx="297">
                        <c:v>118.851</c:v>
                      </c:pt>
                      <c:pt idx="298">
                        <c:v>119.251</c:v>
                      </c:pt>
                      <c:pt idx="299">
                        <c:v>119.651</c:v>
                      </c:pt>
                      <c:pt idx="300">
                        <c:v>120.051</c:v>
                      </c:pt>
                      <c:pt idx="301">
                        <c:v>120.45099999999999</c:v>
                      </c:pt>
                      <c:pt idx="302">
                        <c:v>120.852</c:v>
                      </c:pt>
                      <c:pt idx="303">
                        <c:v>121.252</c:v>
                      </c:pt>
                      <c:pt idx="304">
                        <c:v>121.652</c:v>
                      </c:pt>
                      <c:pt idx="305">
                        <c:v>122.05200000000001</c:v>
                      </c:pt>
                      <c:pt idx="306">
                        <c:v>122.452</c:v>
                      </c:pt>
                      <c:pt idx="307">
                        <c:v>122.852</c:v>
                      </c:pt>
                      <c:pt idx="308">
                        <c:v>123.252</c:v>
                      </c:pt>
                      <c:pt idx="309">
                        <c:v>123.652</c:v>
                      </c:pt>
                      <c:pt idx="310">
                        <c:v>124.05200000000001</c:v>
                      </c:pt>
                      <c:pt idx="311">
                        <c:v>124.452</c:v>
                      </c:pt>
                      <c:pt idx="312">
                        <c:v>124.85299999999999</c:v>
                      </c:pt>
                      <c:pt idx="313">
                        <c:v>125.253</c:v>
                      </c:pt>
                      <c:pt idx="314">
                        <c:v>125.65300000000001</c:v>
                      </c:pt>
                      <c:pt idx="315">
                        <c:v>126.053</c:v>
                      </c:pt>
                      <c:pt idx="316">
                        <c:v>126.453</c:v>
                      </c:pt>
                      <c:pt idx="317">
                        <c:v>126.85299999999999</c:v>
                      </c:pt>
                      <c:pt idx="318">
                        <c:v>127.253</c:v>
                      </c:pt>
                      <c:pt idx="319">
                        <c:v>127.65300000000001</c:v>
                      </c:pt>
                      <c:pt idx="320">
                        <c:v>128.053</c:v>
                      </c:pt>
                      <c:pt idx="321">
                        <c:v>128.453</c:v>
                      </c:pt>
                      <c:pt idx="322">
                        <c:v>128.85400000000001</c:v>
                      </c:pt>
                      <c:pt idx="323">
                        <c:v>129.25399999999999</c:v>
                      </c:pt>
                      <c:pt idx="324">
                        <c:v>129.654</c:v>
                      </c:pt>
                      <c:pt idx="325">
                        <c:v>130.054</c:v>
                      </c:pt>
                      <c:pt idx="326">
                        <c:v>130.45400000000001</c:v>
                      </c:pt>
                      <c:pt idx="327">
                        <c:v>130.85400000000001</c:v>
                      </c:pt>
                      <c:pt idx="328">
                        <c:v>131.25399999999999</c:v>
                      </c:pt>
                      <c:pt idx="329">
                        <c:v>131.654</c:v>
                      </c:pt>
                      <c:pt idx="330">
                        <c:v>132.054</c:v>
                      </c:pt>
                      <c:pt idx="331">
                        <c:v>132.45400000000001</c:v>
                      </c:pt>
                      <c:pt idx="332">
                        <c:v>132.857</c:v>
                      </c:pt>
                      <c:pt idx="333">
                        <c:v>133.25700000000001</c:v>
                      </c:pt>
                      <c:pt idx="334">
                        <c:v>133.65700000000001</c:v>
                      </c:pt>
                      <c:pt idx="335">
                        <c:v>134.05699999999999</c:v>
                      </c:pt>
                      <c:pt idx="336">
                        <c:v>134.45699999999999</c:v>
                      </c:pt>
                      <c:pt idx="337">
                        <c:v>134.857</c:v>
                      </c:pt>
                      <c:pt idx="338">
                        <c:v>135.25700000000001</c:v>
                      </c:pt>
                      <c:pt idx="339">
                        <c:v>135.65700000000001</c:v>
                      </c:pt>
                      <c:pt idx="340">
                        <c:v>136.05699999999999</c:v>
                      </c:pt>
                      <c:pt idx="341">
                        <c:v>136.45699999999999</c:v>
                      </c:pt>
                      <c:pt idx="342">
                        <c:v>136.858</c:v>
                      </c:pt>
                      <c:pt idx="343">
                        <c:v>137.25800000000001</c:v>
                      </c:pt>
                      <c:pt idx="344">
                        <c:v>137.65799999999999</c:v>
                      </c:pt>
                      <c:pt idx="345">
                        <c:v>138.05799999999999</c:v>
                      </c:pt>
                      <c:pt idx="346">
                        <c:v>138.458</c:v>
                      </c:pt>
                      <c:pt idx="347">
                        <c:v>138.858</c:v>
                      </c:pt>
                      <c:pt idx="348">
                        <c:v>139.25800000000001</c:v>
                      </c:pt>
                      <c:pt idx="349">
                        <c:v>139.65799999999999</c:v>
                      </c:pt>
                      <c:pt idx="350">
                        <c:v>140.05799999999999</c:v>
                      </c:pt>
                      <c:pt idx="351">
                        <c:v>140.458</c:v>
                      </c:pt>
                      <c:pt idx="352">
                        <c:v>140.85900000000001</c:v>
                      </c:pt>
                      <c:pt idx="353">
                        <c:v>141.25899999999999</c:v>
                      </c:pt>
                      <c:pt idx="354">
                        <c:v>141.65899999999999</c:v>
                      </c:pt>
                      <c:pt idx="355">
                        <c:v>142.059</c:v>
                      </c:pt>
                      <c:pt idx="356">
                        <c:v>142.459</c:v>
                      </c:pt>
                      <c:pt idx="357">
                        <c:v>142.85900000000001</c:v>
                      </c:pt>
                      <c:pt idx="358">
                        <c:v>143.25899999999999</c:v>
                      </c:pt>
                      <c:pt idx="359">
                        <c:v>143.65899999999999</c:v>
                      </c:pt>
                      <c:pt idx="360">
                        <c:v>144.059</c:v>
                      </c:pt>
                      <c:pt idx="361">
                        <c:v>144.459</c:v>
                      </c:pt>
                      <c:pt idx="362">
                        <c:v>144.86000000000001</c:v>
                      </c:pt>
                      <c:pt idx="363">
                        <c:v>145.26</c:v>
                      </c:pt>
                      <c:pt idx="364">
                        <c:v>145.66</c:v>
                      </c:pt>
                      <c:pt idx="365">
                        <c:v>146.06</c:v>
                      </c:pt>
                      <c:pt idx="366">
                        <c:v>146.46</c:v>
                      </c:pt>
                      <c:pt idx="367">
                        <c:v>146.86000000000001</c:v>
                      </c:pt>
                      <c:pt idx="368">
                        <c:v>147.26</c:v>
                      </c:pt>
                      <c:pt idx="369">
                        <c:v>147.66</c:v>
                      </c:pt>
                      <c:pt idx="370">
                        <c:v>148.06</c:v>
                      </c:pt>
                      <c:pt idx="371">
                        <c:v>148.46</c:v>
                      </c:pt>
                      <c:pt idx="372">
                        <c:v>148.86099999999999</c:v>
                      </c:pt>
                      <c:pt idx="373">
                        <c:v>149.261</c:v>
                      </c:pt>
                      <c:pt idx="374">
                        <c:v>149.661</c:v>
                      </c:pt>
                      <c:pt idx="375">
                        <c:v>150.06100000000001</c:v>
                      </c:pt>
                      <c:pt idx="376">
                        <c:v>150.46100000000001</c:v>
                      </c:pt>
                      <c:pt idx="377">
                        <c:v>150.86099999999999</c:v>
                      </c:pt>
                      <c:pt idx="378">
                        <c:v>151.261</c:v>
                      </c:pt>
                      <c:pt idx="379">
                        <c:v>151.661</c:v>
                      </c:pt>
                      <c:pt idx="380">
                        <c:v>152.06100000000001</c:v>
                      </c:pt>
                      <c:pt idx="381">
                        <c:v>152.46100000000001</c:v>
                      </c:pt>
                      <c:pt idx="382">
                        <c:v>152.86199999999999</c:v>
                      </c:pt>
                      <c:pt idx="383">
                        <c:v>153.262</c:v>
                      </c:pt>
                      <c:pt idx="384">
                        <c:v>153.66200000000001</c:v>
                      </c:pt>
                      <c:pt idx="385">
                        <c:v>154.06200000000001</c:v>
                      </c:pt>
                      <c:pt idx="386">
                        <c:v>154.46199999999999</c:v>
                      </c:pt>
                      <c:pt idx="387">
                        <c:v>154.86199999999999</c:v>
                      </c:pt>
                      <c:pt idx="388">
                        <c:v>155.262</c:v>
                      </c:pt>
                      <c:pt idx="389">
                        <c:v>155.66200000000001</c:v>
                      </c:pt>
                      <c:pt idx="390">
                        <c:v>156.06200000000001</c:v>
                      </c:pt>
                      <c:pt idx="391">
                        <c:v>156.46199999999999</c:v>
                      </c:pt>
                      <c:pt idx="392">
                        <c:v>156.863</c:v>
                      </c:pt>
                      <c:pt idx="393">
                        <c:v>157.26300000000001</c:v>
                      </c:pt>
                      <c:pt idx="394">
                        <c:v>157.66300000000001</c:v>
                      </c:pt>
                      <c:pt idx="395">
                        <c:v>158.06299999999999</c:v>
                      </c:pt>
                      <c:pt idx="396">
                        <c:v>158.46299999999999</c:v>
                      </c:pt>
                      <c:pt idx="397">
                        <c:v>158.863</c:v>
                      </c:pt>
                      <c:pt idx="398">
                        <c:v>159.26300000000001</c:v>
                      </c:pt>
                      <c:pt idx="399">
                        <c:v>159.66300000000001</c:v>
                      </c:pt>
                      <c:pt idx="400">
                        <c:v>160.06299999999999</c:v>
                      </c:pt>
                      <c:pt idx="401">
                        <c:v>160.46299999999999</c:v>
                      </c:pt>
                      <c:pt idx="402">
                        <c:v>160.864</c:v>
                      </c:pt>
                      <c:pt idx="403">
                        <c:v>161.26400000000001</c:v>
                      </c:pt>
                      <c:pt idx="404">
                        <c:v>161.66399999999999</c:v>
                      </c:pt>
                      <c:pt idx="405">
                        <c:v>162.06399999999999</c:v>
                      </c:pt>
                      <c:pt idx="406">
                        <c:v>162.464</c:v>
                      </c:pt>
                      <c:pt idx="407">
                        <c:v>162.864</c:v>
                      </c:pt>
                      <c:pt idx="408">
                        <c:v>163.26400000000001</c:v>
                      </c:pt>
                      <c:pt idx="409">
                        <c:v>163.66399999999999</c:v>
                      </c:pt>
                      <c:pt idx="410">
                        <c:v>164.06399999999999</c:v>
                      </c:pt>
                      <c:pt idx="411">
                        <c:v>164.464</c:v>
                      </c:pt>
                      <c:pt idx="412">
                        <c:v>164.86799999999999</c:v>
                      </c:pt>
                      <c:pt idx="413">
                        <c:v>165.268</c:v>
                      </c:pt>
                      <c:pt idx="414">
                        <c:v>165.667</c:v>
                      </c:pt>
                      <c:pt idx="415">
                        <c:v>166.06800000000001</c:v>
                      </c:pt>
                      <c:pt idx="416">
                        <c:v>166.46700000000001</c:v>
                      </c:pt>
                      <c:pt idx="417">
                        <c:v>166.86699999999999</c:v>
                      </c:pt>
                      <c:pt idx="418">
                        <c:v>167.268</c:v>
                      </c:pt>
                      <c:pt idx="419">
                        <c:v>167.667</c:v>
                      </c:pt>
                      <c:pt idx="420">
                        <c:v>168.06800000000001</c:v>
                      </c:pt>
                      <c:pt idx="421">
                        <c:v>168.46700000000001</c:v>
                      </c:pt>
                      <c:pt idx="422">
                        <c:v>168.869</c:v>
                      </c:pt>
                      <c:pt idx="423">
                        <c:v>169.268</c:v>
                      </c:pt>
                      <c:pt idx="424">
                        <c:v>169.66900000000001</c:v>
                      </c:pt>
                      <c:pt idx="425">
                        <c:v>170.06800000000001</c:v>
                      </c:pt>
                      <c:pt idx="426">
                        <c:v>170.46899999999999</c:v>
                      </c:pt>
                      <c:pt idx="427">
                        <c:v>170.86799999999999</c:v>
                      </c:pt>
                      <c:pt idx="428">
                        <c:v>171.268</c:v>
                      </c:pt>
                      <c:pt idx="429">
                        <c:v>171.66900000000001</c:v>
                      </c:pt>
                      <c:pt idx="430">
                        <c:v>172.06800000000001</c:v>
                      </c:pt>
                      <c:pt idx="431">
                        <c:v>172.46899999999999</c:v>
                      </c:pt>
                      <c:pt idx="432">
                        <c:v>172.87</c:v>
                      </c:pt>
                      <c:pt idx="433">
                        <c:v>173.26900000000001</c:v>
                      </c:pt>
                      <c:pt idx="434">
                        <c:v>173.66900000000001</c:v>
                      </c:pt>
                      <c:pt idx="435">
                        <c:v>174.07</c:v>
                      </c:pt>
                      <c:pt idx="436">
                        <c:v>174.46899999999999</c:v>
                      </c:pt>
                      <c:pt idx="437">
                        <c:v>174.87</c:v>
                      </c:pt>
                      <c:pt idx="438">
                        <c:v>175.26900000000001</c:v>
                      </c:pt>
                      <c:pt idx="439">
                        <c:v>175.66900000000001</c:v>
                      </c:pt>
                      <c:pt idx="440">
                        <c:v>176.07</c:v>
                      </c:pt>
                      <c:pt idx="441">
                        <c:v>176.46899999999999</c:v>
                      </c:pt>
                      <c:pt idx="442">
                        <c:v>176.87</c:v>
                      </c:pt>
                      <c:pt idx="443">
                        <c:v>177.27</c:v>
                      </c:pt>
                      <c:pt idx="444">
                        <c:v>177.67</c:v>
                      </c:pt>
                      <c:pt idx="445">
                        <c:v>178.07</c:v>
                      </c:pt>
                      <c:pt idx="446">
                        <c:v>178.47</c:v>
                      </c:pt>
                      <c:pt idx="447">
                        <c:v>178.87</c:v>
                      </c:pt>
                      <c:pt idx="448">
                        <c:v>179.27</c:v>
                      </c:pt>
                      <c:pt idx="449">
                        <c:v>179.67</c:v>
                      </c:pt>
                      <c:pt idx="450">
                        <c:v>180.07</c:v>
                      </c:pt>
                      <c:pt idx="451">
                        <c:v>180.47</c:v>
                      </c:pt>
                      <c:pt idx="452">
                        <c:v>180.87100000000001</c:v>
                      </c:pt>
                      <c:pt idx="453">
                        <c:v>181.27099999999999</c:v>
                      </c:pt>
                      <c:pt idx="454">
                        <c:v>181.67099999999999</c:v>
                      </c:pt>
                      <c:pt idx="455">
                        <c:v>182.071</c:v>
                      </c:pt>
                      <c:pt idx="456">
                        <c:v>182.471</c:v>
                      </c:pt>
                      <c:pt idx="457">
                        <c:v>182.87100000000001</c:v>
                      </c:pt>
                      <c:pt idx="458">
                        <c:v>183.27099999999999</c:v>
                      </c:pt>
                      <c:pt idx="459">
                        <c:v>183.67099999999999</c:v>
                      </c:pt>
                      <c:pt idx="460">
                        <c:v>184.071</c:v>
                      </c:pt>
                      <c:pt idx="461">
                        <c:v>184.471</c:v>
                      </c:pt>
                      <c:pt idx="462">
                        <c:v>184.87299999999999</c:v>
                      </c:pt>
                      <c:pt idx="463">
                        <c:v>185.273</c:v>
                      </c:pt>
                      <c:pt idx="464">
                        <c:v>185.673</c:v>
                      </c:pt>
                      <c:pt idx="465">
                        <c:v>186.072</c:v>
                      </c:pt>
                      <c:pt idx="466">
                        <c:v>186.47300000000001</c:v>
                      </c:pt>
                      <c:pt idx="467">
                        <c:v>186.87299999999999</c:v>
                      </c:pt>
                      <c:pt idx="468">
                        <c:v>187.273</c:v>
                      </c:pt>
                      <c:pt idx="469">
                        <c:v>187.673</c:v>
                      </c:pt>
                      <c:pt idx="470">
                        <c:v>188.072</c:v>
                      </c:pt>
                      <c:pt idx="471">
                        <c:v>188.47300000000001</c:v>
                      </c:pt>
                      <c:pt idx="472">
                        <c:v>188.874</c:v>
                      </c:pt>
                      <c:pt idx="473">
                        <c:v>189.274</c:v>
                      </c:pt>
                      <c:pt idx="474">
                        <c:v>189.67400000000001</c:v>
                      </c:pt>
                      <c:pt idx="475">
                        <c:v>190.07400000000001</c:v>
                      </c:pt>
                      <c:pt idx="476">
                        <c:v>190.47399999999999</c:v>
                      </c:pt>
                      <c:pt idx="477">
                        <c:v>190.874</c:v>
                      </c:pt>
                      <c:pt idx="478">
                        <c:v>191.274</c:v>
                      </c:pt>
                      <c:pt idx="479">
                        <c:v>191.67400000000001</c:v>
                      </c:pt>
                      <c:pt idx="480">
                        <c:v>192.07400000000001</c:v>
                      </c:pt>
                      <c:pt idx="481">
                        <c:v>192.47399999999999</c:v>
                      </c:pt>
                      <c:pt idx="482">
                        <c:v>192.875</c:v>
                      </c:pt>
                      <c:pt idx="483">
                        <c:v>193.27500000000001</c:v>
                      </c:pt>
                      <c:pt idx="484">
                        <c:v>193.67500000000001</c:v>
                      </c:pt>
                      <c:pt idx="485">
                        <c:v>194.07499999999999</c:v>
                      </c:pt>
                      <c:pt idx="486">
                        <c:v>194.47499999999999</c:v>
                      </c:pt>
                      <c:pt idx="487">
                        <c:v>194.875</c:v>
                      </c:pt>
                      <c:pt idx="488">
                        <c:v>195.27500000000001</c:v>
                      </c:pt>
                      <c:pt idx="489">
                        <c:v>195.67500000000001</c:v>
                      </c:pt>
                      <c:pt idx="490">
                        <c:v>196.07499999999999</c:v>
                      </c:pt>
                      <c:pt idx="491">
                        <c:v>196.47499999999999</c:v>
                      </c:pt>
                      <c:pt idx="492">
                        <c:v>196.876</c:v>
                      </c:pt>
                      <c:pt idx="493">
                        <c:v>197.27600000000001</c:v>
                      </c:pt>
                      <c:pt idx="494">
                        <c:v>197.67599999999999</c:v>
                      </c:pt>
                      <c:pt idx="495">
                        <c:v>198.07599999999999</c:v>
                      </c:pt>
                      <c:pt idx="496">
                        <c:v>198.476</c:v>
                      </c:pt>
                      <c:pt idx="497">
                        <c:v>198.876</c:v>
                      </c:pt>
                      <c:pt idx="498">
                        <c:v>199.27600000000001</c:v>
                      </c:pt>
                      <c:pt idx="499">
                        <c:v>199.67599999999999</c:v>
                      </c:pt>
                      <c:pt idx="500">
                        <c:v>200.07599999999999</c:v>
                      </c:pt>
                      <c:pt idx="501">
                        <c:v>200.476</c:v>
                      </c:pt>
                      <c:pt idx="502">
                        <c:v>200.87700000000001</c:v>
                      </c:pt>
                      <c:pt idx="503">
                        <c:v>201.27699999999999</c:v>
                      </c:pt>
                      <c:pt idx="504">
                        <c:v>201.67699999999999</c:v>
                      </c:pt>
                      <c:pt idx="505">
                        <c:v>202.077</c:v>
                      </c:pt>
                      <c:pt idx="506">
                        <c:v>202.477</c:v>
                      </c:pt>
                      <c:pt idx="507">
                        <c:v>202.87700000000001</c:v>
                      </c:pt>
                      <c:pt idx="508">
                        <c:v>203.27699999999999</c:v>
                      </c:pt>
                      <c:pt idx="509">
                        <c:v>203.67699999999999</c:v>
                      </c:pt>
                      <c:pt idx="510">
                        <c:v>204.077</c:v>
                      </c:pt>
                      <c:pt idx="511">
                        <c:v>204.477</c:v>
                      </c:pt>
                      <c:pt idx="512">
                        <c:v>204.87799999999999</c:v>
                      </c:pt>
                      <c:pt idx="513">
                        <c:v>205.27799999999999</c:v>
                      </c:pt>
                      <c:pt idx="514">
                        <c:v>205.678</c:v>
                      </c:pt>
                      <c:pt idx="515">
                        <c:v>206.078</c:v>
                      </c:pt>
                      <c:pt idx="516">
                        <c:v>206.47800000000001</c:v>
                      </c:pt>
                      <c:pt idx="517">
                        <c:v>206.87799999999999</c:v>
                      </c:pt>
                      <c:pt idx="518">
                        <c:v>207.27799999999999</c:v>
                      </c:pt>
                      <c:pt idx="519">
                        <c:v>207.678</c:v>
                      </c:pt>
                      <c:pt idx="520">
                        <c:v>208.078</c:v>
                      </c:pt>
                      <c:pt idx="521">
                        <c:v>208.47800000000001</c:v>
                      </c:pt>
                      <c:pt idx="522">
                        <c:v>208.87899999999999</c:v>
                      </c:pt>
                      <c:pt idx="523">
                        <c:v>209.279</c:v>
                      </c:pt>
                      <c:pt idx="524">
                        <c:v>209.679</c:v>
                      </c:pt>
                      <c:pt idx="525">
                        <c:v>210.07900000000001</c:v>
                      </c:pt>
                      <c:pt idx="526">
                        <c:v>210.47900000000001</c:v>
                      </c:pt>
                      <c:pt idx="527">
                        <c:v>210.87899999999999</c:v>
                      </c:pt>
                      <c:pt idx="528">
                        <c:v>211.279</c:v>
                      </c:pt>
                      <c:pt idx="529">
                        <c:v>211.679</c:v>
                      </c:pt>
                      <c:pt idx="530">
                        <c:v>212.07900000000001</c:v>
                      </c:pt>
                      <c:pt idx="531">
                        <c:v>212.47900000000001</c:v>
                      </c:pt>
                      <c:pt idx="532">
                        <c:v>212.88</c:v>
                      </c:pt>
                      <c:pt idx="533">
                        <c:v>213.28</c:v>
                      </c:pt>
                      <c:pt idx="534">
                        <c:v>213.68</c:v>
                      </c:pt>
                      <c:pt idx="535">
                        <c:v>214.08</c:v>
                      </c:pt>
                      <c:pt idx="536">
                        <c:v>214.48</c:v>
                      </c:pt>
                      <c:pt idx="537">
                        <c:v>214.88</c:v>
                      </c:pt>
                      <c:pt idx="538">
                        <c:v>215.28</c:v>
                      </c:pt>
                      <c:pt idx="539">
                        <c:v>215.68</c:v>
                      </c:pt>
                      <c:pt idx="540">
                        <c:v>216.08</c:v>
                      </c:pt>
                      <c:pt idx="541">
                        <c:v>216.48</c:v>
                      </c:pt>
                      <c:pt idx="542">
                        <c:v>216.881</c:v>
                      </c:pt>
                      <c:pt idx="543">
                        <c:v>217.28100000000001</c:v>
                      </c:pt>
                      <c:pt idx="544">
                        <c:v>217.68100000000001</c:v>
                      </c:pt>
                      <c:pt idx="545">
                        <c:v>218.08099999999999</c:v>
                      </c:pt>
                      <c:pt idx="546">
                        <c:v>218.48099999999999</c:v>
                      </c:pt>
                      <c:pt idx="547">
                        <c:v>218.881</c:v>
                      </c:pt>
                      <c:pt idx="548">
                        <c:v>219.28100000000001</c:v>
                      </c:pt>
                      <c:pt idx="549">
                        <c:v>219.68100000000001</c:v>
                      </c:pt>
                      <c:pt idx="550">
                        <c:v>220.08099999999999</c:v>
                      </c:pt>
                      <c:pt idx="551">
                        <c:v>220.48099999999999</c:v>
                      </c:pt>
                      <c:pt idx="552">
                        <c:v>220.88200000000001</c:v>
                      </c:pt>
                      <c:pt idx="553">
                        <c:v>221.28200000000001</c:v>
                      </c:pt>
                      <c:pt idx="554">
                        <c:v>221.68199999999999</c:v>
                      </c:pt>
                      <c:pt idx="555">
                        <c:v>222.08199999999999</c:v>
                      </c:pt>
                      <c:pt idx="556">
                        <c:v>222.482</c:v>
                      </c:pt>
                      <c:pt idx="557">
                        <c:v>222.88200000000001</c:v>
                      </c:pt>
                      <c:pt idx="558">
                        <c:v>223.28200000000001</c:v>
                      </c:pt>
                      <c:pt idx="559">
                        <c:v>223.68199999999999</c:v>
                      </c:pt>
                      <c:pt idx="560">
                        <c:v>224.08199999999999</c:v>
                      </c:pt>
                      <c:pt idx="561">
                        <c:v>224.482</c:v>
                      </c:pt>
                      <c:pt idx="562">
                        <c:v>224.88300000000001</c:v>
                      </c:pt>
                      <c:pt idx="563">
                        <c:v>225.28299999999999</c:v>
                      </c:pt>
                      <c:pt idx="564">
                        <c:v>225.68299999999999</c:v>
                      </c:pt>
                      <c:pt idx="565">
                        <c:v>226.083</c:v>
                      </c:pt>
                      <c:pt idx="566">
                        <c:v>226.483</c:v>
                      </c:pt>
                      <c:pt idx="567">
                        <c:v>226.88300000000001</c:v>
                      </c:pt>
                      <c:pt idx="568">
                        <c:v>227.28299999999999</c:v>
                      </c:pt>
                      <c:pt idx="569">
                        <c:v>227.68299999999999</c:v>
                      </c:pt>
                      <c:pt idx="570">
                        <c:v>228.083</c:v>
                      </c:pt>
                      <c:pt idx="571">
                        <c:v>228.483</c:v>
                      </c:pt>
                      <c:pt idx="572">
                        <c:v>228.88499999999999</c:v>
                      </c:pt>
                      <c:pt idx="573">
                        <c:v>229.285</c:v>
                      </c:pt>
                      <c:pt idx="574">
                        <c:v>229.684</c:v>
                      </c:pt>
                      <c:pt idx="575">
                        <c:v>230.08500000000001</c:v>
                      </c:pt>
                      <c:pt idx="576">
                        <c:v>230.48400000000001</c:v>
                      </c:pt>
                      <c:pt idx="577">
                        <c:v>230.88499999999999</c:v>
                      </c:pt>
                      <c:pt idx="578">
                        <c:v>231.285</c:v>
                      </c:pt>
                      <c:pt idx="579">
                        <c:v>231.684</c:v>
                      </c:pt>
                      <c:pt idx="580">
                        <c:v>232.08500000000001</c:v>
                      </c:pt>
                      <c:pt idx="581">
                        <c:v>232.48400000000001</c:v>
                      </c:pt>
                      <c:pt idx="582">
                        <c:v>232.88800000000001</c:v>
                      </c:pt>
                      <c:pt idx="583">
                        <c:v>233.28800000000001</c:v>
                      </c:pt>
                      <c:pt idx="584">
                        <c:v>233.68799999999999</c:v>
                      </c:pt>
                      <c:pt idx="585">
                        <c:v>234.08799999999999</c:v>
                      </c:pt>
                      <c:pt idx="586">
                        <c:v>234.488</c:v>
                      </c:pt>
                      <c:pt idx="587">
                        <c:v>234.88800000000001</c:v>
                      </c:pt>
                      <c:pt idx="588">
                        <c:v>235.28800000000001</c:v>
                      </c:pt>
                      <c:pt idx="589">
                        <c:v>235.68799999999999</c:v>
                      </c:pt>
                      <c:pt idx="590">
                        <c:v>236.08799999999999</c:v>
                      </c:pt>
                      <c:pt idx="591">
                        <c:v>236.488</c:v>
                      </c:pt>
                      <c:pt idx="592">
                        <c:v>236.88900000000001</c:v>
                      </c:pt>
                      <c:pt idx="593">
                        <c:v>237.28899999999999</c:v>
                      </c:pt>
                      <c:pt idx="594">
                        <c:v>237.68899999999999</c:v>
                      </c:pt>
                      <c:pt idx="595">
                        <c:v>238.089</c:v>
                      </c:pt>
                      <c:pt idx="596">
                        <c:v>238.489</c:v>
                      </c:pt>
                      <c:pt idx="597">
                        <c:v>238.88900000000001</c:v>
                      </c:pt>
                      <c:pt idx="598">
                        <c:v>239.28899999999999</c:v>
                      </c:pt>
                      <c:pt idx="599">
                        <c:v>239.68899999999999</c:v>
                      </c:pt>
                      <c:pt idx="600">
                        <c:v>240.089</c:v>
                      </c:pt>
                      <c:pt idx="601">
                        <c:v>240.489</c:v>
                      </c:pt>
                      <c:pt idx="602">
                        <c:v>240.89</c:v>
                      </c:pt>
                      <c:pt idx="603">
                        <c:v>241.29</c:v>
                      </c:pt>
                      <c:pt idx="604">
                        <c:v>241.69</c:v>
                      </c:pt>
                      <c:pt idx="605">
                        <c:v>242.09</c:v>
                      </c:pt>
                      <c:pt idx="606">
                        <c:v>242.49</c:v>
                      </c:pt>
                      <c:pt idx="607">
                        <c:v>242.89</c:v>
                      </c:pt>
                      <c:pt idx="608">
                        <c:v>243.29</c:v>
                      </c:pt>
                      <c:pt idx="609">
                        <c:v>243.69</c:v>
                      </c:pt>
                      <c:pt idx="610">
                        <c:v>244.09</c:v>
                      </c:pt>
                      <c:pt idx="611">
                        <c:v>244.49</c:v>
                      </c:pt>
                      <c:pt idx="612">
                        <c:v>244.89099999999999</c:v>
                      </c:pt>
                      <c:pt idx="613">
                        <c:v>245.291</c:v>
                      </c:pt>
                      <c:pt idx="614">
                        <c:v>245.691</c:v>
                      </c:pt>
                      <c:pt idx="615">
                        <c:v>246.09100000000001</c:v>
                      </c:pt>
                      <c:pt idx="616">
                        <c:v>246.49100000000001</c:v>
                      </c:pt>
                      <c:pt idx="617">
                        <c:v>246.89099999999999</c:v>
                      </c:pt>
                      <c:pt idx="618">
                        <c:v>247.291</c:v>
                      </c:pt>
                      <c:pt idx="619">
                        <c:v>247.691</c:v>
                      </c:pt>
                      <c:pt idx="620">
                        <c:v>248.09100000000001</c:v>
                      </c:pt>
                      <c:pt idx="621">
                        <c:v>248.49100000000001</c:v>
                      </c:pt>
                      <c:pt idx="622">
                        <c:v>248.892</c:v>
                      </c:pt>
                      <c:pt idx="623">
                        <c:v>249.292</c:v>
                      </c:pt>
                      <c:pt idx="624">
                        <c:v>249.69200000000001</c:v>
                      </c:pt>
                      <c:pt idx="625">
                        <c:v>250.09200000000001</c:v>
                      </c:pt>
                      <c:pt idx="626">
                        <c:v>250.49199999999999</c:v>
                      </c:pt>
                      <c:pt idx="627">
                        <c:v>250.892</c:v>
                      </c:pt>
                      <c:pt idx="628">
                        <c:v>251.292</c:v>
                      </c:pt>
                      <c:pt idx="629">
                        <c:v>251.69200000000001</c:v>
                      </c:pt>
                      <c:pt idx="630">
                        <c:v>252.09200000000001</c:v>
                      </c:pt>
                      <c:pt idx="631">
                        <c:v>252.49199999999999</c:v>
                      </c:pt>
                      <c:pt idx="632">
                        <c:v>252.893</c:v>
                      </c:pt>
                      <c:pt idx="633">
                        <c:v>253.29300000000001</c:v>
                      </c:pt>
                      <c:pt idx="634">
                        <c:v>253.69300000000001</c:v>
                      </c:pt>
                      <c:pt idx="635">
                        <c:v>254.09299999999999</c:v>
                      </c:pt>
                      <c:pt idx="636">
                        <c:v>254.49299999999999</c:v>
                      </c:pt>
                      <c:pt idx="637">
                        <c:v>254.893</c:v>
                      </c:pt>
                      <c:pt idx="638">
                        <c:v>255.29300000000001</c:v>
                      </c:pt>
                      <c:pt idx="639">
                        <c:v>255.69300000000001</c:v>
                      </c:pt>
                      <c:pt idx="640">
                        <c:v>256.09300000000002</c:v>
                      </c:pt>
                      <c:pt idx="641">
                        <c:v>256.49299999999999</c:v>
                      </c:pt>
                      <c:pt idx="642">
                        <c:v>256.89400000000001</c:v>
                      </c:pt>
                      <c:pt idx="643">
                        <c:v>257.29399999999998</c:v>
                      </c:pt>
                      <c:pt idx="644">
                        <c:v>257.69400000000002</c:v>
                      </c:pt>
                      <c:pt idx="645">
                        <c:v>258.09399999999999</c:v>
                      </c:pt>
                      <c:pt idx="646">
                        <c:v>258.49400000000003</c:v>
                      </c:pt>
                      <c:pt idx="647">
                        <c:v>258.89400000000001</c:v>
                      </c:pt>
                      <c:pt idx="648">
                        <c:v>259.29399999999998</c:v>
                      </c:pt>
                      <c:pt idx="649">
                        <c:v>259.69400000000002</c:v>
                      </c:pt>
                      <c:pt idx="650">
                        <c:v>260.09399999999999</c:v>
                      </c:pt>
                      <c:pt idx="651">
                        <c:v>260.49400000000003</c:v>
                      </c:pt>
                      <c:pt idx="652">
                        <c:v>260.89499999999998</c:v>
                      </c:pt>
                      <c:pt idx="653">
                        <c:v>261.29500000000002</c:v>
                      </c:pt>
                      <c:pt idx="654">
                        <c:v>261.69499999999999</c:v>
                      </c:pt>
                      <c:pt idx="655">
                        <c:v>262.09500000000003</c:v>
                      </c:pt>
                      <c:pt idx="656">
                        <c:v>262.495</c:v>
                      </c:pt>
                      <c:pt idx="657">
                        <c:v>262.89499999999998</c:v>
                      </c:pt>
                      <c:pt idx="658">
                        <c:v>263.29500000000002</c:v>
                      </c:pt>
                      <c:pt idx="659">
                        <c:v>263.69499999999999</c:v>
                      </c:pt>
                      <c:pt idx="660">
                        <c:v>264.09500000000003</c:v>
                      </c:pt>
                      <c:pt idx="661">
                        <c:v>264.495</c:v>
                      </c:pt>
                      <c:pt idx="662">
                        <c:v>264.89800000000002</c:v>
                      </c:pt>
                      <c:pt idx="663">
                        <c:v>265.298</c:v>
                      </c:pt>
                      <c:pt idx="664">
                        <c:v>265.69799999999998</c:v>
                      </c:pt>
                      <c:pt idx="665">
                        <c:v>266.09800000000001</c:v>
                      </c:pt>
                      <c:pt idx="666">
                        <c:v>266.49799999999999</c:v>
                      </c:pt>
                      <c:pt idx="667">
                        <c:v>266.89800000000002</c:v>
                      </c:pt>
                      <c:pt idx="668">
                        <c:v>267.298</c:v>
                      </c:pt>
                      <c:pt idx="669">
                        <c:v>267.69799999999998</c:v>
                      </c:pt>
                      <c:pt idx="670">
                        <c:v>268.09800000000001</c:v>
                      </c:pt>
                      <c:pt idx="671">
                        <c:v>268.49799999999999</c:v>
                      </c:pt>
                      <c:pt idx="672">
                        <c:v>268.899</c:v>
                      </c:pt>
                      <c:pt idx="673">
                        <c:v>269.29899999999998</c:v>
                      </c:pt>
                      <c:pt idx="674">
                        <c:v>269.69900000000001</c:v>
                      </c:pt>
                      <c:pt idx="675">
                        <c:v>270.09899999999999</c:v>
                      </c:pt>
                      <c:pt idx="676">
                        <c:v>270.49900000000002</c:v>
                      </c:pt>
                      <c:pt idx="677">
                        <c:v>270.899</c:v>
                      </c:pt>
                      <c:pt idx="678">
                        <c:v>271.29899999999998</c:v>
                      </c:pt>
                      <c:pt idx="679">
                        <c:v>271.69900000000001</c:v>
                      </c:pt>
                      <c:pt idx="680">
                        <c:v>272.09899999999999</c:v>
                      </c:pt>
                      <c:pt idx="681">
                        <c:v>272.49900000000002</c:v>
                      </c:pt>
                      <c:pt idx="682">
                        <c:v>272.90100000000001</c:v>
                      </c:pt>
                      <c:pt idx="683">
                        <c:v>273.3</c:v>
                      </c:pt>
                      <c:pt idx="684">
                        <c:v>273.7</c:v>
                      </c:pt>
                      <c:pt idx="685">
                        <c:v>274.10000000000002</c:v>
                      </c:pt>
                      <c:pt idx="686">
                        <c:v>274.5</c:v>
                      </c:pt>
                      <c:pt idx="687">
                        <c:v>274.89999999999998</c:v>
                      </c:pt>
                      <c:pt idx="688">
                        <c:v>275.3</c:v>
                      </c:pt>
                      <c:pt idx="689">
                        <c:v>275.7</c:v>
                      </c:pt>
                      <c:pt idx="690">
                        <c:v>276.10000000000002</c:v>
                      </c:pt>
                      <c:pt idx="691">
                        <c:v>276.5</c:v>
                      </c:pt>
                      <c:pt idx="692">
                        <c:v>276.90199999999999</c:v>
                      </c:pt>
                      <c:pt idx="693">
                        <c:v>277.30200000000002</c:v>
                      </c:pt>
                      <c:pt idx="694">
                        <c:v>277.702</c:v>
                      </c:pt>
                      <c:pt idx="695">
                        <c:v>278.10199999999998</c:v>
                      </c:pt>
                      <c:pt idx="696">
                        <c:v>278.50200000000001</c:v>
                      </c:pt>
                      <c:pt idx="697">
                        <c:v>278.90199999999999</c:v>
                      </c:pt>
                      <c:pt idx="698">
                        <c:v>279.30200000000002</c:v>
                      </c:pt>
                      <c:pt idx="699">
                        <c:v>279.702</c:v>
                      </c:pt>
                      <c:pt idx="700">
                        <c:v>280.10199999999998</c:v>
                      </c:pt>
                      <c:pt idx="701">
                        <c:v>280.50200000000001</c:v>
                      </c:pt>
                      <c:pt idx="702">
                        <c:v>280.90300000000002</c:v>
                      </c:pt>
                      <c:pt idx="703">
                        <c:v>281.303</c:v>
                      </c:pt>
                      <c:pt idx="704">
                        <c:v>281.70299999999997</c:v>
                      </c:pt>
                      <c:pt idx="705">
                        <c:v>282.10300000000001</c:v>
                      </c:pt>
                      <c:pt idx="706">
                        <c:v>282.50299999999999</c:v>
                      </c:pt>
                      <c:pt idx="707">
                        <c:v>282.90300000000002</c:v>
                      </c:pt>
                      <c:pt idx="708">
                        <c:v>283.303</c:v>
                      </c:pt>
                      <c:pt idx="709">
                        <c:v>283.70299999999997</c:v>
                      </c:pt>
                      <c:pt idx="710">
                        <c:v>284.10300000000001</c:v>
                      </c:pt>
                      <c:pt idx="711">
                        <c:v>284.50299999999999</c:v>
                      </c:pt>
                      <c:pt idx="712">
                        <c:v>284.904</c:v>
                      </c:pt>
                      <c:pt idx="713">
                        <c:v>285.30399999999997</c:v>
                      </c:pt>
                      <c:pt idx="714">
                        <c:v>285.70400000000001</c:v>
                      </c:pt>
                      <c:pt idx="715">
                        <c:v>286.10399999999998</c:v>
                      </c:pt>
                      <c:pt idx="716">
                        <c:v>286.50400000000002</c:v>
                      </c:pt>
                      <c:pt idx="717">
                        <c:v>286.904</c:v>
                      </c:pt>
                      <c:pt idx="718">
                        <c:v>287.30399999999997</c:v>
                      </c:pt>
                      <c:pt idx="719">
                        <c:v>287.70400000000001</c:v>
                      </c:pt>
                      <c:pt idx="720">
                        <c:v>288.10399999999998</c:v>
                      </c:pt>
                      <c:pt idx="721">
                        <c:v>288.50400000000002</c:v>
                      </c:pt>
                      <c:pt idx="722">
                        <c:v>288.90499999999997</c:v>
                      </c:pt>
                      <c:pt idx="723">
                        <c:v>289.30500000000001</c:v>
                      </c:pt>
                      <c:pt idx="724">
                        <c:v>289.70499999999998</c:v>
                      </c:pt>
                      <c:pt idx="725">
                        <c:v>290.10500000000002</c:v>
                      </c:pt>
                      <c:pt idx="726">
                        <c:v>290.505</c:v>
                      </c:pt>
                      <c:pt idx="727">
                        <c:v>290.90499999999997</c:v>
                      </c:pt>
                      <c:pt idx="728">
                        <c:v>291.30500000000001</c:v>
                      </c:pt>
                      <c:pt idx="729">
                        <c:v>291.70499999999998</c:v>
                      </c:pt>
                      <c:pt idx="730">
                        <c:v>292.10500000000002</c:v>
                      </c:pt>
                      <c:pt idx="731">
                        <c:v>292.505</c:v>
                      </c:pt>
                      <c:pt idx="732">
                        <c:v>292.90600000000001</c:v>
                      </c:pt>
                      <c:pt idx="733">
                        <c:v>293.30599999999998</c:v>
                      </c:pt>
                      <c:pt idx="734">
                        <c:v>293.70600000000002</c:v>
                      </c:pt>
                      <c:pt idx="735">
                        <c:v>294.10599999999999</c:v>
                      </c:pt>
                      <c:pt idx="736">
                        <c:v>294.50599999999997</c:v>
                      </c:pt>
                      <c:pt idx="737">
                        <c:v>294.90600000000001</c:v>
                      </c:pt>
                      <c:pt idx="738">
                        <c:v>295.30599999999998</c:v>
                      </c:pt>
                      <c:pt idx="739">
                        <c:v>295.70600000000002</c:v>
                      </c:pt>
                      <c:pt idx="740">
                        <c:v>296.10599999999999</c:v>
                      </c:pt>
                      <c:pt idx="741">
                        <c:v>296.50599999999997</c:v>
                      </c:pt>
                      <c:pt idx="742">
                        <c:v>296.90899999999999</c:v>
                      </c:pt>
                      <c:pt idx="743">
                        <c:v>297.30900000000003</c:v>
                      </c:pt>
                      <c:pt idx="744">
                        <c:v>297.709</c:v>
                      </c:pt>
                      <c:pt idx="745">
                        <c:v>298.10899999999998</c:v>
                      </c:pt>
                      <c:pt idx="746">
                        <c:v>298.50900000000001</c:v>
                      </c:pt>
                      <c:pt idx="747">
                        <c:v>298.90899999999999</c:v>
                      </c:pt>
                      <c:pt idx="748">
                        <c:v>299.30900000000003</c:v>
                      </c:pt>
                      <c:pt idx="749">
                        <c:v>299.709</c:v>
                      </c:pt>
                      <c:pt idx="750">
                        <c:v>300.10899999999998</c:v>
                      </c:pt>
                      <c:pt idx="751">
                        <c:v>300.50900000000001</c:v>
                      </c:pt>
                      <c:pt idx="752">
                        <c:v>300.91000000000003</c:v>
                      </c:pt>
                      <c:pt idx="753">
                        <c:v>301.31</c:v>
                      </c:pt>
                      <c:pt idx="754">
                        <c:v>301.70999999999998</c:v>
                      </c:pt>
                      <c:pt idx="755">
                        <c:v>302.11</c:v>
                      </c:pt>
                      <c:pt idx="756">
                        <c:v>302.51</c:v>
                      </c:pt>
                      <c:pt idx="757">
                        <c:v>302.91000000000003</c:v>
                      </c:pt>
                      <c:pt idx="758">
                        <c:v>303.31</c:v>
                      </c:pt>
                      <c:pt idx="759">
                        <c:v>303.70999999999998</c:v>
                      </c:pt>
                      <c:pt idx="760">
                        <c:v>304.11</c:v>
                      </c:pt>
                      <c:pt idx="761">
                        <c:v>304.51</c:v>
                      </c:pt>
                      <c:pt idx="762">
                        <c:v>304.911</c:v>
                      </c:pt>
                      <c:pt idx="763">
                        <c:v>305.31099999999998</c:v>
                      </c:pt>
                      <c:pt idx="764">
                        <c:v>305.71100000000001</c:v>
                      </c:pt>
                      <c:pt idx="765">
                        <c:v>306.11099999999999</c:v>
                      </c:pt>
                      <c:pt idx="766">
                        <c:v>306.51100000000002</c:v>
                      </c:pt>
                      <c:pt idx="767">
                        <c:v>306.911</c:v>
                      </c:pt>
                      <c:pt idx="768">
                        <c:v>307.31099999999998</c:v>
                      </c:pt>
                      <c:pt idx="769">
                        <c:v>307.71100000000001</c:v>
                      </c:pt>
                      <c:pt idx="770">
                        <c:v>308.11099999999999</c:v>
                      </c:pt>
                      <c:pt idx="771">
                        <c:v>308.51100000000002</c:v>
                      </c:pt>
                      <c:pt idx="772">
                        <c:v>308.91199999999998</c:v>
                      </c:pt>
                      <c:pt idx="773">
                        <c:v>309.31200000000001</c:v>
                      </c:pt>
                      <c:pt idx="774">
                        <c:v>309.71199999999999</c:v>
                      </c:pt>
                      <c:pt idx="775">
                        <c:v>310.11200000000002</c:v>
                      </c:pt>
                      <c:pt idx="776">
                        <c:v>310.512</c:v>
                      </c:pt>
                      <c:pt idx="777">
                        <c:v>310.91199999999998</c:v>
                      </c:pt>
                      <c:pt idx="778">
                        <c:v>311.31200000000001</c:v>
                      </c:pt>
                      <c:pt idx="779">
                        <c:v>311.71199999999999</c:v>
                      </c:pt>
                      <c:pt idx="780">
                        <c:v>312.11200000000002</c:v>
                      </c:pt>
                      <c:pt idx="781">
                        <c:v>312.512</c:v>
                      </c:pt>
                      <c:pt idx="782">
                        <c:v>312.91300000000001</c:v>
                      </c:pt>
                      <c:pt idx="783">
                        <c:v>313.31299999999999</c:v>
                      </c:pt>
                      <c:pt idx="784">
                        <c:v>313.71300000000002</c:v>
                      </c:pt>
                      <c:pt idx="785">
                        <c:v>314.113</c:v>
                      </c:pt>
                      <c:pt idx="786">
                        <c:v>314.51299999999998</c:v>
                      </c:pt>
                      <c:pt idx="787">
                        <c:v>314.91300000000001</c:v>
                      </c:pt>
                      <c:pt idx="788">
                        <c:v>315.31299999999999</c:v>
                      </c:pt>
                      <c:pt idx="789">
                        <c:v>315.71300000000002</c:v>
                      </c:pt>
                      <c:pt idx="790">
                        <c:v>316.113</c:v>
                      </c:pt>
                      <c:pt idx="791">
                        <c:v>316.51299999999998</c:v>
                      </c:pt>
                      <c:pt idx="792">
                        <c:v>316.91399999999999</c:v>
                      </c:pt>
                      <c:pt idx="793">
                        <c:v>317.31400000000002</c:v>
                      </c:pt>
                      <c:pt idx="794">
                        <c:v>317.714</c:v>
                      </c:pt>
                      <c:pt idx="795">
                        <c:v>318.11399999999998</c:v>
                      </c:pt>
                      <c:pt idx="796">
                        <c:v>318.51400000000001</c:v>
                      </c:pt>
                      <c:pt idx="797">
                        <c:v>318.91399999999999</c:v>
                      </c:pt>
                      <c:pt idx="798">
                        <c:v>319.31400000000002</c:v>
                      </c:pt>
                      <c:pt idx="799">
                        <c:v>319.714</c:v>
                      </c:pt>
                      <c:pt idx="800">
                        <c:v>320.11399999999998</c:v>
                      </c:pt>
                      <c:pt idx="801">
                        <c:v>320.51400000000001</c:v>
                      </c:pt>
                      <c:pt idx="802">
                        <c:v>320.916</c:v>
                      </c:pt>
                      <c:pt idx="803">
                        <c:v>321.31599999999997</c:v>
                      </c:pt>
                      <c:pt idx="804">
                        <c:v>321.71600000000001</c:v>
                      </c:pt>
                      <c:pt idx="805">
                        <c:v>322.11599999999999</c:v>
                      </c:pt>
                      <c:pt idx="806">
                        <c:v>322.51600000000002</c:v>
                      </c:pt>
                      <c:pt idx="807">
                        <c:v>322.916</c:v>
                      </c:pt>
                      <c:pt idx="808">
                        <c:v>323.31599999999997</c:v>
                      </c:pt>
                      <c:pt idx="809">
                        <c:v>323.71600000000001</c:v>
                      </c:pt>
                      <c:pt idx="810">
                        <c:v>324.11599999999999</c:v>
                      </c:pt>
                      <c:pt idx="811">
                        <c:v>324.51600000000002</c:v>
                      </c:pt>
                      <c:pt idx="812">
                        <c:v>324.91699999999997</c:v>
                      </c:pt>
                      <c:pt idx="813">
                        <c:v>325.31700000000001</c:v>
                      </c:pt>
                      <c:pt idx="814">
                        <c:v>325.71699999999998</c:v>
                      </c:pt>
                      <c:pt idx="815">
                        <c:v>326.11700000000002</c:v>
                      </c:pt>
                      <c:pt idx="816">
                        <c:v>326.517</c:v>
                      </c:pt>
                      <c:pt idx="817">
                        <c:v>326.91699999999997</c:v>
                      </c:pt>
                      <c:pt idx="818">
                        <c:v>327.31700000000001</c:v>
                      </c:pt>
                      <c:pt idx="819">
                        <c:v>327.71699999999998</c:v>
                      </c:pt>
                      <c:pt idx="820">
                        <c:v>328.11700000000002</c:v>
                      </c:pt>
                      <c:pt idx="821">
                        <c:v>328.517</c:v>
                      </c:pt>
                      <c:pt idx="822">
                        <c:v>328.91800000000001</c:v>
                      </c:pt>
                      <c:pt idx="823">
                        <c:v>329.31799999999998</c:v>
                      </c:pt>
                      <c:pt idx="824">
                        <c:v>329.71800000000002</c:v>
                      </c:pt>
                      <c:pt idx="825">
                        <c:v>330.11799999999999</c:v>
                      </c:pt>
                      <c:pt idx="826">
                        <c:v>330.51799999999997</c:v>
                      </c:pt>
                      <c:pt idx="827">
                        <c:v>330.91800000000001</c:v>
                      </c:pt>
                      <c:pt idx="828">
                        <c:v>331.31799999999998</c:v>
                      </c:pt>
                      <c:pt idx="829">
                        <c:v>331.71800000000002</c:v>
                      </c:pt>
                      <c:pt idx="830">
                        <c:v>332.11799999999999</c:v>
                      </c:pt>
                      <c:pt idx="831">
                        <c:v>332.51799999999997</c:v>
                      </c:pt>
                      <c:pt idx="832">
                        <c:v>332.92099999999999</c:v>
                      </c:pt>
                      <c:pt idx="833">
                        <c:v>333.32100000000003</c:v>
                      </c:pt>
                      <c:pt idx="834">
                        <c:v>333.721</c:v>
                      </c:pt>
                      <c:pt idx="835">
                        <c:v>334.12099999999998</c:v>
                      </c:pt>
                      <c:pt idx="836">
                        <c:v>334.52100000000002</c:v>
                      </c:pt>
                      <c:pt idx="837">
                        <c:v>334.92099999999999</c:v>
                      </c:pt>
                      <c:pt idx="838">
                        <c:v>335.32100000000003</c:v>
                      </c:pt>
                      <c:pt idx="839">
                        <c:v>335.721</c:v>
                      </c:pt>
                      <c:pt idx="840">
                        <c:v>336.12099999999998</c:v>
                      </c:pt>
                      <c:pt idx="841">
                        <c:v>336.52100000000002</c:v>
                      </c:pt>
                      <c:pt idx="842">
                        <c:v>336.92200000000003</c:v>
                      </c:pt>
                      <c:pt idx="843">
                        <c:v>337.322</c:v>
                      </c:pt>
                      <c:pt idx="844">
                        <c:v>337.72199999999998</c:v>
                      </c:pt>
                      <c:pt idx="845">
                        <c:v>338.12200000000001</c:v>
                      </c:pt>
                      <c:pt idx="846">
                        <c:v>338.52199999999999</c:v>
                      </c:pt>
                      <c:pt idx="847">
                        <c:v>338.92200000000003</c:v>
                      </c:pt>
                      <c:pt idx="848">
                        <c:v>339.322</c:v>
                      </c:pt>
                      <c:pt idx="849">
                        <c:v>339.72199999999998</c:v>
                      </c:pt>
                      <c:pt idx="850">
                        <c:v>340.12200000000001</c:v>
                      </c:pt>
                      <c:pt idx="851">
                        <c:v>340.52199999999999</c:v>
                      </c:pt>
                      <c:pt idx="852">
                        <c:v>340.923</c:v>
                      </c:pt>
                      <c:pt idx="853">
                        <c:v>341.32299999999998</c:v>
                      </c:pt>
                      <c:pt idx="854">
                        <c:v>341.72300000000001</c:v>
                      </c:pt>
                      <c:pt idx="855">
                        <c:v>342.12299999999999</c:v>
                      </c:pt>
                      <c:pt idx="856">
                        <c:v>342.52300000000002</c:v>
                      </c:pt>
                      <c:pt idx="857">
                        <c:v>342.923</c:v>
                      </c:pt>
                      <c:pt idx="858">
                        <c:v>343.32299999999998</c:v>
                      </c:pt>
                      <c:pt idx="859">
                        <c:v>343.72300000000001</c:v>
                      </c:pt>
                      <c:pt idx="860">
                        <c:v>344.12299999999999</c:v>
                      </c:pt>
                      <c:pt idx="861">
                        <c:v>344.52300000000002</c:v>
                      </c:pt>
                      <c:pt idx="862">
                        <c:v>344.92399999999998</c:v>
                      </c:pt>
                      <c:pt idx="863">
                        <c:v>345.32400000000001</c:v>
                      </c:pt>
                      <c:pt idx="864">
                        <c:v>345.72399999999999</c:v>
                      </c:pt>
                      <c:pt idx="865">
                        <c:v>346.12400000000002</c:v>
                      </c:pt>
                      <c:pt idx="866">
                        <c:v>346.524</c:v>
                      </c:pt>
                      <c:pt idx="867">
                        <c:v>346.92399999999998</c:v>
                      </c:pt>
                      <c:pt idx="868">
                        <c:v>347.32400000000001</c:v>
                      </c:pt>
                      <c:pt idx="869">
                        <c:v>347.72399999999999</c:v>
                      </c:pt>
                      <c:pt idx="870">
                        <c:v>348.12400000000002</c:v>
                      </c:pt>
                      <c:pt idx="871">
                        <c:v>348.524</c:v>
                      </c:pt>
                      <c:pt idx="872">
                        <c:v>348.92500000000001</c:v>
                      </c:pt>
                      <c:pt idx="873">
                        <c:v>349.32499999999999</c:v>
                      </c:pt>
                      <c:pt idx="874">
                        <c:v>349.72500000000002</c:v>
                      </c:pt>
                      <c:pt idx="875">
                        <c:v>350.125</c:v>
                      </c:pt>
                      <c:pt idx="876">
                        <c:v>350.52499999999998</c:v>
                      </c:pt>
                      <c:pt idx="877">
                        <c:v>350.92500000000001</c:v>
                      </c:pt>
                      <c:pt idx="878">
                        <c:v>351.32499999999999</c:v>
                      </c:pt>
                      <c:pt idx="879">
                        <c:v>351.72500000000002</c:v>
                      </c:pt>
                      <c:pt idx="880">
                        <c:v>352.125</c:v>
                      </c:pt>
                      <c:pt idx="881">
                        <c:v>352.52499999999998</c:v>
                      </c:pt>
                      <c:pt idx="882">
                        <c:v>352.92599999999999</c:v>
                      </c:pt>
                      <c:pt idx="883">
                        <c:v>353.32600000000002</c:v>
                      </c:pt>
                      <c:pt idx="884">
                        <c:v>353.726</c:v>
                      </c:pt>
                      <c:pt idx="885">
                        <c:v>354.12599999999998</c:v>
                      </c:pt>
                      <c:pt idx="886">
                        <c:v>354.52600000000001</c:v>
                      </c:pt>
                      <c:pt idx="887">
                        <c:v>354.92599999999999</c:v>
                      </c:pt>
                      <c:pt idx="888">
                        <c:v>355.32600000000002</c:v>
                      </c:pt>
                      <c:pt idx="889">
                        <c:v>355.726</c:v>
                      </c:pt>
                      <c:pt idx="890">
                        <c:v>356.12599999999998</c:v>
                      </c:pt>
                      <c:pt idx="891">
                        <c:v>356.52600000000001</c:v>
                      </c:pt>
                      <c:pt idx="892">
                        <c:v>356.92700000000002</c:v>
                      </c:pt>
                      <c:pt idx="893">
                        <c:v>357.327</c:v>
                      </c:pt>
                      <c:pt idx="894">
                        <c:v>357.72699999999998</c:v>
                      </c:pt>
                      <c:pt idx="895">
                        <c:v>358.12700000000001</c:v>
                      </c:pt>
                      <c:pt idx="896">
                        <c:v>358.52699999999999</c:v>
                      </c:pt>
                      <c:pt idx="897">
                        <c:v>358.92700000000002</c:v>
                      </c:pt>
                      <c:pt idx="898">
                        <c:v>359.327</c:v>
                      </c:pt>
                      <c:pt idx="899">
                        <c:v>359.72699999999998</c:v>
                      </c:pt>
                      <c:pt idx="900">
                        <c:v>360.12700000000001</c:v>
                      </c:pt>
                      <c:pt idx="901">
                        <c:v>360.52699999999999</c:v>
                      </c:pt>
                      <c:pt idx="902">
                        <c:v>360.928</c:v>
                      </c:pt>
                      <c:pt idx="903">
                        <c:v>361.32799999999997</c:v>
                      </c:pt>
                      <c:pt idx="904">
                        <c:v>361.72800000000001</c:v>
                      </c:pt>
                      <c:pt idx="905">
                        <c:v>362.12799999999999</c:v>
                      </c:pt>
                      <c:pt idx="906">
                        <c:v>362.52800000000002</c:v>
                      </c:pt>
                      <c:pt idx="907">
                        <c:v>362.928</c:v>
                      </c:pt>
                      <c:pt idx="908">
                        <c:v>363.32799999999997</c:v>
                      </c:pt>
                      <c:pt idx="909">
                        <c:v>363.72800000000001</c:v>
                      </c:pt>
                      <c:pt idx="910">
                        <c:v>364.12799999999999</c:v>
                      </c:pt>
                      <c:pt idx="911">
                        <c:v>364.52800000000002</c:v>
                      </c:pt>
                      <c:pt idx="912">
                        <c:v>364.93099999999998</c:v>
                      </c:pt>
                      <c:pt idx="913">
                        <c:v>365.33100000000002</c:v>
                      </c:pt>
                      <c:pt idx="914">
                        <c:v>365.73099999999999</c:v>
                      </c:pt>
                      <c:pt idx="915">
                        <c:v>366.13099999999997</c:v>
                      </c:pt>
                      <c:pt idx="916">
                        <c:v>366.53100000000001</c:v>
                      </c:pt>
                      <c:pt idx="917">
                        <c:v>366.93099999999998</c:v>
                      </c:pt>
                      <c:pt idx="918">
                        <c:v>367.33100000000002</c:v>
                      </c:pt>
                      <c:pt idx="919">
                        <c:v>367.73099999999999</c:v>
                      </c:pt>
                      <c:pt idx="920">
                        <c:v>368.13099999999997</c:v>
                      </c:pt>
                      <c:pt idx="921">
                        <c:v>368.53100000000001</c:v>
                      </c:pt>
                      <c:pt idx="922">
                        <c:v>368.93200000000002</c:v>
                      </c:pt>
                      <c:pt idx="923">
                        <c:v>369.33199999999999</c:v>
                      </c:pt>
                      <c:pt idx="924">
                        <c:v>369.73200000000003</c:v>
                      </c:pt>
                      <c:pt idx="925">
                        <c:v>370.13200000000001</c:v>
                      </c:pt>
                      <c:pt idx="926">
                        <c:v>370.53199999999998</c:v>
                      </c:pt>
                      <c:pt idx="927">
                        <c:v>370.93200000000002</c:v>
                      </c:pt>
                      <c:pt idx="928">
                        <c:v>371.33199999999999</c:v>
                      </c:pt>
                      <c:pt idx="929">
                        <c:v>371.73200000000003</c:v>
                      </c:pt>
                      <c:pt idx="930">
                        <c:v>372.13200000000001</c:v>
                      </c:pt>
                      <c:pt idx="931">
                        <c:v>372.53199999999998</c:v>
                      </c:pt>
                      <c:pt idx="932">
                        <c:v>372.93299999999999</c:v>
                      </c:pt>
                      <c:pt idx="933">
                        <c:v>373.33300000000003</c:v>
                      </c:pt>
                      <c:pt idx="934">
                        <c:v>373.733</c:v>
                      </c:pt>
                      <c:pt idx="935">
                        <c:v>374.13299999999998</c:v>
                      </c:pt>
                      <c:pt idx="936">
                        <c:v>374.53300000000002</c:v>
                      </c:pt>
                      <c:pt idx="937">
                        <c:v>374.93299999999999</c:v>
                      </c:pt>
                      <c:pt idx="938">
                        <c:v>375.33300000000003</c:v>
                      </c:pt>
                      <c:pt idx="939">
                        <c:v>375.733</c:v>
                      </c:pt>
                      <c:pt idx="940">
                        <c:v>376.13299999999998</c:v>
                      </c:pt>
                      <c:pt idx="941">
                        <c:v>376.53300000000002</c:v>
                      </c:pt>
                      <c:pt idx="942">
                        <c:v>376.93400000000003</c:v>
                      </c:pt>
                      <c:pt idx="943">
                        <c:v>377.334</c:v>
                      </c:pt>
                      <c:pt idx="944">
                        <c:v>377.73399999999998</c:v>
                      </c:pt>
                      <c:pt idx="945">
                        <c:v>378.13400000000001</c:v>
                      </c:pt>
                      <c:pt idx="946">
                        <c:v>378.53399999999999</c:v>
                      </c:pt>
                      <c:pt idx="947">
                        <c:v>378.93400000000003</c:v>
                      </c:pt>
                      <c:pt idx="948">
                        <c:v>379.334</c:v>
                      </c:pt>
                      <c:pt idx="949">
                        <c:v>379.73399999999998</c:v>
                      </c:pt>
                      <c:pt idx="950">
                        <c:v>380.13400000000001</c:v>
                      </c:pt>
                      <c:pt idx="951">
                        <c:v>380.53399999999999</c:v>
                      </c:pt>
                      <c:pt idx="952">
                        <c:v>380.935</c:v>
                      </c:pt>
                      <c:pt idx="953">
                        <c:v>381.33499999999998</c:v>
                      </c:pt>
                      <c:pt idx="954">
                        <c:v>381.73500000000001</c:v>
                      </c:pt>
                      <c:pt idx="955">
                        <c:v>382.13499999999999</c:v>
                      </c:pt>
                      <c:pt idx="956">
                        <c:v>382.53500000000003</c:v>
                      </c:pt>
                      <c:pt idx="957">
                        <c:v>382.935</c:v>
                      </c:pt>
                      <c:pt idx="958">
                        <c:v>383.33499999999998</c:v>
                      </c:pt>
                      <c:pt idx="959">
                        <c:v>383.73500000000001</c:v>
                      </c:pt>
                      <c:pt idx="960">
                        <c:v>384.13499999999999</c:v>
                      </c:pt>
                      <c:pt idx="961">
                        <c:v>384.53500000000003</c:v>
                      </c:pt>
                      <c:pt idx="962">
                        <c:v>384.93599999999998</c:v>
                      </c:pt>
                      <c:pt idx="963">
                        <c:v>385.33600000000001</c:v>
                      </c:pt>
                      <c:pt idx="964">
                        <c:v>385.73599999999999</c:v>
                      </c:pt>
                      <c:pt idx="965">
                        <c:v>386.13600000000002</c:v>
                      </c:pt>
                      <c:pt idx="966">
                        <c:v>386.536</c:v>
                      </c:pt>
                      <c:pt idx="967">
                        <c:v>386.93599999999998</c:v>
                      </c:pt>
                      <c:pt idx="968">
                        <c:v>387.33600000000001</c:v>
                      </c:pt>
                      <c:pt idx="969">
                        <c:v>387.73599999999999</c:v>
                      </c:pt>
                      <c:pt idx="970">
                        <c:v>388.13600000000002</c:v>
                      </c:pt>
                      <c:pt idx="971">
                        <c:v>388.536</c:v>
                      </c:pt>
                      <c:pt idx="972">
                        <c:v>388.93799999999999</c:v>
                      </c:pt>
                      <c:pt idx="973">
                        <c:v>389.33699999999999</c:v>
                      </c:pt>
                      <c:pt idx="974">
                        <c:v>389.73700000000002</c:v>
                      </c:pt>
                      <c:pt idx="975">
                        <c:v>390.13799999999998</c:v>
                      </c:pt>
                      <c:pt idx="976">
                        <c:v>390.53800000000001</c:v>
                      </c:pt>
                      <c:pt idx="977">
                        <c:v>390.93700000000001</c:v>
                      </c:pt>
                      <c:pt idx="978">
                        <c:v>391.33699999999999</c:v>
                      </c:pt>
                      <c:pt idx="979">
                        <c:v>391.73700000000002</c:v>
                      </c:pt>
                      <c:pt idx="980">
                        <c:v>392.13799999999998</c:v>
                      </c:pt>
                      <c:pt idx="981">
                        <c:v>392.53800000000001</c:v>
                      </c:pt>
                      <c:pt idx="982">
                        <c:v>392.93900000000002</c:v>
                      </c:pt>
                      <c:pt idx="983">
                        <c:v>393.339</c:v>
                      </c:pt>
                      <c:pt idx="984">
                        <c:v>393.73899999999998</c:v>
                      </c:pt>
                      <c:pt idx="985">
                        <c:v>394.13900000000001</c:v>
                      </c:pt>
                      <c:pt idx="986">
                        <c:v>394.53899999999999</c:v>
                      </c:pt>
                      <c:pt idx="987">
                        <c:v>394.93900000000002</c:v>
                      </c:pt>
                      <c:pt idx="988">
                        <c:v>395.339</c:v>
                      </c:pt>
                      <c:pt idx="989">
                        <c:v>395.73899999999998</c:v>
                      </c:pt>
                      <c:pt idx="990">
                        <c:v>396.13900000000001</c:v>
                      </c:pt>
                      <c:pt idx="991">
                        <c:v>396.53899999999999</c:v>
                      </c:pt>
                      <c:pt idx="992">
                        <c:v>396.94200000000001</c:v>
                      </c:pt>
                      <c:pt idx="993">
                        <c:v>397.34199999999998</c:v>
                      </c:pt>
                      <c:pt idx="994">
                        <c:v>397.74200000000002</c:v>
                      </c:pt>
                      <c:pt idx="995">
                        <c:v>398.142</c:v>
                      </c:pt>
                      <c:pt idx="996">
                        <c:v>398.54199999999997</c:v>
                      </c:pt>
                      <c:pt idx="997">
                        <c:v>398.94200000000001</c:v>
                      </c:pt>
                      <c:pt idx="998">
                        <c:v>399.34199999999998</c:v>
                      </c:pt>
                      <c:pt idx="999">
                        <c:v>399.74200000000002</c:v>
                      </c:pt>
                      <c:pt idx="1000">
                        <c:v>400.142</c:v>
                      </c:pt>
                      <c:pt idx="1001">
                        <c:v>400.54199999999997</c:v>
                      </c:pt>
                      <c:pt idx="1002">
                        <c:v>400.94400000000002</c:v>
                      </c:pt>
                      <c:pt idx="1003">
                        <c:v>401.34300000000002</c:v>
                      </c:pt>
                      <c:pt idx="1004">
                        <c:v>401.74299999999999</c:v>
                      </c:pt>
                      <c:pt idx="1005">
                        <c:v>402.14299999999997</c:v>
                      </c:pt>
                      <c:pt idx="1006">
                        <c:v>402.54300000000001</c:v>
                      </c:pt>
                      <c:pt idx="1007">
                        <c:v>402.94299999999998</c:v>
                      </c:pt>
                      <c:pt idx="1008">
                        <c:v>403.34300000000002</c:v>
                      </c:pt>
                      <c:pt idx="1009">
                        <c:v>403.74299999999999</c:v>
                      </c:pt>
                      <c:pt idx="1010">
                        <c:v>404.14299999999997</c:v>
                      </c:pt>
                      <c:pt idx="1011">
                        <c:v>404.54300000000001</c:v>
                      </c:pt>
                      <c:pt idx="1012">
                        <c:v>404.94499999999999</c:v>
                      </c:pt>
                      <c:pt idx="1013">
                        <c:v>405.34500000000003</c:v>
                      </c:pt>
                      <c:pt idx="1014">
                        <c:v>405.745</c:v>
                      </c:pt>
                      <c:pt idx="1015">
                        <c:v>406.14499999999998</c:v>
                      </c:pt>
                      <c:pt idx="1016">
                        <c:v>406.54500000000002</c:v>
                      </c:pt>
                      <c:pt idx="1017">
                        <c:v>406.94499999999999</c:v>
                      </c:pt>
                      <c:pt idx="1018">
                        <c:v>407.34500000000003</c:v>
                      </c:pt>
                      <c:pt idx="1019">
                        <c:v>407.745</c:v>
                      </c:pt>
                      <c:pt idx="1020">
                        <c:v>408.14499999999998</c:v>
                      </c:pt>
                      <c:pt idx="1021">
                        <c:v>408.54500000000002</c:v>
                      </c:pt>
                      <c:pt idx="1022">
                        <c:v>408.947</c:v>
                      </c:pt>
                      <c:pt idx="1023">
                        <c:v>409.346</c:v>
                      </c:pt>
                      <c:pt idx="1024">
                        <c:v>409.74599999999998</c:v>
                      </c:pt>
                      <c:pt idx="1025">
                        <c:v>410.14699999999999</c:v>
                      </c:pt>
                      <c:pt idx="1026">
                        <c:v>410.54700000000003</c:v>
                      </c:pt>
                      <c:pt idx="1027">
                        <c:v>410.947</c:v>
                      </c:pt>
                      <c:pt idx="1028">
                        <c:v>411.346</c:v>
                      </c:pt>
                      <c:pt idx="1029">
                        <c:v>411.74599999999998</c:v>
                      </c:pt>
                      <c:pt idx="1030">
                        <c:v>412.14699999999999</c:v>
                      </c:pt>
                      <c:pt idx="1031">
                        <c:v>412.54700000000003</c:v>
                      </c:pt>
                      <c:pt idx="1032">
                        <c:v>412.94799999999998</c:v>
                      </c:pt>
                      <c:pt idx="1033">
                        <c:v>413.34800000000001</c:v>
                      </c:pt>
                      <c:pt idx="1034">
                        <c:v>413.74799999999999</c:v>
                      </c:pt>
                      <c:pt idx="1035">
                        <c:v>414.14800000000002</c:v>
                      </c:pt>
                      <c:pt idx="1036">
                        <c:v>414.548</c:v>
                      </c:pt>
                      <c:pt idx="1037">
                        <c:v>414.94799999999998</c:v>
                      </c:pt>
                      <c:pt idx="1038">
                        <c:v>415.34800000000001</c:v>
                      </c:pt>
                      <c:pt idx="1039">
                        <c:v>415.74799999999999</c:v>
                      </c:pt>
                      <c:pt idx="1040">
                        <c:v>416.14800000000002</c:v>
                      </c:pt>
                      <c:pt idx="1041">
                        <c:v>416.548</c:v>
                      </c:pt>
                      <c:pt idx="1042">
                        <c:v>416.95</c:v>
                      </c:pt>
                      <c:pt idx="1043">
                        <c:v>417.34899999999999</c:v>
                      </c:pt>
                      <c:pt idx="1044">
                        <c:v>417.75</c:v>
                      </c:pt>
                      <c:pt idx="1045">
                        <c:v>418.15</c:v>
                      </c:pt>
                      <c:pt idx="1046">
                        <c:v>418.54899999999998</c:v>
                      </c:pt>
                      <c:pt idx="1047">
                        <c:v>418.94900000000001</c:v>
                      </c:pt>
                      <c:pt idx="1048">
                        <c:v>419.34899999999999</c:v>
                      </c:pt>
                      <c:pt idx="1049">
                        <c:v>419.75</c:v>
                      </c:pt>
                      <c:pt idx="1050">
                        <c:v>420.15</c:v>
                      </c:pt>
                      <c:pt idx="1051">
                        <c:v>420.54899999999998</c:v>
                      </c:pt>
                      <c:pt idx="1052">
                        <c:v>420.95100000000002</c:v>
                      </c:pt>
                      <c:pt idx="1053">
                        <c:v>421.351</c:v>
                      </c:pt>
                      <c:pt idx="1054">
                        <c:v>421.75099999999998</c:v>
                      </c:pt>
                      <c:pt idx="1055">
                        <c:v>422.15100000000001</c:v>
                      </c:pt>
                      <c:pt idx="1056">
                        <c:v>422.55099999999999</c:v>
                      </c:pt>
                      <c:pt idx="1057">
                        <c:v>422.95100000000002</c:v>
                      </c:pt>
                      <c:pt idx="1058">
                        <c:v>423.351</c:v>
                      </c:pt>
                      <c:pt idx="1059">
                        <c:v>423.75099999999998</c:v>
                      </c:pt>
                      <c:pt idx="1060">
                        <c:v>424.15100000000001</c:v>
                      </c:pt>
                      <c:pt idx="1061">
                        <c:v>424.55099999999999</c:v>
                      </c:pt>
                      <c:pt idx="1062">
                        <c:v>424.952</c:v>
                      </c:pt>
                      <c:pt idx="1063">
                        <c:v>425.35199999999998</c:v>
                      </c:pt>
                      <c:pt idx="1064">
                        <c:v>425.75200000000001</c:v>
                      </c:pt>
                      <c:pt idx="1065">
                        <c:v>426.15199999999999</c:v>
                      </c:pt>
                      <c:pt idx="1066">
                        <c:v>426.55200000000002</c:v>
                      </c:pt>
                      <c:pt idx="1067">
                        <c:v>426.952</c:v>
                      </c:pt>
                      <c:pt idx="1068">
                        <c:v>427.35199999999998</c:v>
                      </c:pt>
                      <c:pt idx="1069">
                        <c:v>427.75200000000001</c:v>
                      </c:pt>
                      <c:pt idx="1070">
                        <c:v>428.15199999999999</c:v>
                      </c:pt>
                      <c:pt idx="1071">
                        <c:v>428.55200000000002</c:v>
                      </c:pt>
                      <c:pt idx="1072">
                        <c:v>428.95299999999997</c:v>
                      </c:pt>
                      <c:pt idx="1073">
                        <c:v>429.35300000000001</c:v>
                      </c:pt>
                      <c:pt idx="1074">
                        <c:v>429.75299999999999</c:v>
                      </c:pt>
                      <c:pt idx="1075">
                        <c:v>430.15300000000002</c:v>
                      </c:pt>
                      <c:pt idx="1076">
                        <c:v>430.553</c:v>
                      </c:pt>
                      <c:pt idx="1077">
                        <c:v>430.95299999999997</c:v>
                      </c:pt>
                      <c:pt idx="1078">
                        <c:v>431.35300000000001</c:v>
                      </c:pt>
                      <c:pt idx="1079">
                        <c:v>431.75299999999999</c:v>
                      </c:pt>
                      <c:pt idx="1080">
                        <c:v>432.15300000000002</c:v>
                      </c:pt>
                      <c:pt idx="1081">
                        <c:v>432.553</c:v>
                      </c:pt>
                      <c:pt idx="1082">
                        <c:v>432.95400000000001</c:v>
                      </c:pt>
                      <c:pt idx="1083">
                        <c:v>433.35399999999998</c:v>
                      </c:pt>
                      <c:pt idx="1084">
                        <c:v>433.75400000000002</c:v>
                      </c:pt>
                      <c:pt idx="1085">
                        <c:v>434.154</c:v>
                      </c:pt>
                      <c:pt idx="1086">
                        <c:v>434.55399999999997</c:v>
                      </c:pt>
                      <c:pt idx="1087">
                        <c:v>434.95400000000001</c:v>
                      </c:pt>
                      <c:pt idx="1088">
                        <c:v>435.35399999999998</c:v>
                      </c:pt>
                      <c:pt idx="1089">
                        <c:v>435.75400000000002</c:v>
                      </c:pt>
                      <c:pt idx="1090">
                        <c:v>436.154</c:v>
                      </c:pt>
                      <c:pt idx="1091">
                        <c:v>436.55399999999997</c:v>
                      </c:pt>
                      <c:pt idx="1092">
                        <c:v>436.95499999999998</c:v>
                      </c:pt>
                      <c:pt idx="1093">
                        <c:v>437.35500000000002</c:v>
                      </c:pt>
                      <c:pt idx="1094">
                        <c:v>437.755</c:v>
                      </c:pt>
                      <c:pt idx="1095">
                        <c:v>438.15499999999997</c:v>
                      </c:pt>
                      <c:pt idx="1096">
                        <c:v>438.55500000000001</c:v>
                      </c:pt>
                      <c:pt idx="1097">
                        <c:v>438.95499999999998</c:v>
                      </c:pt>
                      <c:pt idx="1098">
                        <c:v>439.35500000000002</c:v>
                      </c:pt>
                      <c:pt idx="1099">
                        <c:v>439.755</c:v>
                      </c:pt>
                      <c:pt idx="1100">
                        <c:v>440.15499999999997</c:v>
                      </c:pt>
                      <c:pt idx="1101">
                        <c:v>440.55500000000001</c:v>
                      </c:pt>
                      <c:pt idx="1102">
                        <c:v>440.95600000000002</c:v>
                      </c:pt>
                      <c:pt idx="1103">
                        <c:v>441.35599999999999</c:v>
                      </c:pt>
                      <c:pt idx="1104">
                        <c:v>441.75599999999997</c:v>
                      </c:pt>
                      <c:pt idx="1105">
                        <c:v>442.15600000000001</c:v>
                      </c:pt>
                      <c:pt idx="1106">
                        <c:v>442.55599999999998</c:v>
                      </c:pt>
                      <c:pt idx="1107">
                        <c:v>442.95600000000002</c:v>
                      </c:pt>
                      <c:pt idx="1108">
                        <c:v>443.35599999999999</c:v>
                      </c:pt>
                      <c:pt idx="1109">
                        <c:v>443.75599999999997</c:v>
                      </c:pt>
                      <c:pt idx="1110">
                        <c:v>444.15600000000001</c:v>
                      </c:pt>
                      <c:pt idx="1111">
                        <c:v>444.55599999999998</c:v>
                      </c:pt>
                      <c:pt idx="1112">
                        <c:v>444.95800000000003</c:v>
                      </c:pt>
                      <c:pt idx="1113">
                        <c:v>445.358</c:v>
                      </c:pt>
                      <c:pt idx="1114">
                        <c:v>445.75799999999998</c:v>
                      </c:pt>
                      <c:pt idx="1115">
                        <c:v>446.15699999999998</c:v>
                      </c:pt>
                      <c:pt idx="1116">
                        <c:v>446.55700000000002</c:v>
                      </c:pt>
                      <c:pt idx="1117">
                        <c:v>446.95699999999999</c:v>
                      </c:pt>
                      <c:pt idx="1118">
                        <c:v>447.358</c:v>
                      </c:pt>
                      <c:pt idx="1119">
                        <c:v>447.75799999999998</c:v>
                      </c:pt>
                      <c:pt idx="1120">
                        <c:v>448.15699999999998</c:v>
                      </c:pt>
                      <c:pt idx="1121">
                        <c:v>448.55700000000002</c:v>
                      </c:pt>
                      <c:pt idx="1122">
                        <c:v>448.959</c:v>
                      </c:pt>
                      <c:pt idx="1123">
                        <c:v>449.35899999999998</c:v>
                      </c:pt>
                      <c:pt idx="1124">
                        <c:v>449.75900000000001</c:v>
                      </c:pt>
                      <c:pt idx="1125">
                        <c:v>450.15899999999999</c:v>
                      </c:pt>
                      <c:pt idx="1126">
                        <c:v>450.55900000000003</c:v>
                      </c:pt>
                      <c:pt idx="1127">
                        <c:v>450.959</c:v>
                      </c:pt>
                      <c:pt idx="1128">
                        <c:v>451.35899999999998</c:v>
                      </c:pt>
                      <c:pt idx="1129">
                        <c:v>451.75900000000001</c:v>
                      </c:pt>
                      <c:pt idx="1130">
                        <c:v>452.15899999999999</c:v>
                      </c:pt>
                      <c:pt idx="1131">
                        <c:v>452.55900000000003</c:v>
                      </c:pt>
                      <c:pt idx="1132">
                        <c:v>452.96</c:v>
                      </c:pt>
                      <c:pt idx="1133">
                        <c:v>453.36</c:v>
                      </c:pt>
                      <c:pt idx="1134">
                        <c:v>453.76</c:v>
                      </c:pt>
                      <c:pt idx="1135">
                        <c:v>454.16</c:v>
                      </c:pt>
                      <c:pt idx="1136">
                        <c:v>454.56</c:v>
                      </c:pt>
                      <c:pt idx="1137">
                        <c:v>454.96</c:v>
                      </c:pt>
                      <c:pt idx="1138">
                        <c:v>455.36</c:v>
                      </c:pt>
                      <c:pt idx="1139">
                        <c:v>455.76</c:v>
                      </c:pt>
                      <c:pt idx="1140">
                        <c:v>456.16</c:v>
                      </c:pt>
                      <c:pt idx="1141">
                        <c:v>456.56</c:v>
                      </c:pt>
                      <c:pt idx="1142">
                        <c:v>456.96199999999999</c:v>
                      </c:pt>
                      <c:pt idx="1143">
                        <c:v>457.36200000000002</c:v>
                      </c:pt>
                      <c:pt idx="1144">
                        <c:v>457.762</c:v>
                      </c:pt>
                      <c:pt idx="1145">
                        <c:v>458.16199999999998</c:v>
                      </c:pt>
                      <c:pt idx="1146">
                        <c:v>458.56200000000001</c:v>
                      </c:pt>
                      <c:pt idx="1147">
                        <c:v>458.96199999999999</c:v>
                      </c:pt>
                      <c:pt idx="1148">
                        <c:v>459.36200000000002</c:v>
                      </c:pt>
                      <c:pt idx="1149">
                        <c:v>459.762</c:v>
                      </c:pt>
                      <c:pt idx="1150">
                        <c:v>460.16199999999998</c:v>
                      </c:pt>
                      <c:pt idx="1151">
                        <c:v>460.56200000000001</c:v>
                      </c:pt>
                      <c:pt idx="1152">
                        <c:v>460.964</c:v>
                      </c:pt>
                      <c:pt idx="1153">
                        <c:v>461.36399999999998</c:v>
                      </c:pt>
                      <c:pt idx="1154">
                        <c:v>461.76400000000001</c:v>
                      </c:pt>
                      <c:pt idx="1155">
                        <c:v>462.16399999999999</c:v>
                      </c:pt>
                      <c:pt idx="1156">
                        <c:v>462.56400000000002</c:v>
                      </c:pt>
                      <c:pt idx="1157">
                        <c:v>462.964</c:v>
                      </c:pt>
                      <c:pt idx="1158">
                        <c:v>463.36399999999998</c:v>
                      </c:pt>
                      <c:pt idx="1159">
                        <c:v>463.76400000000001</c:v>
                      </c:pt>
                      <c:pt idx="1160">
                        <c:v>464.16399999999999</c:v>
                      </c:pt>
                      <c:pt idx="1161">
                        <c:v>464.56400000000002</c:v>
                      </c:pt>
                      <c:pt idx="1162">
                        <c:v>464.96499999999997</c:v>
                      </c:pt>
                      <c:pt idx="1163">
                        <c:v>465.36500000000001</c:v>
                      </c:pt>
                      <c:pt idx="1164">
                        <c:v>465.76499999999999</c:v>
                      </c:pt>
                      <c:pt idx="1165">
                        <c:v>466.16500000000002</c:v>
                      </c:pt>
                      <c:pt idx="1166">
                        <c:v>466.565</c:v>
                      </c:pt>
                      <c:pt idx="1167">
                        <c:v>466.96499999999997</c:v>
                      </c:pt>
                      <c:pt idx="1168">
                        <c:v>467.36500000000001</c:v>
                      </c:pt>
                      <c:pt idx="1169">
                        <c:v>467.76499999999999</c:v>
                      </c:pt>
                      <c:pt idx="1170">
                        <c:v>468.16500000000002</c:v>
                      </c:pt>
                      <c:pt idx="1171">
                        <c:v>468.565</c:v>
                      </c:pt>
                      <c:pt idx="1172">
                        <c:v>468.96699999999998</c:v>
                      </c:pt>
                      <c:pt idx="1173">
                        <c:v>469.36700000000002</c:v>
                      </c:pt>
                      <c:pt idx="1174">
                        <c:v>469.767</c:v>
                      </c:pt>
                      <c:pt idx="1175">
                        <c:v>470.16699999999997</c:v>
                      </c:pt>
                      <c:pt idx="1176">
                        <c:v>470.56700000000001</c:v>
                      </c:pt>
                      <c:pt idx="1177">
                        <c:v>470.96699999999998</c:v>
                      </c:pt>
                      <c:pt idx="1178">
                        <c:v>471.36700000000002</c:v>
                      </c:pt>
                      <c:pt idx="1179">
                        <c:v>471.767</c:v>
                      </c:pt>
                      <c:pt idx="1180">
                        <c:v>472.16699999999997</c:v>
                      </c:pt>
                      <c:pt idx="1181">
                        <c:v>472.56700000000001</c:v>
                      </c:pt>
                      <c:pt idx="1182">
                        <c:v>472.97</c:v>
                      </c:pt>
                      <c:pt idx="1183">
                        <c:v>473.37</c:v>
                      </c:pt>
                      <c:pt idx="1184">
                        <c:v>473.77</c:v>
                      </c:pt>
                      <c:pt idx="1185">
                        <c:v>474.17</c:v>
                      </c:pt>
                      <c:pt idx="1186">
                        <c:v>474.57</c:v>
                      </c:pt>
                      <c:pt idx="1187">
                        <c:v>474.97</c:v>
                      </c:pt>
                      <c:pt idx="1188">
                        <c:v>475.37</c:v>
                      </c:pt>
                      <c:pt idx="1189">
                        <c:v>475.77</c:v>
                      </c:pt>
                      <c:pt idx="1190">
                        <c:v>476.17</c:v>
                      </c:pt>
                      <c:pt idx="1191">
                        <c:v>476.57</c:v>
                      </c:pt>
                      <c:pt idx="1192">
                        <c:v>476.971</c:v>
                      </c:pt>
                      <c:pt idx="1193">
                        <c:v>477.37099999999998</c:v>
                      </c:pt>
                      <c:pt idx="1194">
                        <c:v>477.77100000000002</c:v>
                      </c:pt>
                      <c:pt idx="1195">
                        <c:v>478.17099999999999</c:v>
                      </c:pt>
                      <c:pt idx="1196">
                        <c:v>478.57100000000003</c:v>
                      </c:pt>
                      <c:pt idx="1197">
                        <c:v>478.971</c:v>
                      </c:pt>
                      <c:pt idx="1198">
                        <c:v>479.37099999999998</c:v>
                      </c:pt>
                      <c:pt idx="1199">
                        <c:v>479.77100000000002</c:v>
                      </c:pt>
                      <c:pt idx="1200">
                        <c:v>480.17099999999999</c:v>
                      </c:pt>
                      <c:pt idx="1201">
                        <c:v>480.57100000000003</c:v>
                      </c:pt>
                      <c:pt idx="1202">
                        <c:v>480.97199999999998</c:v>
                      </c:pt>
                      <c:pt idx="1203">
                        <c:v>481.37200000000001</c:v>
                      </c:pt>
                      <c:pt idx="1204">
                        <c:v>481.77199999999999</c:v>
                      </c:pt>
                      <c:pt idx="1205">
                        <c:v>482.17200000000003</c:v>
                      </c:pt>
                      <c:pt idx="1206">
                        <c:v>482.572</c:v>
                      </c:pt>
                      <c:pt idx="1207">
                        <c:v>482.97199999999998</c:v>
                      </c:pt>
                      <c:pt idx="1208">
                        <c:v>483.37200000000001</c:v>
                      </c:pt>
                      <c:pt idx="1209">
                        <c:v>483.77199999999999</c:v>
                      </c:pt>
                      <c:pt idx="1210">
                        <c:v>484.17200000000003</c:v>
                      </c:pt>
                      <c:pt idx="1211">
                        <c:v>484.572</c:v>
                      </c:pt>
                      <c:pt idx="1212">
                        <c:v>484.97300000000001</c:v>
                      </c:pt>
                      <c:pt idx="1213">
                        <c:v>485.37299999999999</c:v>
                      </c:pt>
                      <c:pt idx="1214">
                        <c:v>485.77300000000002</c:v>
                      </c:pt>
                      <c:pt idx="1215">
                        <c:v>486.173</c:v>
                      </c:pt>
                      <c:pt idx="1216">
                        <c:v>486.57299999999998</c:v>
                      </c:pt>
                      <c:pt idx="1217">
                        <c:v>486.97300000000001</c:v>
                      </c:pt>
                      <c:pt idx="1218">
                        <c:v>487.37299999999999</c:v>
                      </c:pt>
                      <c:pt idx="1219">
                        <c:v>487.77300000000002</c:v>
                      </c:pt>
                      <c:pt idx="1220">
                        <c:v>488.173</c:v>
                      </c:pt>
                      <c:pt idx="1221">
                        <c:v>488.57299999999998</c:v>
                      </c:pt>
                      <c:pt idx="1222">
                        <c:v>488.97399999999999</c:v>
                      </c:pt>
                      <c:pt idx="1223">
                        <c:v>489.37400000000002</c:v>
                      </c:pt>
                      <c:pt idx="1224">
                        <c:v>489.774</c:v>
                      </c:pt>
                      <c:pt idx="1225">
                        <c:v>490.17399999999998</c:v>
                      </c:pt>
                      <c:pt idx="1226">
                        <c:v>490.57400000000001</c:v>
                      </c:pt>
                      <c:pt idx="1227">
                        <c:v>490.97399999999999</c:v>
                      </c:pt>
                      <c:pt idx="1228">
                        <c:v>491.37400000000002</c:v>
                      </c:pt>
                      <c:pt idx="1229">
                        <c:v>491.774</c:v>
                      </c:pt>
                      <c:pt idx="1230">
                        <c:v>492.17399999999998</c:v>
                      </c:pt>
                      <c:pt idx="1231">
                        <c:v>492.57400000000001</c:v>
                      </c:pt>
                      <c:pt idx="1232">
                        <c:v>492.97500000000002</c:v>
                      </c:pt>
                      <c:pt idx="1233">
                        <c:v>493.375</c:v>
                      </c:pt>
                      <c:pt idx="1234">
                        <c:v>493.77499999999998</c:v>
                      </c:pt>
                      <c:pt idx="1235">
                        <c:v>494.17500000000001</c:v>
                      </c:pt>
                      <c:pt idx="1236">
                        <c:v>494.57499999999999</c:v>
                      </c:pt>
                      <c:pt idx="1237">
                        <c:v>494.97500000000002</c:v>
                      </c:pt>
                      <c:pt idx="1238">
                        <c:v>495.375</c:v>
                      </c:pt>
                      <c:pt idx="1239">
                        <c:v>495.77499999999998</c:v>
                      </c:pt>
                      <c:pt idx="1240">
                        <c:v>496.17500000000001</c:v>
                      </c:pt>
                      <c:pt idx="1241">
                        <c:v>496.57499999999999</c:v>
                      </c:pt>
                      <c:pt idx="1242">
                        <c:v>496.976</c:v>
                      </c:pt>
                      <c:pt idx="1243">
                        <c:v>497.37599999999998</c:v>
                      </c:pt>
                      <c:pt idx="1244">
                        <c:v>497.77600000000001</c:v>
                      </c:pt>
                      <c:pt idx="1245">
                        <c:v>498.17599999999999</c:v>
                      </c:pt>
                      <c:pt idx="1246">
                        <c:v>498.57600000000002</c:v>
                      </c:pt>
                      <c:pt idx="1247">
                        <c:v>498.976</c:v>
                      </c:pt>
                      <c:pt idx="1248">
                        <c:v>499.37599999999998</c:v>
                      </c:pt>
                      <c:pt idx="1249">
                        <c:v>499.77600000000001</c:v>
                      </c:pt>
                      <c:pt idx="1250">
                        <c:v>500.17599999999999</c:v>
                      </c:pt>
                      <c:pt idx="1251">
                        <c:v>500.57600000000002</c:v>
                      </c:pt>
                      <c:pt idx="1252">
                        <c:v>500.97699999999998</c:v>
                      </c:pt>
                      <c:pt idx="1253">
                        <c:v>501.37700000000001</c:v>
                      </c:pt>
                      <c:pt idx="1254">
                        <c:v>501.77699999999999</c:v>
                      </c:pt>
                      <c:pt idx="1255">
                        <c:v>502.17700000000002</c:v>
                      </c:pt>
                      <c:pt idx="1256">
                        <c:v>502.577</c:v>
                      </c:pt>
                      <c:pt idx="1257">
                        <c:v>502.97699999999998</c:v>
                      </c:pt>
                      <c:pt idx="1258">
                        <c:v>503.37700000000001</c:v>
                      </c:pt>
                      <c:pt idx="1259">
                        <c:v>503.77699999999999</c:v>
                      </c:pt>
                      <c:pt idx="1260">
                        <c:v>504.17700000000002</c:v>
                      </c:pt>
                      <c:pt idx="1261">
                        <c:v>504.577</c:v>
                      </c:pt>
                      <c:pt idx="1262">
                        <c:v>504.98</c:v>
                      </c:pt>
                      <c:pt idx="1263">
                        <c:v>505.38</c:v>
                      </c:pt>
                      <c:pt idx="1264">
                        <c:v>505.78</c:v>
                      </c:pt>
                      <c:pt idx="1265">
                        <c:v>506.18099999999998</c:v>
                      </c:pt>
                      <c:pt idx="1266">
                        <c:v>506.58100000000002</c:v>
                      </c:pt>
                      <c:pt idx="1267">
                        <c:v>506.98</c:v>
                      </c:pt>
                      <c:pt idx="1268">
                        <c:v>507.38</c:v>
                      </c:pt>
                      <c:pt idx="1269">
                        <c:v>507.78</c:v>
                      </c:pt>
                      <c:pt idx="1270">
                        <c:v>508.18099999999998</c:v>
                      </c:pt>
                      <c:pt idx="1271">
                        <c:v>508.58100000000002</c:v>
                      </c:pt>
                      <c:pt idx="1272">
                        <c:v>508.98200000000003</c:v>
                      </c:pt>
                      <c:pt idx="1273">
                        <c:v>509.38200000000001</c:v>
                      </c:pt>
                      <c:pt idx="1274">
                        <c:v>509.78199999999998</c:v>
                      </c:pt>
                      <c:pt idx="1275">
                        <c:v>510.18200000000002</c:v>
                      </c:pt>
                      <c:pt idx="1276">
                        <c:v>510.58199999999999</c:v>
                      </c:pt>
                      <c:pt idx="1277">
                        <c:v>510.98200000000003</c:v>
                      </c:pt>
                      <c:pt idx="1278">
                        <c:v>511.38200000000001</c:v>
                      </c:pt>
                      <c:pt idx="1279">
                        <c:v>511.78199999999998</c:v>
                      </c:pt>
                      <c:pt idx="1280">
                        <c:v>512.18200000000002</c:v>
                      </c:pt>
                      <c:pt idx="1281">
                        <c:v>512.58199999999999</c:v>
                      </c:pt>
                      <c:pt idx="1282">
                        <c:v>512.98299999999995</c:v>
                      </c:pt>
                      <c:pt idx="1283">
                        <c:v>513.38300000000004</c:v>
                      </c:pt>
                      <c:pt idx="1284">
                        <c:v>513.78300000000002</c:v>
                      </c:pt>
                      <c:pt idx="1285">
                        <c:v>514.18299999999999</c:v>
                      </c:pt>
                      <c:pt idx="1286">
                        <c:v>514.58299999999997</c:v>
                      </c:pt>
                      <c:pt idx="1287">
                        <c:v>514.98299999999995</c:v>
                      </c:pt>
                      <c:pt idx="1288">
                        <c:v>515.38300000000004</c:v>
                      </c:pt>
                      <c:pt idx="1289">
                        <c:v>515.78300000000002</c:v>
                      </c:pt>
                      <c:pt idx="1290">
                        <c:v>516.18299999999999</c:v>
                      </c:pt>
                      <c:pt idx="1291">
                        <c:v>516.58299999999997</c:v>
                      </c:pt>
                      <c:pt idx="1292">
                        <c:v>516.98400000000004</c:v>
                      </c:pt>
                      <c:pt idx="1293">
                        <c:v>517.38400000000001</c:v>
                      </c:pt>
                      <c:pt idx="1294">
                        <c:v>517.78399999999999</c:v>
                      </c:pt>
                      <c:pt idx="1295">
                        <c:v>518.18399999999997</c:v>
                      </c:pt>
                      <c:pt idx="1296">
                        <c:v>518.58399999999995</c:v>
                      </c:pt>
                      <c:pt idx="1297">
                        <c:v>518.98400000000004</c:v>
                      </c:pt>
                      <c:pt idx="1298">
                        <c:v>519.38400000000001</c:v>
                      </c:pt>
                      <c:pt idx="1299">
                        <c:v>519.78399999999999</c:v>
                      </c:pt>
                      <c:pt idx="1300">
                        <c:v>520.18399999999997</c:v>
                      </c:pt>
                      <c:pt idx="1301">
                        <c:v>520.58399999999995</c:v>
                      </c:pt>
                      <c:pt idx="1302">
                        <c:v>520.98500000000001</c:v>
                      </c:pt>
                      <c:pt idx="1303">
                        <c:v>521.38499999999999</c:v>
                      </c:pt>
                      <c:pt idx="1304">
                        <c:v>521.78499999999997</c:v>
                      </c:pt>
                      <c:pt idx="1305">
                        <c:v>522.18499999999995</c:v>
                      </c:pt>
                      <c:pt idx="1306">
                        <c:v>522.58500000000004</c:v>
                      </c:pt>
                      <c:pt idx="1307">
                        <c:v>522.98500000000001</c:v>
                      </c:pt>
                      <c:pt idx="1308">
                        <c:v>523.38499999999999</c:v>
                      </c:pt>
                      <c:pt idx="1309">
                        <c:v>523.78499999999997</c:v>
                      </c:pt>
                      <c:pt idx="1310">
                        <c:v>524.18499999999995</c:v>
                      </c:pt>
                      <c:pt idx="1311">
                        <c:v>524.58500000000004</c:v>
                      </c:pt>
                      <c:pt idx="1312">
                        <c:v>524.98599999999999</c:v>
                      </c:pt>
                      <c:pt idx="1313">
                        <c:v>525.38599999999997</c:v>
                      </c:pt>
                      <c:pt idx="1314">
                        <c:v>525.78599999999994</c:v>
                      </c:pt>
                      <c:pt idx="1315">
                        <c:v>526.18600000000004</c:v>
                      </c:pt>
                      <c:pt idx="1316">
                        <c:v>526.58600000000001</c:v>
                      </c:pt>
                      <c:pt idx="1317">
                        <c:v>526.98599999999999</c:v>
                      </c:pt>
                      <c:pt idx="1318">
                        <c:v>527.38599999999997</c:v>
                      </c:pt>
                      <c:pt idx="1319">
                        <c:v>527.78599999999994</c:v>
                      </c:pt>
                      <c:pt idx="1320">
                        <c:v>528.18600000000004</c:v>
                      </c:pt>
                      <c:pt idx="1321">
                        <c:v>528.58600000000001</c:v>
                      </c:pt>
                      <c:pt idx="1322">
                        <c:v>528.98699999999997</c:v>
                      </c:pt>
                      <c:pt idx="1323">
                        <c:v>529.38699999999994</c:v>
                      </c:pt>
                      <c:pt idx="1324">
                        <c:v>529.78700000000003</c:v>
                      </c:pt>
                      <c:pt idx="1325">
                        <c:v>530.18700000000001</c:v>
                      </c:pt>
                      <c:pt idx="1326">
                        <c:v>530.58699999999999</c:v>
                      </c:pt>
                      <c:pt idx="1327">
                        <c:v>530.98699999999997</c:v>
                      </c:pt>
                      <c:pt idx="1328">
                        <c:v>531.38699999999994</c:v>
                      </c:pt>
                      <c:pt idx="1329">
                        <c:v>531.78700000000003</c:v>
                      </c:pt>
                      <c:pt idx="1330">
                        <c:v>532.18700000000001</c:v>
                      </c:pt>
                      <c:pt idx="1331">
                        <c:v>532.58699999999999</c:v>
                      </c:pt>
                      <c:pt idx="1332">
                        <c:v>532.98800000000006</c:v>
                      </c:pt>
                      <c:pt idx="1333">
                        <c:v>533.38800000000003</c:v>
                      </c:pt>
                      <c:pt idx="1334">
                        <c:v>533.78800000000001</c:v>
                      </c:pt>
                      <c:pt idx="1335">
                        <c:v>534.18799999999999</c:v>
                      </c:pt>
                      <c:pt idx="1336">
                        <c:v>534.58799999999997</c:v>
                      </c:pt>
                      <c:pt idx="1337">
                        <c:v>534.98800000000006</c:v>
                      </c:pt>
                      <c:pt idx="1338">
                        <c:v>535.38800000000003</c:v>
                      </c:pt>
                      <c:pt idx="1339">
                        <c:v>535.78800000000001</c:v>
                      </c:pt>
                      <c:pt idx="1340">
                        <c:v>536.18799999999999</c:v>
                      </c:pt>
                      <c:pt idx="1341">
                        <c:v>536.58799999999997</c:v>
                      </c:pt>
                      <c:pt idx="1342">
                        <c:v>536.98900000000003</c:v>
                      </c:pt>
                      <c:pt idx="1343">
                        <c:v>537.38900000000001</c:v>
                      </c:pt>
                      <c:pt idx="1344">
                        <c:v>537.78899999999999</c:v>
                      </c:pt>
                      <c:pt idx="1345">
                        <c:v>538.18899999999996</c:v>
                      </c:pt>
                      <c:pt idx="1346">
                        <c:v>538.58900000000006</c:v>
                      </c:pt>
                      <c:pt idx="1347">
                        <c:v>538.98900000000003</c:v>
                      </c:pt>
                      <c:pt idx="1348">
                        <c:v>539.38900000000001</c:v>
                      </c:pt>
                      <c:pt idx="1349">
                        <c:v>539.78899999999999</c:v>
                      </c:pt>
                      <c:pt idx="1350">
                        <c:v>540.18899999999996</c:v>
                      </c:pt>
                      <c:pt idx="1351">
                        <c:v>540.58900000000006</c:v>
                      </c:pt>
                      <c:pt idx="1352">
                        <c:v>540.99</c:v>
                      </c:pt>
                      <c:pt idx="1353">
                        <c:v>541.39</c:v>
                      </c:pt>
                      <c:pt idx="1354">
                        <c:v>541.79</c:v>
                      </c:pt>
                      <c:pt idx="1355">
                        <c:v>542.19000000000005</c:v>
                      </c:pt>
                      <c:pt idx="1356">
                        <c:v>542.59</c:v>
                      </c:pt>
                      <c:pt idx="1357">
                        <c:v>542.99</c:v>
                      </c:pt>
                      <c:pt idx="1358">
                        <c:v>543.39</c:v>
                      </c:pt>
                      <c:pt idx="1359">
                        <c:v>543.79</c:v>
                      </c:pt>
                      <c:pt idx="1360">
                        <c:v>544.19000000000005</c:v>
                      </c:pt>
                      <c:pt idx="1361">
                        <c:v>544.59</c:v>
                      </c:pt>
                      <c:pt idx="1362">
                        <c:v>544.99099999999999</c:v>
                      </c:pt>
                      <c:pt idx="1363">
                        <c:v>545.39099999999996</c:v>
                      </c:pt>
                      <c:pt idx="1364">
                        <c:v>545.79100000000005</c:v>
                      </c:pt>
                      <c:pt idx="1365">
                        <c:v>546.19100000000003</c:v>
                      </c:pt>
                      <c:pt idx="1366">
                        <c:v>546.59100000000001</c:v>
                      </c:pt>
                      <c:pt idx="1367">
                        <c:v>546.99099999999999</c:v>
                      </c:pt>
                      <c:pt idx="1368">
                        <c:v>547.39099999999996</c:v>
                      </c:pt>
                      <c:pt idx="1369">
                        <c:v>547.79100000000005</c:v>
                      </c:pt>
                      <c:pt idx="1370">
                        <c:v>548.19100000000003</c:v>
                      </c:pt>
                      <c:pt idx="1371">
                        <c:v>548.59100000000001</c:v>
                      </c:pt>
                      <c:pt idx="1372">
                        <c:v>548.99199999999996</c:v>
                      </c:pt>
                      <c:pt idx="1373">
                        <c:v>549.39200000000005</c:v>
                      </c:pt>
                      <c:pt idx="1374">
                        <c:v>549.79200000000003</c:v>
                      </c:pt>
                      <c:pt idx="1375">
                        <c:v>550.19200000000001</c:v>
                      </c:pt>
                      <c:pt idx="1376">
                        <c:v>550.59199999999998</c:v>
                      </c:pt>
                      <c:pt idx="1377">
                        <c:v>550.99199999999996</c:v>
                      </c:pt>
                      <c:pt idx="1378">
                        <c:v>551.39200000000005</c:v>
                      </c:pt>
                      <c:pt idx="1379">
                        <c:v>551.79200000000003</c:v>
                      </c:pt>
                      <c:pt idx="1380">
                        <c:v>552.19200000000001</c:v>
                      </c:pt>
                      <c:pt idx="1381">
                        <c:v>552.59199999999998</c:v>
                      </c:pt>
                      <c:pt idx="1382">
                        <c:v>552.99300000000005</c:v>
                      </c:pt>
                      <c:pt idx="1383">
                        <c:v>553.39300000000003</c:v>
                      </c:pt>
                      <c:pt idx="1384">
                        <c:v>553.79300000000001</c:v>
                      </c:pt>
                      <c:pt idx="1385">
                        <c:v>554.19299999999998</c:v>
                      </c:pt>
                      <c:pt idx="1386">
                        <c:v>554.59299999999996</c:v>
                      </c:pt>
                      <c:pt idx="1387">
                        <c:v>554.99300000000005</c:v>
                      </c:pt>
                      <c:pt idx="1388">
                        <c:v>555.39300000000003</c:v>
                      </c:pt>
                      <c:pt idx="1389">
                        <c:v>555.79300000000001</c:v>
                      </c:pt>
                      <c:pt idx="1390">
                        <c:v>556.19299999999998</c:v>
                      </c:pt>
                      <c:pt idx="1391">
                        <c:v>556.59299999999996</c:v>
                      </c:pt>
                      <c:pt idx="1392">
                        <c:v>556.99400000000003</c:v>
                      </c:pt>
                      <c:pt idx="1393">
                        <c:v>557.39400000000001</c:v>
                      </c:pt>
                      <c:pt idx="1394">
                        <c:v>557.79399999999998</c:v>
                      </c:pt>
                      <c:pt idx="1395">
                        <c:v>558.19399999999996</c:v>
                      </c:pt>
                      <c:pt idx="1396">
                        <c:v>558.59400000000005</c:v>
                      </c:pt>
                      <c:pt idx="1397">
                        <c:v>558.99400000000003</c:v>
                      </c:pt>
                      <c:pt idx="1398">
                        <c:v>559.39400000000001</c:v>
                      </c:pt>
                      <c:pt idx="1399">
                        <c:v>559.79399999999998</c:v>
                      </c:pt>
                      <c:pt idx="1400">
                        <c:v>560.19399999999996</c:v>
                      </c:pt>
                      <c:pt idx="1401">
                        <c:v>560.59400000000005</c:v>
                      </c:pt>
                      <c:pt idx="1402">
                        <c:v>560.995</c:v>
                      </c:pt>
                      <c:pt idx="1403">
                        <c:v>561.39499999999998</c:v>
                      </c:pt>
                      <c:pt idx="1404">
                        <c:v>561.79499999999996</c:v>
                      </c:pt>
                      <c:pt idx="1405">
                        <c:v>562.19500000000005</c:v>
                      </c:pt>
                      <c:pt idx="1406">
                        <c:v>562.59500000000003</c:v>
                      </c:pt>
                      <c:pt idx="1407">
                        <c:v>562.995</c:v>
                      </c:pt>
                      <c:pt idx="1408">
                        <c:v>563.39499999999998</c:v>
                      </c:pt>
                      <c:pt idx="1409">
                        <c:v>563.79499999999996</c:v>
                      </c:pt>
                      <c:pt idx="1410">
                        <c:v>564.19500000000005</c:v>
                      </c:pt>
                      <c:pt idx="1411">
                        <c:v>564.59500000000003</c:v>
                      </c:pt>
                      <c:pt idx="1412">
                        <c:v>564.99599999999998</c:v>
                      </c:pt>
                      <c:pt idx="1413">
                        <c:v>565.39599999999996</c:v>
                      </c:pt>
                      <c:pt idx="1414">
                        <c:v>565.79600000000005</c:v>
                      </c:pt>
                      <c:pt idx="1415">
                        <c:v>566.19600000000003</c:v>
                      </c:pt>
                      <c:pt idx="1416">
                        <c:v>566.596</c:v>
                      </c:pt>
                      <c:pt idx="1417">
                        <c:v>566.99599999999998</c:v>
                      </c:pt>
                      <c:pt idx="1418">
                        <c:v>567.39599999999996</c:v>
                      </c:pt>
                      <c:pt idx="1419">
                        <c:v>567.79600000000005</c:v>
                      </c:pt>
                      <c:pt idx="1420">
                        <c:v>568.19600000000003</c:v>
                      </c:pt>
                      <c:pt idx="1421">
                        <c:v>568.596</c:v>
                      </c:pt>
                      <c:pt idx="1422">
                        <c:v>568.99699999999996</c:v>
                      </c:pt>
                      <c:pt idx="1423">
                        <c:v>569.39700000000005</c:v>
                      </c:pt>
                      <c:pt idx="1424">
                        <c:v>569.79700000000003</c:v>
                      </c:pt>
                      <c:pt idx="1425">
                        <c:v>570.197</c:v>
                      </c:pt>
                      <c:pt idx="1426">
                        <c:v>570.59699999999998</c:v>
                      </c:pt>
                      <c:pt idx="1427">
                        <c:v>570.99699999999996</c:v>
                      </c:pt>
                      <c:pt idx="1428">
                        <c:v>571.39700000000005</c:v>
                      </c:pt>
                      <c:pt idx="1429">
                        <c:v>571.79700000000003</c:v>
                      </c:pt>
                      <c:pt idx="1430">
                        <c:v>572.197</c:v>
                      </c:pt>
                      <c:pt idx="1431">
                        <c:v>572.59699999999998</c:v>
                      </c:pt>
                      <c:pt idx="1432">
                        <c:v>573.00099999999998</c:v>
                      </c:pt>
                      <c:pt idx="1433">
                        <c:v>573.40099999999995</c:v>
                      </c:pt>
                      <c:pt idx="1434">
                        <c:v>573.80100000000004</c:v>
                      </c:pt>
                      <c:pt idx="1435">
                        <c:v>574.20100000000002</c:v>
                      </c:pt>
                      <c:pt idx="1436">
                        <c:v>574.601</c:v>
                      </c:pt>
                      <c:pt idx="1437">
                        <c:v>575.00099999999998</c:v>
                      </c:pt>
                      <c:pt idx="1438">
                        <c:v>575.40099999999995</c:v>
                      </c:pt>
                      <c:pt idx="1439">
                        <c:v>575.80100000000004</c:v>
                      </c:pt>
                      <c:pt idx="1440">
                        <c:v>576.20100000000002</c:v>
                      </c:pt>
                      <c:pt idx="1441">
                        <c:v>576.601</c:v>
                      </c:pt>
                      <c:pt idx="1442">
                        <c:v>577.00199999999995</c:v>
                      </c:pt>
                      <c:pt idx="1443">
                        <c:v>577.40200000000004</c:v>
                      </c:pt>
                      <c:pt idx="1444">
                        <c:v>577.80200000000002</c:v>
                      </c:pt>
                      <c:pt idx="1445">
                        <c:v>578.202</c:v>
                      </c:pt>
                      <c:pt idx="1446">
                        <c:v>578.60199999999998</c:v>
                      </c:pt>
                      <c:pt idx="1447">
                        <c:v>579.00199999999995</c:v>
                      </c:pt>
                      <c:pt idx="1448">
                        <c:v>579.40200000000004</c:v>
                      </c:pt>
                      <c:pt idx="1449">
                        <c:v>579.80200000000002</c:v>
                      </c:pt>
                      <c:pt idx="1450">
                        <c:v>580.20100000000002</c:v>
                      </c:pt>
                      <c:pt idx="1451">
                        <c:v>580.60199999999998</c:v>
                      </c:pt>
                      <c:pt idx="1452">
                        <c:v>581.00300000000004</c:v>
                      </c:pt>
                      <c:pt idx="1453">
                        <c:v>581.40300000000002</c:v>
                      </c:pt>
                      <c:pt idx="1454">
                        <c:v>581.803</c:v>
                      </c:pt>
                      <c:pt idx="1455">
                        <c:v>582.20299999999997</c:v>
                      </c:pt>
                      <c:pt idx="1456">
                        <c:v>582.60299999999995</c:v>
                      </c:pt>
                      <c:pt idx="1457">
                        <c:v>583.00300000000004</c:v>
                      </c:pt>
                      <c:pt idx="1458">
                        <c:v>583.40300000000002</c:v>
                      </c:pt>
                      <c:pt idx="1459">
                        <c:v>583.803</c:v>
                      </c:pt>
                      <c:pt idx="1460">
                        <c:v>584.20299999999997</c:v>
                      </c:pt>
                      <c:pt idx="1461">
                        <c:v>584.60299999999995</c:v>
                      </c:pt>
                      <c:pt idx="1462">
                        <c:v>585.00400000000002</c:v>
                      </c:pt>
                      <c:pt idx="1463">
                        <c:v>585.404</c:v>
                      </c:pt>
                      <c:pt idx="1464">
                        <c:v>585.80399999999997</c:v>
                      </c:pt>
                      <c:pt idx="1465">
                        <c:v>586.20399999999995</c:v>
                      </c:pt>
                      <c:pt idx="1466">
                        <c:v>586.60400000000004</c:v>
                      </c:pt>
                      <c:pt idx="1467">
                        <c:v>587.00400000000002</c:v>
                      </c:pt>
                      <c:pt idx="1468">
                        <c:v>587.404</c:v>
                      </c:pt>
                      <c:pt idx="1469">
                        <c:v>587.80399999999997</c:v>
                      </c:pt>
                      <c:pt idx="1470">
                        <c:v>588.20399999999995</c:v>
                      </c:pt>
                      <c:pt idx="1471">
                        <c:v>588.60400000000004</c:v>
                      </c:pt>
                      <c:pt idx="1472">
                        <c:v>589.005</c:v>
                      </c:pt>
                      <c:pt idx="1473">
                        <c:v>589.40499999999997</c:v>
                      </c:pt>
                      <c:pt idx="1474">
                        <c:v>589.80499999999995</c:v>
                      </c:pt>
                      <c:pt idx="1475">
                        <c:v>590.20500000000004</c:v>
                      </c:pt>
                      <c:pt idx="1476">
                        <c:v>590.60500000000002</c:v>
                      </c:pt>
                      <c:pt idx="1477">
                        <c:v>591.005</c:v>
                      </c:pt>
                      <c:pt idx="1478">
                        <c:v>591.40499999999997</c:v>
                      </c:pt>
                      <c:pt idx="1479">
                        <c:v>591.80499999999995</c:v>
                      </c:pt>
                      <c:pt idx="1480">
                        <c:v>592.20500000000004</c:v>
                      </c:pt>
                      <c:pt idx="1481">
                        <c:v>592.60500000000002</c:v>
                      </c:pt>
                      <c:pt idx="1482">
                        <c:v>593.00599999999997</c:v>
                      </c:pt>
                      <c:pt idx="1483">
                        <c:v>593.40599999999995</c:v>
                      </c:pt>
                      <c:pt idx="1484">
                        <c:v>593.80600000000004</c:v>
                      </c:pt>
                      <c:pt idx="1485">
                        <c:v>594.20600000000002</c:v>
                      </c:pt>
                      <c:pt idx="1486">
                        <c:v>594.60599999999999</c:v>
                      </c:pt>
                      <c:pt idx="1487">
                        <c:v>595.00599999999997</c:v>
                      </c:pt>
                      <c:pt idx="1488">
                        <c:v>595.40599999999995</c:v>
                      </c:pt>
                      <c:pt idx="1489">
                        <c:v>595.80600000000004</c:v>
                      </c:pt>
                      <c:pt idx="1490">
                        <c:v>596.20600000000002</c:v>
                      </c:pt>
                      <c:pt idx="1491">
                        <c:v>596.60599999999999</c:v>
                      </c:pt>
                      <c:pt idx="1492">
                        <c:v>597.00699999999995</c:v>
                      </c:pt>
                      <c:pt idx="1493">
                        <c:v>597.40700000000004</c:v>
                      </c:pt>
                      <c:pt idx="1494">
                        <c:v>597.80700000000002</c:v>
                      </c:pt>
                      <c:pt idx="1495">
                        <c:v>598.20699999999999</c:v>
                      </c:pt>
                      <c:pt idx="1496">
                        <c:v>598.60699999999997</c:v>
                      </c:pt>
                      <c:pt idx="1497">
                        <c:v>599.00699999999995</c:v>
                      </c:pt>
                      <c:pt idx="1498">
                        <c:v>599.40700000000004</c:v>
                      </c:pt>
                      <c:pt idx="1499">
                        <c:v>599.80700000000002</c:v>
                      </c:pt>
                      <c:pt idx="1500">
                        <c:v>600.20699999999999</c:v>
                      </c:pt>
                      <c:pt idx="1501">
                        <c:v>600.60699999999997</c:v>
                      </c:pt>
                      <c:pt idx="1502">
                        <c:v>601.00800000000004</c:v>
                      </c:pt>
                      <c:pt idx="1503">
                        <c:v>601.40800000000002</c:v>
                      </c:pt>
                      <c:pt idx="1504">
                        <c:v>601.80799999999999</c:v>
                      </c:pt>
                      <c:pt idx="1505">
                        <c:v>602.20799999999997</c:v>
                      </c:pt>
                      <c:pt idx="1506">
                        <c:v>602.60799999999995</c:v>
                      </c:pt>
                      <c:pt idx="1507">
                        <c:v>603.00800000000004</c:v>
                      </c:pt>
                      <c:pt idx="1508">
                        <c:v>603.40800000000002</c:v>
                      </c:pt>
                      <c:pt idx="1509">
                        <c:v>603.80799999999999</c:v>
                      </c:pt>
                      <c:pt idx="1510">
                        <c:v>604.20799999999997</c:v>
                      </c:pt>
                      <c:pt idx="1511">
                        <c:v>604.60799999999995</c:v>
                      </c:pt>
                      <c:pt idx="1512">
                        <c:v>605.01099999999997</c:v>
                      </c:pt>
                      <c:pt idx="1513">
                        <c:v>605.41099999999994</c:v>
                      </c:pt>
                      <c:pt idx="1514">
                        <c:v>605.81100000000004</c:v>
                      </c:pt>
                      <c:pt idx="1515">
                        <c:v>606.21100000000001</c:v>
                      </c:pt>
                      <c:pt idx="1516">
                        <c:v>606.61099999999999</c:v>
                      </c:pt>
                      <c:pt idx="1517">
                        <c:v>607.01099999999997</c:v>
                      </c:pt>
                      <c:pt idx="1518">
                        <c:v>607.41099999999994</c:v>
                      </c:pt>
                      <c:pt idx="1519">
                        <c:v>607.81100000000004</c:v>
                      </c:pt>
                      <c:pt idx="1520">
                        <c:v>608.21100000000001</c:v>
                      </c:pt>
                      <c:pt idx="1521">
                        <c:v>608.61099999999999</c:v>
                      </c:pt>
                      <c:pt idx="1522">
                        <c:v>609.01199999999994</c:v>
                      </c:pt>
                      <c:pt idx="1523">
                        <c:v>609.41200000000003</c:v>
                      </c:pt>
                      <c:pt idx="1524">
                        <c:v>609.81200000000001</c:v>
                      </c:pt>
                      <c:pt idx="1525">
                        <c:v>610.21199999999999</c:v>
                      </c:pt>
                      <c:pt idx="1526">
                        <c:v>610.61199999999997</c:v>
                      </c:pt>
                      <c:pt idx="1527">
                        <c:v>611.01199999999994</c:v>
                      </c:pt>
                      <c:pt idx="1528">
                        <c:v>611.41200000000003</c:v>
                      </c:pt>
                      <c:pt idx="1529">
                        <c:v>611.81200000000001</c:v>
                      </c:pt>
                      <c:pt idx="1530">
                        <c:v>612.21199999999999</c:v>
                      </c:pt>
                      <c:pt idx="1531">
                        <c:v>612.61199999999997</c:v>
                      </c:pt>
                      <c:pt idx="1532">
                        <c:v>613.01300000000003</c:v>
                      </c:pt>
                      <c:pt idx="1533">
                        <c:v>613.41300000000001</c:v>
                      </c:pt>
                      <c:pt idx="1534">
                        <c:v>613.81299999999999</c:v>
                      </c:pt>
                      <c:pt idx="1535">
                        <c:v>614.21299999999997</c:v>
                      </c:pt>
                      <c:pt idx="1536">
                        <c:v>614.61300000000006</c:v>
                      </c:pt>
                      <c:pt idx="1537">
                        <c:v>615.01300000000003</c:v>
                      </c:pt>
                      <c:pt idx="1538">
                        <c:v>615.41300000000001</c:v>
                      </c:pt>
                      <c:pt idx="1539">
                        <c:v>615.81299999999999</c:v>
                      </c:pt>
                      <c:pt idx="1540">
                        <c:v>616.21299999999997</c:v>
                      </c:pt>
                      <c:pt idx="1541">
                        <c:v>616.61300000000006</c:v>
                      </c:pt>
                      <c:pt idx="1542">
                        <c:v>617.01400000000001</c:v>
                      </c:pt>
                      <c:pt idx="1543">
                        <c:v>617.41399999999999</c:v>
                      </c:pt>
                      <c:pt idx="1544">
                        <c:v>617.81399999999996</c:v>
                      </c:pt>
                      <c:pt idx="1545">
                        <c:v>618.21400000000006</c:v>
                      </c:pt>
                      <c:pt idx="1546">
                        <c:v>618.61400000000003</c:v>
                      </c:pt>
                      <c:pt idx="1547">
                        <c:v>619.01400000000001</c:v>
                      </c:pt>
                      <c:pt idx="1548">
                        <c:v>619.41399999999999</c:v>
                      </c:pt>
                      <c:pt idx="1549">
                        <c:v>619.81399999999996</c:v>
                      </c:pt>
                      <c:pt idx="1550">
                        <c:v>620.21400000000006</c:v>
                      </c:pt>
                      <c:pt idx="1551">
                        <c:v>620.61400000000003</c:v>
                      </c:pt>
                      <c:pt idx="1552">
                        <c:v>621.01499999999999</c:v>
                      </c:pt>
                      <c:pt idx="1553">
                        <c:v>621.41499999999996</c:v>
                      </c:pt>
                      <c:pt idx="1554">
                        <c:v>621.81500000000005</c:v>
                      </c:pt>
                      <c:pt idx="1555">
                        <c:v>622.21500000000003</c:v>
                      </c:pt>
                      <c:pt idx="1556">
                        <c:v>622.61500000000001</c:v>
                      </c:pt>
                      <c:pt idx="1557">
                        <c:v>623.01499999999999</c:v>
                      </c:pt>
                      <c:pt idx="1558">
                        <c:v>623.41499999999996</c:v>
                      </c:pt>
                      <c:pt idx="1559">
                        <c:v>623.81500000000005</c:v>
                      </c:pt>
                      <c:pt idx="1560">
                        <c:v>624.21500000000003</c:v>
                      </c:pt>
                      <c:pt idx="1561">
                        <c:v>624.61500000000001</c:v>
                      </c:pt>
                      <c:pt idx="1562">
                        <c:v>625.01599999999996</c:v>
                      </c:pt>
                      <c:pt idx="1563">
                        <c:v>625.41600000000005</c:v>
                      </c:pt>
                      <c:pt idx="1564">
                        <c:v>625.81600000000003</c:v>
                      </c:pt>
                      <c:pt idx="1565">
                        <c:v>626.21600000000001</c:v>
                      </c:pt>
                      <c:pt idx="1566">
                        <c:v>626.61599999999999</c:v>
                      </c:pt>
                      <c:pt idx="1567">
                        <c:v>627.01599999999996</c:v>
                      </c:pt>
                      <c:pt idx="1568">
                        <c:v>627.41600000000005</c:v>
                      </c:pt>
                      <c:pt idx="1569">
                        <c:v>627.81600000000003</c:v>
                      </c:pt>
                      <c:pt idx="1570">
                        <c:v>628.21600000000001</c:v>
                      </c:pt>
                      <c:pt idx="1571">
                        <c:v>628.61599999999999</c:v>
                      </c:pt>
                      <c:pt idx="1572">
                        <c:v>629.01700000000005</c:v>
                      </c:pt>
                      <c:pt idx="1573">
                        <c:v>629.41700000000003</c:v>
                      </c:pt>
                      <c:pt idx="1574">
                        <c:v>629.81700000000001</c:v>
                      </c:pt>
                      <c:pt idx="1575">
                        <c:v>630.21699999999998</c:v>
                      </c:pt>
                      <c:pt idx="1576">
                        <c:v>630.61699999999996</c:v>
                      </c:pt>
                      <c:pt idx="1577">
                        <c:v>631.01700000000005</c:v>
                      </c:pt>
                      <c:pt idx="1578">
                        <c:v>631.41700000000003</c:v>
                      </c:pt>
                      <c:pt idx="1579">
                        <c:v>631.81700000000001</c:v>
                      </c:pt>
                      <c:pt idx="1580">
                        <c:v>632.21699999999998</c:v>
                      </c:pt>
                      <c:pt idx="1581">
                        <c:v>632.61699999999996</c:v>
                      </c:pt>
                      <c:pt idx="1582">
                        <c:v>633.01800000000003</c:v>
                      </c:pt>
                      <c:pt idx="1583">
                        <c:v>633.41800000000001</c:v>
                      </c:pt>
                      <c:pt idx="1584">
                        <c:v>633.81799999999998</c:v>
                      </c:pt>
                      <c:pt idx="1585">
                        <c:v>634.21799999999996</c:v>
                      </c:pt>
                      <c:pt idx="1586">
                        <c:v>634.61800000000005</c:v>
                      </c:pt>
                      <c:pt idx="1587">
                        <c:v>635.01800000000003</c:v>
                      </c:pt>
                      <c:pt idx="1588">
                        <c:v>635.41800000000001</c:v>
                      </c:pt>
                      <c:pt idx="1589">
                        <c:v>635.81799999999998</c:v>
                      </c:pt>
                      <c:pt idx="1590">
                        <c:v>636.21799999999996</c:v>
                      </c:pt>
                      <c:pt idx="1591">
                        <c:v>636.61800000000005</c:v>
                      </c:pt>
                      <c:pt idx="1592">
                        <c:v>637.02099999999996</c:v>
                      </c:pt>
                      <c:pt idx="1593">
                        <c:v>637.42100000000005</c:v>
                      </c:pt>
                      <c:pt idx="1594">
                        <c:v>637.82100000000003</c:v>
                      </c:pt>
                      <c:pt idx="1595">
                        <c:v>638.221</c:v>
                      </c:pt>
                      <c:pt idx="1596">
                        <c:v>638.62099999999998</c:v>
                      </c:pt>
                      <c:pt idx="1597">
                        <c:v>639.02099999999996</c:v>
                      </c:pt>
                      <c:pt idx="1598">
                        <c:v>639.42100000000005</c:v>
                      </c:pt>
                      <c:pt idx="1599">
                        <c:v>639.82100000000003</c:v>
                      </c:pt>
                      <c:pt idx="1600">
                        <c:v>640.221</c:v>
                      </c:pt>
                      <c:pt idx="1601">
                        <c:v>640.62099999999998</c:v>
                      </c:pt>
                      <c:pt idx="1602">
                        <c:v>641.02300000000002</c:v>
                      </c:pt>
                      <c:pt idx="1603">
                        <c:v>641.42200000000003</c:v>
                      </c:pt>
                      <c:pt idx="1604">
                        <c:v>641.82299999999998</c:v>
                      </c:pt>
                      <c:pt idx="1605">
                        <c:v>642.22199999999998</c:v>
                      </c:pt>
                      <c:pt idx="1606">
                        <c:v>642.62199999999996</c:v>
                      </c:pt>
                      <c:pt idx="1607">
                        <c:v>643.02300000000002</c:v>
                      </c:pt>
                      <c:pt idx="1608">
                        <c:v>643.42200000000003</c:v>
                      </c:pt>
                      <c:pt idx="1609">
                        <c:v>643.82299999999998</c:v>
                      </c:pt>
                      <c:pt idx="1610">
                        <c:v>644.22199999999998</c:v>
                      </c:pt>
                      <c:pt idx="1611">
                        <c:v>644.62199999999996</c:v>
                      </c:pt>
                      <c:pt idx="1612">
                        <c:v>645.024</c:v>
                      </c:pt>
                      <c:pt idx="1613">
                        <c:v>645.42399999999998</c:v>
                      </c:pt>
                      <c:pt idx="1614">
                        <c:v>645.82299999999998</c:v>
                      </c:pt>
                      <c:pt idx="1615">
                        <c:v>646.22400000000005</c:v>
                      </c:pt>
                      <c:pt idx="1616">
                        <c:v>646.62300000000005</c:v>
                      </c:pt>
                      <c:pt idx="1617">
                        <c:v>647.02300000000002</c:v>
                      </c:pt>
                      <c:pt idx="1618">
                        <c:v>647.42399999999998</c:v>
                      </c:pt>
                      <c:pt idx="1619">
                        <c:v>647.82299999999998</c:v>
                      </c:pt>
                      <c:pt idx="1620">
                        <c:v>648.22400000000005</c:v>
                      </c:pt>
                      <c:pt idx="1621">
                        <c:v>648.62300000000005</c:v>
                      </c:pt>
                      <c:pt idx="1622">
                        <c:v>649.02499999999998</c:v>
                      </c:pt>
                      <c:pt idx="1623">
                        <c:v>649.42499999999995</c:v>
                      </c:pt>
                      <c:pt idx="1624">
                        <c:v>649.82500000000005</c:v>
                      </c:pt>
                      <c:pt idx="1625">
                        <c:v>650.22500000000002</c:v>
                      </c:pt>
                      <c:pt idx="1626">
                        <c:v>650.625</c:v>
                      </c:pt>
                      <c:pt idx="1627">
                        <c:v>651.02499999999998</c:v>
                      </c:pt>
                      <c:pt idx="1628">
                        <c:v>651.42499999999995</c:v>
                      </c:pt>
                      <c:pt idx="1629">
                        <c:v>651.82500000000005</c:v>
                      </c:pt>
                      <c:pt idx="1630">
                        <c:v>652.22500000000002</c:v>
                      </c:pt>
                      <c:pt idx="1631">
                        <c:v>652.625</c:v>
                      </c:pt>
                      <c:pt idx="1632">
                        <c:v>653.02599999999995</c:v>
                      </c:pt>
                      <c:pt idx="1633">
                        <c:v>653.42600000000004</c:v>
                      </c:pt>
                      <c:pt idx="1634">
                        <c:v>653.82600000000002</c:v>
                      </c:pt>
                      <c:pt idx="1635">
                        <c:v>654.226</c:v>
                      </c:pt>
                      <c:pt idx="1636">
                        <c:v>654.62599999999998</c:v>
                      </c:pt>
                      <c:pt idx="1637">
                        <c:v>655.02599999999995</c:v>
                      </c:pt>
                      <c:pt idx="1638">
                        <c:v>655.42600000000004</c:v>
                      </c:pt>
                      <c:pt idx="1639">
                        <c:v>655.82600000000002</c:v>
                      </c:pt>
                      <c:pt idx="1640">
                        <c:v>656.226</c:v>
                      </c:pt>
                      <c:pt idx="1641">
                        <c:v>656.62599999999998</c:v>
                      </c:pt>
                      <c:pt idx="1642">
                        <c:v>657.02700000000004</c:v>
                      </c:pt>
                      <c:pt idx="1643">
                        <c:v>657.42700000000002</c:v>
                      </c:pt>
                      <c:pt idx="1644">
                        <c:v>657.827</c:v>
                      </c:pt>
                      <c:pt idx="1645">
                        <c:v>658.22699999999998</c:v>
                      </c:pt>
                      <c:pt idx="1646">
                        <c:v>658.62699999999995</c:v>
                      </c:pt>
                      <c:pt idx="1647">
                        <c:v>659.02700000000004</c:v>
                      </c:pt>
                      <c:pt idx="1648">
                        <c:v>659.42700000000002</c:v>
                      </c:pt>
                      <c:pt idx="1649">
                        <c:v>659.827</c:v>
                      </c:pt>
                      <c:pt idx="1650">
                        <c:v>660.22699999999998</c:v>
                      </c:pt>
                      <c:pt idx="1651">
                        <c:v>660.62699999999995</c:v>
                      </c:pt>
                      <c:pt idx="1652">
                        <c:v>661.02800000000002</c:v>
                      </c:pt>
                      <c:pt idx="1653">
                        <c:v>661.428</c:v>
                      </c:pt>
                      <c:pt idx="1654">
                        <c:v>661.82799999999997</c:v>
                      </c:pt>
                      <c:pt idx="1655">
                        <c:v>662.22799999999995</c:v>
                      </c:pt>
                      <c:pt idx="1656">
                        <c:v>662.62800000000004</c:v>
                      </c:pt>
                      <c:pt idx="1657">
                        <c:v>663.02800000000002</c:v>
                      </c:pt>
                      <c:pt idx="1658">
                        <c:v>663.428</c:v>
                      </c:pt>
                      <c:pt idx="1659">
                        <c:v>663.82799999999997</c:v>
                      </c:pt>
                      <c:pt idx="1660">
                        <c:v>664.22799999999995</c:v>
                      </c:pt>
                      <c:pt idx="1661">
                        <c:v>664.62800000000004</c:v>
                      </c:pt>
                      <c:pt idx="1662">
                        <c:v>665.029</c:v>
                      </c:pt>
                      <c:pt idx="1663">
                        <c:v>665.42899999999997</c:v>
                      </c:pt>
                      <c:pt idx="1664">
                        <c:v>665.82899999999995</c:v>
                      </c:pt>
                      <c:pt idx="1665">
                        <c:v>666.22900000000004</c:v>
                      </c:pt>
                      <c:pt idx="1666">
                        <c:v>666.62900000000002</c:v>
                      </c:pt>
                      <c:pt idx="1667">
                        <c:v>667.029</c:v>
                      </c:pt>
                      <c:pt idx="1668">
                        <c:v>667.42899999999997</c:v>
                      </c:pt>
                      <c:pt idx="1669">
                        <c:v>667.82899999999995</c:v>
                      </c:pt>
                      <c:pt idx="1670">
                        <c:v>668.22900000000004</c:v>
                      </c:pt>
                      <c:pt idx="1671">
                        <c:v>668.62900000000002</c:v>
                      </c:pt>
                      <c:pt idx="1672">
                        <c:v>669.03</c:v>
                      </c:pt>
                      <c:pt idx="1673">
                        <c:v>669.43</c:v>
                      </c:pt>
                      <c:pt idx="1674">
                        <c:v>669.83</c:v>
                      </c:pt>
                      <c:pt idx="1675">
                        <c:v>670.23</c:v>
                      </c:pt>
                      <c:pt idx="1676">
                        <c:v>670.63</c:v>
                      </c:pt>
                      <c:pt idx="1677">
                        <c:v>671.03</c:v>
                      </c:pt>
                      <c:pt idx="1678">
                        <c:v>671.43</c:v>
                      </c:pt>
                      <c:pt idx="1679">
                        <c:v>671.83</c:v>
                      </c:pt>
                      <c:pt idx="1680">
                        <c:v>672.23</c:v>
                      </c:pt>
                      <c:pt idx="1681">
                        <c:v>672.63</c:v>
                      </c:pt>
                      <c:pt idx="1682">
                        <c:v>673.03099999999995</c:v>
                      </c:pt>
                      <c:pt idx="1683">
                        <c:v>673.43100000000004</c:v>
                      </c:pt>
                      <c:pt idx="1684">
                        <c:v>673.83100000000002</c:v>
                      </c:pt>
                      <c:pt idx="1685">
                        <c:v>674.23099999999999</c:v>
                      </c:pt>
                      <c:pt idx="1686">
                        <c:v>674.63099999999997</c:v>
                      </c:pt>
                      <c:pt idx="1687">
                        <c:v>675.03099999999995</c:v>
                      </c:pt>
                      <c:pt idx="1688">
                        <c:v>675.43100000000004</c:v>
                      </c:pt>
                      <c:pt idx="1689">
                        <c:v>675.83100000000002</c:v>
                      </c:pt>
                      <c:pt idx="1690">
                        <c:v>676.23099999999999</c:v>
                      </c:pt>
                      <c:pt idx="1691">
                        <c:v>676.63099999999997</c:v>
                      </c:pt>
                      <c:pt idx="1692">
                        <c:v>677.03200000000004</c:v>
                      </c:pt>
                      <c:pt idx="1693">
                        <c:v>677.43200000000002</c:v>
                      </c:pt>
                      <c:pt idx="1694">
                        <c:v>677.83199999999999</c:v>
                      </c:pt>
                      <c:pt idx="1695">
                        <c:v>678.23199999999997</c:v>
                      </c:pt>
                      <c:pt idx="1696">
                        <c:v>678.63199999999995</c:v>
                      </c:pt>
                      <c:pt idx="1697">
                        <c:v>679.03200000000004</c:v>
                      </c:pt>
                      <c:pt idx="1698">
                        <c:v>679.43200000000002</c:v>
                      </c:pt>
                      <c:pt idx="1699">
                        <c:v>679.83199999999999</c:v>
                      </c:pt>
                      <c:pt idx="1700">
                        <c:v>680.23199999999997</c:v>
                      </c:pt>
                      <c:pt idx="1701">
                        <c:v>680.63199999999995</c:v>
                      </c:pt>
                      <c:pt idx="1702">
                        <c:v>681.03300000000002</c:v>
                      </c:pt>
                      <c:pt idx="1703">
                        <c:v>681.43299999999999</c:v>
                      </c:pt>
                      <c:pt idx="1704">
                        <c:v>681.83299999999997</c:v>
                      </c:pt>
                      <c:pt idx="1705">
                        <c:v>682.23299999999995</c:v>
                      </c:pt>
                      <c:pt idx="1706">
                        <c:v>682.63300000000004</c:v>
                      </c:pt>
                      <c:pt idx="1707">
                        <c:v>683.03300000000002</c:v>
                      </c:pt>
                      <c:pt idx="1708">
                        <c:v>683.43299999999999</c:v>
                      </c:pt>
                      <c:pt idx="1709">
                        <c:v>683.83299999999997</c:v>
                      </c:pt>
                      <c:pt idx="1710">
                        <c:v>684.23299999999995</c:v>
                      </c:pt>
                      <c:pt idx="1711">
                        <c:v>684.63300000000004</c:v>
                      </c:pt>
                      <c:pt idx="1712">
                        <c:v>685.03399999999999</c:v>
                      </c:pt>
                      <c:pt idx="1713">
                        <c:v>685.43399999999997</c:v>
                      </c:pt>
                      <c:pt idx="1714">
                        <c:v>685.83399999999995</c:v>
                      </c:pt>
                      <c:pt idx="1715">
                        <c:v>686.23400000000004</c:v>
                      </c:pt>
                      <c:pt idx="1716">
                        <c:v>686.63400000000001</c:v>
                      </c:pt>
                      <c:pt idx="1717">
                        <c:v>687.03399999999999</c:v>
                      </c:pt>
                      <c:pt idx="1718">
                        <c:v>687.43399999999997</c:v>
                      </c:pt>
                      <c:pt idx="1719">
                        <c:v>687.83399999999995</c:v>
                      </c:pt>
                      <c:pt idx="1720">
                        <c:v>688.23400000000004</c:v>
                      </c:pt>
                      <c:pt idx="1721">
                        <c:v>688.63400000000001</c:v>
                      </c:pt>
                      <c:pt idx="1722">
                        <c:v>689.03599999999994</c:v>
                      </c:pt>
                      <c:pt idx="1723">
                        <c:v>689.43499999999995</c:v>
                      </c:pt>
                      <c:pt idx="1724">
                        <c:v>689.83600000000001</c:v>
                      </c:pt>
                      <c:pt idx="1725">
                        <c:v>690.23500000000001</c:v>
                      </c:pt>
                      <c:pt idx="1726">
                        <c:v>690.63499999999999</c:v>
                      </c:pt>
                      <c:pt idx="1727">
                        <c:v>691.03599999999994</c:v>
                      </c:pt>
                      <c:pt idx="1728">
                        <c:v>691.43499999999995</c:v>
                      </c:pt>
                      <c:pt idx="1729">
                        <c:v>691.83600000000001</c:v>
                      </c:pt>
                      <c:pt idx="1730">
                        <c:v>692.23500000000001</c:v>
                      </c:pt>
                      <c:pt idx="1731">
                        <c:v>692.63499999999999</c:v>
                      </c:pt>
                      <c:pt idx="1732">
                        <c:v>693.03700000000003</c:v>
                      </c:pt>
                      <c:pt idx="1733">
                        <c:v>693.43700000000001</c:v>
                      </c:pt>
                      <c:pt idx="1734">
                        <c:v>693.83699999999999</c:v>
                      </c:pt>
                      <c:pt idx="1735">
                        <c:v>694.23699999999997</c:v>
                      </c:pt>
                      <c:pt idx="1736">
                        <c:v>694.63699999999994</c:v>
                      </c:pt>
                      <c:pt idx="1737">
                        <c:v>695.03700000000003</c:v>
                      </c:pt>
                      <c:pt idx="1738">
                        <c:v>695.43700000000001</c:v>
                      </c:pt>
                      <c:pt idx="1739">
                        <c:v>695.83699999999999</c:v>
                      </c:pt>
                      <c:pt idx="1740">
                        <c:v>696.23699999999997</c:v>
                      </c:pt>
                      <c:pt idx="1741">
                        <c:v>696.63699999999994</c:v>
                      </c:pt>
                      <c:pt idx="1742">
                        <c:v>697.03800000000001</c:v>
                      </c:pt>
                      <c:pt idx="1743">
                        <c:v>697.43799999999999</c:v>
                      </c:pt>
                      <c:pt idx="1744">
                        <c:v>697.83799999999997</c:v>
                      </c:pt>
                      <c:pt idx="1745">
                        <c:v>698.23800000000006</c:v>
                      </c:pt>
                      <c:pt idx="1746">
                        <c:v>698.63800000000003</c:v>
                      </c:pt>
                      <c:pt idx="1747">
                        <c:v>699.03800000000001</c:v>
                      </c:pt>
                      <c:pt idx="1748">
                        <c:v>699.43799999999999</c:v>
                      </c:pt>
                      <c:pt idx="1749">
                        <c:v>699.83799999999997</c:v>
                      </c:pt>
                      <c:pt idx="1750">
                        <c:v>700.23800000000006</c:v>
                      </c:pt>
                      <c:pt idx="1751">
                        <c:v>700.63800000000003</c:v>
                      </c:pt>
                      <c:pt idx="1752">
                        <c:v>701.03899999999999</c:v>
                      </c:pt>
                      <c:pt idx="1753">
                        <c:v>701.43899999999996</c:v>
                      </c:pt>
                      <c:pt idx="1754">
                        <c:v>701.83900000000006</c:v>
                      </c:pt>
                      <c:pt idx="1755">
                        <c:v>702.23900000000003</c:v>
                      </c:pt>
                      <c:pt idx="1756">
                        <c:v>702.63900000000001</c:v>
                      </c:pt>
                      <c:pt idx="1757">
                        <c:v>703.03899999999999</c:v>
                      </c:pt>
                      <c:pt idx="1758">
                        <c:v>703.43899999999996</c:v>
                      </c:pt>
                      <c:pt idx="1759">
                        <c:v>703.83900000000006</c:v>
                      </c:pt>
                      <c:pt idx="1760">
                        <c:v>704.23900000000003</c:v>
                      </c:pt>
                      <c:pt idx="1761">
                        <c:v>704.63900000000001</c:v>
                      </c:pt>
                      <c:pt idx="1762">
                        <c:v>705.04200000000003</c:v>
                      </c:pt>
                      <c:pt idx="1763">
                        <c:v>705.44200000000001</c:v>
                      </c:pt>
                      <c:pt idx="1764">
                        <c:v>705.84199999999998</c:v>
                      </c:pt>
                      <c:pt idx="1765">
                        <c:v>706.24199999999996</c:v>
                      </c:pt>
                      <c:pt idx="1766">
                        <c:v>706.64200000000005</c:v>
                      </c:pt>
                      <c:pt idx="1767">
                        <c:v>707.04200000000003</c:v>
                      </c:pt>
                      <c:pt idx="1768">
                        <c:v>707.44200000000001</c:v>
                      </c:pt>
                      <c:pt idx="1769">
                        <c:v>707.84199999999998</c:v>
                      </c:pt>
                      <c:pt idx="1770">
                        <c:v>708.24199999999996</c:v>
                      </c:pt>
                      <c:pt idx="1771">
                        <c:v>708.64200000000005</c:v>
                      </c:pt>
                      <c:pt idx="1772">
                        <c:v>709.04300000000001</c:v>
                      </c:pt>
                      <c:pt idx="1773">
                        <c:v>709.44299999999998</c:v>
                      </c:pt>
                      <c:pt idx="1774">
                        <c:v>709.84299999999996</c:v>
                      </c:pt>
                      <c:pt idx="1775">
                        <c:v>710.24300000000005</c:v>
                      </c:pt>
                      <c:pt idx="1776">
                        <c:v>710.64300000000003</c:v>
                      </c:pt>
                      <c:pt idx="1777">
                        <c:v>711.04300000000001</c:v>
                      </c:pt>
                      <c:pt idx="1778">
                        <c:v>711.44299999999998</c:v>
                      </c:pt>
                      <c:pt idx="1779">
                        <c:v>711.84299999999996</c:v>
                      </c:pt>
                      <c:pt idx="1780">
                        <c:v>712.24300000000005</c:v>
                      </c:pt>
                      <c:pt idx="1781">
                        <c:v>712.64300000000003</c:v>
                      </c:pt>
                      <c:pt idx="1782">
                        <c:v>713.04399999999998</c:v>
                      </c:pt>
                      <c:pt idx="1783">
                        <c:v>713.44399999999996</c:v>
                      </c:pt>
                      <c:pt idx="1784">
                        <c:v>713.84400000000005</c:v>
                      </c:pt>
                      <c:pt idx="1785">
                        <c:v>714.24400000000003</c:v>
                      </c:pt>
                      <c:pt idx="1786">
                        <c:v>714.64400000000001</c:v>
                      </c:pt>
                      <c:pt idx="1787">
                        <c:v>715.04399999999998</c:v>
                      </c:pt>
                      <c:pt idx="1788">
                        <c:v>715.44399999999996</c:v>
                      </c:pt>
                      <c:pt idx="1789">
                        <c:v>715.84400000000005</c:v>
                      </c:pt>
                      <c:pt idx="1790">
                        <c:v>716.24400000000003</c:v>
                      </c:pt>
                      <c:pt idx="1791">
                        <c:v>716.64400000000001</c:v>
                      </c:pt>
                      <c:pt idx="1792">
                        <c:v>717.04499999999996</c:v>
                      </c:pt>
                      <c:pt idx="1793">
                        <c:v>717.44500000000005</c:v>
                      </c:pt>
                      <c:pt idx="1794">
                        <c:v>717.84500000000003</c:v>
                      </c:pt>
                      <c:pt idx="1795">
                        <c:v>718.245</c:v>
                      </c:pt>
                      <c:pt idx="1796">
                        <c:v>718.64499999999998</c:v>
                      </c:pt>
                      <c:pt idx="1797">
                        <c:v>719.04499999999996</c:v>
                      </c:pt>
                      <c:pt idx="1798">
                        <c:v>719.44500000000005</c:v>
                      </c:pt>
                      <c:pt idx="1799">
                        <c:v>719.84500000000003</c:v>
                      </c:pt>
                      <c:pt idx="1800">
                        <c:v>720.245</c:v>
                      </c:pt>
                      <c:pt idx="1801">
                        <c:v>720.64499999999998</c:v>
                      </c:pt>
                      <c:pt idx="1802">
                        <c:v>721.04600000000005</c:v>
                      </c:pt>
                      <c:pt idx="1803">
                        <c:v>721.44600000000003</c:v>
                      </c:pt>
                      <c:pt idx="1804">
                        <c:v>721.846</c:v>
                      </c:pt>
                      <c:pt idx="1805">
                        <c:v>722.24599999999998</c:v>
                      </c:pt>
                      <c:pt idx="1806">
                        <c:v>722.64599999999996</c:v>
                      </c:pt>
                      <c:pt idx="1807">
                        <c:v>723.04600000000005</c:v>
                      </c:pt>
                      <c:pt idx="1808">
                        <c:v>723.44600000000003</c:v>
                      </c:pt>
                      <c:pt idx="1809">
                        <c:v>723.846</c:v>
                      </c:pt>
                      <c:pt idx="1810">
                        <c:v>724.24599999999998</c:v>
                      </c:pt>
                      <c:pt idx="1811">
                        <c:v>724.64599999999996</c:v>
                      </c:pt>
                      <c:pt idx="1812">
                        <c:v>725.04700000000003</c:v>
                      </c:pt>
                      <c:pt idx="1813">
                        <c:v>725.447</c:v>
                      </c:pt>
                      <c:pt idx="1814">
                        <c:v>725.84699999999998</c:v>
                      </c:pt>
                      <c:pt idx="1815">
                        <c:v>726.24699999999996</c:v>
                      </c:pt>
                      <c:pt idx="1816">
                        <c:v>726.64700000000005</c:v>
                      </c:pt>
                      <c:pt idx="1817">
                        <c:v>727.04700000000003</c:v>
                      </c:pt>
                      <c:pt idx="1818">
                        <c:v>727.447</c:v>
                      </c:pt>
                      <c:pt idx="1819">
                        <c:v>727.84699999999998</c:v>
                      </c:pt>
                      <c:pt idx="1820">
                        <c:v>728.24699999999996</c:v>
                      </c:pt>
                      <c:pt idx="1821">
                        <c:v>728.64700000000005</c:v>
                      </c:pt>
                      <c:pt idx="1822">
                        <c:v>729.048</c:v>
                      </c:pt>
                      <c:pt idx="1823">
                        <c:v>729.44799999999998</c:v>
                      </c:pt>
                      <c:pt idx="1824">
                        <c:v>729.84799999999996</c:v>
                      </c:pt>
                      <c:pt idx="1825">
                        <c:v>730.24800000000005</c:v>
                      </c:pt>
                      <c:pt idx="1826">
                        <c:v>730.64800000000002</c:v>
                      </c:pt>
                      <c:pt idx="1827">
                        <c:v>731.048</c:v>
                      </c:pt>
                      <c:pt idx="1828">
                        <c:v>731.44799999999998</c:v>
                      </c:pt>
                      <c:pt idx="1829">
                        <c:v>731.84799999999996</c:v>
                      </c:pt>
                      <c:pt idx="1830">
                        <c:v>732.24800000000005</c:v>
                      </c:pt>
                      <c:pt idx="1831">
                        <c:v>732.64800000000002</c:v>
                      </c:pt>
                      <c:pt idx="1832">
                        <c:v>733.04899999999998</c:v>
                      </c:pt>
                      <c:pt idx="1833">
                        <c:v>733.44899999999996</c:v>
                      </c:pt>
                      <c:pt idx="1834">
                        <c:v>733.84900000000005</c:v>
                      </c:pt>
                      <c:pt idx="1835">
                        <c:v>734.24900000000002</c:v>
                      </c:pt>
                      <c:pt idx="1836">
                        <c:v>734.649</c:v>
                      </c:pt>
                      <c:pt idx="1837">
                        <c:v>735.04899999999998</c:v>
                      </c:pt>
                      <c:pt idx="1838">
                        <c:v>735.44899999999996</c:v>
                      </c:pt>
                      <c:pt idx="1839">
                        <c:v>735.84900000000005</c:v>
                      </c:pt>
                      <c:pt idx="1840">
                        <c:v>736.24900000000002</c:v>
                      </c:pt>
                      <c:pt idx="1841">
                        <c:v>736.649</c:v>
                      </c:pt>
                      <c:pt idx="1842">
                        <c:v>737.05200000000002</c:v>
                      </c:pt>
                      <c:pt idx="1843">
                        <c:v>737.452</c:v>
                      </c:pt>
                      <c:pt idx="1844">
                        <c:v>737.85199999999998</c:v>
                      </c:pt>
                      <c:pt idx="1845">
                        <c:v>738.25199999999995</c:v>
                      </c:pt>
                      <c:pt idx="1846">
                        <c:v>738.65200000000004</c:v>
                      </c:pt>
                      <c:pt idx="1847">
                        <c:v>739.05200000000002</c:v>
                      </c:pt>
                      <c:pt idx="1848">
                        <c:v>739.452</c:v>
                      </c:pt>
                      <c:pt idx="1849">
                        <c:v>739.85199999999998</c:v>
                      </c:pt>
                      <c:pt idx="1850">
                        <c:v>740.25199999999995</c:v>
                      </c:pt>
                      <c:pt idx="1851">
                        <c:v>740.65200000000004</c:v>
                      </c:pt>
                      <c:pt idx="1852">
                        <c:v>741.05399999999997</c:v>
                      </c:pt>
                      <c:pt idx="1853">
                        <c:v>741.45299999999997</c:v>
                      </c:pt>
                      <c:pt idx="1854">
                        <c:v>741.85400000000004</c:v>
                      </c:pt>
                      <c:pt idx="1855">
                        <c:v>742.25300000000004</c:v>
                      </c:pt>
                      <c:pt idx="1856">
                        <c:v>742.654</c:v>
                      </c:pt>
                      <c:pt idx="1857">
                        <c:v>743.05399999999997</c:v>
                      </c:pt>
                      <c:pt idx="1858">
                        <c:v>743.45299999999997</c:v>
                      </c:pt>
                      <c:pt idx="1859">
                        <c:v>743.85400000000004</c:v>
                      </c:pt>
                      <c:pt idx="1860">
                        <c:v>744.25300000000004</c:v>
                      </c:pt>
                      <c:pt idx="1861">
                        <c:v>744.654</c:v>
                      </c:pt>
                      <c:pt idx="1862">
                        <c:v>745.05499999999995</c:v>
                      </c:pt>
                      <c:pt idx="1863">
                        <c:v>745.45500000000004</c:v>
                      </c:pt>
                      <c:pt idx="1864">
                        <c:v>745.85500000000002</c:v>
                      </c:pt>
                      <c:pt idx="1865">
                        <c:v>746.255</c:v>
                      </c:pt>
                      <c:pt idx="1866">
                        <c:v>746.65499999999997</c:v>
                      </c:pt>
                      <c:pt idx="1867">
                        <c:v>747.05499999999995</c:v>
                      </c:pt>
                      <c:pt idx="1868">
                        <c:v>747.45500000000004</c:v>
                      </c:pt>
                      <c:pt idx="1869">
                        <c:v>747.85500000000002</c:v>
                      </c:pt>
                      <c:pt idx="1870">
                        <c:v>748.255</c:v>
                      </c:pt>
                      <c:pt idx="1871">
                        <c:v>748.65499999999997</c:v>
                      </c:pt>
                      <c:pt idx="1872">
                        <c:v>749.05600000000004</c:v>
                      </c:pt>
                      <c:pt idx="1873">
                        <c:v>749.45600000000002</c:v>
                      </c:pt>
                      <c:pt idx="1874">
                        <c:v>749.85599999999999</c:v>
                      </c:pt>
                      <c:pt idx="1875">
                        <c:v>750.25599999999997</c:v>
                      </c:pt>
                      <c:pt idx="1876">
                        <c:v>750.65599999999995</c:v>
                      </c:pt>
                      <c:pt idx="1877">
                        <c:v>751.05600000000004</c:v>
                      </c:pt>
                      <c:pt idx="1878">
                        <c:v>751.45600000000002</c:v>
                      </c:pt>
                      <c:pt idx="1879">
                        <c:v>751.85599999999999</c:v>
                      </c:pt>
                      <c:pt idx="1880">
                        <c:v>752.25599999999997</c:v>
                      </c:pt>
                      <c:pt idx="1881">
                        <c:v>752.65599999999995</c:v>
                      </c:pt>
                      <c:pt idx="1882">
                        <c:v>753.05700000000002</c:v>
                      </c:pt>
                      <c:pt idx="1883">
                        <c:v>753.45699999999999</c:v>
                      </c:pt>
                      <c:pt idx="1884">
                        <c:v>753.85699999999997</c:v>
                      </c:pt>
                      <c:pt idx="1885">
                        <c:v>754.25699999999995</c:v>
                      </c:pt>
                      <c:pt idx="1886">
                        <c:v>754.65700000000004</c:v>
                      </c:pt>
                      <c:pt idx="1887">
                        <c:v>755.05700000000002</c:v>
                      </c:pt>
                      <c:pt idx="1888">
                        <c:v>755.45699999999999</c:v>
                      </c:pt>
                      <c:pt idx="1889">
                        <c:v>755.85699999999997</c:v>
                      </c:pt>
                      <c:pt idx="1890">
                        <c:v>756.25699999999995</c:v>
                      </c:pt>
                      <c:pt idx="1891">
                        <c:v>756.65700000000004</c:v>
                      </c:pt>
                      <c:pt idx="1892">
                        <c:v>757.05799999999999</c:v>
                      </c:pt>
                      <c:pt idx="1893">
                        <c:v>757.45799999999997</c:v>
                      </c:pt>
                      <c:pt idx="1894">
                        <c:v>757.85799999999995</c:v>
                      </c:pt>
                      <c:pt idx="1895">
                        <c:v>758.25800000000004</c:v>
                      </c:pt>
                      <c:pt idx="1896">
                        <c:v>758.65800000000002</c:v>
                      </c:pt>
                      <c:pt idx="1897">
                        <c:v>759.05799999999999</c:v>
                      </c:pt>
                      <c:pt idx="1898">
                        <c:v>759.45799999999997</c:v>
                      </c:pt>
                      <c:pt idx="1899">
                        <c:v>759.85799999999995</c:v>
                      </c:pt>
                      <c:pt idx="1900">
                        <c:v>760.25800000000004</c:v>
                      </c:pt>
                      <c:pt idx="1901">
                        <c:v>760.65800000000002</c:v>
                      </c:pt>
                      <c:pt idx="1902">
                        <c:v>761.05899999999997</c:v>
                      </c:pt>
                      <c:pt idx="1903">
                        <c:v>761.45899999999995</c:v>
                      </c:pt>
                      <c:pt idx="1904">
                        <c:v>761.85900000000004</c:v>
                      </c:pt>
                      <c:pt idx="1905">
                        <c:v>762.25900000000001</c:v>
                      </c:pt>
                      <c:pt idx="1906">
                        <c:v>762.65899999999999</c:v>
                      </c:pt>
                      <c:pt idx="1907">
                        <c:v>763.05899999999997</c:v>
                      </c:pt>
                      <c:pt idx="1908">
                        <c:v>763.45899999999995</c:v>
                      </c:pt>
                      <c:pt idx="1909">
                        <c:v>763.85900000000004</c:v>
                      </c:pt>
                      <c:pt idx="1910">
                        <c:v>764.25900000000001</c:v>
                      </c:pt>
                      <c:pt idx="1911">
                        <c:v>764.65899999999999</c:v>
                      </c:pt>
                      <c:pt idx="1912">
                        <c:v>765.06</c:v>
                      </c:pt>
                      <c:pt idx="1913">
                        <c:v>765.46</c:v>
                      </c:pt>
                      <c:pt idx="1914">
                        <c:v>765.86</c:v>
                      </c:pt>
                      <c:pt idx="1915">
                        <c:v>766.26</c:v>
                      </c:pt>
                      <c:pt idx="1916">
                        <c:v>766.66</c:v>
                      </c:pt>
                      <c:pt idx="1917">
                        <c:v>767.06</c:v>
                      </c:pt>
                      <c:pt idx="1918">
                        <c:v>767.46</c:v>
                      </c:pt>
                      <c:pt idx="1919">
                        <c:v>767.86</c:v>
                      </c:pt>
                      <c:pt idx="1920">
                        <c:v>768.26</c:v>
                      </c:pt>
                      <c:pt idx="1921">
                        <c:v>768.66</c:v>
                      </c:pt>
                      <c:pt idx="1922">
                        <c:v>769.06299999999999</c:v>
                      </c:pt>
                      <c:pt idx="1923">
                        <c:v>769.46299999999997</c:v>
                      </c:pt>
                      <c:pt idx="1924">
                        <c:v>769.86400000000003</c:v>
                      </c:pt>
                      <c:pt idx="1925">
                        <c:v>770.26300000000003</c:v>
                      </c:pt>
                      <c:pt idx="1926">
                        <c:v>770.66399999999999</c:v>
                      </c:pt>
                      <c:pt idx="1927">
                        <c:v>771.06299999999999</c:v>
                      </c:pt>
                      <c:pt idx="1928">
                        <c:v>771.46400000000006</c:v>
                      </c:pt>
                      <c:pt idx="1929">
                        <c:v>771.86400000000003</c:v>
                      </c:pt>
                      <c:pt idx="1930">
                        <c:v>772.26300000000003</c:v>
                      </c:pt>
                      <c:pt idx="1931">
                        <c:v>772.66399999999999</c:v>
                      </c:pt>
                      <c:pt idx="1932">
                        <c:v>773.06500000000005</c:v>
                      </c:pt>
                      <c:pt idx="1933">
                        <c:v>773.46400000000006</c:v>
                      </c:pt>
                      <c:pt idx="1934">
                        <c:v>773.86500000000001</c:v>
                      </c:pt>
                      <c:pt idx="1935">
                        <c:v>774.26499999999999</c:v>
                      </c:pt>
                      <c:pt idx="1936">
                        <c:v>774.66499999999996</c:v>
                      </c:pt>
                      <c:pt idx="1937">
                        <c:v>775.06500000000005</c:v>
                      </c:pt>
                      <c:pt idx="1938">
                        <c:v>775.46400000000006</c:v>
                      </c:pt>
                      <c:pt idx="1939">
                        <c:v>775.86500000000001</c:v>
                      </c:pt>
                      <c:pt idx="1940">
                        <c:v>776.26499999999999</c:v>
                      </c:pt>
                      <c:pt idx="1941">
                        <c:v>776.66499999999996</c:v>
                      </c:pt>
                      <c:pt idx="1942">
                        <c:v>777.06600000000003</c:v>
                      </c:pt>
                      <c:pt idx="1943">
                        <c:v>777.46600000000001</c:v>
                      </c:pt>
                      <c:pt idx="1944">
                        <c:v>777.86599999999999</c:v>
                      </c:pt>
                      <c:pt idx="1945">
                        <c:v>778.26599999999996</c:v>
                      </c:pt>
                      <c:pt idx="1946">
                        <c:v>778.66600000000005</c:v>
                      </c:pt>
                      <c:pt idx="1947">
                        <c:v>779.06600000000003</c:v>
                      </c:pt>
                      <c:pt idx="1948">
                        <c:v>779.46600000000001</c:v>
                      </c:pt>
                      <c:pt idx="1949">
                        <c:v>779.86599999999999</c:v>
                      </c:pt>
                      <c:pt idx="1950">
                        <c:v>780.26599999999996</c:v>
                      </c:pt>
                      <c:pt idx="1951">
                        <c:v>780.66600000000005</c:v>
                      </c:pt>
                      <c:pt idx="1952">
                        <c:v>781.06700000000001</c:v>
                      </c:pt>
                      <c:pt idx="1953">
                        <c:v>781.46699999999998</c:v>
                      </c:pt>
                      <c:pt idx="1954">
                        <c:v>781.86699999999996</c:v>
                      </c:pt>
                      <c:pt idx="1955">
                        <c:v>782.26700000000005</c:v>
                      </c:pt>
                      <c:pt idx="1956">
                        <c:v>782.66700000000003</c:v>
                      </c:pt>
                      <c:pt idx="1957">
                        <c:v>783.06700000000001</c:v>
                      </c:pt>
                      <c:pt idx="1958">
                        <c:v>783.46699999999998</c:v>
                      </c:pt>
                      <c:pt idx="1959">
                        <c:v>783.86699999999996</c:v>
                      </c:pt>
                      <c:pt idx="1960">
                        <c:v>784.26700000000005</c:v>
                      </c:pt>
                      <c:pt idx="1961">
                        <c:v>784.66700000000003</c:v>
                      </c:pt>
                      <c:pt idx="1962">
                        <c:v>785.06799999999998</c:v>
                      </c:pt>
                      <c:pt idx="1963">
                        <c:v>785.46799999999996</c:v>
                      </c:pt>
                      <c:pt idx="1964">
                        <c:v>785.86800000000005</c:v>
                      </c:pt>
                      <c:pt idx="1965">
                        <c:v>786.26800000000003</c:v>
                      </c:pt>
                      <c:pt idx="1966">
                        <c:v>786.66800000000001</c:v>
                      </c:pt>
                      <c:pt idx="1967">
                        <c:v>787.06799999999998</c:v>
                      </c:pt>
                      <c:pt idx="1968">
                        <c:v>787.46799999999996</c:v>
                      </c:pt>
                      <c:pt idx="1969">
                        <c:v>787.86800000000005</c:v>
                      </c:pt>
                      <c:pt idx="1970">
                        <c:v>788.26800000000003</c:v>
                      </c:pt>
                      <c:pt idx="1971">
                        <c:v>788.66800000000001</c:v>
                      </c:pt>
                      <c:pt idx="1972">
                        <c:v>789.06899999999996</c:v>
                      </c:pt>
                      <c:pt idx="1973">
                        <c:v>789.46900000000005</c:v>
                      </c:pt>
                      <c:pt idx="1974">
                        <c:v>789.86900000000003</c:v>
                      </c:pt>
                      <c:pt idx="1975">
                        <c:v>790.26900000000001</c:v>
                      </c:pt>
                      <c:pt idx="1976">
                        <c:v>790.66899999999998</c:v>
                      </c:pt>
                      <c:pt idx="1977">
                        <c:v>791.06899999999996</c:v>
                      </c:pt>
                      <c:pt idx="1978">
                        <c:v>791.46900000000005</c:v>
                      </c:pt>
                      <c:pt idx="1979">
                        <c:v>791.86900000000003</c:v>
                      </c:pt>
                      <c:pt idx="1980">
                        <c:v>792.26900000000001</c:v>
                      </c:pt>
                      <c:pt idx="1981">
                        <c:v>792.66899999999998</c:v>
                      </c:pt>
                      <c:pt idx="1982">
                        <c:v>793.07</c:v>
                      </c:pt>
                      <c:pt idx="1983">
                        <c:v>793.47</c:v>
                      </c:pt>
                      <c:pt idx="1984">
                        <c:v>793.87</c:v>
                      </c:pt>
                      <c:pt idx="1985">
                        <c:v>794.27</c:v>
                      </c:pt>
                      <c:pt idx="1986">
                        <c:v>794.67</c:v>
                      </c:pt>
                      <c:pt idx="1987">
                        <c:v>795.07</c:v>
                      </c:pt>
                      <c:pt idx="1988">
                        <c:v>795.47</c:v>
                      </c:pt>
                      <c:pt idx="1989">
                        <c:v>795.87</c:v>
                      </c:pt>
                      <c:pt idx="1990">
                        <c:v>796.27</c:v>
                      </c:pt>
                      <c:pt idx="1991">
                        <c:v>796.67</c:v>
                      </c:pt>
                      <c:pt idx="1992">
                        <c:v>797.07100000000003</c:v>
                      </c:pt>
                      <c:pt idx="1993">
                        <c:v>797.471</c:v>
                      </c:pt>
                      <c:pt idx="1994">
                        <c:v>797.87099999999998</c:v>
                      </c:pt>
                      <c:pt idx="1995">
                        <c:v>798.27099999999996</c:v>
                      </c:pt>
                      <c:pt idx="1996">
                        <c:v>798.67100000000005</c:v>
                      </c:pt>
                      <c:pt idx="1997">
                        <c:v>799.07100000000003</c:v>
                      </c:pt>
                      <c:pt idx="1998">
                        <c:v>799.471</c:v>
                      </c:pt>
                      <c:pt idx="1999">
                        <c:v>799.87099999999998</c:v>
                      </c:pt>
                      <c:pt idx="2000">
                        <c:v>800.27099999999996</c:v>
                      </c:pt>
                      <c:pt idx="2001">
                        <c:v>800.67100000000005</c:v>
                      </c:pt>
                      <c:pt idx="2002">
                        <c:v>801.07299999999998</c:v>
                      </c:pt>
                      <c:pt idx="2003">
                        <c:v>801.47299999999996</c:v>
                      </c:pt>
                      <c:pt idx="2004">
                        <c:v>801.87300000000005</c:v>
                      </c:pt>
                      <c:pt idx="2005">
                        <c:v>802.27300000000002</c:v>
                      </c:pt>
                      <c:pt idx="2006">
                        <c:v>802.673</c:v>
                      </c:pt>
                      <c:pt idx="2007">
                        <c:v>803.07299999999998</c:v>
                      </c:pt>
                      <c:pt idx="2008">
                        <c:v>803.47299999999996</c:v>
                      </c:pt>
                      <c:pt idx="2009">
                        <c:v>803.87300000000005</c:v>
                      </c:pt>
                      <c:pt idx="2010">
                        <c:v>804.27300000000002</c:v>
                      </c:pt>
                      <c:pt idx="2011">
                        <c:v>804.673</c:v>
                      </c:pt>
                      <c:pt idx="2012">
                        <c:v>805.07399999999996</c:v>
                      </c:pt>
                      <c:pt idx="2013">
                        <c:v>805.47400000000005</c:v>
                      </c:pt>
                      <c:pt idx="2014">
                        <c:v>805.87400000000002</c:v>
                      </c:pt>
                      <c:pt idx="2015">
                        <c:v>806.274</c:v>
                      </c:pt>
                      <c:pt idx="2016">
                        <c:v>806.67399999999998</c:v>
                      </c:pt>
                      <c:pt idx="2017">
                        <c:v>807.07399999999996</c:v>
                      </c:pt>
                      <c:pt idx="2018">
                        <c:v>807.47400000000005</c:v>
                      </c:pt>
                      <c:pt idx="2019">
                        <c:v>807.87400000000002</c:v>
                      </c:pt>
                      <c:pt idx="2020">
                        <c:v>808.274</c:v>
                      </c:pt>
                      <c:pt idx="2021">
                        <c:v>808.67399999999998</c:v>
                      </c:pt>
                      <c:pt idx="2022">
                        <c:v>809.07500000000005</c:v>
                      </c:pt>
                      <c:pt idx="2023">
                        <c:v>809.47500000000002</c:v>
                      </c:pt>
                      <c:pt idx="2024">
                        <c:v>809.875</c:v>
                      </c:pt>
                      <c:pt idx="2025">
                        <c:v>810.27499999999998</c:v>
                      </c:pt>
                      <c:pt idx="2026">
                        <c:v>810.67499999999995</c:v>
                      </c:pt>
                      <c:pt idx="2027">
                        <c:v>811.07500000000005</c:v>
                      </c:pt>
                      <c:pt idx="2028">
                        <c:v>811.47500000000002</c:v>
                      </c:pt>
                      <c:pt idx="2029">
                        <c:v>811.875</c:v>
                      </c:pt>
                      <c:pt idx="2030">
                        <c:v>812.27499999999998</c:v>
                      </c:pt>
                      <c:pt idx="2031">
                        <c:v>812.67499999999995</c:v>
                      </c:pt>
                      <c:pt idx="2032">
                        <c:v>813.07600000000002</c:v>
                      </c:pt>
                      <c:pt idx="2033">
                        <c:v>813.476</c:v>
                      </c:pt>
                      <c:pt idx="2034">
                        <c:v>813.87599999999998</c:v>
                      </c:pt>
                      <c:pt idx="2035">
                        <c:v>814.27599999999995</c:v>
                      </c:pt>
                      <c:pt idx="2036">
                        <c:v>814.67600000000004</c:v>
                      </c:pt>
                      <c:pt idx="2037">
                        <c:v>815.07600000000002</c:v>
                      </c:pt>
                      <c:pt idx="2038">
                        <c:v>815.476</c:v>
                      </c:pt>
                      <c:pt idx="2039">
                        <c:v>815.87599999999998</c:v>
                      </c:pt>
                      <c:pt idx="2040">
                        <c:v>816.27599999999995</c:v>
                      </c:pt>
                      <c:pt idx="2041">
                        <c:v>816.67600000000004</c:v>
                      </c:pt>
                      <c:pt idx="2042">
                        <c:v>817.077</c:v>
                      </c:pt>
                      <c:pt idx="2043">
                        <c:v>817.47699999999998</c:v>
                      </c:pt>
                      <c:pt idx="2044">
                        <c:v>817.87699999999995</c:v>
                      </c:pt>
                      <c:pt idx="2045">
                        <c:v>818.27700000000004</c:v>
                      </c:pt>
                      <c:pt idx="2046">
                        <c:v>818.67700000000002</c:v>
                      </c:pt>
                      <c:pt idx="2047">
                        <c:v>819.077</c:v>
                      </c:pt>
                      <c:pt idx="2048">
                        <c:v>819.47699999999998</c:v>
                      </c:pt>
                      <c:pt idx="2049">
                        <c:v>819.87699999999995</c:v>
                      </c:pt>
                      <c:pt idx="2050">
                        <c:v>820.27700000000004</c:v>
                      </c:pt>
                      <c:pt idx="2051">
                        <c:v>820.67700000000002</c:v>
                      </c:pt>
                      <c:pt idx="2052">
                        <c:v>821.07799999999997</c:v>
                      </c:pt>
                      <c:pt idx="2053">
                        <c:v>821.47799999999995</c:v>
                      </c:pt>
                      <c:pt idx="2054">
                        <c:v>821.87800000000004</c:v>
                      </c:pt>
                      <c:pt idx="2055">
                        <c:v>822.27800000000002</c:v>
                      </c:pt>
                      <c:pt idx="2056">
                        <c:v>822.678</c:v>
                      </c:pt>
                      <c:pt idx="2057">
                        <c:v>823.07799999999997</c:v>
                      </c:pt>
                      <c:pt idx="2058">
                        <c:v>823.47799999999995</c:v>
                      </c:pt>
                      <c:pt idx="2059">
                        <c:v>823.87800000000004</c:v>
                      </c:pt>
                      <c:pt idx="2060">
                        <c:v>824.27800000000002</c:v>
                      </c:pt>
                      <c:pt idx="2061">
                        <c:v>824.678</c:v>
                      </c:pt>
                      <c:pt idx="2062">
                        <c:v>825.07899999999995</c:v>
                      </c:pt>
                      <c:pt idx="2063">
                        <c:v>825.47900000000004</c:v>
                      </c:pt>
                      <c:pt idx="2064">
                        <c:v>825.87900000000002</c:v>
                      </c:pt>
                      <c:pt idx="2065">
                        <c:v>826.279</c:v>
                      </c:pt>
                      <c:pt idx="2066">
                        <c:v>826.67899999999997</c:v>
                      </c:pt>
                      <c:pt idx="2067">
                        <c:v>827.07899999999995</c:v>
                      </c:pt>
                      <c:pt idx="2068">
                        <c:v>827.47900000000004</c:v>
                      </c:pt>
                      <c:pt idx="2069">
                        <c:v>827.87900000000002</c:v>
                      </c:pt>
                      <c:pt idx="2070">
                        <c:v>828.279</c:v>
                      </c:pt>
                      <c:pt idx="2071">
                        <c:v>828.67899999999997</c:v>
                      </c:pt>
                      <c:pt idx="2072">
                        <c:v>829.08</c:v>
                      </c:pt>
                      <c:pt idx="2073">
                        <c:v>829.48</c:v>
                      </c:pt>
                      <c:pt idx="2074">
                        <c:v>829.88</c:v>
                      </c:pt>
                      <c:pt idx="2075">
                        <c:v>830.28</c:v>
                      </c:pt>
                      <c:pt idx="2076">
                        <c:v>830.68</c:v>
                      </c:pt>
                      <c:pt idx="2077">
                        <c:v>831.08</c:v>
                      </c:pt>
                      <c:pt idx="2078">
                        <c:v>831.48</c:v>
                      </c:pt>
                      <c:pt idx="2079">
                        <c:v>831.88</c:v>
                      </c:pt>
                      <c:pt idx="2080">
                        <c:v>832.28</c:v>
                      </c:pt>
                      <c:pt idx="2081">
                        <c:v>832.68</c:v>
                      </c:pt>
                      <c:pt idx="2082">
                        <c:v>833.08100000000002</c:v>
                      </c:pt>
                      <c:pt idx="2083">
                        <c:v>833.48099999999999</c:v>
                      </c:pt>
                      <c:pt idx="2084">
                        <c:v>833.88099999999997</c:v>
                      </c:pt>
                      <c:pt idx="2085">
                        <c:v>834.28099999999995</c:v>
                      </c:pt>
                      <c:pt idx="2086">
                        <c:v>834.68100000000004</c:v>
                      </c:pt>
                      <c:pt idx="2087">
                        <c:v>835.08100000000002</c:v>
                      </c:pt>
                      <c:pt idx="2088">
                        <c:v>835.48099999999999</c:v>
                      </c:pt>
                      <c:pt idx="2089">
                        <c:v>835.88099999999997</c:v>
                      </c:pt>
                      <c:pt idx="2090">
                        <c:v>836.28099999999995</c:v>
                      </c:pt>
                      <c:pt idx="2091">
                        <c:v>836.68100000000004</c:v>
                      </c:pt>
                      <c:pt idx="2092">
                        <c:v>837.08399999999995</c:v>
                      </c:pt>
                      <c:pt idx="2093">
                        <c:v>837.48400000000004</c:v>
                      </c:pt>
                      <c:pt idx="2094">
                        <c:v>837.88400000000001</c:v>
                      </c:pt>
                      <c:pt idx="2095">
                        <c:v>838.28399999999999</c:v>
                      </c:pt>
                      <c:pt idx="2096">
                        <c:v>838.68399999999997</c:v>
                      </c:pt>
                      <c:pt idx="2097">
                        <c:v>839.08399999999995</c:v>
                      </c:pt>
                      <c:pt idx="2098">
                        <c:v>839.48400000000004</c:v>
                      </c:pt>
                      <c:pt idx="2099">
                        <c:v>839.88400000000001</c:v>
                      </c:pt>
                      <c:pt idx="2100">
                        <c:v>840.28399999999999</c:v>
                      </c:pt>
                      <c:pt idx="2101">
                        <c:v>840.68399999999997</c:v>
                      </c:pt>
                      <c:pt idx="2102">
                        <c:v>841.08500000000004</c:v>
                      </c:pt>
                      <c:pt idx="2103">
                        <c:v>841.48500000000001</c:v>
                      </c:pt>
                      <c:pt idx="2104">
                        <c:v>841.88499999999999</c:v>
                      </c:pt>
                      <c:pt idx="2105">
                        <c:v>842.28499999999997</c:v>
                      </c:pt>
                      <c:pt idx="2106">
                        <c:v>842.68499999999995</c:v>
                      </c:pt>
                      <c:pt idx="2107">
                        <c:v>843.08500000000004</c:v>
                      </c:pt>
                      <c:pt idx="2108">
                        <c:v>843.48500000000001</c:v>
                      </c:pt>
                      <c:pt idx="2109">
                        <c:v>843.88499999999999</c:v>
                      </c:pt>
                      <c:pt idx="2110">
                        <c:v>844.28499999999997</c:v>
                      </c:pt>
                      <c:pt idx="2111">
                        <c:v>844.68499999999995</c:v>
                      </c:pt>
                      <c:pt idx="2112">
                        <c:v>845.08600000000001</c:v>
                      </c:pt>
                      <c:pt idx="2113">
                        <c:v>845.48599999999999</c:v>
                      </c:pt>
                      <c:pt idx="2114">
                        <c:v>845.88599999999997</c:v>
                      </c:pt>
                      <c:pt idx="2115">
                        <c:v>846.28599999999994</c:v>
                      </c:pt>
                      <c:pt idx="2116">
                        <c:v>846.68600000000004</c:v>
                      </c:pt>
                      <c:pt idx="2117">
                        <c:v>847.08600000000001</c:v>
                      </c:pt>
                      <c:pt idx="2118">
                        <c:v>847.48599999999999</c:v>
                      </c:pt>
                      <c:pt idx="2119">
                        <c:v>847.88599999999997</c:v>
                      </c:pt>
                      <c:pt idx="2120">
                        <c:v>848.28599999999994</c:v>
                      </c:pt>
                      <c:pt idx="2121">
                        <c:v>848.68600000000004</c:v>
                      </c:pt>
                      <c:pt idx="2122">
                        <c:v>849.08799999999997</c:v>
                      </c:pt>
                      <c:pt idx="2123">
                        <c:v>849.48699999999997</c:v>
                      </c:pt>
                      <c:pt idx="2124">
                        <c:v>849.88800000000003</c:v>
                      </c:pt>
                      <c:pt idx="2125">
                        <c:v>850.28700000000003</c:v>
                      </c:pt>
                      <c:pt idx="2126">
                        <c:v>850.68799999999999</c:v>
                      </c:pt>
                      <c:pt idx="2127">
                        <c:v>851.08799999999997</c:v>
                      </c:pt>
                      <c:pt idx="2128">
                        <c:v>851.48699999999997</c:v>
                      </c:pt>
                      <c:pt idx="2129">
                        <c:v>851.88800000000003</c:v>
                      </c:pt>
                      <c:pt idx="2130">
                        <c:v>852.28700000000003</c:v>
                      </c:pt>
                      <c:pt idx="2131">
                        <c:v>852.68799999999999</c:v>
                      </c:pt>
                      <c:pt idx="2132">
                        <c:v>853.08900000000006</c:v>
                      </c:pt>
                      <c:pt idx="2133">
                        <c:v>853.48900000000003</c:v>
                      </c:pt>
                      <c:pt idx="2134">
                        <c:v>853.88900000000001</c:v>
                      </c:pt>
                      <c:pt idx="2135">
                        <c:v>854.28899999999999</c:v>
                      </c:pt>
                      <c:pt idx="2136">
                        <c:v>854.68899999999996</c:v>
                      </c:pt>
                      <c:pt idx="2137">
                        <c:v>855.08900000000006</c:v>
                      </c:pt>
                      <c:pt idx="2138">
                        <c:v>855.48900000000003</c:v>
                      </c:pt>
                      <c:pt idx="2139">
                        <c:v>855.88900000000001</c:v>
                      </c:pt>
                      <c:pt idx="2140">
                        <c:v>856.28899999999999</c:v>
                      </c:pt>
                      <c:pt idx="2141">
                        <c:v>856.68899999999996</c:v>
                      </c:pt>
                      <c:pt idx="2142">
                        <c:v>857.09</c:v>
                      </c:pt>
                      <c:pt idx="2143">
                        <c:v>857.49</c:v>
                      </c:pt>
                      <c:pt idx="2144">
                        <c:v>857.89</c:v>
                      </c:pt>
                      <c:pt idx="2145">
                        <c:v>858.29</c:v>
                      </c:pt>
                      <c:pt idx="2146">
                        <c:v>858.69</c:v>
                      </c:pt>
                      <c:pt idx="2147">
                        <c:v>859.09</c:v>
                      </c:pt>
                      <c:pt idx="2148">
                        <c:v>859.49</c:v>
                      </c:pt>
                      <c:pt idx="2149">
                        <c:v>859.89</c:v>
                      </c:pt>
                      <c:pt idx="2150">
                        <c:v>860.29</c:v>
                      </c:pt>
                      <c:pt idx="2151">
                        <c:v>860.69</c:v>
                      </c:pt>
                      <c:pt idx="2152">
                        <c:v>861.09100000000001</c:v>
                      </c:pt>
                      <c:pt idx="2153">
                        <c:v>861.49099999999999</c:v>
                      </c:pt>
                      <c:pt idx="2154">
                        <c:v>861.89099999999996</c:v>
                      </c:pt>
                      <c:pt idx="2155">
                        <c:v>862.29100000000005</c:v>
                      </c:pt>
                      <c:pt idx="2156">
                        <c:v>862.69100000000003</c:v>
                      </c:pt>
                      <c:pt idx="2157">
                        <c:v>863.09100000000001</c:v>
                      </c:pt>
                      <c:pt idx="2158">
                        <c:v>863.49099999999999</c:v>
                      </c:pt>
                      <c:pt idx="2159">
                        <c:v>863.89099999999996</c:v>
                      </c:pt>
                      <c:pt idx="2160">
                        <c:v>864.29100000000005</c:v>
                      </c:pt>
                      <c:pt idx="2161">
                        <c:v>864.69100000000003</c:v>
                      </c:pt>
                      <c:pt idx="2162">
                        <c:v>865.09199999999998</c:v>
                      </c:pt>
                      <c:pt idx="2163">
                        <c:v>865.49199999999996</c:v>
                      </c:pt>
                      <c:pt idx="2164">
                        <c:v>865.89200000000005</c:v>
                      </c:pt>
                      <c:pt idx="2165">
                        <c:v>866.29200000000003</c:v>
                      </c:pt>
                      <c:pt idx="2166">
                        <c:v>866.69200000000001</c:v>
                      </c:pt>
                      <c:pt idx="2167">
                        <c:v>867.09199999999998</c:v>
                      </c:pt>
                      <c:pt idx="2168">
                        <c:v>867.49199999999996</c:v>
                      </c:pt>
                      <c:pt idx="2169">
                        <c:v>867.89200000000005</c:v>
                      </c:pt>
                      <c:pt idx="2170">
                        <c:v>868.29200000000003</c:v>
                      </c:pt>
                      <c:pt idx="2171">
                        <c:v>868.69200000000001</c:v>
                      </c:pt>
                      <c:pt idx="2172">
                        <c:v>869.09500000000003</c:v>
                      </c:pt>
                      <c:pt idx="2173">
                        <c:v>869.495</c:v>
                      </c:pt>
                      <c:pt idx="2174">
                        <c:v>869.89499999999998</c:v>
                      </c:pt>
                      <c:pt idx="2175">
                        <c:v>870.29499999999996</c:v>
                      </c:pt>
                      <c:pt idx="2176">
                        <c:v>870.69500000000005</c:v>
                      </c:pt>
                      <c:pt idx="2177">
                        <c:v>871.09500000000003</c:v>
                      </c:pt>
                      <c:pt idx="2178">
                        <c:v>871.495</c:v>
                      </c:pt>
                      <c:pt idx="2179">
                        <c:v>871.89499999999998</c:v>
                      </c:pt>
                      <c:pt idx="2180">
                        <c:v>872.29499999999996</c:v>
                      </c:pt>
                      <c:pt idx="2181">
                        <c:v>872.69500000000005</c:v>
                      </c:pt>
                      <c:pt idx="2182">
                        <c:v>873.096</c:v>
                      </c:pt>
                      <c:pt idx="2183">
                        <c:v>873.49599999999998</c:v>
                      </c:pt>
                      <c:pt idx="2184">
                        <c:v>873.89599999999996</c:v>
                      </c:pt>
                      <c:pt idx="2185">
                        <c:v>874.29600000000005</c:v>
                      </c:pt>
                      <c:pt idx="2186">
                        <c:v>874.69600000000003</c:v>
                      </c:pt>
                      <c:pt idx="2187">
                        <c:v>875.096</c:v>
                      </c:pt>
                      <c:pt idx="2188">
                        <c:v>875.49599999999998</c:v>
                      </c:pt>
                      <c:pt idx="2189">
                        <c:v>875.89599999999996</c:v>
                      </c:pt>
                      <c:pt idx="2190">
                        <c:v>876.29600000000005</c:v>
                      </c:pt>
                      <c:pt idx="2191">
                        <c:v>876.69600000000003</c:v>
                      </c:pt>
                      <c:pt idx="2192">
                        <c:v>877.09699999999998</c:v>
                      </c:pt>
                      <c:pt idx="2193">
                        <c:v>877.49699999999996</c:v>
                      </c:pt>
                      <c:pt idx="2194">
                        <c:v>877.89700000000005</c:v>
                      </c:pt>
                      <c:pt idx="2195">
                        <c:v>878.29700000000003</c:v>
                      </c:pt>
                      <c:pt idx="2196">
                        <c:v>878.697</c:v>
                      </c:pt>
                      <c:pt idx="2197">
                        <c:v>879.09699999999998</c:v>
                      </c:pt>
                      <c:pt idx="2198">
                        <c:v>879.49699999999996</c:v>
                      </c:pt>
                      <c:pt idx="2199">
                        <c:v>879.89700000000005</c:v>
                      </c:pt>
                      <c:pt idx="2200">
                        <c:v>880.29700000000003</c:v>
                      </c:pt>
                      <c:pt idx="2201">
                        <c:v>880.697</c:v>
                      </c:pt>
                      <c:pt idx="2202">
                        <c:v>881.09799999999996</c:v>
                      </c:pt>
                      <c:pt idx="2203">
                        <c:v>881.49800000000005</c:v>
                      </c:pt>
                      <c:pt idx="2204">
                        <c:v>881.89800000000002</c:v>
                      </c:pt>
                      <c:pt idx="2205">
                        <c:v>882.298</c:v>
                      </c:pt>
                      <c:pt idx="2206">
                        <c:v>882.69799999999998</c:v>
                      </c:pt>
                      <c:pt idx="2207">
                        <c:v>883.09799999999996</c:v>
                      </c:pt>
                      <c:pt idx="2208">
                        <c:v>883.49800000000005</c:v>
                      </c:pt>
                      <c:pt idx="2209">
                        <c:v>883.89800000000002</c:v>
                      </c:pt>
                      <c:pt idx="2210">
                        <c:v>884.298</c:v>
                      </c:pt>
                      <c:pt idx="2211">
                        <c:v>884.69799999999998</c:v>
                      </c:pt>
                      <c:pt idx="2212">
                        <c:v>885.09900000000005</c:v>
                      </c:pt>
                      <c:pt idx="2213">
                        <c:v>885.49900000000002</c:v>
                      </c:pt>
                      <c:pt idx="2214">
                        <c:v>885.899</c:v>
                      </c:pt>
                      <c:pt idx="2215">
                        <c:v>886.29899999999998</c:v>
                      </c:pt>
                      <c:pt idx="2216">
                        <c:v>886.69899999999996</c:v>
                      </c:pt>
                      <c:pt idx="2217">
                        <c:v>887.09900000000005</c:v>
                      </c:pt>
                      <c:pt idx="2218">
                        <c:v>887.49900000000002</c:v>
                      </c:pt>
                      <c:pt idx="2219">
                        <c:v>887.899</c:v>
                      </c:pt>
                      <c:pt idx="2220">
                        <c:v>888.29899999999998</c:v>
                      </c:pt>
                      <c:pt idx="2221">
                        <c:v>888.69899999999996</c:v>
                      </c:pt>
                      <c:pt idx="2222">
                        <c:v>889.1</c:v>
                      </c:pt>
                      <c:pt idx="2223">
                        <c:v>889.5</c:v>
                      </c:pt>
                      <c:pt idx="2224">
                        <c:v>889.9</c:v>
                      </c:pt>
                      <c:pt idx="2225">
                        <c:v>890.3</c:v>
                      </c:pt>
                      <c:pt idx="2226">
                        <c:v>890.7</c:v>
                      </c:pt>
                      <c:pt idx="2227">
                        <c:v>891.1</c:v>
                      </c:pt>
                      <c:pt idx="2228">
                        <c:v>891.5</c:v>
                      </c:pt>
                      <c:pt idx="2229">
                        <c:v>891.9</c:v>
                      </c:pt>
                      <c:pt idx="2230">
                        <c:v>892.3</c:v>
                      </c:pt>
                      <c:pt idx="2231">
                        <c:v>892.7</c:v>
                      </c:pt>
                      <c:pt idx="2232">
                        <c:v>893.101</c:v>
                      </c:pt>
                      <c:pt idx="2233">
                        <c:v>893.50099999999998</c:v>
                      </c:pt>
                      <c:pt idx="2234">
                        <c:v>893.90099999999995</c:v>
                      </c:pt>
                      <c:pt idx="2235">
                        <c:v>894.30100000000004</c:v>
                      </c:pt>
                      <c:pt idx="2236">
                        <c:v>894.70100000000002</c:v>
                      </c:pt>
                      <c:pt idx="2237">
                        <c:v>895.101</c:v>
                      </c:pt>
                      <c:pt idx="2238">
                        <c:v>895.50099999999998</c:v>
                      </c:pt>
                      <c:pt idx="2239">
                        <c:v>895.90099999999995</c:v>
                      </c:pt>
                      <c:pt idx="2240">
                        <c:v>896.30100000000004</c:v>
                      </c:pt>
                      <c:pt idx="2241">
                        <c:v>896.70100000000002</c:v>
                      </c:pt>
                      <c:pt idx="2242">
                        <c:v>897.10199999999998</c:v>
                      </c:pt>
                      <c:pt idx="2243">
                        <c:v>897.50199999999995</c:v>
                      </c:pt>
                      <c:pt idx="2244">
                        <c:v>897.90200000000004</c:v>
                      </c:pt>
                      <c:pt idx="2245">
                        <c:v>898.30200000000002</c:v>
                      </c:pt>
                      <c:pt idx="2246">
                        <c:v>898.702</c:v>
                      </c:pt>
                      <c:pt idx="2247">
                        <c:v>899.10199999999998</c:v>
                      </c:pt>
                      <c:pt idx="2248">
                        <c:v>899.50199999999995</c:v>
                      </c:pt>
                      <c:pt idx="2249">
                        <c:v>899.90200000000004</c:v>
                      </c:pt>
                      <c:pt idx="2250">
                        <c:v>900.30200000000002</c:v>
                      </c:pt>
                      <c:pt idx="2251">
                        <c:v>900.702</c:v>
                      </c:pt>
                      <c:pt idx="2252">
                        <c:v>901.10599999999999</c:v>
                      </c:pt>
                      <c:pt idx="2253">
                        <c:v>901.505</c:v>
                      </c:pt>
                      <c:pt idx="2254">
                        <c:v>901.90599999999995</c:v>
                      </c:pt>
                      <c:pt idx="2255">
                        <c:v>902.30499999999995</c:v>
                      </c:pt>
                      <c:pt idx="2256">
                        <c:v>902.70600000000002</c:v>
                      </c:pt>
                      <c:pt idx="2257">
                        <c:v>903.10599999999999</c:v>
                      </c:pt>
                      <c:pt idx="2258">
                        <c:v>903.505</c:v>
                      </c:pt>
                      <c:pt idx="2259">
                        <c:v>903.90599999999995</c:v>
                      </c:pt>
                      <c:pt idx="2260">
                        <c:v>904.30499999999995</c:v>
                      </c:pt>
                      <c:pt idx="2261">
                        <c:v>904.70600000000002</c:v>
                      </c:pt>
                      <c:pt idx="2262">
                        <c:v>905.10699999999997</c:v>
                      </c:pt>
                      <c:pt idx="2263">
                        <c:v>905.50699999999995</c:v>
                      </c:pt>
                      <c:pt idx="2264">
                        <c:v>905.90700000000004</c:v>
                      </c:pt>
                      <c:pt idx="2265">
                        <c:v>906.30700000000002</c:v>
                      </c:pt>
                      <c:pt idx="2266">
                        <c:v>906.70699999999999</c:v>
                      </c:pt>
                      <c:pt idx="2267">
                        <c:v>907.10699999999997</c:v>
                      </c:pt>
                      <c:pt idx="2268">
                        <c:v>907.50699999999995</c:v>
                      </c:pt>
                      <c:pt idx="2269">
                        <c:v>907.90700000000004</c:v>
                      </c:pt>
                      <c:pt idx="2270">
                        <c:v>908.30700000000002</c:v>
                      </c:pt>
                      <c:pt idx="2271">
                        <c:v>908.70699999999999</c:v>
                      </c:pt>
                      <c:pt idx="2272">
                        <c:v>909.10799999999995</c:v>
                      </c:pt>
                      <c:pt idx="2273">
                        <c:v>909.50800000000004</c:v>
                      </c:pt>
                      <c:pt idx="2274">
                        <c:v>909.90800000000002</c:v>
                      </c:pt>
                      <c:pt idx="2275">
                        <c:v>910.30799999999999</c:v>
                      </c:pt>
                      <c:pt idx="2276">
                        <c:v>910.70799999999997</c:v>
                      </c:pt>
                      <c:pt idx="2277">
                        <c:v>911.10799999999995</c:v>
                      </c:pt>
                      <c:pt idx="2278">
                        <c:v>911.50800000000004</c:v>
                      </c:pt>
                      <c:pt idx="2279">
                        <c:v>911.90800000000002</c:v>
                      </c:pt>
                      <c:pt idx="2280">
                        <c:v>912.30799999999999</c:v>
                      </c:pt>
                      <c:pt idx="2281">
                        <c:v>912.70799999999997</c:v>
                      </c:pt>
                      <c:pt idx="2282">
                        <c:v>913.10900000000004</c:v>
                      </c:pt>
                      <c:pt idx="2283">
                        <c:v>913.50800000000004</c:v>
                      </c:pt>
                      <c:pt idx="2284">
                        <c:v>913.90899999999999</c:v>
                      </c:pt>
                      <c:pt idx="2285">
                        <c:v>914.30799999999999</c:v>
                      </c:pt>
                      <c:pt idx="2286">
                        <c:v>914.70799999999997</c:v>
                      </c:pt>
                      <c:pt idx="2287">
                        <c:v>915.10900000000004</c:v>
                      </c:pt>
                      <c:pt idx="2288">
                        <c:v>915.50800000000004</c:v>
                      </c:pt>
                      <c:pt idx="2289">
                        <c:v>915.90899999999999</c:v>
                      </c:pt>
                      <c:pt idx="2290">
                        <c:v>916.30799999999999</c:v>
                      </c:pt>
                      <c:pt idx="2291">
                        <c:v>916.70799999999997</c:v>
                      </c:pt>
                      <c:pt idx="2292">
                        <c:v>917.11</c:v>
                      </c:pt>
                      <c:pt idx="2293">
                        <c:v>917.51</c:v>
                      </c:pt>
                      <c:pt idx="2294">
                        <c:v>917.91</c:v>
                      </c:pt>
                      <c:pt idx="2295">
                        <c:v>918.31</c:v>
                      </c:pt>
                      <c:pt idx="2296">
                        <c:v>918.71</c:v>
                      </c:pt>
                      <c:pt idx="2297">
                        <c:v>919.11</c:v>
                      </c:pt>
                      <c:pt idx="2298">
                        <c:v>919.51</c:v>
                      </c:pt>
                      <c:pt idx="2299">
                        <c:v>919.91</c:v>
                      </c:pt>
                      <c:pt idx="2300">
                        <c:v>920.31</c:v>
                      </c:pt>
                      <c:pt idx="2301">
                        <c:v>920.71</c:v>
                      </c:pt>
                      <c:pt idx="2302">
                        <c:v>921.11099999999999</c:v>
                      </c:pt>
                      <c:pt idx="2303">
                        <c:v>921.51099999999997</c:v>
                      </c:pt>
                      <c:pt idx="2304">
                        <c:v>921.91099999999994</c:v>
                      </c:pt>
                      <c:pt idx="2305">
                        <c:v>922.31100000000004</c:v>
                      </c:pt>
                      <c:pt idx="2306">
                        <c:v>922.71100000000001</c:v>
                      </c:pt>
                      <c:pt idx="2307">
                        <c:v>923.11099999999999</c:v>
                      </c:pt>
                      <c:pt idx="2308">
                        <c:v>923.51099999999997</c:v>
                      </c:pt>
                      <c:pt idx="2309">
                        <c:v>923.91099999999994</c:v>
                      </c:pt>
                      <c:pt idx="2310">
                        <c:v>924.31100000000004</c:v>
                      </c:pt>
                      <c:pt idx="2311">
                        <c:v>924.71100000000001</c:v>
                      </c:pt>
                      <c:pt idx="2312">
                        <c:v>925.11199999999997</c:v>
                      </c:pt>
                      <c:pt idx="2313">
                        <c:v>925.51199999999994</c:v>
                      </c:pt>
                      <c:pt idx="2314">
                        <c:v>925.91200000000003</c:v>
                      </c:pt>
                      <c:pt idx="2315">
                        <c:v>926.31200000000001</c:v>
                      </c:pt>
                      <c:pt idx="2316">
                        <c:v>926.71199999999999</c:v>
                      </c:pt>
                      <c:pt idx="2317">
                        <c:v>927.11199999999997</c:v>
                      </c:pt>
                      <c:pt idx="2318">
                        <c:v>927.51199999999994</c:v>
                      </c:pt>
                      <c:pt idx="2319">
                        <c:v>927.91200000000003</c:v>
                      </c:pt>
                      <c:pt idx="2320">
                        <c:v>928.31200000000001</c:v>
                      </c:pt>
                      <c:pt idx="2321">
                        <c:v>928.71199999999999</c:v>
                      </c:pt>
                      <c:pt idx="2322">
                        <c:v>929.11300000000006</c:v>
                      </c:pt>
                      <c:pt idx="2323">
                        <c:v>929.51300000000003</c:v>
                      </c:pt>
                      <c:pt idx="2324">
                        <c:v>929.91300000000001</c:v>
                      </c:pt>
                      <c:pt idx="2325">
                        <c:v>930.31299999999999</c:v>
                      </c:pt>
                      <c:pt idx="2326">
                        <c:v>930.71299999999997</c:v>
                      </c:pt>
                      <c:pt idx="2327">
                        <c:v>931.11300000000006</c:v>
                      </c:pt>
                      <c:pt idx="2328">
                        <c:v>931.51300000000003</c:v>
                      </c:pt>
                      <c:pt idx="2329">
                        <c:v>931.91300000000001</c:v>
                      </c:pt>
                      <c:pt idx="2330">
                        <c:v>932.31299999999999</c:v>
                      </c:pt>
                      <c:pt idx="2331">
                        <c:v>932.71299999999997</c:v>
                      </c:pt>
                      <c:pt idx="2332">
                        <c:v>933.11400000000003</c:v>
                      </c:pt>
                      <c:pt idx="2333">
                        <c:v>933.51400000000001</c:v>
                      </c:pt>
                      <c:pt idx="2334">
                        <c:v>933.91399999999999</c:v>
                      </c:pt>
                      <c:pt idx="2335">
                        <c:v>934.31399999999996</c:v>
                      </c:pt>
                      <c:pt idx="2336">
                        <c:v>934.71400000000006</c:v>
                      </c:pt>
                      <c:pt idx="2337">
                        <c:v>935.11400000000003</c:v>
                      </c:pt>
                      <c:pt idx="2338">
                        <c:v>935.51400000000001</c:v>
                      </c:pt>
                      <c:pt idx="2339">
                        <c:v>935.91399999999999</c:v>
                      </c:pt>
                      <c:pt idx="2340">
                        <c:v>936.31399999999996</c:v>
                      </c:pt>
                      <c:pt idx="2341">
                        <c:v>936.71400000000006</c:v>
                      </c:pt>
                      <c:pt idx="2342">
                        <c:v>937.11500000000001</c:v>
                      </c:pt>
                      <c:pt idx="2343">
                        <c:v>937.51499999999999</c:v>
                      </c:pt>
                      <c:pt idx="2344">
                        <c:v>937.91499999999996</c:v>
                      </c:pt>
                      <c:pt idx="2345">
                        <c:v>938.31500000000005</c:v>
                      </c:pt>
                      <c:pt idx="2346">
                        <c:v>938.71500000000003</c:v>
                      </c:pt>
                      <c:pt idx="2347">
                        <c:v>939.11500000000001</c:v>
                      </c:pt>
                      <c:pt idx="2348">
                        <c:v>939.51499999999999</c:v>
                      </c:pt>
                      <c:pt idx="2349">
                        <c:v>939.91499999999996</c:v>
                      </c:pt>
                      <c:pt idx="2350">
                        <c:v>940.31500000000005</c:v>
                      </c:pt>
                      <c:pt idx="2351">
                        <c:v>940.71500000000003</c:v>
                      </c:pt>
                      <c:pt idx="2352">
                        <c:v>941.11599999999999</c:v>
                      </c:pt>
                      <c:pt idx="2353">
                        <c:v>941.51599999999996</c:v>
                      </c:pt>
                      <c:pt idx="2354">
                        <c:v>941.91600000000005</c:v>
                      </c:pt>
                      <c:pt idx="2355">
                        <c:v>942.31600000000003</c:v>
                      </c:pt>
                      <c:pt idx="2356">
                        <c:v>942.71600000000001</c:v>
                      </c:pt>
                      <c:pt idx="2357">
                        <c:v>943.11599999999999</c:v>
                      </c:pt>
                      <c:pt idx="2358">
                        <c:v>943.51599999999996</c:v>
                      </c:pt>
                      <c:pt idx="2359">
                        <c:v>943.91600000000005</c:v>
                      </c:pt>
                      <c:pt idx="2360">
                        <c:v>944.31600000000003</c:v>
                      </c:pt>
                      <c:pt idx="2361">
                        <c:v>944.71600000000001</c:v>
                      </c:pt>
                      <c:pt idx="2362">
                        <c:v>945.11699999999996</c:v>
                      </c:pt>
                      <c:pt idx="2363">
                        <c:v>945.51700000000005</c:v>
                      </c:pt>
                      <c:pt idx="2364">
                        <c:v>945.91700000000003</c:v>
                      </c:pt>
                      <c:pt idx="2365">
                        <c:v>946.31700000000001</c:v>
                      </c:pt>
                      <c:pt idx="2366">
                        <c:v>946.71699999999998</c:v>
                      </c:pt>
                      <c:pt idx="2367">
                        <c:v>947.11699999999996</c:v>
                      </c:pt>
                      <c:pt idx="2368">
                        <c:v>947.51700000000005</c:v>
                      </c:pt>
                      <c:pt idx="2369">
                        <c:v>947.91700000000003</c:v>
                      </c:pt>
                      <c:pt idx="2370">
                        <c:v>948.31700000000001</c:v>
                      </c:pt>
                      <c:pt idx="2371">
                        <c:v>948.71699999999998</c:v>
                      </c:pt>
                      <c:pt idx="2372">
                        <c:v>949.11800000000005</c:v>
                      </c:pt>
                      <c:pt idx="2373">
                        <c:v>949.51800000000003</c:v>
                      </c:pt>
                      <c:pt idx="2374">
                        <c:v>949.91800000000001</c:v>
                      </c:pt>
                      <c:pt idx="2375">
                        <c:v>950.31799999999998</c:v>
                      </c:pt>
                      <c:pt idx="2376">
                        <c:v>950.71799999999996</c:v>
                      </c:pt>
                      <c:pt idx="2377">
                        <c:v>951.11800000000005</c:v>
                      </c:pt>
                      <c:pt idx="2378">
                        <c:v>951.51800000000003</c:v>
                      </c:pt>
                      <c:pt idx="2379">
                        <c:v>951.91800000000001</c:v>
                      </c:pt>
                      <c:pt idx="2380">
                        <c:v>952.31799999999998</c:v>
                      </c:pt>
                      <c:pt idx="2381">
                        <c:v>952.71799999999996</c:v>
                      </c:pt>
                      <c:pt idx="2382">
                        <c:v>953.11900000000003</c:v>
                      </c:pt>
                      <c:pt idx="2383">
                        <c:v>953.51900000000001</c:v>
                      </c:pt>
                      <c:pt idx="2384">
                        <c:v>953.91899999999998</c:v>
                      </c:pt>
                      <c:pt idx="2385">
                        <c:v>954.31899999999996</c:v>
                      </c:pt>
                      <c:pt idx="2386">
                        <c:v>954.71900000000005</c:v>
                      </c:pt>
                      <c:pt idx="2387">
                        <c:v>955.11900000000003</c:v>
                      </c:pt>
                      <c:pt idx="2388">
                        <c:v>955.51900000000001</c:v>
                      </c:pt>
                      <c:pt idx="2389">
                        <c:v>955.91899999999998</c:v>
                      </c:pt>
                      <c:pt idx="2390">
                        <c:v>956.31899999999996</c:v>
                      </c:pt>
                      <c:pt idx="2391">
                        <c:v>956.71900000000005</c:v>
                      </c:pt>
                      <c:pt idx="2392">
                        <c:v>957.12</c:v>
                      </c:pt>
                      <c:pt idx="2393">
                        <c:v>957.52</c:v>
                      </c:pt>
                      <c:pt idx="2394">
                        <c:v>957.92</c:v>
                      </c:pt>
                      <c:pt idx="2395">
                        <c:v>958.32</c:v>
                      </c:pt>
                      <c:pt idx="2396">
                        <c:v>958.72</c:v>
                      </c:pt>
                      <c:pt idx="2397">
                        <c:v>959.12</c:v>
                      </c:pt>
                      <c:pt idx="2398">
                        <c:v>959.52</c:v>
                      </c:pt>
                      <c:pt idx="2399">
                        <c:v>959.92</c:v>
                      </c:pt>
                      <c:pt idx="2400">
                        <c:v>960.32</c:v>
                      </c:pt>
                      <c:pt idx="2401">
                        <c:v>960.72</c:v>
                      </c:pt>
                      <c:pt idx="2402">
                        <c:v>961.12099999999998</c:v>
                      </c:pt>
                      <c:pt idx="2403">
                        <c:v>961.52099999999996</c:v>
                      </c:pt>
                      <c:pt idx="2404">
                        <c:v>961.92100000000005</c:v>
                      </c:pt>
                      <c:pt idx="2405">
                        <c:v>962.32100000000003</c:v>
                      </c:pt>
                      <c:pt idx="2406">
                        <c:v>962.721</c:v>
                      </c:pt>
                      <c:pt idx="2407">
                        <c:v>963.12099999999998</c:v>
                      </c:pt>
                      <c:pt idx="2408">
                        <c:v>963.52099999999996</c:v>
                      </c:pt>
                      <c:pt idx="2409">
                        <c:v>963.92100000000005</c:v>
                      </c:pt>
                      <c:pt idx="2410">
                        <c:v>964.32100000000003</c:v>
                      </c:pt>
                      <c:pt idx="2411">
                        <c:v>964.721</c:v>
                      </c:pt>
                      <c:pt idx="2412">
                        <c:v>965.12199999999996</c:v>
                      </c:pt>
                      <c:pt idx="2413">
                        <c:v>965.52200000000005</c:v>
                      </c:pt>
                      <c:pt idx="2414">
                        <c:v>965.92200000000003</c:v>
                      </c:pt>
                      <c:pt idx="2415">
                        <c:v>966.322</c:v>
                      </c:pt>
                      <c:pt idx="2416">
                        <c:v>966.72199999999998</c:v>
                      </c:pt>
                      <c:pt idx="2417">
                        <c:v>967.12199999999996</c:v>
                      </c:pt>
                      <c:pt idx="2418">
                        <c:v>967.52200000000005</c:v>
                      </c:pt>
                      <c:pt idx="2419">
                        <c:v>967.92200000000003</c:v>
                      </c:pt>
                      <c:pt idx="2420">
                        <c:v>968.322</c:v>
                      </c:pt>
                      <c:pt idx="2421">
                        <c:v>968.72199999999998</c:v>
                      </c:pt>
                      <c:pt idx="2422">
                        <c:v>969.125</c:v>
                      </c:pt>
                      <c:pt idx="2423">
                        <c:v>969.52499999999998</c:v>
                      </c:pt>
                      <c:pt idx="2424">
                        <c:v>969.92499999999995</c:v>
                      </c:pt>
                      <c:pt idx="2425">
                        <c:v>970.32500000000005</c:v>
                      </c:pt>
                      <c:pt idx="2426">
                        <c:v>970.72500000000002</c:v>
                      </c:pt>
                      <c:pt idx="2427">
                        <c:v>971.125</c:v>
                      </c:pt>
                      <c:pt idx="2428">
                        <c:v>971.52499999999998</c:v>
                      </c:pt>
                      <c:pt idx="2429">
                        <c:v>971.92499999999995</c:v>
                      </c:pt>
                      <c:pt idx="2430">
                        <c:v>972.32500000000005</c:v>
                      </c:pt>
                      <c:pt idx="2431">
                        <c:v>972.72500000000002</c:v>
                      </c:pt>
                      <c:pt idx="2432">
                        <c:v>973.12599999999998</c:v>
                      </c:pt>
                      <c:pt idx="2433">
                        <c:v>973.52599999999995</c:v>
                      </c:pt>
                      <c:pt idx="2434">
                        <c:v>973.92600000000004</c:v>
                      </c:pt>
                      <c:pt idx="2435">
                        <c:v>974.32600000000002</c:v>
                      </c:pt>
                      <c:pt idx="2436">
                        <c:v>974.726</c:v>
                      </c:pt>
                      <c:pt idx="2437">
                        <c:v>975.12599999999998</c:v>
                      </c:pt>
                      <c:pt idx="2438">
                        <c:v>975.52599999999995</c:v>
                      </c:pt>
                      <c:pt idx="2439">
                        <c:v>975.92600000000004</c:v>
                      </c:pt>
                      <c:pt idx="2440">
                        <c:v>976.32600000000002</c:v>
                      </c:pt>
                      <c:pt idx="2441">
                        <c:v>976.726</c:v>
                      </c:pt>
                      <c:pt idx="2442">
                        <c:v>977.12699999999995</c:v>
                      </c:pt>
                      <c:pt idx="2443">
                        <c:v>977.52700000000004</c:v>
                      </c:pt>
                      <c:pt idx="2444">
                        <c:v>977.92700000000002</c:v>
                      </c:pt>
                      <c:pt idx="2445">
                        <c:v>978.327</c:v>
                      </c:pt>
                      <c:pt idx="2446">
                        <c:v>978.72699999999998</c:v>
                      </c:pt>
                      <c:pt idx="2447">
                        <c:v>979.12699999999995</c:v>
                      </c:pt>
                      <c:pt idx="2448">
                        <c:v>979.52700000000004</c:v>
                      </c:pt>
                      <c:pt idx="2449">
                        <c:v>979.92700000000002</c:v>
                      </c:pt>
                      <c:pt idx="2450">
                        <c:v>980.327</c:v>
                      </c:pt>
                      <c:pt idx="2451">
                        <c:v>980.72699999999998</c:v>
                      </c:pt>
                      <c:pt idx="2452">
                        <c:v>981.12800000000004</c:v>
                      </c:pt>
                      <c:pt idx="2453">
                        <c:v>981.529</c:v>
                      </c:pt>
                      <c:pt idx="2454">
                        <c:v>981.92899999999997</c:v>
                      </c:pt>
                      <c:pt idx="2455">
                        <c:v>982.32799999999997</c:v>
                      </c:pt>
                      <c:pt idx="2456">
                        <c:v>982.72900000000004</c:v>
                      </c:pt>
                      <c:pt idx="2457">
                        <c:v>983.12800000000004</c:v>
                      </c:pt>
                      <c:pt idx="2458">
                        <c:v>983.529</c:v>
                      </c:pt>
                      <c:pt idx="2459">
                        <c:v>983.92899999999997</c:v>
                      </c:pt>
                      <c:pt idx="2460">
                        <c:v>984.32799999999997</c:v>
                      </c:pt>
                      <c:pt idx="2461">
                        <c:v>984.72900000000004</c:v>
                      </c:pt>
                      <c:pt idx="2462">
                        <c:v>985.13</c:v>
                      </c:pt>
                      <c:pt idx="2463">
                        <c:v>985.529</c:v>
                      </c:pt>
                      <c:pt idx="2464">
                        <c:v>985.93</c:v>
                      </c:pt>
                      <c:pt idx="2465">
                        <c:v>986.33</c:v>
                      </c:pt>
                      <c:pt idx="2466">
                        <c:v>986.72900000000004</c:v>
                      </c:pt>
                      <c:pt idx="2467">
                        <c:v>987.13</c:v>
                      </c:pt>
                      <c:pt idx="2468">
                        <c:v>987.529</c:v>
                      </c:pt>
                      <c:pt idx="2469">
                        <c:v>987.93</c:v>
                      </c:pt>
                      <c:pt idx="2470">
                        <c:v>988.33</c:v>
                      </c:pt>
                      <c:pt idx="2471">
                        <c:v>988.72900000000004</c:v>
                      </c:pt>
                      <c:pt idx="2472">
                        <c:v>989.13</c:v>
                      </c:pt>
                      <c:pt idx="2473">
                        <c:v>989.53099999999995</c:v>
                      </c:pt>
                      <c:pt idx="2474">
                        <c:v>989.93</c:v>
                      </c:pt>
                      <c:pt idx="2475">
                        <c:v>990.33100000000002</c:v>
                      </c:pt>
                      <c:pt idx="2476">
                        <c:v>990.73</c:v>
                      </c:pt>
                      <c:pt idx="2477">
                        <c:v>991.13</c:v>
                      </c:pt>
                      <c:pt idx="2478">
                        <c:v>991.53099999999995</c:v>
                      </c:pt>
                      <c:pt idx="2479">
                        <c:v>991.93</c:v>
                      </c:pt>
                      <c:pt idx="2480">
                        <c:v>992.33100000000002</c:v>
                      </c:pt>
                      <c:pt idx="2481">
                        <c:v>992.73</c:v>
                      </c:pt>
                      <c:pt idx="2482">
                        <c:v>993.13099999999997</c:v>
                      </c:pt>
                      <c:pt idx="2483">
                        <c:v>993.53099999999995</c:v>
                      </c:pt>
                      <c:pt idx="2484">
                        <c:v>993.93100000000004</c:v>
                      </c:pt>
                      <c:pt idx="2485">
                        <c:v>994.33100000000002</c:v>
                      </c:pt>
                      <c:pt idx="2486">
                        <c:v>994.73099999999999</c:v>
                      </c:pt>
                      <c:pt idx="2487">
                        <c:v>995.13099999999997</c:v>
                      </c:pt>
                      <c:pt idx="2488">
                        <c:v>995.53099999999995</c:v>
                      </c:pt>
                      <c:pt idx="2489">
                        <c:v>995.93100000000004</c:v>
                      </c:pt>
                      <c:pt idx="2490">
                        <c:v>996.33100000000002</c:v>
                      </c:pt>
                      <c:pt idx="2491">
                        <c:v>996.73099999999999</c:v>
                      </c:pt>
                      <c:pt idx="2492">
                        <c:v>997.13199999999995</c:v>
                      </c:pt>
                      <c:pt idx="2493">
                        <c:v>997.53200000000004</c:v>
                      </c:pt>
                      <c:pt idx="2494">
                        <c:v>997.93200000000002</c:v>
                      </c:pt>
                      <c:pt idx="2495">
                        <c:v>998.33199999999999</c:v>
                      </c:pt>
                      <c:pt idx="2496">
                        <c:v>998.73199999999997</c:v>
                      </c:pt>
                      <c:pt idx="2497">
                        <c:v>999.13199999999995</c:v>
                      </c:pt>
                      <c:pt idx="2498">
                        <c:v>999.53200000000004</c:v>
                      </c:pt>
                      <c:pt idx="2499">
                        <c:v>999.93200000000002</c:v>
                      </c:pt>
                      <c:pt idx="2500">
                        <c:v>1000.332</c:v>
                      </c:pt>
                      <c:pt idx="2501">
                        <c:v>1000.732</c:v>
                      </c:pt>
                      <c:pt idx="2502">
                        <c:v>1001.136</c:v>
                      </c:pt>
                      <c:pt idx="2503">
                        <c:v>1001.5359999999999</c:v>
                      </c:pt>
                      <c:pt idx="2504">
                        <c:v>1001.936</c:v>
                      </c:pt>
                      <c:pt idx="2505">
                        <c:v>1002.336</c:v>
                      </c:pt>
                      <c:pt idx="2506">
                        <c:v>1002.736</c:v>
                      </c:pt>
                      <c:pt idx="2507">
                        <c:v>1003.136</c:v>
                      </c:pt>
                      <c:pt idx="2508">
                        <c:v>1003.5359999999999</c:v>
                      </c:pt>
                      <c:pt idx="2509">
                        <c:v>1003.936</c:v>
                      </c:pt>
                      <c:pt idx="2510">
                        <c:v>1004.336</c:v>
                      </c:pt>
                      <c:pt idx="2511">
                        <c:v>1004.736</c:v>
                      </c:pt>
                      <c:pt idx="2512">
                        <c:v>1005.1369999999999</c:v>
                      </c:pt>
                      <c:pt idx="2513">
                        <c:v>1005.537</c:v>
                      </c:pt>
                      <c:pt idx="2514">
                        <c:v>1005.937</c:v>
                      </c:pt>
                      <c:pt idx="2515">
                        <c:v>1006.337</c:v>
                      </c:pt>
                      <c:pt idx="2516">
                        <c:v>1006.737</c:v>
                      </c:pt>
                      <c:pt idx="2517">
                        <c:v>1007.1369999999999</c:v>
                      </c:pt>
                      <c:pt idx="2518">
                        <c:v>1007.537</c:v>
                      </c:pt>
                      <c:pt idx="2519">
                        <c:v>1007.937</c:v>
                      </c:pt>
                      <c:pt idx="2520">
                        <c:v>1008.337</c:v>
                      </c:pt>
                      <c:pt idx="2521">
                        <c:v>1008.737</c:v>
                      </c:pt>
                      <c:pt idx="2522">
                        <c:v>1009.138</c:v>
                      </c:pt>
                      <c:pt idx="2523">
                        <c:v>1009.538</c:v>
                      </c:pt>
                      <c:pt idx="2524">
                        <c:v>1009.938</c:v>
                      </c:pt>
                      <c:pt idx="2525">
                        <c:v>1010.338</c:v>
                      </c:pt>
                      <c:pt idx="2526">
                        <c:v>1010.7380000000001</c:v>
                      </c:pt>
                      <c:pt idx="2527">
                        <c:v>1011.138</c:v>
                      </c:pt>
                      <c:pt idx="2528">
                        <c:v>1011.538</c:v>
                      </c:pt>
                      <c:pt idx="2529">
                        <c:v>1011.938</c:v>
                      </c:pt>
                      <c:pt idx="2530">
                        <c:v>1012.338</c:v>
                      </c:pt>
                      <c:pt idx="2531">
                        <c:v>1012.7380000000001</c:v>
                      </c:pt>
                      <c:pt idx="2532">
                        <c:v>1013.139</c:v>
                      </c:pt>
                      <c:pt idx="2533">
                        <c:v>1013.539</c:v>
                      </c:pt>
                      <c:pt idx="2534">
                        <c:v>1013.939</c:v>
                      </c:pt>
                      <c:pt idx="2535">
                        <c:v>1014.3390000000001</c:v>
                      </c:pt>
                      <c:pt idx="2536">
                        <c:v>1014.739</c:v>
                      </c:pt>
                      <c:pt idx="2537">
                        <c:v>1015.139</c:v>
                      </c:pt>
                      <c:pt idx="2538">
                        <c:v>1015.539</c:v>
                      </c:pt>
                      <c:pt idx="2539">
                        <c:v>1015.939</c:v>
                      </c:pt>
                      <c:pt idx="2540">
                        <c:v>1016.3390000000001</c:v>
                      </c:pt>
                      <c:pt idx="2541">
                        <c:v>1016.739</c:v>
                      </c:pt>
                      <c:pt idx="2542">
                        <c:v>1017.141</c:v>
                      </c:pt>
                      <c:pt idx="2543">
                        <c:v>1017.5410000000001</c:v>
                      </c:pt>
                      <c:pt idx="2544">
                        <c:v>1017.94</c:v>
                      </c:pt>
                      <c:pt idx="2545">
                        <c:v>1018.341</c:v>
                      </c:pt>
                      <c:pt idx="2546">
                        <c:v>1018.74</c:v>
                      </c:pt>
                      <c:pt idx="2547">
                        <c:v>1019.141</c:v>
                      </c:pt>
                      <c:pt idx="2548">
                        <c:v>1019.5410000000001</c:v>
                      </c:pt>
                      <c:pt idx="2549">
                        <c:v>1019.94</c:v>
                      </c:pt>
                      <c:pt idx="2550">
                        <c:v>1020.341</c:v>
                      </c:pt>
                      <c:pt idx="2551">
                        <c:v>1020.74</c:v>
                      </c:pt>
                      <c:pt idx="2552">
                        <c:v>1021.1420000000001</c:v>
                      </c:pt>
                      <c:pt idx="2553">
                        <c:v>1021.542</c:v>
                      </c:pt>
                      <c:pt idx="2554">
                        <c:v>1021.942</c:v>
                      </c:pt>
                      <c:pt idx="2555">
                        <c:v>1022.342</c:v>
                      </c:pt>
                      <c:pt idx="2556">
                        <c:v>1022.742</c:v>
                      </c:pt>
                      <c:pt idx="2557">
                        <c:v>1023.1420000000001</c:v>
                      </c:pt>
                      <c:pt idx="2558">
                        <c:v>1023.542</c:v>
                      </c:pt>
                      <c:pt idx="2559">
                        <c:v>1023.942</c:v>
                      </c:pt>
                      <c:pt idx="2560">
                        <c:v>1024.3420000000001</c:v>
                      </c:pt>
                      <c:pt idx="2561">
                        <c:v>1024.742</c:v>
                      </c:pt>
                      <c:pt idx="2562">
                        <c:v>1025.1420000000001</c:v>
                      </c:pt>
                      <c:pt idx="2563">
                        <c:v>1025.5419999999999</c:v>
                      </c:pt>
                      <c:pt idx="2564">
                        <c:v>1025.942</c:v>
                      </c:pt>
                      <c:pt idx="2565">
                        <c:v>1026.3420000000001</c:v>
                      </c:pt>
                      <c:pt idx="2566">
                        <c:v>1026.742</c:v>
                      </c:pt>
                      <c:pt idx="2567">
                        <c:v>1027.1420000000001</c:v>
                      </c:pt>
                      <c:pt idx="2568">
                        <c:v>1027.5419999999999</c:v>
                      </c:pt>
                      <c:pt idx="2569">
                        <c:v>1027.942</c:v>
                      </c:pt>
                      <c:pt idx="2570">
                        <c:v>1028.3420000000001</c:v>
                      </c:pt>
                      <c:pt idx="2571">
                        <c:v>1028.742</c:v>
                      </c:pt>
                      <c:pt idx="2572">
                        <c:v>1029.143</c:v>
                      </c:pt>
                      <c:pt idx="2573">
                        <c:v>1029.5429999999999</c:v>
                      </c:pt>
                      <c:pt idx="2574">
                        <c:v>1029.943</c:v>
                      </c:pt>
                      <c:pt idx="2575">
                        <c:v>1030.3430000000001</c:v>
                      </c:pt>
                      <c:pt idx="2576">
                        <c:v>1030.7429999999999</c:v>
                      </c:pt>
                      <c:pt idx="2577">
                        <c:v>1031.143</c:v>
                      </c:pt>
                      <c:pt idx="2578">
                        <c:v>1031.5429999999999</c:v>
                      </c:pt>
                      <c:pt idx="2579">
                        <c:v>1031.943</c:v>
                      </c:pt>
                      <c:pt idx="2580">
                        <c:v>1032.3430000000001</c:v>
                      </c:pt>
                      <c:pt idx="2581">
                        <c:v>1032.7429999999999</c:v>
                      </c:pt>
                      <c:pt idx="2582">
                        <c:v>1033.144</c:v>
                      </c:pt>
                      <c:pt idx="2583">
                        <c:v>1033.5440000000001</c:v>
                      </c:pt>
                      <c:pt idx="2584">
                        <c:v>1033.944</c:v>
                      </c:pt>
                      <c:pt idx="2585">
                        <c:v>1034.3440000000001</c:v>
                      </c:pt>
                      <c:pt idx="2586">
                        <c:v>1034.7439999999999</c:v>
                      </c:pt>
                      <c:pt idx="2587">
                        <c:v>1035.144</c:v>
                      </c:pt>
                      <c:pt idx="2588">
                        <c:v>1035.5440000000001</c:v>
                      </c:pt>
                      <c:pt idx="2589">
                        <c:v>1035.944</c:v>
                      </c:pt>
                      <c:pt idx="2590">
                        <c:v>1036.3440000000001</c:v>
                      </c:pt>
                      <c:pt idx="2591">
                        <c:v>1036.7439999999999</c:v>
                      </c:pt>
                      <c:pt idx="2592">
                        <c:v>1037.145</c:v>
                      </c:pt>
                      <c:pt idx="2593">
                        <c:v>1037.5450000000001</c:v>
                      </c:pt>
                      <c:pt idx="2594">
                        <c:v>1037.9449999999999</c:v>
                      </c:pt>
                      <c:pt idx="2595">
                        <c:v>1038.345</c:v>
                      </c:pt>
                      <c:pt idx="2596">
                        <c:v>1038.7449999999999</c:v>
                      </c:pt>
                      <c:pt idx="2597">
                        <c:v>1039.145</c:v>
                      </c:pt>
                      <c:pt idx="2598">
                        <c:v>1039.5450000000001</c:v>
                      </c:pt>
                      <c:pt idx="2599">
                        <c:v>1039.9449999999999</c:v>
                      </c:pt>
                      <c:pt idx="2600">
                        <c:v>1040.345</c:v>
                      </c:pt>
                      <c:pt idx="2601">
                        <c:v>1040.7449999999999</c:v>
                      </c:pt>
                      <c:pt idx="2602">
                        <c:v>1041.1479999999999</c:v>
                      </c:pt>
                      <c:pt idx="2603">
                        <c:v>1041.548</c:v>
                      </c:pt>
                      <c:pt idx="2604">
                        <c:v>1041.9480000000001</c:v>
                      </c:pt>
                      <c:pt idx="2605">
                        <c:v>1042.348</c:v>
                      </c:pt>
                      <c:pt idx="2606">
                        <c:v>1042.748</c:v>
                      </c:pt>
                      <c:pt idx="2607">
                        <c:v>1043.1479999999999</c:v>
                      </c:pt>
                      <c:pt idx="2608">
                        <c:v>1043.548</c:v>
                      </c:pt>
                      <c:pt idx="2609">
                        <c:v>1043.9480000000001</c:v>
                      </c:pt>
                      <c:pt idx="2610">
                        <c:v>1044.348</c:v>
                      </c:pt>
                      <c:pt idx="2611">
                        <c:v>1044.748</c:v>
                      </c:pt>
                      <c:pt idx="2612">
                        <c:v>1045.1500000000001</c:v>
                      </c:pt>
                      <c:pt idx="2613">
                        <c:v>1045.549</c:v>
                      </c:pt>
                      <c:pt idx="2614">
                        <c:v>1045.9490000000001</c:v>
                      </c:pt>
                      <c:pt idx="2615">
                        <c:v>1046.3489999999999</c:v>
                      </c:pt>
                      <c:pt idx="2616">
                        <c:v>1046.75</c:v>
                      </c:pt>
                      <c:pt idx="2617">
                        <c:v>1047.1500000000001</c:v>
                      </c:pt>
                      <c:pt idx="2618">
                        <c:v>1047.549</c:v>
                      </c:pt>
                      <c:pt idx="2619">
                        <c:v>1047.9490000000001</c:v>
                      </c:pt>
                      <c:pt idx="2620">
                        <c:v>1048.3489999999999</c:v>
                      </c:pt>
                      <c:pt idx="2621">
                        <c:v>1048.75</c:v>
                      </c:pt>
                      <c:pt idx="2622">
                        <c:v>1049.1510000000001</c:v>
                      </c:pt>
                      <c:pt idx="2623">
                        <c:v>1049.5509999999999</c:v>
                      </c:pt>
                      <c:pt idx="2624">
                        <c:v>1049.951</c:v>
                      </c:pt>
                      <c:pt idx="2625">
                        <c:v>1050.3510000000001</c:v>
                      </c:pt>
                      <c:pt idx="2626">
                        <c:v>1050.751</c:v>
                      </c:pt>
                      <c:pt idx="2627">
                        <c:v>1051.1510000000001</c:v>
                      </c:pt>
                      <c:pt idx="2628">
                        <c:v>1051.5509999999999</c:v>
                      </c:pt>
                      <c:pt idx="2629">
                        <c:v>1051.951</c:v>
                      </c:pt>
                      <c:pt idx="2630">
                        <c:v>1052.3510000000001</c:v>
                      </c:pt>
                      <c:pt idx="2631">
                        <c:v>1052.751</c:v>
                      </c:pt>
                      <c:pt idx="2632">
                        <c:v>1053.152</c:v>
                      </c:pt>
                      <c:pt idx="2633">
                        <c:v>1053.5519999999999</c:v>
                      </c:pt>
                      <c:pt idx="2634">
                        <c:v>1053.952</c:v>
                      </c:pt>
                      <c:pt idx="2635">
                        <c:v>1054.3520000000001</c:v>
                      </c:pt>
                      <c:pt idx="2636">
                        <c:v>1054.752</c:v>
                      </c:pt>
                      <c:pt idx="2637">
                        <c:v>1055.152</c:v>
                      </c:pt>
                      <c:pt idx="2638">
                        <c:v>1055.5519999999999</c:v>
                      </c:pt>
                      <c:pt idx="2639">
                        <c:v>1055.952</c:v>
                      </c:pt>
                      <c:pt idx="2640">
                        <c:v>1056.3520000000001</c:v>
                      </c:pt>
                      <c:pt idx="2641">
                        <c:v>1056.752</c:v>
                      </c:pt>
                      <c:pt idx="2642">
                        <c:v>1057.153</c:v>
                      </c:pt>
                      <c:pt idx="2643">
                        <c:v>1057.5530000000001</c:v>
                      </c:pt>
                      <c:pt idx="2644">
                        <c:v>1057.953</c:v>
                      </c:pt>
                      <c:pt idx="2645">
                        <c:v>1058.3530000000001</c:v>
                      </c:pt>
                      <c:pt idx="2646">
                        <c:v>1058.7529999999999</c:v>
                      </c:pt>
                      <c:pt idx="2647">
                        <c:v>1059.153</c:v>
                      </c:pt>
                      <c:pt idx="2648">
                        <c:v>1059.5530000000001</c:v>
                      </c:pt>
                      <c:pt idx="2649">
                        <c:v>1059.953</c:v>
                      </c:pt>
                      <c:pt idx="2650">
                        <c:v>1060.3530000000001</c:v>
                      </c:pt>
                      <c:pt idx="2651">
                        <c:v>1060.7529999999999</c:v>
                      </c:pt>
                      <c:pt idx="2652">
                        <c:v>1061.154</c:v>
                      </c:pt>
                      <c:pt idx="2653">
                        <c:v>1061.5540000000001</c:v>
                      </c:pt>
                      <c:pt idx="2654">
                        <c:v>1061.954</c:v>
                      </c:pt>
                      <c:pt idx="2655">
                        <c:v>1062.354</c:v>
                      </c:pt>
                      <c:pt idx="2656">
                        <c:v>1062.7539999999999</c:v>
                      </c:pt>
                      <c:pt idx="2657">
                        <c:v>1063.154</c:v>
                      </c:pt>
                      <c:pt idx="2658">
                        <c:v>1063.5540000000001</c:v>
                      </c:pt>
                      <c:pt idx="2659">
                        <c:v>1063.954</c:v>
                      </c:pt>
                      <c:pt idx="2660">
                        <c:v>1064.354</c:v>
                      </c:pt>
                      <c:pt idx="2661">
                        <c:v>1064.7539999999999</c:v>
                      </c:pt>
                      <c:pt idx="2662">
                        <c:v>1065.155</c:v>
                      </c:pt>
                      <c:pt idx="2663">
                        <c:v>1065.5550000000001</c:v>
                      </c:pt>
                      <c:pt idx="2664">
                        <c:v>1065.9549999999999</c:v>
                      </c:pt>
                      <c:pt idx="2665">
                        <c:v>1066.355</c:v>
                      </c:pt>
                      <c:pt idx="2666">
                        <c:v>1066.7550000000001</c:v>
                      </c:pt>
                      <c:pt idx="2667">
                        <c:v>1067.155</c:v>
                      </c:pt>
                      <c:pt idx="2668">
                        <c:v>1067.5550000000001</c:v>
                      </c:pt>
                      <c:pt idx="2669">
                        <c:v>1067.9549999999999</c:v>
                      </c:pt>
                      <c:pt idx="2670">
                        <c:v>1068.355</c:v>
                      </c:pt>
                      <c:pt idx="2671">
                        <c:v>1068.7550000000001</c:v>
                      </c:pt>
                      <c:pt idx="2672">
                        <c:v>1069.1559999999999</c:v>
                      </c:pt>
                      <c:pt idx="2673">
                        <c:v>1069.556</c:v>
                      </c:pt>
                      <c:pt idx="2674">
                        <c:v>1069.9559999999999</c:v>
                      </c:pt>
                      <c:pt idx="2675">
                        <c:v>1070.356</c:v>
                      </c:pt>
                      <c:pt idx="2676">
                        <c:v>1070.7560000000001</c:v>
                      </c:pt>
                      <c:pt idx="2677">
                        <c:v>1071.1559999999999</c:v>
                      </c:pt>
                      <c:pt idx="2678">
                        <c:v>1071.556</c:v>
                      </c:pt>
                      <c:pt idx="2679">
                        <c:v>1071.9559999999999</c:v>
                      </c:pt>
                      <c:pt idx="2680">
                        <c:v>1072.356</c:v>
                      </c:pt>
                      <c:pt idx="2681">
                        <c:v>1072.7560000000001</c:v>
                      </c:pt>
                      <c:pt idx="2682">
                        <c:v>1073.1569999999999</c:v>
                      </c:pt>
                      <c:pt idx="2683">
                        <c:v>1073.557</c:v>
                      </c:pt>
                      <c:pt idx="2684">
                        <c:v>1073.9570000000001</c:v>
                      </c:pt>
                      <c:pt idx="2685">
                        <c:v>1074.357</c:v>
                      </c:pt>
                      <c:pt idx="2686">
                        <c:v>1074.7570000000001</c:v>
                      </c:pt>
                      <c:pt idx="2687">
                        <c:v>1075.1569999999999</c:v>
                      </c:pt>
                      <c:pt idx="2688">
                        <c:v>1075.557</c:v>
                      </c:pt>
                      <c:pt idx="2689">
                        <c:v>1075.9570000000001</c:v>
                      </c:pt>
                      <c:pt idx="2690">
                        <c:v>1076.357</c:v>
                      </c:pt>
                      <c:pt idx="2691">
                        <c:v>1076.7570000000001</c:v>
                      </c:pt>
                      <c:pt idx="2692">
                        <c:v>1077.1590000000001</c:v>
                      </c:pt>
                      <c:pt idx="2693">
                        <c:v>1077.559</c:v>
                      </c:pt>
                      <c:pt idx="2694">
                        <c:v>1077.9590000000001</c:v>
                      </c:pt>
                      <c:pt idx="2695">
                        <c:v>1078.3589999999999</c:v>
                      </c:pt>
                      <c:pt idx="2696">
                        <c:v>1078.759</c:v>
                      </c:pt>
                      <c:pt idx="2697">
                        <c:v>1079.1579999999999</c:v>
                      </c:pt>
                      <c:pt idx="2698">
                        <c:v>1079.559</c:v>
                      </c:pt>
                      <c:pt idx="2699">
                        <c:v>1079.9590000000001</c:v>
                      </c:pt>
                      <c:pt idx="2700">
                        <c:v>1080.3589999999999</c:v>
                      </c:pt>
                      <c:pt idx="2701">
                        <c:v>1080.759</c:v>
                      </c:pt>
                      <c:pt idx="2702">
                        <c:v>1081.162</c:v>
                      </c:pt>
                      <c:pt idx="2703">
                        <c:v>1081.5619999999999</c:v>
                      </c:pt>
                      <c:pt idx="2704">
                        <c:v>1081.962</c:v>
                      </c:pt>
                      <c:pt idx="2705">
                        <c:v>1082.3620000000001</c:v>
                      </c:pt>
                      <c:pt idx="2706">
                        <c:v>1082.7619999999999</c:v>
                      </c:pt>
                      <c:pt idx="2707">
                        <c:v>1083.162</c:v>
                      </c:pt>
                      <c:pt idx="2708">
                        <c:v>1083.5619999999999</c:v>
                      </c:pt>
                      <c:pt idx="2709">
                        <c:v>1083.962</c:v>
                      </c:pt>
                      <c:pt idx="2710">
                        <c:v>1084.3620000000001</c:v>
                      </c:pt>
                      <c:pt idx="2711">
                        <c:v>1084.7619999999999</c:v>
                      </c:pt>
                      <c:pt idx="2712">
                        <c:v>1085.163</c:v>
                      </c:pt>
                      <c:pt idx="2713">
                        <c:v>1085.5630000000001</c:v>
                      </c:pt>
                      <c:pt idx="2714">
                        <c:v>1085.963</c:v>
                      </c:pt>
                      <c:pt idx="2715">
                        <c:v>1086.3630000000001</c:v>
                      </c:pt>
                      <c:pt idx="2716">
                        <c:v>1086.7629999999999</c:v>
                      </c:pt>
                      <c:pt idx="2717">
                        <c:v>1087.163</c:v>
                      </c:pt>
                      <c:pt idx="2718">
                        <c:v>1087.5630000000001</c:v>
                      </c:pt>
                      <c:pt idx="2719">
                        <c:v>1087.963</c:v>
                      </c:pt>
                      <c:pt idx="2720">
                        <c:v>1088.3630000000001</c:v>
                      </c:pt>
                      <c:pt idx="2721">
                        <c:v>1088.7629999999999</c:v>
                      </c:pt>
                      <c:pt idx="2722">
                        <c:v>1089.165</c:v>
                      </c:pt>
                      <c:pt idx="2723">
                        <c:v>1089.5640000000001</c:v>
                      </c:pt>
                      <c:pt idx="2724">
                        <c:v>1089.9639999999999</c:v>
                      </c:pt>
                      <c:pt idx="2725">
                        <c:v>1090.364</c:v>
                      </c:pt>
                      <c:pt idx="2726">
                        <c:v>1090.7639999999999</c:v>
                      </c:pt>
                      <c:pt idx="2727">
                        <c:v>1091.164</c:v>
                      </c:pt>
                      <c:pt idx="2728">
                        <c:v>1091.5640000000001</c:v>
                      </c:pt>
                      <c:pt idx="2729">
                        <c:v>1091.9639999999999</c:v>
                      </c:pt>
                      <c:pt idx="2730">
                        <c:v>1092.364</c:v>
                      </c:pt>
                      <c:pt idx="2731">
                        <c:v>1092.7639999999999</c:v>
                      </c:pt>
                      <c:pt idx="2732">
                        <c:v>1093.1659999999999</c:v>
                      </c:pt>
                      <c:pt idx="2733">
                        <c:v>1093.566</c:v>
                      </c:pt>
                      <c:pt idx="2734">
                        <c:v>1093.9659999999999</c:v>
                      </c:pt>
                      <c:pt idx="2735">
                        <c:v>1094.365</c:v>
                      </c:pt>
                      <c:pt idx="2736">
                        <c:v>1094.7660000000001</c:v>
                      </c:pt>
                      <c:pt idx="2737">
                        <c:v>1095.1659999999999</c:v>
                      </c:pt>
                      <c:pt idx="2738">
                        <c:v>1095.566</c:v>
                      </c:pt>
                      <c:pt idx="2739">
                        <c:v>1095.9659999999999</c:v>
                      </c:pt>
                      <c:pt idx="2740">
                        <c:v>1096.365</c:v>
                      </c:pt>
                      <c:pt idx="2741">
                        <c:v>1096.7660000000001</c:v>
                      </c:pt>
                      <c:pt idx="2742">
                        <c:v>1097.1669999999999</c:v>
                      </c:pt>
                      <c:pt idx="2743">
                        <c:v>1097.567</c:v>
                      </c:pt>
                      <c:pt idx="2744">
                        <c:v>1097.9670000000001</c:v>
                      </c:pt>
                      <c:pt idx="2745">
                        <c:v>1098.367</c:v>
                      </c:pt>
                      <c:pt idx="2746">
                        <c:v>1098.7670000000001</c:v>
                      </c:pt>
                      <c:pt idx="2747">
                        <c:v>1099.1669999999999</c:v>
                      </c:pt>
                      <c:pt idx="2748">
                        <c:v>1099.567</c:v>
                      </c:pt>
                      <c:pt idx="2749">
                        <c:v>1099.9670000000001</c:v>
                      </c:pt>
                      <c:pt idx="2750">
                        <c:v>1100.367</c:v>
                      </c:pt>
                      <c:pt idx="2751">
                        <c:v>1100.7670000000001</c:v>
                      </c:pt>
                      <c:pt idx="2752">
                        <c:v>1101.1679999999999</c:v>
                      </c:pt>
                      <c:pt idx="2753">
                        <c:v>1101.568</c:v>
                      </c:pt>
                      <c:pt idx="2754">
                        <c:v>1101.9680000000001</c:v>
                      </c:pt>
                      <c:pt idx="2755">
                        <c:v>1102.3679999999999</c:v>
                      </c:pt>
                      <c:pt idx="2756">
                        <c:v>1102.768</c:v>
                      </c:pt>
                      <c:pt idx="2757">
                        <c:v>1103.1679999999999</c:v>
                      </c:pt>
                      <c:pt idx="2758">
                        <c:v>1103.568</c:v>
                      </c:pt>
                      <c:pt idx="2759">
                        <c:v>1103.9680000000001</c:v>
                      </c:pt>
                      <c:pt idx="2760">
                        <c:v>1104.3679999999999</c:v>
                      </c:pt>
                      <c:pt idx="2761">
                        <c:v>1104.768</c:v>
                      </c:pt>
                      <c:pt idx="2762">
                        <c:v>1105.1690000000001</c:v>
                      </c:pt>
                      <c:pt idx="2763">
                        <c:v>1105.569</c:v>
                      </c:pt>
                      <c:pt idx="2764">
                        <c:v>1105.9690000000001</c:v>
                      </c:pt>
                      <c:pt idx="2765">
                        <c:v>1106.3689999999999</c:v>
                      </c:pt>
                      <c:pt idx="2766">
                        <c:v>1106.769</c:v>
                      </c:pt>
                      <c:pt idx="2767">
                        <c:v>1107.1690000000001</c:v>
                      </c:pt>
                      <c:pt idx="2768">
                        <c:v>1107.569</c:v>
                      </c:pt>
                      <c:pt idx="2769">
                        <c:v>1107.9690000000001</c:v>
                      </c:pt>
                      <c:pt idx="2770">
                        <c:v>1108.3689999999999</c:v>
                      </c:pt>
                      <c:pt idx="2771">
                        <c:v>1108.769</c:v>
                      </c:pt>
                      <c:pt idx="2772">
                        <c:v>1109.171</c:v>
                      </c:pt>
                      <c:pt idx="2773">
                        <c:v>1109.57</c:v>
                      </c:pt>
                      <c:pt idx="2774">
                        <c:v>1109.97</c:v>
                      </c:pt>
                      <c:pt idx="2775">
                        <c:v>1110.3699999999999</c:v>
                      </c:pt>
                      <c:pt idx="2776">
                        <c:v>1110.77</c:v>
                      </c:pt>
                      <c:pt idx="2777">
                        <c:v>1111.17</c:v>
                      </c:pt>
                      <c:pt idx="2778">
                        <c:v>1111.57</c:v>
                      </c:pt>
                      <c:pt idx="2779">
                        <c:v>1111.97</c:v>
                      </c:pt>
                      <c:pt idx="2780">
                        <c:v>1112.3699999999999</c:v>
                      </c:pt>
                      <c:pt idx="2781">
                        <c:v>1112.77</c:v>
                      </c:pt>
                      <c:pt idx="2782">
                        <c:v>1113.172</c:v>
                      </c:pt>
                      <c:pt idx="2783">
                        <c:v>1113.5719999999999</c:v>
                      </c:pt>
                      <c:pt idx="2784">
                        <c:v>1113.972</c:v>
                      </c:pt>
                      <c:pt idx="2785">
                        <c:v>1114.3720000000001</c:v>
                      </c:pt>
                      <c:pt idx="2786">
                        <c:v>1114.7719999999999</c:v>
                      </c:pt>
                      <c:pt idx="2787">
                        <c:v>1115.172</c:v>
                      </c:pt>
                      <c:pt idx="2788">
                        <c:v>1115.5719999999999</c:v>
                      </c:pt>
                      <c:pt idx="2789">
                        <c:v>1115.972</c:v>
                      </c:pt>
                      <c:pt idx="2790">
                        <c:v>1116.3720000000001</c:v>
                      </c:pt>
                      <c:pt idx="2791">
                        <c:v>1116.7719999999999</c:v>
                      </c:pt>
                      <c:pt idx="2792">
                        <c:v>1117.173</c:v>
                      </c:pt>
                      <c:pt idx="2793">
                        <c:v>1117.5730000000001</c:v>
                      </c:pt>
                      <c:pt idx="2794">
                        <c:v>1117.973</c:v>
                      </c:pt>
                      <c:pt idx="2795">
                        <c:v>1118.373</c:v>
                      </c:pt>
                      <c:pt idx="2796">
                        <c:v>1118.7729999999999</c:v>
                      </c:pt>
                      <c:pt idx="2797">
                        <c:v>1119.173</c:v>
                      </c:pt>
                      <c:pt idx="2798">
                        <c:v>1119.5730000000001</c:v>
                      </c:pt>
                      <c:pt idx="2799">
                        <c:v>1119.973</c:v>
                      </c:pt>
                      <c:pt idx="2800">
                        <c:v>1120.373</c:v>
                      </c:pt>
                      <c:pt idx="2801">
                        <c:v>1120.7729999999999</c:v>
                      </c:pt>
                      <c:pt idx="2802">
                        <c:v>1121.1759999999999</c:v>
                      </c:pt>
                      <c:pt idx="2803">
                        <c:v>1121.576</c:v>
                      </c:pt>
                      <c:pt idx="2804">
                        <c:v>1121.9760000000001</c:v>
                      </c:pt>
                      <c:pt idx="2805">
                        <c:v>1122.376</c:v>
                      </c:pt>
                      <c:pt idx="2806">
                        <c:v>1122.7760000000001</c:v>
                      </c:pt>
                      <c:pt idx="2807">
                        <c:v>1123.1759999999999</c:v>
                      </c:pt>
                      <c:pt idx="2808">
                        <c:v>1123.576</c:v>
                      </c:pt>
                      <c:pt idx="2809">
                        <c:v>1123.9760000000001</c:v>
                      </c:pt>
                      <c:pt idx="2810">
                        <c:v>1124.376</c:v>
                      </c:pt>
                      <c:pt idx="2811">
                        <c:v>1124.7760000000001</c:v>
                      </c:pt>
                      <c:pt idx="2812">
                        <c:v>1125.1769999999999</c:v>
                      </c:pt>
                      <c:pt idx="2813">
                        <c:v>1125.577</c:v>
                      </c:pt>
                      <c:pt idx="2814">
                        <c:v>1125.9770000000001</c:v>
                      </c:pt>
                      <c:pt idx="2815">
                        <c:v>1126.377</c:v>
                      </c:pt>
                      <c:pt idx="2816">
                        <c:v>1126.777</c:v>
                      </c:pt>
                      <c:pt idx="2817">
                        <c:v>1127.1769999999999</c:v>
                      </c:pt>
                      <c:pt idx="2818">
                        <c:v>1127.577</c:v>
                      </c:pt>
                      <c:pt idx="2819">
                        <c:v>1127.9770000000001</c:v>
                      </c:pt>
                      <c:pt idx="2820">
                        <c:v>1128.377</c:v>
                      </c:pt>
                      <c:pt idx="2821">
                        <c:v>1128.777</c:v>
                      </c:pt>
                      <c:pt idx="2822">
                        <c:v>1129.1790000000001</c:v>
                      </c:pt>
                      <c:pt idx="2823">
                        <c:v>1129.579</c:v>
                      </c:pt>
                      <c:pt idx="2824">
                        <c:v>1129.979</c:v>
                      </c:pt>
                      <c:pt idx="2825">
                        <c:v>1130.3789999999999</c:v>
                      </c:pt>
                      <c:pt idx="2826">
                        <c:v>1130.779</c:v>
                      </c:pt>
                      <c:pt idx="2827">
                        <c:v>1131.1790000000001</c:v>
                      </c:pt>
                      <c:pt idx="2828">
                        <c:v>1131.579</c:v>
                      </c:pt>
                      <c:pt idx="2829">
                        <c:v>1131.979</c:v>
                      </c:pt>
                      <c:pt idx="2830">
                        <c:v>1132.3789999999999</c:v>
                      </c:pt>
                      <c:pt idx="2831">
                        <c:v>1132.779</c:v>
                      </c:pt>
                      <c:pt idx="2832">
                        <c:v>1133.18</c:v>
                      </c:pt>
                      <c:pt idx="2833">
                        <c:v>1133.58</c:v>
                      </c:pt>
                      <c:pt idx="2834">
                        <c:v>1133.98</c:v>
                      </c:pt>
                      <c:pt idx="2835">
                        <c:v>1134.3800000000001</c:v>
                      </c:pt>
                      <c:pt idx="2836">
                        <c:v>1134.78</c:v>
                      </c:pt>
                      <c:pt idx="2837">
                        <c:v>1135.18</c:v>
                      </c:pt>
                      <c:pt idx="2838">
                        <c:v>1135.58</c:v>
                      </c:pt>
                      <c:pt idx="2839">
                        <c:v>1135.98</c:v>
                      </c:pt>
                      <c:pt idx="2840">
                        <c:v>1136.3800000000001</c:v>
                      </c:pt>
                      <c:pt idx="2841">
                        <c:v>1136.78</c:v>
                      </c:pt>
                      <c:pt idx="2842">
                        <c:v>1137.181</c:v>
                      </c:pt>
                      <c:pt idx="2843">
                        <c:v>1137.5809999999999</c:v>
                      </c:pt>
                      <c:pt idx="2844">
                        <c:v>1137.981</c:v>
                      </c:pt>
                      <c:pt idx="2845">
                        <c:v>1138.3810000000001</c:v>
                      </c:pt>
                      <c:pt idx="2846">
                        <c:v>1138.7809999999999</c:v>
                      </c:pt>
                      <c:pt idx="2847">
                        <c:v>1139.181</c:v>
                      </c:pt>
                      <c:pt idx="2848">
                        <c:v>1139.5809999999999</c:v>
                      </c:pt>
                      <c:pt idx="2849">
                        <c:v>1139.981</c:v>
                      </c:pt>
                      <c:pt idx="2850">
                        <c:v>1140.3810000000001</c:v>
                      </c:pt>
                      <c:pt idx="2851">
                        <c:v>1140.7809999999999</c:v>
                      </c:pt>
                      <c:pt idx="2852">
                        <c:v>1141.182</c:v>
                      </c:pt>
                      <c:pt idx="2853">
                        <c:v>1141.5820000000001</c:v>
                      </c:pt>
                      <c:pt idx="2854">
                        <c:v>1141.982</c:v>
                      </c:pt>
                      <c:pt idx="2855">
                        <c:v>1142.3820000000001</c:v>
                      </c:pt>
                      <c:pt idx="2856">
                        <c:v>1142.7819999999999</c:v>
                      </c:pt>
                      <c:pt idx="2857">
                        <c:v>1143.182</c:v>
                      </c:pt>
                      <c:pt idx="2858">
                        <c:v>1143.5820000000001</c:v>
                      </c:pt>
                      <c:pt idx="2859">
                        <c:v>1143.982</c:v>
                      </c:pt>
                      <c:pt idx="2860">
                        <c:v>1144.3820000000001</c:v>
                      </c:pt>
                      <c:pt idx="2861">
                        <c:v>1144.7819999999999</c:v>
                      </c:pt>
                      <c:pt idx="2862">
                        <c:v>1145.183</c:v>
                      </c:pt>
                      <c:pt idx="2863">
                        <c:v>1145.5830000000001</c:v>
                      </c:pt>
                      <c:pt idx="2864">
                        <c:v>1145.9829999999999</c:v>
                      </c:pt>
                      <c:pt idx="2865">
                        <c:v>1146.383</c:v>
                      </c:pt>
                      <c:pt idx="2866">
                        <c:v>1146.7829999999999</c:v>
                      </c:pt>
                      <c:pt idx="2867">
                        <c:v>1147.183</c:v>
                      </c:pt>
                      <c:pt idx="2868">
                        <c:v>1147.5830000000001</c:v>
                      </c:pt>
                      <c:pt idx="2869">
                        <c:v>1147.9829999999999</c:v>
                      </c:pt>
                      <c:pt idx="2870">
                        <c:v>1148.383</c:v>
                      </c:pt>
                      <c:pt idx="2871">
                        <c:v>1148.7829999999999</c:v>
                      </c:pt>
                      <c:pt idx="2872">
                        <c:v>1149.184</c:v>
                      </c:pt>
                      <c:pt idx="2873">
                        <c:v>1149.5840000000001</c:v>
                      </c:pt>
                      <c:pt idx="2874">
                        <c:v>1149.9839999999999</c:v>
                      </c:pt>
                      <c:pt idx="2875">
                        <c:v>1150.384</c:v>
                      </c:pt>
                      <c:pt idx="2876">
                        <c:v>1150.7840000000001</c:v>
                      </c:pt>
                      <c:pt idx="2877">
                        <c:v>1151.184</c:v>
                      </c:pt>
                      <c:pt idx="2878">
                        <c:v>1151.5840000000001</c:v>
                      </c:pt>
                      <c:pt idx="2879">
                        <c:v>1151.9839999999999</c:v>
                      </c:pt>
                      <c:pt idx="2880">
                        <c:v>1152.384</c:v>
                      </c:pt>
                      <c:pt idx="2881">
                        <c:v>1152.7840000000001</c:v>
                      </c:pt>
                      <c:pt idx="2882">
                        <c:v>1153.1859999999999</c:v>
                      </c:pt>
                      <c:pt idx="2883">
                        <c:v>1153.585</c:v>
                      </c:pt>
                      <c:pt idx="2884">
                        <c:v>1153.9849999999999</c:v>
                      </c:pt>
                      <c:pt idx="2885">
                        <c:v>1154.385</c:v>
                      </c:pt>
                      <c:pt idx="2886">
                        <c:v>1154.7860000000001</c:v>
                      </c:pt>
                      <c:pt idx="2887">
                        <c:v>1155.1859999999999</c:v>
                      </c:pt>
                      <c:pt idx="2888">
                        <c:v>1155.585</c:v>
                      </c:pt>
                      <c:pt idx="2889">
                        <c:v>1155.9849999999999</c:v>
                      </c:pt>
                      <c:pt idx="2890">
                        <c:v>1156.385</c:v>
                      </c:pt>
                      <c:pt idx="2891">
                        <c:v>1156.7860000000001</c:v>
                      </c:pt>
                      <c:pt idx="2892">
                        <c:v>1157.1869999999999</c:v>
                      </c:pt>
                      <c:pt idx="2893">
                        <c:v>1157.587</c:v>
                      </c:pt>
                      <c:pt idx="2894">
                        <c:v>1157.9870000000001</c:v>
                      </c:pt>
                      <c:pt idx="2895">
                        <c:v>1158.3869999999999</c:v>
                      </c:pt>
                      <c:pt idx="2896">
                        <c:v>1158.787</c:v>
                      </c:pt>
                      <c:pt idx="2897">
                        <c:v>1159.1869999999999</c:v>
                      </c:pt>
                      <c:pt idx="2898">
                        <c:v>1159.587</c:v>
                      </c:pt>
                      <c:pt idx="2899">
                        <c:v>1159.9870000000001</c:v>
                      </c:pt>
                      <c:pt idx="2900">
                        <c:v>1160.3869999999999</c:v>
                      </c:pt>
                      <c:pt idx="2901">
                        <c:v>1160.787</c:v>
                      </c:pt>
                      <c:pt idx="2902">
                        <c:v>1161.1880000000001</c:v>
                      </c:pt>
                      <c:pt idx="2903">
                        <c:v>1161.588</c:v>
                      </c:pt>
                      <c:pt idx="2904">
                        <c:v>1161.9880000000001</c:v>
                      </c:pt>
                      <c:pt idx="2905">
                        <c:v>1162.3879999999999</c:v>
                      </c:pt>
                      <c:pt idx="2906">
                        <c:v>1162.788</c:v>
                      </c:pt>
                      <c:pt idx="2907">
                        <c:v>1163.1880000000001</c:v>
                      </c:pt>
                      <c:pt idx="2908">
                        <c:v>1163.588</c:v>
                      </c:pt>
                      <c:pt idx="2909">
                        <c:v>1163.9880000000001</c:v>
                      </c:pt>
                      <c:pt idx="2910">
                        <c:v>1164.3879999999999</c:v>
                      </c:pt>
                      <c:pt idx="2911">
                        <c:v>1164.788</c:v>
                      </c:pt>
                      <c:pt idx="2912">
                        <c:v>1165.1890000000001</c:v>
                      </c:pt>
                      <c:pt idx="2913">
                        <c:v>1165.5889999999999</c:v>
                      </c:pt>
                      <c:pt idx="2914">
                        <c:v>1165.989</c:v>
                      </c:pt>
                      <c:pt idx="2915">
                        <c:v>1166.3889999999999</c:v>
                      </c:pt>
                      <c:pt idx="2916">
                        <c:v>1166.789</c:v>
                      </c:pt>
                      <c:pt idx="2917">
                        <c:v>1167.1890000000001</c:v>
                      </c:pt>
                      <c:pt idx="2918">
                        <c:v>1167.5889999999999</c:v>
                      </c:pt>
                      <c:pt idx="2919">
                        <c:v>1167.989</c:v>
                      </c:pt>
                      <c:pt idx="2920">
                        <c:v>1168.3889999999999</c:v>
                      </c:pt>
                      <c:pt idx="2921">
                        <c:v>1168.789</c:v>
                      </c:pt>
                      <c:pt idx="2922">
                        <c:v>1169.191</c:v>
                      </c:pt>
                      <c:pt idx="2923">
                        <c:v>1169.5899999999999</c:v>
                      </c:pt>
                      <c:pt idx="2924">
                        <c:v>1169.99</c:v>
                      </c:pt>
                      <c:pt idx="2925">
                        <c:v>1170.3900000000001</c:v>
                      </c:pt>
                      <c:pt idx="2926">
                        <c:v>1170.79</c:v>
                      </c:pt>
                      <c:pt idx="2927">
                        <c:v>1171.19</c:v>
                      </c:pt>
                      <c:pt idx="2928">
                        <c:v>1171.5899999999999</c:v>
                      </c:pt>
                      <c:pt idx="2929">
                        <c:v>1171.99</c:v>
                      </c:pt>
                      <c:pt idx="2930">
                        <c:v>1172.3900000000001</c:v>
                      </c:pt>
                      <c:pt idx="2931">
                        <c:v>1172.79</c:v>
                      </c:pt>
                      <c:pt idx="2932">
                        <c:v>1173.192</c:v>
                      </c:pt>
                      <c:pt idx="2933">
                        <c:v>1173.5920000000001</c:v>
                      </c:pt>
                      <c:pt idx="2934">
                        <c:v>1173.991</c:v>
                      </c:pt>
                      <c:pt idx="2935">
                        <c:v>1174.3910000000001</c:v>
                      </c:pt>
                      <c:pt idx="2936">
                        <c:v>1174.7919999999999</c:v>
                      </c:pt>
                      <c:pt idx="2937">
                        <c:v>1175.192</c:v>
                      </c:pt>
                      <c:pt idx="2938">
                        <c:v>1175.5920000000001</c:v>
                      </c:pt>
                      <c:pt idx="2939">
                        <c:v>1175.991</c:v>
                      </c:pt>
                      <c:pt idx="2940">
                        <c:v>1176.3910000000001</c:v>
                      </c:pt>
                      <c:pt idx="2941">
                        <c:v>1176.7919999999999</c:v>
                      </c:pt>
                      <c:pt idx="2942">
                        <c:v>1177.193</c:v>
                      </c:pt>
                      <c:pt idx="2943">
                        <c:v>1177.5930000000001</c:v>
                      </c:pt>
                      <c:pt idx="2944">
                        <c:v>1177.9929999999999</c:v>
                      </c:pt>
                      <c:pt idx="2945">
                        <c:v>1178.393</c:v>
                      </c:pt>
                      <c:pt idx="2946">
                        <c:v>1178.7929999999999</c:v>
                      </c:pt>
                      <c:pt idx="2947">
                        <c:v>1179.193</c:v>
                      </c:pt>
                      <c:pt idx="2948">
                        <c:v>1179.5930000000001</c:v>
                      </c:pt>
                      <c:pt idx="2949">
                        <c:v>1179.9929999999999</c:v>
                      </c:pt>
                      <c:pt idx="2950">
                        <c:v>1180.393</c:v>
                      </c:pt>
                      <c:pt idx="2951">
                        <c:v>1180.7929999999999</c:v>
                      </c:pt>
                      <c:pt idx="2952">
                        <c:v>1181.194</c:v>
                      </c:pt>
                      <c:pt idx="2953">
                        <c:v>1181.5940000000001</c:v>
                      </c:pt>
                      <c:pt idx="2954">
                        <c:v>1181.9939999999999</c:v>
                      </c:pt>
                      <c:pt idx="2955">
                        <c:v>1182.394</c:v>
                      </c:pt>
                      <c:pt idx="2956">
                        <c:v>1182.7940000000001</c:v>
                      </c:pt>
                      <c:pt idx="2957">
                        <c:v>1183.194</c:v>
                      </c:pt>
                      <c:pt idx="2958">
                        <c:v>1183.5940000000001</c:v>
                      </c:pt>
                      <c:pt idx="2959">
                        <c:v>1183.9939999999999</c:v>
                      </c:pt>
                      <c:pt idx="2960">
                        <c:v>1184.394</c:v>
                      </c:pt>
                      <c:pt idx="2961">
                        <c:v>1184.7940000000001</c:v>
                      </c:pt>
                      <c:pt idx="2962">
                        <c:v>1185.1949999999999</c:v>
                      </c:pt>
                      <c:pt idx="2963">
                        <c:v>1185.595</c:v>
                      </c:pt>
                      <c:pt idx="2964">
                        <c:v>1185.9949999999999</c:v>
                      </c:pt>
                      <c:pt idx="2965">
                        <c:v>1186.395</c:v>
                      </c:pt>
                      <c:pt idx="2966">
                        <c:v>1186.7950000000001</c:v>
                      </c:pt>
                      <c:pt idx="2967">
                        <c:v>1187.1949999999999</c:v>
                      </c:pt>
                      <c:pt idx="2968">
                        <c:v>1187.595</c:v>
                      </c:pt>
                      <c:pt idx="2969">
                        <c:v>1187.9949999999999</c:v>
                      </c:pt>
                      <c:pt idx="2970">
                        <c:v>1188.395</c:v>
                      </c:pt>
                      <c:pt idx="2971">
                        <c:v>1188.7950000000001</c:v>
                      </c:pt>
                      <c:pt idx="2972">
                        <c:v>1189.1959999999999</c:v>
                      </c:pt>
                      <c:pt idx="2973">
                        <c:v>1189.596</c:v>
                      </c:pt>
                      <c:pt idx="2974">
                        <c:v>1189.9960000000001</c:v>
                      </c:pt>
                      <c:pt idx="2975">
                        <c:v>1190.396</c:v>
                      </c:pt>
                      <c:pt idx="2976">
                        <c:v>1190.796</c:v>
                      </c:pt>
                      <c:pt idx="2977">
                        <c:v>1191.1959999999999</c:v>
                      </c:pt>
                      <c:pt idx="2978">
                        <c:v>1191.596</c:v>
                      </c:pt>
                      <c:pt idx="2979">
                        <c:v>1191.9960000000001</c:v>
                      </c:pt>
                      <c:pt idx="2980">
                        <c:v>1192.396</c:v>
                      </c:pt>
                      <c:pt idx="2981">
                        <c:v>1192.796</c:v>
                      </c:pt>
                      <c:pt idx="2982">
                        <c:v>1193.1969999999999</c:v>
                      </c:pt>
                      <c:pt idx="2983">
                        <c:v>1193.597</c:v>
                      </c:pt>
                      <c:pt idx="2984">
                        <c:v>1193.9970000000001</c:v>
                      </c:pt>
                      <c:pt idx="2985">
                        <c:v>1194.3969999999999</c:v>
                      </c:pt>
                      <c:pt idx="2986">
                        <c:v>1194.797</c:v>
                      </c:pt>
                      <c:pt idx="2987">
                        <c:v>1195.1969999999999</c:v>
                      </c:pt>
                      <c:pt idx="2988">
                        <c:v>1195.597</c:v>
                      </c:pt>
                      <c:pt idx="2989">
                        <c:v>1195.9970000000001</c:v>
                      </c:pt>
                      <c:pt idx="2990">
                        <c:v>1196.3969999999999</c:v>
                      </c:pt>
                      <c:pt idx="2991">
                        <c:v>1196.797</c:v>
                      </c:pt>
                      <c:pt idx="2992">
                        <c:v>1197.2</c:v>
                      </c:pt>
                      <c:pt idx="2993">
                        <c:v>1197.5999999999999</c:v>
                      </c:pt>
                      <c:pt idx="2994">
                        <c:v>1198</c:v>
                      </c:pt>
                      <c:pt idx="2995">
                        <c:v>1198.4010000000001</c:v>
                      </c:pt>
                      <c:pt idx="2996">
                        <c:v>1198.8009999999999</c:v>
                      </c:pt>
                      <c:pt idx="2997">
                        <c:v>1199.2</c:v>
                      </c:pt>
                      <c:pt idx="2998">
                        <c:v>1199.5999999999999</c:v>
                      </c:pt>
                      <c:pt idx="2999">
                        <c:v>1200</c:v>
                      </c:pt>
                    </c:numCache>
                  </c:numRef>
                </c:xVal>
                <c:yVal>
                  <c:numRef>
                    <c:extLst xmlns:c15="http://schemas.microsoft.com/office/drawing/2012/chart">
                      <c:ext xmlns:c15="http://schemas.microsoft.com/office/drawing/2012/chart" uri="{02D57815-91ED-43cb-92C2-25804820EDAC}">
                        <c15:formulaRef>
                          <c15:sqref>Sheet1!$J$1:$J$3000</c15:sqref>
                        </c15:formulaRef>
                      </c:ext>
                    </c:extLst>
                    <c:numCache>
                      <c:formatCode>General</c:formatCode>
                      <c:ptCount val="3000"/>
                      <c:pt idx="0">
                        <c:v>6.0491259999999184E-4</c:v>
                      </c:pt>
                      <c:pt idx="1">
                        <c:v>6.0353039999999495E-4</c:v>
                      </c:pt>
                      <c:pt idx="2">
                        <c:v>6.0214819999999806E-4</c:v>
                      </c:pt>
                      <c:pt idx="3">
                        <c:v>6.0214819999999806E-4</c:v>
                      </c:pt>
                      <c:pt idx="4">
                        <c:v>6.0076599999999423E-4</c:v>
                      </c:pt>
                      <c:pt idx="5">
                        <c:v>6.0353039999999495E-4</c:v>
                      </c:pt>
                      <c:pt idx="6">
                        <c:v>6.0353039999999495E-4</c:v>
                      </c:pt>
                      <c:pt idx="7">
                        <c:v>6.6051259999999189E-4</c:v>
                      </c:pt>
                      <c:pt idx="8">
                        <c:v>7.1487259999999182E-4</c:v>
                      </c:pt>
                      <c:pt idx="9">
                        <c:v>7.3737699999999263E-4</c:v>
                      </c:pt>
                      <c:pt idx="10">
                        <c:v>7.504891999999964E-4</c:v>
                      </c:pt>
                      <c:pt idx="11">
                        <c:v>7.5850359999999717E-4</c:v>
                      </c:pt>
                      <c:pt idx="12">
                        <c:v>7.6675019999999472E-4</c:v>
                      </c:pt>
                      <c:pt idx="13">
                        <c:v>7.7280239999999857E-4</c:v>
                      </c:pt>
                      <c:pt idx="14">
                        <c:v>7.7729239999999858E-4</c:v>
                      </c:pt>
                      <c:pt idx="15">
                        <c:v>7.8067459999999552E-4</c:v>
                      </c:pt>
                      <c:pt idx="16">
                        <c:v>7.8315459999999553E-4</c:v>
                      </c:pt>
                      <c:pt idx="17">
                        <c:v>7.815779999999909E-4</c:v>
                      </c:pt>
                      <c:pt idx="18">
                        <c:v>7.7934139999999322E-4</c:v>
                      </c:pt>
                      <c:pt idx="19">
                        <c:v>7.7976919999999642E-4</c:v>
                      </c:pt>
                      <c:pt idx="20">
                        <c:v>7.7839259999999189E-4</c:v>
                      </c:pt>
                      <c:pt idx="21">
                        <c:v>7.7819819999999803E-4</c:v>
                      </c:pt>
                      <c:pt idx="22">
                        <c:v>7.8010819999999807E-4</c:v>
                      </c:pt>
                      <c:pt idx="23">
                        <c:v>7.8321039999999494E-4</c:v>
                      </c:pt>
                      <c:pt idx="24">
                        <c:v>7.8492039999999497E-4</c:v>
                      </c:pt>
                      <c:pt idx="25">
                        <c:v>7.8592259999999184E-4</c:v>
                      </c:pt>
                      <c:pt idx="26">
                        <c:v>7.8421259999999181E-4</c:v>
                      </c:pt>
                      <c:pt idx="27">
                        <c:v>7.8268259999999179E-4</c:v>
                      </c:pt>
                      <c:pt idx="28">
                        <c:v>7.8491919999999641E-4</c:v>
                      </c:pt>
                      <c:pt idx="29">
                        <c:v>7.8687579999999402E-4</c:v>
                      </c:pt>
                      <c:pt idx="30">
                        <c:v>7.8997239999999852E-4</c:v>
                      </c:pt>
                      <c:pt idx="31">
                        <c:v>7.9512119999999311E-4</c:v>
                      </c:pt>
                      <c:pt idx="32">
                        <c:v>7.9859779999999069E-4</c:v>
                      </c:pt>
                      <c:pt idx="33">
                        <c:v>7.9821779999999067E-4</c:v>
                      </c:pt>
                      <c:pt idx="34">
                        <c:v>7.9516339999999687E-4</c:v>
                      </c:pt>
                      <c:pt idx="35">
                        <c:v>7.9211899999999619E-4</c:v>
                      </c:pt>
                      <c:pt idx="36">
                        <c:v>7.8768239999999856E-4</c:v>
                      </c:pt>
                      <c:pt idx="37">
                        <c:v>7.8391579999999403E-4</c:v>
                      </c:pt>
                      <c:pt idx="38">
                        <c:v>7.8163139999999328E-4</c:v>
                      </c:pt>
                      <c:pt idx="39">
                        <c:v>7.8296139999999329E-4</c:v>
                      </c:pt>
                      <c:pt idx="40">
                        <c:v>7.8439139999999337E-4</c:v>
                      </c:pt>
                      <c:pt idx="41">
                        <c:v>7.8649139999999325E-4</c:v>
                      </c:pt>
                      <c:pt idx="42">
                        <c:v>7.8802139999999327E-4</c:v>
                      </c:pt>
                      <c:pt idx="43">
                        <c:v>7.9083359999999707E-4</c:v>
                      </c:pt>
                      <c:pt idx="44">
                        <c:v>7.872569999999926E-4</c:v>
                      </c:pt>
                      <c:pt idx="45">
                        <c:v>7.8863919999999643E-4</c:v>
                      </c:pt>
                      <c:pt idx="46">
                        <c:v>7.8511479999999567E-4</c:v>
                      </c:pt>
                      <c:pt idx="47">
                        <c:v>7.8711919999999635E-4</c:v>
                      </c:pt>
                      <c:pt idx="48">
                        <c:v>7.8921359999999715E-4</c:v>
                      </c:pt>
                      <c:pt idx="49">
                        <c:v>7.955545999999954E-4</c:v>
                      </c:pt>
                      <c:pt idx="50">
                        <c:v>7.9740679999999232E-4</c:v>
                      </c:pt>
                      <c:pt idx="51">
                        <c:v>8.0446559999999378E-4</c:v>
                      </c:pt>
                      <c:pt idx="52">
                        <c:v>8.0627559999999388E-4</c:v>
                      </c:pt>
                      <c:pt idx="53">
                        <c:v>8.0494119999999312E-4</c:v>
                      </c:pt>
                      <c:pt idx="54">
                        <c:v>8.0508899999999625E-4</c:v>
                      </c:pt>
                      <c:pt idx="55">
                        <c:v>8.0733119999999302E-4</c:v>
                      </c:pt>
                      <c:pt idx="56">
                        <c:v>8.0584899999999618E-4</c:v>
                      </c:pt>
                      <c:pt idx="57">
                        <c:v>8.0408679999999233E-4</c:v>
                      </c:pt>
                      <c:pt idx="58">
                        <c:v>8.0484679999999237E-4</c:v>
                      </c:pt>
                      <c:pt idx="59">
                        <c:v>8.0718899999999614E-4</c:v>
                      </c:pt>
                      <c:pt idx="60">
                        <c:v>8.0732679999999239E-4</c:v>
                      </c:pt>
                      <c:pt idx="61">
                        <c:v>8.0885679999999241E-4</c:v>
                      </c:pt>
                      <c:pt idx="62">
                        <c:v>8.117589999999961E-4</c:v>
                      </c:pt>
                      <c:pt idx="63">
                        <c:v>8.1104679999999241E-4</c:v>
                      </c:pt>
                      <c:pt idx="64">
                        <c:v>8.1014459999999549E-4</c:v>
                      </c:pt>
                      <c:pt idx="65">
                        <c:v>8.0738019999999477E-4</c:v>
                      </c:pt>
                      <c:pt idx="66">
                        <c:v>8.0751799999999091E-4</c:v>
                      </c:pt>
                      <c:pt idx="67">
                        <c:v>8.0628359999999715E-4</c:v>
                      </c:pt>
                      <c:pt idx="68">
                        <c:v>8.0847359999999715E-4</c:v>
                      </c:pt>
                      <c:pt idx="69">
                        <c:v>8.0929139999999337E-4</c:v>
                      </c:pt>
                      <c:pt idx="70">
                        <c:v>8.1009919999999638E-4</c:v>
                      </c:pt>
                      <c:pt idx="71">
                        <c:v>8.1076919999999641E-4</c:v>
                      </c:pt>
                      <c:pt idx="72">
                        <c:v>8.0976699999999249E-4</c:v>
                      </c:pt>
                      <c:pt idx="73">
                        <c:v>8.1085919999999642E-4</c:v>
                      </c:pt>
                      <c:pt idx="74">
                        <c:v>8.1334359999999718E-4</c:v>
                      </c:pt>
                      <c:pt idx="75">
                        <c:v>8.1443579999999406E-4</c:v>
                      </c:pt>
                      <c:pt idx="76">
                        <c:v>8.1581799999999095E-4</c:v>
                      </c:pt>
                      <c:pt idx="77">
                        <c:v>8.1749019999999479E-4</c:v>
                      </c:pt>
                      <c:pt idx="78">
                        <c:v>8.14535799999994E-4</c:v>
                      </c:pt>
                      <c:pt idx="79">
                        <c:v>8.1205139999999325E-4</c:v>
                      </c:pt>
                      <c:pt idx="80">
                        <c:v>8.1272139999999328E-4</c:v>
                      </c:pt>
                      <c:pt idx="81">
                        <c:v>8.1234139999999326E-4</c:v>
                      </c:pt>
                      <c:pt idx="82">
                        <c:v>8.1133919999999639E-4</c:v>
                      </c:pt>
                      <c:pt idx="83">
                        <c:v>8.1219919999999638E-4</c:v>
                      </c:pt>
                      <c:pt idx="84">
                        <c:v>8.1320139999999336E-4</c:v>
                      </c:pt>
                      <c:pt idx="85">
                        <c:v>8.1177139999999328E-4</c:v>
                      </c:pt>
                      <c:pt idx="86">
                        <c:v>8.0976139999999329E-4</c:v>
                      </c:pt>
                      <c:pt idx="87">
                        <c:v>8.0838359999999714E-4</c:v>
                      </c:pt>
                      <c:pt idx="88">
                        <c:v>8.0699579999999401E-4</c:v>
                      </c:pt>
                      <c:pt idx="89">
                        <c:v>8.0232139999999335E-4</c:v>
                      </c:pt>
                      <c:pt idx="90">
                        <c:v>7.9751479999999575E-4</c:v>
                      </c:pt>
                      <c:pt idx="91">
                        <c:v>7.9402819999999812E-4</c:v>
                      </c:pt>
                      <c:pt idx="92">
                        <c:v>7.9274599999999424E-4</c:v>
                      </c:pt>
                      <c:pt idx="93">
                        <c:v>7.9412819999999807E-4</c:v>
                      </c:pt>
                      <c:pt idx="94">
                        <c:v>7.9860699999999263E-4</c:v>
                      </c:pt>
                      <c:pt idx="95">
                        <c:v>8.0389799999999083E-4</c:v>
                      </c:pt>
                      <c:pt idx="96">
                        <c:v>8.0732679999999239E-4</c:v>
                      </c:pt>
                      <c:pt idx="97">
                        <c:v>8.0213019999999472E-4</c:v>
                      </c:pt>
                      <c:pt idx="98">
                        <c:v>7.9483919999999647E-4</c:v>
                      </c:pt>
                      <c:pt idx="99">
                        <c:v>7.8711599999999418E-4</c:v>
                      </c:pt>
                      <c:pt idx="100">
                        <c:v>7.8077499999999593E-4</c:v>
                      </c:pt>
                      <c:pt idx="101">
                        <c:v>7.749139999999907E-4</c:v>
                      </c:pt>
                      <c:pt idx="102">
                        <c:v>7.7767839999999836E-4</c:v>
                      </c:pt>
                      <c:pt idx="103">
                        <c:v>7.8125499999999589E-4</c:v>
                      </c:pt>
                      <c:pt idx="104">
                        <c:v>7.836393999999967E-4</c:v>
                      </c:pt>
                      <c:pt idx="105">
                        <c:v>7.8445159999999351E-4</c:v>
                      </c:pt>
                      <c:pt idx="106">
                        <c:v>7.8664599999999426E-4</c:v>
                      </c:pt>
                      <c:pt idx="107">
                        <c:v>7.8635599999999424E-4</c:v>
                      </c:pt>
                      <c:pt idx="108">
                        <c:v>7.8606599999999423E-4</c:v>
                      </c:pt>
                      <c:pt idx="109">
                        <c:v>7.8697819999999814E-4</c:v>
                      </c:pt>
                      <c:pt idx="110">
                        <c:v>7.8788039999999496E-4</c:v>
                      </c:pt>
                      <c:pt idx="111">
                        <c:v>7.8740039999999488E-4</c:v>
                      </c:pt>
                      <c:pt idx="112">
                        <c:v>7.8850259999999192E-4</c:v>
                      </c:pt>
                      <c:pt idx="113">
                        <c:v>7.8959479999999574E-4</c:v>
                      </c:pt>
                      <c:pt idx="114">
                        <c:v>7.9068699999999261E-4</c:v>
                      </c:pt>
                      <c:pt idx="115">
                        <c:v>7.9564579999999397E-4</c:v>
                      </c:pt>
                      <c:pt idx="116">
                        <c:v>8.0198679999999233E-4</c:v>
                      </c:pt>
                      <c:pt idx="117">
                        <c:v>8.0684559999999374E-4</c:v>
                      </c:pt>
                      <c:pt idx="118">
                        <c:v>8.117143999999952E-4</c:v>
                      </c:pt>
                      <c:pt idx="119">
                        <c:v>8.13808799999996E-4</c:v>
                      </c:pt>
                      <c:pt idx="120">
                        <c:v>8.0947219999999832E-4</c:v>
                      </c:pt>
                      <c:pt idx="121">
                        <c:v>8.0375339999999692E-4</c:v>
                      </c:pt>
                      <c:pt idx="122">
                        <c:v>8.0170119999999306E-4</c:v>
                      </c:pt>
                      <c:pt idx="123">
                        <c:v>7.9769679999999233E-4</c:v>
                      </c:pt>
                      <c:pt idx="124">
                        <c:v>7.9922119999999305E-4</c:v>
                      </c:pt>
                      <c:pt idx="125">
                        <c:v>8.0321999999999447E-4</c:v>
                      </c:pt>
                      <c:pt idx="126">
                        <c:v>8.0574659999999216E-4</c:v>
                      </c:pt>
                      <c:pt idx="127">
                        <c:v>8.0155219999999841E-4</c:v>
                      </c:pt>
                      <c:pt idx="128">
                        <c:v>7.9764779999999069E-4</c:v>
                      </c:pt>
                      <c:pt idx="129">
                        <c:v>7.9207119999999301E-4</c:v>
                      </c:pt>
                      <c:pt idx="130">
                        <c:v>7.8815679999999239E-4</c:v>
                      </c:pt>
                      <c:pt idx="131">
                        <c:v>7.8691679999999238E-4</c:v>
                      </c:pt>
                      <c:pt idx="132">
                        <c:v>7.8892119999999307E-4</c:v>
                      </c:pt>
                      <c:pt idx="133">
                        <c:v>7.9201779999999063E-4</c:v>
                      </c:pt>
                      <c:pt idx="134">
                        <c:v>7.9540439999999525E-4</c:v>
                      </c:pt>
                      <c:pt idx="135">
                        <c:v>7.9739879999999599E-4</c:v>
                      </c:pt>
                      <c:pt idx="136">
                        <c:v>7.9701879999999597E-4</c:v>
                      </c:pt>
                      <c:pt idx="137">
                        <c:v>7.9506659999999205E-4</c:v>
                      </c:pt>
                      <c:pt idx="138">
                        <c:v>7.9349439999999521E-4</c:v>
                      </c:pt>
                      <c:pt idx="139">
                        <c:v>7.9192219999999836E-4</c:v>
                      </c:pt>
                      <c:pt idx="140">
                        <c:v>7.9034999999999457E-4</c:v>
                      </c:pt>
                      <c:pt idx="141">
                        <c:v>7.8839779999999066E-4</c:v>
                      </c:pt>
                      <c:pt idx="142">
                        <c:v>7.8772779999999073E-4</c:v>
                      </c:pt>
                      <c:pt idx="143">
                        <c:v>7.8586559999999387E-4</c:v>
                      </c:pt>
                      <c:pt idx="144">
                        <c:v>7.895421999999984E-4</c:v>
                      </c:pt>
                      <c:pt idx="145">
                        <c:v>7.8915219999999833E-4</c:v>
                      </c:pt>
                      <c:pt idx="146">
                        <c:v>7.918265999999921E-4</c:v>
                      </c:pt>
                      <c:pt idx="147">
                        <c:v>7.9616319999999672E-4</c:v>
                      </c:pt>
                      <c:pt idx="148">
                        <c:v>7.9773539999999357E-4</c:v>
                      </c:pt>
                      <c:pt idx="149">
                        <c:v>7.9368879999999601E-4</c:v>
                      </c:pt>
                      <c:pt idx="150">
                        <c:v>7.9101439999999519E-4</c:v>
                      </c:pt>
                      <c:pt idx="151">
                        <c:v>7.8567559999999381E-4</c:v>
                      </c:pt>
                      <c:pt idx="152">
                        <c:v>7.8310119999999315E-4</c:v>
                      </c:pt>
                      <c:pt idx="153">
                        <c:v>7.8095899999999622E-4</c:v>
                      </c:pt>
                      <c:pt idx="154">
                        <c:v>7.8167119999999308E-4</c:v>
                      </c:pt>
                      <c:pt idx="155">
                        <c:v>7.8229339999999698E-4</c:v>
                      </c:pt>
                      <c:pt idx="156">
                        <c:v>7.837177999999907E-4</c:v>
                      </c:pt>
                      <c:pt idx="157">
                        <c:v>7.8376999999999451E-4</c:v>
                      </c:pt>
                      <c:pt idx="158">
                        <c:v>7.8338999999999449E-4</c:v>
                      </c:pt>
                      <c:pt idx="159">
                        <c:v>7.8557439999999519E-4</c:v>
                      </c:pt>
                      <c:pt idx="160">
                        <c:v>7.8767879999999593E-4</c:v>
                      </c:pt>
                      <c:pt idx="161">
                        <c:v>7.8958319999999666E-4</c:v>
                      </c:pt>
                      <c:pt idx="162">
                        <c:v>7.9139759999999045E-4</c:v>
                      </c:pt>
                      <c:pt idx="163">
                        <c:v>7.9577639999999189E-4</c:v>
                      </c:pt>
                      <c:pt idx="164">
                        <c:v>7.9620859999999572E-4</c:v>
                      </c:pt>
                      <c:pt idx="165">
                        <c:v>7.9782299999999644E-4</c:v>
                      </c:pt>
                      <c:pt idx="166">
                        <c:v>7.9725299999999647E-4</c:v>
                      </c:pt>
                      <c:pt idx="167">
                        <c:v>7.967729999999965E-4</c:v>
                      </c:pt>
                      <c:pt idx="168">
                        <c:v>7.9105419999999499E-4</c:v>
                      </c:pt>
                      <c:pt idx="169">
                        <c:v>7.8800979999999431E-4</c:v>
                      </c:pt>
                      <c:pt idx="170">
                        <c:v>7.8386319999999669E-4</c:v>
                      </c:pt>
                      <c:pt idx="171">
                        <c:v>7.7971659999999214E-4</c:v>
                      </c:pt>
                      <c:pt idx="172">
                        <c:v>7.7695219999999836E-4</c:v>
                      </c:pt>
                      <c:pt idx="173">
                        <c:v>7.7961659999999208E-4</c:v>
                      </c:pt>
                      <c:pt idx="174">
                        <c:v>7.768521999999983E-4</c:v>
                      </c:pt>
                      <c:pt idx="175">
                        <c:v>7.7795439999999523E-4</c:v>
                      </c:pt>
                      <c:pt idx="176">
                        <c:v>7.7994879999999597E-4</c:v>
                      </c:pt>
                      <c:pt idx="177">
                        <c:v>7.8243319999999673E-4</c:v>
                      </c:pt>
                      <c:pt idx="178">
                        <c:v>7.8166319999999675E-4</c:v>
                      </c:pt>
                      <c:pt idx="179">
                        <c:v>7.8504979999999432E-4</c:v>
                      </c:pt>
                      <c:pt idx="180">
                        <c:v>7.8567199999999811E-4</c:v>
                      </c:pt>
                      <c:pt idx="181">
                        <c:v>7.8814639999999188E-4</c:v>
                      </c:pt>
                      <c:pt idx="182">
                        <c:v>7.881985999999958E-4</c:v>
                      </c:pt>
                      <c:pt idx="183">
                        <c:v>7.9148519999999332E-4</c:v>
                      </c:pt>
                      <c:pt idx="184">
                        <c:v>7.9328959999999411E-4</c:v>
                      </c:pt>
                      <c:pt idx="185">
                        <c:v>7.9539399999999484E-4</c:v>
                      </c:pt>
                      <c:pt idx="186">
                        <c:v>7.9738839999999559E-4</c:v>
                      </c:pt>
                      <c:pt idx="187">
                        <c:v>7.9839059999999235E-4</c:v>
                      </c:pt>
                      <c:pt idx="188">
                        <c:v>7.9524619999999865E-4</c:v>
                      </c:pt>
                      <c:pt idx="189">
                        <c:v>7.9219179999999098E-4</c:v>
                      </c:pt>
                      <c:pt idx="190">
                        <c:v>7.8690519999999342E-4</c:v>
                      </c:pt>
                      <c:pt idx="191">
                        <c:v>7.8300079999999263E-4</c:v>
                      </c:pt>
                      <c:pt idx="192">
                        <c:v>7.7918639999999197E-4</c:v>
                      </c:pt>
                      <c:pt idx="193">
                        <c:v>7.7794639999999196E-4</c:v>
                      </c:pt>
                      <c:pt idx="194">
                        <c:v>7.7541419999999496E-4</c:v>
                      </c:pt>
                      <c:pt idx="195">
                        <c:v>7.738941999999951E-4</c:v>
                      </c:pt>
                      <c:pt idx="196">
                        <c:v>7.7661079999999264E-4</c:v>
                      </c:pt>
                      <c:pt idx="197">
                        <c:v>7.7508079999999261E-4</c:v>
                      </c:pt>
                      <c:pt idx="198">
                        <c:v>7.737507999999926E-4</c:v>
                      </c:pt>
                      <c:pt idx="199">
                        <c:v>7.7645739999999725E-4</c:v>
                      </c:pt>
                      <c:pt idx="200">
                        <c:v>7.8032399999999479E-4</c:v>
                      </c:pt>
                      <c:pt idx="201">
                        <c:v>7.7726959999999405E-4</c:v>
                      </c:pt>
                      <c:pt idx="202">
                        <c:v>7.8160619999999856E-4</c:v>
                      </c:pt>
                      <c:pt idx="203">
                        <c:v>7.8594279999999624E-4</c:v>
                      </c:pt>
                      <c:pt idx="204">
                        <c:v>7.8928719999999699E-4</c:v>
                      </c:pt>
                      <c:pt idx="205">
                        <c:v>7.9271159999999075E-4</c:v>
                      </c:pt>
                      <c:pt idx="206">
                        <c:v>7.9891039999999223E-4</c:v>
                      </c:pt>
                      <c:pt idx="207">
                        <c:v>7.9790819999999525E-4</c:v>
                      </c:pt>
                      <c:pt idx="208">
                        <c:v>7.9552379999999465E-4</c:v>
                      </c:pt>
                      <c:pt idx="209">
                        <c:v>7.8999499999999321E-4</c:v>
                      </c:pt>
                      <c:pt idx="210">
                        <c:v>7.8594839999999544E-4</c:v>
                      </c:pt>
                      <c:pt idx="211">
                        <c:v>7.81891799999991E-4</c:v>
                      </c:pt>
                      <c:pt idx="212">
                        <c:v>7.8565839999999553E-4</c:v>
                      </c:pt>
                      <c:pt idx="213">
                        <c:v>7.9109719999999697E-4</c:v>
                      </c:pt>
                      <c:pt idx="214">
                        <c:v>7.9071719999999695E-4</c:v>
                      </c:pt>
                      <c:pt idx="215">
                        <c:v>7.9013719999999703E-4</c:v>
                      </c:pt>
                      <c:pt idx="216">
                        <c:v>7.9500599999999838E-4</c:v>
                      </c:pt>
                      <c:pt idx="217">
                        <c:v>7.9767039999999222E-4</c:v>
                      </c:pt>
                      <c:pt idx="218">
                        <c:v>7.9590819999999531E-4</c:v>
                      </c:pt>
                      <c:pt idx="219">
                        <c:v>7.9995479999999297E-4</c:v>
                      </c:pt>
                      <c:pt idx="220">
                        <c:v>8.0548359999999442E-4</c:v>
                      </c:pt>
                      <c:pt idx="221">
                        <c:v>8.0219699999999668E-4</c:v>
                      </c:pt>
                      <c:pt idx="222">
                        <c:v>7.9929039999999214E-4</c:v>
                      </c:pt>
                      <c:pt idx="223">
                        <c:v>7.9776599999999837E-4</c:v>
                      </c:pt>
                      <c:pt idx="224">
                        <c:v>7.9624159999999071E-4</c:v>
                      </c:pt>
                      <c:pt idx="225">
                        <c:v>7.9471719999999694E-4</c:v>
                      </c:pt>
                      <c:pt idx="226">
                        <c:v>7.9519719999999691E-4</c:v>
                      </c:pt>
                      <c:pt idx="227">
                        <c:v>7.9553499999999305E-4</c:v>
                      </c:pt>
                      <c:pt idx="228">
                        <c:v>7.9376839999999551E-4</c:v>
                      </c:pt>
                      <c:pt idx="229">
                        <c:v>7.950561999999987E-4</c:v>
                      </c:pt>
                      <c:pt idx="230">
                        <c:v>7.9663399999999485E-4</c:v>
                      </c:pt>
                      <c:pt idx="231">
                        <c:v>7.9982179999999099E-4</c:v>
                      </c:pt>
                      <c:pt idx="232">
                        <c:v>8.0001739999999719E-4</c:v>
                      </c:pt>
                      <c:pt idx="233">
                        <c:v>8.0507179999999103E-4</c:v>
                      </c:pt>
                      <c:pt idx="234">
                        <c:v>8.0717179999999092E-4</c:v>
                      </c:pt>
                      <c:pt idx="235">
                        <c:v>8.0807959999999409E-4</c:v>
                      </c:pt>
                      <c:pt idx="236">
                        <c:v>8.0498299999999653E-4</c:v>
                      </c:pt>
                      <c:pt idx="237">
                        <c:v>8.0187639999999187E-4</c:v>
                      </c:pt>
                      <c:pt idx="238">
                        <c:v>7.9896979999999427E-4</c:v>
                      </c:pt>
                      <c:pt idx="239">
                        <c:v>8.0020979999999428E-4</c:v>
                      </c:pt>
                      <c:pt idx="240">
                        <c:v>8.0097979999999426E-4</c:v>
                      </c:pt>
                      <c:pt idx="241">
                        <c:v>8.0540639999999194E-4</c:v>
                      </c:pt>
                      <c:pt idx="242">
                        <c:v>8.0846079999999268E-4</c:v>
                      </c:pt>
                      <c:pt idx="243">
                        <c:v>8.1150519999999336E-4</c:v>
                      </c:pt>
                      <c:pt idx="244">
                        <c:v>8.1032299999999648E-4</c:v>
                      </c:pt>
                      <c:pt idx="245">
                        <c:v>8.0735859999999575E-4</c:v>
                      </c:pt>
                      <c:pt idx="246">
                        <c:v>8.0636639999999188E-4</c:v>
                      </c:pt>
                      <c:pt idx="247">
                        <c:v>8.0617639999999192E-4</c:v>
                      </c:pt>
                      <c:pt idx="248">
                        <c:v>8.0716859999999569E-4</c:v>
                      </c:pt>
                      <c:pt idx="249">
                        <c:v>8.0659859999999582E-4</c:v>
                      </c:pt>
                      <c:pt idx="250">
                        <c:v>8.0659859999999582E-4</c:v>
                      </c:pt>
                      <c:pt idx="251">
                        <c:v>8.0703079999999261E-4</c:v>
                      </c:pt>
                      <c:pt idx="252">
                        <c:v>8.0516859999999575E-4</c:v>
                      </c:pt>
                      <c:pt idx="253">
                        <c:v>8.02024199999995E-4</c:v>
                      </c:pt>
                      <c:pt idx="254">
                        <c:v>8.0369639999999191E-4</c:v>
                      </c:pt>
                      <c:pt idx="255">
                        <c:v>8.0793299999999647E-4</c:v>
                      </c:pt>
                      <c:pt idx="256">
                        <c:v>8.0988519999999333E-4</c:v>
                      </c:pt>
                      <c:pt idx="257">
                        <c:v>8.1470179999999098E-4</c:v>
                      </c:pt>
                      <c:pt idx="258">
                        <c:v>8.1941839999999551E-4</c:v>
                      </c:pt>
                      <c:pt idx="259">
                        <c:v>8.1970839999999552E-4</c:v>
                      </c:pt>
                      <c:pt idx="260">
                        <c:v>8.1623179999999089E-4</c:v>
                      </c:pt>
                      <c:pt idx="261">
                        <c:v>8.1274519999999337E-4</c:v>
                      </c:pt>
                      <c:pt idx="262">
                        <c:v>8.0641419999999495E-4</c:v>
                      </c:pt>
                      <c:pt idx="263">
                        <c:v>7.9898099999999288E-4</c:v>
                      </c:pt>
                      <c:pt idx="264">
                        <c:v>7.9607439999999528E-4</c:v>
                      </c:pt>
                      <c:pt idx="265">
                        <c:v>7.9425999999999455E-4</c:v>
                      </c:pt>
                      <c:pt idx="266">
                        <c:v>7.9411779999999073E-4</c:v>
                      </c:pt>
                      <c:pt idx="267">
                        <c:v>7.9840219999999836E-4</c:v>
                      </c:pt>
                      <c:pt idx="268">
                        <c:v>7.9964219999999837E-4</c:v>
                      </c:pt>
                      <c:pt idx="269">
                        <c:v>7.9873999999999451E-4</c:v>
                      </c:pt>
                      <c:pt idx="270">
                        <c:v>7.977377999999907E-4</c:v>
                      </c:pt>
                      <c:pt idx="271">
                        <c:v>7.9921999999999459E-4</c:v>
                      </c:pt>
                      <c:pt idx="272">
                        <c:v>7.9568559999999378E-4</c:v>
                      </c:pt>
                      <c:pt idx="273">
                        <c:v>7.9611779999999067E-4</c:v>
                      </c:pt>
                      <c:pt idx="274">
                        <c:v>7.9921439999999528E-4</c:v>
                      </c:pt>
                      <c:pt idx="275">
                        <c:v>8.0193099999999293E-4</c:v>
                      </c:pt>
                      <c:pt idx="276">
                        <c:v>8.0583979999999424E-4</c:v>
                      </c:pt>
                      <c:pt idx="277">
                        <c:v>8.105085999999958E-4</c:v>
                      </c:pt>
                      <c:pt idx="278">
                        <c:v>8.1536739999999721E-4</c:v>
                      </c:pt>
                      <c:pt idx="279">
                        <c:v>8.1775179999999097E-4</c:v>
                      </c:pt>
                      <c:pt idx="280">
                        <c:v>8.2061619999999869E-4</c:v>
                      </c:pt>
                      <c:pt idx="281">
                        <c:v>8.1813179999999099E-4</c:v>
                      </c:pt>
                      <c:pt idx="282">
                        <c:v>8.1684959999999405E-4</c:v>
                      </c:pt>
                      <c:pt idx="283">
                        <c:v>8.1556739999999722E-4</c:v>
                      </c:pt>
                      <c:pt idx="284">
                        <c:v>8.1418519999999339E-4</c:v>
                      </c:pt>
                      <c:pt idx="285">
                        <c:v>8.1270299999999644E-4</c:v>
                      </c:pt>
                      <c:pt idx="286">
                        <c:v>8.1536739999999721E-4</c:v>
                      </c:pt>
                      <c:pt idx="287">
                        <c:v>8.1565739999999711E-4</c:v>
                      </c:pt>
                      <c:pt idx="288">
                        <c:v>8.1594739999999713E-4</c:v>
                      </c:pt>
                      <c:pt idx="289">
                        <c:v>8.1651739999999721E-4</c:v>
                      </c:pt>
                      <c:pt idx="290">
                        <c:v>8.1294079999999264E-4</c:v>
                      </c:pt>
                      <c:pt idx="291">
                        <c:v>8.0894199999999815E-4</c:v>
                      </c:pt>
                      <c:pt idx="292">
                        <c:v>8.0503319999999674E-4</c:v>
                      </c:pt>
                      <c:pt idx="293">
                        <c:v>7.9993219999999828E-4</c:v>
                      </c:pt>
                      <c:pt idx="294">
                        <c:v>7.9464119999999314E-4</c:v>
                      </c:pt>
                      <c:pt idx="295">
                        <c:v>7.9387679999999236E-4</c:v>
                      </c:pt>
                      <c:pt idx="296">
                        <c:v>7.8801579999999397E-4</c:v>
                      </c:pt>
                      <c:pt idx="297">
                        <c:v>7.8430699999999256E-4</c:v>
                      </c:pt>
                      <c:pt idx="298">
                        <c:v>7.8511479999999567E-4</c:v>
                      </c:pt>
                      <c:pt idx="299">
                        <c:v>7.8592259999999184E-4</c:v>
                      </c:pt>
                      <c:pt idx="300">
                        <c:v>7.8635039999999494E-4</c:v>
                      </c:pt>
                      <c:pt idx="301">
                        <c:v>7.9112479999999576E-4</c:v>
                      </c:pt>
                      <c:pt idx="302">
                        <c:v>7.9502919999999643E-4</c:v>
                      </c:pt>
                      <c:pt idx="303">
                        <c:v>7.9607919999999648E-4</c:v>
                      </c:pt>
                      <c:pt idx="304">
                        <c:v>7.9622699999999256E-4</c:v>
                      </c:pt>
                      <c:pt idx="305">
                        <c:v>7.9822699999999251E-4</c:v>
                      </c:pt>
                      <c:pt idx="306">
                        <c:v>7.9922479999999568E-4</c:v>
                      </c:pt>
                      <c:pt idx="307">
                        <c:v>8.0123479999999567E-4</c:v>
                      </c:pt>
                      <c:pt idx="308">
                        <c:v>8.0332479999999573E-4</c:v>
                      </c:pt>
                      <c:pt idx="309">
                        <c:v>8.0718699999999264E-4</c:v>
                      </c:pt>
                      <c:pt idx="310">
                        <c:v>8.1133919999999639E-4</c:v>
                      </c:pt>
                      <c:pt idx="311">
                        <c:v>8.1558139999999332E-4</c:v>
                      </c:pt>
                      <c:pt idx="312">
                        <c:v>8.1429479999999563E-4</c:v>
                      </c:pt>
                      <c:pt idx="313">
                        <c:v>8.1253819999999814E-4</c:v>
                      </c:pt>
                      <c:pt idx="314">
                        <c:v>8.0947939999999655E-4</c:v>
                      </c:pt>
                      <c:pt idx="315">
                        <c:v>8.1029719999999277E-4</c:v>
                      </c:pt>
                      <c:pt idx="316">
                        <c:v>8.1043499999999585E-4</c:v>
                      </c:pt>
                      <c:pt idx="317">
                        <c:v>8.1611159999999349E-4</c:v>
                      </c:pt>
                      <c:pt idx="318">
                        <c:v>8.2168819999999801E-4</c:v>
                      </c:pt>
                      <c:pt idx="319">
                        <c:v>8.2493259999999187E-4</c:v>
                      </c:pt>
                      <c:pt idx="320">
                        <c:v>8.2345039999999503E-4</c:v>
                      </c:pt>
                      <c:pt idx="321">
                        <c:v>8.1796939999999665E-4</c:v>
                      </c:pt>
                      <c:pt idx="322">
                        <c:v>8.166349999999959E-4</c:v>
                      </c:pt>
                      <c:pt idx="323">
                        <c:v>8.1668279999999203E-4</c:v>
                      </c:pt>
                      <c:pt idx="324">
                        <c:v>8.1573839999999828E-4</c:v>
                      </c:pt>
                      <c:pt idx="325">
                        <c:v>8.1397179999999369E-4</c:v>
                      </c:pt>
                      <c:pt idx="326">
                        <c:v>8.1530179999999381E-4</c:v>
                      </c:pt>
                      <c:pt idx="327">
                        <c:v>8.1387739999999294E-4</c:v>
                      </c:pt>
                      <c:pt idx="328">
                        <c:v>8.1173079999999538E-4</c:v>
                      </c:pt>
                      <c:pt idx="329">
                        <c:v>8.0892419999999089E-4</c:v>
                      </c:pt>
                      <c:pt idx="330">
                        <c:v>8.1006419999999084E-4</c:v>
                      </c:pt>
                      <c:pt idx="331">
                        <c:v>8.0906199999999397E-4</c:v>
                      </c:pt>
                      <c:pt idx="332">
                        <c:v>8.0725759999999329E-4</c:v>
                      </c:pt>
                      <c:pt idx="333">
                        <c:v>8.0568539999999634E-4</c:v>
                      </c:pt>
                      <c:pt idx="334">
                        <c:v>8.0554319999999251E-4</c:v>
                      </c:pt>
                      <c:pt idx="335">
                        <c:v>8.047309999999956E-4</c:v>
                      </c:pt>
                      <c:pt idx="336">
                        <c:v>8.0578099999999565E-4</c:v>
                      </c:pt>
                      <c:pt idx="337">
                        <c:v>8.0606099999999562E-4</c:v>
                      </c:pt>
                      <c:pt idx="338">
                        <c:v>8.0702099999999566E-4</c:v>
                      </c:pt>
                      <c:pt idx="339">
                        <c:v>8.1374199999999404E-4</c:v>
                      </c:pt>
                      <c:pt idx="340">
                        <c:v>8.1697639999999468E-4</c:v>
                      </c:pt>
                      <c:pt idx="341">
                        <c:v>8.2032079999999543E-4</c:v>
                      </c:pt>
                      <c:pt idx="342">
                        <c:v>8.2403519999999615E-4</c:v>
                      </c:pt>
                      <c:pt idx="343">
                        <c:v>8.2360299999999231E-4</c:v>
                      </c:pt>
                      <c:pt idx="344">
                        <c:v>8.196941999999909E-4</c:v>
                      </c:pt>
                      <c:pt idx="345">
                        <c:v>8.1845979999999713E-4</c:v>
                      </c:pt>
                      <c:pt idx="346">
                        <c:v>8.1555319999999259E-4</c:v>
                      </c:pt>
                      <c:pt idx="347">
                        <c:v>8.1679319999999249E-4</c:v>
                      </c:pt>
                      <c:pt idx="348">
                        <c:v>8.2060759999999316E-4</c:v>
                      </c:pt>
                      <c:pt idx="349">
                        <c:v>8.251341999999909E-4</c:v>
                      </c:pt>
                      <c:pt idx="350">
                        <c:v>8.2947079999999541E-4</c:v>
                      </c:pt>
                      <c:pt idx="351">
                        <c:v>8.3380739999999298E-4</c:v>
                      </c:pt>
                      <c:pt idx="352">
                        <c:v>8.2827859999999847E-4</c:v>
                      </c:pt>
                      <c:pt idx="353">
                        <c:v>8.2236979999999711E-4</c:v>
                      </c:pt>
                      <c:pt idx="354">
                        <c:v>8.1507879999999865E-4</c:v>
                      </c:pt>
                      <c:pt idx="355">
                        <c:v>8.0778779999999347E-4</c:v>
                      </c:pt>
                      <c:pt idx="356">
                        <c:v>7.9901459999999827E-4</c:v>
                      </c:pt>
                      <c:pt idx="357">
                        <c:v>7.9991679999999519E-4</c:v>
                      </c:pt>
                      <c:pt idx="358">
                        <c:v>8.0120899999999197E-4</c:v>
                      </c:pt>
                      <c:pt idx="359">
                        <c:v>8.0044899999999204E-4</c:v>
                      </c:pt>
                      <c:pt idx="360">
                        <c:v>8.0078119999999592E-4</c:v>
                      </c:pt>
                      <c:pt idx="361">
                        <c:v>8.0506999999999042E-4</c:v>
                      </c:pt>
                      <c:pt idx="362">
                        <c:v>8.1074099999999569E-4</c:v>
                      </c:pt>
                      <c:pt idx="363">
                        <c:v>8.1078319999999251E-4</c:v>
                      </c:pt>
                      <c:pt idx="364">
                        <c:v>8.1249759999999318E-4</c:v>
                      </c:pt>
                      <c:pt idx="365">
                        <c:v>8.1292979999999702E-4</c:v>
                      </c:pt>
                      <c:pt idx="366">
                        <c:v>8.0811319999999254E-4</c:v>
                      </c:pt>
                      <c:pt idx="367">
                        <c:v>8.0320659999999489E-4</c:v>
                      </c:pt>
                      <c:pt idx="368">
                        <c:v>8.0530099999999568E-4</c:v>
                      </c:pt>
                      <c:pt idx="369">
                        <c:v>8.0753759999999326E-4</c:v>
                      </c:pt>
                      <c:pt idx="370">
                        <c:v>8.0563759999999326E-4</c:v>
                      </c:pt>
                      <c:pt idx="371">
                        <c:v>8.0434979999999701E-4</c:v>
                      </c:pt>
                      <c:pt idx="372">
                        <c:v>8.0306199999999393E-4</c:v>
                      </c:pt>
                      <c:pt idx="373">
                        <c:v>7.9823979999999709E-4</c:v>
                      </c:pt>
                      <c:pt idx="374">
                        <c:v>7.9357539999999637E-4</c:v>
                      </c:pt>
                      <c:pt idx="375">
                        <c:v>7.9285759999999316E-4</c:v>
                      </c:pt>
                      <c:pt idx="376">
                        <c:v>7.951941999999909E-4</c:v>
                      </c:pt>
                      <c:pt idx="377">
                        <c:v>7.9705079999999539E-4</c:v>
                      </c:pt>
                      <c:pt idx="378">
                        <c:v>8.0104959999999681E-4</c:v>
                      </c:pt>
                      <c:pt idx="379">
                        <c:v>8.0504839999999823E-4</c:v>
                      </c:pt>
                      <c:pt idx="380">
                        <c:v>8.0933719999999273E-4</c:v>
                      </c:pt>
                      <c:pt idx="381">
                        <c:v>8.1129379999999034E-4</c:v>
                      </c:pt>
                      <c:pt idx="382">
                        <c:v>8.1233819999999802E-4</c:v>
                      </c:pt>
                      <c:pt idx="383">
                        <c:v>8.1096039999999493E-4</c:v>
                      </c:pt>
                      <c:pt idx="384">
                        <c:v>8.081003999999949E-4</c:v>
                      </c:pt>
                      <c:pt idx="385">
                        <c:v>8.0375819999999802E-4</c:v>
                      </c:pt>
                      <c:pt idx="386">
                        <c:v>7.9889379999999047E-4</c:v>
                      </c:pt>
                      <c:pt idx="387">
                        <c:v>7.9641379999999045E-4</c:v>
                      </c:pt>
                      <c:pt idx="388">
                        <c:v>7.9322159999999347E-4</c:v>
                      </c:pt>
                      <c:pt idx="389">
                        <c:v>7.9021939999999666E-4</c:v>
                      </c:pt>
                      <c:pt idx="390">
                        <c:v>7.8702719999999273E-4</c:v>
                      </c:pt>
                      <c:pt idx="391">
                        <c:v>7.8559719999999277E-4</c:v>
                      </c:pt>
                      <c:pt idx="392">
                        <c:v>7.8463719999999283E-4</c:v>
                      </c:pt>
                      <c:pt idx="393">
                        <c:v>7.8273719999999284E-4</c:v>
                      </c:pt>
                      <c:pt idx="394">
                        <c:v>7.808271999999928E-4</c:v>
                      </c:pt>
                      <c:pt idx="395">
                        <c:v>7.8010939999999663E-4</c:v>
                      </c:pt>
                      <c:pt idx="396">
                        <c:v>7.815437999999904E-4</c:v>
                      </c:pt>
                      <c:pt idx="397">
                        <c:v>7.8244599999999426E-4</c:v>
                      </c:pt>
                      <c:pt idx="398">
                        <c:v>7.8330599999999425E-4</c:v>
                      </c:pt>
                      <c:pt idx="399">
                        <c:v>7.8693039999999496E-4</c:v>
                      </c:pt>
                      <c:pt idx="400">
                        <c:v>7.8836039999999503E-4</c:v>
                      </c:pt>
                      <c:pt idx="401">
                        <c:v>7.9031259999999179E-4</c:v>
                      </c:pt>
                      <c:pt idx="402">
                        <c:v>7.9112479999999576E-4</c:v>
                      </c:pt>
                      <c:pt idx="403">
                        <c:v>7.9422139999999332E-4</c:v>
                      </c:pt>
                      <c:pt idx="404">
                        <c:v>7.9593579999999399E-4</c:v>
                      </c:pt>
                      <c:pt idx="405">
                        <c:v>7.9798239999999865E-4</c:v>
                      </c:pt>
                      <c:pt idx="406">
                        <c:v>7.9883679999999228E-4</c:v>
                      </c:pt>
                      <c:pt idx="407">
                        <c:v>7.9821899999999617E-4</c:v>
                      </c:pt>
                      <c:pt idx="408">
                        <c:v>7.9769119999999302E-4</c:v>
                      </c:pt>
                      <c:pt idx="409">
                        <c:v>7.9579119999999303E-4</c:v>
                      </c:pt>
                      <c:pt idx="410">
                        <c:v>7.9316899999999613E-4</c:v>
                      </c:pt>
                      <c:pt idx="411">
                        <c:v>7.9054679999999229E-4</c:v>
                      </c:pt>
                      <c:pt idx="412">
                        <c:v>7.8930679999999229E-4</c:v>
                      </c:pt>
                      <c:pt idx="413">
                        <c:v>7.8815679999999239E-4</c:v>
                      </c:pt>
                      <c:pt idx="414">
                        <c:v>7.8701679999999233E-4</c:v>
                      </c:pt>
                      <c:pt idx="415">
                        <c:v>7.8901119999999307E-4</c:v>
                      </c:pt>
                      <c:pt idx="416">
                        <c:v>7.893533999999969E-4</c:v>
                      </c:pt>
                      <c:pt idx="417">
                        <c:v>7.8730119999999315E-4</c:v>
                      </c:pt>
                      <c:pt idx="418">
                        <c:v>7.8692119999999302E-4</c:v>
                      </c:pt>
                      <c:pt idx="419">
                        <c:v>7.8410899999999616E-4</c:v>
                      </c:pt>
                      <c:pt idx="420">
                        <c:v>7.8129679999999237E-4</c:v>
                      </c:pt>
                      <c:pt idx="421">
                        <c:v>7.7886459999999542E-4</c:v>
                      </c:pt>
                      <c:pt idx="422">
                        <c:v>7.7919679999999237E-4</c:v>
                      </c:pt>
                      <c:pt idx="423">
                        <c:v>7.8091119999999315E-4</c:v>
                      </c:pt>
                      <c:pt idx="424">
                        <c:v>7.8434559999999379E-4</c:v>
                      </c:pt>
                      <c:pt idx="425">
                        <c:v>7.8638779999999067E-4</c:v>
                      </c:pt>
                      <c:pt idx="426">
                        <c:v>7.8729999999999447E-4</c:v>
                      </c:pt>
                      <c:pt idx="427">
                        <c:v>7.8671999999999445E-4</c:v>
                      </c:pt>
                      <c:pt idx="428">
                        <c:v>7.8753219999999841E-4</c:v>
                      </c:pt>
                      <c:pt idx="429">
                        <c:v>7.862921999999984E-4</c:v>
                      </c:pt>
                      <c:pt idx="430">
                        <c:v>7.8691439999999525E-4</c:v>
                      </c:pt>
                      <c:pt idx="431">
                        <c:v>7.8867659999999206E-4</c:v>
                      </c:pt>
                      <c:pt idx="432">
                        <c:v>7.9129879999999589E-4</c:v>
                      </c:pt>
                      <c:pt idx="433">
                        <c:v>7.9392099999999279E-4</c:v>
                      </c:pt>
                      <c:pt idx="434">
                        <c:v>7.9310879999999599E-4</c:v>
                      </c:pt>
                      <c:pt idx="435">
                        <c:v>7.9310879999999599E-4</c:v>
                      </c:pt>
                      <c:pt idx="436">
                        <c:v>7.9449099999999288E-4</c:v>
                      </c:pt>
                      <c:pt idx="437">
                        <c:v>7.9363099999999278E-4</c:v>
                      </c:pt>
                      <c:pt idx="438">
                        <c:v>7.9278099999999284E-4</c:v>
                      </c:pt>
                      <c:pt idx="439">
                        <c:v>7.9259099999999289E-4</c:v>
                      </c:pt>
                      <c:pt idx="440">
                        <c:v>7.9062879999999597E-4</c:v>
                      </c:pt>
                      <c:pt idx="441">
                        <c:v>7.9005879999999589E-4</c:v>
                      </c:pt>
                      <c:pt idx="442">
                        <c:v>7.8781659999999218E-4</c:v>
                      </c:pt>
                      <c:pt idx="443">
                        <c:v>7.8667659999999211E-4</c:v>
                      </c:pt>
                      <c:pt idx="444">
                        <c:v>7.8414439999999522E-4</c:v>
                      </c:pt>
                      <c:pt idx="445">
                        <c:v>7.8200219999999829E-4</c:v>
                      </c:pt>
                      <c:pt idx="446">
                        <c:v>7.7966999999999446E-4</c:v>
                      </c:pt>
                      <c:pt idx="447">
                        <c:v>7.7771779999999077E-4</c:v>
                      </c:pt>
                      <c:pt idx="448">
                        <c:v>7.7880999999999458E-4</c:v>
                      </c:pt>
                      <c:pt idx="449">
                        <c:v>7.8404879999999602E-4</c:v>
                      </c:pt>
                      <c:pt idx="450">
                        <c:v>7.8891759999999054E-4</c:v>
                      </c:pt>
                      <c:pt idx="451">
                        <c:v>7.9348639999999194E-4</c:v>
                      </c:pt>
                      <c:pt idx="452">
                        <c:v>7.9806519999999328E-4</c:v>
                      </c:pt>
                      <c:pt idx="453">
                        <c:v>7.995895999999941E-4</c:v>
                      </c:pt>
                      <c:pt idx="454">
                        <c:v>7.969673999999972E-4</c:v>
                      </c:pt>
                      <c:pt idx="455">
                        <c:v>7.9610739999999721E-4</c:v>
                      </c:pt>
                      <c:pt idx="456">
                        <c:v>7.9572739999999719E-4</c:v>
                      </c:pt>
                      <c:pt idx="457">
                        <c:v>7.9624959999999409E-4</c:v>
                      </c:pt>
                      <c:pt idx="458">
                        <c:v>7.9538959999999399E-4</c:v>
                      </c:pt>
                      <c:pt idx="459">
                        <c:v>7.9563179999999093E-4</c:v>
                      </c:pt>
                      <c:pt idx="460">
                        <c:v>7.9458179999999099E-4</c:v>
                      </c:pt>
                      <c:pt idx="461">
                        <c:v>7.8890519999999336E-4</c:v>
                      </c:pt>
                      <c:pt idx="462">
                        <c:v>7.837085999999958E-4</c:v>
                      </c:pt>
                      <c:pt idx="463">
                        <c:v>7.8147639999999192E-4</c:v>
                      </c:pt>
                      <c:pt idx="464">
                        <c:v>7.8476299999999648E-4</c:v>
                      </c:pt>
                      <c:pt idx="465">
                        <c:v>7.8637739999999721E-4</c:v>
                      </c:pt>
                      <c:pt idx="466">
                        <c:v>7.9401059999999234E-4</c:v>
                      </c:pt>
                      <c:pt idx="467">
                        <c:v>7.9719719999999696E-4</c:v>
                      </c:pt>
                      <c:pt idx="468">
                        <c:v>7.9901159999999074E-4</c:v>
                      </c:pt>
                      <c:pt idx="469">
                        <c:v>7.9557719999999704E-4</c:v>
                      </c:pt>
                      <c:pt idx="470">
                        <c:v>7.9381499999999308E-4</c:v>
                      </c:pt>
                      <c:pt idx="471">
                        <c:v>7.9205279999999627E-4</c:v>
                      </c:pt>
                      <c:pt idx="472">
                        <c:v>7.9333499999999311E-4</c:v>
                      </c:pt>
                      <c:pt idx="473">
                        <c:v>7.9414719999999696E-4</c:v>
                      </c:pt>
                      <c:pt idx="474">
                        <c:v>7.9495939999999388E-4</c:v>
                      </c:pt>
                      <c:pt idx="475">
                        <c:v>7.9495939999999388E-4</c:v>
                      </c:pt>
                      <c:pt idx="476">
                        <c:v>7.9485939999999382E-4</c:v>
                      </c:pt>
                      <c:pt idx="477">
                        <c:v>7.9347719999999693E-4</c:v>
                      </c:pt>
                      <c:pt idx="478">
                        <c:v>7.9266499999999318E-4</c:v>
                      </c:pt>
                      <c:pt idx="479">
                        <c:v>7.9186279999999632E-4</c:v>
                      </c:pt>
                      <c:pt idx="480">
                        <c:v>7.9186279999999632E-4</c:v>
                      </c:pt>
                      <c:pt idx="481">
                        <c:v>7.9057059999999239E-4</c:v>
                      </c:pt>
                      <c:pt idx="482">
                        <c:v>7.8890839999999553E-4</c:v>
                      </c:pt>
                      <c:pt idx="483">
                        <c:v>7.8861839999999552E-4</c:v>
                      </c:pt>
                      <c:pt idx="484">
                        <c:v>7.897105999999924E-4</c:v>
                      </c:pt>
                      <c:pt idx="485">
                        <c:v>7.9081279999999626E-4</c:v>
                      </c:pt>
                      <c:pt idx="486">
                        <c:v>7.9190499999999314E-4</c:v>
                      </c:pt>
                      <c:pt idx="487">
                        <c:v>7.9109279999999623E-4</c:v>
                      </c:pt>
                      <c:pt idx="488">
                        <c:v>7.9038059999999243E-4</c:v>
                      </c:pt>
                      <c:pt idx="489">
                        <c:v>7.8828619999999857E-4</c:v>
                      </c:pt>
                      <c:pt idx="490">
                        <c:v>7.8204519999999333E-4</c:v>
                      </c:pt>
                      <c:pt idx="491">
                        <c:v>7.7579419999999509E-4</c:v>
                      </c:pt>
                      <c:pt idx="492">
                        <c:v>7.7312979999999431E-4</c:v>
                      </c:pt>
                      <c:pt idx="493">
                        <c:v>7.7451199999999814E-4</c:v>
                      </c:pt>
                      <c:pt idx="494">
                        <c:v>7.7480199999999805E-4</c:v>
                      </c:pt>
                      <c:pt idx="495">
                        <c:v>7.7922859999999573E-4</c:v>
                      </c:pt>
                      <c:pt idx="496">
                        <c:v>7.8504739999999719E-4</c:v>
                      </c:pt>
                      <c:pt idx="497">
                        <c:v>7.8800179999999093E-4</c:v>
                      </c:pt>
                      <c:pt idx="498">
                        <c:v>7.8809179999999104E-4</c:v>
                      </c:pt>
                      <c:pt idx="499">
                        <c:v>7.8928399999999481E-4</c:v>
                      </c:pt>
                      <c:pt idx="500">
                        <c:v>7.9047619999999858E-4</c:v>
                      </c:pt>
                      <c:pt idx="501">
                        <c:v>7.9176839999999557E-4</c:v>
                      </c:pt>
                      <c:pt idx="502">
                        <c:v>7.9481279999999625E-4</c:v>
                      </c:pt>
                      <c:pt idx="503">
                        <c:v>7.9843719999999696E-4</c:v>
                      </c:pt>
                      <c:pt idx="504">
                        <c:v>7.9881719999999698E-4</c:v>
                      </c:pt>
                      <c:pt idx="505">
                        <c:v>7.9967719999999697E-4</c:v>
                      </c:pt>
                      <c:pt idx="506">
                        <c:v>8.0062719999999697E-4</c:v>
                      </c:pt>
                      <c:pt idx="507">
                        <c:v>7.9991499999999306E-4</c:v>
                      </c:pt>
                      <c:pt idx="508">
                        <c:v>7.9253399999999481E-4</c:v>
                      </c:pt>
                      <c:pt idx="509">
                        <c:v>7.8700519999999336E-4</c:v>
                      </c:pt>
                      <c:pt idx="510">
                        <c:v>7.8080639999999189E-4</c:v>
                      </c:pt>
                      <c:pt idx="511">
                        <c:v>7.7579979999999429E-4</c:v>
                      </c:pt>
                      <c:pt idx="512">
                        <c:v>7.7070319999999668E-4</c:v>
                      </c:pt>
                      <c:pt idx="513">
                        <c:v>7.7070319999999668E-4</c:v>
                      </c:pt>
                      <c:pt idx="514">
                        <c:v>7.6683659999999209E-4</c:v>
                      </c:pt>
                      <c:pt idx="515">
                        <c:v>7.6455219999999827E-4</c:v>
                      </c:pt>
                      <c:pt idx="516">
                        <c:v>7.6078559999999385E-4</c:v>
                      </c:pt>
                      <c:pt idx="517">
                        <c:v>7.5573679999999237E-4</c:v>
                      </c:pt>
                      <c:pt idx="518">
                        <c:v>7.5592679999999233E-4</c:v>
                      </c:pt>
                      <c:pt idx="519">
                        <c:v>7.6273779999999061E-4</c:v>
                      </c:pt>
                      <c:pt idx="520">
                        <c:v>7.6817659999999215E-4</c:v>
                      </c:pt>
                      <c:pt idx="521">
                        <c:v>7.7360539999999354E-4</c:v>
                      </c:pt>
                      <c:pt idx="522">
                        <c:v>7.8189859999999571E-4</c:v>
                      </c:pt>
                      <c:pt idx="523">
                        <c:v>7.8604519999999332E-4</c:v>
                      </c:pt>
                      <c:pt idx="524">
                        <c:v>7.841929999999964E-4</c:v>
                      </c:pt>
                      <c:pt idx="525">
                        <c:v>7.8747959999999413E-4</c:v>
                      </c:pt>
                      <c:pt idx="526">
                        <c:v>7.8456739999999722E-4</c:v>
                      </c:pt>
                      <c:pt idx="527">
                        <c:v>7.7999299999999641E-4</c:v>
                      </c:pt>
                      <c:pt idx="528">
                        <c:v>7.7613079999999256E-4</c:v>
                      </c:pt>
                      <c:pt idx="529">
                        <c:v>7.7255859999999566E-4</c:v>
                      </c:pt>
                      <c:pt idx="530">
                        <c:v>7.662119999999981E-4</c:v>
                      </c:pt>
                      <c:pt idx="531">
                        <c:v>7.6616419999999503E-4</c:v>
                      </c:pt>
                      <c:pt idx="532">
                        <c:v>7.6473419999999507E-4</c:v>
                      </c:pt>
                      <c:pt idx="533">
                        <c:v>7.6764079999999267E-4</c:v>
                      </c:pt>
                      <c:pt idx="534">
                        <c:v>7.6788299999999644E-4</c:v>
                      </c:pt>
                      <c:pt idx="535">
                        <c:v>7.6673299999999644E-4</c:v>
                      </c:pt>
                      <c:pt idx="536">
                        <c:v>7.6687519999999332E-4</c:v>
                      </c:pt>
                      <c:pt idx="537">
                        <c:v>7.7135399999999482E-4</c:v>
                      </c:pt>
                      <c:pt idx="538">
                        <c:v>7.6773959999999405E-4</c:v>
                      </c:pt>
                      <c:pt idx="539">
                        <c:v>7.7073619999999861E-4</c:v>
                      </c:pt>
                      <c:pt idx="540">
                        <c:v>7.7087839999999549E-4</c:v>
                      </c:pt>
                      <c:pt idx="541">
                        <c:v>7.6973839999999554E-4</c:v>
                      </c:pt>
                      <c:pt idx="542">
                        <c:v>7.6444179999999098E-4</c:v>
                      </c:pt>
                      <c:pt idx="543">
                        <c:v>7.6911059999999244E-4</c:v>
                      </c:pt>
                      <c:pt idx="544">
                        <c:v>7.683505999999924E-4</c:v>
                      </c:pt>
                      <c:pt idx="545">
                        <c:v>7.7163719999999696E-4</c:v>
                      </c:pt>
                      <c:pt idx="546">
                        <c:v>7.7492379999999459E-4</c:v>
                      </c:pt>
                      <c:pt idx="547">
                        <c:v>7.7822039999999215E-4</c:v>
                      </c:pt>
                      <c:pt idx="548">
                        <c:v>7.7664819999999531E-4</c:v>
                      </c:pt>
                      <c:pt idx="549">
                        <c:v>7.7535599999999842E-4</c:v>
                      </c:pt>
                      <c:pt idx="550">
                        <c:v>7.7464379999999462E-4</c:v>
                      </c:pt>
                      <c:pt idx="551">
                        <c:v>7.7316159999999074E-4</c:v>
                      </c:pt>
                      <c:pt idx="552">
                        <c:v>7.7030719999999695E-4</c:v>
                      </c:pt>
                      <c:pt idx="553">
                        <c:v>7.6678279999999629E-4</c:v>
                      </c:pt>
                      <c:pt idx="554">
                        <c:v>7.6554279999999628E-4</c:v>
                      </c:pt>
                      <c:pt idx="555">
                        <c:v>7.6153839999999555E-4</c:v>
                      </c:pt>
                      <c:pt idx="556">
                        <c:v>7.5967619999999869E-4</c:v>
                      </c:pt>
                      <c:pt idx="557">
                        <c:v>7.5919619999999862E-4</c:v>
                      </c:pt>
                      <c:pt idx="558">
                        <c:v>7.6009839999999554E-4</c:v>
                      </c:pt>
                      <c:pt idx="559">
                        <c:v>7.6057839999999551E-4</c:v>
                      </c:pt>
                      <c:pt idx="560">
                        <c:v>7.6168059999999244E-4</c:v>
                      </c:pt>
                      <c:pt idx="561">
                        <c:v>7.6120059999999247E-4</c:v>
                      </c:pt>
                      <c:pt idx="562">
                        <c:v>7.578661999999986E-4</c:v>
                      </c:pt>
                      <c:pt idx="563">
                        <c:v>7.5462179999999097E-4</c:v>
                      </c:pt>
                      <c:pt idx="564">
                        <c:v>7.5090739999999719E-4</c:v>
                      </c:pt>
                      <c:pt idx="565">
                        <c:v>7.5189959999999402E-4</c:v>
                      </c:pt>
                      <c:pt idx="566">
                        <c:v>7.5486399999999485E-4</c:v>
                      </c:pt>
                      <c:pt idx="567">
                        <c:v>7.6015059999999242E-4</c:v>
                      </c:pt>
                      <c:pt idx="568">
                        <c:v>7.6534719999999702E-4</c:v>
                      </c:pt>
                      <c:pt idx="569">
                        <c:v>7.6824939999999388E-4</c:v>
                      </c:pt>
                      <c:pt idx="570">
                        <c:v>7.6877719999999693E-4</c:v>
                      </c:pt>
                      <c:pt idx="571">
                        <c:v>7.6892499999999312E-4</c:v>
                      </c:pt>
                      <c:pt idx="572">
                        <c:v>7.6683059999999243E-4</c:v>
                      </c:pt>
                      <c:pt idx="573">
                        <c:v>7.6234179999999099E-4</c:v>
                      </c:pt>
                      <c:pt idx="574">
                        <c:v>7.6015739999999712E-4</c:v>
                      </c:pt>
                      <c:pt idx="575">
                        <c:v>7.5796299999999648E-4</c:v>
                      </c:pt>
                      <c:pt idx="576">
                        <c:v>7.5991519999999335E-4</c:v>
                      </c:pt>
                      <c:pt idx="577">
                        <c:v>7.6186739999999716E-4</c:v>
                      </c:pt>
                      <c:pt idx="578">
                        <c:v>7.6797619999999863E-4</c:v>
                      </c:pt>
                      <c:pt idx="579">
                        <c:v>7.6744399999999473E-4</c:v>
                      </c:pt>
                      <c:pt idx="580">
                        <c:v>7.6534959999999405E-4</c:v>
                      </c:pt>
                      <c:pt idx="581">
                        <c:v>7.5781639999999192E-4</c:v>
                      </c:pt>
                      <c:pt idx="582">
                        <c:v>7.528675999999905E-4</c:v>
                      </c:pt>
                      <c:pt idx="583">
                        <c:v>7.4900099999999285E-4</c:v>
                      </c:pt>
                      <c:pt idx="584">
                        <c:v>7.5176539999999357E-4</c:v>
                      </c:pt>
                      <c:pt idx="585">
                        <c:v>7.5529979999999428E-4</c:v>
                      </c:pt>
                      <c:pt idx="586">
                        <c:v>7.6072859999999577E-4</c:v>
                      </c:pt>
                      <c:pt idx="587">
                        <c:v>7.6773959999999405E-4</c:v>
                      </c:pt>
                      <c:pt idx="588">
                        <c:v>7.747405999999924E-4</c:v>
                      </c:pt>
                      <c:pt idx="589">
                        <c:v>7.8175159999999068E-4</c:v>
                      </c:pt>
                      <c:pt idx="590">
                        <c:v>7.8522819999999531E-4</c:v>
                      </c:pt>
                      <c:pt idx="591">
                        <c:v>7.8808259999999604E-4</c:v>
                      </c:pt>
                      <c:pt idx="592">
                        <c:v>7.8680039999999216E-4</c:v>
                      </c:pt>
                      <c:pt idx="593">
                        <c:v>7.789871999999969E-4</c:v>
                      </c:pt>
                      <c:pt idx="594">
                        <c:v>7.7116399999999476E-4</c:v>
                      </c:pt>
                      <c:pt idx="595">
                        <c:v>7.6611519999999339E-4</c:v>
                      </c:pt>
                      <c:pt idx="596">
                        <c:v>7.6163639999999189E-4</c:v>
                      </c:pt>
                      <c:pt idx="597">
                        <c:v>7.6130419999999505E-4</c:v>
                      </c:pt>
                      <c:pt idx="598">
                        <c:v>7.6545079999999267E-4</c:v>
                      </c:pt>
                      <c:pt idx="599">
                        <c:v>7.6940739999999726E-4</c:v>
                      </c:pt>
                      <c:pt idx="600">
                        <c:v>7.730739999999948E-4</c:v>
                      </c:pt>
                      <c:pt idx="601">
                        <c:v>7.7478839999999558E-4</c:v>
                      </c:pt>
                      <c:pt idx="602">
                        <c:v>7.7650279999999625E-4</c:v>
                      </c:pt>
                      <c:pt idx="603">
                        <c:v>7.7765279999999625E-4</c:v>
                      </c:pt>
                      <c:pt idx="604">
                        <c:v>7.8036499999999316E-4</c:v>
                      </c:pt>
                      <c:pt idx="605">
                        <c:v>7.8060279999999618E-4</c:v>
                      </c:pt>
                      <c:pt idx="606">
                        <c:v>7.7898839999999557E-4</c:v>
                      </c:pt>
                      <c:pt idx="607">
                        <c:v>7.7807619999999871E-4</c:v>
                      </c:pt>
                      <c:pt idx="608">
                        <c:v>7.7417179999999099E-4</c:v>
                      </c:pt>
                      <c:pt idx="609">
                        <c:v>7.6869519999999336E-4</c:v>
                      </c:pt>
                      <c:pt idx="610">
                        <c:v>7.6873739999999712E-4</c:v>
                      </c:pt>
                      <c:pt idx="611">
                        <c:v>7.71211799999991E-4</c:v>
                      </c:pt>
                      <c:pt idx="612">
                        <c:v>7.7317399999999475E-4</c:v>
                      </c:pt>
                      <c:pt idx="613">
                        <c:v>7.7650839999999556E-4</c:v>
                      </c:pt>
                      <c:pt idx="614">
                        <c:v>7.8060279999999618E-4</c:v>
                      </c:pt>
                      <c:pt idx="615">
                        <c:v>7.8332499999999314E-4</c:v>
                      </c:pt>
                      <c:pt idx="616">
                        <c:v>7.8546719999999701E-4</c:v>
                      </c:pt>
                      <c:pt idx="617">
                        <c:v>7.8603719999999699E-4</c:v>
                      </c:pt>
                      <c:pt idx="618">
                        <c:v>7.866171999999969E-4</c:v>
                      </c:pt>
                      <c:pt idx="619">
                        <c:v>7.866171999999969E-4</c:v>
                      </c:pt>
                      <c:pt idx="620">
                        <c:v>7.8523499999999307E-4</c:v>
                      </c:pt>
                      <c:pt idx="621">
                        <c:v>7.8680719999999697E-4</c:v>
                      </c:pt>
                      <c:pt idx="622">
                        <c:v>7.8837939999999392E-4</c:v>
                      </c:pt>
                      <c:pt idx="623">
                        <c:v>7.8808939999999391E-4</c:v>
                      </c:pt>
                      <c:pt idx="624">
                        <c:v>7.9047379999999451E-4</c:v>
                      </c:pt>
                      <c:pt idx="625">
                        <c:v>7.9009379999999459E-4</c:v>
                      </c:pt>
                      <c:pt idx="626">
                        <c:v>7.8785159999999067E-4</c:v>
                      </c:pt>
                      <c:pt idx="627">
                        <c:v>7.84227199999997E-4</c:v>
                      </c:pt>
                      <c:pt idx="628">
                        <c:v>7.8246499999999315E-4</c:v>
                      </c:pt>
                      <c:pt idx="629">
                        <c:v>7.7922059999999235E-4</c:v>
                      </c:pt>
                      <c:pt idx="630">
                        <c:v>7.7865059999999249E-4</c:v>
                      </c:pt>
                      <c:pt idx="631">
                        <c:v>7.7955279999999624E-4</c:v>
                      </c:pt>
                      <c:pt idx="632">
                        <c:v>7.8303939999999387E-4</c:v>
                      </c:pt>
                      <c:pt idx="633">
                        <c:v>7.8594599999999841E-4</c:v>
                      </c:pt>
                      <c:pt idx="634">
                        <c:v>7.8489599999999847E-4</c:v>
                      </c:pt>
                      <c:pt idx="635">
                        <c:v>7.8531819999999532E-4</c:v>
                      </c:pt>
                      <c:pt idx="636">
                        <c:v>7.8465819999999533E-4</c:v>
                      </c:pt>
                      <c:pt idx="637">
                        <c:v>7.8141379999999453E-4</c:v>
                      </c:pt>
                      <c:pt idx="638">
                        <c:v>7.7874939999999387E-4</c:v>
                      </c:pt>
                      <c:pt idx="639">
                        <c:v>7.7816939999999384E-4</c:v>
                      </c:pt>
                      <c:pt idx="640">
                        <c:v>7.8017379999999453E-4</c:v>
                      </c:pt>
                      <c:pt idx="641">
                        <c:v>7.8456259999999602E-4</c:v>
                      </c:pt>
                      <c:pt idx="642">
                        <c:v>7.8885139999999051E-4</c:v>
                      </c:pt>
                      <c:pt idx="643">
                        <c:v>7.9314019999999195E-4</c:v>
                      </c:pt>
                      <c:pt idx="644">
                        <c:v>7.9808899999999337E-4</c:v>
                      </c:pt>
                      <c:pt idx="645">
                        <c:v>7.9604679999999649E-4</c:v>
                      </c:pt>
                      <c:pt idx="646">
                        <c:v>7.9151019999999198E-4</c:v>
                      </c:pt>
                      <c:pt idx="647">
                        <c:v>7.8560139999999052E-4</c:v>
                      </c:pt>
                      <c:pt idx="648">
                        <c:v>7.7893259999999606E-4</c:v>
                      </c:pt>
                      <c:pt idx="649">
                        <c:v>7.7087159999999078E-4</c:v>
                      </c:pt>
                      <c:pt idx="650">
                        <c:v>7.6920939999999382E-4</c:v>
                      </c:pt>
                      <c:pt idx="651">
                        <c:v>7.661549999999932E-4</c:v>
                      </c:pt>
                      <c:pt idx="652">
                        <c:v>7.6320059999999241E-4</c:v>
                      </c:pt>
                      <c:pt idx="653">
                        <c:v>7.6653499999999311E-4</c:v>
                      </c:pt>
                      <c:pt idx="654">
                        <c:v>7.7126159999999075E-4</c:v>
                      </c:pt>
                      <c:pt idx="655">
                        <c:v>7.7173159999999077E-4</c:v>
                      </c:pt>
                      <c:pt idx="656">
                        <c:v>7.7974479999999287E-4</c:v>
                      </c:pt>
                      <c:pt idx="657">
                        <c:v>7.7964479999999292E-4</c:v>
                      </c:pt>
                      <c:pt idx="658">
                        <c:v>7.7764039999999213E-4</c:v>
                      </c:pt>
                      <c:pt idx="659">
                        <c:v>7.7340379999999462E-4</c:v>
                      </c:pt>
                      <c:pt idx="660">
                        <c:v>7.7264379999999458E-4</c:v>
                      </c:pt>
                      <c:pt idx="661">
                        <c:v>7.6554279999999628E-4</c:v>
                      </c:pt>
                      <c:pt idx="662">
                        <c:v>7.6753719999999703E-4</c:v>
                      </c:pt>
                      <c:pt idx="663">
                        <c:v>7.697737999999946E-4</c:v>
                      </c:pt>
                      <c:pt idx="664">
                        <c:v>7.7278039999999215E-4</c:v>
                      </c:pt>
                      <c:pt idx="665">
                        <c:v>7.7587699999999676E-4</c:v>
                      </c:pt>
                      <c:pt idx="666">
                        <c:v>7.7769139999999055E-4</c:v>
                      </c:pt>
                      <c:pt idx="667">
                        <c:v>7.785035999999944E-4</c:v>
                      </c:pt>
                      <c:pt idx="668">
                        <c:v>7.7664139999999049E-4</c:v>
                      </c:pt>
                      <c:pt idx="669">
                        <c:v>7.7320699999999668E-4</c:v>
                      </c:pt>
                      <c:pt idx="670">
                        <c:v>7.723469999999968E-4</c:v>
                      </c:pt>
                      <c:pt idx="671">
                        <c:v>7.7277919999999369E-4</c:v>
                      </c:pt>
                      <c:pt idx="672">
                        <c:v>7.7459359999999442E-4</c:v>
                      </c:pt>
                      <c:pt idx="673">
                        <c:v>7.7658799999999505E-4</c:v>
                      </c:pt>
                      <c:pt idx="674">
                        <c:v>7.7902459999999274E-4</c:v>
                      </c:pt>
                      <c:pt idx="675">
                        <c:v>7.7858679999999653E-4</c:v>
                      </c:pt>
                      <c:pt idx="676">
                        <c:v>7.7696679999999651E-4</c:v>
                      </c:pt>
                      <c:pt idx="677">
                        <c:v>7.7358459999999274E-4</c:v>
                      </c:pt>
                      <c:pt idx="678">
                        <c:v>7.7158459999999269E-4</c:v>
                      </c:pt>
                      <c:pt idx="679">
                        <c:v>7.6867239999999577E-4</c:v>
                      </c:pt>
                      <c:pt idx="680">
                        <c:v>7.6615019999999199E-4</c:v>
                      </c:pt>
                      <c:pt idx="681">
                        <c:v>7.636179999999951E-4</c:v>
                      </c:pt>
                      <c:pt idx="682">
                        <c:v>7.6314799999999507E-4</c:v>
                      </c:pt>
                      <c:pt idx="683">
                        <c:v>7.6128579999999821E-4</c:v>
                      </c:pt>
                      <c:pt idx="684">
                        <c:v>7.6104359999999433E-4</c:v>
                      </c:pt>
                      <c:pt idx="685">
                        <c:v>7.6562799999999509E-4</c:v>
                      </c:pt>
                      <c:pt idx="686">
                        <c:v>7.702023999999958E-4</c:v>
                      </c:pt>
                      <c:pt idx="687">
                        <c:v>7.7310459999999266E-4</c:v>
                      </c:pt>
                      <c:pt idx="688">
                        <c:v>7.7492459999999269E-4</c:v>
                      </c:pt>
                      <c:pt idx="689">
                        <c:v>7.7773679999999649E-4</c:v>
                      </c:pt>
                      <c:pt idx="690">
                        <c:v>7.7582239999999581E-4</c:v>
                      </c:pt>
                      <c:pt idx="691">
                        <c:v>7.728257999999982E-4</c:v>
                      </c:pt>
                      <c:pt idx="692">
                        <c:v>7.7120139999999049E-4</c:v>
                      </c:pt>
                      <c:pt idx="693">
                        <c:v>7.7206139999999048E-4</c:v>
                      </c:pt>
                      <c:pt idx="694">
                        <c:v>7.719191999999936E-4</c:v>
                      </c:pt>
                      <c:pt idx="695">
                        <c:v>7.7315919999999361E-4</c:v>
                      </c:pt>
                      <c:pt idx="696">
                        <c:v>7.7873579999999812E-4</c:v>
                      </c:pt>
                      <c:pt idx="697">
                        <c:v>7.8293019999999198E-4</c:v>
                      </c:pt>
                      <c:pt idx="698">
                        <c:v>7.8850679999999649E-4</c:v>
                      </c:pt>
                      <c:pt idx="699">
                        <c:v>7.9084899999999343E-4</c:v>
                      </c:pt>
                      <c:pt idx="700">
                        <c:v>7.9456339999999415E-4</c:v>
                      </c:pt>
                      <c:pt idx="701">
                        <c:v>7.9284899999999348E-4</c:v>
                      </c:pt>
                      <c:pt idx="702">
                        <c:v>7.8837019999999198E-4</c:v>
                      </c:pt>
                      <c:pt idx="703">
                        <c:v>7.8131699999999676E-4</c:v>
                      </c:pt>
                      <c:pt idx="704">
                        <c:v>7.7526599999999841E-4</c:v>
                      </c:pt>
                      <c:pt idx="705">
                        <c:v>7.6911499999999318E-4</c:v>
                      </c:pt>
                      <c:pt idx="706">
                        <c:v>7.6949499999999309E-4</c:v>
                      </c:pt>
                      <c:pt idx="707">
                        <c:v>7.7431159999999074E-4</c:v>
                      </c:pt>
                      <c:pt idx="708">
                        <c:v>7.8307479999999293E-4</c:v>
                      </c:pt>
                      <c:pt idx="709">
                        <c:v>7.9018579999999821E-4</c:v>
                      </c:pt>
                      <c:pt idx="710">
                        <c:v>7.9590459999999267E-4</c:v>
                      </c:pt>
                      <c:pt idx="711">
                        <c:v>7.9537239999999583E-4</c:v>
                      </c:pt>
                      <c:pt idx="712">
                        <c:v>7.9365799999999505E-4</c:v>
                      </c:pt>
                      <c:pt idx="713">
                        <c:v>7.9194359999999438E-4</c:v>
                      </c:pt>
                      <c:pt idx="714">
                        <c:v>7.9051919999999362E-4</c:v>
                      </c:pt>
                      <c:pt idx="715">
                        <c:v>7.9046699999999674E-4</c:v>
                      </c:pt>
                      <c:pt idx="716">
                        <c:v>7.9094699999999671E-4</c:v>
                      </c:pt>
                      <c:pt idx="717">
                        <c:v>7.9361139999999054E-4</c:v>
                      </c:pt>
                      <c:pt idx="718">
                        <c:v>7.9404359999999438E-4</c:v>
                      </c:pt>
                      <c:pt idx="719">
                        <c:v>7.9724019999999199E-4</c:v>
                      </c:pt>
                      <c:pt idx="720">
                        <c:v>7.9966679999999646E-4</c:v>
                      </c:pt>
                      <c:pt idx="721">
                        <c:v>7.9599459999999268E-4</c:v>
                      </c:pt>
                      <c:pt idx="722">
                        <c:v>7.9113019999999196E-4</c:v>
                      </c:pt>
                      <c:pt idx="723">
                        <c:v>7.8712579999999817E-4</c:v>
                      </c:pt>
                      <c:pt idx="724">
                        <c:v>7.792647999999929E-4</c:v>
                      </c:pt>
                      <c:pt idx="725">
                        <c:v>7.7354599999999844E-4</c:v>
                      </c:pt>
                      <c:pt idx="726">
                        <c:v>7.7459599999999838E-4</c:v>
                      </c:pt>
                      <c:pt idx="727">
                        <c:v>7.7554599999999838E-4</c:v>
                      </c:pt>
                      <c:pt idx="728">
                        <c:v>7.8065259999999604E-4</c:v>
                      </c:pt>
                      <c:pt idx="729">
                        <c:v>7.8545919999999363E-4</c:v>
                      </c:pt>
                      <c:pt idx="730">
                        <c:v>7.8841359999999431E-4</c:v>
                      </c:pt>
                      <c:pt idx="731">
                        <c:v>7.9190019999999194E-4</c:v>
                      </c:pt>
                      <c:pt idx="732">
                        <c:v>7.9537679999999657E-4</c:v>
                      </c:pt>
                      <c:pt idx="733">
                        <c:v>7.9284459999999263E-4</c:v>
                      </c:pt>
                      <c:pt idx="734">
                        <c:v>7.9032239999999579E-4</c:v>
                      </c:pt>
                      <c:pt idx="735">
                        <c:v>7.911345999999927E-4</c:v>
                      </c:pt>
                      <c:pt idx="736">
                        <c:v>7.9008459999999276E-4</c:v>
                      </c:pt>
                      <c:pt idx="737">
                        <c:v>7.8832239999999574E-4</c:v>
                      </c:pt>
                      <c:pt idx="738">
                        <c:v>7.8979459999999274E-4</c:v>
                      </c:pt>
                      <c:pt idx="739">
                        <c:v>7.9217899999999345E-4</c:v>
                      </c:pt>
                      <c:pt idx="740">
                        <c:v>7.9308119999999026E-4</c:v>
                      </c:pt>
                      <c:pt idx="741">
                        <c:v>7.9327119999999033E-4</c:v>
                      </c:pt>
                      <c:pt idx="742">
                        <c:v>7.9194119999999031E-4</c:v>
                      </c:pt>
                      <c:pt idx="743">
                        <c:v>7.9060119999999024E-4</c:v>
                      </c:pt>
                      <c:pt idx="744">
                        <c:v>7.8864899999999338E-4</c:v>
                      </c:pt>
                      <c:pt idx="745">
                        <c:v>7.8659679999999645E-4</c:v>
                      </c:pt>
                      <c:pt idx="746">
                        <c:v>7.8740899999999348E-4</c:v>
                      </c:pt>
                      <c:pt idx="747">
                        <c:v>7.8769899999999338E-4</c:v>
                      </c:pt>
                      <c:pt idx="748">
                        <c:v>7.8927119999999034E-4</c:v>
                      </c:pt>
                      <c:pt idx="749">
                        <c:v>7.9055339999999411E-4</c:v>
                      </c:pt>
                      <c:pt idx="750">
                        <c:v>7.9408779999999481E-4</c:v>
                      </c:pt>
                      <c:pt idx="751">
                        <c:v>7.9612999999999863E-4</c:v>
                      </c:pt>
                      <c:pt idx="752">
                        <c:v>7.9818219999999555E-4</c:v>
                      </c:pt>
                      <c:pt idx="753">
                        <c:v>8.0033439999999253E-4</c:v>
                      </c:pt>
                      <c:pt idx="754">
                        <c:v>7.9856219999999557E-4</c:v>
                      </c:pt>
                      <c:pt idx="755">
                        <c:v>7.9455779999999484E-4</c:v>
                      </c:pt>
                      <c:pt idx="756">
                        <c:v>7.8908119999999027E-4</c:v>
                      </c:pt>
                      <c:pt idx="757">
                        <c:v>7.835945999999927E-4</c:v>
                      </c:pt>
                      <c:pt idx="758">
                        <c:v>7.7673579999999818E-4</c:v>
                      </c:pt>
                      <c:pt idx="759">
                        <c:v>7.751635999999944E-4</c:v>
                      </c:pt>
                      <c:pt idx="760">
                        <c:v>7.7229919999999362E-4</c:v>
                      </c:pt>
                      <c:pt idx="761">
                        <c:v>7.7506359999999434E-4</c:v>
                      </c:pt>
                      <c:pt idx="762">
                        <c:v>7.776379999999951E-4</c:v>
                      </c:pt>
                      <c:pt idx="763">
                        <c:v>7.7983239999999585E-4</c:v>
                      </c:pt>
                      <c:pt idx="764">
                        <c:v>7.8517119999999029E-4</c:v>
                      </c:pt>
                      <c:pt idx="765">
                        <c:v>7.9069999999999867E-4</c:v>
                      </c:pt>
                      <c:pt idx="766">
                        <c:v>7.9265219999999554E-4</c:v>
                      </c:pt>
                      <c:pt idx="767">
                        <c:v>7.9479439999999247E-4</c:v>
                      </c:pt>
                      <c:pt idx="768">
                        <c:v>7.987087999999932E-4</c:v>
                      </c:pt>
                      <c:pt idx="769">
                        <c:v>7.9789659999999628E-4</c:v>
                      </c:pt>
                      <c:pt idx="770">
                        <c:v>7.9689439999999247E-4</c:v>
                      </c:pt>
                      <c:pt idx="771">
                        <c:v>7.9632439999999249E-4</c:v>
                      </c:pt>
                      <c:pt idx="772">
                        <c:v>7.9427219999999557E-4</c:v>
                      </c:pt>
                      <c:pt idx="773">
                        <c:v>7.9183999999999873E-4</c:v>
                      </c:pt>
                      <c:pt idx="774">
                        <c:v>7.9031999999999865E-4</c:v>
                      </c:pt>
                      <c:pt idx="775">
                        <c:v>7.8869999999999873E-4</c:v>
                      </c:pt>
                      <c:pt idx="776">
                        <c:v>7.8955439999999248E-4</c:v>
                      </c:pt>
                      <c:pt idx="777">
                        <c:v>7.8797659999999632E-4</c:v>
                      </c:pt>
                      <c:pt idx="778">
                        <c:v>7.8955319999999391E-4</c:v>
                      </c:pt>
                      <c:pt idx="779">
                        <c:v>7.9149979999999852E-4</c:v>
                      </c:pt>
                      <c:pt idx="780">
                        <c:v>7.8964639999999609E-4</c:v>
                      </c:pt>
                      <c:pt idx="781">
                        <c:v>7.8954519999999053E-4</c:v>
                      </c:pt>
                      <c:pt idx="782">
                        <c:v>7.852073999999944E-4</c:v>
                      </c:pt>
                      <c:pt idx="783">
                        <c:v>7.8491619999999582E-4</c:v>
                      </c:pt>
                      <c:pt idx="784">
                        <c:v>7.7747619999999587E-4</c:v>
                      </c:pt>
                      <c:pt idx="785">
                        <c:v>7.7179839999999274E-4</c:v>
                      </c:pt>
                      <c:pt idx="786">
                        <c:v>7.5892399999999199E-4</c:v>
                      </c:pt>
                      <c:pt idx="787">
                        <c:v>7.4777399999999207E-4</c:v>
                      </c:pt>
                      <c:pt idx="788">
                        <c:v>7.2874739999999436E-4</c:v>
                      </c:pt>
                      <c:pt idx="789">
                        <c:v>7.1510739999999437E-4</c:v>
                      </c:pt>
                      <c:pt idx="790">
                        <c:v>7.0018519999999061E-4</c:v>
                      </c:pt>
                      <c:pt idx="791">
                        <c:v>6.8554739999999439E-4</c:v>
                      </c:pt>
                      <c:pt idx="792">
                        <c:v>6.7076739999999445E-4</c:v>
                      </c:pt>
                      <c:pt idx="793">
                        <c:v>6.5678959999999822E-4</c:v>
                      </c:pt>
                      <c:pt idx="794">
                        <c:v>6.3866959999999827E-4</c:v>
                      </c:pt>
                      <c:pt idx="795">
                        <c:v>6.2178959999999823E-4</c:v>
                      </c:pt>
                      <c:pt idx="796">
                        <c:v>6.0853959999999821E-4</c:v>
                      </c:pt>
                      <c:pt idx="797">
                        <c:v>5.9308959999999824E-4</c:v>
                      </c:pt>
                      <c:pt idx="798">
                        <c:v>5.8154959999999825E-4</c:v>
                      </c:pt>
                      <c:pt idx="799">
                        <c:v>5.7444179999999515E-4</c:v>
                      </c:pt>
                      <c:pt idx="800">
                        <c:v>5.657673999999944E-4</c:v>
                      </c:pt>
                      <c:pt idx="801">
                        <c:v>5.6389959999999823E-4</c:v>
                      </c:pt>
                      <c:pt idx="802">
                        <c:v>5.6714959999999823E-4</c:v>
                      </c:pt>
                      <c:pt idx="803">
                        <c:v>5.7582399999999204E-4</c:v>
                      </c:pt>
                      <c:pt idx="804">
                        <c:v>5.8083179999999515E-4</c:v>
                      </c:pt>
                      <c:pt idx="805">
                        <c:v>5.9666059999999657E-4</c:v>
                      </c:pt>
                      <c:pt idx="806">
                        <c:v>6.0862279999999351E-4</c:v>
                      </c:pt>
                      <c:pt idx="807">
                        <c:v>6.1940279999999346E-4</c:v>
                      </c:pt>
                      <c:pt idx="808">
                        <c:v>6.296083999999928E-4</c:v>
                      </c:pt>
                      <c:pt idx="809">
                        <c:v>6.4882499999999036E-4</c:v>
                      </c:pt>
                      <c:pt idx="810">
                        <c:v>6.5936279999999348E-4</c:v>
                      </c:pt>
                      <c:pt idx="811">
                        <c:v>6.7552499999999041E-4</c:v>
                      </c:pt>
                      <c:pt idx="812">
                        <c:v>6.9383379999999879E-4</c:v>
                      </c:pt>
                      <c:pt idx="813">
                        <c:v>7.085703999999964E-4</c:v>
                      </c:pt>
                      <c:pt idx="814">
                        <c:v>7.1510379999999878E-4</c:v>
                      </c:pt>
                      <c:pt idx="815">
                        <c:v>7.2997819999999253E-4</c:v>
                      </c:pt>
                      <c:pt idx="816">
                        <c:v>7.359837999999987E-4</c:v>
                      </c:pt>
                      <c:pt idx="817">
                        <c:v>7.4194719999999418E-4</c:v>
                      </c:pt>
                      <c:pt idx="818">
                        <c:v>7.4295619999999586E-4</c:v>
                      </c:pt>
                      <c:pt idx="819">
                        <c:v>7.4310519999999062E-4</c:v>
                      </c:pt>
                      <c:pt idx="820">
                        <c:v>7.4677299999999366E-4</c:v>
                      </c:pt>
                      <c:pt idx="821">
                        <c:v>7.5154299999999363E-4</c:v>
                      </c:pt>
                      <c:pt idx="822">
                        <c:v>7.525407999999968E-4</c:v>
                      </c:pt>
                      <c:pt idx="823">
                        <c:v>7.5845519999999064E-4</c:v>
                      </c:pt>
                      <c:pt idx="824">
                        <c:v>7.6397959999999828E-4</c:v>
                      </c:pt>
                      <c:pt idx="825">
                        <c:v>7.6122079999999676E-4</c:v>
                      </c:pt>
                      <c:pt idx="826">
                        <c:v>7.6260859999999295E-4</c:v>
                      </c:pt>
                      <c:pt idx="827">
                        <c:v>7.6656079999999681E-4</c:v>
                      </c:pt>
                      <c:pt idx="828">
                        <c:v>7.7366739999999441E-4</c:v>
                      </c:pt>
                      <c:pt idx="829">
                        <c:v>7.7704959999999818E-4</c:v>
                      </c:pt>
                      <c:pt idx="830">
                        <c:v>7.8400839999999276E-4</c:v>
                      </c:pt>
                      <c:pt idx="831">
                        <c:v>7.8692059999999661E-4</c:v>
                      </c:pt>
                      <c:pt idx="832">
                        <c:v>7.8558619999999585E-4</c:v>
                      </c:pt>
                      <c:pt idx="833">
                        <c:v>7.817195999999982E-4</c:v>
                      </c:pt>
                      <c:pt idx="834">
                        <c:v>7.7933519999999056E-4</c:v>
                      </c:pt>
                      <c:pt idx="835">
                        <c:v>7.7724079999999681E-4</c:v>
                      </c:pt>
                      <c:pt idx="836">
                        <c:v>7.7747859999999301E-4</c:v>
                      </c:pt>
                      <c:pt idx="837">
                        <c:v>7.7900859999999292E-4</c:v>
                      </c:pt>
                      <c:pt idx="838">
                        <c:v>7.7891419999999228E-4</c:v>
                      </c:pt>
                      <c:pt idx="839">
                        <c:v>7.7762759999999459E-4</c:v>
                      </c:pt>
                      <c:pt idx="840">
                        <c:v>7.7606099999999705E-4</c:v>
                      </c:pt>
                      <c:pt idx="841">
                        <c:v>7.7519659999999632E-4</c:v>
                      </c:pt>
                      <c:pt idx="842">
                        <c:v>7.7314999999999871E-4</c:v>
                      </c:pt>
                      <c:pt idx="843">
                        <c:v>7.7686439999999249E-4</c:v>
                      </c:pt>
                      <c:pt idx="844">
                        <c:v>7.8197099999999698E-4</c:v>
                      </c:pt>
                      <c:pt idx="845">
                        <c:v>7.8882979999999844E-4</c:v>
                      </c:pt>
                      <c:pt idx="846">
                        <c:v>7.9617859999999297E-4</c:v>
                      </c:pt>
                      <c:pt idx="847">
                        <c:v>8.0194519999999062E-4</c:v>
                      </c:pt>
                      <c:pt idx="848">
                        <c:v>8.0089079999999676E-4</c:v>
                      </c:pt>
                      <c:pt idx="849">
                        <c:v>7.9827419999999223E-4</c:v>
                      </c:pt>
                      <c:pt idx="850">
                        <c:v>7.9664979999999851E-4</c:v>
                      </c:pt>
                      <c:pt idx="851">
                        <c:v>7.940753999999908E-4</c:v>
                      </c:pt>
                      <c:pt idx="852">
                        <c:v>7.9298319999999392E-4</c:v>
                      </c:pt>
                      <c:pt idx="853">
                        <c:v>7.9622759999999461E-4</c:v>
                      </c:pt>
                      <c:pt idx="854">
                        <c:v>7.9531539999999081E-4</c:v>
                      </c:pt>
                      <c:pt idx="855">
                        <c:v>7.9646539999999081E-4</c:v>
                      </c:pt>
                      <c:pt idx="856">
                        <c:v>7.9660319999999389E-4</c:v>
                      </c:pt>
                      <c:pt idx="857">
                        <c:v>7.9527879999999318E-4</c:v>
                      </c:pt>
                      <c:pt idx="858">
                        <c:v>7.9641879999999324E-4</c:v>
                      </c:pt>
                      <c:pt idx="859">
                        <c:v>8.0151539999999085E-4</c:v>
                      </c:pt>
                      <c:pt idx="860">
                        <c:v>8.0456979999999853E-4</c:v>
                      </c:pt>
                      <c:pt idx="861">
                        <c:v>8.0852639999999607E-4</c:v>
                      </c:pt>
                      <c:pt idx="862">
                        <c:v>8.1267299999999369E-4</c:v>
                      </c:pt>
                      <c:pt idx="863">
                        <c:v>8.1405519999999058E-4</c:v>
                      </c:pt>
                      <c:pt idx="864">
                        <c:v>8.1405519999999058E-4</c:v>
                      </c:pt>
                      <c:pt idx="865">
                        <c:v>8.1610739999999444E-4</c:v>
                      </c:pt>
                      <c:pt idx="866">
                        <c:v>8.1872959999999828E-4</c:v>
                      </c:pt>
                      <c:pt idx="867">
                        <c:v>8.1976959999999818E-4</c:v>
                      </c:pt>
                      <c:pt idx="868">
                        <c:v>8.2220179999999512E-4</c:v>
                      </c:pt>
                      <c:pt idx="869">
                        <c:v>8.2601619999999589E-4</c:v>
                      </c:pt>
                      <c:pt idx="870">
                        <c:v>8.2749839999999273E-4</c:v>
                      </c:pt>
                      <c:pt idx="871">
                        <c:v>8.2850059999999654E-4</c:v>
                      </c:pt>
                      <c:pt idx="872">
                        <c:v>8.2950279999999352E-4</c:v>
                      </c:pt>
                      <c:pt idx="873">
                        <c:v>8.3049499999999035E-4</c:v>
                      </c:pt>
                      <c:pt idx="874">
                        <c:v>8.2873279999999344E-4</c:v>
                      </c:pt>
                      <c:pt idx="875">
                        <c:v>8.2954499999999035E-4</c:v>
                      </c:pt>
                      <c:pt idx="876">
                        <c:v>8.3182939999999804E-4</c:v>
                      </c:pt>
                      <c:pt idx="877">
                        <c:v>8.3321159999999493E-4</c:v>
                      </c:pt>
                      <c:pt idx="878">
                        <c:v>8.3597599999999566E-4</c:v>
                      </c:pt>
                      <c:pt idx="879">
                        <c:v>8.3025719999999426E-4</c:v>
                      </c:pt>
                      <c:pt idx="880">
                        <c:v>8.2501839999999272E-4</c:v>
                      </c:pt>
                      <c:pt idx="881">
                        <c:v>8.1838739999999435E-4</c:v>
                      </c:pt>
                      <c:pt idx="882">
                        <c:v>8.1266859999999295E-4</c:v>
                      </c:pt>
                      <c:pt idx="883">
                        <c:v>8.0556759999999466E-4</c:v>
                      </c:pt>
                      <c:pt idx="884">
                        <c:v>8.0786199999999535E-4</c:v>
                      </c:pt>
                      <c:pt idx="885">
                        <c:v>8.1152859999999299E-4</c:v>
                      </c:pt>
                      <c:pt idx="886">
                        <c:v>8.1018859999999293E-4</c:v>
                      </c:pt>
                      <c:pt idx="887">
                        <c:v>8.1428739999999441E-4</c:v>
                      </c:pt>
                      <c:pt idx="888">
                        <c:v>8.1505179999999508E-4</c:v>
                      </c:pt>
                      <c:pt idx="889">
                        <c:v>8.1629619999999583E-4</c:v>
                      </c:pt>
                      <c:pt idx="890">
                        <c:v>8.1438619999999579E-4</c:v>
                      </c:pt>
                      <c:pt idx="891">
                        <c:v>8.1509839999999276E-4</c:v>
                      </c:pt>
                      <c:pt idx="892">
                        <c:v>8.1442839999999273E-4</c:v>
                      </c:pt>
                      <c:pt idx="893">
                        <c:v>8.1295619999999583E-4</c:v>
                      </c:pt>
                      <c:pt idx="894">
                        <c:v>8.1147399999999205E-4</c:v>
                      </c:pt>
                      <c:pt idx="895">
                        <c:v>8.0927959999999824E-4</c:v>
                      </c:pt>
                      <c:pt idx="896">
                        <c:v>8.0661519999999064E-4</c:v>
                      </c:pt>
                      <c:pt idx="897">
                        <c:v>8.054229999999937E-4</c:v>
                      </c:pt>
                      <c:pt idx="898">
                        <c:v>8.0651519999999058E-4</c:v>
                      </c:pt>
                      <c:pt idx="899">
                        <c:v>8.1038179999999517E-4</c:v>
                      </c:pt>
                      <c:pt idx="900">
                        <c:v>8.1672279999999353E-4</c:v>
                      </c:pt>
                      <c:pt idx="901">
                        <c:v>8.217715999999949E-4</c:v>
                      </c:pt>
                      <c:pt idx="902">
                        <c:v>8.2820259999999326E-4</c:v>
                      </c:pt>
                      <c:pt idx="903">
                        <c:v>8.31256999999994E-4</c:v>
                      </c:pt>
                      <c:pt idx="904">
                        <c:v>8.3291919999999085E-4</c:v>
                      </c:pt>
                      <c:pt idx="905">
                        <c:v>8.3291919999999085E-4</c:v>
                      </c:pt>
                      <c:pt idx="906">
                        <c:v>8.3383139999999465E-4</c:v>
                      </c:pt>
                      <c:pt idx="907">
                        <c:v>8.3326139999999468E-4</c:v>
                      </c:pt>
                      <c:pt idx="908">
                        <c:v>8.2944699999999401E-4</c:v>
                      </c:pt>
                      <c:pt idx="909">
                        <c:v>8.2563259999999324E-4</c:v>
                      </c:pt>
                      <c:pt idx="910">
                        <c:v>8.2071599999999564E-4</c:v>
                      </c:pt>
                      <c:pt idx="911">
                        <c:v>8.1767159999999485E-4</c:v>
                      </c:pt>
                      <c:pt idx="912">
                        <c:v>8.1285499999999037E-4</c:v>
                      </c:pt>
                      <c:pt idx="913">
                        <c:v>8.1513939999999807E-4</c:v>
                      </c:pt>
                      <c:pt idx="914">
                        <c:v>8.1605159999999493E-4</c:v>
                      </c:pt>
                      <c:pt idx="915">
                        <c:v>8.1695379999999879E-4</c:v>
                      </c:pt>
                      <c:pt idx="916">
                        <c:v>8.1785599999999561E-4</c:v>
                      </c:pt>
                      <c:pt idx="917">
                        <c:v>8.2043039999999637E-4</c:v>
                      </c:pt>
                      <c:pt idx="918">
                        <c:v>8.216225999999932E-4</c:v>
                      </c:pt>
                      <c:pt idx="919">
                        <c:v>8.2143259999999324E-4</c:v>
                      </c:pt>
                      <c:pt idx="920">
                        <c:v>8.2262479999999712E-4</c:v>
                      </c:pt>
                      <c:pt idx="921">
                        <c:v>8.2500919999999088E-4</c:v>
                      </c:pt>
                      <c:pt idx="922">
                        <c:v>8.245291999999908E-4</c:v>
                      </c:pt>
                      <c:pt idx="923">
                        <c:v>8.210947999999971E-4</c:v>
                      </c:pt>
                      <c:pt idx="924">
                        <c:v>8.1895259999999323E-4</c:v>
                      </c:pt>
                      <c:pt idx="925">
                        <c:v>8.2085699999999396E-4</c:v>
                      </c:pt>
                      <c:pt idx="926">
                        <c:v>8.2000699999999391E-4</c:v>
                      </c:pt>
                      <c:pt idx="927">
                        <c:v>8.2338359999999848E-4</c:v>
                      </c:pt>
                      <c:pt idx="928">
                        <c:v>8.2648019999999615E-4</c:v>
                      </c:pt>
                      <c:pt idx="929">
                        <c:v>8.2938679999999376E-4</c:v>
                      </c:pt>
                      <c:pt idx="930">
                        <c:v>8.2962899999999059E-4</c:v>
                      </c:pt>
                      <c:pt idx="931">
                        <c:v>8.272967999999937E-4</c:v>
                      </c:pt>
                      <c:pt idx="932">
                        <c:v>8.2790899999999061E-4</c:v>
                      </c:pt>
                      <c:pt idx="933">
                        <c:v>8.2476459999999692E-4</c:v>
                      </c:pt>
                      <c:pt idx="934">
                        <c:v>8.2566679999999373E-4</c:v>
                      </c:pt>
                      <c:pt idx="935">
                        <c:v>8.2619899999999058E-4</c:v>
                      </c:pt>
                      <c:pt idx="936">
                        <c:v>8.2624119999999445E-4</c:v>
                      </c:pt>
                      <c:pt idx="937">
                        <c:v>8.2491119999999443E-4</c:v>
                      </c:pt>
                      <c:pt idx="938">
                        <c:v>8.2595559999999518E-4</c:v>
                      </c:pt>
                      <c:pt idx="939">
                        <c:v>8.242355999999952E-4</c:v>
                      </c:pt>
                      <c:pt idx="940">
                        <c:v>8.2509999999999593E-4</c:v>
                      </c:pt>
                      <c:pt idx="941">
                        <c:v>8.2633439999999663E-4</c:v>
                      </c:pt>
                      <c:pt idx="942">
                        <c:v>8.2747879999999039E-4</c:v>
                      </c:pt>
                      <c:pt idx="943">
                        <c:v>8.1984999999999589E-4</c:v>
                      </c:pt>
                      <c:pt idx="944">
                        <c:v>8.1251119999999446E-4</c:v>
                      </c:pt>
                      <c:pt idx="945">
                        <c:v>8.0259799999999226E-4</c:v>
                      </c:pt>
                      <c:pt idx="946">
                        <c:v>7.954491999999909E-4</c:v>
                      </c:pt>
                      <c:pt idx="947">
                        <c:v>7.8977259999999327E-4</c:v>
                      </c:pt>
                      <c:pt idx="948">
                        <c:v>7.9444139999999472E-4</c:v>
                      </c:pt>
                      <c:pt idx="949">
                        <c:v>7.9753799999999228E-4</c:v>
                      </c:pt>
                      <c:pt idx="950">
                        <c:v>7.9997459999999691E-4</c:v>
                      </c:pt>
                      <c:pt idx="951">
                        <c:v>7.9953679999999376E-4</c:v>
                      </c:pt>
                      <c:pt idx="952">
                        <c:v>7.9910899999999067E-4</c:v>
                      </c:pt>
                      <c:pt idx="953">
                        <c:v>7.9996339999999829E-4</c:v>
                      </c:pt>
                      <c:pt idx="954">
                        <c:v>7.9972559999999515E-4</c:v>
                      </c:pt>
                      <c:pt idx="955">
                        <c:v>7.9896559999999522E-4</c:v>
                      </c:pt>
                      <c:pt idx="956">
                        <c:v>7.9996779999999209E-4</c:v>
                      </c:pt>
                      <c:pt idx="957">
                        <c:v>7.9762559999999516E-4</c:v>
                      </c:pt>
                      <c:pt idx="958">
                        <c:v>7.9567339999999829E-4</c:v>
                      </c:pt>
                      <c:pt idx="959">
                        <c:v>7.9363119999999448E-4</c:v>
                      </c:pt>
                      <c:pt idx="960">
                        <c:v>7.9324119999999452E-4</c:v>
                      </c:pt>
                      <c:pt idx="961">
                        <c:v>7.912889999999906E-4</c:v>
                      </c:pt>
                      <c:pt idx="962">
                        <c:v>7.8843459999999692E-4</c:v>
                      </c:pt>
                      <c:pt idx="963">
                        <c:v>7.8824459999999685E-4</c:v>
                      </c:pt>
                      <c:pt idx="964">
                        <c:v>7.856701999999962E-4</c:v>
                      </c:pt>
                      <c:pt idx="965">
                        <c:v>7.8485799999999234E-4</c:v>
                      </c:pt>
                      <c:pt idx="966">
                        <c:v>7.8542799999999232E-4</c:v>
                      </c:pt>
                      <c:pt idx="967">
                        <c:v>7.8886239999999296E-4</c:v>
                      </c:pt>
                      <c:pt idx="968">
                        <c:v>7.9000239999999302E-4</c:v>
                      </c:pt>
                      <c:pt idx="969">
                        <c:v>7.9324679999999371E-4</c:v>
                      </c:pt>
                      <c:pt idx="970">
                        <c:v>7.9677119999999448E-4</c:v>
                      </c:pt>
                      <c:pt idx="971">
                        <c:v>7.9920339999999825E-4</c:v>
                      </c:pt>
                      <c:pt idx="972">
                        <c:v>8.0182559999999515E-4</c:v>
                      </c:pt>
                      <c:pt idx="973">
                        <c:v>8.0335559999999517E-4</c:v>
                      </c:pt>
                      <c:pt idx="974">
                        <c:v>8.0663779999999206E-4</c:v>
                      </c:pt>
                      <c:pt idx="975">
                        <c:v>8.0688559999999524E-4</c:v>
                      </c:pt>
                      <c:pt idx="976">
                        <c:v>8.0821559999999515E-4</c:v>
                      </c:pt>
                      <c:pt idx="977">
                        <c:v>8.0521899999999071E-4</c:v>
                      </c:pt>
                      <c:pt idx="978">
                        <c:v>8.0568899999999063E-4</c:v>
                      </c:pt>
                      <c:pt idx="979">
                        <c:v>8.0340459999999692E-4</c:v>
                      </c:pt>
                      <c:pt idx="980">
                        <c:v>8.0340459999999692E-4</c:v>
                      </c:pt>
                      <c:pt idx="981">
                        <c:v>7.996901999999962E-4</c:v>
                      </c:pt>
                      <c:pt idx="982">
                        <c:v>7.9534799999999228E-4</c:v>
                      </c:pt>
                      <c:pt idx="983">
                        <c:v>7.8867359999999851E-4</c:v>
                      </c:pt>
                      <c:pt idx="984">
                        <c:v>7.8228359999999852E-4</c:v>
                      </c:pt>
                      <c:pt idx="985">
                        <c:v>7.69366999999994E-4</c:v>
                      </c:pt>
                      <c:pt idx="986">
                        <c:v>7.59636999999994E-4</c:v>
                      </c:pt>
                      <c:pt idx="987">
                        <c:v>7.4589699999999396E-4</c:v>
                      </c:pt>
                      <c:pt idx="988">
                        <c:v>7.2982919999999083E-4</c:v>
                      </c:pt>
                      <c:pt idx="989">
                        <c:v>7.1014139999999468E-4</c:v>
                      </c:pt>
                      <c:pt idx="990">
                        <c:v>6.82486999999994E-4</c:v>
                      </c:pt>
                      <c:pt idx="991">
                        <c:v>6.5572919999999082E-4</c:v>
                      </c:pt>
                      <c:pt idx="992">
                        <c:v>6.2940359999999853E-4</c:v>
                      </c:pt>
                      <c:pt idx="993">
                        <c:v>5.8802359999999849E-4</c:v>
                      </c:pt>
                      <c:pt idx="994">
                        <c:v>5.4348359999999857E-4</c:v>
                      </c:pt>
                      <c:pt idx="995">
                        <c:v>4.9947019999999607E-4</c:v>
                      </c:pt>
                      <c:pt idx="996">
                        <c:v>4.4563239999999304E-4</c:v>
                      </c:pt>
                      <c:pt idx="997">
                        <c:v>3.83932399999993E-4</c:v>
                      </c:pt>
                      <c:pt idx="998">
                        <c:v>3.1059239999999303E-4</c:v>
                      </c:pt>
                      <c:pt idx="999">
                        <c:v>2.2939019999999616E-4</c:v>
                      </c:pt>
                      <c:pt idx="1000">
                        <c:v>1.4055799999999229E-4</c:v>
                      </c:pt>
                      <c:pt idx="1001">
                        <c:v>4.8575799999995423E-5</c:v>
                      </c:pt>
                      <c:pt idx="1002">
                        <c:v>-4.588640000000152E-5</c:v>
                      </c:pt>
                      <c:pt idx="1003">
                        <c:v>-1.2132200000000769E-4</c:v>
                      </c:pt>
                      <c:pt idx="1004">
                        <c:v>-2.01817600000007E-4</c:v>
                      </c:pt>
                      <c:pt idx="1005">
                        <c:v>-2.722932000000062E-4</c:v>
                      </c:pt>
                      <c:pt idx="1006">
                        <c:v>-3.3494880000000554E-4</c:v>
                      </c:pt>
                      <c:pt idx="1007">
                        <c:v>-3.8568440000000476E-4</c:v>
                      </c:pt>
                      <c:pt idx="1008">
                        <c:v>-4.2936440000000491E-4</c:v>
                      </c:pt>
                      <c:pt idx="1009">
                        <c:v>-4.5154220000000796E-4</c:v>
                      </c:pt>
                      <c:pt idx="1010">
                        <c:v>-4.6489780000000713E-4</c:v>
                      </c:pt>
                      <c:pt idx="1011">
                        <c:v>-4.7071340000000642E-4</c:v>
                      </c:pt>
                      <c:pt idx="1012">
                        <c:v>-4.7181120000000954E-4</c:v>
                      </c:pt>
                      <c:pt idx="1013">
                        <c:v>-4.6360680000000188E-4</c:v>
                      </c:pt>
                      <c:pt idx="1014">
                        <c:v>-4.5083240000000813E-4</c:v>
                      </c:pt>
                      <c:pt idx="1015">
                        <c:v>-4.3018020000000425E-4</c:v>
                      </c:pt>
                      <c:pt idx="1016">
                        <c:v>-4.0415020000000423E-4</c:v>
                      </c:pt>
                      <c:pt idx="1017">
                        <c:v>-3.7101360000000661E-4</c:v>
                      </c:pt>
                      <c:pt idx="1018">
                        <c:v>-3.4445020000000424E-4</c:v>
                      </c:pt>
                      <c:pt idx="1019">
                        <c:v>-3.1059020000000432E-4</c:v>
                      </c:pt>
                      <c:pt idx="1020">
                        <c:v>-2.7917240000000811E-4</c:v>
                      </c:pt>
                      <c:pt idx="1021">
                        <c:v>-2.4168680000000197E-4</c:v>
                      </c:pt>
                      <c:pt idx="1022">
                        <c:v>-1.9938900000000576E-4</c:v>
                      </c:pt>
                      <c:pt idx="1023">
                        <c:v>-1.5047460000000503E-4</c:v>
                      </c:pt>
                      <c:pt idx="1024">
                        <c:v>-1.0626680000000194E-4</c:v>
                      </c:pt>
                      <c:pt idx="1025">
                        <c:v>-6.0876800000001972E-5</c:v>
                      </c:pt>
                      <c:pt idx="1026">
                        <c:v>-1.7761200000009536E-5</c:v>
                      </c:pt>
                      <c:pt idx="1027">
                        <c:v>2.2622199999992832E-5</c:v>
                      </c:pt>
                      <c:pt idx="1028">
                        <c:v>6.172779999999206E-5</c:v>
                      </c:pt>
                      <c:pt idx="1029">
                        <c:v>1.0011119999999449E-4</c:v>
                      </c:pt>
                      <c:pt idx="1030">
                        <c:v>1.3925899999999065E-4</c:v>
                      </c:pt>
                      <c:pt idx="1031">
                        <c:v>1.7326119999999445E-4</c:v>
                      </c:pt>
                      <c:pt idx="1032">
                        <c:v>2.1221339999999829E-4</c:v>
                      </c:pt>
                      <c:pt idx="1033">
                        <c:v>2.4922339999999832E-4</c:v>
                      </c:pt>
                      <c:pt idx="1034">
                        <c:v>2.8788999999999589E-4</c:v>
                      </c:pt>
                      <c:pt idx="1035">
                        <c:v>3.2479439999999666E-4</c:v>
                      </c:pt>
                      <c:pt idx="1036">
                        <c:v>3.5607439999999662E-4</c:v>
                      </c:pt>
                      <c:pt idx="1037">
                        <c:v>3.8325879999999044E-4</c:v>
                      </c:pt>
                      <c:pt idx="1038">
                        <c:v>4.1448539999999496E-4</c:v>
                      </c:pt>
                      <c:pt idx="1039">
                        <c:v>4.4123319999999808E-4</c:v>
                      </c:pt>
                      <c:pt idx="1040">
                        <c:v>4.6803759999999189E-4</c:v>
                      </c:pt>
                      <c:pt idx="1041">
                        <c:v>4.9554419999999638E-4</c:v>
                      </c:pt>
                      <c:pt idx="1042">
                        <c:v>5.1586419999999637E-4</c:v>
                      </c:pt>
                      <c:pt idx="1043">
                        <c:v>5.3502419999999643E-4</c:v>
                      </c:pt>
                      <c:pt idx="1044">
                        <c:v>5.5252639999999332E-4</c:v>
                      </c:pt>
                      <c:pt idx="1045">
                        <c:v>5.6292759999999192E-4</c:v>
                      </c:pt>
                      <c:pt idx="1046">
                        <c:v>5.7484319999999813E-4</c:v>
                      </c:pt>
                      <c:pt idx="1047">
                        <c:v>5.8891099999999427E-4</c:v>
                      </c:pt>
                      <c:pt idx="1048">
                        <c:v>6.0007099999999423E-4</c:v>
                      </c:pt>
                      <c:pt idx="1049">
                        <c:v>6.1399539999999492E-4</c:v>
                      </c:pt>
                      <c:pt idx="1050">
                        <c:v>6.2815199999999261E-4</c:v>
                      </c:pt>
                      <c:pt idx="1051">
                        <c:v>6.4074639999999329E-4</c:v>
                      </c:pt>
                      <c:pt idx="1052">
                        <c:v>6.4955859999999712E-4</c:v>
                      </c:pt>
                      <c:pt idx="1053">
                        <c:v>6.5705079999999404E-4</c:v>
                      </c:pt>
                      <c:pt idx="1054">
                        <c:v>6.5847639999999327E-4</c:v>
                      </c:pt>
                      <c:pt idx="1055">
                        <c:v>6.612519999999926E-4</c:v>
                      </c:pt>
                      <c:pt idx="1056">
                        <c:v>6.6324759999999191E-4</c:v>
                      </c:pt>
                      <c:pt idx="1057">
                        <c:v>6.6563319999999812E-4</c:v>
                      </c:pt>
                      <c:pt idx="1058">
                        <c:v>6.6754879999999042E-4</c:v>
                      </c:pt>
                      <c:pt idx="1059">
                        <c:v>6.693543999999966E-4</c:v>
                      </c:pt>
                      <c:pt idx="1060">
                        <c:v>6.7122219999999277E-4</c:v>
                      </c:pt>
                      <c:pt idx="1061">
                        <c:v>6.7269999999999591E-4</c:v>
                      </c:pt>
                      <c:pt idx="1062">
                        <c:v>6.7536999999999589E-4</c:v>
                      </c:pt>
                      <c:pt idx="1063">
                        <c:v>6.8070439999999663E-4</c:v>
                      </c:pt>
                      <c:pt idx="1064">
                        <c:v>6.870509999999943E-4</c:v>
                      </c:pt>
                      <c:pt idx="1065">
                        <c:v>6.9353539999999494E-4</c:v>
                      </c:pt>
                      <c:pt idx="1066">
                        <c:v>6.9943979999999566E-4</c:v>
                      </c:pt>
                      <c:pt idx="1067">
                        <c:v>7.0525419999999638E-4</c:v>
                      </c:pt>
                      <c:pt idx="1068">
                        <c:v>7.0259539999999502E-4</c:v>
                      </c:pt>
                      <c:pt idx="1069">
                        <c:v>7.0526539999999499E-4</c:v>
                      </c:pt>
                      <c:pt idx="1070">
                        <c:v>7.0631539999999493E-4</c:v>
                      </c:pt>
                      <c:pt idx="1071">
                        <c:v>7.0783539999999502E-4</c:v>
                      </c:pt>
                      <c:pt idx="1072">
                        <c:v>7.0983539999999496E-4</c:v>
                      </c:pt>
                      <c:pt idx="1073">
                        <c:v>7.1794419999999647E-4</c:v>
                      </c:pt>
                      <c:pt idx="1074">
                        <c:v>7.1765979999999566E-4</c:v>
                      </c:pt>
                      <c:pt idx="1075">
                        <c:v>7.2209199999999254E-4</c:v>
                      </c:pt>
                      <c:pt idx="1076">
                        <c:v>7.219975999999919E-4</c:v>
                      </c:pt>
                      <c:pt idx="1077">
                        <c:v>7.193809999999942E-4</c:v>
                      </c:pt>
                      <c:pt idx="1078">
                        <c:v>7.1947659999999352E-4</c:v>
                      </c:pt>
                      <c:pt idx="1079">
                        <c:v>7.2271659999999357E-4</c:v>
                      </c:pt>
                      <c:pt idx="1080">
                        <c:v>7.2348219999999281E-4</c:v>
                      </c:pt>
                      <c:pt idx="1081">
                        <c:v>7.2777219999999281E-4</c:v>
                      </c:pt>
                      <c:pt idx="1082">
                        <c:v>7.3501659999999349E-4</c:v>
                      </c:pt>
                      <c:pt idx="1083">
                        <c:v>7.4059879999999038E-4</c:v>
                      </c:pt>
                      <c:pt idx="1084">
                        <c:v>7.4312659999999347E-4</c:v>
                      </c:pt>
                      <c:pt idx="1085">
                        <c:v>7.4584439999999662E-4</c:v>
                      </c:pt>
                      <c:pt idx="1086">
                        <c:v>7.4894219999999275E-4</c:v>
                      </c:pt>
                      <c:pt idx="1087">
                        <c:v>7.5056779999999209E-4</c:v>
                      </c:pt>
                      <c:pt idx="1088">
                        <c:v>7.5318559999999518E-4</c:v>
                      </c:pt>
                      <c:pt idx="1089">
                        <c:v>7.5433119999999444E-4</c:v>
                      </c:pt>
                      <c:pt idx="1090">
                        <c:v>7.5462679999999376E-4</c:v>
                      </c:pt>
                      <c:pt idx="1091">
                        <c:v>7.5729679999999374E-4</c:v>
                      </c:pt>
                      <c:pt idx="1092">
                        <c:v>7.5896459999999684E-4</c:v>
                      </c:pt>
                      <c:pt idx="1093">
                        <c:v>7.5830019999999611E-4</c:v>
                      </c:pt>
                      <c:pt idx="1094">
                        <c:v>7.6039019999999617E-4</c:v>
                      </c:pt>
                      <c:pt idx="1095">
                        <c:v>7.6458459999999685E-4</c:v>
                      </c:pt>
                      <c:pt idx="1096">
                        <c:v>7.6292239999999306E-4</c:v>
                      </c:pt>
                      <c:pt idx="1097">
                        <c:v>7.6334459999999685E-4</c:v>
                      </c:pt>
                      <c:pt idx="1098">
                        <c:v>7.6258899999999061E-4</c:v>
                      </c:pt>
                      <c:pt idx="1099">
                        <c:v>7.6139559999999521E-4</c:v>
                      </c:pt>
                      <c:pt idx="1100">
                        <c:v>7.5114339999999831E-4</c:v>
                      </c:pt>
                      <c:pt idx="1101">
                        <c:v>7.4503779999999208E-4</c:v>
                      </c:pt>
                      <c:pt idx="1102">
                        <c:v>7.3439999999999595E-4</c:v>
                      </c:pt>
                      <c:pt idx="1103">
                        <c:v>7.2142999999999589E-4</c:v>
                      </c:pt>
                      <c:pt idx="1104">
                        <c:v>7.0478779999999205E-4</c:v>
                      </c:pt>
                      <c:pt idx="1105">
                        <c:v>6.8743219999999278E-4</c:v>
                      </c:pt>
                      <c:pt idx="1106">
                        <c:v>6.6143999999999589E-4</c:v>
                      </c:pt>
                      <c:pt idx="1107">
                        <c:v>6.3359999999999589E-4</c:v>
                      </c:pt>
                      <c:pt idx="1108">
                        <c:v>6.0370219999999282E-4</c:v>
                      </c:pt>
                      <c:pt idx="1109">
                        <c:v>5.7008439999999667E-4</c:v>
                      </c:pt>
                      <c:pt idx="1110">
                        <c:v>5.3784879999999047E-4</c:v>
                      </c:pt>
                      <c:pt idx="1111">
                        <c:v>4.9245319999999802E-4</c:v>
                      </c:pt>
                      <c:pt idx="1112">
                        <c:v>4.4181319999999811E-4</c:v>
                      </c:pt>
                      <c:pt idx="1113">
                        <c:v>3.7991439999999663E-4</c:v>
                      </c:pt>
                      <c:pt idx="1114">
                        <c:v>3.108233999999983E-4</c:v>
                      </c:pt>
                      <c:pt idx="1115">
                        <c:v>2.38302399999993E-4</c:v>
                      </c:pt>
                      <c:pt idx="1116">
                        <c:v>1.589635999999985E-4</c:v>
                      </c:pt>
                      <c:pt idx="1117">
                        <c:v>7.4422599999993252E-5</c:v>
                      </c:pt>
                      <c:pt idx="1118">
                        <c:v>6.9699999999395246E-7</c:v>
                      </c:pt>
                      <c:pt idx="1119">
                        <c:v>-7.4975200000002907E-5</c:v>
                      </c:pt>
                      <c:pt idx="1120">
                        <c:v>-1.4678520000000297E-4</c:v>
                      </c:pt>
                      <c:pt idx="1121">
                        <c:v>-2.0466960000000366E-4</c:v>
                      </c:pt>
                      <c:pt idx="1122">
                        <c:v>-2.5531080000000918E-4</c:v>
                      </c:pt>
                      <c:pt idx="1123">
                        <c:v>-3.0609860000000528E-4</c:v>
                      </c:pt>
                      <c:pt idx="1124">
                        <c:v>-3.496320000000077E-4</c:v>
                      </c:pt>
                      <c:pt idx="1125">
                        <c:v>-3.8945540000000309E-4</c:v>
                      </c:pt>
                      <c:pt idx="1126">
                        <c:v>-4.2259880000000563E-4</c:v>
                      </c:pt>
                      <c:pt idx="1127">
                        <c:v>-4.5244880000000552E-4</c:v>
                      </c:pt>
                      <c:pt idx="1128">
                        <c:v>-4.7847880000000554E-4</c:v>
                      </c:pt>
                      <c:pt idx="1129">
                        <c:v>-5.0084100000000946E-4</c:v>
                      </c:pt>
                      <c:pt idx="1130">
                        <c:v>-5.1896540000000309E-4</c:v>
                      </c:pt>
                      <c:pt idx="1131">
                        <c:v>-5.3383980000000389E-4</c:v>
                      </c:pt>
                      <c:pt idx="1132">
                        <c:v>-5.4460860000000522E-4</c:v>
                      </c:pt>
                      <c:pt idx="1133">
                        <c:v>-5.4723520000000297E-4</c:v>
                      </c:pt>
                      <c:pt idx="1134">
                        <c:v>-5.4594180000000752E-4</c:v>
                      </c:pt>
                      <c:pt idx="1135">
                        <c:v>-5.4298060000000192E-4</c:v>
                      </c:pt>
                      <c:pt idx="1136">
                        <c:v>-5.3792940000000331E-4</c:v>
                      </c:pt>
                      <c:pt idx="1137">
                        <c:v>-5.211394000000035E-4</c:v>
                      </c:pt>
                      <c:pt idx="1138">
                        <c:v>-5.0311940000000339E-4</c:v>
                      </c:pt>
                      <c:pt idx="1139">
                        <c:v>-4.779872000000066E-4</c:v>
                      </c:pt>
                      <c:pt idx="1140">
                        <c:v>-4.4647060000000197E-4</c:v>
                      </c:pt>
                      <c:pt idx="1141">
                        <c:v>-4.1071180000000745E-4</c:v>
                      </c:pt>
                      <c:pt idx="1142">
                        <c:v>-3.8057740000000686E-4</c:v>
                      </c:pt>
                      <c:pt idx="1143">
                        <c:v>-3.4953520000000288E-4</c:v>
                      </c:pt>
                      <c:pt idx="1144">
                        <c:v>-3.1958960000000368E-4</c:v>
                      </c:pt>
                      <c:pt idx="1145">
                        <c:v>-2.9092620000000121E-4</c:v>
                      </c:pt>
                      <c:pt idx="1146">
                        <c:v>-2.6579720000000648E-4</c:v>
                      </c:pt>
                      <c:pt idx="1147">
                        <c:v>-2.3494380000000411E-4</c:v>
                      </c:pt>
                      <c:pt idx="1148">
                        <c:v>-2.0394820000000486E-4</c:v>
                      </c:pt>
                      <c:pt idx="1149">
                        <c:v>-1.7424600000000799E-4</c:v>
                      </c:pt>
                      <c:pt idx="1150">
                        <c:v>-1.4062380000000416E-4</c:v>
                      </c:pt>
                      <c:pt idx="1151">
                        <c:v>-1.0371940000000344E-4</c:v>
                      </c:pt>
                      <c:pt idx="1152">
                        <c:v>-7.0719400000003401E-5</c:v>
                      </c:pt>
                      <c:pt idx="1153">
                        <c:v>-4.0109400000003475E-5</c:v>
                      </c:pt>
                      <c:pt idx="1154">
                        <c:v>-1.0159400000003425E-5</c:v>
                      </c:pt>
                      <c:pt idx="1155">
                        <c:v>2.18327999999935E-5</c:v>
                      </c:pt>
                      <c:pt idx="1156">
                        <c:v>5.3777199999994183E-5</c:v>
                      </c:pt>
                      <c:pt idx="1157">
                        <c:v>8.7435999999995644E-5</c:v>
                      </c:pt>
                      <c:pt idx="1158">
                        <c:v>1.1920039999999631E-4</c:v>
                      </c:pt>
                      <c:pt idx="1159">
                        <c:v>1.5357699999999399E-4</c:v>
                      </c:pt>
                      <c:pt idx="1160">
                        <c:v>1.795113999999947E-4</c:v>
                      </c:pt>
                      <c:pt idx="1161">
                        <c:v>2.0654919999999084E-4</c:v>
                      </c:pt>
                      <c:pt idx="1162">
                        <c:v>2.3129699999999397E-4</c:v>
                      </c:pt>
                      <c:pt idx="1163">
                        <c:v>2.5604479999999711E-4</c:v>
                      </c:pt>
                      <c:pt idx="1164">
                        <c:v>2.7646039999999636E-4</c:v>
                      </c:pt>
                      <c:pt idx="1165">
                        <c:v>2.9977819999999253E-4</c:v>
                      </c:pt>
                      <c:pt idx="1166">
                        <c:v>3.1779819999999253E-4</c:v>
                      </c:pt>
                      <c:pt idx="1167">
                        <c:v>3.3873599999999563E-4</c:v>
                      </c:pt>
                      <c:pt idx="1168">
                        <c:v>3.5861379999999873E-4</c:v>
                      </c:pt>
                      <c:pt idx="1169">
                        <c:v>3.7898159999999491E-4</c:v>
                      </c:pt>
                      <c:pt idx="1170">
                        <c:v>3.9666939999999802E-4</c:v>
                      </c:pt>
                      <c:pt idx="1171">
                        <c:v>4.138871999999942E-4</c:v>
                      </c:pt>
                      <c:pt idx="1172">
                        <c:v>4.2876279999999351E-4</c:v>
                      </c:pt>
                      <c:pt idx="1173">
                        <c:v>4.4640279999999348E-4</c:v>
                      </c:pt>
                      <c:pt idx="1174">
                        <c:v>4.6229059999999659E-4</c:v>
                      </c:pt>
                      <c:pt idx="1175">
                        <c:v>4.7625839999999278E-4</c:v>
                      </c:pt>
                      <c:pt idx="1176">
                        <c:v>4.8970399999999207E-4</c:v>
                      </c:pt>
                      <c:pt idx="1177">
                        <c:v>5.0319619999999587E-4</c:v>
                      </c:pt>
                      <c:pt idx="1178">
                        <c:v>5.1764839999999277E-4</c:v>
                      </c:pt>
                      <c:pt idx="1179">
                        <c:v>5.3209059999999656E-4</c:v>
                      </c:pt>
                      <c:pt idx="1180">
                        <c:v>5.4735499999999037E-4</c:v>
                      </c:pt>
                      <c:pt idx="1181">
                        <c:v>5.6413379999999873E-4</c:v>
                      </c:pt>
                      <c:pt idx="1182">
                        <c:v>5.7853819999999256E-4</c:v>
                      </c:pt>
                      <c:pt idx="1183">
                        <c:v>5.8983039999999641E-4</c:v>
                      </c:pt>
                      <c:pt idx="1184">
                        <c:v>6.0037259999999322E-4</c:v>
                      </c:pt>
                      <c:pt idx="1185">
                        <c:v>6.1143259999999324E-4</c:v>
                      </c:pt>
                      <c:pt idx="1186">
                        <c:v>6.2216479999999705E-4</c:v>
                      </c:pt>
                      <c:pt idx="1187">
                        <c:v>6.3298699999999393E-4</c:v>
                      </c:pt>
                      <c:pt idx="1188">
                        <c:v>6.4218919999999089E-4</c:v>
                      </c:pt>
                      <c:pt idx="1189">
                        <c:v>6.5063139999999465E-4</c:v>
                      </c:pt>
                      <c:pt idx="1190">
                        <c:v>6.5916359999999851E-4</c:v>
                      </c:pt>
                      <c:pt idx="1191">
                        <c:v>6.6803359999999853E-4</c:v>
                      </c:pt>
                      <c:pt idx="1192">
                        <c:v>6.7842799999999232E-4</c:v>
                      </c:pt>
                      <c:pt idx="1193">
                        <c:v>6.8744019999999616E-4</c:v>
                      </c:pt>
                      <c:pt idx="1194">
                        <c:v>6.9559239999999307E-4</c:v>
                      </c:pt>
                      <c:pt idx="1195">
                        <c:v>7.0541679999999371E-4</c:v>
                      </c:pt>
                      <c:pt idx="1196">
                        <c:v>7.1260899999999068E-4</c:v>
                      </c:pt>
                      <c:pt idx="1197">
                        <c:v>7.1504239999999302E-4</c:v>
                      </c:pt>
                      <c:pt idx="1198">
                        <c:v>7.1847799999999234E-4</c:v>
                      </c:pt>
                      <c:pt idx="1199">
                        <c:v>7.1986139999999474E-4</c:v>
                      </c:pt>
                      <c:pt idx="1200">
                        <c:v>7.22156999999994E-4</c:v>
                      </c:pt>
                      <c:pt idx="1201">
                        <c:v>7.2473259999999322E-4</c:v>
                      </c:pt>
                      <c:pt idx="1202">
                        <c:v>7.2978259999999327E-4</c:v>
                      </c:pt>
                      <c:pt idx="1203">
                        <c:v>7.3465259999999329E-4</c:v>
                      </c:pt>
                      <c:pt idx="1204">
                        <c:v>7.4037259999999326E-4</c:v>
                      </c:pt>
                      <c:pt idx="1205">
                        <c:v>7.4399259999999323E-4</c:v>
                      </c:pt>
                      <c:pt idx="1206">
                        <c:v>7.4943259999999323E-4</c:v>
                      </c:pt>
                      <c:pt idx="1207">
                        <c:v>7.5667699999999402E-4</c:v>
                      </c:pt>
                      <c:pt idx="1208">
                        <c:v>7.6182699999999401E-4</c:v>
                      </c:pt>
                      <c:pt idx="1209">
                        <c:v>7.693613999999947E-4</c:v>
                      </c:pt>
                      <c:pt idx="1210">
                        <c:v>7.7756579999999542E-4</c:v>
                      </c:pt>
                      <c:pt idx="1211">
                        <c:v>7.8319019999999618E-4</c:v>
                      </c:pt>
                      <c:pt idx="1212">
                        <c:v>7.8614019999999612E-4</c:v>
                      </c:pt>
                      <c:pt idx="1213">
                        <c:v>7.9186459999999682E-4</c:v>
                      </c:pt>
                      <c:pt idx="1214">
                        <c:v>7.946245999999968E-4</c:v>
                      </c:pt>
                      <c:pt idx="1215">
                        <c:v>7.9563239999999309E-4</c:v>
                      </c:pt>
                      <c:pt idx="1216">
                        <c:v>8.0025459999999687E-4</c:v>
                      </c:pt>
                      <c:pt idx="1217">
                        <c:v>8.0497679999999377E-4</c:v>
                      </c:pt>
                      <c:pt idx="1218">
                        <c:v>8.0488239999999302E-4</c:v>
                      </c:pt>
                      <c:pt idx="1219">
                        <c:v>8.0636019999999616E-4</c:v>
                      </c:pt>
                      <c:pt idx="1220">
                        <c:v>8.0913019999999608E-4</c:v>
                      </c:pt>
                      <c:pt idx="1221">
                        <c:v>8.0874579999999543E-4</c:v>
                      </c:pt>
                      <c:pt idx="1222">
                        <c:v>8.0856139999999467E-4</c:v>
                      </c:pt>
                      <c:pt idx="1223">
                        <c:v>8.1170139999999467E-4</c:v>
                      </c:pt>
                      <c:pt idx="1224">
                        <c:v>8.1218699999999395E-4</c:v>
                      </c:pt>
                      <c:pt idx="1225">
                        <c:v>8.1313259999999331E-4</c:v>
                      </c:pt>
                      <c:pt idx="1226">
                        <c:v>8.1351819999999253E-4</c:v>
                      </c:pt>
                      <c:pt idx="1227">
                        <c:v>8.1637819999999246E-4</c:v>
                      </c:pt>
                      <c:pt idx="1228">
                        <c:v>8.1952819999999251E-4</c:v>
                      </c:pt>
                      <c:pt idx="1229">
                        <c:v>8.2348039999999637E-4</c:v>
                      </c:pt>
                      <c:pt idx="1230">
                        <c:v>8.270625999999932E-4</c:v>
                      </c:pt>
                      <c:pt idx="1231">
                        <c:v>8.2906259999999325E-4</c:v>
                      </c:pt>
                      <c:pt idx="1232">
                        <c:v>8.3235479999999701E-4</c:v>
                      </c:pt>
                      <c:pt idx="1233">
                        <c:v>8.3321479999999711E-4</c:v>
                      </c:pt>
                      <c:pt idx="1234">
                        <c:v>8.3445479999999712E-4</c:v>
                      </c:pt>
                      <c:pt idx="1235">
                        <c:v>8.3645479999999706E-4</c:v>
                      </c:pt>
                      <c:pt idx="1236">
                        <c:v>8.3883479999999713E-4</c:v>
                      </c:pt>
                      <c:pt idx="1237">
                        <c:v>8.4241699999999396E-4</c:v>
                      </c:pt>
                      <c:pt idx="1238">
                        <c:v>8.4460699999999397E-4</c:v>
                      </c:pt>
                      <c:pt idx="1239">
                        <c:v>8.488491999999909E-4</c:v>
                      </c:pt>
                      <c:pt idx="1240">
                        <c:v>8.5352359999999849E-4</c:v>
                      </c:pt>
                      <c:pt idx="1241">
                        <c:v>8.562357999999954E-4</c:v>
                      </c:pt>
                      <c:pt idx="1242">
                        <c:v>8.6034019999999618E-4</c:v>
                      </c:pt>
                      <c:pt idx="1243">
                        <c:v>8.6305239999999298E-4</c:v>
                      </c:pt>
                      <c:pt idx="1244">
                        <c:v>8.6344239999999305E-4</c:v>
                      </c:pt>
                      <c:pt idx="1245">
                        <c:v>8.6363239999999301E-4</c:v>
                      </c:pt>
                      <c:pt idx="1246">
                        <c:v>8.6353239999999306E-4</c:v>
                      </c:pt>
                      <c:pt idx="1247">
                        <c:v>8.6353239999999306E-4</c:v>
                      </c:pt>
                      <c:pt idx="1248">
                        <c:v>8.6548459999999687E-4</c:v>
                      </c:pt>
                      <c:pt idx="1249">
                        <c:v>8.6539459999999686E-4</c:v>
                      </c:pt>
                      <c:pt idx="1250">
                        <c:v>8.6772679999999375E-4</c:v>
                      </c:pt>
                      <c:pt idx="1251">
                        <c:v>8.705389999999906E-4</c:v>
                      </c:pt>
                      <c:pt idx="1252">
                        <c:v>8.7464339999999833E-4</c:v>
                      </c:pt>
                      <c:pt idx="1253">
                        <c:v>8.8011999999999596E-4</c:v>
                      </c:pt>
                      <c:pt idx="1254">
                        <c:v>8.853643999999967E-4</c:v>
                      </c:pt>
                      <c:pt idx="1255">
                        <c:v>8.897487999999904E-4</c:v>
                      </c:pt>
                      <c:pt idx="1256">
                        <c:v>8.9275099999999426E-4</c:v>
                      </c:pt>
                      <c:pt idx="1257">
                        <c:v>8.9399099999999427E-4</c:v>
                      </c:pt>
                      <c:pt idx="1258">
                        <c:v>8.9189659999999358E-4</c:v>
                      </c:pt>
                      <c:pt idx="1259">
                        <c:v>8.892321999999928E-4</c:v>
                      </c:pt>
                      <c:pt idx="1260">
                        <c:v>8.851755999999952E-4</c:v>
                      </c:pt>
                      <c:pt idx="1261">
                        <c:v>8.7936679999999368E-4</c:v>
                      </c:pt>
                      <c:pt idx="1262">
                        <c:v>8.7440799999999232E-4</c:v>
                      </c:pt>
                      <c:pt idx="1263">
                        <c:v>8.6973919999999087E-4</c:v>
                      </c:pt>
                      <c:pt idx="1264">
                        <c:v>8.6782479999999713E-4</c:v>
                      </c:pt>
                      <c:pt idx="1265">
                        <c:v>8.6721259999999328E-4</c:v>
                      </c:pt>
                      <c:pt idx="1266">
                        <c:v>8.7407139999999463E-4</c:v>
                      </c:pt>
                      <c:pt idx="1267">
                        <c:v>8.8241239999999304E-4</c:v>
                      </c:pt>
                      <c:pt idx="1268">
                        <c:v>8.9085339999999823E-4</c:v>
                      </c:pt>
                      <c:pt idx="1269">
                        <c:v>8.9652999999999586E-4</c:v>
                      </c:pt>
                      <c:pt idx="1270">
                        <c:v>9.0010219999999276E-4</c:v>
                      </c:pt>
                      <c:pt idx="1271">
                        <c:v>8.9757559999999517E-4</c:v>
                      </c:pt>
                      <c:pt idx="1272">
                        <c:v>8.934767999999938E-4</c:v>
                      </c:pt>
                      <c:pt idx="1273">
                        <c:v>8.889979999999923E-4</c:v>
                      </c:pt>
                      <c:pt idx="1274">
                        <c:v>8.860913999999947E-4</c:v>
                      </c:pt>
                      <c:pt idx="1275">
                        <c:v>8.9009579999999543E-4</c:v>
                      </c:pt>
                      <c:pt idx="1276">
                        <c:v>8.9548239999999305E-4</c:v>
                      </c:pt>
                      <c:pt idx="1277">
                        <c:v>8.9772459999999687E-4</c:v>
                      </c:pt>
                      <c:pt idx="1278">
                        <c:v>9.0015679999999381E-4</c:v>
                      </c:pt>
                      <c:pt idx="1279">
                        <c:v>9.0139679999999382E-4</c:v>
                      </c:pt>
                      <c:pt idx="1280">
                        <c:v>8.9820019999999621E-4</c:v>
                      </c:pt>
                      <c:pt idx="1281">
                        <c:v>8.9372139999999471E-4</c:v>
                      </c:pt>
                      <c:pt idx="1282">
                        <c:v>8.9338919999999082E-4</c:v>
                      </c:pt>
                      <c:pt idx="1283">
                        <c:v>8.9352699999999401E-4</c:v>
                      </c:pt>
                      <c:pt idx="1284">
                        <c:v>8.9396479999999715E-4</c:v>
                      </c:pt>
                      <c:pt idx="1285">
                        <c:v>8.9401259999999328E-4</c:v>
                      </c:pt>
                      <c:pt idx="1286">
                        <c:v>8.939603999999963E-4</c:v>
                      </c:pt>
                      <c:pt idx="1287">
                        <c:v>8.9530039999999637E-4</c:v>
                      </c:pt>
                      <c:pt idx="1288">
                        <c:v>8.9457819999999252E-4</c:v>
                      </c:pt>
                      <c:pt idx="1289">
                        <c:v>8.9348599999999564E-4</c:v>
                      </c:pt>
                      <c:pt idx="1290">
                        <c:v>8.9239379999999876E-4</c:v>
                      </c:pt>
                      <c:pt idx="1291">
                        <c:v>8.9177159999999497E-4</c:v>
                      </c:pt>
                      <c:pt idx="1292">
                        <c:v>8.8838499999999035E-4</c:v>
                      </c:pt>
                      <c:pt idx="1293">
                        <c:v>8.8862279999999349E-4</c:v>
                      </c:pt>
                      <c:pt idx="1294">
                        <c:v>8.8820059999999653E-4</c:v>
                      </c:pt>
                      <c:pt idx="1295">
                        <c:v>8.8676619999999593E-4</c:v>
                      </c:pt>
                      <c:pt idx="1296">
                        <c:v>8.8900839999999271E-4</c:v>
                      </c:pt>
                      <c:pt idx="1297">
                        <c:v>8.9420499999999037E-4</c:v>
                      </c:pt>
                      <c:pt idx="1298">
                        <c:v>8.9705939999999804E-4</c:v>
                      </c:pt>
                      <c:pt idx="1299">
                        <c:v>8.9902159999999485E-4</c:v>
                      </c:pt>
                      <c:pt idx="1300">
                        <c:v>9.0206599999999564E-4</c:v>
                      </c:pt>
                      <c:pt idx="1301">
                        <c:v>9.0126379999999878E-4</c:v>
                      </c:pt>
                      <c:pt idx="1302">
                        <c:v>8.9749719999999414E-4</c:v>
                      </c:pt>
                      <c:pt idx="1303">
                        <c:v>8.932083999999927E-4</c:v>
                      </c:pt>
                      <c:pt idx="1304">
                        <c:v>8.9158399999999204E-4</c:v>
                      </c:pt>
                      <c:pt idx="1305">
                        <c:v>8.8858739999999443E-4</c:v>
                      </c:pt>
                      <c:pt idx="1306">
                        <c:v>8.8725299999999367E-4</c:v>
                      </c:pt>
                      <c:pt idx="1307">
                        <c:v>8.9015519999999064E-4</c:v>
                      </c:pt>
                      <c:pt idx="1308">
                        <c:v>8.9239739999999435E-4</c:v>
                      </c:pt>
                      <c:pt idx="1309">
                        <c:v>8.8911079999999683E-4</c:v>
                      </c:pt>
                      <c:pt idx="1310">
                        <c:v>8.9173299999999373E-4</c:v>
                      </c:pt>
                      <c:pt idx="1311">
                        <c:v>8.8915859999999297E-4</c:v>
                      </c:pt>
                      <c:pt idx="1312">
                        <c:v>8.8972859999999294E-4</c:v>
                      </c:pt>
                      <c:pt idx="1313">
                        <c:v>8.8920639999999604E-4</c:v>
                      </c:pt>
                      <c:pt idx="1314">
                        <c:v>8.9311079999999682E-4</c:v>
                      </c:pt>
                      <c:pt idx="1315">
                        <c:v>8.9811739999999442E-4</c:v>
                      </c:pt>
                      <c:pt idx="1316">
                        <c:v>9.036039999999921E-4</c:v>
                      </c:pt>
                      <c:pt idx="1317">
                        <c:v>9.0584619999999581E-4</c:v>
                      </c:pt>
                      <c:pt idx="1318">
                        <c:v>9.0832059999999652E-4</c:v>
                      </c:pt>
                      <c:pt idx="1319">
                        <c:v>9.0775059999999665E-4</c:v>
                      </c:pt>
                      <c:pt idx="1320">
                        <c:v>9.0421619999999584E-4</c:v>
                      </c:pt>
                      <c:pt idx="1321">
                        <c:v>9.0069179999999519E-4</c:v>
                      </c:pt>
                      <c:pt idx="1322">
                        <c:v>8.9716739999999443E-4</c:v>
                      </c:pt>
                      <c:pt idx="1323">
                        <c:v>8.9516299999999375E-4</c:v>
                      </c:pt>
                      <c:pt idx="1324">
                        <c:v>8.9888739999999441E-4</c:v>
                      </c:pt>
                      <c:pt idx="1325">
                        <c:v>8.998373999999944E-4</c:v>
                      </c:pt>
                      <c:pt idx="1326">
                        <c:v>9.0216959999999823E-4</c:v>
                      </c:pt>
                      <c:pt idx="1327">
                        <c:v>9.0470179999999512E-4</c:v>
                      </c:pt>
                      <c:pt idx="1328">
                        <c:v>9.0793619999999587E-4</c:v>
                      </c:pt>
                      <c:pt idx="1329">
                        <c:v>9.0741399999999203E-4</c:v>
                      </c:pt>
                      <c:pt idx="1330">
                        <c:v>9.0689179999999512E-4</c:v>
                      </c:pt>
                      <c:pt idx="1331">
                        <c:v>9.0851179999999515E-4</c:v>
                      </c:pt>
                      <c:pt idx="1332">
                        <c:v>9.1013179999999507E-4</c:v>
                      </c:pt>
                      <c:pt idx="1333">
                        <c:v>9.1046959999999827E-4</c:v>
                      </c:pt>
                      <c:pt idx="1334">
                        <c:v>9.1032739999999434E-4</c:v>
                      </c:pt>
                      <c:pt idx="1335">
                        <c:v>9.0975299999999362E-4</c:v>
                      </c:pt>
                      <c:pt idx="1336">
                        <c:v>9.1028079999999688E-4</c:v>
                      </c:pt>
                      <c:pt idx="1337">
                        <c:v>9.1061859999999302E-4</c:v>
                      </c:pt>
                      <c:pt idx="1338">
                        <c:v>9.1085639999999605E-4</c:v>
                      </c:pt>
                      <c:pt idx="1339">
                        <c:v>9.1295639999999616E-4</c:v>
                      </c:pt>
                      <c:pt idx="1340">
                        <c:v>9.1281419999999223E-4</c:v>
                      </c:pt>
                      <c:pt idx="1341">
                        <c:v>9.1385419999999223E-4</c:v>
                      </c:pt>
                      <c:pt idx="1342">
                        <c:v>9.1538419999999225E-4</c:v>
                      </c:pt>
                      <c:pt idx="1343">
                        <c:v>9.1681419999999222E-4</c:v>
                      </c:pt>
                      <c:pt idx="1344">
                        <c:v>9.1776419999999221E-4</c:v>
                      </c:pt>
                      <c:pt idx="1345">
                        <c:v>9.2000639999999614E-4</c:v>
                      </c:pt>
                      <c:pt idx="1346">
                        <c:v>9.2067639999999606E-4</c:v>
                      </c:pt>
                      <c:pt idx="1347">
                        <c:v>9.197741999999922E-4</c:v>
                      </c:pt>
                      <c:pt idx="1348">
                        <c:v>9.2191639999999607E-4</c:v>
                      </c:pt>
                      <c:pt idx="1349">
                        <c:v>9.23968599999993E-4</c:v>
                      </c:pt>
                      <c:pt idx="1350">
                        <c:v>9.2630079999999682E-4</c:v>
                      </c:pt>
                      <c:pt idx="1351">
                        <c:v>9.2992519999999059E-4</c:v>
                      </c:pt>
                      <c:pt idx="1352">
                        <c:v>9.3178739999999439E-4</c:v>
                      </c:pt>
                      <c:pt idx="1353">
                        <c:v>9.3335959999999818E-4</c:v>
                      </c:pt>
                      <c:pt idx="1354">
                        <c:v>9.3225739999999442E-4</c:v>
                      </c:pt>
                      <c:pt idx="1355">
                        <c:v>9.3145519999999061E-4</c:v>
                      </c:pt>
                      <c:pt idx="1356">
                        <c:v>9.3230519999999055E-4</c:v>
                      </c:pt>
                      <c:pt idx="1357">
                        <c:v>9.3188299999999371E-4</c:v>
                      </c:pt>
                      <c:pt idx="1358">
                        <c:v>9.328329999999937E-4</c:v>
                      </c:pt>
                      <c:pt idx="1359">
                        <c:v>9.3369299999999369E-4</c:v>
                      </c:pt>
                      <c:pt idx="1360">
                        <c:v>9.353651999999906E-4</c:v>
                      </c:pt>
                      <c:pt idx="1361">
                        <c:v>9.3379299999999375E-4</c:v>
                      </c:pt>
                      <c:pt idx="1362">
                        <c:v>9.3202079999999679E-4</c:v>
                      </c:pt>
                      <c:pt idx="1363">
                        <c:v>9.3459519999999061E-4</c:v>
                      </c:pt>
                      <c:pt idx="1364">
                        <c:v>9.328329999999937E-4</c:v>
                      </c:pt>
                      <c:pt idx="1365">
                        <c:v>9.3383519999999057E-4</c:v>
                      </c:pt>
                      <c:pt idx="1366">
                        <c:v>9.3088079999999684E-4</c:v>
                      </c:pt>
                      <c:pt idx="1367">
                        <c:v>9.3478519999999057E-4</c:v>
                      </c:pt>
                      <c:pt idx="1368">
                        <c:v>9.3436299999999362E-4</c:v>
                      </c:pt>
                      <c:pt idx="1369">
                        <c:v>9.3688519999999057E-4</c:v>
                      </c:pt>
                      <c:pt idx="1370">
                        <c:v>9.3388859999999295E-4</c:v>
                      </c:pt>
                      <c:pt idx="1371">
                        <c:v>9.3779299999999363E-4</c:v>
                      </c:pt>
                      <c:pt idx="1372">
                        <c:v>9.3679079999999687E-4</c:v>
                      </c:pt>
                      <c:pt idx="1373">
                        <c:v>9.3540859999999303E-4</c:v>
                      </c:pt>
                      <c:pt idx="1374">
                        <c:v>9.3440639999999606E-4</c:v>
                      </c:pt>
                      <c:pt idx="1375">
                        <c:v>9.4060519999999059E-4</c:v>
                      </c:pt>
                      <c:pt idx="1376">
                        <c:v>9.3998299999999363E-4</c:v>
                      </c:pt>
                      <c:pt idx="1377">
                        <c:v>9.4194519999999055E-4</c:v>
                      </c:pt>
                      <c:pt idx="1378">
                        <c:v>9.4308519999999061E-4</c:v>
                      </c:pt>
                      <c:pt idx="1379">
                        <c:v>9.4332299999999375E-4</c:v>
                      </c:pt>
                      <c:pt idx="1380">
                        <c:v>9.4189859999999298E-4</c:v>
                      </c:pt>
                      <c:pt idx="1381">
                        <c:v>9.417563999999961E-4</c:v>
                      </c:pt>
                      <c:pt idx="1382">
                        <c:v>9.4142419999999221E-4</c:v>
                      </c:pt>
                      <c:pt idx="1383">
                        <c:v>9.4375639999999604E-4</c:v>
                      </c:pt>
                      <c:pt idx="1384">
                        <c:v>9.4766079999999682E-4</c:v>
                      </c:pt>
                      <c:pt idx="1385">
                        <c:v>9.5205519999999057E-4</c:v>
                      </c:pt>
                      <c:pt idx="1386">
                        <c:v>9.5671959999999823E-4</c:v>
                      </c:pt>
                      <c:pt idx="1387">
                        <c:v>9.6177399999999207E-4</c:v>
                      </c:pt>
                      <c:pt idx="1388">
                        <c:v>9.6425399999999209E-4</c:v>
                      </c:pt>
                      <c:pt idx="1389">
                        <c:v>9.5787079999999679E-4</c:v>
                      </c:pt>
                      <c:pt idx="1390">
                        <c:v>9.4962539999999076E-4</c:v>
                      </c:pt>
                      <c:pt idx="1391">
                        <c:v>9.4185999999999868E-4</c:v>
                      </c:pt>
                      <c:pt idx="1392">
                        <c:v>9.3546679999999651E-4</c:v>
                      </c:pt>
                      <c:pt idx="1393">
                        <c:v>9.301757999999982E-4</c:v>
                      </c:pt>
                      <c:pt idx="1394">
                        <c:v>9.3918679999999654E-4</c:v>
                      </c:pt>
                      <c:pt idx="1395">
                        <c:v>9.4829779999999492E-4</c:v>
                      </c:pt>
                      <c:pt idx="1396">
                        <c:v>9.5663879999999322E-4</c:v>
                      </c:pt>
                      <c:pt idx="1397">
                        <c:v>9.6330759999999462E-4</c:v>
                      </c:pt>
                      <c:pt idx="1398">
                        <c:v>9.7164859999999292E-4</c:v>
                      </c:pt>
                      <c:pt idx="1399">
                        <c:v>9.707463999999961E-4</c:v>
                      </c:pt>
                      <c:pt idx="1400">
                        <c:v>9.701241999999922E-4</c:v>
                      </c:pt>
                      <c:pt idx="1401">
                        <c:v>9.6821979999999852E-4</c:v>
                      </c:pt>
                      <c:pt idx="1402">
                        <c:v>9.6759759999999462E-4</c:v>
                      </c:pt>
                      <c:pt idx="1403">
                        <c:v>9.6688539999999082E-4</c:v>
                      </c:pt>
                      <c:pt idx="1404">
                        <c:v>9.6460099999999701E-4</c:v>
                      </c:pt>
                      <c:pt idx="1405">
                        <c:v>9.6221659999999631E-4</c:v>
                      </c:pt>
                      <c:pt idx="1406">
                        <c:v>9.6150439999999251E-4</c:v>
                      </c:pt>
                      <c:pt idx="1407">
                        <c:v>9.5968999999999872E-4</c:v>
                      </c:pt>
                      <c:pt idx="1408">
                        <c:v>9.5492119999999038E-4</c:v>
                      </c:pt>
                      <c:pt idx="1409">
                        <c:v>9.5073239999999572E-4</c:v>
                      </c:pt>
                      <c:pt idx="1410">
                        <c:v>9.483957999999982E-4</c:v>
                      </c:pt>
                      <c:pt idx="1411">
                        <c:v>9.4567919999999361E-4</c:v>
                      </c:pt>
                      <c:pt idx="1412">
                        <c:v>9.4543699999999667E-4</c:v>
                      </c:pt>
                      <c:pt idx="1413">
                        <c:v>9.4805919999999357E-4</c:v>
                      </c:pt>
                      <c:pt idx="1414">
                        <c:v>9.4939919999999364E-4</c:v>
                      </c:pt>
                      <c:pt idx="1415">
                        <c:v>9.5135139999999051E-4</c:v>
                      </c:pt>
                      <c:pt idx="1416">
                        <c:v>9.5330359999999431E-4</c:v>
                      </c:pt>
                      <c:pt idx="1417">
                        <c:v>9.5388359999999434E-4</c:v>
                      </c:pt>
                      <c:pt idx="1418">
                        <c:v>9.5769799999999511E-4</c:v>
                      </c:pt>
                      <c:pt idx="1419">
                        <c:v>9.6379679999999653E-4</c:v>
                      </c:pt>
                      <c:pt idx="1420">
                        <c:v>9.7065559999999105E-4</c:v>
                      </c:pt>
                      <c:pt idx="1421">
                        <c:v>9.7623219999999557E-4</c:v>
                      </c:pt>
                      <c:pt idx="1422">
                        <c:v>9.8180879999999315E-4</c:v>
                      </c:pt>
                      <c:pt idx="1423">
                        <c:v>9.8405099999999707E-4</c:v>
                      </c:pt>
                      <c:pt idx="1424">
                        <c:v>9.759055999999911E-4</c:v>
                      </c:pt>
                      <c:pt idx="1425">
                        <c:v>9.6709019999999192E-4</c:v>
                      </c:pt>
                      <c:pt idx="1426">
                        <c:v>9.5984699999999675E-4</c:v>
                      </c:pt>
                      <c:pt idx="1427">
                        <c:v>9.5426599999999843E-4</c:v>
                      </c:pt>
                      <c:pt idx="1428">
                        <c:v>9.4869499999999311E-4</c:v>
                      </c:pt>
                      <c:pt idx="1429">
                        <c:v>9.549837999999946E-4</c:v>
                      </c:pt>
                      <c:pt idx="1430">
                        <c:v>9.5565379999999452E-4</c:v>
                      </c:pt>
                      <c:pt idx="1431">
                        <c:v>9.6213259999999596E-4</c:v>
                      </c:pt>
                      <c:pt idx="1432">
                        <c:v>9.6713919999999367E-4</c:v>
                      </c:pt>
                      <c:pt idx="1433">
                        <c:v>9.7261579999999813E-4</c:v>
                      </c:pt>
                      <c:pt idx="1434">
                        <c:v>9.740457999999982E-4</c:v>
                      </c:pt>
                      <c:pt idx="1435">
                        <c:v>9.7982239999999578E-4</c:v>
                      </c:pt>
                      <c:pt idx="1436">
                        <c:v>9.7967019999999202E-4</c:v>
                      </c:pt>
                      <c:pt idx="1437">
                        <c:v>9.8101019999999187E-4</c:v>
                      </c:pt>
                      <c:pt idx="1438">
                        <c:v>9.7938579999999826E-4</c:v>
                      </c:pt>
                      <c:pt idx="1439">
                        <c:v>9.7758139999999053E-4</c:v>
                      </c:pt>
                      <c:pt idx="1440">
                        <c:v>9.797235999999944E-4</c:v>
                      </c:pt>
                      <c:pt idx="1441">
                        <c:v>9.816757999999981E-4</c:v>
                      </c:pt>
                      <c:pt idx="1442">
                        <c:v>9.83347999999995E-4</c:v>
                      </c:pt>
                      <c:pt idx="1443">
                        <c:v>9.854423999999958E-4</c:v>
                      </c:pt>
                      <c:pt idx="1444">
                        <c:v>9.9025899999999334E-4</c:v>
                      </c:pt>
                      <c:pt idx="1445">
                        <c:v>9.8739459999999278E-4</c:v>
                      </c:pt>
                      <c:pt idx="1446">
                        <c:v>9.8177579999999816E-4</c:v>
                      </c:pt>
                      <c:pt idx="1447">
                        <c:v>9.7738699999999666E-4</c:v>
                      </c:pt>
                      <c:pt idx="1448">
                        <c:v>9.7643259999999604E-4</c:v>
                      </c:pt>
                      <c:pt idx="1449">
                        <c:v>9.6991159999999072E-4</c:v>
                      </c:pt>
                      <c:pt idx="1450">
                        <c:v>9.6700499999999312E-4</c:v>
                      </c:pt>
                      <c:pt idx="1451">
                        <c:v>9.6962719999999696E-4</c:v>
                      </c:pt>
                      <c:pt idx="1452">
                        <c:v>9.7553599999999842E-4</c:v>
                      </c:pt>
                      <c:pt idx="1453">
                        <c:v>9.7510379999999459E-4</c:v>
                      </c:pt>
                      <c:pt idx="1454">
                        <c:v>9.7910819999999532E-4</c:v>
                      </c:pt>
                      <c:pt idx="1455">
                        <c:v>9.8440479999999282E-4</c:v>
                      </c:pt>
                      <c:pt idx="1456">
                        <c:v>9.8721699999999683E-4</c:v>
                      </c:pt>
                      <c:pt idx="1457">
                        <c:v>9.8549259999999601E-4</c:v>
                      </c:pt>
                      <c:pt idx="1458">
                        <c:v>9.8792479999999295E-4</c:v>
                      </c:pt>
                      <c:pt idx="1459">
                        <c:v>9.8602039999999211E-4</c:v>
                      </c:pt>
                      <c:pt idx="1460">
                        <c:v>9.8549819999999531E-4</c:v>
                      </c:pt>
                      <c:pt idx="1461">
                        <c:v>9.8330379999999468E-4</c:v>
                      </c:pt>
                      <c:pt idx="1462">
                        <c:v>9.8120939999999388E-4</c:v>
                      </c:pt>
                      <c:pt idx="1463">
                        <c:v>9.8058719999999703E-4</c:v>
                      </c:pt>
                      <c:pt idx="1464">
                        <c:v>9.8421159999999069E-4</c:v>
                      </c:pt>
                      <c:pt idx="1465">
                        <c:v>9.880259999999984E-4</c:v>
                      </c:pt>
                      <c:pt idx="1466">
                        <c:v>9.9279039999999224E-4</c:v>
                      </c:pt>
                      <c:pt idx="1467">
                        <c:v>9.9331819999999528E-4</c:v>
                      </c:pt>
                      <c:pt idx="1468">
                        <c:v>9.9227379999999453E-4</c:v>
                      </c:pt>
                      <c:pt idx="1469">
                        <c:v>9.8893499999999309E-4</c:v>
                      </c:pt>
                      <c:pt idx="1470">
                        <c:v>9.8697839999999548E-4</c:v>
                      </c:pt>
                      <c:pt idx="1471">
                        <c:v>9.84171799999991E-4</c:v>
                      </c:pt>
                      <c:pt idx="1472">
                        <c:v>9.8836619999999862E-4</c:v>
                      </c:pt>
                      <c:pt idx="1473">
                        <c:v>9.9404279999999626E-4</c:v>
                      </c:pt>
                      <c:pt idx="1474">
                        <c:v>9.9794719999999693E-4</c:v>
                      </c:pt>
                      <c:pt idx="1475">
                        <c:v>9.9918719999999694E-4</c:v>
                      </c:pt>
                      <c:pt idx="1476">
                        <c:v>1.0037615999999908E-3</c:v>
                      </c:pt>
                      <c:pt idx="1477">
                        <c:v>1.0048115999999906E-3</c:v>
                      </c:pt>
                      <c:pt idx="1478">
                        <c:v>1.003197199999997E-3</c:v>
                      </c:pt>
                      <c:pt idx="1479">
                        <c:v>1.0059093999999938E-3</c:v>
                      </c:pt>
                      <c:pt idx="1480">
                        <c:v>1.0099137999999945E-3</c:v>
                      </c:pt>
                      <c:pt idx="1481">
                        <c:v>1.0118659999999984E-3</c:v>
                      </c:pt>
                      <c:pt idx="1482">
                        <c:v>1.0122937999999947E-3</c:v>
                      </c:pt>
                      <c:pt idx="1483">
                        <c:v>1.0148259999999984E-3</c:v>
                      </c:pt>
                      <c:pt idx="1484">
                        <c:v>1.0142037999999946E-3</c:v>
                      </c:pt>
                      <c:pt idx="1485">
                        <c:v>1.012009399999994E-3</c:v>
                      </c:pt>
                      <c:pt idx="1486">
                        <c:v>1.0098249999999931E-3</c:v>
                      </c:pt>
                      <c:pt idx="1487">
                        <c:v>1.0098249999999931E-3</c:v>
                      </c:pt>
                      <c:pt idx="1488">
                        <c:v>1.0109171999999971E-3</c:v>
                      </c:pt>
                      <c:pt idx="1489">
                        <c:v>1.012009399999994E-3</c:v>
                      </c:pt>
                      <c:pt idx="1490">
                        <c:v>1.0158237999999945E-3</c:v>
                      </c:pt>
                      <c:pt idx="1491">
                        <c:v>1.0210203999999922E-3</c:v>
                      </c:pt>
                      <c:pt idx="1492">
                        <c:v>1.024834799999993E-3</c:v>
                      </c:pt>
                      <c:pt idx="1493">
                        <c:v>1.0275569999999967E-3</c:v>
                      </c:pt>
                      <c:pt idx="1494">
                        <c:v>1.0274147999999928E-3</c:v>
                      </c:pt>
                      <c:pt idx="1495">
                        <c:v>1.0272247999999929E-3</c:v>
                      </c:pt>
                      <c:pt idx="1496">
                        <c:v>1.0228781999999954E-3</c:v>
                      </c:pt>
                      <c:pt idx="1497">
                        <c:v>1.0214059999999984E-3</c:v>
                      </c:pt>
                      <c:pt idx="1498">
                        <c:v>1.0206937999999947E-3</c:v>
                      </c:pt>
                      <c:pt idx="1499">
                        <c:v>1.0173071999999969E-3</c:v>
                      </c:pt>
                      <c:pt idx="1500">
                        <c:v>1.0155927999999962E-3</c:v>
                      </c:pt>
                      <c:pt idx="1501">
                        <c:v>1.0170227999999962E-3</c:v>
                      </c:pt>
                      <c:pt idx="1502">
                        <c:v>1.0179305999999924E-3</c:v>
                      </c:pt>
                      <c:pt idx="1503">
                        <c:v>1.0181683999999957E-3</c:v>
                      </c:pt>
                      <c:pt idx="1504">
                        <c:v>1.0211705999999925E-3</c:v>
                      </c:pt>
                      <c:pt idx="1505">
                        <c:v>1.0257449999999933E-3</c:v>
                      </c:pt>
                      <c:pt idx="1506">
                        <c:v>1.027174999999993E-3</c:v>
                      </c:pt>
                      <c:pt idx="1507">
                        <c:v>1.0262727999999963E-3</c:v>
                      </c:pt>
                      <c:pt idx="1508">
                        <c:v>1.0236083999999954E-3</c:v>
                      </c:pt>
                      <c:pt idx="1509">
                        <c:v>1.0223161999999987E-3</c:v>
                      </c:pt>
                      <c:pt idx="1510">
                        <c:v>1.019261799999991E-3</c:v>
                      </c:pt>
                      <c:pt idx="1511">
                        <c:v>1.017599599999994E-3</c:v>
                      </c:pt>
                      <c:pt idx="1512">
                        <c:v>1.0201739999999948E-3</c:v>
                      </c:pt>
                      <c:pt idx="1513">
                        <c:v>1.0216461999999985E-3</c:v>
                      </c:pt>
                      <c:pt idx="1514">
                        <c:v>1.0235083999999956E-3</c:v>
                      </c:pt>
                      <c:pt idx="1515">
                        <c:v>1.0267527999999963E-3</c:v>
                      </c:pt>
                      <c:pt idx="1516">
                        <c:v>1.0260305999999924E-3</c:v>
                      </c:pt>
                      <c:pt idx="1517">
                        <c:v>1.0279927999999963E-3</c:v>
                      </c:pt>
                      <c:pt idx="1518">
                        <c:v>1.0299449999999931E-3</c:v>
                      </c:pt>
                      <c:pt idx="1519">
                        <c:v>1.0305149999999931E-3</c:v>
                      </c:pt>
                      <c:pt idx="1520">
                        <c:v>1.0283205999999925E-3</c:v>
                      </c:pt>
                      <c:pt idx="1521">
                        <c:v>1.0262261999999986E-3</c:v>
                      </c:pt>
                      <c:pt idx="1522">
                        <c:v>1.0228395999999941E-3</c:v>
                      </c:pt>
                      <c:pt idx="1523">
                        <c:v>1.0194629999999965E-3</c:v>
                      </c:pt>
                      <c:pt idx="1524">
                        <c:v>1.0156963999999919E-3</c:v>
                      </c:pt>
                      <c:pt idx="1525">
                        <c:v>1.015074199999995E-3</c:v>
                      </c:pt>
                      <c:pt idx="1526">
                        <c:v>1.0143619999999983E-3</c:v>
                      </c:pt>
                      <c:pt idx="1527">
                        <c:v>1.0137397999999942E-3</c:v>
                      </c:pt>
                      <c:pt idx="1528">
                        <c:v>1.0135075999999905E-3</c:v>
                      </c:pt>
                      <c:pt idx="1529">
                        <c:v>1.0162197999999943E-3</c:v>
                      </c:pt>
                      <c:pt idx="1530">
                        <c:v>1.0201341999999951E-3</c:v>
                      </c:pt>
                      <c:pt idx="1531">
                        <c:v>1.0260907999999926E-3</c:v>
                      </c:pt>
                      <c:pt idx="1532">
                        <c:v>1.0353817999999909E-3</c:v>
                      </c:pt>
                      <c:pt idx="1533">
                        <c:v>1.0387639999999948E-3</c:v>
                      </c:pt>
                      <c:pt idx="1534">
                        <c:v>1.038009599999994E-3</c:v>
                      </c:pt>
                      <c:pt idx="1535">
                        <c:v>1.0388173999999971E-3</c:v>
                      </c:pt>
                      <c:pt idx="1536">
                        <c:v>1.031864199999995E-3</c:v>
                      </c:pt>
                      <c:pt idx="1537">
                        <c:v>1.0247109999999928E-3</c:v>
                      </c:pt>
                      <c:pt idx="1538">
                        <c:v>1.0203221999999985E-3</c:v>
                      </c:pt>
                      <c:pt idx="1539">
                        <c:v>1.015753399999997E-3</c:v>
                      </c:pt>
                      <c:pt idx="1540">
                        <c:v>1.015421199999993E-3</c:v>
                      </c:pt>
                      <c:pt idx="1541">
                        <c:v>1.0222799999999946E-3</c:v>
                      </c:pt>
                      <c:pt idx="1542">
                        <c:v>1.0291487999999961E-3</c:v>
                      </c:pt>
                      <c:pt idx="1543">
                        <c:v>1.0346253999999936E-3</c:v>
                      </c:pt>
                      <c:pt idx="1544">
                        <c:v>1.0414941999999949E-3</c:v>
                      </c:pt>
                      <c:pt idx="1545">
                        <c:v>1.0437363999999919E-3</c:v>
                      </c:pt>
                      <c:pt idx="1546">
                        <c:v>1.043014199999995E-3</c:v>
                      </c:pt>
                      <c:pt idx="1547">
                        <c:v>1.0406397999999943E-3</c:v>
                      </c:pt>
                      <c:pt idx="1548">
                        <c:v>1.0393475999999906E-3</c:v>
                      </c:pt>
                      <c:pt idx="1549">
                        <c:v>1.0380653999999935E-3</c:v>
                      </c:pt>
                      <c:pt idx="1550">
                        <c:v>1.0366831999999966E-3</c:v>
                      </c:pt>
                      <c:pt idx="1551">
                        <c:v>1.0378753999999936E-3</c:v>
                      </c:pt>
                      <c:pt idx="1552">
                        <c:v>1.0395897999999943E-3</c:v>
                      </c:pt>
                      <c:pt idx="1553">
                        <c:v>1.0414941999999949E-3</c:v>
                      </c:pt>
                      <c:pt idx="1554">
                        <c:v>1.0433985999999957E-3</c:v>
                      </c:pt>
                      <c:pt idx="1555">
                        <c:v>1.0493595999999941E-3</c:v>
                      </c:pt>
                      <c:pt idx="1556">
                        <c:v>1.0507839999999947E-3</c:v>
                      </c:pt>
                      <c:pt idx="1557">
                        <c:v>1.0520183999999954E-3</c:v>
                      </c:pt>
                      <c:pt idx="1558">
                        <c:v>1.0547349999999933E-3</c:v>
                      </c:pt>
                      <c:pt idx="1559">
                        <c:v>1.054497199999997E-3</c:v>
                      </c:pt>
                      <c:pt idx="1560">
                        <c:v>1.0508249999999931E-3</c:v>
                      </c:pt>
                      <c:pt idx="1561">
                        <c:v>1.0475427999999962E-3</c:v>
                      </c:pt>
                      <c:pt idx="1562">
                        <c:v>1.0435805999999925E-3</c:v>
                      </c:pt>
                      <c:pt idx="1563">
                        <c:v>1.0377661999999986E-3</c:v>
                      </c:pt>
                      <c:pt idx="1564">
                        <c:v>1.0373805999999925E-3</c:v>
                      </c:pt>
                      <c:pt idx="1565">
                        <c:v>1.0337083999999955E-3</c:v>
                      </c:pt>
                      <c:pt idx="1566">
                        <c:v>1.0309483999999956E-3</c:v>
                      </c:pt>
                      <c:pt idx="1567">
                        <c:v>1.0296083999999954E-3</c:v>
                      </c:pt>
                      <c:pt idx="1568">
                        <c:v>1.0315227999999964E-3</c:v>
                      </c:pt>
                      <c:pt idx="1569">
                        <c:v>1.0285583999999955E-3</c:v>
                      </c:pt>
                      <c:pt idx="1570">
                        <c:v>1.0305627999999962E-3</c:v>
                      </c:pt>
                      <c:pt idx="1571">
                        <c:v>1.032657199999997E-3</c:v>
                      </c:pt>
                      <c:pt idx="1572">
                        <c:v>1.0344715999999908E-3</c:v>
                      </c:pt>
                      <c:pt idx="1573">
                        <c:v>1.030757199999997E-3</c:v>
                      </c:pt>
                      <c:pt idx="1574">
                        <c:v>1.0321815999999907E-3</c:v>
                      </c:pt>
                      <c:pt idx="1575">
                        <c:v>1.0269849999999933E-3</c:v>
                      </c:pt>
                      <c:pt idx="1576">
                        <c:v>1.0208861999999987E-3</c:v>
                      </c:pt>
                      <c:pt idx="1577">
                        <c:v>1.0150673999999972E-3</c:v>
                      </c:pt>
                      <c:pt idx="1578">
                        <c:v>1.0186439999999948E-3</c:v>
                      </c:pt>
                      <c:pt idx="1579">
                        <c:v>1.0180739999999947E-3</c:v>
                      </c:pt>
                      <c:pt idx="1580">
                        <c:v>1.0215505999999924E-3</c:v>
                      </c:pt>
                      <c:pt idx="1581">
                        <c:v>1.0277915999999908E-3</c:v>
                      </c:pt>
                      <c:pt idx="1582">
                        <c:v>1.0336625999999959E-3</c:v>
                      </c:pt>
                      <c:pt idx="1583">
                        <c:v>1.0318903999999923E-3</c:v>
                      </c:pt>
                      <c:pt idx="1584">
                        <c:v>1.0325125999999961E-3</c:v>
                      </c:pt>
                      <c:pt idx="1585">
                        <c:v>1.0324225999999962E-3</c:v>
                      </c:pt>
                      <c:pt idx="1586">
                        <c:v>1.0305603999999921E-3</c:v>
                      </c:pt>
                      <c:pt idx="1587">
                        <c:v>1.0294581999999953E-3</c:v>
                      </c:pt>
                      <c:pt idx="1588">
                        <c:v>1.0264137999999945E-3</c:v>
                      </c:pt>
                      <c:pt idx="1589">
                        <c:v>1.022547199999997E-3</c:v>
                      </c:pt>
                      <c:pt idx="1590">
                        <c:v>1.0195927999999963E-3</c:v>
                      </c:pt>
                      <c:pt idx="1591">
                        <c:v>1.0170183999999955E-3</c:v>
                      </c:pt>
                      <c:pt idx="1592">
                        <c:v>1.0135939999999948E-3</c:v>
                      </c:pt>
                      <c:pt idx="1593">
                        <c:v>1.0144961999999987E-3</c:v>
                      </c:pt>
                      <c:pt idx="1594">
                        <c:v>1.0165905999999923E-3</c:v>
                      </c:pt>
                      <c:pt idx="1595">
                        <c:v>1.0175027999999964E-3</c:v>
                      </c:pt>
                      <c:pt idx="1596">
                        <c:v>1.0205471999999969E-3</c:v>
                      </c:pt>
                      <c:pt idx="1597">
                        <c:v>1.0240815999999907E-3</c:v>
                      </c:pt>
                      <c:pt idx="1598">
                        <c:v>1.0244615999999906E-3</c:v>
                      </c:pt>
                      <c:pt idx="1599">
                        <c:v>1.0262237999999946E-3</c:v>
                      </c:pt>
                      <c:pt idx="1600">
                        <c:v>1.0321325999999961E-3</c:v>
                      </c:pt>
                      <c:pt idx="1601">
                        <c:v>1.0357991999999936E-3</c:v>
                      </c:pt>
                      <c:pt idx="1602">
                        <c:v>1.0354191999999937E-3</c:v>
                      </c:pt>
                      <c:pt idx="1603">
                        <c:v>1.0353291999999938E-3</c:v>
                      </c:pt>
                      <c:pt idx="1604">
                        <c:v>1.0352291999999937E-3</c:v>
                      </c:pt>
                      <c:pt idx="1605">
                        <c:v>1.030992599999996E-3</c:v>
                      </c:pt>
                      <c:pt idx="1606">
                        <c:v>1.0272259999999983E-3</c:v>
                      </c:pt>
                      <c:pt idx="1607">
                        <c:v>1.0280281999999954E-3</c:v>
                      </c:pt>
                      <c:pt idx="1608">
                        <c:v>1.0297003999999923E-3</c:v>
                      </c:pt>
                      <c:pt idx="1609">
                        <c:v>1.0313725999999959E-3</c:v>
                      </c:pt>
                      <c:pt idx="1610">
                        <c:v>1.033224799999993E-3</c:v>
                      </c:pt>
                      <c:pt idx="1611">
                        <c:v>1.0353769999999966E-3</c:v>
                      </c:pt>
                      <c:pt idx="1612">
                        <c:v>1.0349925999999961E-3</c:v>
                      </c:pt>
                      <c:pt idx="1613">
                        <c:v>1.0338481999999953E-3</c:v>
                      </c:pt>
                      <c:pt idx="1614">
                        <c:v>1.0327037999999945E-3</c:v>
                      </c:pt>
                      <c:pt idx="1615">
                        <c:v>1.029987199999997E-3</c:v>
                      </c:pt>
                      <c:pt idx="1616">
                        <c:v>1.0293749999999932E-3</c:v>
                      </c:pt>
                      <c:pt idx="1617">
                        <c:v>1.0308471999999969E-3</c:v>
                      </c:pt>
                      <c:pt idx="1618">
                        <c:v>1.030947199999997E-3</c:v>
                      </c:pt>
                      <c:pt idx="1619">
                        <c:v>1.0325193999999938E-3</c:v>
                      </c:pt>
                      <c:pt idx="1620">
                        <c:v>1.0354737999999945E-3</c:v>
                      </c:pt>
                      <c:pt idx="1621">
                        <c:v>1.0410925999999961E-3</c:v>
                      </c:pt>
                      <c:pt idx="1622">
                        <c:v>1.0445791999999937E-3</c:v>
                      </c:pt>
                      <c:pt idx="1623">
                        <c:v>1.0502979999999951E-3</c:v>
                      </c:pt>
                      <c:pt idx="1624">
                        <c:v>1.0563489999999933E-3</c:v>
                      </c:pt>
                      <c:pt idx="1625">
                        <c:v>1.0538167999999965E-3</c:v>
                      </c:pt>
                      <c:pt idx="1626">
                        <c:v>1.0498123999999958E-3</c:v>
                      </c:pt>
                      <c:pt idx="1627">
                        <c:v>1.0464779999999952E-3</c:v>
                      </c:pt>
                      <c:pt idx="1628">
                        <c:v>1.0432857999999982E-3</c:v>
                      </c:pt>
                      <c:pt idx="1629">
                        <c:v>1.0383791999999936E-3</c:v>
                      </c:pt>
                      <c:pt idx="1630">
                        <c:v>1.0405735999999943E-3</c:v>
                      </c:pt>
                      <c:pt idx="1631">
                        <c:v>1.0399935999999945E-3</c:v>
                      </c:pt>
                      <c:pt idx="1632">
                        <c:v>1.0366591999999937E-3</c:v>
                      </c:pt>
                      <c:pt idx="1633">
                        <c:v>1.033414799999993E-3</c:v>
                      </c:pt>
                      <c:pt idx="1634">
                        <c:v>1.0313725999999959E-3</c:v>
                      </c:pt>
                      <c:pt idx="1635">
                        <c:v>1.0295103999999923E-3</c:v>
                      </c:pt>
                      <c:pt idx="1636">
                        <c:v>1.030512599999996E-3</c:v>
                      </c:pt>
                      <c:pt idx="1637">
                        <c:v>1.0314147999999929E-3</c:v>
                      </c:pt>
                      <c:pt idx="1638">
                        <c:v>1.0339891999999937E-3</c:v>
                      </c:pt>
                      <c:pt idx="1639">
                        <c:v>1.0360835999999943E-3</c:v>
                      </c:pt>
                      <c:pt idx="1640">
                        <c:v>1.037417999999995E-3</c:v>
                      </c:pt>
                      <c:pt idx="1641">
                        <c:v>1.0372801999999921E-3</c:v>
                      </c:pt>
                      <c:pt idx="1642">
                        <c:v>1.0372323999999957E-3</c:v>
                      </c:pt>
                      <c:pt idx="1643">
                        <c:v>1.0357023999999957E-3</c:v>
                      </c:pt>
                      <c:pt idx="1644">
                        <c:v>1.0360345999999927E-3</c:v>
                      </c:pt>
                      <c:pt idx="1645">
                        <c:v>1.0355545999999926E-3</c:v>
                      </c:pt>
                      <c:pt idx="1646">
                        <c:v>1.0346045999999926E-3</c:v>
                      </c:pt>
                      <c:pt idx="1647">
                        <c:v>1.0349367999999966E-3</c:v>
                      </c:pt>
                      <c:pt idx="1648">
                        <c:v>1.0346089999999934E-3</c:v>
                      </c:pt>
                      <c:pt idx="1649">
                        <c:v>1.0349833999999942E-3</c:v>
                      </c:pt>
                      <c:pt idx="1650">
                        <c:v>1.0352677999999949E-3</c:v>
                      </c:pt>
                      <c:pt idx="1651">
                        <c:v>1.0376043999999925E-3</c:v>
                      </c:pt>
                      <c:pt idx="1652">
                        <c:v>1.0383687999999931E-3</c:v>
                      </c:pt>
                      <c:pt idx="1653">
                        <c:v>1.038510999999997E-3</c:v>
                      </c:pt>
                      <c:pt idx="1654">
                        <c:v>1.036500999999997E-3</c:v>
                      </c:pt>
                      <c:pt idx="1655">
                        <c:v>1.0346909999999971E-3</c:v>
                      </c:pt>
                      <c:pt idx="1656">
                        <c:v>1.0314987999999932E-3</c:v>
                      </c:pt>
                      <c:pt idx="1657">
                        <c:v>1.0303587999999932E-3</c:v>
                      </c:pt>
                      <c:pt idx="1658">
                        <c:v>1.0319731999999938E-3</c:v>
                      </c:pt>
                      <c:pt idx="1659">
                        <c:v>1.0364997999999985E-3</c:v>
                      </c:pt>
                      <c:pt idx="1660">
                        <c:v>1.0399863999999961E-3</c:v>
                      </c:pt>
                      <c:pt idx="1661">
                        <c:v>1.0434629999999936E-3</c:v>
                      </c:pt>
                      <c:pt idx="1662">
                        <c:v>1.0432673999999943E-3</c:v>
                      </c:pt>
                      <c:pt idx="1663">
                        <c:v>1.0385451999999906E-3</c:v>
                      </c:pt>
                      <c:pt idx="1664">
                        <c:v>1.0361173999999945E-3</c:v>
                      </c:pt>
                      <c:pt idx="1665">
                        <c:v>1.0346395999999982E-3</c:v>
                      </c:pt>
                      <c:pt idx="1666">
                        <c:v>1.0354461999999959E-3</c:v>
                      </c:pt>
                      <c:pt idx="1667">
                        <c:v>1.0381627999999934E-3</c:v>
                      </c:pt>
                      <c:pt idx="1668">
                        <c:v>1.0396871999999941E-3</c:v>
                      </c:pt>
                      <c:pt idx="1669">
                        <c:v>1.0361627999999935E-3</c:v>
                      </c:pt>
                      <c:pt idx="1670">
                        <c:v>1.0368749999999905E-3</c:v>
                      </c:pt>
                      <c:pt idx="1671">
                        <c:v>1.0311561999999958E-3</c:v>
                      </c:pt>
                      <c:pt idx="1672">
                        <c:v>1.0270095999999982E-3</c:v>
                      </c:pt>
                      <c:pt idx="1673">
                        <c:v>1.0258173999999945E-3</c:v>
                      </c:pt>
                      <c:pt idx="1674">
                        <c:v>1.0288717999999951E-3</c:v>
                      </c:pt>
                      <c:pt idx="1675">
                        <c:v>1.0240551999999906E-3</c:v>
                      </c:pt>
                      <c:pt idx="1676">
                        <c:v>1.0238651999999906E-3</c:v>
                      </c:pt>
                      <c:pt idx="1677">
                        <c:v>1.0248673999999943E-3</c:v>
                      </c:pt>
                      <c:pt idx="1678">
                        <c:v>1.0230951999999907E-3</c:v>
                      </c:pt>
                      <c:pt idx="1679">
                        <c:v>1.0226251999999906E-3</c:v>
                      </c:pt>
                      <c:pt idx="1680">
                        <c:v>1.0244773999999945E-3</c:v>
                      </c:pt>
                      <c:pt idx="1681">
                        <c:v>1.0257695999999982E-3</c:v>
                      </c:pt>
                      <c:pt idx="1682">
                        <c:v>1.0255795999999982E-3</c:v>
                      </c:pt>
                      <c:pt idx="1683">
                        <c:v>1.0251995999999981E-3</c:v>
                      </c:pt>
                      <c:pt idx="1684">
                        <c:v>1.0234273999999944E-3</c:v>
                      </c:pt>
                      <c:pt idx="1685">
                        <c:v>1.0216651999999907E-3</c:v>
                      </c:pt>
                      <c:pt idx="1686">
                        <c:v>1.0200029999999937E-3</c:v>
                      </c:pt>
                      <c:pt idx="1687">
                        <c:v>1.0199029999999937E-3</c:v>
                      </c:pt>
                      <c:pt idx="1688">
                        <c:v>1.0186207999999968E-3</c:v>
                      </c:pt>
                      <c:pt idx="1689">
                        <c:v>1.0200929999999936E-3</c:v>
                      </c:pt>
                      <c:pt idx="1690">
                        <c:v>1.0218551999999906E-3</c:v>
                      </c:pt>
                      <c:pt idx="1691">
                        <c:v>1.0247195999999984E-3</c:v>
                      </c:pt>
                      <c:pt idx="1692">
                        <c:v>1.0282961999999959E-3</c:v>
                      </c:pt>
                      <c:pt idx="1693">
                        <c:v>1.0310605999999966E-3</c:v>
                      </c:pt>
                      <c:pt idx="1694">
                        <c:v>1.0332549999999903E-3</c:v>
                      </c:pt>
                      <c:pt idx="1695">
                        <c:v>1.0361615999999949E-3</c:v>
                      </c:pt>
                      <c:pt idx="1696">
                        <c:v>1.033819399999998E-3</c:v>
                      </c:pt>
                      <c:pt idx="1697">
                        <c:v>1.0346315999999948E-3</c:v>
                      </c:pt>
                      <c:pt idx="1698">
                        <c:v>1.0342937999999987E-3</c:v>
                      </c:pt>
                      <c:pt idx="1699">
                        <c:v>1.0345359999999956E-3</c:v>
                      </c:pt>
                      <c:pt idx="1700">
                        <c:v>1.0320037999999986E-3</c:v>
                      </c:pt>
                      <c:pt idx="1701">
                        <c:v>1.0322459999999956E-3</c:v>
                      </c:pt>
                      <c:pt idx="1702">
                        <c:v>1.0340603999999963E-3</c:v>
                      </c:pt>
                      <c:pt idx="1703">
                        <c:v>1.037014799999997E-3</c:v>
                      </c:pt>
                      <c:pt idx="1704">
                        <c:v>1.0399691999999909E-3</c:v>
                      </c:pt>
                      <c:pt idx="1705">
                        <c:v>1.0446857999999953E-3</c:v>
                      </c:pt>
                      <c:pt idx="1706">
                        <c:v>1.0466379999999923E-3</c:v>
                      </c:pt>
                      <c:pt idx="1707">
                        <c:v>1.0419213999999946E-3</c:v>
                      </c:pt>
                      <c:pt idx="1708">
                        <c:v>1.0393991999999908E-3</c:v>
                      </c:pt>
                      <c:pt idx="1709">
                        <c:v>1.0341025999999931E-3</c:v>
                      </c:pt>
                      <c:pt idx="1710">
                        <c:v>1.0292859999999956E-3</c:v>
                      </c:pt>
                      <c:pt idx="1711">
                        <c:v>1.0272437999999987E-3</c:v>
                      </c:pt>
                      <c:pt idx="1712">
                        <c:v>1.0318603999999963E-3</c:v>
                      </c:pt>
                      <c:pt idx="1713">
                        <c:v>1.035104799999997E-3</c:v>
                      </c:pt>
                      <c:pt idx="1714">
                        <c:v>1.0389613999999946E-3</c:v>
                      </c:pt>
                      <c:pt idx="1715">
                        <c:v>1.0437301999999963E-3</c:v>
                      </c:pt>
                      <c:pt idx="1716">
                        <c:v>1.0471167999999938E-3</c:v>
                      </c:pt>
                      <c:pt idx="1717">
                        <c:v>1.0394357999999955E-3</c:v>
                      </c:pt>
                      <c:pt idx="1718">
                        <c:v>1.033336999999994E-3</c:v>
                      </c:pt>
                      <c:pt idx="1719">
                        <c:v>1.0293803999999963E-3</c:v>
                      </c:pt>
                      <c:pt idx="1720">
                        <c:v>1.023761599999995E-3</c:v>
                      </c:pt>
                      <c:pt idx="1721">
                        <c:v>1.0195149999999904E-3</c:v>
                      </c:pt>
                      <c:pt idx="1722">
                        <c:v>1.0246637999999988E-3</c:v>
                      </c:pt>
                      <c:pt idx="1723">
                        <c:v>1.0310047999999971E-3</c:v>
                      </c:pt>
                      <c:pt idx="1724">
                        <c:v>1.0318169999999939E-3</c:v>
                      </c:pt>
                      <c:pt idx="1725">
                        <c:v>1.0329613999999947E-3</c:v>
                      </c:pt>
                      <c:pt idx="1726">
                        <c:v>1.0327135999999985E-3</c:v>
                      </c:pt>
                      <c:pt idx="1727">
                        <c:v>1.0257547999999971E-3</c:v>
                      </c:pt>
                      <c:pt idx="1728">
                        <c:v>1.0207003999999965E-3</c:v>
                      </c:pt>
                      <c:pt idx="1729">
                        <c:v>1.0165581999999926E-3</c:v>
                      </c:pt>
                      <c:pt idx="1730">
                        <c:v>1.0149381999999926E-3</c:v>
                      </c:pt>
                      <c:pt idx="1731">
                        <c:v>1.0125481999999925E-3</c:v>
                      </c:pt>
                      <c:pt idx="1732">
                        <c:v>1.0122625999999931E-3</c:v>
                      </c:pt>
                      <c:pt idx="1733">
                        <c:v>1.0155013999999947E-3</c:v>
                      </c:pt>
                      <c:pt idx="1734">
                        <c:v>1.0231767999999938E-3</c:v>
                      </c:pt>
                      <c:pt idx="1735">
                        <c:v>1.0289899999999959E-3</c:v>
                      </c:pt>
                      <c:pt idx="1736">
                        <c:v>1.0334209999999942E-3</c:v>
                      </c:pt>
                      <c:pt idx="1737">
                        <c:v>1.0368497999999958E-3</c:v>
                      </c:pt>
                      <c:pt idx="1738">
                        <c:v>1.0340897999999957E-3</c:v>
                      </c:pt>
                      <c:pt idx="1739">
                        <c:v>1.0282753999999949E-3</c:v>
                      </c:pt>
                      <c:pt idx="1740">
                        <c:v>1.0229309999999943E-3</c:v>
                      </c:pt>
                      <c:pt idx="1741">
                        <c:v>1.022503199999998E-3</c:v>
                      </c:pt>
                      <c:pt idx="1742">
                        <c:v>1.0223553999999949E-3</c:v>
                      </c:pt>
                      <c:pt idx="1743">
                        <c:v>1.0242597999999957E-3</c:v>
                      </c:pt>
                      <c:pt idx="1744">
                        <c:v>1.0264541999999964E-3</c:v>
                      </c:pt>
                      <c:pt idx="1745">
                        <c:v>1.0286907999999941E-3</c:v>
                      </c:pt>
                      <c:pt idx="1746">
                        <c:v>1.027982999999991E-3</c:v>
                      </c:pt>
                      <c:pt idx="1747">
                        <c:v>1.0273551999999946E-3</c:v>
                      </c:pt>
                      <c:pt idx="1748">
                        <c:v>1.0252651999999947E-3</c:v>
                      </c:pt>
                      <c:pt idx="1749">
                        <c:v>1.0247373999999986E-3</c:v>
                      </c:pt>
                      <c:pt idx="1750">
                        <c:v>1.0243573999999984E-3</c:v>
                      </c:pt>
                      <c:pt idx="1751">
                        <c:v>1.0255495999999956E-3</c:v>
                      </c:pt>
                      <c:pt idx="1752">
                        <c:v>1.0232073999999986E-3</c:v>
                      </c:pt>
                      <c:pt idx="1753">
                        <c:v>1.0232073999999986E-3</c:v>
                      </c:pt>
                      <c:pt idx="1754">
                        <c:v>1.0170185999999971E-3</c:v>
                      </c:pt>
                      <c:pt idx="1755">
                        <c:v>1.0121019999999926E-3</c:v>
                      </c:pt>
                      <c:pt idx="1756">
                        <c:v>1.0085775999999918E-3</c:v>
                      </c:pt>
                      <c:pt idx="1757">
                        <c:v>1.0086675999999919E-3</c:v>
                      </c:pt>
                      <c:pt idx="1758">
                        <c:v>1.0066253999999951E-3</c:v>
                      </c:pt>
                      <c:pt idx="1759">
                        <c:v>1.0122441999999964E-3</c:v>
                      </c:pt>
                      <c:pt idx="1760">
                        <c:v>1.0179629999999909E-3</c:v>
                      </c:pt>
                      <c:pt idx="1761">
                        <c:v>1.0209173999999985E-3</c:v>
                      </c:pt>
                      <c:pt idx="1762">
                        <c:v>1.0236817999999923E-3</c:v>
                      </c:pt>
                      <c:pt idx="1763">
                        <c:v>1.0268783999999968E-3</c:v>
                      </c:pt>
                      <c:pt idx="1764">
                        <c:v>1.025828399999997E-3</c:v>
                      </c:pt>
                      <c:pt idx="1765">
                        <c:v>1.0218239999999963E-3</c:v>
                      </c:pt>
                      <c:pt idx="1766">
                        <c:v>1.0202039999999961E-3</c:v>
                      </c:pt>
                      <c:pt idx="1767">
                        <c:v>1.0143373999999985E-3</c:v>
                      </c:pt>
                      <c:pt idx="1768">
                        <c:v>1.009340799999994E-3</c:v>
                      </c:pt>
                      <c:pt idx="1769">
                        <c:v>1.006998599999997E-3</c:v>
                      </c:pt>
                      <c:pt idx="1770">
                        <c:v>1.0071407999999941E-3</c:v>
                      </c:pt>
                      <c:pt idx="1771">
                        <c:v>1.0059007999999941E-3</c:v>
                      </c:pt>
                      <c:pt idx="1772">
                        <c:v>1.006042999999991E-3</c:v>
                      </c:pt>
                      <c:pt idx="1773">
                        <c:v>1.0075673999999986E-3</c:v>
                      </c:pt>
                      <c:pt idx="1774">
                        <c:v>1.0088117999999923E-3</c:v>
                      </c:pt>
                      <c:pt idx="1775">
                        <c:v>1.0091439999999961E-3</c:v>
                      </c:pt>
                      <c:pt idx="1776">
                        <c:v>1.0098561999999931E-3</c:v>
                      </c:pt>
                      <c:pt idx="1777">
                        <c:v>1.0120505999999937E-3</c:v>
                      </c:pt>
                      <c:pt idx="1778">
                        <c:v>1.0157171999999983E-3</c:v>
                      </c:pt>
                      <c:pt idx="1779">
                        <c:v>1.0170093999999953E-3</c:v>
                      </c:pt>
                      <c:pt idx="1780">
                        <c:v>1.0195737999999959E-3</c:v>
                      </c:pt>
                      <c:pt idx="1781">
                        <c:v>1.0221481999999967E-3</c:v>
                      </c:pt>
                      <c:pt idx="1782">
                        <c:v>1.0199159999999929E-3</c:v>
                      </c:pt>
                      <c:pt idx="1783">
                        <c:v>1.0159115999999922E-3</c:v>
                      </c:pt>
                      <c:pt idx="1784">
                        <c:v>1.0145715999999921E-3</c:v>
                      </c:pt>
                      <c:pt idx="1785">
                        <c:v>1.0109993999999952E-3</c:v>
                      </c:pt>
                      <c:pt idx="1786">
                        <c:v>1.0108037999999959E-3</c:v>
                      </c:pt>
                      <c:pt idx="1787">
                        <c:v>1.0152347999999943E-3</c:v>
                      </c:pt>
                      <c:pt idx="1788">
                        <c:v>1.0226201999999933E-3</c:v>
                      </c:pt>
                      <c:pt idx="1789">
                        <c:v>1.0286233999999956E-3</c:v>
                      </c:pt>
                      <c:pt idx="1790">
                        <c:v>1.0369687999999945E-3</c:v>
                      </c:pt>
                      <c:pt idx="1791">
                        <c:v>1.0377809999999985E-3</c:v>
                      </c:pt>
                      <c:pt idx="1792">
                        <c:v>1.0370109999999985E-3</c:v>
                      </c:pt>
                      <c:pt idx="1793">
                        <c:v>1.0322943999999939E-3</c:v>
                      </c:pt>
                      <c:pt idx="1794">
                        <c:v>1.0255733999999955E-3</c:v>
                      </c:pt>
                      <c:pt idx="1795">
                        <c:v>1.0198545999999941E-3</c:v>
                      </c:pt>
                      <c:pt idx="1796">
                        <c:v>1.0158979999999964E-3</c:v>
                      </c:pt>
                      <c:pt idx="1797">
                        <c:v>1.0124213999999918E-3</c:v>
                      </c:pt>
                      <c:pt idx="1798">
                        <c:v>1.0113291999999949E-3</c:v>
                      </c:pt>
                      <c:pt idx="1799">
                        <c:v>1.0095569999999982E-3</c:v>
                      </c:pt>
                      <c:pt idx="1800">
                        <c:v>1.0097569999999981E-3</c:v>
                      </c:pt>
                      <c:pt idx="1801">
                        <c:v>1.0109391999999951E-3</c:v>
                      </c:pt>
                      <c:pt idx="1802">
                        <c:v>1.0135135999999958E-3</c:v>
                      </c:pt>
                      <c:pt idx="1803">
                        <c:v>1.0109391999999951E-3</c:v>
                      </c:pt>
                      <c:pt idx="1804">
                        <c:v>1.0082747999999942E-3</c:v>
                      </c:pt>
                      <c:pt idx="1805">
                        <c:v>1.0095569999999982E-3</c:v>
                      </c:pt>
                      <c:pt idx="1806">
                        <c:v>1.0094669999999983E-3</c:v>
                      </c:pt>
                      <c:pt idx="1807">
                        <c:v>1.0093669999999982E-3</c:v>
                      </c:pt>
                      <c:pt idx="1808">
                        <c:v>1.0134235999999957E-3</c:v>
                      </c:pt>
                      <c:pt idx="1809">
                        <c:v>1.0158079999999965E-3</c:v>
                      </c:pt>
                      <c:pt idx="1810">
                        <c:v>1.0139457999999927E-3</c:v>
                      </c:pt>
                      <c:pt idx="1811">
                        <c:v>1.0115135999999958E-3</c:v>
                      </c:pt>
                      <c:pt idx="1812">
                        <c:v>1.0076091999999951E-3</c:v>
                      </c:pt>
                      <c:pt idx="1813">
                        <c:v>1.0021225999999905E-3</c:v>
                      </c:pt>
                      <c:pt idx="1814">
                        <c:v>1.0007925999999906E-3</c:v>
                      </c:pt>
                      <c:pt idx="1815">
                        <c:v>9.9945259999999051E-4</c:v>
                      </c:pt>
                      <c:pt idx="1816">
                        <c:v>9.9544819999999672E-4</c:v>
                      </c:pt>
                      <c:pt idx="1817">
                        <c:v>9.9678259999999054E-4</c:v>
                      </c:pt>
                      <c:pt idx="1818">
                        <c:v>9.9830699999999819E-4</c:v>
                      </c:pt>
                      <c:pt idx="1819">
                        <c:v>1.0002113999999919E-3</c:v>
                      </c:pt>
                      <c:pt idx="1820">
                        <c:v>1.0019257999999928E-3</c:v>
                      </c:pt>
                      <c:pt idx="1821">
                        <c:v>1.006794599999994E-3</c:v>
                      </c:pt>
                      <c:pt idx="1822">
                        <c:v>1.0105511999999987E-3</c:v>
                      </c:pt>
                      <c:pt idx="1823">
                        <c:v>1.0123655999999925E-3</c:v>
                      </c:pt>
                      <c:pt idx="1824">
                        <c:v>1.0110355999999924E-3</c:v>
                      </c:pt>
                      <c:pt idx="1825">
                        <c:v>1.0105077999999963E-3</c:v>
                      </c:pt>
                      <c:pt idx="1826">
                        <c:v>1.0112721999999969E-3</c:v>
                      </c:pt>
                      <c:pt idx="1827">
                        <c:v>1.0078799999999931E-3</c:v>
                      </c:pt>
                      <c:pt idx="1828">
                        <c:v>1.0061699999999931E-3</c:v>
                      </c:pt>
                      <c:pt idx="1829">
                        <c:v>1.004829999999993E-3</c:v>
                      </c:pt>
                      <c:pt idx="1830">
                        <c:v>1.0015855999999925E-3</c:v>
                      </c:pt>
                      <c:pt idx="1831">
                        <c:v>9.9854119999999869E-4</c:v>
                      </c:pt>
                      <c:pt idx="1832">
                        <c:v>9.9906339999999549E-4</c:v>
                      </c:pt>
                      <c:pt idx="1833">
                        <c:v>9.9968559999999256E-4</c:v>
                      </c:pt>
                      <c:pt idx="1834">
                        <c:v>1.0016799999999931E-3</c:v>
                      </c:pt>
                      <c:pt idx="1835">
                        <c:v>1.0050665999999909E-3</c:v>
                      </c:pt>
                      <c:pt idx="1836">
                        <c:v>1.0070709999999985E-3</c:v>
                      </c:pt>
                      <c:pt idx="1837">
                        <c:v>1.0094553999999921E-3</c:v>
                      </c:pt>
                      <c:pt idx="1838">
                        <c:v>1.010647599999996E-3</c:v>
                      </c:pt>
                      <c:pt idx="1839">
                        <c:v>1.0076931999999953E-3</c:v>
                      </c:pt>
                      <c:pt idx="1840">
                        <c:v>1.0019643999999938E-3</c:v>
                      </c:pt>
                      <c:pt idx="1841">
                        <c:v>9.9486339999999549E-4</c:v>
                      </c:pt>
                      <c:pt idx="1842">
                        <c:v>9.8933459999999405E-4</c:v>
                      </c:pt>
                      <c:pt idx="1843">
                        <c:v>9.8786239999999726E-4</c:v>
                      </c:pt>
                      <c:pt idx="1844">
                        <c:v>9.9104899999999472E-4</c:v>
                      </c:pt>
                      <c:pt idx="1845">
                        <c:v>9.951477999999962E-4</c:v>
                      </c:pt>
                      <c:pt idx="1846">
                        <c:v>9.9648219999999696E-4</c:v>
                      </c:pt>
                      <c:pt idx="1847">
                        <c:v>1.0017731999999954E-3</c:v>
                      </c:pt>
                      <c:pt idx="1848">
                        <c:v>1.0013453999999922E-3</c:v>
                      </c:pt>
                      <c:pt idx="1849">
                        <c:v>9.9863319999999537E-4</c:v>
                      </c:pt>
                      <c:pt idx="1850">
                        <c:v>9.9629099999999854E-4</c:v>
                      </c:pt>
                      <c:pt idx="1851">
                        <c:v>9.9586319999999534E-4</c:v>
                      </c:pt>
                      <c:pt idx="1852">
                        <c:v>9.9257099999999852E-4</c:v>
                      </c:pt>
                      <c:pt idx="1853">
                        <c:v>9.9047099999999841E-4</c:v>
                      </c:pt>
                      <c:pt idx="1854">
                        <c:v>9.9061319999999529E-4</c:v>
                      </c:pt>
                      <c:pt idx="1855">
                        <c:v>9.9037539999999227E-4</c:v>
                      </c:pt>
                      <c:pt idx="1856">
                        <c:v>9.9042759999999597E-4</c:v>
                      </c:pt>
                      <c:pt idx="1857">
                        <c:v>9.9075979999999281E-4</c:v>
                      </c:pt>
                      <c:pt idx="1858">
                        <c:v>9.9214199999999664E-4</c:v>
                      </c:pt>
                      <c:pt idx="1859">
                        <c:v>9.9027979999999284E-4</c:v>
                      </c:pt>
                      <c:pt idx="1860">
                        <c:v>9.9027979999999284E-4</c:v>
                      </c:pt>
                      <c:pt idx="1861">
                        <c:v>9.9223199999999676E-4</c:v>
                      </c:pt>
                      <c:pt idx="1862">
                        <c:v>9.913297999999929E-4</c:v>
                      </c:pt>
                      <c:pt idx="1863">
                        <c:v>9.898575999999961E-4</c:v>
                      </c:pt>
                      <c:pt idx="1864">
                        <c:v>9.9113979999999294E-4</c:v>
                      </c:pt>
                      <c:pt idx="1865">
                        <c:v>9.9243199999999665E-4</c:v>
                      </c:pt>
                      <c:pt idx="1866">
                        <c:v>9.8918759999999596E-4</c:v>
                      </c:pt>
                      <c:pt idx="1867">
                        <c:v>9.8989979999999293E-4</c:v>
                      </c:pt>
                      <c:pt idx="1868">
                        <c:v>9.9061199999999662E-4</c:v>
                      </c:pt>
                      <c:pt idx="1869">
                        <c:v>9.9104419999999352E-4</c:v>
                      </c:pt>
                      <c:pt idx="1870">
                        <c:v>9.8923419999999364E-4</c:v>
                      </c:pt>
                      <c:pt idx="1871">
                        <c:v>9.9018859999999449E-4</c:v>
                      </c:pt>
                      <c:pt idx="1872">
                        <c:v>9.9280519999999208E-4</c:v>
                      </c:pt>
                      <c:pt idx="1873">
                        <c:v>9.9304739999999574E-4</c:v>
                      </c:pt>
                      <c:pt idx="1874">
                        <c:v>9.9346959999999269E-4</c:v>
                      </c:pt>
                      <c:pt idx="1875">
                        <c:v>9.9308959999999278E-4</c:v>
                      </c:pt>
                      <c:pt idx="1876">
                        <c:v>9.9132739999999576E-4</c:v>
                      </c:pt>
                      <c:pt idx="1877">
                        <c:v>9.8818299999999513E-4</c:v>
                      </c:pt>
                      <c:pt idx="1878">
                        <c:v>9.8603079999999826E-4</c:v>
                      </c:pt>
                      <c:pt idx="1879">
                        <c:v>9.8302859999999429E-4</c:v>
                      </c:pt>
                      <c:pt idx="1880">
                        <c:v>9.8289079999999826E-4</c:v>
                      </c:pt>
                      <c:pt idx="1881">
                        <c:v>9.8193079999999832E-4</c:v>
                      </c:pt>
                      <c:pt idx="1882">
                        <c:v>9.8236299999999522E-4</c:v>
                      </c:pt>
                      <c:pt idx="1883">
                        <c:v>9.8131299999999516E-4</c:v>
                      </c:pt>
                      <c:pt idx="1884">
                        <c:v>9.8260519999999194E-4</c:v>
                      </c:pt>
                      <c:pt idx="1885">
                        <c:v>9.8131299999999516E-4</c:v>
                      </c:pt>
                      <c:pt idx="1886">
                        <c:v>9.8122299999999505E-4</c:v>
                      </c:pt>
                      <c:pt idx="1887">
                        <c:v>9.8093299999999503E-4</c:v>
                      </c:pt>
                      <c:pt idx="1888">
                        <c:v>9.7998299999999504E-4</c:v>
                      </c:pt>
                      <c:pt idx="1889">
                        <c:v>9.8040519999999199E-4</c:v>
                      </c:pt>
                      <c:pt idx="1890">
                        <c:v>9.7778299999999509E-4</c:v>
                      </c:pt>
                      <c:pt idx="1891">
                        <c:v>9.7516079999999819E-4</c:v>
                      </c:pt>
                      <c:pt idx="1892">
                        <c:v>9.7291859999999437E-4</c:v>
                      </c:pt>
                      <c:pt idx="1893">
                        <c:v>9.7144639999999054E-4</c:v>
                      </c:pt>
                      <c:pt idx="1894">
                        <c:v>9.6653979999999288E-4</c:v>
                      </c:pt>
                      <c:pt idx="1895">
                        <c:v>9.6605979999999292E-4</c:v>
                      </c:pt>
                      <c:pt idx="1896">
                        <c:v>9.6419759999999606E-4</c:v>
                      </c:pt>
                      <c:pt idx="1897">
                        <c:v>9.6490979999999291E-4</c:v>
                      </c:pt>
                      <c:pt idx="1898">
                        <c:v>9.6701419999999365E-4</c:v>
                      </c:pt>
                      <c:pt idx="1899">
                        <c:v>9.6839639999999054E-4</c:v>
                      </c:pt>
                      <c:pt idx="1900">
                        <c:v>9.6939859999999435E-4</c:v>
                      </c:pt>
                      <c:pt idx="1901">
                        <c:v>9.7453739999999584E-4</c:v>
                      </c:pt>
                      <c:pt idx="1902">
                        <c:v>9.7515959999999269E-4</c:v>
                      </c:pt>
                      <c:pt idx="1903">
                        <c:v>9.7559179999999652E-4</c:v>
                      </c:pt>
                      <c:pt idx="1904">
                        <c:v>9.7425179999999657E-4</c:v>
                      </c:pt>
                      <c:pt idx="1905">
                        <c:v>9.7558619999999028E-4</c:v>
                      </c:pt>
                      <c:pt idx="1906">
                        <c:v>9.7139179999999653E-4</c:v>
                      </c:pt>
                      <c:pt idx="1907">
                        <c:v>9.714439999999934E-4</c:v>
                      </c:pt>
                      <c:pt idx="1908">
                        <c:v>9.688217999999965E-4</c:v>
                      </c:pt>
                      <c:pt idx="1909">
                        <c:v>9.6934399999999341E-4</c:v>
                      </c:pt>
                      <c:pt idx="1910">
                        <c:v>9.7024619999999033E-4</c:v>
                      </c:pt>
                      <c:pt idx="1911">
                        <c:v>9.7114839999999408E-4</c:v>
                      </c:pt>
                      <c:pt idx="1912">
                        <c:v>9.7363279999999484E-4</c:v>
                      </c:pt>
                      <c:pt idx="1913">
                        <c:v>9.783015999999963E-4</c:v>
                      </c:pt>
                      <c:pt idx="1914">
                        <c:v>9.8110819999999385E-4</c:v>
                      </c:pt>
                      <c:pt idx="1915">
                        <c:v>9.8106039999999077E-4</c:v>
                      </c:pt>
                      <c:pt idx="1916">
                        <c:v>9.7878039999999087E-4</c:v>
                      </c:pt>
                      <c:pt idx="1917">
                        <c:v>9.7038159999999628E-4</c:v>
                      </c:pt>
                      <c:pt idx="1918">
                        <c:v>9.6513719999999554E-4</c:v>
                      </c:pt>
                      <c:pt idx="1919">
                        <c:v>9.5708059999999101E-4</c:v>
                      </c:pt>
                      <c:pt idx="1920">
                        <c:v>9.5178839999999413E-4</c:v>
                      </c:pt>
                      <c:pt idx="1921">
                        <c:v>9.4845839999999418E-4</c:v>
                      </c:pt>
                      <c:pt idx="1922">
                        <c:v>9.4955499999999874E-4</c:v>
                      </c:pt>
                      <c:pt idx="1923">
                        <c:v>9.4944939999999254E-4</c:v>
                      </c:pt>
                      <c:pt idx="1924">
                        <c:v>9.5126379999999327E-4</c:v>
                      </c:pt>
                      <c:pt idx="1925">
                        <c:v>9.5465039999999084E-4</c:v>
                      </c:pt>
                      <c:pt idx="1926">
                        <c:v>9.5812699999999536E-4</c:v>
                      </c:pt>
                      <c:pt idx="1927">
                        <c:v>9.600313999999961E-4</c:v>
                      </c:pt>
                      <c:pt idx="1928">
                        <c:v>9.624157999999968E-4</c:v>
                      </c:pt>
                      <c:pt idx="1929">
                        <c:v>9.6480019999999056E-4</c:v>
                      </c:pt>
                      <c:pt idx="1930">
                        <c:v>9.6708459999999825E-4</c:v>
                      </c:pt>
                      <c:pt idx="1931">
                        <c:v>9.6680459999999829E-4</c:v>
                      </c:pt>
                      <c:pt idx="1932">
                        <c:v>9.6718459999999831E-4</c:v>
                      </c:pt>
                      <c:pt idx="1933">
                        <c:v>9.6718459999999831E-4</c:v>
                      </c:pt>
                      <c:pt idx="1934">
                        <c:v>9.6580239999999448E-4</c:v>
                      </c:pt>
                      <c:pt idx="1935">
                        <c:v>9.6312799999999366E-4</c:v>
                      </c:pt>
                      <c:pt idx="1936">
                        <c:v>9.6127579999999685E-4</c:v>
                      </c:pt>
                      <c:pt idx="1937">
                        <c:v>9.6050579999999676E-4</c:v>
                      </c:pt>
                      <c:pt idx="1938">
                        <c:v>9.5974579999999682E-4</c:v>
                      </c:pt>
                      <c:pt idx="1939">
                        <c:v>9.5917579999999685E-4</c:v>
                      </c:pt>
                      <c:pt idx="1940">
                        <c:v>9.5978799999999376E-4</c:v>
                      </c:pt>
                      <c:pt idx="1941">
                        <c:v>9.6227239999999441E-4</c:v>
                      </c:pt>
                      <c:pt idx="1942">
                        <c:v>9.5940799999999374E-4</c:v>
                      </c:pt>
                      <c:pt idx="1943">
                        <c:v>9.5793579999999684E-4</c:v>
                      </c:pt>
                      <c:pt idx="1944">
                        <c:v>9.5902799999999372E-4</c:v>
                      </c:pt>
                      <c:pt idx="1945">
                        <c:v>9.547913999999961E-4</c:v>
                      </c:pt>
                      <c:pt idx="1946">
                        <c:v>9.524969999999954E-4</c:v>
                      </c:pt>
                      <c:pt idx="1947">
                        <c:v>9.503125999999946E-4</c:v>
                      </c:pt>
                      <c:pt idx="1948">
                        <c:v>9.5492919999999224E-4</c:v>
                      </c:pt>
                      <c:pt idx="1949">
                        <c:v>9.550291999999923E-4</c:v>
                      </c:pt>
                      <c:pt idx="1950">
                        <c:v>9.5926579999999675E-4</c:v>
                      </c:pt>
                      <c:pt idx="1951">
                        <c:v>9.5879579999999683E-4</c:v>
                      </c:pt>
                      <c:pt idx="1952">
                        <c:v>9.5959799999999369E-4</c:v>
                      </c:pt>
                      <c:pt idx="1953">
                        <c:v>9.5645359999999295E-4</c:v>
                      </c:pt>
                      <c:pt idx="1954">
                        <c:v>9.501125999999947E-4</c:v>
                      </c:pt>
                      <c:pt idx="1955">
                        <c:v>9.4544379999999314E-4</c:v>
                      </c:pt>
                      <c:pt idx="1956">
                        <c:v>9.4401939999999248E-4</c:v>
                      </c:pt>
                      <c:pt idx="1957">
                        <c:v>9.4258499999999871E-4</c:v>
                      </c:pt>
                      <c:pt idx="1958">
                        <c:v>9.4106059999999106E-4</c:v>
                      </c:pt>
                      <c:pt idx="1959">
                        <c:v>9.42020599999991E-4</c:v>
                      </c:pt>
                      <c:pt idx="1960">
                        <c:v>9.3991619999999037E-4</c:v>
                      </c:pt>
                      <c:pt idx="1961">
                        <c:v>9.4158839999999421E-4</c:v>
                      </c:pt>
                      <c:pt idx="1962">
                        <c:v>9.4206839999999418E-4</c:v>
                      </c:pt>
                      <c:pt idx="1963">
                        <c:v>9.4555059999999107E-4</c:v>
                      </c:pt>
                      <c:pt idx="1964">
                        <c:v>9.4597839999999416E-4</c:v>
                      </c:pt>
                      <c:pt idx="1965">
                        <c:v>9.4965059999999101E-4</c:v>
                      </c:pt>
                      <c:pt idx="1966">
                        <c:v>9.4698179999999654E-4</c:v>
                      </c:pt>
                      <c:pt idx="1967">
                        <c:v>9.4826959999999268E-4</c:v>
                      </c:pt>
                      <c:pt idx="1968">
                        <c:v>9.4407079999999819E-4</c:v>
                      </c:pt>
                      <c:pt idx="1969">
                        <c:v>9.464607999999982E-4</c:v>
                      </c:pt>
                      <c:pt idx="1970">
                        <c:v>9.4493639999999055E-4</c:v>
                      </c:pt>
                      <c:pt idx="1971">
                        <c:v>9.4903079999999823E-4</c:v>
                      </c:pt>
                      <c:pt idx="1972">
                        <c:v>9.5251299999999511E-4</c:v>
                      </c:pt>
                      <c:pt idx="1973">
                        <c:v>9.5708739999999582E-4</c:v>
                      </c:pt>
                      <c:pt idx="1974">
                        <c:v>9.5437079999999817E-4</c:v>
                      </c:pt>
                      <c:pt idx="1975">
                        <c:v>9.5232419999999362E-4</c:v>
                      </c:pt>
                      <c:pt idx="1976">
                        <c:v>9.4979759999999603E-4</c:v>
                      </c:pt>
                      <c:pt idx="1977">
                        <c:v>9.4560879999999454E-4</c:v>
                      </c:pt>
                      <c:pt idx="1978">
                        <c:v>9.4159999999999318E-4</c:v>
                      </c:pt>
                      <c:pt idx="1979">
                        <c:v>9.4107779999999628E-4</c:v>
                      </c:pt>
                      <c:pt idx="1980">
                        <c:v>9.4202779999999627E-4</c:v>
                      </c:pt>
                      <c:pt idx="1981">
                        <c:v>9.4374779999999625E-4</c:v>
                      </c:pt>
                      <c:pt idx="1982">
                        <c:v>9.441755999999924E-4</c:v>
                      </c:pt>
                      <c:pt idx="1983">
                        <c:v>9.4489339999999551E-4</c:v>
                      </c:pt>
                      <c:pt idx="1984">
                        <c:v>9.4599119999999863E-4</c:v>
                      </c:pt>
                      <c:pt idx="1985">
                        <c:v>9.4813899999999477E-4</c:v>
                      </c:pt>
                      <c:pt idx="1986">
                        <c:v>9.5137899999999482E-4</c:v>
                      </c:pt>
                      <c:pt idx="1987">
                        <c:v>9.5572119999999864E-4</c:v>
                      </c:pt>
                      <c:pt idx="1988">
                        <c:v>9.5986339999999551E-4</c:v>
                      </c:pt>
                      <c:pt idx="1989">
                        <c:v>9.6401559999999243E-4</c:v>
                      </c:pt>
                      <c:pt idx="1990">
                        <c:v>9.6701779999999629E-4</c:v>
                      </c:pt>
                      <c:pt idx="1991">
                        <c:v>9.6402119999999857E-4</c:v>
                      </c:pt>
                      <c:pt idx="1992">
                        <c:v>9.6516119999999863E-4</c:v>
                      </c:pt>
                      <c:pt idx="1993">
                        <c:v>9.658789999999948E-4</c:v>
                      </c:pt>
                      <c:pt idx="1994">
                        <c:v>9.6383239999999718E-4</c:v>
                      </c:pt>
                      <c:pt idx="1995">
                        <c:v>9.6411799999999645E-4</c:v>
                      </c:pt>
                      <c:pt idx="1996">
                        <c:v>9.6754799999999646E-4</c:v>
                      </c:pt>
                      <c:pt idx="1997">
                        <c:v>9.696957999999927E-4</c:v>
                      </c:pt>
                      <c:pt idx="1998">
                        <c:v>9.7008139999999192E-4</c:v>
                      </c:pt>
                      <c:pt idx="1999">
                        <c:v>9.6731259999999046E-4</c:v>
                      </c:pt>
                      <c:pt idx="2000">
                        <c:v>9.6359379999999594E-4</c:v>
                      </c:pt>
                      <c:pt idx="2001">
                        <c:v>9.5959499999999451E-4</c:v>
                      </c:pt>
                      <c:pt idx="2002">
                        <c:v>9.5540619999999314E-4</c:v>
                      </c:pt>
                      <c:pt idx="2003">
                        <c:v>9.5044739999999861E-4</c:v>
                      </c:pt>
                      <c:pt idx="2004">
                        <c:v>9.5248959999999548E-4</c:v>
                      </c:pt>
                      <c:pt idx="2005">
                        <c:v>9.539295999999955E-4</c:v>
                      </c:pt>
                      <c:pt idx="2006">
                        <c:v>9.5831399999999614E-4</c:v>
                      </c:pt>
                      <c:pt idx="2007">
                        <c:v>9.5983399999999622E-4</c:v>
                      </c:pt>
                      <c:pt idx="2008">
                        <c:v>9.5769739999999859E-4</c:v>
                      </c:pt>
                      <c:pt idx="2009">
                        <c:v>9.5555079999999409E-4</c:v>
                      </c:pt>
                      <c:pt idx="2010">
                        <c:v>9.5340419999999642E-4</c:v>
                      </c:pt>
                      <c:pt idx="2011">
                        <c:v>9.5216979999999572E-4</c:v>
                      </c:pt>
                      <c:pt idx="2012">
                        <c:v>9.5368979999999569E-4</c:v>
                      </c:pt>
                      <c:pt idx="2013">
                        <c:v>9.5826419999999639E-4</c:v>
                      </c:pt>
                      <c:pt idx="2014">
                        <c:v>9.6312859999999711E-4</c:v>
                      </c:pt>
                      <c:pt idx="2015">
                        <c:v>9.663207999999941E-4</c:v>
                      </c:pt>
                      <c:pt idx="2016">
                        <c:v>9.6808859999999715E-4</c:v>
                      </c:pt>
                      <c:pt idx="2017">
                        <c:v>9.6866419999999643E-4</c:v>
                      </c:pt>
                      <c:pt idx="2018">
                        <c:v>9.6904979999999576E-4</c:v>
                      </c:pt>
                      <c:pt idx="2019">
                        <c:v>9.6647099999999425E-4</c:v>
                      </c:pt>
                      <c:pt idx="2020">
                        <c:v>9.6571219999999278E-4</c:v>
                      </c:pt>
                      <c:pt idx="2021">
                        <c:v>9.6381339999999829E-4</c:v>
                      </c:pt>
                      <c:pt idx="2022">
                        <c:v>9.629967999999938E-4</c:v>
                      </c:pt>
                      <c:pt idx="2023">
                        <c:v>9.6152019999999616E-4</c:v>
                      </c:pt>
                      <c:pt idx="2024">
                        <c:v>9.6242799999999228E-4</c:v>
                      </c:pt>
                      <c:pt idx="2025">
                        <c:v>9.6381019999999611E-4</c:v>
                      </c:pt>
                      <c:pt idx="2026">
                        <c:v>9.6066579999999537E-4</c:v>
                      </c:pt>
                      <c:pt idx="2027">
                        <c:v>9.5752139999999474E-4</c:v>
                      </c:pt>
                      <c:pt idx="2028">
                        <c:v>9.5575919999999089E-4</c:v>
                      </c:pt>
                      <c:pt idx="2029">
                        <c:v>9.5299479999999711E-4</c:v>
                      </c:pt>
                      <c:pt idx="2030">
                        <c:v>9.5142259999999321E-4</c:v>
                      </c:pt>
                      <c:pt idx="2031">
                        <c:v>9.5023039999999638E-4</c:v>
                      </c:pt>
                      <c:pt idx="2032">
                        <c:v>9.5042039999999634E-4</c:v>
                      </c:pt>
                      <c:pt idx="2033">
                        <c:v>9.5404479999999705E-4</c:v>
                      </c:pt>
                      <c:pt idx="2034">
                        <c:v>9.5494699999999397E-4</c:v>
                      </c:pt>
                      <c:pt idx="2035">
                        <c:v>9.5642919999999092E-4</c:v>
                      </c:pt>
                      <c:pt idx="2036">
                        <c:v>9.587135999999985E-4</c:v>
                      </c:pt>
                      <c:pt idx="2037">
                        <c:v>9.5999579999999545E-4</c:v>
                      </c:pt>
                      <c:pt idx="2038">
                        <c:v>9.6309239999999301E-4</c:v>
                      </c:pt>
                      <c:pt idx="2039">
                        <c:v>9.6319239999999307E-4</c:v>
                      </c:pt>
                      <c:pt idx="2040">
                        <c:v>9.6143019999999615E-4</c:v>
                      </c:pt>
                      <c:pt idx="2041">
                        <c:v>9.5956799999999225E-4</c:v>
                      </c:pt>
                      <c:pt idx="2042">
                        <c:v>9.5732579999999548E-4</c:v>
                      </c:pt>
                      <c:pt idx="2043">
                        <c:v>9.5260919999999084E-4</c:v>
                      </c:pt>
                      <c:pt idx="2044">
                        <c:v>9.5231919999999083E-4</c:v>
                      </c:pt>
                      <c:pt idx="2045">
                        <c:v>9.5361139999999476E-4</c:v>
                      </c:pt>
                      <c:pt idx="2046">
                        <c:v>9.5399139999999467E-4</c:v>
                      </c:pt>
                      <c:pt idx="2047">
                        <c:v>9.5289919999999085E-4</c:v>
                      </c:pt>
                      <c:pt idx="2048">
                        <c:v>9.5231919999999083E-4</c:v>
                      </c:pt>
                      <c:pt idx="2049">
                        <c:v>9.5146919999999089E-4</c:v>
                      </c:pt>
                      <c:pt idx="2050">
                        <c:v>9.5050919999999084E-4</c:v>
                      </c:pt>
                      <c:pt idx="2051">
                        <c:v>9.5232359999999851E-4</c:v>
                      </c:pt>
                      <c:pt idx="2052">
                        <c:v>9.5332579999999538E-4</c:v>
                      </c:pt>
                      <c:pt idx="2053">
                        <c:v>9.5794239999999302E-4</c:v>
                      </c:pt>
                      <c:pt idx="2054">
                        <c:v>9.6118679999999371E-4</c:v>
                      </c:pt>
                      <c:pt idx="2055">
                        <c:v>9.6266899999999066E-4</c:v>
                      </c:pt>
                      <c:pt idx="2056">
                        <c:v>9.5999459999999688E-4</c:v>
                      </c:pt>
                      <c:pt idx="2057">
                        <c:v>9.6099679999999375E-4</c:v>
                      </c:pt>
                      <c:pt idx="2058">
                        <c:v>9.6061679999999373E-4</c:v>
                      </c:pt>
                      <c:pt idx="2059">
                        <c:v>9.5856459999999681E-4</c:v>
                      </c:pt>
                      <c:pt idx="2060">
                        <c:v>9.5718239999999298E-4</c:v>
                      </c:pt>
                      <c:pt idx="2061">
                        <c:v>9.599467999999937E-4</c:v>
                      </c:pt>
                      <c:pt idx="2062">
                        <c:v>9.599467999999937E-4</c:v>
                      </c:pt>
                      <c:pt idx="2063">
                        <c:v>9.6218899999999069E-4</c:v>
                      </c:pt>
                      <c:pt idx="2064">
                        <c:v>9.6075459999999681E-4</c:v>
                      </c:pt>
                      <c:pt idx="2065">
                        <c:v>9.6219459999999694E-4</c:v>
                      </c:pt>
                      <c:pt idx="2066">
                        <c:v>9.6047019999999611E-4</c:v>
                      </c:pt>
                      <c:pt idx="2067">
                        <c:v>9.6052799999999229E-4</c:v>
                      </c:pt>
                      <c:pt idx="2068">
                        <c:v>9.584235999999986E-4</c:v>
                      </c:pt>
                      <c:pt idx="2069">
                        <c:v>9.6314019999999608E-4</c:v>
                      </c:pt>
                      <c:pt idx="2070">
                        <c:v>9.6195799999999236E-4</c:v>
                      </c:pt>
                      <c:pt idx="2071">
                        <c:v>9.6529239999999295E-4</c:v>
                      </c:pt>
                      <c:pt idx="2072">
                        <c:v>9.6576239999999298E-4</c:v>
                      </c:pt>
                      <c:pt idx="2073">
                        <c:v>9.6524019999999619E-4</c:v>
                      </c:pt>
                      <c:pt idx="2074">
                        <c:v>9.6138359999999859E-4</c:v>
                      </c:pt>
                      <c:pt idx="2075">
                        <c:v>9.5890919999999094E-4</c:v>
                      </c:pt>
                      <c:pt idx="2076">
                        <c:v>9.5571259999999332E-4</c:v>
                      </c:pt>
                      <c:pt idx="2077">
                        <c:v>9.5500039999999635E-4</c:v>
                      </c:pt>
                      <c:pt idx="2078">
                        <c:v>9.5519039999999631E-4</c:v>
                      </c:pt>
                      <c:pt idx="2079">
                        <c:v>9.5900479999999708E-4</c:v>
                      </c:pt>
                      <c:pt idx="2080">
                        <c:v>9.6300919999999087E-4</c:v>
                      </c:pt>
                      <c:pt idx="2081">
                        <c:v>9.677257999999954E-4</c:v>
                      </c:pt>
                      <c:pt idx="2082">
                        <c:v>9.710601999999961E-4</c:v>
                      </c:pt>
                      <c:pt idx="2083">
                        <c:v>9.7458459999999686E-4</c:v>
                      </c:pt>
                      <c:pt idx="2084">
                        <c:v>9.7110799999999223E-4</c:v>
                      </c:pt>
                      <c:pt idx="2085">
                        <c:v>9.6782139999999472E-4</c:v>
                      </c:pt>
                      <c:pt idx="2086">
                        <c:v>9.6453479999999709E-4</c:v>
                      </c:pt>
                      <c:pt idx="2087">
                        <c:v>9.5857379999999875E-4</c:v>
                      </c:pt>
                      <c:pt idx="2088">
                        <c:v>9.5242279999999341E-4</c:v>
                      </c:pt>
                      <c:pt idx="2089">
                        <c:v>9.5133059999999653E-4</c:v>
                      </c:pt>
                      <c:pt idx="2090">
                        <c:v>9.4846619999999586E-4</c:v>
                      </c:pt>
                      <c:pt idx="2091">
                        <c:v>9.4580179999999509E-4</c:v>
                      </c:pt>
                      <c:pt idx="2092">
                        <c:v>9.4580179999999509E-4</c:v>
                      </c:pt>
                      <c:pt idx="2093">
                        <c:v>9.460917999999951E-4</c:v>
                      </c:pt>
                      <c:pt idx="2094">
                        <c:v>9.4932619999999585E-4</c:v>
                      </c:pt>
                      <c:pt idx="2095">
                        <c:v>9.5128839999999277E-4</c:v>
                      </c:pt>
                      <c:pt idx="2096">
                        <c:v>9.5857939999999795E-4</c:v>
                      </c:pt>
                      <c:pt idx="2097">
                        <c:v>9.6034159999999497E-4</c:v>
                      </c:pt>
                      <c:pt idx="2098">
                        <c:v>9.626737999999988E-4</c:v>
                      </c:pt>
                      <c:pt idx="2099">
                        <c:v>9.6114939999999809E-4</c:v>
                      </c:pt>
                      <c:pt idx="2100">
                        <c:v>9.6119719999999422E-4</c:v>
                      </c:pt>
                      <c:pt idx="2101">
                        <c:v>9.5686619999999585E-4</c:v>
                      </c:pt>
                      <c:pt idx="2102">
                        <c:v>9.5805399999999204E-4</c:v>
                      </c:pt>
                      <c:pt idx="2103">
                        <c:v>9.5839179999999513E-4</c:v>
                      </c:pt>
                      <c:pt idx="2104">
                        <c:v>9.61493999999992E-4</c:v>
                      </c:pt>
                      <c:pt idx="2105">
                        <c:v>9.6468619999999592E-4</c:v>
                      </c:pt>
                      <c:pt idx="2106">
                        <c:v>9.653461999999959E-4</c:v>
                      </c:pt>
                      <c:pt idx="2107">
                        <c:v>9.6325179999999511E-4</c:v>
                      </c:pt>
                      <c:pt idx="2108">
                        <c:v>9.641117999999952E-4</c:v>
                      </c:pt>
                      <c:pt idx="2109">
                        <c:v>9.6358959999999819E-4</c:v>
                      </c:pt>
                      <c:pt idx="2110">
                        <c:v>9.6239739999999443E-4</c:v>
                      </c:pt>
                      <c:pt idx="2111">
                        <c:v>9.6258739999999449E-4</c:v>
                      </c:pt>
                      <c:pt idx="2112">
                        <c:v>9.6516179999999515E-4</c:v>
                      </c:pt>
                      <c:pt idx="2113">
                        <c:v>9.6282959999999826E-4</c:v>
                      </c:pt>
                      <c:pt idx="2114">
                        <c:v>9.6020739999999442E-4</c:v>
                      </c:pt>
                      <c:pt idx="2115">
                        <c:v>9.5924739999999438E-4</c:v>
                      </c:pt>
                      <c:pt idx="2116">
                        <c:v>9.5819739999999443E-4</c:v>
                      </c:pt>
                      <c:pt idx="2117">
                        <c:v>9.5615519999999051E-4</c:v>
                      </c:pt>
                      <c:pt idx="2118">
                        <c:v>9.5705739999999437E-4</c:v>
                      </c:pt>
                      <c:pt idx="2119">
                        <c:v>9.603439999999921E-4</c:v>
                      </c:pt>
                      <c:pt idx="2120">
                        <c:v>9.6224839999999273E-4</c:v>
                      </c:pt>
                      <c:pt idx="2121">
                        <c:v>9.656349999999903E-4</c:v>
                      </c:pt>
                      <c:pt idx="2122">
                        <c:v>9.7197599999999571E-4</c:v>
                      </c:pt>
                      <c:pt idx="2123">
                        <c:v>9.7631259999999328E-4</c:v>
                      </c:pt>
                      <c:pt idx="2124">
                        <c:v>9.7964699999999409E-4</c:v>
                      </c:pt>
                      <c:pt idx="2125">
                        <c:v>9.8298139999999467E-4</c:v>
                      </c:pt>
                      <c:pt idx="2126">
                        <c:v>9.8379359999999864E-4</c:v>
                      </c:pt>
                      <c:pt idx="2127">
                        <c:v>9.8026919999999094E-4</c:v>
                      </c:pt>
                      <c:pt idx="2128">
                        <c:v>9.7359039999999632E-4</c:v>
                      </c:pt>
                      <c:pt idx="2129">
                        <c:v>9.6887379999999873E-4</c:v>
                      </c:pt>
                      <c:pt idx="2130">
                        <c:v>9.641571999999942E-4</c:v>
                      </c:pt>
                      <c:pt idx="2131">
                        <c:v>9.6334499999999035E-4</c:v>
                      </c:pt>
                      <c:pt idx="2132">
                        <c:v>9.6529719999999416E-4</c:v>
                      </c:pt>
                      <c:pt idx="2133">
                        <c:v>9.7002379999999873E-4</c:v>
                      </c:pt>
                      <c:pt idx="2134">
                        <c:v>9.7397039999999634E-4</c:v>
                      </c:pt>
                      <c:pt idx="2135">
                        <c:v>9.8050139999999466E-4</c:v>
                      </c:pt>
                      <c:pt idx="2136">
                        <c:v>9.8150359999999858E-4</c:v>
                      </c:pt>
                      <c:pt idx="2137">
                        <c:v>9.8250579999999534E-4</c:v>
                      </c:pt>
                      <c:pt idx="2138">
                        <c:v>9.8479019999999609E-4</c:v>
                      </c:pt>
                      <c:pt idx="2139">
                        <c:v>9.8312799999999241E-4</c:v>
                      </c:pt>
                      <c:pt idx="2140">
                        <c:v>9.8164579999999546E-4</c:v>
                      </c:pt>
                      <c:pt idx="2141">
                        <c:v>9.8155579999999534E-4</c:v>
                      </c:pt>
                      <c:pt idx="2142">
                        <c:v>9.8007359999999861E-4</c:v>
                      </c:pt>
                      <c:pt idx="2143">
                        <c:v>9.7759919999999096E-4</c:v>
                      </c:pt>
                      <c:pt idx="2144">
                        <c:v>9.7649699999999393E-4</c:v>
                      </c:pt>
                      <c:pt idx="2145">
                        <c:v>9.7392259999999327E-4</c:v>
                      </c:pt>
                      <c:pt idx="2146">
                        <c:v>9.6868379999999867E-4</c:v>
                      </c:pt>
                      <c:pt idx="2147">
                        <c:v>9.6472719999999418E-4</c:v>
                      </c:pt>
                      <c:pt idx="2148">
                        <c:v>9.6187279999999345E-4</c:v>
                      </c:pt>
                      <c:pt idx="2149">
                        <c:v>9.6049059999999656E-4</c:v>
                      </c:pt>
                      <c:pt idx="2150">
                        <c:v>9.634449999999903E-4</c:v>
                      </c:pt>
                      <c:pt idx="2151">
                        <c:v>9.6897379999999868E-4</c:v>
                      </c:pt>
                      <c:pt idx="2152">
                        <c:v>9.745925999999933E-4</c:v>
                      </c:pt>
                      <c:pt idx="2153">
                        <c:v>9.7892919999999087E-4</c:v>
                      </c:pt>
                      <c:pt idx="2154">
                        <c:v>9.8336579999999544E-4</c:v>
                      </c:pt>
                      <c:pt idx="2155">
                        <c:v>9.8345579999999534E-4</c:v>
                      </c:pt>
                      <c:pt idx="2156">
                        <c:v>9.8226359999999862E-4</c:v>
                      </c:pt>
                      <c:pt idx="2157">
                        <c:v>9.811713999999948E-4</c:v>
                      </c:pt>
                      <c:pt idx="2158">
                        <c:v>9.7859699999999403E-4</c:v>
                      </c:pt>
                      <c:pt idx="2159">
                        <c:v>9.7187599999999565E-4</c:v>
                      </c:pt>
                      <c:pt idx="2160">
                        <c:v>9.6534499999999029E-4</c:v>
                      </c:pt>
                      <c:pt idx="2161">
                        <c:v>9.6601499999999043E-4</c:v>
                      </c:pt>
                      <c:pt idx="2162">
                        <c:v>9.6501279999999345E-4</c:v>
                      </c:pt>
                      <c:pt idx="2163">
                        <c:v>9.6549279999999342E-4</c:v>
                      </c:pt>
                      <c:pt idx="2164">
                        <c:v>9.6863719999999427E-4</c:v>
                      </c:pt>
                      <c:pt idx="2165">
                        <c:v>9.716915999999949E-4</c:v>
                      </c:pt>
                      <c:pt idx="2166">
                        <c:v>9.6882719999999423E-4</c:v>
                      </c:pt>
                      <c:pt idx="2167">
                        <c:v>9.6625279999999346E-4</c:v>
                      </c:pt>
                      <c:pt idx="2168">
                        <c:v>9.6444839999999268E-4</c:v>
                      </c:pt>
                      <c:pt idx="2169">
                        <c:v>9.6568839999999268E-4</c:v>
                      </c:pt>
                      <c:pt idx="2170">
                        <c:v>9.6692839999999269E-4</c:v>
                      </c:pt>
                      <c:pt idx="2171">
                        <c:v>9.6687619999999593E-4</c:v>
                      </c:pt>
                      <c:pt idx="2172">
                        <c:v>9.6940839999999271E-4</c:v>
                      </c:pt>
                      <c:pt idx="2173">
                        <c:v>9.7383499999999039E-4</c:v>
                      </c:pt>
                      <c:pt idx="2174">
                        <c:v>9.7326499999999031E-4</c:v>
                      </c:pt>
                      <c:pt idx="2175">
                        <c:v>9.7121279999999349E-4</c:v>
                      </c:pt>
                      <c:pt idx="2176">
                        <c:v>9.7064279999999341E-4</c:v>
                      </c:pt>
                      <c:pt idx="2177">
                        <c:v>9.7240499999999043E-4</c:v>
                      </c:pt>
                      <c:pt idx="2178">
                        <c:v>9.7093279999999342E-4</c:v>
                      </c:pt>
                      <c:pt idx="2179">
                        <c:v>9.7269499999999044E-4</c:v>
                      </c:pt>
                      <c:pt idx="2180">
                        <c:v>9.7592939999999802E-4</c:v>
                      </c:pt>
                      <c:pt idx="2181">
                        <c:v>9.7850379999999868E-4</c:v>
                      </c:pt>
                      <c:pt idx="2182">
                        <c:v>9.8021819999999241E-4</c:v>
                      </c:pt>
                      <c:pt idx="2183">
                        <c:v>9.8094039999999626E-4</c:v>
                      </c:pt>
                      <c:pt idx="2184">
                        <c:v>9.8174259999999312E-4</c:v>
                      </c:pt>
                      <c:pt idx="2185">
                        <c:v>9.8108259999999314E-4</c:v>
                      </c:pt>
                      <c:pt idx="2186">
                        <c:v>9.7850819999999259E-4</c:v>
                      </c:pt>
                      <c:pt idx="2187">
                        <c:v>9.7325939999999794E-4</c:v>
                      </c:pt>
                      <c:pt idx="2188">
                        <c:v>9.667283999999928E-4</c:v>
                      </c:pt>
                      <c:pt idx="2189">
                        <c:v>9.6377399999999201E-4</c:v>
                      </c:pt>
                      <c:pt idx="2190">
                        <c:v>9.6091959999999822E-4</c:v>
                      </c:pt>
                      <c:pt idx="2191">
                        <c:v>9.6330399999999209E-4</c:v>
                      </c:pt>
                      <c:pt idx="2192">
                        <c:v>9.6558839999999274E-4</c:v>
                      </c:pt>
                      <c:pt idx="2193">
                        <c:v>9.6916499999999037E-4</c:v>
                      </c:pt>
                      <c:pt idx="2194">
                        <c:v>9.7063719999999421E-4</c:v>
                      </c:pt>
                      <c:pt idx="2195">
                        <c:v>9.7082719999999417E-4</c:v>
                      </c:pt>
                      <c:pt idx="2196">
                        <c:v>9.7230939999999795E-4</c:v>
                      </c:pt>
                      <c:pt idx="2197">
                        <c:v>9.7379159999999489E-4</c:v>
                      </c:pt>
                      <c:pt idx="2198">
                        <c:v>9.7536379999999868E-4</c:v>
                      </c:pt>
                      <c:pt idx="2199">
                        <c:v>9.7526379999999873E-4</c:v>
                      </c:pt>
                      <c:pt idx="2200">
                        <c:v>9.7369159999999484E-4</c:v>
                      </c:pt>
                      <c:pt idx="2201">
                        <c:v>9.7192939999999803E-4</c:v>
                      </c:pt>
                      <c:pt idx="2202">
                        <c:v>9.6740279999999346E-4</c:v>
                      </c:pt>
                      <c:pt idx="2203">
                        <c:v>9.6120399999999198E-4</c:v>
                      </c:pt>
                      <c:pt idx="2204">
                        <c:v>9.5738959999999826E-4</c:v>
                      </c:pt>
                      <c:pt idx="2205">
                        <c:v>9.5457739999999435E-4</c:v>
                      </c:pt>
                      <c:pt idx="2206">
                        <c:v>9.5205519999999057E-4</c:v>
                      </c:pt>
                      <c:pt idx="2207">
                        <c:v>9.522873999999944E-4</c:v>
                      </c:pt>
                      <c:pt idx="2208">
                        <c:v>9.5333179999999515E-4</c:v>
                      </c:pt>
                      <c:pt idx="2209">
                        <c:v>9.5614839999999274E-4</c:v>
                      </c:pt>
                      <c:pt idx="2210">
                        <c:v>9.5691279999999342E-4</c:v>
                      </c:pt>
                      <c:pt idx="2211">
                        <c:v>9.5766719999999415E-4</c:v>
                      </c:pt>
                      <c:pt idx="2212">
                        <c:v>9.5685939999999798E-4</c:v>
                      </c:pt>
                      <c:pt idx="2213">
                        <c:v>9.5700159999999486E-4</c:v>
                      </c:pt>
                      <c:pt idx="2214">
                        <c:v>9.5171499999999036E-4</c:v>
                      </c:pt>
                      <c:pt idx="2215">
                        <c:v>9.5014279999999351E-4</c:v>
                      </c:pt>
                      <c:pt idx="2216">
                        <c:v>9.4994279999999339E-4</c:v>
                      </c:pt>
                      <c:pt idx="2217">
                        <c:v>9.4579619999999578E-4</c:v>
                      </c:pt>
                      <c:pt idx="2218">
                        <c:v>9.4432399999999205E-4</c:v>
                      </c:pt>
                      <c:pt idx="2219">
                        <c:v>9.4632839999999273E-4</c:v>
                      </c:pt>
                      <c:pt idx="2220">
                        <c:v>9.453683999999928E-4</c:v>
                      </c:pt>
                      <c:pt idx="2221">
                        <c:v>9.4265619999999578E-4</c:v>
                      </c:pt>
                      <c:pt idx="2222">
                        <c:v>9.4546279999999355E-4</c:v>
                      </c:pt>
                      <c:pt idx="2223">
                        <c:v>9.4827939999999797E-4</c:v>
                      </c:pt>
                      <c:pt idx="2224">
                        <c:v>9.4889159999999488E-4</c:v>
                      </c:pt>
                      <c:pt idx="2225">
                        <c:v>9.4980379999999869E-4</c:v>
                      </c:pt>
                      <c:pt idx="2226">
                        <c:v>9.5280039999999641E-4</c:v>
                      </c:pt>
                      <c:pt idx="2227">
                        <c:v>9.5118039999999638E-4</c:v>
                      </c:pt>
                      <c:pt idx="2228">
                        <c:v>9.4956039999999635E-4</c:v>
                      </c:pt>
                      <c:pt idx="2229">
                        <c:v>9.4941259999999322E-4</c:v>
                      </c:pt>
                      <c:pt idx="2230">
                        <c:v>9.4584039999999633E-4</c:v>
                      </c:pt>
                      <c:pt idx="2231">
                        <c:v>9.4579259999999325E-4</c:v>
                      </c:pt>
                      <c:pt idx="2232">
                        <c:v>9.4622479999999709E-4</c:v>
                      </c:pt>
                      <c:pt idx="2233">
                        <c:v>9.4636699999999397E-4</c:v>
                      </c:pt>
                      <c:pt idx="2234">
                        <c:v>9.4512699999999396E-4</c:v>
                      </c:pt>
                      <c:pt idx="2235">
                        <c:v>9.4812359999999851E-4</c:v>
                      </c:pt>
                      <c:pt idx="2236">
                        <c:v>9.4788579999999538E-4</c:v>
                      </c:pt>
                      <c:pt idx="2237">
                        <c:v>9.4903019999999618E-4</c:v>
                      </c:pt>
                      <c:pt idx="2238">
                        <c:v>9.4860239999999298E-4</c:v>
                      </c:pt>
                      <c:pt idx="2239">
                        <c:v>9.4936679999999376E-4</c:v>
                      </c:pt>
                      <c:pt idx="2240">
                        <c:v>9.4674459999999686E-4</c:v>
                      </c:pt>
                      <c:pt idx="2241">
                        <c:v>9.4497239999999307E-4</c:v>
                      </c:pt>
                      <c:pt idx="2242">
                        <c:v>9.4321019999999616E-4</c:v>
                      </c:pt>
                      <c:pt idx="2243">
                        <c:v>9.4192799999999227E-4</c:v>
                      </c:pt>
                      <c:pt idx="2244">
                        <c:v>9.4082579999999545E-4</c:v>
                      </c:pt>
                      <c:pt idx="2245">
                        <c:v>9.4125799999999235E-4</c:v>
                      </c:pt>
                      <c:pt idx="2246">
                        <c:v>9.4159019999999613E-4</c:v>
                      </c:pt>
                      <c:pt idx="2247">
                        <c:v>9.4126239999999298E-4</c:v>
                      </c:pt>
                      <c:pt idx="2248">
                        <c:v>9.4230679999999373E-4</c:v>
                      </c:pt>
                      <c:pt idx="2249">
                        <c:v>9.4234899999999066E-4</c:v>
                      </c:pt>
                      <c:pt idx="2250">
                        <c:v>9.4301899999999069E-4</c:v>
                      </c:pt>
                      <c:pt idx="2251">
                        <c:v>9.4201679999999371E-4</c:v>
                      </c:pt>
                      <c:pt idx="2252">
                        <c:v>9.4197459999999689E-4</c:v>
                      </c:pt>
                      <c:pt idx="2253">
                        <c:v>9.4340459999999685E-4</c:v>
                      </c:pt>
                      <c:pt idx="2254">
                        <c:v>9.445445999999968E-4</c:v>
                      </c:pt>
                      <c:pt idx="2255">
                        <c:v>9.4602679999999375E-4</c:v>
                      </c:pt>
                      <c:pt idx="2256">
                        <c:v>9.4640679999999377E-4</c:v>
                      </c:pt>
                      <c:pt idx="2257">
                        <c:v>9.4621679999999371E-4</c:v>
                      </c:pt>
                      <c:pt idx="2258">
                        <c:v>9.4960339999999833E-4</c:v>
                      </c:pt>
                      <c:pt idx="2259">
                        <c:v>9.5389219999999283E-4</c:v>
                      </c:pt>
                      <c:pt idx="2260">
                        <c:v>9.5593879999999044E-4</c:v>
                      </c:pt>
                      <c:pt idx="2261">
                        <c:v>9.57985399999995E-4</c:v>
                      </c:pt>
                      <c:pt idx="2262">
                        <c:v>9.6170419999999646E-4</c:v>
                      </c:pt>
                      <c:pt idx="2263">
                        <c:v>9.6036419999999639E-4</c:v>
                      </c:pt>
                      <c:pt idx="2264">
                        <c:v>9.594141999999964E-4</c:v>
                      </c:pt>
                      <c:pt idx="2265">
                        <c:v>9.560797999999957E-4</c:v>
                      </c:pt>
                      <c:pt idx="2266">
                        <c:v>9.5392759999999189E-4</c:v>
                      </c:pt>
                      <c:pt idx="2267">
                        <c:v>9.4893099999999423E-4</c:v>
                      </c:pt>
                      <c:pt idx="2268">
                        <c:v>9.4382439999999668E-4</c:v>
                      </c:pt>
                      <c:pt idx="2269">
                        <c:v>9.3715559999999517E-4</c:v>
                      </c:pt>
                      <c:pt idx="2270">
                        <c:v>9.3334119999999451E-4</c:v>
                      </c:pt>
                      <c:pt idx="2271">
                        <c:v>9.2709459999999679E-4</c:v>
                      </c:pt>
                      <c:pt idx="2272">
                        <c:v>9.2756899999999062E-4</c:v>
                      </c:pt>
                      <c:pt idx="2273">
                        <c:v>9.2885559999999513E-4</c:v>
                      </c:pt>
                      <c:pt idx="2274">
                        <c:v>9.3090219999999286E-4</c:v>
                      </c:pt>
                      <c:pt idx="2275">
                        <c:v>9.361931999999981E-4</c:v>
                      </c:pt>
                      <c:pt idx="2276">
                        <c:v>9.4077199999999261E-4</c:v>
                      </c:pt>
                      <c:pt idx="2277">
                        <c:v>9.411941999999964E-4</c:v>
                      </c:pt>
                      <c:pt idx="2278">
                        <c:v>9.4091419999999643E-4</c:v>
                      </c:pt>
                      <c:pt idx="2279">
                        <c:v>9.3680979999999575E-4</c:v>
                      </c:pt>
                      <c:pt idx="2280">
                        <c:v>9.3547979999999563E-4</c:v>
                      </c:pt>
                      <c:pt idx="2281">
                        <c:v>9.3194539999999493E-4</c:v>
                      </c:pt>
                      <c:pt idx="2282">
                        <c:v>9.3114319999999806E-4</c:v>
                      </c:pt>
                      <c:pt idx="2283">
                        <c:v>9.3081099999999428E-4</c:v>
                      </c:pt>
                      <c:pt idx="2284">
                        <c:v>9.3233099999999426E-4</c:v>
                      </c:pt>
                      <c:pt idx="2285">
                        <c:v>9.3247879999999045E-4</c:v>
                      </c:pt>
                      <c:pt idx="2286">
                        <c:v>9.3409879999999047E-4</c:v>
                      </c:pt>
                      <c:pt idx="2287">
                        <c:v>9.3123439999999663E-4</c:v>
                      </c:pt>
                      <c:pt idx="2288">
                        <c:v>9.2651779999999211E-4</c:v>
                      </c:pt>
                      <c:pt idx="2289">
                        <c:v>9.2180119999999452E-4</c:v>
                      </c:pt>
                      <c:pt idx="2290">
                        <c:v>9.1855679999999383E-4</c:v>
                      </c:pt>
                      <c:pt idx="2291">
                        <c:v>9.1522239999999302E-4</c:v>
                      </c:pt>
                      <c:pt idx="2292">
                        <c:v>9.1836679999999376E-4</c:v>
                      </c:pt>
                      <c:pt idx="2293">
                        <c:v>9.2299339999999828E-4</c:v>
                      </c:pt>
                      <c:pt idx="2294">
                        <c:v>9.2909219999999276E-4</c:v>
                      </c:pt>
                      <c:pt idx="2295">
                        <c:v>9.3371879999999035E-4</c:v>
                      </c:pt>
                      <c:pt idx="2296">
                        <c:v>9.3695319999999803E-4</c:v>
                      </c:pt>
                      <c:pt idx="2297">
                        <c:v>9.371431999999981E-4</c:v>
                      </c:pt>
                      <c:pt idx="2298">
                        <c:v>9.3586099999999422E-4</c:v>
                      </c:pt>
                      <c:pt idx="2299">
                        <c:v>9.3309659999999349E-4</c:v>
                      </c:pt>
                      <c:pt idx="2300">
                        <c:v>9.3309659999999349E-4</c:v>
                      </c:pt>
                      <c:pt idx="2301">
                        <c:v>9.3328659999999345E-4</c:v>
                      </c:pt>
                      <c:pt idx="2302">
                        <c:v>9.3466879999999034E-4</c:v>
                      </c:pt>
                      <c:pt idx="2303">
                        <c:v>9.3605099999999417E-4</c:v>
                      </c:pt>
                      <c:pt idx="2304">
                        <c:v>9.371431999999981E-4</c:v>
                      </c:pt>
                      <c:pt idx="2305">
                        <c:v>9.3686319999999814E-4</c:v>
                      </c:pt>
                      <c:pt idx="2306">
                        <c:v>9.361031999999981E-4</c:v>
                      </c:pt>
                      <c:pt idx="2307">
                        <c:v>9.3376099999999433E-4</c:v>
                      </c:pt>
                      <c:pt idx="2308">
                        <c:v>9.276621999999928E-4</c:v>
                      </c:pt>
                      <c:pt idx="2309">
                        <c:v>9.2418559999999522E-4</c:v>
                      </c:pt>
                      <c:pt idx="2310">
                        <c:v>9.233733999999983E-4</c:v>
                      </c:pt>
                      <c:pt idx="2311">
                        <c:v>9.2285119999999446E-4</c:v>
                      </c:pt>
                      <c:pt idx="2312">
                        <c:v>9.2279899999999065E-4</c:v>
                      </c:pt>
                      <c:pt idx="2313">
                        <c:v>9.2690339999999837E-4</c:v>
                      </c:pt>
                      <c:pt idx="2314">
                        <c:v>9.2980559999999513E-4</c:v>
                      </c:pt>
                      <c:pt idx="2315">
                        <c:v>9.2656679999999375E-4</c:v>
                      </c:pt>
                      <c:pt idx="2316">
                        <c:v>9.2085359999999859E-4</c:v>
                      </c:pt>
                      <c:pt idx="2317">
                        <c:v>9.1642259999999323E-4</c:v>
                      </c:pt>
                      <c:pt idx="2318">
                        <c:v>9.1161159999999489E-4</c:v>
                      </c:pt>
                      <c:pt idx="2319">
                        <c:v>9.0565059999999655E-4</c:v>
                      </c:pt>
                      <c:pt idx="2320">
                        <c:v>9.0531839999999277E-4</c:v>
                      </c:pt>
                      <c:pt idx="2321">
                        <c:v>9.1060499999999034E-4</c:v>
                      </c:pt>
                      <c:pt idx="2322">
                        <c:v>9.1470939999999806E-4</c:v>
                      </c:pt>
                      <c:pt idx="2323">
                        <c:v>9.1800159999999489E-4</c:v>
                      </c:pt>
                      <c:pt idx="2324">
                        <c:v>9.226659999999956E-4</c:v>
                      </c:pt>
                      <c:pt idx="2325">
                        <c:v>9.280103999999964E-4</c:v>
                      </c:pt>
                      <c:pt idx="2326">
                        <c:v>9.2910819999999258E-4</c:v>
                      </c:pt>
                      <c:pt idx="2327">
                        <c:v>9.2910379999999867E-4</c:v>
                      </c:pt>
                      <c:pt idx="2328">
                        <c:v>9.28539399999998E-4</c:v>
                      </c:pt>
                      <c:pt idx="2329">
                        <c:v>9.2796499999999035E-4</c:v>
                      </c:pt>
                      <c:pt idx="2330">
                        <c:v>9.2673059999999659E-4</c:v>
                      </c:pt>
                      <c:pt idx="2331">
                        <c:v>9.2944279999999349E-4</c:v>
                      </c:pt>
                      <c:pt idx="2332">
                        <c:v>9.340171999999942E-4</c:v>
                      </c:pt>
                      <c:pt idx="2333">
                        <c:v>9.3907159999999487E-4</c:v>
                      </c:pt>
                      <c:pt idx="2334">
                        <c:v>9.3602279999999345E-4</c:v>
                      </c:pt>
                      <c:pt idx="2335">
                        <c:v>9.3359619999999581E-4</c:v>
                      </c:pt>
                      <c:pt idx="2336">
                        <c:v>9.2839519999999057E-4</c:v>
                      </c:pt>
                      <c:pt idx="2337">
                        <c:v>9.2501859999999294E-4</c:v>
                      </c:pt>
                      <c:pt idx="2338">
                        <c:v>9.1976979999999851E-4</c:v>
                      </c:pt>
                      <c:pt idx="2339">
                        <c:v>9.2206419999999226E-4</c:v>
                      </c:pt>
                      <c:pt idx="2340">
                        <c:v>9.2296639999999612E-4</c:v>
                      </c:pt>
                      <c:pt idx="2341">
                        <c:v>9.2516079999999676E-4</c:v>
                      </c:pt>
                      <c:pt idx="2342">
                        <c:v>9.2386859999999305E-4</c:v>
                      </c:pt>
                      <c:pt idx="2343">
                        <c:v>9.2443859999999291E-4</c:v>
                      </c:pt>
                      <c:pt idx="2344">
                        <c:v>9.246863999999961E-4</c:v>
                      </c:pt>
                      <c:pt idx="2345">
                        <c:v>9.2649639999999609E-4</c:v>
                      </c:pt>
                      <c:pt idx="2346">
                        <c:v>9.2692419999999224E-4</c:v>
                      </c:pt>
                      <c:pt idx="2347">
                        <c:v>9.2944639999999602E-4</c:v>
                      </c:pt>
                      <c:pt idx="2348">
                        <c:v>9.2911419999999224E-4</c:v>
                      </c:pt>
                      <c:pt idx="2349">
                        <c:v>9.2701979999999838E-4</c:v>
                      </c:pt>
                      <c:pt idx="2350">
                        <c:v>9.2520539999999083E-4</c:v>
                      </c:pt>
                      <c:pt idx="2351">
                        <c:v>9.2478319999999398E-4</c:v>
                      </c:pt>
                      <c:pt idx="2352">
                        <c:v>9.2296879999999326E-4</c:v>
                      </c:pt>
                      <c:pt idx="2353">
                        <c:v>9.2353879999999312E-4</c:v>
                      </c:pt>
                      <c:pt idx="2354">
                        <c:v>9.2521099999999697E-4</c:v>
                      </c:pt>
                      <c:pt idx="2355">
                        <c:v>9.2315879999999321E-4</c:v>
                      </c:pt>
                      <c:pt idx="2356">
                        <c:v>9.2388099999999706E-4</c:v>
                      </c:pt>
                      <c:pt idx="2357">
                        <c:v>9.2506319999999384E-4</c:v>
                      </c:pt>
                      <c:pt idx="2358">
                        <c:v>9.2172879999999325E-4</c:v>
                      </c:pt>
                      <c:pt idx="2359">
                        <c:v>9.2468319999999393E-4</c:v>
                      </c:pt>
                      <c:pt idx="2360">
                        <c:v>9.294997999999984E-4</c:v>
                      </c:pt>
                      <c:pt idx="2361">
                        <c:v>9.3016979999999854E-4</c:v>
                      </c:pt>
                      <c:pt idx="2362">
                        <c:v>9.2759539999999084E-4</c:v>
                      </c:pt>
                      <c:pt idx="2363">
                        <c:v>9.25880999999997E-4</c:v>
                      </c:pt>
                      <c:pt idx="2364">
                        <c:v>9.2082219999999558E-4</c:v>
                      </c:pt>
                      <c:pt idx="2365">
                        <c:v>9.1577339999999411E-4</c:v>
                      </c:pt>
                      <c:pt idx="2366">
                        <c:v>9.1348899999999346E-4</c:v>
                      </c:pt>
                      <c:pt idx="2367">
                        <c:v>9.1396899999999343E-4</c:v>
                      </c:pt>
                      <c:pt idx="2368">
                        <c:v>9.1673339999999415E-4</c:v>
                      </c:pt>
                      <c:pt idx="2369">
                        <c:v>9.1949779999999487E-4</c:v>
                      </c:pt>
                      <c:pt idx="2370">
                        <c:v>9.208799999999987E-4</c:v>
                      </c:pt>
                      <c:pt idx="2371">
                        <c:v>9.222621999999956E-4</c:v>
                      </c:pt>
                      <c:pt idx="2372">
                        <c:v>9.222621999999956E-4</c:v>
                      </c:pt>
                      <c:pt idx="2373">
                        <c:v>9.222621999999956E-4</c:v>
                      </c:pt>
                      <c:pt idx="2374">
                        <c:v>9.1968779999999483E-4</c:v>
                      </c:pt>
                      <c:pt idx="2375">
                        <c:v>9.1491899999999343E-4</c:v>
                      </c:pt>
                      <c:pt idx="2376">
                        <c:v>9.1439679999999652E-4</c:v>
                      </c:pt>
                      <c:pt idx="2377">
                        <c:v>9.1387459999999268E-4</c:v>
                      </c:pt>
                      <c:pt idx="2378">
                        <c:v>9.119601999999919E-4</c:v>
                      </c:pt>
                      <c:pt idx="2379">
                        <c:v>9.1401239999999587E-4</c:v>
                      </c:pt>
                      <c:pt idx="2380">
                        <c:v>9.1549459999999271E-4</c:v>
                      </c:pt>
                      <c:pt idx="2381">
                        <c:v>9.1411239999999582E-4</c:v>
                      </c:pt>
                      <c:pt idx="2382">
                        <c:v>9.1301019999999195E-4</c:v>
                      </c:pt>
                      <c:pt idx="2383">
                        <c:v>9.159223999999958E-4</c:v>
                      </c:pt>
                      <c:pt idx="2384">
                        <c:v>9.2068679999999657E-4</c:v>
                      </c:pt>
                      <c:pt idx="2385">
                        <c:v>9.2555119999999024E-4</c:v>
                      </c:pt>
                      <c:pt idx="2386">
                        <c:v>9.2635899999999336E-4</c:v>
                      </c:pt>
                      <c:pt idx="2387">
                        <c:v>9.3279559999999103E-4</c:v>
                      </c:pt>
                      <c:pt idx="2388">
                        <c:v>9.3055899999999335E-4</c:v>
                      </c:pt>
                      <c:pt idx="2389">
                        <c:v>9.2822239999999583E-4</c:v>
                      </c:pt>
                      <c:pt idx="2390">
                        <c:v>9.2717799999999509E-4</c:v>
                      </c:pt>
                      <c:pt idx="2391">
                        <c:v>9.3165239999999584E-4</c:v>
                      </c:pt>
                      <c:pt idx="2392">
                        <c:v>9.3218019999999195E-4</c:v>
                      </c:pt>
                      <c:pt idx="2393">
                        <c:v>9.3647459999999269E-4</c:v>
                      </c:pt>
                      <c:pt idx="2394">
                        <c:v>9.4094899999999345E-4</c:v>
                      </c:pt>
                      <c:pt idx="2395">
                        <c:v>9.4405119999999032E-4</c:v>
                      </c:pt>
                      <c:pt idx="2396">
                        <c:v>9.4715339999999412E-4</c:v>
                      </c:pt>
                      <c:pt idx="2397">
                        <c:v>9.4552899999999335E-4</c:v>
                      </c:pt>
                      <c:pt idx="2398">
                        <c:v>9.4381459999999268E-4</c:v>
                      </c:pt>
                      <c:pt idx="2399">
                        <c:v>9.4014799999999504E-4</c:v>
                      </c:pt>
                      <c:pt idx="2400">
                        <c:v>9.3647139999999051E-4</c:v>
                      </c:pt>
                      <c:pt idx="2401">
                        <c:v>9.3695139999999048E-4</c:v>
                      </c:pt>
                      <c:pt idx="2402">
                        <c:v>9.4095579999999815E-4</c:v>
                      </c:pt>
                      <c:pt idx="2403">
                        <c:v>9.4181579999999825E-4</c:v>
                      </c:pt>
                      <c:pt idx="2404">
                        <c:v>9.4433799999999509E-4</c:v>
                      </c:pt>
                      <c:pt idx="2405">
                        <c:v>9.4687019999999198E-4</c:v>
                      </c:pt>
                      <c:pt idx="2406">
                        <c:v>9.4453359999999435E-4</c:v>
                      </c:pt>
                      <c:pt idx="2407">
                        <c:v>9.4105699999999667E-4</c:v>
                      </c:pt>
                      <c:pt idx="2408">
                        <c:v>9.3924259999999594E-4</c:v>
                      </c:pt>
                      <c:pt idx="2409">
                        <c:v>9.3714819999999536E-4</c:v>
                      </c:pt>
                      <c:pt idx="2410">
                        <c:v>9.3662599999999835E-4</c:v>
                      </c:pt>
                      <c:pt idx="2411">
                        <c:v>9.3790819999999529E-4</c:v>
                      </c:pt>
                      <c:pt idx="2412">
                        <c:v>9.4115259999999609E-4</c:v>
                      </c:pt>
                      <c:pt idx="2413">
                        <c:v>9.4272479999999294E-4</c:v>
                      </c:pt>
                      <c:pt idx="2414">
                        <c:v>9.4577919999999367E-4</c:v>
                      </c:pt>
                      <c:pt idx="2415">
                        <c:v>9.4815359999999432E-4</c:v>
                      </c:pt>
                      <c:pt idx="2416">
                        <c:v>9.4796359999999437E-4</c:v>
                      </c:pt>
                      <c:pt idx="2417">
                        <c:v>9.4592139999999055E-4</c:v>
                      </c:pt>
                      <c:pt idx="2418">
                        <c:v>9.4229699999999667E-4</c:v>
                      </c:pt>
                      <c:pt idx="2419">
                        <c:v>9.3857259999999602E-4</c:v>
                      </c:pt>
                      <c:pt idx="2420">
                        <c:v>9.327637999999945E-4</c:v>
                      </c:pt>
                      <c:pt idx="2421">
                        <c:v>9.2999939999999378E-4</c:v>
                      </c:pt>
                      <c:pt idx="2422">
                        <c:v>9.2928719999999703E-4</c:v>
                      </c:pt>
                      <c:pt idx="2423">
                        <c:v>9.3061719999999694E-4</c:v>
                      </c:pt>
                      <c:pt idx="2424">
                        <c:v>9.3147719999999703E-4</c:v>
                      </c:pt>
                      <c:pt idx="2425">
                        <c:v>9.3629379999999457E-4</c:v>
                      </c:pt>
                      <c:pt idx="2426">
                        <c:v>9.3571379999999454E-4</c:v>
                      </c:pt>
                      <c:pt idx="2427">
                        <c:v>9.3614599999999838E-4</c:v>
                      </c:pt>
                      <c:pt idx="2428">
                        <c:v>9.3738039999999214E-4</c:v>
                      </c:pt>
                      <c:pt idx="2429">
                        <c:v>9.3919479999999287E-4</c:v>
                      </c:pt>
                      <c:pt idx="2430">
                        <c:v>9.4233919999999361E-4</c:v>
                      </c:pt>
                      <c:pt idx="2431">
                        <c:v>9.4810579999999819E-4</c:v>
                      </c:pt>
                      <c:pt idx="2432">
                        <c:v>9.5388239999999577E-4</c:v>
                      </c:pt>
                      <c:pt idx="2433">
                        <c:v>9.5578239999999587E-4</c:v>
                      </c:pt>
                      <c:pt idx="2434">
                        <c:v>9.5750239999999585E-4</c:v>
                      </c:pt>
                      <c:pt idx="2435">
                        <c:v>9.5788239999999576E-4</c:v>
                      </c:pt>
                      <c:pt idx="2436">
                        <c:v>9.5669019999999199E-4</c:v>
                      </c:pt>
                      <c:pt idx="2437">
                        <c:v>9.5302359999999435E-4</c:v>
                      </c:pt>
                      <c:pt idx="2438">
                        <c:v>9.5053919999999359E-4</c:v>
                      </c:pt>
                      <c:pt idx="2439">
                        <c:v>9.4735259999999602E-4</c:v>
                      </c:pt>
                      <c:pt idx="2440">
                        <c:v>9.4582819999999531E-4</c:v>
                      </c:pt>
                      <c:pt idx="2441">
                        <c:v>9.4854039999999222E-4</c:v>
                      </c:pt>
                      <c:pt idx="2442">
                        <c:v>9.5530919999999367E-4</c:v>
                      </c:pt>
                      <c:pt idx="2443">
                        <c:v>9.6188799999999506E-4</c:v>
                      </c:pt>
                      <c:pt idx="2444">
                        <c:v>9.6660459999999265E-4</c:v>
                      </c:pt>
                      <c:pt idx="2445">
                        <c:v>9.6580239999999578E-4</c:v>
                      </c:pt>
                      <c:pt idx="2446">
                        <c:v>9.6065359999999436E-4</c:v>
                      </c:pt>
                      <c:pt idx="2447">
                        <c:v>9.5402259999999598E-4</c:v>
                      </c:pt>
                      <c:pt idx="2448">
                        <c:v>9.464993999999938E-4</c:v>
                      </c:pt>
                      <c:pt idx="2449">
                        <c:v>9.4163059999999234E-4</c:v>
                      </c:pt>
                      <c:pt idx="2450">
                        <c:v>9.4416279999999628E-4</c:v>
                      </c:pt>
                      <c:pt idx="2451">
                        <c:v>9.4754499999999311E-4</c:v>
                      </c:pt>
                      <c:pt idx="2452">
                        <c:v>9.4964499999999311E-4</c:v>
                      </c:pt>
                      <c:pt idx="2453">
                        <c:v>9.5440939999999388E-4</c:v>
                      </c:pt>
                      <c:pt idx="2454">
                        <c:v>9.5650939999999387E-4</c:v>
                      </c:pt>
                      <c:pt idx="2455">
                        <c:v>9.5784939999999383E-4</c:v>
                      </c:pt>
                      <c:pt idx="2456">
                        <c:v>9.5731719999999699E-4</c:v>
                      </c:pt>
                      <c:pt idx="2457">
                        <c:v>9.5245839999999558E-4</c:v>
                      </c:pt>
                      <c:pt idx="2458">
                        <c:v>9.4816959999999414E-4</c:v>
                      </c:pt>
                      <c:pt idx="2459">
                        <c:v>9.4331079999999262E-4</c:v>
                      </c:pt>
                      <c:pt idx="2460">
                        <c:v>9.3864199999999811E-4</c:v>
                      </c:pt>
                      <c:pt idx="2461">
                        <c:v>9.4216639999999193E-4</c:v>
                      </c:pt>
                      <c:pt idx="2462">
                        <c:v>9.4993739999999719E-4</c:v>
                      </c:pt>
                      <c:pt idx="2463">
                        <c:v>9.5693839999999553E-4</c:v>
                      </c:pt>
                      <c:pt idx="2464">
                        <c:v>9.5846839999999545E-4</c:v>
                      </c:pt>
                      <c:pt idx="2465">
                        <c:v>9.6670939999999391E-4</c:v>
                      </c:pt>
                      <c:pt idx="2466">
                        <c:v>9.6775939999999385E-4</c:v>
                      </c:pt>
                      <c:pt idx="2467">
                        <c:v>9.67337199999997E-4</c:v>
                      </c:pt>
                      <c:pt idx="2468">
                        <c:v>9.68287199999997E-4</c:v>
                      </c:pt>
                      <c:pt idx="2469">
                        <c:v>9.7381599999999844E-4</c:v>
                      </c:pt>
                      <c:pt idx="2470">
                        <c:v>9.68287199999997E-4</c:v>
                      </c:pt>
                      <c:pt idx="2471">
                        <c:v>9.6137619999999866E-4</c:v>
                      </c:pt>
                      <c:pt idx="2472">
                        <c:v>9.5584739999999722E-4</c:v>
                      </c:pt>
                      <c:pt idx="2473">
                        <c:v>9.4893639999999195E-4</c:v>
                      </c:pt>
                      <c:pt idx="2474">
                        <c:v>9.4202539999999361E-4</c:v>
                      </c:pt>
                      <c:pt idx="2475">
                        <c:v>9.4202539999999361E-4</c:v>
                      </c:pt>
                      <c:pt idx="2476">
                        <c:v>9.4826639999999191E-4</c:v>
                      </c:pt>
                      <c:pt idx="2477">
                        <c:v>9.5165299999999653E-4</c:v>
                      </c:pt>
                      <c:pt idx="2478">
                        <c:v>9.5918619999999866E-4</c:v>
                      </c:pt>
                      <c:pt idx="2479">
                        <c:v>9.6394499999999318E-4</c:v>
                      </c:pt>
                      <c:pt idx="2480">
                        <c:v>9.7238039999999223E-4</c:v>
                      </c:pt>
                      <c:pt idx="2481">
                        <c:v>9.7457479999999287E-4</c:v>
                      </c:pt>
                      <c:pt idx="2482">
                        <c:v>9.763891999999936E-4</c:v>
                      </c:pt>
                      <c:pt idx="2483">
                        <c:v>9.7791359999999431E-4</c:v>
                      </c:pt>
                      <c:pt idx="2484">
                        <c:v>9.7933799999999497E-4</c:v>
                      </c:pt>
                      <c:pt idx="2485">
                        <c:v>9.7662579999999817E-4</c:v>
                      </c:pt>
                      <c:pt idx="2486">
                        <c:v>9.7500579999999825E-4</c:v>
                      </c:pt>
                      <c:pt idx="2487">
                        <c:v>9.7247359999999431E-4</c:v>
                      </c:pt>
                      <c:pt idx="2488">
                        <c:v>9.695713999999905E-4</c:v>
                      </c:pt>
                      <c:pt idx="2489">
                        <c:v>9.657991999999936E-4</c:v>
                      </c:pt>
                      <c:pt idx="2490">
                        <c:v>9.6369919999999361E-4</c:v>
                      </c:pt>
                      <c:pt idx="2491">
                        <c:v>9.6050699999999673E-4</c:v>
                      </c:pt>
                      <c:pt idx="2492">
                        <c:v>9.5750479999999298E-4</c:v>
                      </c:pt>
                      <c:pt idx="2493">
                        <c:v>9.536003999999922E-4</c:v>
                      </c:pt>
                      <c:pt idx="2494">
                        <c:v>9.5192819999999529E-4</c:v>
                      </c:pt>
                      <c:pt idx="2495">
                        <c:v>9.4544939999999386E-4</c:v>
                      </c:pt>
                      <c:pt idx="2496">
                        <c:v>9.4291719999999696E-4</c:v>
                      </c:pt>
                      <c:pt idx="2497">
                        <c:v>9.3953499999999308E-4</c:v>
                      </c:pt>
                      <c:pt idx="2498">
                        <c:v>9.3977719999999696E-4</c:v>
                      </c:pt>
                      <c:pt idx="2499">
                        <c:v>9.3676499999999305E-4</c:v>
                      </c:pt>
                      <c:pt idx="2500">
                        <c:v>9.4015159999999074E-4</c:v>
                      </c:pt>
                      <c:pt idx="2501">
                        <c:v>9.3977159999999072E-4</c:v>
                      </c:pt>
                      <c:pt idx="2502">
                        <c:v>9.4053159999999076E-4</c:v>
                      </c:pt>
                      <c:pt idx="2503">
                        <c:v>9.4015159999999074E-4</c:v>
                      </c:pt>
                      <c:pt idx="2504">
                        <c:v>9.4210379999999454E-4</c:v>
                      </c:pt>
                      <c:pt idx="2505">
                        <c:v>9.422937999999945E-4</c:v>
                      </c:pt>
                      <c:pt idx="2506">
                        <c:v>9.4111159999999078E-4</c:v>
                      </c:pt>
                      <c:pt idx="2507">
                        <c:v>9.3757719999999702E-4</c:v>
                      </c:pt>
                      <c:pt idx="2508">
                        <c:v>9.3500279999999625E-4</c:v>
                      </c:pt>
                      <c:pt idx="2509">
                        <c:v>9.317683999999955E-4</c:v>
                      </c:pt>
                      <c:pt idx="2510">
                        <c:v>9.2890399999999472E-4</c:v>
                      </c:pt>
                      <c:pt idx="2511">
                        <c:v>9.2999619999999865E-4</c:v>
                      </c:pt>
                      <c:pt idx="2512">
                        <c:v>9.3296059999999244E-4</c:v>
                      </c:pt>
                      <c:pt idx="2513">
                        <c:v>9.3495499999999318E-4</c:v>
                      </c:pt>
                      <c:pt idx="2514">
                        <c:v>9.3724939999999387E-4</c:v>
                      </c:pt>
                      <c:pt idx="2515">
                        <c:v>9.4158599999999838E-4</c:v>
                      </c:pt>
                      <c:pt idx="2516">
                        <c:v>9.4048379999999462E-4</c:v>
                      </c:pt>
                      <c:pt idx="2517">
                        <c:v>9.3838939999999382E-4</c:v>
                      </c:pt>
                      <c:pt idx="2518">
                        <c:v>9.3676499999999305E-4</c:v>
                      </c:pt>
                      <c:pt idx="2519">
                        <c:v>9.3515059999999244E-4</c:v>
                      </c:pt>
                      <c:pt idx="2520">
                        <c:v>9.3433839999999553E-4</c:v>
                      </c:pt>
                      <c:pt idx="2521">
                        <c:v>9.3639059999999245E-4</c:v>
                      </c:pt>
                      <c:pt idx="2522">
                        <c:v>9.3805279999999624E-4</c:v>
                      </c:pt>
                      <c:pt idx="2523">
                        <c:v>9.4110719999999698E-4</c:v>
                      </c:pt>
                      <c:pt idx="2524">
                        <c:v>9.4563379999999461E-4</c:v>
                      </c:pt>
                      <c:pt idx="2525">
                        <c:v>9.4896819999999531E-4</c:v>
                      </c:pt>
                      <c:pt idx="2526">
                        <c:v>9.4935819999999527E-4</c:v>
                      </c:pt>
                      <c:pt idx="2527">
                        <c:v>9.5269259999999608E-4</c:v>
                      </c:pt>
                      <c:pt idx="2528">
                        <c:v>9.5493479999999285E-4</c:v>
                      </c:pt>
                      <c:pt idx="2529">
                        <c:v>9.4849379999999454E-4</c:v>
                      </c:pt>
                      <c:pt idx="2530">
                        <c:v>9.4849379999999454E-4</c:v>
                      </c:pt>
                      <c:pt idx="2531">
                        <c:v>9.5588479999999284E-4</c:v>
                      </c:pt>
                      <c:pt idx="2532">
                        <c:v>9.5940919999999361E-4</c:v>
                      </c:pt>
                      <c:pt idx="2533">
                        <c:v>9.5211819999999536E-4</c:v>
                      </c:pt>
                      <c:pt idx="2534">
                        <c:v>9.514959999999984E-4</c:v>
                      </c:pt>
                      <c:pt idx="2535">
                        <c:v>9.4554499999999317E-4</c:v>
                      </c:pt>
                      <c:pt idx="2536">
                        <c:v>9.3773179999999097E-4</c:v>
                      </c:pt>
                      <c:pt idx="2537">
                        <c:v>9.2529199999999813E-4</c:v>
                      </c:pt>
                      <c:pt idx="2538">
                        <c:v>9.2909639999999192E-4</c:v>
                      </c:pt>
                      <c:pt idx="2539">
                        <c:v>9.322507999999926E-4</c:v>
                      </c:pt>
                      <c:pt idx="2540">
                        <c:v>9.3349079999999261E-4</c:v>
                      </c:pt>
                      <c:pt idx="2541">
                        <c:v>9.3372859999999575E-4</c:v>
                      </c:pt>
                      <c:pt idx="2542">
                        <c:v>9.3949519999999339E-4</c:v>
                      </c:pt>
                      <c:pt idx="2543">
                        <c:v>9.3835079999999259E-4</c:v>
                      </c:pt>
                      <c:pt idx="2544">
                        <c:v>9.3858859999999573E-4</c:v>
                      </c:pt>
                      <c:pt idx="2545">
                        <c:v>9.4192299999999642E-4</c:v>
                      </c:pt>
                      <c:pt idx="2546">
                        <c:v>9.4506739999999716E-4</c:v>
                      </c:pt>
                      <c:pt idx="2547">
                        <c:v>9.4683959999999402E-4</c:v>
                      </c:pt>
                      <c:pt idx="2548">
                        <c:v>9.4692959999999413E-4</c:v>
                      </c:pt>
                      <c:pt idx="2549">
                        <c:v>9.46549599999994E-4</c:v>
                      </c:pt>
                      <c:pt idx="2550">
                        <c:v>9.4616959999999409E-4</c:v>
                      </c:pt>
                      <c:pt idx="2551">
                        <c:v>9.469817999999909E-4</c:v>
                      </c:pt>
                      <c:pt idx="2552">
                        <c:v>9.4549959999999406E-4</c:v>
                      </c:pt>
                      <c:pt idx="2553">
                        <c:v>9.4631179999999098E-4</c:v>
                      </c:pt>
                      <c:pt idx="2554">
                        <c:v>9.4817399999999477E-4</c:v>
                      </c:pt>
                      <c:pt idx="2555">
                        <c:v>9.5021619999999859E-4</c:v>
                      </c:pt>
                      <c:pt idx="2556">
                        <c:v>9.4893399999999481E-4</c:v>
                      </c:pt>
                      <c:pt idx="2557">
                        <c:v>9.510283999999955E-4</c:v>
                      </c:pt>
                      <c:pt idx="2558">
                        <c:v>9.5232059999999239E-4</c:v>
                      </c:pt>
                      <c:pt idx="2559">
                        <c:v>9.5284279999999623E-4</c:v>
                      </c:pt>
                      <c:pt idx="2560">
                        <c:v>9.5326499999999308E-4</c:v>
                      </c:pt>
                      <c:pt idx="2561">
                        <c:v>9.5564939999999389E-4</c:v>
                      </c:pt>
                      <c:pt idx="2562">
                        <c:v>9.5694159999999077E-4</c:v>
                      </c:pt>
                      <c:pt idx="2563">
                        <c:v>9.5694159999999077E-4</c:v>
                      </c:pt>
                      <c:pt idx="2564">
                        <c:v>9.5703159999999078E-4</c:v>
                      </c:pt>
                      <c:pt idx="2565">
                        <c:v>9.5722159999999073E-4</c:v>
                      </c:pt>
                      <c:pt idx="2566">
                        <c:v>9.560293999999938E-4</c:v>
                      </c:pt>
                      <c:pt idx="2567">
                        <c:v>9.5483719999999697E-4</c:v>
                      </c:pt>
                      <c:pt idx="2568">
                        <c:v>9.5355499999999309E-4</c:v>
                      </c:pt>
                      <c:pt idx="2569">
                        <c:v>9.5079059999999237E-4</c:v>
                      </c:pt>
                      <c:pt idx="2570">
                        <c:v>9.4940839999999548E-4</c:v>
                      </c:pt>
                      <c:pt idx="2571">
                        <c:v>9.4940839999999548E-4</c:v>
                      </c:pt>
                      <c:pt idx="2572">
                        <c:v>9.4654399999999481E-4</c:v>
                      </c:pt>
                      <c:pt idx="2573">
                        <c:v>9.4535179999999104E-4</c:v>
                      </c:pt>
                      <c:pt idx="2574">
                        <c:v>9.4555179999999094E-4</c:v>
                      </c:pt>
                      <c:pt idx="2575">
                        <c:v>9.4473959999999413E-4</c:v>
                      </c:pt>
                      <c:pt idx="2576">
                        <c:v>9.4411739999999717E-4</c:v>
                      </c:pt>
                      <c:pt idx="2577">
                        <c:v>9.4545739999999713E-4</c:v>
                      </c:pt>
                      <c:pt idx="2578">
                        <c:v>9.474095999999941E-4</c:v>
                      </c:pt>
                      <c:pt idx="2579">
                        <c:v>9.4659739999999719E-4</c:v>
                      </c:pt>
                      <c:pt idx="2580">
                        <c:v>9.4678739999999725E-4</c:v>
                      </c:pt>
                      <c:pt idx="2581">
                        <c:v>9.4659739999999719E-4</c:v>
                      </c:pt>
                      <c:pt idx="2582">
                        <c:v>9.4592739999999715E-4</c:v>
                      </c:pt>
                      <c:pt idx="2583">
                        <c:v>9.479317999999909E-4</c:v>
                      </c:pt>
                      <c:pt idx="2584">
                        <c:v>9.4993619999999862E-4</c:v>
                      </c:pt>
                      <c:pt idx="2585">
                        <c:v>9.5193059999999243E-4</c:v>
                      </c:pt>
                      <c:pt idx="2586">
                        <c:v>9.5412499999999317E-4</c:v>
                      </c:pt>
                      <c:pt idx="2587">
                        <c:v>9.5512719999999698E-4</c:v>
                      </c:pt>
                      <c:pt idx="2588">
                        <c:v>9.55507199999997E-4</c:v>
                      </c:pt>
                      <c:pt idx="2589">
                        <c:v>9.5588719999999692E-4</c:v>
                      </c:pt>
                      <c:pt idx="2590">
                        <c:v>9.5903159999999083E-4</c:v>
                      </c:pt>
                      <c:pt idx="2591">
                        <c:v>9.6189599999999833E-4</c:v>
                      </c:pt>
                      <c:pt idx="2592">
                        <c:v>9.6241819999999534E-4</c:v>
                      </c:pt>
                      <c:pt idx="2593">
                        <c:v>9.5998599999999839E-4</c:v>
                      </c:pt>
                      <c:pt idx="2594">
                        <c:v>9.5912599999999841E-4</c:v>
                      </c:pt>
                      <c:pt idx="2595">
                        <c:v>9.555115999999907E-4</c:v>
                      </c:pt>
                      <c:pt idx="2596">
                        <c:v>9.5216719999999689E-4</c:v>
                      </c:pt>
                      <c:pt idx="2597">
                        <c:v>9.5107499999999307E-4</c:v>
                      </c:pt>
                      <c:pt idx="2598">
                        <c:v>9.5412939999999381E-4</c:v>
                      </c:pt>
                      <c:pt idx="2599">
                        <c:v>9.555115999999907E-4</c:v>
                      </c:pt>
                      <c:pt idx="2600">
                        <c:v>9.571737999999946E-4</c:v>
                      </c:pt>
                      <c:pt idx="2601">
                        <c:v>9.583237999999946E-4</c:v>
                      </c:pt>
                      <c:pt idx="2602">
                        <c:v>9.5937379999999454E-4</c:v>
                      </c:pt>
                      <c:pt idx="2603">
                        <c:v>9.5932159999999073E-4</c:v>
                      </c:pt>
                      <c:pt idx="2604">
                        <c:v>9.5660499999999319E-4</c:v>
                      </c:pt>
                      <c:pt idx="2605">
                        <c:v>9.5489059999999241E-4</c:v>
                      </c:pt>
                      <c:pt idx="2606">
                        <c:v>9.5231619999999869E-4</c:v>
                      </c:pt>
                      <c:pt idx="2607">
                        <c:v>9.483595999999941E-4</c:v>
                      </c:pt>
                      <c:pt idx="2608">
                        <c:v>9.426407999999927E-4</c:v>
                      </c:pt>
                      <c:pt idx="2609">
                        <c:v>9.3958639999999196E-4</c:v>
                      </c:pt>
                      <c:pt idx="2610">
                        <c:v>9.3673199999999806E-4</c:v>
                      </c:pt>
                      <c:pt idx="2611">
                        <c:v>9.3524979999999429E-4</c:v>
                      </c:pt>
                      <c:pt idx="2612">
                        <c:v>9.3377759999999045E-4</c:v>
                      </c:pt>
                      <c:pt idx="2613">
                        <c:v>9.3663199999999812E-4</c:v>
                      </c:pt>
                      <c:pt idx="2614">
                        <c:v>9.3958639999999196E-4</c:v>
                      </c:pt>
                      <c:pt idx="2615">
                        <c:v>9.4559519999999338E-4</c:v>
                      </c:pt>
                      <c:pt idx="2616">
                        <c:v>9.50031799999991E-4</c:v>
                      </c:pt>
                      <c:pt idx="2617">
                        <c:v>9.5464839999999558E-4</c:v>
                      </c:pt>
                      <c:pt idx="2618">
                        <c:v>9.5384619999999861E-4</c:v>
                      </c:pt>
                      <c:pt idx="2619">
                        <c:v>9.5165179999999092E-4</c:v>
                      </c:pt>
                      <c:pt idx="2620">
                        <c:v>9.4807519999999339E-4</c:v>
                      </c:pt>
                      <c:pt idx="2621">
                        <c:v>9.4330639999999199E-4</c:v>
                      </c:pt>
                      <c:pt idx="2622">
                        <c:v>9.3954979999999423E-4</c:v>
                      </c:pt>
                      <c:pt idx="2623">
                        <c:v>9.3944979999999428E-4</c:v>
                      </c:pt>
                      <c:pt idx="2624">
                        <c:v>9.3963979999999434E-4</c:v>
                      </c:pt>
                      <c:pt idx="2625">
                        <c:v>9.3915979999999438E-4</c:v>
                      </c:pt>
                      <c:pt idx="2626">
                        <c:v>9.4383859999999566E-4</c:v>
                      </c:pt>
                      <c:pt idx="2627">
                        <c:v>9.4455079999999263E-4</c:v>
                      </c:pt>
                      <c:pt idx="2628">
                        <c:v>9.4555299999999644E-4</c:v>
                      </c:pt>
                      <c:pt idx="2629">
                        <c:v>9.4421299999999648E-4</c:v>
                      </c:pt>
                      <c:pt idx="2630">
                        <c:v>9.4316299999999643E-4</c:v>
                      </c:pt>
                      <c:pt idx="2631">
                        <c:v>9.3658419999999504E-4</c:v>
                      </c:pt>
                      <c:pt idx="2632">
                        <c:v>9.355341999999951E-4</c:v>
                      </c:pt>
                      <c:pt idx="2633">
                        <c:v>9.3229979999999435E-4</c:v>
                      </c:pt>
                      <c:pt idx="2634">
                        <c:v>9.2972539999999358E-4</c:v>
                      </c:pt>
                      <c:pt idx="2635">
                        <c:v>9.284331999999967E-4</c:v>
                      </c:pt>
                      <c:pt idx="2636">
                        <c:v>9.3067539999999358E-4</c:v>
                      </c:pt>
                      <c:pt idx="2637">
                        <c:v>9.3115539999999355E-4</c:v>
                      </c:pt>
                      <c:pt idx="2638">
                        <c:v>9.3243759999999049E-4</c:v>
                      </c:pt>
                      <c:pt idx="2639">
                        <c:v>9.3601419999999507E-4</c:v>
                      </c:pt>
                      <c:pt idx="2640">
                        <c:v>9.3730639999999184E-4</c:v>
                      </c:pt>
                      <c:pt idx="2641">
                        <c:v>9.3682639999999187E-4</c:v>
                      </c:pt>
                      <c:pt idx="2642">
                        <c:v>9.3672639999999193E-4</c:v>
                      </c:pt>
                      <c:pt idx="2643">
                        <c:v>9.3940079999999264E-4</c:v>
                      </c:pt>
                      <c:pt idx="2644">
                        <c:v>9.3711639999999189E-4</c:v>
                      </c:pt>
                      <c:pt idx="2645">
                        <c:v>9.3944859999999571E-4</c:v>
                      </c:pt>
                      <c:pt idx="2646">
                        <c:v>9.4454519999999332E-4</c:v>
                      </c:pt>
                      <c:pt idx="2647">
                        <c:v>9.468873999999972E-4</c:v>
                      </c:pt>
                      <c:pt idx="2648">
                        <c:v>9.4693519999999333E-4</c:v>
                      </c:pt>
                      <c:pt idx="2649">
                        <c:v>9.5055959999999404E-4</c:v>
                      </c:pt>
                      <c:pt idx="2650">
                        <c:v>9.5093959999999406E-4</c:v>
                      </c:pt>
                      <c:pt idx="2651">
                        <c:v>9.4717299999999647E-4</c:v>
                      </c:pt>
                      <c:pt idx="2652">
                        <c:v>9.4478859999999566E-4</c:v>
                      </c:pt>
                      <c:pt idx="2653">
                        <c:v>9.4330639999999199E-4</c:v>
                      </c:pt>
                      <c:pt idx="2654">
                        <c:v>9.3954979999999423E-4</c:v>
                      </c:pt>
                      <c:pt idx="2655">
                        <c:v>9.3687539999999362E-4</c:v>
                      </c:pt>
                      <c:pt idx="2656">
                        <c:v>9.3568319999999669E-4</c:v>
                      </c:pt>
                      <c:pt idx="2657">
                        <c:v>9.3578319999999674E-4</c:v>
                      </c:pt>
                      <c:pt idx="2658">
                        <c:v>9.3449099999999281E-4</c:v>
                      </c:pt>
                      <c:pt idx="2659">
                        <c:v>9.3468099999999288E-4</c:v>
                      </c:pt>
                      <c:pt idx="2660">
                        <c:v>9.3683319999999669E-4</c:v>
                      </c:pt>
                      <c:pt idx="2661">
                        <c:v>9.419297999999943E-4</c:v>
                      </c:pt>
                      <c:pt idx="2662">
                        <c:v>9.4731639999999192E-4</c:v>
                      </c:pt>
                      <c:pt idx="2663">
                        <c:v>9.5270299999999648E-4</c:v>
                      </c:pt>
                      <c:pt idx="2664">
                        <c:v>9.5798959999999415E-4</c:v>
                      </c:pt>
                      <c:pt idx="2665">
                        <c:v>9.6123399999999484E-4</c:v>
                      </c:pt>
                      <c:pt idx="2666">
                        <c:v>9.6023179999999092E-4</c:v>
                      </c:pt>
                      <c:pt idx="2667">
                        <c:v>9.5627519999999337E-4</c:v>
                      </c:pt>
                      <c:pt idx="2668">
                        <c:v>9.5370079999999261E-4</c:v>
                      </c:pt>
                      <c:pt idx="2669">
                        <c:v>9.5013419999999502E-4</c:v>
                      </c:pt>
                      <c:pt idx="2670">
                        <c:v>9.4655759999999044E-4</c:v>
                      </c:pt>
                      <c:pt idx="2671">
                        <c:v>9.463153999999935E-4</c:v>
                      </c:pt>
                      <c:pt idx="2672">
                        <c:v>9.4612539999999355E-4</c:v>
                      </c:pt>
                      <c:pt idx="2673">
                        <c:v>9.476075999999905E-4</c:v>
                      </c:pt>
                      <c:pt idx="2674">
                        <c:v>9.5127419999999508E-4</c:v>
                      </c:pt>
                      <c:pt idx="2675">
                        <c:v>9.5374859999999579E-4</c:v>
                      </c:pt>
                      <c:pt idx="2676">
                        <c:v>9.5269859999999574E-4</c:v>
                      </c:pt>
                      <c:pt idx="2677">
                        <c:v>9.5575299999999647E-4</c:v>
                      </c:pt>
                      <c:pt idx="2678">
                        <c:v>9.5437079999999264E-4</c:v>
                      </c:pt>
                      <c:pt idx="2679">
                        <c:v>9.50704199999995E-4</c:v>
                      </c:pt>
                      <c:pt idx="2680">
                        <c:v>9.4584539999999359E-4</c:v>
                      </c:pt>
                      <c:pt idx="2681">
                        <c:v>9.4264879999999597E-4</c:v>
                      </c:pt>
                      <c:pt idx="2682">
                        <c:v>9.3706779999999071E-4</c:v>
                      </c:pt>
                      <c:pt idx="2683">
                        <c:v>9.3554339999999694E-4</c:v>
                      </c:pt>
                      <c:pt idx="2684">
                        <c:v>9.3483119999999303E-4</c:v>
                      </c:pt>
                      <c:pt idx="2685">
                        <c:v>9.3669339999999683E-4</c:v>
                      </c:pt>
                      <c:pt idx="2686">
                        <c:v>9.3835559999999379E-4</c:v>
                      </c:pt>
                      <c:pt idx="2687">
                        <c:v>9.3964779999999068E-4</c:v>
                      </c:pt>
                      <c:pt idx="2688">
                        <c:v>9.3973779999999068E-4</c:v>
                      </c:pt>
                      <c:pt idx="2689">
                        <c:v>9.4059779999999067E-4</c:v>
                      </c:pt>
                      <c:pt idx="2690">
                        <c:v>9.3988559999999381E-4</c:v>
                      </c:pt>
                      <c:pt idx="2691">
                        <c:v>9.4083559999999381E-4</c:v>
                      </c:pt>
                      <c:pt idx="2692">
                        <c:v>9.3764899999999613E-4</c:v>
                      </c:pt>
                      <c:pt idx="2693">
                        <c:v>9.3436239999999861E-4</c:v>
                      </c:pt>
                      <c:pt idx="2694">
                        <c:v>9.3216799999999093E-4</c:v>
                      </c:pt>
                      <c:pt idx="2695">
                        <c:v>9.2997359999999712E-4</c:v>
                      </c:pt>
                      <c:pt idx="2696">
                        <c:v>9.3569239999999852E-4</c:v>
                      </c:pt>
                      <c:pt idx="2697">
                        <c:v>9.4417559999999381E-4</c:v>
                      </c:pt>
                      <c:pt idx="2698">
                        <c:v>9.4712999999999449E-4</c:v>
                      </c:pt>
                      <c:pt idx="2699">
                        <c:v>9.512765999999921E-4</c:v>
                      </c:pt>
                      <c:pt idx="2700">
                        <c:v>9.5395099999999282E-4</c:v>
                      </c:pt>
                      <c:pt idx="2701">
                        <c:v>9.4970439999999526E-4</c:v>
                      </c:pt>
                      <c:pt idx="2702">
                        <c:v>9.4408559999999381E-4</c:v>
                      </c:pt>
                      <c:pt idx="2703">
                        <c:v>9.4122119999999303E-4</c:v>
                      </c:pt>
                      <c:pt idx="2704">
                        <c:v>9.4040899999999622E-4</c:v>
                      </c:pt>
                      <c:pt idx="2705">
                        <c:v>9.3831459999999542E-4</c:v>
                      </c:pt>
                      <c:pt idx="2706">
                        <c:v>9.3760239999999856E-4</c:v>
                      </c:pt>
                      <c:pt idx="2707">
                        <c:v>9.3660019999999475E-4</c:v>
                      </c:pt>
                      <c:pt idx="2708">
                        <c:v>9.3412579999999404E-4</c:v>
                      </c:pt>
                      <c:pt idx="2709">
                        <c:v>9.3088139999999335E-4</c:v>
                      </c:pt>
                      <c:pt idx="2710">
                        <c:v>9.2625479999999566E-4</c:v>
                      </c:pt>
                      <c:pt idx="2711">
                        <c:v>9.2311039999999492E-4</c:v>
                      </c:pt>
                      <c:pt idx="2712">
                        <c:v>9.2163819999999813E-4</c:v>
                      </c:pt>
                      <c:pt idx="2713">
                        <c:v>9.2440259999999191E-4</c:v>
                      </c:pt>
                      <c:pt idx="2714">
                        <c:v>9.3012139999999331E-4</c:v>
                      </c:pt>
                      <c:pt idx="2715">
                        <c:v>9.3502799999999097E-4</c:v>
                      </c:pt>
                      <c:pt idx="2716">
                        <c:v>9.4188679999999232E-4</c:v>
                      </c:pt>
                      <c:pt idx="2717">
                        <c:v>9.4322679999999238E-4</c:v>
                      </c:pt>
                      <c:pt idx="2718">
                        <c:v>9.4356459999999547E-4</c:v>
                      </c:pt>
                      <c:pt idx="2719">
                        <c:v>9.438023999999985E-4</c:v>
                      </c:pt>
                      <c:pt idx="2720">
                        <c:v>9.4208799999999089E-4</c:v>
                      </c:pt>
                      <c:pt idx="2721">
                        <c:v>9.4155579999999394E-4</c:v>
                      </c:pt>
                      <c:pt idx="2722">
                        <c:v>9.4341799999999091E-4</c:v>
                      </c:pt>
                      <c:pt idx="2723">
                        <c:v>9.4360799999999097E-4</c:v>
                      </c:pt>
                      <c:pt idx="2724">
                        <c:v>9.4537019999999471E-4</c:v>
                      </c:pt>
                      <c:pt idx="2725">
                        <c:v>9.4832459999999539E-4</c:v>
                      </c:pt>
                      <c:pt idx="2726">
                        <c:v>9.4932679999999237E-4</c:v>
                      </c:pt>
                      <c:pt idx="2727">
                        <c:v>9.4666239999999864E-4</c:v>
                      </c:pt>
                      <c:pt idx="2728">
                        <c:v>9.4518019999999476E-4</c:v>
                      </c:pt>
                      <c:pt idx="2729">
                        <c:v>9.4313799999999094E-4</c:v>
                      </c:pt>
                      <c:pt idx="2730">
                        <c:v>9.3822139999999335E-4</c:v>
                      </c:pt>
                      <c:pt idx="2731">
                        <c:v>9.3617919999999647E-4</c:v>
                      </c:pt>
                      <c:pt idx="2732">
                        <c:v>9.3946579999999399E-4</c:v>
                      </c:pt>
                      <c:pt idx="2733">
                        <c:v>9.4146019999999473E-4</c:v>
                      </c:pt>
                      <c:pt idx="2734">
                        <c:v>9.4384459999999554E-4</c:v>
                      </c:pt>
                      <c:pt idx="2735">
                        <c:v>9.4613899999999623E-4</c:v>
                      </c:pt>
                      <c:pt idx="2736">
                        <c:v>9.4565899999999616E-4</c:v>
                      </c:pt>
                      <c:pt idx="2737">
                        <c:v>9.4298459999999544E-4</c:v>
                      </c:pt>
                      <c:pt idx="2738">
                        <c:v>9.414123999999986E-4</c:v>
                      </c:pt>
                      <c:pt idx="2739">
                        <c:v>9.4032019999999478E-4</c:v>
                      </c:pt>
                      <c:pt idx="2740">
                        <c:v>9.4375459999999542E-4</c:v>
                      </c:pt>
                      <c:pt idx="2741">
                        <c:v>9.4689899999999617E-4</c:v>
                      </c:pt>
                      <c:pt idx="2742">
                        <c:v>9.5085559999999372E-4</c:v>
                      </c:pt>
                      <c:pt idx="2743">
                        <c:v>9.5104559999999378E-4</c:v>
                      </c:pt>
                      <c:pt idx="2744">
                        <c:v>9.535199999999946E-4</c:v>
                      </c:pt>
                      <c:pt idx="2745">
                        <c:v>9.518577999999907E-4</c:v>
                      </c:pt>
                      <c:pt idx="2746">
                        <c:v>9.504755999999938E-4</c:v>
                      </c:pt>
                      <c:pt idx="2747">
                        <c:v>9.4956339999999694E-4</c:v>
                      </c:pt>
                      <c:pt idx="2748">
                        <c:v>9.5004339999999691E-4</c:v>
                      </c:pt>
                      <c:pt idx="2749">
                        <c:v>9.4923119999999305E-4</c:v>
                      </c:pt>
                      <c:pt idx="2750">
                        <c:v>9.4841899999999614E-4</c:v>
                      </c:pt>
                      <c:pt idx="2751">
                        <c:v>9.4761679999999233E-4</c:v>
                      </c:pt>
                      <c:pt idx="2752">
                        <c:v>9.4780679999999229E-4</c:v>
                      </c:pt>
                      <c:pt idx="2753">
                        <c:v>9.4651459999999551E-4</c:v>
                      </c:pt>
                      <c:pt idx="2754">
                        <c:v>9.4713679999999236E-4</c:v>
                      </c:pt>
                      <c:pt idx="2755">
                        <c:v>9.4914119999999305E-4</c:v>
                      </c:pt>
                      <c:pt idx="2756">
                        <c:v>9.4809119999999299E-4</c:v>
                      </c:pt>
                      <c:pt idx="2757">
                        <c:v>9.4823339999999692E-4</c:v>
                      </c:pt>
                      <c:pt idx="2758">
                        <c:v>9.4837559999999381E-4</c:v>
                      </c:pt>
                      <c:pt idx="2759">
                        <c:v>9.4513119999999301E-4</c:v>
                      </c:pt>
                      <c:pt idx="2760">
                        <c:v>9.4208679999999243E-4</c:v>
                      </c:pt>
                      <c:pt idx="2761">
                        <c:v>9.4070459999999554E-4</c:v>
                      </c:pt>
                      <c:pt idx="2762">
                        <c:v>9.396023999999985E-4</c:v>
                      </c:pt>
                      <c:pt idx="2763">
                        <c:v>9.3712799999999086E-4</c:v>
                      </c:pt>
                      <c:pt idx="2764">
                        <c:v>9.3807799999999085E-4</c:v>
                      </c:pt>
                      <c:pt idx="2765">
                        <c:v>9.3883799999999089E-4</c:v>
                      </c:pt>
                      <c:pt idx="2766">
                        <c:v>9.3684359999999709E-4</c:v>
                      </c:pt>
                      <c:pt idx="2767">
                        <c:v>9.3750359999999707E-4</c:v>
                      </c:pt>
                      <c:pt idx="2768">
                        <c:v>9.3817359999999711E-4</c:v>
                      </c:pt>
                      <c:pt idx="2769">
                        <c:v>9.3107259999999188E-4</c:v>
                      </c:pt>
                      <c:pt idx="2770">
                        <c:v>9.2258939999999658E-4</c:v>
                      </c:pt>
                      <c:pt idx="2771">
                        <c:v>9.2220939999999667E-4</c:v>
                      </c:pt>
                      <c:pt idx="2772">
                        <c:v>9.1996719999999275E-4</c:v>
                      </c:pt>
                      <c:pt idx="2773">
                        <c:v>9.1910719999999287E-4</c:v>
                      </c:pt>
                      <c:pt idx="2774">
                        <c:v>9.2368599999999431E-4</c:v>
                      </c:pt>
                      <c:pt idx="2775">
                        <c:v>9.2944699999999254E-4</c:v>
                      </c:pt>
                      <c:pt idx="2776">
                        <c:v>9.3126139999999327E-4</c:v>
                      </c:pt>
                      <c:pt idx="2777">
                        <c:v>9.3069139999999329E-4</c:v>
                      </c:pt>
                      <c:pt idx="2778">
                        <c:v>9.354601999999948E-4</c:v>
                      </c:pt>
                      <c:pt idx="2779">
                        <c:v>9.4122119999999303E-4</c:v>
                      </c:pt>
                      <c:pt idx="2780">
                        <c:v>9.452299999999945E-4</c:v>
                      </c:pt>
                      <c:pt idx="2781">
                        <c:v>9.478465999999922E-4</c:v>
                      </c:pt>
                      <c:pt idx="2782">
                        <c:v>9.5213539999999364E-4</c:v>
                      </c:pt>
                      <c:pt idx="2783">
                        <c:v>9.481309999999929E-4</c:v>
                      </c:pt>
                      <c:pt idx="2784">
                        <c:v>9.4617879999999593E-4</c:v>
                      </c:pt>
                      <c:pt idx="2785">
                        <c:v>9.4374659999999215E-4</c:v>
                      </c:pt>
                      <c:pt idx="2786">
                        <c:v>9.3888219999999837E-4</c:v>
                      </c:pt>
                      <c:pt idx="2787">
                        <c:v>9.3482999999999457E-4</c:v>
                      </c:pt>
                      <c:pt idx="2788">
                        <c:v>9.3926099999999289E-4</c:v>
                      </c:pt>
                      <c:pt idx="2789">
                        <c:v>9.3954539999999359E-4</c:v>
                      </c:pt>
                      <c:pt idx="2790">
                        <c:v>9.4131199999999819E-4</c:v>
                      </c:pt>
                      <c:pt idx="2791">
                        <c:v>9.448307999999927E-4</c:v>
                      </c:pt>
                      <c:pt idx="2792">
                        <c:v>9.4697739999999721E-4</c:v>
                      </c:pt>
                      <c:pt idx="2793">
                        <c:v>9.3868859999999567E-4</c:v>
                      </c:pt>
                      <c:pt idx="2794">
                        <c:v>9.3019979999999424E-4</c:v>
                      </c:pt>
                      <c:pt idx="2795">
                        <c:v>9.2958199999999813E-4</c:v>
                      </c:pt>
                      <c:pt idx="2796">
                        <c:v>9.2914419999999499E-4</c:v>
                      </c:pt>
                      <c:pt idx="2797">
                        <c:v>9.2909639999999192E-4</c:v>
                      </c:pt>
                      <c:pt idx="2798">
                        <c:v>9.3496739999999719E-4</c:v>
                      </c:pt>
                      <c:pt idx="2799">
                        <c:v>9.4001619999999867E-4</c:v>
                      </c:pt>
                      <c:pt idx="2800">
                        <c:v>9.3677179999999104E-4</c:v>
                      </c:pt>
                      <c:pt idx="2801">
                        <c:v>9.3481959999999406E-4</c:v>
                      </c:pt>
                      <c:pt idx="2802">
                        <c:v>9.3238739999999712E-4</c:v>
                      </c:pt>
                      <c:pt idx="2803">
                        <c:v>9.3171739999999719E-4</c:v>
                      </c:pt>
                      <c:pt idx="2804">
                        <c:v>9.2928519999999331E-4</c:v>
                      </c:pt>
                      <c:pt idx="2805">
                        <c:v>9.3099959999999409E-4</c:v>
                      </c:pt>
                      <c:pt idx="2806">
                        <c:v>9.3191179999999095E-4</c:v>
                      </c:pt>
                      <c:pt idx="2807">
                        <c:v>9.2885739999999726E-4</c:v>
                      </c:pt>
                      <c:pt idx="2808">
                        <c:v>9.2552299999999646E-4</c:v>
                      </c:pt>
                      <c:pt idx="2809">
                        <c:v>9.234707999999927E-4</c:v>
                      </c:pt>
                      <c:pt idx="2810">
                        <c:v>9.2204079999999263E-4</c:v>
                      </c:pt>
                      <c:pt idx="2811">
                        <c:v>9.2080079999999262E-4</c:v>
                      </c:pt>
                      <c:pt idx="2812">
                        <c:v>9.2456739999999715E-4</c:v>
                      </c:pt>
                      <c:pt idx="2813">
                        <c:v>9.258495999999941E-4</c:v>
                      </c:pt>
                      <c:pt idx="2814">
                        <c:v>9.2804399999999484E-4</c:v>
                      </c:pt>
                      <c:pt idx="2815">
                        <c:v>9.2961619999999863E-4</c:v>
                      </c:pt>
                      <c:pt idx="2816">
                        <c:v>9.282339999999948E-4</c:v>
                      </c:pt>
                      <c:pt idx="2817">
                        <c:v>9.2628179999999099E-4</c:v>
                      </c:pt>
                      <c:pt idx="2818">
                        <c:v>9.2690399999999478E-4</c:v>
                      </c:pt>
                      <c:pt idx="2819">
                        <c:v>9.2828619999999861E-4</c:v>
                      </c:pt>
                      <c:pt idx="2820">
                        <c:v>9.310505999999924E-4</c:v>
                      </c:pt>
                      <c:pt idx="2821">
                        <c:v>9.3295499999999313E-4</c:v>
                      </c:pt>
                      <c:pt idx="2822">
                        <c:v>9.3485939999999386E-4</c:v>
                      </c:pt>
                      <c:pt idx="2823">
                        <c:v>9.3023279999999617E-4</c:v>
                      </c:pt>
                      <c:pt idx="2824">
                        <c:v>9.2957279999999619E-4</c:v>
                      </c:pt>
                      <c:pt idx="2825">
                        <c:v>9.2762059999999238E-4</c:v>
                      </c:pt>
                      <c:pt idx="2826">
                        <c:v>9.2651839999999546E-4</c:v>
                      </c:pt>
                      <c:pt idx="2827">
                        <c:v>9.2680839999999547E-4</c:v>
                      </c:pt>
                      <c:pt idx="2828">
                        <c:v>9.3033279999999623E-4</c:v>
                      </c:pt>
                      <c:pt idx="2829">
                        <c:v>9.3062279999999624E-4</c:v>
                      </c:pt>
                      <c:pt idx="2830">
                        <c:v>9.3219499999999309E-4</c:v>
                      </c:pt>
                      <c:pt idx="2831">
                        <c:v>9.3100279999999626E-4</c:v>
                      </c:pt>
                      <c:pt idx="2832">
                        <c:v>9.2861839999999556E-4</c:v>
                      </c:pt>
                      <c:pt idx="2833">
                        <c:v>9.267561999999987E-4</c:v>
                      </c:pt>
                      <c:pt idx="2834">
                        <c:v>9.2556399999999483E-4</c:v>
                      </c:pt>
                      <c:pt idx="2835">
                        <c:v>9.2260959999999415E-4</c:v>
                      </c:pt>
                      <c:pt idx="2836">
                        <c:v>9.2103739999999719E-4</c:v>
                      </c:pt>
                      <c:pt idx="2837">
                        <c:v>9.2036739999999716E-4</c:v>
                      </c:pt>
                      <c:pt idx="2838">
                        <c:v>9.1841519999999335E-4</c:v>
                      </c:pt>
                      <c:pt idx="2839">
                        <c:v>9.1755519999999337E-4</c:v>
                      </c:pt>
                      <c:pt idx="2840">
                        <c:v>9.1708519999999334E-4</c:v>
                      </c:pt>
                      <c:pt idx="2841">
                        <c:v>9.179873999999972E-4</c:v>
                      </c:pt>
                      <c:pt idx="2842">
                        <c:v>9.1760739999999718E-4</c:v>
                      </c:pt>
                      <c:pt idx="2843">
                        <c:v>9.1731739999999717E-4</c:v>
                      </c:pt>
                      <c:pt idx="2844">
                        <c:v>9.1674739999999719E-4</c:v>
                      </c:pt>
                      <c:pt idx="2845">
                        <c:v>9.1469519999999333E-4</c:v>
                      </c:pt>
                      <c:pt idx="2846">
                        <c:v>9.1098079999999261E-4</c:v>
                      </c:pt>
                      <c:pt idx="2847">
                        <c:v>9.1050079999999264E-4</c:v>
                      </c:pt>
                      <c:pt idx="2848">
                        <c:v>9.1083299999999653E-4</c:v>
                      </c:pt>
                      <c:pt idx="2849">
                        <c:v>9.1155519999999333E-4</c:v>
                      </c:pt>
                      <c:pt idx="2850">
                        <c:v>9.1373959999999413E-4</c:v>
                      </c:pt>
                      <c:pt idx="2851">
                        <c:v>9.1669399999999481E-4</c:v>
                      </c:pt>
                      <c:pt idx="2852">
                        <c:v>9.1798619999999863E-4</c:v>
                      </c:pt>
                      <c:pt idx="2853">
                        <c:v>9.184661999999986E-4</c:v>
                      </c:pt>
                      <c:pt idx="2854">
                        <c:v>9.1636179999999103E-4</c:v>
                      </c:pt>
                      <c:pt idx="2855">
                        <c:v>9.1583959999999402E-4</c:v>
                      </c:pt>
                      <c:pt idx="2856">
                        <c:v>9.1188299999999647E-4</c:v>
                      </c:pt>
                      <c:pt idx="2857">
                        <c:v>9.0745639999999196E-4</c:v>
                      </c:pt>
                      <c:pt idx="2858">
                        <c:v>9.034997999999943E-4</c:v>
                      </c:pt>
                      <c:pt idx="2859">
                        <c:v>9.0220759999999048E-4</c:v>
                      </c:pt>
                      <c:pt idx="2860">
                        <c:v>9.016375999999905E-4</c:v>
                      </c:pt>
                      <c:pt idx="2861">
                        <c:v>9.0578419999999505E-4</c:v>
                      </c:pt>
                      <c:pt idx="2862">
                        <c:v>9.1050079999999264E-4</c:v>
                      </c:pt>
                      <c:pt idx="2863">
                        <c:v>9.1741179999999098E-4</c:v>
                      </c:pt>
                      <c:pt idx="2864">
                        <c:v>9.2008619999999863E-4</c:v>
                      </c:pt>
                      <c:pt idx="2865">
                        <c:v>9.2184839999999554E-4</c:v>
                      </c:pt>
                      <c:pt idx="2866">
                        <c:v>9.1960619999999866E-4</c:v>
                      </c:pt>
                      <c:pt idx="2867">
                        <c:v>9.2113059999999244E-4</c:v>
                      </c:pt>
                      <c:pt idx="2868">
                        <c:v>9.172261999999987E-4</c:v>
                      </c:pt>
                      <c:pt idx="2869">
                        <c:v>9.1875059999999248E-4</c:v>
                      </c:pt>
                      <c:pt idx="2870">
                        <c:v>9.2036499999999309E-4</c:v>
                      </c:pt>
                      <c:pt idx="2871">
                        <c:v>9.2293939999999386E-4</c:v>
                      </c:pt>
                      <c:pt idx="2872">
                        <c:v>9.2303939999999391E-4</c:v>
                      </c:pt>
                      <c:pt idx="2873">
                        <c:v>9.2589379999999453E-4</c:v>
                      </c:pt>
                      <c:pt idx="2874">
                        <c:v>9.2331939999999388E-4</c:v>
                      </c:pt>
                      <c:pt idx="2875">
                        <c:v>9.2136719999999701E-4</c:v>
                      </c:pt>
                      <c:pt idx="2876">
                        <c:v>9.1746279999999623E-4</c:v>
                      </c:pt>
                      <c:pt idx="2877">
                        <c:v>9.1631279999999623E-4</c:v>
                      </c:pt>
                      <c:pt idx="2878">
                        <c:v>9.1655499999999317E-4</c:v>
                      </c:pt>
                      <c:pt idx="2879">
                        <c:v>9.209337999999945E-4</c:v>
                      </c:pt>
                      <c:pt idx="2880">
                        <c:v>9.2461039999999219E-4</c:v>
                      </c:pt>
                      <c:pt idx="2881">
                        <c:v>9.2665259999999601E-4</c:v>
                      </c:pt>
                      <c:pt idx="2882">
                        <c:v>9.2474819999999527E-4</c:v>
                      </c:pt>
                      <c:pt idx="2883">
                        <c:v>9.2017939999999388E-4</c:v>
                      </c:pt>
                      <c:pt idx="2884">
                        <c:v>9.1569059999999244E-4</c:v>
                      </c:pt>
                      <c:pt idx="2885">
                        <c:v>9.1097959999999405E-4</c:v>
                      </c:pt>
                      <c:pt idx="2886">
                        <c:v>9.1154959999999413E-4</c:v>
                      </c:pt>
                      <c:pt idx="2887">
                        <c:v>9.1192959999999404E-4</c:v>
                      </c:pt>
                      <c:pt idx="2888">
                        <c:v>9.1417179999999103E-4</c:v>
                      </c:pt>
                      <c:pt idx="2889">
                        <c:v>9.1712619999999865E-4</c:v>
                      </c:pt>
                      <c:pt idx="2890">
                        <c:v>9.1755839999999554E-4</c:v>
                      </c:pt>
                      <c:pt idx="2891">
                        <c:v>9.1884059999999238E-4</c:v>
                      </c:pt>
                      <c:pt idx="2892">
                        <c:v>9.1688839999999551E-4</c:v>
                      </c:pt>
                      <c:pt idx="2893">
                        <c:v>9.1435619999999862E-4</c:v>
                      </c:pt>
                      <c:pt idx="2894">
                        <c:v>9.1378619999999864E-4</c:v>
                      </c:pt>
                      <c:pt idx="2895">
                        <c:v>9.1183399999999483E-4</c:v>
                      </c:pt>
                      <c:pt idx="2896">
                        <c:v>9.1250399999999476E-4</c:v>
                      </c:pt>
                      <c:pt idx="2897">
                        <c:v>9.1364399999999482E-4</c:v>
                      </c:pt>
                      <c:pt idx="2898">
                        <c:v>9.1412399999999479E-4</c:v>
                      </c:pt>
                      <c:pt idx="2899">
                        <c:v>9.1479399999999482E-4</c:v>
                      </c:pt>
                      <c:pt idx="2900">
                        <c:v>9.1526399999999485E-4</c:v>
                      </c:pt>
                      <c:pt idx="2901">
                        <c:v>9.1460399999999486E-4</c:v>
                      </c:pt>
                      <c:pt idx="2902">
                        <c:v>9.1412399999999479E-4</c:v>
                      </c:pt>
                      <c:pt idx="2903">
                        <c:v>9.1431399999999485E-4</c:v>
                      </c:pt>
                      <c:pt idx="2904">
                        <c:v>9.1402399999999484E-4</c:v>
                      </c:pt>
                      <c:pt idx="2905">
                        <c:v>9.1402399999999484E-4</c:v>
                      </c:pt>
                      <c:pt idx="2906">
                        <c:v>9.1393399999999472E-4</c:v>
                      </c:pt>
                      <c:pt idx="2907">
                        <c:v>9.1188179999999097E-4</c:v>
                      </c:pt>
                      <c:pt idx="2908">
                        <c:v>9.1259399999999487E-4</c:v>
                      </c:pt>
                      <c:pt idx="2909">
                        <c:v>9.1459839999999556E-4</c:v>
                      </c:pt>
                      <c:pt idx="2910">
                        <c:v>9.1888719999999699E-4</c:v>
                      </c:pt>
                      <c:pt idx="2911">
                        <c:v>9.1912939999999393E-4</c:v>
                      </c:pt>
                      <c:pt idx="2912">
                        <c:v>9.2231599999999833E-4</c:v>
                      </c:pt>
                      <c:pt idx="2913">
                        <c:v>9.1988379999999456E-4</c:v>
                      </c:pt>
                      <c:pt idx="2914">
                        <c:v>9.1784159999999074E-4</c:v>
                      </c:pt>
                      <c:pt idx="2915">
                        <c:v>9.1116279999999624E-4</c:v>
                      </c:pt>
                      <c:pt idx="2916">
                        <c:v>9.0864059999999245E-4</c:v>
                      </c:pt>
                      <c:pt idx="2917">
                        <c:v>9.0920499999999312E-4</c:v>
                      </c:pt>
                      <c:pt idx="2918">
                        <c:v>9.0987939999999379E-4</c:v>
                      </c:pt>
                      <c:pt idx="2919">
                        <c:v>9.1025379999999461E-4</c:v>
                      </c:pt>
                      <c:pt idx="2920">
                        <c:v>9.1177819999999532E-4</c:v>
                      </c:pt>
                      <c:pt idx="2921">
                        <c:v>9.1411479999999284E-4</c:v>
                      </c:pt>
                      <c:pt idx="2922">
                        <c:v>9.1344479999999292E-4</c:v>
                      </c:pt>
                      <c:pt idx="2923">
                        <c:v>9.1258479999999293E-4</c:v>
                      </c:pt>
                      <c:pt idx="2924">
                        <c:v>9.1458919999999361E-4</c:v>
                      </c:pt>
                      <c:pt idx="2925">
                        <c:v>9.132591999999936E-4</c:v>
                      </c:pt>
                      <c:pt idx="2926">
                        <c:v>9.1392359999999443E-4</c:v>
                      </c:pt>
                      <c:pt idx="2927">
                        <c:v>9.1716239999999581E-4</c:v>
                      </c:pt>
                      <c:pt idx="2928">
                        <c:v>9.1911899999999342E-4</c:v>
                      </c:pt>
                      <c:pt idx="2929">
                        <c:v>9.2254779999999487E-4</c:v>
                      </c:pt>
                      <c:pt idx="2930">
                        <c:v>9.2626659999999633E-4</c:v>
                      </c:pt>
                      <c:pt idx="2931">
                        <c:v>9.2779099999999704E-4</c:v>
                      </c:pt>
                      <c:pt idx="2932">
                        <c:v>9.234965999999963E-4</c:v>
                      </c:pt>
                      <c:pt idx="2933">
                        <c:v>9.1734999999999864E-4</c:v>
                      </c:pt>
                      <c:pt idx="2934">
                        <c:v>9.1405779999999487E-4</c:v>
                      </c:pt>
                      <c:pt idx="2935">
                        <c:v>9.1133559999999098E-4</c:v>
                      </c:pt>
                      <c:pt idx="2936">
                        <c:v>9.0800119999999028E-4</c:v>
                      </c:pt>
                      <c:pt idx="2937">
                        <c:v>9.092933999999941E-4</c:v>
                      </c:pt>
                      <c:pt idx="2938">
                        <c:v>9.1162559999999099E-4</c:v>
                      </c:pt>
                      <c:pt idx="2939">
                        <c:v>9.176343999999924E-4</c:v>
                      </c:pt>
                      <c:pt idx="2940">
                        <c:v>9.1725439999999249E-4</c:v>
                      </c:pt>
                      <c:pt idx="2941">
                        <c:v>9.180565999999963E-4</c:v>
                      </c:pt>
                      <c:pt idx="2942">
                        <c:v>9.1758659999999627E-4</c:v>
                      </c:pt>
                      <c:pt idx="2943">
                        <c:v>9.1939099999999705E-4</c:v>
                      </c:pt>
                      <c:pt idx="2944">
                        <c:v>9.1714879999999313E-4</c:v>
                      </c:pt>
                      <c:pt idx="2945">
                        <c:v>9.1768099999999702E-4</c:v>
                      </c:pt>
                      <c:pt idx="2946">
                        <c:v>9.1839319999999398E-4</c:v>
                      </c:pt>
                      <c:pt idx="2947">
                        <c:v>9.1805539999999079E-4</c:v>
                      </c:pt>
                      <c:pt idx="2948">
                        <c:v>9.1600319999999387E-4</c:v>
                      </c:pt>
                      <c:pt idx="2949">
                        <c:v>9.1534319999999388E-4</c:v>
                      </c:pt>
                      <c:pt idx="2950">
                        <c:v>9.0943439999999253E-4</c:v>
                      </c:pt>
                      <c:pt idx="2951">
                        <c:v>9.0523999999999867E-4</c:v>
                      </c:pt>
                      <c:pt idx="2952">
                        <c:v>9.0037119999999038E-4</c:v>
                      </c:pt>
                      <c:pt idx="2953">
                        <c:v>8.9460459999999263E-4</c:v>
                      </c:pt>
                      <c:pt idx="2954">
                        <c:v>8.8783579999999812E-4</c:v>
                      </c:pt>
                      <c:pt idx="2955">
                        <c:v>8.8578359999999436E-4</c:v>
                      </c:pt>
                      <c:pt idx="2956">
                        <c:v>8.9170239999999588E-4</c:v>
                      </c:pt>
                      <c:pt idx="2957">
                        <c:v>8.9608119999999027E-4</c:v>
                      </c:pt>
                      <c:pt idx="2958">
                        <c:v>9.0198999999999867E-4</c:v>
                      </c:pt>
                      <c:pt idx="2959">
                        <c:v>9.1185539999999086E-4</c:v>
                      </c:pt>
                      <c:pt idx="2960">
                        <c:v>9.2253299999999362E-4</c:v>
                      </c:pt>
                      <c:pt idx="2961">
                        <c:v>9.2629959999999826E-4</c:v>
                      </c:pt>
                      <c:pt idx="2962">
                        <c:v>9.3073619999999588E-4</c:v>
                      </c:pt>
                      <c:pt idx="2963">
                        <c:v>9.3469279999999354E-4</c:v>
                      </c:pt>
                      <c:pt idx="2964">
                        <c:v>9.3264059999999651E-4</c:v>
                      </c:pt>
                      <c:pt idx="2965">
                        <c:v>9.2863619999999578E-4</c:v>
                      </c:pt>
                      <c:pt idx="2966">
                        <c:v>9.2324959999999826E-4</c:v>
                      </c:pt>
                      <c:pt idx="2967">
                        <c:v>9.1629079999999675E-4</c:v>
                      </c:pt>
                      <c:pt idx="2968">
                        <c:v>9.0961199999999541E-4</c:v>
                      </c:pt>
                      <c:pt idx="2969">
                        <c:v>9.0527539999999079E-4</c:v>
                      </c:pt>
                      <c:pt idx="2970">
                        <c:v>9.0217879999999312E-4</c:v>
                      </c:pt>
                      <c:pt idx="2971">
                        <c:v>9.0184659999999629E-4</c:v>
                      </c:pt>
                      <c:pt idx="2972">
                        <c:v>9.0980759999999467E-4</c:v>
                      </c:pt>
                      <c:pt idx="2973">
                        <c:v>9.0799319999999395E-4</c:v>
                      </c:pt>
                      <c:pt idx="2974">
                        <c:v>9.0709099999999702E-4</c:v>
                      </c:pt>
                      <c:pt idx="2975">
                        <c:v>9.080931999999939E-4</c:v>
                      </c:pt>
                      <c:pt idx="2976">
                        <c:v>9.0909539999999077E-4</c:v>
                      </c:pt>
                      <c:pt idx="2977">
                        <c:v>9.0318659999999635E-4</c:v>
                      </c:pt>
                      <c:pt idx="2978">
                        <c:v>9.0566099999999706E-4</c:v>
                      </c:pt>
                      <c:pt idx="2979">
                        <c:v>9.125719999999954E-4</c:v>
                      </c:pt>
                      <c:pt idx="2980">
                        <c:v>9.1552639999999607E-4</c:v>
                      </c:pt>
                      <c:pt idx="2981">
                        <c:v>9.1986299999999364E-4</c:v>
                      </c:pt>
                      <c:pt idx="2982">
                        <c:v>9.2134519999999059E-4</c:v>
                      </c:pt>
                      <c:pt idx="2983">
                        <c:v>9.2253739999999446E-4</c:v>
                      </c:pt>
                      <c:pt idx="2984">
                        <c:v>9.2086519999999062E-4</c:v>
                      </c:pt>
                      <c:pt idx="2985">
                        <c:v>9.2029519999999054E-4</c:v>
                      </c:pt>
                      <c:pt idx="2986">
                        <c:v>9.1696079999999678E-4</c:v>
                      </c:pt>
                      <c:pt idx="2987">
                        <c:v>9.1667079999999687E-4</c:v>
                      </c:pt>
                      <c:pt idx="2988">
                        <c:v>9.1657079999999682E-4</c:v>
                      </c:pt>
                      <c:pt idx="2989">
                        <c:v>9.1371639999999609E-4</c:v>
                      </c:pt>
                      <c:pt idx="2990">
                        <c:v>9.0904759999999463E-4</c:v>
                      </c:pt>
                      <c:pt idx="2991">
                        <c:v>9.0576099999999701E-4</c:v>
                      </c:pt>
                      <c:pt idx="2992">
                        <c:v>8.9941999999999865E-4</c:v>
                      </c:pt>
                      <c:pt idx="2993">
                        <c:v>8.986077999999949E-4</c:v>
                      </c:pt>
                      <c:pt idx="2994">
                        <c:v>8.9513119999999028E-4</c:v>
                      </c:pt>
                      <c:pt idx="2995">
                        <c:v>8.9917779999999488E-4</c:v>
                      </c:pt>
                      <c:pt idx="2996">
                        <c:v>9.0232219999999562E-4</c:v>
                      </c:pt>
                      <c:pt idx="2997">
                        <c:v>9.0890099999999701E-4</c:v>
                      </c:pt>
                      <c:pt idx="2998">
                        <c:v>9.1114319999999389E-4</c:v>
                      </c:pt>
                      <c:pt idx="2999">
                        <c:v>9.1604979999999848E-4</c:v>
                      </c:pt>
                    </c:numCache>
                  </c:numRef>
                </c:yVal>
                <c:smooth val="0"/>
                <c:extLst>
                  <c:ext xmlns:c16="http://schemas.microsoft.com/office/drawing/2014/chart" uri="{C3380CC4-5D6E-409C-BE32-E72D297353CC}">
                    <c16:uniqueId val="{00000004-BA77-4C68-BB98-887BF9E2B1B5}"/>
                  </c:ext>
                </c:extLst>
              </c15:ser>
            </c15:filteredScatterSeries>
            <c15:filteredScatterSeries>
              <c15:ser>
                <c:idx val="12"/>
                <c:order val="5"/>
                <c:tx>
                  <c:v>6th</c:v>
                </c:tx>
                <c:marker>
                  <c:symbol val="none"/>
                </c:marker>
                <c:xVal>
                  <c:numRef>
                    <c:extLst xmlns:c15="http://schemas.microsoft.com/office/drawing/2012/chart">
                      <c:ext xmlns:c15="http://schemas.microsoft.com/office/drawing/2012/chart" uri="{02D57815-91ED-43cb-92C2-25804820EDAC}">
                        <c15:formulaRef>
                          <c15:sqref>Sheet1!$K$1:$K$3000</c15:sqref>
                        </c15:formulaRef>
                      </c:ext>
                    </c:extLst>
                    <c:numCache>
                      <c:formatCode>General</c:formatCode>
                      <c:ptCount val="3000"/>
                      <c:pt idx="0">
                        <c:v>4.3999999999999997E-2</c:v>
                      </c:pt>
                      <c:pt idx="1">
                        <c:v>0.44400000000000001</c:v>
                      </c:pt>
                      <c:pt idx="2">
                        <c:v>0.84499999999999997</c:v>
                      </c:pt>
                      <c:pt idx="3">
                        <c:v>1.2450000000000001</c:v>
                      </c:pt>
                      <c:pt idx="4">
                        <c:v>1.645</c:v>
                      </c:pt>
                      <c:pt idx="5">
                        <c:v>2.0459999999999998</c:v>
                      </c:pt>
                      <c:pt idx="6">
                        <c:v>2.4460000000000002</c:v>
                      </c:pt>
                      <c:pt idx="7">
                        <c:v>2.8460000000000001</c:v>
                      </c:pt>
                      <c:pt idx="8">
                        <c:v>3.246</c:v>
                      </c:pt>
                      <c:pt idx="9">
                        <c:v>3.6459999999999999</c:v>
                      </c:pt>
                      <c:pt idx="10">
                        <c:v>4.0449999999999999</c:v>
                      </c:pt>
                      <c:pt idx="11">
                        <c:v>4.4459999999999997</c:v>
                      </c:pt>
                      <c:pt idx="12">
                        <c:v>4.8460000000000001</c:v>
                      </c:pt>
                      <c:pt idx="13">
                        <c:v>5.2460000000000004</c:v>
                      </c:pt>
                      <c:pt idx="14">
                        <c:v>5.6459999999999999</c:v>
                      </c:pt>
                      <c:pt idx="15">
                        <c:v>6.0469999999999997</c:v>
                      </c:pt>
                      <c:pt idx="16">
                        <c:v>6.4470000000000001</c:v>
                      </c:pt>
                      <c:pt idx="17">
                        <c:v>6.8470000000000004</c:v>
                      </c:pt>
                      <c:pt idx="18">
                        <c:v>7.2469999999999999</c:v>
                      </c:pt>
                      <c:pt idx="19">
                        <c:v>7.6470000000000002</c:v>
                      </c:pt>
                      <c:pt idx="20">
                        <c:v>8.0470000000000006</c:v>
                      </c:pt>
                      <c:pt idx="21">
                        <c:v>8.4469999999999992</c:v>
                      </c:pt>
                      <c:pt idx="22">
                        <c:v>8.8469999999999995</c:v>
                      </c:pt>
                      <c:pt idx="23">
                        <c:v>9.2469999999999999</c:v>
                      </c:pt>
                      <c:pt idx="24">
                        <c:v>9.6470000000000002</c:v>
                      </c:pt>
                      <c:pt idx="25">
                        <c:v>10.048</c:v>
                      </c:pt>
                      <c:pt idx="26">
                        <c:v>10.448</c:v>
                      </c:pt>
                      <c:pt idx="27">
                        <c:v>10.848000000000001</c:v>
                      </c:pt>
                      <c:pt idx="28">
                        <c:v>11.247999999999999</c:v>
                      </c:pt>
                      <c:pt idx="29">
                        <c:v>11.648</c:v>
                      </c:pt>
                      <c:pt idx="30">
                        <c:v>12.048</c:v>
                      </c:pt>
                      <c:pt idx="31">
                        <c:v>12.448</c:v>
                      </c:pt>
                      <c:pt idx="32">
                        <c:v>12.848000000000001</c:v>
                      </c:pt>
                      <c:pt idx="33">
                        <c:v>13.247999999999999</c:v>
                      </c:pt>
                      <c:pt idx="34">
                        <c:v>13.648</c:v>
                      </c:pt>
                      <c:pt idx="35">
                        <c:v>14.051</c:v>
                      </c:pt>
                      <c:pt idx="36">
                        <c:v>14.451000000000001</c:v>
                      </c:pt>
                      <c:pt idx="37">
                        <c:v>14.851000000000001</c:v>
                      </c:pt>
                      <c:pt idx="38">
                        <c:v>15.250999999999999</c:v>
                      </c:pt>
                      <c:pt idx="39">
                        <c:v>15.651</c:v>
                      </c:pt>
                      <c:pt idx="40">
                        <c:v>16.050999999999998</c:v>
                      </c:pt>
                      <c:pt idx="41">
                        <c:v>16.451000000000001</c:v>
                      </c:pt>
                      <c:pt idx="42">
                        <c:v>16.850999999999999</c:v>
                      </c:pt>
                      <c:pt idx="43">
                        <c:v>17.251000000000001</c:v>
                      </c:pt>
                      <c:pt idx="44">
                        <c:v>17.651</c:v>
                      </c:pt>
                      <c:pt idx="45">
                        <c:v>18.052</c:v>
                      </c:pt>
                      <c:pt idx="46">
                        <c:v>18.452000000000002</c:v>
                      </c:pt>
                      <c:pt idx="47">
                        <c:v>18.852</c:v>
                      </c:pt>
                      <c:pt idx="48">
                        <c:v>19.251999999999999</c:v>
                      </c:pt>
                      <c:pt idx="49">
                        <c:v>19.652000000000001</c:v>
                      </c:pt>
                      <c:pt idx="50">
                        <c:v>20.052</c:v>
                      </c:pt>
                      <c:pt idx="51">
                        <c:v>20.452000000000002</c:v>
                      </c:pt>
                      <c:pt idx="52">
                        <c:v>20.852</c:v>
                      </c:pt>
                      <c:pt idx="53">
                        <c:v>21.251999999999999</c:v>
                      </c:pt>
                      <c:pt idx="54">
                        <c:v>21.652000000000001</c:v>
                      </c:pt>
                      <c:pt idx="55">
                        <c:v>22.053000000000001</c:v>
                      </c:pt>
                      <c:pt idx="56">
                        <c:v>22.452999999999999</c:v>
                      </c:pt>
                      <c:pt idx="57">
                        <c:v>22.853000000000002</c:v>
                      </c:pt>
                      <c:pt idx="58">
                        <c:v>23.253</c:v>
                      </c:pt>
                      <c:pt idx="59">
                        <c:v>23.652999999999999</c:v>
                      </c:pt>
                      <c:pt idx="60">
                        <c:v>24.053000000000001</c:v>
                      </c:pt>
                      <c:pt idx="61">
                        <c:v>24.452999999999999</c:v>
                      </c:pt>
                      <c:pt idx="62">
                        <c:v>24.853000000000002</c:v>
                      </c:pt>
                      <c:pt idx="63">
                        <c:v>25.253</c:v>
                      </c:pt>
                      <c:pt idx="64">
                        <c:v>25.652999999999999</c:v>
                      </c:pt>
                      <c:pt idx="65">
                        <c:v>26.053999999999998</c:v>
                      </c:pt>
                      <c:pt idx="66">
                        <c:v>26.454000000000001</c:v>
                      </c:pt>
                      <c:pt idx="67">
                        <c:v>26.853999999999999</c:v>
                      </c:pt>
                      <c:pt idx="68">
                        <c:v>27.254000000000001</c:v>
                      </c:pt>
                      <c:pt idx="69">
                        <c:v>27.654</c:v>
                      </c:pt>
                      <c:pt idx="70">
                        <c:v>28.053999999999998</c:v>
                      </c:pt>
                      <c:pt idx="71">
                        <c:v>28.454000000000001</c:v>
                      </c:pt>
                      <c:pt idx="72">
                        <c:v>28.853999999999999</c:v>
                      </c:pt>
                      <c:pt idx="73">
                        <c:v>29.254000000000001</c:v>
                      </c:pt>
                      <c:pt idx="74">
                        <c:v>29.654</c:v>
                      </c:pt>
                      <c:pt idx="75">
                        <c:v>30.055</c:v>
                      </c:pt>
                      <c:pt idx="76">
                        <c:v>30.454999999999998</c:v>
                      </c:pt>
                      <c:pt idx="77">
                        <c:v>30.855</c:v>
                      </c:pt>
                      <c:pt idx="78">
                        <c:v>31.254999999999999</c:v>
                      </c:pt>
                      <c:pt idx="79">
                        <c:v>31.655000000000001</c:v>
                      </c:pt>
                      <c:pt idx="80">
                        <c:v>32.055</c:v>
                      </c:pt>
                      <c:pt idx="81">
                        <c:v>32.454999999999998</c:v>
                      </c:pt>
                      <c:pt idx="82">
                        <c:v>32.854999999999997</c:v>
                      </c:pt>
                      <c:pt idx="83">
                        <c:v>33.255000000000003</c:v>
                      </c:pt>
                      <c:pt idx="84">
                        <c:v>33.655000000000001</c:v>
                      </c:pt>
                      <c:pt idx="85">
                        <c:v>34.055999999999997</c:v>
                      </c:pt>
                      <c:pt idx="86">
                        <c:v>34.456000000000003</c:v>
                      </c:pt>
                      <c:pt idx="87">
                        <c:v>34.856000000000002</c:v>
                      </c:pt>
                      <c:pt idx="88">
                        <c:v>35.256</c:v>
                      </c:pt>
                      <c:pt idx="89">
                        <c:v>35.655999999999999</c:v>
                      </c:pt>
                      <c:pt idx="90">
                        <c:v>36.055999999999997</c:v>
                      </c:pt>
                      <c:pt idx="91">
                        <c:v>36.456000000000003</c:v>
                      </c:pt>
                      <c:pt idx="92">
                        <c:v>36.856000000000002</c:v>
                      </c:pt>
                      <c:pt idx="93">
                        <c:v>37.256</c:v>
                      </c:pt>
                      <c:pt idx="94">
                        <c:v>37.655999999999999</c:v>
                      </c:pt>
                      <c:pt idx="95">
                        <c:v>38.057000000000002</c:v>
                      </c:pt>
                      <c:pt idx="96">
                        <c:v>38.457000000000001</c:v>
                      </c:pt>
                      <c:pt idx="97">
                        <c:v>38.856999999999999</c:v>
                      </c:pt>
                      <c:pt idx="98">
                        <c:v>39.256999999999998</c:v>
                      </c:pt>
                      <c:pt idx="99">
                        <c:v>39.656999999999996</c:v>
                      </c:pt>
                      <c:pt idx="100">
                        <c:v>40.057000000000002</c:v>
                      </c:pt>
                      <c:pt idx="101">
                        <c:v>40.457000000000001</c:v>
                      </c:pt>
                      <c:pt idx="102">
                        <c:v>40.856999999999999</c:v>
                      </c:pt>
                      <c:pt idx="103">
                        <c:v>41.256999999999998</c:v>
                      </c:pt>
                      <c:pt idx="104">
                        <c:v>41.656999999999996</c:v>
                      </c:pt>
                      <c:pt idx="105">
                        <c:v>42.061999999999998</c:v>
                      </c:pt>
                      <c:pt idx="106">
                        <c:v>42.462000000000003</c:v>
                      </c:pt>
                      <c:pt idx="107">
                        <c:v>42.862000000000002</c:v>
                      </c:pt>
                      <c:pt idx="108">
                        <c:v>43.262</c:v>
                      </c:pt>
                      <c:pt idx="109">
                        <c:v>43.661999999999999</c:v>
                      </c:pt>
                      <c:pt idx="110">
                        <c:v>44.061999999999998</c:v>
                      </c:pt>
                      <c:pt idx="111">
                        <c:v>44.462000000000003</c:v>
                      </c:pt>
                      <c:pt idx="112">
                        <c:v>44.862000000000002</c:v>
                      </c:pt>
                      <c:pt idx="113">
                        <c:v>45.262</c:v>
                      </c:pt>
                      <c:pt idx="114">
                        <c:v>45.661999999999999</c:v>
                      </c:pt>
                      <c:pt idx="115">
                        <c:v>46.066000000000003</c:v>
                      </c:pt>
                      <c:pt idx="116">
                        <c:v>46.466000000000001</c:v>
                      </c:pt>
                      <c:pt idx="117">
                        <c:v>46.866</c:v>
                      </c:pt>
                      <c:pt idx="118">
                        <c:v>47.265999999999998</c:v>
                      </c:pt>
                      <c:pt idx="119">
                        <c:v>47.665999999999997</c:v>
                      </c:pt>
                      <c:pt idx="120">
                        <c:v>48.066000000000003</c:v>
                      </c:pt>
                      <c:pt idx="121">
                        <c:v>48.466000000000001</c:v>
                      </c:pt>
                      <c:pt idx="122">
                        <c:v>48.866</c:v>
                      </c:pt>
                      <c:pt idx="123">
                        <c:v>49.265999999999998</c:v>
                      </c:pt>
                      <c:pt idx="124">
                        <c:v>49.665999999999997</c:v>
                      </c:pt>
                      <c:pt idx="125">
                        <c:v>50.067</c:v>
                      </c:pt>
                      <c:pt idx="126">
                        <c:v>50.466999999999999</c:v>
                      </c:pt>
                      <c:pt idx="127">
                        <c:v>50.866999999999997</c:v>
                      </c:pt>
                      <c:pt idx="128">
                        <c:v>51.267000000000003</c:v>
                      </c:pt>
                      <c:pt idx="129">
                        <c:v>51.667000000000002</c:v>
                      </c:pt>
                      <c:pt idx="130">
                        <c:v>52.067</c:v>
                      </c:pt>
                      <c:pt idx="131">
                        <c:v>52.466999999999999</c:v>
                      </c:pt>
                      <c:pt idx="132">
                        <c:v>52.866999999999997</c:v>
                      </c:pt>
                      <c:pt idx="133">
                        <c:v>53.267000000000003</c:v>
                      </c:pt>
                      <c:pt idx="134">
                        <c:v>53.667000000000002</c:v>
                      </c:pt>
                      <c:pt idx="135">
                        <c:v>54.067999999999998</c:v>
                      </c:pt>
                      <c:pt idx="136">
                        <c:v>54.468000000000004</c:v>
                      </c:pt>
                      <c:pt idx="137">
                        <c:v>54.868000000000002</c:v>
                      </c:pt>
                      <c:pt idx="138">
                        <c:v>55.268000000000001</c:v>
                      </c:pt>
                      <c:pt idx="139">
                        <c:v>55.667999999999999</c:v>
                      </c:pt>
                      <c:pt idx="140">
                        <c:v>56.067999999999998</c:v>
                      </c:pt>
                      <c:pt idx="141">
                        <c:v>56.468000000000004</c:v>
                      </c:pt>
                      <c:pt idx="142">
                        <c:v>56.868000000000002</c:v>
                      </c:pt>
                      <c:pt idx="143">
                        <c:v>57.268000000000001</c:v>
                      </c:pt>
                      <c:pt idx="144">
                        <c:v>57.667999999999999</c:v>
                      </c:pt>
                      <c:pt idx="145">
                        <c:v>58.069000000000003</c:v>
                      </c:pt>
                      <c:pt idx="146">
                        <c:v>58.469000000000001</c:v>
                      </c:pt>
                      <c:pt idx="147">
                        <c:v>58.869</c:v>
                      </c:pt>
                      <c:pt idx="148">
                        <c:v>59.268999999999998</c:v>
                      </c:pt>
                      <c:pt idx="149">
                        <c:v>59.668999999999997</c:v>
                      </c:pt>
                      <c:pt idx="150">
                        <c:v>60.069000000000003</c:v>
                      </c:pt>
                      <c:pt idx="151">
                        <c:v>60.469000000000001</c:v>
                      </c:pt>
                      <c:pt idx="152">
                        <c:v>60.869</c:v>
                      </c:pt>
                      <c:pt idx="153">
                        <c:v>61.268999999999998</c:v>
                      </c:pt>
                      <c:pt idx="154">
                        <c:v>61.668999999999997</c:v>
                      </c:pt>
                      <c:pt idx="155">
                        <c:v>62.07</c:v>
                      </c:pt>
                      <c:pt idx="156">
                        <c:v>62.47</c:v>
                      </c:pt>
                      <c:pt idx="157">
                        <c:v>62.87</c:v>
                      </c:pt>
                      <c:pt idx="158">
                        <c:v>63.27</c:v>
                      </c:pt>
                      <c:pt idx="159">
                        <c:v>63.67</c:v>
                      </c:pt>
                      <c:pt idx="160">
                        <c:v>64.069999999999993</c:v>
                      </c:pt>
                      <c:pt idx="161">
                        <c:v>64.47</c:v>
                      </c:pt>
                      <c:pt idx="162">
                        <c:v>64.87</c:v>
                      </c:pt>
                      <c:pt idx="163">
                        <c:v>65.27</c:v>
                      </c:pt>
                      <c:pt idx="164">
                        <c:v>65.67</c:v>
                      </c:pt>
                      <c:pt idx="165">
                        <c:v>66.070999999999998</c:v>
                      </c:pt>
                      <c:pt idx="166">
                        <c:v>66.471000000000004</c:v>
                      </c:pt>
                      <c:pt idx="167">
                        <c:v>66.870999999999995</c:v>
                      </c:pt>
                      <c:pt idx="168">
                        <c:v>67.271000000000001</c:v>
                      </c:pt>
                      <c:pt idx="169">
                        <c:v>67.671000000000006</c:v>
                      </c:pt>
                      <c:pt idx="170">
                        <c:v>68.070999999999998</c:v>
                      </c:pt>
                      <c:pt idx="171">
                        <c:v>68.471000000000004</c:v>
                      </c:pt>
                      <c:pt idx="172">
                        <c:v>68.870999999999995</c:v>
                      </c:pt>
                      <c:pt idx="173">
                        <c:v>69.271000000000001</c:v>
                      </c:pt>
                      <c:pt idx="174">
                        <c:v>69.671000000000006</c:v>
                      </c:pt>
                      <c:pt idx="175">
                        <c:v>70.072000000000003</c:v>
                      </c:pt>
                      <c:pt idx="176">
                        <c:v>70.471999999999994</c:v>
                      </c:pt>
                      <c:pt idx="177">
                        <c:v>70.872</c:v>
                      </c:pt>
                      <c:pt idx="178">
                        <c:v>71.272000000000006</c:v>
                      </c:pt>
                      <c:pt idx="179">
                        <c:v>71.671999999999997</c:v>
                      </c:pt>
                      <c:pt idx="180">
                        <c:v>72.072000000000003</c:v>
                      </c:pt>
                      <c:pt idx="181">
                        <c:v>72.471999999999994</c:v>
                      </c:pt>
                      <c:pt idx="182">
                        <c:v>72.872</c:v>
                      </c:pt>
                      <c:pt idx="183">
                        <c:v>73.272000000000006</c:v>
                      </c:pt>
                      <c:pt idx="184">
                        <c:v>73.671999999999997</c:v>
                      </c:pt>
                      <c:pt idx="185">
                        <c:v>74.072999999999993</c:v>
                      </c:pt>
                      <c:pt idx="186">
                        <c:v>74.472999999999999</c:v>
                      </c:pt>
                      <c:pt idx="187">
                        <c:v>74.873000000000005</c:v>
                      </c:pt>
                      <c:pt idx="188">
                        <c:v>75.272999999999996</c:v>
                      </c:pt>
                      <c:pt idx="189">
                        <c:v>75.673000000000002</c:v>
                      </c:pt>
                      <c:pt idx="190">
                        <c:v>76.072999999999993</c:v>
                      </c:pt>
                      <c:pt idx="191">
                        <c:v>76.472999999999999</c:v>
                      </c:pt>
                      <c:pt idx="192">
                        <c:v>76.873000000000005</c:v>
                      </c:pt>
                      <c:pt idx="193">
                        <c:v>77.272999999999996</c:v>
                      </c:pt>
                      <c:pt idx="194">
                        <c:v>77.673000000000002</c:v>
                      </c:pt>
                      <c:pt idx="195">
                        <c:v>78.073999999999998</c:v>
                      </c:pt>
                      <c:pt idx="196">
                        <c:v>78.474000000000004</c:v>
                      </c:pt>
                      <c:pt idx="197">
                        <c:v>78.873999999999995</c:v>
                      </c:pt>
                      <c:pt idx="198">
                        <c:v>79.274000000000001</c:v>
                      </c:pt>
                      <c:pt idx="199">
                        <c:v>79.674000000000007</c:v>
                      </c:pt>
                      <c:pt idx="200">
                        <c:v>80.073999999999998</c:v>
                      </c:pt>
                      <c:pt idx="201">
                        <c:v>80.474000000000004</c:v>
                      </c:pt>
                      <c:pt idx="202">
                        <c:v>80.873999999999995</c:v>
                      </c:pt>
                      <c:pt idx="203">
                        <c:v>81.274000000000001</c:v>
                      </c:pt>
                      <c:pt idx="204">
                        <c:v>81.674000000000007</c:v>
                      </c:pt>
                      <c:pt idx="205">
                        <c:v>82.075000000000003</c:v>
                      </c:pt>
                      <c:pt idx="206">
                        <c:v>82.474999999999994</c:v>
                      </c:pt>
                      <c:pt idx="207">
                        <c:v>82.875</c:v>
                      </c:pt>
                      <c:pt idx="208">
                        <c:v>83.275000000000006</c:v>
                      </c:pt>
                      <c:pt idx="209">
                        <c:v>83.674999999999997</c:v>
                      </c:pt>
                      <c:pt idx="210">
                        <c:v>84.075000000000003</c:v>
                      </c:pt>
                      <c:pt idx="211">
                        <c:v>84.474999999999994</c:v>
                      </c:pt>
                      <c:pt idx="212">
                        <c:v>84.875</c:v>
                      </c:pt>
                      <c:pt idx="213">
                        <c:v>85.275000000000006</c:v>
                      </c:pt>
                      <c:pt idx="214">
                        <c:v>85.674999999999997</c:v>
                      </c:pt>
                      <c:pt idx="215">
                        <c:v>86.075999999999993</c:v>
                      </c:pt>
                      <c:pt idx="216">
                        <c:v>86.475999999999999</c:v>
                      </c:pt>
                      <c:pt idx="217">
                        <c:v>86.876000000000005</c:v>
                      </c:pt>
                      <c:pt idx="218">
                        <c:v>87.275999999999996</c:v>
                      </c:pt>
                      <c:pt idx="219">
                        <c:v>87.676000000000002</c:v>
                      </c:pt>
                      <c:pt idx="220">
                        <c:v>88.075999999999993</c:v>
                      </c:pt>
                      <c:pt idx="221">
                        <c:v>88.475999999999999</c:v>
                      </c:pt>
                      <c:pt idx="222">
                        <c:v>88.876000000000005</c:v>
                      </c:pt>
                      <c:pt idx="223">
                        <c:v>89.275999999999996</c:v>
                      </c:pt>
                      <c:pt idx="224">
                        <c:v>89.676000000000002</c:v>
                      </c:pt>
                      <c:pt idx="225">
                        <c:v>90.076999999999998</c:v>
                      </c:pt>
                      <c:pt idx="226">
                        <c:v>90.477000000000004</c:v>
                      </c:pt>
                      <c:pt idx="227">
                        <c:v>90.876999999999995</c:v>
                      </c:pt>
                      <c:pt idx="228">
                        <c:v>91.277000000000001</c:v>
                      </c:pt>
                      <c:pt idx="229">
                        <c:v>91.677000000000007</c:v>
                      </c:pt>
                      <c:pt idx="230">
                        <c:v>92.076999999999998</c:v>
                      </c:pt>
                      <c:pt idx="231">
                        <c:v>92.477000000000004</c:v>
                      </c:pt>
                      <c:pt idx="232">
                        <c:v>92.876999999999995</c:v>
                      </c:pt>
                      <c:pt idx="233">
                        <c:v>93.277000000000001</c:v>
                      </c:pt>
                      <c:pt idx="234">
                        <c:v>93.677000000000007</c:v>
                      </c:pt>
                      <c:pt idx="235">
                        <c:v>94.078000000000003</c:v>
                      </c:pt>
                      <c:pt idx="236">
                        <c:v>94.478999999999999</c:v>
                      </c:pt>
                      <c:pt idx="237">
                        <c:v>94.879000000000005</c:v>
                      </c:pt>
                      <c:pt idx="238">
                        <c:v>95.278999999999996</c:v>
                      </c:pt>
                      <c:pt idx="239">
                        <c:v>95.677999999999997</c:v>
                      </c:pt>
                      <c:pt idx="240">
                        <c:v>96.078000000000003</c:v>
                      </c:pt>
                      <c:pt idx="241">
                        <c:v>96.478999999999999</c:v>
                      </c:pt>
                      <c:pt idx="242">
                        <c:v>96.879000000000005</c:v>
                      </c:pt>
                      <c:pt idx="243">
                        <c:v>97.278999999999996</c:v>
                      </c:pt>
                      <c:pt idx="244">
                        <c:v>97.677999999999997</c:v>
                      </c:pt>
                      <c:pt idx="245">
                        <c:v>98.078999999999994</c:v>
                      </c:pt>
                      <c:pt idx="246">
                        <c:v>98.478999999999999</c:v>
                      </c:pt>
                      <c:pt idx="247">
                        <c:v>98.88</c:v>
                      </c:pt>
                      <c:pt idx="248">
                        <c:v>99.28</c:v>
                      </c:pt>
                      <c:pt idx="249">
                        <c:v>99.679000000000002</c:v>
                      </c:pt>
                      <c:pt idx="250">
                        <c:v>100.07899999999999</c:v>
                      </c:pt>
                      <c:pt idx="251">
                        <c:v>100.479</c:v>
                      </c:pt>
                      <c:pt idx="252">
                        <c:v>100.88</c:v>
                      </c:pt>
                      <c:pt idx="253">
                        <c:v>101.28</c:v>
                      </c:pt>
                      <c:pt idx="254">
                        <c:v>101.679</c:v>
                      </c:pt>
                      <c:pt idx="255">
                        <c:v>102.081</c:v>
                      </c:pt>
                      <c:pt idx="256">
                        <c:v>102.48099999999999</c:v>
                      </c:pt>
                      <c:pt idx="257">
                        <c:v>102.881</c:v>
                      </c:pt>
                      <c:pt idx="258">
                        <c:v>103.28100000000001</c:v>
                      </c:pt>
                      <c:pt idx="259">
                        <c:v>103.681</c:v>
                      </c:pt>
                      <c:pt idx="260">
                        <c:v>104.081</c:v>
                      </c:pt>
                      <c:pt idx="261">
                        <c:v>104.48099999999999</c:v>
                      </c:pt>
                      <c:pt idx="262">
                        <c:v>104.881</c:v>
                      </c:pt>
                      <c:pt idx="263">
                        <c:v>105.28100000000001</c:v>
                      </c:pt>
                      <c:pt idx="264">
                        <c:v>105.681</c:v>
                      </c:pt>
                      <c:pt idx="265">
                        <c:v>106.08199999999999</c:v>
                      </c:pt>
                      <c:pt idx="266">
                        <c:v>106.482</c:v>
                      </c:pt>
                      <c:pt idx="267">
                        <c:v>106.88200000000001</c:v>
                      </c:pt>
                      <c:pt idx="268">
                        <c:v>107.282</c:v>
                      </c:pt>
                      <c:pt idx="269">
                        <c:v>107.682</c:v>
                      </c:pt>
                      <c:pt idx="270">
                        <c:v>108.08199999999999</c:v>
                      </c:pt>
                      <c:pt idx="271">
                        <c:v>108.482</c:v>
                      </c:pt>
                      <c:pt idx="272">
                        <c:v>108.88200000000001</c:v>
                      </c:pt>
                      <c:pt idx="273">
                        <c:v>109.282</c:v>
                      </c:pt>
                      <c:pt idx="274">
                        <c:v>109.682</c:v>
                      </c:pt>
                      <c:pt idx="275">
                        <c:v>110.083</c:v>
                      </c:pt>
                      <c:pt idx="276">
                        <c:v>110.483</c:v>
                      </c:pt>
                      <c:pt idx="277">
                        <c:v>110.883</c:v>
                      </c:pt>
                      <c:pt idx="278">
                        <c:v>111.283</c:v>
                      </c:pt>
                      <c:pt idx="279">
                        <c:v>111.68300000000001</c:v>
                      </c:pt>
                      <c:pt idx="280">
                        <c:v>112.083</c:v>
                      </c:pt>
                      <c:pt idx="281">
                        <c:v>112.483</c:v>
                      </c:pt>
                      <c:pt idx="282">
                        <c:v>112.883</c:v>
                      </c:pt>
                      <c:pt idx="283">
                        <c:v>113.283</c:v>
                      </c:pt>
                      <c:pt idx="284">
                        <c:v>113.68300000000001</c:v>
                      </c:pt>
                      <c:pt idx="285">
                        <c:v>114.086</c:v>
                      </c:pt>
                      <c:pt idx="286">
                        <c:v>114.486</c:v>
                      </c:pt>
                      <c:pt idx="287">
                        <c:v>114.886</c:v>
                      </c:pt>
                      <c:pt idx="288">
                        <c:v>115.286</c:v>
                      </c:pt>
                      <c:pt idx="289">
                        <c:v>115.68600000000001</c:v>
                      </c:pt>
                      <c:pt idx="290">
                        <c:v>116.086</c:v>
                      </c:pt>
                      <c:pt idx="291">
                        <c:v>116.486</c:v>
                      </c:pt>
                      <c:pt idx="292">
                        <c:v>116.886</c:v>
                      </c:pt>
                      <c:pt idx="293">
                        <c:v>117.286</c:v>
                      </c:pt>
                      <c:pt idx="294">
                        <c:v>117.68600000000001</c:v>
                      </c:pt>
                      <c:pt idx="295">
                        <c:v>118.08799999999999</c:v>
                      </c:pt>
                      <c:pt idx="296">
                        <c:v>118.488</c:v>
                      </c:pt>
                      <c:pt idx="297">
                        <c:v>118.887</c:v>
                      </c:pt>
                      <c:pt idx="298">
                        <c:v>119.28700000000001</c:v>
                      </c:pt>
                      <c:pt idx="299">
                        <c:v>119.688</c:v>
                      </c:pt>
                      <c:pt idx="300">
                        <c:v>120.087</c:v>
                      </c:pt>
                      <c:pt idx="301">
                        <c:v>120.488</c:v>
                      </c:pt>
                      <c:pt idx="302">
                        <c:v>120.887</c:v>
                      </c:pt>
                      <c:pt idx="303">
                        <c:v>121.28700000000001</c:v>
                      </c:pt>
                      <c:pt idx="304">
                        <c:v>121.688</c:v>
                      </c:pt>
                      <c:pt idx="305">
                        <c:v>122.089</c:v>
                      </c:pt>
                      <c:pt idx="306">
                        <c:v>122.489</c:v>
                      </c:pt>
                      <c:pt idx="307">
                        <c:v>122.889</c:v>
                      </c:pt>
                      <c:pt idx="308">
                        <c:v>123.289</c:v>
                      </c:pt>
                      <c:pt idx="309">
                        <c:v>123.68899999999999</c:v>
                      </c:pt>
                      <c:pt idx="310">
                        <c:v>124.089</c:v>
                      </c:pt>
                      <c:pt idx="311">
                        <c:v>124.489</c:v>
                      </c:pt>
                      <c:pt idx="312">
                        <c:v>124.889</c:v>
                      </c:pt>
                      <c:pt idx="313">
                        <c:v>125.289</c:v>
                      </c:pt>
                      <c:pt idx="314">
                        <c:v>125.68899999999999</c:v>
                      </c:pt>
                      <c:pt idx="315">
                        <c:v>126.09</c:v>
                      </c:pt>
                      <c:pt idx="316">
                        <c:v>126.49</c:v>
                      </c:pt>
                      <c:pt idx="317">
                        <c:v>126.89</c:v>
                      </c:pt>
                      <c:pt idx="318">
                        <c:v>127.29</c:v>
                      </c:pt>
                      <c:pt idx="319">
                        <c:v>127.69</c:v>
                      </c:pt>
                      <c:pt idx="320">
                        <c:v>128.09</c:v>
                      </c:pt>
                      <c:pt idx="321">
                        <c:v>128.49</c:v>
                      </c:pt>
                      <c:pt idx="322">
                        <c:v>128.88999999999999</c:v>
                      </c:pt>
                      <c:pt idx="323">
                        <c:v>129.29</c:v>
                      </c:pt>
                      <c:pt idx="324">
                        <c:v>129.69</c:v>
                      </c:pt>
                      <c:pt idx="325">
                        <c:v>130.09100000000001</c:v>
                      </c:pt>
                      <c:pt idx="326">
                        <c:v>130.49100000000001</c:v>
                      </c:pt>
                      <c:pt idx="327">
                        <c:v>130.89099999999999</c:v>
                      </c:pt>
                      <c:pt idx="328">
                        <c:v>131.291</c:v>
                      </c:pt>
                      <c:pt idx="329">
                        <c:v>131.691</c:v>
                      </c:pt>
                      <c:pt idx="330">
                        <c:v>132.09100000000001</c:v>
                      </c:pt>
                      <c:pt idx="331">
                        <c:v>132.49100000000001</c:v>
                      </c:pt>
                      <c:pt idx="332">
                        <c:v>132.89099999999999</c:v>
                      </c:pt>
                      <c:pt idx="333">
                        <c:v>133.291</c:v>
                      </c:pt>
                      <c:pt idx="334">
                        <c:v>133.691</c:v>
                      </c:pt>
                      <c:pt idx="335">
                        <c:v>134.09299999999999</c:v>
                      </c:pt>
                      <c:pt idx="336">
                        <c:v>134.49199999999999</c:v>
                      </c:pt>
                      <c:pt idx="337">
                        <c:v>134.893</c:v>
                      </c:pt>
                      <c:pt idx="338">
                        <c:v>135.292</c:v>
                      </c:pt>
                      <c:pt idx="339">
                        <c:v>135.69300000000001</c:v>
                      </c:pt>
                      <c:pt idx="340">
                        <c:v>136.09200000000001</c:v>
                      </c:pt>
                      <c:pt idx="341">
                        <c:v>136.49199999999999</c:v>
                      </c:pt>
                      <c:pt idx="342">
                        <c:v>136.893</c:v>
                      </c:pt>
                      <c:pt idx="343">
                        <c:v>137.292</c:v>
                      </c:pt>
                      <c:pt idx="344">
                        <c:v>137.69300000000001</c:v>
                      </c:pt>
                      <c:pt idx="345">
                        <c:v>138.09399999999999</c:v>
                      </c:pt>
                      <c:pt idx="346">
                        <c:v>138.494</c:v>
                      </c:pt>
                      <c:pt idx="347">
                        <c:v>138.89400000000001</c:v>
                      </c:pt>
                      <c:pt idx="348">
                        <c:v>139.29400000000001</c:v>
                      </c:pt>
                      <c:pt idx="349">
                        <c:v>139.69399999999999</c:v>
                      </c:pt>
                      <c:pt idx="350">
                        <c:v>140.09399999999999</c:v>
                      </c:pt>
                      <c:pt idx="351">
                        <c:v>140.49299999999999</c:v>
                      </c:pt>
                      <c:pt idx="352">
                        <c:v>140.89400000000001</c:v>
                      </c:pt>
                      <c:pt idx="353">
                        <c:v>141.29400000000001</c:v>
                      </c:pt>
                      <c:pt idx="354">
                        <c:v>141.69399999999999</c:v>
                      </c:pt>
                      <c:pt idx="355">
                        <c:v>142.095</c:v>
                      </c:pt>
                      <c:pt idx="356">
                        <c:v>142.495</c:v>
                      </c:pt>
                      <c:pt idx="357">
                        <c:v>142.89500000000001</c:v>
                      </c:pt>
                      <c:pt idx="358">
                        <c:v>143.29499999999999</c:v>
                      </c:pt>
                      <c:pt idx="359">
                        <c:v>143.69499999999999</c:v>
                      </c:pt>
                      <c:pt idx="360">
                        <c:v>144.095</c:v>
                      </c:pt>
                      <c:pt idx="361">
                        <c:v>144.495</c:v>
                      </c:pt>
                      <c:pt idx="362">
                        <c:v>144.89500000000001</c:v>
                      </c:pt>
                      <c:pt idx="363">
                        <c:v>145.29499999999999</c:v>
                      </c:pt>
                      <c:pt idx="364">
                        <c:v>145.69499999999999</c:v>
                      </c:pt>
                      <c:pt idx="365">
                        <c:v>146.096</c:v>
                      </c:pt>
                      <c:pt idx="366">
                        <c:v>146.49600000000001</c:v>
                      </c:pt>
                      <c:pt idx="367">
                        <c:v>146.89599999999999</c:v>
                      </c:pt>
                      <c:pt idx="368">
                        <c:v>147.29599999999999</c:v>
                      </c:pt>
                      <c:pt idx="369">
                        <c:v>147.696</c:v>
                      </c:pt>
                      <c:pt idx="370">
                        <c:v>148.096</c:v>
                      </c:pt>
                      <c:pt idx="371">
                        <c:v>148.49600000000001</c:v>
                      </c:pt>
                      <c:pt idx="372">
                        <c:v>148.89599999999999</c:v>
                      </c:pt>
                      <c:pt idx="373">
                        <c:v>149.29599999999999</c:v>
                      </c:pt>
                      <c:pt idx="374">
                        <c:v>149.696</c:v>
                      </c:pt>
                      <c:pt idx="375">
                        <c:v>150.09700000000001</c:v>
                      </c:pt>
                      <c:pt idx="376">
                        <c:v>150.49700000000001</c:v>
                      </c:pt>
                      <c:pt idx="377">
                        <c:v>150.89699999999999</c:v>
                      </c:pt>
                      <c:pt idx="378">
                        <c:v>151.297</c:v>
                      </c:pt>
                      <c:pt idx="379">
                        <c:v>151.697</c:v>
                      </c:pt>
                      <c:pt idx="380">
                        <c:v>152.09700000000001</c:v>
                      </c:pt>
                      <c:pt idx="381">
                        <c:v>152.49700000000001</c:v>
                      </c:pt>
                      <c:pt idx="382">
                        <c:v>152.89699999999999</c:v>
                      </c:pt>
                      <c:pt idx="383">
                        <c:v>153.297</c:v>
                      </c:pt>
                      <c:pt idx="384">
                        <c:v>153.697</c:v>
                      </c:pt>
                      <c:pt idx="385">
                        <c:v>154.101</c:v>
                      </c:pt>
                      <c:pt idx="386">
                        <c:v>154.501</c:v>
                      </c:pt>
                      <c:pt idx="387">
                        <c:v>154.90100000000001</c:v>
                      </c:pt>
                      <c:pt idx="388">
                        <c:v>155.30099999999999</c:v>
                      </c:pt>
                      <c:pt idx="389">
                        <c:v>155.70099999999999</c:v>
                      </c:pt>
                      <c:pt idx="390">
                        <c:v>156.101</c:v>
                      </c:pt>
                      <c:pt idx="391">
                        <c:v>156.501</c:v>
                      </c:pt>
                      <c:pt idx="392">
                        <c:v>156.90100000000001</c:v>
                      </c:pt>
                      <c:pt idx="393">
                        <c:v>157.30099999999999</c:v>
                      </c:pt>
                      <c:pt idx="394">
                        <c:v>157.70099999999999</c:v>
                      </c:pt>
                      <c:pt idx="395">
                        <c:v>158.102</c:v>
                      </c:pt>
                      <c:pt idx="396">
                        <c:v>158.50200000000001</c:v>
                      </c:pt>
                      <c:pt idx="397">
                        <c:v>158.90199999999999</c:v>
                      </c:pt>
                      <c:pt idx="398">
                        <c:v>159.30199999999999</c:v>
                      </c:pt>
                      <c:pt idx="399">
                        <c:v>159.702</c:v>
                      </c:pt>
                      <c:pt idx="400">
                        <c:v>160.102</c:v>
                      </c:pt>
                      <c:pt idx="401">
                        <c:v>160.50200000000001</c:v>
                      </c:pt>
                      <c:pt idx="402">
                        <c:v>160.90199999999999</c:v>
                      </c:pt>
                      <c:pt idx="403">
                        <c:v>161.30199999999999</c:v>
                      </c:pt>
                      <c:pt idx="404">
                        <c:v>161.702</c:v>
                      </c:pt>
                      <c:pt idx="405">
                        <c:v>162.10300000000001</c:v>
                      </c:pt>
                      <c:pt idx="406">
                        <c:v>162.50299999999999</c:v>
                      </c:pt>
                      <c:pt idx="407">
                        <c:v>162.90299999999999</c:v>
                      </c:pt>
                      <c:pt idx="408">
                        <c:v>163.303</c:v>
                      </c:pt>
                      <c:pt idx="409">
                        <c:v>163.703</c:v>
                      </c:pt>
                      <c:pt idx="410">
                        <c:v>164.10300000000001</c:v>
                      </c:pt>
                      <c:pt idx="411">
                        <c:v>164.50299999999999</c:v>
                      </c:pt>
                      <c:pt idx="412">
                        <c:v>164.90299999999999</c:v>
                      </c:pt>
                      <c:pt idx="413">
                        <c:v>165.303</c:v>
                      </c:pt>
                      <c:pt idx="414">
                        <c:v>165.703</c:v>
                      </c:pt>
                      <c:pt idx="415">
                        <c:v>166.10499999999999</c:v>
                      </c:pt>
                      <c:pt idx="416">
                        <c:v>166.505</c:v>
                      </c:pt>
                      <c:pt idx="417">
                        <c:v>166.904</c:v>
                      </c:pt>
                      <c:pt idx="418">
                        <c:v>167.30500000000001</c:v>
                      </c:pt>
                      <c:pt idx="419">
                        <c:v>167.70400000000001</c:v>
                      </c:pt>
                      <c:pt idx="420">
                        <c:v>168.10400000000001</c:v>
                      </c:pt>
                      <c:pt idx="421">
                        <c:v>168.505</c:v>
                      </c:pt>
                      <c:pt idx="422">
                        <c:v>168.904</c:v>
                      </c:pt>
                      <c:pt idx="423">
                        <c:v>169.30500000000001</c:v>
                      </c:pt>
                      <c:pt idx="424">
                        <c:v>169.70400000000001</c:v>
                      </c:pt>
                      <c:pt idx="425">
                        <c:v>170.10599999999999</c:v>
                      </c:pt>
                      <c:pt idx="426">
                        <c:v>170.506</c:v>
                      </c:pt>
                      <c:pt idx="427">
                        <c:v>170.90600000000001</c:v>
                      </c:pt>
                      <c:pt idx="428">
                        <c:v>171.30600000000001</c:v>
                      </c:pt>
                      <c:pt idx="429">
                        <c:v>171.70599999999999</c:v>
                      </c:pt>
                      <c:pt idx="430">
                        <c:v>172.10599999999999</c:v>
                      </c:pt>
                      <c:pt idx="431">
                        <c:v>172.506</c:v>
                      </c:pt>
                      <c:pt idx="432">
                        <c:v>172.90600000000001</c:v>
                      </c:pt>
                      <c:pt idx="433">
                        <c:v>173.30600000000001</c:v>
                      </c:pt>
                      <c:pt idx="434">
                        <c:v>173.70599999999999</c:v>
                      </c:pt>
                      <c:pt idx="435">
                        <c:v>174.107</c:v>
                      </c:pt>
                      <c:pt idx="436">
                        <c:v>174.50700000000001</c:v>
                      </c:pt>
                      <c:pt idx="437">
                        <c:v>174.90700000000001</c:v>
                      </c:pt>
                      <c:pt idx="438">
                        <c:v>175.30699999999999</c:v>
                      </c:pt>
                      <c:pt idx="439">
                        <c:v>175.70699999999999</c:v>
                      </c:pt>
                      <c:pt idx="440">
                        <c:v>176.107</c:v>
                      </c:pt>
                      <c:pt idx="441">
                        <c:v>176.50700000000001</c:v>
                      </c:pt>
                      <c:pt idx="442">
                        <c:v>176.90700000000001</c:v>
                      </c:pt>
                      <c:pt idx="443">
                        <c:v>177.30699999999999</c:v>
                      </c:pt>
                      <c:pt idx="444">
                        <c:v>177.70699999999999</c:v>
                      </c:pt>
                      <c:pt idx="445">
                        <c:v>178.108</c:v>
                      </c:pt>
                      <c:pt idx="446">
                        <c:v>178.50800000000001</c:v>
                      </c:pt>
                      <c:pt idx="447">
                        <c:v>178.90799999999999</c:v>
                      </c:pt>
                      <c:pt idx="448">
                        <c:v>179.30799999999999</c:v>
                      </c:pt>
                      <c:pt idx="449">
                        <c:v>179.708</c:v>
                      </c:pt>
                      <c:pt idx="450">
                        <c:v>180.108</c:v>
                      </c:pt>
                      <c:pt idx="451">
                        <c:v>180.50800000000001</c:v>
                      </c:pt>
                      <c:pt idx="452">
                        <c:v>180.90799999999999</c:v>
                      </c:pt>
                      <c:pt idx="453">
                        <c:v>181.30799999999999</c:v>
                      </c:pt>
                      <c:pt idx="454">
                        <c:v>181.708</c:v>
                      </c:pt>
                      <c:pt idx="455">
                        <c:v>182.10900000000001</c:v>
                      </c:pt>
                      <c:pt idx="456">
                        <c:v>182.50899999999999</c:v>
                      </c:pt>
                      <c:pt idx="457">
                        <c:v>182.90899999999999</c:v>
                      </c:pt>
                      <c:pt idx="458">
                        <c:v>183.309</c:v>
                      </c:pt>
                      <c:pt idx="459">
                        <c:v>183.709</c:v>
                      </c:pt>
                      <c:pt idx="460">
                        <c:v>184.10900000000001</c:v>
                      </c:pt>
                      <c:pt idx="461">
                        <c:v>184.50899999999999</c:v>
                      </c:pt>
                      <c:pt idx="462">
                        <c:v>184.90899999999999</c:v>
                      </c:pt>
                      <c:pt idx="463">
                        <c:v>185.309</c:v>
                      </c:pt>
                      <c:pt idx="464">
                        <c:v>185.709</c:v>
                      </c:pt>
                      <c:pt idx="465">
                        <c:v>186.11099999999999</c:v>
                      </c:pt>
                      <c:pt idx="466">
                        <c:v>186.51</c:v>
                      </c:pt>
                      <c:pt idx="467">
                        <c:v>186.91</c:v>
                      </c:pt>
                      <c:pt idx="468">
                        <c:v>187.31</c:v>
                      </c:pt>
                      <c:pt idx="469">
                        <c:v>187.71</c:v>
                      </c:pt>
                      <c:pt idx="470">
                        <c:v>188.11</c:v>
                      </c:pt>
                      <c:pt idx="471">
                        <c:v>188.51</c:v>
                      </c:pt>
                      <c:pt idx="472">
                        <c:v>188.91</c:v>
                      </c:pt>
                      <c:pt idx="473">
                        <c:v>189.31</c:v>
                      </c:pt>
                      <c:pt idx="474">
                        <c:v>189.71</c:v>
                      </c:pt>
                      <c:pt idx="475">
                        <c:v>190.11199999999999</c:v>
                      </c:pt>
                      <c:pt idx="476">
                        <c:v>190.512</c:v>
                      </c:pt>
                      <c:pt idx="477">
                        <c:v>190.91200000000001</c:v>
                      </c:pt>
                      <c:pt idx="478">
                        <c:v>191.31200000000001</c:v>
                      </c:pt>
                      <c:pt idx="479">
                        <c:v>191.71199999999999</c:v>
                      </c:pt>
                      <c:pt idx="480">
                        <c:v>192.11199999999999</c:v>
                      </c:pt>
                      <c:pt idx="481">
                        <c:v>192.512</c:v>
                      </c:pt>
                      <c:pt idx="482">
                        <c:v>192.91200000000001</c:v>
                      </c:pt>
                      <c:pt idx="483">
                        <c:v>193.31200000000001</c:v>
                      </c:pt>
                      <c:pt idx="484">
                        <c:v>193.71199999999999</c:v>
                      </c:pt>
                      <c:pt idx="485">
                        <c:v>194.11500000000001</c:v>
                      </c:pt>
                      <c:pt idx="486">
                        <c:v>194.51499999999999</c:v>
                      </c:pt>
                      <c:pt idx="487">
                        <c:v>194.91499999999999</c:v>
                      </c:pt>
                      <c:pt idx="488">
                        <c:v>195.315</c:v>
                      </c:pt>
                      <c:pt idx="489">
                        <c:v>195.715</c:v>
                      </c:pt>
                      <c:pt idx="490">
                        <c:v>196.11500000000001</c:v>
                      </c:pt>
                      <c:pt idx="491">
                        <c:v>196.51499999999999</c:v>
                      </c:pt>
                      <c:pt idx="492">
                        <c:v>196.91499999999999</c:v>
                      </c:pt>
                      <c:pt idx="493">
                        <c:v>197.315</c:v>
                      </c:pt>
                      <c:pt idx="494">
                        <c:v>197.715</c:v>
                      </c:pt>
                      <c:pt idx="495">
                        <c:v>198.11600000000001</c:v>
                      </c:pt>
                      <c:pt idx="496">
                        <c:v>198.51599999999999</c:v>
                      </c:pt>
                      <c:pt idx="497">
                        <c:v>198.916</c:v>
                      </c:pt>
                      <c:pt idx="498">
                        <c:v>199.316</c:v>
                      </c:pt>
                      <c:pt idx="499">
                        <c:v>199.71600000000001</c:v>
                      </c:pt>
                      <c:pt idx="500">
                        <c:v>200.11600000000001</c:v>
                      </c:pt>
                      <c:pt idx="501">
                        <c:v>200.51599999999999</c:v>
                      </c:pt>
                      <c:pt idx="502">
                        <c:v>200.916</c:v>
                      </c:pt>
                      <c:pt idx="503">
                        <c:v>201.316</c:v>
                      </c:pt>
                      <c:pt idx="504">
                        <c:v>201.71600000000001</c:v>
                      </c:pt>
                      <c:pt idx="505">
                        <c:v>202.11799999999999</c:v>
                      </c:pt>
                      <c:pt idx="506">
                        <c:v>202.518</c:v>
                      </c:pt>
                      <c:pt idx="507">
                        <c:v>202.917</c:v>
                      </c:pt>
                      <c:pt idx="508">
                        <c:v>203.31800000000001</c:v>
                      </c:pt>
                      <c:pt idx="509">
                        <c:v>203.71700000000001</c:v>
                      </c:pt>
                      <c:pt idx="510">
                        <c:v>204.11699999999999</c:v>
                      </c:pt>
                      <c:pt idx="511">
                        <c:v>204.518</c:v>
                      </c:pt>
                      <c:pt idx="512">
                        <c:v>204.917</c:v>
                      </c:pt>
                      <c:pt idx="513">
                        <c:v>205.31800000000001</c:v>
                      </c:pt>
                      <c:pt idx="514">
                        <c:v>205.71700000000001</c:v>
                      </c:pt>
                      <c:pt idx="515">
                        <c:v>206.119</c:v>
                      </c:pt>
                      <c:pt idx="516">
                        <c:v>206.51900000000001</c:v>
                      </c:pt>
                      <c:pt idx="517">
                        <c:v>206.91900000000001</c:v>
                      </c:pt>
                      <c:pt idx="518">
                        <c:v>207.31899999999999</c:v>
                      </c:pt>
                      <c:pt idx="519">
                        <c:v>207.71899999999999</c:v>
                      </c:pt>
                      <c:pt idx="520">
                        <c:v>208.119</c:v>
                      </c:pt>
                      <c:pt idx="521">
                        <c:v>208.51900000000001</c:v>
                      </c:pt>
                      <c:pt idx="522">
                        <c:v>208.91900000000001</c:v>
                      </c:pt>
                      <c:pt idx="523">
                        <c:v>209.31899999999999</c:v>
                      </c:pt>
                      <c:pt idx="524">
                        <c:v>209.71899999999999</c:v>
                      </c:pt>
                      <c:pt idx="525">
                        <c:v>210.12</c:v>
                      </c:pt>
                      <c:pt idx="526">
                        <c:v>210.52</c:v>
                      </c:pt>
                      <c:pt idx="527">
                        <c:v>210.92</c:v>
                      </c:pt>
                      <c:pt idx="528">
                        <c:v>211.32</c:v>
                      </c:pt>
                      <c:pt idx="529">
                        <c:v>211.72</c:v>
                      </c:pt>
                      <c:pt idx="530">
                        <c:v>212.12</c:v>
                      </c:pt>
                      <c:pt idx="531">
                        <c:v>212.52</c:v>
                      </c:pt>
                      <c:pt idx="532">
                        <c:v>212.92</c:v>
                      </c:pt>
                      <c:pt idx="533">
                        <c:v>213.32</c:v>
                      </c:pt>
                      <c:pt idx="534">
                        <c:v>213.72</c:v>
                      </c:pt>
                      <c:pt idx="535">
                        <c:v>214.12100000000001</c:v>
                      </c:pt>
                      <c:pt idx="536">
                        <c:v>214.52099999999999</c:v>
                      </c:pt>
                      <c:pt idx="537">
                        <c:v>214.92099999999999</c:v>
                      </c:pt>
                      <c:pt idx="538">
                        <c:v>215.321</c:v>
                      </c:pt>
                      <c:pt idx="539">
                        <c:v>215.721</c:v>
                      </c:pt>
                      <c:pt idx="540">
                        <c:v>216.12100000000001</c:v>
                      </c:pt>
                      <c:pt idx="541">
                        <c:v>216.52099999999999</c:v>
                      </c:pt>
                      <c:pt idx="542">
                        <c:v>216.92099999999999</c:v>
                      </c:pt>
                      <c:pt idx="543">
                        <c:v>217.321</c:v>
                      </c:pt>
                      <c:pt idx="544">
                        <c:v>217.721</c:v>
                      </c:pt>
                      <c:pt idx="545">
                        <c:v>218.12200000000001</c:v>
                      </c:pt>
                      <c:pt idx="546">
                        <c:v>218.52199999999999</c:v>
                      </c:pt>
                      <c:pt idx="547">
                        <c:v>218.922</c:v>
                      </c:pt>
                      <c:pt idx="548">
                        <c:v>219.322</c:v>
                      </c:pt>
                      <c:pt idx="549">
                        <c:v>219.72200000000001</c:v>
                      </c:pt>
                      <c:pt idx="550">
                        <c:v>220.12200000000001</c:v>
                      </c:pt>
                      <c:pt idx="551">
                        <c:v>220.52199999999999</c:v>
                      </c:pt>
                      <c:pt idx="552">
                        <c:v>220.922</c:v>
                      </c:pt>
                      <c:pt idx="553">
                        <c:v>221.322</c:v>
                      </c:pt>
                      <c:pt idx="554">
                        <c:v>221.72200000000001</c:v>
                      </c:pt>
                      <c:pt idx="555">
                        <c:v>222.12299999999999</c:v>
                      </c:pt>
                      <c:pt idx="556">
                        <c:v>222.523</c:v>
                      </c:pt>
                      <c:pt idx="557">
                        <c:v>222.923</c:v>
                      </c:pt>
                      <c:pt idx="558">
                        <c:v>223.32300000000001</c:v>
                      </c:pt>
                      <c:pt idx="559">
                        <c:v>223.72300000000001</c:v>
                      </c:pt>
                      <c:pt idx="560">
                        <c:v>224.12299999999999</c:v>
                      </c:pt>
                      <c:pt idx="561">
                        <c:v>224.523</c:v>
                      </c:pt>
                      <c:pt idx="562">
                        <c:v>224.923</c:v>
                      </c:pt>
                      <c:pt idx="563">
                        <c:v>225.32300000000001</c:v>
                      </c:pt>
                      <c:pt idx="564">
                        <c:v>225.72300000000001</c:v>
                      </c:pt>
                      <c:pt idx="565">
                        <c:v>226.124</c:v>
                      </c:pt>
                      <c:pt idx="566">
                        <c:v>226.52500000000001</c:v>
                      </c:pt>
                      <c:pt idx="567">
                        <c:v>226.92400000000001</c:v>
                      </c:pt>
                      <c:pt idx="568">
                        <c:v>227.32400000000001</c:v>
                      </c:pt>
                      <c:pt idx="569">
                        <c:v>227.72499999999999</c:v>
                      </c:pt>
                      <c:pt idx="570">
                        <c:v>228.124</c:v>
                      </c:pt>
                      <c:pt idx="571">
                        <c:v>228.52500000000001</c:v>
                      </c:pt>
                      <c:pt idx="572">
                        <c:v>228.92400000000001</c:v>
                      </c:pt>
                      <c:pt idx="573">
                        <c:v>229.32400000000001</c:v>
                      </c:pt>
                      <c:pt idx="574">
                        <c:v>229.72499999999999</c:v>
                      </c:pt>
                      <c:pt idx="575">
                        <c:v>230.126</c:v>
                      </c:pt>
                      <c:pt idx="576">
                        <c:v>230.52600000000001</c:v>
                      </c:pt>
                      <c:pt idx="577">
                        <c:v>230.92599999999999</c:v>
                      </c:pt>
                      <c:pt idx="578">
                        <c:v>231.32599999999999</c:v>
                      </c:pt>
                      <c:pt idx="579">
                        <c:v>231.726</c:v>
                      </c:pt>
                      <c:pt idx="580">
                        <c:v>232.126</c:v>
                      </c:pt>
                      <c:pt idx="581">
                        <c:v>232.52600000000001</c:v>
                      </c:pt>
                      <c:pt idx="582">
                        <c:v>232.92599999999999</c:v>
                      </c:pt>
                      <c:pt idx="583">
                        <c:v>233.32599999999999</c:v>
                      </c:pt>
                      <c:pt idx="584">
                        <c:v>233.726</c:v>
                      </c:pt>
                      <c:pt idx="585">
                        <c:v>234.12899999999999</c:v>
                      </c:pt>
                      <c:pt idx="586">
                        <c:v>234.529</c:v>
                      </c:pt>
                      <c:pt idx="587">
                        <c:v>234.929</c:v>
                      </c:pt>
                      <c:pt idx="588">
                        <c:v>235.32900000000001</c:v>
                      </c:pt>
                      <c:pt idx="589">
                        <c:v>235.72900000000001</c:v>
                      </c:pt>
                      <c:pt idx="590">
                        <c:v>236.12899999999999</c:v>
                      </c:pt>
                      <c:pt idx="591">
                        <c:v>236.529</c:v>
                      </c:pt>
                      <c:pt idx="592">
                        <c:v>236.929</c:v>
                      </c:pt>
                      <c:pt idx="593">
                        <c:v>237.32900000000001</c:v>
                      </c:pt>
                      <c:pt idx="594">
                        <c:v>237.72900000000001</c:v>
                      </c:pt>
                      <c:pt idx="595">
                        <c:v>238.13</c:v>
                      </c:pt>
                      <c:pt idx="596">
                        <c:v>238.53100000000001</c:v>
                      </c:pt>
                      <c:pt idx="597">
                        <c:v>238.93</c:v>
                      </c:pt>
                      <c:pt idx="598">
                        <c:v>239.33099999999999</c:v>
                      </c:pt>
                      <c:pt idx="599">
                        <c:v>239.73</c:v>
                      </c:pt>
                      <c:pt idx="600">
                        <c:v>240.13</c:v>
                      </c:pt>
                      <c:pt idx="601">
                        <c:v>240.53100000000001</c:v>
                      </c:pt>
                      <c:pt idx="602">
                        <c:v>240.93</c:v>
                      </c:pt>
                      <c:pt idx="603">
                        <c:v>241.33099999999999</c:v>
                      </c:pt>
                      <c:pt idx="604">
                        <c:v>241.73</c:v>
                      </c:pt>
                      <c:pt idx="605">
                        <c:v>242.13200000000001</c:v>
                      </c:pt>
                      <c:pt idx="606">
                        <c:v>242.53200000000001</c:v>
                      </c:pt>
                      <c:pt idx="607">
                        <c:v>242.93199999999999</c:v>
                      </c:pt>
                      <c:pt idx="608">
                        <c:v>243.33199999999999</c:v>
                      </c:pt>
                      <c:pt idx="609">
                        <c:v>243.732</c:v>
                      </c:pt>
                      <c:pt idx="610">
                        <c:v>244.13200000000001</c:v>
                      </c:pt>
                      <c:pt idx="611">
                        <c:v>244.53200000000001</c:v>
                      </c:pt>
                      <c:pt idx="612">
                        <c:v>244.93199999999999</c:v>
                      </c:pt>
                      <c:pt idx="613">
                        <c:v>245.33199999999999</c:v>
                      </c:pt>
                      <c:pt idx="614">
                        <c:v>245.732</c:v>
                      </c:pt>
                      <c:pt idx="615">
                        <c:v>246.13300000000001</c:v>
                      </c:pt>
                      <c:pt idx="616">
                        <c:v>246.53299999999999</c:v>
                      </c:pt>
                      <c:pt idx="617">
                        <c:v>246.93299999999999</c:v>
                      </c:pt>
                      <c:pt idx="618">
                        <c:v>247.333</c:v>
                      </c:pt>
                      <c:pt idx="619">
                        <c:v>247.733</c:v>
                      </c:pt>
                      <c:pt idx="620">
                        <c:v>248.13300000000001</c:v>
                      </c:pt>
                      <c:pt idx="621">
                        <c:v>248.53299999999999</c:v>
                      </c:pt>
                      <c:pt idx="622">
                        <c:v>248.93299999999999</c:v>
                      </c:pt>
                      <c:pt idx="623">
                        <c:v>249.333</c:v>
                      </c:pt>
                      <c:pt idx="624">
                        <c:v>249.733</c:v>
                      </c:pt>
                      <c:pt idx="625">
                        <c:v>250.13399999999999</c:v>
                      </c:pt>
                      <c:pt idx="626">
                        <c:v>250.53399999999999</c:v>
                      </c:pt>
                      <c:pt idx="627">
                        <c:v>250.934</c:v>
                      </c:pt>
                      <c:pt idx="628">
                        <c:v>251.334</c:v>
                      </c:pt>
                      <c:pt idx="629">
                        <c:v>251.73400000000001</c:v>
                      </c:pt>
                      <c:pt idx="630">
                        <c:v>252.13399999999999</c:v>
                      </c:pt>
                      <c:pt idx="631">
                        <c:v>252.53399999999999</c:v>
                      </c:pt>
                      <c:pt idx="632">
                        <c:v>252.934</c:v>
                      </c:pt>
                      <c:pt idx="633">
                        <c:v>253.334</c:v>
                      </c:pt>
                      <c:pt idx="634">
                        <c:v>253.73400000000001</c:v>
                      </c:pt>
                      <c:pt idx="635">
                        <c:v>254.13499999999999</c:v>
                      </c:pt>
                      <c:pt idx="636">
                        <c:v>254.535</c:v>
                      </c:pt>
                      <c:pt idx="637">
                        <c:v>254.935</c:v>
                      </c:pt>
                      <c:pt idx="638">
                        <c:v>255.33500000000001</c:v>
                      </c:pt>
                      <c:pt idx="639">
                        <c:v>255.73500000000001</c:v>
                      </c:pt>
                      <c:pt idx="640">
                        <c:v>256.13499999999999</c:v>
                      </c:pt>
                      <c:pt idx="641">
                        <c:v>256.53500000000003</c:v>
                      </c:pt>
                      <c:pt idx="642">
                        <c:v>256.935</c:v>
                      </c:pt>
                      <c:pt idx="643">
                        <c:v>257.33499999999998</c:v>
                      </c:pt>
                      <c:pt idx="644">
                        <c:v>257.73500000000001</c:v>
                      </c:pt>
                      <c:pt idx="645">
                        <c:v>258.137</c:v>
                      </c:pt>
                      <c:pt idx="646">
                        <c:v>258.536</c:v>
                      </c:pt>
                      <c:pt idx="647">
                        <c:v>258.93599999999998</c:v>
                      </c:pt>
                      <c:pt idx="648">
                        <c:v>259.33600000000001</c:v>
                      </c:pt>
                      <c:pt idx="649">
                        <c:v>259.73599999999999</c:v>
                      </c:pt>
                      <c:pt idx="650">
                        <c:v>260.13600000000002</c:v>
                      </c:pt>
                      <c:pt idx="651">
                        <c:v>260.536</c:v>
                      </c:pt>
                      <c:pt idx="652">
                        <c:v>260.93599999999998</c:v>
                      </c:pt>
                      <c:pt idx="653">
                        <c:v>261.33600000000001</c:v>
                      </c:pt>
                      <c:pt idx="654">
                        <c:v>261.73599999999999</c:v>
                      </c:pt>
                      <c:pt idx="655">
                        <c:v>262.13799999999998</c:v>
                      </c:pt>
                      <c:pt idx="656">
                        <c:v>262.53800000000001</c:v>
                      </c:pt>
                      <c:pt idx="657">
                        <c:v>262.93799999999999</c:v>
                      </c:pt>
                      <c:pt idx="658">
                        <c:v>263.33800000000002</c:v>
                      </c:pt>
                      <c:pt idx="659">
                        <c:v>263.738</c:v>
                      </c:pt>
                      <c:pt idx="660">
                        <c:v>264.13799999999998</c:v>
                      </c:pt>
                      <c:pt idx="661">
                        <c:v>264.53800000000001</c:v>
                      </c:pt>
                      <c:pt idx="662">
                        <c:v>264.93799999999999</c:v>
                      </c:pt>
                      <c:pt idx="663">
                        <c:v>265.33800000000002</c:v>
                      </c:pt>
                      <c:pt idx="664">
                        <c:v>265.738</c:v>
                      </c:pt>
                      <c:pt idx="665">
                        <c:v>266.13900000000001</c:v>
                      </c:pt>
                      <c:pt idx="666">
                        <c:v>266.53899999999999</c:v>
                      </c:pt>
                      <c:pt idx="667">
                        <c:v>266.93900000000002</c:v>
                      </c:pt>
                      <c:pt idx="668">
                        <c:v>267.339</c:v>
                      </c:pt>
                      <c:pt idx="669">
                        <c:v>267.73899999999998</c:v>
                      </c:pt>
                      <c:pt idx="670">
                        <c:v>268.13900000000001</c:v>
                      </c:pt>
                      <c:pt idx="671">
                        <c:v>268.53899999999999</c:v>
                      </c:pt>
                      <c:pt idx="672">
                        <c:v>268.93900000000002</c:v>
                      </c:pt>
                      <c:pt idx="673">
                        <c:v>269.339</c:v>
                      </c:pt>
                      <c:pt idx="674">
                        <c:v>269.73899999999998</c:v>
                      </c:pt>
                      <c:pt idx="675">
                        <c:v>270.14</c:v>
                      </c:pt>
                      <c:pt idx="676">
                        <c:v>270.54000000000002</c:v>
                      </c:pt>
                      <c:pt idx="677">
                        <c:v>270.94</c:v>
                      </c:pt>
                      <c:pt idx="678">
                        <c:v>271.33999999999997</c:v>
                      </c:pt>
                      <c:pt idx="679">
                        <c:v>271.74</c:v>
                      </c:pt>
                      <c:pt idx="680">
                        <c:v>272.14</c:v>
                      </c:pt>
                      <c:pt idx="681">
                        <c:v>272.54000000000002</c:v>
                      </c:pt>
                      <c:pt idx="682">
                        <c:v>272.94</c:v>
                      </c:pt>
                      <c:pt idx="683">
                        <c:v>273.33999999999997</c:v>
                      </c:pt>
                      <c:pt idx="684">
                        <c:v>273.74</c:v>
                      </c:pt>
                      <c:pt idx="685">
                        <c:v>274.14299999999997</c:v>
                      </c:pt>
                      <c:pt idx="686">
                        <c:v>274.54300000000001</c:v>
                      </c:pt>
                      <c:pt idx="687">
                        <c:v>274.94400000000002</c:v>
                      </c:pt>
                      <c:pt idx="688">
                        <c:v>275.34399999999999</c:v>
                      </c:pt>
                      <c:pt idx="689">
                        <c:v>275.74299999999999</c:v>
                      </c:pt>
                      <c:pt idx="690">
                        <c:v>276.14299999999997</c:v>
                      </c:pt>
                      <c:pt idx="691">
                        <c:v>276.54300000000001</c:v>
                      </c:pt>
                      <c:pt idx="692">
                        <c:v>276.94400000000002</c:v>
                      </c:pt>
                      <c:pt idx="693">
                        <c:v>277.34399999999999</c:v>
                      </c:pt>
                      <c:pt idx="694">
                        <c:v>277.74299999999999</c:v>
                      </c:pt>
                      <c:pt idx="695">
                        <c:v>278.14499999999998</c:v>
                      </c:pt>
                      <c:pt idx="696">
                        <c:v>278.54500000000002</c:v>
                      </c:pt>
                      <c:pt idx="697">
                        <c:v>278.94499999999999</c:v>
                      </c:pt>
                      <c:pt idx="698">
                        <c:v>279.34500000000003</c:v>
                      </c:pt>
                      <c:pt idx="699">
                        <c:v>279.745</c:v>
                      </c:pt>
                      <c:pt idx="700">
                        <c:v>280.14499999999998</c:v>
                      </c:pt>
                      <c:pt idx="701">
                        <c:v>280.54500000000002</c:v>
                      </c:pt>
                      <c:pt idx="702">
                        <c:v>280.94499999999999</c:v>
                      </c:pt>
                      <c:pt idx="703">
                        <c:v>281.34500000000003</c:v>
                      </c:pt>
                      <c:pt idx="704">
                        <c:v>281.745</c:v>
                      </c:pt>
                      <c:pt idx="705">
                        <c:v>282.14600000000002</c:v>
                      </c:pt>
                      <c:pt idx="706">
                        <c:v>282.54599999999999</c:v>
                      </c:pt>
                      <c:pt idx="707">
                        <c:v>282.94600000000003</c:v>
                      </c:pt>
                      <c:pt idx="708">
                        <c:v>283.346</c:v>
                      </c:pt>
                      <c:pt idx="709">
                        <c:v>283.74599999999998</c:v>
                      </c:pt>
                      <c:pt idx="710">
                        <c:v>284.14600000000002</c:v>
                      </c:pt>
                      <c:pt idx="711">
                        <c:v>284.54599999999999</c:v>
                      </c:pt>
                      <c:pt idx="712">
                        <c:v>284.94600000000003</c:v>
                      </c:pt>
                      <c:pt idx="713">
                        <c:v>285.346</c:v>
                      </c:pt>
                      <c:pt idx="714">
                        <c:v>285.74599999999998</c:v>
                      </c:pt>
                      <c:pt idx="715">
                        <c:v>286.14699999999999</c:v>
                      </c:pt>
                      <c:pt idx="716">
                        <c:v>286.54700000000003</c:v>
                      </c:pt>
                      <c:pt idx="717">
                        <c:v>286.947</c:v>
                      </c:pt>
                      <c:pt idx="718">
                        <c:v>287.34699999999998</c:v>
                      </c:pt>
                      <c:pt idx="719">
                        <c:v>287.74700000000001</c:v>
                      </c:pt>
                      <c:pt idx="720">
                        <c:v>288.14699999999999</c:v>
                      </c:pt>
                      <c:pt idx="721">
                        <c:v>288.54700000000003</c:v>
                      </c:pt>
                      <c:pt idx="722">
                        <c:v>288.947</c:v>
                      </c:pt>
                      <c:pt idx="723">
                        <c:v>289.34699999999998</c:v>
                      </c:pt>
                      <c:pt idx="724">
                        <c:v>289.74700000000001</c:v>
                      </c:pt>
                      <c:pt idx="725">
                        <c:v>290.14800000000002</c:v>
                      </c:pt>
                      <c:pt idx="726">
                        <c:v>290.548</c:v>
                      </c:pt>
                      <c:pt idx="727">
                        <c:v>290.94799999999998</c:v>
                      </c:pt>
                      <c:pt idx="728">
                        <c:v>291.34899999999999</c:v>
                      </c:pt>
                      <c:pt idx="729">
                        <c:v>291.74900000000002</c:v>
                      </c:pt>
                      <c:pt idx="730">
                        <c:v>292.14800000000002</c:v>
                      </c:pt>
                      <c:pt idx="731">
                        <c:v>292.548</c:v>
                      </c:pt>
                      <c:pt idx="732">
                        <c:v>292.94799999999998</c:v>
                      </c:pt>
                      <c:pt idx="733">
                        <c:v>293.34899999999999</c:v>
                      </c:pt>
                      <c:pt idx="734">
                        <c:v>293.74900000000002</c:v>
                      </c:pt>
                      <c:pt idx="735">
                        <c:v>294.14999999999998</c:v>
                      </c:pt>
                      <c:pt idx="736">
                        <c:v>294.55</c:v>
                      </c:pt>
                      <c:pt idx="737">
                        <c:v>294.95</c:v>
                      </c:pt>
                      <c:pt idx="738">
                        <c:v>295.35000000000002</c:v>
                      </c:pt>
                      <c:pt idx="739">
                        <c:v>295.75</c:v>
                      </c:pt>
                      <c:pt idx="740">
                        <c:v>296.14999999999998</c:v>
                      </c:pt>
                      <c:pt idx="741">
                        <c:v>296.55</c:v>
                      </c:pt>
                      <c:pt idx="742">
                        <c:v>296.95</c:v>
                      </c:pt>
                      <c:pt idx="743">
                        <c:v>297.35000000000002</c:v>
                      </c:pt>
                      <c:pt idx="744">
                        <c:v>297.75</c:v>
                      </c:pt>
                      <c:pt idx="745">
                        <c:v>298.15100000000001</c:v>
                      </c:pt>
                      <c:pt idx="746">
                        <c:v>298.55099999999999</c:v>
                      </c:pt>
                      <c:pt idx="747">
                        <c:v>298.95100000000002</c:v>
                      </c:pt>
                      <c:pt idx="748">
                        <c:v>299.351</c:v>
                      </c:pt>
                      <c:pt idx="749">
                        <c:v>299.75099999999998</c:v>
                      </c:pt>
                      <c:pt idx="750">
                        <c:v>300.15100000000001</c:v>
                      </c:pt>
                      <c:pt idx="751">
                        <c:v>300.55099999999999</c:v>
                      </c:pt>
                      <c:pt idx="752">
                        <c:v>300.95100000000002</c:v>
                      </c:pt>
                      <c:pt idx="753">
                        <c:v>301.351</c:v>
                      </c:pt>
                      <c:pt idx="754">
                        <c:v>301.75099999999998</c:v>
                      </c:pt>
                      <c:pt idx="755">
                        <c:v>302.15199999999999</c:v>
                      </c:pt>
                      <c:pt idx="756">
                        <c:v>302.55200000000002</c:v>
                      </c:pt>
                      <c:pt idx="757">
                        <c:v>302.952</c:v>
                      </c:pt>
                      <c:pt idx="758">
                        <c:v>303.35199999999998</c:v>
                      </c:pt>
                      <c:pt idx="759">
                        <c:v>303.75200000000001</c:v>
                      </c:pt>
                      <c:pt idx="760">
                        <c:v>304.15199999999999</c:v>
                      </c:pt>
                      <c:pt idx="761">
                        <c:v>304.55200000000002</c:v>
                      </c:pt>
                      <c:pt idx="762">
                        <c:v>304.952</c:v>
                      </c:pt>
                      <c:pt idx="763">
                        <c:v>305.35199999999998</c:v>
                      </c:pt>
                      <c:pt idx="764">
                        <c:v>305.75200000000001</c:v>
                      </c:pt>
                      <c:pt idx="765">
                        <c:v>306.15300000000002</c:v>
                      </c:pt>
                      <c:pt idx="766">
                        <c:v>306.553</c:v>
                      </c:pt>
                      <c:pt idx="767">
                        <c:v>306.95299999999997</c:v>
                      </c:pt>
                      <c:pt idx="768">
                        <c:v>307.35300000000001</c:v>
                      </c:pt>
                      <c:pt idx="769">
                        <c:v>307.75299999999999</c:v>
                      </c:pt>
                      <c:pt idx="770">
                        <c:v>308.15300000000002</c:v>
                      </c:pt>
                      <c:pt idx="771">
                        <c:v>308.553</c:v>
                      </c:pt>
                      <c:pt idx="772">
                        <c:v>308.95299999999997</c:v>
                      </c:pt>
                      <c:pt idx="773">
                        <c:v>309.35300000000001</c:v>
                      </c:pt>
                      <c:pt idx="774">
                        <c:v>309.75299999999999</c:v>
                      </c:pt>
                      <c:pt idx="775">
                        <c:v>310.15499999999997</c:v>
                      </c:pt>
                      <c:pt idx="776">
                        <c:v>310.55500000000001</c:v>
                      </c:pt>
                      <c:pt idx="777">
                        <c:v>310.95499999999998</c:v>
                      </c:pt>
                      <c:pt idx="778">
                        <c:v>311.35500000000002</c:v>
                      </c:pt>
                      <c:pt idx="779">
                        <c:v>311.755</c:v>
                      </c:pt>
                      <c:pt idx="780">
                        <c:v>312.15499999999997</c:v>
                      </c:pt>
                      <c:pt idx="781">
                        <c:v>312.55500000000001</c:v>
                      </c:pt>
                      <c:pt idx="782">
                        <c:v>312.95499999999998</c:v>
                      </c:pt>
                      <c:pt idx="783">
                        <c:v>313.35500000000002</c:v>
                      </c:pt>
                      <c:pt idx="784">
                        <c:v>313.755</c:v>
                      </c:pt>
                      <c:pt idx="785">
                        <c:v>314.15600000000001</c:v>
                      </c:pt>
                      <c:pt idx="786">
                        <c:v>314.55599999999998</c:v>
                      </c:pt>
                      <c:pt idx="787">
                        <c:v>314.95600000000002</c:v>
                      </c:pt>
                      <c:pt idx="788">
                        <c:v>315.35599999999999</c:v>
                      </c:pt>
                      <c:pt idx="789">
                        <c:v>315.75599999999997</c:v>
                      </c:pt>
                      <c:pt idx="790">
                        <c:v>316.15600000000001</c:v>
                      </c:pt>
                      <c:pt idx="791">
                        <c:v>316.55599999999998</c:v>
                      </c:pt>
                      <c:pt idx="792">
                        <c:v>316.95600000000002</c:v>
                      </c:pt>
                      <c:pt idx="793">
                        <c:v>317.35599999999999</c:v>
                      </c:pt>
                      <c:pt idx="794">
                        <c:v>317.75599999999997</c:v>
                      </c:pt>
                      <c:pt idx="795">
                        <c:v>318.15699999999998</c:v>
                      </c:pt>
                      <c:pt idx="796">
                        <c:v>318.55700000000002</c:v>
                      </c:pt>
                      <c:pt idx="797">
                        <c:v>318.95699999999999</c:v>
                      </c:pt>
                      <c:pt idx="798">
                        <c:v>319.35700000000003</c:v>
                      </c:pt>
                      <c:pt idx="799">
                        <c:v>319.75700000000001</c:v>
                      </c:pt>
                      <c:pt idx="800">
                        <c:v>320.15699999999998</c:v>
                      </c:pt>
                      <c:pt idx="801">
                        <c:v>320.55700000000002</c:v>
                      </c:pt>
                      <c:pt idx="802">
                        <c:v>320.95699999999999</c:v>
                      </c:pt>
                      <c:pt idx="803">
                        <c:v>321.35700000000003</c:v>
                      </c:pt>
                      <c:pt idx="804">
                        <c:v>321.75700000000001</c:v>
                      </c:pt>
                      <c:pt idx="805">
                        <c:v>322.15899999999999</c:v>
                      </c:pt>
                      <c:pt idx="806">
                        <c:v>322.55900000000003</c:v>
                      </c:pt>
                      <c:pt idx="807">
                        <c:v>322.959</c:v>
                      </c:pt>
                      <c:pt idx="808">
                        <c:v>323.35899999999998</c:v>
                      </c:pt>
                      <c:pt idx="809">
                        <c:v>323.75900000000001</c:v>
                      </c:pt>
                      <c:pt idx="810">
                        <c:v>324.15899999999999</c:v>
                      </c:pt>
                      <c:pt idx="811">
                        <c:v>324.55900000000003</c:v>
                      </c:pt>
                      <c:pt idx="812">
                        <c:v>324.959</c:v>
                      </c:pt>
                      <c:pt idx="813">
                        <c:v>325.35899999999998</c:v>
                      </c:pt>
                      <c:pt idx="814">
                        <c:v>325.75900000000001</c:v>
                      </c:pt>
                      <c:pt idx="815">
                        <c:v>326.16000000000003</c:v>
                      </c:pt>
                      <c:pt idx="816">
                        <c:v>326.56</c:v>
                      </c:pt>
                      <c:pt idx="817">
                        <c:v>326.95999999999998</c:v>
                      </c:pt>
                      <c:pt idx="818">
                        <c:v>327.36</c:v>
                      </c:pt>
                      <c:pt idx="819">
                        <c:v>327.76</c:v>
                      </c:pt>
                      <c:pt idx="820">
                        <c:v>328.16</c:v>
                      </c:pt>
                      <c:pt idx="821">
                        <c:v>328.56</c:v>
                      </c:pt>
                      <c:pt idx="822">
                        <c:v>328.96</c:v>
                      </c:pt>
                      <c:pt idx="823">
                        <c:v>329.36</c:v>
                      </c:pt>
                      <c:pt idx="824">
                        <c:v>329.76</c:v>
                      </c:pt>
                      <c:pt idx="825">
                        <c:v>330.16199999999998</c:v>
                      </c:pt>
                      <c:pt idx="826">
                        <c:v>330.56200000000001</c:v>
                      </c:pt>
                      <c:pt idx="827">
                        <c:v>330.96199999999999</c:v>
                      </c:pt>
                      <c:pt idx="828">
                        <c:v>331.36200000000002</c:v>
                      </c:pt>
                      <c:pt idx="829">
                        <c:v>331.762</c:v>
                      </c:pt>
                      <c:pt idx="830">
                        <c:v>332.16199999999998</c:v>
                      </c:pt>
                      <c:pt idx="831">
                        <c:v>332.56200000000001</c:v>
                      </c:pt>
                      <c:pt idx="832">
                        <c:v>332.96199999999999</c:v>
                      </c:pt>
                      <c:pt idx="833">
                        <c:v>333.36200000000002</c:v>
                      </c:pt>
                      <c:pt idx="834">
                        <c:v>333.762</c:v>
                      </c:pt>
                      <c:pt idx="835">
                        <c:v>334.16399999999999</c:v>
                      </c:pt>
                      <c:pt idx="836">
                        <c:v>334.56400000000002</c:v>
                      </c:pt>
                      <c:pt idx="837">
                        <c:v>334.964</c:v>
                      </c:pt>
                      <c:pt idx="838">
                        <c:v>335.36399999999998</c:v>
                      </c:pt>
                      <c:pt idx="839">
                        <c:v>335.76400000000001</c:v>
                      </c:pt>
                      <c:pt idx="840">
                        <c:v>336.16399999999999</c:v>
                      </c:pt>
                      <c:pt idx="841">
                        <c:v>336.56400000000002</c:v>
                      </c:pt>
                      <c:pt idx="842">
                        <c:v>336.964</c:v>
                      </c:pt>
                      <c:pt idx="843">
                        <c:v>337.36399999999998</c:v>
                      </c:pt>
                      <c:pt idx="844">
                        <c:v>337.76400000000001</c:v>
                      </c:pt>
                      <c:pt idx="845">
                        <c:v>338.16500000000002</c:v>
                      </c:pt>
                      <c:pt idx="846">
                        <c:v>338.565</c:v>
                      </c:pt>
                      <c:pt idx="847">
                        <c:v>338.96499999999997</c:v>
                      </c:pt>
                      <c:pt idx="848">
                        <c:v>339.36500000000001</c:v>
                      </c:pt>
                      <c:pt idx="849">
                        <c:v>339.76499999999999</c:v>
                      </c:pt>
                      <c:pt idx="850">
                        <c:v>340.16500000000002</c:v>
                      </c:pt>
                      <c:pt idx="851">
                        <c:v>340.565</c:v>
                      </c:pt>
                      <c:pt idx="852">
                        <c:v>340.96499999999997</c:v>
                      </c:pt>
                      <c:pt idx="853">
                        <c:v>341.36500000000001</c:v>
                      </c:pt>
                      <c:pt idx="854">
                        <c:v>341.76499999999999</c:v>
                      </c:pt>
                      <c:pt idx="855">
                        <c:v>342.166</c:v>
                      </c:pt>
                      <c:pt idx="856">
                        <c:v>342.56599999999997</c:v>
                      </c:pt>
                      <c:pt idx="857">
                        <c:v>342.96600000000001</c:v>
                      </c:pt>
                      <c:pt idx="858">
                        <c:v>343.36599999999999</c:v>
                      </c:pt>
                      <c:pt idx="859">
                        <c:v>343.76600000000002</c:v>
                      </c:pt>
                      <c:pt idx="860">
                        <c:v>344.166</c:v>
                      </c:pt>
                      <c:pt idx="861">
                        <c:v>344.56599999999997</c:v>
                      </c:pt>
                      <c:pt idx="862">
                        <c:v>344.96600000000001</c:v>
                      </c:pt>
                      <c:pt idx="863">
                        <c:v>345.36599999999999</c:v>
                      </c:pt>
                      <c:pt idx="864">
                        <c:v>345.76600000000002</c:v>
                      </c:pt>
                      <c:pt idx="865">
                        <c:v>346.16800000000001</c:v>
                      </c:pt>
                      <c:pt idx="866">
                        <c:v>346.56799999999998</c:v>
                      </c:pt>
                      <c:pt idx="867">
                        <c:v>346.96699999999998</c:v>
                      </c:pt>
                      <c:pt idx="868">
                        <c:v>347.36700000000002</c:v>
                      </c:pt>
                      <c:pt idx="869">
                        <c:v>347.767</c:v>
                      </c:pt>
                      <c:pt idx="870">
                        <c:v>348.16800000000001</c:v>
                      </c:pt>
                      <c:pt idx="871">
                        <c:v>348.56799999999998</c:v>
                      </c:pt>
                      <c:pt idx="872">
                        <c:v>348.96699999999998</c:v>
                      </c:pt>
                      <c:pt idx="873">
                        <c:v>349.36700000000002</c:v>
                      </c:pt>
                      <c:pt idx="874">
                        <c:v>349.767</c:v>
                      </c:pt>
                      <c:pt idx="875">
                        <c:v>350.16899999999998</c:v>
                      </c:pt>
                      <c:pt idx="876">
                        <c:v>350.56900000000002</c:v>
                      </c:pt>
                      <c:pt idx="877">
                        <c:v>350.96899999999999</c:v>
                      </c:pt>
                      <c:pt idx="878">
                        <c:v>351.36900000000003</c:v>
                      </c:pt>
                      <c:pt idx="879">
                        <c:v>351.76900000000001</c:v>
                      </c:pt>
                      <c:pt idx="880">
                        <c:v>352.16899999999998</c:v>
                      </c:pt>
                      <c:pt idx="881">
                        <c:v>352.56900000000002</c:v>
                      </c:pt>
                      <c:pt idx="882">
                        <c:v>352.96899999999999</c:v>
                      </c:pt>
                      <c:pt idx="883">
                        <c:v>353.36900000000003</c:v>
                      </c:pt>
                      <c:pt idx="884">
                        <c:v>353.76900000000001</c:v>
                      </c:pt>
                      <c:pt idx="885">
                        <c:v>354.17099999999999</c:v>
                      </c:pt>
                      <c:pt idx="886">
                        <c:v>354.57100000000003</c:v>
                      </c:pt>
                      <c:pt idx="887">
                        <c:v>354.971</c:v>
                      </c:pt>
                      <c:pt idx="888">
                        <c:v>355.37099999999998</c:v>
                      </c:pt>
                      <c:pt idx="889">
                        <c:v>355.77100000000002</c:v>
                      </c:pt>
                      <c:pt idx="890">
                        <c:v>356.17099999999999</c:v>
                      </c:pt>
                      <c:pt idx="891">
                        <c:v>356.57100000000003</c:v>
                      </c:pt>
                      <c:pt idx="892">
                        <c:v>356.971</c:v>
                      </c:pt>
                      <c:pt idx="893">
                        <c:v>357.37099999999998</c:v>
                      </c:pt>
                      <c:pt idx="894">
                        <c:v>357.77100000000002</c:v>
                      </c:pt>
                      <c:pt idx="895">
                        <c:v>358.17500000000001</c:v>
                      </c:pt>
                      <c:pt idx="896">
                        <c:v>358.57499999999999</c:v>
                      </c:pt>
                      <c:pt idx="897">
                        <c:v>358.97500000000002</c:v>
                      </c:pt>
                      <c:pt idx="898">
                        <c:v>359.375</c:v>
                      </c:pt>
                      <c:pt idx="899">
                        <c:v>359.77499999999998</c:v>
                      </c:pt>
                      <c:pt idx="900">
                        <c:v>360.17500000000001</c:v>
                      </c:pt>
                      <c:pt idx="901">
                        <c:v>360.57499999999999</c:v>
                      </c:pt>
                      <c:pt idx="902">
                        <c:v>360.97500000000002</c:v>
                      </c:pt>
                      <c:pt idx="903">
                        <c:v>361.375</c:v>
                      </c:pt>
                      <c:pt idx="904">
                        <c:v>361.77499999999998</c:v>
                      </c:pt>
                      <c:pt idx="905">
                        <c:v>362.17700000000002</c:v>
                      </c:pt>
                      <c:pt idx="906">
                        <c:v>362.577</c:v>
                      </c:pt>
                      <c:pt idx="907">
                        <c:v>362.97699999999998</c:v>
                      </c:pt>
                      <c:pt idx="908">
                        <c:v>363.37700000000001</c:v>
                      </c:pt>
                      <c:pt idx="909">
                        <c:v>363.77699999999999</c:v>
                      </c:pt>
                      <c:pt idx="910">
                        <c:v>364.17700000000002</c:v>
                      </c:pt>
                      <c:pt idx="911">
                        <c:v>364.577</c:v>
                      </c:pt>
                      <c:pt idx="912">
                        <c:v>364.97699999999998</c:v>
                      </c:pt>
                      <c:pt idx="913">
                        <c:v>365.37700000000001</c:v>
                      </c:pt>
                      <c:pt idx="914">
                        <c:v>365.77699999999999</c:v>
                      </c:pt>
                      <c:pt idx="915">
                        <c:v>366.17899999999997</c:v>
                      </c:pt>
                      <c:pt idx="916">
                        <c:v>366.57900000000001</c:v>
                      </c:pt>
                      <c:pt idx="917">
                        <c:v>366.97899999999998</c:v>
                      </c:pt>
                      <c:pt idx="918">
                        <c:v>367.37900000000002</c:v>
                      </c:pt>
                      <c:pt idx="919">
                        <c:v>367.779</c:v>
                      </c:pt>
                      <c:pt idx="920">
                        <c:v>368.17899999999997</c:v>
                      </c:pt>
                      <c:pt idx="921">
                        <c:v>368.57900000000001</c:v>
                      </c:pt>
                      <c:pt idx="922">
                        <c:v>368.97899999999998</c:v>
                      </c:pt>
                      <c:pt idx="923">
                        <c:v>369.37900000000002</c:v>
                      </c:pt>
                      <c:pt idx="924">
                        <c:v>369.779</c:v>
                      </c:pt>
                      <c:pt idx="925">
                        <c:v>370.18</c:v>
                      </c:pt>
                      <c:pt idx="926">
                        <c:v>370.58</c:v>
                      </c:pt>
                      <c:pt idx="927">
                        <c:v>370.98</c:v>
                      </c:pt>
                      <c:pt idx="928">
                        <c:v>371.38</c:v>
                      </c:pt>
                      <c:pt idx="929">
                        <c:v>371.78</c:v>
                      </c:pt>
                      <c:pt idx="930">
                        <c:v>372.18</c:v>
                      </c:pt>
                      <c:pt idx="931">
                        <c:v>372.58</c:v>
                      </c:pt>
                      <c:pt idx="932">
                        <c:v>372.98</c:v>
                      </c:pt>
                      <c:pt idx="933">
                        <c:v>373.38</c:v>
                      </c:pt>
                      <c:pt idx="934">
                        <c:v>373.78</c:v>
                      </c:pt>
                      <c:pt idx="935">
                        <c:v>374.18099999999998</c:v>
                      </c:pt>
                      <c:pt idx="936">
                        <c:v>374.58100000000002</c:v>
                      </c:pt>
                      <c:pt idx="937">
                        <c:v>374.98099999999999</c:v>
                      </c:pt>
                      <c:pt idx="938">
                        <c:v>375.38099999999997</c:v>
                      </c:pt>
                      <c:pt idx="939">
                        <c:v>375.78100000000001</c:v>
                      </c:pt>
                      <c:pt idx="940">
                        <c:v>376.18099999999998</c:v>
                      </c:pt>
                      <c:pt idx="941">
                        <c:v>376.58100000000002</c:v>
                      </c:pt>
                      <c:pt idx="942">
                        <c:v>376.98099999999999</c:v>
                      </c:pt>
                      <c:pt idx="943">
                        <c:v>377.38099999999997</c:v>
                      </c:pt>
                      <c:pt idx="944">
                        <c:v>377.78100000000001</c:v>
                      </c:pt>
                      <c:pt idx="945">
                        <c:v>378.18200000000002</c:v>
                      </c:pt>
                      <c:pt idx="946">
                        <c:v>378.58199999999999</c:v>
                      </c:pt>
                      <c:pt idx="947">
                        <c:v>378.98200000000003</c:v>
                      </c:pt>
                      <c:pt idx="948">
                        <c:v>379.38200000000001</c:v>
                      </c:pt>
                      <c:pt idx="949">
                        <c:v>379.78199999999998</c:v>
                      </c:pt>
                      <c:pt idx="950">
                        <c:v>380.18200000000002</c:v>
                      </c:pt>
                      <c:pt idx="951">
                        <c:v>380.58199999999999</c:v>
                      </c:pt>
                      <c:pt idx="952">
                        <c:v>380.98200000000003</c:v>
                      </c:pt>
                      <c:pt idx="953">
                        <c:v>381.38200000000001</c:v>
                      </c:pt>
                      <c:pt idx="954">
                        <c:v>381.78199999999998</c:v>
                      </c:pt>
                      <c:pt idx="955">
                        <c:v>382.18400000000003</c:v>
                      </c:pt>
                      <c:pt idx="956">
                        <c:v>382.584</c:v>
                      </c:pt>
                      <c:pt idx="957">
                        <c:v>382.98399999999998</c:v>
                      </c:pt>
                      <c:pt idx="958">
                        <c:v>383.38400000000001</c:v>
                      </c:pt>
                      <c:pt idx="959">
                        <c:v>383.78399999999999</c:v>
                      </c:pt>
                      <c:pt idx="960">
                        <c:v>384.18400000000003</c:v>
                      </c:pt>
                      <c:pt idx="961">
                        <c:v>384.584</c:v>
                      </c:pt>
                      <c:pt idx="962">
                        <c:v>384.98399999999998</c:v>
                      </c:pt>
                      <c:pt idx="963">
                        <c:v>385.38400000000001</c:v>
                      </c:pt>
                      <c:pt idx="964">
                        <c:v>385.78399999999999</c:v>
                      </c:pt>
                      <c:pt idx="965">
                        <c:v>386.185</c:v>
                      </c:pt>
                      <c:pt idx="966">
                        <c:v>386.58499999999998</c:v>
                      </c:pt>
                      <c:pt idx="967">
                        <c:v>386.98500000000001</c:v>
                      </c:pt>
                      <c:pt idx="968">
                        <c:v>387.38499999999999</c:v>
                      </c:pt>
                      <c:pt idx="969">
                        <c:v>387.78500000000003</c:v>
                      </c:pt>
                      <c:pt idx="970">
                        <c:v>388.185</c:v>
                      </c:pt>
                      <c:pt idx="971">
                        <c:v>388.58499999999998</c:v>
                      </c:pt>
                      <c:pt idx="972">
                        <c:v>388.98500000000001</c:v>
                      </c:pt>
                      <c:pt idx="973">
                        <c:v>389.38499999999999</c:v>
                      </c:pt>
                      <c:pt idx="974">
                        <c:v>389.78500000000003</c:v>
                      </c:pt>
                      <c:pt idx="975">
                        <c:v>390.18599999999998</c:v>
                      </c:pt>
                      <c:pt idx="976">
                        <c:v>390.58600000000001</c:v>
                      </c:pt>
                      <c:pt idx="977">
                        <c:v>390.98599999999999</c:v>
                      </c:pt>
                      <c:pt idx="978">
                        <c:v>391.38600000000002</c:v>
                      </c:pt>
                      <c:pt idx="979">
                        <c:v>391.786</c:v>
                      </c:pt>
                      <c:pt idx="980">
                        <c:v>392.18599999999998</c:v>
                      </c:pt>
                      <c:pt idx="981">
                        <c:v>392.58600000000001</c:v>
                      </c:pt>
                      <c:pt idx="982">
                        <c:v>392.98599999999999</c:v>
                      </c:pt>
                      <c:pt idx="983">
                        <c:v>393.38600000000002</c:v>
                      </c:pt>
                      <c:pt idx="984">
                        <c:v>393.786</c:v>
                      </c:pt>
                      <c:pt idx="985">
                        <c:v>394.18799999999999</c:v>
                      </c:pt>
                      <c:pt idx="986">
                        <c:v>394.58800000000002</c:v>
                      </c:pt>
                      <c:pt idx="987">
                        <c:v>394.988</c:v>
                      </c:pt>
                      <c:pt idx="988">
                        <c:v>395.38799999999998</c:v>
                      </c:pt>
                      <c:pt idx="989">
                        <c:v>395.78800000000001</c:v>
                      </c:pt>
                      <c:pt idx="990">
                        <c:v>396.18799999999999</c:v>
                      </c:pt>
                      <c:pt idx="991">
                        <c:v>396.58800000000002</c:v>
                      </c:pt>
                      <c:pt idx="992">
                        <c:v>396.988</c:v>
                      </c:pt>
                      <c:pt idx="993">
                        <c:v>397.38799999999998</c:v>
                      </c:pt>
                      <c:pt idx="994">
                        <c:v>397.78800000000001</c:v>
                      </c:pt>
                      <c:pt idx="995">
                        <c:v>398.19099999999997</c:v>
                      </c:pt>
                      <c:pt idx="996">
                        <c:v>398.59100000000001</c:v>
                      </c:pt>
                      <c:pt idx="997">
                        <c:v>398.99099999999999</c:v>
                      </c:pt>
                      <c:pt idx="998">
                        <c:v>399.39100000000002</c:v>
                      </c:pt>
                      <c:pt idx="999">
                        <c:v>399.791</c:v>
                      </c:pt>
                      <c:pt idx="1000">
                        <c:v>400.19099999999997</c:v>
                      </c:pt>
                      <c:pt idx="1001">
                        <c:v>400.59100000000001</c:v>
                      </c:pt>
                      <c:pt idx="1002">
                        <c:v>400.99099999999999</c:v>
                      </c:pt>
                      <c:pt idx="1003">
                        <c:v>401.39100000000002</c:v>
                      </c:pt>
                      <c:pt idx="1004">
                        <c:v>401.791</c:v>
                      </c:pt>
                      <c:pt idx="1005">
                        <c:v>402.19200000000001</c:v>
                      </c:pt>
                      <c:pt idx="1006">
                        <c:v>402.59199999999998</c:v>
                      </c:pt>
                      <c:pt idx="1007">
                        <c:v>402.99200000000002</c:v>
                      </c:pt>
                      <c:pt idx="1008">
                        <c:v>403.392</c:v>
                      </c:pt>
                      <c:pt idx="1009">
                        <c:v>403.79199999999997</c:v>
                      </c:pt>
                      <c:pt idx="1010">
                        <c:v>404.19200000000001</c:v>
                      </c:pt>
                      <c:pt idx="1011">
                        <c:v>404.59199999999998</c:v>
                      </c:pt>
                      <c:pt idx="1012">
                        <c:v>404.99200000000002</c:v>
                      </c:pt>
                      <c:pt idx="1013">
                        <c:v>405.392</c:v>
                      </c:pt>
                      <c:pt idx="1014">
                        <c:v>405.79199999999997</c:v>
                      </c:pt>
                      <c:pt idx="1015">
                        <c:v>406.19400000000002</c:v>
                      </c:pt>
                      <c:pt idx="1016">
                        <c:v>406.59399999999999</c:v>
                      </c:pt>
                      <c:pt idx="1017">
                        <c:v>406.99299999999999</c:v>
                      </c:pt>
                      <c:pt idx="1018">
                        <c:v>407.39299999999997</c:v>
                      </c:pt>
                      <c:pt idx="1019">
                        <c:v>407.79300000000001</c:v>
                      </c:pt>
                      <c:pt idx="1020">
                        <c:v>408.19400000000002</c:v>
                      </c:pt>
                      <c:pt idx="1021">
                        <c:v>408.59399999999999</c:v>
                      </c:pt>
                      <c:pt idx="1022">
                        <c:v>408.99299999999999</c:v>
                      </c:pt>
                      <c:pt idx="1023">
                        <c:v>409.39299999999997</c:v>
                      </c:pt>
                      <c:pt idx="1024">
                        <c:v>409.79300000000001</c:v>
                      </c:pt>
                      <c:pt idx="1025">
                        <c:v>410.19499999999999</c:v>
                      </c:pt>
                      <c:pt idx="1026">
                        <c:v>410.59500000000003</c:v>
                      </c:pt>
                      <c:pt idx="1027">
                        <c:v>410.995</c:v>
                      </c:pt>
                      <c:pt idx="1028">
                        <c:v>411.39499999999998</c:v>
                      </c:pt>
                      <c:pt idx="1029">
                        <c:v>411.79500000000002</c:v>
                      </c:pt>
                      <c:pt idx="1030">
                        <c:v>412.19499999999999</c:v>
                      </c:pt>
                      <c:pt idx="1031">
                        <c:v>412.59500000000003</c:v>
                      </c:pt>
                      <c:pt idx="1032">
                        <c:v>412.995</c:v>
                      </c:pt>
                      <c:pt idx="1033">
                        <c:v>413.39499999999998</c:v>
                      </c:pt>
                      <c:pt idx="1034">
                        <c:v>413.79500000000002</c:v>
                      </c:pt>
                      <c:pt idx="1035">
                        <c:v>414.19600000000003</c:v>
                      </c:pt>
                      <c:pt idx="1036">
                        <c:v>414.596</c:v>
                      </c:pt>
                      <c:pt idx="1037">
                        <c:v>414.99599999999998</c:v>
                      </c:pt>
                      <c:pt idx="1038">
                        <c:v>415.39600000000002</c:v>
                      </c:pt>
                      <c:pt idx="1039">
                        <c:v>415.79599999999999</c:v>
                      </c:pt>
                      <c:pt idx="1040">
                        <c:v>416.19600000000003</c:v>
                      </c:pt>
                      <c:pt idx="1041">
                        <c:v>416.596</c:v>
                      </c:pt>
                      <c:pt idx="1042">
                        <c:v>416.99599999999998</c:v>
                      </c:pt>
                      <c:pt idx="1043">
                        <c:v>417.39600000000002</c:v>
                      </c:pt>
                      <c:pt idx="1044">
                        <c:v>417.79599999999999</c:v>
                      </c:pt>
                      <c:pt idx="1045">
                        <c:v>418.197</c:v>
                      </c:pt>
                      <c:pt idx="1046">
                        <c:v>418.59699999999998</c:v>
                      </c:pt>
                      <c:pt idx="1047">
                        <c:v>418.99700000000001</c:v>
                      </c:pt>
                      <c:pt idx="1048">
                        <c:v>419.39699999999999</c:v>
                      </c:pt>
                      <c:pt idx="1049">
                        <c:v>419.79700000000003</c:v>
                      </c:pt>
                      <c:pt idx="1050">
                        <c:v>420.197</c:v>
                      </c:pt>
                      <c:pt idx="1051">
                        <c:v>420.59699999999998</c:v>
                      </c:pt>
                      <c:pt idx="1052">
                        <c:v>420.99700000000001</c:v>
                      </c:pt>
                      <c:pt idx="1053">
                        <c:v>421.39699999999999</c:v>
                      </c:pt>
                      <c:pt idx="1054">
                        <c:v>421.79700000000003</c:v>
                      </c:pt>
                      <c:pt idx="1055">
                        <c:v>422.19799999999998</c:v>
                      </c:pt>
                      <c:pt idx="1056">
                        <c:v>422.59800000000001</c:v>
                      </c:pt>
                      <c:pt idx="1057">
                        <c:v>422.99799999999999</c:v>
                      </c:pt>
                      <c:pt idx="1058">
                        <c:v>423.39800000000002</c:v>
                      </c:pt>
                      <c:pt idx="1059">
                        <c:v>423.798</c:v>
                      </c:pt>
                      <c:pt idx="1060">
                        <c:v>424.19799999999998</c:v>
                      </c:pt>
                      <c:pt idx="1061">
                        <c:v>424.59800000000001</c:v>
                      </c:pt>
                      <c:pt idx="1062">
                        <c:v>424.99799999999999</c:v>
                      </c:pt>
                      <c:pt idx="1063">
                        <c:v>425.39800000000002</c:v>
                      </c:pt>
                      <c:pt idx="1064">
                        <c:v>425.798</c:v>
                      </c:pt>
                      <c:pt idx="1065">
                        <c:v>426.2</c:v>
                      </c:pt>
                      <c:pt idx="1066">
                        <c:v>426.6</c:v>
                      </c:pt>
                      <c:pt idx="1067">
                        <c:v>427</c:v>
                      </c:pt>
                      <c:pt idx="1068">
                        <c:v>427.4</c:v>
                      </c:pt>
                      <c:pt idx="1069">
                        <c:v>427.8</c:v>
                      </c:pt>
                      <c:pt idx="1070">
                        <c:v>428.2</c:v>
                      </c:pt>
                      <c:pt idx="1071">
                        <c:v>428.6</c:v>
                      </c:pt>
                      <c:pt idx="1072">
                        <c:v>429</c:v>
                      </c:pt>
                      <c:pt idx="1073">
                        <c:v>429.4</c:v>
                      </c:pt>
                      <c:pt idx="1074">
                        <c:v>429.8</c:v>
                      </c:pt>
                      <c:pt idx="1075">
                        <c:v>430.20100000000002</c:v>
                      </c:pt>
                      <c:pt idx="1076">
                        <c:v>430.601</c:v>
                      </c:pt>
                      <c:pt idx="1077">
                        <c:v>431.00099999999998</c:v>
                      </c:pt>
                      <c:pt idx="1078">
                        <c:v>431.40100000000001</c:v>
                      </c:pt>
                      <c:pt idx="1079">
                        <c:v>431.80099999999999</c:v>
                      </c:pt>
                      <c:pt idx="1080">
                        <c:v>432.20100000000002</c:v>
                      </c:pt>
                      <c:pt idx="1081">
                        <c:v>432.601</c:v>
                      </c:pt>
                      <c:pt idx="1082">
                        <c:v>433.00099999999998</c:v>
                      </c:pt>
                      <c:pt idx="1083">
                        <c:v>433.40100000000001</c:v>
                      </c:pt>
                      <c:pt idx="1084">
                        <c:v>433.80099999999999</c:v>
                      </c:pt>
                      <c:pt idx="1085">
                        <c:v>434.202</c:v>
                      </c:pt>
                      <c:pt idx="1086">
                        <c:v>434.60199999999998</c:v>
                      </c:pt>
                      <c:pt idx="1087">
                        <c:v>435.00200000000001</c:v>
                      </c:pt>
                      <c:pt idx="1088">
                        <c:v>435.40199999999999</c:v>
                      </c:pt>
                      <c:pt idx="1089">
                        <c:v>435.80200000000002</c:v>
                      </c:pt>
                      <c:pt idx="1090">
                        <c:v>436.202</c:v>
                      </c:pt>
                      <c:pt idx="1091">
                        <c:v>436.60199999999998</c:v>
                      </c:pt>
                      <c:pt idx="1092">
                        <c:v>437.00200000000001</c:v>
                      </c:pt>
                      <c:pt idx="1093">
                        <c:v>437.40199999999999</c:v>
                      </c:pt>
                      <c:pt idx="1094">
                        <c:v>437.80200000000002</c:v>
                      </c:pt>
                      <c:pt idx="1095">
                        <c:v>438.20499999999998</c:v>
                      </c:pt>
                      <c:pt idx="1096">
                        <c:v>438.60500000000002</c:v>
                      </c:pt>
                      <c:pt idx="1097">
                        <c:v>439.005</c:v>
                      </c:pt>
                      <c:pt idx="1098">
                        <c:v>439.40499999999997</c:v>
                      </c:pt>
                      <c:pt idx="1099">
                        <c:v>439.80500000000001</c:v>
                      </c:pt>
                      <c:pt idx="1100">
                        <c:v>440.20499999999998</c:v>
                      </c:pt>
                      <c:pt idx="1101">
                        <c:v>440.60500000000002</c:v>
                      </c:pt>
                      <c:pt idx="1102">
                        <c:v>441.005</c:v>
                      </c:pt>
                      <c:pt idx="1103">
                        <c:v>441.40499999999997</c:v>
                      </c:pt>
                      <c:pt idx="1104">
                        <c:v>441.80500000000001</c:v>
                      </c:pt>
                      <c:pt idx="1105">
                        <c:v>442.20600000000002</c:v>
                      </c:pt>
                      <c:pt idx="1106">
                        <c:v>442.60599999999999</c:v>
                      </c:pt>
                      <c:pt idx="1107">
                        <c:v>443.00599999999997</c:v>
                      </c:pt>
                      <c:pt idx="1108">
                        <c:v>443.40600000000001</c:v>
                      </c:pt>
                      <c:pt idx="1109">
                        <c:v>443.80599999999998</c:v>
                      </c:pt>
                      <c:pt idx="1110">
                        <c:v>444.20600000000002</c:v>
                      </c:pt>
                      <c:pt idx="1111">
                        <c:v>444.60599999999999</c:v>
                      </c:pt>
                      <c:pt idx="1112">
                        <c:v>445.00599999999997</c:v>
                      </c:pt>
                      <c:pt idx="1113">
                        <c:v>445.40600000000001</c:v>
                      </c:pt>
                      <c:pt idx="1114">
                        <c:v>445.80599999999998</c:v>
                      </c:pt>
                      <c:pt idx="1115">
                        <c:v>446.20800000000003</c:v>
                      </c:pt>
                      <c:pt idx="1116">
                        <c:v>446.608</c:v>
                      </c:pt>
                      <c:pt idx="1117">
                        <c:v>447.00799999999998</c:v>
                      </c:pt>
                      <c:pt idx="1118">
                        <c:v>447.40800000000002</c:v>
                      </c:pt>
                      <c:pt idx="1119">
                        <c:v>447.80799999999999</c:v>
                      </c:pt>
                      <c:pt idx="1120">
                        <c:v>448.20800000000003</c:v>
                      </c:pt>
                      <c:pt idx="1121">
                        <c:v>448.608</c:v>
                      </c:pt>
                      <c:pt idx="1122">
                        <c:v>449.00799999999998</c:v>
                      </c:pt>
                      <c:pt idx="1123">
                        <c:v>449.40800000000002</c:v>
                      </c:pt>
                      <c:pt idx="1124">
                        <c:v>449.80799999999999</c:v>
                      </c:pt>
                      <c:pt idx="1125">
                        <c:v>450.209</c:v>
                      </c:pt>
                      <c:pt idx="1126">
                        <c:v>450.60899999999998</c:v>
                      </c:pt>
                      <c:pt idx="1127">
                        <c:v>451.00900000000001</c:v>
                      </c:pt>
                      <c:pt idx="1128">
                        <c:v>451.40899999999999</c:v>
                      </c:pt>
                      <c:pt idx="1129">
                        <c:v>451.80900000000003</c:v>
                      </c:pt>
                      <c:pt idx="1130">
                        <c:v>452.209</c:v>
                      </c:pt>
                      <c:pt idx="1131">
                        <c:v>452.60899999999998</c:v>
                      </c:pt>
                      <c:pt idx="1132">
                        <c:v>453.00900000000001</c:v>
                      </c:pt>
                      <c:pt idx="1133">
                        <c:v>453.40899999999999</c:v>
                      </c:pt>
                      <c:pt idx="1134">
                        <c:v>453.80900000000003</c:v>
                      </c:pt>
                      <c:pt idx="1135">
                        <c:v>454.21</c:v>
                      </c:pt>
                      <c:pt idx="1136">
                        <c:v>454.61</c:v>
                      </c:pt>
                      <c:pt idx="1137">
                        <c:v>455.01</c:v>
                      </c:pt>
                      <c:pt idx="1138">
                        <c:v>455.41</c:v>
                      </c:pt>
                      <c:pt idx="1139">
                        <c:v>455.81</c:v>
                      </c:pt>
                      <c:pt idx="1140">
                        <c:v>456.21</c:v>
                      </c:pt>
                      <c:pt idx="1141">
                        <c:v>456.61</c:v>
                      </c:pt>
                      <c:pt idx="1142">
                        <c:v>457.01</c:v>
                      </c:pt>
                      <c:pt idx="1143">
                        <c:v>457.41</c:v>
                      </c:pt>
                      <c:pt idx="1144">
                        <c:v>457.81</c:v>
                      </c:pt>
                      <c:pt idx="1145">
                        <c:v>458.21100000000001</c:v>
                      </c:pt>
                      <c:pt idx="1146">
                        <c:v>458.61099999999999</c:v>
                      </c:pt>
                      <c:pt idx="1147">
                        <c:v>459.01100000000002</c:v>
                      </c:pt>
                      <c:pt idx="1148">
                        <c:v>459.411</c:v>
                      </c:pt>
                      <c:pt idx="1149">
                        <c:v>459.81099999999998</c:v>
                      </c:pt>
                      <c:pt idx="1150">
                        <c:v>460.21100000000001</c:v>
                      </c:pt>
                      <c:pt idx="1151">
                        <c:v>460.61099999999999</c:v>
                      </c:pt>
                      <c:pt idx="1152">
                        <c:v>461.01100000000002</c:v>
                      </c:pt>
                      <c:pt idx="1153">
                        <c:v>461.411</c:v>
                      </c:pt>
                      <c:pt idx="1154">
                        <c:v>461.81099999999998</c:v>
                      </c:pt>
                      <c:pt idx="1155">
                        <c:v>462.21300000000002</c:v>
                      </c:pt>
                      <c:pt idx="1156">
                        <c:v>462.613</c:v>
                      </c:pt>
                      <c:pt idx="1157">
                        <c:v>463.01299999999998</c:v>
                      </c:pt>
                      <c:pt idx="1158">
                        <c:v>463.41300000000001</c:v>
                      </c:pt>
                      <c:pt idx="1159">
                        <c:v>463.81200000000001</c:v>
                      </c:pt>
                      <c:pt idx="1160">
                        <c:v>464.21300000000002</c:v>
                      </c:pt>
                      <c:pt idx="1161">
                        <c:v>464.613</c:v>
                      </c:pt>
                      <c:pt idx="1162">
                        <c:v>465.01299999999998</c:v>
                      </c:pt>
                      <c:pt idx="1163">
                        <c:v>465.41300000000001</c:v>
                      </c:pt>
                      <c:pt idx="1164">
                        <c:v>465.81200000000001</c:v>
                      </c:pt>
                      <c:pt idx="1165">
                        <c:v>466.214</c:v>
                      </c:pt>
                      <c:pt idx="1166">
                        <c:v>466.61399999999998</c:v>
                      </c:pt>
                      <c:pt idx="1167">
                        <c:v>467.01400000000001</c:v>
                      </c:pt>
                      <c:pt idx="1168">
                        <c:v>467.41399999999999</c:v>
                      </c:pt>
                      <c:pt idx="1169">
                        <c:v>467.81400000000002</c:v>
                      </c:pt>
                      <c:pt idx="1170">
                        <c:v>468.214</c:v>
                      </c:pt>
                      <c:pt idx="1171">
                        <c:v>468.61399999999998</c:v>
                      </c:pt>
                      <c:pt idx="1172">
                        <c:v>469.01400000000001</c:v>
                      </c:pt>
                      <c:pt idx="1173">
                        <c:v>469.41399999999999</c:v>
                      </c:pt>
                      <c:pt idx="1174">
                        <c:v>469.81400000000002</c:v>
                      </c:pt>
                      <c:pt idx="1175">
                        <c:v>470.21499999999997</c:v>
                      </c:pt>
                      <c:pt idx="1176">
                        <c:v>470.61500000000001</c:v>
                      </c:pt>
                      <c:pt idx="1177">
                        <c:v>471.01499999999999</c:v>
                      </c:pt>
                      <c:pt idx="1178">
                        <c:v>471.41500000000002</c:v>
                      </c:pt>
                      <c:pt idx="1179">
                        <c:v>471.815</c:v>
                      </c:pt>
                      <c:pt idx="1180">
                        <c:v>472.21499999999997</c:v>
                      </c:pt>
                      <c:pt idx="1181">
                        <c:v>472.61500000000001</c:v>
                      </c:pt>
                      <c:pt idx="1182">
                        <c:v>473.01499999999999</c:v>
                      </c:pt>
                      <c:pt idx="1183">
                        <c:v>473.41500000000002</c:v>
                      </c:pt>
                      <c:pt idx="1184">
                        <c:v>473.815</c:v>
                      </c:pt>
                      <c:pt idx="1185">
                        <c:v>474.21699999999998</c:v>
                      </c:pt>
                      <c:pt idx="1186">
                        <c:v>474.61700000000002</c:v>
                      </c:pt>
                      <c:pt idx="1187">
                        <c:v>475.017</c:v>
                      </c:pt>
                      <c:pt idx="1188">
                        <c:v>475.41699999999997</c:v>
                      </c:pt>
                      <c:pt idx="1189">
                        <c:v>475.81700000000001</c:v>
                      </c:pt>
                      <c:pt idx="1190">
                        <c:v>476.21699999999998</c:v>
                      </c:pt>
                      <c:pt idx="1191">
                        <c:v>476.61700000000002</c:v>
                      </c:pt>
                      <c:pt idx="1192">
                        <c:v>477.017</c:v>
                      </c:pt>
                      <c:pt idx="1193">
                        <c:v>477.41699999999997</c:v>
                      </c:pt>
                      <c:pt idx="1194">
                        <c:v>477.81700000000001</c:v>
                      </c:pt>
                      <c:pt idx="1195">
                        <c:v>478.22</c:v>
                      </c:pt>
                      <c:pt idx="1196">
                        <c:v>478.62</c:v>
                      </c:pt>
                      <c:pt idx="1197">
                        <c:v>479.02</c:v>
                      </c:pt>
                      <c:pt idx="1198">
                        <c:v>479.42</c:v>
                      </c:pt>
                      <c:pt idx="1199">
                        <c:v>479.82</c:v>
                      </c:pt>
                      <c:pt idx="1200">
                        <c:v>480.22</c:v>
                      </c:pt>
                      <c:pt idx="1201">
                        <c:v>480.62</c:v>
                      </c:pt>
                      <c:pt idx="1202">
                        <c:v>481.02</c:v>
                      </c:pt>
                      <c:pt idx="1203">
                        <c:v>481.42</c:v>
                      </c:pt>
                      <c:pt idx="1204">
                        <c:v>481.82</c:v>
                      </c:pt>
                      <c:pt idx="1205">
                        <c:v>482.221</c:v>
                      </c:pt>
                      <c:pt idx="1206">
                        <c:v>482.62099999999998</c:v>
                      </c:pt>
                      <c:pt idx="1207">
                        <c:v>483.02100000000002</c:v>
                      </c:pt>
                      <c:pt idx="1208">
                        <c:v>483.42099999999999</c:v>
                      </c:pt>
                      <c:pt idx="1209">
                        <c:v>483.82100000000003</c:v>
                      </c:pt>
                      <c:pt idx="1210">
                        <c:v>484.221</c:v>
                      </c:pt>
                      <c:pt idx="1211">
                        <c:v>484.62099999999998</c:v>
                      </c:pt>
                      <c:pt idx="1212">
                        <c:v>485.02100000000002</c:v>
                      </c:pt>
                      <c:pt idx="1213">
                        <c:v>485.42099999999999</c:v>
                      </c:pt>
                      <c:pt idx="1214">
                        <c:v>485.82100000000003</c:v>
                      </c:pt>
                      <c:pt idx="1215">
                        <c:v>486.22300000000001</c:v>
                      </c:pt>
                      <c:pt idx="1216">
                        <c:v>486.62299999999999</c:v>
                      </c:pt>
                      <c:pt idx="1217">
                        <c:v>487.02300000000002</c:v>
                      </c:pt>
                      <c:pt idx="1218">
                        <c:v>487.423</c:v>
                      </c:pt>
                      <c:pt idx="1219">
                        <c:v>487.82299999999998</c:v>
                      </c:pt>
                      <c:pt idx="1220">
                        <c:v>488.22300000000001</c:v>
                      </c:pt>
                      <c:pt idx="1221">
                        <c:v>488.62299999999999</c:v>
                      </c:pt>
                      <c:pt idx="1222">
                        <c:v>489.02300000000002</c:v>
                      </c:pt>
                      <c:pt idx="1223">
                        <c:v>489.423</c:v>
                      </c:pt>
                      <c:pt idx="1224">
                        <c:v>489.82299999999998</c:v>
                      </c:pt>
                      <c:pt idx="1225">
                        <c:v>490.22399999999999</c:v>
                      </c:pt>
                      <c:pt idx="1226">
                        <c:v>490.62400000000002</c:v>
                      </c:pt>
                      <c:pt idx="1227">
                        <c:v>491.024</c:v>
                      </c:pt>
                      <c:pt idx="1228">
                        <c:v>491.42399999999998</c:v>
                      </c:pt>
                      <c:pt idx="1229">
                        <c:v>491.82400000000001</c:v>
                      </c:pt>
                      <c:pt idx="1230">
                        <c:v>492.22399999999999</c:v>
                      </c:pt>
                      <c:pt idx="1231">
                        <c:v>492.62400000000002</c:v>
                      </c:pt>
                      <c:pt idx="1232">
                        <c:v>493.024</c:v>
                      </c:pt>
                      <c:pt idx="1233">
                        <c:v>493.42399999999998</c:v>
                      </c:pt>
                      <c:pt idx="1234">
                        <c:v>493.82400000000001</c:v>
                      </c:pt>
                      <c:pt idx="1235">
                        <c:v>494.22500000000002</c:v>
                      </c:pt>
                      <c:pt idx="1236">
                        <c:v>494.625</c:v>
                      </c:pt>
                      <c:pt idx="1237">
                        <c:v>495.02499999999998</c:v>
                      </c:pt>
                      <c:pt idx="1238">
                        <c:v>495.42500000000001</c:v>
                      </c:pt>
                      <c:pt idx="1239">
                        <c:v>495.82499999999999</c:v>
                      </c:pt>
                      <c:pt idx="1240">
                        <c:v>496.22500000000002</c:v>
                      </c:pt>
                      <c:pt idx="1241">
                        <c:v>496.625</c:v>
                      </c:pt>
                      <c:pt idx="1242">
                        <c:v>497.02499999999998</c:v>
                      </c:pt>
                      <c:pt idx="1243">
                        <c:v>497.42500000000001</c:v>
                      </c:pt>
                      <c:pt idx="1244">
                        <c:v>497.82499999999999</c:v>
                      </c:pt>
                      <c:pt idx="1245">
                        <c:v>498.226</c:v>
                      </c:pt>
                      <c:pt idx="1246">
                        <c:v>498.62599999999998</c:v>
                      </c:pt>
                      <c:pt idx="1247">
                        <c:v>499.02600000000001</c:v>
                      </c:pt>
                      <c:pt idx="1248">
                        <c:v>499.42599999999999</c:v>
                      </c:pt>
                      <c:pt idx="1249">
                        <c:v>499.82600000000002</c:v>
                      </c:pt>
                      <c:pt idx="1250">
                        <c:v>500.226</c:v>
                      </c:pt>
                      <c:pt idx="1251">
                        <c:v>500.62599999999998</c:v>
                      </c:pt>
                      <c:pt idx="1252">
                        <c:v>501.02600000000001</c:v>
                      </c:pt>
                      <c:pt idx="1253">
                        <c:v>501.42599999999999</c:v>
                      </c:pt>
                      <c:pt idx="1254">
                        <c:v>501.82600000000002</c:v>
                      </c:pt>
                      <c:pt idx="1255">
                        <c:v>502.22699999999998</c:v>
                      </c:pt>
                      <c:pt idx="1256">
                        <c:v>502.62700000000001</c:v>
                      </c:pt>
                      <c:pt idx="1257">
                        <c:v>503.02699999999999</c:v>
                      </c:pt>
                      <c:pt idx="1258">
                        <c:v>503.42700000000002</c:v>
                      </c:pt>
                      <c:pt idx="1259">
                        <c:v>503.827</c:v>
                      </c:pt>
                      <c:pt idx="1260">
                        <c:v>504.22699999999998</c:v>
                      </c:pt>
                      <c:pt idx="1261">
                        <c:v>504.62700000000001</c:v>
                      </c:pt>
                      <c:pt idx="1262">
                        <c:v>505.02699999999999</c:v>
                      </c:pt>
                      <c:pt idx="1263">
                        <c:v>505.42700000000002</c:v>
                      </c:pt>
                      <c:pt idx="1264">
                        <c:v>505.827</c:v>
                      </c:pt>
                      <c:pt idx="1265">
                        <c:v>506.22899999999998</c:v>
                      </c:pt>
                      <c:pt idx="1266">
                        <c:v>506.62900000000002</c:v>
                      </c:pt>
                      <c:pt idx="1267">
                        <c:v>507.029</c:v>
                      </c:pt>
                      <c:pt idx="1268">
                        <c:v>507.42899999999997</c:v>
                      </c:pt>
                      <c:pt idx="1269">
                        <c:v>507.82900000000001</c:v>
                      </c:pt>
                      <c:pt idx="1270">
                        <c:v>508.22899999999998</c:v>
                      </c:pt>
                      <c:pt idx="1271">
                        <c:v>508.62900000000002</c:v>
                      </c:pt>
                      <c:pt idx="1272">
                        <c:v>509.029</c:v>
                      </c:pt>
                      <c:pt idx="1273">
                        <c:v>509.42899999999997</c:v>
                      </c:pt>
                      <c:pt idx="1274">
                        <c:v>509.82900000000001</c:v>
                      </c:pt>
                      <c:pt idx="1275">
                        <c:v>510.23</c:v>
                      </c:pt>
                      <c:pt idx="1276">
                        <c:v>510.63</c:v>
                      </c:pt>
                      <c:pt idx="1277">
                        <c:v>511.03</c:v>
                      </c:pt>
                      <c:pt idx="1278">
                        <c:v>511.43</c:v>
                      </c:pt>
                      <c:pt idx="1279">
                        <c:v>511.83</c:v>
                      </c:pt>
                      <c:pt idx="1280">
                        <c:v>512.23</c:v>
                      </c:pt>
                      <c:pt idx="1281">
                        <c:v>512.63</c:v>
                      </c:pt>
                      <c:pt idx="1282">
                        <c:v>513.03</c:v>
                      </c:pt>
                      <c:pt idx="1283">
                        <c:v>513.42999999999995</c:v>
                      </c:pt>
                      <c:pt idx="1284">
                        <c:v>513.83000000000004</c:v>
                      </c:pt>
                      <c:pt idx="1285">
                        <c:v>514.23099999999999</c:v>
                      </c:pt>
                      <c:pt idx="1286">
                        <c:v>514.63099999999997</c:v>
                      </c:pt>
                      <c:pt idx="1287">
                        <c:v>515.03099999999995</c:v>
                      </c:pt>
                      <c:pt idx="1288">
                        <c:v>515.43100000000004</c:v>
                      </c:pt>
                      <c:pt idx="1289">
                        <c:v>515.83100000000002</c:v>
                      </c:pt>
                      <c:pt idx="1290">
                        <c:v>516.23099999999999</c:v>
                      </c:pt>
                      <c:pt idx="1291">
                        <c:v>516.63099999999997</c:v>
                      </c:pt>
                      <c:pt idx="1292">
                        <c:v>517.03099999999995</c:v>
                      </c:pt>
                      <c:pt idx="1293">
                        <c:v>517.43100000000004</c:v>
                      </c:pt>
                      <c:pt idx="1294">
                        <c:v>517.83100000000002</c:v>
                      </c:pt>
                      <c:pt idx="1295">
                        <c:v>518.23500000000001</c:v>
                      </c:pt>
                      <c:pt idx="1296">
                        <c:v>518.63499999999999</c:v>
                      </c:pt>
                      <c:pt idx="1297">
                        <c:v>519.03499999999997</c:v>
                      </c:pt>
                      <c:pt idx="1298">
                        <c:v>519.43499999999995</c:v>
                      </c:pt>
                      <c:pt idx="1299">
                        <c:v>519.83500000000004</c:v>
                      </c:pt>
                      <c:pt idx="1300">
                        <c:v>520.23500000000001</c:v>
                      </c:pt>
                      <c:pt idx="1301">
                        <c:v>520.63499999999999</c:v>
                      </c:pt>
                      <c:pt idx="1302">
                        <c:v>521.03499999999997</c:v>
                      </c:pt>
                      <c:pt idx="1303">
                        <c:v>521.43499999999995</c:v>
                      </c:pt>
                      <c:pt idx="1304">
                        <c:v>521.83500000000004</c:v>
                      </c:pt>
                      <c:pt idx="1305">
                        <c:v>522.23599999999999</c:v>
                      </c:pt>
                      <c:pt idx="1306">
                        <c:v>522.63599999999997</c:v>
                      </c:pt>
                      <c:pt idx="1307">
                        <c:v>523.03599999999994</c:v>
                      </c:pt>
                      <c:pt idx="1308">
                        <c:v>523.43600000000004</c:v>
                      </c:pt>
                      <c:pt idx="1309">
                        <c:v>523.83600000000001</c:v>
                      </c:pt>
                      <c:pt idx="1310">
                        <c:v>524.23599999999999</c:v>
                      </c:pt>
                      <c:pt idx="1311">
                        <c:v>524.63599999999997</c:v>
                      </c:pt>
                      <c:pt idx="1312">
                        <c:v>525.03599999999994</c:v>
                      </c:pt>
                      <c:pt idx="1313">
                        <c:v>525.43600000000004</c:v>
                      </c:pt>
                      <c:pt idx="1314">
                        <c:v>525.83600000000001</c:v>
                      </c:pt>
                      <c:pt idx="1315">
                        <c:v>526.23699999999997</c:v>
                      </c:pt>
                      <c:pt idx="1316">
                        <c:v>526.63699999999994</c:v>
                      </c:pt>
                      <c:pt idx="1317">
                        <c:v>527.03700000000003</c:v>
                      </c:pt>
                      <c:pt idx="1318">
                        <c:v>527.43700000000001</c:v>
                      </c:pt>
                      <c:pt idx="1319">
                        <c:v>527.83699999999999</c:v>
                      </c:pt>
                      <c:pt idx="1320">
                        <c:v>528.23699999999997</c:v>
                      </c:pt>
                      <c:pt idx="1321">
                        <c:v>528.63699999999994</c:v>
                      </c:pt>
                      <c:pt idx="1322">
                        <c:v>529.03700000000003</c:v>
                      </c:pt>
                      <c:pt idx="1323">
                        <c:v>529.43700000000001</c:v>
                      </c:pt>
                      <c:pt idx="1324">
                        <c:v>529.83699999999999</c:v>
                      </c:pt>
                      <c:pt idx="1325">
                        <c:v>530.23800000000006</c:v>
                      </c:pt>
                      <c:pt idx="1326">
                        <c:v>530.63800000000003</c:v>
                      </c:pt>
                      <c:pt idx="1327">
                        <c:v>531.03800000000001</c:v>
                      </c:pt>
                      <c:pt idx="1328">
                        <c:v>531.43799999999999</c:v>
                      </c:pt>
                      <c:pt idx="1329">
                        <c:v>531.83799999999997</c:v>
                      </c:pt>
                      <c:pt idx="1330">
                        <c:v>532.23800000000006</c:v>
                      </c:pt>
                      <c:pt idx="1331">
                        <c:v>532.63800000000003</c:v>
                      </c:pt>
                      <c:pt idx="1332">
                        <c:v>533.03800000000001</c:v>
                      </c:pt>
                      <c:pt idx="1333">
                        <c:v>533.43799999999999</c:v>
                      </c:pt>
                      <c:pt idx="1334">
                        <c:v>533.83799999999997</c:v>
                      </c:pt>
                      <c:pt idx="1335">
                        <c:v>534.23900000000003</c:v>
                      </c:pt>
                      <c:pt idx="1336">
                        <c:v>534.63900000000001</c:v>
                      </c:pt>
                      <c:pt idx="1337">
                        <c:v>535.03899999999999</c:v>
                      </c:pt>
                      <c:pt idx="1338">
                        <c:v>535.43899999999996</c:v>
                      </c:pt>
                      <c:pt idx="1339">
                        <c:v>535.83900000000006</c:v>
                      </c:pt>
                      <c:pt idx="1340">
                        <c:v>536.23900000000003</c:v>
                      </c:pt>
                      <c:pt idx="1341">
                        <c:v>536.63900000000001</c:v>
                      </c:pt>
                      <c:pt idx="1342">
                        <c:v>537.03899999999999</c:v>
                      </c:pt>
                      <c:pt idx="1343">
                        <c:v>537.43899999999996</c:v>
                      </c:pt>
                      <c:pt idx="1344">
                        <c:v>537.83900000000006</c:v>
                      </c:pt>
                      <c:pt idx="1345">
                        <c:v>538.24099999999999</c:v>
                      </c:pt>
                      <c:pt idx="1346">
                        <c:v>538.64099999999996</c:v>
                      </c:pt>
                      <c:pt idx="1347">
                        <c:v>539.04100000000005</c:v>
                      </c:pt>
                      <c:pt idx="1348">
                        <c:v>539.44100000000003</c:v>
                      </c:pt>
                      <c:pt idx="1349">
                        <c:v>539.84100000000001</c:v>
                      </c:pt>
                      <c:pt idx="1350">
                        <c:v>540.24099999999999</c:v>
                      </c:pt>
                      <c:pt idx="1351">
                        <c:v>540.64099999999996</c:v>
                      </c:pt>
                      <c:pt idx="1352">
                        <c:v>541.04100000000005</c:v>
                      </c:pt>
                      <c:pt idx="1353">
                        <c:v>541.44100000000003</c:v>
                      </c:pt>
                      <c:pt idx="1354">
                        <c:v>541.84100000000001</c:v>
                      </c:pt>
                      <c:pt idx="1355">
                        <c:v>542.24199999999996</c:v>
                      </c:pt>
                      <c:pt idx="1356">
                        <c:v>542.64200000000005</c:v>
                      </c:pt>
                      <c:pt idx="1357">
                        <c:v>543.04200000000003</c:v>
                      </c:pt>
                      <c:pt idx="1358">
                        <c:v>543.44200000000001</c:v>
                      </c:pt>
                      <c:pt idx="1359">
                        <c:v>543.84199999999998</c:v>
                      </c:pt>
                      <c:pt idx="1360">
                        <c:v>544.24199999999996</c:v>
                      </c:pt>
                      <c:pt idx="1361">
                        <c:v>544.64200000000005</c:v>
                      </c:pt>
                      <c:pt idx="1362">
                        <c:v>545.04200000000003</c:v>
                      </c:pt>
                      <c:pt idx="1363">
                        <c:v>545.44200000000001</c:v>
                      </c:pt>
                      <c:pt idx="1364">
                        <c:v>545.84199999999998</c:v>
                      </c:pt>
                      <c:pt idx="1365">
                        <c:v>546.24400000000003</c:v>
                      </c:pt>
                      <c:pt idx="1366">
                        <c:v>546.64400000000001</c:v>
                      </c:pt>
                      <c:pt idx="1367">
                        <c:v>547.04399999999998</c:v>
                      </c:pt>
                      <c:pt idx="1368">
                        <c:v>547.44399999999996</c:v>
                      </c:pt>
                      <c:pt idx="1369">
                        <c:v>547.84400000000005</c:v>
                      </c:pt>
                      <c:pt idx="1370">
                        <c:v>548.24400000000003</c:v>
                      </c:pt>
                      <c:pt idx="1371">
                        <c:v>548.64400000000001</c:v>
                      </c:pt>
                      <c:pt idx="1372">
                        <c:v>549.04399999999998</c:v>
                      </c:pt>
                      <c:pt idx="1373">
                        <c:v>549.44399999999996</c:v>
                      </c:pt>
                      <c:pt idx="1374">
                        <c:v>549.84400000000005</c:v>
                      </c:pt>
                      <c:pt idx="1375">
                        <c:v>550.245</c:v>
                      </c:pt>
                      <c:pt idx="1376">
                        <c:v>550.64499999999998</c:v>
                      </c:pt>
                      <c:pt idx="1377">
                        <c:v>551.04499999999996</c:v>
                      </c:pt>
                      <c:pt idx="1378">
                        <c:v>551.44500000000005</c:v>
                      </c:pt>
                      <c:pt idx="1379">
                        <c:v>551.84500000000003</c:v>
                      </c:pt>
                      <c:pt idx="1380">
                        <c:v>552.245</c:v>
                      </c:pt>
                      <c:pt idx="1381">
                        <c:v>552.64499999999998</c:v>
                      </c:pt>
                      <c:pt idx="1382">
                        <c:v>553.04499999999996</c:v>
                      </c:pt>
                      <c:pt idx="1383">
                        <c:v>553.44500000000005</c:v>
                      </c:pt>
                      <c:pt idx="1384">
                        <c:v>553.84500000000003</c:v>
                      </c:pt>
                      <c:pt idx="1385">
                        <c:v>554.24599999999998</c:v>
                      </c:pt>
                      <c:pt idx="1386">
                        <c:v>554.64599999999996</c:v>
                      </c:pt>
                      <c:pt idx="1387">
                        <c:v>555.04600000000005</c:v>
                      </c:pt>
                      <c:pt idx="1388">
                        <c:v>555.44600000000003</c:v>
                      </c:pt>
                      <c:pt idx="1389">
                        <c:v>555.846</c:v>
                      </c:pt>
                      <c:pt idx="1390">
                        <c:v>556.24599999999998</c:v>
                      </c:pt>
                      <c:pt idx="1391">
                        <c:v>556.64599999999996</c:v>
                      </c:pt>
                      <c:pt idx="1392">
                        <c:v>557.04600000000005</c:v>
                      </c:pt>
                      <c:pt idx="1393">
                        <c:v>557.44600000000003</c:v>
                      </c:pt>
                      <c:pt idx="1394">
                        <c:v>557.846</c:v>
                      </c:pt>
                      <c:pt idx="1395">
                        <c:v>558.24900000000002</c:v>
                      </c:pt>
                      <c:pt idx="1396">
                        <c:v>558.649</c:v>
                      </c:pt>
                      <c:pt idx="1397">
                        <c:v>559.04899999999998</c:v>
                      </c:pt>
                      <c:pt idx="1398">
                        <c:v>559.44899999999996</c:v>
                      </c:pt>
                      <c:pt idx="1399">
                        <c:v>559.84900000000005</c:v>
                      </c:pt>
                      <c:pt idx="1400">
                        <c:v>560.24900000000002</c:v>
                      </c:pt>
                      <c:pt idx="1401">
                        <c:v>560.649</c:v>
                      </c:pt>
                      <c:pt idx="1402">
                        <c:v>561.04899999999998</c:v>
                      </c:pt>
                      <c:pt idx="1403">
                        <c:v>561.44899999999996</c:v>
                      </c:pt>
                      <c:pt idx="1404">
                        <c:v>561.84900000000005</c:v>
                      </c:pt>
                      <c:pt idx="1405">
                        <c:v>562.25</c:v>
                      </c:pt>
                      <c:pt idx="1406">
                        <c:v>562.65</c:v>
                      </c:pt>
                      <c:pt idx="1407">
                        <c:v>563.04999999999995</c:v>
                      </c:pt>
                      <c:pt idx="1408">
                        <c:v>563.45000000000005</c:v>
                      </c:pt>
                      <c:pt idx="1409">
                        <c:v>563.85</c:v>
                      </c:pt>
                      <c:pt idx="1410">
                        <c:v>564.25</c:v>
                      </c:pt>
                      <c:pt idx="1411">
                        <c:v>564.65</c:v>
                      </c:pt>
                      <c:pt idx="1412">
                        <c:v>565.04999999999995</c:v>
                      </c:pt>
                      <c:pt idx="1413">
                        <c:v>565.45000000000005</c:v>
                      </c:pt>
                      <c:pt idx="1414">
                        <c:v>565.85</c:v>
                      </c:pt>
                      <c:pt idx="1415">
                        <c:v>566.25199999999995</c:v>
                      </c:pt>
                      <c:pt idx="1416">
                        <c:v>566.65200000000004</c:v>
                      </c:pt>
                      <c:pt idx="1417">
                        <c:v>567.05200000000002</c:v>
                      </c:pt>
                      <c:pt idx="1418">
                        <c:v>567.452</c:v>
                      </c:pt>
                      <c:pt idx="1419">
                        <c:v>567.85199999999998</c:v>
                      </c:pt>
                      <c:pt idx="1420">
                        <c:v>568.25199999999995</c:v>
                      </c:pt>
                      <c:pt idx="1421">
                        <c:v>568.65200000000004</c:v>
                      </c:pt>
                      <c:pt idx="1422">
                        <c:v>569.05200000000002</c:v>
                      </c:pt>
                      <c:pt idx="1423">
                        <c:v>569.452</c:v>
                      </c:pt>
                      <c:pt idx="1424">
                        <c:v>569.85199999999998</c:v>
                      </c:pt>
                      <c:pt idx="1425">
                        <c:v>570.25300000000004</c:v>
                      </c:pt>
                      <c:pt idx="1426">
                        <c:v>570.65300000000002</c:v>
                      </c:pt>
                      <c:pt idx="1427">
                        <c:v>571.053</c:v>
                      </c:pt>
                      <c:pt idx="1428">
                        <c:v>571.45299999999997</c:v>
                      </c:pt>
                      <c:pt idx="1429">
                        <c:v>571.85299999999995</c:v>
                      </c:pt>
                      <c:pt idx="1430">
                        <c:v>572.25300000000004</c:v>
                      </c:pt>
                      <c:pt idx="1431">
                        <c:v>572.65300000000002</c:v>
                      </c:pt>
                      <c:pt idx="1432">
                        <c:v>573.053</c:v>
                      </c:pt>
                      <c:pt idx="1433">
                        <c:v>573.45299999999997</c:v>
                      </c:pt>
                      <c:pt idx="1434">
                        <c:v>573.85299999999995</c:v>
                      </c:pt>
                      <c:pt idx="1435">
                        <c:v>574.25400000000002</c:v>
                      </c:pt>
                      <c:pt idx="1436">
                        <c:v>574.654</c:v>
                      </c:pt>
                      <c:pt idx="1437">
                        <c:v>575.05399999999997</c:v>
                      </c:pt>
                      <c:pt idx="1438">
                        <c:v>575.45399999999995</c:v>
                      </c:pt>
                      <c:pt idx="1439">
                        <c:v>575.85400000000004</c:v>
                      </c:pt>
                      <c:pt idx="1440">
                        <c:v>576.25400000000002</c:v>
                      </c:pt>
                      <c:pt idx="1441">
                        <c:v>576.654</c:v>
                      </c:pt>
                      <c:pt idx="1442">
                        <c:v>577.05399999999997</c:v>
                      </c:pt>
                      <c:pt idx="1443">
                        <c:v>577.45399999999995</c:v>
                      </c:pt>
                      <c:pt idx="1444">
                        <c:v>577.85400000000004</c:v>
                      </c:pt>
                      <c:pt idx="1445">
                        <c:v>578.255</c:v>
                      </c:pt>
                      <c:pt idx="1446">
                        <c:v>578.65499999999997</c:v>
                      </c:pt>
                      <c:pt idx="1447">
                        <c:v>579.05499999999995</c:v>
                      </c:pt>
                      <c:pt idx="1448">
                        <c:v>579.45500000000004</c:v>
                      </c:pt>
                      <c:pt idx="1449">
                        <c:v>579.85500000000002</c:v>
                      </c:pt>
                      <c:pt idx="1450">
                        <c:v>580.255</c:v>
                      </c:pt>
                      <c:pt idx="1451">
                        <c:v>580.65499999999997</c:v>
                      </c:pt>
                      <c:pt idx="1452">
                        <c:v>581.05499999999995</c:v>
                      </c:pt>
                      <c:pt idx="1453">
                        <c:v>581.45500000000004</c:v>
                      </c:pt>
                      <c:pt idx="1454">
                        <c:v>581.85500000000002</c:v>
                      </c:pt>
                      <c:pt idx="1455">
                        <c:v>582.25599999999997</c:v>
                      </c:pt>
                      <c:pt idx="1456">
                        <c:v>582.65599999999995</c:v>
                      </c:pt>
                      <c:pt idx="1457">
                        <c:v>583.05600000000004</c:v>
                      </c:pt>
                      <c:pt idx="1458">
                        <c:v>583.45600000000002</c:v>
                      </c:pt>
                      <c:pt idx="1459">
                        <c:v>583.85599999999999</c:v>
                      </c:pt>
                      <c:pt idx="1460">
                        <c:v>584.25599999999997</c:v>
                      </c:pt>
                      <c:pt idx="1461">
                        <c:v>584.65599999999995</c:v>
                      </c:pt>
                      <c:pt idx="1462">
                        <c:v>585.05600000000004</c:v>
                      </c:pt>
                      <c:pt idx="1463">
                        <c:v>585.45600000000002</c:v>
                      </c:pt>
                      <c:pt idx="1464">
                        <c:v>585.85599999999999</c:v>
                      </c:pt>
                      <c:pt idx="1465">
                        <c:v>586.25800000000004</c:v>
                      </c:pt>
                      <c:pt idx="1466">
                        <c:v>586.65700000000004</c:v>
                      </c:pt>
                      <c:pt idx="1467">
                        <c:v>587.05700000000002</c:v>
                      </c:pt>
                      <c:pt idx="1468">
                        <c:v>587.45799999999997</c:v>
                      </c:pt>
                      <c:pt idx="1469">
                        <c:v>587.85699999999997</c:v>
                      </c:pt>
                      <c:pt idx="1470">
                        <c:v>588.25800000000004</c:v>
                      </c:pt>
                      <c:pt idx="1471">
                        <c:v>588.65700000000004</c:v>
                      </c:pt>
                      <c:pt idx="1472">
                        <c:v>589.05700000000002</c:v>
                      </c:pt>
                      <c:pt idx="1473">
                        <c:v>589.45799999999997</c:v>
                      </c:pt>
                      <c:pt idx="1474">
                        <c:v>589.85699999999997</c:v>
                      </c:pt>
                      <c:pt idx="1475">
                        <c:v>590.25900000000001</c:v>
                      </c:pt>
                      <c:pt idx="1476">
                        <c:v>590.65899999999999</c:v>
                      </c:pt>
                      <c:pt idx="1477">
                        <c:v>591.05899999999997</c:v>
                      </c:pt>
                      <c:pt idx="1478">
                        <c:v>591.45899999999995</c:v>
                      </c:pt>
                      <c:pt idx="1479">
                        <c:v>591.85900000000004</c:v>
                      </c:pt>
                      <c:pt idx="1480">
                        <c:v>592.25900000000001</c:v>
                      </c:pt>
                      <c:pt idx="1481">
                        <c:v>592.65899999999999</c:v>
                      </c:pt>
                      <c:pt idx="1482">
                        <c:v>593.05899999999997</c:v>
                      </c:pt>
                      <c:pt idx="1483">
                        <c:v>593.45899999999995</c:v>
                      </c:pt>
                      <c:pt idx="1484">
                        <c:v>593.85900000000004</c:v>
                      </c:pt>
                      <c:pt idx="1485">
                        <c:v>594.26199999999994</c:v>
                      </c:pt>
                      <c:pt idx="1486">
                        <c:v>594.66200000000003</c:v>
                      </c:pt>
                      <c:pt idx="1487">
                        <c:v>595.06200000000001</c:v>
                      </c:pt>
                      <c:pt idx="1488">
                        <c:v>595.46199999999999</c:v>
                      </c:pt>
                      <c:pt idx="1489">
                        <c:v>595.86199999999997</c:v>
                      </c:pt>
                      <c:pt idx="1490">
                        <c:v>596.26199999999994</c:v>
                      </c:pt>
                      <c:pt idx="1491">
                        <c:v>596.66200000000003</c:v>
                      </c:pt>
                      <c:pt idx="1492">
                        <c:v>597.06200000000001</c:v>
                      </c:pt>
                      <c:pt idx="1493">
                        <c:v>597.46199999999999</c:v>
                      </c:pt>
                      <c:pt idx="1494">
                        <c:v>597.86199999999997</c:v>
                      </c:pt>
                      <c:pt idx="1495">
                        <c:v>598.26300000000003</c:v>
                      </c:pt>
                      <c:pt idx="1496">
                        <c:v>598.66300000000001</c:v>
                      </c:pt>
                      <c:pt idx="1497">
                        <c:v>599.06299999999999</c:v>
                      </c:pt>
                      <c:pt idx="1498">
                        <c:v>599.46299999999997</c:v>
                      </c:pt>
                      <c:pt idx="1499">
                        <c:v>599.86300000000006</c:v>
                      </c:pt>
                      <c:pt idx="1500">
                        <c:v>600.26300000000003</c:v>
                      </c:pt>
                      <c:pt idx="1501">
                        <c:v>600.66300000000001</c:v>
                      </c:pt>
                      <c:pt idx="1502">
                        <c:v>601.06299999999999</c:v>
                      </c:pt>
                      <c:pt idx="1503">
                        <c:v>601.46299999999997</c:v>
                      </c:pt>
                      <c:pt idx="1504">
                        <c:v>601.86300000000006</c:v>
                      </c:pt>
                      <c:pt idx="1505">
                        <c:v>602.26400000000001</c:v>
                      </c:pt>
                      <c:pt idx="1506">
                        <c:v>602.66399999999999</c:v>
                      </c:pt>
                      <c:pt idx="1507">
                        <c:v>603.06399999999996</c:v>
                      </c:pt>
                      <c:pt idx="1508">
                        <c:v>603.46400000000006</c:v>
                      </c:pt>
                      <c:pt idx="1509">
                        <c:v>603.86400000000003</c:v>
                      </c:pt>
                      <c:pt idx="1510">
                        <c:v>604.26400000000001</c:v>
                      </c:pt>
                      <c:pt idx="1511">
                        <c:v>604.66399999999999</c:v>
                      </c:pt>
                      <c:pt idx="1512">
                        <c:v>605.06399999999996</c:v>
                      </c:pt>
                      <c:pt idx="1513">
                        <c:v>605.46400000000006</c:v>
                      </c:pt>
                      <c:pt idx="1514">
                        <c:v>605.86400000000003</c:v>
                      </c:pt>
                      <c:pt idx="1515">
                        <c:v>606.26599999999996</c:v>
                      </c:pt>
                      <c:pt idx="1516">
                        <c:v>606.66499999999996</c:v>
                      </c:pt>
                      <c:pt idx="1517">
                        <c:v>607.06500000000005</c:v>
                      </c:pt>
                      <c:pt idx="1518">
                        <c:v>607.46500000000003</c:v>
                      </c:pt>
                      <c:pt idx="1519">
                        <c:v>607.86500000000001</c:v>
                      </c:pt>
                      <c:pt idx="1520">
                        <c:v>608.26499999999999</c:v>
                      </c:pt>
                      <c:pt idx="1521">
                        <c:v>608.66499999999996</c:v>
                      </c:pt>
                      <c:pt idx="1522">
                        <c:v>609.06500000000005</c:v>
                      </c:pt>
                      <c:pt idx="1523">
                        <c:v>609.46500000000003</c:v>
                      </c:pt>
                      <c:pt idx="1524">
                        <c:v>609.86500000000001</c:v>
                      </c:pt>
                      <c:pt idx="1525">
                        <c:v>610.26700000000005</c:v>
                      </c:pt>
                      <c:pt idx="1526">
                        <c:v>610.66700000000003</c:v>
                      </c:pt>
                      <c:pt idx="1527">
                        <c:v>611.06700000000001</c:v>
                      </c:pt>
                      <c:pt idx="1528">
                        <c:v>611.46600000000001</c:v>
                      </c:pt>
                      <c:pt idx="1529">
                        <c:v>611.86699999999996</c:v>
                      </c:pt>
                      <c:pt idx="1530">
                        <c:v>612.26599999999996</c:v>
                      </c:pt>
                      <c:pt idx="1531">
                        <c:v>612.66700000000003</c:v>
                      </c:pt>
                      <c:pt idx="1532">
                        <c:v>613.06700000000001</c:v>
                      </c:pt>
                      <c:pt idx="1533">
                        <c:v>613.46600000000001</c:v>
                      </c:pt>
                      <c:pt idx="1534">
                        <c:v>613.86699999999996</c:v>
                      </c:pt>
                      <c:pt idx="1535">
                        <c:v>614.26800000000003</c:v>
                      </c:pt>
                      <c:pt idx="1536">
                        <c:v>614.66800000000001</c:v>
                      </c:pt>
                      <c:pt idx="1537">
                        <c:v>615.06799999999998</c:v>
                      </c:pt>
                      <c:pt idx="1538">
                        <c:v>615.46799999999996</c:v>
                      </c:pt>
                      <c:pt idx="1539">
                        <c:v>615.86800000000005</c:v>
                      </c:pt>
                      <c:pt idx="1540">
                        <c:v>616.26800000000003</c:v>
                      </c:pt>
                      <c:pt idx="1541">
                        <c:v>616.66800000000001</c:v>
                      </c:pt>
                      <c:pt idx="1542">
                        <c:v>617.06799999999998</c:v>
                      </c:pt>
                      <c:pt idx="1543">
                        <c:v>617.46799999999996</c:v>
                      </c:pt>
                      <c:pt idx="1544">
                        <c:v>617.86800000000005</c:v>
                      </c:pt>
                      <c:pt idx="1545">
                        <c:v>618.26900000000001</c:v>
                      </c:pt>
                      <c:pt idx="1546">
                        <c:v>618.66899999999998</c:v>
                      </c:pt>
                      <c:pt idx="1547">
                        <c:v>619.06899999999996</c:v>
                      </c:pt>
                      <c:pt idx="1548">
                        <c:v>619.46900000000005</c:v>
                      </c:pt>
                      <c:pt idx="1549">
                        <c:v>619.86900000000003</c:v>
                      </c:pt>
                      <c:pt idx="1550">
                        <c:v>620.26900000000001</c:v>
                      </c:pt>
                      <c:pt idx="1551">
                        <c:v>620.66899999999998</c:v>
                      </c:pt>
                      <c:pt idx="1552">
                        <c:v>621.06899999999996</c:v>
                      </c:pt>
                      <c:pt idx="1553">
                        <c:v>621.46900000000005</c:v>
                      </c:pt>
                      <c:pt idx="1554">
                        <c:v>621.86900000000003</c:v>
                      </c:pt>
                      <c:pt idx="1555">
                        <c:v>622.27</c:v>
                      </c:pt>
                      <c:pt idx="1556">
                        <c:v>622.66999999999996</c:v>
                      </c:pt>
                      <c:pt idx="1557">
                        <c:v>623.07000000000005</c:v>
                      </c:pt>
                      <c:pt idx="1558">
                        <c:v>623.47</c:v>
                      </c:pt>
                      <c:pt idx="1559">
                        <c:v>623.87</c:v>
                      </c:pt>
                      <c:pt idx="1560">
                        <c:v>624.27</c:v>
                      </c:pt>
                      <c:pt idx="1561">
                        <c:v>624.66999999999996</c:v>
                      </c:pt>
                      <c:pt idx="1562">
                        <c:v>625.07000000000005</c:v>
                      </c:pt>
                      <c:pt idx="1563">
                        <c:v>625.47</c:v>
                      </c:pt>
                      <c:pt idx="1564">
                        <c:v>625.87</c:v>
                      </c:pt>
                      <c:pt idx="1565">
                        <c:v>626.27099999999996</c:v>
                      </c:pt>
                      <c:pt idx="1566">
                        <c:v>626.67200000000003</c:v>
                      </c:pt>
                      <c:pt idx="1567">
                        <c:v>627.07100000000003</c:v>
                      </c:pt>
                      <c:pt idx="1568">
                        <c:v>627.471</c:v>
                      </c:pt>
                      <c:pt idx="1569">
                        <c:v>627.87199999999996</c:v>
                      </c:pt>
                      <c:pt idx="1570">
                        <c:v>628.27099999999996</c:v>
                      </c:pt>
                      <c:pt idx="1571">
                        <c:v>628.67200000000003</c:v>
                      </c:pt>
                      <c:pt idx="1572">
                        <c:v>629.07100000000003</c:v>
                      </c:pt>
                      <c:pt idx="1573">
                        <c:v>629.471</c:v>
                      </c:pt>
                      <c:pt idx="1574">
                        <c:v>629.87199999999996</c:v>
                      </c:pt>
                      <c:pt idx="1575">
                        <c:v>630.27300000000002</c:v>
                      </c:pt>
                      <c:pt idx="1576">
                        <c:v>630.673</c:v>
                      </c:pt>
                      <c:pt idx="1577">
                        <c:v>631.07299999999998</c:v>
                      </c:pt>
                      <c:pt idx="1578">
                        <c:v>631.47299999999996</c:v>
                      </c:pt>
                      <c:pt idx="1579">
                        <c:v>631.87300000000005</c:v>
                      </c:pt>
                      <c:pt idx="1580">
                        <c:v>632.27300000000002</c:v>
                      </c:pt>
                      <c:pt idx="1581">
                        <c:v>632.673</c:v>
                      </c:pt>
                      <c:pt idx="1582">
                        <c:v>633.07299999999998</c:v>
                      </c:pt>
                      <c:pt idx="1583">
                        <c:v>633.47299999999996</c:v>
                      </c:pt>
                      <c:pt idx="1584">
                        <c:v>633.87300000000005</c:v>
                      </c:pt>
                      <c:pt idx="1585">
                        <c:v>634.27599999999995</c:v>
                      </c:pt>
                      <c:pt idx="1586">
                        <c:v>634.67600000000004</c:v>
                      </c:pt>
                      <c:pt idx="1587">
                        <c:v>635.07600000000002</c:v>
                      </c:pt>
                      <c:pt idx="1588">
                        <c:v>635.476</c:v>
                      </c:pt>
                      <c:pt idx="1589">
                        <c:v>635.87599999999998</c:v>
                      </c:pt>
                      <c:pt idx="1590">
                        <c:v>636.27599999999995</c:v>
                      </c:pt>
                      <c:pt idx="1591">
                        <c:v>636.67600000000004</c:v>
                      </c:pt>
                      <c:pt idx="1592">
                        <c:v>637.07600000000002</c:v>
                      </c:pt>
                      <c:pt idx="1593">
                        <c:v>637.476</c:v>
                      </c:pt>
                      <c:pt idx="1594">
                        <c:v>637.87599999999998</c:v>
                      </c:pt>
                      <c:pt idx="1595">
                        <c:v>638.27700000000004</c:v>
                      </c:pt>
                      <c:pt idx="1596">
                        <c:v>638.67700000000002</c:v>
                      </c:pt>
                      <c:pt idx="1597">
                        <c:v>639.077</c:v>
                      </c:pt>
                      <c:pt idx="1598">
                        <c:v>639.47699999999998</c:v>
                      </c:pt>
                      <c:pt idx="1599">
                        <c:v>639.87699999999995</c:v>
                      </c:pt>
                      <c:pt idx="1600">
                        <c:v>640.27700000000004</c:v>
                      </c:pt>
                      <c:pt idx="1601">
                        <c:v>640.67700000000002</c:v>
                      </c:pt>
                      <c:pt idx="1602">
                        <c:v>641.077</c:v>
                      </c:pt>
                      <c:pt idx="1603">
                        <c:v>641.47699999999998</c:v>
                      </c:pt>
                      <c:pt idx="1604">
                        <c:v>641.87699999999995</c:v>
                      </c:pt>
                      <c:pt idx="1605">
                        <c:v>642.27800000000002</c:v>
                      </c:pt>
                      <c:pt idx="1606">
                        <c:v>642.678</c:v>
                      </c:pt>
                      <c:pt idx="1607">
                        <c:v>643.07799999999997</c:v>
                      </c:pt>
                      <c:pt idx="1608">
                        <c:v>643.47799999999995</c:v>
                      </c:pt>
                      <c:pt idx="1609">
                        <c:v>643.87800000000004</c:v>
                      </c:pt>
                      <c:pt idx="1610">
                        <c:v>644.27800000000002</c:v>
                      </c:pt>
                      <c:pt idx="1611">
                        <c:v>644.678</c:v>
                      </c:pt>
                      <c:pt idx="1612">
                        <c:v>645.07799999999997</c:v>
                      </c:pt>
                      <c:pt idx="1613">
                        <c:v>645.47799999999995</c:v>
                      </c:pt>
                      <c:pt idx="1614">
                        <c:v>645.87800000000004</c:v>
                      </c:pt>
                      <c:pt idx="1615">
                        <c:v>646.279</c:v>
                      </c:pt>
                      <c:pt idx="1616">
                        <c:v>646.67899999999997</c:v>
                      </c:pt>
                      <c:pt idx="1617">
                        <c:v>647.07899999999995</c:v>
                      </c:pt>
                      <c:pt idx="1618">
                        <c:v>647.47900000000004</c:v>
                      </c:pt>
                      <c:pt idx="1619">
                        <c:v>647.87900000000002</c:v>
                      </c:pt>
                      <c:pt idx="1620">
                        <c:v>648.279</c:v>
                      </c:pt>
                      <c:pt idx="1621">
                        <c:v>648.67899999999997</c:v>
                      </c:pt>
                      <c:pt idx="1622">
                        <c:v>649.07899999999995</c:v>
                      </c:pt>
                      <c:pt idx="1623">
                        <c:v>649.47900000000004</c:v>
                      </c:pt>
                      <c:pt idx="1624">
                        <c:v>649.87900000000002</c:v>
                      </c:pt>
                      <c:pt idx="1625">
                        <c:v>650.28099999999995</c:v>
                      </c:pt>
                      <c:pt idx="1626">
                        <c:v>650.67999999999995</c:v>
                      </c:pt>
                      <c:pt idx="1627">
                        <c:v>651.08100000000002</c:v>
                      </c:pt>
                      <c:pt idx="1628">
                        <c:v>651.48099999999999</c:v>
                      </c:pt>
                      <c:pt idx="1629">
                        <c:v>651.88</c:v>
                      </c:pt>
                      <c:pt idx="1630">
                        <c:v>652.28099999999995</c:v>
                      </c:pt>
                      <c:pt idx="1631">
                        <c:v>652.67999999999995</c:v>
                      </c:pt>
                      <c:pt idx="1632">
                        <c:v>653.08100000000002</c:v>
                      </c:pt>
                      <c:pt idx="1633">
                        <c:v>653.48099999999999</c:v>
                      </c:pt>
                      <c:pt idx="1634">
                        <c:v>653.88</c:v>
                      </c:pt>
                      <c:pt idx="1635">
                        <c:v>654.28200000000004</c:v>
                      </c:pt>
                      <c:pt idx="1636">
                        <c:v>654.68200000000002</c:v>
                      </c:pt>
                      <c:pt idx="1637">
                        <c:v>655.08199999999999</c:v>
                      </c:pt>
                      <c:pt idx="1638">
                        <c:v>655.48199999999997</c:v>
                      </c:pt>
                      <c:pt idx="1639">
                        <c:v>655.88199999999995</c:v>
                      </c:pt>
                      <c:pt idx="1640">
                        <c:v>656.28200000000004</c:v>
                      </c:pt>
                      <c:pt idx="1641">
                        <c:v>656.68200000000002</c:v>
                      </c:pt>
                      <c:pt idx="1642">
                        <c:v>657.08199999999999</c:v>
                      </c:pt>
                      <c:pt idx="1643">
                        <c:v>657.48199999999997</c:v>
                      </c:pt>
                      <c:pt idx="1644">
                        <c:v>657.88199999999995</c:v>
                      </c:pt>
                      <c:pt idx="1645">
                        <c:v>658.28300000000002</c:v>
                      </c:pt>
                      <c:pt idx="1646">
                        <c:v>658.68299999999999</c:v>
                      </c:pt>
                      <c:pt idx="1647">
                        <c:v>659.08299999999997</c:v>
                      </c:pt>
                      <c:pt idx="1648">
                        <c:v>659.48299999999995</c:v>
                      </c:pt>
                      <c:pt idx="1649">
                        <c:v>659.88300000000004</c:v>
                      </c:pt>
                      <c:pt idx="1650">
                        <c:v>660.28300000000002</c:v>
                      </c:pt>
                      <c:pt idx="1651">
                        <c:v>660.68299999999999</c:v>
                      </c:pt>
                      <c:pt idx="1652">
                        <c:v>661.08299999999997</c:v>
                      </c:pt>
                      <c:pt idx="1653">
                        <c:v>661.48299999999995</c:v>
                      </c:pt>
                      <c:pt idx="1654">
                        <c:v>661.88300000000004</c:v>
                      </c:pt>
                      <c:pt idx="1655">
                        <c:v>662.28399999999999</c:v>
                      </c:pt>
                      <c:pt idx="1656">
                        <c:v>662.68399999999997</c:v>
                      </c:pt>
                      <c:pt idx="1657">
                        <c:v>663.08399999999995</c:v>
                      </c:pt>
                      <c:pt idx="1658">
                        <c:v>663.48400000000004</c:v>
                      </c:pt>
                      <c:pt idx="1659">
                        <c:v>663.88400000000001</c:v>
                      </c:pt>
                      <c:pt idx="1660">
                        <c:v>664.28399999999999</c:v>
                      </c:pt>
                      <c:pt idx="1661">
                        <c:v>664.68399999999997</c:v>
                      </c:pt>
                      <c:pt idx="1662">
                        <c:v>665.08399999999995</c:v>
                      </c:pt>
                      <c:pt idx="1663">
                        <c:v>665.48400000000004</c:v>
                      </c:pt>
                      <c:pt idx="1664">
                        <c:v>665.88400000000001</c:v>
                      </c:pt>
                      <c:pt idx="1665">
                        <c:v>666.28599999999994</c:v>
                      </c:pt>
                      <c:pt idx="1666">
                        <c:v>666.68499999999995</c:v>
                      </c:pt>
                      <c:pt idx="1667">
                        <c:v>667.08600000000001</c:v>
                      </c:pt>
                      <c:pt idx="1668">
                        <c:v>667.48500000000001</c:v>
                      </c:pt>
                      <c:pt idx="1669">
                        <c:v>667.88499999999999</c:v>
                      </c:pt>
                      <c:pt idx="1670">
                        <c:v>668.28499999999997</c:v>
                      </c:pt>
                      <c:pt idx="1671">
                        <c:v>668.68499999999995</c:v>
                      </c:pt>
                      <c:pt idx="1672">
                        <c:v>669.08600000000001</c:v>
                      </c:pt>
                      <c:pt idx="1673">
                        <c:v>669.48500000000001</c:v>
                      </c:pt>
                      <c:pt idx="1674">
                        <c:v>669.88499999999999</c:v>
                      </c:pt>
                      <c:pt idx="1675">
                        <c:v>670.28700000000003</c:v>
                      </c:pt>
                      <c:pt idx="1676">
                        <c:v>670.68700000000001</c:v>
                      </c:pt>
                      <c:pt idx="1677">
                        <c:v>671.08699999999999</c:v>
                      </c:pt>
                      <c:pt idx="1678">
                        <c:v>671.48699999999997</c:v>
                      </c:pt>
                      <c:pt idx="1679">
                        <c:v>671.88699999999994</c:v>
                      </c:pt>
                      <c:pt idx="1680">
                        <c:v>672.28700000000003</c:v>
                      </c:pt>
                      <c:pt idx="1681">
                        <c:v>672.68700000000001</c:v>
                      </c:pt>
                      <c:pt idx="1682">
                        <c:v>673.08699999999999</c:v>
                      </c:pt>
                      <c:pt idx="1683">
                        <c:v>673.48699999999997</c:v>
                      </c:pt>
                      <c:pt idx="1684">
                        <c:v>673.88699999999994</c:v>
                      </c:pt>
                      <c:pt idx="1685">
                        <c:v>674.29</c:v>
                      </c:pt>
                      <c:pt idx="1686">
                        <c:v>674.69</c:v>
                      </c:pt>
                      <c:pt idx="1687">
                        <c:v>675.09</c:v>
                      </c:pt>
                      <c:pt idx="1688">
                        <c:v>675.49</c:v>
                      </c:pt>
                      <c:pt idx="1689">
                        <c:v>675.89</c:v>
                      </c:pt>
                      <c:pt idx="1690">
                        <c:v>676.29</c:v>
                      </c:pt>
                      <c:pt idx="1691">
                        <c:v>676.69</c:v>
                      </c:pt>
                      <c:pt idx="1692">
                        <c:v>677.09</c:v>
                      </c:pt>
                      <c:pt idx="1693">
                        <c:v>677.49</c:v>
                      </c:pt>
                      <c:pt idx="1694">
                        <c:v>677.89</c:v>
                      </c:pt>
                      <c:pt idx="1695">
                        <c:v>678.29100000000005</c:v>
                      </c:pt>
                      <c:pt idx="1696">
                        <c:v>678.69100000000003</c:v>
                      </c:pt>
                      <c:pt idx="1697">
                        <c:v>679.09100000000001</c:v>
                      </c:pt>
                      <c:pt idx="1698">
                        <c:v>679.49099999999999</c:v>
                      </c:pt>
                      <c:pt idx="1699">
                        <c:v>679.89099999999996</c:v>
                      </c:pt>
                      <c:pt idx="1700">
                        <c:v>680.29100000000005</c:v>
                      </c:pt>
                      <c:pt idx="1701">
                        <c:v>680.69100000000003</c:v>
                      </c:pt>
                      <c:pt idx="1702">
                        <c:v>681.09100000000001</c:v>
                      </c:pt>
                      <c:pt idx="1703">
                        <c:v>681.49099999999999</c:v>
                      </c:pt>
                      <c:pt idx="1704">
                        <c:v>681.89099999999996</c:v>
                      </c:pt>
                      <c:pt idx="1705">
                        <c:v>682.29200000000003</c:v>
                      </c:pt>
                      <c:pt idx="1706">
                        <c:v>682.69200000000001</c:v>
                      </c:pt>
                      <c:pt idx="1707">
                        <c:v>683.09199999999998</c:v>
                      </c:pt>
                      <c:pt idx="1708">
                        <c:v>683.49199999999996</c:v>
                      </c:pt>
                      <c:pt idx="1709">
                        <c:v>683.89200000000005</c:v>
                      </c:pt>
                      <c:pt idx="1710">
                        <c:v>684.29200000000003</c:v>
                      </c:pt>
                      <c:pt idx="1711">
                        <c:v>684.69200000000001</c:v>
                      </c:pt>
                      <c:pt idx="1712">
                        <c:v>685.09199999999998</c:v>
                      </c:pt>
                      <c:pt idx="1713">
                        <c:v>685.49199999999996</c:v>
                      </c:pt>
                      <c:pt idx="1714">
                        <c:v>685.89200000000005</c:v>
                      </c:pt>
                      <c:pt idx="1715">
                        <c:v>686.29300000000001</c:v>
                      </c:pt>
                      <c:pt idx="1716">
                        <c:v>686.69299999999998</c:v>
                      </c:pt>
                      <c:pt idx="1717">
                        <c:v>687.09299999999996</c:v>
                      </c:pt>
                      <c:pt idx="1718">
                        <c:v>687.49300000000005</c:v>
                      </c:pt>
                      <c:pt idx="1719">
                        <c:v>687.89300000000003</c:v>
                      </c:pt>
                      <c:pt idx="1720">
                        <c:v>688.29300000000001</c:v>
                      </c:pt>
                      <c:pt idx="1721">
                        <c:v>688.69299999999998</c:v>
                      </c:pt>
                      <c:pt idx="1722">
                        <c:v>689.09299999999996</c:v>
                      </c:pt>
                      <c:pt idx="1723">
                        <c:v>689.49300000000005</c:v>
                      </c:pt>
                      <c:pt idx="1724">
                        <c:v>689.89300000000003</c:v>
                      </c:pt>
                      <c:pt idx="1725">
                        <c:v>690.29399999999998</c:v>
                      </c:pt>
                      <c:pt idx="1726">
                        <c:v>690.69399999999996</c:v>
                      </c:pt>
                      <c:pt idx="1727">
                        <c:v>691.09400000000005</c:v>
                      </c:pt>
                      <c:pt idx="1728">
                        <c:v>691.49400000000003</c:v>
                      </c:pt>
                      <c:pt idx="1729">
                        <c:v>691.89400000000001</c:v>
                      </c:pt>
                      <c:pt idx="1730">
                        <c:v>692.29399999999998</c:v>
                      </c:pt>
                      <c:pt idx="1731">
                        <c:v>692.69399999999996</c:v>
                      </c:pt>
                      <c:pt idx="1732">
                        <c:v>693.09400000000005</c:v>
                      </c:pt>
                      <c:pt idx="1733">
                        <c:v>693.49400000000003</c:v>
                      </c:pt>
                      <c:pt idx="1734">
                        <c:v>693.89400000000001</c:v>
                      </c:pt>
                      <c:pt idx="1735">
                        <c:v>694.29600000000005</c:v>
                      </c:pt>
                      <c:pt idx="1736">
                        <c:v>694.69600000000003</c:v>
                      </c:pt>
                      <c:pt idx="1737">
                        <c:v>695.096</c:v>
                      </c:pt>
                      <c:pt idx="1738">
                        <c:v>695.49599999999998</c:v>
                      </c:pt>
                      <c:pt idx="1739">
                        <c:v>695.89599999999996</c:v>
                      </c:pt>
                      <c:pt idx="1740">
                        <c:v>696.29499999999996</c:v>
                      </c:pt>
                      <c:pt idx="1741">
                        <c:v>696.69600000000003</c:v>
                      </c:pt>
                      <c:pt idx="1742">
                        <c:v>697.096</c:v>
                      </c:pt>
                      <c:pt idx="1743">
                        <c:v>697.49599999999998</c:v>
                      </c:pt>
                      <c:pt idx="1744">
                        <c:v>697.89599999999996</c:v>
                      </c:pt>
                      <c:pt idx="1745">
                        <c:v>698.29700000000003</c:v>
                      </c:pt>
                      <c:pt idx="1746">
                        <c:v>698.697</c:v>
                      </c:pt>
                      <c:pt idx="1747">
                        <c:v>699.09699999999998</c:v>
                      </c:pt>
                      <c:pt idx="1748">
                        <c:v>699.49699999999996</c:v>
                      </c:pt>
                      <c:pt idx="1749">
                        <c:v>699.89700000000005</c:v>
                      </c:pt>
                      <c:pt idx="1750">
                        <c:v>700.29700000000003</c:v>
                      </c:pt>
                      <c:pt idx="1751">
                        <c:v>700.697</c:v>
                      </c:pt>
                      <c:pt idx="1752">
                        <c:v>701.09699999999998</c:v>
                      </c:pt>
                      <c:pt idx="1753">
                        <c:v>701.49699999999996</c:v>
                      </c:pt>
                      <c:pt idx="1754">
                        <c:v>701.89700000000005</c:v>
                      </c:pt>
                      <c:pt idx="1755">
                        <c:v>702.298</c:v>
                      </c:pt>
                      <c:pt idx="1756">
                        <c:v>702.69799999999998</c:v>
                      </c:pt>
                      <c:pt idx="1757">
                        <c:v>703.09799999999996</c:v>
                      </c:pt>
                      <c:pt idx="1758">
                        <c:v>703.49800000000005</c:v>
                      </c:pt>
                      <c:pt idx="1759">
                        <c:v>703.89800000000002</c:v>
                      </c:pt>
                      <c:pt idx="1760">
                        <c:v>704.298</c:v>
                      </c:pt>
                      <c:pt idx="1761">
                        <c:v>704.69799999999998</c:v>
                      </c:pt>
                      <c:pt idx="1762">
                        <c:v>705.09799999999996</c:v>
                      </c:pt>
                      <c:pt idx="1763">
                        <c:v>705.49800000000005</c:v>
                      </c:pt>
                      <c:pt idx="1764">
                        <c:v>705.89800000000002</c:v>
                      </c:pt>
                      <c:pt idx="1765">
                        <c:v>706.29899999999998</c:v>
                      </c:pt>
                      <c:pt idx="1766">
                        <c:v>706.69899999999996</c:v>
                      </c:pt>
                      <c:pt idx="1767">
                        <c:v>707.09900000000005</c:v>
                      </c:pt>
                      <c:pt idx="1768">
                        <c:v>707.49900000000002</c:v>
                      </c:pt>
                      <c:pt idx="1769">
                        <c:v>707.899</c:v>
                      </c:pt>
                      <c:pt idx="1770">
                        <c:v>708.29899999999998</c:v>
                      </c:pt>
                      <c:pt idx="1771">
                        <c:v>708.69899999999996</c:v>
                      </c:pt>
                      <c:pt idx="1772">
                        <c:v>709.09900000000005</c:v>
                      </c:pt>
                      <c:pt idx="1773">
                        <c:v>709.49900000000002</c:v>
                      </c:pt>
                      <c:pt idx="1774">
                        <c:v>709.899</c:v>
                      </c:pt>
                      <c:pt idx="1775">
                        <c:v>710.3</c:v>
                      </c:pt>
                      <c:pt idx="1776">
                        <c:v>710.7</c:v>
                      </c:pt>
                      <c:pt idx="1777">
                        <c:v>711.1</c:v>
                      </c:pt>
                      <c:pt idx="1778">
                        <c:v>711.5</c:v>
                      </c:pt>
                      <c:pt idx="1779">
                        <c:v>711.9</c:v>
                      </c:pt>
                      <c:pt idx="1780">
                        <c:v>712.3</c:v>
                      </c:pt>
                      <c:pt idx="1781">
                        <c:v>712.7</c:v>
                      </c:pt>
                      <c:pt idx="1782">
                        <c:v>713.1</c:v>
                      </c:pt>
                      <c:pt idx="1783">
                        <c:v>713.5</c:v>
                      </c:pt>
                      <c:pt idx="1784">
                        <c:v>713.9</c:v>
                      </c:pt>
                      <c:pt idx="1785">
                        <c:v>714.30399999999997</c:v>
                      </c:pt>
                      <c:pt idx="1786">
                        <c:v>714.70299999999997</c:v>
                      </c:pt>
                      <c:pt idx="1787">
                        <c:v>715.10299999999995</c:v>
                      </c:pt>
                      <c:pt idx="1788">
                        <c:v>715.50300000000004</c:v>
                      </c:pt>
                      <c:pt idx="1789">
                        <c:v>715.90300000000002</c:v>
                      </c:pt>
                      <c:pt idx="1790">
                        <c:v>716.303</c:v>
                      </c:pt>
                      <c:pt idx="1791">
                        <c:v>716.70299999999997</c:v>
                      </c:pt>
                      <c:pt idx="1792">
                        <c:v>717.10299999999995</c:v>
                      </c:pt>
                      <c:pt idx="1793">
                        <c:v>717.50300000000004</c:v>
                      </c:pt>
                      <c:pt idx="1794">
                        <c:v>717.90300000000002</c:v>
                      </c:pt>
                      <c:pt idx="1795">
                        <c:v>718.30499999999995</c:v>
                      </c:pt>
                      <c:pt idx="1796">
                        <c:v>718.70500000000004</c:v>
                      </c:pt>
                      <c:pt idx="1797">
                        <c:v>719.10400000000004</c:v>
                      </c:pt>
                      <c:pt idx="1798">
                        <c:v>719.505</c:v>
                      </c:pt>
                      <c:pt idx="1799">
                        <c:v>719.904</c:v>
                      </c:pt>
                      <c:pt idx="1800">
                        <c:v>720.30499999999995</c:v>
                      </c:pt>
                      <c:pt idx="1801">
                        <c:v>720.70500000000004</c:v>
                      </c:pt>
                      <c:pt idx="1802">
                        <c:v>721.10400000000004</c:v>
                      </c:pt>
                      <c:pt idx="1803">
                        <c:v>721.505</c:v>
                      </c:pt>
                      <c:pt idx="1804">
                        <c:v>721.904</c:v>
                      </c:pt>
                      <c:pt idx="1805">
                        <c:v>722.30600000000004</c:v>
                      </c:pt>
                      <c:pt idx="1806">
                        <c:v>722.70600000000002</c:v>
                      </c:pt>
                      <c:pt idx="1807">
                        <c:v>723.10599999999999</c:v>
                      </c:pt>
                      <c:pt idx="1808">
                        <c:v>723.50599999999997</c:v>
                      </c:pt>
                      <c:pt idx="1809">
                        <c:v>723.90599999999995</c:v>
                      </c:pt>
                      <c:pt idx="1810">
                        <c:v>724.30600000000004</c:v>
                      </c:pt>
                      <c:pt idx="1811">
                        <c:v>724.70600000000002</c:v>
                      </c:pt>
                      <c:pt idx="1812">
                        <c:v>725.10599999999999</c:v>
                      </c:pt>
                      <c:pt idx="1813">
                        <c:v>725.50599999999997</c:v>
                      </c:pt>
                      <c:pt idx="1814">
                        <c:v>725.90599999999995</c:v>
                      </c:pt>
                      <c:pt idx="1815">
                        <c:v>726.30700000000002</c:v>
                      </c:pt>
                      <c:pt idx="1816">
                        <c:v>726.70699999999999</c:v>
                      </c:pt>
                      <c:pt idx="1817">
                        <c:v>727.10699999999997</c:v>
                      </c:pt>
                      <c:pt idx="1818">
                        <c:v>727.50699999999995</c:v>
                      </c:pt>
                      <c:pt idx="1819">
                        <c:v>727.90700000000004</c:v>
                      </c:pt>
                      <c:pt idx="1820">
                        <c:v>728.30700000000002</c:v>
                      </c:pt>
                      <c:pt idx="1821">
                        <c:v>728.70699999999999</c:v>
                      </c:pt>
                      <c:pt idx="1822">
                        <c:v>729.10699999999997</c:v>
                      </c:pt>
                      <c:pt idx="1823">
                        <c:v>729.50699999999995</c:v>
                      </c:pt>
                      <c:pt idx="1824">
                        <c:v>729.90700000000004</c:v>
                      </c:pt>
                      <c:pt idx="1825">
                        <c:v>730.30799999999999</c:v>
                      </c:pt>
                      <c:pt idx="1826">
                        <c:v>730.70799999999997</c:v>
                      </c:pt>
                      <c:pt idx="1827">
                        <c:v>731.10799999999995</c:v>
                      </c:pt>
                      <c:pt idx="1828">
                        <c:v>731.50800000000004</c:v>
                      </c:pt>
                      <c:pt idx="1829">
                        <c:v>731.90800000000002</c:v>
                      </c:pt>
                      <c:pt idx="1830">
                        <c:v>732.30799999999999</c:v>
                      </c:pt>
                      <c:pt idx="1831">
                        <c:v>732.70799999999997</c:v>
                      </c:pt>
                      <c:pt idx="1832">
                        <c:v>733.10799999999995</c:v>
                      </c:pt>
                      <c:pt idx="1833">
                        <c:v>733.50800000000004</c:v>
                      </c:pt>
                      <c:pt idx="1834">
                        <c:v>733.90800000000002</c:v>
                      </c:pt>
                      <c:pt idx="1835">
                        <c:v>734.30899999999997</c:v>
                      </c:pt>
                      <c:pt idx="1836">
                        <c:v>734.70899999999995</c:v>
                      </c:pt>
                      <c:pt idx="1837">
                        <c:v>735.10900000000004</c:v>
                      </c:pt>
                      <c:pt idx="1838">
                        <c:v>735.50900000000001</c:v>
                      </c:pt>
                      <c:pt idx="1839">
                        <c:v>735.90899999999999</c:v>
                      </c:pt>
                      <c:pt idx="1840">
                        <c:v>736.30899999999997</c:v>
                      </c:pt>
                      <c:pt idx="1841">
                        <c:v>736.70899999999995</c:v>
                      </c:pt>
                      <c:pt idx="1842">
                        <c:v>737.10900000000004</c:v>
                      </c:pt>
                      <c:pt idx="1843">
                        <c:v>737.50900000000001</c:v>
                      </c:pt>
                      <c:pt idx="1844">
                        <c:v>737.90899999999999</c:v>
                      </c:pt>
                      <c:pt idx="1845">
                        <c:v>738.31100000000004</c:v>
                      </c:pt>
                      <c:pt idx="1846">
                        <c:v>738.71100000000001</c:v>
                      </c:pt>
                      <c:pt idx="1847">
                        <c:v>739.11</c:v>
                      </c:pt>
                      <c:pt idx="1848">
                        <c:v>739.51</c:v>
                      </c:pt>
                      <c:pt idx="1849">
                        <c:v>739.91</c:v>
                      </c:pt>
                      <c:pt idx="1850">
                        <c:v>740.31</c:v>
                      </c:pt>
                      <c:pt idx="1851">
                        <c:v>740.71100000000001</c:v>
                      </c:pt>
                      <c:pt idx="1852">
                        <c:v>741.11</c:v>
                      </c:pt>
                      <c:pt idx="1853">
                        <c:v>741.51</c:v>
                      </c:pt>
                      <c:pt idx="1854">
                        <c:v>741.91</c:v>
                      </c:pt>
                      <c:pt idx="1855">
                        <c:v>742.31200000000001</c:v>
                      </c:pt>
                      <c:pt idx="1856">
                        <c:v>742.71199999999999</c:v>
                      </c:pt>
                      <c:pt idx="1857">
                        <c:v>743.11199999999997</c:v>
                      </c:pt>
                      <c:pt idx="1858">
                        <c:v>743.51199999999994</c:v>
                      </c:pt>
                      <c:pt idx="1859">
                        <c:v>743.91200000000003</c:v>
                      </c:pt>
                      <c:pt idx="1860">
                        <c:v>744.31200000000001</c:v>
                      </c:pt>
                      <c:pt idx="1861">
                        <c:v>744.71199999999999</c:v>
                      </c:pt>
                      <c:pt idx="1862">
                        <c:v>745.11199999999997</c:v>
                      </c:pt>
                      <c:pt idx="1863">
                        <c:v>745.51199999999994</c:v>
                      </c:pt>
                      <c:pt idx="1864">
                        <c:v>745.91200000000003</c:v>
                      </c:pt>
                      <c:pt idx="1865">
                        <c:v>746.31299999999999</c:v>
                      </c:pt>
                      <c:pt idx="1866">
                        <c:v>746.71299999999997</c:v>
                      </c:pt>
                      <c:pt idx="1867">
                        <c:v>747.11300000000006</c:v>
                      </c:pt>
                      <c:pt idx="1868">
                        <c:v>747.51300000000003</c:v>
                      </c:pt>
                      <c:pt idx="1869">
                        <c:v>747.91300000000001</c:v>
                      </c:pt>
                      <c:pt idx="1870">
                        <c:v>748.31299999999999</c:v>
                      </c:pt>
                      <c:pt idx="1871">
                        <c:v>748.71299999999997</c:v>
                      </c:pt>
                      <c:pt idx="1872">
                        <c:v>749.11300000000006</c:v>
                      </c:pt>
                      <c:pt idx="1873">
                        <c:v>749.51300000000003</c:v>
                      </c:pt>
                      <c:pt idx="1874">
                        <c:v>749.91300000000001</c:v>
                      </c:pt>
                      <c:pt idx="1875">
                        <c:v>750.31399999999996</c:v>
                      </c:pt>
                      <c:pt idx="1876">
                        <c:v>750.71400000000006</c:v>
                      </c:pt>
                      <c:pt idx="1877">
                        <c:v>751.11400000000003</c:v>
                      </c:pt>
                      <c:pt idx="1878">
                        <c:v>751.51400000000001</c:v>
                      </c:pt>
                      <c:pt idx="1879">
                        <c:v>751.91399999999999</c:v>
                      </c:pt>
                      <c:pt idx="1880">
                        <c:v>752.31399999999996</c:v>
                      </c:pt>
                      <c:pt idx="1881">
                        <c:v>752.71400000000006</c:v>
                      </c:pt>
                      <c:pt idx="1882">
                        <c:v>753.11400000000003</c:v>
                      </c:pt>
                      <c:pt idx="1883">
                        <c:v>753.51400000000001</c:v>
                      </c:pt>
                      <c:pt idx="1884">
                        <c:v>753.91399999999999</c:v>
                      </c:pt>
                      <c:pt idx="1885">
                        <c:v>754.31700000000001</c:v>
                      </c:pt>
                      <c:pt idx="1886">
                        <c:v>754.71699999999998</c:v>
                      </c:pt>
                      <c:pt idx="1887">
                        <c:v>755.11699999999996</c:v>
                      </c:pt>
                      <c:pt idx="1888">
                        <c:v>755.51700000000005</c:v>
                      </c:pt>
                      <c:pt idx="1889">
                        <c:v>755.91700000000003</c:v>
                      </c:pt>
                      <c:pt idx="1890">
                        <c:v>756.31700000000001</c:v>
                      </c:pt>
                      <c:pt idx="1891">
                        <c:v>756.71699999999998</c:v>
                      </c:pt>
                      <c:pt idx="1892">
                        <c:v>757.11699999999996</c:v>
                      </c:pt>
                      <c:pt idx="1893">
                        <c:v>757.51700000000005</c:v>
                      </c:pt>
                      <c:pt idx="1894">
                        <c:v>757.91700000000003</c:v>
                      </c:pt>
                      <c:pt idx="1895">
                        <c:v>758.31799999999998</c:v>
                      </c:pt>
                      <c:pt idx="1896">
                        <c:v>758.71799999999996</c:v>
                      </c:pt>
                      <c:pt idx="1897">
                        <c:v>759.11800000000005</c:v>
                      </c:pt>
                      <c:pt idx="1898">
                        <c:v>759.51800000000003</c:v>
                      </c:pt>
                      <c:pt idx="1899">
                        <c:v>759.91800000000001</c:v>
                      </c:pt>
                      <c:pt idx="1900">
                        <c:v>760.31799999999998</c:v>
                      </c:pt>
                      <c:pt idx="1901">
                        <c:v>760.71799999999996</c:v>
                      </c:pt>
                      <c:pt idx="1902">
                        <c:v>761.11800000000005</c:v>
                      </c:pt>
                      <c:pt idx="1903">
                        <c:v>761.51800000000003</c:v>
                      </c:pt>
                      <c:pt idx="1904">
                        <c:v>761.91800000000001</c:v>
                      </c:pt>
                      <c:pt idx="1905">
                        <c:v>762.32</c:v>
                      </c:pt>
                      <c:pt idx="1906">
                        <c:v>762.71900000000005</c:v>
                      </c:pt>
                      <c:pt idx="1907">
                        <c:v>763.12</c:v>
                      </c:pt>
                      <c:pt idx="1908">
                        <c:v>763.51900000000001</c:v>
                      </c:pt>
                      <c:pt idx="1909">
                        <c:v>763.91899999999998</c:v>
                      </c:pt>
                      <c:pt idx="1910">
                        <c:v>764.32</c:v>
                      </c:pt>
                      <c:pt idx="1911">
                        <c:v>764.71900000000005</c:v>
                      </c:pt>
                      <c:pt idx="1912">
                        <c:v>765.12</c:v>
                      </c:pt>
                      <c:pt idx="1913">
                        <c:v>765.51900000000001</c:v>
                      </c:pt>
                      <c:pt idx="1914">
                        <c:v>765.91899999999998</c:v>
                      </c:pt>
                      <c:pt idx="1915">
                        <c:v>766.32100000000003</c:v>
                      </c:pt>
                      <c:pt idx="1916">
                        <c:v>766.721</c:v>
                      </c:pt>
                      <c:pt idx="1917">
                        <c:v>767.12099999999998</c:v>
                      </c:pt>
                      <c:pt idx="1918">
                        <c:v>767.52099999999996</c:v>
                      </c:pt>
                      <c:pt idx="1919">
                        <c:v>767.92</c:v>
                      </c:pt>
                      <c:pt idx="1920">
                        <c:v>768.32100000000003</c:v>
                      </c:pt>
                      <c:pt idx="1921">
                        <c:v>768.721</c:v>
                      </c:pt>
                      <c:pt idx="1922">
                        <c:v>769.12</c:v>
                      </c:pt>
                      <c:pt idx="1923">
                        <c:v>769.52099999999996</c:v>
                      </c:pt>
                      <c:pt idx="1924">
                        <c:v>769.92100000000005</c:v>
                      </c:pt>
                      <c:pt idx="1925">
                        <c:v>770.322</c:v>
                      </c:pt>
                      <c:pt idx="1926">
                        <c:v>770.72199999999998</c:v>
                      </c:pt>
                      <c:pt idx="1927">
                        <c:v>771.12199999999996</c:v>
                      </c:pt>
                      <c:pt idx="1928">
                        <c:v>771.52200000000005</c:v>
                      </c:pt>
                      <c:pt idx="1929">
                        <c:v>771.92200000000003</c:v>
                      </c:pt>
                      <c:pt idx="1930">
                        <c:v>772.322</c:v>
                      </c:pt>
                      <c:pt idx="1931">
                        <c:v>772.72199999999998</c:v>
                      </c:pt>
                      <c:pt idx="1932">
                        <c:v>773.12199999999996</c:v>
                      </c:pt>
                      <c:pt idx="1933">
                        <c:v>773.52200000000005</c:v>
                      </c:pt>
                      <c:pt idx="1934">
                        <c:v>773.92200000000003</c:v>
                      </c:pt>
                      <c:pt idx="1935">
                        <c:v>774.32299999999998</c:v>
                      </c:pt>
                      <c:pt idx="1936">
                        <c:v>774.72299999999996</c:v>
                      </c:pt>
                      <c:pt idx="1937">
                        <c:v>775.12300000000005</c:v>
                      </c:pt>
                      <c:pt idx="1938">
                        <c:v>775.52300000000002</c:v>
                      </c:pt>
                      <c:pt idx="1939">
                        <c:v>775.923</c:v>
                      </c:pt>
                      <c:pt idx="1940">
                        <c:v>776.32299999999998</c:v>
                      </c:pt>
                      <c:pt idx="1941">
                        <c:v>776.72299999999996</c:v>
                      </c:pt>
                      <c:pt idx="1942">
                        <c:v>777.12300000000005</c:v>
                      </c:pt>
                      <c:pt idx="1943">
                        <c:v>777.52300000000002</c:v>
                      </c:pt>
                      <c:pt idx="1944">
                        <c:v>777.923</c:v>
                      </c:pt>
                      <c:pt idx="1945">
                        <c:v>778.32399999999996</c:v>
                      </c:pt>
                      <c:pt idx="1946">
                        <c:v>778.72400000000005</c:v>
                      </c:pt>
                      <c:pt idx="1947">
                        <c:v>779.12400000000002</c:v>
                      </c:pt>
                      <c:pt idx="1948">
                        <c:v>779.524</c:v>
                      </c:pt>
                      <c:pt idx="1949">
                        <c:v>779.92399999999998</c:v>
                      </c:pt>
                      <c:pt idx="1950">
                        <c:v>780.32399999999996</c:v>
                      </c:pt>
                      <c:pt idx="1951">
                        <c:v>780.72400000000005</c:v>
                      </c:pt>
                      <c:pt idx="1952">
                        <c:v>781.12400000000002</c:v>
                      </c:pt>
                      <c:pt idx="1953">
                        <c:v>781.524</c:v>
                      </c:pt>
                      <c:pt idx="1954">
                        <c:v>781.92399999999998</c:v>
                      </c:pt>
                      <c:pt idx="1955">
                        <c:v>782.32600000000002</c:v>
                      </c:pt>
                      <c:pt idx="1956">
                        <c:v>782.726</c:v>
                      </c:pt>
                      <c:pt idx="1957">
                        <c:v>783.12599999999998</c:v>
                      </c:pt>
                      <c:pt idx="1958">
                        <c:v>783.52599999999995</c:v>
                      </c:pt>
                      <c:pt idx="1959">
                        <c:v>783.92600000000004</c:v>
                      </c:pt>
                      <c:pt idx="1960">
                        <c:v>784.32600000000002</c:v>
                      </c:pt>
                      <c:pt idx="1961">
                        <c:v>784.726</c:v>
                      </c:pt>
                      <c:pt idx="1962">
                        <c:v>785.12599999999998</c:v>
                      </c:pt>
                      <c:pt idx="1963">
                        <c:v>785.52599999999995</c:v>
                      </c:pt>
                      <c:pt idx="1964">
                        <c:v>785.92600000000004</c:v>
                      </c:pt>
                      <c:pt idx="1965">
                        <c:v>786.327</c:v>
                      </c:pt>
                      <c:pt idx="1966">
                        <c:v>786.72699999999998</c:v>
                      </c:pt>
                      <c:pt idx="1967">
                        <c:v>787.12699999999995</c:v>
                      </c:pt>
                      <c:pt idx="1968">
                        <c:v>787.52700000000004</c:v>
                      </c:pt>
                      <c:pt idx="1969">
                        <c:v>787.92700000000002</c:v>
                      </c:pt>
                      <c:pt idx="1970">
                        <c:v>788.327</c:v>
                      </c:pt>
                      <c:pt idx="1971">
                        <c:v>788.72699999999998</c:v>
                      </c:pt>
                      <c:pt idx="1972">
                        <c:v>789.12699999999995</c:v>
                      </c:pt>
                      <c:pt idx="1973">
                        <c:v>789.52700000000004</c:v>
                      </c:pt>
                      <c:pt idx="1974">
                        <c:v>789.92700000000002</c:v>
                      </c:pt>
                      <c:pt idx="1975">
                        <c:v>790.32799999999997</c:v>
                      </c:pt>
                      <c:pt idx="1976">
                        <c:v>790.72799999999995</c:v>
                      </c:pt>
                      <c:pt idx="1977">
                        <c:v>791.12800000000004</c:v>
                      </c:pt>
                      <c:pt idx="1978">
                        <c:v>791.52800000000002</c:v>
                      </c:pt>
                      <c:pt idx="1979">
                        <c:v>791.928</c:v>
                      </c:pt>
                      <c:pt idx="1980">
                        <c:v>792.32799999999997</c:v>
                      </c:pt>
                      <c:pt idx="1981">
                        <c:v>792.72799999999995</c:v>
                      </c:pt>
                      <c:pt idx="1982">
                        <c:v>793.12800000000004</c:v>
                      </c:pt>
                      <c:pt idx="1983">
                        <c:v>793.52800000000002</c:v>
                      </c:pt>
                      <c:pt idx="1984">
                        <c:v>793.928</c:v>
                      </c:pt>
                      <c:pt idx="1985">
                        <c:v>794.33100000000002</c:v>
                      </c:pt>
                      <c:pt idx="1986">
                        <c:v>794.73099999999999</c:v>
                      </c:pt>
                      <c:pt idx="1987">
                        <c:v>795.13099999999997</c:v>
                      </c:pt>
                      <c:pt idx="1988">
                        <c:v>795.53099999999995</c:v>
                      </c:pt>
                      <c:pt idx="1989">
                        <c:v>795.93100000000004</c:v>
                      </c:pt>
                      <c:pt idx="1990">
                        <c:v>796.33100000000002</c:v>
                      </c:pt>
                      <c:pt idx="1991">
                        <c:v>796.73099999999999</c:v>
                      </c:pt>
                      <c:pt idx="1992">
                        <c:v>797.13099999999997</c:v>
                      </c:pt>
                      <c:pt idx="1993">
                        <c:v>797.53099999999995</c:v>
                      </c:pt>
                      <c:pt idx="1994">
                        <c:v>797.93100000000004</c:v>
                      </c:pt>
                      <c:pt idx="1995">
                        <c:v>798.33199999999999</c:v>
                      </c:pt>
                      <c:pt idx="1996">
                        <c:v>798.73199999999997</c:v>
                      </c:pt>
                      <c:pt idx="1997">
                        <c:v>799.13199999999995</c:v>
                      </c:pt>
                      <c:pt idx="1998">
                        <c:v>799.53200000000004</c:v>
                      </c:pt>
                      <c:pt idx="1999">
                        <c:v>799.93200000000002</c:v>
                      </c:pt>
                      <c:pt idx="2000">
                        <c:v>800.33199999999999</c:v>
                      </c:pt>
                      <c:pt idx="2001">
                        <c:v>800.73199999999997</c:v>
                      </c:pt>
                      <c:pt idx="2002">
                        <c:v>801.13199999999995</c:v>
                      </c:pt>
                      <c:pt idx="2003">
                        <c:v>801.53200000000004</c:v>
                      </c:pt>
                      <c:pt idx="2004">
                        <c:v>801.93200000000002</c:v>
                      </c:pt>
                      <c:pt idx="2005">
                        <c:v>802.33299999999997</c:v>
                      </c:pt>
                      <c:pt idx="2006">
                        <c:v>802.73299999999995</c:v>
                      </c:pt>
                      <c:pt idx="2007">
                        <c:v>803.13300000000004</c:v>
                      </c:pt>
                      <c:pt idx="2008">
                        <c:v>803.53300000000002</c:v>
                      </c:pt>
                      <c:pt idx="2009">
                        <c:v>803.93299999999999</c:v>
                      </c:pt>
                      <c:pt idx="2010">
                        <c:v>804.33299999999997</c:v>
                      </c:pt>
                      <c:pt idx="2011">
                        <c:v>804.73299999999995</c:v>
                      </c:pt>
                      <c:pt idx="2012">
                        <c:v>805.13300000000004</c:v>
                      </c:pt>
                      <c:pt idx="2013">
                        <c:v>805.53300000000002</c:v>
                      </c:pt>
                      <c:pt idx="2014">
                        <c:v>805.93299999999999</c:v>
                      </c:pt>
                      <c:pt idx="2015">
                        <c:v>806.33399999999995</c:v>
                      </c:pt>
                      <c:pt idx="2016">
                        <c:v>806.73400000000004</c:v>
                      </c:pt>
                      <c:pt idx="2017">
                        <c:v>807.13400000000001</c:v>
                      </c:pt>
                      <c:pt idx="2018">
                        <c:v>807.53399999999999</c:v>
                      </c:pt>
                      <c:pt idx="2019">
                        <c:v>807.93399999999997</c:v>
                      </c:pt>
                      <c:pt idx="2020">
                        <c:v>808.33399999999995</c:v>
                      </c:pt>
                      <c:pt idx="2021">
                        <c:v>808.73400000000004</c:v>
                      </c:pt>
                      <c:pt idx="2022">
                        <c:v>809.13400000000001</c:v>
                      </c:pt>
                      <c:pt idx="2023">
                        <c:v>809.53399999999999</c:v>
                      </c:pt>
                      <c:pt idx="2024">
                        <c:v>809.93399999999997</c:v>
                      </c:pt>
                      <c:pt idx="2025">
                        <c:v>810.33500000000004</c:v>
                      </c:pt>
                      <c:pt idx="2026">
                        <c:v>810.73500000000001</c:v>
                      </c:pt>
                      <c:pt idx="2027">
                        <c:v>811.13499999999999</c:v>
                      </c:pt>
                      <c:pt idx="2028">
                        <c:v>811.53499999999997</c:v>
                      </c:pt>
                      <c:pt idx="2029">
                        <c:v>811.93499999999995</c:v>
                      </c:pt>
                      <c:pt idx="2030">
                        <c:v>812.33500000000004</c:v>
                      </c:pt>
                      <c:pt idx="2031">
                        <c:v>812.73500000000001</c:v>
                      </c:pt>
                      <c:pt idx="2032">
                        <c:v>813.13499999999999</c:v>
                      </c:pt>
                      <c:pt idx="2033">
                        <c:v>813.53499999999997</c:v>
                      </c:pt>
                      <c:pt idx="2034">
                        <c:v>813.93499999999995</c:v>
                      </c:pt>
                      <c:pt idx="2035">
                        <c:v>814.33699999999999</c:v>
                      </c:pt>
                      <c:pt idx="2036">
                        <c:v>814.73699999999997</c:v>
                      </c:pt>
                      <c:pt idx="2037">
                        <c:v>815.13599999999997</c:v>
                      </c:pt>
                      <c:pt idx="2038">
                        <c:v>815.53599999999994</c:v>
                      </c:pt>
                      <c:pt idx="2039">
                        <c:v>815.93600000000004</c:v>
                      </c:pt>
                      <c:pt idx="2040">
                        <c:v>816.33600000000001</c:v>
                      </c:pt>
                      <c:pt idx="2041">
                        <c:v>816.73699999999997</c:v>
                      </c:pt>
                      <c:pt idx="2042">
                        <c:v>817.13599999999997</c:v>
                      </c:pt>
                      <c:pt idx="2043">
                        <c:v>817.53599999999994</c:v>
                      </c:pt>
                      <c:pt idx="2044">
                        <c:v>817.93600000000004</c:v>
                      </c:pt>
                      <c:pt idx="2045">
                        <c:v>818.33799999999997</c:v>
                      </c:pt>
                      <c:pt idx="2046">
                        <c:v>818.73800000000006</c:v>
                      </c:pt>
                      <c:pt idx="2047">
                        <c:v>819.13800000000003</c:v>
                      </c:pt>
                      <c:pt idx="2048">
                        <c:v>819.53800000000001</c:v>
                      </c:pt>
                      <c:pt idx="2049">
                        <c:v>819.93799999999999</c:v>
                      </c:pt>
                      <c:pt idx="2050">
                        <c:v>820.33799999999997</c:v>
                      </c:pt>
                      <c:pt idx="2051">
                        <c:v>820.73800000000006</c:v>
                      </c:pt>
                      <c:pt idx="2052">
                        <c:v>821.13800000000003</c:v>
                      </c:pt>
                      <c:pt idx="2053">
                        <c:v>821.53800000000001</c:v>
                      </c:pt>
                      <c:pt idx="2054">
                        <c:v>821.93799999999999</c:v>
                      </c:pt>
                      <c:pt idx="2055">
                        <c:v>822.33900000000006</c:v>
                      </c:pt>
                      <c:pt idx="2056">
                        <c:v>822.73900000000003</c:v>
                      </c:pt>
                      <c:pt idx="2057">
                        <c:v>823.13900000000001</c:v>
                      </c:pt>
                      <c:pt idx="2058">
                        <c:v>823.53899999999999</c:v>
                      </c:pt>
                      <c:pt idx="2059">
                        <c:v>823.93899999999996</c:v>
                      </c:pt>
                      <c:pt idx="2060">
                        <c:v>824.33900000000006</c:v>
                      </c:pt>
                      <c:pt idx="2061">
                        <c:v>824.73900000000003</c:v>
                      </c:pt>
                      <c:pt idx="2062">
                        <c:v>825.13900000000001</c:v>
                      </c:pt>
                      <c:pt idx="2063">
                        <c:v>825.53899999999999</c:v>
                      </c:pt>
                      <c:pt idx="2064">
                        <c:v>825.93899999999996</c:v>
                      </c:pt>
                      <c:pt idx="2065">
                        <c:v>826.34</c:v>
                      </c:pt>
                      <c:pt idx="2066">
                        <c:v>826.74</c:v>
                      </c:pt>
                      <c:pt idx="2067">
                        <c:v>827.14</c:v>
                      </c:pt>
                      <c:pt idx="2068">
                        <c:v>827.54</c:v>
                      </c:pt>
                      <c:pt idx="2069">
                        <c:v>827.94</c:v>
                      </c:pt>
                      <c:pt idx="2070">
                        <c:v>828.34</c:v>
                      </c:pt>
                      <c:pt idx="2071">
                        <c:v>828.74</c:v>
                      </c:pt>
                      <c:pt idx="2072">
                        <c:v>829.14</c:v>
                      </c:pt>
                      <c:pt idx="2073">
                        <c:v>829.54</c:v>
                      </c:pt>
                      <c:pt idx="2074">
                        <c:v>829.94</c:v>
                      </c:pt>
                      <c:pt idx="2075">
                        <c:v>830.34100000000001</c:v>
                      </c:pt>
                      <c:pt idx="2076">
                        <c:v>830.74099999999999</c:v>
                      </c:pt>
                      <c:pt idx="2077">
                        <c:v>831.14099999999996</c:v>
                      </c:pt>
                      <c:pt idx="2078">
                        <c:v>831.54100000000005</c:v>
                      </c:pt>
                      <c:pt idx="2079">
                        <c:v>831.94100000000003</c:v>
                      </c:pt>
                      <c:pt idx="2080">
                        <c:v>832.34100000000001</c:v>
                      </c:pt>
                      <c:pt idx="2081">
                        <c:v>832.74099999999999</c:v>
                      </c:pt>
                      <c:pt idx="2082">
                        <c:v>833.14099999999996</c:v>
                      </c:pt>
                      <c:pt idx="2083">
                        <c:v>833.54100000000005</c:v>
                      </c:pt>
                      <c:pt idx="2084">
                        <c:v>833.94100000000003</c:v>
                      </c:pt>
                      <c:pt idx="2085">
                        <c:v>834.34299999999996</c:v>
                      </c:pt>
                      <c:pt idx="2086">
                        <c:v>834.74199999999996</c:v>
                      </c:pt>
                      <c:pt idx="2087">
                        <c:v>835.14300000000003</c:v>
                      </c:pt>
                      <c:pt idx="2088">
                        <c:v>835.54200000000003</c:v>
                      </c:pt>
                      <c:pt idx="2089">
                        <c:v>835.94299999999998</c:v>
                      </c:pt>
                      <c:pt idx="2090">
                        <c:v>836.34299999999996</c:v>
                      </c:pt>
                      <c:pt idx="2091">
                        <c:v>836.74199999999996</c:v>
                      </c:pt>
                      <c:pt idx="2092">
                        <c:v>837.14300000000003</c:v>
                      </c:pt>
                      <c:pt idx="2093">
                        <c:v>837.54200000000003</c:v>
                      </c:pt>
                      <c:pt idx="2094">
                        <c:v>837.94299999999998</c:v>
                      </c:pt>
                      <c:pt idx="2095">
                        <c:v>838.34400000000005</c:v>
                      </c:pt>
                      <c:pt idx="2096">
                        <c:v>838.74400000000003</c:v>
                      </c:pt>
                      <c:pt idx="2097">
                        <c:v>839.14400000000001</c:v>
                      </c:pt>
                      <c:pt idx="2098">
                        <c:v>839.54399999999998</c:v>
                      </c:pt>
                      <c:pt idx="2099">
                        <c:v>839.94399999999996</c:v>
                      </c:pt>
                      <c:pt idx="2100">
                        <c:v>840.34400000000005</c:v>
                      </c:pt>
                      <c:pt idx="2101">
                        <c:v>840.74400000000003</c:v>
                      </c:pt>
                      <c:pt idx="2102">
                        <c:v>841.14400000000001</c:v>
                      </c:pt>
                      <c:pt idx="2103">
                        <c:v>841.54399999999998</c:v>
                      </c:pt>
                      <c:pt idx="2104">
                        <c:v>841.94399999999996</c:v>
                      </c:pt>
                      <c:pt idx="2105">
                        <c:v>842.34500000000003</c:v>
                      </c:pt>
                      <c:pt idx="2106">
                        <c:v>842.745</c:v>
                      </c:pt>
                      <c:pt idx="2107">
                        <c:v>843.14499999999998</c:v>
                      </c:pt>
                      <c:pt idx="2108">
                        <c:v>843.54499999999996</c:v>
                      </c:pt>
                      <c:pt idx="2109">
                        <c:v>843.94500000000005</c:v>
                      </c:pt>
                      <c:pt idx="2110">
                        <c:v>844.34500000000003</c:v>
                      </c:pt>
                      <c:pt idx="2111">
                        <c:v>844.745</c:v>
                      </c:pt>
                      <c:pt idx="2112">
                        <c:v>845.14499999999998</c:v>
                      </c:pt>
                      <c:pt idx="2113">
                        <c:v>845.54499999999996</c:v>
                      </c:pt>
                      <c:pt idx="2114">
                        <c:v>845.94500000000005</c:v>
                      </c:pt>
                      <c:pt idx="2115">
                        <c:v>846.346</c:v>
                      </c:pt>
                      <c:pt idx="2116">
                        <c:v>846.74599999999998</c:v>
                      </c:pt>
                      <c:pt idx="2117">
                        <c:v>847.14599999999996</c:v>
                      </c:pt>
                      <c:pt idx="2118">
                        <c:v>847.54600000000005</c:v>
                      </c:pt>
                      <c:pt idx="2119">
                        <c:v>847.94600000000003</c:v>
                      </c:pt>
                      <c:pt idx="2120">
                        <c:v>848.346</c:v>
                      </c:pt>
                      <c:pt idx="2121">
                        <c:v>848.74599999999998</c:v>
                      </c:pt>
                      <c:pt idx="2122">
                        <c:v>849.14599999999996</c:v>
                      </c:pt>
                      <c:pt idx="2123">
                        <c:v>849.54600000000005</c:v>
                      </c:pt>
                      <c:pt idx="2124">
                        <c:v>849.94600000000003</c:v>
                      </c:pt>
                      <c:pt idx="2125">
                        <c:v>850.34699999999998</c:v>
                      </c:pt>
                      <c:pt idx="2126">
                        <c:v>850.74699999999996</c:v>
                      </c:pt>
                      <c:pt idx="2127">
                        <c:v>851.14700000000005</c:v>
                      </c:pt>
                      <c:pt idx="2128">
                        <c:v>851.54700000000003</c:v>
                      </c:pt>
                      <c:pt idx="2129">
                        <c:v>851.947</c:v>
                      </c:pt>
                      <c:pt idx="2130">
                        <c:v>852.34699999999998</c:v>
                      </c:pt>
                      <c:pt idx="2131">
                        <c:v>852.74699999999996</c:v>
                      </c:pt>
                      <c:pt idx="2132">
                        <c:v>853.14700000000005</c:v>
                      </c:pt>
                      <c:pt idx="2133">
                        <c:v>853.54700000000003</c:v>
                      </c:pt>
                      <c:pt idx="2134">
                        <c:v>853.947</c:v>
                      </c:pt>
                      <c:pt idx="2135">
                        <c:v>854.34900000000005</c:v>
                      </c:pt>
                      <c:pt idx="2136">
                        <c:v>854.74800000000005</c:v>
                      </c:pt>
                      <c:pt idx="2137">
                        <c:v>855.14800000000002</c:v>
                      </c:pt>
                      <c:pt idx="2138">
                        <c:v>855.548</c:v>
                      </c:pt>
                      <c:pt idx="2139">
                        <c:v>855.94799999999998</c:v>
                      </c:pt>
                      <c:pt idx="2140">
                        <c:v>856.34900000000005</c:v>
                      </c:pt>
                      <c:pt idx="2141">
                        <c:v>856.74800000000005</c:v>
                      </c:pt>
                      <c:pt idx="2142">
                        <c:v>857.14800000000002</c:v>
                      </c:pt>
                      <c:pt idx="2143">
                        <c:v>857.54899999999998</c:v>
                      </c:pt>
                      <c:pt idx="2144">
                        <c:v>857.94799999999998</c:v>
                      </c:pt>
                      <c:pt idx="2145">
                        <c:v>858.35</c:v>
                      </c:pt>
                      <c:pt idx="2146">
                        <c:v>858.75</c:v>
                      </c:pt>
                      <c:pt idx="2147">
                        <c:v>859.15</c:v>
                      </c:pt>
                      <c:pt idx="2148">
                        <c:v>859.55</c:v>
                      </c:pt>
                      <c:pt idx="2149">
                        <c:v>859.95</c:v>
                      </c:pt>
                      <c:pt idx="2150">
                        <c:v>860.35</c:v>
                      </c:pt>
                      <c:pt idx="2151">
                        <c:v>860.75</c:v>
                      </c:pt>
                      <c:pt idx="2152">
                        <c:v>861.15</c:v>
                      </c:pt>
                      <c:pt idx="2153">
                        <c:v>861.55</c:v>
                      </c:pt>
                      <c:pt idx="2154">
                        <c:v>861.95</c:v>
                      </c:pt>
                      <c:pt idx="2155">
                        <c:v>862.351</c:v>
                      </c:pt>
                      <c:pt idx="2156">
                        <c:v>862.75099999999998</c:v>
                      </c:pt>
                      <c:pt idx="2157">
                        <c:v>863.15099999999995</c:v>
                      </c:pt>
                      <c:pt idx="2158">
                        <c:v>863.55100000000004</c:v>
                      </c:pt>
                      <c:pt idx="2159">
                        <c:v>863.95100000000002</c:v>
                      </c:pt>
                      <c:pt idx="2160">
                        <c:v>864.351</c:v>
                      </c:pt>
                      <c:pt idx="2161">
                        <c:v>864.75099999999998</c:v>
                      </c:pt>
                      <c:pt idx="2162">
                        <c:v>865.15099999999995</c:v>
                      </c:pt>
                      <c:pt idx="2163">
                        <c:v>865.55100000000004</c:v>
                      </c:pt>
                      <c:pt idx="2164">
                        <c:v>865.95100000000002</c:v>
                      </c:pt>
                      <c:pt idx="2165">
                        <c:v>866.35299999999995</c:v>
                      </c:pt>
                      <c:pt idx="2166">
                        <c:v>866.75300000000004</c:v>
                      </c:pt>
                      <c:pt idx="2167">
                        <c:v>867.15300000000002</c:v>
                      </c:pt>
                      <c:pt idx="2168">
                        <c:v>867.55200000000002</c:v>
                      </c:pt>
                      <c:pt idx="2169">
                        <c:v>867.95299999999997</c:v>
                      </c:pt>
                      <c:pt idx="2170">
                        <c:v>868.35199999999998</c:v>
                      </c:pt>
                      <c:pt idx="2171">
                        <c:v>868.75300000000004</c:v>
                      </c:pt>
                      <c:pt idx="2172">
                        <c:v>869.15300000000002</c:v>
                      </c:pt>
                      <c:pt idx="2173">
                        <c:v>869.55200000000002</c:v>
                      </c:pt>
                      <c:pt idx="2174">
                        <c:v>869.95299999999997</c:v>
                      </c:pt>
                      <c:pt idx="2175">
                        <c:v>870.35599999999999</c:v>
                      </c:pt>
                      <c:pt idx="2176">
                        <c:v>870.75599999999997</c:v>
                      </c:pt>
                      <c:pt idx="2177">
                        <c:v>871.15599999999995</c:v>
                      </c:pt>
                      <c:pt idx="2178">
                        <c:v>871.55600000000004</c:v>
                      </c:pt>
                      <c:pt idx="2179">
                        <c:v>871.95600000000002</c:v>
                      </c:pt>
                      <c:pt idx="2180">
                        <c:v>872.35599999999999</c:v>
                      </c:pt>
                      <c:pt idx="2181">
                        <c:v>872.75599999999997</c:v>
                      </c:pt>
                      <c:pt idx="2182">
                        <c:v>873.15599999999995</c:v>
                      </c:pt>
                      <c:pt idx="2183">
                        <c:v>873.55600000000004</c:v>
                      </c:pt>
                      <c:pt idx="2184">
                        <c:v>873.95600000000002</c:v>
                      </c:pt>
                      <c:pt idx="2185">
                        <c:v>874.35699999999997</c:v>
                      </c:pt>
                      <c:pt idx="2186">
                        <c:v>874.75699999999995</c:v>
                      </c:pt>
                      <c:pt idx="2187">
                        <c:v>875.15700000000004</c:v>
                      </c:pt>
                      <c:pt idx="2188">
                        <c:v>875.55700000000002</c:v>
                      </c:pt>
                      <c:pt idx="2189">
                        <c:v>875.95699999999999</c:v>
                      </c:pt>
                      <c:pt idx="2190">
                        <c:v>876.35699999999997</c:v>
                      </c:pt>
                      <c:pt idx="2191">
                        <c:v>876.75699999999995</c:v>
                      </c:pt>
                      <c:pt idx="2192">
                        <c:v>877.15700000000004</c:v>
                      </c:pt>
                      <c:pt idx="2193">
                        <c:v>877.55700000000002</c:v>
                      </c:pt>
                      <c:pt idx="2194">
                        <c:v>877.95699999999999</c:v>
                      </c:pt>
                      <c:pt idx="2195">
                        <c:v>878.35799999999995</c:v>
                      </c:pt>
                      <c:pt idx="2196">
                        <c:v>878.75800000000004</c:v>
                      </c:pt>
                      <c:pt idx="2197">
                        <c:v>879.15800000000002</c:v>
                      </c:pt>
                      <c:pt idx="2198">
                        <c:v>879.55799999999999</c:v>
                      </c:pt>
                      <c:pt idx="2199">
                        <c:v>879.95799999999997</c:v>
                      </c:pt>
                      <c:pt idx="2200">
                        <c:v>880.35799999999995</c:v>
                      </c:pt>
                      <c:pt idx="2201">
                        <c:v>880.75800000000004</c:v>
                      </c:pt>
                      <c:pt idx="2202">
                        <c:v>881.15800000000002</c:v>
                      </c:pt>
                      <c:pt idx="2203">
                        <c:v>881.55799999999999</c:v>
                      </c:pt>
                      <c:pt idx="2204">
                        <c:v>881.95799999999997</c:v>
                      </c:pt>
                      <c:pt idx="2205">
                        <c:v>882.35900000000004</c:v>
                      </c:pt>
                      <c:pt idx="2206">
                        <c:v>882.75900000000001</c:v>
                      </c:pt>
                      <c:pt idx="2207">
                        <c:v>883.15899999999999</c:v>
                      </c:pt>
                      <c:pt idx="2208">
                        <c:v>883.55899999999997</c:v>
                      </c:pt>
                      <c:pt idx="2209">
                        <c:v>883.95899999999995</c:v>
                      </c:pt>
                      <c:pt idx="2210">
                        <c:v>884.35900000000004</c:v>
                      </c:pt>
                      <c:pt idx="2211">
                        <c:v>884.75900000000001</c:v>
                      </c:pt>
                      <c:pt idx="2212">
                        <c:v>885.15899999999999</c:v>
                      </c:pt>
                      <c:pt idx="2213">
                        <c:v>885.55899999999997</c:v>
                      </c:pt>
                      <c:pt idx="2214">
                        <c:v>885.95899999999995</c:v>
                      </c:pt>
                      <c:pt idx="2215">
                        <c:v>886.36099999999999</c:v>
                      </c:pt>
                      <c:pt idx="2216">
                        <c:v>886.76</c:v>
                      </c:pt>
                      <c:pt idx="2217">
                        <c:v>887.16099999999994</c:v>
                      </c:pt>
                      <c:pt idx="2218">
                        <c:v>887.56</c:v>
                      </c:pt>
                      <c:pt idx="2219">
                        <c:v>887.96100000000001</c:v>
                      </c:pt>
                      <c:pt idx="2220">
                        <c:v>888.36</c:v>
                      </c:pt>
                      <c:pt idx="2221">
                        <c:v>888.76</c:v>
                      </c:pt>
                      <c:pt idx="2222">
                        <c:v>889.16099999999994</c:v>
                      </c:pt>
                      <c:pt idx="2223">
                        <c:v>889.56</c:v>
                      </c:pt>
                      <c:pt idx="2224">
                        <c:v>889.96100000000001</c:v>
                      </c:pt>
                      <c:pt idx="2225">
                        <c:v>890.36199999999997</c:v>
                      </c:pt>
                      <c:pt idx="2226">
                        <c:v>890.76199999999994</c:v>
                      </c:pt>
                      <c:pt idx="2227">
                        <c:v>891.16200000000003</c:v>
                      </c:pt>
                      <c:pt idx="2228">
                        <c:v>891.56200000000001</c:v>
                      </c:pt>
                      <c:pt idx="2229">
                        <c:v>891.96199999999999</c:v>
                      </c:pt>
                      <c:pt idx="2230">
                        <c:v>892.36199999999997</c:v>
                      </c:pt>
                      <c:pt idx="2231">
                        <c:v>892.76199999999994</c:v>
                      </c:pt>
                      <c:pt idx="2232">
                        <c:v>893.16200000000003</c:v>
                      </c:pt>
                      <c:pt idx="2233">
                        <c:v>893.56200000000001</c:v>
                      </c:pt>
                      <c:pt idx="2234">
                        <c:v>893.96199999999999</c:v>
                      </c:pt>
                      <c:pt idx="2235">
                        <c:v>894.36300000000006</c:v>
                      </c:pt>
                      <c:pt idx="2236">
                        <c:v>894.76300000000003</c:v>
                      </c:pt>
                      <c:pt idx="2237">
                        <c:v>895.16300000000001</c:v>
                      </c:pt>
                      <c:pt idx="2238">
                        <c:v>895.56299999999999</c:v>
                      </c:pt>
                      <c:pt idx="2239">
                        <c:v>895.96299999999997</c:v>
                      </c:pt>
                      <c:pt idx="2240">
                        <c:v>896.36300000000006</c:v>
                      </c:pt>
                      <c:pt idx="2241">
                        <c:v>896.76300000000003</c:v>
                      </c:pt>
                      <c:pt idx="2242">
                        <c:v>897.16300000000001</c:v>
                      </c:pt>
                      <c:pt idx="2243">
                        <c:v>897.56299999999999</c:v>
                      </c:pt>
                      <c:pt idx="2244">
                        <c:v>897.96299999999997</c:v>
                      </c:pt>
                      <c:pt idx="2245">
                        <c:v>898.36400000000003</c:v>
                      </c:pt>
                      <c:pt idx="2246">
                        <c:v>898.76400000000001</c:v>
                      </c:pt>
                      <c:pt idx="2247">
                        <c:v>899.16399999999999</c:v>
                      </c:pt>
                      <c:pt idx="2248">
                        <c:v>899.56399999999996</c:v>
                      </c:pt>
                      <c:pt idx="2249">
                        <c:v>899.96400000000006</c:v>
                      </c:pt>
                      <c:pt idx="2250">
                        <c:v>900.36400000000003</c:v>
                      </c:pt>
                      <c:pt idx="2251">
                        <c:v>900.76400000000001</c:v>
                      </c:pt>
                      <c:pt idx="2252">
                        <c:v>901.16399999999999</c:v>
                      </c:pt>
                      <c:pt idx="2253">
                        <c:v>901.56399999999996</c:v>
                      </c:pt>
                      <c:pt idx="2254">
                        <c:v>901.96400000000006</c:v>
                      </c:pt>
                      <c:pt idx="2255">
                        <c:v>902.36500000000001</c:v>
                      </c:pt>
                      <c:pt idx="2256">
                        <c:v>902.76499999999999</c:v>
                      </c:pt>
                      <c:pt idx="2257">
                        <c:v>903.16499999999996</c:v>
                      </c:pt>
                      <c:pt idx="2258">
                        <c:v>903.56500000000005</c:v>
                      </c:pt>
                      <c:pt idx="2259">
                        <c:v>903.96500000000003</c:v>
                      </c:pt>
                      <c:pt idx="2260">
                        <c:v>904.36500000000001</c:v>
                      </c:pt>
                      <c:pt idx="2261">
                        <c:v>904.76499999999999</c:v>
                      </c:pt>
                      <c:pt idx="2262">
                        <c:v>905.16499999999996</c:v>
                      </c:pt>
                      <c:pt idx="2263">
                        <c:v>905.56500000000005</c:v>
                      </c:pt>
                      <c:pt idx="2264">
                        <c:v>905.96500000000003</c:v>
                      </c:pt>
                      <c:pt idx="2265">
                        <c:v>906.36699999999996</c:v>
                      </c:pt>
                      <c:pt idx="2266">
                        <c:v>906.76599999999996</c:v>
                      </c:pt>
                      <c:pt idx="2267">
                        <c:v>907.16600000000005</c:v>
                      </c:pt>
                      <c:pt idx="2268">
                        <c:v>907.56600000000003</c:v>
                      </c:pt>
                      <c:pt idx="2269">
                        <c:v>907.96600000000001</c:v>
                      </c:pt>
                      <c:pt idx="2270">
                        <c:v>908.36599999999999</c:v>
                      </c:pt>
                      <c:pt idx="2271">
                        <c:v>908.76599999999996</c:v>
                      </c:pt>
                      <c:pt idx="2272">
                        <c:v>909.16600000000005</c:v>
                      </c:pt>
                      <c:pt idx="2273">
                        <c:v>909.56600000000003</c:v>
                      </c:pt>
                      <c:pt idx="2274">
                        <c:v>909.96600000000001</c:v>
                      </c:pt>
                      <c:pt idx="2275">
                        <c:v>910.37</c:v>
                      </c:pt>
                      <c:pt idx="2276">
                        <c:v>910.76900000000001</c:v>
                      </c:pt>
                      <c:pt idx="2277">
                        <c:v>911.16899999999998</c:v>
                      </c:pt>
                      <c:pt idx="2278">
                        <c:v>911.57</c:v>
                      </c:pt>
                      <c:pt idx="2279">
                        <c:v>911.96900000000005</c:v>
                      </c:pt>
                      <c:pt idx="2280">
                        <c:v>912.37</c:v>
                      </c:pt>
                      <c:pt idx="2281">
                        <c:v>912.76900000000001</c:v>
                      </c:pt>
                      <c:pt idx="2282">
                        <c:v>913.16899999999998</c:v>
                      </c:pt>
                      <c:pt idx="2283">
                        <c:v>913.57</c:v>
                      </c:pt>
                      <c:pt idx="2284">
                        <c:v>913.96900000000005</c:v>
                      </c:pt>
                      <c:pt idx="2285">
                        <c:v>914.37099999999998</c:v>
                      </c:pt>
                      <c:pt idx="2286">
                        <c:v>914.77099999999996</c:v>
                      </c:pt>
                      <c:pt idx="2287">
                        <c:v>915.17100000000005</c:v>
                      </c:pt>
                      <c:pt idx="2288">
                        <c:v>915.57100000000003</c:v>
                      </c:pt>
                      <c:pt idx="2289">
                        <c:v>915.971</c:v>
                      </c:pt>
                      <c:pt idx="2290">
                        <c:v>916.37099999999998</c:v>
                      </c:pt>
                      <c:pt idx="2291">
                        <c:v>916.77099999999996</c:v>
                      </c:pt>
                      <c:pt idx="2292">
                        <c:v>917.17100000000005</c:v>
                      </c:pt>
                      <c:pt idx="2293">
                        <c:v>917.57100000000003</c:v>
                      </c:pt>
                      <c:pt idx="2294">
                        <c:v>917.971</c:v>
                      </c:pt>
                      <c:pt idx="2295">
                        <c:v>918.37199999999996</c:v>
                      </c:pt>
                      <c:pt idx="2296">
                        <c:v>918.77200000000005</c:v>
                      </c:pt>
                      <c:pt idx="2297">
                        <c:v>919.17200000000003</c:v>
                      </c:pt>
                      <c:pt idx="2298">
                        <c:v>919.572</c:v>
                      </c:pt>
                      <c:pt idx="2299">
                        <c:v>919.97199999999998</c:v>
                      </c:pt>
                      <c:pt idx="2300">
                        <c:v>920.37199999999996</c:v>
                      </c:pt>
                      <c:pt idx="2301">
                        <c:v>920.77200000000005</c:v>
                      </c:pt>
                      <c:pt idx="2302">
                        <c:v>921.17200000000003</c:v>
                      </c:pt>
                      <c:pt idx="2303">
                        <c:v>921.572</c:v>
                      </c:pt>
                      <c:pt idx="2304">
                        <c:v>921.97199999999998</c:v>
                      </c:pt>
                      <c:pt idx="2305">
                        <c:v>922.37300000000005</c:v>
                      </c:pt>
                      <c:pt idx="2306">
                        <c:v>922.77300000000002</c:v>
                      </c:pt>
                      <c:pt idx="2307">
                        <c:v>923.173</c:v>
                      </c:pt>
                      <c:pt idx="2308">
                        <c:v>923.57299999999998</c:v>
                      </c:pt>
                      <c:pt idx="2309">
                        <c:v>923.97299999999996</c:v>
                      </c:pt>
                      <c:pt idx="2310">
                        <c:v>924.37300000000005</c:v>
                      </c:pt>
                      <c:pt idx="2311">
                        <c:v>924.77300000000002</c:v>
                      </c:pt>
                      <c:pt idx="2312">
                        <c:v>925.173</c:v>
                      </c:pt>
                      <c:pt idx="2313">
                        <c:v>925.57299999999998</c:v>
                      </c:pt>
                      <c:pt idx="2314">
                        <c:v>925.97299999999996</c:v>
                      </c:pt>
                      <c:pt idx="2315">
                        <c:v>926.37400000000002</c:v>
                      </c:pt>
                      <c:pt idx="2316">
                        <c:v>926.774</c:v>
                      </c:pt>
                      <c:pt idx="2317">
                        <c:v>927.17399999999998</c:v>
                      </c:pt>
                      <c:pt idx="2318">
                        <c:v>927.57399999999996</c:v>
                      </c:pt>
                      <c:pt idx="2319">
                        <c:v>927.97400000000005</c:v>
                      </c:pt>
                      <c:pt idx="2320">
                        <c:v>928.37400000000002</c:v>
                      </c:pt>
                      <c:pt idx="2321">
                        <c:v>928.774</c:v>
                      </c:pt>
                      <c:pt idx="2322">
                        <c:v>929.17399999999998</c:v>
                      </c:pt>
                      <c:pt idx="2323">
                        <c:v>929.57399999999996</c:v>
                      </c:pt>
                      <c:pt idx="2324">
                        <c:v>929.97400000000005</c:v>
                      </c:pt>
                      <c:pt idx="2325">
                        <c:v>930.37599999999998</c:v>
                      </c:pt>
                      <c:pt idx="2326">
                        <c:v>930.77599999999995</c:v>
                      </c:pt>
                      <c:pt idx="2327">
                        <c:v>931.17499999999995</c:v>
                      </c:pt>
                      <c:pt idx="2328">
                        <c:v>931.57600000000002</c:v>
                      </c:pt>
                      <c:pt idx="2329">
                        <c:v>931.976</c:v>
                      </c:pt>
                      <c:pt idx="2330">
                        <c:v>932.375</c:v>
                      </c:pt>
                      <c:pt idx="2331">
                        <c:v>932.77599999999995</c:v>
                      </c:pt>
                      <c:pt idx="2332">
                        <c:v>933.17499999999995</c:v>
                      </c:pt>
                      <c:pt idx="2333">
                        <c:v>933.57600000000002</c:v>
                      </c:pt>
                      <c:pt idx="2334">
                        <c:v>933.976</c:v>
                      </c:pt>
                      <c:pt idx="2335">
                        <c:v>934.37699999999995</c:v>
                      </c:pt>
                      <c:pt idx="2336">
                        <c:v>934.77700000000004</c:v>
                      </c:pt>
                      <c:pt idx="2337">
                        <c:v>935.17700000000002</c:v>
                      </c:pt>
                      <c:pt idx="2338">
                        <c:v>935.577</c:v>
                      </c:pt>
                      <c:pt idx="2339">
                        <c:v>935.97699999999998</c:v>
                      </c:pt>
                      <c:pt idx="2340">
                        <c:v>936.37699999999995</c:v>
                      </c:pt>
                      <c:pt idx="2341">
                        <c:v>936.77700000000004</c:v>
                      </c:pt>
                      <c:pt idx="2342">
                        <c:v>937.17700000000002</c:v>
                      </c:pt>
                      <c:pt idx="2343">
                        <c:v>937.577</c:v>
                      </c:pt>
                      <c:pt idx="2344">
                        <c:v>937.97699999999998</c:v>
                      </c:pt>
                      <c:pt idx="2345">
                        <c:v>938.37800000000004</c:v>
                      </c:pt>
                      <c:pt idx="2346">
                        <c:v>938.77800000000002</c:v>
                      </c:pt>
                      <c:pt idx="2347">
                        <c:v>939.178</c:v>
                      </c:pt>
                      <c:pt idx="2348">
                        <c:v>939.57799999999997</c:v>
                      </c:pt>
                      <c:pt idx="2349">
                        <c:v>939.97799999999995</c:v>
                      </c:pt>
                      <c:pt idx="2350">
                        <c:v>940.37800000000004</c:v>
                      </c:pt>
                      <c:pt idx="2351">
                        <c:v>940.77800000000002</c:v>
                      </c:pt>
                      <c:pt idx="2352">
                        <c:v>941.178</c:v>
                      </c:pt>
                      <c:pt idx="2353">
                        <c:v>941.57799999999997</c:v>
                      </c:pt>
                      <c:pt idx="2354">
                        <c:v>941.97799999999995</c:v>
                      </c:pt>
                      <c:pt idx="2355">
                        <c:v>942.37900000000002</c:v>
                      </c:pt>
                      <c:pt idx="2356">
                        <c:v>942.779</c:v>
                      </c:pt>
                      <c:pt idx="2357">
                        <c:v>943.17899999999997</c:v>
                      </c:pt>
                      <c:pt idx="2358">
                        <c:v>943.57899999999995</c:v>
                      </c:pt>
                      <c:pt idx="2359">
                        <c:v>943.97900000000004</c:v>
                      </c:pt>
                      <c:pt idx="2360">
                        <c:v>944.37900000000002</c:v>
                      </c:pt>
                      <c:pt idx="2361">
                        <c:v>944.779</c:v>
                      </c:pt>
                      <c:pt idx="2362">
                        <c:v>945.17899999999997</c:v>
                      </c:pt>
                      <c:pt idx="2363">
                        <c:v>945.57899999999995</c:v>
                      </c:pt>
                      <c:pt idx="2364">
                        <c:v>945.97900000000004</c:v>
                      </c:pt>
                      <c:pt idx="2365">
                        <c:v>946.38099999999997</c:v>
                      </c:pt>
                      <c:pt idx="2366">
                        <c:v>946.78099999999995</c:v>
                      </c:pt>
                      <c:pt idx="2367">
                        <c:v>947.18100000000004</c:v>
                      </c:pt>
                      <c:pt idx="2368">
                        <c:v>947.58100000000002</c:v>
                      </c:pt>
                      <c:pt idx="2369">
                        <c:v>947.98099999999999</c:v>
                      </c:pt>
                      <c:pt idx="2370">
                        <c:v>948.38099999999997</c:v>
                      </c:pt>
                      <c:pt idx="2371">
                        <c:v>948.78099999999995</c:v>
                      </c:pt>
                      <c:pt idx="2372">
                        <c:v>949.18100000000004</c:v>
                      </c:pt>
                      <c:pt idx="2373">
                        <c:v>949.58100000000002</c:v>
                      </c:pt>
                      <c:pt idx="2374">
                        <c:v>949.98099999999999</c:v>
                      </c:pt>
                      <c:pt idx="2375">
                        <c:v>950.38400000000001</c:v>
                      </c:pt>
                      <c:pt idx="2376">
                        <c:v>950.78399999999999</c:v>
                      </c:pt>
                      <c:pt idx="2377">
                        <c:v>951.18399999999997</c:v>
                      </c:pt>
                      <c:pt idx="2378">
                        <c:v>951.58399999999995</c:v>
                      </c:pt>
                      <c:pt idx="2379">
                        <c:v>951.98400000000004</c:v>
                      </c:pt>
                      <c:pt idx="2380">
                        <c:v>952.38400000000001</c:v>
                      </c:pt>
                      <c:pt idx="2381">
                        <c:v>952.78399999999999</c:v>
                      </c:pt>
                      <c:pt idx="2382">
                        <c:v>953.18399999999997</c:v>
                      </c:pt>
                      <c:pt idx="2383">
                        <c:v>953.58399999999995</c:v>
                      </c:pt>
                      <c:pt idx="2384">
                        <c:v>953.98400000000004</c:v>
                      </c:pt>
                      <c:pt idx="2385">
                        <c:v>954.38499999999999</c:v>
                      </c:pt>
                      <c:pt idx="2386">
                        <c:v>954.78499999999997</c:v>
                      </c:pt>
                      <c:pt idx="2387">
                        <c:v>955.18499999999995</c:v>
                      </c:pt>
                      <c:pt idx="2388">
                        <c:v>955.58500000000004</c:v>
                      </c:pt>
                      <c:pt idx="2389">
                        <c:v>955.98500000000001</c:v>
                      </c:pt>
                      <c:pt idx="2390">
                        <c:v>956.38499999999999</c:v>
                      </c:pt>
                      <c:pt idx="2391">
                        <c:v>956.78499999999997</c:v>
                      </c:pt>
                      <c:pt idx="2392">
                        <c:v>957.18499999999995</c:v>
                      </c:pt>
                      <c:pt idx="2393">
                        <c:v>957.58500000000004</c:v>
                      </c:pt>
                      <c:pt idx="2394">
                        <c:v>957.98500000000001</c:v>
                      </c:pt>
                      <c:pt idx="2395">
                        <c:v>958.38599999999997</c:v>
                      </c:pt>
                      <c:pt idx="2396">
                        <c:v>958.78599999999994</c:v>
                      </c:pt>
                      <c:pt idx="2397">
                        <c:v>959.18600000000004</c:v>
                      </c:pt>
                      <c:pt idx="2398">
                        <c:v>959.58600000000001</c:v>
                      </c:pt>
                      <c:pt idx="2399">
                        <c:v>959.98599999999999</c:v>
                      </c:pt>
                      <c:pt idx="2400">
                        <c:v>960.38599999999997</c:v>
                      </c:pt>
                      <c:pt idx="2401">
                        <c:v>960.78599999999994</c:v>
                      </c:pt>
                      <c:pt idx="2402">
                        <c:v>961.18600000000004</c:v>
                      </c:pt>
                      <c:pt idx="2403">
                        <c:v>961.58600000000001</c:v>
                      </c:pt>
                      <c:pt idx="2404">
                        <c:v>961.98599999999999</c:v>
                      </c:pt>
                      <c:pt idx="2405">
                        <c:v>962.38699999999994</c:v>
                      </c:pt>
                      <c:pt idx="2406">
                        <c:v>962.78700000000003</c:v>
                      </c:pt>
                      <c:pt idx="2407">
                        <c:v>963.18700000000001</c:v>
                      </c:pt>
                      <c:pt idx="2408">
                        <c:v>963.58699999999999</c:v>
                      </c:pt>
                      <c:pt idx="2409">
                        <c:v>963.98699999999997</c:v>
                      </c:pt>
                      <c:pt idx="2410">
                        <c:v>964.38699999999994</c:v>
                      </c:pt>
                      <c:pt idx="2411">
                        <c:v>964.78700000000003</c:v>
                      </c:pt>
                      <c:pt idx="2412">
                        <c:v>965.18700000000001</c:v>
                      </c:pt>
                      <c:pt idx="2413">
                        <c:v>965.58699999999999</c:v>
                      </c:pt>
                      <c:pt idx="2414">
                        <c:v>965.98699999999997</c:v>
                      </c:pt>
                      <c:pt idx="2415">
                        <c:v>966.38900000000001</c:v>
                      </c:pt>
                      <c:pt idx="2416">
                        <c:v>966.78899999999999</c:v>
                      </c:pt>
                      <c:pt idx="2417">
                        <c:v>967.18899999999996</c:v>
                      </c:pt>
                      <c:pt idx="2418">
                        <c:v>967.58900000000006</c:v>
                      </c:pt>
                      <c:pt idx="2419">
                        <c:v>967.98900000000003</c:v>
                      </c:pt>
                      <c:pt idx="2420">
                        <c:v>968.38900000000001</c:v>
                      </c:pt>
                      <c:pt idx="2421">
                        <c:v>968.78899999999999</c:v>
                      </c:pt>
                      <c:pt idx="2422">
                        <c:v>969.18899999999996</c:v>
                      </c:pt>
                      <c:pt idx="2423">
                        <c:v>969.58900000000006</c:v>
                      </c:pt>
                      <c:pt idx="2424">
                        <c:v>969.98900000000003</c:v>
                      </c:pt>
                      <c:pt idx="2425">
                        <c:v>970.39</c:v>
                      </c:pt>
                      <c:pt idx="2426">
                        <c:v>970.79</c:v>
                      </c:pt>
                      <c:pt idx="2427">
                        <c:v>971.19</c:v>
                      </c:pt>
                      <c:pt idx="2428">
                        <c:v>971.59</c:v>
                      </c:pt>
                      <c:pt idx="2429">
                        <c:v>971.99</c:v>
                      </c:pt>
                      <c:pt idx="2430">
                        <c:v>972.39</c:v>
                      </c:pt>
                      <c:pt idx="2431">
                        <c:v>972.79</c:v>
                      </c:pt>
                      <c:pt idx="2432">
                        <c:v>973.19</c:v>
                      </c:pt>
                      <c:pt idx="2433">
                        <c:v>973.59</c:v>
                      </c:pt>
                      <c:pt idx="2434">
                        <c:v>973.99</c:v>
                      </c:pt>
                      <c:pt idx="2435">
                        <c:v>974.39099999999996</c:v>
                      </c:pt>
                      <c:pt idx="2436">
                        <c:v>974.79100000000005</c:v>
                      </c:pt>
                      <c:pt idx="2437">
                        <c:v>975.19100000000003</c:v>
                      </c:pt>
                      <c:pt idx="2438">
                        <c:v>975.59100000000001</c:v>
                      </c:pt>
                      <c:pt idx="2439">
                        <c:v>975.99099999999999</c:v>
                      </c:pt>
                      <c:pt idx="2440">
                        <c:v>976.39099999999996</c:v>
                      </c:pt>
                      <c:pt idx="2441">
                        <c:v>976.79100000000005</c:v>
                      </c:pt>
                      <c:pt idx="2442">
                        <c:v>977.19100000000003</c:v>
                      </c:pt>
                      <c:pt idx="2443">
                        <c:v>977.59100000000001</c:v>
                      </c:pt>
                      <c:pt idx="2444">
                        <c:v>977.99099999999999</c:v>
                      </c:pt>
                      <c:pt idx="2445">
                        <c:v>978.39300000000003</c:v>
                      </c:pt>
                      <c:pt idx="2446">
                        <c:v>978.79200000000003</c:v>
                      </c:pt>
                      <c:pt idx="2447">
                        <c:v>979.19299999999998</c:v>
                      </c:pt>
                      <c:pt idx="2448">
                        <c:v>979.59299999999996</c:v>
                      </c:pt>
                      <c:pt idx="2449">
                        <c:v>979.99199999999996</c:v>
                      </c:pt>
                      <c:pt idx="2450">
                        <c:v>980.39300000000003</c:v>
                      </c:pt>
                      <c:pt idx="2451">
                        <c:v>980.79200000000003</c:v>
                      </c:pt>
                      <c:pt idx="2452">
                        <c:v>981.19299999999998</c:v>
                      </c:pt>
                      <c:pt idx="2453">
                        <c:v>981.59299999999996</c:v>
                      </c:pt>
                      <c:pt idx="2454">
                        <c:v>981.99199999999996</c:v>
                      </c:pt>
                      <c:pt idx="2455">
                        <c:v>982.39400000000001</c:v>
                      </c:pt>
                      <c:pt idx="2456">
                        <c:v>982.79399999999998</c:v>
                      </c:pt>
                      <c:pt idx="2457">
                        <c:v>983.19399999999996</c:v>
                      </c:pt>
                      <c:pt idx="2458">
                        <c:v>983.59400000000005</c:v>
                      </c:pt>
                      <c:pt idx="2459">
                        <c:v>983.99400000000003</c:v>
                      </c:pt>
                      <c:pt idx="2460">
                        <c:v>984.39400000000001</c:v>
                      </c:pt>
                      <c:pt idx="2461">
                        <c:v>984.79399999999998</c:v>
                      </c:pt>
                      <c:pt idx="2462">
                        <c:v>985.19399999999996</c:v>
                      </c:pt>
                      <c:pt idx="2463">
                        <c:v>985.59400000000005</c:v>
                      </c:pt>
                      <c:pt idx="2464">
                        <c:v>985.99400000000003</c:v>
                      </c:pt>
                      <c:pt idx="2465">
                        <c:v>986.39499999999998</c:v>
                      </c:pt>
                      <c:pt idx="2466">
                        <c:v>986.79499999999996</c:v>
                      </c:pt>
                      <c:pt idx="2467">
                        <c:v>987.19500000000005</c:v>
                      </c:pt>
                      <c:pt idx="2468">
                        <c:v>987.59500000000003</c:v>
                      </c:pt>
                      <c:pt idx="2469">
                        <c:v>987.995</c:v>
                      </c:pt>
                      <c:pt idx="2470">
                        <c:v>988.39499999999998</c:v>
                      </c:pt>
                      <c:pt idx="2471">
                        <c:v>988.79499999999996</c:v>
                      </c:pt>
                      <c:pt idx="2472">
                        <c:v>989.19500000000005</c:v>
                      </c:pt>
                      <c:pt idx="2473">
                        <c:v>989.59500000000003</c:v>
                      </c:pt>
                      <c:pt idx="2474">
                        <c:v>989.995</c:v>
                      </c:pt>
                      <c:pt idx="2475">
                        <c:v>990.39800000000002</c:v>
                      </c:pt>
                      <c:pt idx="2476">
                        <c:v>990.798</c:v>
                      </c:pt>
                      <c:pt idx="2477">
                        <c:v>991.19799999999998</c:v>
                      </c:pt>
                      <c:pt idx="2478">
                        <c:v>991.59799999999996</c:v>
                      </c:pt>
                      <c:pt idx="2479">
                        <c:v>991.99800000000005</c:v>
                      </c:pt>
                      <c:pt idx="2480">
                        <c:v>992.39800000000002</c:v>
                      </c:pt>
                      <c:pt idx="2481">
                        <c:v>992.798</c:v>
                      </c:pt>
                      <c:pt idx="2482">
                        <c:v>993.19799999999998</c:v>
                      </c:pt>
                      <c:pt idx="2483">
                        <c:v>993.59799999999996</c:v>
                      </c:pt>
                      <c:pt idx="2484">
                        <c:v>993.99800000000005</c:v>
                      </c:pt>
                      <c:pt idx="2485">
                        <c:v>994.399</c:v>
                      </c:pt>
                      <c:pt idx="2486">
                        <c:v>994.79899999999998</c:v>
                      </c:pt>
                      <c:pt idx="2487">
                        <c:v>995.19899999999996</c:v>
                      </c:pt>
                      <c:pt idx="2488">
                        <c:v>995.59900000000005</c:v>
                      </c:pt>
                      <c:pt idx="2489">
                        <c:v>995.99900000000002</c:v>
                      </c:pt>
                      <c:pt idx="2490">
                        <c:v>996.399</c:v>
                      </c:pt>
                      <c:pt idx="2491">
                        <c:v>996.79899999999998</c:v>
                      </c:pt>
                      <c:pt idx="2492">
                        <c:v>997.19899999999996</c:v>
                      </c:pt>
                      <c:pt idx="2493">
                        <c:v>997.59900000000005</c:v>
                      </c:pt>
                      <c:pt idx="2494">
                        <c:v>997.99900000000002</c:v>
                      </c:pt>
                      <c:pt idx="2495">
                        <c:v>998.40099999999995</c:v>
                      </c:pt>
                      <c:pt idx="2496">
                        <c:v>998.80100000000004</c:v>
                      </c:pt>
                      <c:pt idx="2497">
                        <c:v>999.20100000000002</c:v>
                      </c:pt>
                      <c:pt idx="2498">
                        <c:v>999.601</c:v>
                      </c:pt>
                      <c:pt idx="2499">
                        <c:v>1000.001</c:v>
                      </c:pt>
                      <c:pt idx="2500">
                        <c:v>1000.401</c:v>
                      </c:pt>
                      <c:pt idx="2501">
                        <c:v>1000.801</c:v>
                      </c:pt>
                      <c:pt idx="2502">
                        <c:v>1001.201</c:v>
                      </c:pt>
                      <c:pt idx="2503">
                        <c:v>1001.601</c:v>
                      </c:pt>
                      <c:pt idx="2504">
                        <c:v>1002.001</c:v>
                      </c:pt>
                      <c:pt idx="2505">
                        <c:v>1002.402</c:v>
                      </c:pt>
                      <c:pt idx="2506">
                        <c:v>1002.802</c:v>
                      </c:pt>
                      <c:pt idx="2507">
                        <c:v>1003.202</c:v>
                      </c:pt>
                      <c:pt idx="2508">
                        <c:v>1003.602</c:v>
                      </c:pt>
                      <c:pt idx="2509">
                        <c:v>1004.002</c:v>
                      </c:pt>
                      <c:pt idx="2510">
                        <c:v>1004.402</c:v>
                      </c:pt>
                      <c:pt idx="2511">
                        <c:v>1004.802</c:v>
                      </c:pt>
                      <c:pt idx="2512">
                        <c:v>1005.202</c:v>
                      </c:pt>
                      <c:pt idx="2513">
                        <c:v>1005.602</c:v>
                      </c:pt>
                      <c:pt idx="2514">
                        <c:v>1006.002</c:v>
                      </c:pt>
                      <c:pt idx="2515">
                        <c:v>1006.404</c:v>
                      </c:pt>
                      <c:pt idx="2516">
                        <c:v>1006.804</c:v>
                      </c:pt>
                      <c:pt idx="2517">
                        <c:v>1007.203</c:v>
                      </c:pt>
                      <c:pt idx="2518">
                        <c:v>1007.604</c:v>
                      </c:pt>
                      <c:pt idx="2519">
                        <c:v>1008.003</c:v>
                      </c:pt>
                      <c:pt idx="2520">
                        <c:v>1008.404</c:v>
                      </c:pt>
                      <c:pt idx="2521">
                        <c:v>1008.804</c:v>
                      </c:pt>
                      <c:pt idx="2522">
                        <c:v>1009.203</c:v>
                      </c:pt>
                      <c:pt idx="2523">
                        <c:v>1009.604</c:v>
                      </c:pt>
                      <c:pt idx="2524">
                        <c:v>1010.003</c:v>
                      </c:pt>
                      <c:pt idx="2525">
                        <c:v>1010.405</c:v>
                      </c:pt>
                      <c:pt idx="2526">
                        <c:v>1010.8049999999999</c:v>
                      </c:pt>
                      <c:pt idx="2527">
                        <c:v>1011.205</c:v>
                      </c:pt>
                      <c:pt idx="2528">
                        <c:v>1011.605</c:v>
                      </c:pt>
                      <c:pt idx="2529">
                        <c:v>1012.005</c:v>
                      </c:pt>
                      <c:pt idx="2530">
                        <c:v>1012.405</c:v>
                      </c:pt>
                      <c:pt idx="2531">
                        <c:v>1012.8049999999999</c:v>
                      </c:pt>
                      <c:pt idx="2532">
                        <c:v>1013.205</c:v>
                      </c:pt>
                      <c:pt idx="2533">
                        <c:v>1013.605</c:v>
                      </c:pt>
                      <c:pt idx="2534">
                        <c:v>1014.005</c:v>
                      </c:pt>
                      <c:pt idx="2535">
                        <c:v>1014.4059999999999</c:v>
                      </c:pt>
                      <c:pt idx="2536">
                        <c:v>1014.806</c:v>
                      </c:pt>
                      <c:pt idx="2537">
                        <c:v>1015.206</c:v>
                      </c:pt>
                      <c:pt idx="2538">
                        <c:v>1015.606</c:v>
                      </c:pt>
                      <c:pt idx="2539">
                        <c:v>1016.006</c:v>
                      </c:pt>
                      <c:pt idx="2540">
                        <c:v>1016.4059999999999</c:v>
                      </c:pt>
                      <c:pt idx="2541">
                        <c:v>1016.806</c:v>
                      </c:pt>
                      <c:pt idx="2542">
                        <c:v>1017.206</c:v>
                      </c:pt>
                      <c:pt idx="2543">
                        <c:v>1017.606</c:v>
                      </c:pt>
                      <c:pt idx="2544">
                        <c:v>1018.006</c:v>
                      </c:pt>
                      <c:pt idx="2545">
                        <c:v>1018.408</c:v>
                      </c:pt>
                      <c:pt idx="2546">
                        <c:v>1018.808</c:v>
                      </c:pt>
                      <c:pt idx="2547">
                        <c:v>1019.208</c:v>
                      </c:pt>
                      <c:pt idx="2548">
                        <c:v>1019.6079999999999</c:v>
                      </c:pt>
                      <c:pt idx="2549">
                        <c:v>1020.008</c:v>
                      </c:pt>
                      <c:pt idx="2550">
                        <c:v>1020.408</c:v>
                      </c:pt>
                      <c:pt idx="2551">
                        <c:v>1020.808</c:v>
                      </c:pt>
                      <c:pt idx="2552">
                        <c:v>1021.208</c:v>
                      </c:pt>
                      <c:pt idx="2553">
                        <c:v>1021.6079999999999</c:v>
                      </c:pt>
                      <c:pt idx="2554">
                        <c:v>1022.008</c:v>
                      </c:pt>
                      <c:pt idx="2555">
                        <c:v>1022.409</c:v>
                      </c:pt>
                      <c:pt idx="2556">
                        <c:v>1022.809</c:v>
                      </c:pt>
                      <c:pt idx="2557">
                        <c:v>1023.2089999999999</c:v>
                      </c:pt>
                      <c:pt idx="2558">
                        <c:v>1023.609</c:v>
                      </c:pt>
                      <c:pt idx="2559">
                        <c:v>1024.009</c:v>
                      </c:pt>
                      <c:pt idx="2560">
                        <c:v>1024.4090000000001</c:v>
                      </c:pt>
                      <c:pt idx="2561">
                        <c:v>1024.809</c:v>
                      </c:pt>
                      <c:pt idx="2562">
                        <c:v>1025.2090000000001</c:v>
                      </c:pt>
                      <c:pt idx="2563">
                        <c:v>1025.6089999999999</c:v>
                      </c:pt>
                      <c:pt idx="2564">
                        <c:v>1026.009</c:v>
                      </c:pt>
                      <c:pt idx="2565">
                        <c:v>1026.4100000000001</c:v>
                      </c:pt>
                      <c:pt idx="2566">
                        <c:v>1026.81</c:v>
                      </c:pt>
                      <c:pt idx="2567">
                        <c:v>1027.21</c:v>
                      </c:pt>
                      <c:pt idx="2568">
                        <c:v>1027.6099999999999</c:v>
                      </c:pt>
                      <c:pt idx="2569">
                        <c:v>1028.01</c:v>
                      </c:pt>
                      <c:pt idx="2570">
                        <c:v>1028.4100000000001</c:v>
                      </c:pt>
                      <c:pt idx="2571">
                        <c:v>1028.81</c:v>
                      </c:pt>
                      <c:pt idx="2572">
                        <c:v>1029.21</c:v>
                      </c:pt>
                      <c:pt idx="2573">
                        <c:v>1029.6099999999999</c:v>
                      </c:pt>
                      <c:pt idx="2574">
                        <c:v>1030.01</c:v>
                      </c:pt>
                      <c:pt idx="2575">
                        <c:v>1030.4110000000001</c:v>
                      </c:pt>
                      <c:pt idx="2576">
                        <c:v>1030.8119999999999</c:v>
                      </c:pt>
                      <c:pt idx="2577">
                        <c:v>1031.212</c:v>
                      </c:pt>
                      <c:pt idx="2578">
                        <c:v>1031.6110000000001</c:v>
                      </c:pt>
                      <c:pt idx="2579">
                        <c:v>1032.011</c:v>
                      </c:pt>
                      <c:pt idx="2580">
                        <c:v>1032.4110000000001</c:v>
                      </c:pt>
                      <c:pt idx="2581">
                        <c:v>1032.8119999999999</c:v>
                      </c:pt>
                      <c:pt idx="2582">
                        <c:v>1033.212</c:v>
                      </c:pt>
                      <c:pt idx="2583">
                        <c:v>1033.6110000000001</c:v>
                      </c:pt>
                      <c:pt idx="2584">
                        <c:v>1034.011</c:v>
                      </c:pt>
                      <c:pt idx="2585">
                        <c:v>1034.415</c:v>
                      </c:pt>
                      <c:pt idx="2586">
                        <c:v>1034.8150000000001</c:v>
                      </c:pt>
                      <c:pt idx="2587">
                        <c:v>1035.2149999999999</c:v>
                      </c:pt>
                      <c:pt idx="2588">
                        <c:v>1035.615</c:v>
                      </c:pt>
                      <c:pt idx="2589">
                        <c:v>1036.0150000000001</c:v>
                      </c:pt>
                      <c:pt idx="2590">
                        <c:v>1036.415</c:v>
                      </c:pt>
                      <c:pt idx="2591">
                        <c:v>1036.8150000000001</c:v>
                      </c:pt>
                      <c:pt idx="2592">
                        <c:v>1037.2149999999999</c:v>
                      </c:pt>
                      <c:pt idx="2593">
                        <c:v>1037.615</c:v>
                      </c:pt>
                      <c:pt idx="2594">
                        <c:v>1038.0150000000001</c:v>
                      </c:pt>
                      <c:pt idx="2595">
                        <c:v>1038.4179999999999</c:v>
                      </c:pt>
                      <c:pt idx="2596">
                        <c:v>1038.818</c:v>
                      </c:pt>
                      <c:pt idx="2597">
                        <c:v>1039.2180000000001</c:v>
                      </c:pt>
                      <c:pt idx="2598">
                        <c:v>1039.6179999999999</c:v>
                      </c:pt>
                      <c:pt idx="2599">
                        <c:v>1040.018</c:v>
                      </c:pt>
                      <c:pt idx="2600">
                        <c:v>1040.4179999999999</c:v>
                      </c:pt>
                      <c:pt idx="2601">
                        <c:v>1040.818</c:v>
                      </c:pt>
                      <c:pt idx="2602">
                        <c:v>1041.2180000000001</c:v>
                      </c:pt>
                      <c:pt idx="2603">
                        <c:v>1041.6179999999999</c:v>
                      </c:pt>
                      <c:pt idx="2604">
                        <c:v>1042.018</c:v>
                      </c:pt>
                      <c:pt idx="2605">
                        <c:v>1042.4190000000001</c:v>
                      </c:pt>
                      <c:pt idx="2606">
                        <c:v>1042.819</c:v>
                      </c:pt>
                      <c:pt idx="2607">
                        <c:v>1043.2190000000001</c:v>
                      </c:pt>
                      <c:pt idx="2608">
                        <c:v>1043.6189999999999</c:v>
                      </c:pt>
                      <c:pt idx="2609">
                        <c:v>1044.019</c:v>
                      </c:pt>
                      <c:pt idx="2610">
                        <c:v>1044.4190000000001</c:v>
                      </c:pt>
                      <c:pt idx="2611">
                        <c:v>1044.819</c:v>
                      </c:pt>
                      <c:pt idx="2612">
                        <c:v>1045.2190000000001</c:v>
                      </c:pt>
                      <c:pt idx="2613">
                        <c:v>1045.6189999999999</c:v>
                      </c:pt>
                      <c:pt idx="2614">
                        <c:v>1046.019</c:v>
                      </c:pt>
                      <c:pt idx="2615">
                        <c:v>1046.421</c:v>
                      </c:pt>
                      <c:pt idx="2616">
                        <c:v>1046.8209999999999</c:v>
                      </c:pt>
                      <c:pt idx="2617">
                        <c:v>1047.221</c:v>
                      </c:pt>
                      <c:pt idx="2618">
                        <c:v>1047.6210000000001</c:v>
                      </c:pt>
                      <c:pt idx="2619">
                        <c:v>1048.021</c:v>
                      </c:pt>
                      <c:pt idx="2620">
                        <c:v>1048.421</c:v>
                      </c:pt>
                      <c:pt idx="2621">
                        <c:v>1048.8209999999999</c:v>
                      </c:pt>
                      <c:pt idx="2622">
                        <c:v>1049.221</c:v>
                      </c:pt>
                      <c:pt idx="2623">
                        <c:v>1049.6210000000001</c:v>
                      </c:pt>
                      <c:pt idx="2624">
                        <c:v>1050.021</c:v>
                      </c:pt>
                      <c:pt idx="2625">
                        <c:v>1050.422</c:v>
                      </c:pt>
                      <c:pt idx="2626">
                        <c:v>1050.8219999999999</c:v>
                      </c:pt>
                      <c:pt idx="2627">
                        <c:v>1051.222</c:v>
                      </c:pt>
                      <c:pt idx="2628">
                        <c:v>1051.6220000000001</c:v>
                      </c:pt>
                      <c:pt idx="2629">
                        <c:v>1052.0219999999999</c:v>
                      </c:pt>
                      <c:pt idx="2630">
                        <c:v>1052.422</c:v>
                      </c:pt>
                      <c:pt idx="2631">
                        <c:v>1052.8219999999999</c:v>
                      </c:pt>
                      <c:pt idx="2632">
                        <c:v>1053.222</c:v>
                      </c:pt>
                      <c:pt idx="2633">
                        <c:v>1053.6220000000001</c:v>
                      </c:pt>
                      <c:pt idx="2634">
                        <c:v>1054.0219999999999</c:v>
                      </c:pt>
                      <c:pt idx="2635">
                        <c:v>1054.424</c:v>
                      </c:pt>
                      <c:pt idx="2636">
                        <c:v>1054.8240000000001</c:v>
                      </c:pt>
                      <c:pt idx="2637">
                        <c:v>1055.2239999999999</c:v>
                      </c:pt>
                      <c:pt idx="2638">
                        <c:v>1055.624</c:v>
                      </c:pt>
                      <c:pt idx="2639">
                        <c:v>1056.0239999999999</c:v>
                      </c:pt>
                      <c:pt idx="2640">
                        <c:v>1056.424</c:v>
                      </c:pt>
                      <c:pt idx="2641">
                        <c:v>1056.8240000000001</c:v>
                      </c:pt>
                      <c:pt idx="2642">
                        <c:v>1057.2239999999999</c:v>
                      </c:pt>
                      <c:pt idx="2643">
                        <c:v>1057.624</c:v>
                      </c:pt>
                      <c:pt idx="2644">
                        <c:v>1058.0239999999999</c:v>
                      </c:pt>
                      <c:pt idx="2645">
                        <c:v>1058.425</c:v>
                      </c:pt>
                      <c:pt idx="2646">
                        <c:v>1058.825</c:v>
                      </c:pt>
                      <c:pt idx="2647">
                        <c:v>1059.2249999999999</c:v>
                      </c:pt>
                      <c:pt idx="2648">
                        <c:v>1059.625</c:v>
                      </c:pt>
                      <c:pt idx="2649">
                        <c:v>1060.0250000000001</c:v>
                      </c:pt>
                      <c:pt idx="2650">
                        <c:v>1060.425</c:v>
                      </c:pt>
                      <c:pt idx="2651">
                        <c:v>1060.825</c:v>
                      </c:pt>
                      <c:pt idx="2652">
                        <c:v>1061.2249999999999</c:v>
                      </c:pt>
                      <c:pt idx="2653">
                        <c:v>1061.625</c:v>
                      </c:pt>
                      <c:pt idx="2654">
                        <c:v>1062.0250000000001</c:v>
                      </c:pt>
                      <c:pt idx="2655">
                        <c:v>1062.4269999999999</c:v>
                      </c:pt>
                      <c:pt idx="2656">
                        <c:v>1062.827</c:v>
                      </c:pt>
                      <c:pt idx="2657">
                        <c:v>1063.2260000000001</c:v>
                      </c:pt>
                      <c:pt idx="2658">
                        <c:v>1063.626</c:v>
                      </c:pt>
                      <c:pt idx="2659">
                        <c:v>1064.0260000000001</c:v>
                      </c:pt>
                      <c:pt idx="2660">
                        <c:v>1064.4269999999999</c:v>
                      </c:pt>
                      <c:pt idx="2661">
                        <c:v>1064.827</c:v>
                      </c:pt>
                      <c:pt idx="2662">
                        <c:v>1065.2260000000001</c:v>
                      </c:pt>
                      <c:pt idx="2663">
                        <c:v>1065.626</c:v>
                      </c:pt>
                      <c:pt idx="2664">
                        <c:v>1066.0260000000001</c:v>
                      </c:pt>
                      <c:pt idx="2665">
                        <c:v>1066.4280000000001</c:v>
                      </c:pt>
                      <c:pt idx="2666">
                        <c:v>1066.828</c:v>
                      </c:pt>
                      <c:pt idx="2667">
                        <c:v>1067.2280000000001</c:v>
                      </c:pt>
                      <c:pt idx="2668">
                        <c:v>1067.6279999999999</c:v>
                      </c:pt>
                      <c:pt idx="2669">
                        <c:v>1068.028</c:v>
                      </c:pt>
                      <c:pt idx="2670">
                        <c:v>1068.4280000000001</c:v>
                      </c:pt>
                      <c:pt idx="2671">
                        <c:v>1068.828</c:v>
                      </c:pt>
                      <c:pt idx="2672">
                        <c:v>1069.2280000000001</c:v>
                      </c:pt>
                      <c:pt idx="2673">
                        <c:v>1069.6279999999999</c:v>
                      </c:pt>
                      <c:pt idx="2674">
                        <c:v>1070.028</c:v>
                      </c:pt>
                      <c:pt idx="2675">
                        <c:v>1070.4290000000001</c:v>
                      </c:pt>
                      <c:pt idx="2676">
                        <c:v>1070.829</c:v>
                      </c:pt>
                      <c:pt idx="2677">
                        <c:v>1071.229</c:v>
                      </c:pt>
                      <c:pt idx="2678">
                        <c:v>1071.6289999999999</c:v>
                      </c:pt>
                      <c:pt idx="2679">
                        <c:v>1072.029</c:v>
                      </c:pt>
                      <c:pt idx="2680">
                        <c:v>1072.4290000000001</c:v>
                      </c:pt>
                      <c:pt idx="2681">
                        <c:v>1072.829</c:v>
                      </c:pt>
                      <c:pt idx="2682">
                        <c:v>1073.229</c:v>
                      </c:pt>
                      <c:pt idx="2683">
                        <c:v>1073.6289999999999</c:v>
                      </c:pt>
                      <c:pt idx="2684">
                        <c:v>1074.029</c:v>
                      </c:pt>
                      <c:pt idx="2685">
                        <c:v>1074.431</c:v>
                      </c:pt>
                      <c:pt idx="2686">
                        <c:v>1074.83</c:v>
                      </c:pt>
                      <c:pt idx="2687">
                        <c:v>1075.23</c:v>
                      </c:pt>
                      <c:pt idx="2688">
                        <c:v>1075.6300000000001</c:v>
                      </c:pt>
                      <c:pt idx="2689">
                        <c:v>1076.03</c:v>
                      </c:pt>
                      <c:pt idx="2690">
                        <c:v>1076.43</c:v>
                      </c:pt>
                      <c:pt idx="2691">
                        <c:v>1076.83</c:v>
                      </c:pt>
                      <c:pt idx="2692">
                        <c:v>1077.23</c:v>
                      </c:pt>
                      <c:pt idx="2693">
                        <c:v>1077.6300000000001</c:v>
                      </c:pt>
                      <c:pt idx="2694">
                        <c:v>1078.03</c:v>
                      </c:pt>
                      <c:pt idx="2695">
                        <c:v>1078.432</c:v>
                      </c:pt>
                      <c:pt idx="2696">
                        <c:v>1078.8320000000001</c:v>
                      </c:pt>
                      <c:pt idx="2697">
                        <c:v>1079.232</c:v>
                      </c:pt>
                      <c:pt idx="2698">
                        <c:v>1079.6320000000001</c:v>
                      </c:pt>
                      <c:pt idx="2699">
                        <c:v>1080.0319999999999</c:v>
                      </c:pt>
                      <c:pt idx="2700">
                        <c:v>1080.432</c:v>
                      </c:pt>
                      <c:pt idx="2701">
                        <c:v>1080.8320000000001</c:v>
                      </c:pt>
                      <c:pt idx="2702">
                        <c:v>1081.232</c:v>
                      </c:pt>
                      <c:pt idx="2703">
                        <c:v>1081.6320000000001</c:v>
                      </c:pt>
                      <c:pt idx="2704">
                        <c:v>1082.0319999999999</c:v>
                      </c:pt>
                      <c:pt idx="2705">
                        <c:v>1082.433</c:v>
                      </c:pt>
                      <c:pt idx="2706">
                        <c:v>1082.8330000000001</c:v>
                      </c:pt>
                      <c:pt idx="2707">
                        <c:v>1083.2329999999999</c:v>
                      </c:pt>
                      <c:pt idx="2708">
                        <c:v>1083.633</c:v>
                      </c:pt>
                      <c:pt idx="2709">
                        <c:v>1084.0329999999999</c:v>
                      </c:pt>
                      <c:pt idx="2710">
                        <c:v>1084.433</c:v>
                      </c:pt>
                      <c:pt idx="2711">
                        <c:v>1084.8330000000001</c:v>
                      </c:pt>
                      <c:pt idx="2712">
                        <c:v>1085.2329999999999</c:v>
                      </c:pt>
                      <c:pt idx="2713">
                        <c:v>1085.633</c:v>
                      </c:pt>
                      <c:pt idx="2714">
                        <c:v>1086.0329999999999</c:v>
                      </c:pt>
                      <c:pt idx="2715">
                        <c:v>1086.4369999999999</c:v>
                      </c:pt>
                      <c:pt idx="2716">
                        <c:v>1086.837</c:v>
                      </c:pt>
                      <c:pt idx="2717">
                        <c:v>1087.2370000000001</c:v>
                      </c:pt>
                      <c:pt idx="2718">
                        <c:v>1087.6369999999999</c:v>
                      </c:pt>
                      <c:pt idx="2719">
                        <c:v>1088.037</c:v>
                      </c:pt>
                      <c:pt idx="2720">
                        <c:v>1088.4369999999999</c:v>
                      </c:pt>
                      <c:pt idx="2721">
                        <c:v>1088.837</c:v>
                      </c:pt>
                      <c:pt idx="2722">
                        <c:v>1089.2370000000001</c:v>
                      </c:pt>
                      <c:pt idx="2723">
                        <c:v>1089.6369999999999</c:v>
                      </c:pt>
                      <c:pt idx="2724">
                        <c:v>1090.037</c:v>
                      </c:pt>
                      <c:pt idx="2725">
                        <c:v>1090.4380000000001</c:v>
                      </c:pt>
                      <c:pt idx="2726">
                        <c:v>1090.838</c:v>
                      </c:pt>
                      <c:pt idx="2727">
                        <c:v>1091.2380000000001</c:v>
                      </c:pt>
                      <c:pt idx="2728">
                        <c:v>1091.6379999999999</c:v>
                      </c:pt>
                      <c:pt idx="2729">
                        <c:v>1092.038</c:v>
                      </c:pt>
                      <c:pt idx="2730">
                        <c:v>1092.4380000000001</c:v>
                      </c:pt>
                      <c:pt idx="2731">
                        <c:v>1092.838</c:v>
                      </c:pt>
                      <c:pt idx="2732">
                        <c:v>1093.2380000000001</c:v>
                      </c:pt>
                      <c:pt idx="2733">
                        <c:v>1093.6379999999999</c:v>
                      </c:pt>
                      <c:pt idx="2734">
                        <c:v>1094.038</c:v>
                      </c:pt>
                      <c:pt idx="2735">
                        <c:v>1094.4390000000001</c:v>
                      </c:pt>
                      <c:pt idx="2736">
                        <c:v>1094.8389999999999</c:v>
                      </c:pt>
                      <c:pt idx="2737">
                        <c:v>1095.24</c:v>
                      </c:pt>
                      <c:pt idx="2738">
                        <c:v>1095.6400000000001</c:v>
                      </c:pt>
                      <c:pt idx="2739">
                        <c:v>1096.04</c:v>
                      </c:pt>
                      <c:pt idx="2740">
                        <c:v>1096.4390000000001</c:v>
                      </c:pt>
                      <c:pt idx="2741">
                        <c:v>1096.8389999999999</c:v>
                      </c:pt>
                      <c:pt idx="2742">
                        <c:v>1097.24</c:v>
                      </c:pt>
                      <c:pt idx="2743">
                        <c:v>1097.6400000000001</c:v>
                      </c:pt>
                      <c:pt idx="2744">
                        <c:v>1098.04</c:v>
                      </c:pt>
                      <c:pt idx="2745">
                        <c:v>1098.441</c:v>
                      </c:pt>
                      <c:pt idx="2746">
                        <c:v>1098.8409999999999</c:v>
                      </c:pt>
                      <c:pt idx="2747">
                        <c:v>1099.241</c:v>
                      </c:pt>
                      <c:pt idx="2748">
                        <c:v>1099.6410000000001</c:v>
                      </c:pt>
                      <c:pt idx="2749">
                        <c:v>1100.0409999999999</c:v>
                      </c:pt>
                      <c:pt idx="2750">
                        <c:v>1100.441</c:v>
                      </c:pt>
                      <c:pt idx="2751">
                        <c:v>1100.8409999999999</c:v>
                      </c:pt>
                      <c:pt idx="2752">
                        <c:v>1101.241</c:v>
                      </c:pt>
                      <c:pt idx="2753">
                        <c:v>1101.6410000000001</c:v>
                      </c:pt>
                      <c:pt idx="2754">
                        <c:v>1102.0409999999999</c:v>
                      </c:pt>
                      <c:pt idx="2755">
                        <c:v>1102.443</c:v>
                      </c:pt>
                      <c:pt idx="2756">
                        <c:v>1102.8420000000001</c:v>
                      </c:pt>
                      <c:pt idx="2757">
                        <c:v>1103.242</c:v>
                      </c:pt>
                      <c:pt idx="2758">
                        <c:v>1103.6420000000001</c:v>
                      </c:pt>
                      <c:pt idx="2759">
                        <c:v>1104.0419999999999</c:v>
                      </c:pt>
                      <c:pt idx="2760">
                        <c:v>1104.442</c:v>
                      </c:pt>
                      <c:pt idx="2761">
                        <c:v>1104.8420000000001</c:v>
                      </c:pt>
                      <c:pt idx="2762">
                        <c:v>1105.242</c:v>
                      </c:pt>
                      <c:pt idx="2763">
                        <c:v>1105.6420000000001</c:v>
                      </c:pt>
                      <c:pt idx="2764">
                        <c:v>1106.0419999999999</c:v>
                      </c:pt>
                      <c:pt idx="2765">
                        <c:v>1106.444</c:v>
                      </c:pt>
                      <c:pt idx="2766">
                        <c:v>1106.8440000000001</c:v>
                      </c:pt>
                      <c:pt idx="2767">
                        <c:v>1107.2439999999999</c:v>
                      </c:pt>
                      <c:pt idx="2768">
                        <c:v>1107.644</c:v>
                      </c:pt>
                      <c:pt idx="2769">
                        <c:v>1108.0440000000001</c:v>
                      </c:pt>
                      <c:pt idx="2770">
                        <c:v>1108.444</c:v>
                      </c:pt>
                      <c:pt idx="2771">
                        <c:v>1108.8440000000001</c:v>
                      </c:pt>
                      <c:pt idx="2772">
                        <c:v>1109.2439999999999</c:v>
                      </c:pt>
                      <c:pt idx="2773">
                        <c:v>1109.644</c:v>
                      </c:pt>
                      <c:pt idx="2774">
                        <c:v>1110.0440000000001</c:v>
                      </c:pt>
                      <c:pt idx="2775">
                        <c:v>1110.4449999999999</c:v>
                      </c:pt>
                      <c:pt idx="2776">
                        <c:v>1110.845</c:v>
                      </c:pt>
                      <c:pt idx="2777">
                        <c:v>1111.2449999999999</c:v>
                      </c:pt>
                      <c:pt idx="2778">
                        <c:v>1111.645</c:v>
                      </c:pt>
                      <c:pt idx="2779">
                        <c:v>1112.0450000000001</c:v>
                      </c:pt>
                      <c:pt idx="2780">
                        <c:v>1112.4449999999999</c:v>
                      </c:pt>
                      <c:pt idx="2781">
                        <c:v>1112.845</c:v>
                      </c:pt>
                      <c:pt idx="2782">
                        <c:v>1113.2449999999999</c:v>
                      </c:pt>
                      <c:pt idx="2783">
                        <c:v>1113.645</c:v>
                      </c:pt>
                      <c:pt idx="2784">
                        <c:v>1114.0450000000001</c:v>
                      </c:pt>
                      <c:pt idx="2785">
                        <c:v>1114.4459999999999</c:v>
                      </c:pt>
                      <c:pt idx="2786">
                        <c:v>1114.846</c:v>
                      </c:pt>
                      <c:pt idx="2787">
                        <c:v>1115.2460000000001</c:v>
                      </c:pt>
                      <c:pt idx="2788">
                        <c:v>1115.646</c:v>
                      </c:pt>
                      <c:pt idx="2789">
                        <c:v>1116.046</c:v>
                      </c:pt>
                      <c:pt idx="2790">
                        <c:v>1116.4459999999999</c:v>
                      </c:pt>
                      <c:pt idx="2791">
                        <c:v>1116.846</c:v>
                      </c:pt>
                      <c:pt idx="2792">
                        <c:v>1117.2460000000001</c:v>
                      </c:pt>
                      <c:pt idx="2793">
                        <c:v>1117.646</c:v>
                      </c:pt>
                      <c:pt idx="2794">
                        <c:v>1118.046</c:v>
                      </c:pt>
                      <c:pt idx="2795">
                        <c:v>1118.4480000000001</c:v>
                      </c:pt>
                      <c:pt idx="2796">
                        <c:v>1118.848</c:v>
                      </c:pt>
                      <c:pt idx="2797">
                        <c:v>1119.248</c:v>
                      </c:pt>
                      <c:pt idx="2798">
                        <c:v>1119.6479999999999</c:v>
                      </c:pt>
                      <c:pt idx="2799">
                        <c:v>1120.048</c:v>
                      </c:pt>
                      <c:pt idx="2800">
                        <c:v>1120.4480000000001</c:v>
                      </c:pt>
                      <c:pt idx="2801">
                        <c:v>1120.848</c:v>
                      </c:pt>
                      <c:pt idx="2802">
                        <c:v>1121.248</c:v>
                      </c:pt>
                      <c:pt idx="2803">
                        <c:v>1121.6479999999999</c:v>
                      </c:pt>
                      <c:pt idx="2804">
                        <c:v>1122.048</c:v>
                      </c:pt>
                      <c:pt idx="2805">
                        <c:v>1122.4490000000001</c:v>
                      </c:pt>
                      <c:pt idx="2806">
                        <c:v>1122.8489999999999</c:v>
                      </c:pt>
                      <c:pt idx="2807">
                        <c:v>1123.249</c:v>
                      </c:pt>
                      <c:pt idx="2808">
                        <c:v>1123.6489999999999</c:v>
                      </c:pt>
                      <c:pt idx="2809">
                        <c:v>1124.049</c:v>
                      </c:pt>
                      <c:pt idx="2810">
                        <c:v>1124.4490000000001</c:v>
                      </c:pt>
                      <c:pt idx="2811">
                        <c:v>1124.8489999999999</c:v>
                      </c:pt>
                      <c:pt idx="2812">
                        <c:v>1125.249</c:v>
                      </c:pt>
                      <c:pt idx="2813">
                        <c:v>1125.6489999999999</c:v>
                      </c:pt>
                      <c:pt idx="2814">
                        <c:v>1126.049</c:v>
                      </c:pt>
                      <c:pt idx="2815">
                        <c:v>1126.451</c:v>
                      </c:pt>
                      <c:pt idx="2816">
                        <c:v>1126.8510000000001</c:v>
                      </c:pt>
                      <c:pt idx="2817">
                        <c:v>1127.251</c:v>
                      </c:pt>
                      <c:pt idx="2818">
                        <c:v>1127.6510000000001</c:v>
                      </c:pt>
                      <c:pt idx="2819">
                        <c:v>1128.0509999999999</c:v>
                      </c:pt>
                      <c:pt idx="2820">
                        <c:v>1128.451</c:v>
                      </c:pt>
                      <c:pt idx="2821">
                        <c:v>1128.8510000000001</c:v>
                      </c:pt>
                      <c:pt idx="2822">
                        <c:v>1129.251</c:v>
                      </c:pt>
                      <c:pt idx="2823">
                        <c:v>1129.6510000000001</c:v>
                      </c:pt>
                      <c:pt idx="2824">
                        <c:v>1130.0509999999999</c:v>
                      </c:pt>
                      <c:pt idx="2825">
                        <c:v>1130.452</c:v>
                      </c:pt>
                      <c:pt idx="2826">
                        <c:v>1130.8520000000001</c:v>
                      </c:pt>
                      <c:pt idx="2827">
                        <c:v>1131.252</c:v>
                      </c:pt>
                      <c:pt idx="2828">
                        <c:v>1131.652</c:v>
                      </c:pt>
                      <c:pt idx="2829">
                        <c:v>1132.0519999999999</c:v>
                      </c:pt>
                      <c:pt idx="2830">
                        <c:v>1132.452</c:v>
                      </c:pt>
                      <c:pt idx="2831">
                        <c:v>1132.8520000000001</c:v>
                      </c:pt>
                      <c:pt idx="2832">
                        <c:v>1133.252</c:v>
                      </c:pt>
                      <c:pt idx="2833">
                        <c:v>1133.652</c:v>
                      </c:pt>
                      <c:pt idx="2834">
                        <c:v>1134.0519999999999</c:v>
                      </c:pt>
                      <c:pt idx="2835">
                        <c:v>1134.4549999999999</c:v>
                      </c:pt>
                      <c:pt idx="2836">
                        <c:v>1134.855</c:v>
                      </c:pt>
                      <c:pt idx="2837">
                        <c:v>1135.2550000000001</c:v>
                      </c:pt>
                      <c:pt idx="2838">
                        <c:v>1135.655</c:v>
                      </c:pt>
                      <c:pt idx="2839">
                        <c:v>1136.0550000000001</c:v>
                      </c:pt>
                      <c:pt idx="2840">
                        <c:v>1136.4549999999999</c:v>
                      </c:pt>
                      <c:pt idx="2841">
                        <c:v>1136.855</c:v>
                      </c:pt>
                      <c:pt idx="2842">
                        <c:v>1137.2550000000001</c:v>
                      </c:pt>
                      <c:pt idx="2843">
                        <c:v>1137.655</c:v>
                      </c:pt>
                      <c:pt idx="2844">
                        <c:v>1138.0550000000001</c:v>
                      </c:pt>
                      <c:pt idx="2845">
                        <c:v>1138.4570000000001</c:v>
                      </c:pt>
                      <c:pt idx="2846">
                        <c:v>1138.857</c:v>
                      </c:pt>
                      <c:pt idx="2847">
                        <c:v>1139.2570000000001</c:v>
                      </c:pt>
                      <c:pt idx="2848">
                        <c:v>1139.6569999999999</c:v>
                      </c:pt>
                      <c:pt idx="2849">
                        <c:v>1140.057</c:v>
                      </c:pt>
                      <c:pt idx="2850">
                        <c:v>1140.4570000000001</c:v>
                      </c:pt>
                      <c:pt idx="2851">
                        <c:v>1140.857</c:v>
                      </c:pt>
                      <c:pt idx="2852">
                        <c:v>1141.2560000000001</c:v>
                      </c:pt>
                      <c:pt idx="2853">
                        <c:v>1141.6569999999999</c:v>
                      </c:pt>
                      <c:pt idx="2854">
                        <c:v>1142.057</c:v>
                      </c:pt>
                      <c:pt idx="2855">
                        <c:v>1142.4580000000001</c:v>
                      </c:pt>
                      <c:pt idx="2856">
                        <c:v>1142.8579999999999</c:v>
                      </c:pt>
                      <c:pt idx="2857">
                        <c:v>1143.258</c:v>
                      </c:pt>
                      <c:pt idx="2858">
                        <c:v>1143.6579999999999</c:v>
                      </c:pt>
                      <c:pt idx="2859">
                        <c:v>1144.058</c:v>
                      </c:pt>
                      <c:pt idx="2860">
                        <c:v>1144.4580000000001</c:v>
                      </c:pt>
                      <c:pt idx="2861">
                        <c:v>1144.8579999999999</c:v>
                      </c:pt>
                      <c:pt idx="2862">
                        <c:v>1145.258</c:v>
                      </c:pt>
                      <c:pt idx="2863">
                        <c:v>1145.6579999999999</c:v>
                      </c:pt>
                      <c:pt idx="2864">
                        <c:v>1146.058</c:v>
                      </c:pt>
                      <c:pt idx="2865">
                        <c:v>1146.4590000000001</c:v>
                      </c:pt>
                      <c:pt idx="2866">
                        <c:v>1146.8589999999999</c:v>
                      </c:pt>
                      <c:pt idx="2867">
                        <c:v>1147.259</c:v>
                      </c:pt>
                      <c:pt idx="2868">
                        <c:v>1147.6590000000001</c:v>
                      </c:pt>
                      <c:pt idx="2869">
                        <c:v>1148.059</c:v>
                      </c:pt>
                      <c:pt idx="2870">
                        <c:v>1148.4590000000001</c:v>
                      </c:pt>
                      <c:pt idx="2871">
                        <c:v>1148.8589999999999</c:v>
                      </c:pt>
                      <c:pt idx="2872">
                        <c:v>1149.259</c:v>
                      </c:pt>
                      <c:pt idx="2873">
                        <c:v>1149.6590000000001</c:v>
                      </c:pt>
                      <c:pt idx="2874">
                        <c:v>1150.059</c:v>
                      </c:pt>
                      <c:pt idx="2875">
                        <c:v>1150.46</c:v>
                      </c:pt>
                      <c:pt idx="2876">
                        <c:v>1150.8599999999999</c:v>
                      </c:pt>
                      <c:pt idx="2877">
                        <c:v>1151.26</c:v>
                      </c:pt>
                      <c:pt idx="2878">
                        <c:v>1151.6600000000001</c:v>
                      </c:pt>
                      <c:pt idx="2879">
                        <c:v>1152.06</c:v>
                      </c:pt>
                      <c:pt idx="2880">
                        <c:v>1152.46</c:v>
                      </c:pt>
                      <c:pt idx="2881">
                        <c:v>1152.8599999999999</c:v>
                      </c:pt>
                      <c:pt idx="2882">
                        <c:v>1153.26</c:v>
                      </c:pt>
                      <c:pt idx="2883">
                        <c:v>1153.6600000000001</c:v>
                      </c:pt>
                      <c:pt idx="2884">
                        <c:v>1154.06</c:v>
                      </c:pt>
                      <c:pt idx="2885">
                        <c:v>1154.462</c:v>
                      </c:pt>
                      <c:pt idx="2886">
                        <c:v>1154.8620000000001</c:v>
                      </c:pt>
                      <c:pt idx="2887">
                        <c:v>1155.2619999999999</c:v>
                      </c:pt>
                      <c:pt idx="2888">
                        <c:v>1155.662</c:v>
                      </c:pt>
                      <c:pt idx="2889">
                        <c:v>1156.0619999999999</c:v>
                      </c:pt>
                      <c:pt idx="2890">
                        <c:v>1156.462</c:v>
                      </c:pt>
                      <c:pt idx="2891">
                        <c:v>1156.8620000000001</c:v>
                      </c:pt>
                      <c:pt idx="2892">
                        <c:v>1157.2619999999999</c:v>
                      </c:pt>
                      <c:pt idx="2893">
                        <c:v>1157.662</c:v>
                      </c:pt>
                      <c:pt idx="2894">
                        <c:v>1158.0619999999999</c:v>
                      </c:pt>
                      <c:pt idx="2895">
                        <c:v>1158.463</c:v>
                      </c:pt>
                      <c:pt idx="2896">
                        <c:v>1158.8630000000001</c:v>
                      </c:pt>
                      <c:pt idx="2897">
                        <c:v>1159.2629999999999</c:v>
                      </c:pt>
                      <c:pt idx="2898">
                        <c:v>1159.663</c:v>
                      </c:pt>
                      <c:pt idx="2899">
                        <c:v>1160.0630000000001</c:v>
                      </c:pt>
                      <c:pt idx="2900">
                        <c:v>1160.463</c:v>
                      </c:pt>
                      <c:pt idx="2901">
                        <c:v>1160.8630000000001</c:v>
                      </c:pt>
                      <c:pt idx="2902">
                        <c:v>1161.2629999999999</c:v>
                      </c:pt>
                      <c:pt idx="2903">
                        <c:v>1161.663</c:v>
                      </c:pt>
                      <c:pt idx="2904">
                        <c:v>1162.0630000000001</c:v>
                      </c:pt>
                      <c:pt idx="2905">
                        <c:v>1162.4639999999999</c:v>
                      </c:pt>
                      <c:pt idx="2906">
                        <c:v>1162.864</c:v>
                      </c:pt>
                      <c:pt idx="2907">
                        <c:v>1163.2639999999999</c:v>
                      </c:pt>
                      <c:pt idx="2908">
                        <c:v>1163.664</c:v>
                      </c:pt>
                      <c:pt idx="2909">
                        <c:v>1164.0640000000001</c:v>
                      </c:pt>
                      <c:pt idx="2910">
                        <c:v>1164.4639999999999</c:v>
                      </c:pt>
                      <c:pt idx="2911">
                        <c:v>1164.864</c:v>
                      </c:pt>
                      <c:pt idx="2912">
                        <c:v>1165.2639999999999</c:v>
                      </c:pt>
                      <c:pt idx="2913">
                        <c:v>1165.664</c:v>
                      </c:pt>
                      <c:pt idx="2914">
                        <c:v>1166.0640000000001</c:v>
                      </c:pt>
                      <c:pt idx="2915">
                        <c:v>1166.4659999999999</c:v>
                      </c:pt>
                      <c:pt idx="2916">
                        <c:v>1166.866</c:v>
                      </c:pt>
                      <c:pt idx="2917">
                        <c:v>1167.2660000000001</c:v>
                      </c:pt>
                      <c:pt idx="2918">
                        <c:v>1167.6659999999999</c:v>
                      </c:pt>
                      <c:pt idx="2919">
                        <c:v>1168.066</c:v>
                      </c:pt>
                      <c:pt idx="2920">
                        <c:v>1168.4659999999999</c:v>
                      </c:pt>
                      <c:pt idx="2921">
                        <c:v>1168.866</c:v>
                      </c:pt>
                      <c:pt idx="2922">
                        <c:v>1169.2660000000001</c:v>
                      </c:pt>
                      <c:pt idx="2923">
                        <c:v>1169.6659999999999</c:v>
                      </c:pt>
                      <c:pt idx="2924">
                        <c:v>1170.066</c:v>
                      </c:pt>
                      <c:pt idx="2925">
                        <c:v>1170.4670000000001</c:v>
                      </c:pt>
                      <c:pt idx="2926">
                        <c:v>1170.867</c:v>
                      </c:pt>
                      <c:pt idx="2927">
                        <c:v>1171.2670000000001</c:v>
                      </c:pt>
                      <c:pt idx="2928">
                        <c:v>1171.6669999999999</c:v>
                      </c:pt>
                      <c:pt idx="2929">
                        <c:v>1172.067</c:v>
                      </c:pt>
                      <c:pt idx="2930">
                        <c:v>1172.4670000000001</c:v>
                      </c:pt>
                      <c:pt idx="2931">
                        <c:v>1172.867</c:v>
                      </c:pt>
                      <c:pt idx="2932">
                        <c:v>1173.2670000000001</c:v>
                      </c:pt>
                      <c:pt idx="2933">
                        <c:v>1173.6669999999999</c:v>
                      </c:pt>
                      <c:pt idx="2934">
                        <c:v>1174.067</c:v>
                      </c:pt>
                      <c:pt idx="2935">
                        <c:v>1174.4690000000001</c:v>
                      </c:pt>
                      <c:pt idx="2936">
                        <c:v>1174.8689999999999</c:v>
                      </c:pt>
                      <c:pt idx="2937">
                        <c:v>1175.268</c:v>
                      </c:pt>
                      <c:pt idx="2938">
                        <c:v>1175.6679999999999</c:v>
                      </c:pt>
                      <c:pt idx="2939">
                        <c:v>1176.068</c:v>
                      </c:pt>
                      <c:pt idx="2940">
                        <c:v>1176.4690000000001</c:v>
                      </c:pt>
                      <c:pt idx="2941">
                        <c:v>1176.8689999999999</c:v>
                      </c:pt>
                      <c:pt idx="2942">
                        <c:v>1177.268</c:v>
                      </c:pt>
                      <c:pt idx="2943">
                        <c:v>1177.6679999999999</c:v>
                      </c:pt>
                      <c:pt idx="2944">
                        <c:v>1178.068</c:v>
                      </c:pt>
                      <c:pt idx="2945">
                        <c:v>1178.47</c:v>
                      </c:pt>
                      <c:pt idx="2946">
                        <c:v>1178.8699999999999</c:v>
                      </c:pt>
                      <c:pt idx="2947">
                        <c:v>1179.27</c:v>
                      </c:pt>
                      <c:pt idx="2948">
                        <c:v>1179.67</c:v>
                      </c:pt>
                      <c:pt idx="2949">
                        <c:v>1180.07</c:v>
                      </c:pt>
                      <c:pt idx="2950">
                        <c:v>1180.47</c:v>
                      </c:pt>
                      <c:pt idx="2951">
                        <c:v>1180.8699999999999</c:v>
                      </c:pt>
                      <c:pt idx="2952">
                        <c:v>1181.27</c:v>
                      </c:pt>
                      <c:pt idx="2953">
                        <c:v>1181.67</c:v>
                      </c:pt>
                      <c:pt idx="2954">
                        <c:v>1182.07</c:v>
                      </c:pt>
                      <c:pt idx="2955">
                        <c:v>1182.473</c:v>
                      </c:pt>
                      <c:pt idx="2956">
                        <c:v>1182.873</c:v>
                      </c:pt>
                      <c:pt idx="2957">
                        <c:v>1183.2729999999999</c:v>
                      </c:pt>
                      <c:pt idx="2958">
                        <c:v>1183.673</c:v>
                      </c:pt>
                      <c:pt idx="2959">
                        <c:v>1184.0730000000001</c:v>
                      </c:pt>
                      <c:pt idx="2960">
                        <c:v>1184.473</c:v>
                      </c:pt>
                      <c:pt idx="2961">
                        <c:v>1184.873</c:v>
                      </c:pt>
                      <c:pt idx="2962">
                        <c:v>1185.2729999999999</c:v>
                      </c:pt>
                      <c:pt idx="2963">
                        <c:v>1185.673</c:v>
                      </c:pt>
                      <c:pt idx="2964">
                        <c:v>1186.0730000000001</c:v>
                      </c:pt>
                      <c:pt idx="2965">
                        <c:v>1186.4739999999999</c:v>
                      </c:pt>
                      <c:pt idx="2966">
                        <c:v>1186.874</c:v>
                      </c:pt>
                      <c:pt idx="2967">
                        <c:v>1187.2739999999999</c:v>
                      </c:pt>
                      <c:pt idx="2968">
                        <c:v>1187.674</c:v>
                      </c:pt>
                      <c:pt idx="2969">
                        <c:v>1188.0740000000001</c:v>
                      </c:pt>
                      <c:pt idx="2970">
                        <c:v>1188.4739999999999</c:v>
                      </c:pt>
                      <c:pt idx="2971">
                        <c:v>1188.874</c:v>
                      </c:pt>
                      <c:pt idx="2972">
                        <c:v>1189.2739999999999</c:v>
                      </c:pt>
                      <c:pt idx="2973">
                        <c:v>1189.674</c:v>
                      </c:pt>
                      <c:pt idx="2974">
                        <c:v>1190.0740000000001</c:v>
                      </c:pt>
                      <c:pt idx="2975">
                        <c:v>1190.4760000000001</c:v>
                      </c:pt>
                      <c:pt idx="2976">
                        <c:v>1190.876</c:v>
                      </c:pt>
                      <c:pt idx="2977">
                        <c:v>1191.2760000000001</c:v>
                      </c:pt>
                      <c:pt idx="2978">
                        <c:v>1191.6759999999999</c:v>
                      </c:pt>
                      <c:pt idx="2979">
                        <c:v>1192.075</c:v>
                      </c:pt>
                      <c:pt idx="2980">
                        <c:v>1192.4760000000001</c:v>
                      </c:pt>
                      <c:pt idx="2981">
                        <c:v>1192.876</c:v>
                      </c:pt>
                      <c:pt idx="2982">
                        <c:v>1193.2760000000001</c:v>
                      </c:pt>
                      <c:pt idx="2983">
                        <c:v>1193.6759999999999</c:v>
                      </c:pt>
                      <c:pt idx="2984">
                        <c:v>1194.075</c:v>
                      </c:pt>
                      <c:pt idx="2985">
                        <c:v>1194.4770000000001</c:v>
                      </c:pt>
                      <c:pt idx="2986">
                        <c:v>1194.877</c:v>
                      </c:pt>
                      <c:pt idx="2987">
                        <c:v>1195.277</c:v>
                      </c:pt>
                      <c:pt idx="2988">
                        <c:v>1195.6769999999999</c:v>
                      </c:pt>
                      <c:pt idx="2989">
                        <c:v>1196.077</c:v>
                      </c:pt>
                      <c:pt idx="2990">
                        <c:v>1196.4770000000001</c:v>
                      </c:pt>
                      <c:pt idx="2991">
                        <c:v>1196.877</c:v>
                      </c:pt>
                      <c:pt idx="2992">
                        <c:v>1197.277</c:v>
                      </c:pt>
                      <c:pt idx="2993">
                        <c:v>1197.6769999999999</c:v>
                      </c:pt>
                      <c:pt idx="2994">
                        <c:v>1198.077</c:v>
                      </c:pt>
                      <c:pt idx="2995">
                        <c:v>1198.479</c:v>
                      </c:pt>
                      <c:pt idx="2996">
                        <c:v>1198.8779999999999</c:v>
                      </c:pt>
                      <c:pt idx="2997">
                        <c:v>1199.278</c:v>
                      </c:pt>
                      <c:pt idx="2998">
                        <c:v>1199.6780000000001</c:v>
                      </c:pt>
                    </c:numCache>
                  </c:numRef>
                </c:xVal>
                <c:yVal>
                  <c:numRef>
                    <c:extLst xmlns:c15="http://schemas.microsoft.com/office/drawing/2012/chart">
                      <c:ext xmlns:c15="http://schemas.microsoft.com/office/drawing/2012/chart" uri="{02D57815-91ED-43cb-92C2-25804820EDAC}">
                        <c15:formulaRef>
                          <c15:sqref>Sheet1!$L$1:$L$3000</c15:sqref>
                        </c15:formulaRef>
                      </c:ext>
                    </c:extLst>
                    <c:numCache>
                      <c:formatCode>General</c:formatCode>
                      <c:ptCount val="3000"/>
                      <c:pt idx="0">
                        <c:v>1.0497671999999971E-3</c:v>
                      </c:pt>
                      <c:pt idx="1">
                        <c:v>1.0483849999999933E-3</c:v>
                      </c:pt>
                      <c:pt idx="2">
                        <c:v>1.0428561999999988E-3</c:v>
                      </c:pt>
                      <c:pt idx="3">
                        <c:v>1.0373273999999973E-3</c:v>
                      </c:pt>
                      <c:pt idx="4">
                        <c:v>1.0400917999999911E-3</c:v>
                      </c:pt>
                      <c:pt idx="5">
                        <c:v>1.0456205999999925E-3</c:v>
                      </c:pt>
                      <c:pt idx="6">
                        <c:v>1.051149399999994E-3</c:v>
                      </c:pt>
                      <c:pt idx="7">
                        <c:v>1.1078937999999946E-3</c:v>
                      </c:pt>
                      <c:pt idx="8">
                        <c:v>1.1425081999999953E-3</c:v>
                      </c:pt>
                      <c:pt idx="9">
                        <c:v>1.1583803999999922E-3</c:v>
                      </c:pt>
                      <c:pt idx="10">
                        <c:v>1.1632937999999946E-3</c:v>
                      </c:pt>
                      <c:pt idx="11">
                        <c:v>1.1683015999999907E-3</c:v>
                      </c:pt>
                      <c:pt idx="12">
                        <c:v>1.170787199999997E-3</c:v>
                      </c:pt>
                      <c:pt idx="13">
                        <c:v>1.1722705999999924E-3</c:v>
                      </c:pt>
                      <c:pt idx="14">
                        <c:v>1.1740761999999986E-3</c:v>
                      </c:pt>
                      <c:pt idx="15">
                        <c:v>1.1771839999999948E-3</c:v>
                      </c:pt>
                      <c:pt idx="16">
                        <c:v>1.1782295999999942E-3</c:v>
                      </c:pt>
                      <c:pt idx="17">
                        <c:v>1.1835739999999948E-3</c:v>
                      </c:pt>
                      <c:pt idx="18">
                        <c:v>1.1912927999999962E-3</c:v>
                      </c:pt>
                      <c:pt idx="19">
                        <c:v>1.1932505999999925E-3</c:v>
                      </c:pt>
                      <c:pt idx="20">
                        <c:v>1.1985849999999931E-3</c:v>
                      </c:pt>
                      <c:pt idx="21">
                        <c:v>1.2021671999999971E-3</c:v>
                      </c:pt>
                      <c:pt idx="22">
                        <c:v>1.2015927999999964E-3</c:v>
                      </c:pt>
                      <c:pt idx="23">
                        <c:v>1.204694999999993E-3</c:v>
                      </c:pt>
                      <c:pt idx="24">
                        <c:v>1.2084093999999938E-3</c:v>
                      </c:pt>
                      <c:pt idx="25">
                        <c:v>1.2123137999999947E-3</c:v>
                      </c:pt>
                      <c:pt idx="26">
                        <c:v>1.2148459999999984E-3</c:v>
                      </c:pt>
                      <c:pt idx="27">
                        <c:v>1.2173681999999952E-3</c:v>
                      </c:pt>
                      <c:pt idx="28">
                        <c:v>1.2171359999999984E-3</c:v>
                      </c:pt>
                      <c:pt idx="29">
                        <c:v>1.2171837999999946E-3</c:v>
                      </c:pt>
                      <c:pt idx="30">
                        <c:v>1.2153693999999938E-3</c:v>
                      </c:pt>
                      <c:pt idx="31">
                        <c:v>1.215327199999997E-3</c:v>
                      </c:pt>
                      <c:pt idx="32">
                        <c:v>1.216757199999997E-3</c:v>
                      </c:pt>
                      <c:pt idx="33">
                        <c:v>1.2175649999999932E-3</c:v>
                      </c:pt>
                      <c:pt idx="34">
                        <c:v>1.2161405999999925E-3</c:v>
                      </c:pt>
                      <c:pt idx="35">
                        <c:v>1.2162783999999955E-3</c:v>
                      </c:pt>
                      <c:pt idx="36">
                        <c:v>1.2173283999999955E-3</c:v>
                      </c:pt>
                      <c:pt idx="37">
                        <c:v>1.2182783999999955E-3</c:v>
                      </c:pt>
                      <c:pt idx="38">
                        <c:v>1.2184683999999955E-3</c:v>
                      </c:pt>
                      <c:pt idx="39">
                        <c:v>1.2186683999999956E-3</c:v>
                      </c:pt>
                      <c:pt idx="40">
                        <c:v>1.2200505999999925E-3</c:v>
                      </c:pt>
                      <c:pt idx="41">
                        <c:v>1.2212327999999962E-3</c:v>
                      </c:pt>
                      <c:pt idx="42">
                        <c:v>1.2182783999999955E-3</c:v>
                      </c:pt>
                      <c:pt idx="43">
                        <c:v>1.2155139999999948E-3</c:v>
                      </c:pt>
                      <c:pt idx="44">
                        <c:v>1.2113673999999972E-3</c:v>
                      </c:pt>
                      <c:pt idx="45">
                        <c:v>1.2086029999999965E-3</c:v>
                      </c:pt>
                      <c:pt idx="46">
                        <c:v>1.2121373999999972E-3</c:v>
                      </c:pt>
                      <c:pt idx="47">
                        <c:v>1.2170439999999948E-3</c:v>
                      </c:pt>
                      <c:pt idx="48">
                        <c:v>1.2217605999999925E-3</c:v>
                      </c:pt>
                      <c:pt idx="49">
                        <c:v>1.2264771999999969E-3</c:v>
                      </c:pt>
                      <c:pt idx="50">
                        <c:v>1.2297215999999907E-3</c:v>
                      </c:pt>
                      <c:pt idx="51">
                        <c:v>1.2296315999999908E-3</c:v>
                      </c:pt>
                      <c:pt idx="52">
                        <c:v>1.2280493999999938E-3</c:v>
                      </c:pt>
                      <c:pt idx="53">
                        <c:v>1.2278593999999938E-3</c:v>
                      </c:pt>
                      <c:pt idx="54">
                        <c:v>1.226287199999997E-3</c:v>
                      </c:pt>
                      <c:pt idx="55">
                        <c:v>1.225437199999997E-3</c:v>
                      </c:pt>
                      <c:pt idx="56">
                        <c:v>1.2245771999999969E-3</c:v>
                      </c:pt>
                      <c:pt idx="57">
                        <c:v>1.2251893999999939E-3</c:v>
                      </c:pt>
                      <c:pt idx="58">
                        <c:v>1.2241393999999938E-3</c:v>
                      </c:pt>
                      <c:pt idx="59">
                        <c:v>1.2230993999999939E-3</c:v>
                      </c:pt>
                      <c:pt idx="60">
                        <c:v>1.2228093999999939E-3</c:v>
                      </c:pt>
                      <c:pt idx="61">
                        <c:v>1.220947199999997E-3</c:v>
                      </c:pt>
                      <c:pt idx="62">
                        <c:v>1.2189949999999931E-3</c:v>
                      </c:pt>
                      <c:pt idx="63">
                        <c:v>1.2154705999999924E-3</c:v>
                      </c:pt>
                      <c:pt idx="64">
                        <c:v>1.2131283999999955E-3</c:v>
                      </c:pt>
                      <c:pt idx="65">
                        <c:v>1.2103161999999987E-3</c:v>
                      </c:pt>
                      <c:pt idx="66">
                        <c:v>1.2076939999999948E-3</c:v>
                      </c:pt>
                      <c:pt idx="67">
                        <c:v>1.2061739999999948E-3</c:v>
                      </c:pt>
                      <c:pt idx="68">
                        <c:v>1.2063161999999986E-3</c:v>
                      </c:pt>
                      <c:pt idx="69">
                        <c:v>1.2049761999999987E-3</c:v>
                      </c:pt>
                      <c:pt idx="70">
                        <c:v>1.2067905999999925E-3</c:v>
                      </c:pt>
                      <c:pt idx="71">
                        <c:v>1.2063627999999963E-3</c:v>
                      </c:pt>
                      <c:pt idx="72">
                        <c:v>1.2063149999999932E-3</c:v>
                      </c:pt>
                      <c:pt idx="73">
                        <c:v>1.2055449999999932E-3</c:v>
                      </c:pt>
                      <c:pt idx="74">
                        <c:v>1.205977199999997E-3</c:v>
                      </c:pt>
                      <c:pt idx="75">
                        <c:v>1.2064993999999938E-3</c:v>
                      </c:pt>
                      <c:pt idx="76">
                        <c:v>1.2064993999999938E-3</c:v>
                      </c:pt>
                      <c:pt idx="77">
                        <c:v>1.2064993999999938E-3</c:v>
                      </c:pt>
                      <c:pt idx="78">
                        <c:v>1.2086937999999945E-3</c:v>
                      </c:pt>
                      <c:pt idx="79">
                        <c:v>1.2113581999999954E-3</c:v>
                      </c:pt>
                      <c:pt idx="80">
                        <c:v>1.2139325999999961E-3</c:v>
                      </c:pt>
                      <c:pt idx="81">
                        <c:v>1.2137425999999962E-3</c:v>
                      </c:pt>
                      <c:pt idx="82">
                        <c:v>1.2107881999999953E-3</c:v>
                      </c:pt>
                      <c:pt idx="83">
                        <c:v>1.2072115999999908E-3</c:v>
                      </c:pt>
                      <c:pt idx="84">
                        <c:v>1.2030227999999961E-3</c:v>
                      </c:pt>
                      <c:pt idx="85">
                        <c:v>1.2003061999999987E-3</c:v>
                      </c:pt>
                      <c:pt idx="86">
                        <c:v>1.2016461999999986E-3</c:v>
                      </c:pt>
                      <c:pt idx="87">
                        <c:v>1.2072227999999964E-3</c:v>
                      </c:pt>
                      <c:pt idx="88">
                        <c:v>1.2107471999999969E-3</c:v>
                      </c:pt>
                      <c:pt idx="89">
                        <c:v>1.2121293999999938E-3</c:v>
                      </c:pt>
                      <c:pt idx="90">
                        <c:v>1.2140815999999908E-3</c:v>
                      </c:pt>
                      <c:pt idx="91">
                        <c:v>1.2151315999999908E-3</c:v>
                      </c:pt>
                      <c:pt idx="92">
                        <c:v>1.2112227999999962E-3</c:v>
                      </c:pt>
                      <c:pt idx="93">
                        <c:v>1.2114605999999925E-3</c:v>
                      </c:pt>
                      <c:pt idx="94">
                        <c:v>1.2048873999999971E-3</c:v>
                      </c:pt>
                      <c:pt idx="95">
                        <c:v>1.199116399999992E-3</c:v>
                      </c:pt>
                      <c:pt idx="96">
                        <c:v>1.1915931999999967E-3</c:v>
                      </c:pt>
                      <c:pt idx="97">
                        <c:v>1.1861543999999954E-3</c:v>
                      </c:pt>
                      <c:pt idx="98">
                        <c:v>1.1844399999999945E-3</c:v>
                      </c:pt>
                      <c:pt idx="99">
                        <c:v>1.1896365999999922E-3</c:v>
                      </c:pt>
                      <c:pt idx="100">
                        <c:v>1.1947331999999967E-3</c:v>
                      </c:pt>
                      <c:pt idx="101">
                        <c:v>1.2012219999999981E-3</c:v>
                      </c:pt>
                      <c:pt idx="102">
                        <c:v>1.2066985999999958E-3</c:v>
                      </c:pt>
                      <c:pt idx="103">
                        <c:v>1.2106551999999933E-3</c:v>
                      </c:pt>
                      <c:pt idx="104">
                        <c:v>1.2117573999999973E-3</c:v>
                      </c:pt>
                      <c:pt idx="105">
                        <c:v>1.2152817999999911E-3</c:v>
                      </c:pt>
                      <c:pt idx="106">
                        <c:v>1.2174239999999947E-3</c:v>
                      </c:pt>
                      <c:pt idx="107">
                        <c:v>1.2205683999999956E-3</c:v>
                      </c:pt>
                      <c:pt idx="108">
                        <c:v>1.2201461999999986E-3</c:v>
                      </c:pt>
                      <c:pt idx="109">
                        <c:v>1.2213861999999986E-3</c:v>
                      </c:pt>
                      <c:pt idx="110">
                        <c:v>1.2200039999999948E-3</c:v>
                      </c:pt>
                      <c:pt idx="111">
                        <c:v>1.218901799999991E-3</c:v>
                      </c:pt>
                      <c:pt idx="112">
                        <c:v>1.2164273999999973E-3</c:v>
                      </c:pt>
                      <c:pt idx="113">
                        <c:v>1.2141429999999965E-3</c:v>
                      </c:pt>
                      <c:pt idx="114">
                        <c:v>1.2138007999999926E-3</c:v>
                      </c:pt>
                      <c:pt idx="115">
                        <c:v>1.2129463999999918E-3</c:v>
                      </c:pt>
                      <c:pt idx="116">
                        <c:v>1.2118019999999982E-3</c:v>
                      </c:pt>
                      <c:pt idx="117">
                        <c:v>1.2134219999999981E-3</c:v>
                      </c:pt>
                      <c:pt idx="118">
                        <c:v>1.2120875999999904E-3</c:v>
                      </c:pt>
                      <c:pt idx="119">
                        <c:v>1.2102831999999967E-3</c:v>
                      </c:pt>
                      <c:pt idx="120">
                        <c:v>1.2092809999999928E-3</c:v>
                      </c:pt>
                      <c:pt idx="121">
                        <c:v>1.2100409999999929E-3</c:v>
                      </c:pt>
                      <c:pt idx="122">
                        <c:v>1.2108109999999928E-3</c:v>
                      </c:pt>
                      <c:pt idx="123">
                        <c:v>1.2143353999999936E-3</c:v>
                      </c:pt>
                      <c:pt idx="124">
                        <c:v>1.2160975999999904E-3</c:v>
                      </c:pt>
                      <c:pt idx="125">
                        <c:v>1.2190519999999982E-3</c:v>
                      </c:pt>
                      <c:pt idx="126">
                        <c:v>1.220244199999995E-3</c:v>
                      </c:pt>
                      <c:pt idx="127">
                        <c:v>1.2191519999999981E-3</c:v>
                      </c:pt>
                      <c:pt idx="128">
                        <c:v>1.2179597999999944E-3</c:v>
                      </c:pt>
                      <c:pt idx="129">
                        <c:v>1.2168575999999905E-3</c:v>
                      </c:pt>
                      <c:pt idx="130">
                        <c:v>1.2147631999999968E-3</c:v>
                      </c:pt>
                      <c:pt idx="131">
                        <c:v>1.2124787999999961E-3</c:v>
                      </c:pt>
                      <c:pt idx="132">
                        <c:v>1.2110965999999922E-3</c:v>
                      </c:pt>
                      <c:pt idx="133">
                        <c:v>1.2139509999999929E-3</c:v>
                      </c:pt>
                      <c:pt idx="134">
                        <c:v>1.2178175999999906E-3</c:v>
                      </c:pt>
                      <c:pt idx="135">
                        <c:v>1.2201019999999981E-3</c:v>
                      </c:pt>
                      <c:pt idx="136">
                        <c:v>1.2198119999999981E-3</c:v>
                      </c:pt>
                      <c:pt idx="137">
                        <c:v>1.222296399999992E-3</c:v>
                      </c:pt>
                      <c:pt idx="138">
                        <c:v>1.2211041999999951E-3</c:v>
                      </c:pt>
                      <c:pt idx="139">
                        <c:v>1.2202019999999981E-3</c:v>
                      </c:pt>
                      <c:pt idx="140">
                        <c:v>1.2206719999999982E-3</c:v>
                      </c:pt>
                      <c:pt idx="141">
                        <c:v>1.2239163999999919E-3</c:v>
                      </c:pt>
                      <c:pt idx="142">
                        <c:v>1.2212419999999983E-3</c:v>
                      </c:pt>
                      <c:pt idx="143">
                        <c:v>1.2180975999999905E-3</c:v>
                      </c:pt>
                      <c:pt idx="144">
                        <c:v>1.212568799999996E-3</c:v>
                      </c:pt>
                      <c:pt idx="145">
                        <c:v>1.2098043999999952E-3</c:v>
                      </c:pt>
                      <c:pt idx="146">
                        <c:v>1.2068499999999946E-3</c:v>
                      </c:pt>
                      <c:pt idx="147">
                        <c:v>1.2084221999999983E-3</c:v>
                      </c:pt>
                      <c:pt idx="148">
                        <c:v>1.2120987999999959E-3</c:v>
                      </c:pt>
                      <c:pt idx="149">
                        <c:v>1.2166675999999905E-3</c:v>
                      </c:pt>
                      <c:pt idx="150">
                        <c:v>1.2225285999999957E-3</c:v>
                      </c:pt>
                      <c:pt idx="151">
                        <c:v>1.2271073999999972E-3</c:v>
                      </c:pt>
                      <c:pt idx="152">
                        <c:v>1.2316861999999986E-3</c:v>
                      </c:pt>
                      <c:pt idx="153">
                        <c:v>1.2334005999999923E-3</c:v>
                      </c:pt>
                      <c:pt idx="154">
                        <c:v>1.2338227999999962E-3</c:v>
                      </c:pt>
                      <c:pt idx="155">
                        <c:v>1.2288161999999985E-3</c:v>
                      </c:pt>
                      <c:pt idx="156">
                        <c:v>1.2227173999999972E-3</c:v>
                      </c:pt>
                      <c:pt idx="157">
                        <c:v>1.2166185999999957E-3</c:v>
                      </c:pt>
                      <c:pt idx="158">
                        <c:v>1.2098975999999904E-3</c:v>
                      </c:pt>
                      <c:pt idx="159">
                        <c:v>1.2059409999999929E-3</c:v>
                      </c:pt>
                      <c:pt idx="160">
                        <c:v>1.2073231999999968E-3</c:v>
                      </c:pt>
                      <c:pt idx="161">
                        <c:v>1.2084253999999936E-3</c:v>
                      </c:pt>
                      <c:pt idx="162">
                        <c:v>1.2108997999999943E-3</c:v>
                      </c:pt>
                      <c:pt idx="163">
                        <c:v>1.2134741999999951E-3</c:v>
                      </c:pt>
                      <c:pt idx="164">
                        <c:v>1.2145663999999919E-3</c:v>
                      </c:pt>
                      <c:pt idx="165">
                        <c:v>1.212714199999995E-3</c:v>
                      </c:pt>
                      <c:pt idx="166">
                        <c:v>1.2137063999999921E-3</c:v>
                      </c:pt>
                      <c:pt idx="167">
                        <c:v>1.2147085999999958E-3</c:v>
                      </c:pt>
                      <c:pt idx="168">
                        <c:v>1.2183851999999933E-3</c:v>
                      </c:pt>
                      <c:pt idx="169">
                        <c:v>1.2235239999999949E-3</c:v>
                      </c:pt>
                      <c:pt idx="170">
                        <c:v>1.2262883999999957E-3</c:v>
                      </c:pt>
                      <c:pt idx="171">
                        <c:v>1.2249061999999988E-3</c:v>
                      </c:pt>
                      <c:pt idx="172">
                        <c:v>1.2249061999999988E-3</c:v>
                      </c:pt>
                      <c:pt idx="173">
                        <c:v>1.2190973999999972E-3</c:v>
                      </c:pt>
                      <c:pt idx="174">
                        <c:v>1.2158529999999966E-3</c:v>
                      </c:pt>
                      <c:pt idx="175">
                        <c:v>1.2152829999999965E-3</c:v>
                      </c:pt>
                      <c:pt idx="176">
                        <c:v>1.2119485999999959E-3</c:v>
                      </c:pt>
                      <c:pt idx="177">
                        <c:v>1.2083241999999951E-3</c:v>
                      </c:pt>
                      <c:pt idx="178">
                        <c:v>1.2045097999999943E-3</c:v>
                      </c:pt>
                      <c:pt idx="179">
                        <c:v>1.2007953999999936E-3</c:v>
                      </c:pt>
                      <c:pt idx="180">
                        <c:v>1.1998353999999936E-3</c:v>
                      </c:pt>
                      <c:pt idx="181">
                        <c:v>1.2012697999999942E-3</c:v>
                      </c:pt>
                      <c:pt idx="182">
                        <c:v>1.2041763999999918E-3</c:v>
                      </c:pt>
                      <c:pt idx="183">
                        <c:v>1.2075529999999964E-3</c:v>
                      </c:pt>
                      <c:pt idx="184">
                        <c:v>1.2105595999999941E-3</c:v>
                      </c:pt>
                      <c:pt idx="185">
                        <c:v>1.2067451999999933E-3</c:v>
                      </c:pt>
                      <c:pt idx="186">
                        <c:v>1.2064073999999972E-3</c:v>
                      </c:pt>
                      <c:pt idx="187">
                        <c:v>1.2021229999999964E-3</c:v>
                      </c:pt>
                      <c:pt idx="188">
                        <c:v>1.2016951999999934E-3</c:v>
                      </c:pt>
                      <c:pt idx="189">
                        <c:v>1.1971107999999926E-3</c:v>
                      </c:pt>
                      <c:pt idx="190">
                        <c:v>1.1984451999999934E-3</c:v>
                      </c:pt>
                      <c:pt idx="191">
                        <c:v>1.1976851999999933E-3</c:v>
                      </c:pt>
                      <c:pt idx="192">
                        <c:v>1.199689599999994E-3</c:v>
                      </c:pt>
                      <c:pt idx="193">
                        <c:v>1.1995895999999942E-3</c:v>
                      </c:pt>
                      <c:pt idx="194">
                        <c:v>1.2041161999999986E-3</c:v>
                      </c:pt>
                      <c:pt idx="195">
                        <c:v>1.2054983999999955E-3</c:v>
                      </c:pt>
                      <c:pt idx="196">
                        <c:v>1.2089327999999962E-3</c:v>
                      </c:pt>
                      <c:pt idx="197">
                        <c:v>1.2109849999999932E-3</c:v>
                      </c:pt>
                      <c:pt idx="198">
                        <c:v>1.2116549999999931E-3</c:v>
                      </c:pt>
                      <c:pt idx="199">
                        <c:v>1.2119349999999932E-3</c:v>
                      </c:pt>
                      <c:pt idx="200">
                        <c:v>1.2103205999999924E-3</c:v>
                      </c:pt>
                      <c:pt idx="201">
                        <c:v>1.2113705999999924E-3</c:v>
                      </c:pt>
                      <c:pt idx="202">
                        <c:v>1.2138027999999963E-3</c:v>
                      </c:pt>
                      <c:pt idx="203">
                        <c:v>1.2158449999999932E-3</c:v>
                      </c:pt>
                      <c:pt idx="204">
                        <c:v>1.2224237999999947E-3</c:v>
                      </c:pt>
                      <c:pt idx="205">
                        <c:v>1.2267603999999922E-3</c:v>
                      </c:pt>
                      <c:pt idx="206">
                        <c:v>1.2281425999999961E-3</c:v>
                      </c:pt>
                      <c:pt idx="207">
                        <c:v>1.2240959999999983E-3</c:v>
                      </c:pt>
                      <c:pt idx="208">
                        <c:v>1.219237199999997E-3</c:v>
                      </c:pt>
                      <c:pt idx="209">
                        <c:v>1.2120839999999948E-3</c:v>
                      </c:pt>
                      <c:pt idx="210">
                        <c:v>1.2063229999999966E-3</c:v>
                      </c:pt>
                      <c:pt idx="211">
                        <c:v>1.202124199999995E-3</c:v>
                      </c:pt>
                      <c:pt idx="212">
                        <c:v>1.2017919999999982E-3</c:v>
                      </c:pt>
                      <c:pt idx="213">
                        <c:v>1.2024619999999981E-3</c:v>
                      </c:pt>
                      <c:pt idx="214">
                        <c:v>1.204034199999995E-3</c:v>
                      </c:pt>
                      <c:pt idx="215">
                        <c:v>1.2069885999999959E-3</c:v>
                      </c:pt>
                      <c:pt idx="216">
                        <c:v>1.2083707999999927E-3</c:v>
                      </c:pt>
                      <c:pt idx="217">
                        <c:v>1.2108929999999965E-3</c:v>
                      </c:pt>
                      <c:pt idx="218">
                        <c:v>1.2118529999999965E-3</c:v>
                      </c:pt>
                      <c:pt idx="219">
                        <c:v>1.2128029999999965E-3</c:v>
                      </c:pt>
                      <c:pt idx="220">
                        <c:v>1.2109885999999957E-3</c:v>
                      </c:pt>
                      <c:pt idx="221">
                        <c:v>1.2132307999999927E-3</c:v>
                      </c:pt>
                      <c:pt idx="222">
                        <c:v>1.2155251999999934E-3</c:v>
                      </c:pt>
                      <c:pt idx="223">
                        <c:v>1.2178095999999942E-3</c:v>
                      </c:pt>
                      <c:pt idx="224">
                        <c:v>1.2214761999999988E-3</c:v>
                      </c:pt>
                      <c:pt idx="225">
                        <c:v>1.2237605999999924E-3</c:v>
                      </c:pt>
                      <c:pt idx="226">
                        <c:v>1.2247627999999963E-3</c:v>
                      </c:pt>
                      <c:pt idx="227">
                        <c:v>1.2245727999999963E-3</c:v>
                      </c:pt>
                      <c:pt idx="228">
                        <c:v>1.2198561999999986E-3</c:v>
                      </c:pt>
                      <c:pt idx="229">
                        <c:v>1.2165217999999911E-3</c:v>
                      </c:pt>
                      <c:pt idx="230">
                        <c:v>1.2118951999999933E-3</c:v>
                      </c:pt>
                      <c:pt idx="231">
                        <c:v>1.2127973999999972E-3</c:v>
                      </c:pt>
                      <c:pt idx="232">
                        <c:v>1.2138995999999942E-3</c:v>
                      </c:pt>
                      <c:pt idx="233">
                        <c:v>1.2195183999999955E-3</c:v>
                      </c:pt>
                      <c:pt idx="234">
                        <c:v>1.2226727999999963E-3</c:v>
                      </c:pt>
                      <c:pt idx="235">
                        <c:v>1.2268193999999939E-3</c:v>
                      </c:pt>
                      <c:pt idx="236">
                        <c:v>1.2252371999999969E-3</c:v>
                      </c:pt>
                      <c:pt idx="237">
                        <c:v>1.2220927999999963E-3</c:v>
                      </c:pt>
                      <c:pt idx="238">
                        <c:v>1.2196605999999924E-3</c:v>
                      </c:pt>
                      <c:pt idx="239">
                        <c:v>1.2169483999999956E-3</c:v>
                      </c:pt>
                      <c:pt idx="240">
                        <c:v>1.2131339999999948E-3</c:v>
                      </c:pt>
                      <c:pt idx="241">
                        <c:v>1.209509599999994E-3</c:v>
                      </c:pt>
                      <c:pt idx="242">
                        <c:v>1.2061751999999934E-3</c:v>
                      </c:pt>
                      <c:pt idx="243">
                        <c:v>1.2022185999999958E-3</c:v>
                      </c:pt>
                      <c:pt idx="244">
                        <c:v>1.1997441999999951E-3</c:v>
                      </c:pt>
                      <c:pt idx="245">
                        <c:v>1.198641999999998E-3</c:v>
                      </c:pt>
                      <c:pt idx="246">
                        <c:v>1.2002141999999951E-3</c:v>
                      </c:pt>
                      <c:pt idx="247">
                        <c:v>1.2016963999999918E-3</c:v>
                      </c:pt>
                      <c:pt idx="248">
                        <c:v>1.2056007999999927E-3</c:v>
                      </c:pt>
                      <c:pt idx="249">
                        <c:v>1.2095151999999933E-3</c:v>
                      </c:pt>
                      <c:pt idx="250">
                        <c:v>1.213419599999994E-3</c:v>
                      </c:pt>
                      <c:pt idx="251">
                        <c:v>1.2160417999999909E-3</c:v>
                      </c:pt>
                      <c:pt idx="252">
                        <c:v>1.2185739999999948E-3</c:v>
                      </c:pt>
                      <c:pt idx="253">
                        <c:v>1.2185739999999948E-3</c:v>
                      </c:pt>
                      <c:pt idx="254">
                        <c:v>1.2184739999999948E-3</c:v>
                      </c:pt>
                      <c:pt idx="255">
                        <c:v>1.2183739999999947E-3</c:v>
                      </c:pt>
                      <c:pt idx="256">
                        <c:v>1.2184739999999948E-3</c:v>
                      </c:pt>
                      <c:pt idx="257">
                        <c:v>1.2145173999999971E-3</c:v>
                      </c:pt>
                      <c:pt idx="258">
                        <c:v>1.2105607999999927E-3</c:v>
                      </c:pt>
                      <c:pt idx="259">
                        <c:v>1.2107507999999927E-3</c:v>
                      </c:pt>
                      <c:pt idx="260">
                        <c:v>1.2137051999999934E-3</c:v>
                      </c:pt>
                      <c:pt idx="261">
                        <c:v>1.2153773999999972E-3</c:v>
                      </c:pt>
                      <c:pt idx="262">
                        <c:v>1.2198139999999949E-3</c:v>
                      </c:pt>
                      <c:pt idx="263">
                        <c:v>1.2229583999999955E-3</c:v>
                      </c:pt>
                      <c:pt idx="264">
                        <c:v>1.2237183999999955E-3</c:v>
                      </c:pt>
                      <c:pt idx="265">
                        <c:v>1.2220939999999948E-3</c:v>
                      </c:pt>
                      <c:pt idx="266">
                        <c:v>1.2211917999999911E-3</c:v>
                      </c:pt>
                      <c:pt idx="267">
                        <c:v>1.222051799999991E-3</c:v>
                      </c:pt>
                      <c:pt idx="268">
                        <c:v>1.2200473999999972E-3</c:v>
                      </c:pt>
                      <c:pt idx="269">
                        <c:v>1.2179529999999964E-3</c:v>
                      </c:pt>
                      <c:pt idx="270">
                        <c:v>1.2154785999999957E-3</c:v>
                      </c:pt>
                      <c:pt idx="271">
                        <c:v>1.213374199999995E-3</c:v>
                      </c:pt>
                      <c:pt idx="272">
                        <c:v>1.2115697999999942E-3</c:v>
                      </c:pt>
                      <c:pt idx="273">
                        <c:v>1.2088531999999968E-3</c:v>
                      </c:pt>
                      <c:pt idx="274">
                        <c:v>1.207228799999996E-3</c:v>
                      </c:pt>
                      <c:pt idx="275">
                        <c:v>1.2028499999999945E-3</c:v>
                      </c:pt>
                      <c:pt idx="276">
                        <c:v>1.2008933999999969E-3</c:v>
                      </c:pt>
                      <c:pt idx="277">
                        <c:v>1.1968945999999954E-3</c:v>
                      </c:pt>
                      <c:pt idx="278">
                        <c:v>1.1967523999999985E-3</c:v>
                      </c:pt>
                      <c:pt idx="279">
                        <c:v>1.1979923999999986E-3</c:v>
                      </c:pt>
                      <c:pt idx="280">
                        <c:v>1.2010845999999955E-3</c:v>
                      </c:pt>
                      <c:pt idx="281">
                        <c:v>1.2060011999999931E-3</c:v>
                      </c:pt>
                      <c:pt idx="282">
                        <c:v>1.2083333999999969E-3</c:v>
                      </c:pt>
                      <c:pt idx="283">
                        <c:v>1.2133877999999907E-3</c:v>
                      </c:pt>
                      <c:pt idx="284">
                        <c:v>1.2186321999999984E-3</c:v>
                      </c:pt>
                      <c:pt idx="285">
                        <c:v>1.2206321999999985E-3</c:v>
                      </c:pt>
                      <c:pt idx="286">
                        <c:v>1.2213499999999945E-3</c:v>
                      </c:pt>
                      <c:pt idx="287">
                        <c:v>1.2190133999999968E-3</c:v>
                      </c:pt>
                      <c:pt idx="288">
                        <c:v>1.2151567999999923E-3</c:v>
                      </c:pt>
                      <c:pt idx="289">
                        <c:v>1.2125823999999986E-3</c:v>
                      </c:pt>
                      <c:pt idx="290">
                        <c:v>1.208625799999994E-3</c:v>
                      </c:pt>
                      <c:pt idx="291">
                        <c:v>1.2077135999999972E-3</c:v>
                      </c:pt>
                      <c:pt idx="292">
                        <c:v>1.2088635999999971E-3</c:v>
                      </c:pt>
                      <c:pt idx="293">
                        <c:v>1.2094335999999972E-3</c:v>
                      </c:pt>
                      <c:pt idx="294">
                        <c:v>1.2089113999999932E-3</c:v>
                      </c:pt>
                      <c:pt idx="295">
                        <c:v>1.2097713999999933E-3</c:v>
                      </c:pt>
                      <c:pt idx="296">
                        <c:v>1.2101513999999932E-3</c:v>
                      </c:pt>
                      <c:pt idx="297">
                        <c:v>1.2083891999999964E-3</c:v>
                      </c:pt>
                      <c:pt idx="298">
                        <c:v>1.2113435999999971E-3</c:v>
                      </c:pt>
                      <c:pt idx="299">
                        <c:v>1.2153001999999948E-3</c:v>
                      </c:pt>
                      <c:pt idx="300">
                        <c:v>1.2206389999999962E-3</c:v>
                      </c:pt>
                      <c:pt idx="301">
                        <c:v>1.2245955999999939E-3</c:v>
                      </c:pt>
                      <c:pt idx="302">
                        <c:v>1.2287421999999984E-3</c:v>
                      </c:pt>
                      <c:pt idx="303">
                        <c:v>1.2287421999999984E-3</c:v>
                      </c:pt>
                      <c:pt idx="304">
                        <c:v>1.2230233999999968E-3</c:v>
                      </c:pt>
                      <c:pt idx="305">
                        <c:v>1.2156323999999985E-3</c:v>
                      </c:pt>
                      <c:pt idx="306">
                        <c:v>1.2096235999999971E-3</c:v>
                      </c:pt>
                      <c:pt idx="307">
                        <c:v>1.2077613999999933E-3</c:v>
                      </c:pt>
                      <c:pt idx="308">
                        <c:v>1.2045269999999926E-3</c:v>
                      </c:pt>
                      <c:pt idx="309">
                        <c:v>1.2056191999999964E-3</c:v>
                      </c:pt>
                      <c:pt idx="310">
                        <c:v>1.2111479999999909E-3</c:v>
                      </c:pt>
                      <c:pt idx="311">
                        <c:v>1.2125301999999947E-3</c:v>
                      </c:pt>
                      <c:pt idx="312">
                        <c:v>1.209765799999994E-3</c:v>
                      </c:pt>
                      <c:pt idx="313">
                        <c:v>1.2085735999999973E-3</c:v>
                      </c:pt>
                      <c:pt idx="314">
                        <c:v>1.2088635999999971E-3</c:v>
                      </c:pt>
                      <c:pt idx="315">
                        <c:v>1.2049969999999926E-3</c:v>
                      </c:pt>
                      <c:pt idx="316">
                        <c:v>1.2053869999999927E-3</c:v>
                      </c:pt>
                      <c:pt idx="317">
                        <c:v>1.2077191999999965E-3</c:v>
                      </c:pt>
                      <c:pt idx="318">
                        <c:v>1.2098613999999932E-3</c:v>
                      </c:pt>
                      <c:pt idx="319">
                        <c:v>1.2093391999999964E-3</c:v>
                      </c:pt>
                      <c:pt idx="320">
                        <c:v>1.2104891999999965E-3</c:v>
                      </c:pt>
                      <c:pt idx="321">
                        <c:v>1.2098669999999925E-3</c:v>
                      </c:pt>
                      <c:pt idx="322">
                        <c:v>1.2086747999999958E-3</c:v>
                      </c:pt>
                      <c:pt idx="323">
                        <c:v>1.207582599999992E-3</c:v>
                      </c:pt>
                      <c:pt idx="324">
                        <c:v>1.2049081999999981E-3</c:v>
                      </c:pt>
                      <c:pt idx="325">
                        <c:v>1.2005715999999936E-3</c:v>
                      </c:pt>
                      <c:pt idx="326">
                        <c:v>1.1969049999999959E-3</c:v>
                      </c:pt>
                      <c:pt idx="327">
                        <c:v>1.1949005999999953E-3</c:v>
                      </c:pt>
                      <c:pt idx="328">
                        <c:v>1.1961405999999953E-3</c:v>
                      </c:pt>
                      <c:pt idx="329">
                        <c:v>1.200144999999996E-3</c:v>
                      </c:pt>
                      <c:pt idx="330">
                        <c:v>1.2070037999999904E-3</c:v>
                      </c:pt>
                      <c:pt idx="331">
                        <c:v>1.2120103999999951E-3</c:v>
                      </c:pt>
                      <c:pt idx="332">
                        <c:v>1.2167269999999925E-3</c:v>
                      </c:pt>
                      <c:pt idx="333">
                        <c:v>1.2154447999999957E-3</c:v>
                      </c:pt>
                      <c:pt idx="334">
                        <c:v>1.212780399999995E-3</c:v>
                      </c:pt>
                      <c:pt idx="335">
                        <c:v>1.2102959999999944E-3</c:v>
                      </c:pt>
                      <c:pt idx="336">
                        <c:v>1.2083915999999935E-3</c:v>
                      </c:pt>
                      <c:pt idx="337">
                        <c:v>1.2079593999999967E-3</c:v>
                      </c:pt>
                      <c:pt idx="338">
                        <c:v>1.2088193999999965E-3</c:v>
                      </c:pt>
                      <c:pt idx="339">
                        <c:v>1.2111093999999966E-3</c:v>
                      </c:pt>
                      <c:pt idx="340">
                        <c:v>1.2117271999999928E-3</c:v>
                      </c:pt>
                      <c:pt idx="341">
                        <c:v>1.2119649999999958E-3</c:v>
                      </c:pt>
                      <c:pt idx="342">
                        <c:v>1.2114905999999952E-3</c:v>
                      </c:pt>
                      <c:pt idx="343">
                        <c:v>1.2124983999999982E-3</c:v>
                      </c:pt>
                      <c:pt idx="344">
                        <c:v>1.2120661999999944E-3</c:v>
                      </c:pt>
                      <c:pt idx="345">
                        <c:v>1.2130261999999945E-3</c:v>
                      </c:pt>
                      <c:pt idx="346">
                        <c:v>1.2165505999999953E-3</c:v>
                      </c:pt>
                      <c:pt idx="347">
                        <c:v>1.2180227999999921E-3</c:v>
                      </c:pt>
                      <c:pt idx="348">
                        <c:v>1.2211771999999929E-3</c:v>
                      </c:pt>
                      <c:pt idx="349">
                        <c:v>1.2243215999999935E-3</c:v>
                      </c:pt>
                      <c:pt idx="350">
                        <c:v>1.2270337999999905E-3</c:v>
                      </c:pt>
                      <c:pt idx="351">
                        <c:v>1.2300359999999943E-3</c:v>
                      </c:pt>
                      <c:pt idx="352">
                        <c:v>1.2317559999999942E-3</c:v>
                      </c:pt>
                      <c:pt idx="353">
                        <c:v>1.2347581999999982E-3</c:v>
                      </c:pt>
                      <c:pt idx="354">
                        <c:v>1.237760399999995E-3</c:v>
                      </c:pt>
                      <c:pt idx="355">
                        <c:v>1.2387203999999949E-3</c:v>
                      </c:pt>
                      <c:pt idx="356">
                        <c:v>1.2405725999999919E-3</c:v>
                      </c:pt>
                      <c:pt idx="357">
                        <c:v>1.2393803999999949E-3</c:v>
                      </c:pt>
                      <c:pt idx="358">
                        <c:v>1.2379081999999981E-3</c:v>
                      </c:pt>
                      <c:pt idx="359">
                        <c:v>1.2346637999999905E-3</c:v>
                      </c:pt>
                      <c:pt idx="360">
                        <c:v>1.2256105999999952E-3</c:v>
                      </c:pt>
                      <c:pt idx="361">
                        <c:v>1.2173173999999931E-3</c:v>
                      </c:pt>
                      <c:pt idx="362">
                        <c:v>1.2156929999999923E-3</c:v>
                      </c:pt>
                      <c:pt idx="363">
                        <c:v>1.2130285999999986E-3</c:v>
                      </c:pt>
                      <c:pt idx="364">
                        <c:v>1.2093519999999941E-3</c:v>
                      </c:pt>
                      <c:pt idx="365">
                        <c:v>1.2112141999999909E-3</c:v>
                      </c:pt>
                      <c:pt idx="366">
                        <c:v>1.2126963999999946E-3</c:v>
                      </c:pt>
                      <c:pt idx="367">
                        <c:v>1.207589799999997E-3</c:v>
                      </c:pt>
                      <c:pt idx="368">
                        <c:v>1.2035431999999925E-3</c:v>
                      </c:pt>
                      <c:pt idx="369">
                        <c:v>1.2024409999999957E-3</c:v>
                      </c:pt>
                      <c:pt idx="370">
                        <c:v>1.2054953999999962E-3</c:v>
                      </c:pt>
                      <c:pt idx="371">
                        <c:v>1.209831999999994E-3</c:v>
                      </c:pt>
                      <c:pt idx="372">
                        <c:v>1.2142685999999986E-3</c:v>
                      </c:pt>
                      <c:pt idx="373">
                        <c:v>1.2189851999999961E-3</c:v>
                      </c:pt>
                      <c:pt idx="374">
                        <c:v>1.2210373999999931E-3</c:v>
                      </c:pt>
                      <c:pt idx="375">
                        <c:v>1.2190329999999922E-3</c:v>
                      </c:pt>
                      <c:pt idx="376">
                        <c:v>1.2227473999999929E-3</c:v>
                      </c:pt>
                      <c:pt idx="377">
                        <c:v>1.2180785999999985E-3</c:v>
                      </c:pt>
                      <c:pt idx="378">
                        <c:v>1.2159841999999908E-3</c:v>
                      </c:pt>
                      <c:pt idx="379">
                        <c:v>1.2207007999999954E-3</c:v>
                      </c:pt>
                      <c:pt idx="380">
                        <c:v>1.2267095999999968E-3</c:v>
                      </c:pt>
                      <c:pt idx="381">
                        <c:v>1.2269995999999968E-3</c:v>
                      </c:pt>
                      <c:pt idx="382">
                        <c:v>1.2355727999999921E-3</c:v>
                      </c:pt>
                      <c:pt idx="383">
                        <c:v>1.2399093999999966E-3</c:v>
                      </c:pt>
                      <c:pt idx="384">
                        <c:v>1.2415815999999935E-3</c:v>
                      </c:pt>
                      <c:pt idx="385">
                        <c:v>1.2393871999999929E-3</c:v>
                      </c:pt>
                      <c:pt idx="386">
                        <c:v>1.2358105999999952E-3</c:v>
                      </c:pt>
                      <c:pt idx="387">
                        <c:v>1.2322339999999907E-3</c:v>
                      </c:pt>
                      <c:pt idx="388">
                        <c:v>1.2286673999999931E-3</c:v>
                      </c:pt>
                      <c:pt idx="389">
                        <c:v>1.2248007999999953E-3</c:v>
                      </c:pt>
                      <c:pt idx="390">
                        <c:v>1.2221363999999947E-3</c:v>
                      </c:pt>
                      <c:pt idx="391">
                        <c:v>1.2222263999999948E-3</c:v>
                      </c:pt>
                      <c:pt idx="392">
                        <c:v>1.2224163999999948E-3</c:v>
                      </c:pt>
                      <c:pt idx="393">
                        <c:v>1.2266629999999924E-3</c:v>
                      </c:pt>
                      <c:pt idx="394">
                        <c:v>1.229527399999993E-3</c:v>
                      </c:pt>
                      <c:pt idx="395">
                        <c:v>1.2319539999999906E-3</c:v>
                      </c:pt>
                      <c:pt idx="396">
                        <c:v>1.2350927999999922E-3</c:v>
                      </c:pt>
                      <c:pt idx="397">
                        <c:v>1.2381415999999936E-3</c:v>
                      </c:pt>
                      <c:pt idx="398">
                        <c:v>1.2357615999999934E-3</c:v>
                      </c:pt>
                      <c:pt idx="399">
                        <c:v>1.2343737999999905E-3</c:v>
                      </c:pt>
                      <c:pt idx="400">
                        <c:v>1.2334237999999905E-3</c:v>
                      </c:pt>
                      <c:pt idx="401">
                        <c:v>1.2316615999999935E-3</c:v>
                      </c:pt>
                      <c:pt idx="402">
                        <c:v>1.2297993999999966E-3</c:v>
                      </c:pt>
                      <c:pt idx="403">
                        <c:v>1.2286593999999967E-3</c:v>
                      </c:pt>
                      <c:pt idx="404">
                        <c:v>1.2277993999999966E-3</c:v>
                      </c:pt>
                      <c:pt idx="405">
                        <c:v>1.2254671999999927E-3</c:v>
                      </c:pt>
                      <c:pt idx="406">
                        <c:v>1.2274615999999935E-3</c:v>
                      </c:pt>
                      <c:pt idx="407">
                        <c:v>1.2277515999999935E-3</c:v>
                      </c:pt>
                      <c:pt idx="408">
                        <c:v>1.2287015999999935E-3</c:v>
                      </c:pt>
                      <c:pt idx="409">
                        <c:v>1.2286593999999967E-3</c:v>
                      </c:pt>
                      <c:pt idx="410">
                        <c:v>1.2313715999999935E-3</c:v>
                      </c:pt>
                      <c:pt idx="411">
                        <c:v>1.2298471999999928E-3</c:v>
                      </c:pt>
                      <c:pt idx="412">
                        <c:v>1.2300371999999929E-3</c:v>
                      </c:pt>
                      <c:pt idx="413">
                        <c:v>1.230617199999993E-3</c:v>
                      </c:pt>
                      <c:pt idx="414">
                        <c:v>1.2298049999999959E-3</c:v>
                      </c:pt>
                      <c:pt idx="415">
                        <c:v>1.2276105999999951E-3</c:v>
                      </c:pt>
                      <c:pt idx="416">
                        <c:v>1.2259961999999945E-3</c:v>
                      </c:pt>
                      <c:pt idx="417">
                        <c:v>1.222557399999993E-3</c:v>
                      </c:pt>
                      <c:pt idx="418">
                        <c:v>1.2187485999999984E-3</c:v>
                      </c:pt>
                      <c:pt idx="419">
                        <c:v>1.2215607999999955E-3</c:v>
                      </c:pt>
                      <c:pt idx="420">
                        <c:v>1.2229007999999954E-3</c:v>
                      </c:pt>
                      <c:pt idx="421">
                        <c:v>1.2250429999999923E-3</c:v>
                      </c:pt>
                      <c:pt idx="422">
                        <c:v>1.2304717999999937E-3</c:v>
                      </c:pt>
                      <c:pt idx="423">
                        <c:v>1.2336161999999945E-3</c:v>
                      </c:pt>
                      <c:pt idx="424">
                        <c:v>1.2314317999999938E-3</c:v>
                      </c:pt>
                      <c:pt idx="425">
                        <c:v>1.2296173999999931E-3</c:v>
                      </c:pt>
                      <c:pt idx="426">
                        <c:v>1.2250385999999986E-3</c:v>
                      </c:pt>
                      <c:pt idx="427">
                        <c:v>1.2176053999999963E-3</c:v>
                      </c:pt>
                      <c:pt idx="428">
                        <c:v>1.2145087999999987E-3</c:v>
                      </c:pt>
                      <c:pt idx="429">
                        <c:v>1.2167509999999955E-3</c:v>
                      </c:pt>
                      <c:pt idx="430">
                        <c:v>1.2152687999999988E-3</c:v>
                      </c:pt>
                      <c:pt idx="431">
                        <c:v>1.2207553999999963E-3</c:v>
                      </c:pt>
                      <c:pt idx="432">
                        <c:v>1.2249497999999972E-3</c:v>
                      </c:pt>
                      <c:pt idx="433">
                        <c:v>1.2284741999999908E-3</c:v>
                      </c:pt>
                      <c:pt idx="434">
                        <c:v>1.2285741999999908E-3</c:v>
                      </c:pt>
                      <c:pt idx="435">
                        <c:v>1.2326685999999986E-3</c:v>
                      </c:pt>
                      <c:pt idx="436">
                        <c:v>1.2353429999999923E-3</c:v>
                      </c:pt>
                      <c:pt idx="437">
                        <c:v>1.236625199999996E-3</c:v>
                      </c:pt>
                      <c:pt idx="438">
                        <c:v>1.237917399999993E-3</c:v>
                      </c:pt>
                      <c:pt idx="439">
                        <c:v>1.2405395999999969E-3</c:v>
                      </c:pt>
                      <c:pt idx="440">
                        <c:v>1.2370529999999923E-3</c:v>
                      </c:pt>
                      <c:pt idx="441">
                        <c:v>1.2308119999999939E-3</c:v>
                      </c:pt>
                      <c:pt idx="442">
                        <c:v>1.2259531999999926E-3</c:v>
                      </c:pt>
                      <c:pt idx="443">
                        <c:v>1.2211843999999981E-3</c:v>
                      </c:pt>
                      <c:pt idx="444">
                        <c:v>1.2157555999999965E-3</c:v>
                      </c:pt>
                      <c:pt idx="445">
                        <c:v>1.2166155999999966E-3</c:v>
                      </c:pt>
                      <c:pt idx="446">
                        <c:v>1.2208521999999941E-3</c:v>
                      </c:pt>
                      <c:pt idx="447">
                        <c:v>1.2264809999999956E-3</c:v>
                      </c:pt>
                      <c:pt idx="448">
                        <c:v>1.2310975999999933E-3</c:v>
                      </c:pt>
                      <c:pt idx="449">
                        <c:v>1.2371063999999947E-3</c:v>
                      </c:pt>
                      <c:pt idx="450">
                        <c:v>1.2405829999999924E-3</c:v>
                      </c:pt>
                      <c:pt idx="451">
                        <c:v>1.2396807999999955E-3</c:v>
                      </c:pt>
                      <c:pt idx="452">
                        <c:v>1.2377763999999948E-3</c:v>
                      </c:pt>
                      <c:pt idx="453">
                        <c:v>1.2367741999999909E-3</c:v>
                      </c:pt>
                      <c:pt idx="454">
                        <c:v>1.234389799999997E-3</c:v>
                      </c:pt>
                      <c:pt idx="455">
                        <c:v>1.2328653999999963E-3</c:v>
                      </c:pt>
                      <c:pt idx="456">
                        <c:v>1.2346275999999931E-3</c:v>
                      </c:pt>
                      <c:pt idx="457">
                        <c:v>1.2353975999999933E-3</c:v>
                      </c:pt>
                      <c:pt idx="458">
                        <c:v>1.2333931999999924E-3</c:v>
                      </c:pt>
                      <c:pt idx="459">
                        <c:v>1.2342053999999964E-3</c:v>
                      </c:pt>
                      <c:pt idx="460">
                        <c:v>1.2342475999999932E-3</c:v>
                      </c:pt>
                      <c:pt idx="461">
                        <c:v>1.2305331999999925E-3</c:v>
                      </c:pt>
                      <c:pt idx="462">
                        <c:v>1.2258587999999988E-3</c:v>
                      </c:pt>
                      <c:pt idx="463">
                        <c:v>1.2196121999999941E-3</c:v>
                      </c:pt>
                      <c:pt idx="464">
                        <c:v>1.2169899999999903E-3</c:v>
                      </c:pt>
                      <c:pt idx="465">
                        <c:v>1.2157499999999903E-3</c:v>
                      </c:pt>
                      <c:pt idx="466">
                        <c:v>1.217374399999998E-3</c:v>
                      </c:pt>
                      <c:pt idx="467">
                        <c:v>1.2217531999999926E-3</c:v>
                      </c:pt>
                      <c:pt idx="468">
                        <c:v>1.2254719999999939E-3</c:v>
                      </c:pt>
                      <c:pt idx="469">
                        <c:v>1.2269063999999948E-3</c:v>
                      </c:pt>
                      <c:pt idx="470">
                        <c:v>1.2283307999999954E-3</c:v>
                      </c:pt>
                      <c:pt idx="471">
                        <c:v>1.2256185999999984E-3</c:v>
                      </c:pt>
                      <c:pt idx="472">
                        <c:v>1.2257607999999955E-3</c:v>
                      </c:pt>
                      <c:pt idx="473">
                        <c:v>1.2267629999999923E-3</c:v>
                      </c:pt>
                      <c:pt idx="474">
                        <c:v>1.2304295999999968E-3</c:v>
                      </c:pt>
                      <c:pt idx="475">
                        <c:v>1.2336161999999945E-3</c:v>
                      </c:pt>
                      <c:pt idx="476">
                        <c:v>1.2346705999999952E-3</c:v>
                      </c:pt>
                      <c:pt idx="477">
                        <c:v>1.2330505999999953E-3</c:v>
                      </c:pt>
                      <c:pt idx="478">
                        <c:v>1.223137399999993E-3</c:v>
                      </c:pt>
                      <c:pt idx="479">
                        <c:v>1.2127441999999909E-3</c:v>
                      </c:pt>
                      <c:pt idx="480">
                        <c:v>1.2043031999999926E-3</c:v>
                      </c:pt>
                      <c:pt idx="481">
                        <c:v>1.1993965999999949E-3</c:v>
                      </c:pt>
                      <c:pt idx="482">
                        <c:v>1.197254399999998E-3</c:v>
                      </c:pt>
                      <c:pt idx="483">
                        <c:v>1.2006309999999956E-3</c:v>
                      </c:pt>
                      <c:pt idx="484">
                        <c:v>1.2059697999999971E-3</c:v>
                      </c:pt>
                      <c:pt idx="485">
                        <c:v>1.2101163999999947E-3</c:v>
                      </c:pt>
                      <c:pt idx="486">
                        <c:v>1.2114985999999986E-3</c:v>
                      </c:pt>
                      <c:pt idx="487">
                        <c:v>1.2070719999999939E-3</c:v>
                      </c:pt>
                      <c:pt idx="488">
                        <c:v>1.205689799999997E-3</c:v>
                      </c:pt>
                      <c:pt idx="489">
                        <c:v>1.205399799999997E-3</c:v>
                      </c:pt>
                      <c:pt idx="490">
                        <c:v>1.205109799999997E-3</c:v>
                      </c:pt>
                      <c:pt idx="491">
                        <c:v>1.206111999999994E-3</c:v>
                      </c:pt>
                      <c:pt idx="492">
                        <c:v>1.2114507999999955E-3</c:v>
                      </c:pt>
                      <c:pt idx="493">
                        <c:v>1.214927399999993E-3</c:v>
                      </c:pt>
                      <c:pt idx="494">
                        <c:v>1.2173117999999938E-3</c:v>
                      </c:pt>
                      <c:pt idx="495">
                        <c:v>1.2198861999999945E-3</c:v>
                      </c:pt>
                      <c:pt idx="496">
                        <c:v>1.2225605999999951E-3</c:v>
                      </c:pt>
                      <c:pt idx="497">
                        <c:v>1.2227505999999953E-3</c:v>
                      </c:pt>
                      <c:pt idx="498">
                        <c:v>1.2217483999999983E-3</c:v>
                      </c:pt>
                      <c:pt idx="499">
                        <c:v>1.2208461999999945E-3</c:v>
                      </c:pt>
                      <c:pt idx="500">
                        <c:v>1.2212261999999946E-3</c:v>
                      </c:pt>
                      <c:pt idx="501">
                        <c:v>1.2201239999999906E-3</c:v>
                      </c:pt>
                      <c:pt idx="502">
                        <c:v>1.2197439999999907E-3</c:v>
                      </c:pt>
                      <c:pt idx="503">
                        <c:v>1.2223183999999984E-3</c:v>
                      </c:pt>
                      <c:pt idx="504">
                        <c:v>1.2206461999999946E-3</c:v>
                      </c:pt>
                      <c:pt idx="505">
                        <c:v>1.2195061999999944E-3</c:v>
                      </c:pt>
                      <c:pt idx="506">
                        <c:v>1.2178339999999906E-3</c:v>
                      </c:pt>
                      <c:pt idx="507">
                        <c:v>1.2166417999999938E-3</c:v>
                      </c:pt>
                      <c:pt idx="508">
                        <c:v>1.214599599999997E-3</c:v>
                      </c:pt>
                      <c:pt idx="509">
                        <c:v>1.2138295999999968E-3</c:v>
                      </c:pt>
                      <c:pt idx="510">
                        <c:v>1.2134495999999969E-3</c:v>
                      </c:pt>
                      <c:pt idx="511">
                        <c:v>1.2133117999999937E-3</c:v>
                      </c:pt>
                      <c:pt idx="512">
                        <c:v>1.2090173999999929E-3</c:v>
                      </c:pt>
                      <c:pt idx="513">
                        <c:v>1.2053029999999922E-3</c:v>
                      </c:pt>
                      <c:pt idx="514">
                        <c:v>1.2001963999999947E-3</c:v>
                      </c:pt>
                      <c:pt idx="515">
                        <c:v>1.1969619999999939E-3</c:v>
                      </c:pt>
                      <c:pt idx="516">
                        <c:v>1.1959597999999971E-3</c:v>
                      </c:pt>
                      <c:pt idx="517">
                        <c:v>1.197721999999994E-3</c:v>
                      </c:pt>
                      <c:pt idx="518">
                        <c:v>1.2023485999999985E-3</c:v>
                      </c:pt>
                      <c:pt idx="519">
                        <c:v>1.2056829999999923E-3</c:v>
                      </c:pt>
                      <c:pt idx="520">
                        <c:v>1.207877399999993E-3</c:v>
                      </c:pt>
                      <c:pt idx="521">
                        <c:v>1.2068273999999929E-3</c:v>
                      </c:pt>
                      <c:pt idx="522">
                        <c:v>1.2057773999999931E-3</c:v>
                      </c:pt>
                      <c:pt idx="523">
                        <c:v>1.2060095999999968E-3</c:v>
                      </c:pt>
                      <c:pt idx="524">
                        <c:v>1.203387399999993E-3</c:v>
                      </c:pt>
                      <c:pt idx="525">
                        <c:v>1.2035873999999931E-3</c:v>
                      </c:pt>
                      <c:pt idx="526">
                        <c:v>1.2028173999999931E-3</c:v>
                      </c:pt>
                      <c:pt idx="527">
                        <c:v>1.2020573999999931E-3</c:v>
                      </c:pt>
                      <c:pt idx="528">
                        <c:v>1.2006751999999962E-3</c:v>
                      </c:pt>
                      <c:pt idx="529">
                        <c:v>1.202147399999993E-3</c:v>
                      </c:pt>
                      <c:pt idx="530">
                        <c:v>1.2013873999999931E-3</c:v>
                      </c:pt>
                      <c:pt idx="531">
                        <c:v>1.2071061999999945E-3</c:v>
                      </c:pt>
                      <c:pt idx="532">
                        <c:v>1.2067261999999944E-3</c:v>
                      </c:pt>
                      <c:pt idx="533">
                        <c:v>1.2055861999999945E-3</c:v>
                      </c:pt>
                      <c:pt idx="534">
                        <c:v>1.2072005999999953E-3</c:v>
                      </c:pt>
                      <c:pt idx="535">
                        <c:v>1.207912799999992E-3</c:v>
                      </c:pt>
                      <c:pt idx="536">
                        <c:v>1.2044883999999983E-3</c:v>
                      </c:pt>
                      <c:pt idx="537">
                        <c:v>1.2053905999999952E-3</c:v>
                      </c:pt>
                      <c:pt idx="538">
                        <c:v>1.207152799999992E-3</c:v>
                      </c:pt>
                      <c:pt idx="539">
                        <c:v>1.2081549999999959E-3</c:v>
                      </c:pt>
                      <c:pt idx="540">
                        <c:v>1.2076749999999959E-3</c:v>
                      </c:pt>
                      <c:pt idx="541">
                        <c:v>1.2085871999999928E-3</c:v>
                      </c:pt>
                      <c:pt idx="542">
                        <c:v>1.2098693999999966E-3</c:v>
                      </c:pt>
                      <c:pt idx="543">
                        <c:v>1.2088193999999965E-3</c:v>
                      </c:pt>
                      <c:pt idx="544">
                        <c:v>1.2099215999999936E-3</c:v>
                      </c:pt>
                      <c:pt idx="545">
                        <c:v>1.2124959999999943E-3</c:v>
                      </c:pt>
                      <c:pt idx="546">
                        <c:v>1.214870399999995E-3</c:v>
                      </c:pt>
                      <c:pt idx="547">
                        <c:v>1.2168747999999957E-3</c:v>
                      </c:pt>
                      <c:pt idx="548">
                        <c:v>1.2188791999999964E-3</c:v>
                      </c:pt>
                      <c:pt idx="549">
                        <c:v>1.2194913999999933E-3</c:v>
                      </c:pt>
                      <c:pt idx="550">
                        <c:v>1.2195435999999972E-3</c:v>
                      </c:pt>
                      <c:pt idx="551">
                        <c:v>1.2154391999999964E-3</c:v>
                      </c:pt>
                      <c:pt idx="552">
                        <c:v>1.2103425999999918E-3</c:v>
                      </c:pt>
                      <c:pt idx="553">
                        <c:v>1.2052459999999942E-3</c:v>
                      </c:pt>
                      <c:pt idx="554">
                        <c:v>1.2012415999999935E-3</c:v>
                      </c:pt>
                      <c:pt idx="555">
                        <c:v>1.1963249999999959E-3</c:v>
                      </c:pt>
                      <c:pt idx="556">
                        <c:v>1.1943249999999959E-3</c:v>
                      </c:pt>
                      <c:pt idx="557">
                        <c:v>1.1937071999999927E-3</c:v>
                      </c:pt>
                      <c:pt idx="558">
                        <c:v>1.1957537999999904E-3</c:v>
                      </c:pt>
                      <c:pt idx="559">
                        <c:v>1.1963281999999981E-3</c:v>
                      </c:pt>
                      <c:pt idx="560">
                        <c:v>1.195510399999995E-3</c:v>
                      </c:pt>
                      <c:pt idx="561">
                        <c:v>1.1989969999999927E-3</c:v>
                      </c:pt>
                      <c:pt idx="562">
                        <c:v>1.2023735999999972E-3</c:v>
                      </c:pt>
                      <c:pt idx="563">
                        <c:v>1.1991391999999965E-3</c:v>
                      </c:pt>
                      <c:pt idx="564">
                        <c:v>1.1974669999999926E-3</c:v>
                      </c:pt>
                      <c:pt idx="565">
                        <c:v>1.194802599999992E-3</c:v>
                      </c:pt>
                      <c:pt idx="566">
                        <c:v>1.1903659999999944E-3</c:v>
                      </c:pt>
                      <c:pt idx="567">
                        <c:v>1.1874115999999935E-3</c:v>
                      </c:pt>
                      <c:pt idx="568">
                        <c:v>1.1852693999999967E-3</c:v>
                      </c:pt>
                      <c:pt idx="569">
                        <c:v>1.190028199999998E-3</c:v>
                      </c:pt>
                      <c:pt idx="570">
                        <c:v>1.1958891999999965E-3</c:v>
                      </c:pt>
                      <c:pt idx="571">
                        <c:v>1.2008479999999909E-3</c:v>
                      </c:pt>
                      <c:pt idx="572">
                        <c:v>1.2056167999999923E-3</c:v>
                      </c:pt>
                      <c:pt idx="573">
                        <c:v>1.2121477999999907E-3</c:v>
                      </c:pt>
                      <c:pt idx="574">
                        <c:v>1.2119577999999908E-3</c:v>
                      </c:pt>
                      <c:pt idx="575">
                        <c:v>1.2116677999999908E-3</c:v>
                      </c:pt>
                      <c:pt idx="576">
                        <c:v>1.2108077999999907E-3</c:v>
                      </c:pt>
                      <c:pt idx="577">
                        <c:v>1.2101477999999907E-3</c:v>
                      </c:pt>
                      <c:pt idx="578">
                        <c:v>1.2047611999999931E-3</c:v>
                      </c:pt>
                      <c:pt idx="579">
                        <c:v>1.2007567999999923E-3</c:v>
                      </c:pt>
                      <c:pt idx="580">
                        <c:v>1.1950801999999947E-3</c:v>
                      </c:pt>
                      <c:pt idx="581">
                        <c:v>1.1891235999999972E-3</c:v>
                      </c:pt>
                      <c:pt idx="582">
                        <c:v>1.1873135999999971E-3</c:v>
                      </c:pt>
                      <c:pt idx="583">
                        <c:v>1.1884479999999908E-3</c:v>
                      </c:pt>
                      <c:pt idx="584">
                        <c:v>1.1908845999999956E-3</c:v>
                      </c:pt>
                      <c:pt idx="585">
                        <c:v>1.1922189999999961E-3</c:v>
                      </c:pt>
                      <c:pt idx="586">
                        <c:v>1.1978899999999944E-3</c:v>
                      </c:pt>
                      <c:pt idx="587">
                        <c:v>1.1992243999999952E-3</c:v>
                      </c:pt>
                      <c:pt idx="588">
                        <c:v>1.2009387999999959E-3</c:v>
                      </c:pt>
                      <c:pt idx="589">
                        <c:v>1.2027431999999966E-3</c:v>
                      </c:pt>
                      <c:pt idx="590">
                        <c:v>1.1990287999999959E-3</c:v>
                      </c:pt>
                      <c:pt idx="591">
                        <c:v>1.1916377999999907E-3</c:v>
                      </c:pt>
                      <c:pt idx="592">
                        <c:v>1.1851589999999962E-3</c:v>
                      </c:pt>
                      <c:pt idx="593">
                        <c:v>1.177577999999991E-3</c:v>
                      </c:pt>
                      <c:pt idx="594">
                        <c:v>1.1712891999999964E-3</c:v>
                      </c:pt>
                      <c:pt idx="595">
                        <c:v>1.174865799999994E-3</c:v>
                      </c:pt>
                      <c:pt idx="596">
                        <c:v>1.1798245999999955E-3</c:v>
                      </c:pt>
                      <c:pt idx="597">
                        <c:v>1.1844411999999932E-3</c:v>
                      </c:pt>
                      <c:pt idx="598">
                        <c:v>1.1908299999999945E-3</c:v>
                      </c:pt>
                      <c:pt idx="599">
                        <c:v>1.1948343999999952E-3</c:v>
                      </c:pt>
                      <c:pt idx="600">
                        <c:v>1.1932099999999945E-3</c:v>
                      </c:pt>
                      <c:pt idx="601">
                        <c:v>1.1894533999999969E-3</c:v>
                      </c:pt>
                      <c:pt idx="602">
                        <c:v>1.1846845999999955E-3</c:v>
                      </c:pt>
                      <c:pt idx="603">
                        <c:v>1.1788657999999941E-3</c:v>
                      </c:pt>
                      <c:pt idx="604">
                        <c:v>1.1741491999999964E-3</c:v>
                      </c:pt>
                      <c:pt idx="605">
                        <c:v>1.1718647999999958E-3</c:v>
                      </c:pt>
                      <c:pt idx="606">
                        <c:v>1.1733847999999957E-3</c:v>
                      </c:pt>
                      <c:pt idx="607">
                        <c:v>1.1769191999999964E-3</c:v>
                      </c:pt>
                      <c:pt idx="608">
                        <c:v>1.181013599999997E-3</c:v>
                      </c:pt>
                      <c:pt idx="609">
                        <c:v>1.1809713999999933E-3</c:v>
                      </c:pt>
                      <c:pt idx="610">
                        <c:v>1.1824913999999933E-3</c:v>
                      </c:pt>
                      <c:pt idx="611">
                        <c:v>1.1796847999999958E-3</c:v>
                      </c:pt>
                      <c:pt idx="612">
                        <c:v>1.1792103999999949E-3</c:v>
                      </c:pt>
                      <c:pt idx="613">
                        <c:v>1.1801181999999981E-3</c:v>
                      </c:pt>
                      <c:pt idx="614">
                        <c:v>1.1837803999999951E-3</c:v>
                      </c:pt>
                      <c:pt idx="615">
                        <c:v>1.1862125999999918E-3</c:v>
                      </c:pt>
                      <c:pt idx="616">
                        <c:v>1.184408199999998E-3</c:v>
                      </c:pt>
                      <c:pt idx="617">
                        <c:v>1.1802615999999934E-3</c:v>
                      </c:pt>
                      <c:pt idx="618">
                        <c:v>1.174732799999992E-3</c:v>
                      </c:pt>
                      <c:pt idx="619">
                        <c:v>1.1705861999999944E-3</c:v>
                      </c:pt>
                      <c:pt idx="620">
                        <c:v>1.1678217999999936E-3</c:v>
                      </c:pt>
                      <c:pt idx="621">
                        <c:v>1.1719683999999982E-3</c:v>
                      </c:pt>
                      <c:pt idx="622">
                        <c:v>1.1761149999999958E-3</c:v>
                      </c:pt>
                      <c:pt idx="623">
                        <c:v>1.1830259999999941E-3</c:v>
                      </c:pt>
                      <c:pt idx="624">
                        <c:v>1.1885547999999956E-3</c:v>
                      </c:pt>
                      <c:pt idx="625">
                        <c:v>1.1905491999999965E-3</c:v>
                      </c:pt>
                      <c:pt idx="626">
                        <c:v>1.1884069999999927E-3</c:v>
                      </c:pt>
                      <c:pt idx="627">
                        <c:v>1.1856947999999957E-3</c:v>
                      </c:pt>
                      <c:pt idx="628">
                        <c:v>1.181210399999995E-3</c:v>
                      </c:pt>
                      <c:pt idx="629">
                        <c:v>1.179490399999995E-3</c:v>
                      </c:pt>
                      <c:pt idx="630">
                        <c:v>1.1769681999999981E-3</c:v>
                      </c:pt>
                      <c:pt idx="631">
                        <c:v>1.1783925999999919E-3</c:v>
                      </c:pt>
                      <c:pt idx="632">
                        <c:v>1.1790147999999956E-3</c:v>
                      </c:pt>
                      <c:pt idx="633">
                        <c:v>1.1799169999999926E-3</c:v>
                      </c:pt>
                      <c:pt idx="634">
                        <c:v>1.1794469999999925E-3</c:v>
                      </c:pt>
                      <c:pt idx="635">
                        <c:v>1.1775847999999957E-3</c:v>
                      </c:pt>
                      <c:pt idx="636">
                        <c:v>1.1754425999999918E-3</c:v>
                      </c:pt>
                      <c:pt idx="637">
                        <c:v>1.1746725999999918E-3</c:v>
                      </c:pt>
                      <c:pt idx="638">
                        <c:v>1.1781591999999964E-3</c:v>
                      </c:pt>
                      <c:pt idx="639">
                        <c:v>1.1828279999999908E-3</c:v>
                      </c:pt>
                      <c:pt idx="640">
                        <c:v>1.1863045999999954E-3</c:v>
                      </c:pt>
                      <c:pt idx="641">
                        <c:v>1.1903511999999932E-3</c:v>
                      </c:pt>
                      <c:pt idx="642">
                        <c:v>1.1957899999999945E-3</c:v>
                      </c:pt>
                      <c:pt idx="643">
                        <c:v>1.1915433999999969E-3</c:v>
                      </c:pt>
                      <c:pt idx="644">
                        <c:v>1.1897389999999961E-3</c:v>
                      </c:pt>
                      <c:pt idx="645">
                        <c:v>1.1865423999999985E-3</c:v>
                      </c:pt>
                      <c:pt idx="646">
                        <c:v>1.1863101999999947E-3</c:v>
                      </c:pt>
                      <c:pt idx="647">
                        <c:v>1.1842535999999971E-3</c:v>
                      </c:pt>
                      <c:pt idx="648">
                        <c:v>1.1863535999999972E-3</c:v>
                      </c:pt>
                      <c:pt idx="649">
                        <c:v>1.1862113999999934E-3</c:v>
                      </c:pt>
                      <c:pt idx="650">
                        <c:v>1.1889335999999973E-3</c:v>
                      </c:pt>
                      <c:pt idx="651">
                        <c:v>1.1885013999999934E-3</c:v>
                      </c:pt>
                      <c:pt idx="652">
                        <c:v>1.1858369999999925E-3</c:v>
                      </c:pt>
                      <c:pt idx="653">
                        <c:v>1.1862169999999927E-3</c:v>
                      </c:pt>
                      <c:pt idx="654">
                        <c:v>1.1855947999999958E-3</c:v>
                      </c:pt>
                      <c:pt idx="655">
                        <c:v>1.1831203999999951E-3</c:v>
                      </c:pt>
                      <c:pt idx="656">
                        <c:v>1.1876469999999926E-3</c:v>
                      </c:pt>
                      <c:pt idx="657">
                        <c:v>1.1919357999999941E-3</c:v>
                      </c:pt>
                      <c:pt idx="658">
                        <c:v>1.1952645999999956E-3</c:v>
                      </c:pt>
                      <c:pt idx="659">
                        <c:v>1.1904989999999963E-3</c:v>
                      </c:pt>
                      <c:pt idx="660">
                        <c:v>1.1833911999999931E-3</c:v>
                      </c:pt>
                      <c:pt idx="661">
                        <c:v>1.1689445999999955E-3</c:v>
                      </c:pt>
                      <c:pt idx="662">
                        <c:v>1.150777999999991E-3</c:v>
                      </c:pt>
                      <c:pt idx="663">
                        <c:v>1.1266547999999957E-3</c:v>
                      </c:pt>
                      <c:pt idx="664">
                        <c:v>1.0971015999999935E-3</c:v>
                      </c:pt>
                      <c:pt idx="665">
                        <c:v>1.0650583999999982E-3</c:v>
                      </c:pt>
                      <c:pt idx="666">
                        <c:v>1.028967399999993E-3</c:v>
                      </c:pt>
                      <c:pt idx="667">
                        <c:v>9.9415859999999845E-4</c:v>
                      </c:pt>
                      <c:pt idx="668">
                        <c:v>9.5753419999999086E-4</c:v>
                      </c:pt>
                      <c:pt idx="669">
                        <c:v>9.2816419999999084E-4</c:v>
                      </c:pt>
                      <c:pt idx="670">
                        <c:v>8.9836639999999466E-4</c:v>
                      </c:pt>
                      <c:pt idx="671">
                        <c:v>8.7995519999999614E-4</c:v>
                      </c:pt>
                      <c:pt idx="672">
                        <c:v>8.6688399999999062E-4</c:v>
                      </c:pt>
                      <c:pt idx="673">
                        <c:v>8.6454499999999597E-4</c:v>
                      </c:pt>
                      <c:pt idx="674">
                        <c:v>8.6539939999999665E-4</c:v>
                      </c:pt>
                      <c:pt idx="675">
                        <c:v>8.7679599999999425E-4</c:v>
                      </c:pt>
                      <c:pt idx="676">
                        <c:v>8.8895379999999046E-4</c:v>
                      </c:pt>
                      <c:pt idx="677">
                        <c:v>9.0436159999999349E-4</c:v>
                      </c:pt>
                      <c:pt idx="678">
                        <c:v>9.2147939999999667E-4</c:v>
                      </c:pt>
                      <c:pt idx="679">
                        <c:v>9.401749999999959E-4</c:v>
                      </c:pt>
                      <c:pt idx="680">
                        <c:v>9.5991059999999523E-4</c:v>
                      </c:pt>
                      <c:pt idx="681">
                        <c:v>9.7822619999999444E-4</c:v>
                      </c:pt>
                      <c:pt idx="682">
                        <c:v>9.9482739999999297E-4</c:v>
                      </c:pt>
                      <c:pt idx="683">
                        <c:v>1.0129429999999923E-3</c:v>
                      </c:pt>
                      <c:pt idx="684">
                        <c:v>1.034117399999993E-3</c:v>
                      </c:pt>
                      <c:pt idx="685">
                        <c:v>1.052849599999997E-3</c:v>
                      </c:pt>
                      <c:pt idx="686">
                        <c:v>1.0685839999999907E-3</c:v>
                      </c:pt>
                      <c:pt idx="687">
                        <c:v>1.0871827999999922E-3</c:v>
                      </c:pt>
                      <c:pt idx="688">
                        <c:v>1.1002471999999929E-3</c:v>
                      </c:pt>
                      <c:pt idx="689">
                        <c:v>1.1109271999999927E-3</c:v>
                      </c:pt>
                      <c:pt idx="690">
                        <c:v>1.117654999999996E-3</c:v>
                      </c:pt>
                      <c:pt idx="691">
                        <c:v>1.1259027999999921E-3</c:v>
                      </c:pt>
                      <c:pt idx="692">
                        <c:v>1.1287683999999984E-3</c:v>
                      </c:pt>
                      <c:pt idx="693">
                        <c:v>1.1326739999999906E-3</c:v>
                      </c:pt>
                      <c:pt idx="694">
                        <c:v>1.1351595999999969E-3</c:v>
                      </c:pt>
                      <c:pt idx="695">
                        <c:v>1.1382573999999929E-3</c:v>
                      </c:pt>
                      <c:pt idx="696">
                        <c:v>1.1395451999999962E-3</c:v>
                      </c:pt>
                      <c:pt idx="697">
                        <c:v>1.1446473999999931E-3</c:v>
                      </c:pt>
                      <c:pt idx="698">
                        <c:v>1.147697399999993E-3</c:v>
                      </c:pt>
                      <c:pt idx="699">
                        <c:v>1.1550839999999907E-3</c:v>
                      </c:pt>
                      <c:pt idx="700">
                        <c:v>1.1623805999999952E-3</c:v>
                      </c:pt>
                      <c:pt idx="701">
                        <c:v>1.1667705999999951E-3</c:v>
                      </c:pt>
                      <c:pt idx="702">
                        <c:v>1.1701005999999953E-3</c:v>
                      </c:pt>
                      <c:pt idx="703">
                        <c:v>1.1767749999999958E-3</c:v>
                      </c:pt>
                      <c:pt idx="704">
                        <c:v>1.1746861999999945E-3</c:v>
                      </c:pt>
                      <c:pt idx="705">
                        <c:v>1.1728773999999931E-3</c:v>
                      </c:pt>
                      <c:pt idx="706">
                        <c:v>1.1729729999999923E-3</c:v>
                      </c:pt>
                      <c:pt idx="707">
                        <c:v>1.1721663999999946E-3</c:v>
                      </c:pt>
                      <c:pt idx="708">
                        <c:v>1.1694975999999933E-3</c:v>
                      </c:pt>
                      <c:pt idx="709">
                        <c:v>1.1722575999999932E-3</c:v>
                      </c:pt>
                      <c:pt idx="710">
                        <c:v>1.1755975999999933E-3</c:v>
                      </c:pt>
                      <c:pt idx="711">
                        <c:v>1.1788375999999933E-3</c:v>
                      </c:pt>
                      <c:pt idx="712">
                        <c:v>1.1759787999999988E-3</c:v>
                      </c:pt>
                      <c:pt idx="713">
                        <c:v>1.1756521999999941E-3</c:v>
                      </c:pt>
                      <c:pt idx="714">
                        <c:v>1.1721711999999958E-3</c:v>
                      </c:pt>
                      <c:pt idx="715">
                        <c:v>1.1710323999999943E-3</c:v>
                      </c:pt>
                      <c:pt idx="716">
                        <c:v>1.1694135999999931E-3</c:v>
                      </c:pt>
                      <c:pt idx="717">
                        <c:v>1.1737035999999929E-3</c:v>
                      </c:pt>
                      <c:pt idx="718">
                        <c:v>1.1798079999999938E-3</c:v>
                      </c:pt>
                      <c:pt idx="719">
                        <c:v>1.1859123999999944E-3</c:v>
                      </c:pt>
                      <c:pt idx="720">
                        <c:v>1.1874323999999945E-3</c:v>
                      </c:pt>
                      <c:pt idx="721">
                        <c:v>1.1923867999999952E-3</c:v>
                      </c:pt>
                      <c:pt idx="722">
                        <c:v>1.1967811999999958E-3</c:v>
                      </c:pt>
                      <c:pt idx="723">
                        <c:v>1.1964389999999921E-3</c:v>
                      </c:pt>
                      <c:pt idx="724">
                        <c:v>1.1953945999999983E-3</c:v>
                      </c:pt>
                      <c:pt idx="725">
                        <c:v>1.1973945999999983E-3</c:v>
                      </c:pt>
                      <c:pt idx="726">
                        <c:v>1.1945879999999938E-3</c:v>
                      </c:pt>
                      <c:pt idx="727">
                        <c:v>1.1930635999999931E-3</c:v>
                      </c:pt>
                      <c:pt idx="728">
                        <c:v>1.1896347999999985E-3</c:v>
                      </c:pt>
                      <c:pt idx="729">
                        <c:v>1.1882003999999907E-3</c:v>
                      </c:pt>
                      <c:pt idx="730">
                        <c:v>1.1890603999999908E-3</c:v>
                      </c:pt>
                      <c:pt idx="731">
                        <c:v>1.1914925999999947E-3</c:v>
                      </c:pt>
                      <c:pt idx="732">
                        <c:v>1.1937347999999984E-3</c:v>
                      </c:pt>
                      <c:pt idx="733">
                        <c:v>1.1963091999999923E-3</c:v>
                      </c:pt>
                      <c:pt idx="734">
                        <c:v>1.198883599999993E-3</c:v>
                      </c:pt>
                      <c:pt idx="735">
                        <c:v>1.1998857999999967E-3</c:v>
                      </c:pt>
                      <c:pt idx="736">
                        <c:v>1.196541399999996E-3</c:v>
                      </c:pt>
                      <c:pt idx="737">
                        <c:v>1.1933069999999955E-3</c:v>
                      </c:pt>
                      <c:pt idx="738">
                        <c:v>1.1915347999999985E-3</c:v>
                      </c:pt>
                      <c:pt idx="739">
                        <c:v>1.1911547999999984E-3</c:v>
                      </c:pt>
                      <c:pt idx="740">
                        <c:v>1.1893925999999946E-3</c:v>
                      </c:pt>
                      <c:pt idx="741">
                        <c:v>1.1903947999999985E-3</c:v>
                      </c:pt>
                      <c:pt idx="742">
                        <c:v>1.1912069999999953E-3</c:v>
                      </c:pt>
                      <c:pt idx="743">
                        <c:v>1.1906369999999953E-3</c:v>
                      </c:pt>
                      <c:pt idx="744">
                        <c:v>1.1900569999999952E-3</c:v>
                      </c:pt>
                      <c:pt idx="745">
                        <c:v>1.1911591999999923E-3</c:v>
                      </c:pt>
                      <c:pt idx="746">
                        <c:v>1.191971399999996E-3</c:v>
                      </c:pt>
                      <c:pt idx="747">
                        <c:v>1.1902991999999924E-3</c:v>
                      </c:pt>
                      <c:pt idx="748">
                        <c:v>1.1898191999999922E-3</c:v>
                      </c:pt>
                      <c:pt idx="749">
                        <c:v>1.1865847999999984E-3</c:v>
                      </c:pt>
                      <c:pt idx="750">
                        <c:v>1.1846225999999948E-3</c:v>
                      </c:pt>
                      <c:pt idx="751">
                        <c:v>1.1837625999999947E-3</c:v>
                      </c:pt>
                      <c:pt idx="752">
                        <c:v>1.1841047999999986E-3</c:v>
                      </c:pt>
                      <c:pt idx="753">
                        <c:v>1.1845269999999953E-3</c:v>
                      </c:pt>
                      <c:pt idx="754">
                        <c:v>1.186763599999993E-3</c:v>
                      </c:pt>
                      <c:pt idx="755">
                        <c:v>1.1862457999999969E-3</c:v>
                      </c:pt>
                      <c:pt idx="756">
                        <c:v>1.182853599999993E-3</c:v>
                      </c:pt>
                      <c:pt idx="757">
                        <c:v>1.1802835999999929E-3</c:v>
                      </c:pt>
                      <c:pt idx="758">
                        <c:v>1.177703599999993E-3</c:v>
                      </c:pt>
                      <c:pt idx="759">
                        <c:v>1.175893599999993E-3</c:v>
                      </c:pt>
                      <c:pt idx="760">
                        <c:v>1.1732757999999969E-3</c:v>
                      </c:pt>
                      <c:pt idx="761">
                        <c:v>1.1720301999999906E-3</c:v>
                      </c:pt>
                      <c:pt idx="762">
                        <c:v>1.1687901999999906E-3</c:v>
                      </c:pt>
                      <c:pt idx="763">
                        <c:v>1.1666423999999944E-3</c:v>
                      </c:pt>
                      <c:pt idx="764">
                        <c:v>1.1646845999999983E-3</c:v>
                      </c:pt>
                      <c:pt idx="765">
                        <c:v>1.1623945999999982E-3</c:v>
                      </c:pt>
                      <c:pt idx="766">
                        <c:v>1.1603045999999983E-3</c:v>
                      </c:pt>
                      <c:pt idx="767">
                        <c:v>1.1548701999999906E-3</c:v>
                      </c:pt>
                      <c:pt idx="768">
                        <c:v>1.148143599999993E-3</c:v>
                      </c:pt>
                      <c:pt idx="769">
                        <c:v>1.1392747999999986E-3</c:v>
                      </c:pt>
                      <c:pt idx="770">
                        <c:v>1.1330381999999938E-3</c:v>
                      </c:pt>
                      <c:pt idx="771">
                        <c:v>1.129935999999997E-3</c:v>
                      </c:pt>
                      <c:pt idx="772">
                        <c:v>1.130168199999994E-3</c:v>
                      </c:pt>
                      <c:pt idx="773">
                        <c:v>1.1307003999999907E-3</c:v>
                      </c:pt>
                      <c:pt idx="774">
                        <c:v>1.1355591999999922E-3</c:v>
                      </c:pt>
                      <c:pt idx="775">
                        <c:v>1.1390357999999969E-3</c:v>
                      </c:pt>
                      <c:pt idx="776">
                        <c:v>1.1415101999999906E-3</c:v>
                      </c:pt>
                      <c:pt idx="777">
                        <c:v>1.1449967999999952E-3</c:v>
                      </c:pt>
                      <c:pt idx="778">
                        <c:v>1.1488533999999928E-3</c:v>
                      </c:pt>
                      <c:pt idx="779">
                        <c:v>1.1506155999999965E-3</c:v>
                      </c:pt>
                      <c:pt idx="780">
                        <c:v>1.1509055999999965E-3</c:v>
                      </c:pt>
                      <c:pt idx="781">
                        <c:v>1.1522877999999934E-3</c:v>
                      </c:pt>
                      <c:pt idx="782">
                        <c:v>1.1555321999999941E-3</c:v>
                      </c:pt>
                      <c:pt idx="783">
                        <c:v>1.1556221999999942E-3</c:v>
                      </c:pt>
                      <c:pt idx="784">
                        <c:v>1.1555321999999941E-3</c:v>
                      </c:pt>
                      <c:pt idx="785">
                        <c:v>1.1567143999999981E-3</c:v>
                      </c:pt>
                      <c:pt idx="786">
                        <c:v>1.1605809999999956E-3</c:v>
                      </c:pt>
                      <c:pt idx="787">
                        <c:v>1.156766599999995E-3</c:v>
                      </c:pt>
                      <c:pt idx="788">
                        <c:v>1.1571509999999956E-3</c:v>
                      </c:pt>
                      <c:pt idx="789">
                        <c:v>1.1532831999999924E-3</c:v>
                      </c:pt>
                      <c:pt idx="790">
                        <c:v>1.1458953999999963E-3</c:v>
                      </c:pt>
                      <c:pt idx="791">
                        <c:v>1.1310109999999956E-3</c:v>
                      </c:pt>
                      <c:pt idx="792">
                        <c:v>1.1126109999999956E-3</c:v>
                      </c:pt>
                      <c:pt idx="793">
                        <c:v>1.0821387999999988E-3</c:v>
                      </c:pt>
                      <c:pt idx="794">
                        <c:v>1.0447543999999981E-3</c:v>
                      </c:pt>
                      <c:pt idx="795">
                        <c:v>1.0005999999999904E-3</c:v>
                      </c:pt>
                      <c:pt idx="796">
                        <c:v>9.4981779999999349E-4</c:v>
                      </c:pt>
                      <c:pt idx="797">
                        <c:v>8.9245559999999663E-4</c:v>
                      </c:pt>
                      <c:pt idx="798">
                        <c:v>8.3285559999999659E-4</c:v>
                      </c:pt>
                      <c:pt idx="799">
                        <c:v>7.4320559999999656E-4</c:v>
                      </c:pt>
                      <c:pt idx="800">
                        <c:v>6.4569779999999353E-4</c:v>
                      </c:pt>
                      <c:pt idx="801">
                        <c:v>5.3311559999999654E-4</c:v>
                      </c:pt>
                      <c:pt idx="802">
                        <c:v>4.0913559999999661E-4</c:v>
                      </c:pt>
                      <c:pt idx="803">
                        <c:v>2.7276559999999664E-4</c:v>
                      </c:pt>
                      <c:pt idx="804">
                        <c:v>1.2474439999999806E-4</c:v>
                      </c:pt>
                      <c:pt idx="805">
                        <c:v>-3.7322200000006471E-5</c:v>
                      </c:pt>
                      <c:pt idx="806">
                        <c:v>-1.9315660000000724E-4</c:v>
                      </c:pt>
                      <c:pt idx="807">
                        <c:v>-3.3659100000000804E-4</c:v>
                      </c:pt>
                      <c:pt idx="808">
                        <c:v>-4.6519320000000487E-4</c:v>
                      </c:pt>
                      <c:pt idx="809">
                        <c:v>-5.5016200000000638E-4</c:v>
                      </c:pt>
                      <c:pt idx="810">
                        <c:v>-6.1147760000000565E-4</c:v>
                      </c:pt>
                      <c:pt idx="811">
                        <c:v>-6.5530540000000178E-4</c:v>
                      </c:pt>
                      <c:pt idx="812">
                        <c:v>-6.8243880000000423E-4</c:v>
                      </c:pt>
                      <c:pt idx="813">
                        <c:v>-6.9397440000000337E-4</c:v>
                      </c:pt>
                      <c:pt idx="814">
                        <c:v>-6.9226000000000964E-4</c:v>
                      </c:pt>
                      <c:pt idx="815">
                        <c:v>-6.7504780000000571E-4</c:v>
                      </c:pt>
                      <c:pt idx="816">
                        <c:v>-6.4105560000000191E-4</c:v>
                      </c:pt>
                      <c:pt idx="817">
                        <c:v>-6.0018780000000577E-4</c:v>
                      </c:pt>
                      <c:pt idx="818">
                        <c:v>-5.4925780000000574E-4</c:v>
                      </c:pt>
                      <c:pt idx="819">
                        <c:v>-4.9304000000000969E-4</c:v>
                      </c:pt>
                      <c:pt idx="820">
                        <c:v>-4.3377220000000659E-4</c:v>
                      </c:pt>
                      <c:pt idx="821">
                        <c:v>-3.6501220000000642E-4</c:v>
                      </c:pt>
                      <c:pt idx="822">
                        <c:v>-2.9858440000000335E-4</c:v>
                      </c:pt>
                      <c:pt idx="823">
                        <c:v>-2.3015660000000717E-4</c:v>
                      </c:pt>
                      <c:pt idx="824">
                        <c:v>-1.6025660000000726E-4</c:v>
                      </c:pt>
                      <c:pt idx="825">
                        <c:v>-9.0826600000007266E-5</c:v>
                      </c:pt>
                      <c:pt idx="826">
                        <c:v>-3.3564400000003422E-5</c:v>
                      </c:pt>
                      <c:pt idx="827">
                        <c:v>3.4435599999996605E-5</c:v>
                      </c:pt>
                      <c:pt idx="828">
                        <c:v>1.0109999999999037E-4</c:v>
                      </c:pt>
                      <c:pt idx="829">
                        <c:v>1.6165999999999034E-4</c:v>
                      </c:pt>
                      <c:pt idx="830">
                        <c:v>2.1716559999999658E-4</c:v>
                      </c:pt>
                      <c:pt idx="831">
                        <c:v>2.7495559999999664E-4</c:v>
                      </c:pt>
                      <c:pt idx="832">
                        <c:v>3.2421339999999277E-4</c:v>
                      </c:pt>
                      <c:pt idx="833">
                        <c:v>3.7342339999999277E-4</c:v>
                      </c:pt>
                      <c:pt idx="834">
                        <c:v>4.2568219999999419E-4</c:v>
                      </c:pt>
                      <c:pt idx="835">
                        <c:v>4.7188439999999802E-4</c:v>
                      </c:pt>
                      <c:pt idx="836">
                        <c:v>5.1165439999999803E-4</c:v>
                      </c:pt>
                      <c:pt idx="837">
                        <c:v>5.4775099999999563E-4</c:v>
                      </c:pt>
                      <c:pt idx="838">
                        <c:v>5.848453999999963E-4</c:v>
                      </c:pt>
                      <c:pt idx="839">
                        <c:v>6.1288659999999499E-4</c:v>
                      </c:pt>
                      <c:pt idx="840">
                        <c:v>6.4525879999999876E-4</c:v>
                      </c:pt>
                      <c:pt idx="841">
                        <c:v>6.7640099999999564E-4</c:v>
                      </c:pt>
                      <c:pt idx="842">
                        <c:v>6.99624399999998E-4</c:v>
                      </c:pt>
                      <c:pt idx="843">
                        <c:v>7.1840999999999041E-4</c:v>
                      </c:pt>
                      <c:pt idx="844">
                        <c:v>7.4086779999999353E-4</c:v>
                      </c:pt>
                      <c:pt idx="845">
                        <c:v>7.5908899999999199E-4</c:v>
                      </c:pt>
                      <c:pt idx="846">
                        <c:v>7.7602239999999441E-4</c:v>
                      </c:pt>
                      <c:pt idx="847">
                        <c:v>7.9537799999999373E-4</c:v>
                      </c:pt>
                      <c:pt idx="848">
                        <c:v>8.1616799999999375E-4</c:v>
                      </c:pt>
                      <c:pt idx="849">
                        <c:v>8.3647799999999369E-4</c:v>
                      </c:pt>
                      <c:pt idx="850">
                        <c:v>8.5450799999999374E-4</c:v>
                      </c:pt>
                      <c:pt idx="851">
                        <c:v>8.7305579999999677E-4</c:v>
                      </c:pt>
                      <c:pt idx="852">
                        <c:v>8.9160799999999372E-4</c:v>
                      </c:pt>
                      <c:pt idx="853">
                        <c:v>9.0553359999999297E-4</c:v>
                      </c:pt>
                      <c:pt idx="854">
                        <c:v>9.1182479999999842E-4</c:v>
                      </c:pt>
                      <c:pt idx="855">
                        <c:v>9.2126599999999698E-4</c:v>
                      </c:pt>
                      <c:pt idx="856">
                        <c:v>9.2746719999999558E-4</c:v>
                      </c:pt>
                      <c:pt idx="857">
                        <c:v>9.3343059999999106E-4</c:v>
                      </c:pt>
                      <c:pt idx="858">
                        <c:v>9.4220619999999032E-4</c:v>
                      </c:pt>
                      <c:pt idx="859">
                        <c:v>9.5222619999999034E-4</c:v>
                      </c:pt>
                      <c:pt idx="860">
                        <c:v>9.5618399999999339E-4</c:v>
                      </c:pt>
                      <c:pt idx="861">
                        <c:v>9.6095399999999347E-4</c:v>
                      </c:pt>
                      <c:pt idx="862">
                        <c:v>9.6262179999999657E-4</c:v>
                      </c:pt>
                      <c:pt idx="863">
                        <c:v>9.579417999999965E-4</c:v>
                      </c:pt>
                      <c:pt idx="864">
                        <c:v>9.4669739999999583E-4</c:v>
                      </c:pt>
                      <c:pt idx="865">
                        <c:v>9.3524739999999574E-4</c:v>
                      </c:pt>
                      <c:pt idx="866">
                        <c:v>9.1159739999999579E-4</c:v>
                      </c:pt>
                      <c:pt idx="867">
                        <c:v>8.7974739999999575E-4</c:v>
                      </c:pt>
                      <c:pt idx="868">
                        <c:v>8.4260519999999201E-4</c:v>
                      </c:pt>
                      <c:pt idx="869">
                        <c:v>7.9973739999999582E-4</c:v>
                      </c:pt>
                      <c:pt idx="870">
                        <c:v>7.4565739999999585E-4</c:v>
                      </c:pt>
                      <c:pt idx="871">
                        <c:v>6.8729299999999507E-4</c:v>
                      </c:pt>
                      <c:pt idx="872">
                        <c:v>6.0638079999999822E-4</c:v>
                      </c:pt>
                      <c:pt idx="873">
                        <c:v>5.1930519999999201E-4</c:v>
                      </c:pt>
                      <c:pt idx="874">
                        <c:v>4.1693299999999509E-4</c:v>
                      </c:pt>
                      <c:pt idx="875">
                        <c:v>3.040607999999982E-4</c:v>
                      </c:pt>
                      <c:pt idx="876">
                        <c:v>1.8222739999999577E-4</c:v>
                      </c:pt>
                      <c:pt idx="877">
                        <c:v>3.9035199999992026E-5</c:v>
                      </c:pt>
                      <c:pt idx="878">
                        <c:v>-1.1102140000000566E-4</c:v>
                      </c:pt>
                      <c:pt idx="879">
                        <c:v>-2.5631360000000951E-4</c:v>
                      </c:pt>
                      <c:pt idx="880">
                        <c:v>-3.9378580000000636E-4</c:v>
                      </c:pt>
                      <c:pt idx="881">
                        <c:v>-5.2820120000000533E-4</c:v>
                      </c:pt>
                      <c:pt idx="882">
                        <c:v>-6.2094220000000373E-4</c:v>
                      </c:pt>
                      <c:pt idx="883">
                        <c:v>-7.1325540000000587E-4</c:v>
                      </c:pt>
                      <c:pt idx="884">
                        <c:v>-7.851176000000027E-4</c:v>
                      </c:pt>
                      <c:pt idx="885">
                        <c:v>-8.4438980000000664E-4</c:v>
                      </c:pt>
                      <c:pt idx="886">
                        <c:v>-8.7847880000000138E-4</c:v>
                      </c:pt>
                      <c:pt idx="887">
                        <c:v>-9.0189780000000312E-4</c:v>
                      </c:pt>
                      <c:pt idx="888">
                        <c:v>-9.0399900000000168E-4</c:v>
                      </c:pt>
                      <c:pt idx="889">
                        <c:v>-9.0008900000000149E-4</c:v>
                      </c:pt>
                      <c:pt idx="890">
                        <c:v>-8.9055340000000933E-4</c:v>
                      </c:pt>
                      <c:pt idx="891">
                        <c:v>-8.7601000000000692E-4</c:v>
                      </c:pt>
                      <c:pt idx="892">
                        <c:v>-8.5396880000000145E-4</c:v>
                      </c:pt>
                      <c:pt idx="893">
                        <c:v>-8.2440320000000899E-4</c:v>
                      </c:pt>
                      <c:pt idx="894">
                        <c:v>-7.8148760000000279E-4</c:v>
                      </c:pt>
                      <c:pt idx="895">
                        <c:v>-7.3051540000000593E-4</c:v>
                      </c:pt>
                      <c:pt idx="896">
                        <c:v>-6.7849760000000272E-4</c:v>
                      </c:pt>
                      <c:pt idx="897">
                        <c:v>-6.2046540000000594E-4</c:v>
                      </c:pt>
                      <c:pt idx="898">
                        <c:v>-5.5886100000000511E-4</c:v>
                      </c:pt>
                      <c:pt idx="899">
                        <c:v>-5.1255760000000288E-4</c:v>
                      </c:pt>
                      <c:pt idx="900">
                        <c:v>-4.5771080000000489E-4</c:v>
                      </c:pt>
                      <c:pt idx="901">
                        <c:v>-4.0025740000000946E-4</c:v>
                      </c:pt>
                      <c:pt idx="902">
                        <c:v>-3.5065500000000548E-4</c:v>
                      </c:pt>
                      <c:pt idx="903">
                        <c:v>-2.9829820000000767E-4</c:v>
                      </c:pt>
                      <c:pt idx="904">
                        <c:v>-2.3573820000000764E-4</c:v>
                      </c:pt>
                      <c:pt idx="905">
                        <c:v>-1.7670820000000769E-4</c:v>
                      </c:pt>
                      <c:pt idx="906">
                        <c:v>-1.1562600000000376E-4</c:v>
                      </c:pt>
                      <c:pt idx="907">
                        <c:v>-5.5161600000003101E-5</c:v>
                      </c:pt>
                      <c:pt idx="908">
                        <c:v>5.7249999999945149E-6</c:v>
                      </c:pt>
                      <c:pt idx="909">
                        <c:v>6.2569399999995207E-5</c:v>
                      </c:pt>
                      <c:pt idx="910">
                        <c:v>1.0686159999999216E-4</c:v>
                      </c:pt>
                      <c:pt idx="911">
                        <c:v>1.5392939999999528E-4</c:v>
                      </c:pt>
                      <c:pt idx="912">
                        <c:v>2.0027939999999524E-4</c:v>
                      </c:pt>
                      <c:pt idx="913">
                        <c:v>2.4262499999999453E-4</c:v>
                      </c:pt>
                      <c:pt idx="914">
                        <c:v>2.8138839999999692E-4</c:v>
                      </c:pt>
                      <c:pt idx="915">
                        <c:v>3.1835179999999239E-4</c:v>
                      </c:pt>
                      <c:pt idx="916">
                        <c:v>3.5292519999999473E-4</c:v>
                      </c:pt>
                      <c:pt idx="917">
                        <c:v>3.8487639999999328E-4</c:v>
                      </c:pt>
                      <c:pt idx="918">
                        <c:v>4.1695979999999567E-4</c:v>
                      </c:pt>
                      <c:pt idx="919">
                        <c:v>4.4839319999999806E-4</c:v>
                      </c:pt>
                      <c:pt idx="920">
                        <c:v>4.7909879999999042E-4</c:v>
                      </c:pt>
                      <c:pt idx="921">
                        <c:v>5.0589879999999037E-4</c:v>
                      </c:pt>
                      <c:pt idx="922">
                        <c:v>5.3694099999999423E-4</c:v>
                      </c:pt>
                      <c:pt idx="923">
                        <c:v>5.6517099999999431E-4</c:v>
                      </c:pt>
                      <c:pt idx="924">
                        <c:v>5.9254099999999428E-4</c:v>
                      </c:pt>
                      <c:pt idx="925">
                        <c:v>6.2077099999999425E-4</c:v>
                      </c:pt>
                      <c:pt idx="926">
                        <c:v>6.4690099999999422E-4</c:v>
                      </c:pt>
                      <c:pt idx="927">
                        <c:v>6.6916319999999808E-4</c:v>
                      </c:pt>
                      <c:pt idx="928">
                        <c:v>6.9448539999999493E-4</c:v>
                      </c:pt>
                      <c:pt idx="929">
                        <c:v>7.1756539999999502E-4</c:v>
                      </c:pt>
                      <c:pt idx="930">
                        <c:v>7.4011759999999184E-4</c:v>
                      </c:pt>
                      <c:pt idx="931">
                        <c:v>7.6128759999999189E-4</c:v>
                      </c:pt>
                      <c:pt idx="932">
                        <c:v>7.8050539999999495E-4</c:v>
                      </c:pt>
                      <c:pt idx="933">
                        <c:v>7.974809999999942E-4</c:v>
                      </c:pt>
                      <c:pt idx="934">
                        <c:v>8.1117439999999668E-4</c:v>
                      </c:pt>
                      <c:pt idx="935">
                        <c:v>8.2709999999999598E-4</c:v>
                      </c:pt>
                      <c:pt idx="936">
                        <c:v>8.4073559999999522E-4</c:v>
                      </c:pt>
                      <c:pt idx="937">
                        <c:v>8.5495119999999449E-4</c:v>
                      </c:pt>
                      <c:pt idx="938">
                        <c:v>8.6605899999999065E-4</c:v>
                      </c:pt>
                      <c:pt idx="939">
                        <c:v>8.8146119999999448E-4</c:v>
                      </c:pt>
                      <c:pt idx="940">
                        <c:v>8.9548119999999449E-4</c:v>
                      </c:pt>
                      <c:pt idx="941">
                        <c:v>9.0997119999999452E-4</c:v>
                      </c:pt>
                      <c:pt idx="942">
                        <c:v>9.2304119999999453E-4</c:v>
                      </c:pt>
                      <c:pt idx="943">
                        <c:v>9.3758339999999826E-4</c:v>
                      </c:pt>
                      <c:pt idx="944">
                        <c:v>9.5241559999999518E-4</c:v>
                      </c:pt>
                      <c:pt idx="945">
                        <c:v>9.648577999999921E-4</c:v>
                      </c:pt>
                      <c:pt idx="946">
                        <c:v>9.8006439999999656E-4</c:v>
                      </c:pt>
                      <c:pt idx="947">
                        <c:v>9.9341879999999055E-4</c:v>
                      </c:pt>
                      <c:pt idx="948">
                        <c:v>1.005523199999998E-3</c:v>
                      </c:pt>
                      <c:pt idx="949">
                        <c:v>1.014345399999995E-3</c:v>
                      </c:pt>
                      <c:pt idx="950">
                        <c:v>1.0259375999999917E-3</c:v>
                      </c:pt>
                      <c:pt idx="951">
                        <c:v>1.0338953999999949E-3</c:v>
                      </c:pt>
                      <c:pt idx="952">
                        <c:v>1.042143199999998E-3</c:v>
                      </c:pt>
                      <c:pt idx="953">
                        <c:v>1.0502587999999904E-3</c:v>
                      </c:pt>
                      <c:pt idx="954">
                        <c:v>1.0585965999999935E-3</c:v>
                      </c:pt>
                      <c:pt idx="955">
                        <c:v>1.0613199999999958E-3</c:v>
                      </c:pt>
                      <c:pt idx="956">
                        <c:v>1.0681377999999921E-3</c:v>
                      </c:pt>
                      <c:pt idx="957">
                        <c:v>1.0756777999999922E-3</c:v>
                      </c:pt>
                      <c:pt idx="958">
                        <c:v>1.0810655999999952E-3</c:v>
                      </c:pt>
                      <c:pt idx="959">
                        <c:v>1.0845911999999944E-3</c:v>
                      </c:pt>
                      <c:pt idx="960">
                        <c:v>1.0943155999999952E-3</c:v>
                      </c:pt>
                      <c:pt idx="961">
                        <c:v>1.101417799999992E-3</c:v>
                      </c:pt>
                      <c:pt idx="962">
                        <c:v>1.1096221999999929E-3</c:v>
                      </c:pt>
                      <c:pt idx="963">
                        <c:v>1.1184387999999905E-3</c:v>
                      </c:pt>
                      <c:pt idx="964">
                        <c:v>1.1279831999999981E-3</c:v>
                      </c:pt>
                      <c:pt idx="965">
                        <c:v>1.1353653999999951E-3</c:v>
                      </c:pt>
                      <c:pt idx="966">
                        <c:v>1.1444297999999957E-3</c:v>
                      </c:pt>
                      <c:pt idx="967">
                        <c:v>1.1501975999999919E-3</c:v>
                      </c:pt>
                      <c:pt idx="968">
                        <c:v>1.154493199999998E-3</c:v>
                      </c:pt>
                      <c:pt idx="969">
                        <c:v>1.161305399999995E-3</c:v>
                      </c:pt>
                      <c:pt idx="970">
                        <c:v>1.166265399999995E-3</c:v>
                      </c:pt>
                      <c:pt idx="971">
                        <c:v>1.1673209999999942E-3</c:v>
                      </c:pt>
                      <c:pt idx="972">
                        <c:v>1.1692265999999935E-3</c:v>
                      </c:pt>
                      <c:pt idx="973">
                        <c:v>1.1737065999999935E-3</c:v>
                      </c:pt>
                      <c:pt idx="974">
                        <c:v>1.1733277999999921E-3</c:v>
                      </c:pt>
                      <c:pt idx="975">
                        <c:v>1.1750011999999946E-3</c:v>
                      </c:pt>
                      <c:pt idx="976">
                        <c:v>1.1764845999999969E-3</c:v>
                      </c:pt>
                      <c:pt idx="977">
                        <c:v>1.1772401999999961E-3</c:v>
                      </c:pt>
                      <c:pt idx="978">
                        <c:v>1.1762913999999948E-3</c:v>
                      </c:pt>
                      <c:pt idx="979">
                        <c:v>1.1792991999999909E-3</c:v>
                      </c:pt>
                      <c:pt idx="980">
                        <c:v>1.181826999999994E-3</c:v>
                      </c:pt>
                      <c:pt idx="981">
                        <c:v>1.1833525999999932E-3</c:v>
                      </c:pt>
                      <c:pt idx="982">
                        <c:v>1.1861703999999965E-3</c:v>
                      </c:pt>
                      <c:pt idx="983">
                        <c:v>1.1886981999999924E-3</c:v>
                      </c:pt>
                      <c:pt idx="984">
                        <c:v>1.1899859999999957E-3</c:v>
                      </c:pt>
                      <c:pt idx="985">
                        <c:v>1.1922237999999986E-3</c:v>
                      </c:pt>
                      <c:pt idx="986">
                        <c:v>1.1955637999999987E-3</c:v>
                      </c:pt>
                      <c:pt idx="987">
                        <c:v>1.1999059999999956E-3</c:v>
                      </c:pt>
                      <c:pt idx="988">
                        <c:v>1.2016637999999987E-3</c:v>
                      </c:pt>
                      <c:pt idx="989">
                        <c:v>1.201859399999998E-3</c:v>
                      </c:pt>
                      <c:pt idx="990">
                        <c:v>1.2010949999999904E-3</c:v>
                      </c:pt>
                      <c:pt idx="991">
                        <c:v>1.2001405999999964E-3</c:v>
                      </c:pt>
                      <c:pt idx="992">
                        <c:v>1.198093999999992E-3</c:v>
                      </c:pt>
                      <c:pt idx="993">
                        <c:v>1.2007161999999958E-3</c:v>
                      </c:pt>
                      <c:pt idx="994">
                        <c:v>1.2056227999999935E-3</c:v>
                      </c:pt>
                      <c:pt idx="995">
                        <c:v>1.2101593999999981E-3</c:v>
                      </c:pt>
                      <c:pt idx="996">
                        <c:v>1.212201599999995E-3</c:v>
                      </c:pt>
                      <c:pt idx="997">
                        <c:v>1.2174981999999925E-3</c:v>
                      </c:pt>
                      <c:pt idx="998">
                        <c:v>1.2158259999999956E-3</c:v>
                      </c:pt>
                      <c:pt idx="999">
                        <c:v>1.211779399999998E-3</c:v>
                      </c:pt>
                      <c:pt idx="1000">
                        <c:v>1.2086827999999933E-3</c:v>
                      </c:pt>
                      <c:pt idx="1001">
                        <c:v>1.2066783999999929E-3</c:v>
                      </c:pt>
                      <c:pt idx="1002">
                        <c:v>1.2025317999999952E-3</c:v>
                      </c:pt>
                      <c:pt idx="1003">
                        <c:v>1.2021995999999982E-3</c:v>
                      </c:pt>
                      <c:pt idx="1004">
                        <c:v>1.2050117999999953E-3</c:v>
                      </c:pt>
                      <c:pt idx="1005">
                        <c:v>1.2081561999999959E-3</c:v>
                      </c:pt>
                      <c:pt idx="1006">
                        <c:v>1.2072017999999953E-3</c:v>
                      </c:pt>
                      <c:pt idx="1007">
                        <c:v>1.2107839999999921E-3</c:v>
                      </c:pt>
                      <c:pt idx="1008">
                        <c:v>1.2103995999999983E-3</c:v>
                      </c:pt>
                      <c:pt idx="1009">
                        <c:v>1.2097351999999905E-3</c:v>
                      </c:pt>
                      <c:pt idx="1010">
                        <c:v>1.2091607999999967E-3</c:v>
                      </c:pt>
                      <c:pt idx="1011">
                        <c:v>1.2130229999999936E-3</c:v>
                      </c:pt>
                      <c:pt idx="1012">
                        <c:v>1.2138307999999967E-3</c:v>
                      </c:pt>
                      <c:pt idx="1013">
                        <c:v>1.2171707999999969E-3</c:v>
                      </c:pt>
                      <c:pt idx="1014">
                        <c:v>1.2207007999999967E-3</c:v>
                      </c:pt>
                      <c:pt idx="1015">
                        <c:v>1.2255129999999936E-3</c:v>
                      </c:pt>
                      <c:pt idx="1016">
                        <c:v>1.2288529999999937E-3</c:v>
                      </c:pt>
                      <c:pt idx="1017">
                        <c:v>1.2350051999999905E-3</c:v>
                      </c:pt>
                      <c:pt idx="1018">
                        <c:v>1.2387251999999905E-3</c:v>
                      </c:pt>
                      <c:pt idx="1019">
                        <c:v>1.2401607999999969E-3</c:v>
                      </c:pt>
                      <c:pt idx="1020">
                        <c:v>1.2388219999999953E-3</c:v>
                      </c:pt>
                      <c:pt idx="1021">
                        <c:v>1.236823199999994E-3</c:v>
                      </c:pt>
                      <c:pt idx="1022">
                        <c:v>1.2343443999999924E-3</c:v>
                      </c:pt>
                      <c:pt idx="1023">
                        <c:v>1.2312533999999941E-3</c:v>
                      </c:pt>
                      <c:pt idx="1024">
                        <c:v>1.2336811999999905E-3</c:v>
                      </c:pt>
                      <c:pt idx="1025">
                        <c:v>1.2339245999999928E-3</c:v>
                      </c:pt>
                      <c:pt idx="1026">
                        <c:v>1.2350701999999918E-3</c:v>
                      </c:pt>
                      <c:pt idx="1027">
                        <c:v>1.2340735999999944E-3</c:v>
                      </c:pt>
                      <c:pt idx="1028">
                        <c:v>1.2340269999999967E-3</c:v>
                      </c:pt>
                      <c:pt idx="1029">
                        <c:v>1.235172599999996E-3</c:v>
                      </c:pt>
                      <c:pt idx="1030">
                        <c:v>1.2400847999999929E-3</c:v>
                      </c:pt>
                      <c:pt idx="1031">
                        <c:v>1.2461791999999936E-3</c:v>
                      </c:pt>
                      <c:pt idx="1032">
                        <c:v>1.2483269999999968E-3</c:v>
                      </c:pt>
                      <c:pt idx="1033">
                        <c:v>1.2522891999999937E-3</c:v>
                      </c:pt>
                      <c:pt idx="1034">
                        <c:v>1.2543791999999935E-3</c:v>
                      </c:pt>
                      <c:pt idx="1035">
                        <c:v>1.2528125999999962E-3</c:v>
                      </c:pt>
                      <c:pt idx="1036">
                        <c:v>1.2520059999999984E-3</c:v>
                      </c:pt>
                      <c:pt idx="1037">
                        <c:v>1.2537637999999946E-3</c:v>
                      </c:pt>
                      <c:pt idx="1038">
                        <c:v>1.2536693999999939E-3</c:v>
                      </c:pt>
                      <c:pt idx="1039">
                        <c:v>1.2564393999999939E-3</c:v>
                      </c:pt>
                      <c:pt idx="1040">
                        <c:v>1.2624437999999944E-3</c:v>
                      </c:pt>
                      <c:pt idx="1041">
                        <c:v>1.2650237999999947E-3</c:v>
                      </c:pt>
                      <c:pt idx="1042">
                        <c:v>1.2680737999999946E-3</c:v>
                      </c:pt>
                      <c:pt idx="1043">
                        <c:v>1.2692615999999907E-3</c:v>
                      </c:pt>
                      <c:pt idx="1044">
                        <c:v>1.2689771999999969E-3</c:v>
                      </c:pt>
                      <c:pt idx="1045">
                        <c:v>1.2664605999999925E-3</c:v>
                      </c:pt>
                      <c:pt idx="1046">
                        <c:v>1.2656961999999985E-3</c:v>
                      </c:pt>
                      <c:pt idx="1047">
                        <c:v>1.2672161999999986E-3</c:v>
                      </c:pt>
                      <c:pt idx="1048">
                        <c:v>1.2715105999999924E-3</c:v>
                      </c:pt>
                      <c:pt idx="1049">
                        <c:v>1.2716583999999955E-3</c:v>
                      </c:pt>
                      <c:pt idx="1050">
                        <c:v>1.2721761999999986E-3</c:v>
                      </c:pt>
                      <c:pt idx="1051">
                        <c:v>1.2733261999999987E-3</c:v>
                      </c:pt>
                      <c:pt idx="1052">
                        <c:v>1.2700395999999941E-3</c:v>
                      </c:pt>
                      <c:pt idx="1053">
                        <c:v>1.2681251999999933E-3</c:v>
                      </c:pt>
                      <c:pt idx="1054">
                        <c:v>1.2688951999999935E-3</c:v>
                      </c:pt>
                      <c:pt idx="1055">
                        <c:v>1.2693651999999933E-3</c:v>
                      </c:pt>
                      <c:pt idx="1056">
                        <c:v>1.2685629999999964E-3</c:v>
                      </c:pt>
                      <c:pt idx="1057">
                        <c:v>1.2692229999999964E-3</c:v>
                      </c:pt>
                      <c:pt idx="1058">
                        <c:v>1.2692707999999928E-3</c:v>
                      </c:pt>
                      <c:pt idx="1059">
                        <c:v>1.2707007999999925E-3</c:v>
                      </c:pt>
                      <c:pt idx="1060">
                        <c:v>1.2717507999999928E-3</c:v>
                      </c:pt>
                      <c:pt idx="1061">
                        <c:v>1.2768573999999973E-3</c:v>
                      </c:pt>
                      <c:pt idx="1062">
                        <c:v>1.2830561999999986E-3</c:v>
                      </c:pt>
                      <c:pt idx="1063">
                        <c:v>1.2882949999999931E-3</c:v>
                      </c:pt>
                      <c:pt idx="1064">
                        <c:v>1.2922515999999908E-3</c:v>
                      </c:pt>
                      <c:pt idx="1065">
                        <c:v>1.2975903999999923E-3</c:v>
                      </c:pt>
                      <c:pt idx="1066">
                        <c:v>1.2947259999999984E-3</c:v>
                      </c:pt>
                      <c:pt idx="1067">
                        <c:v>1.2935815999999909E-3</c:v>
                      </c:pt>
                      <c:pt idx="1068">
                        <c:v>1.2925371999999969E-3</c:v>
                      </c:pt>
                      <c:pt idx="1069">
                        <c:v>1.2900105999999923E-3</c:v>
                      </c:pt>
                      <c:pt idx="1070">
                        <c:v>1.2861017999999909E-3</c:v>
                      </c:pt>
                      <c:pt idx="1071">
                        <c:v>1.2889139999999947E-3</c:v>
                      </c:pt>
                      <c:pt idx="1072">
                        <c:v>1.2901061999999986E-3</c:v>
                      </c:pt>
                      <c:pt idx="1073">
                        <c:v>1.2924005999999924E-3</c:v>
                      </c:pt>
                      <c:pt idx="1074">
                        <c:v>1.2946849999999931E-3</c:v>
                      </c:pt>
                      <c:pt idx="1075">
                        <c:v>1.2954971999999971E-3</c:v>
                      </c:pt>
                      <c:pt idx="1076">
                        <c:v>1.2962093999999938E-3</c:v>
                      </c:pt>
                      <c:pt idx="1077">
                        <c:v>1.2972115999999906E-3</c:v>
                      </c:pt>
                      <c:pt idx="1078">
                        <c:v>1.2955393999999937E-3</c:v>
                      </c:pt>
                      <c:pt idx="1079">
                        <c:v>1.293877199999997E-3</c:v>
                      </c:pt>
                      <c:pt idx="1080">
                        <c:v>1.2952593999999938E-3</c:v>
                      </c:pt>
                      <c:pt idx="1081">
                        <c:v>1.2972115999999906E-3</c:v>
                      </c:pt>
                      <c:pt idx="1082">
                        <c:v>1.2949171999999971E-3</c:v>
                      </c:pt>
                      <c:pt idx="1083">
                        <c:v>1.295587199999997E-3</c:v>
                      </c:pt>
                      <c:pt idx="1084">
                        <c:v>1.2976393999999938E-3</c:v>
                      </c:pt>
                      <c:pt idx="1085">
                        <c:v>1.2959249999999931E-3</c:v>
                      </c:pt>
                      <c:pt idx="1086">
                        <c:v>1.2952127999999964E-3</c:v>
                      </c:pt>
                      <c:pt idx="1087">
                        <c:v>1.2963527999999961E-3</c:v>
                      </c:pt>
                      <c:pt idx="1088">
                        <c:v>1.2974927999999963E-3</c:v>
                      </c:pt>
                      <c:pt idx="1089">
                        <c:v>1.302789399999994E-3</c:v>
                      </c:pt>
                      <c:pt idx="1090">
                        <c:v>1.3058437999999945E-3</c:v>
                      </c:pt>
                      <c:pt idx="1091">
                        <c:v>1.3058915999999907E-3</c:v>
                      </c:pt>
                      <c:pt idx="1092">
                        <c:v>1.3064615999999907E-3</c:v>
                      </c:pt>
                      <c:pt idx="1093">
                        <c:v>1.3059393999999939E-3</c:v>
                      </c:pt>
                      <c:pt idx="1094">
                        <c:v>1.3043149999999932E-3</c:v>
                      </c:pt>
                      <c:pt idx="1095">
                        <c:v>1.3012661999999985E-3</c:v>
                      </c:pt>
                      <c:pt idx="1096">
                        <c:v>1.2946451999999932E-3</c:v>
                      </c:pt>
                      <c:pt idx="1097">
                        <c:v>1.2900663999999918E-3</c:v>
                      </c:pt>
                      <c:pt idx="1098">
                        <c:v>1.2879719999999981E-3</c:v>
                      </c:pt>
                      <c:pt idx="1099">
                        <c:v>1.2860675999999903E-3</c:v>
                      </c:pt>
                      <c:pt idx="1100">
                        <c:v>1.2858775999999906E-3</c:v>
                      </c:pt>
                      <c:pt idx="1101">
                        <c:v>1.2895919999999983E-3</c:v>
                      </c:pt>
                      <c:pt idx="1102">
                        <c:v>1.291834199999995E-3</c:v>
                      </c:pt>
                      <c:pt idx="1103">
                        <c:v>1.2899297999999942E-3</c:v>
                      </c:pt>
                      <c:pt idx="1104">
                        <c:v>1.2880153999999936E-3</c:v>
                      </c:pt>
                      <c:pt idx="1105">
                        <c:v>1.2847287999999961E-3</c:v>
                      </c:pt>
                      <c:pt idx="1106">
                        <c:v>1.2842065999999922E-3</c:v>
                      </c:pt>
                      <c:pt idx="1107">
                        <c:v>1.2861587999999959E-3</c:v>
                      </c:pt>
                      <c:pt idx="1108">
                        <c:v>1.2873987999999959E-3</c:v>
                      </c:pt>
                      <c:pt idx="1109">
                        <c:v>1.2902109999999929E-3</c:v>
                      </c:pt>
                      <c:pt idx="1110">
                        <c:v>1.2930231999999967E-3</c:v>
                      </c:pt>
                      <c:pt idx="1111">
                        <c:v>1.2949331999999967E-3</c:v>
                      </c:pt>
                      <c:pt idx="1112">
                        <c:v>1.2969331999999967E-3</c:v>
                      </c:pt>
                      <c:pt idx="1113">
                        <c:v>1.2999353999999935E-3</c:v>
                      </c:pt>
                      <c:pt idx="1114">
                        <c:v>1.3023675999999905E-3</c:v>
                      </c:pt>
                      <c:pt idx="1115">
                        <c:v>1.3049897999999943E-3</c:v>
                      </c:pt>
                      <c:pt idx="1116">
                        <c:v>1.310186399999992E-3</c:v>
                      </c:pt>
                      <c:pt idx="1117">
                        <c:v>1.3126185999999956E-3</c:v>
                      </c:pt>
                      <c:pt idx="1118">
                        <c:v>1.3127663999999918E-3</c:v>
                      </c:pt>
                      <c:pt idx="1119">
                        <c:v>1.3117119999999981E-3</c:v>
                      </c:pt>
                      <c:pt idx="1120">
                        <c:v>1.3079031999999966E-3</c:v>
                      </c:pt>
                      <c:pt idx="1121">
                        <c:v>1.305666599999992E-3</c:v>
                      </c:pt>
                      <c:pt idx="1122">
                        <c:v>1.3023277999999906E-3</c:v>
                      </c:pt>
                      <c:pt idx="1123">
                        <c:v>1.300993399999997E-3</c:v>
                      </c:pt>
                      <c:pt idx="1124">
                        <c:v>1.3031933999999969E-3</c:v>
                      </c:pt>
                      <c:pt idx="1125">
                        <c:v>1.3051933999999969E-3</c:v>
                      </c:pt>
                      <c:pt idx="1126">
                        <c:v>1.3043389999999962E-3</c:v>
                      </c:pt>
                      <c:pt idx="1127">
                        <c:v>1.3059589999999963E-3</c:v>
                      </c:pt>
                      <c:pt idx="1128">
                        <c:v>1.309341199999993E-3</c:v>
                      </c:pt>
                      <c:pt idx="1129">
                        <c:v>1.3061445999999954E-3</c:v>
                      </c:pt>
                      <c:pt idx="1130">
                        <c:v>1.3071045999999953E-3</c:v>
                      </c:pt>
                      <c:pt idx="1131">
                        <c:v>1.313103399999997E-3</c:v>
                      </c:pt>
                      <c:pt idx="1132">
                        <c:v>1.3165377999999907E-3</c:v>
                      </c:pt>
                      <c:pt idx="1133">
                        <c:v>1.3180199999999944E-3</c:v>
                      </c:pt>
                      <c:pt idx="1134">
                        <c:v>1.325690999999993E-3</c:v>
                      </c:pt>
                      <c:pt idx="1135">
                        <c:v>1.3285031999999966E-3</c:v>
                      </c:pt>
                      <c:pt idx="1136">
                        <c:v>1.3292631999999968E-3</c:v>
                      </c:pt>
                      <c:pt idx="1137">
                        <c:v>1.3317953999999936E-3</c:v>
                      </c:pt>
                      <c:pt idx="1138">
                        <c:v>1.3331253999999935E-3</c:v>
                      </c:pt>
                      <c:pt idx="1139">
                        <c:v>1.3337953999999937E-3</c:v>
                      </c:pt>
                      <c:pt idx="1140">
                        <c:v>1.3351775999999906E-3</c:v>
                      </c:pt>
                      <c:pt idx="1141">
                        <c:v>1.3358475999999905E-3</c:v>
                      </c:pt>
                      <c:pt idx="1142">
                        <c:v>1.3341753999999936E-3</c:v>
                      </c:pt>
                      <c:pt idx="1143">
                        <c:v>1.3311309999999928E-3</c:v>
                      </c:pt>
                      <c:pt idx="1144">
                        <c:v>1.3259343999999953E-3</c:v>
                      </c:pt>
                      <c:pt idx="1145">
                        <c:v>1.3190655999999938E-3</c:v>
                      </c:pt>
                      <c:pt idx="1146">
                        <c:v>1.315963399999997E-3</c:v>
                      </c:pt>
                      <c:pt idx="1147">
                        <c:v>1.3113889999999961E-3</c:v>
                      </c:pt>
                      <c:pt idx="1148">
                        <c:v>1.3081967999999922E-3</c:v>
                      </c:pt>
                      <c:pt idx="1149">
                        <c:v>1.3095311999999932E-3</c:v>
                      </c:pt>
                      <c:pt idx="1150">
                        <c:v>1.3108655999999937E-3</c:v>
                      </c:pt>
                      <c:pt idx="1151">
                        <c:v>1.3139621999999984E-3</c:v>
                      </c:pt>
                      <c:pt idx="1152">
                        <c:v>1.3213953999999936E-3</c:v>
                      </c:pt>
                      <c:pt idx="1153">
                        <c:v>1.3302107999999925E-3</c:v>
                      </c:pt>
                      <c:pt idx="1154">
                        <c:v>1.3331173999999971E-3</c:v>
                      </c:pt>
                      <c:pt idx="1155">
                        <c:v>1.333549599999994E-3</c:v>
                      </c:pt>
                      <c:pt idx="1156">
                        <c:v>1.3310273999999971E-3</c:v>
                      </c:pt>
                      <c:pt idx="1157">
                        <c:v>1.3259207999999926E-3</c:v>
                      </c:pt>
                      <c:pt idx="1158">
                        <c:v>1.3222063999999919E-3</c:v>
                      </c:pt>
                      <c:pt idx="1159">
                        <c:v>1.321726399999992E-3</c:v>
                      </c:pt>
                      <c:pt idx="1160">
                        <c:v>1.3254029999999965E-3</c:v>
                      </c:pt>
                      <c:pt idx="1161">
                        <c:v>1.3264951999999934E-3</c:v>
                      </c:pt>
                      <c:pt idx="1162">
                        <c:v>1.3277773999999971E-3</c:v>
                      </c:pt>
                      <c:pt idx="1163">
                        <c:v>1.3307317999999911E-3</c:v>
                      </c:pt>
                      <c:pt idx="1164">
                        <c:v>1.3315017999999909E-3</c:v>
                      </c:pt>
                      <c:pt idx="1165">
                        <c:v>1.3267329999999966E-3</c:v>
                      </c:pt>
                      <c:pt idx="1166">
                        <c:v>1.3264007999999926E-3</c:v>
                      </c:pt>
                      <c:pt idx="1167">
                        <c:v>1.324496399999992E-3</c:v>
                      </c:pt>
                      <c:pt idx="1168">
                        <c:v>1.3197275999999904E-3</c:v>
                      </c:pt>
                      <c:pt idx="1169">
                        <c:v>1.3186353999999935E-3</c:v>
                      </c:pt>
                      <c:pt idx="1170">
                        <c:v>1.3189153999999936E-3</c:v>
                      </c:pt>
                      <c:pt idx="1171">
                        <c:v>1.3189153999999936E-3</c:v>
                      </c:pt>
                      <c:pt idx="1172">
                        <c:v>1.3214475999999906E-3</c:v>
                      </c:pt>
                      <c:pt idx="1173">
                        <c:v>1.3244919999999981E-3</c:v>
                      </c:pt>
                      <c:pt idx="1174">
                        <c:v>1.325641999999998E-3</c:v>
                      </c:pt>
                      <c:pt idx="1175">
                        <c:v>1.328164199999995E-3</c:v>
                      </c:pt>
                      <c:pt idx="1176">
                        <c:v>1.328644199999995E-3</c:v>
                      </c:pt>
                      <c:pt idx="1177">
                        <c:v>1.3249297999999943E-3</c:v>
                      </c:pt>
                      <c:pt idx="1178">
                        <c:v>1.3232575999999904E-3</c:v>
                      </c:pt>
                      <c:pt idx="1179">
                        <c:v>1.3209253999999936E-3</c:v>
                      </c:pt>
                      <c:pt idx="1180">
                        <c:v>1.3185831999999967E-3</c:v>
                      </c:pt>
                      <c:pt idx="1181">
                        <c:v>1.3197753999999937E-3</c:v>
                      </c:pt>
                      <c:pt idx="1182">
                        <c:v>1.3217275999999904E-3</c:v>
                      </c:pt>
                      <c:pt idx="1183">
                        <c:v>1.3236897999999943E-3</c:v>
                      </c:pt>
                      <c:pt idx="1184">
                        <c:v>1.3251619999999982E-3</c:v>
                      </c:pt>
                      <c:pt idx="1185">
                        <c:v>1.325921999999998E-3</c:v>
                      </c:pt>
                      <c:pt idx="1186">
                        <c:v>1.3293563999999918E-3</c:v>
                      </c:pt>
                      <c:pt idx="1187">
                        <c:v>1.3338829999999964E-3</c:v>
                      </c:pt>
                      <c:pt idx="1188">
                        <c:v>1.3369373999999972E-3</c:v>
                      </c:pt>
                      <c:pt idx="1189">
                        <c:v>1.3433261999999985E-3</c:v>
                      </c:pt>
                      <c:pt idx="1190">
                        <c:v>1.3496149999999933E-3</c:v>
                      </c:pt>
                      <c:pt idx="1191">
                        <c:v>1.3503749999999931E-3</c:v>
                      </c:pt>
                      <c:pt idx="1192">
                        <c:v>1.3447561999999987E-3</c:v>
                      </c:pt>
                      <c:pt idx="1193">
                        <c:v>1.340699599999994E-3</c:v>
                      </c:pt>
                      <c:pt idx="1194">
                        <c:v>1.332316399999992E-3</c:v>
                      </c:pt>
                      <c:pt idx="1195">
                        <c:v>1.3245453999999935E-3</c:v>
                      </c:pt>
                      <c:pt idx="1196">
                        <c:v>1.3195387999999958E-3</c:v>
                      </c:pt>
                      <c:pt idx="1197">
                        <c:v>1.3193487999999961E-3</c:v>
                      </c:pt>
                      <c:pt idx="1198">
                        <c:v>1.3189687999999959E-3</c:v>
                      </c:pt>
                      <c:pt idx="1199">
                        <c:v>1.318778799999996E-3</c:v>
                      </c:pt>
                      <c:pt idx="1200">
                        <c:v>1.3203509999999928E-3</c:v>
                      </c:pt>
                      <c:pt idx="1201">
                        <c:v>1.3202509999999928E-3</c:v>
                      </c:pt>
                      <c:pt idx="1202">
                        <c:v>1.3190587999999961E-3</c:v>
                      </c:pt>
                      <c:pt idx="1203">
                        <c:v>1.320730999999993E-3</c:v>
                      </c:pt>
                      <c:pt idx="1204">
                        <c:v>1.3191587999999959E-3</c:v>
                      </c:pt>
                      <c:pt idx="1205">
                        <c:v>1.3199709999999927E-3</c:v>
                      </c:pt>
                      <c:pt idx="1206">
                        <c:v>1.3218753999999935E-3</c:v>
                      </c:pt>
                      <c:pt idx="1207">
                        <c:v>1.3234897999999944E-3</c:v>
                      </c:pt>
                      <c:pt idx="1208">
                        <c:v>1.323731999999998E-3</c:v>
                      </c:pt>
                      <c:pt idx="1209">
                        <c:v>1.3240641999999951E-3</c:v>
                      </c:pt>
                      <c:pt idx="1210">
                        <c:v>1.3248241999999949E-3</c:v>
                      </c:pt>
                      <c:pt idx="1211">
                        <c:v>1.326164199999995E-3</c:v>
                      </c:pt>
                      <c:pt idx="1212">
                        <c:v>1.3270663999999919E-3</c:v>
                      </c:pt>
                      <c:pt idx="1213">
                        <c:v>1.3291707999999926E-3</c:v>
                      </c:pt>
                      <c:pt idx="1214">
                        <c:v>1.3325473999999972E-3</c:v>
                      </c:pt>
                      <c:pt idx="1215">
                        <c:v>1.332931799999991E-3</c:v>
                      </c:pt>
                      <c:pt idx="1216">
                        <c:v>1.3329261999999987E-3</c:v>
                      </c:pt>
                      <c:pt idx="1217">
                        <c:v>1.3328783999999954E-3</c:v>
                      </c:pt>
                      <c:pt idx="1218">
                        <c:v>1.3330205999999923E-3</c:v>
                      </c:pt>
                      <c:pt idx="1219">
                        <c:v>1.3335427999999962E-3</c:v>
                      </c:pt>
                      <c:pt idx="1220">
                        <c:v>1.3340749999999932E-3</c:v>
                      </c:pt>
                      <c:pt idx="1221">
                        <c:v>1.3305405999999925E-3</c:v>
                      </c:pt>
                      <c:pt idx="1222">
                        <c:v>1.3260139999999947E-3</c:v>
                      </c:pt>
                      <c:pt idx="1223">
                        <c:v>1.3238195999999941E-3</c:v>
                      </c:pt>
                      <c:pt idx="1224">
                        <c:v>1.3209651999999935E-3</c:v>
                      </c:pt>
                      <c:pt idx="1225">
                        <c:v>1.3167185999999958E-3</c:v>
                      </c:pt>
                      <c:pt idx="1226">
                        <c:v>1.3187707999999926E-3</c:v>
                      </c:pt>
                      <c:pt idx="1227">
                        <c:v>1.3195307999999926E-3</c:v>
                      </c:pt>
                      <c:pt idx="1228">
                        <c:v>1.3202529999999965E-3</c:v>
                      </c:pt>
                      <c:pt idx="1229">
                        <c:v>1.3215351999999933E-3</c:v>
                      </c:pt>
                      <c:pt idx="1230">
                        <c:v>1.3206751999999935E-3</c:v>
                      </c:pt>
                      <c:pt idx="1231">
                        <c:v>1.3165807999999926E-3</c:v>
                      </c:pt>
                      <c:pt idx="1232">
                        <c:v>1.3145285999999958E-3</c:v>
                      </c:pt>
                      <c:pt idx="1233">
                        <c:v>1.312956399999992E-3</c:v>
                      </c:pt>
                      <c:pt idx="1234">
                        <c:v>1.311854199999995E-3</c:v>
                      </c:pt>
                      <c:pt idx="1235">
                        <c:v>1.3130041999999949E-3</c:v>
                      </c:pt>
                      <c:pt idx="1236">
                        <c:v>1.314144199999995E-3</c:v>
                      </c:pt>
                      <c:pt idx="1237">
                        <c:v>1.3177685999999958E-3</c:v>
                      </c:pt>
                      <c:pt idx="1238">
                        <c:v>1.3213929999999964E-3</c:v>
                      </c:pt>
                      <c:pt idx="1239">
                        <c:v>1.3274017999999909E-3</c:v>
                      </c:pt>
                      <c:pt idx="1240">
                        <c:v>1.3331205999999925E-3</c:v>
                      </c:pt>
                      <c:pt idx="1241">
                        <c:v>1.336074999999993E-3</c:v>
                      </c:pt>
                      <c:pt idx="1242">
                        <c:v>1.3341227999999962E-3</c:v>
                      </c:pt>
                      <c:pt idx="1243">
                        <c:v>1.3307783999999955E-3</c:v>
                      </c:pt>
                      <c:pt idx="1244">
                        <c:v>1.3246795999999942E-3</c:v>
                      </c:pt>
                      <c:pt idx="1245">
                        <c:v>1.3199629999999965E-3</c:v>
                      </c:pt>
                      <c:pt idx="1246">
                        <c:v>1.3166285999999957E-3</c:v>
                      </c:pt>
                      <c:pt idx="1247">
                        <c:v>1.3159585999999958E-3</c:v>
                      </c:pt>
                      <c:pt idx="1248">
                        <c:v>1.313906399999992E-3</c:v>
                      </c:pt>
                      <c:pt idx="1249">
                        <c:v>1.3132363999999919E-3</c:v>
                      </c:pt>
                      <c:pt idx="1250">
                        <c:v>1.3112841999999951E-3</c:v>
                      </c:pt>
                      <c:pt idx="1251">
                        <c:v>1.310714199999995E-3</c:v>
                      </c:pt>
                      <c:pt idx="1252">
                        <c:v>1.311716399999992E-3</c:v>
                      </c:pt>
                      <c:pt idx="1253">
                        <c:v>1.3127185999999957E-3</c:v>
                      </c:pt>
                      <c:pt idx="1254">
                        <c:v>1.3135207999999928E-3</c:v>
                      </c:pt>
                      <c:pt idx="1255">
                        <c:v>1.3128607999999926E-3</c:v>
                      </c:pt>
                      <c:pt idx="1256">
                        <c:v>1.3121907999999927E-3</c:v>
                      </c:pt>
                      <c:pt idx="1257">
                        <c:v>1.3131929999999964E-3</c:v>
                      </c:pt>
                      <c:pt idx="1258">
                        <c:v>1.3112407999999927E-3</c:v>
                      </c:pt>
                      <c:pt idx="1259">
                        <c:v>1.3109507999999926E-3</c:v>
                      </c:pt>
                      <c:pt idx="1260">
                        <c:v>1.3151973999999973E-3</c:v>
                      </c:pt>
                      <c:pt idx="1261">
                        <c:v>1.3192439999999948E-3</c:v>
                      </c:pt>
                      <c:pt idx="1262">
                        <c:v>1.3218183999999956E-3</c:v>
                      </c:pt>
                      <c:pt idx="1263">
                        <c:v>1.327347199999997E-3</c:v>
                      </c:pt>
                      <c:pt idx="1264">
                        <c:v>1.3327759999999984E-3</c:v>
                      </c:pt>
                      <c:pt idx="1265">
                        <c:v>1.3352603999999923E-3</c:v>
                      </c:pt>
                      <c:pt idx="1266">
                        <c:v>1.3367325999999961E-3</c:v>
                      </c:pt>
                      <c:pt idx="1267">
                        <c:v>1.3396869999999967E-3</c:v>
                      </c:pt>
                      <c:pt idx="1268">
                        <c:v>1.3427413999999905E-3</c:v>
                      </c:pt>
                      <c:pt idx="1269">
                        <c:v>1.3444135999999944E-3</c:v>
                      </c:pt>
                      <c:pt idx="1270">
                        <c:v>1.3460757999999981E-3</c:v>
                      </c:pt>
                      <c:pt idx="1271">
                        <c:v>1.3461757999999983E-3</c:v>
                      </c:pt>
                      <c:pt idx="1272">
                        <c:v>1.3448835999999944E-3</c:v>
                      </c:pt>
                      <c:pt idx="1273">
                        <c:v>1.3392647999999931E-3</c:v>
                      </c:pt>
                      <c:pt idx="1274">
                        <c:v>1.3364003999999921E-3</c:v>
                      </c:pt>
                      <c:pt idx="1275">
                        <c:v>1.3321637999999946E-3</c:v>
                      </c:pt>
                      <c:pt idx="1276">
                        <c:v>1.3282071999999971E-3</c:v>
                      </c:pt>
                      <c:pt idx="1277">
                        <c:v>1.3259127999999962E-3</c:v>
                      </c:pt>
                      <c:pt idx="1278">
                        <c:v>1.3264927999999962E-3</c:v>
                      </c:pt>
                      <c:pt idx="1279">
                        <c:v>1.3256805999999925E-3</c:v>
                      </c:pt>
                      <c:pt idx="1280">
                        <c:v>1.3264405999999923E-3</c:v>
                      </c:pt>
                      <c:pt idx="1281">
                        <c:v>1.3255383999999956E-3</c:v>
                      </c:pt>
                      <c:pt idx="1282">
                        <c:v>1.3254383999999955E-3</c:v>
                      </c:pt>
                      <c:pt idx="1283">
                        <c:v>1.3266305999999925E-3</c:v>
                      </c:pt>
                      <c:pt idx="1284">
                        <c:v>1.3264405999999923E-3</c:v>
                      </c:pt>
                      <c:pt idx="1285">
                        <c:v>1.3274427999999962E-3</c:v>
                      </c:pt>
                      <c:pt idx="1286">
                        <c:v>1.329827199999997E-3</c:v>
                      </c:pt>
                      <c:pt idx="1287">
                        <c:v>1.3318793999999939E-3</c:v>
                      </c:pt>
                      <c:pt idx="1288">
                        <c:v>1.332729399999994E-3</c:v>
                      </c:pt>
                      <c:pt idx="1289">
                        <c:v>1.3336893999999939E-3</c:v>
                      </c:pt>
                      <c:pt idx="1290">
                        <c:v>1.3318749999999932E-3</c:v>
                      </c:pt>
                      <c:pt idx="1291">
                        <c:v>1.3299705999999924E-3</c:v>
                      </c:pt>
                      <c:pt idx="1292">
                        <c:v>1.3276861999999986E-3</c:v>
                      </c:pt>
                      <c:pt idx="1293">
                        <c:v>1.3253017999999908E-3</c:v>
                      </c:pt>
                      <c:pt idx="1294">
                        <c:v>1.323487399999997E-3</c:v>
                      </c:pt>
                      <c:pt idx="1295">
                        <c:v>1.3244473999999972E-3</c:v>
                      </c:pt>
                      <c:pt idx="1296">
                        <c:v>1.3282517999999911E-3</c:v>
                      </c:pt>
                      <c:pt idx="1297">
                        <c:v>1.3330683999999956E-3</c:v>
                      </c:pt>
                      <c:pt idx="1298">
                        <c:v>1.3351205999999924E-3</c:v>
                      </c:pt>
                      <c:pt idx="1299">
                        <c:v>1.3395571999999969E-3</c:v>
                      </c:pt>
                      <c:pt idx="1300">
                        <c:v>1.3441737999999946E-3</c:v>
                      </c:pt>
                      <c:pt idx="1301">
                        <c:v>1.3474181999999953E-3</c:v>
                      </c:pt>
                      <c:pt idx="1302">
                        <c:v>1.3451337999999947E-3</c:v>
                      </c:pt>
                      <c:pt idx="1303">
                        <c:v>1.3494181999999953E-3</c:v>
                      </c:pt>
                      <c:pt idx="1304">
                        <c:v>1.3477037999999946E-3</c:v>
                      </c:pt>
                      <c:pt idx="1305">
                        <c:v>1.3457993999999938E-3</c:v>
                      </c:pt>
                      <c:pt idx="1306">
                        <c:v>1.3417527999999962E-3</c:v>
                      </c:pt>
                      <c:pt idx="1307">
                        <c:v>1.3439849999999933E-3</c:v>
                      </c:pt>
                      <c:pt idx="1308">
                        <c:v>1.3404605999999923E-3</c:v>
                      </c:pt>
                      <c:pt idx="1309">
                        <c:v>1.3397005999999925E-3</c:v>
                      </c:pt>
                      <c:pt idx="1310">
                        <c:v>1.3403127999999961E-3</c:v>
                      </c:pt>
                      <c:pt idx="1311">
                        <c:v>1.3399327999999962E-3</c:v>
                      </c:pt>
                      <c:pt idx="1312">
                        <c:v>1.3408871999999968E-3</c:v>
                      </c:pt>
                      <c:pt idx="1313">
                        <c:v>1.3410293999999937E-3</c:v>
                      </c:pt>
                      <c:pt idx="1314">
                        <c:v>1.3419315999999909E-3</c:v>
                      </c:pt>
                      <c:pt idx="1315">
                        <c:v>1.3429337999999946E-3</c:v>
                      </c:pt>
                      <c:pt idx="1316">
                        <c:v>1.3456081999999952E-3</c:v>
                      </c:pt>
                      <c:pt idx="1317">
                        <c:v>1.3422215999999909E-3</c:v>
                      </c:pt>
                      <c:pt idx="1318">
                        <c:v>1.340027199999997E-3</c:v>
                      </c:pt>
                      <c:pt idx="1319">
                        <c:v>1.3388349999999931E-3</c:v>
                      </c:pt>
                      <c:pt idx="1320">
                        <c:v>1.3397471999999971E-3</c:v>
                      </c:pt>
                      <c:pt idx="1321">
                        <c:v>1.3427915999999907E-3</c:v>
                      </c:pt>
                      <c:pt idx="1322">
                        <c:v>1.3463681999999954E-3</c:v>
                      </c:pt>
                      <c:pt idx="1323">
                        <c:v>1.3488425999999961E-3</c:v>
                      </c:pt>
                      <c:pt idx="1324">
                        <c:v>1.3509469999999969E-3</c:v>
                      </c:pt>
                      <c:pt idx="1325">
                        <c:v>1.3494647999999928E-3</c:v>
                      </c:pt>
                      <c:pt idx="1326">
                        <c:v>1.3445581999999953E-3</c:v>
                      </c:pt>
                      <c:pt idx="1327">
                        <c:v>1.3391193999999938E-3</c:v>
                      </c:pt>
                      <c:pt idx="1328">
                        <c:v>1.3403115999999907E-3</c:v>
                      </c:pt>
                      <c:pt idx="1329">
                        <c:v>1.339309399999994E-3</c:v>
                      </c:pt>
                      <c:pt idx="1330">
                        <c:v>1.340549399999994E-3</c:v>
                      </c:pt>
                      <c:pt idx="1331">
                        <c:v>1.3459359999999985E-3</c:v>
                      </c:pt>
                      <c:pt idx="1332">
                        <c:v>1.351132599999996E-3</c:v>
                      </c:pt>
                      <c:pt idx="1333">
                        <c:v>1.3556169999999969E-3</c:v>
                      </c:pt>
                      <c:pt idx="1334">
                        <c:v>1.3573369999999967E-3</c:v>
                      </c:pt>
                      <c:pt idx="1335">
                        <c:v>1.3582869999999967E-3</c:v>
                      </c:pt>
                      <c:pt idx="1336">
                        <c:v>1.3550903999999921E-3</c:v>
                      </c:pt>
                      <c:pt idx="1337">
                        <c:v>1.3520937999999946E-3</c:v>
                      </c:pt>
                      <c:pt idx="1338">
                        <c:v>1.3464227999999963E-3</c:v>
                      </c:pt>
                      <c:pt idx="1339">
                        <c:v>1.3460905999999923E-3</c:v>
                      </c:pt>
                      <c:pt idx="1340">
                        <c:v>1.3457583999999956E-3</c:v>
                      </c:pt>
                      <c:pt idx="1341">
                        <c:v>1.3495727999999962E-3</c:v>
                      </c:pt>
                      <c:pt idx="1342">
                        <c:v>1.3519049999999931E-3</c:v>
                      </c:pt>
                      <c:pt idx="1343">
                        <c:v>1.3553393999999937E-3</c:v>
                      </c:pt>
                      <c:pt idx="1344">
                        <c:v>1.3561893999999939E-3</c:v>
                      </c:pt>
                      <c:pt idx="1345">
                        <c:v>1.3559571999999971E-3</c:v>
                      </c:pt>
                      <c:pt idx="1346">
                        <c:v>1.3570971999999968E-3</c:v>
                      </c:pt>
                      <c:pt idx="1347">
                        <c:v>1.3587271999999969E-3</c:v>
                      </c:pt>
                      <c:pt idx="1348">
                        <c:v>1.3590549999999931E-3</c:v>
                      </c:pt>
                      <c:pt idx="1349">
                        <c:v>1.3562483999999954E-3</c:v>
                      </c:pt>
                      <c:pt idx="1350">
                        <c:v>1.3544339999999946E-3</c:v>
                      </c:pt>
                      <c:pt idx="1351">
                        <c:v>1.3520073999999972E-3</c:v>
                      </c:pt>
                      <c:pt idx="1352">
                        <c:v>1.3496707999999928E-3</c:v>
                      </c:pt>
                      <c:pt idx="1353">
                        <c:v>1.3484263999999919E-3</c:v>
                      </c:pt>
                      <c:pt idx="1354">
                        <c:v>1.3515285999999957E-3</c:v>
                      </c:pt>
                      <c:pt idx="1355">
                        <c:v>1.3560129999999964E-3</c:v>
                      </c:pt>
                      <c:pt idx="1356">
                        <c:v>1.3587251999999934E-3</c:v>
                      </c:pt>
                      <c:pt idx="1357">
                        <c:v>1.3603973999999973E-3</c:v>
                      </c:pt>
                      <c:pt idx="1358">
                        <c:v>1.362349599999994E-3</c:v>
                      </c:pt>
                      <c:pt idx="1359">
                        <c:v>1.365071799999991E-3</c:v>
                      </c:pt>
                      <c:pt idx="1360">
                        <c:v>1.3614951999999935E-3</c:v>
                      </c:pt>
                      <c:pt idx="1361">
                        <c:v>1.3611629999999964E-3</c:v>
                      </c:pt>
                      <c:pt idx="1362">
                        <c:v>1.3626829999999965E-3</c:v>
                      </c:pt>
                      <c:pt idx="1363">
                        <c:v>1.3610685999999959E-3</c:v>
                      </c:pt>
                      <c:pt idx="1364">
                        <c:v>1.3598763999999918E-3</c:v>
                      </c:pt>
                      <c:pt idx="1365">
                        <c:v>1.361306399999992E-3</c:v>
                      </c:pt>
                      <c:pt idx="1366">
                        <c:v>1.361876399999992E-3</c:v>
                      </c:pt>
                      <c:pt idx="1367">
                        <c:v>1.3603519999999983E-3</c:v>
                      </c:pt>
                      <c:pt idx="1368">
                        <c:v>1.354680999999993E-3</c:v>
                      </c:pt>
                      <c:pt idx="1369">
                        <c:v>1.3483877999999907E-3</c:v>
                      </c:pt>
                      <c:pt idx="1370">
                        <c:v>1.3432967999999924E-3</c:v>
                      </c:pt>
                      <c:pt idx="1371">
                        <c:v>1.338475799999994E-3</c:v>
                      </c:pt>
                      <c:pt idx="1372">
                        <c:v>1.3411979999999909E-3</c:v>
                      </c:pt>
                      <c:pt idx="1373">
                        <c:v>1.3480567999999923E-3</c:v>
                      </c:pt>
                      <c:pt idx="1374">
                        <c:v>1.3562077999999906E-3</c:v>
                      </c:pt>
                      <c:pt idx="1375">
                        <c:v>1.3640787999999958E-3</c:v>
                      </c:pt>
                      <c:pt idx="1376">
                        <c:v>1.3710797999999943E-3</c:v>
                      </c:pt>
                      <c:pt idx="1377">
                        <c:v>1.3689853999999937E-3</c:v>
                      </c:pt>
                      <c:pt idx="1378">
                        <c:v>1.3669809999999928E-3</c:v>
                      </c:pt>
                      <c:pt idx="1379">
                        <c:v>1.3660787999999961E-3</c:v>
                      </c:pt>
                      <c:pt idx="1380">
                        <c:v>1.365176599999992E-3</c:v>
                      </c:pt>
                      <c:pt idx="1381">
                        <c:v>1.3641221999999985E-3</c:v>
                      </c:pt>
                      <c:pt idx="1382">
                        <c:v>1.3656521999999983E-3</c:v>
                      </c:pt>
                      <c:pt idx="1383">
                        <c:v>1.3656999999999944E-3</c:v>
                      </c:pt>
                      <c:pt idx="1384">
                        <c:v>1.3639855999999938E-3</c:v>
                      </c:pt>
                      <c:pt idx="1385">
                        <c:v>1.3635533999999969E-3</c:v>
                      </c:pt>
                      <c:pt idx="1386">
                        <c:v>1.3622711999999931E-3</c:v>
                      </c:pt>
                      <c:pt idx="1387">
                        <c:v>1.3592167999999924E-3</c:v>
                      </c:pt>
                      <c:pt idx="1388">
                        <c:v>1.3589367999999923E-3</c:v>
                      </c:pt>
                      <c:pt idx="1389">
                        <c:v>1.3588367999999925E-3</c:v>
                      </c:pt>
                      <c:pt idx="1390">
                        <c:v>1.3548801999999946E-3</c:v>
                      </c:pt>
                      <c:pt idx="1391">
                        <c:v>1.352495799999994E-3</c:v>
                      </c:pt>
                      <c:pt idx="1392">
                        <c:v>1.3514035999999971E-3</c:v>
                      </c:pt>
                      <c:pt idx="1393">
                        <c:v>1.3503113999999933E-3</c:v>
                      </c:pt>
                      <c:pt idx="1394">
                        <c:v>1.3488291999999963E-3</c:v>
                      </c:pt>
                      <c:pt idx="1395">
                        <c:v>1.3499213999999932E-3</c:v>
                      </c:pt>
                      <c:pt idx="1396">
                        <c:v>1.3524057999999939E-3</c:v>
                      </c:pt>
                      <c:pt idx="1397">
                        <c:v>1.3526857999999939E-3</c:v>
                      </c:pt>
                      <c:pt idx="1398">
                        <c:v>1.355787999999991E-3</c:v>
                      </c:pt>
                      <c:pt idx="1399">
                        <c:v>1.357697999999991E-3</c:v>
                      </c:pt>
                      <c:pt idx="1400">
                        <c:v>1.3609901999999947E-3</c:v>
                      </c:pt>
                      <c:pt idx="1401">
                        <c:v>1.3616079999999909E-3</c:v>
                      </c:pt>
                      <c:pt idx="1402">
                        <c:v>1.3632279999999909E-3</c:v>
                      </c:pt>
                      <c:pt idx="1403">
                        <c:v>1.364087999999991E-3</c:v>
                      </c:pt>
                      <c:pt idx="1404">
                        <c:v>1.3652279999999909E-3</c:v>
                      </c:pt>
                      <c:pt idx="1405">
                        <c:v>1.3665679999999908E-3</c:v>
                      </c:pt>
                      <c:pt idx="1406">
                        <c:v>1.3705723999999984E-3</c:v>
                      </c:pt>
                      <c:pt idx="1407">
                        <c:v>1.3751467999999923E-3</c:v>
                      </c:pt>
                      <c:pt idx="1408">
                        <c:v>1.3793411999999932E-3</c:v>
                      </c:pt>
                      <c:pt idx="1409">
                        <c:v>1.3815833999999969E-3</c:v>
                      </c:pt>
                      <c:pt idx="1410">
                        <c:v>1.3825333999999969E-3</c:v>
                      </c:pt>
                      <c:pt idx="1411">
                        <c:v>1.3782445999999955E-3</c:v>
                      </c:pt>
                      <c:pt idx="1412">
                        <c:v>1.3729535999999973E-3</c:v>
                      </c:pt>
                      <c:pt idx="1413">
                        <c:v>1.3729113999999933E-3</c:v>
                      </c:pt>
                      <c:pt idx="1414">
                        <c:v>1.3724369999999924E-3</c:v>
                      </c:pt>
                      <c:pt idx="1415">
                        <c:v>1.3761991999999964E-3</c:v>
                      </c:pt>
                      <c:pt idx="1416">
                        <c:v>1.3851101999999946E-3</c:v>
                      </c:pt>
                      <c:pt idx="1417">
                        <c:v>1.3913089999999962E-3</c:v>
                      </c:pt>
                      <c:pt idx="1418">
                        <c:v>1.3933611999999932E-3</c:v>
                      </c:pt>
                      <c:pt idx="1419">
                        <c:v>1.3908767999999923E-3</c:v>
                      </c:pt>
                      <c:pt idx="1420">
                        <c:v>1.3907867999999922E-3</c:v>
                      </c:pt>
                      <c:pt idx="1421">
                        <c:v>1.3873101999999948E-3</c:v>
                      </c:pt>
                      <c:pt idx="1422">
                        <c:v>1.3858757999999942E-3</c:v>
                      </c:pt>
                      <c:pt idx="1423">
                        <c:v>1.3850213999999934E-3</c:v>
                      </c:pt>
                      <c:pt idx="1424">
                        <c:v>1.3882135999999971E-3</c:v>
                      </c:pt>
                      <c:pt idx="1425">
                        <c:v>1.3886891999999964E-3</c:v>
                      </c:pt>
                      <c:pt idx="1426">
                        <c:v>1.3871225999999917E-3</c:v>
                      </c:pt>
                      <c:pt idx="1427">
                        <c:v>1.3869281999999981E-3</c:v>
                      </c:pt>
                      <c:pt idx="1428">
                        <c:v>1.3864537999999905E-3</c:v>
                      </c:pt>
                      <c:pt idx="1429">
                        <c:v>1.384407199999993E-3</c:v>
                      </c:pt>
                      <c:pt idx="1430">
                        <c:v>1.3871293999999966E-3</c:v>
                      </c:pt>
                      <c:pt idx="1431">
                        <c:v>1.3884593999999965E-3</c:v>
                      </c:pt>
                      <c:pt idx="1432">
                        <c:v>1.3913715999999935E-3</c:v>
                      </c:pt>
                      <c:pt idx="1433">
                        <c:v>1.3926115999999935E-3</c:v>
                      </c:pt>
                      <c:pt idx="1434">
                        <c:v>1.3912771999999929E-3</c:v>
                      </c:pt>
                      <c:pt idx="1435">
                        <c:v>1.3881805999999951E-3</c:v>
                      </c:pt>
                      <c:pt idx="1436">
                        <c:v>1.3853639999999905E-3</c:v>
                      </c:pt>
                      <c:pt idx="1437">
                        <c:v>1.3835073999999932E-3</c:v>
                      </c:pt>
                      <c:pt idx="1438">
                        <c:v>1.3846051999999961E-3</c:v>
                      </c:pt>
                      <c:pt idx="1439">
                        <c:v>1.3896595999999969E-3</c:v>
                      </c:pt>
                      <c:pt idx="1440">
                        <c:v>1.3916595999999967E-3</c:v>
                      </c:pt>
                      <c:pt idx="1441">
                        <c:v>1.394239599999997E-3</c:v>
                      </c:pt>
                      <c:pt idx="1442">
                        <c:v>1.3977117999999936E-3</c:v>
                      </c:pt>
                      <c:pt idx="1443">
                        <c:v>1.3976173999999931E-3</c:v>
                      </c:pt>
                      <c:pt idx="1444">
                        <c:v>1.3996751999999961E-3</c:v>
                      </c:pt>
                      <c:pt idx="1445">
                        <c:v>1.4017229999999923E-3</c:v>
                      </c:pt>
                      <c:pt idx="1446">
                        <c:v>1.4058751999999962E-3</c:v>
                      </c:pt>
                      <c:pt idx="1447">
                        <c:v>1.4065829999999923E-3</c:v>
                      </c:pt>
                      <c:pt idx="1448">
                        <c:v>1.4067307999999954E-3</c:v>
                      </c:pt>
                      <c:pt idx="1449">
                        <c:v>1.4035341999999909E-3</c:v>
                      </c:pt>
                      <c:pt idx="1450">
                        <c:v>1.4025897999999971E-3</c:v>
                      </c:pt>
                      <c:pt idx="1451">
                        <c:v>1.3989609999999957E-3</c:v>
                      </c:pt>
                      <c:pt idx="1452">
                        <c:v>1.3999687999999987E-3</c:v>
                      </c:pt>
                      <c:pt idx="1453">
                        <c:v>1.3991621999999942E-3</c:v>
                      </c:pt>
                      <c:pt idx="1454">
                        <c:v>1.4036843999999981E-3</c:v>
                      </c:pt>
                      <c:pt idx="1455">
                        <c:v>1.4025877999999936E-3</c:v>
                      </c:pt>
                      <c:pt idx="1456">
                        <c:v>1.4025933999999927E-3</c:v>
                      </c:pt>
                      <c:pt idx="1457">
                        <c:v>1.4003567999999952E-3</c:v>
                      </c:pt>
                      <c:pt idx="1458">
                        <c:v>1.3997345999999982E-3</c:v>
                      </c:pt>
                      <c:pt idx="1459">
                        <c:v>1.3963479999999937E-3</c:v>
                      </c:pt>
                      <c:pt idx="1460">
                        <c:v>1.3982579999999936E-3</c:v>
                      </c:pt>
                      <c:pt idx="1461">
                        <c:v>1.4003579999999937E-3</c:v>
                      </c:pt>
                      <c:pt idx="1462">
                        <c:v>1.4031179999999938E-3</c:v>
                      </c:pt>
                      <c:pt idx="1463">
                        <c:v>1.4059879999999937E-3</c:v>
                      </c:pt>
                      <c:pt idx="1464">
                        <c:v>1.404981399999996E-3</c:v>
                      </c:pt>
                      <c:pt idx="1465">
                        <c:v>1.4012625999999947E-3</c:v>
                      </c:pt>
                      <c:pt idx="1466">
                        <c:v>1.399505999999997E-3</c:v>
                      </c:pt>
                      <c:pt idx="1467">
                        <c:v>1.401225999999997E-3</c:v>
                      </c:pt>
                      <c:pt idx="1468">
                        <c:v>1.4031259999999969E-3</c:v>
                      </c:pt>
                      <c:pt idx="1469">
                        <c:v>1.4076103999999907E-3</c:v>
                      </c:pt>
                      <c:pt idx="1470">
                        <c:v>1.4109025999999947E-3</c:v>
                      </c:pt>
                      <c:pt idx="1471">
                        <c:v>1.408085999999997E-3</c:v>
                      </c:pt>
                      <c:pt idx="1472">
                        <c:v>1.4031749999999987E-3</c:v>
                      </c:pt>
                      <c:pt idx="1473">
                        <c:v>1.3979839999999934E-3</c:v>
                      </c:pt>
                      <c:pt idx="1474">
                        <c:v>1.3916007999999981E-3</c:v>
                      </c:pt>
                      <c:pt idx="1475">
                        <c:v>1.3888841999999935E-3</c:v>
                      </c:pt>
                      <c:pt idx="1476">
                        <c:v>1.3888319999999967E-3</c:v>
                      </c:pt>
                      <c:pt idx="1477">
                        <c:v>1.3919341999999936E-3</c:v>
                      </c:pt>
                      <c:pt idx="1478">
                        <c:v>1.3940341999999937E-3</c:v>
                      </c:pt>
                      <c:pt idx="1479">
                        <c:v>1.3958441999999936E-3</c:v>
                      </c:pt>
                      <c:pt idx="1480">
                        <c:v>1.3989463999999905E-3</c:v>
                      </c:pt>
                      <c:pt idx="1481">
                        <c:v>1.3992741999999936E-3</c:v>
                      </c:pt>
                      <c:pt idx="1482">
                        <c:v>1.3989419999999968E-3</c:v>
                      </c:pt>
                      <c:pt idx="1483">
                        <c:v>1.396847599999996E-3</c:v>
                      </c:pt>
                      <c:pt idx="1484">
                        <c:v>1.3952231999999952E-3</c:v>
                      </c:pt>
                      <c:pt idx="1485">
                        <c:v>1.3929387999999947E-3</c:v>
                      </c:pt>
                      <c:pt idx="1486">
                        <c:v>1.3957509999999985E-3</c:v>
                      </c:pt>
                      <c:pt idx="1487">
                        <c:v>1.3979031999999953E-3</c:v>
                      </c:pt>
                      <c:pt idx="1488">
                        <c:v>1.4014275999999961E-3</c:v>
                      </c:pt>
                      <c:pt idx="1489">
                        <c:v>1.4058541999999936E-3</c:v>
                      </c:pt>
                      <c:pt idx="1490">
                        <c:v>1.4135351999999919E-3</c:v>
                      </c:pt>
                      <c:pt idx="1491">
                        <c:v>1.4173917999999964E-3</c:v>
                      </c:pt>
                      <c:pt idx="1492">
                        <c:v>1.423970599999991E-3</c:v>
                      </c:pt>
                      <c:pt idx="1493">
                        <c:v>1.4291671999999956E-3</c:v>
                      </c:pt>
                      <c:pt idx="1494">
                        <c:v>1.4343637999999932E-3</c:v>
                      </c:pt>
                      <c:pt idx="1495">
                        <c:v>1.4326493999999924E-3</c:v>
                      </c:pt>
                      <c:pt idx="1496">
                        <c:v>1.4294527999999947E-3</c:v>
                      </c:pt>
                      <c:pt idx="1497">
                        <c:v>1.4224517999999965E-3</c:v>
                      </c:pt>
                      <c:pt idx="1498">
                        <c:v>1.4174929999999952E-3</c:v>
                      </c:pt>
                      <c:pt idx="1499">
                        <c:v>1.4125341999999936E-3</c:v>
                      </c:pt>
                      <c:pt idx="1500">
                        <c:v>1.4115319999999968E-3</c:v>
                      </c:pt>
                      <c:pt idx="1501">
                        <c:v>1.4092475999999961E-3</c:v>
                      </c:pt>
                      <c:pt idx="1502">
                        <c:v>1.4124819999999968E-3</c:v>
                      </c:pt>
                      <c:pt idx="1503">
                        <c:v>1.4107197999999928E-3</c:v>
                      </c:pt>
                      <c:pt idx="1504">
                        <c:v>1.4069053999999921E-3</c:v>
                      </c:pt>
                      <c:pt idx="1505">
                        <c:v>1.4060553999999921E-3</c:v>
                      </c:pt>
                      <c:pt idx="1506">
                        <c:v>1.406667599999996E-3</c:v>
                      </c:pt>
                      <c:pt idx="1507">
                        <c:v>1.4030431999999954E-3</c:v>
                      </c:pt>
                      <c:pt idx="1508">
                        <c:v>1.4008109999999983E-3</c:v>
                      </c:pt>
                      <c:pt idx="1509">
                        <c:v>1.4050475999999961E-3</c:v>
                      </c:pt>
                      <c:pt idx="1510">
                        <c:v>1.4039553999999922E-3</c:v>
                      </c:pt>
                      <c:pt idx="1511">
                        <c:v>1.3999987999999946E-3</c:v>
                      </c:pt>
                      <c:pt idx="1512">
                        <c:v>1.4058075999999961E-3</c:v>
                      </c:pt>
                      <c:pt idx="1513">
                        <c:v>1.4118163999999906E-3</c:v>
                      </c:pt>
                      <c:pt idx="1514">
                        <c:v>1.4150607999999982E-3</c:v>
                      </c:pt>
                      <c:pt idx="1515">
                        <c:v>1.4206795999999926E-3</c:v>
                      </c:pt>
                      <c:pt idx="1516">
                        <c:v>1.427690599999991E-3</c:v>
                      </c:pt>
                      <c:pt idx="1517">
                        <c:v>1.4298327999999949E-3</c:v>
                      </c:pt>
                      <c:pt idx="1518">
                        <c:v>1.4306027999999949E-3</c:v>
                      </c:pt>
                      <c:pt idx="1519">
                        <c:v>1.427638399999994E-3</c:v>
                      </c:pt>
                      <c:pt idx="1520">
                        <c:v>1.4272161999999903E-3</c:v>
                      </c:pt>
                      <c:pt idx="1521">
                        <c:v>1.4191129999999951E-3</c:v>
                      </c:pt>
                      <c:pt idx="1522">
                        <c:v>1.4169707999999981E-3</c:v>
                      </c:pt>
                      <c:pt idx="1523">
                        <c:v>1.4095797999999929E-3</c:v>
                      </c:pt>
                      <c:pt idx="1524">
                        <c:v>1.4046209999999985E-3</c:v>
                      </c:pt>
                      <c:pt idx="1525">
                        <c:v>1.398332199999997E-3</c:v>
                      </c:pt>
                      <c:pt idx="1526">
                        <c:v>1.3999943999999937E-3</c:v>
                      </c:pt>
                      <c:pt idx="1527">
                        <c:v>1.3922811999999985E-3</c:v>
                      </c:pt>
                      <c:pt idx="1528">
                        <c:v>1.3911789999999948E-3</c:v>
                      </c:pt>
                      <c:pt idx="1529">
                        <c:v>1.3893267999999909E-3</c:v>
                      </c:pt>
                      <c:pt idx="1530">
                        <c:v>1.3923711999999987E-3</c:v>
                      </c:pt>
                      <c:pt idx="1531">
                        <c:v>1.3965177999999963E-3</c:v>
                      </c:pt>
                      <c:pt idx="1532">
                        <c:v>1.4009543999999939E-3</c:v>
                      </c:pt>
                      <c:pt idx="1533">
                        <c:v>1.4039987999999945E-3</c:v>
                      </c:pt>
                      <c:pt idx="1534">
                        <c:v>1.4064309999999984E-3</c:v>
                      </c:pt>
                      <c:pt idx="1535">
                        <c:v>1.4011921999999969E-3</c:v>
                      </c:pt>
                      <c:pt idx="1536">
                        <c:v>1.3959533999999955E-3</c:v>
                      </c:pt>
                      <c:pt idx="1537">
                        <c:v>1.390424599999994E-3</c:v>
                      </c:pt>
                      <c:pt idx="1538">
                        <c:v>1.3889423999999971E-3</c:v>
                      </c:pt>
                      <c:pt idx="1539">
                        <c:v>1.3884623999999971E-3</c:v>
                      </c:pt>
                      <c:pt idx="1540">
                        <c:v>1.3925189999999948E-3</c:v>
                      </c:pt>
                      <c:pt idx="1541">
                        <c:v>1.3942333999999955E-3</c:v>
                      </c:pt>
                      <c:pt idx="1542">
                        <c:v>1.3956577999999962E-3</c:v>
                      </c:pt>
                      <c:pt idx="1543">
                        <c:v>1.3956099999999931E-3</c:v>
                      </c:pt>
                      <c:pt idx="1544">
                        <c:v>1.394089999999993E-3</c:v>
                      </c:pt>
                      <c:pt idx="1545">
                        <c:v>1.3963265999999907E-3</c:v>
                      </c:pt>
                      <c:pt idx="1546">
                        <c:v>1.3980409999999983E-3</c:v>
                      </c:pt>
                      <c:pt idx="1547">
                        <c:v>1.3997553999999923E-3</c:v>
                      </c:pt>
                      <c:pt idx="1548">
                        <c:v>1.4030419999999967E-3</c:v>
                      </c:pt>
                      <c:pt idx="1549">
                        <c:v>1.4064285999999943E-3</c:v>
                      </c:pt>
                      <c:pt idx="1550">
                        <c:v>1.4063385999999944E-3</c:v>
                      </c:pt>
                      <c:pt idx="1551">
                        <c:v>1.4041863999999906E-3</c:v>
                      </c:pt>
                      <c:pt idx="1552">
                        <c:v>1.4033263999999905E-3</c:v>
                      </c:pt>
                      <c:pt idx="1553">
                        <c:v>1.4010941999999936E-3</c:v>
                      </c:pt>
                      <c:pt idx="1554">
                        <c:v>1.3978919999999967E-3</c:v>
                      </c:pt>
                      <c:pt idx="1555">
                        <c:v>1.3985663999999906E-3</c:v>
                      </c:pt>
                      <c:pt idx="1556">
                        <c:v>1.4009929999999951E-3</c:v>
                      </c:pt>
                      <c:pt idx="1557">
                        <c:v>1.4051817999999965E-3</c:v>
                      </c:pt>
                      <c:pt idx="1558">
                        <c:v>1.4069961999999903E-3</c:v>
                      </c:pt>
                      <c:pt idx="1559">
                        <c:v>1.4093805999999911E-3</c:v>
                      </c:pt>
                      <c:pt idx="1560">
                        <c:v>1.4067061999999903E-3</c:v>
                      </c:pt>
                      <c:pt idx="1561">
                        <c:v>1.4016573999999957E-3</c:v>
                      </c:pt>
                      <c:pt idx="1562">
                        <c:v>1.3961285999999943E-3</c:v>
                      </c:pt>
                      <c:pt idx="1563">
                        <c:v>1.3881675999999959E-3</c:v>
                      </c:pt>
                      <c:pt idx="1564">
                        <c:v>1.3803065999999906E-3</c:v>
                      </c:pt>
                      <c:pt idx="1565">
                        <c:v>1.3753421999999969E-3</c:v>
                      </c:pt>
                      <c:pt idx="1566">
                        <c:v>1.3726721999999969E-3</c:v>
                      </c:pt>
                      <c:pt idx="1567">
                        <c:v>1.3718643999999938E-3</c:v>
                      </c:pt>
                      <c:pt idx="1568">
                        <c:v>1.3752931999999954E-3</c:v>
                      </c:pt>
                      <c:pt idx="1569">
                        <c:v>1.3831585999999944E-3</c:v>
                      </c:pt>
                      <c:pt idx="1570">
                        <c:v>1.3896417999999964E-3</c:v>
                      </c:pt>
                      <c:pt idx="1571">
                        <c:v>1.3920683999999941E-3</c:v>
                      </c:pt>
                      <c:pt idx="1572">
                        <c:v>1.3945049999999986E-3</c:v>
                      </c:pt>
                      <c:pt idx="1573">
                        <c:v>1.3954493999999925E-3</c:v>
                      </c:pt>
                      <c:pt idx="1574">
                        <c:v>1.3921671999999957E-3</c:v>
                      </c:pt>
                      <c:pt idx="1575">
                        <c:v>1.3896349999999987E-3</c:v>
                      </c:pt>
                      <c:pt idx="1576">
                        <c:v>1.3912593999999925E-3</c:v>
                      </c:pt>
                      <c:pt idx="1577">
                        <c:v>1.3901093999999924E-3</c:v>
                      </c:pt>
                      <c:pt idx="1578">
                        <c:v>1.3860149999999987E-3</c:v>
                      </c:pt>
                      <c:pt idx="1579">
                        <c:v>1.3833927999999949E-3</c:v>
                      </c:pt>
                      <c:pt idx="1580">
                        <c:v>1.3821527999999948E-3</c:v>
                      </c:pt>
                      <c:pt idx="1581">
                        <c:v>1.3854393999999924E-3</c:v>
                      </c:pt>
                      <c:pt idx="1582">
                        <c:v>1.3901081999999939E-3</c:v>
                      </c:pt>
                      <c:pt idx="1583">
                        <c:v>1.3937847999999984E-3</c:v>
                      </c:pt>
                      <c:pt idx="1584">
                        <c:v>1.3984535999999929E-3</c:v>
                      </c:pt>
                      <c:pt idx="1585">
                        <c:v>1.4016401999999905E-3</c:v>
                      </c:pt>
                      <c:pt idx="1586">
                        <c:v>1.4020723999999944E-3</c:v>
                      </c:pt>
                      <c:pt idx="1587">
                        <c:v>1.4011223999999944E-3</c:v>
                      </c:pt>
                      <c:pt idx="1588">
                        <c:v>1.3978779999999937E-3</c:v>
                      </c:pt>
                      <c:pt idx="1589">
                        <c:v>1.3933513999999962E-3</c:v>
                      </c:pt>
                      <c:pt idx="1590">
                        <c:v>1.3874425999999946E-3</c:v>
                      </c:pt>
                      <c:pt idx="1591">
                        <c:v>1.3829059999999971E-3</c:v>
                      </c:pt>
                      <c:pt idx="1592">
                        <c:v>1.3756149999999987E-3</c:v>
                      </c:pt>
                      <c:pt idx="1593">
                        <c:v>1.3722805999999909E-3</c:v>
                      </c:pt>
                      <c:pt idx="1594">
                        <c:v>1.372090599999991E-3</c:v>
                      </c:pt>
                      <c:pt idx="1595">
                        <c:v>1.3733727999999949E-3</c:v>
                      </c:pt>
                      <c:pt idx="1596">
                        <c:v>1.3746649999999987E-3</c:v>
                      </c:pt>
                      <c:pt idx="1597">
                        <c:v>1.3783793999999924E-3</c:v>
                      </c:pt>
                      <c:pt idx="1598">
                        <c:v>1.385058199999994E-3</c:v>
                      </c:pt>
                      <c:pt idx="1599">
                        <c:v>1.3847259999999969E-3</c:v>
                      </c:pt>
                      <c:pt idx="1600">
                        <c:v>1.3841037999999931E-3</c:v>
                      </c:pt>
                      <c:pt idx="1601">
                        <c:v>1.3848637999999932E-3</c:v>
                      </c:pt>
                      <c:pt idx="1602">
                        <c:v>1.3828115999999964E-3</c:v>
                      </c:pt>
                      <c:pt idx="1603">
                        <c:v>1.3777149999999988E-3</c:v>
                      </c:pt>
                      <c:pt idx="1604">
                        <c:v>1.3756627999999948E-3</c:v>
                      </c:pt>
                      <c:pt idx="1605">
                        <c:v>1.3722383999999941E-3</c:v>
                      </c:pt>
                      <c:pt idx="1606">
                        <c:v>1.3688039999999934E-3</c:v>
                      </c:pt>
                      <c:pt idx="1607">
                        <c:v>1.362985199999992E-3</c:v>
                      </c:pt>
                      <c:pt idx="1608">
                        <c:v>1.3572663999999906E-3</c:v>
                      </c:pt>
                      <c:pt idx="1609">
                        <c:v>1.3520697999999929E-3</c:v>
                      </c:pt>
                      <c:pt idx="1610">
                        <c:v>1.3540741999999936E-3</c:v>
                      </c:pt>
                      <c:pt idx="1611">
                        <c:v>1.3518841999999936E-3</c:v>
                      </c:pt>
                      <c:pt idx="1612">
                        <c:v>1.3538307999999982E-3</c:v>
                      </c:pt>
                      <c:pt idx="1613">
                        <c:v>1.3587417999999965E-3</c:v>
                      </c:pt>
                      <c:pt idx="1614">
                        <c:v>1.3656049999999987E-3</c:v>
                      </c:pt>
                      <c:pt idx="1615">
                        <c:v>1.3626927999999948E-3</c:v>
                      </c:pt>
                      <c:pt idx="1616">
                        <c:v>1.3626027999999947E-3</c:v>
                      </c:pt>
                      <c:pt idx="1617">
                        <c:v>1.3610305999999911E-3</c:v>
                      </c:pt>
                      <c:pt idx="1618">
                        <c:v>1.3565939999999935E-3</c:v>
                      </c:pt>
                      <c:pt idx="1619">
                        <c:v>1.3508751999999919E-3</c:v>
                      </c:pt>
                      <c:pt idx="1620">
                        <c:v>1.3518773999999958E-3</c:v>
                      </c:pt>
                      <c:pt idx="1621">
                        <c:v>1.3542617999999966E-3</c:v>
                      </c:pt>
                      <c:pt idx="1622">
                        <c:v>1.3539717999999966E-3</c:v>
                      </c:pt>
                      <c:pt idx="1623">
                        <c:v>1.3551639999999933E-3</c:v>
                      </c:pt>
                      <c:pt idx="1624">
                        <c:v>1.3562561999999902E-3</c:v>
                      </c:pt>
                      <c:pt idx="1625">
                        <c:v>1.3562561999999902E-3</c:v>
                      </c:pt>
                      <c:pt idx="1626">
                        <c:v>1.3533017999999965E-3</c:v>
                      </c:pt>
                      <c:pt idx="1627">
                        <c:v>1.3531117999999965E-3</c:v>
                      </c:pt>
                      <c:pt idx="1628">
                        <c:v>1.3534017999999965E-3</c:v>
                      </c:pt>
                      <c:pt idx="1629">
                        <c:v>1.3571161999999903E-3</c:v>
                      </c:pt>
                      <c:pt idx="1630">
                        <c:v>1.360840599999991E-3</c:v>
                      </c:pt>
                      <c:pt idx="1631">
                        <c:v>1.363362799999995E-3</c:v>
                      </c:pt>
                      <c:pt idx="1632">
                        <c:v>1.3658949999999987E-3</c:v>
                      </c:pt>
                      <c:pt idx="1633">
                        <c:v>1.3676571999999957E-3</c:v>
                      </c:pt>
                      <c:pt idx="1634">
                        <c:v>1.3640327999999949E-3</c:v>
                      </c:pt>
                      <c:pt idx="1635">
                        <c:v>1.3617005999999911E-3</c:v>
                      </c:pt>
                      <c:pt idx="1636">
                        <c:v>1.3607405999999911E-3</c:v>
                      </c:pt>
                      <c:pt idx="1637">
                        <c:v>1.3584983999999941E-3</c:v>
                      </c:pt>
                      <c:pt idx="1638">
                        <c:v>1.3579283999999941E-3</c:v>
                      </c:pt>
                      <c:pt idx="1639">
                        <c:v>1.3590205999999909E-3</c:v>
                      </c:pt>
                      <c:pt idx="1640">
                        <c:v>1.3554061999999903E-3</c:v>
                      </c:pt>
                      <c:pt idx="1641">
                        <c:v>1.3526839999999933E-3</c:v>
                      </c:pt>
                      <c:pt idx="1642">
                        <c:v>1.3483995999999925E-3</c:v>
                      </c:pt>
                      <c:pt idx="1643">
                        <c:v>1.3441951999999921E-3</c:v>
                      </c:pt>
                      <c:pt idx="1644">
                        <c:v>1.3388185999999944E-3</c:v>
                      </c:pt>
                      <c:pt idx="1645">
                        <c:v>1.3382385999999944E-3</c:v>
                      </c:pt>
                      <c:pt idx="1646">
                        <c:v>1.340912999999995E-3</c:v>
                      </c:pt>
                      <c:pt idx="1647">
                        <c:v>1.3442895999999926E-3</c:v>
                      </c:pt>
                      <c:pt idx="1648">
                        <c:v>1.3475861999999903E-3</c:v>
                      </c:pt>
                      <c:pt idx="1649">
                        <c:v>1.3509627999999949E-3</c:v>
                      </c:pt>
                      <c:pt idx="1650">
                        <c:v>1.3543493999999925E-3</c:v>
                      </c:pt>
                      <c:pt idx="1651">
                        <c:v>1.3550615999999962E-3</c:v>
                      </c:pt>
                      <c:pt idx="1652">
                        <c:v>1.3551615999999964E-3</c:v>
                      </c:pt>
                      <c:pt idx="1653">
                        <c:v>1.3534893999999926E-3</c:v>
                      </c:pt>
                      <c:pt idx="1654">
                        <c:v>1.3518271999999956E-3</c:v>
                      </c:pt>
                      <c:pt idx="1655">
                        <c:v>1.3499649999999985E-3</c:v>
                      </c:pt>
                      <c:pt idx="1656">
                        <c:v>1.3490149999999985E-3</c:v>
                      </c:pt>
                      <c:pt idx="1657">
                        <c:v>1.3476749999999987E-3</c:v>
                      </c:pt>
                      <c:pt idx="1658">
                        <c:v>1.3494893999999925E-3</c:v>
                      </c:pt>
                      <c:pt idx="1659">
                        <c:v>1.3512937999999933E-3</c:v>
                      </c:pt>
                      <c:pt idx="1660">
                        <c:v>1.353298199999994E-3</c:v>
                      </c:pt>
                      <c:pt idx="1661">
                        <c:v>1.3603091999999923E-3</c:v>
                      </c:pt>
                      <c:pt idx="1662">
                        <c:v>1.3636435999999929E-3</c:v>
                      </c:pt>
                      <c:pt idx="1663">
                        <c:v>1.3669779999999935E-3</c:v>
                      </c:pt>
                      <c:pt idx="1664">
                        <c:v>1.3706923999999942E-3</c:v>
                      </c:pt>
                      <c:pt idx="1665">
                        <c:v>1.3718423999999944E-3</c:v>
                      </c:pt>
                      <c:pt idx="1666">
                        <c:v>1.3684557999999968E-3</c:v>
                      </c:pt>
                      <c:pt idx="1667">
                        <c:v>1.3677435999999931E-3</c:v>
                      </c:pt>
                      <c:pt idx="1668">
                        <c:v>1.3615025999999947E-3</c:v>
                      </c:pt>
                      <c:pt idx="1669">
                        <c:v>1.3562537999999933E-3</c:v>
                      </c:pt>
                      <c:pt idx="1670">
                        <c:v>1.3522071999999955E-3</c:v>
                      </c:pt>
                      <c:pt idx="1671">
                        <c:v>1.3486305999999911E-3</c:v>
                      </c:pt>
                      <c:pt idx="1672">
                        <c:v>1.3459139999999934E-3</c:v>
                      </c:pt>
                      <c:pt idx="1673">
                        <c:v>1.3477239999999933E-3</c:v>
                      </c:pt>
                      <c:pt idx="1674">
                        <c:v>1.3486317999999965E-3</c:v>
                      </c:pt>
                      <c:pt idx="1675">
                        <c:v>1.3454929999999949E-3</c:v>
                      </c:pt>
                      <c:pt idx="1676">
                        <c:v>1.3433463999999906E-3</c:v>
                      </c:pt>
                      <c:pt idx="1677">
                        <c:v>1.3390575999999961E-3</c:v>
                      </c:pt>
                      <c:pt idx="1678">
                        <c:v>1.3359609999999984E-3</c:v>
                      </c:pt>
                      <c:pt idx="1679">
                        <c:v>1.3337665999999908E-3</c:v>
                      </c:pt>
                      <c:pt idx="1680">
                        <c:v>1.3378609999999984E-3</c:v>
                      </c:pt>
                      <c:pt idx="1681">
                        <c:v>1.3417753999999922E-3</c:v>
                      </c:pt>
                      <c:pt idx="1682">
                        <c:v>1.3463497999999931E-3</c:v>
                      </c:pt>
                      <c:pt idx="1683">
                        <c:v>1.3511141999999936E-3</c:v>
                      </c:pt>
                      <c:pt idx="1684">
                        <c:v>1.3531241999999936E-3</c:v>
                      </c:pt>
                      <c:pt idx="1685">
                        <c:v>1.3544541999999937E-3</c:v>
                      </c:pt>
                      <c:pt idx="1686">
                        <c:v>1.3581263999999905E-3</c:v>
                      </c:pt>
                      <c:pt idx="1687">
                        <c:v>1.3568919999999967E-3</c:v>
                      </c:pt>
                      <c:pt idx="1688">
                        <c:v>1.3582219999999968E-3</c:v>
                      </c:pt>
                      <c:pt idx="1689">
                        <c:v>1.3581797999999928E-3</c:v>
                      </c:pt>
                      <c:pt idx="1690">
                        <c:v>1.358607599999996E-3</c:v>
                      </c:pt>
                      <c:pt idx="1691">
                        <c:v>1.3581753999999922E-3</c:v>
                      </c:pt>
                      <c:pt idx="1692">
                        <c:v>1.3594153999999922E-3</c:v>
                      </c:pt>
                      <c:pt idx="1693">
                        <c:v>1.3609453999999922E-3</c:v>
                      </c:pt>
                      <c:pt idx="1694">
                        <c:v>1.3600809999999984E-3</c:v>
                      </c:pt>
                      <c:pt idx="1695">
                        <c:v>1.3591365999999908E-3</c:v>
                      </c:pt>
                      <c:pt idx="1696">
                        <c:v>1.3612265999999908E-3</c:v>
                      </c:pt>
                      <c:pt idx="1697">
                        <c:v>1.3603721999999969E-3</c:v>
                      </c:pt>
                      <c:pt idx="1698">
                        <c:v>1.3619921999999971E-3</c:v>
                      </c:pt>
                      <c:pt idx="1699">
                        <c:v>1.3664765999999908E-3</c:v>
                      </c:pt>
                      <c:pt idx="1700">
                        <c:v>1.3693887999999947E-3</c:v>
                      </c:pt>
                      <c:pt idx="1701">
                        <c:v>1.3705287999999946E-3</c:v>
                      </c:pt>
                      <c:pt idx="1702">
                        <c:v>1.3752931999999954E-3</c:v>
                      </c:pt>
                      <c:pt idx="1703">
                        <c:v>1.3787753999999922E-3</c:v>
                      </c:pt>
                      <c:pt idx="1704">
                        <c:v>1.3807753999999922E-3</c:v>
                      </c:pt>
                      <c:pt idx="1705">
                        <c:v>1.3825953999999922E-3</c:v>
                      </c:pt>
                      <c:pt idx="1706">
                        <c:v>1.3844053999999921E-3</c:v>
                      </c:pt>
                      <c:pt idx="1707">
                        <c:v>1.3855453999999921E-3</c:v>
                      </c:pt>
                      <c:pt idx="1708">
                        <c:v>1.3850231999999953E-3</c:v>
                      </c:pt>
                      <c:pt idx="1709">
                        <c:v>1.3814043999999938E-3</c:v>
                      </c:pt>
                      <c:pt idx="1710">
                        <c:v>1.3779755999999924E-3</c:v>
                      </c:pt>
                      <c:pt idx="1711">
                        <c:v>1.3747267999999909E-3</c:v>
                      </c:pt>
                      <c:pt idx="1712">
                        <c:v>1.3714879999999964E-3</c:v>
                      </c:pt>
                      <c:pt idx="1713">
                        <c:v>1.3705913999999919E-3</c:v>
                      </c:pt>
                      <c:pt idx="1714">
                        <c:v>1.3740635999999957E-3</c:v>
                      </c:pt>
                      <c:pt idx="1715">
                        <c:v>1.3785479999999964E-3</c:v>
                      </c:pt>
                      <c:pt idx="1716">
                        <c:v>1.3805479999999964E-3</c:v>
                      </c:pt>
                      <c:pt idx="1717">
                        <c:v>1.3850323999999971E-3</c:v>
                      </c:pt>
                      <c:pt idx="1718">
                        <c:v>1.3836079999999965E-3</c:v>
                      </c:pt>
                      <c:pt idx="1719">
                        <c:v>1.3821735999999956E-3</c:v>
                      </c:pt>
                      <c:pt idx="1720">
                        <c:v>1.3799369999999982E-3</c:v>
                      </c:pt>
                      <c:pt idx="1721">
                        <c:v>1.3801747999999943E-3</c:v>
                      </c:pt>
                      <c:pt idx="1722">
                        <c:v>1.3790303999999935E-3</c:v>
                      </c:pt>
                      <c:pt idx="1723">
                        <c:v>1.3793681999999968E-3</c:v>
                      </c:pt>
                      <c:pt idx="1724">
                        <c:v>1.3815581999999968E-3</c:v>
                      </c:pt>
                      <c:pt idx="1725">
                        <c:v>1.3832781999999968E-3</c:v>
                      </c:pt>
                      <c:pt idx="1726">
                        <c:v>1.3850881999999966E-3</c:v>
                      </c:pt>
                      <c:pt idx="1727">
                        <c:v>1.3855159999999929E-3</c:v>
                      </c:pt>
                      <c:pt idx="1728">
                        <c:v>1.3854737999999958E-3</c:v>
                      </c:pt>
                      <c:pt idx="1729">
                        <c:v>1.3867137999999959E-3</c:v>
                      </c:pt>
                      <c:pt idx="1730">
                        <c:v>1.3829949999999945E-3</c:v>
                      </c:pt>
                      <c:pt idx="1731">
                        <c:v>1.3792761999999932E-3</c:v>
                      </c:pt>
                      <c:pt idx="1732">
                        <c:v>1.3814661999999932E-3</c:v>
                      </c:pt>
                      <c:pt idx="1733">
                        <c:v>1.3836661999999931E-3</c:v>
                      </c:pt>
                      <c:pt idx="1734">
                        <c:v>1.3846639999999962E-3</c:v>
                      </c:pt>
                      <c:pt idx="1735">
                        <c:v>1.389238399999997E-3</c:v>
                      </c:pt>
                      <c:pt idx="1736">
                        <c:v>1.3943927999999907E-3</c:v>
                      </c:pt>
                      <c:pt idx="1737">
                        <c:v>1.3923461999999932E-3</c:v>
                      </c:pt>
                      <c:pt idx="1738">
                        <c:v>1.3907695999999955E-3</c:v>
                      </c:pt>
                      <c:pt idx="1739">
                        <c:v>1.387620799999994E-3</c:v>
                      </c:pt>
                      <c:pt idx="1740">
                        <c:v>1.3843819999999926E-3</c:v>
                      </c:pt>
                      <c:pt idx="1741">
                        <c:v>1.381665399999995E-3</c:v>
                      </c:pt>
                      <c:pt idx="1742">
                        <c:v>1.3836753999999949E-3</c:v>
                      </c:pt>
                      <c:pt idx="1743">
                        <c:v>1.3867675999999919E-3</c:v>
                      </c:pt>
                      <c:pt idx="1744">
                        <c:v>1.3893897999999957E-3</c:v>
                      </c:pt>
                      <c:pt idx="1745">
                        <c:v>1.3934419999999926E-3</c:v>
                      </c:pt>
                      <c:pt idx="1746">
                        <c:v>1.3977841999999964E-3</c:v>
                      </c:pt>
                      <c:pt idx="1747">
                        <c:v>1.4002641999999964E-3</c:v>
                      </c:pt>
                      <c:pt idx="1748">
                        <c:v>1.4009819999999925E-3</c:v>
                      </c:pt>
                      <c:pt idx="1749">
                        <c:v>1.4020797999999956E-3</c:v>
                      </c:pt>
                      <c:pt idx="1750">
                        <c:v>1.4037897999999956E-3</c:v>
                      </c:pt>
                      <c:pt idx="1751">
                        <c:v>1.4055097999999956E-3</c:v>
                      </c:pt>
                      <c:pt idx="1752">
                        <c:v>1.4072297999999956E-3</c:v>
                      </c:pt>
                      <c:pt idx="1753">
                        <c:v>1.4090397999999957E-3</c:v>
                      </c:pt>
                      <c:pt idx="1754">
                        <c:v>1.4121319999999926E-3</c:v>
                      </c:pt>
                      <c:pt idx="1755">
                        <c:v>1.4136619999999926E-3</c:v>
                      </c:pt>
                      <c:pt idx="1756">
                        <c:v>1.4162841999999965E-3</c:v>
                      </c:pt>
                      <c:pt idx="1757">
                        <c:v>1.4145697999999956E-3</c:v>
                      </c:pt>
                      <c:pt idx="1758">
                        <c:v>1.4084187999999903E-3</c:v>
                      </c:pt>
                      <c:pt idx="1759">
                        <c:v>1.4031799999999958E-3</c:v>
                      </c:pt>
                      <c:pt idx="1760">
                        <c:v>1.4029899999999959E-3</c:v>
                      </c:pt>
                      <c:pt idx="1761">
                        <c:v>1.3998933999999983E-3</c:v>
                      </c:pt>
                      <c:pt idx="1762">
                        <c:v>1.4037077999999922E-3</c:v>
                      </c:pt>
                      <c:pt idx="1763">
                        <c:v>1.4118587999999903E-3</c:v>
                      </c:pt>
                      <c:pt idx="1764">
                        <c:v>1.4199097999999957E-3</c:v>
                      </c:pt>
                      <c:pt idx="1765">
                        <c:v>1.4196675999999919E-3</c:v>
                      </c:pt>
                      <c:pt idx="1766">
                        <c:v>1.4237241999999963E-3</c:v>
                      </c:pt>
                      <c:pt idx="1767">
                        <c:v>1.4222419999999926E-3</c:v>
                      </c:pt>
                      <c:pt idx="1768">
                        <c:v>1.4223419999999925E-3</c:v>
                      </c:pt>
                      <c:pt idx="1769">
                        <c:v>1.4219097999999956E-3</c:v>
                      </c:pt>
                      <c:pt idx="1770">
                        <c:v>1.4187231999999981E-3</c:v>
                      </c:pt>
                      <c:pt idx="1771">
                        <c:v>1.4182909999999943E-3</c:v>
                      </c:pt>
                      <c:pt idx="1772">
                        <c:v>1.4173887999999904E-3</c:v>
                      </c:pt>
                      <c:pt idx="1773">
                        <c:v>1.4149043999999967E-3</c:v>
                      </c:pt>
                      <c:pt idx="1774">
                        <c:v>1.4130521999999928E-3</c:v>
                      </c:pt>
                      <c:pt idx="1775">
                        <c:v>1.4159065999999935E-3</c:v>
                      </c:pt>
                      <c:pt idx="1776">
                        <c:v>1.4160965999999934E-3</c:v>
                      </c:pt>
                      <c:pt idx="1777">
                        <c:v>1.4167665999999936E-3</c:v>
                      </c:pt>
                      <c:pt idx="1778">
                        <c:v>1.4187187999999903E-3</c:v>
                      </c:pt>
                      <c:pt idx="1779">
                        <c:v>1.4219631999999982E-3</c:v>
                      </c:pt>
                      <c:pt idx="1780">
                        <c:v>1.422775399999995E-3</c:v>
                      </c:pt>
                      <c:pt idx="1781">
                        <c:v>1.422105399999995E-3</c:v>
                      </c:pt>
                      <c:pt idx="1782">
                        <c:v>1.4217675999999917E-3</c:v>
                      </c:pt>
                      <c:pt idx="1783">
                        <c:v>1.4214397999999958E-3</c:v>
                      </c:pt>
                      <c:pt idx="1784">
                        <c:v>1.4184275999999918E-3</c:v>
                      </c:pt>
                      <c:pt idx="1785">
                        <c:v>1.4170975999999919E-3</c:v>
                      </c:pt>
                      <c:pt idx="1786">
                        <c:v>1.4152875999999918E-3</c:v>
                      </c:pt>
                      <c:pt idx="1787">
                        <c:v>1.4139475999999918E-3</c:v>
                      </c:pt>
                      <c:pt idx="1788">
                        <c:v>1.4137097999999957E-3</c:v>
                      </c:pt>
                      <c:pt idx="1789">
                        <c:v>1.4120897999999958E-3</c:v>
                      </c:pt>
                      <c:pt idx="1790">
                        <c:v>1.4134241999999963E-3</c:v>
                      </c:pt>
                      <c:pt idx="1791">
                        <c:v>1.4163307999999939E-3</c:v>
                      </c:pt>
                      <c:pt idx="1792">
                        <c:v>1.4193373999999985E-3</c:v>
                      </c:pt>
                      <c:pt idx="1793">
                        <c:v>1.4227139999999962E-3</c:v>
                      </c:pt>
                      <c:pt idx="1794">
                        <c:v>1.4271927999999906E-3</c:v>
                      </c:pt>
                      <c:pt idx="1795">
                        <c:v>1.4263849999999944E-3</c:v>
                      </c:pt>
                      <c:pt idx="1796">
                        <c:v>1.4242849999999945E-3</c:v>
                      </c:pt>
                      <c:pt idx="1797">
                        <c:v>1.4214727999999907E-3</c:v>
                      </c:pt>
                      <c:pt idx="1798">
                        <c:v>1.416988399999997E-3</c:v>
                      </c:pt>
                      <c:pt idx="1799">
                        <c:v>1.4130839999999961E-3</c:v>
                      </c:pt>
                      <c:pt idx="1800">
                        <c:v>1.4106095999999954E-3</c:v>
                      </c:pt>
                      <c:pt idx="1801">
                        <c:v>1.4083151999999947E-3</c:v>
                      </c:pt>
                      <c:pt idx="1802">
                        <c:v>1.4059307999999941E-3</c:v>
                      </c:pt>
                      <c:pt idx="1803">
                        <c:v>1.406790799999994E-3</c:v>
                      </c:pt>
                      <c:pt idx="1804">
                        <c:v>1.407560799999994E-3</c:v>
                      </c:pt>
                      <c:pt idx="1805">
                        <c:v>1.408030799999994E-3</c:v>
                      </c:pt>
                      <c:pt idx="1806">
                        <c:v>1.4098929999999908E-3</c:v>
                      </c:pt>
                      <c:pt idx="1807">
                        <c:v>1.410272999999991E-3</c:v>
                      </c:pt>
                      <c:pt idx="1808">
                        <c:v>1.4100829999999908E-3</c:v>
                      </c:pt>
                      <c:pt idx="1809">
                        <c:v>1.4133695999999955E-3</c:v>
                      </c:pt>
                      <c:pt idx="1810">
                        <c:v>1.4152739999999961E-3</c:v>
                      </c:pt>
                      <c:pt idx="1811">
                        <c:v>1.4126517999999923E-3</c:v>
                      </c:pt>
                      <c:pt idx="1812">
                        <c:v>1.4154683999999969E-3</c:v>
                      </c:pt>
                      <c:pt idx="1813">
                        <c:v>1.4158005999999937E-3</c:v>
                      </c:pt>
                      <c:pt idx="1814">
                        <c:v>1.4107939999999963E-3</c:v>
                      </c:pt>
                      <c:pt idx="1815">
                        <c:v>1.4071695999999954E-3</c:v>
                      </c:pt>
                      <c:pt idx="1816">
                        <c:v>1.4094639999999961E-3</c:v>
                      </c:pt>
                      <c:pt idx="1817">
                        <c:v>1.4049273999999987E-3</c:v>
                      </c:pt>
                      <c:pt idx="1818">
                        <c:v>1.4056495999999954E-3</c:v>
                      </c:pt>
                      <c:pt idx="1819">
                        <c:v>1.4052695999999954E-3</c:v>
                      </c:pt>
                      <c:pt idx="1820">
                        <c:v>1.4042195999999954E-3</c:v>
                      </c:pt>
                      <c:pt idx="1821">
                        <c:v>1.4058339999999962E-3</c:v>
                      </c:pt>
                      <c:pt idx="1822">
                        <c:v>1.407458399999997E-3</c:v>
                      </c:pt>
                      <c:pt idx="1823">
                        <c:v>1.4095527999999906E-3</c:v>
                      </c:pt>
                      <c:pt idx="1824">
                        <c:v>1.4116471999999984E-3</c:v>
                      </c:pt>
                      <c:pt idx="1825">
                        <c:v>1.4131293999999953E-3</c:v>
                      </c:pt>
                      <c:pt idx="1826">
                        <c:v>1.4147015999999922E-3</c:v>
                      </c:pt>
                      <c:pt idx="1827">
                        <c:v>1.4147915999999921E-3</c:v>
                      </c:pt>
                      <c:pt idx="1828">
                        <c:v>1.4161737999999959E-3</c:v>
                      </c:pt>
                      <c:pt idx="1829">
                        <c:v>1.4161737999999959E-3</c:v>
                      </c:pt>
                      <c:pt idx="1830">
                        <c:v>1.416083799999996E-3</c:v>
                      </c:pt>
                      <c:pt idx="1831">
                        <c:v>1.4159837999999959E-3</c:v>
                      </c:pt>
                      <c:pt idx="1832">
                        <c:v>1.4161737999999959E-3</c:v>
                      </c:pt>
                      <c:pt idx="1833">
                        <c:v>1.415793799999996E-3</c:v>
                      </c:pt>
                      <c:pt idx="1834">
                        <c:v>1.4167959999999927E-3</c:v>
                      </c:pt>
                      <c:pt idx="1835">
                        <c:v>1.4150337999999959E-3</c:v>
                      </c:pt>
                      <c:pt idx="1836">
                        <c:v>1.4132715999999922E-3</c:v>
                      </c:pt>
                      <c:pt idx="1837">
                        <c:v>1.4071727999999907E-3</c:v>
                      </c:pt>
                      <c:pt idx="1838">
                        <c:v>1.4044983999999968E-3</c:v>
                      </c:pt>
                      <c:pt idx="1839">
                        <c:v>1.403216199999993E-3</c:v>
                      </c:pt>
                      <c:pt idx="1840">
                        <c:v>1.4020239999999961E-3</c:v>
                      </c:pt>
                      <c:pt idx="1841">
                        <c:v>1.4009217999999923E-3</c:v>
                      </c:pt>
                      <c:pt idx="1842">
                        <c:v>1.4055483999999968E-3</c:v>
                      </c:pt>
                      <c:pt idx="1843">
                        <c:v>1.405928399999997E-3</c:v>
                      </c:pt>
                      <c:pt idx="1844">
                        <c:v>1.4063083999999969E-3</c:v>
                      </c:pt>
                      <c:pt idx="1845">
                        <c:v>1.4108349999999944E-3</c:v>
                      </c:pt>
                      <c:pt idx="1846">
                        <c:v>1.415271599999992E-3</c:v>
                      </c:pt>
                      <c:pt idx="1847">
                        <c:v>1.4126071999999983E-3</c:v>
                      </c:pt>
                      <c:pt idx="1848">
                        <c:v>1.4126071999999983E-3</c:v>
                      </c:pt>
                      <c:pt idx="1849">
                        <c:v>1.4126071999999983E-3</c:v>
                      </c:pt>
                      <c:pt idx="1850">
                        <c:v>1.4095527999999906E-3</c:v>
                      </c:pt>
                      <c:pt idx="1851">
                        <c:v>1.4074105999999937E-3</c:v>
                      </c:pt>
                      <c:pt idx="1852">
                        <c:v>1.4107871999999983E-3</c:v>
                      </c:pt>
                      <c:pt idx="1853">
                        <c:v>1.4127015999999921E-3</c:v>
                      </c:pt>
                      <c:pt idx="1854">
                        <c:v>1.4130337999999959E-3</c:v>
                      </c:pt>
                      <c:pt idx="1855">
                        <c:v>1.4161303999999937E-3</c:v>
                      </c:pt>
                      <c:pt idx="1856">
                        <c:v>1.4158925999999904E-3</c:v>
                      </c:pt>
                      <c:pt idx="1857">
                        <c:v>1.4141725999999904E-3</c:v>
                      </c:pt>
                      <c:pt idx="1858">
                        <c:v>1.4137447999999942E-3</c:v>
                      </c:pt>
                      <c:pt idx="1859">
                        <c:v>1.4116447999999943E-3</c:v>
                      </c:pt>
                      <c:pt idx="1860">
                        <c:v>1.4083525999999905E-3</c:v>
                      </c:pt>
                      <c:pt idx="1861">
                        <c:v>1.4082147999999943E-3</c:v>
                      </c:pt>
                      <c:pt idx="1862">
                        <c:v>1.4068747999999942E-3</c:v>
                      </c:pt>
                      <c:pt idx="1863">
                        <c:v>1.4085891999999951E-3</c:v>
                      </c:pt>
                      <c:pt idx="1864">
                        <c:v>1.4106935999999956E-3</c:v>
                      </c:pt>
                      <c:pt idx="1865">
                        <c:v>1.4127879999999964E-3</c:v>
                      </c:pt>
                      <c:pt idx="1866">
                        <c:v>1.4126879999999964E-3</c:v>
                      </c:pt>
                      <c:pt idx="1867">
                        <c:v>1.4152623999999971E-3</c:v>
                      </c:pt>
                      <c:pt idx="1868">
                        <c:v>1.4136901999999933E-3</c:v>
                      </c:pt>
                      <c:pt idx="1869">
                        <c:v>1.4131201999999933E-3</c:v>
                      </c:pt>
                      <c:pt idx="1870">
                        <c:v>1.4139323999999972E-3</c:v>
                      </c:pt>
                      <c:pt idx="1871">
                        <c:v>1.4148345999999941E-3</c:v>
                      </c:pt>
                      <c:pt idx="1872">
                        <c:v>1.4157367999999909E-3</c:v>
                      </c:pt>
                      <c:pt idx="1873">
                        <c:v>1.4166489999999949E-3</c:v>
                      </c:pt>
                      <c:pt idx="1874">
                        <c:v>1.4117323999999973E-3</c:v>
                      </c:pt>
                      <c:pt idx="1875">
                        <c:v>1.4067257999999926E-3</c:v>
                      </c:pt>
                      <c:pt idx="1876">
                        <c:v>1.4017291999999951E-3</c:v>
                      </c:pt>
                      <c:pt idx="1877">
                        <c:v>1.3967225999999904E-3</c:v>
                      </c:pt>
                      <c:pt idx="1878">
                        <c:v>1.3972447999999944E-3</c:v>
                      </c:pt>
                      <c:pt idx="1879">
                        <c:v>1.4026735999999958E-3</c:v>
                      </c:pt>
                      <c:pt idx="1880">
                        <c:v>1.4063501999999934E-3</c:v>
                      </c:pt>
                      <c:pt idx="1881">
                        <c:v>1.4103489999999948E-3</c:v>
                      </c:pt>
                      <c:pt idx="1882">
                        <c:v>1.4127855999999924E-3</c:v>
                      </c:pt>
                      <c:pt idx="1883">
                        <c:v>1.4096833999999955E-3</c:v>
                      </c:pt>
                      <c:pt idx="1884">
                        <c:v>1.4065811999999986E-3</c:v>
                      </c:pt>
                      <c:pt idx="1885">
                        <c:v>1.4025767999999909E-3</c:v>
                      </c:pt>
                      <c:pt idx="1886">
                        <c:v>1.4011045999999942E-3</c:v>
                      </c:pt>
                      <c:pt idx="1887">
                        <c:v>1.4011945999999941E-3</c:v>
                      </c:pt>
                      <c:pt idx="1888">
                        <c:v>1.3996223999999972E-3</c:v>
                      </c:pt>
                      <c:pt idx="1889">
                        <c:v>1.3983823999999972E-3</c:v>
                      </c:pt>
                      <c:pt idx="1890">
                        <c:v>1.3957601999999934E-3</c:v>
                      </c:pt>
                      <c:pt idx="1891">
                        <c:v>1.3944301999999932E-3</c:v>
                      </c:pt>
                      <c:pt idx="1892">
                        <c:v>1.3917079999999965E-3</c:v>
                      </c:pt>
                      <c:pt idx="1893">
                        <c:v>1.3906579999999964E-3</c:v>
                      </c:pt>
                      <c:pt idx="1894">
                        <c:v>1.3878935999999957E-3</c:v>
                      </c:pt>
                      <c:pt idx="1895">
                        <c:v>1.3865113999999919E-3</c:v>
                      </c:pt>
                      <c:pt idx="1896">
                        <c:v>1.3837469999999981E-3</c:v>
                      </c:pt>
                      <c:pt idx="1897">
                        <c:v>1.3813625999999904E-3</c:v>
                      </c:pt>
                      <c:pt idx="1898">
                        <c:v>1.3789881999999966E-3</c:v>
                      </c:pt>
                      <c:pt idx="1899">
                        <c:v>1.3781759999999929E-3</c:v>
                      </c:pt>
                      <c:pt idx="1900">
                        <c:v>1.3787459999999928E-3</c:v>
                      </c:pt>
                      <c:pt idx="1901">
                        <c:v>1.378503799999996E-3</c:v>
                      </c:pt>
                      <c:pt idx="1902">
                        <c:v>1.3773115999999922E-3</c:v>
                      </c:pt>
                      <c:pt idx="1903">
                        <c:v>1.379273799999996E-3</c:v>
                      </c:pt>
                      <c:pt idx="1904">
                        <c:v>1.3806559999999929E-3</c:v>
                      </c:pt>
                      <c:pt idx="1905">
                        <c:v>1.3810359999999928E-3</c:v>
                      </c:pt>
                      <c:pt idx="1906">
                        <c:v>1.3822281999999967E-3</c:v>
                      </c:pt>
                      <c:pt idx="1907">
                        <c:v>1.3812259999999928E-3</c:v>
                      </c:pt>
                      <c:pt idx="1908">
                        <c:v>1.3792215999999921E-3</c:v>
                      </c:pt>
                      <c:pt idx="1909">
                        <c:v>1.3776071999999984E-3</c:v>
                      </c:pt>
                      <c:pt idx="1910">
                        <c:v>1.3761727999999907E-3</c:v>
                      </c:pt>
                      <c:pt idx="1911">
                        <c:v>1.3788949999999946E-3</c:v>
                      </c:pt>
                      <c:pt idx="1912">
                        <c:v>1.3849415999999922E-3</c:v>
                      </c:pt>
                      <c:pt idx="1913">
                        <c:v>1.3861815999999922E-3</c:v>
                      </c:pt>
                      <c:pt idx="1914">
                        <c:v>1.3931403999999936E-3</c:v>
                      </c:pt>
                      <c:pt idx="1915">
                        <c:v>1.3998191999999949E-3</c:v>
                      </c:pt>
                      <c:pt idx="1916">
                        <c:v>1.3983847999999943E-3</c:v>
                      </c:pt>
                      <c:pt idx="1917">
                        <c:v>1.3950081999999967E-3</c:v>
                      </c:pt>
                      <c:pt idx="1918">
                        <c:v>1.3970503999999936E-3</c:v>
                      </c:pt>
                      <c:pt idx="1919">
                        <c:v>1.3933837999999959E-3</c:v>
                      </c:pt>
                      <c:pt idx="1920">
                        <c:v>1.3882349999999946E-3</c:v>
                      </c:pt>
                      <c:pt idx="1921">
                        <c:v>1.3884249999999946E-3</c:v>
                      </c:pt>
                      <c:pt idx="1922">
                        <c:v>1.3825639999999961E-3</c:v>
                      </c:pt>
                      <c:pt idx="1923">
                        <c:v>1.3767029999999908E-3</c:v>
                      </c:pt>
                      <c:pt idx="1924">
                        <c:v>1.3710319999999925E-3</c:v>
                      </c:pt>
                      <c:pt idx="1925">
                        <c:v>1.3665531999999981E-3</c:v>
                      </c:pt>
                      <c:pt idx="1926">
                        <c:v>1.3634565999999936E-3</c:v>
                      </c:pt>
                      <c:pt idx="1927">
                        <c:v>1.3650287999999904E-3</c:v>
                      </c:pt>
                      <c:pt idx="1928">
                        <c:v>1.3668909999999942E-3</c:v>
                      </c:pt>
                      <c:pt idx="1929">
                        <c:v>1.3685531999999981E-3</c:v>
                      </c:pt>
                      <c:pt idx="1930">
                        <c:v>1.3727475999999919E-3</c:v>
                      </c:pt>
                      <c:pt idx="1931">
                        <c:v>1.3741775999999918E-3</c:v>
                      </c:pt>
                      <c:pt idx="1932">
                        <c:v>1.3756075999999918E-3</c:v>
                      </c:pt>
                      <c:pt idx="1933">
                        <c:v>1.3781397999999957E-3</c:v>
                      </c:pt>
                      <c:pt idx="1934">
                        <c:v>1.3830041999999963E-3</c:v>
                      </c:pt>
                      <c:pt idx="1935">
                        <c:v>1.3853363999999932E-3</c:v>
                      </c:pt>
                      <c:pt idx="1936">
                        <c:v>1.3862863999999932E-3</c:v>
                      </c:pt>
                      <c:pt idx="1937">
                        <c:v>1.3860063999999934E-3</c:v>
                      </c:pt>
                      <c:pt idx="1938">
                        <c:v>1.3856263999999932E-3</c:v>
                      </c:pt>
                      <c:pt idx="1939">
                        <c:v>1.3829041999999963E-3</c:v>
                      </c:pt>
                      <c:pt idx="1940">
                        <c:v>1.3815741999999964E-3</c:v>
                      </c:pt>
                      <c:pt idx="1941">
                        <c:v>1.3811363999999932E-3</c:v>
                      </c:pt>
                      <c:pt idx="1942">
                        <c:v>1.3819485999999972E-3</c:v>
                      </c:pt>
                      <c:pt idx="1943">
                        <c:v>1.383240799999994E-3</c:v>
                      </c:pt>
                      <c:pt idx="1944">
                        <c:v>1.3849551999999946E-3</c:v>
                      </c:pt>
                      <c:pt idx="1945">
                        <c:v>1.3846651999999946E-3</c:v>
                      </c:pt>
                      <c:pt idx="1946">
                        <c:v>1.3862373999999986E-3</c:v>
                      </c:pt>
                      <c:pt idx="1947">
                        <c:v>1.3849073999999985E-3</c:v>
                      </c:pt>
                      <c:pt idx="1948">
                        <c:v>1.3857617999999924E-3</c:v>
                      </c:pt>
                      <c:pt idx="1949">
                        <c:v>1.3838517999999924E-3</c:v>
                      </c:pt>
                      <c:pt idx="1950">
                        <c:v>1.3856605999999938E-3</c:v>
                      </c:pt>
                      <c:pt idx="1951">
                        <c:v>1.3831327999999908E-3</c:v>
                      </c:pt>
                      <c:pt idx="1952">
                        <c:v>1.3820349999999946E-3</c:v>
                      </c:pt>
                      <c:pt idx="1953">
                        <c:v>1.3838015999999922E-3</c:v>
                      </c:pt>
                      <c:pt idx="1954">
                        <c:v>1.3860381999999966E-3</c:v>
                      </c:pt>
                      <c:pt idx="1955">
                        <c:v>1.3854203999999935E-3</c:v>
                      </c:pt>
                      <c:pt idx="1956">
                        <c:v>1.3876569999999981E-3</c:v>
                      </c:pt>
                      <c:pt idx="1957">
                        <c:v>1.3912857999999926E-3</c:v>
                      </c:pt>
                      <c:pt idx="1958">
                        <c:v>1.3863213999999919E-3</c:v>
                      </c:pt>
                      <c:pt idx="1959">
                        <c:v>1.3812669999999981E-3</c:v>
                      </c:pt>
                      <c:pt idx="1960">
                        <c:v>1.3745981999999967E-3</c:v>
                      </c:pt>
                      <c:pt idx="1961">
                        <c:v>1.3694015999999921E-3</c:v>
                      </c:pt>
                      <c:pt idx="1962">
                        <c:v>1.3653971999999983E-3</c:v>
                      </c:pt>
                      <c:pt idx="1963">
                        <c:v>1.3643471999999982E-3</c:v>
                      </c:pt>
                      <c:pt idx="1964">
                        <c:v>1.3644893999999951E-3</c:v>
                      </c:pt>
                      <c:pt idx="1965">
                        <c:v>1.3687781999999966E-3</c:v>
                      </c:pt>
                      <c:pt idx="1966">
                        <c:v>1.3697325999999905E-3</c:v>
                      </c:pt>
                      <c:pt idx="1967">
                        <c:v>1.3695847999999943E-3</c:v>
                      </c:pt>
                      <c:pt idx="1968">
                        <c:v>1.370919199999995E-3</c:v>
                      </c:pt>
                      <c:pt idx="1969">
                        <c:v>1.3700591999999949E-3</c:v>
                      </c:pt>
                      <c:pt idx="1970">
                        <c:v>1.369209199999995E-3</c:v>
                      </c:pt>
                      <c:pt idx="1971">
                        <c:v>1.3682491999999951E-3</c:v>
                      </c:pt>
                      <c:pt idx="1972">
                        <c:v>1.3621925999999904E-3</c:v>
                      </c:pt>
                      <c:pt idx="1973">
                        <c:v>1.354853799999996E-3</c:v>
                      </c:pt>
                      <c:pt idx="1974">
                        <c:v>1.3488971999999983E-3</c:v>
                      </c:pt>
                      <c:pt idx="1975">
                        <c:v>1.3431305999999938E-3</c:v>
                      </c:pt>
                      <c:pt idx="1976">
                        <c:v>1.3380339999999962E-3</c:v>
                      </c:pt>
                      <c:pt idx="1977">
                        <c:v>1.3407983999999969E-3</c:v>
                      </c:pt>
                      <c:pt idx="1978">
                        <c:v>1.3475193999999953E-3</c:v>
                      </c:pt>
                      <c:pt idx="1979">
                        <c:v>1.3532381999999967E-3</c:v>
                      </c:pt>
                      <c:pt idx="1980">
                        <c:v>1.3589569999999981E-3</c:v>
                      </c:pt>
                      <c:pt idx="1981">
                        <c:v>1.3646757999999926E-3</c:v>
                      </c:pt>
                      <c:pt idx="1982">
                        <c:v>1.3660579999999964E-3</c:v>
                      </c:pt>
                      <c:pt idx="1983">
                        <c:v>1.3634835999999956E-3</c:v>
                      </c:pt>
                      <c:pt idx="1984">
                        <c:v>1.3607191999999949E-3</c:v>
                      </c:pt>
                      <c:pt idx="1985">
                        <c:v>1.3577647999999942E-3</c:v>
                      </c:pt>
                      <c:pt idx="1986">
                        <c:v>1.3538081999999966E-3</c:v>
                      </c:pt>
                      <c:pt idx="1987">
                        <c:v>1.351423799999996E-3</c:v>
                      </c:pt>
                      <c:pt idx="1988">
                        <c:v>1.3492293999999953E-3</c:v>
                      </c:pt>
                      <c:pt idx="1989">
                        <c:v>1.3501893999999953E-3</c:v>
                      </c:pt>
                      <c:pt idx="1990">
                        <c:v>1.3499471999999983E-3</c:v>
                      </c:pt>
                      <c:pt idx="1991">
                        <c:v>1.3520893999999953E-3</c:v>
                      </c:pt>
                      <c:pt idx="1992">
                        <c:v>1.3514771999999984E-3</c:v>
                      </c:pt>
                      <c:pt idx="1993">
                        <c:v>1.3507549999999945E-3</c:v>
                      </c:pt>
                      <c:pt idx="1994">
                        <c:v>1.3526171999999983E-3</c:v>
                      </c:pt>
                      <c:pt idx="1995">
                        <c:v>1.3532871999999984E-3</c:v>
                      </c:pt>
                      <c:pt idx="1996">
                        <c:v>1.3539571999999984E-3</c:v>
                      </c:pt>
                      <c:pt idx="1997">
                        <c:v>1.3549971999999983E-3</c:v>
                      </c:pt>
                      <c:pt idx="1998">
                        <c:v>1.3591015999999921E-3</c:v>
                      </c:pt>
                      <c:pt idx="1999">
                        <c:v>1.3616237999999959E-3</c:v>
                      </c:pt>
                      <c:pt idx="2000">
                        <c:v>1.3651581999999966E-3</c:v>
                      </c:pt>
                      <c:pt idx="2001">
                        <c:v>1.3669203999999936E-3</c:v>
                      </c:pt>
                      <c:pt idx="2002">
                        <c:v>1.3680125999999905E-3</c:v>
                      </c:pt>
                      <c:pt idx="2003">
                        <c:v>1.3631059999999928E-3</c:v>
                      </c:pt>
                      <c:pt idx="2004">
                        <c:v>1.3566271999999983E-3</c:v>
                      </c:pt>
                      <c:pt idx="2005">
                        <c:v>1.3517105999999938E-3</c:v>
                      </c:pt>
                      <c:pt idx="2006">
                        <c:v>1.3471839999999961E-3</c:v>
                      </c:pt>
                      <c:pt idx="2007">
                        <c:v>1.3444673999999986E-3</c:v>
                      </c:pt>
                      <c:pt idx="2008">
                        <c:v>1.3459973999999987E-3</c:v>
                      </c:pt>
                      <c:pt idx="2009">
                        <c:v>1.3524339999999961E-3</c:v>
                      </c:pt>
                      <c:pt idx="2010">
                        <c:v>1.3545239999999963E-3</c:v>
                      </c:pt>
                      <c:pt idx="2011">
                        <c:v>1.3580061999999931E-3</c:v>
                      </c:pt>
                      <c:pt idx="2012">
                        <c:v>1.3613405999999939E-3</c:v>
                      </c:pt>
                      <c:pt idx="2013">
                        <c:v>1.3608183999999969E-3</c:v>
                      </c:pt>
                      <c:pt idx="2014">
                        <c:v>1.3570517999999924E-3</c:v>
                      </c:pt>
                      <c:pt idx="2015">
                        <c:v>1.3547673999999986E-3</c:v>
                      </c:pt>
                      <c:pt idx="2016">
                        <c:v>1.3513807999999941E-3</c:v>
                      </c:pt>
                      <c:pt idx="2017">
                        <c:v>1.3457097999999958E-3</c:v>
                      </c:pt>
                      <c:pt idx="2018">
                        <c:v>1.3425231999999981E-3</c:v>
                      </c:pt>
                      <c:pt idx="2019">
                        <c:v>1.3406187999999903E-3</c:v>
                      </c:pt>
                      <c:pt idx="2020">
                        <c:v>1.3388043999999965E-3</c:v>
                      </c:pt>
                      <c:pt idx="2021">
                        <c:v>1.3380921999999928E-3</c:v>
                      </c:pt>
                      <c:pt idx="2022">
                        <c:v>1.3398021999999929E-3</c:v>
                      </c:pt>
                      <c:pt idx="2023">
                        <c:v>1.3444765999999935E-3</c:v>
                      </c:pt>
                      <c:pt idx="2024">
                        <c:v>1.3491509999999942E-3</c:v>
                      </c:pt>
                      <c:pt idx="2025">
                        <c:v>1.354015399999995E-3</c:v>
                      </c:pt>
                      <c:pt idx="2026">
                        <c:v>1.356395399999995E-3</c:v>
                      </c:pt>
                      <c:pt idx="2027">
                        <c:v>1.3549709999999943E-3</c:v>
                      </c:pt>
                      <c:pt idx="2028">
                        <c:v>1.3530143999999967E-3</c:v>
                      </c:pt>
                      <c:pt idx="2029">
                        <c:v>1.3512477999999921E-3</c:v>
                      </c:pt>
                      <c:pt idx="2030">
                        <c:v>1.3499711999999944E-3</c:v>
                      </c:pt>
                      <c:pt idx="2031">
                        <c:v>1.3491545999999969E-3</c:v>
                      </c:pt>
                      <c:pt idx="2032">
                        <c:v>1.3512123999999931E-3</c:v>
                      </c:pt>
                      <c:pt idx="2033">
                        <c:v>1.3523101999999962E-3</c:v>
                      </c:pt>
                      <c:pt idx="2034">
                        <c:v>1.3534979999999923E-3</c:v>
                      </c:pt>
                      <c:pt idx="2035">
                        <c:v>1.3552179999999922E-3</c:v>
                      </c:pt>
                      <c:pt idx="2036">
                        <c:v>1.3563579999999922E-3</c:v>
                      </c:pt>
                      <c:pt idx="2037">
                        <c:v>1.3555457999999954E-3</c:v>
                      </c:pt>
                      <c:pt idx="2038">
                        <c:v>1.3553135999999986E-3</c:v>
                      </c:pt>
                      <c:pt idx="2039">
                        <c:v>1.3528769999999939E-3</c:v>
                      </c:pt>
                      <c:pt idx="2040">
                        <c:v>1.3512103999999963E-3</c:v>
                      </c:pt>
                      <c:pt idx="2041">
                        <c:v>1.3513159999999956E-3</c:v>
                      </c:pt>
                      <c:pt idx="2042">
                        <c:v>1.351501599999995E-3</c:v>
                      </c:pt>
                      <c:pt idx="2043">
                        <c:v>1.3513171999999941E-3</c:v>
                      </c:pt>
                      <c:pt idx="2044">
                        <c:v>1.3521249999999903E-3</c:v>
                      </c:pt>
                      <c:pt idx="2045">
                        <c:v>1.3555071999999941E-3</c:v>
                      </c:pt>
                      <c:pt idx="2046">
                        <c:v>1.3572271999999941E-3</c:v>
                      </c:pt>
                      <c:pt idx="2047">
                        <c:v>1.3594171999999941E-3</c:v>
                      </c:pt>
                      <c:pt idx="2048">
                        <c:v>1.3627093999999979E-3</c:v>
                      </c:pt>
                      <c:pt idx="2049">
                        <c:v>1.3641393999999981E-3</c:v>
                      </c:pt>
                      <c:pt idx="2050">
                        <c:v>1.3653793999999981E-3</c:v>
                      </c:pt>
                      <c:pt idx="2051">
                        <c:v>1.366809399999998E-3</c:v>
                      </c:pt>
                      <c:pt idx="2052">
                        <c:v>1.3678593999999981E-3</c:v>
                      </c:pt>
                      <c:pt idx="2053">
                        <c:v>1.3689093999999979E-3</c:v>
                      </c:pt>
                      <c:pt idx="2054">
                        <c:v>1.3718115999999949E-3</c:v>
                      </c:pt>
                      <c:pt idx="2055">
                        <c:v>1.3732515999999948E-3</c:v>
                      </c:pt>
                      <c:pt idx="2056">
                        <c:v>1.3742915999999949E-3</c:v>
                      </c:pt>
                      <c:pt idx="2057">
                        <c:v>1.3728671999999943E-3</c:v>
                      </c:pt>
                      <c:pt idx="2058">
                        <c:v>1.3709105999999967E-3</c:v>
                      </c:pt>
                      <c:pt idx="2059">
                        <c:v>1.3683417999999952E-3</c:v>
                      </c:pt>
                      <c:pt idx="2060">
                        <c:v>1.3656729999999937E-3</c:v>
                      </c:pt>
                      <c:pt idx="2061">
                        <c:v>1.3616219999999953E-3</c:v>
                      </c:pt>
                      <c:pt idx="2062">
                        <c:v>1.3631997999999984E-3</c:v>
                      </c:pt>
                      <c:pt idx="2063">
                        <c:v>1.3626253999999907E-3</c:v>
                      </c:pt>
                      <c:pt idx="2064">
                        <c:v>1.3630531999999939E-3</c:v>
                      </c:pt>
                      <c:pt idx="2065">
                        <c:v>1.363580999999997E-3</c:v>
                      </c:pt>
                      <c:pt idx="2066">
                        <c:v>1.3659609999999969E-3</c:v>
                      </c:pt>
                      <c:pt idx="2067">
                        <c:v>1.3669687999999932E-3</c:v>
                      </c:pt>
                      <c:pt idx="2068">
                        <c:v>1.3692587999999933E-3</c:v>
                      </c:pt>
                      <c:pt idx="2069">
                        <c:v>1.3706887999999932E-3</c:v>
                      </c:pt>
                      <c:pt idx="2070">
                        <c:v>1.373210999999997E-3</c:v>
                      </c:pt>
                      <c:pt idx="2071">
                        <c:v>1.3757431999999938E-3</c:v>
                      </c:pt>
                      <c:pt idx="2072">
                        <c:v>1.375690999999997E-3</c:v>
                      </c:pt>
                      <c:pt idx="2073">
                        <c:v>1.3758387999999932E-3</c:v>
                      </c:pt>
                      <c:pt idx="2074">
                        <c:v>1.3745943999999924E-3</c:v>
                      </c:pt>
                      <c:pt idx="2075">
                        <c:v>1.3724099999999986E-3</c:v>
                      </c:pt>
                      <c:pt idx="2076">
                        <c:v>1.368453399999994E-3</c:v>
                      </c:pt>
                      <c:pt idx="2077">
                        <c:v>1.3677833999999941E-3</c:v>
                      </c:pt>
                      <c:pt idx="2078">
                        <c:v>1.3641589999999935E-3</c:v>
                      </c:pt>
                      <c:pt idx="2079">
                        <c:v>1.3606345999999927E-3</c:v>
                      </c:pt>
                      <c:pt idx="2080">
                        <c:v>1.358060199999992E-3</c:v>
                      </c:pt>
                      <c:pt idx="2081">
                        <c:v>1.356767999999995E-3</c:v>
                      </c:pt>
                      <c:pt idx="2082">
                        <c:v>1.3528213999999905E-3</c:v>
                      </c:pt>
                      <c:pt idx="2083">
                        <c:v>1.3543935999999943E-3</c:v>
                      </c:pt>
                      <c:pt idx="2084">
                        <c:v>1.3576279999999951E-3</c:v>
                      </c:pt>
                      <c:pt idx="2085">
                        <c:v>1.3622545999999926E-3</c:v>
                      </c:pt>
                      <c:pt idx="2086">
                        <c:v>1.3622545999999926E-3</c:v>
                      </c:pt>
                      <c:pt idx="2087">
                        <c:v>1.3677833999999941E-3</c:v>
                      </c:pt>
                      <c:pt idx="2088">
                        <c:v>1.3677833999999941E-3</c:v>
                      </c:pt>
                      <c:pt idx="2089">
                        <c:v>1.3674033999999942E-3</c:v>
                      </c:pt>
                      <c:pt idx="2090">
                        <c:v>1.3659211999999903E-3</c:v>
                      </c:pt>
                      <c:pt idx="2091">
                        <c:v>1.3648289999999934E-3</c:v>
                      </c:pt>
                      <c:pt idx="2092">
                        <c:v>1.3624445999999926E-3</c:v>
                      </c:pt>
                      <c:pt idx="2093">
                        <c:v>1.3614423999999958E-3</c:v>
                      </c:pt>
                      <c:pt idx="2094">
                        <c:v>1.3618223999999957E-3</c:v>
                      </c:pt>
                      <c:pt idx="2095">
                        <c:v>1.3633045999999927E-3</c:v>
                      </c:pt>
                      <c:pt idx="2096">
                        <c:v>1.3609201999999919E-3</c:v>
                      </c:pt>
                      <c:pt idx="2097">
                        <c:v>1.3609201999999919E-3</c:v>
                      </c:pt>
                      <c:pt idx="2098">
                        <c:v>1.361300199999992E-3</c:v>
                      </c:pt>
                      <c:pt idx="2099">
                        <c:v>1.3578235999999943E-3</c:v>
                      </c:pt>
                      <c:pt idx="2100">
                        <c:v>1.3550069999999966E-3</c:v>
                      </c:pt>
                      <c:pt idx="2101">
                        <c:v>1.3564369999999968E-3</c:v>
                      </c:pt>
                      <c:pt idx="2102">
                        <c:v>1.355582599999996E-3</c:v>
                      </c:pt>
                      <c:pt idx="2103">
                        <c:v>1.3533459999999983E-3</c:v>
                      </c:pt>
                      <c:pt idx="2104">
                        <c:v>1.3536837999999945E-3</c:v>
                      </c:pt>
                      <c:pt idx="2105">
                        <c:v>1.3544915999999906E-3</c:v>
                      </c:pt>
                      <c:pt idx="2106">
                        <c:v>1.3549193999999938E-3</c:v>
                      </c:pt>
                      <c:pt idx="2107">
                        <c:v>1.3540649999999931E-3</c:v>
                      </c:pt>
                      <c:pt idx="2108">
                        <c:v>1.3571671999999969E-3</c:v>
                      </c:pt>
                      <c:pt idx="2109">
                        <c:v>1.3616415999999907E-3</c:v>
                      </c:pt>
                      <c:pt idx="2110">
                        <c:v>1.3635937999999946E-3</c:v>
                      </c:pt>
                      <c:pt idx="2111">
                        <c:v>1.3685103999999922E-3</c:v>
                      </c:pt>
                      <c:pt idx="2112">
                        <c:v>1.3733169999999967E-3</c:v>
                      </c:pt>
                      <c:pt idx="2113">
                        <c:v>1.3714125999999959E-3</c:v>
                      </c:pt>
                      <c:pt idx="2114">
                        <c:v>1.3689859999999985E-3</c:v>
                      </c:pt>
                      <c:pt idx="2115">
                        <c:v>1.3683215999999907E-3</c:v>
                      </c:pt>
                      <c:pt idx="2116">
                        <c:v>1.3647927999999962E-3</c:v>
                      </c:pt>
                      <c:pt idx="2117">
                        <c:v>1.3624561999999985E-3</c:v>
                      </c:pt>
                      <c:pt idx="2118">
                        <c:v>1.361121799999991E-3</c:v>
                      </c:pt>
                      <c:pt idx="2119">
                        <c:v>1.361701799999991E-3</c:v>
                      </c:pt>
                      <c:pt idx="2120">
                        <c:v>1.3622717999999909E-3</c:v>
                      </c:pt>
                      <c:pt idx="2121">
                        <c:v>1.3663661999999987E-3</c:v>
                      </c:pt>
                      <c:pt idx="2122">
                        <c:v>1.3704705999999923E-3</c:v>
                      </c:pt>
                      <c:pt idx="2123">
                        <c:v>1.3748549999999932E-3</c:v>
                      </c:pt>
                      <c:pt idx="2124">
                        <c:v>1.3792393999999938E-3</c:v>
                      </c:pt>
                      <c:pt idx="2125">
                        <c:v>1.3860081999999953E-3</c:v>
                      </c:pt>
                      <c:pt idx="2126">
                        <c:v>1.3843837999999945E-3</c:v>
                      </c:pt>
                      <c:pt idx="2127">
                        <c:v>1.3827693999999939E-3</c:v>
                      </c:pt>
                      <c:pt idx="2128">
                        <c:v>1.3763383999999955E-3</c:v>
                      </c:pt>
                      <c:pt idx="2129">
                        <c:v>1.3701873999999972E-3</c:v>
                      </c:pt>
                      <c:pt idx="2130">
                        <c:v>1.3599897999999942E-3</c:v>
                      </c:pt>
                      <c:pt idx="2131">
                        <c:v>1.3551209999999928E-3</c:v>
                      </c:pt>
                      <c:pt idx="2132">
                        <c:v>1.3534065999999921E-3</c:v>
                      </c:pt>
                      <c:pt idx="2133">
                        <c:v>1.3562187999999959E-3</c:v>
                      </c:pt>
                      <c:pt idx="2134">
                        <c:v>1.3590309999999928E-3</c:v>
                      </c:pt>
                      <c:pt idx="2135">
                        <c:v>1.3603709999999928E-3</c:v>
                      </c:pt>
                      <c:pt idx="2136">
                        <c:v>1.359748799999996E-3</c:v>
                      </c:pt>
                      <c:pt idx="2137">
                        <c:v>1.3591365999999921E-3</c:v>
                      </c:pt>
                      <c:pt idx="2138">
                        <c:v>1.3557499999999945E-3</c:v>
                      </c:pt>
                      <c:pt idx="2139">
                        <c:v>1.3479367999999923E-3</c:v>
                      </c:pt>
                      <c:pt idx="2140">
                        <c:v>1.3480745999999955E-3</c:v>
                      </c:pt>
                      <c:pt idx="2141">
                        <c:v>1.3525589999999962E-3</c:v>
                      </c:pt>
                      <c:pt idx="2142">
                        <c:v>1.355271199999993E-3</c:v>
                      </c:pt>
                      <c:pt idx="2143">
                        <c:v>1.3601355999999939E-3</c:v>
                      </c:pt>
                      <c:pt idx="2144">
                        <c:v>1.369336599999992E-3</c:v>
                      </c:pt>
                      <c:pt idx="2145">
                        <c:v>1.3733409999999928E-3</c:v>
                      </c:pt>
                      <c:pt idx="2146">
                        <c:v>1.372818799999996E-3</c:v>
                      </c:pt>
                      <c:pt idx="2147">
                        <c:v>1.372296599999992E-3</c:v>
                      </c:pt>
                      <c:pt idx="2148">
                        <c:v>1.3696221999999984E-3</c:v>
                      </c:pt>
                      <c:pt idx="2149">
                        <c:v>1.3665777999999906E-3</c:v>
                      </c:pt>
                      <c:pt idx="2150">
                        <c:v>1.3636133999999969E-3</c:v>
                      </c:pt>
                      <c:pt idx="2151">
                        <c:v>1.3637133999999968E-3</c:v>
                      </c:pt>
                      <c:pt idx="2152">
                        <c:v>1.3638133999999968E-3</c:v>
                      </c:pt>
                      <c:pt idx="2153">
                        <c:v>1.3670477999999907E-3</c:v>
                      </c:pt>
                      <c:pt idx="2154">
                        <c:v>1.3703821999999984E-3</c:v>
                      </c:pt>
                      <c:pt idx="2155">
                        <c:v>1.3722443999999953E-3</c:v>
                      </c:pt>
                      <c:pt idx="2156">
                        <c:v>1.3739165999999922E-3</c:v>
                      </c:pt>
                      <c:pt idx="2157">
                        <c:v>1.3743387999999958E-3</c:v>
                      </c:pt>
                      <c:pt idx="2158">
                        <c:v>1.372818799999996E-3</c:v>
                      </c:pt>
                      <c:pt idx="2159">
                        <c:v>1.371288799999996E-3</c:v>
                      </c:pt>
                      <c:pt idx="2160">
                        <c:v>1.368386599999992E-3</c:v>
                      </c:pt>
                      <c:pt idx="2161">
                        <c:v>1.3641921999999983E-3</c:v>
                      </c:pt>
                      <c:pt idx="2162">
                        <c:v>1.3617077999999907E-3</c:v>
                      </c:pt>
                      <c:pt idx="2163">
                        <c:v>1.358131199999993E-3</c:v>
                      </c:pt>
                      <c:pt idx="2164">
                        <c:v>1.3531823999999985E-3</c:v>
                      </c:pt>
                      <c:pt idx="2165">
                        <c:v>1.3536523999999985E-3</c:v>
                      </c:pt>
                      <c:pt idx="2166">
                        <c:v>1.3582789999999961E-3</c:v>
                      </c:pt>
                      <c:pt idx="2167">
                        <c:v>1.3620455999999938E-3</c:v>
                      </c:pt>
                      <c:pt idx="2168">
                        <c:v>1.3679965999999922E-3</c:v>
                      </c:pt>
                      <c:pt idx="2169">
                        <c:v>1.3735775999999904E-3</c:v>
                      </c:pt>
                      <c:pt idx="2170">
                        <c:v>1.3764841999999949E-3</c:v>
                      </c:pt>
                      <c:pt idx="2171">
                        <c:v>1.3766263999999918E-3</c:v>
                      </c:pt>
                      <c:pt idx="2172">
                        <c:v>1.3716197999999943E-3</c:v>
                      </c:pt>
                      <c:pt idx="2173">
                        <c:v>1.3712397999999942E-3</c:v>
                      </c:pt>
                      <c:pt idx="2174">
                        <c:v>1.372621999999998E-3</c:v>
                      </c:pt>
                      <c:pt idx="2175">
                        <c:v>1.372811999999998E-3</c:v>
                      </c:pt>
                      <c:pt idx="2176">
                        <c:v>1.3771485999999958E-3</c:v>
                      </c:pt>
                      <c:pt idx="2177">
                        <c:v>1.3840595999999941E-3</c:v>
                      </c:pt>
                      <c:pt idx="2178">
                        <c:v>1.383489599999994E-3</c:v>
                      </c:pt>
                      <c:pt idx="2179">
                        <c:v>1.3854939999999947E-3</c:v>
                      </c:pt>
                      <c:pt idx="2180">
                        <c:v>1.3872983999999955E-3</c:v>
                      </c:pt>
                      <c:pt idx="2181">
                        <c:v>1.3808195999999941E-3</c:v>
                      </c:pt>
                      <c:pt idx="2182">
                        <c:v>1.3804395999999941E-3</c:v>
                      </c:pt>
                      <c:pt idx="2183">
                        <c:v>1.382011799999991E-3</c:v>
                      </c:pt>
                      <c:pt idx="2184">
                        <c:v>1.3823917999999909E-3</c:v>
                      </c:pt>
                      <c:pt idx="2185">
                        <c:v>1.381299599999994E-3</c:v>
                      </c:pt>
                      <c:pt idx="2186">
                        <c:v>1.3851561999999986E-3</c:v>
                      </c:pt>
                      <c:pt idx="2187">
                        <c:v>1.3844861999999986E-3</c:v>
                      </c:pt>
                      <c:pt idx="2188">
                        <c:v>1.3810517999999908E-3</c:v>
                      </c:pt>
                      <c:pt idx="2189">
                        <c:v>1.379009599999994E-3</c:v>
                      </c:pt>
                      <c:pt idx="2190">
                        <c:v>1.3770473999999973E-3</c:v>
                      </c:pt>
                      <c:pt idx="2191">
                        <c:v>1.3729007999999927E-3</c:v>
                      </c:pt>
                      <c:pt idx="2192">
                        <c:v>1.3698563999999919E-3</c:v>
                      </c:pt>
                      <c:pt idx="2193">
                        <c:v>1.368184199999995E-3</c:v>
                      </c:pt>
                      <c:pt idx="2194">
                        <c:v>1.368374199999995E-3</c:v>
                      </c:pt>
                      <c:pt idx="2195">
                        <c:v>1.3713285999999957E-3</c:v>
                      </c:pt>
                      <c:pt idx="2196">
                        <c:v>1.3731907999999925E-3</c:v>
                      </c:pt>
                      <c:pt idx="2197">
                        <c:v>1.3753329999999964E-3</c:v>
                      </c:pt>
                      <c:pt idx="2198">
                        <c:v>1.3771951999999932E-3</c:v>
                      </c:pt>
                      <c:pt idx="2199">
                        <c:v>1.379959599999994E-3</c:v>
                      </c:pt>
                      <c:pt idx="2200">
                        <c:v>1.3771951999999932E-3</c:v>
                      </c:pt>
                      <c:pt idx="2201">
                        <c:v>1.3780973999999971E-3</c:v>
                      </c:pt>
                      <c:pt idx="2202">
                        <c:v>1.3778173999999972E-3</c:v>
                      </c:pt>
                      <c:pt idx="2203">
                        <c:v>1.3764351999999934E-3</c:v>
                      </c:pt>
                      <c:pt idx="2204">
                        <c:v>1.3748629999999964E-3</c:v>
                      </c:pt>
                      <c:pt idx="2205">
                        <c:v>1.3774373999999971E-3</c:v>
                      </c:pt>
                      <c:pt idx="2206">
                        <c:v>1.3815839999999947E-3</c:v>
                      </c:pt>
                      <c:pt idx="2207">
                        <c:v>1.3855405999999924E-3</c:v>
                      </c:pt>
                      <c:pt idx="2208">
                        <c:v>1.3880149999999931E-3</c:v>
                      </c:pt>
                      <c:pt idx="2209">
                        <c:v>1.3920615999999907E-3</c:v>
                      </c:pt>
                      <c:pt idx="2210">
                        <c:v>1.3947359999999984E-3</c:v>
                      </c:pt>
                      <c:pt idx="2211">
                        <c:v>1.3974003999999921E-3</c:v>
                      </c:pt>
                      <c:pt idx="2212">
                        <c:v>1.3998847999999928E-3</c:v>
                      </c:pt>
                      <c:pt idx="2213">
                        <c:v>1.4010769999999967E-3</c:v>
                      </c:pt>
                      <c:pt idx="2214">
                        <c:v>1.4025491999999937E-3</c:v>
                      </c:pt>
                      <c:pt idx="2215">
                        <c:v>1.4006447999999928E-3</c:v>
                      </c:pt>
                      <c:pt idx="2216">
                        <c:v>1.3974481999999952E-3</c:v>
                      </c:pt>
                      <c:pt idx="2217">
                        <c:v>1.3944515999999908E-3</c:v>
                      </c:pt>
                      <c:pt idx="2218">
                        <c:v>1.392737199999997E-3</c:v>
                      </c:pt>
                      <c:pt idx="2219">
                        <c:v>1.3922149999999931E-3</c:v>
                      </c:pt>
                      <c:pt idx="2220">
                        <c:v>1.3892505999999925E-3</c:v>
                      </c:pt>
                      <c:pt idx="2221">
                        <c:v>1.3884005999999923E-3</c:v>
                      </c:pt>
                      <c:pt idx="2222">
                        <c:v>1.3875405999999924E-3</c:v>
                      </c:pt>
                      <c:pt idx="2223">
                        <c:v>1.3886327999999963E-3</c:v>
                      </c:pt>
                      <c:pt idx="2224">
                        <c:v>1.389634999999993E-3</c:v>
                      </c:pt>
                      <c:pt idx="2225">
                        <c:v>1.390927199999997E-3</c:v>
                      </c:pt>
                      <c:pt idx="2226">
                        <c:v>1.391397199999997E-3</c:v>
                      </c:pt>
                      <c:pt idx="2227">
                        <c:v>1.392637199999997E-3</c:v>
                      </c:pt>
                      <c:pt idx="2228">
                        <c:v>1.3895927999999962E-3</c:v>
                      </c:pt>
                      <c:pt idx="2229">
                        <c:v>1.3865383999999955E-3</c:v>
                      </c:pt>
                      <c:pt idx="2230">
                        <c:v>1.3836739999999947E-3</c:v>
                      </c:pt>
                      <c:pt idx="2231">
                        <c:v>1.3866383999999955E-3</c:v>
                      </c:pt>
                      <c:pt idx="2232">
                        <c:v>1.3874405999999924E-3</c:v>
                      </c:pt>
                      <c:pt idx="2233">
                        <c:v>1.3909749999999931E-3</c:v>
                      </c:pt>
                      <c:pt idx="2234">
                        <c:v>1.3958815999999907E-3</c:v>
                      </c:pt>
                      <c:pt idx="2235">
                        <c:v>1.3983137999999946E-3</c:v>
                      </c:pt>
                      <c:pt idx="2236">
                        <c:v>1.3992637999999946E-3</c:v>
                      </c:pt>
                      <c:pt idx="2237">
                        <c:v>1.3988415999999907E-3</c:v>
                      </c:pt>
                      <c:pt idx="2238">
                        <c:v>1.3967371999999969E-3</c:v>
                      </c:pt>
                      <c:pt idx="2239">
                        <c:v>1.3946427999999961E-3</c:v>
                      </c:pt>
                      <c:pt idx="2240">
                        <c:v>1.3923583999999956E-3</c:v>
                      </c:pt>
                      <c:pt idx="2241">
                        <c:v>1.3927383999999955E-3</c:v>
                      </c:pt>
                      <c:pt idx="2242">
                        <c:v>1.3919261999999987E-3</c:v>
                      </c:pt>
                      <c:pt idx="2243">
                        <c:v>1.389831799999991E-3</c:v>
                      </c:pt>
                      <c:pt idx="2244">
                        <c:v>1.390591799999991E-3</c:v>
                      </c:pt>
                      <c:pt idx="2245">
                        <c:v>1.3899695999999941E-3</c:v>
                      </c:pt>
                      <c:pt idx="2246">
                        <c:v>1.390359599999994E-3</c:v>
                      </c:pt>
                      <c:pt idx="2247">
                        <c:v>1.3880651999999933E-3</c:v>
                      </c:pt>
                      <c:pt idx="2248">
                        <c:v>1.3884451999999934E-3</c:v>
                      </c:pt>
                      <c:pt idx="2249">
                        <c:v>1.3867829999999965E-3</c:v>
                      </c:pt>
                      <c:pt idx="2250">
                        <c:v>1.3846407999999926E-3</c:v>
                      </c:pt>
                      <c:pt idx="2251">
                        <c:v>1.3834907999999927E-3</c:v>
                      </c:pt>
                      <c:pt idx="2252">
                        <c:v>1.3847251999999934E-3</c:v>
                      </c:pt>
                      <c:pt idx="2253">
                        <c:v>1.387161799999991E-3</c:v>
                      </c:pt>
                      <c:pt idx="2254">
                        <c:v>1.3901583999999954E-3</c:v>
                      </c:pt>
                      <c:pt idx="2255">
                        <c:v>1.3947371999999969E-3</c:v>
                      </c:pt>
                      <c:pt idx="2256">
                        <c:v>1.3985937999999945E-3</c:v>
                      </c:pt>
                      <c:pt idx="2257">
                        <c:v>1.4032203999999921E-3</c:v>
                      </c:pt>
                      <c:pt idx="2258">
                        <c:v>1.4038903999999922E-3</c:v>
                      </c:pt>
                      <c:pt idx="2259">
                        <c:v>1.4073247999999928E-3</c:v>
                      </c:pt>
                      <c:pt idx="2260">
                        <c:v>1.4099891999999935E-3</c:v>
                      </c:pt>
                      <c:pt idx="2261">
                        <c:v>1.4140457999999982E-3</c:v>
                      </c:pt>
                      <c:pt idx="2262">
                        <c:v>1.4132757999999982E-3</c:v>
                      </c:pt>
                      <c:pt idx="2263">
                        <c:v>1.4125157999999981E-3</c:v>
                      </c:pt>
                      <c:pt idx="2264">
                        <c:v>1.4102735999999944E-3</c:v>
                      </c:pt>
                      <c:pt idx="2265">
                        <c:v>1.4021225999999961E-3</c:v>
                      </c:pt>
                      <c:pt idx="2266">
                        <c:v>1.3939715999999908E-3</c:v>
                      </c:pt>
                      <c:pt idx="2267">
                        <c:v>1.3895449999999931E-3</c:v>
                      </c:pt>
                      <c:pt idx="2268">
                        <c:v>1.3864905999999924E-3</c:v>
                      </c:pt>
                      <c:pt idx="2269">
                        <c:v>1.3834361999999986E-3</c:v>
                      </c:pt>
                      <c:pt idx="2270">
                        <c:v>1.3842961999999987E-3</c:v>
                      </c:pt>
                      <c:pt idx="2271">
                        <c:v>1.3872505999999924E-3</c:v>
                      </c:pt>
                      <c:pt idx="2272">
                        <c:v>1.390447199999997E-3</c:v>
                      </c:pt>
                      <c:pt idx="2273">
                        <c:v>1.3914915999999908E-3</c:v>
                      </c:pt>
                      <c:pt idx="2274">
                        <c:v>1.3940181999999952E-3</c:v>
                      </c:pt>
                      <c:pt idx="2275">
                        <c:v>1.395162599999996E-3</c:v>
                      </c:pt>
                      <c:pt idx="2276">
                        <c:v>1.3934003999999923E-3</c:v>
                      </c:pt>
                      <c:pt idx="2277">
                        <c:v>1.3922081999999953E-3</c:v>
                      </c:pt>
                      <c:pt idx="2278">
                        <c:v>1.3918759999999985E-3</c:v>
                      </c:pt>
                      <c:pt idx="2279">
                        <c:v>1.3917337999999945E-3</c:v>
                      </c:pt>
                      <c:pt idx="2280">
                        <c:v>1.3927837999999945E-3</c:v>
                      </c:pt>
                      <c:pt idx="2281">
                        <c:v>1.3932537999999945E-3</c:v>
                      </c:pt>
                      <c:pt idx="2282">
                        <c:v>1.3917815999999908E-3</c:v>
                      </c:pt>
                      <c:pt idx="2283">
                        <c:v>1.387444999999993E-3</c:v>
                      </c:pt>
                      <c:pt idx="2284">
                        <c:v>1.3836305999999925E-3</c:v>
                      </c:pt>
                      <c:pt idx="2285">
                        <c:v>1.3798161999999986E-3</c:v>
                      </c:pt>
                      <c:pt idx="2286">
                        <c:v>1.3775739999999947E-3</c:v>
                      </c:pt>
                      <c:pt idx="2287">
                        <c:v>1.376571799999991E-3</c:v>
                      </c:pt>
                      <c:pt idx="2288">
                        <c:v>1.3808183999999956E-3</c:v>
                      </c:pt>
                      <c:pt idx="2289">
                        <c:v>1.385724999999993E-3</c:v>
                      </c:pt>
                      <c:pt idx="2290">
                        <c:v>1.3852927999999961E-3</c:v>
                      </c:pt>
                      <c:pt idx="2291">
                        <c:v>1.3846805999999923E-3</c:v>
                      </c:pt>
                      <c:pt idx="2292">
                        <c:v>1.3830083999999954E-3</c:v>
                      </c:pt>
                      <c:pt idx="2293">
                        <c:v>1.3787717999999909E-3</c:v>
                      </c:pt>
                      <c:pt idx="2294">
                        <c:v>1.3749051999999934E-3</c:v>
                      </c:pt>
                      <c:pt idx="2295">
                        <c:v>1.3762451999999932E-3</c:v>
                      </c:pt>
                      <c:pt idx="2296">
                        <c:v>1.3775751999999934E-3</c:v>
                      </c:pt>
                      <c:pt idx="2297">
                        <c:v>1.3762929999999965E-3</c:v>
                      </c:pt>
                      <c:pt idx="2298">
                        <c:v>1.3754807999999926E-3</c:v>
                      </c:pt>
                      <c:pt idx="2299">
                        <c:v>1.3782451999999933E-3</c:v>
                      </c:pt>
                      <c:pt idx="2300">
                        <c:v>1.3811517999999909E-3</c:v>
                      </c:pt>
                      <c:pt idx="2301">
                        <c:v>1.3828661999999985E-3</c:v>
                      </c:pt>
                      <c:pt idx="2302">
                        <c:v>1.3885849999999932E-3</c:v>
                      </c:pt>
                      <c:pt idx="2303">
                        <c:v>1.3950159999999985E-3</c:v>
                      </c:pt>
                      <c:pt idx="2304">
                        <c:v>1.3961181999999953E-3</c:v>
                      </c:pt>
                      <c:pt idx="2305">
                        <c:v>1.3975003999999922E-3</c:v>
                      </c:pt>
                      <c:pt idx="2306">
                        <c:v>1.3986925999999961E-3</c:v>
                      </c:pt>
                      <c:pt idx="2307">
                        <c:v>1.3971203999999921E-3</c:v>
                      </c:pt>
                      <c:pt idx="2308">
                        <c:v>1.3949259999999984E-3</c:v>
                      </c:pt>
                      <c:pt idx="2309">
                        <c:v>1.3941137999999946E-3</c:v>
                      </c:pt>
                      <c:pt idx="2310">
                        <c:v>1.3932115999999908E-3</c:v>
                      </c:pt>
                      <c:pt idx="2311">
                        <c:v>1.390927199999997E-3</c:v>
                      </c:pt>
                      <c:pt idx="2312">
                        <c:v>1.389634999999993E-3</c:v>
                      </c:pt>
                      <c:pt idx="2313">
                        <c:v>1.3944937999999945E-3</c:v>
                      </c:pt>
                      <c:pt idx="2314">
                        <c:v>1.3992625999999959E-3</c:v>
                      </c:pt>
                      <c:pt idx="2315">
                        <c:v>1.4040313999999904E-3</c:v>
                      </c:pt>
                      <c:pt idx="2316">
                        <c:v>1.4060257999999981E-3</c:v>
                      </c:pt>
                      <c:pt idx="2317">
                        <c:v>1.408410199999992E-3</c:v>
                      </c:pt>
                      <c:pt idx="2318">
                        <c:v>1.4014091999999935E-3</c:v>
                      </c:pt>
                      <c:pt idx="2319">
                        <c:v>1.3987347999999929E-3</c:v>
                      </c:pt>
                      <c:pt idx="2320">
                        <c:v>1.3947781999999952E-3</c:v>
                      </c:pt>
                      <c:pt idx="2321">
                        <c:v>1.3935859999999983E-3</c:v>
                      </c:pt>
                      <c:pt idx="2322">
                        <c:v>1.3910215999999908E-3</c:v>
                      </c:pt>
                      <c:pt idx="2323">
                        <c:v>1.3956381999999953E-3</c:v>
                      </c:pt>
                      <c:pt idx="2324">
                        <c:v>1.3962081999999952E-3</c:v>
                      </c:pt>
                      <c:pt idx="2325">
                        <c:v>1.3939237999999945E-3</c:v>
                      </c:pt>
                      <c:pt idx="2326">
                        <c:v>1.3946837999999945E-3</c:v>
                      </c:pt>
                      <c:pt idx="2327">
                        <c:v>1.3983081999999953E-3</c:v>
                      </c:pt>
                      <c:pt idx="2328">
                        <c:v>1.3988781999999952E-3</c:v>
                      </c:pt>
                      <c:pt idx="2329">
                        <c:v>1.3970737999999946E-3</c:v>
                      </c:pt>
                      <c:pt idx="2330">
                        <c:v>1.3987837999999946E-3</c:v>
                      </c:pt>
                      <c:pt idx="2331">
                        <c:v>1.4002237999999946E-3</c:v>
                      </c:pt>
                      <c:pt idx="2332">
                        <c:v>1.3986993999999938E-3</c:v>
                      </c:pt>
                      <c:pt idx="2333">
                        <c:v>1.3971649999999932E-3</c:v>
                      </c:pt>
                      <c:pt idx="2334">
                        <c:v>1.398504999999993E-3</c:v>
                      </c:pt>
                      <c:pt idx="2335">
                        <c:v>1.3976927999999962E-3</c:v>
                      </c:pt>
                      <c:pt idx="2336">
                        <c:v>1.4000349999999931E-3</c:v>
                      </c:pt>
                      <c:pt idx="2337">
                        <c:v>1.403227199999997E-3</c:v>
                      </c:pt>
                      <c:pt idx="2338">
                        <c:v>1.4043671999999969E-3</c:v>
                      </c:pt>
                      <c:pt idx="2339">
                        <c:v>1.4084715999999908E-3</c:v>
                      </c:pt>
                      <c:pt idx="2340">
                        <c:v>1.4103237999999946E-3</c:v>
                      </c:pt>
                      <c:pt idx="2341">
                        <c:v>1.4098015999999907E-3</c:v>
                      </c:pt>
                      <c:pt idx="2342">
                        <c:v>1.4098015999999907E-3</c:v>
                      </c:pt>
                      <c:pt idx="2343">
                        <c:v>1.4119537999999945E-3</c:v>
                      </c:pt>
                      <c:pt idx="2344">
                        <c:v>1.4104715999999908E-3</c:v>
                      </c:pt>
                      <c:pt idx="2345">
                        <c:v>1.4114215999999908E-3</c:v>
                      </c:pt>
                      <c:pt idx="2346">
                        <c:v>1.4130937999999944E-3</c:v>
                      </c:pt>
                      <c:pt idx="2347">
                        <c:v>1.4108093999999939E-3</c:v>
                      </c:pt>
                      <c:pt idx="2348">
                        <c:v>1.4060405999999923E-3</c:v>
                      </c:pt>
                      <c:pt idx="2349">
                        <c:v>1.4052283999999955E-3</c:v>
                      </c:pt>
                      <c:pt idx="2350">
                        <c:v>1.4030339999999948E-3</c:v>
                      </c:pt>
                      <c:pt idx="2351">
                        <c:v>1.3993673999999972E-3</c:v>
                      </c:pt>
                      <c:pt idx="2352">
                        <c:v>1.3997473999999971E-3</c:v>
                      </c:pt>
                      <c:pt idx="2353">
                        <c:v>1.3997473999999971E-3</c:v>
                      </c:pt>
                      <c:pt idx="2354">
                        <c:v>1.3985551999999932E-3</c:v>
                      </c:pt>
                      <c:pt idx="2355">
                        <c:v>1.3971729999999963E-3</c:v>
                      </c:pt>
                      <c:pt idx="2356">
                        <c:v>1.3957907999999925E-3</c:v>
                      </c:pt>
                      <c:pt idx="2357">
                        <c:v>1.3974629999999964E-3</c:v>
                      </c:pt>
                      <c:pt idx="2358">
                        <c:v>1.402659599999994E-3</c:v>
                      </c:pt>
                      <c:pt idx="2359">
                        <c:v>1.4042795999999939E-3</c:v>
                      </c:pt>
                      <c:pt idx="2360">
                        <c:v>1.4114283999999955E-3</c:v>
                      </c:pt>
                      <c:pt idx="2361">
                        <c:v>1.4130483999999954E-3</c:v>
                      </c:pt>
                      <c:pt idx="2362">
                        <c:v>1.4185349999999931E-3</c:v>
                      </c:pt>
                      <c:pt idx="2363">
                        <c:v>1.4149583999999956E-3</c:v>
                      </c:pt>
                      <c:pt idx="2364">
                        <c:v>1.4137661999999987E-3</c:v>
                      </c:pt>
                      <c:pt idx="2365">
                        <c:v>1.4084273999999972E-3</c:v>
                      </c:pt>
                      <c:pt idx="2366">
                        <c:v>1.4061429999999964E-3</c:v>
                      </c:pt>
                      <c:pt idx="2367">
                        <c:v>1.4001819999999981E-3</c:v>
                      </c:pt>
                      <c:pt idx="2368">
                        <c:v>1.3979875999999905E-3</c:v>
                      </c:pt>
                      <c:pt idx="2369">
                        <c:v>1.3942309999999927E-3</c:v>
                      </c:pt>
                      <c:pt idx="2370">
                        <c:v>1.3931765999999921E-3</c:v>
                      </c:pt>
                      <c:pt idx="2371">
                        <c:v>1.3919421999999983E-3</c:v>
                      </c:pt>
                      <c:pt idx="2372">
                        <c:v>1.3929921999999983E-3</c:v>
                      </c:pt>
                      <c:pt idx="2373">
                        <c:v>1.3931299999999946E-3</c:v>
                      </c:pt>
                      <c:pt idx="2374">
                        <c:v>1.3971821999999984E-3</c:v>
                      </c:pt>
                      <c:pt idx="2375">
                        <c:v>1.4018565999999921E-3</c:v>
                      </c:pt>
                      <c:pt idx="2376">
                        <c:v>1.4023843999999952E-3</c:v>
                      </c:pt>
                      <c:pt idx="2377">
                        <c:v>1.405666599999992E-3</c:v>
                      </c:pt>
                      <c:pt idx="2378">
                        <c:v>1.4108209999999929E-3</c:v>
                      </c:pt>
                      <c:pt idx="2379">
                        <c:v>1.4143931999999967E-3</c:v>
                      </c:pt>
                      <c:pt idx="2380">
                        <c:v>1.4147309999999929E-3</c:v>
                      </c:pt>
                      <c:pt idx="2381">
                        <c:v>1.4192153999999936E-3</c:v>
                      </c:pt>
                      <c:pt idx="2382">
                        <c:v>1.4201131999999966E-3</c:v>
                      </c:pt>
                      <c:pt idx="2383">
                        <c:v>1.419068799999996E-3</c:v>
                      </c:pt>
                      <c:pt idx="2384">
                        <c:v>1.4173543999999952E-3</c:v>
                      </c:pt>
                      <c:pt idx="2385">
                        <c:v>1.4184043999999952E-3</c:v>
                      </c:pt>
                      <c:pt idx="2386">
                        <c:v>1.4185421999999984E-3</c:v>
                      </c:pt>
                      <c:pt idx="2387">
                        <c:v>1.4183999999999946E-3</c:v>
                      </c:pt>
                      <c:pt idx="2388">
                        <c:v>1.4216921999999983E-3</c:v>
                      </c:pt>
                      <c:pt idx="2389">
                        <c:v>1.4240821999999982E-3</c:v>
                      </c:pt>
                      <c:pt idx="2390">
                        <c:v>1.4270321999999983E-3</c:v>
                      </c:pt>
                      <c:pt idx="2391">
                        <c:v>1.4295121999999983E-3</c:v>
                      </c:pt>
                      <c:pt idx="2392">
                        <c:v>1.4337543999999951E-3</c:v>
                      </c:pt>
                      <c:pt idx="2393">
                        <c:v>1.4361443999999952E-3</c:v>
                      </c:pt>
                      <c:pt idx="2394">
                        <c:v>1.4391465999999921E-3</c:v>
                      </c:pt>
                      <c:pt idx="2395">
                        <c:v>1.442628799999996E-3</c:v>
                      </c:pt>
                      <c:pt idx="2396">
                        <c:v>1.4460109999999929E-3</c:v>
                      </c:pt>
                      <c:pt idx="2397">
                        <c:v>1.4473409999999928E-3</c:v>
                      </c:pt>
                      <c:pt idx="2398">
                        <c:v>1.4498731999999966E-3</c:v>
                      </c:pt>
                      <c:pt idx="2399">
                        <c:v>1.4497309999999927E-3</c:v>
                      </c:pt>
                      <c:pt idx="2400">
                        <c:v>1.448438799999996E-3</c:v>
                      </c:pt>
                      <c:pt idx="2401">
                        <c:v>1.4443921999999984E-3</c:v>
                      </c:pt>
                      <c:pt idx="2402">
                        <c:v>1.4430999999999945E-3</c:v>
                      </c:pt>
                      <c:pt idx="2403">
                        <c:v>1.4387633999999969E-3</c:v>
                      </c:pt>
                      <c:pt idx="2404">
                        <c:v>1.4370011999999929E-3</c:v>
                      </c:pt>
                      <c:pt idx="2405">
                        <c:v>1.4338567999999923E-3</c:v>
                      </c:pt>
                      <c:pt idx="2406">
                        <c:v>1.4349589999999961E-3</c:v>
                      </c:pt>
                      <c:pt idx="2407">
                        <c:v>1.4346689999999961E-3</c:v>
                      </c:pt>
                      <c:pt idx="2408">
                        <c:v>1.436341199999993E-3</c:v>
                      </c:pt>
                      <c:pt idx="2409">
                        <c:v>1.436911199999993E-3</c:v>
                      </c:pt>
                      <c:pt idx="2410">
                        <c:v>1.4360989999999962E-3</c:v>
                      </c:pt>
                      <c:pt idx="2411">
                        <c:v>1.4350067999999924E-3</c:v>
                      </c:pt>
                      <c:pt idx="2412">
                        <c:v>1.4305701999999948E-3</c:v>
                      </c:pt>
                      <c:pt idx="2413">
                        <c:v>1.4298101999999948E-3</c:v>
                      </c:pt>
                      <c:pt idx="2414">
                        <c:v>1.4288501999999948E-3</c:v>
                      </c:pt>
                      <c:pt idx="2415">
                        <c:v>1.4292823999999987E-3</c:v>
                      </c:pt>
                      <c:pt idx="2416">
                        <c:v>1.4281323999999985E-3</c:v>
                      </c:pt>
                      <c:pt idx="2417">
                        <c:v>1.4319989999999961E-3</c:v>
                      </c:pt>
                      <c:pt idx="2418">
                        <c:v>1.4319989999999961E-3</c:v>
                      </c:pt>
                      <c:pt idx="2419">
                        <c:v>1.4319989999999961E-3</c:v>
                      </c:pt>
                      <c:pt idx="2420">
                        <c:v>1.4323789999999962E-3</c:v>
                      </c:pt>
                      <c:pt idx="2421">
                        <c:v>1.4352911999999931E-3</c:v>
                      </c:pt>
                      <c:pt idx="2422">
                        <c:v>1.4420599999999946E-3</c:v>
                      </c:pt>
                      <c:pt idx="2423">
                        <c:v>1.4473465999999921E-3</c:v>
                      </c:pt>
                      <c:pt idx="2424">
                        <c:v>1.4524431999999967E-3</c:v>
                      </c:pt>
                      <c:pt idx="2425">
                        <c:v>1.4573597999999943E-3</c:v>
                      </c:pt>
                      <c:pt idx="2426">
                        <c:v>1.459121999999998E-3</c:v>
                      </c:pt>
                      <c:pt idx="2427">
                        <c:v>1.4558353999999936E-3</c:v>
                      </c:pt>
                      <c:pt idx="2428">
                        <c:v>1.4530187999999959E-3</c:v>
                      </c:pt>
                      <c:pt idx="2429">
                        <c:v>1.4507821999999984E-3</c:v>
                      </c:pt>
                      <c:pt idx="2430">
                        <c:v>1.4485455999999938E-3</c:v>
                      </c:pt>
                      <c:pt idx="2431">
                        <c:v>1.447111199999993E-3</c:v>
                      </c:pt>
                      <c:pt idx="2432">
                        <c:v>1.448161199999993E-3</c:v>
                      </c:pt>
                      <c:pt idx="2433">
                        <c:v>1.4501133999999969E-3</c:v>
                      </c:pt>
                      <c:pt idx="2434">
                        <c:v>1.4505933999999969E-3</c:v>
                      </c:pt>
                      <c:pt idx="2435">
                        <c:v>1.4510733999999969E-3</c:v>
                      </c:pt>
                      <c:pt idx="2436">
                        <c:v>1.4532155999999938E-3</c:v>
                      </c:pt>
                      <c:pt idx="2437">
                        <c:v>1.4544555999999938E-3</c:v>
                      </c:pt>
                      <c:pt idx="2438">
                        <c:v>1.4556955999999938E-3</c:v>
                      </c:pt>
                      <c:pt idx="2439">
                        <c:v>1.4566455999999938E-3</c:v>
                      </c:pt>
                      <c:pt idx="2440">
                        <c:v>1.4574155999999938E-3</c:v>
                      </c:pt>
                      <c:pt idx="2441">
                        <c:v>1.4566933999999969E-3</c:v>
                      </c:pt>
                      <c:pt idx="2442">
                        <c:v>1.4580755999999938E-3</c:v>
                      </c:pt>
                      <c:pt idx="2443">
                        <c:v>1.4581755999999938E-3</c:v>
                      </c:pt>
                      <c:pt idx="2444">
                        <c:v>1.4595577999999907E-3</c:v>
                      </c:pt>
                      <c:pt idx="2445">
                        <c:v>1.4624121999999983E-3</c:v>
                      </c:pt>
                      <c:pt idx="2446">
                        <c:v>1.4652765999999921E-3</c:v>
                      </c:pt>
                      <c:pt idx="2447">
                        <c:v>1.4645165999999921E-3</c:v>
                      </c:pt>
                      <c:pt idx="2448">
                        <c:v>1.4630865999999921E-3</c:v>
                      </c:pt>
                      <c:pt idx="2449">
                        <c:v>1.4603643999999952E-3</c:v>
                      </c:pt>
                      <c:pt idx="2450">
                        <c:v>1.4569821999999982E-3</c:v>
                      </c:pt>
                      <c:pt idx="2451">
                        <c:v>1.4541699999999944E-3</c:v>
                      </c:pt>
                      <c:pt idx="2452">
                        <c:v>1.4474911999999931E-3</c:v>
                      </c:pt>
                      <c:pt idx="2453">
                        <c:v>1.4470211999999931E-3</c:v>
                      </c:pt>
                      <c:pt idx="2454">
                        <c:v>1.4430167999999923E-3</c:v>
                      </c:pt>
                      <c:pt idx="2455">
                        <c:v>1.4395823999999986E-3</c:v>
                      </c:pt>
                      <c:pt idx="2456">
                        <c:v>1.435577999999991E-3</c:v>
                      </c:pt>
                      <c:pt idx="2457">
                        <c:v>1.4374823999999985E-3</c:v>
                      </c:pt>
                      <c:pt idx="2458">
                        <c:v>1.4351501999999947E-3</c:v>
                      </c:pt>
                      <c:pt idx="2459">
                        <c:v>1.4355723999999986E-3</c:v>
                      </c:pt>
                      <c:pt idx="2460">
                        <c:v>1.4359623999999984E-3</c:v>
                      </c:pt>
                      <c:pt idx="2461">
                        <c:v>1.4371445999999954E-3</c:v>
                      </c:pt>
                      <c:pt idx="2462">
                        <c:v>1.4412911999999931E-3</c:v>
                      </c:pt>
                      <c:pt idx="2463">
                        <c:v>1.4412911999999931E-3</c:v>
                      </c:pt>
                      <c:pt idx="2464">
                        <c:v>1.4434433999999969E-3</c:v>
                      </c:pt>
                      <c:pt idx="2465">
                        <c:v>1.4470199999999944E-3</c:v>
                      </c:pt>
                      <c:pt idx="2466">
                        <c:v>1.4470199999999944E-3</c:v>
                      </c:pt>
                      <c:pt idx="2467">
                        <c:v>1.4428733999999968E-3</c:v>
                      </c:pt>
                      <c:pt idx="2468">
                        <c:v>1.4441555999999938E-3</c:v>
                      </c:pt>
                      <c:pt idx="2469">
                        <c:v>1.4426733999999969E-3</c:v>
                      </c:pt>
                      <c:pt idx="2470">
                        <c:v>1.4382467999999923E-3</c:v>
                      </c:pt>
                      <c:pt idx="2471">
                        <c:v>1.4361945999999954E-3</c:v>
                      </c:pt>
                      <c:pt idx="2472">
                        <c:v>1.4355245999999955E-3</c:v>
                      </c:pt>
                      <c:pt idx="2473">
                        <c:v>1.4346645999999954E-3</c:v>
                      </c:pt>
                      <c:pt idx="2474">
                        <c:v>1.4338145999999955E-3</c:v>
                      </c:pt>
                      <c:pt idx="2475">
                        <c:v>1.4345267999999922E-3</c:v>
                      </c:pt>
                      <c:pt idx="2476">
                        <c:v>1.4356189999999961E-3</c:v>
                      </c:pt>
                      <c:pt idx="2477">
                        <c:v>1.4339567999999924E-3</c:v>
                      </c:pt>
                      <c:pt idx="2478">
                        <c:v>1.4325745999999955E-3</c:v>
                      </c:pt>
                      <c:pt idx="2479">
                        <c:v>1.4310923999999985E-3</c:v>
                      </c:pt>
                      <c:pt idx="2480">
                        <c:v>1.4365311999999931E-3</c:v>
                      </c:pt>
                      <c:pt idx="2481">
                        <c:v>1.4412899999999946E-3</c:v>
                      </c:pt>
                      <c:pt idx="2482">
                        <c:v>1.446058799999996E-3</c:v>
                      </c:pt>
                      <c:pt idx="2483">
                        <c:v>1.4508275999999905E-3</c:v>
                      </c:pt>
                      <c:pt idx="2484">
                        <c:v>1.4529219999999982E-3</c:v>
                      </c:pt>
                      <c:pt idx="2485">
                        <c:v>1.4494875999999904E-3</c:v>
                      </c:pt>
                      <c:pt idx="2486">
                        <c:v>1.4453409999999928E-3</c:v>
                      </c:pt>
                      <c:pt idx="2487">
                        <c:v>1.4439587999999959E-3</c:v>
                      </c:pt>
                      <c:pt idx="2488">
                        <c:v>1.4419065999999921E-3</c:v>
                      </c:pt>
                      <c:pt idx="2489">
                        <c:v>1.4455831999999967E-3</c:v>
                      </c:pt>
                      <c:pt idx="2490">
                        <c:v>1.4492497999999943E-3</c:v>
                      </c:pt>
                      <c:pt idx="2491">
                        <c:v>1.451966399999992E-3</c:v>
                      </c:pt>
                      <c:pt idx="2492">
                        <c:v>1.4546829999999963E-3</c:v>
                      </c:pt>
                      <c:pt idx="2493">
                        <c:v>1.4564973999999971E-3</c:v>
                      </c:pt>
                      <c:pt idx="2494">
                        <c:v>1.4546773999999972E-3</c:v>
                      </c:pt>
                      <c:pt idx="2495">
                        <c:v>1.4512051999999932E-3</c:v>
                      </c:pt>
                      <c:pt idx="2496">
                        <c:v>1.4440463999999919E-3</c:v>
                      </c:pt>
                      <c:pt idx="2497">
                        <c:v>1.4354253999999936E-3</c:v>
                      </c:pt>
                      <c:pt idx="2498">
                        <c:v>1.4283665999999921E-3</c:v>
                      </c:pt>
                      <c:pt idx="2499">
                        <c:v>1.4215977999999907E-3</c:v>
                      </c:pt>
                      <c:pt idx="2500">
                        <c:v>1.4186955999999937E-3</c:v>
                      </c:pt>
                      <c:pt idx="2501">
                        <c:v>1.4228843999999953E-3</c:v>
                      </c:pt>
                      <c:pt idx="2502">
                        <c:v>1.4271731999999967E-3</c:v>
                      </c:pt>
                      <c:pt idx="2503">
                        <c:v>1.4299897999999942E-3</c:v>
                      </c:pt>
                      <c:pt idx="2504">
                        <c:v>1.431846399999992E-3</c:v>
                      </c:pt>
                      <c:pt idx="2505">
                        <c:v>1.4313185999999957E-3</c:v>
                      </c:pt>
                      <c:pt idx="2506">
                        <c:v>1.4306007999999927E-3</c:v>
                      </c:pt>
                      <c:pt idx="2507">
                        <c:v>1.4297929999999965E-3</c:v>
                      </c:pt>
                      <c:pt idx="2508">
                        <c:v>1.4300773999999972E-3</c:v>
                      </c:pt>
                      <c:pt idx="2509">
                        <c:v>1.4279351999999933E-3</c:v>
                      </c:pt>
                      <c:pt idx="2510">
                        <c:v>1.4252129999999964E-3</c:v>
                      </c:pt>
                      <c:pt idx="2511">
                        <c:v>1.4213085999999957E-3</c:v>
                      </c:pt>
                      <c:pt idx="2512">
                        <c:v>1.416111999999998E-3</c:v>
                      </c:pt>
                      <c:pt idx="2513">
                        <c:v>1.4161541999999951E-3</c:v>
                      </c:pt>
                      <c:pt idx="2514">
                        <c:v>1.4181107999999927E-3</c:v>
                      </c:pt>
                      <c:pt idx="2515">
                        <c:v>1.4219195999999941E-3</c:v>
                      </c:pt>
                      <c:pt idx="2516">
                        <c:v>1.4246361999999985E-3</c:v>
                      </c:pt>
                      <c:pt idx="2517">
                        <c:v>1.4264927999999963E-3</c:v>
                      </c:pt>
                      <c:pt idx="2518">
                        <c:v>1.4200561999999986E-3</c:v>
                      </c:pt>
                      <c:pt idx="2519">
                        <c:v>1.4125273999999971E-3</c:v>
                      </c:pt>
                      <c:pt idx="2520">
                        <c:v>1.4075729999999964E-3</c:v>
                      </c:pt>
                      <c:pt idx="2521">
                        <c:v>1.4023285999999956E-3</c:v>
                      </c:pt>
                      <c:pt idx="2522">
                        <c:v>1.4019907999999926E-3</c:v>
                      </c:pt>
                      <c:pt idx="2523">
                        <c:v>1.4040373999999972E-3</c:v>
                      </c:pt>
                      <c:pt idx="2524">
                        <c:v>1.4068961999999987E-3</c:v>
                      </c:pt>
                      <c:pt idx="2525">
                        <c:v>1.4072805999999923E-3</c:v>
                      </c:pt>
                      <c:pt idx="2526">
                        <c:v>1.4074649999999932E-3</c:v>
                      </c:pt>
                      <c:pt idx="2527">
                        <c:v>1.4049849999999931E-3</c:v>
                      </c:pt>
                      <c:pt idx="2528">
                        <c:v>1.4035549999999932E-3</c:v>
                      </c:pt>
                      <c:pt idx="2529">
                        <c:v>1.4023149999999932E-3</c:v>
                      </c:pt>
                      <c:pt idx="2530">
                        <c:v>1.4040393999999938E-3</c:v>
                      </c:pt>
                      <c:pt idx="2531">
                        <c:v>1.401987199999997E-3</c:v>
                      </c:pt>
                      <c:pt idx="2532">
                        <c:v>1.4048937999999946E-3</c:v>
                      </c:pt>
                      <c:pt idx="2533">
                        <c:v>1.4071303999999923E-3</c:v>
                      </c:pt>
                      <c:pt idx="2534">
                        <c:v>1.4099469999999967E-3</c:v>
                      </c:pt>
                      <c:pt idx="2535">
                        <c:v>1.406934799999993E-3</c:v>
                      </c:pt>
                      <c:pt idx="2536">
                        <c:v>1.4076991999999937E-3</c:v>
                      </c:pt>
                      <c:pt idx="2537">
                        <c:v>1.4042169999999967E-3</c:v>
                      </c:pt>
                      <c:pt idx="2538">
                        <c:v>1.4008347999999928E-3</c:v>
                      </c:pt>
                      <c:pt idx="2539">
                        <c:v>1.3970725999999959E-3</c:v>
                      </c:pt>
                      <c:pt idx="2540">
                        <c:v>1.3940125999999959E-3</c:v>
                      </c:pt>
                      <c:pt idx="2541">
                        <c:v>1.3927247999999928E-3</c:v>
                      </c:pt>
                      <c:pt idx="2542">
                        <c:v>1.390724799999993E-3</c:v>
                      </c:pt>
                      <c:pt idx="2543">
                        <c:v>1.3889147999999929E-3</c:v>
                      </c:pt>
                      <c:pt idx="2544">
                        <c:v>1.3859125999999961E-3</c:v>
                      </c:pt>
                      <c:pt idx="2545">
                        <c:v>1.3840025999999959E-3</c:v>
                      </c:pt>
                      <c:pt idx="2546">
                        <c:v>1.3780459999999984E-3</c:v>
                      </c:pt>
                      <c:pt idx="2547">
                        <c:v>1.3723215999999908E-3</c:v>
                      </c:pt>
                      <c:pt idx="2548">
                        <c:v>1.366417199999997E-3</c:v>
                      </c:pt>
                      <c:pt idx="2549">
                        <c:v>1.3598327999999962E-3</c:v>
                      </c:pt>
                      <c:pt idx="2550">
                        <c:v>1.3568727999999962E-3</c:v>
                      </c:pt>
                      <c:pt idx="2551">
                        <c:v>1.356117199999997E-3</c:v>
                      </c:pt>
                      <c:pt idx="2552">
                        <c:v>1.3602581999999953E-3</c:v>
                      </c:pt>
                      <c:pt idx="2553">
                        <c:v>1.3641191999999936E-3</c:v>
                      </c:pt>
                      <c:pt idx="2554">
                        <c:v>1.368640199999992E-3</c:v>
                      </c:pt>
                      <c:pt idx="2555">
                        <c:v>1.3704067999999966E-3</c:v>
                      </c:pt>
                      <c:pt idx="2556">
                        <c:v>1.3713611999999903E-3</c:v>
                      </c:pt>
                      <c:pt idx="2557">
                        <c:v>1.3690711999999902E-3</c:v>
                      </c:pt>
                      <c:pt idx="2558">
                        <c:v>1.3655889999999934E-3</c:v>
                      </c:pt>
                      <c:pt idx="2559">
                        <c:v>1.3636789999999933E-3</c:v>
                      </c:pt>
                      <c:pt idx="2560">
                        <c:v>1.3606767999999965E-3</c:v>
                      </c:pt>
                      <c:pt idx="2561">
                        <c:v>1.3589667999999964E-3</c:v>
                      </c:pt>
                      <c:pt idx="2562">
                        <c:v>1.3590089999999935E-3</c:v>
                      </c:pt>
                      <c:pt idx="2563">
                        <c:v>1.3588711999999903E-3</c:v>
                      </c:pt>
                      <c:pt idx="2564">
                        <c:v>1.359815599999991E-3</c:v>
                      </c:pt>
                      <c:pt idx="2565">
                        <c:v>1.3592977999999948E-3</c:v>
                      </c:pt>
                      <c:pt idx="2566">
                        <c:v>1.3592921999999955E-3</c:v>
                      </c:pt>
                      <c:pt idx="2567">
                        <c:v>1.3570021999999955E-3</c:v>
                      </c:pt>
                      <c:pt idx="2568">
                        <c:v>1.3550921999999955E-3</c:v>
                      </c:pt>
                      <c:pt idx="2569">
                        <c:v>1.3548543999999925E-3</c:v>
                      </c:pt>
                      <c:pt idx="2570">
                        <c:v>1.3519943999999924E-3</c:v>
                      </c:pt>
                      <c:pt idx="2571">
                        <c:v>1.3514665999999963E-3</c:v>
                      </c:pt>
                      <c:pt idx="2572">
                        <c:v>1.3498987999999931E-3</c:v>
                      </c:pt>
                      <c:pt idx="2573">
                        <c:v>1.3541397999999984E-3</c:v>
                      </c:pt>
                      <c:pt idx="2574">
                        <c:v>1.3581907999999968E-3</c:v>
                      </c:pt>
                      <c:pt idx="2575">
                        <c:v>1.3594773999999945E-3</c:v>
                      </c:pt>
                      <c:pt idx="2576">
                        <c:v>1.3630483999999927E-3</c:v>
                      </c:pt>
                      <c:pt idx="2577">
                        <c:v>1.3624727999999935E-3</c:v>
                      </c:pt>
                      <c:pt idx="2578">
                        <c:v>1.3561783999999927E-3</c:v>
                      </c:pt>
                      <c:pt idx="2579">
                        <c:v>1.3514083999999927E-3</c:v>
                      </c:pt>
                      <c:pt idx="2580">
                        <c:v>1.3505527999999934E-3</c:v>
                      </c:pt>
                      <c:pt idx="2581">
                        <c:v>1.3471227999999934E-3</c:v>
                      </c:pt>
                      <c:pt idx="2582">
                        <c:v>1.3476393999999981E-3</c:v>
                      </c:pt>
                      <c:pt idx="2583">
                        <c:v>1.345401599999995E-3</c:v>
                      </c:pt>
                      <c:pt idx="2584">
                        <c:v>1.341729399999998E-3</c:v>
                      </c:pt>
                      <c:pt idx="2585">
                        <c:v>1.3367271999999942E-3</c:v>
                      </c:pt>
                      <c:pt idx="2586">
                        <c:v>1.3316249999999904E-3</c:v>
                      </c:pt>
                      <c:pt idx="2587">
                        <c:v>1.3284749999999904E-3</c:v>
                      </c:pt>
                      <c:pt idx="2588">
                        <c:v>1.327419399999998E-3</c:v>
                      </c:pt>
                      <c:pt idx="2589">
                        <c:v>1.3261837999999986E-3</c:v>
                      </c:pt>
                      <c:pt idx="2590">
                        <c:v>1.3261781999999926E-3</c:v>
                      </c:pt>
                      <c:pt idx="2591">
                        <c:v>1.3264625999999933E-3</c:v>
                      </c:pt>
                      <c:pt idx="2592">
                        <c:v>1.325464799999997E-3</c:v>
                      </c:pt>
                      <c:pt idx="2593">
                        <c:v>1.323554799999997E-3</c:v>
                      </c:pt>
                      <c:pt idx="2594">
                        <c:v>1.321844799999997E-3</c:v>
                      </c:pt>
                      <c:pt idx="2595">
                        <c:v>1.3204047999999971E-3</c:v>
                      </c:pt>
                      <c:pt idx="2596">
                        <c:v>1.318694799999997E-3</c:v>
                      </c:pt>
                      <c:pt idx="2597">
                        <c:v>1.3161625999999933E-3</c:v>
                      </c:pt>
                      <c:pt idx="2598">
                        <c:v>1.3113559999999955E-3</c:v>
                      </c:pt>
                      <c:pt idx="2599">
                        <c:v>1.3077315999999949E-3</c:v>
                      </c:pt>
                      <c:pt idx="2600">
                        <c:v>1.3042071999999941E-3</c:v>
                      </c:pt>
                      <c:pt idx="2601">
                        <c:v>1.3010527999999934E-3</c:v>
                      </c:pt>
                      <c:pt idx="2602">
                        <c:v>1.3022449999999903E-3</c:v>
                      </c:pt>
                      <c:pt idx="2603">
                        <c:v>1.305009399999998E-3</c:v>
                      </c:pt>
                      <c:pt idx="2604">
                        <c:v>1.3080637999999987E-3</c:v>
                      </c:pt>
                      <c:pt idx="2605">
                        <c:v>1.3115881999999925E-3</c:v>
                      </c:pt>
                      <c:pt idx="2606">
                        <c:v>1.3153125999999932E-3</c:v>
                      </c:pt>
                      <c:pt idx="2607">
                        <c:v>1.3119259999999956E-3</c:v>
                      </c:pt>
                      <c:pt idx="2608">
                        <c:v>1.3061071999999941E-3</c:v>
                      </c:pt>
                      <c:pt idx="2609">
                        <c:v>1.3002983999999926E-3</c:v>
                      </c:pt>
                      <c:pt idx="2610">
                        <c:v>1.2995283999999926E-3</c:v>
                      </c:pt>
                      <c:pt idx="2611">
                        <c:v>1.2985783999999926E-3</c:v>
                      </c:pt>
                      <c:pt idx="2612">
                        <c:v>1.3016749999999904E-3</c:v>
                      </c:pt>
                      <c:pt idx="2613">
                        <c:v>1.3057315999999949E-3</c:v>
                      </c:pt>
                      <c:pt idx="2614">
                        <c:v>1.3109703999999963E-3</c:v>
                      </c:pt>
                      <c:pt idx="2615">
                        <c:v>1.3104003999999964E-3</c:v>
                      </c:pt>
                      <c:pt idx="2616">
                        <c:v>1.3069659999999956E-3</c:v>
                      </c:pt>
                      <c:pt idx="2617">
                        <c:v>1.3050137999999988E-3</c:v>
                      </c:pt>
                      <c:pt idx="2618">
                        <c:v>1.3015793999999979E-3</c:v>
                      </c:pt>
                      <c:pt idx="2619">
                        <c:v>1.2969527999999934E-3</c:v>
                      </c:pt>
                      <c:pt idx="2620">
                        <c:v>1.2939083999999926E-3</c:v>
                      </c:pt>
                      <c:pt idx="2621">
                        <c:v>1.2918561999999958E-3</c:v>
                      </c:pt>
                      <c:pt idx="2622">
                        <c:v>1.2953327999999935E-3</c:v>
                      </c:pt>
                      <c:pt idx="2623">
                        <c:v>1.2933805999999965E-3</c:v>
                      </c:pt>
                      <c:pt idx="2624">
                        <c:v>1.2914283999999928E-3</c:v>
                      </c:pt>
                      <c:pt idx="2625">
                        <c:v>1.2904261999999958E-3</c:v>
                      </c:pt>
                      <c:pt idx="2626">
                        <c:v>1.2914761999999959E-3</c:v>
                      </c:pt>
                      <c:pt idx="2627">
                        <c:v>1.2883795999999981E-3</c:v>
                      </c:pt>
                      <c:pt idx="2628">
                        <c:v>1.2880473999999943E-3</c:v>
                      </c:pt>
                      <c:pt idx="2629">
                        <c:v>1.2892873999999944E-3</c:v>
                      </c:pt>
                      <c:pt idx="2630">
                        <c:v>1.292241799999995E-3</c:v>
                      </c:pt>
                      <c:pt idx="2631">
                        <c:v>1.292241799999995E-3</c:v>
                      </c:pt>
                      <c:pt idx="2632">
                        <c:v>1.2936239999999919E-3</c:v>
                      </c:pt>
                      <c:pt idx="2633">
                        <c:v>1.2961461999999959E-3</c:v>
                      </c:pt>
                      <c:pt idx="2634">
                        <c:v>1.2959561999999957E-3</c:v>
                      </c:pt>
                      <c:pt idx="2635">
                        <c:v>1.2959561999999957E-3</c:v>
                      </c:pt>
                      <c:pt idx="2636">
                        <c:v>1.2958561999999959E-3</c:v>
                      </c:pt>
                      <c:pt idx="2637">
                        <c:v>1.2957661999999958E-3</c:v>
                      </c:pt>
                      <c:pt idx="2638">
                        <c:v>1.293143999999992E-3</c:v>
                      </c:pt>
                      <c:pt idx="2639">
                        <c:v>1.2937661999999957E-3</c:v>
                      </c:pt>
                      <c:pt idx="2640">
                        <c:v>1.2931861999999959E-3</c:v>
                      </c:pt>
                      <c:pt idx="2641">
                        <c:v>1.2924261999999959E-3</c:v>
                      </c:pt>
                      <c:pt idx="2642">
                        <c:v>1.2909961999999959E-3</c:v>
                      </c:pt>
                      <c:pt idx="2643">
                        <c:v>1.2908483999999928E-3</c:v>
                      </c:pt>
                      <c:pt idx="2644">
                        <c:v>1.2895183999999927E-3</c:v>
                      </c:pt>
                      <c:pt idx="2645">
                        <c:v>1.2920449999999904E-3</c:v>
                      </c:pt>
                      <c:pt idx="2646">
                        <c:v>1.2903249999999904E-3</c:v>
                      </c:pt>
                      <c:pt idx="2647">
                        <c:v>1.2948037999999987E-3</c:v>
                      </c:pt>
                      <c:pt idx="2648">
                        <c:v>1.3007647999999971E-3</c:v>
                      </c:pt>
                      <c:pt idx="2649">
                        <c:v>1.2989025999999933E-3</c:v>
                      </c:pt>
                      <c:pt idx="2650">
                        <c:v>1.2923237999999987E-3</c:v>
                      </c:pt>
                      <c:pt idx="2651">
                        <c:v>1.2914737999999988E-3</c:v>
                      </c:pt>
                      <c:pt idx="2652">
                        <c:v>1.2864671999999941E-3</c:v>
                      </c:pt>
                      <c:pt idx="2653">
                        <c:v>1.2800783999999928E-3</c:v>
                      </c:pt>
                      <c:pt idx="2654">
                        <c:v>1.2816027999999935E-3</c:v>
                      </c:pt>
                      <c:pt idx="2655">
                        <c:v>1.2823149999999903E-3</c:v>
                      </c:pt>
                      <c:pt idx="2656">
                        <c:v>1.2804527999999934E-3</c:v>
                      </c:pt>
                      <c:pt idx="2657">
                        <c:v>1.2783105999999965E-3</c:v>
                      </c:pt>
                      <c:pt idx="2658">
                        <c:v>1.2764483999999927E-3</c:v>
                      </c:pt>
                      <c:pt idx="2659">
                        <c:v>1.2746861999999959E-3</c:v>
                      </c:pt>
                      <c:pt idx="2660">
                        <c:v>1.273303999999992E-3</c:v>
                      </c:pt>
                      <c:pt idx="2661">
                        <c:v>1.2702595999999982E-3</c:v>
                      </c:pt>
                      <c:pt idx="2662">
                        <c:v>1.2719217999999951E-3</c:v>
                      </c:pt>
                      <c:pt idx="2663">
                        <c:v>1.2755983999999927E-3</c:v>
                      </c:pt>
                      <c:pt idx="2664">
                        <c:v>1.2795549999999904E-3</c:v>
                      </c:pt>
                      <c:pt idx="2665">
                        <c:v>1.2846037999999988E-3</c:v>
                      </c:pt>
                      <c:pt idx="2666">
                        <c:v>1.2898425999999933E-3</c:v>
                      </c:pt>
                      <c:pt idx="2667">
                        <c:v>1.291656999999994E-3</c:v>
                      </c:pt>
                      <c:pt idx="2668">
                        <c:v>1.2884125999999933E-3</c:v>
                      </c:pt>
                      <c:pt idx="2669">
                        <c:v>1.2879425999999933E-3</c:v>
                      </c:pt>
                      <c:pt idx="2670">
                        <c:v>1.2860803999999962E-3</c:v>
                      </c:pt>
                      <c:pt idx="2671">
                        <c:v>1.2843181999999925E-3</c:v>
                      </c:pt>
                      <c:pt idx="2672">
                        <c:v>1.2843181999999925E-3</c:v>
                      </c:pt>
                      <c:pt idx="2673">
                        <c:v>1.2843181999999925E-3</c:v>
                      </c:pt>
                      <c:pt idx="2674">
                        <c:v>1.2843181999999925E-3</c:v>
                      </c:pt>
                      <c:pt idx="2675">
                        <c:v>1.2817437999999987E-3</c:v>
                      </c:pt>
                      <c:pt idx="2676">
                        <c:v>1.2806415999999949E-3</c:v>
                      </c:pt>
                      <c:pt idx="2677">
                        <c:v>1.2781671999999942E-3</c:v>
                      </c:pt>
                      <c:pt idx="2678">
                        <c:v>1.2773549999999904E-3</c:v>
                      </c:pt>
                      <c:pt idx="2679">
                        <c:v>1.2765427999999934E-3</c:v>
                      </c:pt>
                      <c:pt idx="2680">
                        <c:v>1.2778827999999935E-3</c:v>
                      </c:pt>
                      <c:pt idx="2681">
                        <c:v>1.2811271999999942E-3</c:v>
                      </c:pt>
                      <c:pt idx="2682">
                        <c:v>1.282979399999998E-3</c:v>
                      </c:pt>
                      <c:pt idx="2683">
                        <c:v>1.2845515999999949E-3</c:v>
                      </c:pt>
                      <c:pt idx="2684">
                        <c:v>1.2861237999999987E-3</c:v>
                      </c:pt>
                      <c:pt idx="2685">
                        <c:v>1.2811271999999942E-3</c:v>
                      </c:pt>
                      <c:pt idx="2686">
                        <c:v>1.2754983999999927E-3</c:v>
                      </c:pt>
                      <c:pt idx="2687">
                        <c:v>1.2708295999999983E-3</c:v>
                      </c:pt>
                      <c:pt idx="2688">
                        <c:v>1.2716895999999981E-3</c:v>
                      </c:pt>
                      <c:pt idx="2689">
                        <c:v>1.2725495999999982E-3</c:v>
                      </c:pt>
                      <c:pt idx="2690">
                        <c:v>1.2795083999999927E-3</c:v>
                      </c:pt>
                      <c:pt idx="2691">
                        <c:v>1.2859871999999942E-3</c:v>
                      </c:pt>
                      <c:pt idx="2692">
                        <c:v>1.2927981999999924E-3</c:v>
                      </c:pt>
                      <c:pt idx="2693">
                        <c:v>1.2935203999999963E-3</c:v>
                      </c:pt>
                      <c:pt idx="2694">
                        <c:v>1.2956147999999971E-3</c:v>
                      </c:pt>
                      <c:pt idx="2695">
                        <c:v>1.2972291999999907E-3</c:v>
                      </c:pt>
                      <c:pt idx="2696">
                        <c:v>1.3007157999999953E-3</c:v>
                      </c:pt>
                      <c:pt idx="2697">
                        <c:v>1.3030001999999961E-3</c:v>
                      </c:pt>
                      <c:pt idx="2698">
                        <c:v>1.3078167999999938E-3</c:v>
                      </c:pt>
                      <c:pt idx="2699">
                        <c:v>1.3084867999999937E-3</c:v>
                      </c:pt>
                      <c:pt idx="2700">
                        <c:v>1.306572399999993E-3</c:v>
                      </c:pt>
                      <c:pt idx="2701">
                        <c:v>1.3046679999999923E-3</c:v>
                      </c:pt>
                      <c:pt idx="2702">
                        <c:v>1.3026735999999985E-3</c:v>
                      </c:pt>
                      <c:pt idx="2703">
                        <c:v>1.2987169999999939E-3</c:v>
                      </c:pt>
                      <c:pt idx="2704">
                        <c:v>1.2976147999999971E-3</c:v>
                      </c:pt>
                      <c:pt idx="2705">
                        <c:v>1.2959525999999932E-3</c:v>
                      </c:pt>
                      <c:pt idx="2706">
                        <c:v>1.2946603999999962E-3</c:v>
                      </c:pt>
                      <c:pt idx="2707">
                        <c:v>1.2927081999999925E-3</c:v>
                      </c:pt>
                      <c:pt idx="2708">
                        <c:v>1.2902759999999956E-3</c:v>
                      </c:pt>
                      <c:pt idx="2709">
                        <c:v>1.2891359999999956E-3</c:v>
                      </c:pt>
                      <c:pt idx="2710">
                        <c:v>1.2897481999999925E-3</c:v>
                      </c:pt>
                      <c:pt idx="2711">
                        <c:v>1.2899903999999964E-3</c:v>
                      </c:pt>
                      <c:pt idx="2712">
                        <c:v>1.2902225999999932E-3</c:v>
                      </c:pt>
                      <c:pt idx="2713">
                        <c:v>1.2897525999999932E-3</c:v>
                      </c:pt>
                      <c:pt idx="2714">
                        <c:v>1.2858381999999926E-3</c:v>
                      </c:pt>
                      <c:pt idx="2715">
                        <c:v>1.2833159999999955E-3</c:v>
                      </c:pt>
                      <c:pt idx="2716">
                        <c:v>1.2796915999999949E-3</c:v>
                      </c:pt>
                      <c:pt idx="2717">
                        <c:v>1.2767371999999942E-3</c:v>
                      </c:pt>
                      <c:pt idx="2718">
                        <c:v>1.2746849999999903E-3</c:v>
                      </c:pt>
                      <c:pt idx="2719">
                        <c:v>1.2791215999999948E-3</c:v>
                      </c:pt>
                      <c:pt idx="2720">
                        <c:v>1.2818859999999955E-3</c:v>
                      </c:pt>
                      <c:pt idx="2721">
                        <c:v>1.2815059999999956E-3</c:v>
                      </c:pt>
                      <c:pt idx="2722">
                        <c:v>1.2838803999999963E-3</c:v>
                      </c:pt>
                      <c:pt idx="2723">
                        <c:v>1.2870347999999971E-3</c:v>
                      </c:pt>
                      <c:pt idx="2724">
                        <c:v>1.287414799999997E-3</c:v>
                      </c:pt>
                      <c:pt idx="2725">
                        <c:v>1.2871725999999933E-3</c:v>
                      </c:pt>
                      <c:pt idx="2726">
                        <c:v>1.2911769999999941E-3</c:v>
                      </c:pt>
                      <c:pt idx="2727">
                        <c:v>1.2924169999999938E-3</c:v>
                      </c:pt>
                      <c:pt idx="2728">
                        <c:v>1.291604799999997E-3</c:v>
                      </c:pt>
                      <c:pt idx="2729">
                        <c:v>1.2934669999999939E-3</c:v>
                      </c:pt>
                      <c:pt idx="2730">
                        <c:v>1.2946591999999908E-3</c:v>
                      </c:pt>
                      <c:pt idx="2731">
                        <c:v>1.2989057999999954E-3</c:v>
                      </c:pt>
                      <c:pt idx="2732">
                        <c:v>1.3012801999999961E-3</c:v>
                      </c:pt>
                      <c:pt idx="2733">
                        <c:v>1.3010901999999961E-3</c:v>
                      </c:pt>
                      <c:pt idx="2734">
                        <c:v>1.2977557999999953E-3</c:v>
                      </c:pt>
                      <c:pt idx="2735">
                        <c:v>1.2989479999999923E-3</c:v>
                      </c:pt>
                      <c:pt idx="2736">
                        <c:v>1.2970857999999954E-3</c:v>
                      </c:pt>
                      <c:pt idx="2737">
                        <c:v>1.2971857999999955E-3</c:v>
                      </c:pt>
                      <c:pt idx="2738">
                        <c:v>1.3001401999999961E-3</c:v>
                      </c:pt>
                      <c:pt idx="2739">
                        <c:v>1.3036645999999969E-3</c:v>
                      </c:pt>
                      <c:pt idx="2740">
                        <c:v>1.3057167999999937E-3</c:v>
                      </c:pt>
                      <c:pt idx="2741">
                        <c:v>1.3063867999999936E-3</c:v>
                      </c:pt>
                      <c:pt idx="2742">
                        <c:v>1.3082389999999906E-3</c:v>
                      </c:pt>
                      <c:pt idx="2743">
                        <c:v>1.3059545999999967E-3</c:v>
                      </c:pt>
                      <c:pt idx="2744">
                        <c:v>1.304672399999993E-3</c:v>
                      </c:pt>
                      <c:pt idx="2745">
                        <c:v>1.3033801999999962E-3</c:v>
                      </c:pt>
                      <c:pt idx="2746">
                        <c:v>1.3010957999999954E-3</c:v>
                      </c:pt>
                      <c:pt idx="2747">
                        <c:v>1.3011435999999985E-3</c:v>
                      </c:pt>
                      <c:pt idx="2748">
                        <c:v>1.3028635999999985E-3</c:v>
                      </c:pt>
                      <c:pt idx="2749">
                        <c:v>1.3091001999999961E-3</c:v>
                      </c:pt>
                      <c:pt idx="2750">
                        <c:v>1.311110199999996E-3</c:v>
                      </c:pt>
                      <c:pt idx="2751">
                        <c:v>1.314202399999993E-3</c:v>
                      </c:pt>
                      <c:pt idx="2752">
                        <c:v>1.315732399999993E-3</c:v>
                      </c:pt>
                      <c:pt idx="2753">
                        <c:v>1.317162399999993E-3</c:v>
                      </c:pt>
                      <c:pt idx="2754">
                        <c:v>1.3162079999999923E-3</c:v>
                      </c:pt>
                      <c:pt idx="2755">
                        <c:v>1.3184979999999924E-3</c:v>
                      </c:pt>
                      <c:pt idx="2756">
                        <c:v>1.3208779999999923E-3</c:v>
                      </c:pt>
                      <c:pt idx="2757">
                        <c:v>1.3227879999999923E-3</c:v>
                      </c:pt>
                      <c:pt idx="2758">
                        <c:v>1.3231257999999954E-3</c:v>
                      </c:pt>
                      <c:pt idx="2759">
                        <c:v>1.3230735999999986E-3</c:v>
                      </c:pt>
                      <c:pt idx="2760">
                        <c:v>1.3202669999999939E-3</c:v>
                      </c:pt>
                      <c:pt idx="2761">
                        <c:v>1.3189325999999931E-3</c:v>
                      </c:pt>
                      <c:pt idx="2762">
                        <c:v>1.3219347999999971E-3</c:v>
                      </c:pt>
                      <c:pt idx="2763">
                        <c:v>1.3254169999999939E-3</c:v>
                      </c:pt>
                      <c:pt idx="2764">
                        <c:v>1.327326999999994E-3</c:v>
                      </c:pt>
                      <c:pt idx="2765">
                        <c:v>1.3315213999999947E-3</c:v>
                      </c:pt>
                      <c:pt idx="2766">
                        <c:v>1.3371879999999922E-3</c:v>
                      </c:pt>
                      <c:pt idx="2767">
                        <c:v>1.3374257999999954E-3</c:v>
                      </c:pt>
                      <c:pt idx="2768">
                        <c:v>1.3329469999999941E-3</c:v>
                      </c:pt>
                      <c:pt idx="2769">
                        <c:v>1.3350469999999939E-3</c:v>
                      </c:pt>
                      <c:pt idx="2770">
                        <c:v>1.3343303999999963E-3</c:v>
                      </c:pt>
                      <c:pt idx="2771">
                        <c:v>1.3293771999999941E-3</c:v>
                      </c:pt>
                      <c:pt idx="2772">
                        <c:v>1.3285705999999966E-3</c:v>
                      </c:pt>
                      <c:pt idx="2773">
                        <c:v>1.3313883999999927E-3</c:v>
                      </c:pt>
                      <c:pt idx="2774">
                        <c:v>1.3289995999999982E-3</c:v>
                      </c:pt>
                      <c:pt idx="2775">
                        <c:v>1.3310095999999982E-3</c:v>
                      </c:pt>
                      <c:pt idx="2776">
                        <c:v>1.3339117999999952E-3</c:v>
                      </c:pt>
                      <c:pt idx="2777">
                        <c:v>1.3406805999999966E-3</c:v>
                      </c:pt>
                      <c:pt idx="2778">
                        <c:v>1.3453071999999942E-3</c:v>
                      </c:pt>
                      <c:pt idx="2779">
                        <c:v>1.3517859999999957E-3</c:v>
                      </c:pt>
                      <c:pt idx="2780">
                        <c:v>1.3571725999999933E-3</c:v>
                      </c:pt>
                      <c:pt idx="2781">
                        <c:v>1.3630391999999909E-3</c:v>
                      </c:pt>
                      <c:pt idx="2782">
                        <c:v>1.3687057999999953E-3</c:v>
                      </c:pt>
                      <c:pt idx="2783">
                        <c:v>1.375242399999993E-3</c:v>
                      </c:pt>
                      <c:pt idx="2784">
                        <c:v>1.3755801999999961E-3</c:v>
                      </c:pt>
                      <c:pt idx="2785">
                        <c:v>1.3768101999999962E-3</c:v>
                      </c:pt>
                      <c:pt idx="2786">
                        <c:v>1.3750057999999954E-3</c:v>
                      </c:pt>
                      <c:pt idx="2787">
                        <c:v>1.3718091999999908E-3</c:v>
                      </c:pt>
                      <c:pt idx="2788">
                        <c:v>1.3669503999999963E-3</c:v>
                      </c:pt>
                      <c:pt idx="2789">
                        <c:v>1.3690025999999933E-3</c:v>
                      </c:pt>
                      <c:pt idx="2790">
                        <c:v>1.3696725999999932E-3</c:v>
                      </c:pt>
                      <c:pt idx="2791">
                        <c:v>1.3703325999999932E-3</c:v>
                      </c:pt>
                      <c:pt idx="2792">
                        <c:v>1.3710025999999931E-3</c:v>
                      </c:pt>
                      <c:pt idx="2793">
                        <c:v>1.3711925999999933E-3</c:v>
                      </c:pt>
                      <c:pt idx="2794">
                        <c:v>1.3686181999999925E-3</c:v>
                      </c:pt>
                      <c:pt idx="2795">
                        <c:v>1.3658537999999987E-3</c:v>
                      </c:pt>
                      <c:pt idx="2796">
                        <c:v>1.3644715999999949E-3</c:v>
                      </c:pt>
                      <c:pt idx="2797">
                        <c:v>1.3644715999999949E-3</c:v>
                      </c:pt>
                      <c:pt idx="2798">
                        <c:v>1.3628993999999981E-3</c:v>
                      </c:pt>
                      <c:pt idx="2799">
                        <c:v>1.3634215999999949E-3</c:v>
                      </c:pt>
                      <c:pt idx="2800">
                        <c:v>1.3649937999999986E-3</c:v>
                      </c:pt>
                      <c:pt idx="2801">
                        <c:v>1.3646137999999987E-3</c:v>
                      </c:pt>
                      <c:pt idx="2802">
                        <c:v>1.3689503999999963E-3</c:v>
                      </c:pt>
                      <c:pt idx="2803">
                        <c:v>1.3713347999999971E-3</c:v>
                      </c:pt>
                      <c:pt idx="2804">
                        <c:v>1.3743891999999909E-3</c:v>
                      </c:pt>
                      <c:pt idx="2805">
                        <c:v>1.3778657999999953E-3</c:v>
                      </c:pt>
                      <c:pt idx="2806">
                        <c:v>1.380340199999996E-3</c:v>
                      </c:pt>
                      <c:pt idx="2807">
                        <c:v>1.380872399999993E-3</c:v>
                      </c:pt>
                      <c:pt idx="2808">
                        <c:v>1.3833467999999937E-3</c:v>
                      </c:pt>
                      <c:pt idx="2809">
                        <c:v>1.3816745999999968E-3</c:v>
                      </c:pt>
                      <c:pt idx="2810">
                        <c:v>1.3816745999999968E-3</c:v>
                      </c:pt>
                      <c:pt idx="2811">
                        <c:v>1.3832467999999936E-3</c:v>
                      </c:pt>
                      <c:pt idx="2812">
                        <c:v>1.3801545999999969E-3</c:v>
                      </c:pt>
                      <c:pt idx="2813">
                        <c:v>1.3770523999999929E-3</c:v>
                      </c:pt>
                      <c:pt idx="2814">
                        <c:v>1.3794789999999905E-3</c:v>
                      </c:pt>
                      <c:pt idx="2815">
                        <c:v>1.3789611999999944E-3</c:v>
                      </c:pt>
                      <c:pt idx="2816">
                        <c:v>1.3798155999999952E-3</c:v>
                      </c:pt>
                      <c:pt idx="2817">
                        <c:v>1.3825799999999959E-3</c:v>
                      </c:pt>
                      <c:pt idx="2818">
                        <c:v>1.3853443999999966E-3</c:v>
                      </c:pt>
                      <c:pt idx="2819">
                        <c:v>1.3853443999999966E-3</c:v>
                      </c:pt>
                      <c:pt idx="2820">
                        <c:v>1.3854343999999965E-3</c:v>
                      </c:pt>
                      <c:pt idx="2821">
                        <c:v>1.3855343999999966E-3</c:v>
                      </c:pt>
                      <c:pt idx="2822">
                        <c:v>1.3832921999999929E-3</c:v>
                      </c:pt>
                      <c:pt idx="2823">
                        <c:v>1.3824321999999928E-3</c:v>
                      </c:pt>
                      <c:pt idx="2824">
                        <c:v>1.380669999999996E-3</c:v>
                      </c:pt>
                      <c:pt idx="2825">
                        <c:v>1.3788177999999921E-3</c:v>
                      </c:pt>
                      <c:pt idx="2826">
                        <c:v>1.3769555999999952E-3</c:v>
                      </c:pt>
                      <c:pt idx="2827">
                        <c:v>1.3761433999999982E-3</c:v>
                      </c:pt>
                      <c:pt idx="2828">
                        <c:v>1.3767133999999983E-3</c:v>
                      </c:pt>
                      <c:pt idx="2829">
                        <c:v>1.3768133999999984E-3</c:v>
                      </c:pt>
                      <c:pt idx="2830">
                        <c:v>1.3776255999999952E-3</c:v>
                      </c:pt>
                      <c:pt idx="2831">
                        <c:v>1.3778155999999951E-3</c:v>
                      </c:pt>
                      <c:pt idx="2832">
                        <c:v>1.3782855999999951E-3</c:v>
                      </c:pt>
                      <c:pt idx="2833">
                        <c:v>1.3778155999999951E-3</c:v>
                      </c:pt>
                      <c:pt idx="2834">
                        <c:v>1.3780055999999951E-3</c:v>
                      </c:pt>
                      <c:pt idx="2835">
                        <c:v>1.3789555999999951E-3</c:v>
                      </c:pt>
                      <c:pt idx="2836">
                        <c:v>1.3790555999999951E-3</c:v>
                      </c:pt>
                      <c:pt idx="2837">
                        <c:v>1.3784755999999951E-3</c:v>
                      </c:pt>
                      <c:pt idx="2838">
                        <c:v>1.3788655999999952E-3</c:v>
                      </c:pt>
                      <c:pt idx="2839">
                        <c:v>1.3771933999999983E-3</c:v>
                      </c:pt>
                      <c:pt idx="2840">
                        <c:v>1.3753311999999945E-3</c:v>
                      </c:pt>
                      <c:pt idx="2841">
                        <c:v>1.3763333999999984E-3</c:v>
                      </c:pt>
                      <c:pt idx="2842">
                        <c:v>1.3748611999999944E-3</c:v>
                      </c:pt>
                      <c:pt idx="2843">
                        <c:v>1.3763333999999984E-3</c:v>
                      </c:pt>
                      <c:pt idx="2844">
                        <c:v>1.3770455999999951E-3</c:v>
                      </c:pt>
                      <c:pt idx="2845">
                        <c:v>1.3796199999999959E-3</c:v>
                      </c:pt>
                      <c:pt idx="2846">
                        <c:v>1.3790499999999958E-3</c:v>
                      </c:pt>
                      <c:pt idx="2847">
                        <c:v>1.3784799999999959E-3</c:v>
                      </c:pt>
                      <c:pt idx="2848">
                        <c:v>1.3773299999999958E-3</c:v>
                      </c:pt>
                      <c:pt idx="2849">
                        <c:v>1.3761899999999959E-3</c:v>
                      </c:pt>
                      <c:pt idx="2850">
                        <c:v>1.372707799999992E-3</c:v>
                      </c:pt>
                      <c:pt idx="2851">
                        <c:v>1.3725699999999959E-3</c:v>
                      </c:pt>
                      <c:pt idx="2852">
                        <c:v>1.3749965999999936E-3</c:v>
                      </c:pt>
                      <c:pt idx="2853">
                        <c:v>1.3730865999999934E-3</c:v>
                      </c:pt>
                      <c:pt idx="2854">
                        <c:v>1.3688021999999928E-3</c:v>
                      </c:pt>
                      <c:pt idx="2855">
                        <c:v>1.364887799999992E-3</c:v>
                      </c:pt>
                      <c:pt idx="2856">
                        <c:v>1.364749999999996E-3</c:v>
                      </c:pt>
                      <c:pt idx="2857">
                        <c:v>1.3604555999999952E-3</c:v>
                      </c:pt>
                      <c:pt idx="2858">
                        <c:v>1.3607877999999921E-3</c:v>
                      </c:pt>
                      <c:pt idx="2859">
                        <c:v>1.3656465999999936E-3</c:v>
                      </c:pt>
                      <c:pt idx="2860">
                        <c:v>1.369223199999998E-3</c:v>
                      </c:pt>
                      <c:pt idx="2861">
                        <c:v>1.3678931999999981E-3</c:v>
                      </c:pt>
                      <c:pt idx="2862">
                        <c:v>1.3681253999999949E-3</c:v>
                      </c:pt>
                      <c:pt idx="2863">
                        <c:v>1.3684575999999918E-3</c:v>
                      </c:pt>
                      <c:pt idx="2864">
                        <c:v>1.3682197999999957E-3</c:v>
                      </c:pt>
                      <c:pt idx="2865">
                        <c:v>1.3700341999999964E-3</c:v>
                      </c:pt>
                      <c:pt idx="2866">
                        <c:v>1.3715063999999932E-3</c:v>
                      </c:pt>
                      <c:pt idx="2867">
                        <c:v>1.374370799999994E-3</c:v>
                      </c:pt>
                      <c:pt idx="2868">
                        <c:v>1.3714163999999933E-3</c:v>
                      </c:pt>
                      <c:pt idx="2869">
                        <c:v>1.3648853999999949E-3</c:v>
                      </c:pt>
                      <c:pt idx="2870">
                        <c:v>1.3577843999999966E-3</c:v>
                      </c:pt>
                      <c:pt idx="2871">
                        <c:v>1.3492011999999944E-3</c:v>
                      </c:pt>
                      <c:pt idx="2872">
                        <c:v>1.3457667999999937E-3</c:v>
                      </c:pt>
                      <c:pt idx="2873">
                        <c:v>1.3452967999999937E-3</c:v>
                      </c:pt>
                      <c:pt idx="2874">
                        <c:v>1.3490633999999984E-3</c:v>
                      </c:pt>
                      <c:pt idx="2875">
                        <c:v>1.3528199999999959E-3</c:v>
                      </c:pt>
                      <c:pt idx="2876">
                        <c:v>1.3577365999999935E-3</c:v>
                      </c:pt>
                      <c:pt idx="2877">
                        <c:v>1.3602587999999903E-3</c:v>
                      </c:pt>
                      <c:pt idx="2878">
                        <c:v>1.3614987999999903E-3</c:v>
                      </c:pt>
                      <c:pt idx="2879">
                        <c:v>1.3640309999999943E-3</c:v>
                      </c:pt>
                      <c:pt idx="2880">
                        <c:v>1.3652709999999943E-3</c:v>
                      </c:pt>
                      <c:pt idx="2881">
                        <c:v>1.3650809999999941E-3</c:v>
                      </c:pt>
                      <c:pt idx="2882">
                        <c:v>1.3651709999999942E-3</c:v>
                      </c:pt>
                      <c:pt idx="2883">
                        <c:v>1.3641687999999903E-3</c:v>
                      </c:pt>
                      <c:pt idx="2884">
                        <c:v>1.3617843999999967E-3</c:v>
                      </c:pt>
                      <c:pt idx="2885">
                        <c:v>1.3553533999999983E-3</c:v>
                      </c:pt>
                      <c:pt idx="2886">
                        <c:v>1.3562133999999982E-3</c:v>
                      </c:pt>
                      <c:pt idx="2887">
                        <c:v>1.3558811999999944E-3</c:v>
                      </c:pt>
                      <c:pt idx="2888">
                        <c:v>1.3586933999999982E-3</c:v>
                      </c:pt>
                      <c:pt idx="2889">
                        <c:v>1.3605033999999983E-3</c:v>
                      </c:pt>
                      <c:pt idx="2890">
                        <c:v>1.364887799999992E-3</c:v>
                      </c:pt>
                      <c:pt idx="2891">
                        <c:v>1.366127799999992E-3</c:v>
                      </c:pt>
                      <c:pt idx="2892">
                        <c:v>1.366887799999992E-3</c:v>
                      </c:pt>
                      <c:pt idx="2893">
                        <c:v>1.3674677999999921E-3</c:v>
                      </c:pt>
                      <c:pt idx="2894">
                        <c:v>1.369129999999996E-3</c:v>
                      </c:pt>
                      <c:pt idx="2895">
                        <c:v>1.3711821999999928E-3</c:v>
                      </c:pt>
                      <c:pt idx="2896">
                        <c:v>1.3708499999999959E-3</c:v>
                      </c:pt>
                      <c:pt idx="2897">
                        <c:v>1.3722799999999959E-3</c:v>
                      </c:pt>
                      <c:pt idx="2898">
                        <c:v>1.372227799999992E-3</c:v>
                      </c:pt>
                      <c:pt idx="2899">
                        <c:v>1.3738577999999921E-3</c:v>
                      </c:pt>
                      <c:pt idx="2900">
                        <c:v>1.3724233999999982E-3</c:v>
                      </c:pt>
                      <c:pt idx="2901">
                        <c:v>1.3744233999999982E-3</c:v>
                      </c:pt>
                      <c:pt idx="2902">
                        <c:v>1.3746711999999945E-3</c:v>
                      </c:pt>
                      <c:pt idx="2903">
                        <c:v>1.3706623999999929E-3</c:v>
                      </c:pt>
                      <c:pt idx="2904">
                        <c:v>1.3666635999999984E-3</c:v>
                      </c:pt>
                      <c:pt idx="2905">
                        <c:v>1.3625647999999972E-3</c:v>
                      </c:pt>
                      <c:pt idx="2906">
                        <c:v>1.3602281999999925E-3</c:v>
                      </c:pt>
                      <c:pt idx="2907">
                        <c:v>1.3580815999999949E-3</c:v>
                      </c:pt>
                      <c:pt idx="2908">
                        <c:v>1.3610837999999987E-3</c:v>
                      </c:pt>
                      <c:pt idx="2909">
                        <c:v>1.3650881999999925E-3</c:v>
                      </c:pt>
                      <c:pt idx="2910">
                        <c:v>1.3677103999999963E-3</c:v>
                      </c:pt>
                      <c:pt idx="2911">
                        <c:v>1.3678103999999964E-3</c:v>
                      </c:pt>
                      <c:pt idx="2912">
                        <c:v>1.3674303999999964E-3</c:v>
                      </c:pt>
                      <c:pt idx="2913">
                        <c:v>1.3655681999999924E-3</c:v>
                      </c:pt>
                      <c:pt idx="2914">
                        <c:v>1.3605615999999949E-3</c:v>
                      </c:pt>
                      <c:pt idx="2915">
                        <c:v>1.3578493999999979E-3</c:v>
                      </c:pt>
                      <c:pt idx="2916">
                        <c:v>1.357891599999995E-3</c:v>
                      </c:pt>
                      <c:pt idx="2917">
                        <c:v>1.3582237999999987E-3</c:v>
                      </c:pt>
                      <c:pt idx="2918">
                        <c:v>1.3573637999999986E-3</c:v>
                      </c:pt>
                      <c:pt idx="2919">
                        <c:v>1.3626547999999971E-3</c:v>
                      </c:pt>
                      <c:pt idx="2920">
                        <c:v>1.3641791999999908E-3</c:v>
                      </c:pt>
                      <c:pt idx="2921">
                        <c:v>1.3651335999999984E-3</c:v>
                      </c:pt>
                      <c:pt idx="2922">
                        <c:v>1.3657501999999962E-3</c:v>
                      </c:pt>
                      <c:pt idx="2923">
                        <c:v>1.3660867999999936E-3</c:v>
                      </c:pt>
                      <c:pt idx="2924">
                        <c:v>1.3627467999999937E-3</c:v>
                      </c:pt>
                      <c:pt idx="2925">
                        <c:v>1.3595067999999937E-3</c:v>
                      </c:pt>
                      <c:pt idx="2926">
                        <c:v>1.3553545999999968E-3</c:v>
                      </c:pt>
                      <c:pt idx="2927">
                        <c:v>1.3529223999999931E-3</c:v>
                      </c:pt>
                      <c:pt idx="2928">
                        <c:v>1.3530645999999969E-3</c:v>
                      </c:pt>
                      <c:pt idx="2929">
                        <c:v>1.3529267999999937E-3</c:v>
                      </c:pt>
                      <c:pt idx="2930">
                        <c:v>1.3532111999999944E-3</c:v>
                      </c:pt>
                      <c:pt idx="2931">
                        <c:v>1.354877799999992E-3</c:v>
                      </c:pt>
                      <c:pt idx="2932">
                        <c:v>1.3592087999999905E-3</c:v>
                      </c:pt>
                      <c:pt idx="2933">
                        <c:v>1.3583009999999943E-3</c:v>
                      </c:pt>
                      <c:pt idx="2934">
                        <c:v>1.358353199999998E-3</c:v>
                      </c:pt>
                      <c:pt idx="2935">
                        <c:v>1.3564909999999942E-3</c:v>
                      </c:pt>
                      <c:pt idx="2936">
                        <c:v>1.3529665999999934E-3</c:v>
                      </c:pt>
                      <c:pt idx="2937">
                        <c:v>1.347289999999996E-3</c:v>
                      </c:pt>
                      <c:pt idx="2938">
                        <c:v>1.344477799999992E-3</c:v>
                      </c:pt>
                      <c:pt idx="2939">
                        <c:v>1.3412855999999952E-3</c:v>
                      </c:pt>
                      <c:pt idx="2940">
                        <c:v>1.3409477999999921E-3</c:v>
                      </c:pt>
                      <c:pt idx="2941">
                        <c:v>1.340139999999996E-3</c:v>
                      </c:pt>
                      <c:pt idx="2942">
                        <c:v>1.3401921999999927E-3</c:v>
                      </c:pt>
                      <c:pt idx="2943">
                        <c:v>1.3411365999999934E-3</c:v>
                      </c:pt>
                      <c:pt idx="2944">
                        <c:v>1.3410887999999903E-3</c:v>
                      </c:pt>
                      <c:pt idx="2945">
                        <c:v>1.3410409999999942E-3</c:v>
                      </c:pt>
                      <c:pt idx="2946">
                        <c:v>1.3415631999999982E-3</c:v>
                      </c:pt>
                      <c:pt idx="2947">
                        <c:v>1.3419953999999951E-3</c:v>
                      </c:pt>
                      <c:pt idx="2948">
                        <c:v>1.339943199999998E-3</c:v>
                      </c:pt>
                      <c:pt idx="2949">
                        <c:v>1.3378009999999942E-3</c:v>
                      </c:pt>
                      <c:pt idx="2950">
                        <c:v>1.3353687999999905E-3</c:v>
                      </c:pt>
                      <c:pt idx="2951">
                        <c:v>1.3343187999999904E-3</c:v>
                      </c:pt>
                      <c:pt idx="2952">
                        <c:v>1.3300343999999966E-3</c:v>
                      </c:pt>
                      <c:pt idx="2953">
                        <c:v>1.3331309999999941E-3</c:v>
                      </c:pt>
                      <c:pt idx="2954">
                        <c:v>1.334745399999995E-3</c:v>
                      </c:pt>
                      <c:pt idx="2955">
                        <c:v>1.3374619999999926E-3</c:v>
                      </c:pt>
                      <c:pt idx="2956">
                        <c:v>1.3375141999999963E-3</c:v>
                      </c:pt>
                      <c:pt idx="2957">
                        <c:v>1.3408907999999939E-3</c:v>
                      </c:pt>
                      <c:pt idx="2958">
                        <c:v>1.339940799999994E-3</c:v>
                      </c:pt>
                      <c:pt idx="2959">
                        <c:v>1.3391807999999939E-3</c:v>
                      </c:pt>
                      <c:pt idx="2960">
                        <c:v>1.3334619999999925E-3</c:v>
                      </c:pt>
                      <c:pt idx="2961">
                        <c:v>1.3306975999999918E-3</c:v>
                      </c:pt>
                      <c:pt idx="2962">
                        <c:v>1.3265509999999942E-3</c:v>
                      </c:pt>
                      <c:pt idx="2963">
                        <c:v>1.3265509999999942E-3</c:v>
                      </c:pt>
                      <c:pt idx="2964">
                        <c:v>1.3280231999999981E-3</c:v>
                      </c:pt>
                      <c:pt idx="2965">
                        <c:v>1.3336519999999925E-3</c:v>
                      </c:pt>
                      <c:pt idx="2966">
                        <c:v>1.3378885999999971E-3</c:v>
                      </c:pt>
                      <c:pt idx="2967">
                        <c:v>1.3415651999999947E-3</c:v>
                      </c:pt>
                      <c:pt idx="2968">
                        <c:v>1.339512999999991E-3</c:v>
                      </c:pt>
                      <c:pt idx="2969">
                        <c:v>1.337370799999994E-3</c:v>
                      </c:pt>
                      <c:pt idx="2970">
                        <c:v>1.3338363999999933E-3</c:v>
                      </c:pt>
                      <c:pt idx="2971">
                        <c:v>1.3330763999999933E-3</c:v>
                      </c:pt>
                      <c:pt idx="2972">
                        <c:v>1.335080799999994E-3</c:v>
                      </c:pt>
                      <c:pt idx="2973">
                        <c:v>1.3344107999999941E-3</c:v>
                      </c:pt>
                      <c:pt idx="2974">
                        <c:v>1.3365051999999946E-3</c:v>
                      </c:pt>
                      <c:pt idx="2975">
                        <c:v>1.3398917999999924E-3</c:v>
                      </c:pt>
                      <c:pt idx="2976">
                        <c:v>1.341796199999993E-3</c:v>
                      </c:pt>
                      <c:pt idx="2977">
                        <c:v>1.3426083999999968E-3</c:v>
                      </c:pt>
                      <c:pt idx="2978">
                        <c:v>1.3457949999999945E-3</c:v>
                      </c:pt>
                      <c:pt idx="2979">
                        <c:v>1.3461371999999984E-3</c:v>
                      </c:pt>
                      <c:pt idx="2980">
                        <c:v>1.3452771999999983E-3</c:v>
                      </c:pt>
                      <c:pt idx="2981">
                        <c:v>1.3437471999999983E-3</c:v>
                      </c:pt>
                      <c:pt idx="2982">
                        <c:v>1.3410349999999945E-3</c:v>
                      </c:pt>
                      <c:pt idx="2983">
                        <c:v>1.3387927999999906E-3</c:v>
                      </c:pt>
                      <c:pt idx="2984">
                        <c:v>1.3366405999999937E-3</c:v>
                      </c:pt>
                      <c:pt idx="2985">
                        <c:v>1.3330261999999931E-3</c:v>
                      </c:pt>
                      <c:pt idx="2986">
                        <c:v>1.3282095999999956E-3</c:v>
                      </c:pt>
                      <c:pt idx="2987">
                        <c:v>1.3290217999999924E-3</c:v>
                      </c:pt>
                      <c:pt idx="2988">
                        <c:v>1.3286839999999962E-3</c:v>
                      </c:pt>
                      <c:pt idx="2989">
                        <c:v>1.3255817999999924E-3</c:v>
                      </c:pt>
                      <c:pt idx="2990">
                        <c:v>1.3280183999999969E-3</c:v>
                      </c:pt>
                      <c:pt idx="2991">
                        <c:v>1.3335893999999952E-3</c:v>
                      </c:pt>
                      <c:pt idx="2992">
                        <c:v>1.3310671999999983E-3</c:v>
                      </c:pt>
                      <c:pt idx="2993">
                        <c:v>1.3338315999999921E-3</c:v>
                      </c:pt>
                      <c:pt idx="2994">
                        <c:v>1.3374981999999967E-3</c:v>
                      </c:pt>
                      <c:pt idx="2995">
                        <c:v>1.3384003999999936E-3</c:v>
                      </c:pt>
                      <c:pt idx="2996">
                        <c:v>1.3367381999999967E-3</c:v>
                      </c:pt>
                      <c:pt idx="2997">
                        <c:v>1.3376403999999936E-3</c:v>
                      </c:pt>
                      <c:pt idx="2998">
                        <c:v>1.3331137999999959E-3</c:v>
                      </c:pt>
                      <c:pt idx="2999">
                        <c:v>3.4710739999999997E-2</c:v>
                      </c:pt>
                    </c:numCache>
                  </c:numRef>
                </c:yVal>
                <c:smooth val="0"/>
                <c:extLst>
                  <c:ext xmlns:c16="http://schemas.microsoft.com/office/drawing/2014/chart" uri="{C3380CC4-5D6E-409C-BE32-E72D297353CC}">
                    <c16:uniqueId val="{00000005-BA77-4C68-BB98-887BF9E2B1B5}"/>
                  </c:ext>
                </c:extLst>
              </c15:ser>
            </c15:filteredScatterSeries>
            <c15:filteredScatterSeries>
              <c15:ser>
                <c:idx val="13"/>
                <c:order val="6"/>
                <c:tx>
                  <c:v>7th</c:v>
                </c:tx>
                <c:marker>
                  <c:symbol val="none"/>
                </c:marker>
                <c:xVal>
                  <c:numRef>
                    <c:extLst xmlns:c15="http://schemas.microsoft.com/office/drawing/2012/chart">
                      <c:ext xmlns:c15="http://schemas.microsoft.com/office/drawing/2012/chart" uri="{02D57815-91ED-43cb-92C2-25804820EDAC}">
                        <c15:formulaRef>
                          <c15:sqref>Sheet1!$M$1:$M$3000</c15:sqref>
                        </c15:formulaRef>
                      </c:ext>
                    </c:extLst>
                    <c:numCache>
                      <c:formatCode>General</c:formatCode>
                      <c:ptCount val="3000"/>
                      <c:pt idx="0">
                        <c:v>0.123</c:v>
                      </c:pt>
                      <c:pt idx="1">
                        <c:v>0.52300000000000002</c:v>
                      </c:pt>
                      <c:pt idx="2">
                        <c:v>0.92300000000000004</c:v>
                      </c:pt>
                      <c:pt idx="3">
                        <c:v>1.323</c:v>
                      </c:pt>
                      <c:pt idx="4">
                        <c:v>1.7230000000000001</c:v>
                      </c:pt>
                      <c:pt idx="5">
                        <c:v>2.1230000000000002</c:v>
                      </c:pt>
                      <c:pt idx="6">
                        <c:v>2.5230000000000001</c:v>
                      </c:pt>
                      <c:pt idx="7">
                        <c:v>2.923</c:v>
                      </c:pt>
                      <c:pt idx="8">
                        <c:v>3.3250000000000002</c:v>
                      </c:pt>
                      <c:pt idx="9">
                        <c:v>3.7240000000000002</c:v>
                      </c:pt>
                      <c:pt idx="10">
                        <c:v>4.1239999999999997</c:v>
                      </c:pt>
                      <c:pt idx="11">
                        <c:v>4.524</c:v>
                      </c:pt>
                      <c:pt idx="12">
                        <c:v>4.9240000000000004</c:v>
                      </c:pt>
                      <c:pt idx="13">
                        <c:v>5.3239999999999998</c:v>
                      </c:pt>
                      <c:pt idx="14">
                        <c:v>5.7240000000000002</c:v>
                      </c:pt>
                      <c:pt idx="15">
                        <c:v>6.1239999999999997</c:v>
                      </c:pt>
                      <c:pt idx="16">
                        <c:v>6.524</c:v>
                      </c:pt>
                      <c:pt idx="17">
                        <c:v>6.9240000000000004</c:v>
                      </c:pt>
                      <c:pt idx="18">
                        <c:v>7.3250000000000002</c:v>
                      </c:pt>
                      <c:pt idx="19">
                        <c:v>7.7249999999999996</c:v>
                      </c:pt>
                      <c:pt idx="20">
                        <c:v>8.125</c:v>
                      </c:pt>
                      <c:pt idx="21">
                        <c:v>8.5250000000000004</c:v>
                      </c:pt>
                      <c:pt idx="22">
                        <c:v>8.9250000000000007</c:v>
                      </c:pt>
                      <c:pt idx="23">
                        <c:v>9.3249999999999993</c:v>
                      </c:pt>
                      <c:pt idx="24">
                        <c:v>9.7249999999999996</c:v>
                      </c:pt>
                      <c:pt idx="25">
                        <c:v>10.125</c:v>
                      </c:pt>
                      <c:pt idx="26">
                        <c:v>10.525</c:v>
                      </c:pt>
                      <c:pt idx="27">
                        <c:v>10.925000000000001</c:v>
                      </c:pt>
                      <c:pt idx="28">
                        <c:v>11.327</c:v>
                      </c:pt>
                      <c:pt idx="29">
                        <c:v>11.727</c:v>
                      </c:pt>
                      <c:pt idx="30">
                        <c:v>12.127000000000001</c:v>
                      </c:pt>
                      <c:pt idx="31">
                        <c:v>12.526999999999999</c:v>
                      </c:pt>
                      <c:pt idx="32">
                        <c:v>12.927</c:v>
                      </c:pt>
                      <c:pt idx="33">
                        <c:v>13.326000000000001</c:v>
                      </c:pt>
                      <c:pt idx="34">
                        <c:v>13.727</c:v>
                      </c:pt>
                      <c:pt idx="35">
                        <c:v>14.127000000000001</c:v>
                      </c:pt>
                      <c:pt idx="36">
                        <c:v>14.526999999999999</c:v>
                      </c:pt>
                      <c:pt idx="37">
                        <c:v>14.927</c:v>
                      </c:pt>
                      <c:pt idx="38">
                        <c:v>15.327999999999999</c:v>
                      </c:pt>
                      <c:pt idx="39">
                        <c:v>15.728</c:v>
                      </c:pt>
                      <c:pt idx="40">
                        <c:v>16.128</c:v>
                      </c:pt>
                      <c:pt idx="41">
                        <c:v>16.527999999999999</c:v>
                      </c:pt>
                      <c:pt idx="42">
                        <c:v>16.928000000000001</c:v>
                      </c:pt>
                      <c:pt idx="43">
                        <c:v>17.327999999999999</c:v>
                      </c:pt>
                      <c:pt idx="44">
                        <c:v>17.728000000000002</c:v>
                      </c:pt>
                      <c:pt idx="45">
                        <c:v>18.128</c:v>
                      </c:pt>
                      <c:pt idx="46">
                        <c:v>18.527999999999999</c:v>
                      </c:pt>
                      <c:pt idx="47">
                        <c:v>18.928000000000001</c:v>
                      </c:pt>
                      <c:pt idx="48">
                        <c:v>19.329000000000001</c:v>
                      </c:pt>
                      <c:pt idx="49">
                        <c:v>19.728999999999999</c:v>
                      </c:pt>
                      <c:pt idx="50">
                        <c:v>20.129000000000001</c:v>
                      </c:pt>
                      <c:pt idx="51">
                        <c:v>20.529</c:v>
                      </c:pt>
                      <c:pt idx="52">
                        <c:v>20.928999999999998</c:v>
                      </c:pt>
                      <c:pt idx="53">
                        <c:v>21.329000000000001</c:v>
                      </c:pt>
                      <c:pt idx="54">
                        <c:v>21.728999999999999</c:v>
                      </c:pt>
                      <c:pt idx="55">
                        <c:v>22.129000000000001</c:v>
                      </c:pt>
                      <c:pt idx="56">
                        <c:v>22.529</c:v>
                      </c:pt>
                      <c:pt idx="57">
                        <c:v>22.928999999999998</c:v>
                      </c:pt>
                      <c:pt idx="58">
                        <c:v>23.332000000000001</c:v>
                      </c:pt>
                      <c:pt idx="59">
                        <c:v>23.731999999999999</c:v>
                      </c:pt>
                      <c:pt idx="60">
                        <c:v>24.132000000000001</c:v>
                      </c:pt>
                      <c:pt idx="61">
                        <c:v>24.532</c:v>
                      </c:pt>
                      <c:pt idx="62">
                        <c:v>24.931999999999999</c:v>
                      </c:pt>
                      <c:pt idx="63">
                        <c:v>25.332000000000001</c:v>
                      </c:pt>
                      <c:pt idx="64">
                        <c:v>25.731999999999999</c:v>
                      </c:pt>
                      <c:pt idx="65">
                        <c:v>26.132000000000001</c:v>
                      </c:pt>
                      <c:pt idx="66">
                        <c:v>26.532</c:v>
                      </c:pt>
                      <c:pt idx="67">
                        <c:v>26.931999999999999</c:v>
                      </c:pt>
                      <c:pt idx="68">
                        <c:v>27.332999999999998</c:v>
                      </c:pt>
                      <c:pt idx="69">
                        <c:v>27.733000000000001</c:v>
                      </c:pt>
                      <c:pt idx="70">
                        <c:v>28.132999999999999</c:v>
                      </c:pt>
                      <c:pt idx="71">
                        <c:v>28.533000000000001</c:v>
                      </c:pt>
                      <c:pt idx="72">
                        <c:v>28.933</c:v>
                      </c:pt>
                      <c:pt idx="73">
                        <c:v>29.332999999999998</c:v>
                      </c:pt>
                      <c:pt idx="74">
                        <c:v>29.733000000000001</c:v>
                      </c:pt>
                      <c:pt idx="75">
                        <c:v>30.132999999999999</c:v>
                      </c:pt>
                      <c:pt idx="76">
                        <c:v>30.533000000000001</c:v>
                      </c:pt>
                      <c:pt idx="77">
                        <c:v>30.933</c:v>
                      </c:pt>
                      <c:pt idx="78">
                        <c:v>31.334</c:v>
                      </c:pt>
                      <c:pt idx="79">
                        <c:v>31.734000000000002</c:v>
                      </c:pt>
                      <c:pt idx="80">
                        <c:v>32.134</c:v>
                      </c:pt>
                      <c:pt idx="81">
                        <c:v>32.533999999999999</c:v>
                      </c:pt>
                      <c:pt idx="82">
                        <c:v>32.933999999999997</c:v>
                      </c:pt>
                      <c:pt idx="83">
                        <c:v>33.334000000000003</c:v>
                      </c:pt>
                      <c:pt idx="84">
                        <c:v>33.734000000000002</c:v>
                      </c:pt>
                      <c:pt idx="85">
                        <c:v>34.134</c:v>
                      </c:pt>
                      <c:pt idx="86">
                        <c:v>34.533999999999999</c:v>
                      </c:pt>
                      <c:pt idx="87">
                        <c:v>34.933999999999997</c:v>
                      </c:pt>
                      <c:pt idx="88">
                        <c:v>35.335000000000001</c:v>
                      </c:pt>
                      <c:pt idx="89">
                        <c:v>35.734999999999999</c:v>
                      </c:pt>
                      <c:pt idx="90">
                        <c:v>36.134999999999998</c:v>
                      </c:pt>
                      <c:pt idx="91">
                        <c:v>36.534999999999997</c:v>
                      </c:pt>
                      <c:pt idx="92">
                        <c:v>36.935000000000002</c:v>
                      </c:pt>
                      <c:pt idx="93">
                        <c:v>37.335000000000001</c:v>
                      </c:pt>
                      <c:pt idx="94">
                        <c:v>37.734999999999999</c:v>
                      </c:pt>
                      <c:pt idx="95">
                        <c:v>38.134999999999998</c:v>
                      </c:pt>
                      <c:pt idx="96">
                        <c:v>38.534999999999997</c:v>
                      </c:pt>
                      <c:pt idx="97">
                        <c:v>38.935000000000002</c:v>
                      </c:pt>
                      <c:pt idx="98">
                        <c:v>39.335999999999999</c:v>
                      </c:pt>
                      <c:pt idx="99">
                        <c:v>39.735999999999997</c:v>
                      </c:pt>
                      <c:pt idx="100">
                        <c:v>40.136000000000003</c:v>
                      </c:pt>
                      <c:pt idx="101">
                        <c:v>40.536000000000001</c:v>
                      </c:pt>
                      <c:pt idx="102">
                        <c:v>40.936</c:v>
                      </c:pt>
                      <c:pt idx="103">
                        <c:v>41.335999999999999</c:v>
                      </c:pt>
                      <c:pt idx="104">
                        <c:v>41.735999999999997</c:v>
                      </c:pt>
                      <c:pt idx="105">
                        <c:v>42.136000000000003</c:v>
                      </c:pt>
                      <c:pt idx="106">
                        <c:v>42.536000000000001</c:v>
                      </c:pt>
                      <c:pt idx="107">
                        <c:v>42.936</c:v>
                      </c:pt>
                      <c:pt idx="108">
                        <c:v>43.337000000000003</c:v>
                      </c:pt>
                      <c:pt idx="109">
                        <c:v>43.737000000000002</c:v>
                      </c:pt>
                      <c:pt idx="110">
                        <c:v>44.137</c:v>
                      </c:pt>
                      <c:pt idx="111">
                        <c:v>44.536999999999999</c:v>
                      </c:pt>
                      <c:pt idx="112">
                        <c:v>44.936999999999998</c:v>
                      </c:pt>
                      <c:pt idx="113">
                        <c:v>45.337000000000003</c:v>
                      </c:pt>
                      <c:pt idx="114">
                        <c:v>45.737000000000002</c:v>
                      </c:pt>
                      <c:pt idx="115">
                        <c:v>46.137</c:v>
                      </c:pt>
                      <c:pt idx="116">
                        <c:v>46.536999999999999</c:v>
                      </c:pt>
                      <c:pt idx="117">
                        <c:v>46.936999999999998</c:v>
                      </c:pt>
                      <c:pt idx="118">
                        <c:v>47.338000000000001</c:v>
                      </c:pt>
                      <c:pt idx="119">
                        <c:v>47.738</c:v>
                      </c:pt>
                      <c:pt idx="120">
                        <c:v>48.137999999999998</c:v>
                      </c:pt>
                      <c:pt idx="121">
                        <c:v>48.537999999999997</c:v>
                      </c:pt>
                      <c:pt idx="122">
                        <c:v>48.938000000000002</c:v>
                      </c:pt>
                      <c:pt idx="123">
                        <c:v>49.338000000000001</c:v>
                      </c:pt>
                      <c:pt idx="124">
                        <c:v>49.738</c:v>
                      </c:pt>
                      <c:pt idx="125">
                        <c:v>50.137999999999998</c:v>
                      </c:pt>
                      <c:pt idx="126">
                        <c:v>50.537999999999997</c:v>
                      </c:pt>
                      <c:pt idx="127">
                        <c:v>50.938000000000002</c:v>
                      </c:pt>
                      <c:pt idx="128">
                        <c:v>51.34</c:v>
                      </c:pt>
                      <c:pt idx="129">
                        <c:v>51.738999999999997</c:v>
                      </c:pt>
                      <c:pt idx="130">
                        <c:v>52.139000000000003</c:v>
                      </c:pt>
                      <c:pt idx="131">
                        <c:v>52.539000000000001</c:v>
                      </c:pt>
                      <c:pt idx="132">
                        <c:v>52.939</c:v>
                      </c:pt>
                      <c:pt idx="133">
                        <c:v>53.338999999999999</c:v>
                      </c:pt>
                      <c:pt idx="134">
                        <c:v>53.738999999999997</c:v>
                      </c:pt>
                      <c:pt idx="135">
                        <c:v>54.139000000000003</c:v>
                      </c:pt>
                      <c:pt idx="136">
                        <c:v>54.539000000000001</c:v>
                      </c:pt>
                      <c:pt idx="137">
                        <c:v>54.939</c:v>
                      </c:pt>
                      <c:pt idx="138">
                        <c:v>55.34</c:v>
                      </c:pt>
                      <c:pt idx="139">
                        <c:v>55.74</c:v>
                      </c:pt>
                      <c:pt idx="140">
                        <c:v>56.14</c:v>
                      </c:pt>
                      <c:pt idx="141">
                        <c:v>56.54</c:v>
                      </c:pt>
                      <c:pt idx="142">
                        <c:v>56.94</c:v>
                      </c:pt>
                      <c:pt idx="143">
                        <c:v>57.34</c:v>
                      </c:pt>
                      <c:pt idx="144">
                        <c:v>57.74</c:v>
                      </c:pt>
                      <c:pt idx="145">
                        <c:v>58.14</c:v>
                      </c:pt>
                      <c:pt idx="146">
                        <c:v>58.54</c:v>
                      </c:pt>
                      <c:pt idx="147">
                        <c:v>58.94</c:v>
                      </c:pt>
                      <c:pt idx="148">
                        <c:v>59.341000000000001</c:v>
                      </c:pt>
                      <c:pt idx="149">
                        <c:v>59.741</c:v>
                      </c:pt>
                      <c:pt idx="150">
                        <c:v>60.140999999999998</c:v>
                      </c:pt>
                      <c:pt idx="151">
                        <c:v>60.540999999999997</c:v>
                      </c:pt>
                      <c:pt idx="152">
                        <c:v>60.941000000000003</c:v>
                      </c:pt>
                      <c:pt idx="153">
                        <c:v>61.341000000000001</c:v>
                      </c:pt>
                      <c:pt idx="154">
                        <c:v>61.741</c:v>
                      </c:pt>
                      <c:pt idx="155">
                        <c:v>62.140999999999998</c:v>
                      </c:pt>
                      <c:pt idx="156">
                        <c:v>62.540999999999997</c:v>
                      </c:pt>
                      <c:pt idx="157">
                        <c:v>62.941000000000003</c:v>
                      </c:pt>
                      <c:pt idx="158">
                        <c:v>63.341999999999999</c:v>
                      </c:pt>
                      <c:pt idx="159">
                        <c:v>63.741999999999997</c:v>
                      </c:pt>
                      <c:pt idx="160">
                        <c:v>64.141999999999996</c:v>
                      </c:pt>
                      <c:pt idx="161">
                        <c:v>64.542000000000002</c:v>
                      </c:pt>
                      <c:pt idx="162">
                        <c:v>64.941999999999993</c:v>
                      </c:pt>
                      <c:pt idx="163">
                        <c:v>65.341999999999999</c:v>
                      </c:pt>
                      <c:pt idx="164">
                        <c:v>65.742000000000004</c:v>
                      </c:pt>
                      <c:pt idx="165">
                        <c:v>66.141999999999996</c:v>
                      </c:pt>
                      <c:pt idx="166">
                        <c:v>66.542000000000002</c:v>
                      </c:pt>
                      <c:pt idx="167">
                        <c:v>66.941999999999993</c:v>
                      </c:pt>
                      <c:pt idx="168">
                        <c:v>67.343000000000004</c:v>
                      </c:pt>
                      <c:pt idx="169">
                        <c:v>67.742999999999995</c:v>
                      </c:pt>
                      <c:pt idx="170">
                        <c:v>68.143000000000001</c:v>
                      </c:pt>
                      <c:pt idx="171">
                        <c:v>68.543000000000006</c:v>
                      </c:pt>
                      <c:pt idx="172">
                        <c:v>68.942999999999998</c:v>
                      </c:pt>
                      <c:pt idx="173">
                        <c:v>69.343000000000004</c:v>
                      </c:pt>
                      <c:pt idx="174">
                        <c:v>69.742999999999995</c:v>
                      </c:pt>
                      <c:pt idx="175">
                        <c:v>70.143000000000001</c:v>
                      </c:pt>
                      <c:pt idx="176">
                        <c:v>70.543000000000006</c:v>
                      </c:pt>
                      <c:pt idx="177">
                        <c:v>70.942999999999998</c:v>
                      </c:pt>
                      <c:pt idx="178">
                        <c:v>71.343999999999994</c:v>
                      </c:pt>
                      <c:pt idx="179">
                        <c:v>71.744</c:v>
                      </c:pt>
                      <c:pt idx="180">
                        <c:v>72.144000000000005</c:v>
                      </c:pt>
                      <c:pt idx="181">
                        <c:v>72.543999999999997</c:v>
                      </c:pt>
                      <c:pt idx="182">
                        <c:v>72.944000000000003</c:v>
                      </c:pt>
                      <c:pt idx="183">
                        <c:v>73.343999999999994</c:v>
                      </c:pt>
                      <c:pt idx="184">
                        <c:v>73.744</c:v>
                      </c:pt>
                      <c:pt idx="185">
                        <c:v>74.144000000000005</c:v>
                      </c:pt>
                      <c:pt idx="186">
                        <c:v>74.543999999999997</c:v>
                      </c:pt>
                      <c:pt idx="187">
                        <c:v>74.944000000000003</c:v>
                      </c:pt>
                      <c:pt idx="188">
                        <c:v>75.344999999999999</c:v>
                      </c:pt>
                      <c:pt idx="189">
                        <c:v>75.745000000000005</c:v>
                      </c:pt>
                      <c:pt idx="190">
                        <c:v>76.146000000000001</c:v>
                      </c:pt>
                      <c:pt idx="191">
                        <c:v>76.546000000000006</c:v>
                      </c:pt>
                      <c:pt idx="192">
                        <c:v>76.945999999999998</c:v>
                      </c:pt>
                      <c:pt idx="193">
                        <c:v>77.344999999999999</c:v>
                      </c:pt>
                      <c:pt idx="194">
                        <c:v>77.745000000000005</c:v>
                      </c:pt>
                      <c:pt idx="195">
                        <c:v>78.146000000000001</c:v>
                      </c:pt>
                      <c:pt idx="196">
                        <c:v>78.546000000000006</c:v>
                      </c:pt>
                      <c:pt idx="197">
                        <c:v>78.944999999999993</c:v>
                      </c:pt>
                      <c:pt idx="198">
                        <c:v>79.346999999999994</c:v>
                      </c:pt>
                      <c:pt idx="199">
                        <c:v>79.747</c:v>
                      </c:pt>
                      <c:pt idx="200">
                        <c:v>80.147000000000006</c:v>
                      </c:pt>
                      <c:pt idx="201">
                        <c:v>80.546999999999997</c:v>
                      </c:pt>
                      <c:pt idx="202">
                        <c:v>80.947000000000003</c:v>
                      </c:pt>
                      <c:pt idx="203">
                        <c:v>81.346999999999994</c:v>
                      </c:pt>
                      <c:pt idx="204">
                        <c:v>81.747</c:v>
                      </c:pt>
                      <c:pt idx="205">
                        <c:v>82.147000000000006</c:v>
                      </c:pt>
                      <c:pt idx="206">
                        <c:v>82.546999999999997</c:v>
                      </c:pt>
                      <c:pt idx="207">
                        <c:v>82.947000000000003</c:v>
                      </c:pt>
                      <c:pt idx="208">
                        <c:v>83.347999999999999</c:v>
                      </c:pt>
                      <c:pt idx="209">
                        <c:v>83.748000000000005</c:v>
                      </c:pt>
                      <c:pt idx="210">
                        <c:v>84.147999999999996</c:v>
                      </c:pt>
                      <c:pt idx="211">
                        <c:v>84.548000000000002</c:v>
                      </c:pt>
                      <c:pt idx="212">
                        <c:v>84.947999999999993</c:v>
                      </c:pt>
                      <c:pt idx="213">
                        <c:v>85.347999999999999</c:v>
                      </c:pt>
                      <c:pt idx="214">
                        <c:v>85.748000000000005</c:v>
                      </c:pt>
                      <c:pt idx="215">
                        <c:v>86.147999999999996</c:v>
                      </c:pt>
                      <c:pt idx="216">
                        <c:v>86.548000000000002</c:v>
                      </c:pt>
                      <c:pt idx="217">
                        <c:v>86.947999999999993</c:v>
                      </c:pt>
                      <c:pt idx="218">
                        <c:v>87.349000000000004</c:v>
                      </c:pt>
                      <c:pt idx="219">
                        <c:v>87.748999999999995</c:v>
                      </c:pt>
                      <c:pt idx="220">
                        <c:v>88.149000000000001</c:v>
                      </c:pt>
                      <c:pt idx="221">
                        <c:v>88.549000000000007</c:v>
                      </c:pt>
                      <c:pt idx="222">
                        <c:v>88.948999999999998</c:v>
                      </c:pt>
                      <c:pt idx="223">
                        <c:v>89.349000000000004</c:v>
                      </c:pt>
                      <c:pt idx="224">
                        <c:v>89.748999999999995</c:v>
                      </c:pt>
                      <c:pt idx="225">
                        <c:v>90.149000000000001</c:v>
                      </c:pt>
                      <c:pt idx="226">
                        <c:v>90.549000000000007</c:v>
                      </c:pt>
                      <c:pt idx="227">
                        <c:v>90.948999999999998</c:v>
                      </c:pt>
                      <c:pt idx="228">
                        <c:v>91.35</c:v>
                      </c:pt>
                      <c:pt idx="229">
                        <c:v>91.75</c:v>
                      </c:pt>
                      <c:pt idx="230">
                        <c:v>92.149000000000001</c:v>
                      </c:pt>
                      <c:pt idx="231">
                        <c:v>92.55</c:v>
                      </c:pt>
                      <c:pt idx="232">
                        <c:v>92.95</c:v>
                      </c:pt>
                      <c:pt idx="233">
                        <c:v>93.35</c:v>
                      </c:pt>
                      <c:pt idx="234">
                        <c:v>93.75</c:v>
                      </c:pt>
                      <c:pt idx="235">
                        <c:v>94.149000000000001</c:v>
                      </c:pt>
                      <c:pt idx="236">
                        <c:v>94.55</c:v>
                      </c:pt>
                      <c:pt idx="237">
                        <c:v>94.95</c:v>
                      </c:pt>
                      <c:pt idx="238">
                        <c:v>95.35</c:v>
                      </c:pt>
                      <c:pt idx="239">
                        <c:v>95.75</c:v>
                      </c:pt>
                      <c:pt idx="240">
                        <c:v>96.15</c:v>
                      </c:pt>
                      <c:pt idx="241">
                        <c:v>96.55</c:v>
                      </c:pt>
                      <c:pt idx="242">
                        <c:v>96.95</c:v>
                      </c:pt>
                      <c:pt idx="243">
                        <c:v>97.35</c:v>
                      </c:pt>
                      <c:pt idx="244">
                        <c:v>97.75</c:v>
                      </c:pt>
                      <c:pt idx="245">
                        <c:v>98.15</c:v>
                      </c:pt>
                      <c:pt idx="246">
                        <c:v>98.55</c:v>
                      </c:pt>
                      <c:pt idx="247">
                        <c:v>98.95</c:v>
                      </c:pt>
                      <c:pt idx="248">
                        <c:v>99.350999999999999</c:v>
                      </c:pt>
                      <c:pt idx="249">
                        <c:v>99.751000000000005</c:v>
                      </c:pt>
                      <c:pt idx="250">
                        <c:v>100.151</c:v>
                      </c:pt>
                      <c:pt idx="251">
                        <c:v>100.551</c:v>
                      </c:pt>
                      <c:pt idx="252">
                        <c:v>100.95099999999999</c:v>
                      </c:pt>
                      <c:pt idx="253">
                        <c:v>101.351</c:v>
                      </c:pt>
                      <c:pt idx="254">
                        <c:v>101.751</c:v>
                      </c:pt>
                      <c:pt idx="255">
                        <c:v>102.151</c:v>
                      </c:pt>
                      <c:pt idx="256">
                        <c:v>102.551</c:v>
                      </c:pt>
                      <c:pt idx="257">
                        <c:v>102.95099999999999</c:v>
                      </c:pt>
                      <c:pt idx="258">
                        <c:v>103.352</c:v>
                      </c:pt>
                      <c:pt idx="259">
                        <c:v>103.752</c:v>
                      </c:pt>
                      <c:pt idx="260">
                        <c:v>104.152</c:v>
                      </c:pt>
                      <c:pt idx="261">
                        <c:v>104.55200000000001</c:v>
                      </c:pt>
                      <c:pt idx="262">
                        <c:v>104.952</c:v>
                      </c:pt>
                      <c:pt idx="263">
                        <c:v>105.352</c:v>
                      </c:pt>
                      <c:pt idx="264">
                        <c:v>105.752</c:v>
                      </c:pt>
                      <c:pt idx="265">
                        <c:v>106.152</c:v>
                      </c:pt>
                      <c:pt idx="266">
                        <c:v>106.55200000000001</c:v>
                      </c:pt>
                      <c:pt idx="267">
                        <c:v>106.952</c:v>
                      </c:pt>
                      <c:pt idx="268">
                        <c:v>107.35299999999999</c:v>
                      </c:pt>
                      <c:pt idx="269">
                        <c:v>107.753</c:v>
                      </c:pt>
                      <c:pt idx="270">
                        <c:v>108.15300000000001</c:v>
                      </c:pt>
                      <c:pt idx="271">
                        <c:v>108.553</c:v>
                      </c:pt>
                      <c:pt idx="272">
                        <c:v>108.953</c:v>
                      </c:pt>
                      <c:pt idx="273">
                        <c:v>109.35299999999999</c:v>
                      </c:pt>
                      <c:pt idx="274">
                        <c:v>109.753</c:v>
                      </c:pt>
                      <c:pt idx="275">
                        <c:v>110.15300000000001</c:v>
                      </c:pt>
                      <c:pt idx="276">
                        <c:v>110.553</c:v>
                      </c:pt>
                      <c:pt idx="277">
                        <c:v>110.953</c:v>
                      </c:pt>
                      <c:pt idx="278">
                        <c:v>111.354</c:v>
                      </c:pt>
                      <c:pt idx="279">
                        <c:v>111.754</c:v>
                      </c:pt>
                      <c:pt idx="280">
                        <c:v>112.154</c:v>
                      </c:pt>
                      <c:pt idx="281">
                        <c:v>112.554</c:v>
                      </c:pt>
                      <c:pt idx="282">
                        <c:v>112.95399999999999</c:v>
                      </c:pt>
                      <c:pt idx="283">
                        <c:v>113.354</c:v>
                      </c:pt>
                      <c:pt idx="284">
                        <c:v>113.754</c:v>
                      </c:pt>
                      <c:pt idx="285">
                        <c:v>114.154</c:v>
                      </c:pt>
                      <c:pt idx="286">
                        <c:v>114.554</c:v>
                      </c:pt>
                      <c:pt idx="287">
                        <c:v>114.95399999999999</c:v>
                      </c:pt>
                      <c:pt idx="288">
                        <c:v>115.355</c:v>
                      </c:pt>
                      <c:pt idx="289">
                        <c:v>115.756</c:v>
                      </c:pt>
                      <c:pt idx="290">
                        <c:v>116.15600000000001</c:v>
                      </c:pt>
                      <c:pt idx="291">
                        <c:v>116.55500000000001</c:v>
                      </c:pt>
                      <c:pt idx="292">
                        <c:v>116.955</c:v>
                      </c:pt>
                      <c:pt idx="293">
                        <c:v>117.355</c:v>
                      </c:pt>
                      <c:pt idx="294">
                        <c:v>117.756</c:v>
                      </c:pt>
                      <c:pt idx="295">
                        <c:v>118.15600000000001</c:v>
                      </c:pt>
                      <c:pt idx="296">
                        <c:v>118.55500000000001</c:v>
                      </c:pt>
                      <c:pt idx="297">
                        <c:v>118.955</c:v>
                      </c:pt>
                      <c:pt idx="298">
                        <c:v>119.35899999999999</c:v>
                      </c:pt>
                      <c:pt idx="299">
                        <c:v>119.759</c:v>
                      </c:pt>
                      <c:pt idx="300">
                        <c:v>120.15900000000001</c:v>
                      </c:pt>
                      <c:pt idx="301">
                        <c:v>120.559</c:v>
                      </c:pt>
                      <c:pt idx="302">
                        <c:v>120.959</c:v>
                      </c:pt>
                      <c:pt idx="303">
                        <c:v>121.35899999999999</c:v>
                      </c:pt>
                      <c:pt idx="304">
                        <c:v>121.759</c:v>
                      </c:pt>
                      <c:pt idx="305">
                        <c:v>122.15900000000001</c:v>
                      </c:pt>
                      <c:pt idx="306">
                        <c:v>122.559</c:v>
                      </c:pt>
                      <c:pt idx="307">
                        <c:v>122.959</c:v>
                      </c:pt>
                      <c:pt idx="308">
                        <c:v>123.36</c:v>
                      </c:pt>
                      <c:pt idx="309">
                        <c:v>123.76</c:v>
                      </c:pt>
                      <c:pt idx="310">
                        <c:v>124.16</c:v>
                      </c:pt>
                      <c:pt idx="311">
                        <c:v>124.56</c:v>
                      </c:pt>
                      <c:pt idx="312">
                        <c:v>124.96</c:v>
                      </c:pt>
                      <c:pt idx="313">
                        <c:v>125.36</c:v>
                      </c:pt>
                      <c:pt idx="314">
                        <c:v>125.76</c:v>
                      </c:pt>
                      <c:pt idx="315">
                        <c:v>126.16</c:v>
                      </c:pt>
                      <c:pt idx="316">
                        <c:v>126.56</c:v>
                      </c:pt>
                      <c:pt idx="317">
                        <c:v>126.96</c:v>
                      </c:pt>
                      <c:pt idx="318">
                        <c:v>127.361</c:v>
                      </c:pt>
                      <c:pt idx="319">
                        <c:v>127.761</c:v>
                      </c:pt>
                      <c:pt idx="320">
                        <c:v>128.161</c:v>
                      </c:pt>
                      <c:pt idx="321">
                        <c:v>128.56100000000001</c:v>
                      </c:pt>
                      <c:pt idx="322">
                        <c:v>128.96100000000001</c:v>
                      </c:pt>
                      <c:pt idx="323">
                        <c:v>129.36099999999999</c:v>
                      </c:pt>
                      <c:pt idx="324">
                        <c:v>129.761</c:v>
                      </c:pt>
                      <c:pt idx="325">
                        <c:v>130.161</c:v>
                      </c:pt>
                      <c:pt idx="326">
                        <c:v>130.56100000000001</c:v>
                      </c:pt>
                      <c:pt idx="327">
                        <c:v>130.96100000000001</c:v>
                      </c:pt>
                      <c:pt idx="328">
                        <c:v>131.36199999999999</c:v>
                      </c:pt>
                      <c:pt idx="329">
                        <c:v>131.762</c:v>
                      </c:pt>
                      <c:pt idx="330">
                        <c:v>132.16200000000001</c:v>
                      </c:pt>
                      <c:pt idx="331">
                        <c:v>132.56200000000001</c:v>
                      </c:pt>
                      <c:pt idx="332">
                        <c:v>132.96199999999999</c:v>
                      </c:pt>
                      <c:pt idx="333">
                        <c:v>133.36199999999999</c:v>
                      </c:pt>
                      <c:pt idx="334">
                        <c:v>133.762</c:v>
                      </c:pt>
                      <c:pt idx="335">
                        <c:v>134.16200000000001</c:v>
                      </c:pt>
                      <c:pt idx="336">
                        <c:v>134.56200000000001</c:v>
                      </c:pt>
                      <c:pt idx="337">
                        <c:v>134.96199999999999</c:v>
                      </c:pt>
                      <c:pt idx="338">
                        <c:v>135.363</c:v>
                      </c:pt>
                      <c:pt idx="339">
                        <c:v>135.76300000000001</c:v>
                      </c:pt>
                      <c:pt idx="340">
                        <c:v>136.16300000000001</c:v>
                      </c:pt>
                      <c:pt idx="341">
                        <c:v>136.56299999999999</c:v>
                      </c:pt>
                      <c:pt idx="342">
                        <c:v>136.96299999999999</c:v>
                      </c:pt>
                      <c:pt idx="343">
                        <c:v>137.363</c:v>
                      </c:pt>
                      <c:pt idx="344">
                        <c:v>137.76300000000001</c:v>
                      </c:pt>
                      <c:pt idx="345">
                        <c:v>138.16300000000001</c:v>
                      </c:pt>
                      <c:pt idx="346">
                        <c:v>138.56299999999999</c:v>
                      </c:pt>
                      <c:pt idx="347">
                        <c:v>138.96299999999999</c:v>
                      </c:pt>
                      <c:pt idx="348">
                        <c:v>139.364</c:v>
                      </c:pt>
                      <c:pt idx="349">
                        <c:v>139.76400000000001</c:v>
                      </c:pt>
                      <c:pt idx="350">
                        <c:v>140.16399999999999</c:v>
                      </c:pt>
                      <c:pt idx="351">
                        <c:v>140.56399999999999</c:v>
                      </c:pt>
                      <c:pt idx="352">
                        <c:v>140.964</c:v>
                      </c:pt>
                      <c:pt idx="353">
                        <c:v>141.364</c:v>
                      </c:pt>
                      <c:pt idx="354">
                        <c:v>141.76400000000001</c:v>
                      </c:pt>
                      <c:pt idx="355">
                        <c:v>142.16399999999999</c:v>
                      </c:pt>
                      <c:pt idx="356">
                        <c:v>142.56399999999999</c:v>
                      </c:pt>
                      <c:pt idx="357">
                        <c:v>142.964</c:v>
                      </c:pt>
                      <c:pt idx="358">
                        <c:v>143.36500000000001</c:v>
                      </c:pt>
                      <c:pt idx="359">
                        <c:v>143.76499999999999</c:v>
                      </c:pt>
                      <c:pt idx="360">
                        <c:v>144.16499999999999</c:v>
                      </c:pt>
                      <c:pt idx="361">
                        <c:v>144.565</c:v>
                      </c:pt>
                      <c:pt idx="362">
                        <c:v>144.965</c:v>
                      </c:pt>
                      <c:pt idx="363">
                        <c:v>145.36500000000001</c:v>
                      </c:pt>
                      <c:pt idx="364">
                        <c:v>145.76499999999999</c:v>
                      </c:pt>
                      <c:pt idx="365">
                        <c:v>146.16499999999999</c:v>
                      </c:pt>
                      <c:pt idx="366">
                        <c:v>146.565</c:v>
                      </c:pt>
                      <c:pt idx="367">
                        <c:v>146.965</c:v>
                      </c:pt>
                      <c:pt idx="368">
                        <c:v>147.36600000000001</c:v>
                      </c:pt>
                      <c:pt idx="369">
                        <c:v>147.76599999999999</c:v>
                      </c:pt>
                      <c:pt idx="370">
                        <c:v>148.166</c:v>
                      </c:pt>
                      <c:pt idx="371">
                        <c:v>148.566</c:v>
                      </c:pt>
                      <c:pt idx="372">
                        <c:v>148.96600000000001</c:v>
                      </c:pt>
                      <c:pt idx="373">
                        <c:v>149.36600000000001</c:v>
                      </c:pt>
                      <c:pt idx="374">
                        <c:v>149.76599999999999</c:v>
                      </c:pt>
                      <c:pt idx="375">
                        <c:v>150.166</c:v>
                      </c:pt>
                      <c:pt idx="376">
                        <c:v>150.566</c:v>
                      </c:pt>
                      <c:pt idx="377">
                        <c:v>150.96600000000001</c:v>
                      </c:pt>
                      <c:pt idx="378">
                        <c:v>151.36699999999999</c:v>
                      </c:pt>
                      <c:pt idx="379">
                        <c:v>151.767</c:v>
                      </c:pt>
                      <c:pt idx="380">
                        <c:v>152.167</c:v>
                      </c:pt>
                      <c:pt idx="381">
                        <c:v>152.56700000000001</c:v>
                      </c:pt>
                      <c:pt idx="382">
                        <c:v>152.96700000000001</c:v>
                      </c:pt>
                      <c:pt idx="383">
                        <c:v>153.36699999999999</c:v>
                      </c:pt>
                      <c:pt idx="384">
                        <c:v>153.767</c:v>
                      </c:pt>
                      <c:pt idx="385">
                        <c:v>154.167</c:v>
                      </c:pt>
                      <c:pt idx="386">
                        <c:v>154.56700000000001</c:v>
                      </c:pt>
                      <c:pt idx="387">
                        <c:v>154.96700000000001</c:v>
                      </c:pt>
                      <c:pt idx="388">
                        <c:v>155.369</c:v>
                      </c:pt>
                      <c:pt idx="389">
                        <c:v>155.76900000000001</c:v>
                      </c:pt>
                      <c:pt idx="390">
                        <c:v>156.16900000000001</c:v>
                      </c:pt>
                      <c:pt idx="391">
                        <c:v>156.56899999999999</c:v>
                      </c:pt>
                      <c:pt idx="392">
                        <c:v>156.96899999999999</c:v>
                      </c:pt>
                      <c:pt idx="393">
                        <c:v>157.369</c:v>
                      </c:pt>
                      <c:pt idx="394">
                        <c:v>157.76900000000001</c:v>
                      </c:pt>
                      <c:pt idx="395">
                        <c:v>158.16900000000001</c:v>
                      </c:pt>
                      <c:pt idx="396">
                        <c:v>158.56899999999999</c:v>
                      </c:pt>
                      <c:pt idx="397">
                        <c:v>158.96899999999999</c:v>
                      </c:pt>
                      <c:pt idx="398">
                        <c:v>159.37</c:v>
                      </c:pt>
                      <c:pt idx="399">
                        <c:v>159.77000000000001</c:v>
                      </c:pt>
                      <c:pt idx="400">
                        <c:v>160.16999999999999</c:v>
                      </c:pt>
                      <c:pt idx="401">
                        <c:v>160.57</c:v>
                      </c:pt>
                      <c:pt idx="402">
                        <c:v>160.97</c:v>
                      </c:pt>
                      <c:pt idx="403">
                        <c:v>161.37</c:v>
                      </c:pt>
                      <c:pt idx="404">
                        <c:v>161.77000000000001</c:v>
                      </c:pt>
                      <c:pt idx="405">
                        <c:v>162.16999999999999</c:v>
                      </c:pt>
                      <c:pt idx="406">
                        <c:v>162.57</c:v>
                      </c:pt>
                      <c:pt idx="407">
                        <c:v>162.97</c:v>
                      </c:pt>
                      <c:pt idx="408">
                        <c:v>163.37100000000001</c:v>
                      </c:pt>
                      <c:pt idx="409">
                        <c:v>163.77099999999999</c:v>
                      </c:pt>
                      <c:pt idx="410">
                        <c:v>164.17099999999999</c:v>
                      </c:pt>
                      <c:pt idx="411">
                        <c:v>164.571</c:v>
                      </c:pt>
                      <c:pt idx="412">
                        <c:v>164.971</c:v>
                      </c:pt>
                      <c:pt idx="413">
                        <c:v>165.37100000000001</c:v>
                      </c:pt>
                      <c:pt idx="414">
                        <c:v>165.77099999999999</c:v>
                      </c:pt>
                      <c:pt idx="415">
                        <c:v>166.17099999999999</c:v>
                      </c:pt>
                      <c:pt idx="416">
                        <c:v>166.571</c:v>
                      </c:pt>
                      <c:pt idx="417">
                        <c:v>166.971</c:v>
                      </c:pt>
                      <c:pt idx="418">
                        <c:v>167.37200000000001</c:v>
                      </c:pt>
                      <c:pt idx="419">
                        <c:v>167.77199999999999</c:v>
                      </c:pt>
                      <c:pt idx="420">
                        <c:v>168.172</c:v>
                      </c:pt>
                      <c:pt idx="421">
                        <c:v>168.572</c:v>
                      </c:pt>
                      <c:pt idx="422">
                        <c:v>168.97200000000001</c:v>
                      </c:pt>
                      <c:pt idx="423">
                        <c:v>169.37200000000001</c:v>
                      </c:pt>
                      <c:pt idx="424">
                        <c:v>169.77199999999999</c:v>
                      </c:pt>
                      <c:pt idx="425">
                        <c:v>170.172</c:v>
                      </c:pt>
                      <c:pt idx="426">
                        <c:v>170.572</c:v>
                      </c:pt>
                      <c:pt idx="427">
                        <c:v>170.97200000000001</c:v>
                      </c:pt>
                      <c:pt idx="428">
                        <c:v>171.37299999999999</c:v>
                      </c:pt>
                      <c:pt idx="429">
                        <c:v>171.773</c:v>
                      </c:pt>
                      <c:pt idx="430">
                        <c:v>172.173</c:v>
                      </c:pt>
                      <c:pt idx="431">
                        <c:v>172.57300000000001</c:v>
                      </c:pt>
                      <c:pt idx="432">
                        <c:v>172.97300000000001</c:v>
                      </c:pt>
                      <c:pt idx="433">
                        <c:v>173.37299999999999</c:v>
                      </c:pt>
                      <c:pt idx="434">
                        <c:v>173.773</c:v>
                      </c:pt>
                      <c:pt idx="435">
                        <c:v>174.173</c:v>
                      </c:pt>
                      <c:pt idx="436">
                        <c:v>174.57300000000001</c:v>
                      </c:pt>
                      <c:pt idx="437">
                        <c:v>174.97300000000001</c:v>
                      </c:pt>
                      <c:pt idx="438">
                        <c:v>175.374</c:v>
                      </c:pt>
                      <c:pt idx="439">
                        <c:v>175.774</c:v>
                      </c:pt>
                      <c:pt idx="440">
                        <c:v>176.17400000000001</c:v>
                      </c:pt>
                      <c:pt idx="441">
                        <c:v>176.57400000000001</c:v>
                      </c:pt>
                      <c:pt idx="442">
                        <c:v>176.97399999999999</c:v>
                      </c:pt>
                      <c:pt idx="443">
                        <c:v>177.374</c:v>
                      </c:pt>
                      <c:pt idx="444">
                        <c:v>177.774</c:v>
                      </c:pt>
                      <c:pt idx="445">
                        <c:v>178.17400000000001</c:v>
                      </c:pt>
                      <c:pt idx="446">
                        <c:v>178.57400000000001</c:v>
                      </c:pt>
                      <c:pt idx="447">
                        <c:v>178.97399999999999</c:v>
                      </c:pt>
                      <c:pt idx="448">
                        <c:v>179.375</c:v>
                      </c:pt>
                      <c:pt idx="449">
                        <c:v>179.77500000000001</c:v>
                      </c:pt>
                      <c:pt idx="450">
                        <c:v>180.17500000000001</c:v>
                      </c:pt>
                      <c:pt idx="451">
                        <c:v>180.57499999999999</c:v>
                      </c:pt>
                      <c:pt idx="452">
                        <c:v>180.97499999999999</c:v>
                      </c:pt>
                      <c:pt idx="453">
                        <c:v>181.375</c:v>
                      </c:pt>
                      <c:pt idx="454">
                        <c:v>181.77500000000001</c:v>
                      </c:pt>
                      <c:pt idx="455">
                        <c:v>182.17500000000001</c:v>
                      </c:pt>
                      <c:pt idx="456">
                        <c:v>182.57499999999999</c:v>
                      </c:pt>
                      <c:pt idx="457">
                        <c:v>182.97499999999999</c:v>
                      </c:pt>
                      <c:pt idx="458">
                        <c:v>183.376</c:v>
                      </c:pt>
                      <c:pt idx="459">
                        <c:v>183.77600000000001</c:v>
                      </c:pt>
                      <c:pt idx="460">
                        <c:v>184.17599999999999</c:v>
                      </c:pt>
                      <c:pt idx="461">
                        <c:v>184.57599999999999</c:v>
                      </c:pt>
                      <c:pt idx="462">
                        <c:v>184.976</c:v>
                      </c:pt>
                      <c:pt idx="463">
                        <c:v>185.376</c:v>
                      </c:pt>
                      <c:pt idx="464">
                        <c:v>185.77600000000001</c:v>
                      </c:pt>
                      <c:pt idx="465">
                        <c:v>186.17599999999999</c:v>
                      </c:pt>
                      <c:pt idx="466">
                        <c:v>186.57599999999999</c:v>
                      </c:pt>
                      <c:pt idx="467">
                        <c:v>186.976</c:v>
                      </c:pt>
                      <c:pt idx="468">
                        <c:v>187.37899999999999</c:v>
                      </c:pt>
                      <c:pt idx="469">
                        <c:v>187.779</c:v>
                      </c:pt>
                      <c:pt idx="470">
                        <c:v>188.179</c:v>
                      </c:pt>
                      <c:pt idx="471">
                        <c:v>188.57900000000001</c:v>
                      </c:pt>
                      <c:pt idx="472">
                        <c:v>188.97900000000001</c:v>
                      </c:pt>
                      <c:pt idx="473">
                        <c:v>189.37899999999999</c:v>
                      </c:pt>
                      <c:pt idx="474">
                        <c:v>189.779</c:v>
                      </c:pt>
                      <c:pt idx="475">
                        <c:v>190.179</c:v>
                      </c:pt>
                      <c:pt idx="476">
                        <c:v>190.57900000000001</c:v>
                      </c:pt>
                      <c:pt idx="477">
                        <c:v>190.97900000000001</c:v>
                      </c:pt>
                      <c:pt idx="478">
                        <c:v>191.38</c:v>
                      </c:pt>
                      <c:pt idx="479">
                        <c:v>191.78</c:v>
                      </c:pt>
                      <c:pt idx="480">
                        <c:v>192.18</c:v>
                      </c:pt>
                      <c:pt idx="481">
                        <c:v>192.58</c:v>
                      </c:pt>
                      <c:pt idx="482">
                        <c:v>192.98</c:v>
                      </c:pt>
                      <c:pt idx="483">
                        <c:v>193.38</c:v>
                      </c:pt>
                      <c:pt idx="484">
                        <c:v>193.78</c:v>
                      </c:pt>
                      <c:pt idx="485">
                        <c:v>194.18</c:v>
                      </c:pt>
                      <c:pt idx="486">
                        <c:v>194.58</c:v>
                      </c:pt>
                      <c:pt idx="487">
                        <c:v>194.98</c:v>
                      </c:pt>
                      <c:pt idx="488">
                        <c:v>195.381</c:v>
                      </c:pt>
                      <c:pt idx="489">
                        <c:v>195.78100000000001</c:v>
                      </c:pt>
                      <c:pt idx="490">
                        <c:v>196.18100000000001</c:v>
                      </c:pt>
                      <c:pt idx="491">
                        <c:v>196.58099999999999</c:v>
                      </c:pt>
                      <c:pt idx="492">
                        <c:v>196.98099999999999</c:v>
                      </c:pt>
                      <c:pt idx="493">
                        <c:v>197.381</c:v>
                      </c:pt>
                      <c:pt idx="494">
                        <c:v>197.78100000000001</c:v>
                      </c:pt>
                      <c:pt idx="495">
                        <c:v>198.18100000000001</c:v>
                      </c:pt>
                      <c:pt idx="496">
                        <c:v>198.58099999999999</c:v>
                      </c:pt>
                      <c:pt idx="497">
                        <c:v>198.98099999999999</c:v>
                      </c:pt>
                      <c:pt idx="498">
                        <c:v>199.38200000000001</c:v>
                      </c:pt>
                      <c:pt idx="499">
                        <c:v>199.78200000000001</c:v>
                      </c:pt>
                      <c:pt idx="500">
                        <c:v>200.18199999999999</c:v>
                      </c:pt>
                      <c:pt idx="501">
                        <c:v>200.58199999999999</c:v>
                      </c:pt>
                      <c:pt idx="502">
                        <c:v>200.982</c:v>
                      </c:pt>
                      <c:pt idx="503">
                        <c:v>201.38200000000001</c:v>
                      </c:pt>
                      <c:pt idx="504">
                        <c:v>201.78200000000001</c:v>
                      </c:pt>
                      <c:pt idx="505">
                        <c:v>202.18199999999999</c:v>
                      </c:pt>
                      <c:pt idx="506">
                        <c:v>202.58199999999999</c:v>
                      </c:pt>
                      <c:pt idx="507">
                        <c:v>202.982</c:v>
                      </c:pt>
                      <c:pt idx="508">
                        <c:v>203.38300000000001</c:v>
                      </c:pt>
                      <c:pt idx="509">
                        <c:v>203.78299999999999</c:v>
                      </c:pt>
                      <c:pt idx="510">
                        <c:v>204.18299999999999</c:v>
                      </c:pt>
                      <c:pt idx="511">
                        <c:v>204.583</c:v>
                      </c:pt>
                      <c:pt idx="512">
                        <c:v>204.983</c:v>
                      </c:pt>
                      <c:pt idx="513">
                        <c:v>205.38300000000001</c:v>
                      </c:pt>
                      <c:pt idx="514">
                        <c:v>205.78299999999999</c:v>
                      </c:pt>
                      <c:pt idx="515">
                        <c:v>206.18299999999999</c:v>
                      </c:pt>
                      <c:pt idx="516">
                        <c:v>206.583</c:v>
                      </c:pt>
                      <c:pt idx="517">
                        <c:v>206.983</c:v>
                      </c:pt>
                      <c:pt idx="518">
                        <c:v>207.38499999999999</c:v>
                      </c:pt>
                      <c:pt idx="519">
                        <c:v>207.785</c:v>
                      </c:pt>
                      <c:pt idx="520">
                        <c:v>208.184</c:v>
                      </c:pt>
                      <c:pt idx="521">
                        <c:v>208.58500000000001</c:v>
                      </c:pt>
                      <c:pt idx="522">
                        <c:v>208.98400000000001</c:v>
                      </c:pt>
                      <c:pt idx="523">
                        <c:v>209.38499999999999</c:v>
                      </c:pt>
                      <c:pt idx="524">
                        <c:v>209.785</c:v>
                      </c:pt>
                      <c:pt idx="525">
                        <c:v>210.184</c:v>
                      </c:pt>
                      <c:pt idx="526">
                        <c:v>210.58500000000001</c:v>
                      </c:pt>
                      <c:pt idx="527">
                        <c:v>210.98400000000001</c:v>
                      </c:pt>
                      <c:pt idx="528">
                        <c:v>211.38499999999999</c:v>
                      </c:pt>
                      <c:pt idx="529">
                        <c:v>211.786</c:v>
                      </c:pt>
                      <c:pt idx="530">
                        <c:v>212.18600000000001</c:v>
                      </c:pt>
                      <c:pt idx="531">
                        <c:v>212.58500000000001</c:v>
                      </c:pt>
                      <c:pt idx="532">
                        <c:v>212.98599999999999</c:v>
                      </c:pt>
                      <c:pt idx="533">
                        <c:v>213.38499999999999</c:v>
                      </c:pt>
                      <c:pt idx="534">
                        <c:v>213.786</c:v>
                      </c:pt>
                      <c:pt idx="535">
                        <c:v>214.18600000000001</c:v>
                      </c:pt>
                      <c:pt idx="536">
                        <c:v>214.58500000000001</c:v>
                      </c:pt>
                      <c:pt idx="537">
                        <c:v>214.98599999999999</c:v>
                      </c:pt>
                      <c:pt idx="538">
                        <c:v>215.387</c:v>
                      </c:pt>
                      <c:pt idx="539">
                        <c:v>215.78700000000001</c:v>
                      </c:pt>
                      <c:pt idx="540">
                        <c:v>216.18700000000001</c:v>
                      </c:pt>
                      <c:pt idx="541">
                        <c:v>216.58699999999999</c:v>
                      </c:pt>
                      <c:pt idx="542">
                        <c:v>216.98699999999999</c:v>
                      </c:pt>
                      <c:pt idx="543">
                        <c:v>217.387</c:v>
                      </c:pt>
                      <c:pt idx="544">
                        <c:v>217.78700000000001</c:v>
                      </c:pt>
                      <c:pt idx="545">
                        <c:v>218.18700000000001</c:v>
                      </c:pt>
                      <c:pt idx="546">
                        <c:v>218.58699999999999</c:v>
                      </c:pt>
                      <c:pt idx="547">
                        <c:v>218.98699999999999</c:v>
                      </c:pt>
                      <c:pt idx="548">
                        <c:v>219.39</c:v>
                      </c:pt>
                      <c:pt idx="549">
                        <c:v>219.79</c:v>
                      </c:pt>
                      <c:pt idx="550">
                        <c:v>220.19</c:v>
                      </c:pt>
                      <c:pt idx="551">
                        <c:v>220.59</c:v>
                      </c:pt>
                      <c:pt idx="552">
                        <c:v>220.99</c:v>
                      </c:pt>
                      <c:pt idx="553">
                        <c:v>221.39</c:v>
                      </c:pt>
                      <c:pt idx="554">
                        <c:v>221.79</c:v>
                      </c:pt>
                      <c:pt idx="555">
                        <c:v>222.19</c:v>
                      </c:pt>
                      <c:pt idx="556">
                        <c:v>222.59</c:v>
                      </c:pt>
                      <c:pt idx="557">
                        <c:v>222.99</c:v>
                      </c:pt>
                      <c:pt idx="558">
                        <c:v>223.39099999999999</c:v>
                      </c:pt>
                      <c:pt idx="559">
                        <c:v>223.791</c:v>
                      </c:pt>
                      <c:pt idx="560">
                        <c:v>224.191</c:v>
                      </c:pt>
                      <c:pt idx="561">
                        <c:v>224.59100000000001</c:v>
                      </c:pt>
                      <c:pt idx="562">
                        <c:v>224.99100000000001</c:v>
                      </c:pt>
                      <c:pt idx="563">
                        <c:v>225.39099999999999</c:v>
                      </c:pt>
                      <c:pt idx="564">
                        <c:v>225.791</c:v>
                      </c:pt>
                      <c:pt idx="565">
                        <c:v>226.191</c:v>
                      </c:pt>
                      <c:pt idx="566">
                        <c:v>226.59100000000001</c:v>
                      </c:pt>
                      <c:pt idx="567">
                        <c:v>226.99100000000001</c:v>
                      </c:pt>
                      <c:pt idx="568">
                        <c:v>227.392</c:v>
                      </c:pt>
                      <c:pt idx="569">
                        <c:v>227.792</c:v>
                      </c:pt>
                      <c:pt idx="570">
                        <c:v>228.19200000000001</c:v>
                      </c:pt>
                      <c:pt idx="571">
                        <c:v>228.59200000000001</c:v>
                      </c:pt>
                      <c:pt idx="572">
                        <c:v>228.99199999999999</c:v>
                      </c:pt>
                      <c:pt idx="573">
                        <c:v>229.392</c:v>
                      </c:pt>
                      <c:pt idx="574">
                        <c:v>229.792</c:v>
                      </c:pt>
                      <c:pt idx="575">
                        <c:v>230.19200000000001</c:v>
                      </c:pt>
                      <c:pt idx="576">
                        <c:v>230.59200000000001</c:v>
                      </c:pt>
                      <c:pt idx="577">
                        <c:v>230.99199999999999</c:v>
                      </c:pt>
                      <c:pt idx="578">
                        <c:v>231.393</c:v>
                      </c:pt>
                      <c:pt idx="579">
                        <c:v>231.79300000000001</c:v>
                      </c:pt>
                      <c:pt idx="580">
                        <c:v>232.19300000000001</c:v>
                      </c:pt>
                      <c:pt idx="581">
                        <c:v>232.59299999999999</c:v>
                      </c:pt>
                      <c:pt idx="582">
                        <c:v>232.99299999999999</c:v>
                      </c:pt>
                      <c:pt idx="583">
                        <c:v>233.393</c:v>
                      </c:pt>
                      <c:pt idx="584">
                        <c:v>233.79300000000001</c:v>
                      </c:pt>
                      <c:pt idx="585">
                        <c:v>234.19300000000001</c:v>
                      </c:pt>
                      <c:pt idx="586">
                        <c:v>234.59299999999999</c:v>
                      </c:pt>
                      <c:pt idx="587">
                        <c:v>234.99299999999999</c:v>
                      </c:pt>
                      <c:pt idx="588">
                        <c:v>235.39400000000001</c:v>
                      </c:pt>
                      <c:pt idx="589">
                        <c:v>235.79400000000001</c:v>
                      </c:pt>
                      <c:pt idx="590">
                        <c:v>236.19399999999999</c:v>
                      </c:pt>
                      <c:pt idx="591">
                        <c:v>236.59399999999999</c:v>
                      </c:pt>
                      <c:pt idx="592">
                        <c:v>236.994</c:v>
                      </c:pt>
                      <c:pt idx="593">
                        <c:v>237.39400000000001</c:v>
                      </c:pt>
                      <c:pt idx="594">
                        <c:v>237.79400000000001</c:v>
                      </c:pt>
                      <c:pt idx="595">
                        <c:v>238.19399999999999</c:v>
                      </c:pt>
                      <c:pt idx="596">
                        <c:v>238.59399999999999</c:v>
                      </c:pt>
                      <c:pt idx="597">
                        <c:v>238.994</c:v>
                      </c:pt>
                      <c:pt idx="598">
                        <c:v>239.39500000000001</c:v>
                      </c:pt>
                      <c:pt idx="599">
                        <c:v>239.79499999999999</c:v>
                      </c:pt>
                      <c:pt idx="600">
                        <c:v>240.19499999999999</c:v>
                      </c:pt>
                      <c:pt idx="601">
                        <c:v>240.595</c:v>
                      </c:pt>
                      <c:pt idx="602">
                        <c:v>240.995</c:v>
                      </c:pt>
                      <c:pt idx="603">
                        <c:v>241.39500000000001</c:v>
                      </c:pt>
                      <c:pt idx="604">
                        <c:v>241.79499999999999</c:v>
                      </c:pt>
                      <c:pt idx="605">
                        <c:v>242.19499999999999</c:v>
                      </c:pt>
                      <c:pt idx="606">
                        <c:v>242.595</c:v>
                      </c:pt>
                      <c:pt idx="607">
                        <c:v>242.995</c:v>
                      </c:pt>
                      <c:pt idx="608">
                        <c:v>243.39599999999999</c:v>
                      </c:pt>
                      <c:pt idx="609">
                        <c:v>243.79599999999999</c:v>
                      </c:pt>
                      <c:pt idx="610">
                        <c:v>244.196</c:v>
                      </c:pt>
                      <c:pt idx="611">
                        <c:v>244.596</c:v>
                      </c:pt>
                      <c:pt idx="612">
                        <c:v>244.99600000000001</c:v>
                      </c:pt>
                      <c:pt idx="613">
                        <c:v>245.39599999999999</c:v>
                      </c:pt>
                      <c:pt idx="614">
                        <c:v>245.79599999999999</c:v>
                      </c:pt>
                      <c:pt idx="615">
                        <c:v>246.196</c:v>
                      </c:pt>
                      <c:pt idx="616">
                        <c:v>246.596</c:v>
                      </c:pt>
                      <c:pt idx="617">
                        <c:v>246.99600000000001</c:v>
                      </c:pt>
                      <c:pt idx="618">
                        <c:v>247.39699999999999</c:v>
                      </c:pt>
                      <c:pt idx="619">
                        <c:v>247.797</c:v>
                      </c:pt>
                      <c:pt idx="620">
                        <c:v>248.197</c:v>
                      </c:pt>
                      <c:pt idx="621">
                        <c:v>248.59700000000001</c:v>
                      </c:pt>
                      <c:pt idx="622">
                        <c:v>248.99700000000001</c:v>
                      </c:pt>
                      <c:pt idx="623">
                        <c:v>249.39699999999999</c:v>
                      </c:pt>
                      <c:pt idx="624">
                        <c:v>249.797</c:v>
                      </c:pt>
                      <c:pt idx="625">
                        <c:v>250.197</c:v>
                      </c:pt>
                      <c:pt idx="626">
                        <c:v>250.59700000000001</c:v>
                      </c:pt>
                      <c:pt idx="627">
                        <c:v>250.99700000000001</c:v>
                      </c:pt>
                      <c:pt idx="628">
                        <c:v>251.4</c:v>
                      </c:pt>
                      <c:pt idx="629">
                        <c:v>251.8</c:v>
                      </c:pt>
                      <c:pt idx="630">
                        <c:v>252.2</c:v>
                      </c:pt>
                      <c:pt idx="631">
                        <c:v>252.6</c:v>
                      </c:pt>
                      <c:pt idx="632">
                        <c:v>253</c:v>
                      </c:pt>
                      <c:pt idx="633">
                        <c:v>253.4</c:v>
                      </c:pt>
                      <c:pt idx="634">
                        <c:v>253.8</c:v>
                      </c:pt>
                      <c:pt idx="635">
                        <c:v>254.2</c:v>
                      </c:pt>
                      <c:pt idx="636">
                        <c:v>254.6</c:v>
                      </c:pt>
                      <c:pt idx="637">
                        <c:v>255</c:v>
                      </c:pt>
                      <c:pt idx="638">
                        <c:v>255.40100000000001</c:v>
                      </c:pt>
                      <c:pt idx="639">
                        <c:v>255.80099999999999</c:v>
                      </c:pt>
                      <c:pt idx="640">
                        <c:v>256.20100000000002</c:v>
                      </c:pt>
                      <c:pt idx="641">
                        <c:v>256.601</c:v>
                      </c:pt>
                      <c:pt idx="642">
                        <c:v>257.00099999999998</c:v>
                      </c:pt>
                      <c:pt idx="643">
                        <c:v>257.40100000000001</c:v>
                      </c:pt>
                      <c:pt idx="644">
                        <c:v>257.80099999999999</c:v>
                      </c:pt>
                      <c:pt idx="645">
                        <c:v>258.20100000000002</c:v>
                      </c:pt>
                      <c:pt idx="646">
                        <c:v>258.601</c:v>
                      </c:pt>
                      <c:pt idx="647">
                        <c:v>259.00099999999998</c:v>
                      </c:pt>
                      <c:pt idx="648">
                        <c:v>259.40199999999999</c:v>
                      </c:pt>
                      <c:pt idx="649">
                        <c:v>259.80200000000002</c:v>
                      </c:pt>
                      <c:pt idx="650">
                        <c:v>260.202</c:v>
                      </c:pt>
                      <c:pt idx="651">
                        <c:v>260.60199999999998</c:v>
                      </c:pt>
                      <c:pt idx="652">
                        <c:v>261.00200000000001</c:v>
                      </c:pt>
                      <c:pt idx="653">
                        <c:v>261.40199999999999</c:v>
                      </c:pt>
                      <c:pt idx="654">
                        <c:v>261.80200000000002</c:v>
                      </c:pt>
                      <c:pt idx="655">
                        <c:v>262.202</c:v>
                      </c:pt>
                      <c:pt idx="656">
                        <c:v>262.60199999999998</c:v>
                      </c:pt>
                      <c:pt idx="657">
                        <c:v>263.00200000000001</c:v>
                      </c:pt>
                      <c:pt idx="658">
                        <c:v>263.40300000000002</c:v>
                      </c:pt>
                      <c:pt idx="659">
                        <c:v>263.803</c:v>
                      </c:pt>
                      <c:pt idx="660">
                        <c:v>264.20299999999997</c:v>
                      </c:pt>
                      <c:pt idx="661">
                        <c:v>264.60300000000001</c:v>
                      </c:pt>
                      <c:pt idx="662">
                        <c:v>265.00299999999999</c:v>
                      </c:pt>
                      <c:pt idx="663">
                        <c:v>265.40300000000002</c:v>
                      </c:pt>
                      <c:pt idx="664">
                        <c:v>265.803</c:v>
                      </c:pt>
                      <c:pt idx="665">
                        <c:v>266.20299999999997</c:v>
                      </c:pt>
                      <c:pt idx="666">
                        <c:v>266.60300000000001</c:v>
                      </c:pt>
                      <c:pt idx="667">
                        <c:v>267.00299999999999</c:v>
                      </c:pt>
                      <c:pt idx="668">
                        <c:v>267.404</c:v>
                      </c:pt>
                      <c:pt idx="669">
                        <c:v>267.80399999999997</c:v>
                      </c:pt>
                      <c:pt idx="670">
                        <c:v>268.20400000000001</c:v>
                      </c:pt>
                      <c:pt idx="671">
                        <c:v>268.60399999999998</c:v>
                      </c:pt>
                      <c:pt idx="672">
                        <c:v>269.00400000000002</c:v>
                      </c:pt>
                      <c:pt idx="673">
                        <c:v>269.404</c:v>
                      </c:pt>
                      <c:pt idx="674">
                        <c:v>269.80399999999997</c:v>
                      </c:pt>
                      <c:pt idx="675">
                        <c:v>270.20400000000001</c:v>
                      </c:pt>
                      <c:pt idx="676">
                        <c:v>270.60399999999998</c:v>
                      </c:pt>
                      <c:pt idx="677">
                        <c:v>271.00400000000002</c:v>
                      </c:pt>
                      <c:pt idx="678">
                        <c:v>271.40600000000001</c:v>
                      </c:pt>
                      <c:pt idx="679">
                        <c:v>271.80599999999998</c:v>
                      </c:pt>
                      <c:pt idx="680">
                        <c:v>272.20600000000002</c:v>
                      </c:pt>
                      <c:pt idx="681">
                        <c:v>272.60599999999999</c:v>
                      </c:pt>
                      <c:pt idx="682">
                        <c:v>273.00599999999997</c:v>
                      </c:pt>
                      <c:pt idx="683">
                        <c:v>273.40600000000001</c:v>
                      </c:pt>
                      <c:pt idx="684">
                        <c:v>273.80599999999998</c:v>
                      </c:pt>
                      <c:pt idx="685">
                        <c:v>274.20600000000002</c:v>
                      </c:pt>
                      <c:pt idx="686">
                        <c:v>274.60599999999999</c:v>
                      </c:pt>
                      <c:pt idx="687">
                        <c:v>275.00599999999997</c:v>
                      </c:pt>
                      <c:pt idx="688">
                        <c:v>275.40699999999998</c:v>
                      </c:pt>
                      <c:pt idx="689">
                        <c:v>275.80700000000002</c:v>
                      </c:pt>
                      <c:pt idx="690">
                        <c:v>276.20699999999999</c:v>
                      </c:pt>
                      <c:pt idx="691">
                        <c:v>276.60700000000003</c:v>
                      </c:pt>
                      <c:pt idx="692">
                        <c:v>277.00700000000001</c:v>
                      </c:pt>
                      <c:pt idx="693">
                        <c:v>277.40699999999998</c:v>
                      </c:pt>
                      <c:pt idx="694">
                        <c:v>277.80700000000002</c:v>
                      </c:pt>
                      <c:pt idx="695">
                        <c:v>278.20699999999999</c:v>
                      </c:pt>
                      <c:pt idx="696">
                        <c:v>278.60700000000003</c:v>
                      </c:pt>
                      <c:pt idx="697">
                        <c:v>279.00700000000001</c:v>
                      </c:pt>
                      <c:pt idx="698">
                        <c:v>279.40800000000002</c:v>
                      </c:pt>
                      <c:pt idx="699">
                        <c:v>279.80799999999999</c:v>
                      </c:pt>
                      <c:pt idx="700">
                        <c:v>280.20800000000003</c:v>
                      </c:pt>
                      <c:pt idx="701">
                        <c:v>280.608</c:v>
                      </c:pt>
                      <c:pt idx="702">
                        <c:v>281.00799999999998</c:v>
                      </c:pt>
                      <c:pt idx="703">
                        <c:v>281.40800000000002</c:v>
                      </c:pt>
                      <c:pt idx="704">
                        <c:v>281.80799999999999</c:v>
                      </c:pt>
                      <c:pt idx="705">
                        <c:v>282.20800000000003</c:v>
                      </c:pt>
                      <c:pt idx="706">
                        <c:v>282.608</c:v>
                      </c:pt>
                      <c:pt idx="707">
                        <c:v>283.00799999999998</c:v>
                      </c:pt>
                      <c:pt idx="708">
                        <c:v>283.40899999999999</c:v>
                      </c:pt>
                      <c:pt idx="709">
                        <c:v>283.80900000000003</c:v>
                      </c:pt>
                      <c:pt idx="710">
                        <c:v>284.209</c:v>
                      </c:pt>
                      <c:pt idx="711">
                        <c:v>284.60899999999998</c:v>
                      </c:pt>
                      <c:pt idx="712">
                        <c:v>285.00900000000001</c:v>
                      </c:pt>
                      <c:pt idx="713">
                        <c:v>285.40899999999999</c:v>
                      </c:pt>
                      <c:pt idx="714">
                        <c:v>285.80900000000003</c:v>
                      </c:pt>
                      <c:pt idx="715">
                        <c:v>286.209</c:v>
                      </c:pt>
                      <c:pt idx="716">
                        <c:v>286.60899999999998</c:v>
                      </c:pt>
                      <c:pt idx="717">
                        <c:v>287.00900000000001</c:v>
                      </c:pt>
                      <c:pt idx="718">
                        <c:v>287.41000000000003</c:v>
                      </c:pt>
                      <c:pt idx="719">
                        <c:v>287.81</c:v>
                      </c:pt>
                      <c:pt idx="720">
                        <c:v>288.20999999999998</c:v>
                      </c:pt>
                      <c:pt idx="721">
                        <c:v>288.61</c:v>
                      </c:pt>
                      <c:pt idx="722">
                        <c:v>289.01</c:v>
                      </c:pt>
                      <c:pt idx="723">
                        <c:v>289.41000000000003</c:v>
                      </c:pt>
                      <c:pt idx="724">
                        <c:v>289.81</c:v>
                      </c:pt>
                      <c:pt idx="725">
                        <c:v>290.20999999999998</c:v>
                      </c:pt>
                      <c:pt idx="726">
                        <c:v>290.61</c:v>
                      </c:pt>
                      <c:pt idx="727">
                        <c:v>291.01</c:v>
                      </c:pt>
                      <c:pt idx="728">
                        <c:v>291.411</c:v>
                      </c:pt>
                      <c:pt idx="729">
                        <c:v>291.81099999999998</c:v>
                      </c:pt>
                      <c:pt idx="730">
                        <c:v>292.21100000000001</c:v>
                      </c:pt>
                      <c:pt idx="731">
                        <c:v>292.61099999999999</c:v>
                      </c:pt>
                      <c:pt idx="732">
                        <c:v>293.01100000000002</c:v>
                      </c:pt>
                      <c:pt idx="733">
                        <c:v>293.411</c:v>
                      </c:pt>
                      <c:pt idx="734">
                        <c:v>293.81099999999998</c:v>
                      </c:pt>
                      <c:pt idx="735">
                        <c:v>294.21100000000001</c:v>
                      </c:pt>
                      <c:pt idx="736">
                        <c:v>294.61099999999999</c:v>
                      </c:pt>
                      <c:pt idx="737">
                        <c:v>295.01100000000002</c:v>
                      </c:pt>
                      <c:pt idx="738">
                        <c:v>295.41199999999998</c:v>
                      </c:pt>
                      <c:pt idx="739">
                        <c:v>295.81200000000001</c:v>
                      </c:pt>
                      <c:pt idx="740">
                        <c:v>296.21199999999999</c:v>
                      </c:pt>
                      <c:pt idx="741">
                        <c:v>296.61200000000002</c:v>
                      </c:pt>
                      <c:pt idx="742">
                        <c:v>297.012</c:v>
                      </c:pt>
                      <c:pt idx="743">
                        <c:v>297.41199999999998</c:v>
                      </c:pt>
                      <c:pt idx="744">
                        <c:v>297.81200000000001</c:v>
                      </c:pt>
                      <c:pt idx="745">
                        <c:v>298.21199999999999</c:v>
                      </c:pt>
                      <c:pt idx="746">
                        <c:v>298.61200000000002</c:v>
                      </c:pt>
                      <c:pt idx="747">
                        <c:v>299.012</c:v>
                      </c:pt>
                      <c:pt idx="748">
                        <c:v>299.41300000000001</c:v>
                      </c:pt>
                      <c:pt idx="749">
                        <c:v>299.81299999999999</c:v>
                      </c:pt>
                      <c:pt idx="750">
                        <c:v>300.21300000000002</c:v>
                      </c:pt>
                      <c:pt idx="751">
                        <c:v>300.613</c:v>
                      </c:pt>
                      <c:pt idx="752">
                        <c:v>301.01299999999998</c:v>
                      </c:pt>
                      <c:pt idx="753">
                        <c:v>301.41300000000001</c:v>
                      </c:pt>
                      <c:pt idx="754">
                        <c:v>301.81299999999999</c:v>
                      </c:pt>
                      <c:pt idx="755">
                        <c:v>302.21300000000002</c:v>
                      </c:pt>
                      <c:pt idx="756">
                        <c:v>302.613</c:v>
                      </c:pt>
                      <c:pt idx="757">
                        <c:v>303.01299999999998</c:v>
                      </c:pt>
                      <c:pt idx="758">
                        <c:v>303.41399999999999</c:v>
                      </c:pt>
                      <c:pt idx="759">
                        <c:v>303.81400000000002</c:v>
                      </c:pt>
                      <c:pt idx="760">
                        <c:v>304.214</c:v>
                      </c:pt>
                      <c:pt idx="761">
                        <c:v>304.61399999999998</c:v>
                      </c:pt>
                      <c:pt idx="762">
                        <c:v>305.01400000000001</c:v>
                      </c:pt>
                      <c:pt idx="763">
                        <c:v>305.41399999999999</c:v>
                      </c:pt>
                      <c:pt idx="764">
                        <c:v>305.81400000000002</c:v>
                      </c:pt>
                      <c:pt idx="765">
                        <c:v>306.214</c:v>
                      </c:pt>
                      <c:pt idx="766">
                        <c:v>306.61399999999998</c:v>
                      </c:pt>
                      <c:pt idx="767">
                        <c:v>307.01400000000001</c:v>
                      </c:pt>
                      <c:pt idx="768">
                        <c:v>307.41500000000002</c:v>
                      </c:pt>
                      <c:pt idx="769">
                        <c:v>307.815</c:v>
                      </c:pt>
                      <c:pt idx="770">
                        <c:v>308.21499999999997</c:v>
                      </c:pt>
                      <c:pt idx="771">
                        <c:v>308.61500000000001</c:v>
                      </c:pt>
                      <c:pt idx="772">
                        <c:v>309.01499999999999</c:v>
                      </c:pt>
                      <c:pt idx="773">
                        <c:v>309.41500000000002</c:v>
                      </c:pt>
                      <c:pt idx="774">
                        <c:v>309.815</c:v>
                      </c:pt>
                      <c:pt idx="775">
                        <c:v>310.21499999999997</c:v>
                      </c:pt>
                      <c:pt idx="776">
                        <c:v>310.61500000000001</c:v>
                      </c:pt>
                      <c:pt idx="777">
                        <c:v>311.01499999999999</c:v>
                      </c:pt>
                      <c:pt idx="778">
                        <c:v>311.416</c:v>
                      </c:pt>
                      <c:pt idx="779">
                        <c:v>311.81599999999997</c:v>
                      </c:pt>
                      <c:pt idx="780">
                        <c:v>312.21600000000001</c:v>
                      </c:pt>
                      <c:pt idx="781">
                        <c:v>312.61599999999999</c:v>
                      </c:pt>
                      <c:pt idx="782">
                        <c:v>313.01600000000002</c:v>
                      </c:pt>
                      <c:pt idx="783">
                        <c:v>313.416</c:v>
                      </c:pt>
                      <c:pt idx="784">
                        <c:v>313.81599999999997</c:v>
                      </c:pt>
                      <c:pt idx="785">
                        <c:v>314.21600000000001</c:v>
                      </c:pt>
                      <c:pt idx="786">
                        <c:v>314.61599999999999</c:v>
                      </c:pt>
                      <c:pt idx="787">
                        <c:v>315.01600000000002</c:v>
                      </c:pt>
                      <c:pt idx="788">
                        <c:v>315.41699999999997</c:v>
                      </c:pt>
                      <c:pt idx="789">
                        <c:v>315.81700000000001</c:v>
                      </c:pt>
                      <c:pt idx="790">
                        <c:v>316.21699999999998</c:v>
                      </c:pt>
                      <c:pt idx="791">
                        <c:v>316.61700000000002</c:v>
                      </c:pt>
                      <c:pt idx="792">
                        <c:v>317.017</c:v>
                      </c:pt>
                      <c:pt idx="793">
                        <c:v>317.41699999999997</c:v>
                      </c:pt>
                      <c:pt idx="794">
                        <c:v>317.81700000000001</c:v>
                      </c:pt>
                      <c:pt idx="795">
                        <c:v>318.21699999999998</c:v>
                      </c:pt>
                      <c:pt idx="796">
                        <c:v>318.61700000000002</c:v>
                      </c:pt>
                      <c:pt idx="797">
                        <c:v>319.017</c:v>
                      </c:pt>
                      <c:pt idx="798">
                        <c:v>319.42</c:v>
                      </c:pt>
                      <c:pt idx="799">
                        <c:v>319.82</c:v>
                      </c:pt>
                      <c:pt idx="800">
                        <c:v>320.22000000000003</c:v>
                      </c:pt>
                      <c:pt idx="801">
                        <c:v>320.62</c:v>
                      </c:pt>
                      <c:pt idx="802">
                        <c:v>321.02</c:v>
                      </c:pt>
                      <c:pt idx="803">
                        <c:v>321.42</c:v>
                      </c:pt>
                      <c:pt idx="804">
                        <c:v>321.82</c:v>
                      </c:pt>
                      <c:pt idx="805">
                        <c:v>322.22000000000003</c:v>
                      </c:pt>
                      <c:pt idx="806">
                        <c:v>322.62</c:v>
                      </c:pt>
                      <c:pt idx="807">
                        <c:v>323.02</c:v>
                      </c:pt>
                      <c:pt idx="808">
                        <c:v>323.42200000000003</c:v>
                      </c:pt>
                      <c:pt idx="809">
                        <c:v>323.82100000000003</c:v>
                      </c:pt>
                      <c:pt idx="810">
                        <c:v>324.221</c:v>
                      </c:pt>
                      <c:pt idx="811">
                        <c:v>324.62099999999998</c:v>
                      </c:pt>
                      <c:pt idx="812">
                        <c:v>325.02100000000002</c:v>
                      </c:pt>
                      <c:pt idx="813">
                        <c:v>325.42099999999999</c:v>
                      </c:pt>
                      <c:pt idx="814">
                        <c:v>325.82100000000003</c:v>
                      </c:pt>
                      <c:pt idx="815">
                        <c:v>326.221</c:v>
                      </c:pt>
                      <c:pt idx="816">
                        <c:v>326.62099999999998</c:v>
                      </c:pt>
                      <c:pt idx="817">
                        <c:v>327.02100000000002</c:v>
                      </c:pt>
                      <c:pt idx="818">
                        <c:v>327.42200000000003</c:v>
                      </c:pt>
                      <c:pt idx="819">
                        <c:v>327.822</c:v>
                      </c:pt>
                      <c:pt idx="820">
                        <c:v>328.22199999999998</c:v>
                      </c:pt>
                      <c:pt idx="821">
                        <c:v>328.62200000000001</c:v>
                      </c:pt>
                      <c:pt idx="822">
                        <c:v>329.02199999999999</c:v>
                      </c:pt>
                      <c:pt idx="823">
                        <c:v>329.42200000000003</c:v>
                      </c:pt>
                      <c:pt idx="824">
                        <c:v>329.822</c:v>
                      </c:pt>
                      <c:pt idx="825">
                        <c:v>330.22199999999998</c:v>
                      </c:pt>
                      <c:pt idx="826">
                        <c:v>330.62200000000001</c:v>
                      </c:pt>
                      <c:pt idx="827">
                        <c:v>331.02199999999999</c:v>
                      </c:pt>
                      <c:pt idx="828">
                        <c:v>331.423</c:v>
                      </c:pt>
                      <c:pt idx="829">
                        <c:v>331.82299999999998</c:v>
                      </c:pt>
                      <c:pt idx="830">
                        <c:v>332.22300000000001</c:v>
                      </c:pt>
                      <c:pt idx="831">
                        <c:v>332.62299999999999</c:v>
                      </c:pt>
                      <c:pt idx="832">
                        <c:v>333.02300000000002</c:v>
                      </c:pt>
                      <c:pt idx="833">
                        <c:v>333.423</c:v>
                      </c:pt>
                      <c:pt idx="834">
                        <c:v>333.82299999999998</c:v>
                      </c:pt>
                      <c:pt idx="835">
                        <c:v>334.22300000000001</c:v>
                      </c:pt>
                      <c:pt idx="836">
                        <c:v>334.62299999999999</c:v>
                      </c:pt>
                      <c:pt idx="837">
                        <c:v>335.02300000000002</c:v>
                      </c:pt>
                      <c:pt idx="838">
                        <c:v>335.42500000000001</c:v>
                      </c:pt>
                      <c:pt idx="839">
                        <c:v>335.82400000000001</c:v>
                      </c:pt>
                      <c:pt idx="840">
                        <c:v>336.22399999999999</c:v>
                      </c:pt>
                      <c:pt idx="841">
                        <c:v>336.625</c:v>
                      </c:pt>
                      <c:pt idx="842">
                        <c:v>337.02499999999998</c:v>
                      </c:pt>
                      <c:pt idx="843">
                        <c:v>337.42399999999998</c:v>
                      </c:pt>
                      <c:pt idx="844">
                        <c:v>337.82400000000001</c:v>
                      </c:pt>
                      <c:pt idx="845">
                        <c:v>338.22399999999999</c:v>
                      </c:pt>
                      <c:pt idx="846">
                        <c:v>338.625</c:v>
                      </c:pt>
                      <c:pt idx="847">
                        <c:v>339.02499999999998</c:v>
                      </c:pt>
                      <c:pt idx="848">
                        <c:v>339.42599999999999</c:v>
                      </c:pt>
                      <c:pt idx="849">
                        <c:v>339.82499999999999</c:v>
                      </c:pt>
                      <c:pt idx="850">
                        <c:v>340.22500000000002</c:v>
                      </c:pt>
                      <c:pt idx="851">
                        <c:v>340.625</c:v>
                      </c:pt>
                      <c:pt idx="852">
                        <c:v>341.02499999999998</c:v>
                      </c:pt>
                      <c:pt idx="853">
                        <c:v>341.42500000000001</c:v>
                      </c:pt>
                      <c:pt idx="854">
                        <c:v>341.82499999999999</c:v>
                      </c:pt>
                      <c:pt idx="855">
                        <c:v>342.22500000000002</c:v>
                      </c:pt>
                      <c:pt idx="856">
                        <c:v>342.625</c:v>
                      </c:pt>
                      <c:pt idx="857">
                        <c:v>343.02499999999998</c:v>
                      </c:pt>
                      <c:pt idx="858">
                        <c:v>343.42700000000002</c:v>
                      </c:pt>
                      <c:pt idx="859">
                        <c:v>343.827</c:v>
                      </c:pt>
                      <c:pt idx="860">
                        <c:v>344.22699999999998</c:v>
                      </c:pt>
                      <c:pt idx="861">
                        <c:v>344.62599999999998</c:v>
                      </c:pt>
                      <c:pt idx="862">
                        <c:v>345.02600000000001</c:v>
                      </c:pt>
                      <c:pt idx="863">
                        <c:v>345.42700000000002</c:v>
                      </c:pt>
                      <c:pt idx="864">
                        <c:v>345.827</c:v>
                      </c:pt>
                      <c:pt idx="865">
                        <c:v>346.22699999999998</c:v>
                      </c:pt>
                      <c:pt idx="866">
                        <c:v>346.62599999999998</c:v>
                      </c:pt>
                      <c:pt idx="867">
                        <c:v>347.02600000000001</c:v>
                      </c:pt>
                      <c:pt idx="868">
                        <c:v>347.428</c:v>
                      </c:pt>
                      <c:pt idx="869">
                        <c:v>347.82799999999997</c:v>
                      </c:pt>
                      <c:pt idx="870">
                        <c:v>348.22800000000001</c:v>
                      </c:pt>
                      <c:pt idx="871">
                        <c:v>348.62799999999999</c:v>
                      </c:pt>
                      <c:pt idx="872">
                        <c:v>349.02800000000002</c:v>
                      </c:pt>
                      <c:pt idx="873">
                        <c:v>349.428</c:v>
                      </c:pt>
                      <c:pt idx="874">
                        <c:v>349.82799999999997</c:v>
                      </c:pt>
                      <c:pt idx="875">
                        <c:v>350.22800000000001</c:v>
                      </c:pt>
                      <c:pt idx="876">
                        <c:v>350.62799999999999</c:v>
                      </c:pt>
                      <c:pt idx="877">
                        <c:v>351.02800000000002</c:v>
                      </c:pt>
                      <c:pt idx="878">
                        <c:v>351.43099999999998</c:v>
                      </c:pt>
                      <c:pt idx="879">
                        <c:v>351.83100000000002</c:v>
                      </c:pt>
                      <c:pt idx="880">
                        <c:v>352.23099999999999</c:v>
                      </c:pt>
                      <c:pt idx="881">
                        <c:v>352.63099999999997</c:v>
                      </c:pt>
                      <c:pt idx="882">
                        <c:v>353.03100000000001</c:v>
                      </c:pt>
                      <c:pt idx="883">
                        <c:v>353.43099999999998</c:v>
                      </c:pt>
                      <c:pt idx="884">
                        <c:v>353.83100000000002</c:v>
                      </c:pt>
                      <c:pt idx="885">
                        <c:v>354.23099999999999</c:v>
                      </c:pt>
                      <c:pt idx="886">
                        <c:v>354.63099999999997</c:v>
                      </c:pt>
                      <c:pt idx="887">
                        <c:v>355.03100000000001</c:v>
                      </c:pt>
                      <c:pt idx="888">
                        <c:v>355.43200000000002</c:v>
                      </c:pt>
                      <c:pt idx="889">
                        <c:v>355.83199999999999</c:v>
                      </c:pt>
                      <c:pt idx="890">
                        <c:v>356.23200000000003</c:v>
                      </c:pt>
                      <c:pt idx="891">
                        <c:v>356.63200000000001</c:v>
                      </c:pt>
                      <c:pt idx="892">
                        <c:v>357.03199999999998</c:v>
                      </c:pt>
                      <c:pt idx="893">
                        <c:v>357.43200000000002</c:v>
                      </c:pt>
                      <c:pt idx="894">
                        <c:v>357.83199999999999</c:v>
                      </c:pt>
                      <c:pt idx="895">
                        <c:v>358.23200000000003</c:v>
                      </c:pt>
                      <c:pt idx="896">
                        <c:v>358.63200000000001</c:v>
                      </c:pt>
                      <c:pt idx="897">
                        <c:v>359.03199999999998</c:v>
                      </c:pt>
                      <c:pt idx="898">
                        <c:v>359.43299999999999</c:v>
                      </c:pt>
                      <c:pt idx="899">
                        <c:v>359.83300000000003</c:v>
                      </c:pt>
                      <c:pt idx="900">
                        <c:v>360.233</c:v>
                      </c:pt>
                      <c:pt idx="901">
                        <c:v>360.63299999999998</c:v>
                      </c:pt>
                      <c:pt idx="902">
                        <c:v>361.03300000000002</c:v>
                      </c:pt>
                      <c:pt idx="903">
                        <c:v>361.43299999999999</c:v>
                      </c:pt>
                      <c:pt idx="904">
                        <c:v>361.83300000000003</c:v>
                      </c:pt>
                      <c:pt idx="905">
                        <c:v>362.233</c:v>
                      </c:pt>
                      <c:pt idx="906">
                        <c:v>362.63299999999998</c:v>
                      </c:pt>
                      <c:pt idx="907">
                        <c:v>363.03300000000002</c:v>
                      </c:pt>
                      <c:pt idx="908">
                        <c:v>363.43400000000003</c:v>
                      </c:pt>
                      <c:pt idx="909">
                        <c:v>363.834</c:v>
                      </c:pt>
                      <c:pt idx="910">
                        <c:v>364.23399999999998</c:v>
                      </c:pt>
                      <c:pt idx="911">
                        <c:v>364.63400000000001</c:v>
                      </c:pt>
                      <c:pt idx="912">
                        <c:v>365.03399999999999</c:v>
                      </c:pt>
                      <c:pt idx="913">
                        <c:v>365.43400000000003</c:v>
                      </c:pt>
                      <c:pt idx="914">
                        <c:v>365.834</c:v>
                      </c:pt>
                      <c:pt idx="915">
                        <c:v>366.23399999999998</c:v>
                      </c:pt>
                      <c:pt idx="916">
                        <c:v>366.63400000000001</c:v>
                      </c:pt>
                      <c:pt idx="917">
                        <c:v>367.03399999999999</c:v>
                      </c:pt>
                      <c:pt idx="918">
                        <c:v>367.435</c:v>
                      </c:pt>
                      <c:pt idx="919">
                        <c:v>367.83499999999998</c:v>
                      </c:pt>
                      <c:pt idx="920">
                        <c:v>368.23500000000001</c:v>
                      </c:pt>
                      <c:pt idx="921">
                        <c:v>368.63499999999999</c:v>
                      </c:pt>
                      <c:pt idx="922">
                        <c:v>369.03500000000003</c:v>
                      </c:pt>
                      <c:pt idx="923">
                        <c:v>369.435</c:v>
                      </c:pt>
                      <c:pt idx="924">
                        <c:v>369.83499999999998</c:v>
                      </c:pt>
                      <c:pt idx="925">
                        <c:v>370.23500000000001</c:v>
                      </c:pt>
                      <c:pt idx="926">
                        <c:v>370.63499999999999</c:v>
                      </c:pt>
                      <c:pt idx="927">
                        <c:v>371.03500000000003</c:v>
                      </c:pt>
                      <c:pt idx="928">
                        <c:v>371.43599999999998</c:v>
                      </c:pt>
                      <c:pt idx="929">
                        <c:v>371.83600000000001</c:v>
                      </c:pt>
                      <c:pt idx="930">
                        <c:v>372.23599999999999</c:v>
                      </c:pt>
                      <c:pt idx="931">
                        <c:v>372.63600000000002</c:v>
                      </c:pt>
                      <c:pt idx="932">
                        <c:v>373.036</c:v>
                      </c:pt>
                      <c:pt idx="933">
                        <c:v>373.43599999999998</c:v>
                      </c:pt>
                      <c:pt idx="934">
                        <c:v>373.83600000000001</c:v>
                      </c:pt>
                      <c:pt idx="935">
                        <c:v>374.23599999999999</c:v>
                      </c:pt>
                      <c:pt idx="936">
                        <c:v>374.63600000000002</c:v>
                      </c:pt>
                      <c:pt idx="937">
                        <c:v>375.036</c:v>
                      </c:pt>
                      <c:pt idx="938">
                        <c:v>375.43700000000001</c:v>
                      </c:pt>
                      <c:pt idx="939">
                        <c:v>375.83699999999999</c:v>
                      </c:pt>
                      <c:pt idx="940">
                        <c:v>376.23700000000002</c:v>
                      </c:pt>
                      <c:pt idx="941">
                        <c:v>376.637</c:v>
                      </c:pt>
                      <c:pt idx="942">
                        <c:v>377.03699999999998</c:v>
                      </c:pt>
                      <c:pt idx="943">
                        <c:v>377.43700000000001</c:v>
                      </c:pt>
                      <c:pt idx="944">
                        <c:v>377.83699999999999</c:v>
                      </c:pt>
                      <c:pt idx="945">
                        <c:v>378.23700000000002</c:v>
                      </c:pt>
                      <c:pt idx="946">
                        <c:v>378.637</c:v>
                      </c:pt>
                      <c:pt idx="947">
                        <c:v>379.03699999999998</c:v>
                      </c:pt>
                      <c:pt idx="948">
                        <c:v>379.43799999999999</c:v>
                      </c:pt>
                      <c:pt idx="949">
                        <c:v>379.83800000000002</c:v>
                      </c:pt>
                      <c:pt idx="950">
                        <c:v>380.238</c:v>
                      </c:pt>
                      <c:pt idx="951">
                        <c:v>380.63799999999998</c:v>
                      </c:pt>
                      <c:pt idx="952">
                        <c:v>381.03800000000001</c:v>
                      </c:pt>
                      <c:pt idx="953">
                        <c:v>381.43799999999999</c:v>
                      </c:pt>
                      <c:pt idx="954">
                        <c:v>381.83800000000002</c:v>
                      </c:pt>
                      <c:pt idx="955">
                        <c:v>382.238</c:v>
                      </c:pt>
                      <c:pt idx="956">
                        <c:v>382.63799999999998</c:v>
                      </c:pt>
                      <c:pt idx="957">
                        <c:v>383.03800000000001</c:v>
                      </c:pt>
                      <c:pt idx="958">
                        <c:v>383.44099999999997</c:v>
                      </c:pt>
                      <c:pt idx="959">
                        <c:v>383.84100000000001</c:v>
                      </c:pt>
                      <c:pt idx="960">
                        <c:v>384.24099999999999</c:v>
                      </c:pt>
                      <c:pt idx="961">
                        <c:v>384.64100000000002</c:v>
                      </c:pt>
                      <c:pt idx="962">
                        <c:v>385.041</c:v>
                      </c:pt>
                      <c:pt idx="963">
                        <c:v>385.44099999999997</c:v>
                      </c:pt>
                      <c:pt idx="964">
                        <c:v>385.84100000000001</c:v>
                      </c:pt>
                      <c:pt idx="965">
                        <c:v>386.24099999999999</c:v>
                      </c:pt>
                      <c:pt idx="966">
                        <c:v>386.64100000000002</c:v>
                      </c:pt>
                      <c:pt idx="967">
                        <c:v>387.041</c:v>
                      </c:pt>
                      <c:pt idx="968">
                        <c:v>387.44200000000001</c:v>
                      </c:pt>
                      <c:pt idx="969">
                        <c:v>387.84199999999998</c:v>
                      </c:pt>
                      <c:pt idx="970">
                        <c:v>388.24200000000002</c:v>
                      </c:pt>
                      <c:pt idx="971">
                        <c:v>388.642</c:v>
                      </c:pt>
                      <c:pt idx="972">
                        <c:v>389.04199999999997</c:v>
                      </c:pt>
                      <c:pt idx="973">
                        <c:v>389.44200000000001</c:v>
                      </c:pt>
                      <c:pt idx="974">
                        <c:v>389.84199999999998</c:v>
                      </c:pt>
                      <c:pt idx="975">
                        <c:v>390.24200000000002</c:v>
                      </c:pt>
                      <c:pt idx="976">
                        <c:v>390.642</c:v>
                      </c:pt>
                      <c:pt idx="977">
                        <c:v>391.04199999999997</c:v>
                      </c:pt>
                      <c:pt idx="978">
                        <c:v>391.44400000000002</c:v>
                      </c:pt>
                      <c:pt idx="979">
                        <c:v>391.84399999999999</c:v>
                      </c:pt>
                      <c:pt idx="980">
                        <c:v>392.24400000000003</c:v>
                      </c:pt>
                      <c:pt idx="981">
                        <c:v>392.64400000000001</c:v>
                      </c:pt>
                      <c:pt idx="982">
                        <c:v>393.04399999999998</c:v>
                      </c:pt>
                      <c:pt idx="983">
                        <c:v>393.44400000000002</c:v>
                      </c:pt>
                      <c:pt idx="984">
                        <c:v>393.84399999999999</c:v>
                      </c:pt>
                      <c:pt idx="985">
                        <c:v>394.24400000000003</c:v>
                      </c:pt>
                      <c:pt idx="986">
                        <c:v>394.64400000000001</c:v>
                      </c:pt>
                      <c:pt idx="987">
                        <c:v>395.04399999999998</c:v>
                      </c:pt>
                      <c:pt idx="988">
                        <c:v>395.44499999999999</c:v>
                      </c:pt>
                      <c:pt idx="989">
                        <c:v>395.84500000000003</c:v>
                      </c:pt>
                      <c:pt idx="990">
                        <c:v>396.245</c:v>
                      </c:pt>
                      <c:pt idx="991">
                        <c:v>396.64499999999998</c:v>
                      </c:pt>
                      <c:pt idx="992">
                        <c:v>397.04500000000002</c:v>
                      </c:pt>
                      <c:pt idx="993">
                        <c:v>397.44499999999999</c:v>
                      </c:pt>
                      <c:pt idx="994">
                        <c:v>397.84500000000003</c:v>
                      </c:pt>
                      <c:pt idx="995">
                        <c:v>398.245</c:v>
                      </c:pt>
                      <c:pt idx="996">
                        <c:v>398.64499999999998</c:v>
                      </c:pt>
                      <c:pt idx="997">
                        <c:v>399.04500000000002</c:v>
                      </c:pt>
                      <c:pt idx="998">
                        <c:v>399.447</c:v>
                      </c:pt>
                      <c:pt idx="999">
                        <c:v>399.84699999999998</c:v>
                      </c:pt>
                      <c:pt idx="1000">
                        <c:v>400.24700000000001</c:v>
                      </c:pt>
                      <c:pt idx="1001">
                        <c:v>400.64699999999999</c:v>
                      </c:pt>
                      <c:pt idx="1002">
                        <c:v>401.04700000000003</c:v>
                      </c:pt>
                      <c:pt idx="1003">
                        <c:v>401.447</c:v>
                      </c:pt>
                      <c:pt idx="1004">
                        <c:v>401.84699999999998</c:v>
                      </c:pt>
                      <c:pt idx="1005">
                        <c:v>402.24700000000001</c:v>
                      </c:pt>
                      <c:pt idx="1006">
                        <c:v>402.64699999999999</c:v>
                      </c:pt>
                      <c:pt idx="1007">
                        <c:v>403.04700000000003</c:v>
                      </c:pt>
                      <c:pt idx="1008">
                        <c:v>403.44799999999998</c:v>
                      </c:pt>
                      <c:pt idx="1009">
                        <c:v>403.84800000000001</c:v>
                      </c:pt>
                      <c:pt idx="1010">
                        <c:v>404.24799999999999</c:v>
                      </c:pt>
                      <c:pt idx="1011">
                        <c:v>404.64800000000002</c:v>
                      </c:pt>
                      <c:pt idx="1012">
                        <c:v>405.048</c:v>
                      </c:pt>
                      <c:pt idx="1013">
                        <c:v>405.44799999999998</c:v>
                      </c:pt>
                      <c:pt idx="1014">
                        <c:v>405.84800000000001</c:v>
                      </c:pt>
                      <c:pt idx="1015">
                        <c:v>406.24799999999999</c:v>
                      </c:pt>
                      <c:pt idx="1016">
                        <c:v>406.64800000000002</c:v>
                      </c:pt>
                      <c:pt idx="1017">
                        <c:v>407.048</c:v>
                      </c:pt>
                      <c:pt idx="1018">
                        <c:v>407.45</c:v>
                      </c:pt>
                      <c:pt idx="1019">
                        <c:v>407.85</c:v>
                      </c:pt>
                      <c:pt idx="1020">
                        <c:v>408.25</c:v>
                      </c:pt>
                      <c:pt idx="1021">
                        <c:v>408.65</c:v>
                      </c:pt>
                      <c:pt idx="1022">
                        <c:v>409.05</c:v>
                      </c:pt>
                      <c:pt idx="1023">
                        <c:v>409.45</c:v>
                      </c:pt>
                      <c:pt idx="1024">
                        <c:v>409.85</c:v>
                      </c:pt>
                      <c:pt idx="1025">
                        <c:v>410.25</c:v>
                      </c:pt>
                      <c:pt idx="1026">
                        <c:v>410.65</c:v>
                      </c:pt>
                      <c:pt idx="1027">
                        <c:v>411.05</c:v>
                      </c:pt>
                      <c:pt idx="1028">
                        <c:v>411.45100000000002</c:v>
                      </c:pt>
                      <c:pt idx="1029">
                        <c:v>411.851</c:v>
                      </c:pt>
                      <c:pt idx="1030">
                        <c:v>412.25099999999998</c:v>
                      </c:pt>
                      <c:pt idx="1031">
                        <c:v>412.65100000000001</c:v>
                      </c:pt>
                      <c:pt idx="1032">
                        <c:v>413.05099999999999</c:v>
                      </c:pt>
                      <c:pt idx="1033">
                        <c:v>413.45100000000002</c:v>
                      </c:pt>
                      <c:pt idx="1034">
                        <c:v>413.851</c:v>
                      </c:pt>
                      <c:pt idx="1035">
                        <c:v>414.25099999999998</c:v>
                      </c:pt>
                      <c:pt idx="1036">
                        <c:v>414.65100000000001</c:v>
                      </c:pt>
                      <c:pt idx="1037">
                        <c:v>415.05099999999999</c:v>
                      </c:pt>
                      <c:pt idx="1038">
                        <c:v>415.452</c:v>
                      </c:pt>
                      <c:pt idx="1039">
                        <c:v>415.85199999999998</c:v>
                      </c:pt>
                      <c:pt idx="1040">
                        <c:v>416.25200000000001</c:v>
                      </c:pt>
                      <c:pt idx="1041">
                        <c:v>416.65199999999999</c:v>
                      </c:pt>
                      <c:pt idx="1042">
                        <c:v>417.05200000000002</c:v>
                      </c:pt>
                      <c:pt idx="1043">
                        <c:v>417.452</c:v>
                      </c:pt>
                      <c:pt idx="1044">
                        <c:v>417.85199999999998</c:v>
                      </c:pt>
                      <c:pt idx="1045">
                        <c:v>418.25200000000001</c:v>
                      </c:pt>
                      <c:pt idx="1046">
                        <c:v>418.65199999999999</c:v>
                      </c:pt>
                      <c:pt idx="1047">
                        <c:v>419.05200000000002</c:v>
                      </c:pt>
                      <c:pt idx="1048">
                        <c:v>419.45499999999998</c:v>
                      </c:pt>
                      <c:pt idx="1049">
                        <c:v>419.85500000000002</c:v>
                      </c:pt>
                      <c:pt idx="1050">
                        <c:v>420.255</c:v>
                      </c:pt>
                      <c:pt idx="1051">
                        <c:v>420.65499999999997</c:v>
                      </c:pt>
                      <c:pt idx="1052">
                        <c:v>421.05500000000001</c:v>
                      </c:pt>
                      <c:pt idx="1053">
                        <c:v>421.45499999999998</c:v>
                      </c:pt>
                      <c:pt idx="1054">
                        <c:v>421.85500000000002</c:v>
                      </c:pt>
                      <c:pt idx="1055">
                        <c:v>422.255</c:v>
                      </c:pt>
                      <c:pt idx="1056">
                        <c:v>422.65499999999997</c:v>
                      </c:pt>
                      <c:pt idx="1057">
                        <c:v>423.05500000000001</c:v>
                      </c:pt>
                      <c:pt idx="1058">
                        <c:v>423.45600000000002</c:v>
                      </c:pt>
                      <c:pt idx="1059">
                        <c:v>423.85599999999999</c:v>
                      </c:pt>
                      <c:pt idx="1060">
                        <c:v>424.25599999999997</c:v>
                      </c:pt>
                      <c:pt idx="1061">
                        <c:v>424.65600000000001</c:v>
                      </c:pt>
                      <c:pt idx="1062">
                        <c:v>425.05599999999998</c:v>
                      </c:pt>
                      <c:pt idx="1063">
                        <c:v>425.45600000000002</c:v>
                      </c:pt>
                      <c:pt idx="1064">
                        <c:v>425.85599999999999</c:v>
                      </c:pt>
                      <c:pt idx="1065">
                        <c:v>426.25599999999997</c:v>
                      </c:pt>
                      <c:pt idx="1066">
                        <c:v>426.65600000000001</c:v>
                      </c:pt>
                      <c:pt idx="1067">
                        <c:v>427.05599999999998</c:v>
                      </c:pt>
                      <c:pt idx="1068">
                        <c:v>427.45699999999999</c:v>
                      </c:pt>
                      <c:pt idx="1069">
                        <c:v>427.85700000000003</c:v>
                      </c:pt>
                      <c:pt idx="1070">
                        <c:v>428.25700000000001</c:v>
                      </c:pt>
                      <c:pt idx="1071">
                        <c:v>428.65699999999998</c:v>
                      </c:pt>
                      <c:pt idx="1072">
                        <c:v>429.05700000000002</c:v>
                      </c:pt>
                      <c:pt idx="1073">
                        <c:v>429.45699999999999</c:v>
                      </c:pt>
                      <c:pt idx="1074">
                        <c:v>429.85700000000003</c:v>
                      </c:pt>
                      <c:pt idx="1075">
                        <c:v>430.25700000000001</c:v>
                      </c:pt>
                      <c:pt idx="1076">
                        <c:v>430.65699999999998</c:v>
                      </c:pt>
                      <c:pt idx="1077">
                        <c:v>431.05700000000002</c:v>
                      </c:pt>
                      <c:pt idx="1078">
                        <c:v>431.45800000000003</c:v>
                      </c:pt>
                      <c:pt idx="1079">
                        <c:v>431.858</c:v>
                      </c:pt>
                      <c:pt idx="1080">
                        <c:v>432.25799999999998</c:v>
                      </c:pt>
                      <c:pt idx="1081">
                        <c:v>432.65800000000002</c:v>
                      </c:pt>
                      <c:pt idx="1082">
                        <c:v>433.05799999999999</c:v>
                      </c:pt>
                      <c:pt idx="1083">
                        <c:v>433.45800000000003</c:v>
                      </c:pt>
                      <c:pt idx="1084">
                        <c:v>433.858</c:v>
                      </c:pt>
                      <c:pt idx="1085">
                        <c:v>434.25799999999998</c:v>
                      </c:pt>
                      <c:pt idx="1086">
                        <c:v>434.65800000000002</c:v>
                      </c:pt>
                      <c:pt idx="1087">
                        <c:v>435.05799999999999</c:v>
                      </c:pt>
                      <c:pt idx="1088">
                        <c:v>435.459</c:v>
                      </c:pt>
                      <c:pt idx="1089">
                        <c:v>435.85899999999998</c:v>
                      </c:pt>
                      <c:pt idx="1090">
                        <c:v>436.25900000000001</c:v>
                      </c:pt>
                      <c:pt idx="1091">
                        <c:v>436.65899999999999</c:v>
                      </c:pt>
                      <c:pt idx="1092">
                        <c:v>437.05900000000003</c:v>
                      </c:pt>
                      <c:pt idx="1093">
                        <c:v>437.459</c:v>
                      </c:pt>
                      <c:pt idx="1094">
                        <c:v>437.85899999999998</c:v>
                      </c:pt>
                      <c:pt idx="1095">
                        <c:v>438.25900000000001</c:v>
                      </c:pt>
                      <c:pt idx="1096">
                        <c:v>438.65899999999999</c:v>
                      </c:pt>
                      <c:pt idx="1097">
                        <c:v>439.05900000000003</c:v>
                      </c:pt>
                      <c:pt idx="1098">
                        <c:v>439.46</c:v>
                      </c:pt>
                      <c:pt idx="1099">
                        <c:v>439.86</c:v>
                      </c:pt>
                      <c:pt idx="1100">
                        <c:v>440.26</c:v>
                      </c:pt>
                      <c:pt idx="1101">
                        <c:v>440.66</c:v>
                      </c:pt>
                      <c:pt idx="1102">
                        <c:v>441.06</c:v>
                      </c:pt>
                      <c:pt idx="1103">
                        <c:v>441.46</c:v>
                      </c:pt>
                      <c:pt idx="1104">
                        <c:v>441.86</c:v>
                      </c:pt>
                      <c:pt idx="1105">
                        <c:v>442.26</c:v>
                      </c:pt>
                      <c:pt idx="1106">
                        <c:v>442.66</c:v>
                      </c:pt>
                      <c:pt idx="1107">
                        <c:v>443.06</c:v>
                      </c:pt>
                      <c:pt idx="1108">
                        <c:v>443.46199999999999</c:v>
                      </c:pt>
                      <c:pt idx="1109">
                        <c:v>443.86200000000002</c:v>
                      </c:pt>
                      <c:pt idx="1110">
                        <c:v>444.262</c:v>
                      </c:pt>
                      <c:pt idx="1111">
                        <c:v>444.66199999999998</c:v>
                      </c:pt>
                      <c:pt idx="1112">
                        <c:v>445.06200000000001</c:v>
                      </c:pt>
                      <c:pt idx="1113">
                        <c:v>445.46199999999999</c:v>
                      </c:pt>
                      <c:pt idx="1114">
                        <c:v>445.86200000000002</c:v>
                      </c:pt>
                      <c:pt idx="1115">
                        <c:v>446.262</c:v>
                      </c:pt>
                      <c:pt idx="1116">
                        <c:v>446.66199999999998</c:v>
                      </c:pt>
                      <c:pt idx="1117">
                        <c:v>447.06200000000001</c:v>
                      </c:pt>
                      <c:pt idx="1118">
                        <c:v>447.46300000000002</c:v>
                      </c:pt>
                      <c:pt idx="1119">
                        <c:v>447.863</c:v>
                      </c:pt>
                      <c:pt idx="1120">
                        <c:v>448.26299999999998</c:v>
                      </c:pt>
                      <c:pt idx="1121">
                        <c:v>448.66300000000001</c:v>
                      </c:pt>
                      <c:pt idx="1122">
                        <c:v>449.06299999999999</c:v>
                      </c:pt>
                      <c:pt idx="1123">
                        <c:v>449.46300000000002</c:v>
                      </c:pt>
                      <c:pt idx="1124">
                        <c:v>449.863</c:v>
                      </c:pt>
                      <c:pt idx="1125">
                        <c:v>450.26299999999998</c:v>
                      </c:pt>
                      <c:pt idx="1126">
                        <c:v>450.66300000000001</c:v>
                      </c:pt>
                      <c:pt idx="1127">
                        <c:v>451.06299999999999</c:v>
                      </c:pt>
                      <c:pt idx="1128">
                        <c:v>451.46499999999997</c:v>
                      </c:pt>
                      <c:pt idx="1129">
                        <c:v>451.86500000000001</c:v>
                      </c:pt>
                      <c:pt idx="1130">
                        <c:v>452.26499999999999</c:v>
                      </c:pt>
                      <c:pt idx="1131">
                        <c:v>452.66500000000002</c:v>
                      </c:pt>
                      <c:pt idx="1132">
                        <c:v>453.065</c:v>
                      </c:pt>
                      <c:pt idx="1133">
                        <c:v>453.46499999999997</c:v>
                      </c:pt>
                      <c:pt idx="1134">
                        <c:v>453.86500000000001</c:v>
                      </c:pt>
                      <c:pt idx="1135">
                        <c:v>454.26499999999999</c:v>
                      </c:pt>
                      <c:pt idx="1136">
                        <c:v>454.66500000000002</c:v>
                      </c:pt>
                      <c:pt idx="1137">
                        <c:v>455.065</c:v>
                      </c:pt>
                      <c:pt idx="1138">
                        <c:v>455.46800000000002</c:v>
                      </c:pt>
                      <c:pt idx="1139">
                        <c:v>455.86799999999999</c:v>
                      </c:pt>
                      <c:pt idx="1140">
                        <c:v>456.26799999999997</c:v>
                      </c:pt>
                      <c:pt idx="1141">
                        <c:v>456.66800000000001</c:v>
                      </c:pt>
                      <c:pt idx="1142">
                        <c:v>457.06799999999998</c:v>
                      </c:pt>
                      <c:pt idx="1143">
                        <c:v>457.46800000000002</c:v>
                      </c:pt>
                      <c:pt idx="1144">
                        <c:v>457.86799999999999</c:v>
                      </c:pt>
                      <c:pt idx="1145">
                        <c:v>458.26799999999997</c:v>
                      </c:pt>
                      <c:pt idx="1146">
                        <c:v>458.66800000000001</c:v>
                      </c:pt>
                      <c:pt idx="1147">
                        <c:v>459.06799999999998</c:v>
                      </c:pt>
                      <c:pt idx="1148">
                        <c:v>459.47</c:v>
                      </c:pt>
                      <c:pt idx="1149">
                        <c:v>459.87</c:v>
                      </c:pt>
                      <c:pt idx="1150">
                        <c:v>460.27</c:v>
                      </c:pt>
                      <c:pt idx="1151">
                        <c:v>460.67</c:v>
                      </c:pt>
                      <c:pt idx="1152">
                        <c:v>461.07</c:v>
                      </c:pt>
                      <c:pt idx="1153">
                        <c:v>461.47</c:v>
                      </c:pt>
                      <c:pt idx="1154">
                        <c:v>461.87</c:v>
                      </c:pt>
                      <c:pt idx="1155">
                        <c:v>462.27</c:v>
                      </c:pt>
                      <c:pt idx="1156">
                        <c:v>462.67</c:v>
                      </c:pt>
                      <c:pt idx="1157">
                        <c:v>463.07</c:v>
                      </c:pt>
                      <c:pt idx="1158">
                        <c:v>463.471</c:v>
                      </c:pt>
                      <c:pt idx="1159">
                        <c:v>463.87099999999998</c:v>
                      </c:pt>
                      <c:pt idx="1160">
                        <c:v>464.27100000000002</c:v>
                      </c:pt>
                      <c:pt idx="1161">
                        <c:v>464.67099999999999</c:v>
                      </c:pt>
                      <c:pt idx="1162">
                        <c:v>465.07100000000003</c:v>
                      </c:pt>
                      <c:pt idx="1163">
                        <c:v>465.471</c:v>
                      </c:pt>
                      <c:pt idx="1164">
                        <c:v>465.87099999999998</c:v>
                      </c:pt>
                      <c:pt idx="1165">
                        <c:v>466.27100000000002</c:v>
                      </c:pt>
                      <c:pt idx="1166">
                        <c:v>466.67099999999999</c:v>
                      </c:pt>
                      <c:pt idx="1167">
                        <c:v>467.07100000000003</c:v>
                      </c:pt>
                      <c:pt idx="1168">
                        <c:v>467.47199999999998</c:v>
                      </c:pt>
                      <c:pt idx="1169">
                        <c:v>467.87200000000001</c:v>
                      </c:pt>
                      <c:pt idx="1170">
                        <c:v>468.27199999999999</c:v>
                      </c:pt>
                      <c:pt idx="1171">
                        <c:v>468.67200000000003</c:v>
                      </c:pt>
                      <c:pt idx="1172">
                        <c:v>469.072</c:v>
                      </c:pt>
                      <c:pt idx="1173">
                        <c:v>469.47199999999998</c:v>
                      </c:pt>
                      <c:pt idx="1174">
                        <c:v>469.87200000000001</c:v>
                      </c:pt>
                      <c:pt idx="1175">
                        <c:v>470.27199999999999</c:v>
                      </c:pt>
                      <c:pt idx="1176">
                        <c:v>470.67200000000003</c:v>
                      </c:pt>
                      <c:pt idx="1177">
                        <c:v>471.072</c:v>
                      </c:pt>
                      <c:pt idx="1178">
                        <c:v>471.47300000000001</c:v>
                      </c:pt>
                      <c:pt idx="1179">
                        <c:v>471.87299999999999</c:v>
                      </c:pt>
                      <c:pt idx="1180">
                        <c:v>472.27300000000002</c:v>
                      </c:pt>
                      <c:pt idx="1181">
                        <c:v>472.673</c:v>
                      </c:pt>
                      <c:pt idx="1182">
                        <c:v>473.07299999999998</c:v>
                      </c:pt>
                      <c:pt idx="1183">
                        <c:v>473.47300000000001</c:v>
                      </c:pt>
                      <c:pt idx="1184">
                        <c:v>473.87299999999999</c:v>
                      </c:pt>
                      <c:pt idx="1185">
                        <c:v>474.27300000000002</c:v>
                      </c:pt>
                      <c:pt idx="1186">
                        <c:v>474.673</c:v>
                      </c:pt>
                      <c:pt idx="1187">
                        <c:v>475.07299999999998</c:v>
                      </c:pt>
                      <c:pt idx="1188">
                        <c:v>475.47399999999999</c:v>
                      </c:pt>
                      <c:pt idx="1189">
                        <c:v>475.87400000000002</c:v>
                      </c:pt>
                      <c:pt idx="1190">
                        <c:v>476.274</c:v>
                      </c:pt>
                      <c:pt idx="1191">
                        <c:v>476.67399999999998</c:v>
                      </c:pt>
                      <c:pt idx="1192">
                        <c:v>477.07400000000001</c:v>
                      </c:pt>
                      <c:pt idx="1193">
                        <c:v>477.47399999999999</c:v>
                      </c:pt>
                      <c:pt idx="1194">
                        <c:v>477.87400000000002</c:v>
                      </c:pt>
                      <c:pt idx="1195">
                        <c:v>478.274</c:v>
                      </c:pt>
                      <c:pt idx="1196">
                        <c:v>478.67399999999998</c:v>
                      </c:pt>
                      <c:pt idx="1197">
                        <c:v>479.07400000000001</c:v>
                      </c:pt>
                      <c:pt idx="1198">
                        <c:v>479.47500000000002</c:v>
                      </c:pt>
                      <c:pt idx="1199">
                        <c:v>479.875</c:v>
                      </c:pt>
                      <c:pt idx="1200">
                        <c:v>480.27499999999998</c:v>
                      </c:pt>
                      <c:pt idx="1201">
                        <c:v>480.67500000000001</c:v>
                      </c:pt>
                      <c:pt idx="1202">
                        <c:v>481.07499999999999</c:v>
                      </c:pt>
                      <c:pt idx="1203">
                        <c:v>481.47500000000002</c:v>
                      </c:pt>
                      <c:pt idx="1204">
                        <c:v>481.875</c:v>
                      </c:pt>
                      <c:pt idx="1205">
                        <c:v>482.27499999999998</c:v>
                      </c:pt>
                      <c:pt idx="1206">
                        <c:v>482.67500000000001</c:v>
                      </c:pt>
                      <c:pt idx="1207">
                        <c:v>483.07499999999999</c:v>
                      </c:pt>
                      <c:pt idx="1208">
                        <c:v>483.476</c:v>
                      </c:pt>
                      <c:pt idx="1209">
                        <c:v>483.87599999999998</c:v>
                      </c:pt>
                      <c:pt idx="1210">
                        <c:v>484.27600000000001</c:v>
                      </c:pt>
                      <c:pt idx="1211">
                        <c:v>484.67599999999999</c:v>
                      </c:pt>
                      <c:pt idx="1212">
                        <c:v>485.07600000000002</c:v>
                      </c:pt>
                      <c:pt idx="1213">
                        <c:v>485.476</c:v>
                      </c:pt>
                      <c:pt idx="1214">
                        <c:v>485.87599999999998</c:v>
                      </c:pt>
                      <c:pt idx="1215">
                        <c:v>486.27600000000001</c:v>
                      </c:pt>
                      <c:pt idx="1216">
                        <c:v>486.67599999999999</c:v>
                      </c:pt>
                      <c:pt idx="1217">
                        <c:v>487.07600000000002</c:v>
                      </c:pt>
                      <c:pt idx="1218">
                        <c:v>487.47699999999998</c:v>
                      </c:pt>
                      <c:pt idx="1219">
                        <c:v>487.87700000000001</c:v>
                      </c:pt>
                      <c:pt idx="1220">
                        <c:v>488.27699999999999</c:v>
                      </c:pt>
                      <c:pt idx="1221">
                        <c:v>488.67700000000002</c:v>
                      </c:pt>
                      <c:pt idx="1222">
                        <c:v>489.077</c:v>
                      </c:pt>
                      <c:pt idx="1223">
                        <c:v>489.47699999999998</c:v>
                      </c:pt>
                      <c:pt idx="1224">
                        <c:v>489.87700000000001</c:v>
                      </c:pt>
                      <c:pt idx="1225">
                        <c:v>490.27699999999999</c:v>
                      </c:pt>
                      <c:pt idx="1226">
                        <c:v>490.67700000000002</c:v>
                      </c:pt>
                      <c:pt idx="1227">
                        <c:v>491.077</c:v>
                      </c:pt>
                      <c:pt idx="1228">
                        <c:v>491.47800000000001</c:v>
                      </c:pt>
                      <c:pt idx="1229">
                        <c:v>491.87799999999999</c:v>
                      </c:pt>
                      <c:pt idx="1230">
                        <c:v>492.27800000000002</c:v>
                      </c:pt>
                      <c:pt idx="1231">
                        <c:v>492.678</c:v>
                      </c:pt>
                      <c:pt idx="1232">
                        <c:v>493.07799999999997</c:v>
                      </c:pt>
                      <c:pt idx="1233">
                        <c:v>493.47800000000001</c:v>
                      </c:pt>
                      <c:pt idx="1234">
                        <c:v>493.87799999999999</c:v>
                      </c:pt>
                      <c:pt idx="1235">
                        <c:v>494.27800000000002</c:v>
                      </c:pt>
                      <c:pt idx="1236">
                        <c:v>494.678</c:v>
                      </c:pt>
                      <c:pt idx="1237">
                        <c:v>495.07799999999997</c:v>
                      </c:pt>
                      <c:pt idx="1238">
                        <c:v>495.47899999999998</c:v>
                      </c:pt>
                      <c:pt idx="1239">
                        <c:v>495.87900000000002</c:v>
                      </c:pt>
                      <c:pt idx="1240">
                        <c:v>496.279</c:v>
                      </c:pt>
                      <c:pt idx="1241">
                        <c:v>496.67899999999997</c:v>
                      </c:pt>
                      <c:pt idx="1242">
                        <c:v>497.07900000000001</c:v>
                      </c:pt>
                      <c:pt idx="1243">
                        <c:v>497.47899999999998</c:v>
                      </c:pt>
                      <c:pt idx="1244">
                        <c:v>497.87900000000002</c:v>
                      </c:pt>
                      <c:pt idx="1245">
                        <c:v>498.279</c:v>
                      </c:pt>
                      <c:pt idx="1246">
                        <c:v>498.67899999999997</c:v>
                      </c:pt>
                      <c:pt idx="1247">
                        <c:v>499.07900000000001</c:v>
                      </c:pt>
                      <c:pt idx="1248">
                        <c:v>499.48099999999999</c:v>
                      </c:pt>
                      <c:pt idx="1249">
                        <c:v>499.88</c:v>
                      </c:pt>
                      <c:pt idx="1250">
                        <c:v>500.28</c:v>
                      </c:pt>
                      <c:pt idx="1251">
                        <c:v>500.68099999999998</c:v>
                      </c:pt>
                      <c:pt idx="1252">
                        <c:v>501.08100000000002</c:v>
                      </c:pt>
                      <c:pt idx="1253">
                        <c:v>501.48</c:v>
                      </c:pt>
                      <c:pt idx="1254">
                        <c:v>501.88</c:v>
                      </c:pt>
                      <c:pt idx="1255">
                        <c:v>502.28</c:v>
                      </c:pt>
                      <c:pt idx="1256">
                        <c:v>502.68099999999998</c:v>
                      </c:pt>
                      <c:pt idx="1257">
                        <c:v>503.08100000000002</c:v>
                      </c:pt>
                      <c:pt idx="1258">
                        <c:v>503.48200000000003</c:v>
                      </c:pt>
                      <c:pt idx="1259">
                        <c:v>503.88200000000001</c:v>
                      </c:pt>
                      <c:pt idx="1260">
                        <c:v>504.28199999999998</c:v>
                      </c:pt>
                      <c:pt idx="1261">
                        <c:v>504.68200000000002</c:v>
                      </c:pt>
                      <c:pt idx="1262">
                        <c:v>505.08199999999999</c:v>
                      </c:pt>
                      <c:pt idx="1263">
                        <c:v>505.48200000000003</c:v>
                      </c:pt>
                      <c:pt idx="1264">
                        <c:v>505.88200000000001</c:v>
                      </c:pt>
                      <c:pt idx="1265">
                        <c:v>506.28199999999998</c:v>
                      </c:pt>
                      <c:pt idx="1266">
                        <c:v>506.68200000000002</c:v>
                      </c:pt>
                      <c:pt idx="1267">
                        <c:v>507.08199999999999</c:v>
                      </c:pt>
                      <c:pt idx="1268">
                        <c:v>507.483</c:v>
                      </c:pt>
                      <c:pt idx="1269">
                        <c:v>507.88299999999998</c:v>
                      </c:pt>
                      <c:pt idx="1270">
                        <c:v>508.28300000000002</c:v>
                      </c:pt>
                      <c:pt idx="1271">
                        <c:v>508.68299999999999</c:v>
                      </c:pt>
                      <c:pt idx="1272">
                        <c:v>509.08300000000003</c:v>
                      </c:pt>
                      <c:pt idx="1273">
                        <c:v>509.483</c:v>
                      </c:pt>
                      <c:pt idx="1274">
                        <c:v>509.88299999999998</c:v>
                      </c:pt>
                      <c:pt idx="1275">
                        <c:v>510.28300000000002</c:v>
                      </c:pt>
                      <c:pt idx="1276">
                        <c:v>510.68299999999999</c:v>
                      </c:pt>
                      <c:pt idx="1277">
                        <c:v>511.08300000000003</c:v>
                      </c:pt>
                      <c:pt idx="1278">
                        <c:v>511.48399999999998</c:v>
                      </c:pt>
                      <c:pt idx="1279">
                        <c:v>511.88400000000001</c:v>
                      </c:pt>
                      <c:pt idx="1280">
                        <c:v>512.28399999999999</c:v>
                      </c:pt>
                      <c:pt idx="1281">
                        <c:v>512.68399999999997</c:v>
                      </c:pt>
                      <c:pt idx="1282">
                        <c:v>513.08399999999995</c:v>
                      </c:pt>
                      <c:pt idx="1283">
                        <c:v>513.48400000000004</c:v>
                      </c:pt>
                      <c:pt idx="1284">
                        <c:v>513.88400000000001</c:v>
                      </c:pt>
                      <c:pt idx="1285">
                        <c:v>514.28399999999999</c:v>
                      </c:pt>
                      <c:pt idx="1286">
                        <c:v>514.68399999999997</c:v>
                      </c:pt>
                      <c:pt idx="1287">
                        <c:v>515.08399999999995</c:v>
                      </c:pt>
                      <c:pt idx="1288">
                        <c:v>515.48500000000001</c:v>
                      </c:pt>
                      <c:pt idx="1289">
                        <c:v>515.88499999999999</c:v>
                      </c:pt>
                      <c:pt idx="1290">
                        <c:v>516.28499999999997</c:v>
                      </c:pt>
                      <c:pt idx="1291">
                        <c:v>516.68499999999995</c:v>
                      </c:pt>
                      <c:pt idx="1292">
                        <c:v>517.08500000000004</c:v>
                      </c:pt>
                      <c:pt idx="1293">
                        <c:v>517.48500000000001</c:v>
                      </c:pt>
                      <c:pt idx="1294">
                        <c:v>517.88499999999999</c:v>
                      </c:pt>
                      <c:pt idx="1295">
                        <c:v>518.28499999999997</c:v>
                      </c:pt>
                      <c:pt idx="1296">
                        <c:v>518.68499999999995</c:v>
                      </c:pt>
                      <c:pt idx="1297">
                        <c:v>519.08500000000004</c:v>
                      </c:pt>
                      <c:pt idx="1298">
                        <c:v>519.48599999999999</c:v>
                      </c:pt>
                      <c:pt idx="1299">
                        <c:v>519.88599999999997</c:v>
                      </c:pt>
                      <c:pt idx="1300">
                        <c:v>520.28599999999994</c:v>
                      </c:pt>
                      <c:pt idx="1301">
                        <c:v>520.68600000000004</c:v>
                      </c:pt>
                      <c:pt idx="1302">
                        <c:v>521.08600000000001</c:v>
                      </c:pt>
                      <c:pt idx="1303">
                        <c:v>521.48599999999999</c:v>
                      </c:pt>
                      <c:pt idx="1304">
                        <c:v>521.88599999999997</c:v>
                      </c:pt>
                      <c:pt idx="1305">
                        <c:v>522.28599999999994</c:v>
                      </c:pt>
                      <c:pt idx="1306">
                        <c:v>522.68600000000004</c:v>
                      </c:pt>
                      <c:pt idx="1307">
                        <c:v>523.08600000000001</c:v>
                      </c:pt>
                      <c:pt idx="1308">
                        <c:v>523.48699999999997</c:v>
                      </c:pt>
                      <c:pt idx="1309">
                        <c:v>523.88699999999994</c:v>
                      </c:pt>
                      <c:pt idx="1310">
                        <c:v>524.28700000000003</c:v>
                      </c:pt>
                      <c:pt idx="1311">
                        <c:v>524.68700000000001</c:v>
                      </c:pt>
                      <c:pt idx="1312">
                        <c:v>525.08699999999999</c:v>
                      </c:pt>
                      <c:pt idx="1313">
                        <c:v>525.48699999999997</c:v>
                      </c:pt>
                      <c:pt idx="1314">
                        <c:v>525.88699999999994</c:v>
                      </c:pt>
                      <c:pt idx="1315">
                        <c:v>526.28700000000003</c:v>
                      </c:pt>
                      <c:pt idx="1316">
                        <c:v>526.68700000000001</c:v>
                      </c:pt>
                      <c:pt idx="1317">
                        <c:v>527.08699999999999</c:v>
                      </c:pt>
                      <c:pt idx="1318">
                        <c:v>527.48900000000003</c:v>
                      </c:pt>
                      <c:pt idx="1319">
                        <c:v>527.88800000000003</c:v>
                      </c:pt>
                      <c:pt idx="1320">
                        <c:v>528.28800000000001</c:v>
                      </c:pt>
                      <c:pt idx="1321">
                        <c:v>528.68799999999999</c:v>
                      </c:pt>
                      <c:pt idx="1322">
                        <c:v>529.08799999999997</c:v>
                      </c:pt>
                      <c:pt idx="1323">
                        <c:v>529.48800000000006</c:v>
                      </c:pt>
                      <c:pt idx="1324">
                        <c:v>529.88800000000003</c:v>
                      </c:pt>
                      <c:pt idx="1325">
                        <c:v>530.28800000000001</c:v>
                      </c:pt>
                      <c:pt idx="1326">
                        <c:v>530.68799999999999</c:v>
                      </c:pt>
                      <c:pt idx="1327">
                        <c:v>531.08799999999997</c:v>
                      </c:pt>
                      <c:pt idx="1328">
                        <c:v>531.49</c:v>
                      </c:pt>
                      <c:pt idx="1329">
                        <c:v>531.89</c:v>
                      </c:pt>
                      <c:pt idx="1330">
                        <c:v>532.28899999999999</c:v>
                      </c:pt>
                      <c:pt idx="1331">
                        <c:v>532.69000000000005</c:v>
                      </c:pt>
                      <c:pt idx="1332">
                        <c:v>533.08900000000006</c:v>
                      </c:pt>
                      <c:pt idx="1333">
                        <c:v>533.49</c:v>
                      </c:pt>
                      <c:pt idx="1334">
                        <c:v>533.89</c:v>
                      </c:pt>
                      <c:pt idx="1335">
                        <c:v>534.28899999999999</c:v>
                      </c:pt>
                      <c:pt idx="1336">
                        <c:v>534.69000000000005</c:v>
                      </c:pt>
                      <c:pt idx="1337">
                        <c:v>535.08900000000006</c:v>
                      </c:pt>
                      <c:pt idx="1338">
                        <c:v>535.49099999999999</c:v>
                      </c:pt>
                      <c:pt idx="1339">
                        <c:v>535.89099999999996</c:v>
                      </c:pt>
                      <c:pt idx="1340">
                        <c:v>536.29100000000005</c:v>
                      </c:pt>
                      <c:pt idx="1341">
                        <c:v>536.69100000000003</c:v>
                      </c:pt>
                      <c:pt idx="1342">
                        <c:v>537.09100000000001</c:v>
                      </c:pt>
                      <c:pt idx="1343">
                        <c:v>537.49099999999999</c:v>
                      </c:pt>
                      <c:pt idx="1344">
                        <c:v>537.89099999999996</c:v>
                      </c:pt>
                      <c:pt idx="1345">
                        <c:v>538.29100000000005</c:v>
                      </c:pt>
                      <c:pt idx="1346">
                        <c:v>538.69100000000003</c:v>
                      </c:pt>
                      <c:pt idx="1347">
                        <c:v>539.09100000000001</c:v>
                      </c:pt>
                      <c:pt idx="1348">
                        <c:v>539.49199999999996</c:v>
                      </c:pt>
                      <c:pt idx="1349">
                        <c:v>539.89200000000005</c:v>
                      </c:pt>
                      <c:pt idx="1350">
                        <c:v>540.29200000000003</c:v>
                      </c:pt>
                      <c:pt idx="1351">
                        <c:v>540.69200000000001</c:v>
                      </c:pt>
                      <c:pt idx="1352">
                        <c:v>541.09199999999998</c:v>
                      </c:pt>
                      <c:pt idx="1353">
                        <c:v>541.49199999999996</c:v>
                      </c:pt>
                      <c:pt idx="1354">
                        <c:v>541.89200000000005</c:v>
                      </c:pt>
                      <c:pt idx="1355">
                        <c:v>542.29200000000003</c:v>
                      </c:pt>
                      <c:pt idx="1356">
                        <c:v>542.69200000000001</c:v>
                      </c:pt>
                      <c:pt idx="1357">
                        <c:v>543.09199999999998</c:v>
                      </c:pt>
                      <c:pt idx="1358">
                        <c:v>543.49300000000005</c:v>
                      </c:pt>
                      <c:pt idx="1359">
                        <c:v>543.89300000000003</c:v>
                      </c:pt>
                      <c:pt idx="1360">
                        <c:v>544.29300000000001</c:v>
                      </c:pt>
                      <c:pt idx="1361">
                        <c:v>544.69299999999998</c:v>
                      </c:pt>
                      <c:pt idx="1362">
                        <c:v>545.09299999999996</c:v>
                      </c:pt>
                      <c:pt idx="1363">
                        <c:v>545.49300000000005</c:v>
                      </c:pt>
                      <c:pt idx="1364">
                        <c:v>545.89300000000003</c:v>
                      </c:pt>
                      <c:pt idx="1365">
                        <c:v>546.29300000000001</c:v>
                      </c:pt>
                      <c:pt idx="1366">
                        <c:v>546.69299999999998</c:v>
                      </c:pt>
                      <c:pt idx="1367">
                        <c:v>547.09299999999996</c:v>
                      </c:pt>
                      <c:pt idx="1368">
                        <c:v>547.49400000000003</c:v>
                      </c:pt>
                      <c:pt idx="1369">
                        <c:v>547.89400000000001</c:v>
                      </c:pt>
                      <c:pt idx="1370">
                        <c:v>548.29399999999998</c:v>
                      </c:pt>
                      <c:pt idx="1371">
                        <c:v>548.69399999999996</c:v>
                      </c:pt>
                      <c:pt idx="1372">
                        <c:v>549.09400000000005</c:v>
                      </c:pt>
                      <c:pt idx="1373">
                        <c:v>549.49400000000003</c:v>
                      </c:pt>
                      <c:pt idx="1374">
                        <c:v>549.89400000000001</c:v>
                      </c:pt>
                      <c:pt idx="1375">
                        <c:v>550.29399999999998</c:v>
                      </c:pt>
                      <c:pt idx="1376">
                        <c:v>550.69399999999996</c:v>
                      </c:pt>
                      <c:pt idx="1377">
                        <c:v>551.09400000000005</c:v>
                      </c:pt>
                      <c:pt idx="1378">
                        <c:v>551.495</c:v>
                      </c:pt>
                      <c:pt idx="1379">
                        <c:v>551.89499999999998</c:v>
                      </c:pt>
                      <c:pt idx="1380">
                        <c:v>552.29499999999996</c:v>
                      </c:pt>
                      <c:pt idx="1381">
                        <c:v>552.69500000000005</c:v>
                      </c:pt>
                      <c:pt idx="1382">
                        <c:v>553.09500000000003</c:v>
                      </c:pt>
                      <c:pt idx="1383">
                        <c:v>553.495</c:v>
                      </c:pt>
                      <c:pt idx="1384">
                        <c:v>553.89499999999998</c:v>
                      </c:pt>
                      <c:pt idx="1385">
                        <c:v>554.29499999999996</c:v>
                      </c:pt>
                      <c:pt idx="1386">
                        <c:v>554.69500000000005</c:v>
                      </c:pt>
                      <c:pt idx="1387">
                        <c:v>555.09500000000003</c:v>
                      </c:pt>
                      <c:pt idx="1388">
                        <c:v>555.49699999999996</c:v>
                      </c:pt>
                      <c:pt idx="1389">
                        <c:v>555.89700000000005</c:v>
                      </c:pt>
                      <c:pt idx="1390">
                        <c:v>556.29700000000003</c:v>
                      </c:pt>
                      <c:pt idx="1391">
                        <c:v>556.697</c:v>
                      </c:pt>
                      <c:pt idx="1392">
                        <c:v>557.09699999999998</c:v>
                      </c:pt>
                      <c:pt idx="1393">
                        <c:v>557.49699999999996</c:v>
                      </c:pt>
                      <c:pt idx="1394">
                        <c:v>557.89700000000005</c:v>
                      </c:pt>
                      <c:pt idx="1395">
                        <c:v>558.29700000000003</c:v>
                      </c:pt>
                      <c:pt idx="1396">
                        <c:v>558.697</c:v>
                      </c:pt>
                      <c:pt idx="1397">
                        <c:v>559.09699999999998</c:v>
                      </c:pt>
                      <c:pt idx="1398">
                        <c:v>559.49800000000005</c:v>
                      </c:pt>
                      <c:pt idx="1399">
                        <c:v>559.89800000000002</c:v>
                      </c:pt>
                      <c:pt idx="1400">
                        <c:v>560.298</c:v>
                      </c:pt>
                      <c:pt idx="1401">
                        <c:v>560.69799999999998</c:v>
                      </c:pt>
                      <c:pt idx="1402">
                        <c:v>561.09799999999996</c:v>
                      </c:pt>
                      <c:pt idx="1403">
                        <c:v>561.49800000000005</c:v>
                      </c:pt>
                      <c:pt idx="1404">
                        <c:v>561.89800000000002</c:v>
                      </c:pt>
                      <c:pt idx="1405">
                        <c:v>562.298</c:v>
                      </c:pt>
                      <c:pt idx="1406">
                        <c:v>562.69799999999998</c:v>
                      </c:pt>
                      <c:pt idx="1407">
                        <c:v>563.09799999999996</c:v>
                      </c:pt>
                      <c:pt idx="1408">
                        <c:v>563.50099999999998</c:v>
                      </c:pt>
                      <c:pt idx="1409">
                        <c:v>563.90099999999995</c:v>
                      </c:pt>
                      <c:pt idx="1410">
                        <c:v>564.30100000000004</c:v>
                      </c:pt>
                      <c:pt idx="1411">
                        <c:v>564.70100000000002</c:v>
                      </c:pt>
                      <c:pt idx="1412">
                        <c:v>565.101</c:v>
                      </c:pt>
                      <c:pt idx="1413">
                        <c:v>565.50099999999998</c:v>
                      </c:pt>
                      <c:pt idx="1414">
                        <c:v>565.90099999999995</c:v>
                      </c:pt>
                      <c:pt idx="1415">
                        <c:v>566.30100000000004</c:v>
                      </c:pt>
                      <c:pt idx="1416">
                        <c:v>566.70100000000002</c:v>
                      </c:pt>
                      <c:pt idx="1417">
                        <c:v>567.101</c:v>
                      </c:pt>
                      <c:pt idx="1418">
                        <c:v>567.50199999999995</c:v>
                      </c:pt>
                      <c:pt idx="1419">
                        <c:v>567.90200000000004</c:v>
                      </c:pt>
                      <c:pt idx="1420">
                        <c:v>568.30200000000002</c:v>
                      </c:pt>
                      <c:pt idx="1421">
                        <c:v>568.702</c:v>
                      </c:pt>
                      <c:pt idx="1422">
                        <c:v>569.10199999999998</c:v>
                      </c:pt>
                      <c:pt idx="1423">
                        <c:v>569.50199999999995</c:v>
                      </c:pt>
                      <c:pt idx="1424">
                        <c:v>569.90200000000004</c:v>
                      </c:pt>
                      <c:pt idx="1425">
                        <c:v>570.30200000000002</c:v>
                      </c:pt>
                      <c:pt idx="1426">
                        <c:v>570.702</c:v>
                      </c:pt>
                      <c:pt idx="1427">
                        <c:v>571.10199999999998</c:v>
                      </c:pt>
                      <c:pt idx="1428">
                        <c:v>571.50300000000004</c:v>
                      </c:pt>
                      <c:pt idx="1429">
                        <c:v>571.90300000000002</c:v>
                      </c:pt>
                      <c:pt idx="1430">
                        <c:v>572.303</c:v>
                      </c:pt>
                      <c:pt idx="1431">
                        <c:v>572.70299999999997</c:v>
                      </c:pt>
                      <c:pt idx="1432">
                        <c:v>573.10299999999995</c:v>
                      </c:pt>
                      <c:pt idx="1433">
                        <c:v>573.50300000000004</c:v>
                      </c:pt>
                      <c:pt idx="1434">
                        <c:v>573.90300000000002</c:v>
                      </c:pt>
                      <c:pt idx="1435">
                        <c:v>574.303</c:v>
                      </c:pt>
                      <c:pt idx="1436">
                        <c:v>574.70299999999997</c:v>
                      </c:pt>
                      <c:pt idx="1437">
                        <c:v>575.10299999999995</c:v>
                      </c:pt>
                      <c:pt idx="1438">
                        <c:v>575.505</c:v>
                      </c:pt>
                      <c:pt idx="1439">
                        <c:v>575.90499999999997</c:v>
                      </c:pt>
                      <c:pt idx="1440">
                        <c:v>576.30499999999995</c:v>
                      </c:pt>
                      <c:pt idx="1441">
                        <c:v>576.70500000000004</c:v>
                      </c:pt>
                      <c:pt idx="1442">
                        <c:v>577.10500000000002</c:v>
                      </c:pt>
                      <c:pt idx="1443">
                        <c:v>577.505</c:v>
                      </c:pt>
                      <c:pt idx="1444">
                        <c:v>577.90499999999997</c:v>
                      </c:pt>
                      <c:pt idx="1445">
                        <c:v>578.30499999999995</c:v>
                      </c:pt>
                      <c:pt idx="1446">
                        <c:v>578.70500000000004</c:v>
                      </c:pt>
                      <c:pt idx="1447">
                        <c:v>579.10500000000002</c:v>
                      </c:pt>
                      <c:pt idx="1448">
                        <c:v>579.50599999999997</c:v>
                      </c:pt>
                      <c:pt idx="1449">
                        <c:v>579.90599999999995</c:v>
                      </c:pt>
                      <c:pt idx="1450">
                        <c:v>580.30600000000004</c:v>
                      </c:pt>
                      <c:pt idx="1451">
                        <c:v>580.70600000000002</c:v>
                      </c:pt>
                      <c:pt idx="1452">
                        <c:v>581.10599999999999</c:v>
                      </c:pt>
                      <c:pt idx="1453">
                        <c:v>581.50599999999997</c:v>
                      </c:pt>
                      <c:pt idx="1454">
                        <c:v>581.90599999999995</c:v>
                      </c:pt>
                      <c:pt idx="1455">
                        <c:v>582.30600000000004</c:v>
                      </c:pt>
                      <c:pt idx="1456">
                        <c:v>582.70600000000002</c:v>
                      </c:pt>
                      <c:pt idx="1457">
                        <c:v>583.10599999999999</c:v>
                      </c:pt>
                      <c:pt idx="1458">
                        <c:v>583.50699999999995</c:v>
                      </c:pt>
                      <c:pt idx="1459">
                        <c:v>583.90700000000004</c:v>
                      </c:pt>
                      <c:pt idx="1460">
                        <c:v>584.30700000000002</c:v>
                      </c:pt>
                      <c:pt idx="1461">
                        <c:v>584.70699999999999</c:v>
                      </c:pt>
                      <c:pt idx="1462">
                        <c:v>585.10699999999997</c:v>
                      </c:pt>
                      <c:pt idx="1463">
                        <c:v>585.50699999999995</c:v>
                      </c:pt>
                      <c:pt idx="1464">
                        <c:v>585.90700000000004</c:v>
                      </c:pt>
                      <c:pt idx="1465">
                        <c:v>586.30700000000002</c:v>
                      </c:pt>
                      <c:pt idx="1466">
                        <c:v>586.70699999999999</c:v>
                      </c:pt>
                      <c:pt idx="1467">
                        <c:v>587.10699999999997</c:v>
                      </c:pt>
                      <c:pt idx="1468">
                        <c:v>587.50800000000004</c:v>
                      </c:pt>
                      <c:pt idx="1469">
                        <c:v>587.90800000000002</c:v>
                      </c:pt>
                      <c:pt idx="1470">
                        <c:v>588.30799999999999</c:v>
                      </c:pt>
                      <c:pt idx="1471">
                        <c:v>588.70799999999997</c:v>
                      </c:pt>
                      <c:pt idx="1472">
                        <c:v>589.10799999999995</c:v>
                      </c:pt>
                      <c:pt idx="1473">
                        <c:v>589.50800000000004</c:v>
                      </c:pt>
                      <c:pt idx="1474">
                        <c:v>589.90800000000002</c:v>
                      </c:pt>
                      <c:pt idx="1475">
                        <c:v>590.30799999999999</c:v>
                      </c:pt>
                      <c:pt idx="1476">
                        <c:v>590.70799999999997</c:v>
                      </c:pt>
                      <c:pt idx="1477">
                        <c:v>591.10799999999995</c:v>
                      </c:pt>
                      <c:pt idx="1478">
                        <c:v>591.51</c:v>
                      </c:pt>
                      <c:pt idx="1479">
                        <c:v>591.91</c:v>
                      </c:pt>
                      <c:pt idx="1480">
                        <c:v>592.30999999999995</c:v>
                      </c:pt>
                      <c:pt idx="1481">
                        <c:v>592.71</c:v>
                      </c:pt>
                      <c:pt idx="1482">
                        <c:v>593.11</c:v>
                      </c:pt>
                      <c:pt idx="1483">
                        <c:v>593.51</c:v>
                      </c:pt>
                      <c:pt idx="1484">
                        <c:v>593.91</c:v>
                      </c:pt>
                      <c:pt idx="1485">
                        <c:v>594.30999999999995</c:v>
                      </c:pt>
                      <c:pt idx="1486">
                        <c:v>594.71</c:v>
                      </c:pt>
                      <c:pt idx="1487">
                        <c:v>595.11</c:v>
                      </c:pt>
                      <c:pt idx="1488">
                        <c:v>595.51099999999997</c:v>
                      </c:pt>
                      <c:pt idx="1489">
                        <c:v>595.91099999999994</c:v>
                      </c:pt>
                      <c:pt idx="1490">
                        <c:v>596.31100000000004</c:v>
                      </c:pt>
                      <c:pt idx="1491">
                        <c:v>596.71100000000001</c:v>
                      </c:pt>
                      <c:pt idx="1492">
                        <c:v>597.11099999999999</c:v>
                      </c:pt>
                      <c:pt idx="1493">
                        <c:v>597.51099999999997</c:v>
                      </c:pt>
                      <c:pt idx="1494">
                        <c:v>597.91099999999994</c:v>
                      </c:pt>
                      <c:pt idx="1495">
                        <c:v>598.31100000000004</c:v>
                      </c:pt>
                      <c:pt idx="1496">
                        <c:v>598.71100000000001</c:v>
                      </c:pt>
                      <c:pt idx="1497">
                        <c:v>599.11099999999999</c:v>
                      </c:pt>
                      <c:pt idx="1498">
                        <c:v>599.51400000000001</c:v>
                      </c:pt>
                      <c:pt idx="1499">
                        <c:v>599.91399999999999</c:v>
                      </c:pt>
                      <c:pt idx="1500">
                        <c:v>600.31399999999996</c:v>
                      </c:pt>
                      <c:pt idx="1501">
                        <c:v>600.71400000000006</c:v>
                      </c:pt>
                      <c:pt idx="1502">
                        <c:v>601.11400000000003</c:v>
                      </c:pt>
                      <c:pt idx="1503">
                        <c:v>601.51400000000001</c:v>
                      </c:pt>
                      <c:pt idx="1504">
                        <c:v>601.91399999999999</c:v>
                      </c:pt>
                      <c:pt idx="1505">
                        <c:v>602.31399999999996</c:v>
                      </c:pt>
                      <c:pt idx="1506">
                        <c:v>602.71400000000006</c:v>
                      </c:pt>
                      <c:pt idx="1507">
                        <c:v>603.11400000000003</c:v>
                      </c:pt>
                      <c:pt idx="1508">
                        <c:v>603.51499999999999</c:v>
                      </c:pt>
                      <c:pt idx="1509">
                        <c:v>603.91499999999996</c:v>
                      </c:pt>
                      <c:pt idx="1510">
                        <c:v>604.31500000000005</c:v>
                      </c:pt>
                      <c:pt idx="1511">
                        <c:v>604.71500000000003</c:v>
                      </c:pt>
                      <c:pt idx="1512">
                        <c:v>605.11500000000001</c:v>
                      </c:pt>
                      <c:pt idx="1513">
                        <c:v>605.51499999999999</c:v>
                      </c:pt>
                      <c:pt idx="1514">
                        <c:v>605.91499999999996</c:v>
                      </c:pt>
                      <c:pt idx="1515">
                        <c:v>606.31500000000005</c:v>
                      </c:pt>
                      <c:pt idx="1516">
                        <c:v>606.71500000000003</c:v>
                      </c:pt>
                      <c:pt idx="1517">
                        <c:v>607.11500000000001</c:v>
                      </c:pt>
                      <c:pt idx="1518">
                        <c:v>607.51700000000005</c:v>
                      </c:pt>
                      <c:pt idx="1519">
                        <c:v>607.91700000000003</c:v>
                      </c:pt>
                      <c:pt idx="1520">
                        <c:v>608.31700000000001</c:v>
                      </c:pt>
                      <c:pt idx="1521">
                        <c:v>608.71600000000001</c:v>
                      </c:pt>
                      <c:pt idx="1522">
                        <c:v>609.11699999999996</c:v>
                      </c:pt>
                      <c:pt idx="1523">
                        <c:v>609.51599999999996</c:v>
                      </c:pt>
                      <c:pt idx="1524">
                        <c:v>609.91700000000003</c:v>
                      </c:pt>
                      <c:pt idx="1525">
                        <c:v>610.31700000000001</c:v>
                      </c:pt>
                      <c:pt idx="1526">
                        <c:v>610.71600000000001</c:v>
                      </c:pt>
                      <c:pt idx="1527">
                        <c:v>611.11699999999996</c:v>
                      </c:pt>
                      <c:pt idx="1528">
                        <c:v>611.51800000000003</c:v>
                      </c:pt>
                      <c:pt idx="1529">
                        <c:v>611.91800000000001</c:v>
                      </c:pt>
                      <c:pt idx="1530">
                        <c:v>612.31799999999998</c:v>
                      </c:pt>
                      <c:pt idx="1531">
                        <c:v>612.71799999999996</c:v>
                      </c:pt>
                      <c:pt idx="1532">
                        <c:v>613.11800000000005</c:v>
                      </c:pt>
                      <c:pt idx="1533">
                        <c:v>613.51800000000003</c:v>
                      </c:pt>
                      <c:pt idx="1534">
                        <c:v>613.91800000000001</c:v>
                      </c:pt>
                      <c:pt idx="1535">
                        <c:v>614.31799999999998</c:v>
                      </c:pt>
                      <c:pt idx="1536">
                        <c:v>614.71799999999996</c:v>
                      </c:pt>
                      <c:pt idx="1537">
                        <c:v>615.11800000000005</c:v>
                      </c:pt>
                      <c:pt idx="1538">
                        <c:v>615.51900000000001</c:v>
                      </c:pt>
                      <c:pt idx="1539">
                        <c:v>615.91899999999998</c:v>
                      </c:pt>
                      <c:pt idx="1540">
                        <c:v>616.31899999999996</c:v>
                      </c:pt>
                      <c:pt idx="1541">
                        <c:v>616.71900000000005</c:v>
                      </c:pt>
                      <c:pt idx="1542">
                        <c:v>617.11900000000003</c:v>
                      </c:pt>
                      <c:pt idx="1543">
                        <c:v>617.51900000000001</c:v>
                      </c:pt>
                      <c:pt idx="1544">
                        <c:v>617.91899999999998</c:v>
                      </c:pt>
                      <c:pt idx="1545">
                        <c:v>618.31899999999996</c:v>
                      </c:pt>
                      <c:pt idx="1546">
                        <c:v>618.71900000000005</c:v>
                      </c:pt>
                      <c:pt idx="1547">
                        <c:v>619.11900000000003</c:v>
                      </c:pt>
                      <c:pt idx="1548">
                        <c:v>619.52</c:v>
                      </c:pt>
                      <c:pt idx="1549">
                        <c:v>619.91999999999996</c:v>
                      </c:pt>
                      <c:pt idx="1550">
                        <c:v>620.32000000000005</c:v>
                      </c:pt>
                      <c:pt idx="1551">
                        <c:v>620.72</c:v>
                      </c:pt>
                      <c:pt idx="1552">
                        <c:v>621.12</c:v>
                      </c:pt>
                      <c:pt idx="1553">
                        <c:v>621.52</c:v>
                      </c:pt>
                      <c:pt idx="1554">
                        <c:v>621.91999999999996</c:v>
                      </c:pt>
                      <c:pt idx="1555">
                        <c:v>622.32000000000005</c:v>
                      </c:pt>
                      <c:pt idx="1556">
                        <c:v>622.72</c:v>
                      </c:pt>
                      <c:pt idx="1557">
                        <c:v>623.12</c:v>
                      </c:pt>
                      <c:pt idx="1558">
                        <c:v>623.52200000000005</c:v>
                      </c:pt>
                      <c:pt idx="1559">
                        <c:v>623.92200000000003</c:v>
                      </c:pt>
                      <c:pt idx="1560">
                        <c:v>624.322</c:v>
                      </c:pt>
                      <c:pt idx="1561">
                        <c:v>624.72199999999998</c:v>
                      </c:pt>
                      <c:pt idx="1562">
                        <c:v>625.12199999999996</c:v>
                      </c:pt>
                      <c:pt idx="1563">
                        <c:v>625.52200000000005</c:v>
                      </c:pt>
                      <c:pt idx="1564">
                        <c:v>625.92200000000003</c:v>
                      </c:pt>
                      <c:pt idx="1565">
                        <c:v>626.322</c:v>
                      </c:pt>
                      <c:pt idx="1566">
                        <c:v>626.72199999999998</c:v>
                      </c:pt>
                      <c:pt idx="1567">
                        <c:v>627.12199999999996</c:v>
                      </c:pt>
                      <c:pt idx="1568">
                        <c:v>627.52300000000002</c:v>
                      </c:pt>
                      <c:pt idx="1569">
                        <c:v>627.923</c:v>
                      </c:pt>
                      <c:pt idx="1570">
                        <c:v>628.32299999999998</c:v>
                      </c:pt>
                      <c:pt idx="1571">
                        <c:v>628.72299999999996</c:v>
                      </c:pt>
                      <c:pt idx="1572">
                        <c:v>629.12300000000005</c:v>
                      </c:pt>
                      <c:pt idx="1573">
                        <c:v>629.52300000000002</c:v>
                      </c:pt>
                      <c:pt idx="1574">
                        <c:v>629.923</c:v>
                      </c:pt>
                      <c:pt idx="1575">
                        <c:v>630.32299999999998</c:v>
                      </c:pt>
                      <c:pt idx="1576">
                        <c:v>630.72299999999996</c:v>
                      </c:pt>
                      <c:pt idx="1577">
                        <c:v>631.12300000000005</c:v>
                      </c:pt>
                      <c:pt idx="1578">
                        <c:v>631.524</c:v>
                      </c:pt>
                      <c:pt idx="1579">
                        <c:v>631.92399999999998</c:v>
                      </c:pt>
                      <c:pt idx="1580">
                        <c:v>632.32399999999996</c:v>
                      </c:pt>
                      <c:pt idx="1581">
                        <c:v>632.72400000000005</c:v>
                      </c:pt>
                      <c:pt idx="1582">
                        <c:v>633.12400000000002</c:v>
                      </c:pt>
                      <c:pt idx="1583">
                        <c:v>633.524</c:v>
                      </c:pt>
                      <c:pt idx="1584">
                        <c:v>633.92399999999998</c:v>
                      </c:pt>
                      <c:pt idx="1585">
                        <c:v>634.32399999999996</c:v>
                      </c:pt>
                      <c:pt idx="1586">
                        <c:v>634.72400000000005</c:v>
                      </c:pt>
                      <c:pt idx="1587">
                        <c:v>635.12400000000002</c:v>
                      </c:pt>
                      <c:pt idx="1588">
                        <c:v>635.52499999999998</c:v>
                      </c:pt>
                      <c:pt idx="1589">
                        <c:v>635.92499999999995</c:v>
                      </c:pt>
                      <c:pt idx="1590">
                        <c:v>636.32500000000005</c:v>
                      </c:pt>
                      <c:pt idx="1591">
                        <c:v>636.72500000000002</c:v>
                      </c:pt>
                      <c:pt idx="1592">
                        <c:v>637.125</c:v>
                      </c:pt>
                      <c:pt idx="1593">
                        <c:v>637.52499999999998</c:v>
                      </c:pt>
                      <c:pt idx="1594">
                        <c:v>637.92499999999995</c:v>
                      </c:pt>
                      <c:pt idx="1595">
                        <c:v>638.32500000000005</c:v>
                      </c:pt>
                      <c:pt idx="1596">
                        <c:v>638.72500000000002</c:v>
                      </c:pt>
                      <c:pt idx="1597">
                        <c:v>639.125</c:v>
                      </c:pt>
                      <c:pt idx="1598">
                        <c:v>639.52800000000002</c:v>
                      </c:pt>
                      <c:pt idx="1599">
                        <c:v>639.928</c:v>
                      </c:pt>
                      <c:pt idx="1600">
                        <c:v>640.32799999999997</c:v>
                      </c:pt>
                      <c:pt idx="1601">
                        <c:v>640.72799999999995</c:v>
                      </c:pt>
                      <c:pt idx="1602">
                        <c:v>641.12800000000004</c:v>
                      </c:pt>
                      <c:pt idx="1603">
                        <c:v>641.52800000000002</c:v>
                      </c:pt>
                      <c:pt idx="1604">
                        <c:v>641.928</c:v>
                      </c:pt>
                      <c:pt idx="1605">
                        <c:v>642.32799999999997</c:v>
                      </c:pt>
                      <c:pt idx="1606">
                        <c:v>642.72799999999995</c:v>
                      </c:pt>
                      <c:pt idx="1607">
                        <c:v>643.12800000000004</c:v>
                      </c:pt>
                      <c:pt idx="1608">
                        <c:v>643.529</c:v>
                      </c:pt>
                      <c:pt idx="1609">
                        <c:v>643.92899999999997</c:v>
                      </c:pt>
                      <c:pt idx="1610">
                        <c:v>644.32899999999995</c:v>
                      </c:pt>
                      <c:pt idx="1611">
                        <c:v>644.72900000000004</c:v>
                      </c:pt>
                      <c:pt idx="1612">
                        <c:v>645.12900000000002</c:v>
                      </c:pt>
                      <c:pt idx="1613">
                        <c:v>645.529</c:v>
                      </c:pt>
                      <c:pt idx="1614">
                        <c:v>645.92899999999997</c:v>
                      </c:pt>
                      <c:pt idx="1615">
                        <c:v>646.32899999999995</c:v>
                      </c:pt>
                      <c:pt idx="1616">
                        <c:v>646.72900000000004</c:v>
                      </c:pt>
                      <c:pt idx="1617">
                        <c:v>647.12900000000002</c:v>
                      </c:pt>
                      <c:pt idx="1618">
                        <c:v>647.53</c:v>
                      </c:pt>
                      <c:pt idx="1619">
                        <c:v>647.92999999999995</c:v>
                      </c:pt>
                      <c:pt idx="1620">
                        <c:v>648.33000000000004</c:v>
                      </c:pt>
                      <c:pt idx="1621">
                        <c:v>648.73</c:v>
                      </c:pt>
                      <c:pt idx="1622">
                        <c:v>649.13</c:v>
                      </c:pt>
                      <c:pt idx="1623">
                        <c:v>649.53</c:v>
                      </c:pt>
                      <c:pt idx="1624">
                        <c:v>649.92999999999995</c:v>
                      </c:pt>
                      <c:pt idx="1625">
                        <c:v>650.33000000000004</c:v>
                      </c:pt>
                      <c:pt idx="1626">
                        <c:v>650.73</c:v>
                      </c:pt>
                      <c:pt idx="1627">
                        <c:v>651.13</c:v>
                      </c:pt>
                      <c:pt idx="1628">
                        <c:v>651.53099999999995</c:v>
                      </c:pt>
                      <c:pt idx="1629">
                        <c:v>651.93100000000004</c:v>
                      </c:pt>
                      <c:pt idx="1630">
                        <c:v>652.33100000000002</c:v>
                      </c:pt>
                      <c:pt idx="1631">
                        <c:v>652.73099999999999</c:v>
                      </c:pt>
                      <c:pt idx="1632">
                        <c:v>653.13099999999997</c:v>
                      </c:pt>
                      <c:pt idx="1633">
                        <c:v>653.53099999999995</c:v>
                      </c:pt>
                      <c:pt idx="1634">
                        <c:v>653.93100000000004</c:v>
                      </c:pt>
                      <c:pt idx="1635">
                        <c:v>654.33100000000002</c:v>
                      </c:pt>
                      <c:pt idx="1636">
                        <c:v>654.73099999999999</c:v>
                      </c:pt>
                      <c:pt idx="1637">
                        <c:v>655.13099999999997</c:v>
                      </c:pt>
                      <c:pt idx="1638">
                        <c:v>655.53200000000004</c:v>
                      </c:pt>
                      <c:pt idx="1639">
                        <c:v>655.93200000000002</c:v>
                      </c:pt>
                      <c:pt idx="1640">
                        <c:v>656.33299999999997</c:v>
                      </c:pt>
                      <c:pt idx="1641">
                        <c:v>656.73199999999997</c:v>
                      </c:pt>
                      <c:pt idx="1642">
                        <c:v>657.13199999999995</c:v>
                      </c:pt>
                      <c:pt idx="1643">
                        <c:v>657.53200000000004</c:v>
                      </c:pt>
                      <c:pt idx="1644">
                        <c:v>657.93200000000002</c:v>
                      </c:pt>
                      <c:pt idx="1645">
                        <c:v>658.33299999999997</c:v>
                      </c:pt>
                      <c:pt idx="1646">
                        <c:v>658.73199999999997</c:v>
                      </c:pt>
                      <c:pt idx="1647">
                        <c:v>659.13300000000004</c:v>
                      </c:pt>
                      <c:pt idx="1648">
                        <c:v>659.53399999999999</c:v>
                      </c:pt>
                      <c:pt idx="1649">
                        <c:v>659.93399999999997</c:v>
                      </c:pt>
                      <c:pt idx="1650">
                        <c:v>660.33399999999995</c:v>
                      </c:pt>
                      <c:pt idx="1651">
                        <c:v>660.73400000000004</c:v>
                      </c:pt>
                      <c:pt idx="1652">
                        <c:v>661.13400000000001</c:v>
                      </c:pt>
                      <c:pt idx="1653">
                        <c:v>661.53399999999999</c:v>
                      </c:pt>
                      <c:pt idx="1654">
                        <c:v>661.93399999999997</c:v>
                      </c:pt>
                      <c:pt idx="1655">
                        <c:v>662.33399999999995</c:v>
                      </c:pt>
                      <c:pt idx="1656">
                        <c:v>662.73400000000004</c:v>
                      </c:pt>
                      <c:pt idx="1657">
                        <c:v>663.13400000000001</c:v>
                      </c:pt>
                      <c:pt idx="1658">
                        <c:v>663.53499999999997</c:v>
                      </c:pt>
                      <c:pt idx="1659">
                        <c:v>663.93499999999995</c:v>
                      </c:pt>
                      <c:pt idx="1660">
                        <c:v>664.33500000000004</c:v>
                      </c:pt>
                      <c:pt idx="1661">
                        <c:v>664.73500000000001</c:v>
                      </c:pt>
                      <c:pt idx="1662">
                        <c:v>665.13499999999999</c:v>
                      </c:pt>
                      <c:pt idx="1663">
                        <c:v>665.53499999999997</c:v>
                      </c:pt>
                      <c:pt idx="1664">
                        <c:v>665.93499999999995</c:v>
                      </c:pt>
                      <c:pt idx="1665">
                        <c:v>666.33500000000004</c:v>
                      </c:pt>
                      <c:pt idx="1666">
                        <c:v>666.73500000000001</c:v>
                      </c:pt>
                      <c:pt idx="1667">
                        <c:v>667.13499999999999</c:v>
                      </c:pt>
                      <c:pt idx="1668">
                        <c:v>667.53599999999994</c:v>
                      </c:pt>
                      <c:pt idx="1669">
                        <c:v>667.93600000000004</c:v>
                      </c:pt>
                      <c:pt idx="1670">
                        <c:v>668.33600000000001</c:v>
                      </c:pt>
                      <c:pt idx="1671">
                        <c:v>668.73599999999999</c:v>
                      </c:pt>
                      <c:pt idx="1672">
                        <c:v>669.13599999999997</c:v>
                      </c:pt>
                      <c:pt idx="1673">
                        <c:v>669.53599999999994</c:v>
                      </c:pt>
                      <c:pt idx="1674">
                        <c:v>669.93600000000004</c:v>
                      </c:pt>
                      <c:pt idx="1675">
                        <c:v>670.33600000000001</c:v>
                      </c:pt>
                      <c:pt idx="1676">
                        <c:v>670.73599999999999</c:v>
                      </c:pt>
                      <c:pt idx="1677">
                        <c:v>671.13599999999997</c:v>
                      </c:pt>
                      <c:pt idx="1678">
                        <c:v>671.53700000000003</c:v>
                      </c:pt>
                      <c:pt idx="1679">
                        <c:v>671.93700000000001</c:v>
                      </c:pt>
                      <c:pt idx="1680">
                        <c:v>672.33699999999999</c:v>
                      </c:pt>
                      <c:pt idx="1681">
                        <c:v>672.73699999999997</c:v>
                      </c:pt>
                      <c:pt idx="1682">
                        <c:v>673.13699999999994</c:v>
                      </c:pt>
                      <c:pt idx="1683">
                        <c:v>673.53700000000003</c:v>
                      </c:pt>
                      <c:pt idx="1684">
                        <c:v>673.93700000000001</c:v>
                      </c:pt>
                      <c:pt idx="1685">
                        <c:v>674.33699999999999</c:v>
                      </c:pt>
                      <c:pt idx="1686">
                        <c:v>674.73699999999997</c:v>
                      </c:pt>
                      <c:pt idx="1687">
                        <c:v>675.13699999999994</c:v>
                      </c:pt>
                      <c:pt idx="1688">
                        <c:v>675.54100000000005</c:v>
                      </c:pt>
                      <c:pt idx="1689">
                        <c:v>675.94</c:v>
                      </c:pt>
                      <c:pt idx="1690">
                        <c:v>676.34100000000001</c:v>
                      </c:pt>
                      <c:pt idx="1691">
                        <c:v>676.74</c:v>
                      </c:pt>
                      <c:pt idx="1692">
                        <c:v>677.14099999999996</c:v>
                      </c:pt>
                      <c:pt idx="1693">
                        <c:v>677.54100000000005</c:v>
                      </c:pt>
                      <c:pt idx="1694">
                        <c:v>677.94</c:v>
                      </c:pt>
                      <c:pt idx="1695">
                        <c:v>678.34100000000001</c:v>
                      </c:pt>
                      <c:pt idx="1696">
                        <c:v>678.74</c:v>
                      </c:pt>
                      <c:pt idx="1697">
                        <c:v>679.14099999999996</c:v>
                      </c:pt>
                      <c:pt idx="1698">
                        <c:v>679.54200000000003</c:v>
                      </c:pt>
                      <c:pt idx="1699">
                        <c:v>679.94200000000001</c:v>
                      </c:pt>
                      <c:pt idx="1700">
                        <c:v>680.34199999999998</c:v>
                      </c:pt>
                      <c:pt idx="1701">
                        <c:v>680.74199999999996</c:v>
                      </c:pt>
                      <c:pt idx="1702">
                        <c:v>681.14200000000005</c:v>
                      </c:pt>
                      <c:pt idx="1703">
                        <c:v>681.54200000000003</c:v>
                      </c:pt>
                      <c:pt idx="1704">
                        <c:v>681.94200000000001</c:v>
                      </c:pt>
                      <c:pt idx="1705">
                        <c:v>682.34199999999998</c:v>
                      </c:pt>
                      <c:pt idx="1706">
                        <c:v>682.74199999999996</c:v>
                      </c:pt>
                      <c:pt idx="1707">
                        <c:v>683.14200000000005</c:v>
                      </c:pt>
                      <c:pt idx="1708">
                        <c:v>683.54300000000001</c:v>
                      </c:pt>
                      <c:pt idx="1709">
                        <c:v>683.94299999999998</c:v>
                      </c:pt>
                      <c:pt idx="1710">
                        <c:v>684.34299999999996</c:v>
                      </c:pt>
                      <c:pt idx="1711">
                        <c:v>684.74300000000005</c:v>
                      </c:pt>
                      <c:pt idx="1712">
                        <c:v>685.14300000000003</c:v>
                      </c:pt>
                      <c:pt idx="1713">
                        <c:v>685.54300000000001</c:v>
                      </c:pt>
                      <c:pt idx="1714">
                        <c:v>685.94299999999998</c:v>
                      </c:pt>
                      <c:pt idx="1715">
                        <c:v>686.34299999999996</c:v>
                      </c:pt>
                      <c:pt idx="1716">
                        <c:v>686.74300000000005</c:v>
                      </c:pt>
                      <c:pt idx="1717">
                        <c:v>687.14300000000003</c:v>
                      </c:pt>
                      <c:pt idx="1718">
                        <c:v>687.54399999999998</c:v>
                      </c:pt>
                      <c:pt idx="1719">
                        <c:v>687.94399999999996</c:v>
                      </c:pt>
                      <c:pt idx="1720">
                        <c:v>688.34400000000005</c:v>
                      </c:pt>
                      <c:pt idx="1721">
                        <c:v>688.74400000000003</c:v>
                      </c:pt>
                      <c:pt idx="1722">
                        <c:v>689.14400000000001</c:v>
                      </c:pt>
                      <c:pt idx="1723">
                        <c:v>689.54399999999998</c:v>
                      </c:pt>
                      <c:pt idx="1724">
                        <c:v>689.94399999999996</c:v>
                      </c:pt>
                      <c:pt idx="1725">
                        <c:v>690.34400000000005</c:v>
                      </c:pt>
                      <c:pt idx="1726">
                        <c:v>690.74400000000003</c:v>
                      </c:pt>
                      <c:pt idx="1727">
                        <c:v>691.14400000000001</c:v>
                      </c:pt>
                      <c:pt idx="1728">
                        <c:v>691.54499999999996</c:v>
                      </c:pt>
                      <c:pt idx="1729">
                        <c:v>691.94500000000005</c:v>
                      </c:pt>
                      <c:pt idx="1730">
                        <c:v>692.346</c:v>
                      </c:pt>
                      <c:pt idx="1731">
                        <c:v>692.745</c:v>
                      </c:pt>
                      <c:pt idx="1732">
                        <c:v>693.14599999999996</c:v>
                      </c:pt>
                      <c:pt idx="1733">
                        <c:v>693.54499999999996</c:v>
                      </c:pt>
                      <c:pt idx="1734">
                        <c:v>693.94500000000005</c:v>
                      </c:pt>
                      <c:pt idx="1735">
                        <c:v>694.346</c:v>
                      </c:pt>
                      <c:pt idx="1736">
                        <c:v>694.745</c:v>
                      </c:pt>
                      <c:pt idx="1737">
                        <c:v>695.14599999999996</c:v>
                      </c:pt>
                      <c:pt idx="1738">
                        <c:v>695.54700000000003</c:v>
                      </c:pt>
                      <c:pt idx="1739">
                        <c:v>695.947</c:v>
                      </c:pt>
                      <c:pt idx="1740">
                        <c:v>696.34699999999998</c:v>
                      </c:pt>
                      <c:pt idx="1741">
                        <c:v>696.74699999999996</c:v>
                      </c:pt>
                      <c:pt idx="1742">
                        <c:v>697.14700000000005</c:v>
                      </c:pt>
                      <c:pt idx="1743">
                        <c:v>697.54700000000003</c:v>
                      </c:pt>
                      <c:pt idx="1744">
                        <c:v>697.947</c:v>
                      </c:pt>
                      <c:pt idx="1745">
                        <c:v>698.34699999999998</c:v>
                      </c:pt>
                      <c:pt idx="1746">
                        <c:v>698.74699999999996</c:v>
                      </c:pt>
                      <c:pt idx="1747">
                        <c:v>699.14700000000005</c:v>
                      </c:pt>
                      <c:pt idx="1748">
                        <c:v>699.548</c:v>
                      </c:pt>
                      <c:pt idx="1749">
                        <c:v>699.94799999999998</c:v>
                      </c:pt>
                      <c:pt idx="1750">
                        <c:v>700.34799999999996</c:v>
                      </c:pt>
                      <c:pt idx="1751">
                        <c:v>700.74800000000005</c:v>
                      </c:pt>
                      <c:pt idx="1752">
                        <c:v>701.14800000000002</c:v>
                      </c:pt>
                      <c:pt idx="1753">
                        <c:v>701.548</c:v>
                      </c:pt>
                      <c:pt idx="1754">
                        <c:v>701.94799999999998</c:v>
                      </c:pt>
                      <c:pt idx="1755">
                        <c:v>702.34799999999996</c:v>
                      </c:pt>
                      <c:pt idx="1756">
                        <c:v>702.74800000000005</c:v>
                      </c:pt>
                      <c:pt idx="1757">
                        <c:v>703.14800000000002</c:v>
                      </c:pt>
                      <c:pt idx="1758">
                        <c:v>703.54899999999998</c:v>
                      </c:pt>
                      <c:pt idx="1759">
                        <c:v>703.94899999999996</c:v>
                      </c:pt>
                      <c:pt idx="1760">
                        <c:v>704.34900000000005</c:v>
                      </c:pt>
                      <c:pt idx="1761">
                        <c:v>704.74900000000002</c:v>
                      </c:pt>
                      <c:pt idx="1762">
                        <c:v>705.149</c:v>
                      </c:pt>
                      <c:pt idx="1763">
                        <c:v>705.54899999999998</c:v>
                      </c:pt>
                      <c:pt idx="1764">
                        <c:v>705.94899999999996</c:v>
                      </c:pt>
                      <c:pt idx="1765">
                        <c:v>706.34900000000005</c:v>
                      </c:pt>
                      <c:pt idx="1766">
                        <c:v>706.74900000000002</c:v>
                      </c:pt>
                      <c:pt idx="1767">
                        <c:v>707.149</c:v>
                      </c:pt>
                      <c:pt idx="1768">
                        <c:v>707.55100000000004</c:v>
                      </c:pt>
                      <c:pt idx="1769">
                        <c:v>707.95100000000002</c:v>
                      </c:pt>
                      <c:pt idx="1770">
                        <c:v>708.351</c:v>
                      </c:pt>
                      <c:pt idx="1771">
                        <c:v>708.75099999999998</c:v>
                      </c:pt>
                      <c:pt idx="1772">
                        <c:v>709.15099999999995</c:v>
                      </c:pt>
                      <c:pt idx="1773">
                        <c:v>709.55100000000004</c:v>
                      </c:pt>
                      <c:pt idx="1774">
                        <c:v>709.95100000000002</c:v>
                      </c:pt>
                      <c:pt idx="1775">
                        <c:v>710.351</c:v>
                      </c:pt>
                      <c:pt idx="1776">
                        <c:v>710.75099999999998</c:v>
                      </c:pt>
                      <c:pt idx="1777">
                        <c:v>711.15099999999995</c:v>
                      </c:pt>
                      <c:pt idx="1778">
                        <c:v>711.55200000000002</c:v>
                      </c:pt>
                      <c:pt idx="1779">
                        <c:v>711.952</c:v>
                      </c:pt>
                      <c:pt idx="1780">
                        <c:v>712.35199999999998</c:v>
                      </c:pt>
                      <c:pt idx="1781">
                        <c:v>712.75199999999995</c:v>
                      </c:pt>
                      <c:pt idx="1782">
                        <c:v>713.15200000000004</c:v>
                      </c:pt>
                      <c:pt idx="1783">
                        <c:v>713.55200000000002</c:v>
                      </c:pt>
                      <c:pt idx="1784">
                        <c:v>713.952</c:v>
                      </c:pt>
                      <c:pt idx="1785">
                        <c:v>714.35199999999998</c:v>
                      </c:pt>
                      <c:pt idx="1786">
                        <c:v>714.75199999999995</c:v>
                      </c:pt>
                      <c:pt idx="1787">
                        <c:v>715.15200000000004</c:v>
                      </c:pt>
                      <c:pt idx="1788">
                        <c:v>715.55499999999995</c:v>
                      </c:pt>
                      <c:pt idx="1789">
                        <c:v>715.95500000000004</c:v>
                      </c:pt>
                      <c:pt idx="1790">
                        <c:v>716.35500000000002</c:v>
                      </c:pt>
                      <c:pt idx="1791">
                        <c:v>716.755</c:v>
                      </c:pt>
                      <c:pt idx="1792">
                        <c:v>717.15499999999997</c:v>
                      </c:pt>
                      <c:pt idx="1793">
                        <c:v>717.55499999999995</c:v>
                      </c:pt>
                      <c:pt idx="1794">
                        <c:v>717.95500000000004</c:v>
                      </c:pt>
                      <c:pt idx="1795">
                        <c:v>718.35500000000002</c:v>
                      </c:pt>
                      <c:pt idx="1796">
                        <c:v>718.755</c:v>
                      </c:pt>
                      <c:pt idx="1797">
                        <c:v>719.15499999999997</c:v>
                      </c:pt>
                      <c:pt idx="1798">
                        <c:v>719.55600000000004</c:v>
                      </c:pt>
                      <c:pt idx="1799">
                        <c:v>719.95600000000002</c:v>
                      </c:pt>
                      <c:pt idx="1800">
                        <c:v>720.35599999999999</c:v>
                      </c:pt>
                      <c:pt idx="1801">
                        <c:v>720.75599999999997</c:v>
                      </c:pt>
                      <c:pt idx="1802">
                        <c:v>721.15599999999995</c:v>
                      </c:pt>
                      <c:pt idx="1803">
                        <c:v>721.55600000000004</c:v>
                      </c:pt>
                      <c:pt idx="1804">
                        <c:v>721.95600000000002</c:v>
                      </c:pt>
                      <c:pt idx="1805">
                        <c:v>722.35599999999999</c:v>
                      </c:pt>
                      <c:pt idx="1806">
                        <c:v>722.75599999999997</c:v>
                      </c:pt>
                      <c:pt idx="1807">
                        <c:v>723.15599999999995</c:v>
                      </c:pt>
                      <c:pt idx="1808">
                        <c:v>723.55700000000002</c:v>
                      </c:pt>
                      <c:pt idx="1809">
                        <c:v>723.95699999999999</c:v>
                      </c:pt>
                      <c:pt idx="1810">
                        <c:v>724.35699999999997</c:v>
                      </c:pt>
                      <c:pt idx="1811">
                        <c:v>724.75699999999995</c:v>
                      </c:pt>
                      <c:pt idx="1812">
                        <c:v>725.15700000000004</c:v>
                      </c:pt>
                      <c:pt idx="1813">
                        <c:v>725.55700000000002</c:v>
                      </c:pt>
                      <c:pt idx="1814">
                        <c:v>725.95699999999999</c:v>
                      </c:pt>
                      <c:pt idx="1815">
                        <c:v>726.35699999999997</c:v>
                      </c:pt>
                      <c:pt idx="1816">
                        <c:v>726.75699999999995</c:v>
                      </c:pt>
                      <c:pt idx="1817">
                        <c:v>727.15700000000004</c:v>
                      </c:pt>
                      <c:pt idx="1818">
                        <c:v>727.55799999999999</c:v>
                      </c:pt>
                      <c:pt idx="1819">
                        <c:v>727.95799999999997</c:v>
                      </c:pt>
                      <c:pt idx="1820">
                        <c:v>728.35799999999995</c:v>
                      </c:pt>
                      <c:pt idx="1821">
                        <c:v>728.75800000000004</c:v>
                      </c:pt>
                      <c:pt idx="1822">
                        <c:v>729.15800000000002</c:v>
                      </c:pt>
                      <c:pt idx="1823">
                        <c:v>729.55799999999999</c:v>
                      </c:pt>
                      <c:pt idx="1824">
                        <c:v>729.95799999999997</c:v>
                      </c:pt>
                      <c:pt idx="1825">
                        <c:v>730.35799999999995</c:v>
                      </c:pt>
                      <c:pt idx="1826">
                        <c:v>730.75800000000004</c:v>
                      </c:pt>
                      <c:pt idx="1827">
                        <c:v>731.15800000000002</c:v>
                      </c:pt>
                      <c:pt idx="1828">
                        <c:v>731.56</c:v>
                      </c:pt>
                      <c:pt idx="1829">
                        <c:v>731.96</c:v>
                      </c:pt>
                      <c:pt idx="1830">
                        <c:v>732.36</c:v>
                      </c:pt>
                      <c:pt idx="1831">
                        <c:v>732.76</c:v>
                      </c:pt>
                      <c:pt idx="1832">
                        <c:v>733.16</c:v>
                      </c:pt>
                      <c:pt idx="1833">
                        <c:v>733.56</c:v>
                      </c:pt>
                      <c:pt idx="1834">
                        <c:v>733.96</c:v>
                      </c:pt>
                      <c:pt idx="1835">
                        <c:v>734.36</c:v>
                      </c:pt>
                      <c:pt idx="1836">
                        <c:v>734.76</c:v>
                      </c:pt>
                      <c:pt idx="1837">
                        <c:v>735.16</c:v>
                      </c:pt>
                      <c:pt idx="1838">
                        <c:v>735.56100000000004</c:v>
                      </c:pt>
                      <c:pt idx="1839">
                        <c:v>735.96100000000001</c:v>
                      </c:pt>
                      <c:pt idx="1840">
                        <c:v>736.36099999999999</c:v>
                      </c:pt>
                      <c:pt idx="1841">
                        <c:v>736.76099999999997</c:v>
                      </c:pt>
                      <c:pt idx="1842">
                        <c:v>737.16099999999994</c:v>
                      </c:pt>
                      <c:pt idx="1843">
                        <c:v>737.56100000000004</c:v>
                      </c:pt>
                      <c:pt idx="1844">
                        <c:v>737.96100000000001</c:v>
                      </c:pt>
                      <c:pt idx="1845">
                        <c:v>738.36099999999999</c:v>
                      </c:pt>
                      <c:pt idx="1846">
                        <c:v>738.76099999999997</c:v>
                      </c:pt>
                      <c:pt idx="1847">
                        <c:v>739.16099999999994</c:v>
                      </c:pt>
                      <c:pt idx="1848">
                        <c:v>739.56200000000001</c:v>
                      </c:pt>
                      <c:pt idx="1849">
                        <c:v>739.96199999999999</c:v>
                      </c:pt>
                      <c:pt idx="1850">
                        <c:v>740.36199999999997</c:v>
                      </c:pt>
                      <c:pt idx="1851">
                        <c:v>740.76199999999994</c:v>
                      </c:pt>
                      <c:pt idx="1852">
                        <c:v>741.16200000000003</c:v>
                      </c:pt>
                      <c:pt idx="1853">
                        <c:v>741.56200000000001</c:v>
                      </c:pt>
                      <c:pt idx="1854">
                        <c:v>741.96199999999999</c:v>
                      </c:pt>
                      <c:pt idx="1855">
                        <c:v>742.36199999999997</c:v>
                      </c:pt>
                      <c:pt idx="1856">
                        <c:v>742.76199999999994</c:v>
                      </c:pt>
                      <c:pt idx="1857">
                        <c:v>743.16200000000003</c:v>
                      </c:pt>
                      <c:pt idx="1858">
                        <c:v>743.56399999999996</c:v>
                      </c:pt>
                      <c:pt idx="1859">
                        <c:v>743.96400000000006</c:v>
                      </c:pt>
                      <c:pt idx="1860">
                        <c:v>744.36400000000003</c:v>
                      </c:pt>
                      <c:pt idx="1861">
                        <c:v>744.76400000000001</c:v>
                      </c:pt>
                      <c:pt idx="1862">
                        <c:v>745.16399999999999</c:v>
                      </c:pt>
                      <c:pt idx="1863">
                        <c:v>745.56299999999999</c:v>
                      </c:pt>
                      <c:pt idx="1864">
                        <c:v>745.96400000000006</c:v>
                      </c:pt>
                      <c:pt idx="1865">
                        <c:v>746.36400000000003</c:v>
                      </c:pt>
                      <c:pt idx="1866">
                        <c:v>746.76400000000001</c:v>
                      </c:pt>
                      <c:pt idx="1867">
                        <c:v>747.16399999999999</c:v>
                      </c:pt>
                      <c:pt idx="1868">
                        <c:v>747.56500000000005</c:v>
                      </c:pt>
                      <c:pt idx="1869">
                        <c:v>747.96500000000003</c:v>
                      </c:pt>
                      <c:pt idx="1870">
                        <c:v>748.36500000000001</c:v>
                      </c:pt>
                      <c:pt idx="1871">
                        <c:v>748.76499999999999</c:v>
                      </c:pt>
                      <c:pt idx="1872">
                        <c:v>749.16499999999996</c:v>
                      </c:pt>
                      <c:pt idx="1873">
                        <c:v>749.56500000000005</c:v>
                      </c:pt>
                      <c:pt idx="1874">
                        <c:v>749.96500000000003</c:v>
                      </c:pt>
                      <c:pt idx="1875">
                        <c:v>750.36500000000001</c:v>
                      </c:pt>
                      <c:pt idx="1876">
                        <c:v>750.76499999999999</c:v>
                      </c:pt>
                      <c:pt idx="1877">
                        <c:v>751.16499999999996</c:v>
                      </c:pt>
                      <c:pt idx="1878">
                        <c:v>751.56799999999998</c:v>
                      </c:pt>
                      <c:pt idx="1879">
                        <c:v>751.96799999999996</c:v>
                      </c:pt>
                      <c:pt idx="1880">
                        <c:v>752.36800000000005</c:v>
                      </c:pt>
                      <c:pt idx="1881">
                        <c:v>752.76800000000003</c:v>
                      </c:pt>
                      <c:pt idx="1882">
                        <c:v>753.16800000000001</c:v>
                      </c:pt>
                      <c:pt idx="1883">
                        <c:v>753.56799999999998</c:v>
                      </c:pt>
                      <c:pt idx="1884">
                        <c:v>753.96799999999996</c:v>
                      </c:pt>
                      <c:pt idx="1885">
                        <c:v>754.36800000000005</c:v>
                      </c:pt>
                      <c:pt idx="1886">
                        <c:v>754.76800000000003</c:v>
                      </c:pt>
                      <c:pt idx="1887">
                        <c:v>755.16800000000001</c:v>
                      </c:pt>
                      <c:pt idx="1888">
                        <c:v>755.56899999999996</c:v>
                      </c:pt>
                      <c:pt idx="1889">
                        <c:v>755.96900000000005</c:v>
                      </c:pt>
                      <c:pt idx="1890">
                        <c:v>756.36900000000003</c:v>
                      </c:pt>
                      <c:pt idx="1891">
                        <c:v>756.76900000000001</c:v>
                      </c:pt>
                      <c:pt idx="1892">
                        <c:v>757.16899999999998</c:v>
                      </c:pt>
                      <c:pt idx="1893">
                        <c:v>757.56899999999996</c:v>
                      </c:pt>
                      <c:pt idx="1894">
                        <c:v>757.96900000000005</c:v>
                      </c:pt>
                      <c:pt idx="1895">
                        <c:v>758.36900000000003</c:v>
                      </c:pt>
                      <c:pt idx="1896">
                        <c:v>758.76900000000001</c:v>
                      </c:pt>
                      <c:pt idx="1897">
                        <c:v>759.16899999999998</c:v>
                      </c:pt>
                      <c:pt idx="1898">
                        <c:v>759.57</c:v>
                      </c:pt>
                      <c:pt idx="1899">
                        <c:v>759.97</c:v>
                      </c:pt>
                      <c:pt idx="1900">
                        <c:v>760.37</c:v>
                      </c:pt>
                      <c:pt idx="1901">
                        <c:v>760.77</c:v>
                      </c:pt>
                      <c:pt idx="1902">
                        <c:v>761.17</c:v>
                      </c:pt>
                      <c:pt idx="1903">
                        <c:v>761.57</c:v>
                      </c:pt>
                      <c:pt idx="1904">
                        <c:v>761.97</c:v>
                      </c:pt>
                      <c:pt idx="1905">
                        <c:v>762.37</c:v>
                      </c:pt>
                      <c:pt idx="1906">
                        <c:v>762.77</c:v>
                      </c:pt>
                      <c:pt idx="1907">
                        <c:v>763.17</c:v>
                      </c:pt>
                      <c:pt idx="1908">
                        <c:v>763.57100000000003</c:v>
                      </c:pt>
                      <c:pt idx="1909">
                        <c:v>763.971</c:v>
                      </c:pt>
                      <c:pt idx="1910">
                        <c:v>764.37099999999998</c:v>
                      </c:pt>
                      <c:pt idx="1911">
                        <c:v>764.77099999999996</c:v>
                      </c:pt>
                      <c:pt idx="1912">
                        <c:v>765.17100000000005</c:v>
                      </c:pt>
                      <c:pt idx="1913">
                        <c:v>765.57100000000003</c:v>
                      </c:pt>
                      <c:pt idx="1914">
                        <c:v>765.971</c:v>
                      </c:pt>
                      <c:pt idx="1915">
                        <c:v>766.37099999999998</c:v>
                      </c:pt>
                      <c:pt idx="1916">
                        <c:v>766.77099999999996</c:v>
                      </c:pt>
                      <c:pt idx="1917">
                        <c:v>767.17100000000005</c:v>
                      </c:pt>
                      <c:pt idx="1918">
                        <c:v>767.572</c:v>
                      </c:pt>
                      <c:pt idx="1919">
                        <c:v>767.97199999999998</c:v>
                      </c:pt>
                      <c:pt idx="1920">
                        <c:v>768.37199999999996</c:v>
                      </c:pt>
                      <c:pt idx="1921">
                        <c:v>768.77200000000005</c:v>
                      </c:pt>
                      <c:pt idx="1922">
                        <c:v>769.17200000000003</c:v>
                      </c:pt>
                      <c:pt idx="1923">
                        <c:v>769.572</c:v>
                      </c:pt>
                      <c:pt idx="1924">
                        <c:v>769.97199999999998</c:v>
                      </c:pt>
                      <c:pt idx="1925">
                        <c:v>770.37199999999996</c:v>
                      </c:pt>
                      <c:pt idx="1926">
                        <c:v>770.77200000000005</c:v>
                      </c:pt>
                      <c:pt idx="1927">
                        <c:v>771.17200000000003</c:v>
                      </c:pt>
                      <c:pt idx="1928">
                        <c:v>771.57399999999996</c:v>
                      </c:pt>
                      <c:pt idx="1929">
                        <c:v>771.97400000000005</c:v>
                      </c:pt>
                      <c:pt idx="1930">
                        <c:v>772.37400000000002</c:v>
                      </c:pt>
                      <c:pt idx="1931">
                        <c:v>772.774</c:v>
                      </c:pt>
                      <c:pt idx="1932">
                        <c:v>773.17399999999998</c:v>
                      </c:pt>
                      <c:pt idx="1933">
                        <c:v>773.57399999999996</c:v>
                      </c:pt>
                      <c:pt idx="1934">
                        <c:v>773.97400000000005</c:v>
                      </c:pt>
                      <c:pt idx="1935">
                        <c:v>774.37400000000002</c:v>
                      </c:pt>
                      <c:pt idx="1936">
                        <c:v>774.774</c:v>
                      </c:pt>
                      <c:pt idx="1937">
                        <c:v>775.17399999999998</c:v>
                      </c:pt>
                      <c:pt idx="1938">
                        <c:v>775.57500000000005</c:v>
                      </c:pt>
                      <c:pt idx="1939">
                        <c:v>775.97500000000002</c:v>
                      </c:pt>
                      <c:pt idx="1940">
                        <c:v>776.375</c:v>
                      </c:pt>
                      <c:pt idx="1941">
                        <c:v>776.77499999999998</c:v>
                      </c:pt>
                      <c:pt idx="1942">
                        <c:v>777.17499999999995</c:v>
                      </c:pt>
                      <c:pt idx="1943">
                        <c:v>777.57500000000005</c:v>
                      </c:pt>
                      <c:pt idx="1944">
                        <c:v>777.97500000000002</c:v>
                      </c:pt>
                      <c:pt idx="1945">
                        <c:v>778.375</c:v>
                      </c:pt>
                      <c:pt idx="1946">
                        <c:v>778.77499999999998</c:v>
                      </c:pt>
                      <c:pt idx="1947">
                        <c:v>779.17499999999995</c:v>
                      </c:pt>
                      <c:pt idx="1948">
                        <c:v>779.57600000000002</c:v>
                      </c:pt>
                      <c:pt idx="1949">
                        <c:v>779.976</c:v>
                      </c:pt>
                      <c:pt idx="1950">
                        <c:v>780.37599999999998</c:v>
                      </c:pt>
                      <c:pt idx="1951">
                        <c:v>780.77599999999995</c:v>
                      </c:pt>
                      <c:pt idx="1952">
                        <c:v>781.17600000000004</c:v>
                      </c:pt>
                      <c:pt idx="1953">
                        <c:v>781.57600000000002</c:v>
                      </c:pt>
                      <c:pt idx="1954">
                        <c:v>781.976</c:v>
                      </c:pt>
                      <c:pt idx="1955">
                        <c:v>782.37599999999998</c:v>
                      </c:pt>
                      <c:pt idx="1956">
                        <c:v>782.77599999999995</c:v>
                      </c:pt>
                      <c:pt idx="1957">
                        <c:v>783.17600000000004</c:v>
                      </c:pt>
                      <c:pt idx="1958">
                        <c:v>783.57799999999997</c:v>
                      </c:pt>
                      <c:pt idx="1959">
                        <c:v>783.97799999999995</c:v>
                      </c:pt>
                      <c:pt idx="1960">
                        <c:v>784.37800000000004</c:v>
                      </c:pt>
                      <c:pt idx="1961">
                        <c:v>784.77800000000002</c:v>
                      </c:pt>
                      <c:pt idx="1962">
                        <c:v>785.178</c:v>
                      </c:pt>
                      <c:pt idx="1963">
                        <c:v>785.57799999999997</c:v>
                      </c:pt>
                      <c:pt idx="1964">
                        <c:v>785.97799999999995</c:v>
                      </c:pt>
                      <c:pt idx="1965">
                        <c:v>786.37800000000004</c:v>
                      </c:pt>
                      <c:pt idx="1966">
                        <c:v>786.77800000000002</c:v>
                      </c:pt>
                      <c:pt idx="1967">
                        <c:v>787.178</c:v>
                      </c:pt>
                      <c:pt idx="1968">
                        <c:v>787.57899999999995</c:v>
                      </c:pt>
                      <c:pt idx="1969">
                        <c:v>787.97900000000004</c:v>
                      </c:pt>
                      <c:pt idx="1970">
                        <c:v>788.37900000000002</c:v>
                      </c:pt>
                      <c:pt idx="1971">
                        <c:v>788.779</c:v>
                      </c:pt>
                      <c:pt idx="1972">
                        <c:v>789.17899999999997</c:v>
                      </c:pt>
                      <c:pt idx="1973">
                        <c:v>789.57899999999995</c:v>
                      </c:pt>
                      <c:pt idx="1974">
                        <c:v>789.97900000000004</c:v>
                      </c:pt>
                      <c:pt idx="1975">
                        <c:v>790.37900000000002</c:v>
                      </c:pt>
                      <c:pt idx="1976">
                        <c:v>790.779</c:v>
                      </c:pt>
                      <c:pt idx="1977">
                        <c:v>791.17899999999997</c:v>
                      </c:pt>
                      <c:pt idx="1978">
                        <c:v>791.58199999999999</c:v>
                      </c:pt>
                      <c:pt idx="1979">
                        <c:v>791.98199999999997</c:v>
                      </c:pt>
                      <c:pt idx="1980">
                        <c:v>792.38199999999995</c:v>
                      </c:pt>
                      <c:pt idx="1981">
                        <c:v>792.78200000000004</c:v>
                      </c:pt>
                      <c:pt idx="1982">
                        <c:v>793.18200000000002</c:v>
                      </c:pt>
                      <c:pt idx="1983">
                        <c:v>793.58199999999999</c:v>
                      </c:pt>
                      <c:pt idx="1984">
                        <c:v>793.98199999999997</c:v>
                      </c:pt>
                      <c:pt idx="1985">
                        <c:v>794.38199999999995</c:v>
                      </c:pt>
                      <c:pt idx="1986">
                        <c:v>794.78200000000004</c:v>
                      </c:pt>
                      <c:pt idx="1987">
                        <c:v>795.18200000000002</c:v>
                      </c:pt>
                      <c:pt idx="1988">
                        <c:v>795.58299999999997</c:v>
                      </c:pt>
                      <c:pt idx="1989">
                        <c:v>795.98400000000004</c:v>
                      </c:pt>
                      <c:pt idx="1990">
                        <c:v>796.38300000000004</c:v>
                      </c:pt>
                      <c:pt idx="1991">
                        <c:v>796.78399999999999</c:v>
                      </c:pt>
                      <c:pt idx="1992">
                        <c:v>797.18299999999999</c:v>
                      </c:pt>
                      <c:pt idx="1993">
                        <c:v>797.58299999999997</c:v>
                      </c:pt>
                      <c:pt idx="1994">
                        <c:v>797.98400000000004</c:v>
                      </c:pt>
                      <c:pt idx="1995">
                        <c:v>798.38300000000004</c:v>
                      </c:pt>
                      <c:pt idx="1996">
                        <c:v>798.78399999999999</c:v>
                      </c:pt>
                      <c:pt idx="1997">
                        <c:v>799.18299999999999</c:v>
                      </c:pt>
                      <c:pt idx="1998">
                        <c:v>799.58500000000004</c:v>
                      </c:pt>
                      <c:pt idx="1999">
                        <c:v>799.98500000000001</c:v>
                      </c:pt>
                      <c:pt idx="2000">
                        <c:v>800.38499999999999</c:v>
                      </c:pt>
                      <c:pt idx="2001">
                        <c:v>800.78499999999997</c:v>
                      </c:pt>
                      <c:pt idx="2002">
                        <c:v>801.18499999999995</c:v>
                      </c:pt>
                      <c:pt idx="2003">
                        <c:v>801.58500000000004</c:v>
                      </c:pt>
                      <c:pt idx="2004">
                        <c:v>801.98500000000001</c:v>
                      </c:pt>
                      <c:pt idx="2005">
                        <c:v>802.38499999999999</c:v>
                      </c:pt>
                      <c:pt idx="2006">
                        <c:v>802.78499999999997</c:v>
                      </c:pt>
                      <c:pt idx="2007">
                        <c:v>803.18499999999995</c:v>
                      </c:pt>
                      <c:pt idx="2008">
                        <c:v>803.58600000000001</c:v>
                      </c:pt>
                      <c:pt idx="2009">
                        <c:v>803.98599999999999</c:v>
                      </c:pt>
                      <c:pt idx="2010">
                        <c:v>804.38599999999997</c:v>
                      </c:pt>
                      <c:pt idx="2011">
                        <c:v>804.78599999999994</c:v>
                      </c:pt>
                      <c:pt idx="2012">
                        <c:v>805.18600000000004</c:v>
                      </c:pt>
                      <c:pt idx="2013">
                        <c:v>805.58600000000001</c:v>
                      </c:pt>
                      <c:pt idx="2014">
                        <c:v>805.98599999999999</c:v>
                      </c:pt>
                      <c:pt idx="2015">
                        <c:v>806.38599999999997</c:v>
                      </c:pt>
                      <c:pt idx="2016">
                        <c:v>806.78599999999994</c:v>
                      </c:pt>
                      <c:pt idx="2017">
                        <c:v>807.18600000000004</c:v>
                      </c:pt>
                      <c:pt idx="2018">
                        <c:v>807.58699999999999</c:v>
                      </c:pt>
                      <c:pt idx="2019">
                        <c:v>807.98699999999997</c:v>
                      </c:pt>
                      <c:pt idx="2020">
                        <c:v>808.38699999999994</c:v>
                      </c:pt>
                      <c:pt idx="2021">
                        <c:v>808.78700000000003</c:v>
                      </c:pt>
                      <c:pt idx="2022">
                        <c:v>809.18700000000001</c:v>
                      </c:pt>
                      <c:pt idx="2023">
                        <c:v>809.58699999999999</c:v>
                      </c:pt>
                      <c:pt idx="2024">
                        <c:v>809.98699999999997</c:v>
                      </c:pt>
                      <c:pt idx="2025">
                        <c:v>810.38699999999994</c:v>
                      </c:pt>
                      <c:pt idx="2026">
                        <c:v>810.78700000000003</c:v>
                      </c:pt>
                      <c:pt idx="2027">
                        <c:v>811.18700000000001</c:v>
                      </c:pt>
                      <c:pt idx="2028">
                        <c:v>811.58799999999997</c:v>
                      </c:pt>
                      <c:pt idx="2029">
                        <c:v>811.98800000000006</c:v>
                      </c:pt>
                      <c:pt idx="2030">
                        <c:v>812.38800000000003</c:v>
                      </c:pt>
                      <c:pt idx="2031">
                        <c:v>812.78800000000001</c:v>
                      </c:pt>
                      <c:pt idx="2032">
                        <c:v>813.18799999999999</c:v>
                      </c:pt>
                      <c:pt idx="2033">
                        <c:v>813.58799999999997</c:v>
                      </c:pt>
                      <c:pt idx="2034">
                        <c:v>813.98800000000006</c:v>
                      </c:pt>
                      <c:pt idx="2035">
                        <c:v>814.38800000000003</c:v>
                      </c:pt>
                      <c:pt idx="2036">
                        <c:v>814.78800000000001</c:v>
                      </c:pt>
                      <c:pt idx="2037">
                        <c:v>815.18799999999999</c:v>
                      </c:pt>
                      <c:pt idx="2038">
                        <c:v>815.59</c:v>
                      </c:pt>
                      <c:pt idx="2039">
                        <c:v>815.99</c:v>
                      </c:pt>
                      <c:pt idx="2040">
                        <c:v>816.39</c:v>
                      </c:pt>
                      <c:pt idx="2041">
                        <c:v>816.79</c:v>
                      </c:pt>
                      <c:pt idx="2042">
                        <c:v>817.19</c:v>
                      </c:pt>
                      <c:pt idx="2043">
                        <c:v>817.59</c:v>
                      </c:pt>
                      <c:pt idx="2044">
                        <c:v>817.99</c:v>
                      </c:pt>
                      <c:pt idx="2045">
                        <c:v>818.39</c:v>
                      </c:pt>
                      <c:pt idx="2046">
                        <c:v>818.79</c:v>
                      </c:pt>
                      <c:pt idx="2047">
                        <c:v>819.19</c:v>
                      </c:pt>
                      <c:pt idx="2048">
                        <c:v>819.59500000000003</c:v>
                      </c:pt>
                      <c:pt idx="2049">
                        <c:v>819.995</c:v>
                      </c:pt>
                      <c:pt idx="2050">
                        <c:v>820.39499999999998</c:v>
                      </c:pt>
                      <c:pt idx="2051">
                        <c:v>820.79499999999996</c:v>
                      </c:pt>
                      <c:pt idx="2052">
                        <c:v>821.19500000000005</c:v>
                      </c:pt>
                      <c:pt idx="2053">
                        <c:v>821.59500000000003</c:v>
                      </c:pt>
                      <c:pt idx="2054">
                        <c:v>821.995</c:v>
                      </c:pt>
                      <c:pt idx="2055">
                        <c:v>822.39499999999998</c:v>
                      </c:pt>
                      <c:pt idx="2056">
                        <c:v>822.79499999999996</c:v>
                      </c:pt>
                      <c:pt idx="2057">
                        <c:v>823.19500000000005</c:v>
                      </c:pt>
                      <c:pt idx="2058">
                        <c:v>823.596</c:v>
                      </c:pt>
                      <c:pt idx="2059">
                        <c:v>823.99599999999998</c:v>
                      </c:pt>
                      <c:pt idx="2060">
                        <c:v>824.39599999999996</c:v>
                      </c:pt>
                      <c:pt idx="2061">
                        <c:v>824.79600000000005</c:v>
                      </c:pt>
                      <c:pt idx="2062">
                        <c:v>825.19600000000003</c:v>
                      </c:pt>
                      <c:pt idx="2063">
                        <c:v>825.596</c:v>
                      </c:pt>
                      <c:pt idx="2064">
                        <c:v>825.99599999999998</c:v>
                      </c:pt>
                      <c:pt idx="2065">
                        <c:v>826.39599999999996</c:v>
                      </c:pt>
                      <c:pt idx="2066">
                        <c:v>826.79600000000005</c:v>
                      </c:pt>
                      <c:pt idx="2067">
                        <c:v>827.19600000000003</c:v>
                      </c:pt>
                      <c:pt idx="2068">
                        <c:v>827.59799999999996</c:v>
                      </c:pt>
                      <c:pt idx="2069">
                        <c:v>827.99800000000005</c:v>
                      </c:pt>
                      <c:pt idx="2070">
                        <c:v>828.39800000000002</c:v>
                      </c:pt>
                      <c:pt idx="2071">
                        <c:v>828.798</c:v>
                      </c:pt>
                      <c:pt idx="2072">
                        <c:v>829.19799999999998</c:v>
                      </c:pt>
                      <c:pt idx="2073">
                        <c:v>829.59799999999996</c:v>
                      </c:pt>
                      <c:pt idx="2074">
                        <c:v>829.99800000000005</c:v>
                      </c:pt>
                      <c:pt idx="2075">
                        <c:v>830.39800000000002</c:v>
                      </c:pt>
                      <c:pt idx="2076">
                        <c:v>830.798</c:v>
                      </c:pt>
                      <c:pt idx="2077">
                        <c:v>831.19799999999998</c:v>
                      </c:pt>
                      <c:pt idx="2078">
                        <c:v>831.601</c:v>
                      </c:pt>
                      <c:pt idx="2079">
                        <c:v>832.00099999999998</c:v>
                      </c:pt>
                      <c:pt idx="2080">
                        <c:v>832.40099999999995</c:v>
                      </c:pt>
                      <c:pt idx="2081">
                        <c:v>832.80100000000004</c:v>
                      </c:pt>
                      <c:pt idx="2082">
                        <c:v>833.20100000000002</c:v>
                      </c:pt>
                      <c:pt idx="2083">
                        <c:v>833.601</c:v>
                      </c:pt>
                      <c:pt idx="2084">
                        <c:v>834.00099999999998</c:v>
                      </c:pt>
                      <c:pt idx="2085">
                        <c:v>834.40099999999995</c:v>
                      </c:pt>
                      <c:pt idx="2086">
                        <c:v>834.80100000000004</c:v>
                      </c:pt>
                      <c:pt idx="2087">
                        <c:v>835.20100000000002</c:v>
                      </c:pt>
                      <c:pt idx="2088">
                        <c:v>835.60199999999998</c:v>
                      </c:pt>
                      <c:pt idx="2089">
                        <c:v>836.00199999999995</c:v>
                      </c:pt>
                      <c:pt idx="2090">
                        <c:v>836.40200000000004</c:v>
                      </c:pt>
                      <c:pt idx="2091">
                        <c:v>836.80200000000002</c:v>
                      </c:pt>
                      <c:pt idx="2092">
                        <c:v>837.202</c:v>
                      </c:pt>
                      <c:pt idx="2093">
                        <c:v>837.60199999999998</c:v>
                      </c:pt>
                      <c:pt idx="2094">
                        <c:v>838.00199999999995</c:v>
                      </c:pt>
                      <c:pt idx="2095">
                        <c:v>838.40200000000004</c:v>
                      </c:pt>
                      <c:pt idx="2096">
                        <c:v>838.80200000000002</c:v>
                      </c:pt>
                      <c:pt idx="2097">
                        <c:v>839.202</c:v>
                      </c:pt>
                      <c:pt idx="2098">
                        <c:v>839.60299999999995</c:v>
                      </c:pt>
                      <c:pt idx="2099">
                        <c:v>840.00300000000004</c:v>
                      </c:pt>
                      <c:pt idx="2100">
                        <c:v>840.40300000000002</c:v>
                      </c:pt>
                      <c:pt idx="2101">
                        <c:v>840.803</c:v>
                      </c:pt>
                      <c:pt idx="2102">
                        <c:v>841.20299999999997</c:v>
                      </c:pt>
                      <c:pt idx="2103">
                        <c:v>841.60299999999995</c:v>
                      </c:pt>
                      <c:pt idx="2104">
                        <c:v>842.00300000000004</c:v>
                      </c:pt>
                      <c:pt idx="2105">
                        <c:v>842.40300000000002</c:v>
                      </c:pt>
                      <c:pt idx="2106">
                        <c:v>842.803</c:v>
                      </c:pt>
                      <c:pt idx="2107">
                        <c:v>843.20299999999997</c:v>
                      </c:pt>
                      <c:pt idx="2108">
                        <c:v>843.60500000000002</c:v>
                      </c:pt>
                      <c:pt idx="2109">
                        <c:v>844.005</c:v>
                      </c:pt>
                      <c:pt idx="2110">
                        <c:v>844.404</c:v>
                      </c:pt>
                      <c:pt idx="2111">
                        <c:v>844.80499999999995</c:v>
                      </c:pt>
                      <c:pt idx="2112">
                        <c:v>845.20399999999995</c:v>
                      </c:pt>
                      <c:pt idx="2113">
                        <c:v>845.60400000000004</c:v>
                      </c:pt>
                      <c:pt idx="2114">
                        <c:v>846.005</c:v>
                      </c:pt>
                      <c:pt idx="2115">
                        <c:v>846.404</c:v>
                      </c:pt>
                      <c:pt idx="2116">
                        <c:v>846.80499999999995</c:v>
                      </c:pt>
                      <c:pt idx="2117">
                        <c:v>847.20500000000004</c:v>
                      </c:pt>
                      <c:pt idx="2118">
                        <c:v>847.60599999999999</c:v>
                      </c:pt>
                      <c:pt idx="2119">
                        <c:v>848.00599999999997</c:v>
                      </c:pt>
                      <c:pt idx="2120">
                        <c:v>848.40599999999995</c:v>
                      </c:pt>
                      <c:pt idx="2121">
                        <c:v>848.80600000000004</c:v>
                      </c:pt>
                      <c:pt idx="2122">
                        <c:v>849.20600000000002</c:v>
                      </c:pt>
                      <c:pt idx="2123">
                        <c:v>849.60599999999999</c:v>
                      </c:pt>
                      <c:pt idx="2124">
                        <c:v>850.00599999999997</c:v>
                      </c:pt>
                      <c:pt idx="2125">
                        <c:v>850.40599999999995</c:v>
                      </c:pt>
                      <c:pt idx="2126">
                        <c:v>850.80600000000004</c:v>
                      </c:pt>
                      <c:pt idx="2127">
                        <c:v>851.20600000000002</c:v>
                      </c:pt>
                      <c:pt idx="2128">
                        <c:v>851.60699999999997</c:v>
                      </c:pt>
                      <c:pt idx="2129">
                        <c:v>852.00699999999995</c:v>
                      </c:pt>
                      <c:pt idx="2130">
                        <c:v>852.40700000000004</c:v>
                      </c:pt>
                      <c:pt idx="2131">
                        <c:v>852.80700000000002</c:v>
                      </c:pt>
                      <c:pt idx="2132">
                        <c:v>853.20699999999999</c:v>
                      </c:pt>
                      <c:pt idx="2133">
                        <c:v>853.60699999999997</c:v>
                      </c:pt>
                      <c:pt idx="2134">
                        <c:v>854.00699999999995</c:v>
                      </c:pt>
                      <c:pt idx="2135">
                        <c:v>854.40700000000004</c:v>
                      </c:pt>
                      <c:pt idx="2136">
                        <c:v>854.80700000000002</c:v>
                      </c:pt>
                      <c:pt idx="2137">
                        <c:v>855.20699999999999</c:v>
                      </c:pt>
                      <c:pt idx="2138">
                        <c:v>855.60799999999995</c:v>
                      </c:pt>
                      <c:pt idx="2139">
                        <c:v>856.00800000000004</c:v>
                      </c:pt>
                      <c:pt idx="2140">
                        <c:v>856.40800000000002</c:v>
                      </c:pt>
                      <c:pt idx="2141">
                        <c:v>856.80799999999999</c:v>
                      </c:pt>
                      <c:pt idx="2142">
                        <c:v>857.20799999999997</c:v>
                      </c:pt>
                      <c:pt idx="2143">
                        <c:v>857.60799999999995</c:v>
                      </c:pt>
                      <c:pt idx="2144">
                        <c:v>858.00800000000004</c:v>
                      </c:pt>
                      <c:pt idx="2145">
                        <c:v>858.40800000000002</c:v>
                      </c:pt>
                      <c:pt idx="2146">
                        <c:v>858.80799999999999</c:v>
                      </c:pt>
                      <c:pt idx="2147">
                        <c:v>859.20799999999997</c:v>
                      </c:pt>
                      <c:pt idx="2148">
                        <c:v>859.60900000000004</c:v>
                      </c:pt>
                      <c:pt idx="2149">
                        <c:v>860.01</c:v>
                      </c:pt>
                      <c:pt idx="2150">
                        <c:v>860.40899999999999</c:v>
                      </c:pt>
                      <c:pt idx="2151">
                        <c:v>860.81</c:v>
                      </c:pt>
                      <c:pt idx="2152">
                        <c:v>861.20899999999995</c:v>
                      </c:pt>
                      <c:pt idx="2153">
                        <c:v>861.60900000000004</c:v>
                      </c:pt>
                      <c:pt idx="2154">
                        <c:v>862.01</c:v>
                      </c:pt>
                      <c:pt idx="2155">
                        <c:v>862.40899999999999</c:v>
                      </c:pt>
                      <c:pt idx="2156">
                        <c:v>862.81</c:v>
                      </c:pt>
                      <c:pt idx="2157">
                        <c:v>863.20899999999995</c:v>
                      </c:pt>
                      <c:pt idx="2158">
                        <c:v>863.61</c:v>
                      </c:pt>
                      <c:pt idx="2159">
                        <c:v>864.01</c:v>
                      </c:pt>
                      <c:pt idx="2160">
                        <c:v>864.41099999999994</c:v>
                      </c:pt>
                      <c:pt idx="2161">
                        <c:v>864.81</c:v>
                      </c:pt>
                      <c:pt idx="2162">
                        <c:v>865.21100000000001</c:v>
                      </c:pt>
                      <c:pt idx="2163">
                        <c:v>865.61</c:v>
                      </c:pt>
                      <c:pt idx="2164">
                        <c:v>866.01</c:v>
                      </c:pt>
                      <c:pt idx="2165">
                        <c:v>866.41099999999994</c:v>
                      </c:pt>
                      <c:pt idx="2166">
                        <c:v>866.81</c:v>
                      </c:pt>
                      <c:pt idx="2167">
                        <c:v>867.21100000000001</c:v>
                      </c:pt>
                      <c:pt idx="2168">
                        <c:v>867.61199999999997</c:v>
                      </c:pt>
                      <c:pt idx="2169">
                        <c:v>868.01199999999994</c:v>
                      </c:pt>
                      <c:pt idx="2170">
                        <c:v>868.41200000000003</c:v>
                      </c:pt>
                      <c:pt idx="2171">
                        <c:v>868.81200000000001</c:v>
                      </c:pt>
                      <c:pt idx="2172">
                        <c:v>869.21199999999999</c:v>
                      </c:pt>
                      <c:pt idx="2173">
                        <c:v>869.61199999999997</c:v>
                      </c:pt>
                      <c:pt idx="2174">
                        <c:v>870.01199999999994</c:v>
                      </c:pt>
                      <c:pt idx="2175">
                        <c:v>870.41200000000003</c:v>
                      </c:pt>
                      <c:pt idx="2176">
                        <c:v>870.81200000000001</c:v>
                      </c:pt>
                      <c:pt idx="2177">
                        <c:v>871.21199999999999</c:v>
                      </c:pt>
                      <c:pt idx="2178">
                        <c:v>871.61500000000001</c:v>
                      </c:pt>
                      <c:pt idx="2179">
                        <c:v>872.01499999999999</c:v>
                      </c:pt>
                      <c:pt idx="2180">
                        <c:v>872.41499999999996</c:v>
                      </c:pt>
                      <c:pt idx="2181">
                        <c:v>872.81500000000005</c:v>
                      </c:pt>
                      <c:pt idx="2182">
                        <c:v>873.21500000000003</c:v>
                      </c:pt>
                      <c:pt idx="2183">
                        <c:v>873.61500000000001</c:v>
                      </c:pt>
                      <c:pt idx="2184">
                        <c:v>874.01499999999999</c:v>
                      </c:pt>
                      <c:pt idx="2185">
                        <c:v>874.41499999999996</c:v>
                      </c:pt>
                      <c:pt idx="2186">
                        <c:v>874.81500000000005</c:v>
                      </c:pt>
                      <c:pt idx="2187">
                        <c:v>875.21500000000003</c:v>
                      </c:pt>
                      <c:pt idx="2188">
                        <c:v>875.61599999999999</c:v>
                      </c:pt>
                      <c:pt idx="2189">
                        <c:v>876.01599999999996</c:v>
                      </c:pt>
                      <c:pt idx="2190">
                        <c:v>876.41600000000005</c:v>
                      </c:pt>
                      <c:pt idx="2191">
                        <c:v>876.81600000000003</c:v>
                      </c:pt>
                      <c:pt idx="2192">
                        <c:v>877.21600000000001</c:v>
                      </c:pt>
                      <c:pt idx="2193">
                        <c:v>877.61599999999999</c:v>
                      </c:pt>
                      <c:pt idx="2194">
                        <c:v>878.01599999999996</c:v>
                      </c:pt>
                      <c:pt idx="2195">
                        <c:v>878.41600000000005</c:v>
                      </c:pt>
                      <c:pt idx="2196">
                        <c:v>878.81600000000003</c:v>
                      </c:pt>
                      <c:pt idx="2197">
                        <c:v>879.21600000000001</c:v>
                      </c:pt>
                      <c:pt idx="2198">
                        <c:v>879.61699999999996</c:v>
                      </c:pt>
                      <c:pt idx="2199">
                        <c:v>880.01700000000005</c:v>
                      </c:pt>
                      <c:pt idx="2200">
                        <c:v>880.41700000000003</c:v>
                      </c:pt>
                      <c:pt idx="2201">
                        <c:v>880.81700000000001</c:v>
                      </c:pt>
                      <c:pt idx="2202">
                        <c:v>881.21699999999998</c:v>
                      </c:pt>
                      <c:pt idx="2203">
                        <c:v>881.61699999999996</c:v>
                      </c:pt>
                      <c:pt idx="2204">
                        <c:v>882.01700000000005</c:v>
                      </c:pt>
                      <c:pt idx="2205">
                        <c:v>882.41700000000003</c:v>
                      </c:pt>
                      <c:pt idx="2206">
                        <c:v>882.81700000000001</c:v>
                      </c:pt>
                      <c:pt idx="2207">
                        <c:v>883.21699999999998</c:v>
                      </c:pt>
                      <c:pt idx="2208">
                        <c:v>883.61800000000005</c:v>
                      </c:pt>
                      <c:pt idx="2209">
                        <c:v>884.01800000000003</c:v>
                      </c:pt>
                      <c:pt idx="2210">
                        <c:v>884.41800000000001</c:v>
                      </c:pt>
                      <c:pt idx="2211">
                        <c:v>884.81799999999998</c:v>
                      </c:pt>
                      <c:pt idx="2212">
                        <c:v>885.21799999999996</c:v>
                      </c:pt>
                      <c:pt idx="2213">
                        <c:v>885.61800000000005</c:v>
                      </c:pt>
                      <c:pt idx="2214">
                        <c:v>886.01800000000003</c:v>
                      </c:pt>
                      <c:pt idx="2215">
                        <c:v>886.41800000000001</c:v>
                      </c:pt>
                      <c:pt idx="2216">
                        <c:v>886.81799999999998</c:v>
                      </c:pt>
                      <c:pt idx="2217">
                        <c:v>887.21799999999996</c:v>
                      </c:pt>
                      <c:pt idx="2218">
                        <c:v>887.62</c:v>
                      </c:pt>
                      <c:pt idx="2219">
                        <c:v>888.02</c:v>
                      </c:pt>
                      <c:pt idx="2220">
                        <c:v>888.42</c:v>
                      </c:pt>
                      <c:pt idx="2221">
                        <c:v>888.82</c:v>
                      </c:pt>
                      <c:pt idx="2222">
                        <c:v>889.22</c:v>
                      </c:pt>
                      <c:pt idx="2223">
                        <c:v>889.62</c:v>
                      </c:pt>
                      <c:pt idx="2224">
                        <c:v>890.02</c:v>
                      </c:pt>
                      <c:pt idx="2225">
                        <c:v>890.42</c:v>
                      </c:pt>
                      <c:pt idx="2226">
                        <c:v>890.82</c:v>
                      </c:pt>
                      <c:pt idx="2227">
                        <c:v>891.22</c:v>
                      </c:pt>
                      <c:pt idx="2228">
                        <c:v>891.62099999999998</c:v>
                      </c:pt>
                      <c:pt idx="2229">
                        <c:v>892.02099999999996</c:v>
                      </c:pt>
                      <c:pt idx="2230">
                        <c:v>892.42100000000005</c:v>
                      </c:pt>
                      <c:pt idx="2231">
                        <c:v>892.82100000000003</c:v>
                      </c:pt>
                      <c:pt idx="2232">
                        <c:v>893.221</c:v>
                      </c:pt>
                      <c:pt idx="2233">
                        <c:v>893.62099999999998</c:v>
                      </c:pt>
                      <c:pt idx="2234">
                        <c:v>894.02099999999996</c:v>
                      </c:pt>
                      <c:pt idx="2235">
                        <c:v>894.42100000000005</c:v>
                      </c:pt>
                      <c:pt idx="2236">
                        <c:v>894.82100000000003</c:v>
                      </c:pt>
                      <c:pt idx="2237">
                        <c:v>895.221</c:v>
                      </c:pt>
                      <c:pt idx="2238">
                        <c:v>895.62199999999996</c:v>
                      </c:pt>
                      <c:pt idx="2239">
                        <c:v>896.02200000000005</c:v>
                      </c:pt>
                      <c:pt idx="2240">
                        <c:v>896.42200000000003</c:v>
                      </c:pt>
                      <c:pt idx="2241">
                        <c:v>896.822</c:v>
                      </c:pt>
                      <c:pt idx="2242">
                        <c:v>897.22199999999998</c:v>
                      </c:pt>
                      <c:pt idx="2243">
                        <c:v>897.62199999999996</c:v>
                      </c:pt>
                      <c:pt idx="2244">
                        <c:v>898.02200000000005</c:v>
                      </c:pt>
                      <c:pt idx="2245">
                        <c:v>898.42200000000003</c:v>
                      </c:pt>
                      <c:pt idx="2246">
                        <c:v>898.822</c:v>
                      </c:pt>
                      <c:pt idx="2247">
                        <c:v>899.22199999999998</c:v>
                      </c:pt>
                      <c:pt idx="2248">
                        <c:v>899.62300000000005</c:v>
                      </c:pt>
                      <c:pt idx="2249">
                        <c:v>900.02300000000002</c:v>
                      </c:pt>
                      <c:pt idx="2250">
                        <c:v>900.423</c:v>
                      </c:pt>
                      <c:pt idx="2251">
                        <c:v>900.82299999999998</c:v>
                      </c:pt>
                      <c:pt idx="2252">
                        <c:v>901.22299999999996</c:v>
                      </c:pt>
                      <c:pt idx="2253">
                        <c:v>901.62300000000005</c:v>
                      </c:pt>
                      <c:pt idx="2254">
                        <c:v>902.02300000000002</c:v>
                      </c:pt>
                      <c:pt idx="2255">
                        <c:v>902.423</c:v>
                      </c:pt>
                      <c:pt idx="2256">
                        <c:v>902.82299999999998</c:v>
                      </c:pt>
                      <c:pt idx="2257">
                        <c:v>903.22299999999996</c:v>
                      </c:pt>
                      <c:pt idx="2258">
                        <c:v>903.625</c:v>
                      </c:pt>
                      <c:pt idx="2259">
                        <c:v>904.024</c:v>
                      </c:pt>
                      <c:pt idx="2260">
                        <c:v>904.42399999999998</c:v>
                      </c:pt>
                      <c:pt idx="2261">
                        <c:v>904.82500000000005</c:v>
                      </c:pt>
                      <c:pt idx="2262">
                        <c:v>905.22400000000005</c:v>
                      </c:pt>
                      <c:pt idx="2263">
                        <c:v>905.625</c:v>
                      </c:pt>
                      <c:pt idx="2264">
                        <c:v>906.024</c:v>
                      </c:pt>
                      <c:pt idx="2265">
                        <c:v>906.42399999999998</c:v>
                      </c:pt>
                      <c:pt idx="2266">
                        <c:v>906.82500000000005</c:v>
                      </c:pt>
                      <c:pt idx="2267">
                        <c:v>907.22400000000005</c:v>
                      </c:pt>
                      <c:pt idx="2268">
                        <c:v>907.62599999999998</c:v>
                      </c:pt>
                      <c:pt idx="2269">
                        <c:v>908.02599999999995</c:v>
                      </c:pt>
                      <c:pt idx="2270">
                        <c:v>908.42600000000004</c:v>
                      </c:pt>
                      <c:pt idx="2271">
                        <c:v>908.82600000000002</c:v>
                      </c:pt>
                      <c:pt idx="2272">
                        <c:v>909.226</c:v>
                      </c:pt>
                      <c:pt idx="2273">
                        <c:v>909.62599999999998</c:v>
                      </c:pt>
                      <c:pt idx="2274">
                        <c:v>910.02599999999995</c:v>
                      </c:pt>
                      <c:pt idx="2275">
                        <c:v>910.42600000000004</c:v>
                      </c:pt>
                      <c:pt idx="2276">
                        <c:v>910.82600000000002</c:v>
                      </c:pt>
                      <c:pt idx="2277">
                        <c:v>911.226</c:v>
                      </c:pt>
                      <c:pt idx="2278">
                        <c:v>911.62900000000002</c:v>
                      </c:pt>
                      <c:pt idx="2279">
                        <c:v>912.029</c:v>
                      </c:pt>
                      <c:pt idx="2280">
                        <c:v>912.42899999999997</c:v>
                      </c:pt>
                      <c:pt idx="2281">
                        <c:v>912.82899999999995</c:v>
                      </c:pt>
                      <c:pt idx="2282">
                        <c:v>913.22900000000004</c:v>
                      </c:pt>
                      <c:pt idx="2283">
                        <c:v>913.62900000000002</c:v>
                      </c:pt>
                      <c:pt idx="2284">
                        <c:v>914.029</c:v>
                      </c:pt>
                      <c:pt idx="2285">
                        <c:v>914.42899999999997</c:v>
                      </c:pt>
                      <c:pt idx="2286">
                        <c:v>914.82899999999995</c:v>
                      </c:pt>
                      <c:pt idx="2287">
                        <c:v>915.22900000000004</c:v>
                      </c:pt>
                      <c:pt idx="2288">
                        <c:v>915.63</c:v>
                      </c:pt>
                      <c:pt idx="2289">
                        <c:v>916.03</c:v>
                      </c:pt>
                      <c:pt idx="2290">
                        <c:v>916.43</c:v>
                      </c:pt>
                      <c:pt idx="2291">
                        <c:v>916.83</c:v>
                      </c:pt>
                      <c:pt idx="2292">
                        <c:v>917.23</c:v>
                      </c:pt>
                      <c:pt idx="2293">
                        <c:v>917.63</c:v>
                      </c:pt>
                      <c:pt idx="2294">
                        <c:v>918.03</c:v>
                      </c:pt>
                      <c:pt idx="2295">
                        <c:v>918.43</c:v>
                      </c:pt>
                      <c:pt idx="2296">
                        <c:v>918.83</c:v>
                      </c:pt>
                      <c:pt idx="2297">
                        <c:v>919.23</c:v>
                      </c:pt>
                      <c:pt idx="2298">
                        <c:v>919.63199999999995</c:v>
                      </c:pt>
                      <c:pt idx="2299">
                        <c:v>920.03099999999995</c:v>
                      </c:pt>
                      <c:pt idx="2300">
                        <c:v>920.43200000000002</c:v>
                      </c:pt>
                      <c:pt idx="2301">
                        <c:v>920.83100000000002</c:v>
                      </c:pt>
                      <c:pt idx="2302">
                        <c:v>921.23199999999997</c:v>
                      </c:pt>
                      <c:pt idx="2303">
                        <c:v>921.63099999999997</c:v>
                      </c:pt>
                      <c:pt idx="2304">
                        <c:v>922.03099999999995</c:v>
                      </c:pt>
                      <c:pt idx="2305">
                        <c:v>922.43200000000002</c:v>
                      </c:pt>
                      <c:pt idx="2306">
                        <c:v>922.83100000000002</c:v>
                      </c:pt>
                      <c:pt idx="2307">
                        <c:v>923.23199999999997</c:v>
                      </c:pt>
                      <c:pt idx="2308">
                        <c:v>923.63300000000004</c:v>
                      </c:pt>
                      <c:pt idx="2309">
                        <c:v>924.03300000000002</c:v>
                      </c:pt>
                      <c:pt idx="2310">
                        <c:v>924.43299999999999</c:v>
                      </c:pt>
                      <c:pt idx="2311">
                        <c:v>924.83299999999997</c:v>
                      </c:pt>
                      <c:pt idx="2312">
                        <c:v>925.23299999999995</c:v>
                      </c:pt>
                      <c:pt idx="2313">
                        <c:v>925.63300000000004</c:v>
                      </c:pt>
                      <c:pt idx="2314">
                        <c:v>926.03300000000002</c:v>
                      </c:pt>
                      <c:pt idx="2315">
                        <c:v>926.43299999999999</c:v>
                      </c:pt>
                      <c:pt idx="2316">
                        <c:v>926.83299999999997</c:v>
                      </c:pt>
                      <c:pt idx="2317">
                        <c:v>927.23299999999995</c:v>
                      </c:pt>
                      <c:pt idx="2318">
                        <c:v>927.63400000000001</c:v>
                      </c:pt>
                      <c:pt idx="2319">
                        <c:v>928.03399999999999</c:v>
                      </c:pt>
                      <c:pt idx="2320">
                        <c:v>928.43399999999997</c:v>
                      </c:pt>
                      <c:pt idx="2321">
                        <c:v>928.83399999999995</c:v>
                      </c:pt>
                      <c:pt idx="2322">
                        <c:v>929.23400000000004</c:v>
                      </c:pt>
                      <c:pt idx="2323">
                        <c:v>929.63400000000001</c:v>
                      </c:pt>
                      <c:pt idx="2324">
                        <c:v>930.03399999999999</c:v>
                      </c:pt>
                      <c:pt idx="2325">
                        <c:v>930.43399999999997</c:v>
                      </c:pt>
                      <c:pt idx="2326">
                        <c:v>930.83399999999995</c:v>
                      </c:pt>
                      <c:pt idx="2327">
                        <c:v>931.23400000000004</c:v>
                      </c:pt>
                      <c:pt idx="2328">
                        <c:v>931.63499999999999</c:v>
                      </c:pt>
                      <c:pt idx="2329">
                        <c:v>932.03499999999997</c:v>
                      </c:pt>
                      <c:pt idx="2330">
                        <c:v>932.43499999999995</c:v>
                      </c:pt>
                      <c:pt idx="2331">
                        <c:v>932.83500000000004</c:v>
                      </c:pt>
                      <c:pt idx="2332">
                        <c:v>933.23500000000001</c:v>
                      </c:pt>
                      <c:pt idx="2333">
                        <c:v>933.63499999999999</c:v>
                      </c:pt>
                      <c:pt idx="2334">
                        <c:v>934.03499999999997</c:v>
                      </c:pt>
                      <c:pt idx="2335">
                        <c:v>934.43499999999995</c:v>
                      </c:pt>
                      <c:pt idx="2336">
                        <c:v>934.83500000000004</c:v>
                      </c:pt>
                      <c:pt idx="2337">
                        <c:v>935.23500000000001</c:v>
                      </c:pt>
                      <c:pt idx="2338">
                        <c:v>935.64099999999996</c:v>
                      </c:pt>
                      <c:pt idx="2339">
                        <c:v>936.04</c:v>
                      </c:pt>
                      <c:pt idx="2340">
                        <c:v>936.44</c:v>
                      </c:pt>
                      <c:pt idx="2341">
                        <c:v>936.84100000000001</c:v>
                      </c:pt>
                      <c:pt idx="2342">
                        <c:v>937.24</c:v>
                      </c:pt>
                      <c:pt idx="2343">
                        <c:v>937.64099999999996</c:v>
                      </c:pt>
                      <c:pt idx="2344">
                        <c:v>938.04</c:v>
                      </c:pt>
                      <c:pt idx="2345">
                        <c:v>938.44</c:v>
                      </c:pt>
                      <c:pt idx="2346">
                        <c:v>938.84100000000001</c:v>
                      </c:pt>
                      <c:pt idx="2347">
                        <c:v>939.24</c:v>
                      </c:pt>
                      <c:pt idx="2348">
                        <c:v>939.64200000000005</c:v>
                      </c:pt>
                      <c:pt idx="2349">
                        <c:v>940.04200000000003</c:v>
                      </c:pt>
                      <c:pt idx="2350">
                        <c:v>940.44200000000001</c:v>
                      </c:pt>
                      <c:pt idx="2351">
                        <c:v>940.84199999999998</c:v>
                      </c:pt>
                      <c:pt idx="2352">
                        <c:v>941.24199999999996</c:v>
                      </c:pt>
                      <c:pt idx="2353">
                        <c:v>941.64200000000005</c:v>
                      </c:pt>
                      <c:pt idx="2354">
                        <c:v>942.04200000000003</c:v>
                      </c:pt>
                      <c:pt idx="2355">
                        <c:v>942.44200000000001</c:v>
                      </c:pt>
                      <c:pt idx="2356">
                        <c:v>942.84199999999998</c:v>
                      </c:pt>
                      <c:pt idx="2357">
                        <c:v>943.24199999999996</c:v>
                      </c:pt>
                      <c:pt idx="2358">
                        <c:v>943.64300000000003</c:v>
                      </c:pt>
                      <c:pt idx="2359">
                        <c:v>944.04300000000001</c:v>
                      </c:pt>
                      <c:pt idx="2360">
                        <c:v>944.44299999999998</c:v>
                      </c:pt>
                      <c:pt idx="2361">
                        <c:v>944.84299999999996</c:v>
                      </c:pt>
                      <c:pt idx="2362">
                        <c:v>945.24300000000005</c:v>
                      </c:pt>
                      <c:pt idx="2363">
                        <c:v>945.64300000000003</c:v>
                      </c:pt>
                      <c:pt idx="2364">
                        <c:v>946.04300000000001</c:v>
                      </c:pt>
                      <c:pt idx="2365">
                        <c:v>946.44299999999998</c:v>
                      </c:pt>
                      <c:pt idx="2366">
                        <c:v>946.84299999999996</c:v>
                      </c:pt>
                      <c:pt idx="2367">
                        <c:v>947.24300000000005</c:v>
                      </c:pt>
                      <c:pt idx="2368">
                        <c:v>947.64400000000001</c:v>
                      </c:pt>
                      <c:pt idx="2369">
                        <c:v>948.04399999999998</c:v>
                      </c:pt>
                      <c:pt idx="2370">
                        <c:v>948.44399999999996</c:v>
                      </c:pt>
                      <c:pt idx="2371">
                        <c:v>948.84400000000005</c:v>
                      </c:pt>
                      <c:pt idx="2372">
                        <c:v>949.24400000000003</c:v>
                      </c:pt>
                      <c:pt idx="2373">
                        <c:v>949.64400000000001</c:v>
                      </c:pt>
                      <c:pt idx="2374">
                        <c:v>950.04399999999998</c:v>
                      </c:pt>
                      <c:pt idx="2375">
                        <c:v>950.44399999999996</c:v>
                      </c:pt>
                      <c:pt idx="2376">
                        <c:v>950.84400000000005</c:v>
                      </c:pt>
                      <c:pt idx="2377">
                        <c:v>951.24400000000003</c:v>
                      </c:pt>
                      <c:pt idx="2378">
                        <c:v>951.64499999999998</c:v>
                      </c:pt>
                      <c:pt idx="2379">
                        <c:v>952.04499999999996</c:v>
                      </c:pt>
                      <c:pt idx="2380">
                        <c:v>952.44500000000005</c:v>
                      </c:pt>
                      <c:pt idx="2381">
                        <c:v>952.84500000000003</c:v>
                      </c:pt>
                      <c:pt idx="2382">
                        <c:v>953.245</c:v>
                      </c:pt>
                      <c:pt idx="2383">
                        <c:v>953.64499999999998</c:v>
                      </c:pt>
                      <c:pt idx="2384">
                        <c:v>954.04499999999996</c:v>
                      </c:pt>
                      <c:pt idx="2385">
                        <c:v>954.44500000000005</c:v>
                      </c:pt>
                      <c:pt idx="2386">
                        <c:v>954.84500000000003</c:v>
                      </c:pt>
                      <c:pt idx="2387">
                        <c:v>955.245</c:v>
                      </c:pt>
                      <c:pt idx="2388">
                        <c:v>955.64599999999996</c:v>
                      </c:pt>
                      <c:pt idx="2389">
                        <c:v>956.04600000000005</c:v>
                      </c:pt>
                      <c:pt idx="2390">
                        <c:v>956.44600000000003</c:v>
                      </c:pt>
                      <c:pt idx="2391">
                        <c:v>956.846</c:v>
                      </c:pt>
                      <c:pt idx="2392">
                        <c:v>957.24599999999998</c:v>
                      </c:pt>
                      <c:pt idx="2393">
                        <c:v>957.64599999999996</c:v>
                      </c:pt>
                      <c:pt idx="2394">
                        <c:v>958.04600000000005</c:v>
                      </c:pt>
                      <c:pt idx="2395">
                        <c:v>958.44600000000003</c:v>
                      </c:pt>
                      <c:pt idx="2396">
                        <c:v>958.846</c:v>
                      </c:pt>
                      <c:pt idx="2397">
                        <c:v>959.24599999999998</c:v>
                      </c:pt>
                      <c:pt idx="2398">
                        <c:v>959.64700000000005</c:v>
                      </c:pt>
                      <c:pt idx="2399">
                        <c:v>960.04700000000003</c:v>
                      </c:pt>
                      <c:pt idx="2400">
                        <c:v>960.447</c:v>
                      </c:pt>
                      <c:pt idx="2401">
                        <c:v>960.84699999999998</c:v>
                      </c:pt>
                      <c:pt idx="2402">
                        <c:v>961.24699999999996</c:v>
                      </c:pt>
                      <c:pt idx="2403">
                        <c:v>961.64700000000005</c:v>
                      </c:pt>
                      <c:pt idx="2404">
                        <c:v>962.04700000000003</c:v>
                      </c:pt>
                      <c:pt idx="2405">
                        <c:v>962.447</c:v>
                      </c:pt>
                      <c:pt idx="2406">
                        <c:v>962.84699999999998</c:v>
                      </c:pt>
                      <c:pt idx="2407">
                        <c:v>963.24699999999996</c:v>
                      </c:pt>
                      <c:pt idx="2408">
                        <c:v>963.64800000000002</c:v>
                      </c:pt>
                      <c:pt idx="2409">
                        <c:v>964.04899999999998</c:v>
                      </c:pt>
                      <c:pt idx="2410">
                        <c:v>964.44799999999998</c:v>
                      </c:pt>
                      <c:pt idx="2411">
                        <c:v>964.84900000000005</c:v>
                      </c:pt>
                      <c:pt idx="2412">
                        <c:v>965.24800000000005</c:v>
                      </c:pt>
                      <c:pt idx="2413">
                        <c:v>965.64800000000002</c:v>
                      </c:pt>
                      <c:pt idx="2414">
                        <c:v>966.04899999999998</c:v>
                      </c:pt>
                      <c:pt idx="2415">
                        <c:v>966.44799999999998</c:v>
                      </c:pt>
                      <c:pt idx="2416">
                        <c:v>966.84900000000005</c:v>
                      </c:pt>
                      <c:pt idx="2417">
                        <c:v>967.24800000000005</c:v>
                      </c:pt>
                      <c:pt idx="2418">
                        <c:v>967.65</c:v>
                      </c:pt>
                      <c:pt idx="2419">
                        <c:v>968.05</c:v>
                      </c:pt>
                      <c:pt idx="2420">
                        <c:v>968.45</c:v>
                      </c:pt>
                      <c:pt idx="2421">
                        <c:v>968.85</c:v>
                      </c:pt>
                      <c:pt idx="2422">
                        <c:v>969.25</c:v>
                      </c:pt>
                      <c:pt idx="2423">
                        <c:v>969.65</c:v>
                      </c:pt>
                      <c:pt idx="2424">
                        <c:v>970.05</c:v>
                      </c:pt>
                      <c:pt idx="2425">
                        <c:v>970.45</c:v>
                      </c:pt>
                      <c:pt idx="2426">
                        <c:v>970.85</c:v>
                      </c:pt>
                      <c:pt idx="2427">
                        <c:v>971.25</c:v>
                      </c:pt>
                      <c:pt idx="2428">
                        <c:v>971.65099999999995</c:v>
                      </c:pt>
                      <c:pt idx="2429">
                        <c:v>972.05100000000004</c:v>
                      </c:pt>
                      <c:pt idx="2430">
                        <c:v>972.45100000000002</c:v>
                      </c:pt>
                      <c:pt idx="2431">
                        <c:v>972.851</c:v>
                      </c:pt>
                      <c:pt idx="2432">
                        <c:v>973.25099999999998</c:v>
                      </c:pt>
                      <c:pt idx="2433">
                        <c:v>973.65099999999995</c:v>
                      </c:pt>
                      <c:pt idx="2434">
                        <c:v>974.05100000000004</c:v>
                      </c:pt>
                      <c:pt idx="2435">
                        <c:v>974.45100000000002</c:v>
                      </c:pt>
                      <c:pt idx="2436">
                        <c:v>974.851</c:v>
                      </c:pt>
                      <c:pt idx="2437">
                        <c:v>975.25099999999998</c:v>
                      </c:pt>
                      <c:pt idx="2438">
                        <c:v>975.65200000000004</c:v>
                      </c:pt>
                      <c:pt idx="2439">
                        <c:v>976.05200000000002</c:v>
                      </c:pt>
                      <c:pt idx="2440">
                        <c:v>976.452</c:v>
                      </c:pt>
                      <c:pt idx="2441">
                        <c:v>976.85199999999998</c:v>
                      </c:pt>
                      <c:pt idx="2442">
                        <c:v>977.25199999999995</c:v>
                      </c:pt>
                      <c:pt idx="2443">
                        <c:v>977.65200000000004</c:v>
                      </c:pt>
                      <c:pt idx="2444">
                        <c:v>978.05200000000002</c:v>
                      </c:pt>
                      <c:pt idx="2445">
                        <c:v>978.452</c:v>
                      </c:pt>
                      <c:pt idx="2446">
                        <c:v>978.85199999999998</c:v>
                      </c:pt>
                      <c:pt idx="2447">
                        <c:v>979.25199999999995</c:v>
                      </c:pt>
                      <c:pt idx="2448">
                        <c:v>979.65300000000002</c:v>
                      </c:pt>
                      <c:pt idx="2449">
                        <c:v>980.053</c:v>
                      </c:pt>
                      <c:pt idx="2450">
                        <c:v>980.45299999999997</c:v>
                      </c:pt>
                      <c:pt idx="2451">
                        <c:v>980.85299999999995</c:v>
                      </c:pt>
                      <c:pt idx="2452">
                        <c:v>981.25300000000004</c:v>
                      </c:pt>
                      <c:pt idx="2453">
                        <c:v>981.65300000000002</c:v>
                      </c:pt>
                      <c:pt idx="2454">
                        <c:v>982.053</c:v>
                      </c:pt>
                      <c:pt idx="2455">
                        <c:v>982.45299999999997</c:v>
                      </c:pt>
                      <c:pt idx="2456">
                        <c:v>982.85299999999995</c:v>
                      </c:pt>
                      <c:pt idx="2457">
                        <c:v>983.25300000000004</c:v>
                      </c:pt>
                      <c:pt idx="2458">
                        <c:v>983.65499999999997</c:v>
                      </c:pt>
                      <c:pt idx="2459">
                        <c:v>984.05499999999995</c:v>
                      </c:pt>
                      <c:pt idx="2460">
                        <c:v>984.45500000000004</c:v>
                      </c:pt>
                      <c:pt idx="2461">
                        <c:v>984.85500000000002</c:v>
                      </c:pt>
                      <c:pt idx="2462">
                        <c:v>985.255</c:v>
                      </c:pt>
                      <c:pt idx="2463">
                        <c:v>985.65499999999997</c:v>
                      </c:pt>
                      <c:pt idx="2464">
                        <c:v>986.05499999999995</c:v>
                      </c:pt>
                      <c:pt idx="2465">
                        <c:v>986.45500000000004</c:v>
                      </c:pt>
                      <c:pt idx="2466">
                        <c:v>986.85500000000002</c:v>
                      </c:pt>
                      <c:pt idx="2467">
                        <c:v>987.255</c:v>
                      </c:pt>
                      <c:pt idx="2468">
                        <c:v>987.65800000000002</c:v>
                      </c:pt>
                      <c:pt idx="2469">
                        <c:v>988.05799999999999</c:v>
                      </c:pt>
                      <c:pt idx="2470">
                        <c:v>988.45799999999997</c:v>
                      </c:pt>
                      <c:pt idx="2471">
                        <c:v>988.85799999999995</c:v>
                      </c:pt>
                      <c:pt idx="2472">
                        <c:v>989.25800000000004</c:v>
                      </c:pt>
                      <c:pt idx="2473">
                        <c:v>989.65800000000002</c:v>
                      </c:pt>
                      <c:pt idx="2474">
                        <c:v>990.05799999999999</c:v>
                      </c:pt>
                      <c:pt idx="2475">
                        <c:v>990.45799999999997</c:v>
                      </c:pt>
                      <c:pt idx="2476">
                        <c:v>990.85799999999995</c:v>
                      </c:pt>
                      <c:pt idx="2477">
                        <c:v>991.25800000000004</c:v>
                      </c:pt>
                      <c:pt idx="2478">
                        <c:v>991.65899999999999</c:v>
                      </c:pt>
                      <c:pt idx="2479">
                        <c:v>992.05899999999997</c:v>
                      </c:pt>
                      <c:pt idx="2480">
                        <c:v>992.45899999999995</c:v>
                      </c:pt>
                      <c:pt idx="2481">
                        <c:v>992.85900000000004</c:v>
                      </c:pt>
                      <c:pt idx="2482">
                        <c:v>993.25900000000001</c:v>
                      </c:pt>
                      <c:pt idx="2483">
                        <c:v>993.65899999999999</c:v>
                      </c:pt>
                      <c:pt idx="2484">
                        <c:v>994.05899999999997</c:v>
                      </c:pt>
                      <c:pt idx="2485">
                        <c:v>994.45899999999995</c:v>
                      </c:pt>
                      <c:pt idx="2486">
                        <c:v>994.85900000000004</c:v>
                      </c:pt>
                      <c:pt idx="2487">
                        <c:v>995.25900000000001</c:v>
                      </c:pt>
                      <c:pt idx="2488">
                        <c:v>995.66</c:v>
                      </c:pt>
                      <c:pt idx="2489">
                        <c:v>996.06</c:v>
                      </c:pt>
                      <c:pt idx="2490">
                        <c:v>996.46</c:v>
                      </c:pt>
                      <c:pt idx="2491">
                        <c:v>996.86</c:v>
                      </c:pt>
                      <c:pt idx="2492">
                        <c:v>997.26</c:v>
                      </c:pt>
                      <c:pt idx="2493">
                        <c:v>997.66</c:v>
                      </c:pt>
                      <c:pt idx="2494">
                        <c:v>998.06</c:v>
                      </c:pt>
                      <c:pt idx="2495">
                        <c:v>998.46</c:v>
                      </c:pt>
                      <c:pt idx="2496">
                        <c:v>998.86</c:v>
                      </c:pt>
                      <c:pt idx="2497">
                        <c:v>999.26</c:v>
                      </c:pt>
                      <c:pt idx="2498">
                        <c:v>999.66099999999994</c:v>
                      </c:pt>
                      <c:pt idx="2499">
                        <c:v>1000.061</c:v>
                      </c:pt>
                      <c:pt idx="2500">
                        <c:v>1000.461</c:v>
                      </c:pt>
                      <c:pt idx="2501">
                        <c:v>1000.861</c:v>
                      </c:pt>
                      <c:pt idx="2502">
                        <c:v>1001.261</c:v>
                      </c:pt>
                      <c:pt idx="2503">
                        <c:v>1001.6609999999999</c:v>
                      </c:pt>
                      <c:pt idx="2504">
                        <c:v>1002.061</c:v>
                      </c:pt>
                      <c:pt idx="2505">
                        <c:v>1002.461</c:v>
                      </c:pt>
                      <c:pt idx="2506">
                        <c:v>1002.861</c:v>
                      </c:pt>
                      <c:pt idx="2507">
                        <c:v>1003.261</c:v>
                      </c:pt>
                      <c:pt idx="2508">
                        <c:v>1003.662</c:v>
                      </c:pt>
                      <c:pt idx="2509">
                        <c:v>1004.062</c:v>
                      </c:pt>
                      <c:pt idx="2510">
                        <c:v>1004.462</c:v>
                      </c:pt>
                      <c:pt idx="2511">
                        <c:v>1004.862</c:v>
                      </c:pt>
                      <c:pt idx="2512">
                        <c:v>1005.2619999999999</c:v>
                      </c:pt>
                      <c:pt idx="2513">
                        <c:v>1005.662</c:v>
                      </c:pt>
                      <c:pt idx="2514">
                        <c:v>1006.062</c:v>
                      </c:pt>
                      <c:pt idx="2515">
                        <c:v>1006.462</c:v>
                      </c:pt>
                      <c:pt idx="2516">
                        <c:v>1006.862</c:v>
                      </c:pt>
                      <c:pt idx="2517">
                        <c:v>1007.2619999999999</c:v>
                      </c:pt>
                      <c:pt idx="2518">
                        <c:v>1007.664</c:v>
                      </c:pt>
                      <c:pt idx="2519">
                        <c:v>1008.064</c:v>
                      </c:pt>
                      <c:pt idx="2520">
                        <c:v>1008.4640000000001</c:v>
                      </c:pt>
                      <c:pt idx="2521">
                        <c:v>1008.864</c:v>
                      </c:pt>
                      <c:pt idx="2522">
                        <c:v>1009.264</c:v>
                      </c:pt>
                      <c:pt idx="2523">
                        <c:v>1009.664</c:v>
                      </c:pt>
                      <c:pt idx="2524">
                        <c:v>1010.064</c:v>
                      </c:pt>
                      <c:pt idx="2525">
                        <c:v>1010.4640000000001</c:v>
                      </c:pt>
                      <c:pt idx="2526">
                        <c:v>1010.864</c:v>
                      </c:pt>
                      <c:pt idx="2527">
                        <c:v>1011.264</c:v>
                      </c:pt>
                      <c:pt idx="2528">
                        <c:v>1011.665</c:v>
                      </c:pt>
                      <c:pt idx="2529">
                        <c:v>1012.0650000000001</c:v>
                      </c:pt>
                      <c:pt idx="2530">
                        <c:v>1012.465</c:v>
                      </c:pt>
                      <c:pt idx="2531">
                        <c:v>1012.865</c:v>
                      </c:pt>
                      <c:pt idx="2532">
                        <c:v>1013.265</c:v>
                      </c:pt>
                      <c:pt idx="2533">
                        <c:v>1013.665</c:v>
                      </c:pt>
                      <c:pt idx="2534">
                        <c:v>1014.0650000000001</c:v>
                      </c:pt>
                      <c:pt idx="2535">
                        <c:v>1014.465</c:v>
                      </c:pt>
                      <c:pt idx="2536">
                        <c:v>1014.865</c:v>
                      </c:pt>
                      <c:pt idx="2537">
                        <c:v>1015.265</c:v>
                      </c:pt>
                      <c:pt idx="2538">
                        <c:v>1015.667</c:v>
                      </c:pt>
                      <c:pt idx="2539">
                        <c:v>1016.067</c:v>
                      </c:pt>
                      <c:pt idx="2540">
                        <c:v>1016.467</c:v>
                      </c:pt>
                      <c:pt idx="2541">
                        <c:v>1016.867</c:v>
                      </c:pt>
                      <c:pt idx="2542">
                        <c:v>1017.2670000000001</c:v>
                      </c:pt>
                      <c:pt idx="2543">
                        <c:v>1017.667</c:v>
                      </c:pt>
                      <c:pt idx="2544">
                        <c:v>1018.067</c:v>
                      </c:pt>
                      <c:pt idx="2545">
                        <c:v>1018.467</c:v>
                      </c:pt>
                      <c:pt idx="2546">
                        <c:v>1018.867</c:v>
                      </c:pt>
                      <c:pt idx="2547">
                        <c:v>1019.2670000000001</c:v>
                      </c:pt>
                      <c:pt idx="2548">
                        <c:v>1019.668</c:v>
                      </c:pt>
                      <c:pt idx="2549">
                        <c:v>1020.068</c:v>
                      </c:pt>
                      <c:pt idx="2550">
                        <c:v>1020.468</c:v>
                      </c:pt>
                      <c:pt idx="2551">
                        <c:v>1020.8680000000001</c:v>
                      </c:pt>
                      <c:pt idx="2552">
                        <c:v>1021.268</c:v>
                      </c:pt>
                      <c:pt idx="2553">
                        <c:v>1021.668</c:v>
                      </c:pt>
                      <c:pt idx="2554">
                        <c:v>1022.068</c:v>
                      </c:pt>
                      <c:pt idx="2555">
                        <c:v>1022.468</c:v>
                      </c:pt>
                      <c:pt idx="2556">
                        <c:v>1022.8680000000001</c:v>
                      </c:pt>
                      <c:pt idx="2557">
                        <c:v>1023.268</c:v>
                      </c:pt>
                      <c:pt idx="2558">
                        <c:v>1023.67</c:v>
                      </c:pt>
                      <c:pt idx="2559">
                        <c:v>1024.069</c:v>
                      </c:pt>
                      <c:pt idx="2560">
                        <c:v>1024.4690000000001</c:v>
                      </c:pt>
                      <c:pt idx="2561">
                        <c:v>1024.8699999999999</c:v>
                      </c:pt>
                      <c:pt idx="2562">
                        <c:v>1025.27</c:v>
                      </c:pt>
                      <c:pt idx="2563">
                        <c:v>1025.67</c:v>
                      </c:pt>
                      <c:pt idx="2564">
                        <c:v>1026.069</c:v>
                      </c:pt>
                      <c:pt idx="2565">
                        <c:v>1026.4690000000001</c:v>
                      </c:pt>
                      <c:pt idx="2566">
                        <c:v>1026.8699999999999</c:v>
                      </c:pt>
                      <c:pt idx="2567">
                        <c:v>1027.27</c:v>
                      </c:pt>
                      <c:pt idx="2568">
                        <c:v>1027.671</c:v>
                      </c:pt>
                      <c:pt idx="2569">
                        <c:v>1028.0709999999999</c:v>
                      </c:pt>
                      <c:pt idx="2570">
                        <c:v>1028.471</c:v>
                      </c:pt>
                      <c:pt idx="2571">
                        <c:v>1028.8710000000001</c:v>
                      </c:pt>
                      <c:pt idx="2572">
                        <c:v>1029.271</c:v>
                      </c:pt>
                      <c:pt idx="2573">
                        <c:v>1029.671</c:v>
                      </c:pt>
                      <c:pt idx="2574">
                        <c:v>1030.0709999999999</c:v>
                      </c:pt>
                      <c:pt idx="2575">
                        <c:v>1030.471</c:v>
                      </c:pt>
                      <c:pt idx="2576">
                        <c:v>1030.8710000000001</c:v>
                      </c:pt>
                      <c:pt idx="2577">
                        <c:v>1031.271</c:v>
                      </c:pt>
                      <c:pt idx="2578">
                        <c:v>1031.672</c:v>
                      </c:pt>
                      <c:pt idx="2579">
                        <c:v>1032.0719999999999</c:v>
                      </c:pt>
                      <c:pt idx="2580">
                        <c:v>1032.472</c:v>
                      </c:pt>
                      <c:pt idx="2581">
                        <c:v>1032.8720000000001</c:v>
                      </c:pt>
                      <c:pt idx="2582">
                        <c:v>1033.2719999999999</c:v>
                      </c:pt>
                      <c:pt idx="2583">
                        <c:v>1033.672</c:v>
                      </c:pt>
                      <c:pt idx="2584">
                        <c:v>1034.0719999999999</c:v>
                      </c:pt>
                      <c:pt idx="2585">
                        <c:v>1034.472</c:v>
                      </c:pt>
                      <c:pt idx="2586">
                        <c:v>1034.8720000000001</c:v>
                      </c:pt>
                      <c:pt idx="2587">
                        <c:v>1035.2719999999999</c:v>
                      </c:pt>
                      <c:pt idx="2588">
                        <c:v>1035.675</c:v>
                      </c:pt>
                      <c:pt idx="2589">
                        <c:v>1036.075</c:v>
                      </c:pt>
                      <c:pt idx="2590">
                        <c:v>1036.4749999999999</c:v>
                      </c:pt>
                      <c:pt idx="2591">
                        <c:v>1036.875</c:v>
                      </c:pt>
                      <c:pt idx="2592">
                        <c:v>1037.2750000000001</c:v>
                      </c:pt>
                      <c:pt idx="2593">
                        <c:v>1037.675</c:v>
                      </c:pt>
                      <c:pt idx="2594">
                        <c:v>1038.075</c:v>
                      </c:pt>
                      <c:pt idx="2595">
                        <c:v>1038.4749999999999</c:v>
                      </c:pt>
                      <c:pt idx="2596">
                        <c:v>1038.875</c:v>
                      </c:pt>
                      <c:pt idx="2597">
                        <c:v>1039.2750000000001</c:v>
                      </c:pt>
                      <c:pt idx="2598">
                        <c:v>1039.6769999999999</c:v>
                      </c:pt>
                      <c:pt idx="2599">
                        <c:v>1040.077</c:v>
                      </c:pt>
                      <c:pt idx="2600">
                        <c:v>1040.4760000000001</c:v>
                      </c:pt>
                      <c:pt idx="2601">
                        <c:v>1040.876</c:v>
                      </c:pt>
                      <c:pt idx="2602">
                        <c:v>1041.2760000000001</c:v>
                      </c:pt>
                      <c:pt idx="2603">
                        <c:v>1041.6769999999999</c:v>
                      </c:pt>
                      <c:pt idx="2604">
                        <c:v>1042.077</c:v>
                      </c:pt>
                      <c:pt idx="2605">
                        <c:v>1042.4760000000001</c:v>
                      </c:pt>
                      <c:pt idx="2606">
                        <c:v>1042.876</c:v>
                      </c:pt>
                      <c:pt idx="2607">
                        <c:v>1043.2760000000001</c:v>
                      </c:pt>
                      <c:pt idx="2608">
                        <c:v>1043.6780000000001</c:v>
                      </c:pt>
                      <c:pt idx="2609">
                        <c:v>1044.078</c:v>
                      </c:pt>
                      <c:pt idx="2610">
                        <c:v>1044.4780000000001</c:v>
                      </c:pt>
                      <c:pt idx="2611">
                        <c:v>1044.8779999999999</c:v>
                      </c:pt>
                      <c:pt idx="2612">
                        <c:v>1045.278</c:v>
                      </c:pt>
                      <c:pt idx="2613">
                        <c:v>1045.6780000000001</c:v>
                      </c:pt>
                      <c:pt idx="2614">
                        <c:v>1046.078</c:v>
                      </c:pt>
                      <c:pt idx="2615">
                        <c:v>1046.4780000000001</c:v>
                      </c:pt>
                      <c:pt idx="2616">
                        <c:v>1046.8779999999999</c:v>
                      </c:pt>
                      <c:pt idx="2617">
                        <c:v>1047.278</c:v>
                      </c:pt>
                      <c:pt idx="2618">
                        <c:v>1047.6790000000001</c:v>
                      </c:pt>
                      <c:pt idx="2619">
                        <c:v>1048.079</c:v>
                      </c:pt>
                      <c:pt idx="2620">
                        <c:v>1048.479</c:v>
                      </c:pt>
                      <c:pt idx="2621">
                        <c:v>1048.8789999999999</c:v>
                      </c:pt>
                      <c:pt idx="2622">
                        <c:v>1049.279</c:v>
                      </c:pt>
                      <c:pt idx="2623">
                        <c:v>1049.6790000000001</c:v>
                      </c:pt>
                      <c:pt idx="2624">
                        <c:v>1050.079</c:v>
                      </c:pt>
                      <c:pt idx="2625">
                        <c:v>1050.479</c:v>
                      </c:pt>
                      <c:pt idx="2626">
                        <c:v>1050.8789999999999</c:v>
                      </c:pt>
                      <c:pt idx="2627">
                        <c:v>1051.279</c:v>
                      </c:pt>
                      <c:pt idx="2628">
                        <c:v>1051.681</c:v>
                      </c:pt>
                      <c:pt idx="2629">
                        <c:v>1052.08</c:v>
                      </c:pt>
                      <c:pt idx="2630">
                        <c:v>1052.481</c:v>
                      </c:pt>
                      <c:pt idx="2631">
                        <c:v>1052.8810000000001</c:v>
                      </c:pt>
                      <c:pt idx="2632">
                        <c:v>1053.2809999999999</c:v>
                      </c:pt>
                      <c:pt idx="2633">
                        <c:v>1053.681</c:v>
                      </c:pt>
                      <c:pt idx="2634">
                        <c:v>1054.0809999999999</c:v>
                      </c:pt>
                      <c:pt idx="2635">
                        <c:v>1054.481</c:v>
                      </c:pt>
                      <c:pt idx="2636">
                        <c:v>1054.8810000000001</c:v>
                      </c:pt>
                      <c:pt idx="2637">
                        <c:v>1055.2809999999999</c:v>
                      </c:pt>
                      <c:pt idx="2638">
                        <c:v>1055.682</c:v>
                      </c:pt>
                      <c:pt idx="2639">
                        <c:v>1056.0820000000001</c:v>
                      </c:pt>
                      <c:pt idx="2640">
                        <c:v>1056.482</c:v>
                      </c:pt>
                      <c:pt idx="2641">
                        <c:v>1056.8820000000001</c:v>
                      </c:pt>
                      <c:pt idx="2642">
                        <c:v>1057.2819999999999</c:v>
                      </c:pt>
                      <c:pt idx="2643">
                        <c:v>1057.682</c:v>
                      </c:pt>
                      <c:pt idx="2644">
                        <c:v>1058.0820000000001</c:v>
                      </c:pt>
                      <c:pt idx="2645">
                        <c:v>1058.482</c:v>
                      </c:pt>
                      <c:pt idx="2646">
                        <c:v>1058.8820000000001</c:v>
                      </c:pt>
                      <c:pt idx="2647">
                        <c:v>1059.2819999999999</c:v>
                      </c:pt>
                      <c:pt idx="2648">
                        <c:v>1059.683</c:v>
                      </c:pt>
                      <c:pt idx="2649">
                        <c:v>1060.0830000000001</c:v>
                      </c:pt>
                      <c:pt idx="2650">
                        <c:v>1060.4829999999999</c:v>
                      </c:pt>
                      <c:pt idx="2651">
                        <c:v>1060.883</c:v>
                      </c:pt>
                      <c:pt idx="2652">
                        <c:v>1061.2829999999999</c:v>
                      </c:pt>
                      <c:pt idx="2653">
                        <c:v>1061.683</c:v>
                      </c:pt>
                      <c:pt idx="2654">
                        <c:v>1062.0830000000001</c:v>
                      </c:pt>
                      <c:pt idx="2655">
                        <c:v>1062.4829999999999</c:v>
                      </c:pt>
                      <c:pt idx="2656">
                        <c:v>1062.883</c:v>
                      </c:pt>
                      <c:pt idx="2657">
                        <c:v>1063.2829999999999</c:v>
                      </c:pt>
                      <c:pt idx="2658">
                        <c:v>1063.6849999999999</c:v>
                      </c:pt>
                      <c:pt idx="2659">
                        <c:v>1064.085</c:v>
                      </c:pt>
                      <c:pt idx="2660">
                        <c:v>1064.4849999999999</c:v>
                      </c:pt>
                      <c:pt idx="2661">
                        <c:v>1064.885</c:v>
                      </c:pt>
                      <c:pt idx="2662">
                        <c:v>1065.2850000000001</c:v>
                      </c:pt>
                      <c:pt idx="2663">
                        <c:v>1065.6849999999999</c:v>
                      </c:pt>
                      <c:pt idx="2664">
                        <c:v>1066.085</c:v>
                      </c:pt>
                      <c:pt idx="2665">
                        <c:v>1066.4849999999999</c:v>
                      </c:pt>
                      <c:pt idx="2666">
                        <c:v>1066.885</c:v>
                      </c:pt>
                      <c:pt idx="2667">
                        <c:v>1067.2850000000001</c:v>
                      </c:pt>
                      <c:pt idx="2668">
                        <c:v>1067.6859999999999</c:v>
                      </c:pt>
                      <c:pt idx="2669">
                        <c:v>1068.086</c:v>
                      </c:pt>
                      <c:pt idx="2670">
                        <c:v>1068.4860000000001</c:v>
                      </c:pt>
                      <c:pt idx="2671">
                        <c:v>1068.886</c:v>
                      </c:pt>
                      <c:pt idx="2672">
                        <c:v>1069.2860000000001</c:v>
                      </c:pt>
                      <c:pt idx="2673">
                        <c:v>1069.6859999999999</c:v>
                      </c:pt>
                      <c:pt idx="2674">
                        <c:v>1070.086</c:v>
                      </c:pt>
                      <c:pt idx="2675">
                        <c:v>1070.4860000000001</c:v>
                      </c:pt>
                      <c:pt idx="2676">
                        <c:v>1070.886</c:v>
                      </c:pt>
                      <c:pt idx="2677">
                        <c:v>1071.2860000000001</c:v>
                      </c:pt>
                      <c:pt idx="2678">
                        <c:v>1071.6869999999999</c:v>
                      </c:pt>
                      <c:pt idx="2679">
                        <c:v>1072.087</c:v>
                      </c:pt>
                      <c:pt idx="2680">
                        <c:v>1072.4870000000001</c:v>
                      </c:pt>
                      <c:pt idx="2681">
                        <c:v>1072.8869999999999</c:v>
                      </c:pt>
                      <c:pt idx="2682">
                        <c:v>1073.287</c:v>
                      </c:pt>
                      <c:pt idx="2683">
                        <c:v>1073.6869999999999</c:v>
                      </c:pt>
                      <c:pt idx="2684">
                        <c:v>1074.087</c:v>
                      </c:pt>
                      <c:pt idx="2685">
                        <c:v>1074.4870000000001</c:v>
                      </c:pt>
                      <c:pt idx="2686">
                        <c:v>1074.8869999999999</c:v>
                      </c:pt>
                      <c:pt idx="2687">
                        <c:v>1075.287</c:v>
                      </c:pt>
                      <c:pt idx="2688">
                        <c:v>1075.6890000000001</c:v>
                      </c:pt>
                      <c:pt idx="2689">
                        <c:v>1076.0889999999999</c:v>
                      </c:pt>
                      <c:pt idx="2690">
                        <c:v>1076.489</c:v>
                      </c:pt>
                      <c:pt idx="2691">
                        <c:v>1076.8889999999999</c:v>
                      </c:pt>
                      <c:pt idx="2692">
                        <c:v>1077.289</c:v>
                      </c:pt>
                      <c:pt idx="2693">
                        <c:v>1077.6890000000001</c:v>
                      </c:pt>
                      <c:pt idx="2694">
                        <c:v>1078.0889999999999</c:v>
                      </c:pt>
                      <c:pt idx="2695">
                        <c:v>1078.489</c:v>
                      </c:pt>
                      <c:pt idx="2696">
                        <c:v>1078.8889999999999</c:v>
                      </c:pt>
                      <c:pt idx="2697">
                        <c:v>1079.289</c:v>
                      </c:pt>
                      <c:pt idx="2698">
                        <c:v>1079.692</c:v>
                      </c:pt>
                      <c:pt idx="2699">
                        <c:v>1080.0920000000001</c:v>
                      </c:pt>
                      <c:pt idx="2700">
                        <c:v>1080.492</c:v>
                      </c:pt>
                      <c:pt idx="2701">
                        <c:v>1080.8920000000001</c:v>
                      </c:pt>
                      <c:pt idx="2702">
                        <c:v>1081.2919999999999</c:v>
                      </c:pt>
                      <c:pt idx="2703">
                        <c:v>1081.692</c:v>
                      </c:pt>
                      <c:pt idx="2704">
                        <c:v>1082.0920000000001</c:v>
                      </c:pt>
                      <c:pt idx="2705">
                        <c:v>1082.492</c:v>
                      </c:pt>
                      <c:pt idx="2706">
                        <c:v>1082.8920000000001</c:v>
                      </c:pt>
                      <c:pt idx="2707">
                        <c:v>1083.2919999999999</c:v>
                      </c:pt>
                      <c:pt idx="2708">
                        <c:v>1083.693</c:v>
                      </c:pt>
                      <c:pt idx="2709">
                        <c:v>1084.0930000000001</c:v>
                      </c:pt>
                      <c:pt idx="2710">
                        <c:v>1084.4929999999999</c:v>
                      </c:pt>
                      <c:pt idx="2711">
                        <c:v>1084.893</c:v>
                      </c:pt>
                      <c:pt idx="2712">
                        <c:v>1085.2929999999999</c:v>
                      </c:pt>
                      <c:pt idx="2713">
                        <c:v>1085.693</c:v>
                      </c:pt>
                      <c:pt idx="2714">
                        <c:v>1086.0930000000001</c:v>
                      </c:pt>
                      <c:pt idx="2715">
                        <c:v>1086.4929999999999</c:v>
                      </c:pt>
                      <c:pt idx="2716">
                        <c:v>1086.893</c:v>
                      </c:pt>
                      <c:pt idx="2717">
                        <c:v>1087.2929999999999</c:v>
                      </c:pt>
                      <c:pt idx="2718">
                        <c:v>1087.6949999999999</c:v>
                      </c:pt>
                      <c:pt idx="2719">
                        <c:v>1088.095</c:v>
                      </c:pt>
                      <c:pt idx="2720">
                        <c:v>1088.4949999999999</c:v>
                      </c:pt>
                      <c:pt idx="2721">
                        <c:v>1088.895</c:v>
                      </c:pt>
                      <c:pt idx="2722">
                        <c:v>1089.2950000000001</c:v>
                      </c:pt>
                      <c:pt idx="2723">
                        <c:v>1089.6949999999999</c:v>
                      </c:pt>
                      <c:pt idx="2724">
                        <c:v>1090.095</c:v>
                      </c:pt>
                      <c:pt idx="2725">
                        <c:v>1090.4949999999999</c:v>
                      </c:pt>
                      <c:pt idx="2726">
                        <c:v>1090.895</c:v>
                      </c:pt>
                      <c:pt idx="2727">
                        <c:v>1091.2950000000001</c:v>
                      </c:pt>
                      <c:pt idx="2728">
                        <c:v>1091.6959999999999</c:v>
                      </c:pt>
                      <c:pt idx="2729">
                        <c:v>1092.096</c:v>
                      </c:pt>
                      <c:pt idx="2730">
                        <c:v>1092.4960000000001</c:v>
                      </c:pt>
                      <c:pt idx="2731">
                        <c:v>1092.896</c:v>
                      </c:pt>
                      <c:pt idx="2732">
                        <c:v>1093.296</c:v>
                      </c:pt>
                      <c:pt idx="2733">
                        <c:v>1093.6959999999999</c:v>
                      </c:pt>
                      <c:pt idx="2734">
                        <c:v>1094.096</c:v>
                      </c:pt>
                      <c:pt idx="2735">
                        <c:v>1094.4960000000001</c:v>
                      </c:pt>
                      <c:pt idx="2736">
                        <c:v>1094.896</c:v>
                      </c:pt>
                      <c:pt idx="2737">
                        <c:v>1095.296</c:v>
                      </c:pt>
                      <c:pt idx="2738">
                        <c:v>1095.6969999999999</c:v>
                      </c:pt>
                      <c:pt idx="2739">
                        <c:v>1096.097</c:v>
                      </c:pt>
                      <c:pt idx="2740">
                        <c:v>1096.4970000000001</c:v>
                      </c:pt>
                      <c:pt idx="2741">
                        <c:v>1096.8969999999999</c:v>
                      </c:pt>
                      <c:pt idx="2742">
                        <c:v>1097.297</c:v>
                      </c:pt>
                      <c:pt idx="2743">
                        <c:v>1097.6969999999999</c:v>
                      </c:pt>
                      <c:pt idx="2744">
                        <c:v>1098.097</c:v>
                      </c:pt>
                      <c:pt idx="2745">
                        <c:v>1098.4970000000001</c:v>
                      </c:pt>
                      <c:pt idx="2746">
                        <c:v>1098.8969999999999</c:v>
                      </c:pt>
                      <c:pt idx="2747">
                        <c:v>1099.297</c:v>
                      </c:pt>
                      <c:pt idx="2748">
                        <c:v>1099.6990000000001</c:v>
                      </c:pt>
                      <c:pt idx="2749">
                        <c:v>1100.0989999999999</c:v>
                      </c:pt>
                      <c:pt idx="2750">
                        <c:v>1100.499</c:v>
                      </c:pt>
                      <c:pt idx="2751">
                        <c:v>1100.8989999999999</c:v>
                      </c:pt>
                      <c:pt idx="2752">
                        <c:v>1101.299</c:v>
                      </c:pt>
                      <c:pt idx="2753">
                        <c:v>1101.6990000000001</c:v>
                      </c:pt>
                      <c:pt idx="2754">
                        <c:v>1102.0989999999999</c:v>
                      </c:pt>
                      <c:pt idx="2755">
                        <c:v>1102.499</c:v>
                      </c:pt>
                      <c:pt idx="2756">
                        <c:v>1102.8989999999999</c:v>
                      </c:pt>
                      <c:pt idx="2757">
                        <c:v>1103.299</c:v>
                      </c:pt>
                      <c:pt idx="2758">
                        <c:v>1103.7</c:v>
                      </c:pt>
                      <c:pt idx="2759">
                        <c:v>1104.0999999999999</c:v>
                      </c:pt>
                      <c:pt idx="2760">
                        <c:v>1104.5</c:v>
                      </c:pt>
                      <c:pt idx="2761">
                        <c:v>1104.9000000000001</c:v>
                      </c:pt>
                      <c:pt idx="2762">
                        <c:v>1105.3</c:v>
                      </c:pt>
                      <c:pt idx="2763">
                        <c:v>1105.7</c:v>
                      </c:pt>
                      <c:pt idx="2764">
                        <c:v>1106.0999999999999</c:v>
                      </c:pt>
                      <c:pt idx="2765">
                        <c:v>1106.5</c:v>
                      </c:pt>
                      <c:pt idx="2766">
                        <c:v>1106.9000000000001</c:v>
                      </c:pt>
                      <c:pt idx="2767">
                        <c:v>1107.3</c:v>
                      </c:pt>
                      <c:pt idx="2768">
                        <c:v>1107.701</c:v>
                      </c:pt>
                      <c:pt idx="2769">
                        <c:v>1108.1010000000001</c:v>
                      </c:pt>
                      <c:pt idx="2770">
                        <c:v>1108.501</c:v>
                      </c:pt>
                      <c:pt idx="2771">
                        <c:v>1108.9010000000001</c:v>
                      </c:pt>
                      <c:pt idx="2772">
                        <c:v>1109.3009999999999</c:v>
                      </c:pt>
                      <c:pt idx="2773">
                        <c:v>1109.701</c:v>
                      </c:pt>
                      <c:pt idx="2774">
                        <c:v>1110.1010000000001</c:v>
                      </c:pt>
                      <c:pt idx="2775">
                        <c:v>1110.501</c:v>
                      </c:pt>
                      <c:pt idx="2776">
                        <c:v>1110.9010000000001</c:v>
                      </c:pt>
                      <c:pt idx="2777">
                        <c:v>1111.3009999999999</c:v>
                      </c:pt>
                      <c:pt idx="2778">
                        <c:v>1111.702</c:v>
                      </c:pt>
                      <c:pt idx="2779">
                        <c:v>1112.1020000000001</c:v>
                      </c:pt>
                      <c:pt idx="2780">
                        <c:v>1112.502</c:v>
                      </c:pt>
                      <c:pt idx="2781">
                        <c:v>1112.902</c:v>
                      </c:pt>
                      <c:pt idx="2782">
                        <c:v>1113.3019999999999</c:v>
                      </c:pt>
                      <c:pt idx="2783">
                        <c:v>1113.702</c:v>
                      </c:pt>
                      <c:pt idx="2784">
                        <c:v>1114.1020000000001</c:v>
                      </c:pt>
                      <c:pt idx="2785">
                        <c:v>1114.502</c:v>
                      </c:pt>
                      <c:pt idx="2786">
                        <c:v>1114.902</c:v>
                      </c:pt>
                      <c:pt idx="2787">
                        <c:v>1115.3019999999999</c:v>
                      </c:pt>
                      <c:pt idx="2788">
                        <c:v>1115.704</c:v>
                      </c:pt>
                      <c:pt idx="2789">
                        <c:v>1116.104</c:v>
                      </c:pt>
                      <c:pt idx="2790">
                        <c:v>1116.5039999999999</c:v>
                      </c:pt>
                      <c:pt idx="2791">
                        <c:v>1116.903</c:v>
                      </c:pt>
                      <c:pt idx="2792">
                        <c:v>1117.3030000000001</c:v>
                      </c:pt>
                      <c:pt idx="2793">
                        <c:v>1117.703</c:v>
                      </c:pt>
                      <c:pt idx="2794">
                        <c:v>1118.104</c:v>
                      </c:pt>
                      <c:pt idx="2795">
                        <c:v>1118.5039999999999</c:v>
                      </c:pt>
                      <c:pt idx="2796">
                        <c:v>1118.903</c:v>
                      </c:pt>
                      <c:pt idx="2797">
                        <c:v>1119.3030000000001</c:v>
                      </c:pt>
                      <c:pt idx="2798">
                        <c:v>1119.7049999999999</c:v>
                      </c:pt>
                      <c:pt idx="2799">
                        <c:v>1120.105</c:v>
                      </c:pt>
                      <c:pt idx="2800">
                        <c:v>1120.5050000000001</c:v>
                      </c:pt>
                      <c:pt idx="2801">
                        <c:v>1120.905</c:v>
                      </c:pt>
                      <c:pt idx="2802">
                        <c:v>1121.3050000000001</c:v>
                      </c:pt>
                      <c:pt idx="2803">
                        <c:v>1121.7049999999999</c:v>
                      </c:pt>
                      <c:pt idx="2804">
                        <c:v>1122.105</c:v>
                      </c:pt>
                      <c:pt idx="2805">
                        <c:v>1122.5050000000001</c:v>
                      </c:pt>
                      <c:pt idx="2806">
                        <c:v>1122.905</c:v>
                      </c:pt>
                      <c:pt idx="2807">
                        <c:v>1123.3050000000001</c:v>
                      </c:pt>
                      <c:pt idx="2808">
                        <c:v>1123.7059999999999</c:v>
                      </c:pt>
                      <c:pt idx="2809">
                        <c:v>1124.106</c:v>
                      </c:pt>
                      <c:pt idx="2810">
                        <c:v>1124.5060000000001</c:v>
                      </c:pt>
                      <c:pt idx="2811">
                        <c:v>1124.9059999999999</c:v>
                      </c:pt>
                      <c:pt idx="2812">
                        <c:v>1125.306</c:v>
                      </c:pt>
                      <c:pt idx="2813">
                        <c:v>1125.7059999999999</c:v>
                      </c:pt>
                      <c:pt idx="2814">
                        <c:v>1126.106</c:v>
                      </c:pt>
                      <c:pt idx="2815">
                        <c:v>1126.5060000000001</c:v>
                      </c:pt>
                      <c:pt idx="2816">
                        <c:v>1126.9059999999999</c:v>
                      </c:pt>
                      <c:pt idx="2817">
                        <c:v>1127.306</c:v>
                      </c:pt>
                      <c:pt idx="2818">
                        <c:v>1127.7090000000001</c:v>
                      </c:pt>
                      <c:pt idx="2819">
                        <c:v>1128.1089999999999</c:v>
                      </c:pt>
                      <c:pt idx="2820">
                        <c:v>1128.509</c:v>
                      </c:pt>
                      <c:pt idx="2821">
                        <c:v>1128.9090000000001</c:v>
                      </c:pt>
                      <c:pt idx="2822">
                        <c:v>1129.309</c:v>
                      </c:pt>
                      <c:pt idx="2823">
                        <c:v>1129.7090000000001</c:v>
                      </c:pt>
                      <c:pt idx="2824">
                        <c:v>1130.1089999999999</c:v>
                      </c:pt>
                      <c:pt idx="2825">
                        <c:v>1130.509</c:v>
                      </c:pt>
                      <c:pt idx="2826">
                        <c:v>1130.9090000000001</c:v>
                      </c:pt>
                      <c:pt idx="2827">
                        <c:v>1131.309</c:v>
                      </c:pt>
                      <c:pt idx="2828">
                        <c:v>1131.711</c:v>
                      </c:pt>
                      <c:pt idx="2829">
                        <c:v>1132.1110000000001</c:v>
                      </c:pt>
                      <c:pt idx="2830">
                        <c:v>1132.511</c:v>
                      </c:pt>
                      <c:pt idx="2831">
                        <c:v>1132.9110000000001</c:v>
                      </c:pt>
                      <c:pt idx="2832">
                        <c:v>1133.3109999999999</c:v>
                      </c:pt>
                      <c:pt idx="2833">
                        <c:v>1133.711</c:v>
                      </c:pt>
                      <c:pt idx="2834">
                        <c:v>1134.1110000000001</c:v>
                      </c:pt>
                      <c:pt idx="2835">
                        <c:v>1134.511</c:v>
                      </c:pt>
                      <c:pt idx="2836">
                        <c:v>1134.9110000000001</c:v>
                      </c:pt>
                      <c:pt idx="2837">
                        <c:v>1135.3109999999999</c:v>
                      </c:pt>
                      <c:pt idx="2838">
                        <c:v>1135.712</c:v>
                      </c:pt>
                      <c:pt idx="2839">
                        <c:v>1136.1120000000001</c:v>
                      </c:pt>
                      <c:pt idx="2840">
                        <c:v>1136.5119999999999</c:v>
                      </c:pt>
                      <c:pt idx="2841">
                        <c:v>1136.912</c:v>
                      </c:pt>
                      <c:pt idx="2842">
                        <c:v>1137.3119999999999</c:v>
                      </c:pt>
                      <c:pt idx="2843">
                        <c:v>1137.712</c:v>
                      </c:pt>
                      <c:pt idx="2844">
                        <c:v>1138.1120000000001</c:v>
                      </c:pt>
                      <c:pt idx="2845">
                        <c:v>1138.5119999999999</c:v>
                      </c:pt>
                      <c:pt idx="2846">
                        <c:v>1138.912</c:v>
                      </c:pt>
                      <c:pt idx="2847">
                        <c:v>1139.3119999999999</c:v>
                      </c:pt>
                      <c:pt idx="2848">
                        <c:v>1139.7139999999999</c:v>
                      </c:pt>
                      <c:pt idx="2849">
                        <c:v>1140.114</c:v>
                      </c:pt>
                      <c:pt idx="2850">
                        <c:v>1140.5139999999999</c:v>
                      </c:pt>
                      <c:pt idx="2851">
                        <c:v>1140.914</c:v>
                      </c:pt>
                      <c:pt idx="2852">
                        <c:v>1141.3140000000001</c:v>
                      </c:pt>
                      <c:pt idx="2853">
                        <c:v>1141.7139999999999</c:v>
                      </c:pt>
                      <c:pt idx="2854">
                        <c:v>1142.114</c:v>
                      </c:pt>
                      <c:pt idx="2855">
                        <c:v>1142.5139999999999</c:v>
                      </c:pt>
                      <c:pt idx="2856">
                        <c:v>1142.914</c:v>
                      </c:pt>
                      <c:pt idx="2857">
                        <c:v>1143.3140000000001</c:v>
                      </c:pt>
                      <c:pt idx="2858">
                        <c:v>1143.7149999999999</c:v>
                      </c:pt>
                      <c:pt idx="2859">
                        <c:v>1144.115</c:v>
                      </c:pt>
                      <c:pt idx="2860">
                        <c:v>1144.5150000000001</c:v>
                      </c:pt>
                      <c:pt idx="2861">
                        <c:v>1144.915</c:v>
                      </c:pt>
                      <c:pt idx="2862">
                        <c:v>1145.3150000000001</c:v>
                      </c:pt>
                      <c:pt idx="2863">
                        <c:v>1145.7149999999999</c:v>
                      </c:pt>
                      <c:pt idx="2864">
                        <c:v>1146.115</c:v>
                      </c:pt>
                      <c:pt idx="2865">
                        <c:v>1146.5150000000001</c:v>
                      </c:pt>
                      <c:pt idx="2866">
                        <c:v>1146.915</c:v>
                      </c:pt>
                      <c:pt idx="2867">
                        <c:v>1147.3150000000001</c:v>
                      </c:pt>
                      <c:pt idx="2868">
                        <c:v>1147.7159999999999</c:v>
                      </c:pt>
                      <c:pt idx="2869">
                        <c:v>1148.116</c:v>
                      </c:pt>
                      <c:pt idx="2870">
                        <c:v>1148.5160000000001</c:v>
                      </c:pt>
                      <c:pt idx="2871">
                        <c:v>1148.9159999999999</c:v>
                      </c:pt>
                      <c:pt idx="2872">
                        <c:v>1149.316</c:v>
                      </c:pt>
                      <c:pt idx="2873">
                        <c:v>1149.7159999999999</c:v>
                      </c:pt>
                      <c:pt idx="2874">
                        <c:v>1150.116</c:v>
                      </c:pt>
                      <c:pt idx="2875">
                        <c:v>1150.5160000000001</c:v>
                      </c:pt>
                      <c:pt idx="2876">
                        <c:v>1150.9159999999999</c:v>
                      </c:pt>
                      <c:pt idx="2877">
                        <c:v>1151.316</c:v>
                      </c:pt>
                      <c:pt idx="2878">
                        <c:v>1151.7170000000001</c:v>
                      </c:pt>
                      <c:pt idx="2879">
                        <c:v>1152.117</c:v>
                      </c:pt>
                      <c:pt idx="2880">
                        <c:v>1152.5170000000001</c:v>
                      </c:pt>
                      <c:pt idx="2881">
                        <c:v>1152.9169999999999</c:v>
                      </c:pt>
                      <c:pt idx="2882">
                        <c:v>1153.317</c:v>
                      </c:pt>
                      <c:pt idx="2883">
                        <c:v>1153.7170000000001</c:v>
                      </c:pt>
                      <c:pt idx="2884">
                        <c:v>1154.117</c:v>
                      </c:pt>
                      <c:pt idx="2885">
                        <c:v>1154.5170000000001</c:v>
                      </c:pt>
                      <c:pt idx="2886">
                        <c:v>1154.9169999999999</c:v>
                      </c:pt>
                      <c:pt idx="2887">
                        <c:v>1155.317</c:v>
                      </c:pt>
                      <c:pt idx="2888">
                        <c:v>1155.7190000000001</c:v>
                      </c:pt>
                      <c:pt idx="2889">
                        <c:v>1156.1179999999999</c:v>
                      </c:pt>
                      <c:pt idx="2890">
                        <c:v>1156.518</c:v>
                      </c:pt>
                      <c:pt idx="2891">
                        <c:v>1156.9179999999999</c:v>
                      </c:pt>
                      <c:pt idx="2892">
                        <c:v>1157.318</c:v>
                      </c:pt>
                      <c:pt idx="2893">
                        <c:v>1157.7180000000001</c:v>
                      </c:pt>
                      <c:pt idx="2894">
                        <c:v>1158.1179999999999</c:v>
                      </c:pt>
                      <c:pt idx="2895">
                        <c:v>1158.518</c:v>
                      </c:pt>
                      <c:pt idx="2896">
                        <c:v>1158.9179999999999</c:v>
                      </c:pt>
                      <c:pt idx="2897">
                        <c:v>1159.318</c:v>
                      </c:pt>
                      <c:pt idx="2898">
                        <c:v>1159.72</c:v>
                      </c:pt>
                      <c:pt idx="2899">
                        <c:v>1160.1199999999999</c:v>
                      </c:pt>
                      <c:pt idx="2900">
                        <c:v>1160.52</c:v>
                      </c:pt>
                      <c:pt idx="2901">
                        <c:v>1160.92</c:v>
                      </c:pt>
                      <c:pt idx="2902">
                        <c:v>1161.32</c:v>
                      </c:pt>
                      <c:pt idx="2903">
                        <c:v>1161.72</c:v>
                      </c:pt>
                      <c:pt idx="2904">
                        <c:v>1162.1199999999999</c:v>
                      </c:pt>
                      <c:pt idx="2905">
                        <c:v>1162.52</c:v>
                      </c:pt>
                      <c:pt idx="2906">
                        <c:v>1162.92</c:v>
                      </c:pt>
                      <c:pt idx="2907">
                        <c:v>1163.32</c:v>
                      </c:pt>
                      <c:pt idx="2908">
                        <c:v>1163.721</c:v>
                      </c:pt>
                      <c:pt idx="2909">
                        <c:v>1164.1210000000001</c:v>
                      </c:pt>
                      <c:pt idx="2910">
                        <c:v>1164.521</c:v>
                      </c:pt>
                      <c:pt idx="2911">
                        <c:v>1164.921</c:v>
                      </c:pt>
                      <c:pt idx="2912">
                        <c:v>1165.3209999999999</c:v>
                      </c:pt>
                      <c:pt idx="2913">
                        <c:v>1165.721</c:v>
                      </c:pt>
                      <c:pt idx="2914">
                        <c:v>1166.1210000000001</c:v>
                      </c:pt>
                      <c:pt idx="2915">
                        <c:v>1166.521</c:v>
                      </c:pt>
                      <c:pt idx="2916">
                        <c:v>1166.921</c:v>
                      </c:pt>
                      <c:pt idx="2917">
                        <c:v>1167.3209999999999</c:v>
                      </c:pt>
                      <c:pt idx="2918">
                        <c:v>1167.723</c:v>
                      </c:pt>
                      <c:pt idx="2919">
                        <c:v>1168.123</c:v>
                      </c:pt>
                      <c:pt idx="2920">
                        <c:v>1168.5229999999999</c:v>
                      </c:pt>
                      <c:pt idx="2921">
                        <c:v>1168.923</c:v>
                      </c:pt>
                      <c:pt idx="2922">
                        <c:v>1169.3230000000001</c:v>
                      </c:pt>
                      <c:pt idx="2923">
                        <c:v>1169.723</c:v>
                      </c:pt>
                      <c:pt idx="2924">
                        <c:v>1170.123</c:v>
                      </c:pt>
                      <c:pt idx="2925">
                        <c:v>1170.5229999999999</c:v>
                      </c:pt>
                      <c:pt idx="2926">
                        <c:v>1170.923</c:v>
                      </c:pt>
                      <c:pt idx="2927">
                        <c:v>1171.3230000000001</c:v>
                      </c:pt>
                      <c:pt idx="2928">
                        <c:v>1171.7260000000001</c:v>
                      </c:pt>
                      <c:pt idx="2929">
                        <c:v>1172.126</c:v>
                      </c:pt>
                      <c:pt idx="2930">
                        <c:v>1172.5260000000001</c:v>
                      </c:pt>
                      <c:pt idx="2931">
                        <c:v>1172.9259999999999</c:v>
                      </c:pt>
                      <c:pt idx="2932">
                        <c:v>1173.326</c:v>
                      </c:pt>
                      <c:pt idx="2933">
                        <c:v>1173.7260000000001</c:v>
                      </c:pt>
                      <c:pt idx="2934">
                        <c:v>1174.126</c:v>
                      </c:pt>
                      <c:pt idx="2935">
                        <c:v>1174.5260000000001</c:v>
                      </c:pt>
                      <c:pt idx="2936">
                        <c:v>1174.9259999999999</c:v>
                      </c:pt>
                      <c:pt idx="2937">
                        <c:v>1175.326</c:v>
                      </c:pt>
                      <c:pt idx="2938">
                        <c:v>1175.7270000000001</c:v>
                      </c:pt>
                      <c:pt idx="2939">
                        <c:v>1176.127</c:v>
                      </c:pt>
                      <c:pt idx="2940">
                        <c:v>1176.527</c:v>
                      </c:pt>
                      <c:pt idx="2941">
                        <c:v>1176.9269999999999</c:v>
                      </c:pt>
                      <c:pt idx="2942">
                        <c:v>1177.327</c:v>
                      </c:pt>
                      <c:pt idx="2943">
                        <c:v>1177.7270000000001</c:v>
                      </c:pt>
                      <c:pt idx="2944">
                        <c:v>1178.127</c:v>
                      </c:pt>
                      <c:pt idx="2945">
                        <c:v>1178.527</c:v>
                      </c:pt>
                      <c:pt idx="2946">
                        <c:v>1178.9269999999999</c:v>
                      </c:pt>
                      <c:pt idx="2947">
                        <c:v>1179.327</c:v>
                      </c:pt>
                      <c:pt idx="2948">
                        <c:v>1179.729</c:v>
                      </c:pt>
                      <c:pt idx="2949">
                        <c:v>1180.1289999999999</c:v>
                      </c:pt>
                      <c:pt idx="2950">
                        <c:v>1180.528</c:v>
                      </c:pt>
                      <c:pt idx="2951">
                        <c:v>1180.9280000000001</c:v>
                      </c:pt>
                      <c:pt idx="2952">
                        <c:v>1181.328</c:v>
                      </c:pt>
                      <c:pt idx="2953">
                        <c:v>1181.729</c:v>
                      </c:pt>
                      <c:pt idx="2954">
                        <c:v>1182.1289999999999</c:v>
                      </c:pt>
                      <c:pt idx="2955">
                        <c:v>1182.528</c:v>
                      </c:pt>
                      <c:pt idx="2956">
                        <c:v>1182.9280000000001</c:v>
                      </c:pt>
                      <c:pt idx="2957">
                        <c:v>1183.328</c:v>
                      </c:pt>
                      <c:pt idx="2958">
                        <c:v>1183.73</c:v>
                      </c:pt>
                      <c:pt idx="2959">
                        <c:v>1184.1300000000001</c:v>
                      </c:pt>
                      <c:pt idx="2960">
                        <c:v>1184.53</c:v>
                      </c:pt>
                      <c:pt idx="2961">
                        <c:v>1184.93</c:v>
                      </c:pt>
                      <c:pt idx="2962">
                        <c:v>1185.33</c:v>
                      </c:pt>
                      <c:pt idx="2963">
                        <c:v>1185.73</c:v>
                      </c:pt>
                      <c:pt idx="2964">
                        <c:v>1186.1300000000001</c:v>
                      </c:pt>
                      <c:pt idx="2965">
                        <c:v>1186.53</c:v>
                      </c:pt>
                      <c:pt idx="2966">
                        <c:v>1186.93</c:v>
                      </c:pt>
                      <c:pt idx="2967">
                        <c:v>1187.33</c:v>
                      </c:pt>
                      <c:pt idx="2968">
                        <c:v>1187.73</c:v>
                      </c:pt>
                      <c:pt idx="2969">
                        <c:v>1188.1300000000001</c:v>
                      </c:pt>
                      <c:pt idx="2970">
                        <c:v>1188.53</c:v>
                      </c:pt>
                      <c:pt idx="2971">
                        <c:v>1188.93</c:v>
                      </c:pt>
                      <c:pt idx="2972">
                        <c:v>1189.33</c:v>
                      </c:pt>
                      <c:pt idx="2973">
                        <c:v>1189.73</c:v>
                      </c:pt>
                      <c:pt idx="2974">
                        <c:v>1190.1300000000001</c:v>
                      </c:pt>
                      <c:pt idx="2975">
                        <c:v>1190.53</c:v>
                      </c:pt>
                      <c:pt idx="2976">
                        <c:v>1190.93</c:v>
                      </c:pt>
                      <c:pt idx="2977">
                        <c:v>1191.33</c:v>
                      </c:pt>
                      <c:pt idx="2978">
                        <c:v>1191.731</c:v>
                      </c:pt>
                      <c:pt idx="2979">
                        <c:v>1192.1310000000001</c:v>
                      </c:pt>
                      <c:pt idx="2980">
                        <c:v>1192.5309999999999</c:v>
                      </c:pt>
                      <c:pt idx="2981">
                        <c:v>1192.931</c:v>
                      </c:pt>
                      <c:pt idx="2982">
                        <c:v>1193.3309999999999</c:v>
                      </c:pt>
                      <c:pt idx="2983">
                        <c:v>1193.731</c:v>
                      </c:pt>
                      <c:pt idx="2984">
                        <c:v>1194.1310000000001</c:v>
                      </c:pt>
                      <c:pt idx="2985">
                        <c:v>1194.5309999999999</c:v>
                      </c:pt>
                      <c:pt idx="2986">
                        <c:v>1194.931</c:v>
                      </c:pt>
                      <c:pt idx="2987">
                        <c:v>1195.3309999999999</c:v>
                      </c:pt>
                    </c:numCache>
                  </c:numRef>
                </c:xVal>
                <c:yVal>
                  <c:numRef>
                    <c:extLst xmlns:c15="http://schemas.microsoft.com/office/drawing/2012/chart">
                      <c:ext xmlns:c15="http://schemas.microsoft.com/office/drawing/2012/chart" uri="{02D57815-91ED-43cb-92C2-25804820EDAC}">
                        <c15:formulaRef>
                          <c15:sqref>Sheet1!$N$1:$N$3000</c15:sqref>
                        </c15:formulaRef>
                      </c:ext>
                    </c:extLst>
                    <c:numCache>
                      <c:formatCode>General</c:formatCode>
                      <c:ptCount val="3000"/>
                      <c:pt idx="0">
                        <c:v>5.2231899999999332E-4</c:v>
                      </c:pt>
                      <c:pt idx="1">
                        <c:v>5.2231899999999332E-4</c:v>
                      </c:pt>
                      <c:pt idx="2">
                        <c:v>5.2231899999999332E-4</c:v>
                      </c:pt>
                      <c:pt idx="3">
                        <c:v>5.2093679999999642E-4</c:v>
                      </c:pt>
                      <c:pt idx="4">
                        <c:v>5.1955459999999259E-4</c:v>
                      </c:pt>
                      <c:pt idx="5">
                        <c:v>3.0544899999999334E-4</c:v>
                      </c:pt>
                      <c:pt idx="6">
                        <c:v>9.5263399999994091E-5</c:v>
                      </c:pt>
                      <c:pt idx="7">
                        <c:v>1.1199999999999863E-4</c:v>
                      </c:pt>
                      <c:pt idx="8">
                        <c:v>1.3073659999999625E-4</c:v>
                      </c:pt>
                      <c:pt idx="9">
                        <c:v>1.4442439999999242E-4</c:v>
                      </c:pt>
                      <c:pt idx="10">
                        <c:v>1.4913779999999483E-4</c:v>
                      </c:pt>
                      <c:pt idx="11">
                        <c:v>1.4728679999999648E-4</c:v>
                      </c:pt>
                      <c:pt idx="12">
                        <c:v>1.4452799999999501E-4</c:v>
                      </c:pt>
                      <c:pt idx="13">
                        <c:v>1.4271359999999428E-4</c:v>
                      </c:pt>
                      <c:pt idx="14">
                        <c:v>1.4466579999999814E-4</c:v>
                      </c:pt>
                      <c:pt idx="15">
                        <c:v>1.4680799999999502E-4</c:v>
                      </c:pt>
                      <c:pt idx="16">
                        <c:v>1.5158239999999573E-4</c:v>
                      </c:pt>
                      <c:pt idx="17">
                        <c:v>1.5663679999999646E-4</c:v>
                      </c:pt>
                      <c:pt idx="18">
                        <c:v>1.594967999999965E-4</c:v>
                      </c:pt>
                      <c:pt idx="19">
                        <c:v>1.6640339999999409E-4</c:v>
                      </c:pt>
                      <c:pt idx="20">
                        <c:v>1.7302999999999866E-4</c:v>
                      </c:pt>
                      <c:pt idx="21">
                        <c:v>1.7931879999999315E-4</c:v>
                      </c:pt>
                      <c:pt idx="22">
                        <c:v>1.8413539999999074E-4</c:v>
                      </c:pt>
                      <c:pt idx="23">
                        <c:v>1.8237319999999389E-4</c:v>
                      </c:pt>
                      <c:pt idx="24">
                        <c:v>1.7675439999999243E-4</c:v>
                      </c:pt>
                      <c:pt idx="25">
                        <c:v>1.6836119999999027E-4</c:v>
                      </c:pt>
                      <c:pt idx="26">
                        <c:v>1.6602459999999264E-4</c:v>
                      </c:pt>
                      <c:pt idx="27">
                        <c:v>1.6479019999999194E-4</c:v>
                      </c:pt>
                      <c:pt idx="28">
                        <c:v>1.6708019999999194E-4</c:v>
                      </c:pt>
                      <c:pt idx="29">
                        <c:v>1.7184459999999266E-4</c:v>
                      </c:pt>
                      <c:pt idx="30">
                        <c:v>1.7799119999999027E-4</c:v>
                      </c:pt>
                      <c:pt idx="31">
                        <c:v>1.7847119999999024E-4</c:v>
                      </c:pt>
                      <c:pt idx="32">
                        <c:v>1.7895119999999026E-4</c:v>
                      </c:pt>
                      <c:pt idx="33">
                        <c:v>1.7866119999999025E-4</c:v>
                      </c:pt>
                      <c:pt idx="34">
                        <c:v>1.7866119999999025E-4</c:v>
                      </c:pt>
                      <c:pt idx="35">
                        <c:v>1.7727899999999335E-4</c:v>
                      </c:pt>
                      <c:pt idx="36">
                        <c:v>1.7737899999999336E-4</c:v>
                      </c:pt>
                      <c:pt idx="37">
                        <c:v>1.7803899999999334E-4</c:v>
                      </c:pt>
                      <c:pt idx="38">
                        <c:v>1.7937899999999335E-4</c:v>
                      </c:pt>
                      <c:pt idx="39">
                        <c:v>1.8070899999999337E-4</c:v>
                      </c:pt>
                      <c:pt idx="40">
                        <c:v>1.8204899999999338E-4</c:v>
                      </c:pt>
                      <c:pt idx="41">
                        <c:v>1.8161679999999648E-4</c:v>
                      </c:pt>
                      <c:pt idx="42">
                        <c:v>1.8199679999999645E-4</c:v>
                      </c:pt>
                      <c:pt idx="43">
                        <c:v>1.7885239999999576E-4</c:v>
                      </c:pt>
                      <c:pt idx="44">
                        <c:v>1.768001999999919E-4</c:v>
                      </c:pt>
                      <c:pt idx="45">
                        <c:v>1.7475799999999502E-4</c:v>
                      </c:pt>
                      <c:pt idx="46">
                        <c:v>1.7279579999999816E-4</c:v>
                      </c:pt>
                      <c:pt idx="47">
                        <c:v>1.708435999999943E-4</c:v>
                      </c:pt>
                      <c:pt idx="48">
                        <c:v>1.73327999999995E-4</c:v>
                      </c:pt>
                      <c:pt idx="49">
                        <c:v>1.7551239999999575E-4</c:v>
                      </c:pt>
                      <c:pt idx="50">
                        <c:v>1.8204339999999407E-4</c:v>
                      </c:pt>
                      <c:pt idx="51">
                        <c:v>1.8461779999999478E-4</c:v>
                      </c:pt>
                      <c:pt idx="52">
                        <c:v>1.878143999999924E-4</c:v>
                      </c:pt>
                      <c:pt idx="53">
                        <c:v>1.8833659999999624E-4</c:v>
                      </c:pt>
                      <c:pt idx="54">
                        <c:v>1.8914879999999316E-4</c:v>
                      </c:pt>
                      <c:pt idx="55">
                        <c:v>1.8495439999999242E-4</c:v>
                      </c:pt>
                      <c:pt idx="56">
                        <c:v>1.8313439999999244E-4</c:v>
                      </c:pt>
                      <c:pt idx="57">
                        <c:v>1.8485879999999316E-4</c:v>
                      </c:pt>
                      <c:pt idx="58">
                        <c:v>1.8500099999999698E-4</c:v>
                      </c:pt>
                      <c:pt idx="59">
                        <c:v>1.8514319999999386E-4</c:v>
                      </c:pt>
                      <c:pt idx="60">
                        <c:v>1.8528539999999074E-4</c:v>
                      </c:pt>
                      <c:pt idx="61">
                        <c:v>1.8570759999999458E-4</c:v>
                      </c:pt>
                      <c:pt idx="62">
                        <c:v>1.8465759999999458E-4</c:v>
                      </c:pt>
                      <c:pt idx="63">
                        <c:v>1.8094319999999387E-4</c:v>
                      </c:pt>
                      <c:pt idx="64">
                        <c:v>1.7861099999999698E-4</c:v>
                      </c:pt>
                      <c:pt idx="65">
                        <c:v>1.7565659999999625E-4</c:v>
                      </c:pt>
                      <c:pt idx="66">
                        <c:v>1.7417439999999241E-4</c:v>
                      </c:pt>
                      <c:pt idx="67">
                        <c:v>1.7593659999999626E-4</c:v>
                      </c:pt>
                      <c:pt idx="68">
                        <c:v>1.7798879999999313E-4</c:v>
                      </c:pt>
                      <c:pt idx="69">
                        <c:v>1.80040999999997E-4</c:v>
                      </c:pt>
                      <c:pt idx="70">
                        <c:v>1.7784659999999625E-4</c:v>
                      </c:pt>
                      <c:pt idx="71">
                        <c:v>1.7575219999999551E-4</c:v>
                      </c:pt>
                      <c:pt idx="72">
                        <c:v>1.7198559999999098E-4</c:v>
                      </c:pt>
                      <c:pt idx="73">
                        <c:v>1.6941119999999026E-4</c:v>
                      </c:pt>
                      <c:pt idx="74">
                        <c:v>1.6683679999999649E-4</c:v>
                      </c:pt>
                      <c:pt idx="75">
                        <c:v>1.6897899999999337E-4</c:v>
                      </c:pt>
                      <c:pt idx="76">
                        <c:v>1.7093119999999024E-4</c:v>
                      </c:pt>
                      <c:pt idx="77">
                        <c:v>1.7336339999999407E-4</c:v>
                      </c:pt>
                      <c:pt idx="78">
                        <c:v>1.7332119999999025E-4</c:v>
                      </c:pt>
                      <c:pt idx="79">
                        <c:v>1.7465119999999026E-4</c:v>
                      </c:pt>
                      <c:pt idx="80">
                        <c:v>1.7412899999999336E-4</c:v>
                      </c:pt>
                      <c:pt idx="81">
                        <c:v>1.7370679999999646E-4</c:v>
                      </c:pt>
                      <c:pt idx="82">
                        <c:v>1.7270459999999265E-4</c:v>
                      </c:pt>
                      <c:pt idx="83">
                        <c:v>1.7141239999999576E-4</c:v>
                      </c:pt>
                      <c:pt idx="84">
                        <c:v>1.7118019999999193E-4</c:v>
                      </c:pt>
                      <c:pt idx="85">
                        <c:v>1.7122799999999501E-4</c:v>
                      </c:pt>
                      <c:pt idx="86">
                        <c:v>1.7136579999999814E-4</c:v>
                      </c:pt>
                      <c:pt idx="87">
                        <c:v>1.7218359999999431E-4</c:v>
                      </c:pt>
                      <c:pt idx="88">
                        <c:v>1.702269999999967E-4</c:v>
                      </c:pt>
                      <c:pt idx="89">
                        <c:v>1.6880259999999599E-4</c:v>
                      </c:pt>
                      <c:pt idx="90">
                        <c:v>1.6541599999999836E-4</c:v>
                      </c:pt>
                      <c:pt idx="91">
                        <c:v>1.621293999999938E-4</c:v>
                      </c:pt>
                      <c:pt idx="92">
                        <c:v>1.5955499999999309E-4</c:v>
                      </c:pt>
                      <c:pt idx="93">
                        <c:v>1.5635839999999547E-4</c:v>
                      </c:pt>
                      <c:pt idx="94">
                        <c:v>1.554561999999986E-4</c:v>
                      </c:pt>
                      <c:pt idx="95">
                        <c:v>1.5336179999999092E-4</c:v>
                      </c:pt>
                      <c:pt idx="96">
                        <c:v>1.5816839999999545E-4</c:v>
                      </c:pt>
                      <c:pt idx="97">
                        <c:v>1.6436719999999693E-4</c:v>
                      </c:pt>
                      <c:pt idx="98">
                        <c:v>1.7238039999999214E-4</c:v>
                      </c:pt>
                      <c:pt idx="99">
                        <c:v>1.7948139999999049E-4</c:v>
                      </c:pt>
                      <c:pt idx="100">
                        <c:v>1.8824459999999262E-4</c:v>
                      </c:pt>
                      <c:pt idx="101">
                        <c:v>1.9010679999999648E-4</c:v>
                      </c:pt>
                      <c:pt idx="102">
                        <c:v>1.9316119999999027E-4</c:v>
                      </c:pt>
                      <c:pt idx="103">
                        <c:v>1.8948459999999263E-4</c:v>
                      </c:pt>
                      <c:pt idx="104">
                        <c:v>1.8543799999999502E-4</c:v>
                      </c:pt>
                      <c:pt idx="105">
                        <c:v>1.7971919999999357E-4</c:v>
                      </c:pt>
                      <c:pt idx="106">
                        <c:v>1.7361039999999215E-4</c:v>
                      </c:pt>
                      <c:pt idx="107">
                        <c:v>1.6770159999999069E-4</c:v>
                      </c:pt>
                      <c:pt idx="108">
                        <c:v>1.6870379999999455E-4</c:v>
                      </c:pt>
                      <c:pt idx="109">
                        <c:v>1.6989599999999837E-4</c:v>
                      </c:pt>
                      <c:pt idx="110">
                        <c:v>1.6932599999999834E-4</c:v>
                      </c:pt>
                      <c:pt idx="111">
                        <c:v>1.6737379999999454E-4</c:v>
                      </c:pt>
                      <c:pt idx="112">
                        <c:v>1.6670379999999451E-4</c:v>
                      </c:pt>
                      <c:pt idx="113">
                        <c:v>1.6288939999999379E-4</c:v>
                      </c:pt>
                      <c:pt idx="114">
                        <c:v>1.6183939999999379E-4</c:v>
                      </c:pt>
                      <c:pt idx="115">
                        <c:v>1.6531599999999836E-4</c:v>
                      </c:pt>
                      <c:pt idx="116">
                        <c:v>1.6908259999999595E-4</c:v>
                      </c:pt>
                      <c:pt idx="117">
                        <c:v>1.7037479999999284E-4</c:v>
                      </c:pt>
                      <c:pt idx="118">
                        <c:v>1.7065479999999286E-4</c:v>
                      </c:pt>
                      <c:pt idx="119">
                        <c:v>1.6679819999999525E-4</c:v>
                      </c:pt>
                      <c:pt idx="120">
                        <c:v>1.6293159999999072E-4</c:v>
                      </c:pt>
                      <c:pt idx="121">
                        <c:v>1.5760279999999622E-4</c:v>
                      </c:pt>
                      <c:pt idx="122">
                        <c:v>1.5502839999999545E-4</c:v>
                      </c:pt>
                      <c:pt idx="123">
                        <c:v>1.5521839999999546E-4</c:v>
                      </c:pt>
                      <c:pt idx="124">
                        <c:v>1.5549839999999548E-4</c:v>
                      </c:pt>
                      <c:pt idx="125">
                        <c:v>1.6002499999999306E-4</c:v>
                      </c:pt>
                      <c:pt idx="126">
                        <c:v>1.6751599999999836E-4</c:v>
                      </c:pt>
                      <c:pt idx="127">
                        <c:v>1.7204259999999599E-4</c:v>
                      </c:pt>
                      <c:pt idx="128">
                        <c:v>1.7814139999999047E-4</c:v>
                      </c:pt>
                      <c:pt idx="129">
                        <c:v>1.82857999999995E-4</c:v>
                      </c:pt>
                      <c:pt idx="130">
                        <c:v>1.8262579999999811E-4</c:v>
                      </c:pt>
                      <c:pt idx="131">
                        <c:v>1.8229359999999433E-4</c:v>
                      </c:pt>
                      <c:pt idx="132">
                        <c:v>1.7771479999999289E-4</c:v>
                      </c:pt>
                      <c:pt idx="133">
                        <c:v>1.7847479999999287E-4</c:v>
                      </c:pt>
                      <c:pt idx="134">
                        <c:v>1.8052699999999668E-4</c:v>
                      </c:pt>
                      <c:pt idx="135">
                        <c:v>1.8238919999999359E-4</c:v>
                      </c:pt>
                      <c:pt idx="136">
                        <c:v>1.8314919999999358E-4</c:v>
                      </c:pt>
                      <c:pt idx="137">
                        <c:v>1.8824579999999813E-4</c:v>
                      </c:pt>
                      <c:pt idx="138">
                        <c:v>1.8644139999999046E-4</c:v>
                      </c:pt>
                      <c:pt idx="139">
                        <c:v>1.8234259999999597E-4</c:v>
                      </c:pt>
                      <c:pt idx="140">
                        <c:v>1.7914599999999836E-4</c:v>
                      </c:pt>
                      <c:pt idx="141">
                        <c:v>1.7833379999999456E-4</c:v>
                      </c:pt>
                      <c:pt idx="142">
                        <c:v>1.7328499999999308E-4</c:v>
                      </c:pt>
                      <c:pt idx="143">
                        <c:v>1.7652939999999382E-4</c:v>
                      </c:pt>
                      <c:pt idx="144">
                        <c:v>1.7957379999999451E-4</c:v>
                      </c:pt>
                      <c:pt idx="145">
                        <c:v>1.8372039999999212E-4</c:v>
                      </c:pt>
                      <c:pt idx="146">
                        <c:v>1.8262819999999524E-4</c:v>
                      </c:pt>
                      <c:pt idx="147">
                        <c:v>1.8901699999999668E-4</c:v>
                      </c:pt>
                      <c:pt idx="148">
                        <c:v>1.9015699999999668E-4</c:v>
                      </c:pt>
                      <c:pt idx="149">
                        <c:v>1.8944479999999288E-4</c:v>
                      </c:pt>
                      <c:pt idx="150">
                        <c:v>1.8210159999999071E-4</c:v>
                      </c:pt>
                      <c:pt idx="151">
                        <c:v>1.8415379999999452E-4</c:v>
                      </c:pt>
                      <c:pt idx="152">
                        <c:v>1.837737999999945E-4</c:v>
                      </c:pt>
                      <c:pt idx="153">
                        <c:v>1.8725039999999214E-4</c:v>
                      </c:pt>
                      <c:pt idx="154">
                        <c:v>1.8944479999999288E-4</c:v>
                      </c:pt>
                      <c:pt idx="155">
                        <c:v>1.9993239999999574E-4</c:v>
                      </c:pt>
                      <c:pt idx="156">
                        <c:v>2.0340899999999338E-4</c:v>
                      </c:pt>
                      <c:pt idx="157">
                        <c:v>2.0508119999999028E-4</c:v>
                      </c:pt>
                      <c:pt idx="158">
                        <c:v>2.0121459999999263E-4</c:v>
                      </c:pt>
                      <c:pt idx="159">
                        <c:v>1.9744799999999504E-4</c:v>
                      </c:pt>
                      <c:pt idx="160">
                        <c:v>1.9487359999999433E-4</c:v>
                      </c:pt>
                      <c:pt idx="161">
                        <c:v>1.9378139999999045E-4</c:v>
                      </c:pt>
                      <c:pt idx="162">
                        <c:v>1.9497359999999433E-4</c:v>
                      </c:pt>
                      <c:pt idx="163">
                        <c:v>1.9744799999999504E-4</c:v>
                      </c:pt>
                      <c:pt idx="164">
                        <c:v>1.9855019999999191E-4</c:v>
                      </c:pt>
                      <c:pt idx="165">
                        <c:v>1.9716799999999502E-4</c:v>
                      </c:pt>
                      <c:pt idx="166">
                        <c:v>1.9245139999999049E-4</c:v>
                      </c:pt>
                      <c:pt idx="167">
                        <c:v>1.910691999999936E-4</c:v>
                      </c:pt>
                      <c:pt idx="168">
                        <c:v>1.8987699999999672E-4</c:v>
                      </c:pt>
                      <c:pt idx="169">
                        <c:v>1.8749259999999596E-4</c:v>
                      </c:pt>
                      <c:pt idx="170">
                        <c:v>1.8796259999999599E-4</c:v>
                      </c:pt>
                      <c:pt idx="171">
                        <c:v>1.9039479999999288E-4</c:v>
                      </c:pt>
                      <c:pt idx="172">
                        <c:v>1.8968259999999597E-4</c:v>
                      </c:pt>
                      <c:pt idx="173">
                        <c:v>1.8887039999999217E-4</c:v>
                      </c:pt>
                      <c:pt idx="174">
                        <c:v>1.8825819999999526E-4</c:v>
                      </c:pt>
                      <c:pt idx="175">
                        <c:v>1.8763599999999835E-4</c:v>
                      </c:pt>
                      <c:pt idx="176">
                        <c:v>1.8711379999999451E-4</c:v>
                      </c:pt>
                      <c:pt idx="177">
                        <c:v>1.8778379999999454E-4</c:v>
                      </c:pt>
                      <c:pt idx="178">
                        <c:v>1.8854379999999453E-4</c:v>
                      </c:pt>
                      <c:pt idx="179">
                        <c:v>1.9059599999999834E-4</c:v>
                      </c:pt>
                      <c:pt idx="180">
                        <c:v>1.9282819999999527E-4</c:v>
                      </c:pt>
                      <c:pt idx="181">
                        <c:v>1.9536039999999217E-4</c:v>
                      </c:pt>
                      <c:pt idx="182">
                        <c:v>1.9798259999999595E-4</c:v>
                      </c:pt>
                      <c:pt idx="183">
                        <c:v>1.9912259999999596E-4</c:v>
                      </c:pt>
                      <c:pt idx="184">
                        <c:v>1.9998259999999595E-4</c:v>
                      </c:pt>
                      <c:pt idx="185">
                        <c:v>2.0322699999999669E-4</c:v>
                      </c:pt>
                      <c:pt idx="186">
                        <c:v>2.0465139999999046E-4</c:v>
                      </c:pt>
                      <c:pt idx="187">
                        <c:v>2.0669799999999502E-4</c:v>
                      </c:pt>
                      <c:pt idx="188">
                        <c:v>2.0803239999999578E-4</c:v>
                      </c:pt>
                      <c:pt idx="189">
                        <c:v>2.0660239999999576E-4</c:v>
                      </c:pt>
                      <c:pt idx="190">
                        <c:v>2.0427019999999193E-4</c:v>
                      </c:pt>
                      <c:pt idx="191">
                        <c:v>2.0198579999999812E-4</c:v>
                      </c:pt>
                      <c:pt idx="192">
                        <c:v>2.0036139999999046E-4</c:v>
                      </c:pt>
                      <c:pt idx="193">
                        <c:v>1.9593479999999288E-4</c:v>
                      </c:pt>
                      <c:pt idx="194">
                        <c:v>1.9564479999999287E-4</c:v>
                      </c:pt>
                      <c:pt idx="195">
                        <c:v>1.9488479999999289E-4</c:v>
                      </c:pt>
                      <c:pt idx="196">
                        <c:v>1.9478479999999288E-4</c:v>
                      </c:pt>
                      <c:pt idx="197">
                        <c:v>1.974591999999936E-4</c:v>
                      </c:pt>
                      <c:pt idx="198">
                        <c:v>2.0174359999999429E-4</c:v>
                      </c:pt>
                      <c:pt idx="199">
                        <c:v>2.068401999999919E-4</c:v>
                      </c:pt>
                      <c:pt idx="200">
                        <c:v>2.0918239999999578E-4</c:v>
                      </c:pt>
                      <c:pt idx="201">
                        <c:v>2.021713999999905E-4</c:v>
                      </c:pt>
                      <c:pt idx="202">
                        <c:v>1.9378819999999527E-4</c:v>
                      </c:pt>
                      <c:pt idx="203">
                        <c:v>1.9006379999999455E-4</c:v>
                      </c:pt>
                      <c:pt idx="204">
                        <c:v>1.827727999999962E-4</c:v>
                      </c:pt>
                      <c:pt idx="205">
                        <c:v>1.8130059999999236E-4</c:v>
                      </c:pt>
                      <c:pt idx="206">
                        <c:v>1.8720939999999382E-4</c:v>
                      </c:pt>
                      <c:pt idx="207">
                        <c:v>1.9230599999999837E-4</c:v>
                      </c:pt>
                      <c:pt idx="208">
                        <c:v>1.9373599999999834E-4</c:v>
                      </c:pt>
                      <c:pt idx="209">
                        <c:v>1.944537999999945E-4</c:v>
                      </c:pt>
                      <c:pt idx="210">
                        <c:v>1.9349939999999382E-4</c:v>
                      </c:pt>
                      <c:pt idx="211">
                        <c:v>1.9283499999999309E-4</c:v>
                      </c:pt>
                      <c:pt idx="212">
                        <c:v>1.9464499999999308E-4</c:v>
                      </c:pt>
                      <c:pt idx="213">
                        <c:v>1.946027999999962E-4</c:v>
                      </c:pt>
                      <c:pt idx="214">
                        <c:v>1.995093999999938E-4</c:v>
                      </c:pt>
                      <c:pt idx="215">
                        <c:v>2.021315999999907E-4</c:v>
                      </c:pt>
                      <c:pt idx="216">
                        <c:v>2.0475379999999454E-4</c:v>
                      </c:pt>
                      <c:pt idx="217">
                        <c:v>2.0590379999999454E-4</c:v>
                      </c:pt>
                      <c:pt idx="218">
                        <c:v>2.0713379999999455E-4</c:v>
                      </c:pt>
                      <c:pt idx="219">
                        <c:v>2.0470719999999691E-4</c:v>
                      </c:pt>
                      <c:pt idx="220">
                        <c:v>2.0613719999999693E-4</c:v>
                      </c:pt>
                      <c:pt idx="221">
                        <c:v>2.0628499999999307E-4</c:v>
                      </c:pt>
                      <c:pt idx="222">
                        <c:v>2.064227999999962E-4</c:v>
                      </c:pt>
                      <c:pt idx="223">
                        <c:v>2.0676059999999235E-4</c:v>
                      </c:pt>
                      <c:pt idx="224">
                        <c:v>2.056161999999986E-4</c:v>
                      </c:pt>
                      <c:pt idx="225">
                        <c:v>2.0585399999999474E-4</c:v>
                      </c:pt>
                      <c:pt idx="226">
                        <c:v>2.0461959999999404E-4</c:v>
                      </c:pt>
                      <c:pt idx="227">
                        <c:v>2.0357519999999329E-4</c:v>
                      </c:pt>
                      <c:pt idx="228">
                        <c:v>2.034807999999926E-4</c:v>
                      </c:pt>
                      <c:pt idx="229">
                        <c:v>2.0519079999999258E-4</c:v>
                      </c:pt>
                      <c:pt idx="230">
                        <c:v>2.0324419999999497E-4</c:v>
                      </c:pt>
                      <c:pt idx="231">
                        <c:v>2.0099759999999041E-4</c:v>
                      </c:pt>
                      <c:pt idx="232">
                        <c:v>1.9976319999999664E-4</c:v>
                      </c:pt>
                      <c:pt idx="233">
                        <c:v>1.9609659999999206E-4</c:v>
                      </c:pt>
                      <c:pt idx="234">
                        <c:v>1.9466219999999829E-4</c:v>
                      </c:pt>
                      <c:pt idx="235">
                        <c:v>2.0095099999999278E-4</c:v>
                      </c:pt>
                      <c:pt idx="236">
                        <c:v>2.0844199999999808E-4</c:v>
                      </c:pt>
                      <c:pt idx="237">
                        <c:v>2.1463079999999257E-4</c:v>
                      </c:pt>
                      <c:pt idx="238">
                        <c:v>2.2063959999999404E-4</c:v>
                      </c:pt>
                      <c:pt idx="239">
                        <c:v>2.2488619999999859E-4</c:v>
                      </c:pt>
                      <c:pt idx="240">
                        <c:v>2.214517999999909E-4</c:v>
                      </c:pt>
                      <c:pt idx="241">
                        <c:v>2.1768519999999331E-4</c:v>
                      </c:pt>
                      <c:pt idx="242">
                        <c:v>2.1835519999999328E-4</c:v>
                      </c:pt>
                      <c:pt idx="243">
                        <c:v>2.163507999999926E-4</c:v>
                      </c:pt>
                      <c:pt idx="244">
                        <c:v>2.1444639999999187E-4</c:v>
                      </c:pt>
                      <c:pt idx="245">
                        <c:v>2.2040299999999641E-4</c:v>
                      </c:pt>
                      <c:pt idx="246">
                        <c:v>2.2568959999999402E-4</c:v>
                      </c:pt>
                      <c:pt idx="247">
                        <c:v>2.2340519999999333E-4</c:v>
                      </c:pt>
                      <c:pt idx="248">
                        <c:v>2.2654959999999401E-4</c:v>
                      </c:pt>
                      <c:pt idx="249">
                        <c:v>2.3127619999999859E-4</c:v>
                      </c:pt>
                      <c:pt idx="250">
                        <c:v>2.2759959999999401E-4</c:v>
                      </c:pt>
                      <c:pt idx="251">
                        <c:v>2.217907999999926E-4</c:v>
                      </c:pt>
                      <c:pt idx="252">
                        <c:v>2.1949639999999186E-4</c:v>
                      </c:pt>
                      <c:pt idx="253">
                        <c:v>2.149275999999904E-4</c:v>
                      </c:pt>
                      <c:pt idx="254">
                        <c:v>2.0820659999999208E-4</c:v>
                      </c:pt>
                      <c:pt idx="255">
                        <c:v>2.0729439999999521E-4</c:v>
                      </c:pt>
                      <c:pt idx="256">
                        <c:v>2.0853439999999517E-4</c:v>
                      </c:pt>
                      <c:pt idx="257">
                        <c:v>2.0830219999999828E-4</c:v>
                      </c:pt>
                      <c:pt idx="258">
                        <c:v>2.0906219999999832E-4</c:v>
                      </c:pt>
                      <c:pt idx="259">
                        <c:v>2.1068219999999829E-4</c:v>
                      </c:pt>
                      <c:pt idx="260">
                        <c:v>2.1183219999999829E-4</c:v>
                      </c:pt>
                      <c:pt idx="261">
                        <c:v>2.1407439999999517E-4</c:v>
                      </c:pt>
                      <c:pt idx="262">
                        <c:v>2.1573659999999208E-4</c:v>
                      </c:pt>
                      <c:pt idx="263">
                        <c:v>2.1702879999999591E-4</c:v>
                      </c:pt>
                      <c:pt idx="264">
                        <c:v>2.1793099999999283E-4</c:v>
                      </c:pt>
                      <c:pt idx="265">
                        <c:v>2.1893319999999664E-4</c:v>
                      </c:pt>
                      <c:pt idx="266">
                        <c:v>2.212175999999904E-4</c:v>
                      </c:pt>
                      <c:pt idx="267">
                        <c:v>2.2092759999999044E-4</c:v>
                      </c:pt>
                      <c:pt idx="268">
                        <c:v>2.2230979999999427E-4</c:v>
                      </c:pt>
                      <c:pt idx="269">
                        <c:v>2.2097979999999426E-4</c:v>
                      </c:pt>
                      <c:pt idx="270">
                        <c:v>2.1988199999999807E-4</c:v>
                      </c:pt>
                      <c:pt idx="271">
                        <c:v>2.2016639999999189E-4</c:v>
                      </c:pt>
                      <c:pt idx="272">
                        <c:v>2.1768639999999187E-4</c:v>
                      </c:pt>
                      <c:pt idx="273">
                        <c:v>2.1520639999999185E-4</c:v>
                      </c:pt>
                      <c:pt idx="274">
                        <c:v>2.1544859999999568E-4</c:v>
                      </c:pt>
                      <c:pt idx="275">
                        <c:v>2.1578079999999257E-4</c:v>
                      </c:pt>
                      <c:pt idx="276">
                        <c:v>2.1277859999999571E-4</c:v>
                      </c:pt>
                      <c:pt idx="277">
                        <c:v>2.1501519999999328E-4</c:v>
                      </c:pt>
                      <c:pt idx="278">
                        <c:v>2.15679599999994E-4</c:v>
                      </c:pt>
                      <c:pt idx="279">
                        <c:v>2.1634399999999473E-4</c:v>
                      </c:pt>
                      <c:pt idx="280">
                        <c:v>2.1463399999999475E-4</c:v>
                      </c:pt>
                      <c:pt idx="281">
                        <c:v>2.1358399999999475E-4</c:v>
                      </c:pt>
                      <c:pt idx="282">
                        <c:v>2.1124179999999093E-4</c:v>
                      </c:pt>
                      <c:pt idx="283">
                        <c:v>2.0909959999999405E-4</c:v>
                      </c:pt>
                      <c:pt idx="284">
                        <c:v>2.0695739999999712E-4</c:v>
                      </c:pt>
                      <c:pt idx="285">
                        <c:v>2.0400299999999644E-4</c:v>
                      </c:pt>
                      <c:pt idx="286">
                        <c:v>2.024307999999926E-4</c:v>
                      </c:pt>
                      <c:pt idx="287">
                        <c:v>2.0104859999999571E-4</c:v>
                      </c:pt>
                      <c:pt idx="288">
                        <c:v>2.019985999999957E-4</c:v>
                      </c:pt>
                      <c:pt idx="289">
                        <c:v>2.029485999999957E-4</c:v>
                      </c:pt>
                      <c:pt idx="290">
                        <c:v>2.0833519999999332E-4</c:v>
                      </c:pt>
                      <c:pt idx="291">
                        <c:v>2.1233959999999405E-4</c:v>
                      </c:pt>
                      <c:pt idx="292">
                        <c:v>2.149617999999909E-4</c:v>
                      </c:pt>
                      <c:pt idx="293">
                        <c:v>2.1386959999999402E-4</c:v>
                      </c:pt>
                      <c:pt idx="294">
                        <c:v>2.1415959999999403E-4</c:v>
                      </c:pt>
                      <c:pt idx="295">
                        <c:v>2.1048299999999639E-4</c:v>
                      </c:pt>
                      <c:pt idx="296">
                        <c:v>2.0710639999999187E-4</c:v>
                      </c:pt>
                      <c:pt idx="297">
                        <c:v>2.0786639999999186E-4</c:v>
                      </c:pt>
                      <c:pt idx="298">
                        <c:v>2.0900639999999187E-4</c:v>
                      </c:pt>
                      <c:pt idx="299">
                        <c:v>2.1210859999999567E-4</c:v>
                      </c:pt>
                      <c:pt idx="300">
                        <c:v>2.1343859999999569E-4</c:v>
                      </c:pt>
                      <c:pt idx="301">
                        <c:v>2.1578079999999257E-4</c:v>
                      </c:pt>
                      <c:pt idx="302">
                        <c:v>2.1959519999999329E-4</c:v>
                      </c:pt>
                      <c:pt idx="303">
                        <c:v>2.2154739999999715E-4</c:v>
                      </c:pt>
                      <c:pt idx="304">
                        <c:v>2.2163739999999716E-4</c:v>
                      </c:pt>
                      <c:pt idx="305">
                        <c:v>2.2163739999999716E-4</c:v>
                      </c:pt>
                      <c:pt idx="306">
                        <c:v>2.2259739999999715E-4</c:v>
                      </c:pt>
                      <c:pt idx="307">
                        <c:v>2.2235519999999333E-4</c:v>
                      </c:pt>
                      <c:pt idx="308">
                        <c:v>2.2269299999999641E-4</c:v>
                      </c:pt>
                      <c:pt idx="309">
                        <c:v>2.2245079999999259E-4</c:v>
                      </c:pt>
                      <c:pt idx="310">
                        <c:v>2.2269859999999567E-4</c:v>
                      </c:pt>
                      <c:pt idx="311">
                        <c:v>2.2207639999999188E-4</c:v>
                      </c:pt>
                      <c:pt idx="312">
                        <c:v>2.2116419999999496E-4</c:v>
                      </c:pt>
                      <c:pt idx="313">
                        <c:v>2.1839979999999424E-4</c:v>
                      </c:pt>
                      <c:pt idx="314">
                        <c:v>2.1887979999999426E-4</c:v>
                      </c:pt>
                      <c:pt idx="315">
                        <c:v>2.1778759999999044E-4</c:v>
                      </c:pt>
                      <c:pt idx="316">
                        <c:v>2.1668539999999351E-4</c:v>
                      </c:pt>
                      <c:pt idx="317">
                        <c:v>2.1835759999999042E-4</c:v>
                      </c:pt>
                      <c:pt idx="318">
                        <c:v>2.2417639999999187E-4</c:v>
                      </c:pt>
                      <c:pt idx="319">
                        <c:v>2.2860299999999639E-4</c:v>
                      </c:pt>
                      <c:pt idx="320">
                        <c:v>2.3351959999999404E-4</c:v>
                      </c:pt>
                      <c:pt idx="321">
                        <c:v>2.3618399999999476E-4</c:v>
                      </c:pt>
                      <c:pt idx="322">
                        <c:v>2.3331959999999403E-4</c:v>
                      </c:pt>
                      <c:pt idx="323">
                        <c:v>2.2922079999999261E-4</c:v>
                      </c:pt>
                      <c:pt idx="324">
                        <c:v>2.2817639999999186E-4</c:v>
                      </c:pt>
                      <c:pt idx="325">
                        <c:v>2.2241539999999353E-4</c:v>
                      </c:pt>
                      <c:pt idx="326">
                        <c:v>2.2322319999999664E-4</c:v>
                      </c:pt>
                      <c:pt idx="327">
                        <c:v>2.2817759999999043E-4</c:v>
                      </c:pt>
                      <c:pt idx="328">
                        <c:v>2.3070979999999426E-4</c:v>
                      </c:pt>
                      <c:pt idx="329">
                        <c:v>2.3442419999999498E-4</c:v>
                      </c:pt>
                      <c:pt idx="330">
                        <c:v>2.4495959999999402E-4</c:v>
                      </c:pt>
                      <c:pt idx="331">
                        <c:v>2.4867399999999474E-4</c:v>
                      </c:pt>
                      <c:pt idx="332">
                        <c:v>2.5305839999999549E-4</c:v>
                      </c:pt>
                      <c:pt idx="333">
                        <c:v>2.528261999999986E-4</c:v>
                      </c:pt>
                      <c:pt idx="334">
                        <c:v>2.4972959999999405E-4</c:v>
                      </c:pt>
                      <c:pt idx="335">
                        <c:v>2.4534079999999261E-4</c:v>
                      </c:pt>
                      <c:pt idx="336">
                        <c:v>2.3790759999999043E-4</c:v>
                      </c:pt>
                      <c:pt idx="337">
                        <c:v>2.3237879999999593E-4</c:v>
                      </c:pt>
                      <c:pt idx="338">
                        <c:v>2.2871219999999828E-4</c:v>
                      </c:pt>
                      <c:pt idx="339">
                        <c:v>2.2680779999999066E-4</c:v>
                      </c:pt>
                      <c:pt idx="340">
                        <c:v>2.2470339999999686E-4</c:v>
                      </c:pt>
                      <c:pt idx="341">
                        <c:v>2.2437119999999303E-4</c:v>
                      </c:pt>
                      <c:pt idx="342">
                        <c:v>2.2313679999999233E-4</c:v>
                      </c:pt>
                      <c:pt idx="343">
                        <c:v>2.2280459999999544E-4</c:v>
                      </c:pt>
                      <c:pt idx="344">
                        <c:v>2.2237239999999854E-4</c:v>
                      </c:pt>
                      <c:pt idx="345">
                        <c:v>2.2194019999999471E-4</c:v>
                      </c:pt>
                      <c:pt idx="346">
                        <c:v>2.252845999999954E-4</c:v>
                      </c:pt>
                      <c:pt idx="347">
                        <c:v>2.2694679999999231E-4</c:v>
                      </c:pt>
                      <c:pt idx="348">
                        <c:v>2.2899899999999612E-4</c:v>
                      </c:pt>
                      <c:pt idx="349">
                        <c:v>2.3095119999999304E-4</c:v>
                      </c:pt>
                      <c:pt idx="350">
                        <c:v>2.3428559999999374E-4</c:v>
                      </c:pt>
                      <c:pt idx="351">
                        <c:v>2.3348339999999687E-4</c:v>
                      </c:pt>
                      <c:pt idx="352">
                        <c:v>2.3443339999999687E-4</c:v>
                      </c:pt>
                      <c:pt idx="353">
                        <c:v>2.3462339999999688E-4</c:v>
                      </c:pt>
                      <c:pt idx="354">
                        <c:v>2.3500339999999684E-4</c:v>
                      </c:pt>
                      <c:pt idx="355">
                        <c:v>2.3705559999999377E-4</c:v>
                      </c:pt>
                      <c:pt idx="356">
                        <c:v>2.4019999999999445E-4</c:v>
                      </c:pt>
                      <c:pt idx="357">
                        <c:v>2.4130219999999832E-4</c:v>
                      </c:pt>
                      <c:pt idx="358">
                        <c:v>2.4277439999999517E-4</c:v>
                      </c:pt>
                      <c:pt idx="359">
                        <c:v>2.438665999999921E-4</c:v>
                      </c:pt>
                      <c:pt idx="360">
                        <c:v>2.4182439999999517E-4</c:v>
                      </c:pt>
                      <c:pt idx="361">
                        <c:v>2.4559099999999282E-4</c:v>
                      </c:pt>
                      <c:pt idx="362">
                        <c:v>2.5111979999999426E-4</c:v>
                      </c:pt>
                      <c:pt idx="363">
                        <c:v>2.566485999999957E-4</c:v>
                      </c:pt>
                      <c:pt idx="364">
                        <c:v>2.6217739999999715E-4</c:v>
                      </c:pt>
                      <c:pt idx="365">
                        <c:v>2.6660399999999473E-4</c:v>
                      </c:pt>
                      <c:pt idx="366">
                        <c:v>2.6412959999999402E-4</c:v>
                      </c:pt>
                      <c:pt idx="367">
                        <c:v>2.6126519999999329E-4</c:v>
                      </c:pt>
                      <c:pt idx="368">
                        <c:v>2.5454419999999497E-4</c:v>
                      </c:pt>
                      <c:pt idx="369">
                        <c:v>2.5240199999999809E-4</c:v>
                      </c:pt>
                      <c:pt idx="370">
                        <c:v>2.4810759999999041E-4</c:v>
                      </c:pt>
                      <c:pt idx="371">
                        <c:v>2.4853979999999424E-4</c:v>
                      </c:pt>
                      <c:pt idx="372">
                        <c:v>2.4415539999999355E-4</c:v>
                      </c:pt>
                      <c:pt idx="373">
                        <c:v>2.4639199999999806E-4</c:v>
                      </c:pt>
                      <c:pt idx="374">
                        <c:v>2.4572199999999808E-4</c:v>
                      </c:pt>
                      <c:pt idx="375">
                        <c:v>2.4424979999999424E-4</c:v>
                      </c:pt>
                      <c:pt idx="376">
                        <c:v>2.4300979999999423E-4</c:v>
                      </c:pt>
                      <c:pt idx="377">
                        <c:v>2.4725639999999185E-4</c:v>
                      </c:pt>
                      <c:pt idx="378">
                        <c:v>2.4696639999999184E-4</c:v>
                      </c:pt>
                      <c:pt idx="379">
                        <c:v>2.4501419999999497E-4</c:v>
                      </c:pt>
                      <c:pt idx="380">
                        <c:v>2.4344199999999807E-4</c:v>
                      </c:pt>
                      <c:pt idx="381">
                        <c:v>2.4382199999999809E-4</c:v>
                      </c:pt>
                      <c:pt idx="382">
                        <c:v>2.4281979999999422E-4</c:v>
                      </c:pt>
                      <c:pt idx="383">
                        <c:v>2.4357979999999426E-4</c:v>
                      </c:pt>
                      <c:pt idx="384">
                        <c:v>2.4634419999999498E-4</c:v>
                      </c:pt>
                      <c:pt idx="385">
                        <c:v>2.4596419999999496E-4</c:v>
                      </c:pt>
                      <c:pt idx="386">
                        <c:v>2.5002079999999257E-4</c:v>
                      </c:pt>
                      <c:pt idx="387">
                        <c:v>2.5092299999999643E-4</c:v>
                      </c:pt>
                      <c:pt idx="388">
                        <c:v>2.5054299999999641E-4</c:v>
                      </c:pt>
                      <c:pt idx="389">
                        <c:v>2.4843859999999567E-4</c:v>
                      </c:pt>
                      <c:pt idx="390">
                        <c:v>2.505907999999926E-4</c:v>
                      </c:pt>
                      <c:pt idx="391">
                        <c:v>2.4829639999999185E-4</c:v>
                      </c:pt>
                      <c:pt idx="392">
                        <c:v>2.4324759999999043E-4</c:v>
                      </c:pt>
                      <c:pt idx="393">
                        <c:v>2.3809879999999589E-4</c:v>
                      </c:pt>
                      <c:pt idx="394">
                        <c:v>2.3958099999999279E-4</c:v>
                      </c:pt>
                      <c:pt idx="395">
                        <c:v>2.3543439999999517E-4</c:v>
                      </c:pt>
                      <c:pt idx="396">
                        <c:v>2.3624659999999209E-4</c:v>
                      </c:pt>
                      <c:pt idx="397">
                        <c:v>2.425775999999904E-4</c:v>
                      </c:pt>
                      <c:pt idx="398">
                        <c:v>2.489185999999957E-4</c:v>
                      </c:pt>
                      <c:pt idx="399">
                        <c:v>2.5187299999999643E-4</c:v>
                      </c:pt>
                      <c:pt idx="400">
                        <c:v>2.603561999999986E-4</c:v>
                      </c:pt>
                      <c:pt idx="401">
                        <c:v>2.6326839999999546E-4</c:v>
                      </c:pt>
                      <c:pt idx="402">
                        <c:v>2.6617059999999238E-4</c:v>
                      </c:pt>
                      <c:pt idx="403">
                        <c:v>2.6641839999999546E-4</c:v>
                      </c:pt>
                      <c:pt idx="404">
                        <c:v>2.6450399999999473E-4</c:v>
                      </c:pt>
                      <c:pt idx="405">
                        <c:v>2.6140739999999711E-4</c:v>
                      </c:pt>
                      <c:pt idx="406">
                        <c:v>2.5993519999999333E-4</c:v>
                      </c:pt>
                      <c:pt idx="407">
                        <c:v>2.5717079999999261E-4</c:v>
                      </c:pt>
                      <c:pt idx="408">
                        <c:v>2.569807999999926E-4</c:v>
                      </c:pt>
                      <c:pt idx="409">
                        <c:v>2.568807999999926E-4</c:v>
                      </c:pt>
                      <c:pt idx="410">
                        <c:v>2.5521859999999569E-4</c:v>
                      </c:pt>
                      <c:pt idx="411">
                        <c:v>2.5625859999999569E-4</c:v>
                      </c:pt>
                      <c:pt idx="412">
                        <c:v>2.536419999999981E-4</c:v>
                      </c:pt>
                      <c:pt idx="413">
                        <c:v>2.5140539999999353E-4</c:v>
                      </c:pt>
                      <c:pt idx="414">
                        <c:v>2.4935879999999592E-4</c:v>
                      </c:pt>
                      <c:pt idx="415">
                        <c:v>2.4840439999999518E-4</c:v>
                      </c:pt>
                      <c:pt idx="416">
                        <c:v>2.4706999999999448E-4</c:v>
                      </c:pt>
                      <c:pt idx="417">
                        <c:v>2.4801999999999447E-4</c:v>
                      </c:pt>
                      <c:pt idx="418">
                        <c:v>2.4858999999999445E-4</c:v>
                      </c:pt>
                      <c:pt idx="419">
                        <c:v>2.4887999999999446E-4</c:v>
                      </c:pt>
                      <c:pt idx="420">
                        <c:v>2.4863779999999064E-4</c:v>
                      </c:pt>
                      <c:pt idx="421">
                        <c:v>2.4792559999999372E-4</c:v>
                      </c:pt>
                      <c:pt idx="422">
                        <c:v>2.4711339999999686E-4</c:v>
                      </c:pt>
                      <c:pt idx="423">
                        <c:v>2.4678119999999303E-4</c:v>
                      </c:pt>
                      <c:pt idx="424">
                        <c:v>2.5078559999999376E-4</c:v>
                      </c:pt>
                      <c:pt idx="425">
                        <c:v>2.5717439999999519E-4</c:v>
                      </c:pt>
                      <c:pt idx="426">
                        <c:v>2.6346319999999662E-4</c:v>
                      </c:pt>
                      <c:pt idx="427">
                        <c:v>2.6837979999999427E-4</c:v>
                      </c:pt>
                      <c:pt idx="428">
                        <c:v>2.7152419999999496E-4</c:v>
                      </c:pt>
                      <c:pt idx="429">
                        <c:v>2.7109199999999806E-4</c:v>
                      </c:pt>
                      <c:pt idx="430">
                        <c:v>2.7047979999999427E-4</c:v>
                      </c:pt>
                      <c:pt idx="431">
                        <c:v>2.6847539999999353E-4</c:v>
                      </c:pt>
                      <c:pt idx="432">
                        <c:v>2.6785319999999662E-4</c:v>
                      </c:pt>
                      <c:pt idx="433">
                        <c:v>2.6556879999999592E-4</c:v>
                      </c:pt>
                      <c:pt idx="434">
                        <c:v>2.6389659999999208E-4</c:v>
                      </c:pt>
                      <c:pt idx="435">
                        <c:v>2.5946999999999445E-4</c:v>
                      </c:pt>
                      <c:pt idx="436">
                        <c:v>2.5660559999999373E-4</c:v>
                      </c:pt>
                      <c:pt idx="437">
                        <c:v>2.5375119999999305E-4</c:v>
                      </c:pt>
                      <c:pt idx="438">
                        <c:v>2.498845999999954E-4</c:v>
                      </c:pt>
                      <c:pt idx="439">
                        <c:v>2.4602799999999086E-4</c:v>
                      </c:pt>
                      <c:pt idx="440">
                        <c:v>2.4640799999999088E-4</c:v>
                      </c:pt>
                      <c:pt idx="441">
                        <c:v>2.4769019999999471E-4</c:v>
                      </c:pt>
                      <c:pt idx="442">
                        <c:v>2.4611799999999087E-4</c:v>
                      </c:pt>
                      <c:pt idx="443">
                        <c:v>2.483123999999985E-4</c:v>
                      </c:pt>
                      <c:pt idx="444">
                        <c:v>2.4764239999999852E-4</c:v>
                      </c:pt>
                      <c:pt idx="445">
                        <c:v>2.4550019999999471E-4</c:v>
                      </c:pt>
                      <c:pt idx="446">
                        <c:v>2.4225579999999396E-4</c:v>
                      </c:pt>
                      <c:pt idx="447">
                        <c:v>2.4235579999999396E-4</c:v>
                      </c:pt>
                      <c:pt idx="448">
                        <c:v>2.4135359999999709E-4</c:v>
                      </c:pt>
                      <c:pt idx="449">
                        <c:v>2.4192359999999707E-4</c:v>
                      </c:pt>
                      <c:pt idx="450">
                        <c:v>2.4240359999999709E-4</c:v>
                      </c:pt>
                      <c:pt idx="451">
                        <c:v>2.4288359999999706E-4</c:v>
                      </c:pt>
                      <c:pt idx="452">
                        <c:v>2.4487799999999086E-4</c:v>
                      </c:pt>
                      <c:pt idx="453">
                        <c:v>2.4688239999999854E-4</c:v>
                      </c:pt>
                      <c:pt idx="454">
                        <c:v>2.4878679999999233E-4</c:v>
                      </c:pt>
                      <c:pt idx="455">
                        <c:v>2.5217339999999684E-4</c:v>
                      </c:pt>
                      <c:pt idx="456">
                        <c:v>2.5507999999999445E-4</c:v>
                      </c:pt>
                      <c:pt idx="457">
                        <c:v>2.573643999999952E-4</c:v>
                      </c:pt>
                      <c:pt idx="458">
                        <c:v>2.5827659999999206E-4</c:v>
                      </c:pt>
                      <c:pt idx="459">
                        <c:v>2.5760659999999209E-4</c:v>
                      </c:pt>
                      <c:pt idx="460">
                        <c:v>2.5693659999999211E-4</c:v>
                      </c:pt>
                      <c:pt idx="461">
                        <c:v>2.5769659999999209E-4</c:v>
                      </c:pt>
                      <c:pt idx="462">
                        <c:v>2.5784439999999517E-4</c:v>
                      </c:pt>
                      <c:pt idx="463">
                        <c:v>2.579821999999983E-4</c:v>
                      </c:pt>
                      <c:pt idx="464">
                        <c:v>2.5989219999999829E-4</c:v>
                      </c:pt>
                      <c:pt idx="465">
                        <c:v>2.6180219999999828E-4</c:v>
                      </c:pt>
                      <c:pt idx="466">
                        <c:v>2.6275219999999827E-4</c:v>
                      </c:pt>
                      <c:pt idx="467">
                        <c:v>2.6570659999999207E-4</c:v>
                      </c:pt>
                      <c:pt idx="468">
                        <c:v>2.686609999999928E-4</c:v>
                      </c:pt>
                      <c:pt idx="469">
                        <c:v>2.7133539999999351E-4</c:v>
                      </c:pt>
                      <c:pt idx="470">
                        <c:v>2.727175999999904E-4</c:v>
                      </c:pt>
                      <c:pt idx="471">
                        <c:v>2.7548199999999806E-4</c:v>
                      </c:pt>
                      <c:pt idx="472">
                        <c:v>2.7209539999999355E-4</c:v>
                      </c:pt>
                      <c:pt idx="473">
                        <c:v>2.6733659999999209E-4</c:v>
                      </c:pt>
                      <c:pt idx="474">
                        <c:v>2.6332779999999062E-4</c:v>
                      </c:pt>
                      <c:pt idx="475">
                        <c:v>2.5922899999999613E-4</c:v>
                      </c:pt>
                      <c:pt idx="476">
                        <c:v>2.5927679999999232E-4</c:v>
                      </c:pt>
                      <c:pt idx="477">
                        <c:v>2.6409339999999685E-4</c:v>
                      </c:pt>
                      <c:pt idx="478">
                        <c:v>2.6614559999999377E-4</c:v>
                      </c:pt>
                      <c:pt idx="479">
                        <c:v>2.6909999999999445E-4</c:v>
                      </c:pt>
                      <c:pt idx="480">
                        <c:v>2.7067219999999829E-4</c:v>
                      </c:pt>
                      <c:pt idx="481">
                        <c:v>2.7033999999999446E-4</c:v>
                      </c:pt>
                      <c:pt idx="482">
                        <c:v>2.6862559999999374E-4</c:v>
                      </c:pt>
                      <c:pt idx="483">
                        <c:v>2.6652119999999305E-4</c:v>
                      </c:pt>
                      <c:pt idx="484">
                        <c:v>2.6323459999999543E-4</c:v>
                      </c:pt>
                      <c:pt idx="485">
                        <c:v>2.6357239999999851E-4</c:v>
                      </c:pt>
                      <c:pt idx="486">
                        <c:v>2.6166799999999084E-4</c:v>
                      </c:pt>
                      <c:pt idx="487">
                        <c:v>2.607135999999971E-4</c:v>
                      </c:pt>
                      <c:pt idx="488">
                        <c:v>2.6367359999999708E-4</c:v>
                      </c:pt>
                      <c:pt idx="489">
                        <c:v>2.6772579999999395E-4</c:v>
                      </c:pt>
                      <c:pt idx="490">
                        <c:v>2.7091799999999088E-4</c:v>
                      </c:pt>
                      <c:pt idx="491">
                        <c:v>2.7282799999999086E-4</c:v>
                      </c:pt>
                      <c:pt idx="492">
                        <c:v>2.7663239999999853E-4</c:v>
                      </c:pt>
                      <c:pt idx="493">
                        <c:v>2.7906459999999542E-4</c:v>
                      </c:pt>
                      <c:pt idx="494">
                        <c:v>2.8149679999999231E-4</c:v>
                      </c:pt>
                      <c:pt idx="495">
                        <c:v>2.8392899999999614E-4</c:v>
                      </c:pt>
                      <c:pt idx="496">
                        <c:v>2.8665119999999304E-4</c:v>
                      </c:pt>
                      <c:pt idx="497">
                        <c:v>2.8502679999999232E-4</c:v>
                      </c:pt>
                      <c:pt idx="498">
                        <c:v>2.8540679999999229E-4</c:v>
                      </c:pt>
                      <c:pt idx="499">
                        <c:v>2.8293239999999852E-4</c:v>
                      </c:pt>
                      <c:pt idx="500">
                        <c:v>2.8269019999999469E-4</c:v>
                      </c:pt>
                      <c:pt idx="501">
                        <c:v>2.7931359999999706E-4</c:v>
                      </c:pt>
                      <c:pt idx="502">
                        <c:v>2.8292799999999084E-4</c:v>
                      </c:pt>
                      <c:pt idx="503">
                        <c:v>2.8655239999999854E-4</c:v>
                      </c:pt>
                      <c:pt idx="504">
                        <c:v>2.9017679999999231E-4</c:v>
                      </c:pt>
                      <c:pt idx="505">
                        <c:v>2.9256119999999301E-4</c:v>
                      </c:pt>
                      <c:pt idx="506">
                        <c:v>2.9622779999999066E-4</c:v>
                      </c:pt>
                      <c:pt idx="507">
                        <c:v>2.9437559999999374E-4</c:v>
                      </c:pt>
                      <c:pt idx="508">
                        <c:v>2.9251339999999688E-4</c:v>
                      </c:pt>
                      <c:pt idx="509">
                        <c:v>2.8869899999999616E-4</c:v>
                      </c:pt>
                      <c:pt idx="510">
                        <c:v>2.8683679999999231E-4</c:v>
                      </c:pt>
                      <c:pt idx="511">
                        <c:v>2.8350239999999855E-4</c:v>
                      </c:pt>
                      <c:pt idx="512">
                        <c:v>2.8274239999999851E-4</c:v>
                      </c:pt>
                      <c:pt idx="513">
                        <c:v>2.8198239999999852E-4</c:v>
                      </c:pt>
                      <c:pt idx="514">
                        <c:v>2.8178239999999852E-4</c:v>
                      </c:pt>
                      <c:pt idx="515">
                        <c:v>2.814023999999985E-4</c:v>
                      </c:pt>
                      <c:pt idx="516">
                        <c:v>2.8093239999999852E-4</c:v>
                      </c:pt>
                      <c:pt idx="517">
                        <c:v>2.8102239999999853E-4</c:v>
                      </c:pt>
                      <c:pt idx="518">
                        <c:v>2.7936019999999468E-4</c:v>
                      </c:pt>
                      <c:pt idx="519">
                        <c:v>2.7768799999999084E-4</c:v>
                      </c:pt>
                      <c:pt idx="520">
                        <c:v>2.7330359999999708E-4</c:v>
                      </c:pt>
                      <c:pt idx="521">
                        <c:v>2.7158359999999705E-4</c:v>
                      </c:pt>
                      <c:pt idx="522">
                        <c:v>2.6662919999999638E-4</c:v>
                      </c:pt>
                      <c:pt idx="523">
                        <c:v>2.6620139999999323E-4</c:v>
                      </c:pt>
                      <c:pt idx="524">
                        <c:v>2.6004479999999563E-4</c:v>
                      </c:pt>
                      <c:pt idx="525">
                        <c:v>2.577125999999918E-4</c:v>
                      </c:pt>
                      <c:pt idx="526">
                        <c:v>2.528059999999942E-4</c:v>
                      </c:pt>
                      <c:pt idx="527">
                        <c:v>2.5414039999999491E-4</c:v>
                      </c:pt>
                      <c:pt idx="528">
                        <c:v>2.4994599999999417E-4</c:v>
                      </c:pt>
                      <c:pt idx="529">
                        <c:v>2.5008819999999804E-4</c:v>
                      </c:pt>
                      <c:pt idx="530">
                        <c:v>2.546569999999925E-4</c:v>
                      </c:pt>
                      <c:pt idx="531">
                        <c:v>2.5680359999999706E-4</c:v>
                      </c:pt>
                      <c:pt idx="532">
                        <c:v>2.5961019999999472E-4</c:v>
                      </c:pt>
                      <c:pt idx="533">
                        <c:v>2.6490119999999302E-4</c:v>
                      </c:pt>
                      <c:pt idx="534">
                        <c:v>2.7534099999999281E-4</c:v>
                      </c:pt>
                      <c:pt idx="535">
                        <c:v>2.7958199999999806E-4</c:v>
                      </c:pt>
                      <c:pt idx="536">
                        <c:v>2.8143859999999572E-4</c:v>
                      </c:pt>
                      <c:pt idx="537">
                        <c:v>2.8201299999999643E-4</c:v>
                      </c:pt>
                      <c:pt idx="538">
                        <c:v>2.8238739999999715E-4</c:v>
                      </c:pt>
                      <c:pt idx="539">
                        <c:v>2.759029999999964E-4</c:v>
                      </c:pt>
                      <c:pt idx="540">
                        <c:v>2.727629999999964E-4</c:v>
                      </c:pt>
                      <c:pt idx="541">
                        <c:v>2.7313739999999711E-4</c:v>
                      </c:pt>
                      <c:pt idx="542">
                        <c:v>2.7108959999999404E-4</c:v>
                      </c:pt>
                      <c:pt idx="543">
                        <c:v>2.6932179999999094E-4</c:v>
                      </c:pt>
                      <c:pt idx="544">
                        <c:v>2.6656179999999091E-4</c:v>
                      </c:pt>
                      <c:pt idx="545">
                        <c:v>2.6331179999999091E-4</c:v>
                      </c:pt>
                      <c:pt idx="546">
                        <c:v>2.5725959999999405E-4</c:v>
                      </c:pt>
                      <c:pt idx="547">
                        <c:v>2.5897839999999546E-4</c:v>
                      </c:pt>
                      <c:pt idx="548">
                        <c:v>2.6040719999999691E-4</c:v>
                      </c:pt>
                      <c:pt idx="549">
                        <c:v>2.6202599999999838E-4</c:v>
                      </c:pt>
                      <c:pt idx="550">
                        <c:v>2.6454699999999671E-4</c:v>
                      </c:pt>
                      <c:pt idx="551">
                        <c:v>2.6783799999999502E-4</c:v>
                      </c:pt>
                      <c:pt idx="552">
                        <c:v>2.6925679999999648E-4</c:v>
                      </c:pt>
                      <c:pt idx="553">
                        <c:v>2.717877999999948E-4</c:v>
                      </c:pt>
                      <c:pt idx="554">
                        <c:v>2.7506879999999312E-4</c:v>
                      </c:pt>
                      <c:pt idx="555">
                        <c:v>2.7773759999999458E-4</c:v>
                      </c:pt>
                      <c:pt idx="556">
                        <c:v>2.7992639999999602E-4</c:v>
                      </c:pt>
                      <c:pt idx="557">
                        <c:v>2.7668639999999602E-4</c:v>
                      </c:pt>
                      <c:pt idx="558">
                        <c:v>2.7206419999999218E-4</c:v>
                      </c:pt>
                      <c:pt idx="559">
                        <c:v>2.6882419999999218E-4</c:v>
                      </c:pt>
                      <c:pt idx="560">
                        <c:v>2.6381199999999533E-4</c:v>
                      </c:pt>
                      <c:pt idx="561">
                        <c:v>2.5761759999999459E-4</c:v>
                      </c:pt>
                      <c:pt idx="562">
                        <c:v>2.5427759999999459E-4</c:v>
                      </c:pt>
                      <c:pt idx="563">
                        <c:v>2.5390199999999531E-4</c:v>
                      </c:pt>
                      <c:pt idx="564">
                        <c:v>2.5165419999999218E-4</c:v>
                      </c:pt>
                      <c:pt idx="565">
                        <c:v>2.5394299999999362E-4</c:v>
                      </c:pt>
                      <c:pt idx="566">
                        <c:v>2.558417999999951E-4</c:v>
                      </c:pt>
                      <c:pt idx="567">
                        <c:v>2.5684839999999271E-4</c:v>
                      </c:pt>
                      <c:pt idx="568">
                        <c:v>2.5518059999999655E-4</c:v>
                      </c:pt>
                      <c:pt idx="569">
                        <c:v>2.5555499999999033E-4</c:v>
                      </c:pt>
                      <c:pt idx="570">
                        <c:v>2.5055279999999341E-4</c:v>
                      </c:pt>
                      <c:pt idx="571">
                        <c:v>2.481627999999934E-4</c:v>
                      </c:pt>
                      <c:pt idx="572">
                        <c:v>2.4540279999999342E-4</c:v>
                      </c:pt>
                      <c:pt idx="573">
                        <c:v>2.4373499999999032E-4</c:v>
                      </c:pt>
                      <c:pt idx="574">
                        <c:v>2.4215719999999417E-4</c:v>
                      </c:pt>
                      <c:pt idx="575">
                        <c:v>2.4596599999999558E-4</c:v>
                      </c:pt>
                      <c:pt idx="576">
                        <c:v>2.4835479999999702E-4</c:v>
                      </c:pt>
                      <c:pt idx="577">
                        <c:v>2.5249579999999538E-4</c:v>
                      </c:pt>
                      <c:pt idx="578">
                        <c:v>2.5602459999999683E-4</c:v>
                      </c:pt>
                      <c:pt idx="579">
                        <c:v>2.5778119999999443E-4</c:v>
                      </c:pt>
                      <c:pt idx="580">
                        <c:v>2.5282679999999371E-4</c:v>
                      </c:pt>
                      <c:pt idx="581">
                        <c:v>2.477301999999961E-4</c:v>
                      </c:pt>
                      <c:pt idx="582">
                        <c:v>2.4324579999999535E-4</c:v>
                      </c:pt>
                      <c:pt idx="583">
                        <c:v>2.3829139999999462E-4</c:v>
                      </c:pt>
                      <c:pt idx="584">
                        <c:v>2.3504139999999462E-4</c:v>
                      </c:pt>
                      <c:pt idx="585">
                        <c:v>2.3328359999999845E-4</c:v>
                      </c:pt>
                      <c:pt idx="586">
                        <c:v>2.3437019999999608E-4</c:v>
                      </c:pt>
                      <c:pt idx="587">
                        <c:v>2.3456459999999683E-4</c:v>
                      </c:pt>
                      <c:pt idx="588">
                        <c:v>2.3899559999999515E-4</c:v>
                      </c:pt>
                      <c:pt idx="589">
                        <c:v>2.4290439999999656E-4</c:v>
                      </c:pt>
                      <c:pt idx="590">
                        <c:v>2.4366879999999035E-4</c:v>
                      </c:pt>
                      <c:pt idx="591">
                        <c:v>2.456153999999949E-4</c:v>
                      </c:pt>
                      <c:pt idx="592">
                        <c:v>2.4561979999999565E-4</c:v>
                      </c:pt>
                      <c:pt idx="593">
                        <c:v>2.4184759999999181E-4</c:v>
                      </c:pt>
                      <c:pt idx="594">
                        <c:v>2.3727319999999804E-4</c:v>
                      </c:pt>
                      <c:pt idx="595">
                        <c:v>2.386075999999918E-4</c:v>
                      </c:pt>
                      <c:pt idx="596">
                        <c:v>2.3627539999999492E-4</c:v>
                      </c:pt>
                      <c:pt idx="597">
                        <c:v>2.3460319999999801E-4</c:v>
                      </c:pt>
                      <c:pt idx="598">
                        <c:v>2.3431319999999805E-4</c:v>
                      </c:pt>
                      <c:pt idx="599">
                        <c:v>2.3412319999999804E-4</c:v>
                      </c:pt>
                      <c:pt idx="600">
                        <c:v>2.3097879999999036E-4</c:v>
                      </c:pt>
                      <c:pt idx="601">
                        <c:v>2.2735439999999659E-4</c:v>
                      </c:pt>
                      <c:pt idx="602">
                        <c:v>2.2531219999999278E-4</c:v>
                      </c:pt>
                      <c:pt idx="603">
                        <c:v>2.2325999999999585E-4</c:v>
                      </c:pt>
                      <c:pt idx="604">
                        <c:v>2.1844339999999826E-4</c:v>
                      </c:pt>
                      <c:pt idx="605">
                        <c:v>2.1915559999999512E-4</c:v>
                      </c:pt>
                      <c:pt idx="606">
                        <c:v>2.2311219999999278E-4</c:v>
                      </c:pt>
                      <c:pt idx="607">
                        <c:v>2.2568659999999349E-4</c:v>
                      </c:pt>
                      <c:pt idx="608">
                        <c:v>2.2955319999999802E-4</c:v>
                      </c:pt>
                      <c:pt idx="609">
                        <c:v>2.2926319999999801E-4</c:v>
                      </c:pt>
                      <c:pt idx="610">
                        <c:v>2.2501659999999346E-4</c:v>
                      </c:pt>
                      <c:pt idx="611">
                        <c:v>2.1939779999999206E-4</c:v>
                      </c:pt>
                      <c:pt idx="612">
                        <c:v>2.1782559999999516E-4</c:v>
                      </c:pt>
                      <c:pt idx="613">
                        <c:v>2.1625339999999826E-4</c:v>
                      </c:pt>
                      <c:pt idx="614">
                        <c:v>2.2287439999999658E-4</c:v>
                      </c:pt>
                      <c:pt idx="615">
                        <c:v>2.2802319999999806E-4</c:v>
                      </c:pt>
                      <c:pt idx="616">
                        <c:v>2.3178979999999565E-4</c:v>
                      </c:pt>
                      <c:pt idx="617">
                        <c:v>2.3130979999999563E-4</c:v>
                      </c:pt>
                      <c:pt idx="618">
                        <c:v>2.3092979999999566E-4</c:v>
                      </c:pt>
                      <c:pt idx="619">
                        <c:v>2.2830759999999182E-4</c:v>
                      </c:pt>
                      <c:pt idx="620">
                        <c:v>2.2559539999999492E-4</c:v>
                      </c:pt>
                      <c:pt idx="621">
                        <c:v>2.2425539999999491E-4</c:v>
                      </c:pt>
                      <c:pt idx="622">
                        <c:v>2.2439759999999184E-4</c:v>
                      </c:pt>
                      <c:pt idx="623">
                        <c:v>2.2296759999999182E-4</c:v>
                      </c:pt>
                      <c:pt idx="624">
                        <c:v>2.224875999999918E-4</c:v>
                      </c:pt>
                      <c:pt idx="625">
                        <c:v>2.2191759999999183E-4</c:v>
                      </c:pt>
                      <c:pt idx="626">
                        <c:v>2.199653999999949E-4</c:v>
                      </c:pt>
                      <c:pt idx="627">
                        <c:v>2.1701099999999423E-4</c:v>
                      </c:pt>
                      <c:pt idx="628">
                        <c:v>2.1452659999999347E-4</c:v>
                      </c:pt>
                      <c:pt idx="629">
                        <c:v>2.1295439999999657E-4</c:v>
                      </c:pt>
                      <c:pt idx="630">
                        <c:v>2.1076999999999587E-4</c:v>
                      </c:pt>
                      <c:pt idx="631">
                        <c:v>2.1133999999999585E-4</c:v>
                      </c:pt>
                      <c:pt idx="632">
                        <c:v>2.1348219999999278E-4</c:v>
                      </c:pt>
                      <c:pt idx="633">
                        <c:v>2.1543439999999658E-4</c:v>
                      </c:pt>
                      <c:pt idx="634">
                        <c:v>2.1943879999999037E-4</c:v>
                      </c:pt>
                      <c:pt idx="635">
                        <c:v>2.2316319999999803E-4</c:v>
                      </c:pt>
                      <c:pt idx="636">
                        <c:v>2.2606539999999494E-4</c:v>
                      </c:pt>
                      <c:pt idx="637">
                        <c:v>2.2435099999999422E-4</c:v>
                      </c:pt>
                      <c:pt idx="638">
                        <c:v>2.2254659999999349E-4</c:v>
                      </c:pt>
                      <c:pt idx="639">
                        <c:v>2.1786779999999204E-4</c:v>
                      </c:pt>
                      <c:pt idx="640">
                        <c:v>2.143911999999944E-4</c:v>
                      </c:pt>
                      <c:pt idx="641">
                        <c:v>2.1015459999999678E-4</c:v>
                      </c:pt>
                      <c:pt idx="642">
                        <c:v>2.071001999999961E-4</c:v>
                      </c:pt>
                      <c:pt idx="643">
                        <c:v>2.0395579999999536E-4</c:v>
                      </c:pt>
                      <c:pt idx="644">
                        <c:v>2.020935999999985E-4</c:v>
                      </c:pt>
                      <c:pt idx="645">
                        <c:v>1.9865919999999081E-4</c:v>
                      </c:pt>
                      <c:pt idx="646">
                        <c:v>1.9708699999999391E-4</c:v>
                      </c:pt>
                      <c:pt idx="647">
                        <c:v>2.0219359999999845E-4</c:v>
                      </c:pt>
                      <c:pt idx="648">
                        <c:v>2.0748019999999607E-4</c:v>
                      </c:pt>
                      <c:pt idx="649">
                        <c:v>2.0790799999999228E-4</c:v>
                      </c:pt>
                      <c:pt idx="650">
                        <c:v>2.1591679999999368E-4</c:v>
                      </c:pt>
                      <c:pt idx="651">
                        <c:v>2.1958899999999058E-4</c:v>
                      </c:pt>
                      <c:pt idx="652">
                        <c:v>2.1401799999999226E-4</c:v>
                      </c:pt>
                      <c:pt idx="653">
                        <c:v>2.0981919999999083E-4</c:v>
                      </c:pt>
                      <c:pt idx="654">
                        <c:v>2.1520579999999539E-4</c:v>
                      </c:pt>
                      <c:pt idx="655">
                        <c:v>2.1115919999999084E-4</c:v>
                      </c:pt>
                      <c:pt idx="656">
                        <c:v>2.1043699999999393E-4</c:v>
                      </c:pt>
                      <c:pt idx="657">
                        <c:v>2.1387139999999463E-4</c:v>
                      </c:pt>
                      <c:pt idx="658">
                        <c:v>2.1858799999999228E-4</c:v>
                      </c:pt>
                      <c:pt idx="659">
                        <c:v>2.1635579999999539E-4</c:v>
                      </c:pt>
                      <c:pt idx="660">
                        <c:v>2.1773799999999228E-4</c:v>
                      </c:pt>
                      <c:pt idx="661">
                        <c:v>2.1816019999999607E-4</c:v>
                      </c:pt>
                      <c:pt idx="662">
                        <c:v>2.1334359999999848E-4</c:v>
                      </c:pt>
                      <c:pt idx="663">
                        <c:v>2.1101139999999465E-4</c:v>
                      </c:pt>
                      <c:pt idx="664">
                        <c:v>2.0981919999999083E-4</c:v>
                      </c:pt>
                      <c:pt idx="665">
                        <c:v>2.0558259999999321E-4</c:v>
                      </c:pt>
                      <c:pt idx="666">
                        <c:v>2.0715479999999705E-4</c:v>
                      </c:pt>
                      <c:pt idx="667">
                        <c:v>2.0953919999999081E-4</c:v>
                      </c:pt>
                      <c:pt idx="668">
                        <c:v>2.0558259999999321E-4</c:v>
                      </c:pt>
                      <c:pt idx="669">
                        <c:v>2.0824699999999393E-4</c:v>
                      </c:pt>
                      <c:pt idx="670">
                        <c:v>2.0824699999999393E-4</c:v>
                      </c:pt>
                      <c:pt idx="671">
                        <c:v>2.0548259999999321E-4</c:v>
                      </c:pt>
                      <c:pt idx="672">
                        <c:v>2.0477039999999629E-4</c:v>
                      </c:pt>
                      <c:pt idx="673">
                        <c:v>2.0820479999999705E-4</c:v>
                      </c:pt>
                      <c:pt idx="674">
                        <c:v>2.0471819999999248E-4</c:v>
                      </c:pt>
                      <c:pt idx="675">
                        <c:v>2.0272379999999868E-4</c:v>
                      </c:pt>
                      <c:pt idx="676">
                        <c:v>2.0100939999999795E-4</c:v>
                      </c:pt>
                      <c:pt idx="677">
                        <c:v>1.993849999999903E-4</c:v>
                      </c:pt>
                      <c:pt idx="678">
                        <c:v>2.0024499999999029E-4</c:v>
                      </c:pt>
                      <c:pt idx="679">
                        <c:v>2.0386939999999799E-4</c:v>
                      </c:pt>
                      <c:pt idx="680">
                        <c:v>2.0653379999999871E-4</c:v>
                      </c:pt>
                      <c:pt idx="681">
                        <c:v>2.1306479999999703E-4</c:v>
                      </c:pt>
                      <c:pt idx="682">
                        <c:v>2.2049799999999226E-4</c:v>
                      </c:pt>
                      <c:pt idx="683">
                        <c:v>2.2298239999999297E-4</c:v>
                      </c:pt>
                      <c:pt idx="684">
                        <c:v>2.2545679999999368E-4</c:v>
                      </c:pt>
                      <c:pt idx="685">
                        <c:v>2.2879119999999443E-4</c:v>
                      </c:pt>
                      <c:pt idx="686">
                        <c:v>2.2778899999999062E-4</c:v>
                      </c:pt>
                      <c:pt idx="687">
                        <c:v>2.2640679999999373E-4</c:v>
                      </c:pt>
                      <c:pt idx="688">
                        <c:v>2.2445459999999681E-4</c:v>
                      </c:pt>
                      <c:pt idx="689">
                        <c:v>2.22402399999993E-4</c:v>
                      </c:pt>
                      <c:pt idx="690">
                        <c:v>2.2312459999999679E-4</c:v>
                      </c:pt>
                      <c:pt idx="691">
                        <c:v>2.2402679999999371E-4</c:v>
                      </c:pt>
                      <c:pt idx="692">
                        <c:v>2.2245459999999681E-4</c:v>
                      </c:pt>
                      <c:pt idx="693">
                        <c:v>2.1950019999999608E-4</c:v>
                      </c:pt>
                      <c:pt idx="694">
                        <c:v>2.1692579999999537E-4</c:v>
                      </c:pt>
                      <c:pt idx="695">
                        <c:v>2.1296919999999083E-4</c:v>
                      </c:pt>
                      <c:pt idx="696">
                        <c:v>2.0357379999999867E-4</c:v>
                      </c:pt>
                      <c:pt idx="697">
                        <c:v>1.9981719999999413E-4</c:v>
                      </c:pt>
                      <c:pt idx="698">
                        <c:v>1.9733279999999343E-4</c:v>
                      </c:pt>
                      <c:pt idx="699">
                        <c:v>1.9328619999999582E-4</c:v>
                      </c:pt>
                      <c:pt idx="700">
                        <c:v>1.92093999999992E-4</c:v>
                      </c:pt>
                      <c:pt idx="701">
                        <c:v>1.9605059999999654E-4</c:v>
                      </c:pt>
                      <c:pt idx="702">
                        <c:v>1.9752279999999344E-4</c:v>
                      </c:pt>
                      <c:pt idx="703">
                        <c:v>2.0047719999999417E-4</c:v>
                      </c:pt>
                      <c:pt idx="704">
                        <c:v>2.0462379999999872E-4</c:v>
                      </c:pt>
                      <c:pt idx="705">
                        <c:v>2.0868039999999633E-4</c:v>
                      </c:pt>
                      <c:pt idx="706">
                        <c:v>2.1477919999999081E-4</c:v>
                      </c:pt>
                      <c:pt idx="707">
                        <c:v>2.1754359999999847E-4</c:v>
                      </c:pt>
                      <c:pt idx="708">
                        <c:v>2.1783359999999848E-4</c:v>
                      </c:pt>
                      <c:pt idx="709">
                        <c:v>2.1544919999999079E-4</c:v>
                      </c:pt>
                      <c:pt idx="710">
                        <c:v>2.118725999999932E-4</c:v>
                      </c:pt>
                      <c:pt idx="711">
                        <c:v>2.0515159999999488E-4</c:v>
                      </c:pt>
                      <c:pt idx="712">
                        <c:v>2.014849999999903E-4</c:v>
                      </c:pt>
                      <c:pt idx="713">
                        <c:v>2.0186499999999032E-4</c:v>
                      </c:pt>
                      <c:pt idx="714">
                        <c:v>2.0538939999999796E-4</c:v>
                      </c:pt>
                      <c:pt idx="715">
                        <c:v>2.0457719999999416E-4</c:v>
                      </c:pt>
                      <c:pt idx="716">
                        <c:v>2.0672939999999797E-4</c:v>
                      </c:pt>
                      <c:pt idx="717">
                        <c:v>2.0767939999999797E-4</c:v>
                      </c:pt>
                      <c:pt idx="718">
                        <c:v>2.0567499999999029E-4</c:v>
                      </c:pt>
                      <c:pt idx="719">
                        <c:v>2.0330059999999653E-4</c:v>
                      </c:pt>
                      <c:pt idx="720">
                        <c:v>2.0829719999999413E-4</c:v>
                      </c:pt>
                      <c:pt idx="721">
                        <c:v>2.1240159999999487E-4</c:v>
                      </c:pt>
                      <c:pt idx="722">
                        <c:v>2.1768819999999249E-4</c:v>
                      </c:pt>
                      <c:pt idx="723">
                        <c:v>2.2160259999999321E-4</c:v>
                      </c:pt>
                      <c:pt idx="724">
                        <c:v>2.2322259999999318E-4</c:v>
                      </c:pt>
                      <c:pt idx="725">
                        <c:v>2.1673939999999799E-4</c:v>
                      </c:pt>
                      <c:pt idx="726">
                        <c:v>2.1097839999999272E-4</c:v>
                      </c:pt>
                      <c:pt idx="727">
                        <c:v>2.0510739999999439E-4</c:v>
                      </c:pt>
                      <c:pt idx="728">
                        <c:v>2.0211079999999678E-4</c:v>
                      </c:pt>
                      <c:pt idx="729">
                        <c:v>1.9991639999999603E-4</c:v>
                      </c:pt>
                      <c:pt idx="730">
                        <c:v>2.0120859999999292E-4</c:v>
                      </c:pt>
                      <c:pt idx="731">
                        <c:v>2.0259079999999675E-4</c:v>
                      </c:pt>
                      <c:pt idx="732">
                        <c:v>2.0268079999999675E-4</c:v>
                      </c:pt>
                      <c:pt idx="733">
                        <c:v>2.0268079999999675E-4</c:v>
                      </c:pt>
                      <c:pt idx="734">
                        <c:v>2.0482299999999363E-4</c:v>
                      </c:pt>
                      <c:pt idx="735">
                        <c:v>2.0568299999999362E-4</c:v>
                      </c:pt>
                      <c:pt idx="736">
                        <c:v>2.0507079999999676E-4</c:v>
                      </c:pt>
                      <c:pt idx="737">
                        <c:v>2.0306639999999603E-4</c:v>
                      </c:pt>
                      <c:pt idx="738">
                        <c:v>2.0392639999999602E-4</c:v>
                      </c:pt>
                      <c:pt idx="739">
                        <c:v>1.9934759999999457E-4</c:v>
                      </c:pt>
                      <c:pt idx="740">
                        <c:v>1.96060999999997E-4</c:v>
                      </c:pt>
                      <c:pt idx="741">
                        <c:v>1.9248439999999242E-4</c:v>
                      </c:pt>
                      <c:pt idx="742">
                        <c:v>1.9066999999999863E-4</c:v>
                      </c:pt>
                      <c:pt idx="743">
                        <c:v>1.9171999999999863E-4</c:v>
                      </c:pt>
                      <c:pt idx="744">
                        <c:v>1.9596659999999625E-4</c:v>
                      </c:pt>
                      <c:pt idx="745">
                        <c:v>2.039697999999984E-4</c:v>
                      </c:pt>
                      <c:pt idx="746">
                        <c:v>2.1150299999999364E-4</c:v>
                      </c:pt>
                      <c:pt idx="747">
                        <c:v>2.1717399999999197E-4</c:v>
                      </c:pt>
                      <c:pt idx="748">
                        <c:v>2.2108279999999344E-4</c:v>
                      </c:pt>
                      <c:pt idx="749">
                        <c:v>2.1984279999999343E-4</c:v>
                      </c:pt>
                      <c:pt idx="750">
                        <c:v>2.1693059999999652E-4</c:v>
                      </c:pt>
                      <c:pt idx="751">
                        <c:v>2.092595999999982E-4</c:v>
                      </c:pt>
                      <c:pt idx="752">
                        <c:v>2.0444299999999366E-4</c:v>
                      </c:pt>
                      <c:pt idx="753">
                        <c:v>1.9844419999999219E-4</c:v>
                      </c:pt>
                      <c:pt idx="754">
                        <c:v>1.9729419999999219E-4</c:v>
                      </c:pt>
                      <c:pt idx="755">
                        <c:v>1.9729419999999219E-4</c:v>
                      </c:pt>
                      <c:pt idx="756">
                        <c:v>2.0144079999999674E-4</c:v>
                      </c:pt>
                      <c:pt idx="757">
                        <c:v>2.0196299999999365E-4</c:v>
                      </c:pt>
                      <c:pt idx="758">
                        <c:v>1.9972079999999677E-4</c:v>
                      </c:pt>
                      <c:pt idx="759">
                        <c:v>1.9472419999999222E-4</c:v>
                      </c:pt>
                      <c:pt idx="760">
                        <c:v>1.9061979999999843E-4</c:v>
                      </c:pt>
                      <c:pt idx="761">
                        <c:v>1.8652539999999075E-4</c:v>
                      </c:pt>
                      <c:pt idx="762">
                        <c:v>1.8198879999999312E-4</c:v>
                      </c:pt>
                      <c:pt idx="763">
                        <c:v>1.8523319999999387E-4</c:v>
                      </c:pt>
                      <c:pt idx="764">
                        <c:v>1.9310419999999219E-4</c:v>
                      </c:pt>
                      <c:pt idx="765">
                        <c:v>1.9958299999999363E-4</c:v>
                      </c:pt>
                      <c:pt idx="766">
                        <c:v>2.0606179999999507E-4</c:v>
                      </c:pt>
                      <c:pt idx="767">
                        <c:v>2.1077839999999272E-4</c:v>
                      </c:pt>
                      <c:pt idx="768">
                        <c:v>2.1349499999999031E-4</c:v>
                      </c:pt>
                      <c:pt idx="769">
                        <c:v>2.111149999999903E-4</c:v>
                      </c:pt>
                      <c:pt idx="770">
                        <c:v>2.0873499999999034E-4</c:v>
                      </c:pt>
                      <c:pt idx="771">
                        <c:v>2.047249999999903E-4</c:v>
                      </c:pt>
                      <c:pt idx="772">
                        <c:v>2.0072499999999031E-4</c:v>
                      </c:pt>
                      <c:pt idx="773">
                        <c:v>1.973849999999903E-4</c:v>
                      </c:pt>
                      <c:pt idx="774">
                        <c:v>1.9209279999999343E-4</c:v>
                      </c:pt>
                      <c:pt idx="775">
                        <c:v>1.8527059999999654E-4</c:v>
                      </c:pt>
                      <c:pt idx="776">
                        <c:v>1.7749839999999271E-4</c:v>
                      </c:pt>
                      <c:pt idx="777">
                        <c:v>1.6953619999999581E-4</c:v>
                      </c:pt>
                      <c:pt idx="778">
                        <c:v>1.6024399999999196E-4</c:v>
                      </c:pt>
                      <c:pt idx="779">
                        <c:v>1.509417999999951E-4</c:v>
                      </c:pt>
                      <c:pt idx="780">
                        <c:v>1.4035179999999508E-4</c:v>
                      </c:pt>
                      <c:pt idx="781">
                        <c:v>1.3077399999999198E-4</c:v>
                      </c:pt>
                      <c:pt idx="782">
                        <c:v>1.1975619999999581E-4</c:v>
                      </c:pt>
                      <c:pt idx="783">
                        <c:v>1.126949999999903E-4</c:v>
                      </c:pt>
                      <c:pt idx="784">
                        <c:v>1.0200939999999799E-4</c:v>
                      </c:pt>
                      <c:pt idx="785">
                        <c:v>9.219379999999869E-5</c:v>
                      </c:pt>
                      <c:pt idx="786">
                        <c:v>7.9413799999998694E-5</c:v>
                      </c:pt>
                      <c:pt idx="787">
                        <c:v>6.3531599999994864E-5</c:v>
                      </c:pt>
                      <c:pt idx="788">
                        <c:v>4.3792799999993432E-5</c:v>
                      </c:pt>
                      <c:pt idx="789">
                        <c:v>2.8580599999996533E-5</c:v>
                      </c:pt>
                      <c:pt idx="790">
                        <c:v>1.427619999999581E-5</c:v>
                      </c:pt>
                      <c:pt idx="791">
                        <c:v>3.3639999999919806E-6</c:v>
                      </c:pt>
                      <c:pt idx="792">
                        <c:v>1.1205999999965347E-6</c:v>
                      </c:pt>
                      <c:pt idx="793">
                        <c:v>-3.5594000000034679E-6</c:v>
                      </c:pt>
                      <c:pt idx="794">
                        <c:v>-6.2294000000034678E-6</c:v>
                      </c:pt>
                      <c:pt idx="795">
                        <c:v>-3.6550000000096813E-6</c:v>
                      </c:pt>
                      <c:pt idx="796">
                        <c:v>1.2571999999941508E-6</c:v>
                      </c:pt>
                      <c:pt idx="797">
                        <c:v>6.2649999999903186E-6</c:v>
                      </c:pt>
                      <c:pt idx="798">
                        <c:v>1.6949399999997971E-5</c:v>
                      </c:pt>
                      <c:pt idx="799">
                        <c:v>2.7291599999994872E-5</c:v>
                      </c:pt>
                      <c:pt idx="800">
                        <c:v>3.6831599999994865E-5</c:v>
                      </c:pt>
                      <c:pt idx="801">
                        <c:v>4.6081599999994873E-5</c:v>
                      </c:pt>
                      <c:pt idx="802">
                        <c:v>5.776379999999871E-5</c:v>
                      </c:pt>
                      <c:pt idx="803">
                        <c:v>7.3688199999992482E-5</c:v>
                      </c:pt>
                      <c:pt idx="804">
                        <c:v>9.042479999999702E-5</c:v>
                      </c:pt>
                      <c:pt idx="805">
                        <c:v>1.0730359999999847E-4</c:v>
                      </c:pt>
                      <c:pt idx="806">
                        <c:v>1.2279019999999609E-4</c:v>
                      </c:pt>
                      <c:pt idx="807">
                        <c:v>1.3390239999999299E-4</c:v>
                      </c:pt>
                      <c:pt idx="808">
                        <c:v>1.4091019999999609E-4</c:v>
                      </c:pt>
                      <c:pt idx="809">
                        <c:v>1.4305919999999081E-4</c:v>
                      </c:pt>
                      <c:pt idx="810">
                        <c:v>1.4640039999999632E-4</c:v>
                      </c:pt>
                      <c:pt idx="811">
                        <c:v>1.4507719999999415E-4</c:v>
                      </c:pt>
                      <c:pt idx="812">
                        <c:v>1.4732059999999654E-4</c:v>
                      </c:pt>
                      <c:pt idx="813">
                        <c:v>1.500383999999927E-4</c:v>
                      </c:pt>
                      <c:pt idx="814">
                        <c:v>1.516061999999958E-4</c:v>
                      </c:pt>
                      <c:pt idx="815">
                        <c:v>1.5494619999999583E-4</c:v>
                      </c:pt>
                      <c:pt idx="816">
                        <c:v>1.585661999999958E-4</c:v>
                      </c:pt>
                      <c:pt idx="817">
                        <c:v>1.6114619999999582E-4</c:v>
                      </c:pt>
                      <c:pt idx="818">
                        <c:v>1.645283999999927E-4</c:v>
                      </c:pt>
                      <c:pt idx="819">
                        <c:v>1.7077499999999031E-4</c:v>
                      </c:pt>
                      <c:pt idx="820">
                        <c:v>1.7606159999999487E-4</c:v>
                      </c:pt>
                      <c:pt idx="821">
                        <c:v>1.7792379999999867E-4</c:v>
                      </c:pt>
                      <c:pt idx="822">
                        <c:v>1.7830379999999869E-4</c:v>
                      </c:pt>
                      <c:pt idx="823">
                        <c:v>1.7802379999999867E-4</c:v>
                      </c:pt>
                      <c:pt idx="824">
                        <c:v>1.7420939999999795E-4</c:v>
                      </c:pt>
                      <c:pt idx="825">
                        <c:v>1.7444159999999484E-4</c:v>
                      </c:pt>
                      <c:pt idx="826">
                        <c:v>1.772581999999925E-4</c:v>
                      </c:pt>
                      <c:pt idx="827">
                        <c:v>1.8125699999999392E-4</c:v>
                      </c:pt>
                      <c:pt idx="828">
                        <c:v>1.8554579999999535E-4</c:v>
                      </c:pt>
                      <c:pt idx="829">
                        <c:v>1.8936459999999681E-4</c:v>
                      </c:pt>
                      <c:pt idx="830">
                        <c:v>1.8892679999999373E-4</c:v>
                      </c:pt>
                      <c:pt idx="831">
                        <c:v>1.8616679999999369E-4</c:v>
                      </c:pt>
                      <c:pt idx="832">
                        <c:v>1.8349679999999369E-4</c:v>
                      </c:pt>
                      <c:pt idx="833">
                        <c:v>1.8053679999999371E-4</c:v>
                      </c:pt>
                      <c:pt idx="834">
                        <c:v>1.773445999999968E-4</c:v>
                      </c:pt>
                      <c:pt idx="835">
                        <c:v>1.7710679999999369E-4</c:v>
                      </c:pt>
                      <c:pt idx="836">
                        <c:v>1.7471679999999371E-4</c:v>
                      </c:pt>
                      <c:pt idx="837">
                        <c:v>1.7057459999999681E-4</c:v>
                      </c:pt>
                      <c:pt idx="838">
                        <c:v>1.696667999999937E-4</c:v>
                      </c:pt>
                      <c:pt idx="839">
                        <c:v>1.7233559999999516E-4</c:v>
                      </c:pt>
                      <c:pt idx="840">
                        <c:v>1.7204999999999586E-4</c:v>
                      </c:pt>
                      <c:pt idx="841">
                        <c:v>1.7428659999999349E-4</c:v>
                      </c:pt>
                      <c:pt idx="842">
                        <c:v>1.7919759999999183E-4</c:v>
                      </c:pt>
                      <c:pt idx="843">
                        <c:v>1.8214639999999325E-4</c:v>
                      </c:pt>
                      <c:pt idx="844">
                        <c:v>1.8281079999999398E-4</c:v>
                      </c:pt>
                      <c:pt idx="845">
                        <c:v>1.8210299999999087E-4</c:v>
                      </c:pt>
                      <c:pt idx="846">
                        <c:v>1.8619179999999232E-4</c:v>
                      </c:pt>
                      <c:pt idx="847">
                        <c:v>1.8938839999999688E-4</c:v>
                      </c:pt>
                      <c:pt idx="848">
                        <c:v>1.8824839999999687E-4</c:v>
                      </c:pt>
                      <c:pt idx="849">
                        <c:v>1.8872279999999065E-4</c:v>
                      </c:pt>
                      <c:pt idx="850">
                        <c:v>1.8643279999999064E-4</c:v>
                      </c:pt>
                      <c:pt idx="851">
                        <c:v>1.7990619999999304E-4</c:v>
                      </c:pt>
                      <c:pt idx="852">
                        <c:v>1.7475179999999231E-4</c:v>
                      </c:pt>
                      <c:pt idx="853">
                        <c:v>1.7451399999999614E-4</c:v>
                      </c:pt>
                      <c:pt idx="854">
                        <c:v>1.7313179999999231E-4</c:v>
                      </c:pt>
                      <c:pt idx="855">
                        <c:v>1.7332179999999232E-4</c:v>
                      </c:pt>
                      <c:pt idx="856">
                        <c:v>1.7418179999999231E-4</c:v>
                      </c:pt>
                      <c:pt idx="857">
                        <c:v>1.7642399999999615E-4</c:v>
                      </c:pt>
                      <c:pt idx="858">
                        <c:v>1.7551179999999232E-4</c:v>
                      </c:pt>
                      <c:pt idx="859">
                        <c:v>1.7609179999999232E-4</c:v>
                      </c:pt>
                      <c:pt idx="860">
                        <c:v>1.7546959999999542E-4</c:v>
                      </c:pt>
                      <c:pt idx="861">
                        <c:v>1.7308519999999472E-4</c:v>
                      </c:pt>
                      <c:pt idx="862">
                        <c:v>1.7089079999999397E-4</c:v>
                      </c:pt>
                      <c:pt idx="863">
                        <c:v>1.7084859999999709E-4</c:v>
                      </c:pt>
                      <c:pt idx="864">
                        <c:v>1.7051639999999326E-4</c:v>
                      </c:pt>
                      <c:pt idx="865">
                        <c:v>1.6861199999999255E-4</c:v>
                      </c:pt>
                      <c:pt idx="866">
                        <c:v>1.7490079999999398E-4</c:v>
                      </c:pt>
                      <c:pt idx="867">
                        <c:v>1.8028739999999854E-4</c:v>
                      </c:pt>
                      <c:pt idx="868">
                        <c:v>1.8843839999999686E-4</c:v>
                      </c:pt>
                      <c:pt idx="869">
                        <c:v>1.9215279999999066E-4</c:v>
                      </c:pt>
                      <c:pt idx="870">
                        <c:v>1.9615719999999831E-4</c:v>
                      </c:pt>
                      <c:pt idx="871">
                        <c:v>1.9463279999999065E-4</c:v>
                      </c:pt>
                      <c:pt idx="872">
                        <c:v>1.9243839999999687E-4</c:v>
                      </c:pt>
                      <c:pt idx="873">
                        <c:v>1.8400299999999089E-4</c:v>
                      </c:pt>
                      <c:pt idx="874">
                        <c:v>1.8266859999999709E-4</c:v>
                      </c:pt>
                      <c:pt idx="875">
                        <c:v>1.8252639999999327E-4</c:v>
                      </c:pt>
                      <c:pt idx="876">
                        <c:v>1.7961979999999564E-4</c:v>
                      </c:pt>
                      <c:pt idx="877">
                        <c:v>1.7728319999999804E-4</c:v>
                      </c:pt>
                      <c:pt idx="878">
                        <c:v>1.7881319999999803E-4</c:v>
                      </c:pt>
                      <c:pt idx="879">
                        <c:v>1.8043319999999803E-4</c:v>
                      </c:pt>
                      <c:pt idx="880">
                        <c:v>1.7900879999999038E-4</c:v>
                      </c:pt>
                      <c:pt idx="881">
                        <c:v>1.7895659999999348E-4</c:v>
                      </c:pt>
                      <c:pt idx="882">
                        <c:v>1.8000659999999348E-4</c:v>
                      </c:pt>
                      <c:pt idx="883">
                        <c:v>1.8095659999999348E-4</c:v>
                      </c:pt>
                      <c:pt idx="884">
                        <c:v>1.8034439999999659E-4</c:v>
                      </c:pt>
                      <c:pt idx="885">
                        <c:v>1.8167439999999658E-4</c:v>
                      </c:pt>
                      <c:pt idx="886">
                        <c:v>1.8163219999999276E-4</c:v>
                      </c:pt>
                      <c:pt idx="887">
                        <c:v>1.8057779999999205E-4</c:v>
                      </c:pt>
                      <c:pt idx="888">
                        <c:v>1.7767119999999442E-4</c:v>
                      </c:pt>
                      <c:pt idx="889">
                        <c:v>1.7591459999999681E-4</c:v>
                      </c:pt>
                      <c:pt idx="890">
                        <c:v>1.7515019999999609E-4</c:v>
                      </c:pt>
                      <c:pt idx="891">
                        <c:v>1.7438579999999536E-4</c:v>
                      </c:pt>
                      <c:pt idx="892">
                        <c:v>1.7572579999999537E-4</c:v>
                      </c:pt>
                      <c:pt idx="893">
                        <c:v>1.8073239999999297E-4</c:v>
                      </c:pt>
                      <c:pt idx="894">
                        <c:v>1.8569119999999441E-4</c:v>
                      </c:pt>
                      <c:pt idx="895">
                        <c:v>1.8787559999999514E-4</c:v>
                      </c:pt>
                      <c:pt idx="896">
                        <c:v>1.9145219999999275E-4</c:v>
                      </c:pt>
                      <c:pt idx="897">
                        <c:v>1.9502879999999038E-4</c:v>
                      </c:pt>
                      <c:pt idx="898">
                        <c:v>1.9335659999999348E-4</c:v>
                      </c:pt>
                      <c:pt idx="899">
                        <c:v>1.9254439999999659E-4</c:v>
                      </c:pt>
                      <c:pt idx="900">
                        <c:v>1.9450659999999348E-4</c:v>
                      </c:pt>
                      <c:pt idx="901">
                        <c:v>1.9412659999999349E-4</c:v>
                      </c:pt>
                      <c:pt idx="902">
                        <c:v>1.9107219999999275E-4</c:v>
                      </c:pt>
                      <c:pt idx="903">
                        <c:v>1.8997999999999587E-4</c:v>
                      </c:pt>
                      <c:pt idx="904">
                        <c:v>1.8692559999999514E-4</c:v>
                      </c:pt>
                      <c:pt idx="905">
                        <c:v>1.8387119999999443E-4</c:v>
                      </c:pt>
                      <c:pt idx="906">
                        <c:v>1.8592339999999824E-4</c:v>
                      </c:pt>
                      <c:pt idx="907">
                        <c:v>1.8787559999999514E-4</c:v>
                      </c:pt>
                      <c:pt idx="908">
                        <c:v>1.9202219999999275E-4</c:v>
                      </c:pt>
                      <c:pt idx="909">
                        <c:v>1.9478659999999347E-4</c:v>
                      </c:pt>
                      <c:pt idx="910">
                        <c:v>1.9616879999999036E-4</c:v>
                      </c:pt>
                      <c:pt idx="911">
                        <c:v>1.9616879999999036E-4</c:v>
                      </c:pt>
                      <c:pt idx="912">
                        <c:v>1.9340439999999658E-4</c:v>
                      </c:pt>
                      <c:pt idx="913">
                        <c:v>1.8963779999999205E-4</c:v>
                      </c:pt>
                      <c:pt idx="914">
                        <c:v>1.8693119999999442E-4</c:v>
                      </c:pt>
                      <c:pt idx="915">
                        <c:v>1.8836119999999444E-4</c:v>
                      </c:pt>
                      <c:pt idx="916">
                        <c:v>1.888789999999906E-4</c:v>
                      </c:pt>
                      <c:pt idx="917">
                        <c:v>1.9088899999999059E-4</c:v>
                      </c:pt>
                      <c:pt idx="918">
                        <c:v>1.939811999999944E-4</c:v>
                      </c:pt>
                      <c:pt idx="919">
                        <c:v>1.9632339999999828E-4</c:v>
                      </c:pt>
                      <c:pt idx="920">
                        <c:v>1.9231459999999681E-4</c:v>
                      </c:pt>
                      <c:pt idx="921">
                        <c:v>1.8931799999999225E-4</c:v>
                      </c:pt>
                      <c:pt idx="922">
                        <c:v>1.8631139999999465E-4</c:v>
                      </c:pt>
                      <c:pt idx="923">
                        <c:v>1.8045039999999631E-4</c:v>
                      </c:pt>
                      <c:pt idx="924">
                        <c:v>1.784937999999987E-4</c:v>
                      </c:pt>
                      <c:pt idx="925">
                        <c:v>1.7873159999999484E-4</c:v>
                      </c:pt>
                      <c:pt idx="926">
                        <c:v>1.7897939999999798E-4</c:v>
                      </c:pt>
                      <c:pt idx="927">
                        <c:v>1.7911719999999412E-4</c:v>
                      </c:pt>
                      <c:pt idx="928">
                        <c:v>1.8202939999999797E-4</c:v>
                      </c:pt>
                      <c:pt idx="929">
                        <c:v>1.8007719999999416E-4</c:v>
                      </c:pt>
                      <c:pt idx="930">
                        <c:v>1.7949719999999414E-4</c:v>
                      </c:pt>
                      <c:pt idx="931">
                        <c:v>1.7745499999999032E-4</c:v>
                      </c:pt>
                      <c:pt idx="932">
                        <c:v>1.7906939999999798E-4</c:v>
                      </c:pt>
                      <c:pt idx="933">
                        <c:v>1.806937999999987E-4</c:v>
                      </c:pt>
                      <c:pt idx="934">
                        <c:v>1.7744939999999796E-4</c:v>
                      </c:pt>
                      <c:pt idx="935">
                        <c:v>1.77159399999998E-4</c:v>
                      </c:pt>
                      <c:pt idx="936">
                        <c:v>1.7826159999999487E-4</c:v>
                      </c:pt>
                      <c:pt idx="937">
                        <c:v>1.7625719999999414E-4</c:v>
                      </c:pt>
                      <c:pt idx="938">
                        <c:v>1.7230059999999653E-4</c:v>
                      </c:pt>
                      <c:pt idx="939">
                        <c:v>1.7525499999999033E-4</c:v>
                      </c:pt>
                      <c:pt idx="940">
                        <c:v>1.7673719999999416E-4</c:v>
                      </c:pt>
                      <c:pt idx="941">
                        <c:v>1.7682719999999417E-4</c:v>
                      </c:pt>
                      <c:pt idx="942">
                        <c:v>1.7883159999999485E-4</c:v>
                      </c:pt>
                      <c:pt idx="943">
                        <c:v>1.77259399999998E-4</c:v>
                      </c:pt>
                      <c:pt idx="944">
                        <c:v>1.7430499999999033E-4</c:v>
                      </c:pt>
                      <c:pt idx="945">
                        <c:v>1.7125059999999653E-4</c:v>
                      </c:pt>
                      <c:pt idx="946">
                        <c:v>1.6781619999999583E-4</c:v>
                      </c:pt>
                      <c:pt idx="947">
                        <c:v>1.6605399999999198E-4</c:v>
                      </c:pt>
                      <c:pt idx="948">
                        <c:v>1.6705619999999579E-4</c:v>
                      </c:pt>
                      <c:pt idx="949">
                        <c:v>1.6944059999999655E-4</c:v>
                      </c:pt>
                      <c:pt idx="950">
                        <c:v>1.6467619999999583E-4</c:v>
                      </c:pt>
                      <c:pt idx="951">
                        <c:v>1.6167399999999197E-4</c:v>
                      </c:pt>
                      <c:pt idx="952">
                        <c:v>1.5618739999999435E-4</c:v>
                      </c:pt>
                      <c:pt idx="953">
                        <c:v>1.5071079999999677E-4</c:v>
                      </c:pt>
                      <c:pt idx="954">
                        <c:v>1.4522419999999221E-4</c:v>
                      </c:pt>
                      <c:pt idx="955">
                        <c:v>1.4460199999999531E-4</c:v>
                      </c:pt>
                      <c:pt idx="956">
                        <c:v>1.4575199999999531E-4</c:v>
                      </c:pt>
                      <c:pt idx="957">
                        <c:v>1.467019999999953E-4</c:v>
                      </c:pt>
                      <c:pt idx="958">
                        <c:v>1.5061639999999603E-4</c:v>
                      </c:pt>
                      <c:pt idx="959">
                        <c:v>1.5313859999999292E-4</c:v>
                      </c:pt>
                      <c:pt idx="960">
                        <c:v>1.5657299999999362E-4</c:v>
                      </c:pt>
                      <c:pt idx="961">
                        <c:v>1.610995999999982E-4</c:v>
                      </c:pt>
                      <c:pt idx="962">
                        <c:v>1.661061999999958E-4</c:v>
                      </c:pt>
                      <c:pt idx="963">
                        <c:v>1.7191499999999032E-4</c:v>
                      </c:pt>
                      <c:pt idx="964">
                        <c:v>1.7830379999999869E-4</c:v>
                      </c:pt>
                      <c:pt idx="965">
                        <c:v>1.8054599999999557E-4</c:v>
                      </c:pt>
                      <c:pt idx="966">
                        <c:v>1.8407039999999633E-4</c:v>
                      </c:pt>
                      <c:pt idx="967">
                        <c:v>1.8149599999999557E-4</c:v>
                      </c:pt>
                      <c:pt idx="968">
                        <c:v>1.7792939999999798E-4</c:v>
                      </c:pt>
                      <c:pt idx="969">
                        <c:v>1.7259059999999654E-4</c:v>
                      </c:pt>
                      <c:pt idx="970">
                        <c:v>1.7259059999999654E-4</c:v>
                      </c:pt>
                      <c:pt idx="971">
                        <c:v>1.6982619999999582E-4</c:v>
                      </c:pt>
                      <c:pt idx="972">
                        <c:v>1.7053839999999268E-4</c:v>
                      </c:pt>
                      <c:pt idx="973">
                        <c:v>1.7448939999999797E-4</c:v>
                      </c:pt>
                      <c:pt idx="974">
                        <c:v>1.7277379999999868E-4</c:v>
                      </c:pt>
                      <c:pt idx="975">
                        <c:v>1.6586159999999484E-4</c:v>
                      </c:pt>
                      <c:pt idx="976">
                        <c:v>1.5713939999999798E-4</c:v>
                      </c:pt>
                      <c:pt idx="977">
                        <c:v>1.4497719999999415E-4</c:v>
                      </c:pt>
                      <c:pt idx="978">
                        <c:v>1.270961999999958E-4</c:v>
                      </c:pt>
                      <c:pt idx="979">
                        <c:v>1.0984179999999508E-4</c:v>
                      </c:pt>
                      <c:pt idx="980">
                        <c:v>9.4866199999995822E-5</c:v>
                      </c:pt>
                      <c:pt idx="981">
                        <c:v>7.8750599999996535E-5</c:v>
                      </c:pt>
                      <c:pt idx="982">
                        <c:v>5.7427199999994136E-5</c:v>
                      </c:pt>
                      <c:pt idx="983">
                        <c:v>3.0921599999994862E-5</c:v>
                      </c:pt>
                      <c:pt idx="984">
                        <c:v>3.0181999999924828E-6</c:v>
                      </c:pt>
                      <c:pt idx="985">
                        <c:v>-3.2361800000007521E-5</c:v>
                      </c:pt>
                      <c:pt idx="986">
                        <c:v>-7.2031800000007525E-5</c:v>
                      </c:pt>
                      <c:pt idx="987">
                        <c:v>-1.090374000000068E-4</c:v>
                      </c:pt>
                      <c:pt idx="988">
                        <c:v>-1.6068080000000918E-4</c:v>
                      </c:pt>
                      <c:pt idx="989">
                        <c:v>-2.2076080000000918E-4</c:v>
                      </c:pt>
                      <c:pt idx="990">
                        <c:v>-2.8413860000000538E-4</c:v>
                      </c:pt>
                      <c:pt idx="991">
                        <c:v>-3.557064000000015E-4</c:v>
                      </c:pt>
                      <c:pt idx="992">
                        <c:v>-4.3271860000000537E-4</c:v>
                      </c:pt>
                      <c:pt idx="993">
                        <c:v>-5.1616300000000611E-4</c:v>
                      </c:pt>
                      <c:pt idx="994">
                        <c:v>-5.959886000000054E-4</c:v>
                      </c:pt>
                      <c:pt idx="995">
                        <c:v>-6.7666860000000536E-4</c:v>
                      </c:pt>
                      <c:pt idx="996">
                        <c:v>-7.5214520000000296E-4</c:v>
                      </c:pt>
                      <c:pt idx="997">
                        <c:v>-8.1899960000000372E-4</c:v>
                      </c:pt>
                      <c:pt idx="998">
                        <c:v>-8.6468400000000445E-4</c:v>
                      </c:pt>
                      <c:pt idx="999">
                        <c:v>-9.0459060000000198E-4</c:v>
                      </c:pt>
                      <c:pt idx="1000">
                        <c:v>-9.3391720000000661E-4</c:v>
                      </c:pt>
                      <c:pt idx="1001">
                        <c:v>-9.5575160000000727E-4</c:v>
                      </c:pt>
                      <c:pt idx="1002">
                        <c:v>-9.6509720000000662E-4</c:v>
                      </c:pt>
                      <c:pt idx="1003">
                        <c:v>-9.6957720000000658E-4</c:v>
                      </c:pt>
                      <c:pt idx="1004">
                        <c:v>-9.6395720000000656E-4</c:v>
                      </c:pt>
                      <c:pt idx="1005">
                        <c:v>-9.4812280000000583E-4</c:v>
                      </c:pt>
                      <c:pt idx="1006">
                        <c:v>-9.2537620000000126E-4</c:v>
                      </c:pt>
                      <c:pt idx="1007">
                        <c:v>-9.0134620000000129E-4</c:v>
                      </c:pt>
                      <c:pt idx="1008">
                        <c:v>-8.7430840000000509E-4</c:v>
                      </c:pt>
                      <c:pt idx="1009">
                        <c:v>-8.4121840000000515E-4</c:v>
                      </c:pt>
                      <c:pt idx="1010">
                        <c:v>-8.0455060000000206E-4</c:v>
                      </c:pt>
                      <c:pt idx="1011">
                        <c:v>-7.6702280000000582E-4</c:v>
                      </c:pt>
                      <c:pt idx="1012">
                        <c:v>-7.2548500000000965E-4</c:v>
                      </c:pt>
                      <c:pt idx="1013">
                        <c:v>-6.826650000000097E-4</c:v>
                      </c:pt>
                      <c:pt idx="1014">
                        <c:v>-6.3875280000000583E-4</c:v>
                      </c:pt>
                      <c:pt idx="1015">
                        <c:v>-5.9917840000000514E-4</c:v>
                      </c:pt>
                      <c:pt idx="1016">
                        <c:v>-5.5469060000000198E-4</c:v>
                      </c:pt>
                      <c:pt idx="1017">
                        <c:v>-5.13300600000002E-4</c:v>
                      </c:pt>
                      <c:pt idx="1018">
                        <c:v>-4.7071280000000583E-4</c:v>
                      </c:pt>
                      <c:pt idx="1019">
                        <c:v>-4.3342160000000728E-4</c:v>
                      </c:pt>
                      <c:pt idx="1020">
                        <c:v>-4.0032480000000946E-4</c:v>
                      </c:pt>
                      <c:pt idx="1021">
                        <c:v>-3.653714000000071E-4</c:v>
                      </c:pt>
                      <c:pt idx="1022">
                        <c:v>-3.3136800000000468E-4</c:v>
                      </c:pt>
                      <c:pt idx="1023">
                        <c:v>-3.0128460000000928E-4</c:v>
                      </c:pt>
                      <c:pt idx="1024">
                        <c:v>-2.7228900000000303E-4</c:v>
                      </c:pt>
                      <c:pt idx="1025">
                        <c:v>-2.3867680000000613E-4</c:v>
                      </c:pt>
                      <c:pt idx="1026">
                        <c:v>-2.1397240000000541E-4</c:v>
                      </c:pt>
                      <c:pt idx="1027">
                        <c:v>-1.8660800000000469E-4</c:v>
                      </c:pt>
                      <c:pt idx="1028">
                        <c:v>-1.5527700000000634E-4</c:v>
                      </c:pt>
                      <c:pt idx="1029">
                        <c:v>-1.2600820000000491E-4</c:v>
                      </c:pt>
                      <c:pt idx="1030">
                        <c:v>-1.0235380000000419E-4</c:v>
                      </c:pt>
                      <c:pt idx="1031">
                        <c:v>-8.1563800000004194E-5</c:v>
                      </c:pt>
                      <c:pt idx="1032">
                        <c:v>-6.5401600000007299E-5</c:v>
                      </c:pt>
                      <c:pt idx="1033">
                        <c:v>-5.3006000000008023E-5</c:v>
                      </c:pt>
                      <c:pt idx="1034">
                        <c:v>-4.2700400000001805E-5</c:v>
                      </c:pt>
                      <c:pt idx="1035">
                        <c:v>-2.8638200000004912E-5</c:v>
                      </c:pt>
                      <c:pt idx="1036">
                        <c:v>-1.3331600000007304E-5</c:v>
                      </c:pt>
                      <c:pt idx="1037">
                        <c:v>-2.940000000346615E-8</c:v>
                      </c:pt>
                      <c:pt idx="1038">
                        <c:v>1.1414999999990308E-5</c:v>
                      </c:pt>
                      <c:pt idx="1039">
                        <c:v>2.1909399999997978E-5</c:v>
                      </c:pt>
                      <c:pt idx="1040">
                        <c:v>3.3775999999995592E-5</c:v>
                      </c:pt>
                      <c:pt idx="1041">
                        <c:v>3.9163799999998691E-5</c:v>
                      </c:pt>
                      <c:pt idx="1042">
                        <c:v>4.6075999999995593E-5</c:v>
                      </c:pt>
                      <c:pt idx="1043">
                        <c:v>5.466039999999631E-5</c:v>
                      </c:pt>
                      <c:pt idx="1044">
                        <c:v>5.75259999999956E-5</c:v>
                      </c:pt>
                      <c:pt idx="1045">
                        <c:v>6.0623799999998693E-5</c:v>
                      </c:pt>
                      <c:pt idx="1046">
                        <c:v>6.6153799999998702E-5</c:v>
                      </c:pt>
                      <c:pt idx="1047">
                        <c:v>6.9351599999994859E-5</c:v>
                      </c:pt>
                      <c:pt idx="1048">
                        <c:v>6.9637199999994157E-5</c:v>
                      </c:pt>
                      <c:pt idx="1049">
                        <c:v>7.4169399999997982E-5</c:v>
                      </c:pt>
                      <c:pt idx="1050">
                        <c:v>7.9033799999998701E-5</c:v>
                      </c:pt>
                      <c:pt idx="1051">
                        <c:v>8.1745999999995582E-5</c:v>
                      </c:pt>
                      <c:pt idx="1052">
                        <c:v>8.4468199999992484E-5</c:v>
                      </c:pt>
                      <c:pt idx="1053">
                        <c:v>8.8752599999993205E-5</c:v>
                      </c:pt>
                      <c:pt idx="1054">
                        <c:v>8.947039999999631E-5</c:v>
                      </c:pt>
                      <c:pt idx="1055">
                        <c:v>8.7323799999998691E-5</c:v>
                      </c:pt>
                      <c:pt idx="1056">
                        <c:v>8.5567199999994148E-5</c:v>
                      </c:pt>
                      <c:pt idx="1057">
                        <c:v>8.2988399999992695E-5</c:v>
                      </c:pt>
                      <c:pt idx="1058">
                        <c:v>8.03195999999982E-5</c:v>
                      </c:pt>
                      <c:pt idx="1059">
                        <c:v>7.6890799999996753E-5</c:v>
                      </c:pt>
                      <c:pt idx="1060">
                        <c:v>7.9138599999992914E-5</c:v>
                      </c:pt>
                      <c:pt idx="1061">
                        <c:v>8.3048599999992922E-5</c:v>
                      </c:pt>
                      <c:pt idx="1062">
                        <c:v>8.6378599999992932E-5</c:v>
                      </c:pt>
                      <c:pt idx="1063">
                        <c:v>9.0910799999996758E-5</c:v>
                      </c:pt>
                      <c:pt idx="1064">
                        <c:v>9.5252999999993635E-5</c:v>
                      </c:pt>
                      <c:pt idx="1065">
                        <c:v>9.7965199999990542E-5</c:v>
                      </c:pt>
                      <c:pt idx="1066">
                        <c:v>9.8445199999990538E-5</c:v>
                      </c:pt>
                      <c:pt idx="1067">
                        <c:v>9.9585199999990544E-5</c:v>
                      </c:pt>
                      <c:pt idx="1068">
                        <c:v>1.0082519999999052E-4</c:v>
                      </c:pt>
                      <c:pt idx="1069">
                        <c:v>1.0225519999999054E-4</c:v>
                      </c:pt>
                      <c:pt idx="1070">
                        <c:v>1.0745739999999437E-4</c:v>
                      </c:pt>
                      <c:pt idx="1071">
                        <c:v>1.1126739999999435E-4</c:v>
                      </c:pt>
                      <c:pt idx="1072">
                        <c:v>1.1608959999999819E-4</c:v>
                      </c:pt>
                      <c:pt idx="1073">
                        <c:v>1.2157179999999507E-4</c:v>
                      </c:pt>
                      <c:pt idx="1074">
                        <c:v>1.2833619999999581E-4</c:v>
                      </c:pt>
                      <c:pt idx="1075">
                        <c:v>1.302461999999958E-4</c:v>
                      </c:pt>
                      <c:pt idx="1076">
                        <c:v>1.340083999999927E-4</c:v>
                      </c:pt>
                      <c:pt idx="1077">
                        <c:v>1.377283999999927E-4</c:v>
                      </c:pt>
                      <c:pt idx="1078">
                        <c:v>1.414483999999927E-4</c:v>
                      </c:pt>
                      <c:pt idx="1079">
                        <c:v>1.4445619999999581E-4</c:v>
                      </c:pt>
                      <c:pt idx="1080">
                        <c:v>1.4321739999999437E-4</c:v>
                      </c:pt>
                      <c:pt idx="1081">
                        <c:v>1.4317079999999678E-4</c:v>
                      </c:pt>
                      <c:pt idx="1082">
                        <c:v>1.4207419999999222E-4</c:v>
                      </c:pt>
                      <c:pt idx="1083">
                        <c:v>1.3883539999999078E-4</c:v>
                      </c:pt>
                      <c:pt idx="1084">
                        <c:v>1.37120999999997E-4</c:v>
                      </c:pt>
                      <c:pt idx="1085">
                        <c:v>1.3917319999999387E-4</c:v>
                      </c:pt>
                      <c:pt idx="1086">
                        <c:v>1.4312979999999841E-4</c:v>
                      </c:pt>
                      <c:pt idx="1087">
                        <c:v>1.4365199999999531E-4</c:v>
                      </c:pt>
                      <c:pt idx="1088">
                        <c:v>1.4064979999999839E-4</c:v>
                      </c:pt>
                      <c:pt idx="1089">
                        <c:v>1.3950419999999219E-4</c:v>
                      </c:pt>
                      <c:pt idx="1090">
                        <c:v>1.3020759999999459E-4</c:v>
                      </c:pt>
                      <c:pt idx="1091">
                        <c:v>1.1733879999999315E-4</c:v>
                      </c:pt>
                      <c:pt idx="1092">
                        <c:v>1.0365219999999552E-4</c:v>
                      </c:pt>
                      <c:pt idx="1093">
                        <c:v>8.8249999999998649E-5</c:v>
                      </c:pt>
                      <c:pt idx="1094">
                        <c:v>6.5983399999994073E-5</c:v>
                      </c:pt>
                      <c:pt idx="1095">
                        <c:v>4.2903399999994098E-5</c:v>
                      </c:pt>
                      <c:pt idx="1096">
                        <c:v>1.9305599999990968E-5</c:v>
                      </c:pt>
                      <c:pt idx="1097">
                        <c:v>-1.0354400000009016E-5</c:v>
                      </c:pt>
                      <c:pt idx="1098">
                        <c:v>-4.2736600000005916E-5</c:v>
                      </c:pt>
                      <c:pt idx="1099">
                        <c:v>-7.8591000000006634E-5</c:v>
                      </c:pt>
                      <c:pt idx="1100">
                        <c:v>-1.2551540000000735E-4</c:v>
                      </c:pt>
                      <c:pt idx="1101">
                        <c:v>-1.7858200000000498E-4</c:v>
                      </c:pt>
                      <c:pt idx="1102">
                        <c:v>-2.3527860000000953E-4</c:v>
                      </c:pt>
                      <c:pt idx="1103">
                        <c:v>-2.9411860000000953E-4</c:v>
                      </c:pt>
                      <c:pt idx="1104">
                        <c:v>-3.5572860000000956E-4</c:v>
                      </c:pt>
                      <c:pt idx="1105">
                        <c:v>-4.2386080000000642E-4</c:v>
                      </c:pt>
                      <c:pt idx="1106">
                        <c:v>-4.9438300000000329E-4</c:v>
                      </c:pt>
                      <c:pt idx="1107">
                        <c:v>-5.648152000000072E-4</c:v>
                      </c:pt>
                      <c:pt idx="1108">
                        <c:v>-6.3562180000000478E-4</c:v>
                      </c:pt>
                      <c:pt idx="1109">
                        <c:v>-7.0018620000000548E-4</c:v>
                      </c:pt>
                      <c:pt idx="1110">
                        <c:v>-7.4867840000000926E-4</c:v>
                      </c:pt>
                      <c:pt idx="1111">
                        <c:v>-7.992706000000062E-4</c:v>
                      </c:pt>
                      <c:pt idx="1112">
                        <c:v>-8.4605280000000312E-4</c:v>
                      </c:pt>
                      <c:pt idx="1113">
                        <c:v>-8.8567500000000688E-4</c:v>
                      </c:pt>
                      <c:pt idx="1114">
                        <c:v>-9.2234720000000377E-4</c:v>
                      </c:pt>
                      <c:pt idx="1115">
                        <c:v>-9.5442940000000764E-4</c:v>
                      </c:pt>
                      <c:pt idx="1116">
                        <c:v>-9.7259720000000382E-4</c:v>
                      </c:pt>
                      <c:pt idx="1117">
                        <c:v>-9.8890720000000378E-4</c:v>
                      </c:pt>
                      <c:pt idx="1118">
                        <c:v>-1.0004950000000071E-3</c:v>
                      </c:pt>
                      <c:pt idx="1119">
                        <c:v>-1.009555000000007E-3</c:v>
                      </c:pt>
                      <c:pt idx="1120">
                        <c:v>-1.0130428000000031E-3</c:v>
                      </c:pt>
                      <c:pt idx="1121">
                        <c:v>-1.0139928000000031E-3</c:v>
                      </c:pt>
                      <c:pt idx="1122">
                        <c:v>-1.009275000000007E-3</c:v>
                      </c:pt>
                      <c:pt idx="1123">
                        <c:v>-1.0039294000000077E-3</c:v>
                      </c:pt>
                      <c:pt idx="1124">
                        <c:v>-9.9377160000000461E-4</c:v>
                      </c:pt>
                      <c:pt idx="1125">
                        <c:v>-9.7980380000000137E-4</c:v>
                      </c:pt>
                      <c:pt idx="1126">
                        <c:v>-9.6248600000000523E-4</c:v>
                      </c:pt>
                      <c:pt idx="1127">
                        <c:v>-9.4193380000000141E-4</c:v>
                      </c:pt>
                      <c:pt idx="1128">
                        <c:v>-9.1514380000000145E-4</c:v>
                      </c:pt>
                      <c:pt idx="1129">
                        <c:v>-8.891560000000052E-4</c:v>
                      </c:pt>
                      <c:pt idx="1130">
                        <c:v>-8.6397040000000592E-4</c:v>
                      </c:pt>
                      <c:pt idx="1131">
                        <c:v>-8.3588260000000284E-4</c:v>
                      </c:pt>
                      <c:pt idx="1132">
                        <c:v>-8.1161920000000741E-4</c:v>
                      </c:pt>
                      <c:pt idx="1133">
                        <c:v>-7.8315140000000431E-4</c:v>
                      </c:pt>
                      <c:pt idx="1134">
                        <c:v>-7.4971920000000737E-4</c:v>
                      </c:pt>
                      <c:pt idx="1135">
                        <c:v>-7.1486700000000358E-4</c:v>
                      </c:pt>
                      <c:pt idx="1136">
                        <c:v>-6.8153480000000669E-4</c:v>
                      </c:pt>
                      <c:pt idx="1137">
                        <c:v>-6.4525260000000283E-4</c:v>
                      </c:pt>
                      <c:pt idx="1138">
                        <c:v>-6.1535040000000596E-4</c:v>
                      </c:pt>
                      <c:pt idx="1139">
                        <c:v>-5.8383260000000286E-4</c:v>
                      </c:pt>
                      <c:pt idx="1140">
                        <c:v>-5.5174040000000599E-4</c:v>
                      </c:pt>
                      <c:pt idx="1141">
                        <c:v>-5.2036040000000598E-4</c:v>
                      </c:pt>
                      <c:pt idx="1142">
                        <c:v>-4.8956040000000599E-4</c:v>
                      </c:pt>
                      <c:pt idx="1143">
                        <c:v>-4.5756820000000906E-4</c:v>
                      </c:pt>
                      <c:pt idx="1144">
                        <c:v>-4.3209820000000908E-4</c:v>
                      </c:pt>
                      <c:pt idx="1145">
                        <c:v>-4.0272820000000905E-4</c:v>
                      </c:pt>
                      <c:pt idx="1146">
                        <c:v>-3.8203140000000427E-4</c:v>
                      </c:pt>
                      <c:pt idx="1147">
                        <c:v>-3.610924000000096E-4</c:v>
                      </c:pt>
                      <c:pt idx="1148">
                        <c:v>-3.4039560000000482E-4</c:v>
                      </c:pt>
                      <c:pt idx="1149">
                        <c:v>-3.1589000000000552E-4</c:v>
                      </c:pt>
                      <c:pt idx="1150">
                        <c:v>-2.9280440000000623E-4</c:v>
                      </c:pt>
                      <c:pt idx="1151">
                        <c:v>-2.6257560000000478E-4</c:v>
                      </c:pt>
                      <c:pt idx="1152">
                        <c:v>-2.3854560000000481E-4</c:v>
                      </c:pt>
                      <c:pt idx="1153">
                        <c:v>-2.1417340000000793E-4</c:v>
                      </c:pt>
                      <c:pt idx="1154">
                        <c:v>-1.9758220000000936E-4</c:v>
                      </c:pt>
                      <c:pt idx="1155">
                        <c:v>-1.7684000000000552E-4</c:v>
                      </c:pt>
                      <c:pt idx="1156">
                        <c:v>-1.5485780000000171E-4</c:v>
                      </c:pt>
                      <c:pt idx="1157">
                        <c:v>-1.284490000000072E-4</c:v>
                      </c:pt>
                      <c:pt idx="1158">
                        <c:v>-1.0217800000000192E-4</c:v>
                      </c:pt>
                      <c:pt idx="1159">
                        <c:v>-8.2143600000008136E-5</c:v>
                      </c:pt>
                      <c:pt idx="1160">
                        <c:v>-6.8218000000001914E-5</c:v>
                      </c:pt>
                      <c:pt idx="1161">
                        <c:v>-5.5732400000009584E-5</c:v>
                      </c:pt>
                      <c:pt idx="1162">
                        <c:v>-4.5859000000007192E-5</c:v>
                      </c:pt>
                      <c:pt idx="1163">
                        <c:v>-3.4883400000007927E-5</c:v>
                      </c:pt>
                      <c:pt idx="1164">
                        <c:v>-2.0151200000004097E-5</c:v>
                      </c:pt>
                      <c:pt idx="1165">
                        <c:v>-6.7590000000071905E-6</c:v>
                      </c:pt>
                      <c:pt idx="1166">
                        <c:v>5.6931999999966271E-6</c:v>
                      </c:pt>
                      <c:pt idx="1167">
                        <c:v>1.7565399999993535E-5</c:v>
                      </c:pt>
                      <c:pt idx="1168">
                        <c:v>2.8577599999990427E-5</c:v>
                      </c:pt>
                      <c:pt idx="1169">
                        <c:v>3.6873199999996637E-5</c:v>
                      </c:pt>
                      <c:pt idx="1170">
                        <c:v>4.4930999999992797E-5</c:v>
                      </c:pt>
                      <c:pt idx="1171">
                        <c:v>5.0466599999992088E-5</c:v>
                      </c:pt>
                      <c:pt idx="1172">
                        <c:v>5.3949999999994481E-5</c:v>
                      </c:pt>
                      <c:pt idx="1173">
                        <c:v>5.5761199999993004E-5</c:v>
                      </c:pt>
                      <c:pt idx="1174">
                        <c:v>6.0156799999992315E-5</c:v>
                      </c:pt>
                      <c:pt idx="1175">
                        <c:v>6.5492399999998513E-5</c:v>
                      </c:pt>
                      <c:pt idx="1176">
                        <c:v>7.2742399999998499E-5</c:v>
                      </c:pt>
                      <c:pt idx="1177">
                        <c:v>8.265679999999232E-5</c:v>
                      </c:pt>
                      <c:pt idx="1178">
                        <c:v>9.5103399999996857E-5</c:v>
                      </c:pt>
                      <c:pt idx="1179">
                        <c:v>1.0620999999999444E-4</c:v>
                      </c:pt>
                      <c:pt idx="1180">
                        <c:v>1.1526439999999522E-4</c:v>
                      </c:pt>
                      <c:pt idx="1181">
                        <c:v>1.2275659999999209E-4</c:v>
                      </c:pt>
                      <c:pt idx="1182">
                        <c:v>1.2666219999999832E-4</c:v>
                      </c:pt>
                      <c:pt idx="1183">
                        <c:v>1.3014999999999446E-4</c:v>
                      </c:pt>
                      <c:pt idx="1184">
                        <c:v>1.3386559999999375E-4</c:v>
                      </c:pt>
                      <c:pt idx="1185">
                        <c:v>1.3749119999999302E-4</c:v>
                      </c:pt>
                      <c:pt idx="1186">
                        <c:v>1.4092679999999229E-4</c:v>
                      </c:pt>
                      <c:pt idx="1187">
                        <c:v>1.4412459999999541E-4</c:v>
                      </c:pt>
                      <c:pt idx="1188">
                        <c:v>1.4975459999999542E-4</c:v>
                      </c:pt>
                      <c:pt idx="1189">
                        <c:v>1.5371239999999853E-4</c:v>
                      </c:pt>
                      <c:pt idx="1190">
                        <c:v>1.5719019999999468E-4</c:v>
                      </c:pt>
                      <c:pt idx="1191">
                        <c:v>1.6205019999999471E-4</c:v>
                      </c:pt>
                      <c:pt idx="1192">
                        <c:v>1.672001999999947E-4</c:v>
                      </c:pt>
                      <c:pt idx="1193">
                        <c:v>1.715901999999947E-4</c:v>
                      </c:pt>
                      <c:pt idx="1194">
                        <c:v>1.7440799999999087E-4</c:v>
                      </c:pt>
                      <c:pt idx="1195">
                        <c:v>1.7979019999999469E-4</c:v>
                      </c:pt>
                      <c:pt idx="1196">
                        <c:v>1.851823999999985E-4</c:v>
                      </c:pt>
                      <c:pt idx="1197">
                        <c:v>1.893723999999985E-4</c:v>
                      </c:pt>
                      <c:pt idx="1198">
                        <c:v>1.9004799999999085E-4</c:v>
                      </c:pt>
                      <c:pt idx="1199">
                        <c:v>1.9352019999999468E-4</c:v>
                      </c:pt>
                      <c:pt idx="1200">
                        <c:v>1.9400579999999395E-4</c:v>
                      </c:pt>
                      <c:pt idx="1201">
                        <c:v>1.925769999999925E-4</c:v>
                      </c:pt>
                      <c:pt idx="1202">
                        <c:v>1.9381259999999182E-4</c:v>
                      </c:pt>
                      <c:pt idx="1203">
                        <c:v>2.0029699999999252E-4</c:v>
                      </c:pt>
                      <c:pt idx="1204">
                        <c:v>2.0064039999999491E-4</c:v>
                      </c:pt>
                      <c:pt idx="1205">
                        <c:v>2.0258819999999803E-4</c:v>
                      </c:pt>
                      <c:pt idx="1206">
                        <c:v>2.034959999999942E-4</c:v>
                      </c:pt>
                      <c:pt idx="1207">
                        <c:v>2.0421379999999037E-4</c:v>
                      </c:pt>
                      <c:pt idx="1208">
                        <c:v>2.0468939999999659E-4</c:v>
                      </c:pt>
                      <c:pt idx="1209">
                        <c:v>2.1041379999999036E-4</c:v>
                      </c:pt>
                      <c:pt idx="1210">
                        <c:v>2.1780039999999491E-4</c:v>
                      </c:pt>
                      <c:pt idx="1211">
                        <c:v>2.2499699999999252E-4</c:v>
                      </c:pt>
                      <c:pt idx="1212">
                        <c:v>2.3200359999999705E-4</c:v>
                      </c:pt>
                      <c:pt idx="1213">
                        <c:v>2.3501579999999397E-4</c:v>
                      </c:pt>
                      <c:pt idx="1214">
                        <c:v>2.3329139999999325E-4</c:v>
                      </c:pt>
                      <c:pt idx="1215">
                        <c:v>2.2972479999999561E-4</c:v>
                      </c:pt>
                      <c:pt idx="1216">
                        <c:v>2.2391159999999346E-4</c:v>
                      </c:pt>
                      <c:pt idx="1217">
                        <c:v>2.1919059999999513E-4</c:v>
                      </c:pt>
                      <c:pt idx="1218">
                        <c:v>2.2295279999999204E-4</c:v>
                      </c:pt>
                      <c:pt idx="1219">
                        <c:v>2.2138619999999439E-4</c:v>
                      </c:pt>
                      <c:pt idx="1220">
                        <c:v>2.238661999999944E-4</c:v>
                      </c:pt>
                      <c:pt idx="1221">
                        <c:v>2.2739059999999511E-4</c:v>
                      </c:pt>
                      <c:pt idx="1222">
                        <c:v>2.3058279999999204E-4</c:v>
                      </c:pt>
                      <c:pt idx="1223">
                        <c:v>2.2972839999999825E-4</c:v>
                      </c:pt>
                      <c:pt idx="1224">
                        <c:v>2.3421279999999201E-4</c:v>
                      </c:pt>
                      <c:pt idx="1225">
                        <c:v>2.3778499999999584E-4</c:v>
                      </c:pt>
                      <c:pt idx="1226">
                        <c:v>2.4135719999999274E-4</c:v>
                      </c:pt>
                      <c:pt idx="1227">
                        <c:v>2.4436939999999659E-4</c:v>
                      </c:pt>
                      <c:pt idx="1228">
                        <c:v>2.4699159999999349E-4</c:v>
                      </c:pt>
                      <c:pt idx="1229">
                        <c:v>2.4999379999999036E-4</c:v>
                      </c:pt>
                      <c:pt idx="1230">
                        <c:v>2.54568199999998E-4</c:v>
                      </c:pt>
                      <c:pt idx="1231">
                        <c:v>2.5757039999999492E-4</c:v>
                      </c:pt>
                      <c:pt idx="1232">
                        <c:v>2.6009259999999182E-4</c:v>
                      </c:pt>
                      <c:pt idx="1233">
                        <c:v>2.6386479999999566E-4</c:v>
                      </c:pt>
                      <c:pt idx="1234">
                        <c:v>2.674369999999925E-4</c:v>
                      </c:pt>
                      <c:pt idx="1235">
                        <c:v>2.6767479999999564E-4</c:v>
                      </c:pt>
                      <c:pt idx="1236">
                        <c:v>2.6644039999999494E-4</c:v>
                      </c:pt>
                      <c:pt idx="1237">
                        <c:v>2.693425999999918E-4</c:v>
                      </c:pt>
                      <c:pt idx="1238">
                        <c:v>2.718269999999925E-4</c:v>
                      </c:pt>
                      <c:pt idx="1239">
                        <c:v>2.7411139999999326E-4</c:v>
                      </c:pt>
                      <c:pt idx="1240">
                        <c:v>2.7907019999999467E-4</c:v>
                      </c:pt>
                      <c:pt idx="1241">
                        <c:v>2.8288459999999539E-4</c:v>
                      </c:pt>
                      <c:pt idx="1242">
                        <c:v>2.825523999999985E-4</c:v>
                      </c:pt>
                      <c:pt idx="1243">
                        <c:v>2.8307019999999471E-4</c:v>
                      </c:pt>
                      <c:pt idx="1244">
                        <c:v>2.811235999999971E-4</c:v>
                      </c:pt>
                      <c:pt idx="1245">
                        <c:v>2.767825999999918E-4</c:v>
                      </c:pt>
                      <c:pt idx="1246">
                        <c:v>2.722137999999904E-4</c:v>
                      </c:pt>
                      <c:pt idx="1247">
                        <c:v>2.7235159999999348E-4</c:v>
                      </c:pt>
                      <c:pt idx="1248">
                        <c:v>2.6806279999999204E-4</c:v>
                      </c:pt>
                      <c:pt idx="1249">
                        <c:v>2.6553619999999446E-4</c:v>
                      </c:pt>
                      <c:pt idx="1250">
                        <c:v>2.6954059999999519E-4</c:v>
                      </c:pt>
                      <c:pt idx="1251">
                        <c:v>2.6749399999999063E-4</c:v>
                      </c:pt>
                      <c:pt idx="1252">
                        <c:v>2.6377519999999611E-4</c:v>
                      </c:pt>
                      <c:pt idx="1253">
                        <c:v>2.6873959999999678E-4</c:v>
                      </c:pt>
                      <c:pt idx="1254">
                        <c:v>2.774605999999951E-4</c:v>
                      </c:pt>
                      <c:pt idx="1255">
                        <c:v>2.8065279999999197E-4</c:v>
                      </c:pt>
                      <c:pt idx="1256">
                        <c:v>2.8890379999999037E-4</c:v>
                      </c:pt>
                      <c:pt idx="1257">
                        <c:v>2.9586259999999178E-4</c:v>
                      </c:pt>
                      <c:pt idx="1258">
                        <c:v>2.9157379999999035E-4</c:v>
                      </c:pt>
                      <c:pt idx="1259">
                        <c:v>2.8518059999999511E-4</c:v>
                      </c:pt>
                      <c:pt idx="1260">
                        <c:v>2.7860739999999292E-4</c:v>
                      </c:pt>
                      <c:pt idx="1261">
                        <c:v>2.7341639999999467E-4</c:v>
                      </c:pt>
                      <c:pt idx="1262">
                        <c:v>2.7208199999999392E-4</c:v>
                      </c:pt>
                      <c:pt idx="1263">
                        <c:v>2.7517419999999084E-4</c:v>
                      </c:pt>
                      <c:pt idx="1264">
                        <c:v>2.7879859999999849E-4</c:v>
                      </c:pt>
                      <c:pt idx="1265">
                        <c:v>2.8537739999999294E-4</c:v>
                      </c:pt>
                      <c:pt idx="1266">
                        <c:v>2.8456519999999603E-4</c:v>
                      </c:pt>
                      <c:pt idx="1267">
                        <c:v>2.7813419999999083E-4</c:v>
                      </c:pt>
                      <c:pt idx="1268">
                        <c:v>2.7565979999999706E-4</c:v>
                      </c:pt>
                      <c:pt idx="1269">
                        <c:v>2.6793659999999487E-4</c:v>
                      </c:pt>
                      <c:pt idx="1270">
                        <c:v>2.6622219999999409E-4</c:v>
                      </c:pt>
                      <c:pt idx="1271">
                        <c:v>2.6183339999999271E-4</c:v>
                      </c:pt>
                      <c:pt idx="1272">
                        <c:v>2.6298339999999271E-4</c:v>
                      </c:pt>
                      <c:pt idx="1273">
                        <c:v>2.5969679999999508E-4</c:v>
                      </c:pt>
                      <c:pt idx="1274">
                        <c:v>2.6112679999999505E-4</c:v>
                      </c:pt>
                      <c:pt idx="1275">
                        <c:v>2.5793019999999049E-4</c:v>
                      </c:pt>
                      <c:pt idx="1276">
                        <c:v>2.5965019999999058E-4</c:v>
                      </c:pt>
                      <c:pt idx="1277">
                        <c:v>2.6522679999999509E-4</c:v>
                      </c:pt>
                      <c:pt idx="1278">
                        <c:v>2.7108339999999263E-4</c:v>
                      </c:pt>
                      <c:pt idx="1279">
                        <c:v>2.7104119999999581E-4</c:v>
                      </c:pt>
                      <c:pt idx="1280">
                        <c:v>2.7689779999999346E-4</c:v>
                      </c:pt>
                      <c:pt idx="1281">
                        <c:v>2.7813779999999336E-4</c:v>
                      </c:pt>
                      <c:pt idx="1282">
                        <c:v>2.7552119999999577E-4</c:v>
                      </c:pt>
                      <c:pt idx="1283">
                        <c:v>2.7290459999999817E-4</c:v>
                      </c:pt>
                      <c:pt idx="1284">
                        <c:v>2.7533679999999512E-4</c:v>
                      </c:pt>
                      <c:pt idx="1285">
                        <c:v>2.7056799999999361E-4</c:v>
                      </c:pt>
                      <c:pt idx="1286">
                        <c:v>2.7170799999999367E-4</c:v>
                      </c:pt>
                      <c:pt idx="1287">
                        <c:v>2.7323799999999358E-4</c:v>
                      </c:pt>
                      <c:pt idx="1288">
                        <c:v>2.7485799999999361E-4</c:v>
                      </c:pt>
                      <c:pt idx="1289">
                        <c:v>2.7666799999999359E-4</c:v>
                      </c:pt>
                      <c:pt idx="1290">
                        <c:v>2.7838799999999368E-4</c:v>
                      </c:pt>
                      <c:pt idx="1291">
                        <c:v>2.7943799999999362E-4</c:v>
                      </c:pt>
                      <c:pt idx="1292">
                        <c:v>2.827201999999905E-4</c:v>
                      </c:pt>
                      <c:pt idx="1293">
                        <c:v>2.8587019999999055E-4</c:v>
                      </c:pt>
                      <c:pt idx="1294">
                        <c:v>2.891101999999905E-4</c:v>
                      </c:pt>
                      <c:pt idx="1295">
                        <c:v>2.9374239999999433E-4</c:v>
                      </c:pt>
                      <c:pt idx="1296">
                        <c:v>2.9717239999999434E-4</c:v>
                      </c:pt>
                      <c:pt idx="1297">
                        <c:v>2.9917239999999439E-4</c:v>
                      </c:pt>
                      <c:pt idx="1298">
                        <c:v>2.9975239999999431E-4</c:v>
                      </c:pt>
                      <c:pt idx="1299">
                        <c:v>2.9994239999999437E-4</c:v>
                      </c:pt>
                      <c:pt idx="1300">
                        <c:v>3.0189459999999818E-4</c:v>
                      </c:pt>
                      <c:pt idx="1301">
                        <c:v>3.0470679999999503E-4</c:v>
                      </c:pt>
                      <c:pt idx="1302">
                        <c:v>3.0770899999999195E-4</c:v>
                      </c:pt>
                      <c:pt idx="1303">
                        <c:v>3.0637459999999814E-4</c:v>
                      </c:pt>
                      <c:pt idx="1304">
                        <c:v>3.0937679999999506E-4</c:v>
                      </c:pt>
                      <c:pt idx="1305">
                        <c:v>3.1061679999999506E-4</c:v>
                      </c:pt>
                      <c:pt idx="1306">
                        <c:v>3.1218899999999202E-4</c:v>
                      </c:pt>
                      <c:pt idx="1307">
                        <c:v>3.1199899999999196E-4</c:v>
                      </c:pt>
                      <c:pt idx="1308">
                        <c:v>3.1676779999999336E-4</c:v>
                      </c:pt>
                      <c:pt idx="1309">
                        <c:v>3.1442559999999653E-4</c:v>
                      </c:pt>
                      <c:pt idx="1310">
                        <c:v>3.1476779999999342E-4</c:v>
                      </c:pt>
                      <c:pt idx="1311">
                        <c:v>3.1233559999999647E-4</c:v>
                      </c:pt>
                      <c:pt idx="1312">
                        <c:v>3.1028339999999272E-4</c:v>
                      </c:pt>
                      <c:pt idx="1313">
                        <c:v>3.0928119999999585E-4</c:v>
                      </c:pt>
                      <c:pt idx="1314">
                        <c:v>3.1114339999999271E-4</c:v>
                      </c:pt>
                      <c:pt idx="1315">
                        <c:v>3.1309559999999651E-4</c:v>
                      </c:pt>
                      <c:pt idx="1316">
                        <c:v>3.1504779999999338E-4</c:v>
                      </c:pt>
                      <c:pt idx="1317">
                        <c:v>3.1838219999999408E-4</c:v>
                      </c:pt>
                      <c:pt idx="1318">
                        <c:v>3.2143659999999481E-4</c:v>
                      </c:pt>
                      <c:pt idx="1319">
                        <c:v>3.1747999999999033E-4</c:v>
                      </c:pt>
                      <c:pt idx="1320">
                        <c:v>3.1776999999999034E-4</c:v>
                      </c:pt>
                      <c:pt idx="1321">
                        <c:v>3.1733779999999344E-4</c:v>
                      </c:pt>
                      <c:pt idx="1322">
                        <c:v>3.151433999999927E-4</c:v>
                      </c:pt>
                      <c:pt idx="1323">
                        <c:v>3.1453119999999579E-4</c:v>
                      </c:pt>
                      <c:pt idx="1324">
                        <c:v>3.2000779999999342E-4</c:v>
                      </c:pt>
                      <c:pt idx="1325">
                        <c:v>3.1967559999999647E-4</c:v>
                      </c:pt>
                      <c:pt idx="1326">
                        <c:v>3.2162779999999344E-4</c:v>
                      </c:pt>
                      <c:pt idx="1327">
                        <c:v>3.2343779999999343E-4</c:v>
                      </c:pt>
                      <c:pt idx="1328">
                        <c:v>3.265399999999903E-4</c:v>
                      </c:pt>
                      <c:pt idx="1329">
                        <c:v>3.276899999999903E-4</c:v>
                      </c:pt>
                      <c:pt idx="1330">
                        <c:v>3.3040219999999414E-4</c:v>
                      </c:pt>
                      <c:pt idx="1331">
                        <c:v>3.3292439999999793E-4</c:v>
                      </c:pt>
                      <c:pt idx="1332">
                        <c:v>3.3459659999999483E-4</c:v>
                      </c:pt>
                      <c:pt idx="1333">
                        <c:v>3.3774099999999557E-4</c:v>
                      </c:pt>
                      <c:pt idx="1334">
                        <c:v>3.3416439999999794E-4</c:v>
                      </c:pt>
                      <c:pt idx="1335">
                        <c:v>3.3078779999999336E-4</c:v>
                      </c:pt>
                      <c:pt idx="1336">
                        <c:v>3.2750119999999585E-4</c:v>
                      </c:pt>
                      <c:pt idx="1337">
                        <c:v>3.2282239999999434E-4</c:v>
                      </c:pt>
                      <c:pt idx="1338">
                        <c:v>3.2202019999999054E-4</c:v>
                      </c:pt>
                      <c:pt idx="1339">
                        <c:v>3.27928999999992E-4</c:v>
                      </c:pt>
                      <c:pt idx="1340">
                        <c:v>3.3354779999999345E-4</c:v>
                      </c:pt>
                      <c:pt idx="1341">
                        <c:v>3.3612219999999411E-4</c:v>
                      </c:pt>
                      <c:pt idx="1342">
                        <c:v>3.3869659999999488E-4</c:v>
                      </c:pt>
                      <c:pt idx="1343">
                        <c:v>3.3565219999999408E-4</c:v>
                      </c:pt>
                      <c:pt idx="1344">
                        <c:v>3.3406999999999036E-4</c:v>
                      </c:pt>
                      <c:pt idx="1345">
                        <c:v>3.3121559999999657E-4</c:v>
                      </c:pt>
                      <c:pt idx="1346">
                        <c:v>3.3130559999999657E-4</c:v>
                      </c:pt>
                      <c:pt idx="1347">
                        <c:v>3.3278779999999341E-4</c:v>
                      </c:pt>
                      <c:pt idx="1348">
                        <c:v>3.3178559999999654E-4</c:v>
                      </c:pt>
                      <c:pt idx="1349">
                        <c:v>3.2902119999999582E-4</c:v>
                      </c:pt>
                      <c:pt idx="1350">
                        <c:v>3.27928999999992E-4</c:v>
                      </c:pt>
                      <c:pt idx="1351">
                        <c:v>3.2573459999999819E-4</c:v>
                      </c:pt>
                      <c:pt idx="1352">
                        <c:v>3.2492239999999434E-4</c:v>
                      </c:pt>
                      <c:pt idx="1353">
                        <c:v>3.2935899999999197E-4</c:v>
                      </c:pt>
                      <c:pt idx="1354">
                        <c:v>3.3407559999999649E-4</c:v>
                      </c:pt>
                      <c:pt idx="1355">
                        <c:v>3.3832219999999416E-4</c:v>
                      </c:pt>
                      <c:pt idx="1356">
                        <c:v>3.4226879999999871E-4</c:v>
                      </c:pt>
                      <c:pt idx="1357">
                        <c:v>3.4399319999999249E-4</c:v>
                      </c:pt>
                      <c:pt idx="1358">
                        <c:v>3.4518539999999626E-4</c:v>
                      </c:pt>
                      <c:pt idx="1359">
                        <c:v>3.4489539999999624E-4</c:v>
                      </c:pt>
                      <c:pt idx="1360">
                        <c:v>3.447953999999963E-4</c:v>
                      </c:pt>
                      <c:pt idx="1361">
                        <c:v>3.4608759999999318E-4</c:v>
                      </c:pt>
                      <c:pt idx="1362">
                        <c:v>3.4694759999999317E-4</c:v>
                      </c:pt>
                      <c:pt idx="1363">
                        <c:v>3.4546539999999633E-4</c:v>
                      </c:pt>
                      <c:pt idx="1364">
                        <c:v>3.4675759999999321E-4</c:v>
                      </c:pt>
                      <c:pt idx="1365">
                        <c:v>3.5180639999999458E-4</c:v>
                      </c:pt>
                      <c:pt idx="1366">
                        <c:v>3.5104639999999465E-4</c:v>
                      </c:pt>
                      <c:pt idx="1367">
                        <c:v>3.5146859999999843E-4</c:v>
                      </c:pt>
                      <c:pt idx="1368">
                        <c:v>3.5209079999999539E-4</c:v>
                      </c:pt>
                      <c:pt idx="1369">
                        <c:v>3.5133079999999535E-4</c:v>
                      </c:pt>
                      <c:pt idx="1370">
                        <c:v>3.4827639999999462E-4</c:v>
                      </c:pt>
                      <c:pt idx="1371">
                        <c:v>3.4699419999999084E-4</c:v>
                      </c:pt>
                      <c:pt idx="1372">
                        <c:v>3.4856639999999463E-4</c:v>
                      </c:pt>
                      <c:pt idx="1373">
                        <c:v>3.5142079999999536E-4</c:v>
                      </c:pt>
                      <c:pt idx="1374">
                        <c:v>3.5575739999999293E-4</c:v>
                      </c:pt>
                      <c:pt idx="1375">
                        <c:v>3.5805179999999373E-4</c:v>
                      </c:pt>
                      <c:pt idx="1376">
                        <c:v>3.6023619999999443E-4</c:v>
                      </c:pt>
                      <c:pt idx="1377">
                        <c:v>3.6243059999999517E-4</c:v>
                      </c:pt>
                      <c:pt idx="1378">
                        <c:v>3.6148059999999518E-4</c:v>
                      </c:pt>
                      <c:pt idx="1379">
                        <c:v>3.6095279999999203E-4</c:v>
                      </c:pt>
                      <c:pt idx="1380">
                        <c:v>3.6238719999999273E-4</c:v>
                      </c:pt>
                      <c:pt idx="1381">
                        <c:v>3.6352159999999349E-4</c:v>
                      </c:pt>
                      <c:pt idx="1382">
                        <c:v>3.6466599999999418E-4</c:v>
                      </c:pt>
                      <c:pt idx="1383">
                        <c:v>3.6757259999999179E-4</c:v>
                      </c:pt>
                      <c:pt idx="1384">
                        <c:v>3.6995699999999249E-4</c:v>
                      </c:pt>
                      <c:pt idx="1385">
                        <c:v>3.713913999999933E-4</c:v>
                      </c:pt>
                      <c:pt idx="1386">
                        <c:v>3.6885919999999641E-4</c:v>
                      </c:pt>
                      <c:pt idx="1387">
                        <c:v>3.635725999999918E-4</c:v>
                      </c:pt>
                      <c:pt idx="1388">
                        <c:v>3.5780599999999415E-4</c:v>
                      </c:pt>
                      <c:pt idx="1389">
                        <c:v>3.4984499999999588E-4</c:v>
                      </c:pt>
                      <c:pt idx="1390">
                        <c:v>3.4188399999999055E-4</c:v>
                      </c:pt>
                      <c:pt idx="1391">
                        <c:v>3.3663519999999612E-4</c:v>
                      </c:pt>
                      <c:pt idx="1392">
                        <c:v>3.355429999999923E-4</c:v>
                      </c:pt>
                      <c:pt idx="1393">
                        <c:v>3.3353859999999845E-4</c:v>
                      </c:pt>
                      <c:pt idx="1394">
                        <c:v>3.3263639999999458E-4</c:v>
                      </c:pt>
                      <c:pt idx="1395">
                        <c:v>3.3406639999999466E-4</c:v>
                      </c:pt>
                      <c:pt idx="1396">
                        <c:v>3.3515859999999848E-4</c:v>
                      </c:pt>
                      <c:pt idx="1397">
                        <c:v>3.3764299999999229E-4</c:v>
                      </c:pt>
                      <c:pt idx="1398">
                        <c:v>3.40117399999993E-4</c:v>
                      </c:pt>
                      <c:pt idx="1399">
                        <c:v>3.3964739999999298E-4</c:v>
                      </c:pt>
                      <c:pt idx="1400">
                        <c:v>3.4340399999999063E-4</c:v>
                      </c:pt>
                      <c:pt idx="1401">
                        <c:v>3.4693839999999827E-4</c:v>
                      </c:pt>
                      <c:pt idx="1402">
                        <c:v>3.4908059999999509E-4</c:v>
                      </c:pt>
                      <c:pt idx="1403">
                        <c:v>3.4874839999999825E-4</c:v>
                      </c:pt>
                      <c:pt idx="1404">
                        <c:v>3.5303279999999201E-4</c:v>
                      </c:pt>
                      <c:pt idx="1405">
                        <c:v>3.533705999999951E-4</c:v>
                      </c:pt>
                      <c:pt idx="1406">
                        <c:v>3.5341839999999828E-4</c:v>
                      </c:pt>
                      <c:pt idx="1407">
                        <c:v>3.5413619999999444E-4</c:v>
                      </c:pt>
                      <c:pt idx="1408">
                        <c:v>3.5275959999999675E-4</c:v>
                      </c:pt>
                      <c:pt idx="1409">
                        <c:v>3.5642179999999365E-4</c:v>
                      </c:pt>
                      <c:pt idx="1410">
                        <c:v>3.529029999999922E-4</c:v>
                      </c:pt>
                      <c:pt idx="1411">
                        <c:v>3.5065639999999469E-4</c:v>
                      </c:pt>
                      <c:pt idx="1412">
                        <c:v>3.5018199999999392E-4</c:v>
                      </c:pt>
                      <c:pt idx="1413">
                        <c:v>3.5180199999999395E-4</c:v>
                      </c:pt>
                      <c:pt idx="1414">
                        <c:v>3.492853999999963E-4</c:v>
                      </c:pt>
                      <c:pt idx="1415">
                        <c:v>3.5432979999999704E-4</c:v>
                      </c:pt>
                      <c:pt idx="1416">
                        <c:v>3.535753999999963E-4</c:v>
                      </c:pt>
                      <c:pt idx="1417">
                        <c:v>3.5056879999999864E-4</c:v>
                      </c:pt>
                      <c:pt idx="1418">
                        <c:v>3.4866439999999802E-4</c:v>
                      </c:pt>
                      <c:pt idx="1419">
                        <c:v>3.4770999999999034E-4</c:v>
                      </c:pt>
                      <c:pt idx="1420">
                        <c:v>3.4747779999999345E-4</c:v>
                      </c:pt>
                      <c:pt idx="1421">
                        <c:v>3.5295439999999791E-4</c:v>
                      </c:pt>
                      <c:pt idx="1422">
                        <c:v>3.5982319999999248E-4</c:v>
                      </c:pt>
                      <c:pt idx="1423">
                        <c:v>3.6529979999999705E-4</c:v>
                      </c:pt>
                      <c:pt idx="1424">
                        <c:v>3.6992639999999463E-4</c:v>
                      </c:pt>
                      <c:pt idx="1425">
                        <c:v>3.704063999999946E-4</c:v>
                      </c:pt>
                      <c:pt idx="1426">
                        <c:v>3.6868199999999388E-4</c:v>
                      </c:pt>
                      <c:pt idx="1427">
                        <c:v>3.6696759999999321E-4</c:v>
                      </c:pt>
                      <c:pt idx="1428">
                        <c:v>3.6573319999999251E-4</c:v>
                      </c:pt>
                      <c:pt idx="1429">
                        <c:v>3.6301659999999486E-4</c:v>
                      </c:pt>
                      <c:pt idx="1430">
                        <c:v>3.6392439999999792E-4</c:v>
                      </c:pt>
                      <c:pt idx="1431">
                        <c:v>3.6168779999999341E-4</c:v>
                      </c:pt>
                      <c:pt idx="1432">
                        <c:v>3.6187339999999273E-4</c:v>
                      </c:pt>
                      <c:pt idx="1433">
                        <c:v>3.5735239999999441E-4</c:v>
                      </c:pt>
                      <c:pt idx="1434">
                        <c:v>3.5653579999999675E-4</c:v>
                      </c:pt>
                      <c:pt idx="1435">
                        <c:v>3.5496919999999216E-4</c:v>
                      </c:pt>
                      <c:pt idx="1436">
                        <c:v>3.5587699999999533E-4</c:v>
                      </c:pt>
                      <c:pt idx="1437">
                        <c:v>3.5640479999999837E-4</c:v>
                      </c:pt>
                      <c:pt idx="1438">
                        <c:v>3.6026699999999528E-4</c:v>
                      </c:pt>
                      <c:pt idx="1439">
                        <c:v>3.5969259999999456E-4</c:v>
                      </c:pt>
                      <c:pt idx="1440">
                        <c:v>3.6041039999999073E-4</c:v>
                      </c:pt>
                      <c:pt idx="1441">
                        <c:v>3.6241039999999078E-4</c:v>
                      </c:pt>
                      <c:pt idx="1442">
                        <c:v>3.6245819999999385E-4</c:v>
                      </c:pt>
                      <c:pt idx="1443">
                        <c:v>3.6379819999999381E-4</c:v>
                      </c:pt>
                      <c:pt idx="1444">
                        <c:v>3.6642039999999071E-4</c:v>
                      </c:pt>
                      <c:pt idx="1445">
                        <c:v>3.6951259999999458E-4</c:v>
                      </c:pt>
                      <c:pt idx="1446">
                        <c:v>3.711325999999946E-4</c:v>
                      </c:pt>
                      <c:pt idx="1447">
                        <c:v>3.7118039999999074E-4</c:v>
                      </c:pt>
                      <c:pt idx="1448">
                        <c:v>3.6846379999999309E-4</c:v>
                      </c:pt>
                      <c:pt idx="1449">
                        <c:v>3.6574719999999555E-4</c:v>
                      </c:pt>
                      <c:pt idx="1450">
                        <c:v>3.6117839999999404E-4</c:v>
                      </c:pt>
                      <c:pt idx="1451">
                        <c:v>3.599339999999934E-4</c:v>
                      </c:pt>
                      <c:pt idx="1452">
                        <c:v>3.5859959999999264E-4</c:v>
                      </c:pt>
                      <c:pt idx="1453">
                        <c:v>3.5974959999999264E-4</c:v>
                      </c:pt>
                      <c:pt idx="1454">
                        <c:v>3.6022959999999261E-4</c:v>
                      </c:pt>
                      <c:pt idx="1455">
                        <c:v>3.6256179999999644E-4</c:v>
                      </c:pt>
                      <c:pt idx="1456">
                        <c:v>3.6442399999999341E-4</c:v>
                      </c:pt>
                      <c:pt idx="1457">
                        <c:v>3.6527399999999335E-4</c:v>
                      </c:pt>
                      <c:pt idx="1458">
                        <c:v>3.6623399999999339E-4</c:v>
                      </c:pt>
                      <c:pt idx="1459">
                        <c:v>3.6609179999999651E-4</c:v>
                      </c:pt>
                      <c:pt idx="1460">
                        <c:v>3.6408739999999572E-4</c:v>
                      </c:pt>
                      <c:pt idx="1461">
                        <c:v>3.6208299999999504E-4</c:v>
                      </c:pt>
                      <c:pt idx="1462">
                        <c:v>3.5970859999999427E-4</c:v>
                      </c:pt>
                      <c:pt idx="1463">
                        <c:v>3.5812639999999044E-4</c:v>
                      </c:pt>
                      <c:pt idx="1464">
                        <c:v>3.5498199999999664E-4</c:v>
                      </c:pt>
                      <c:pt idx="1465">
                        <c:v>3.5302979999999283E-4</c:v>
                      </c:pt>
                      <c:pt idx="1466">
                        <c:v>3.5088759999999601E-4</c:v>
                      </c:pt>
                      <c:pt idx="1467">
                        <c:v>3.568385999999943E-4</c:v>
                      </c:pt>
                      <c:pt idx="1468">
                        <c:v>3.6141739999999574E-4</c:v>
                      </c:pt>
                      <c:pt idx="1469">
                        <c:v>3.6423399999999334E-4</c:v>
                      </c:pt>
                      <c:pt idx="1470">
                        <c:v>3.6622839999999408E-4</c:v>
                      </c:pt>
                      <c:pt idx="1471">
                        <c:v>3.6942499999999864E-4</c:v>
                      </c:pt>
                      <c:pt idx="1472">
                        <c:v>3.6236619999999024E-4</c:v>
                      </c:pt>
                      <c:pt idx="1473">
                        <c:v>3.584617999999965E-4</c:v>
                      </c:pt>
                      <c:pt idx="1474">
                        <c:v>3.5879399999999334E-4</c:v>
                      </c:pt>
                      <c:pt idx="1475">
                        <c:v>3.5874619999999027E-4</c:v>
                      </c:pt>
                      <c:pt idx="1476">
                        <c:v>3.6050279999999481E-4</c:v>
                      </c:pt>
                      <c:pt idx="1477">
                        <c:v>3.6708599999999694E-4</c:v>
                      </c:pt>
                      <c:pt idx="1478">
                        <c:v>3.7042479999999838E-4</c:v>
                      </c:pt>
                      <c:pt idx="1479">
                        <c:v>3.7318359999999296E-4</c:v>
                      </c:pt>
                      <c:pt idx="1480">
                        <c:v>3.7509239999999433E-4</c:v>
                      </c:pt>
                      <c:pt idx="1481">
                        <c:v>3.7413679999999503E-4</c:v>
                      </c:pt>
                      <c:pt idx="1482">
                        <c:v>3.7327119999999584E-4</c:v>
                      </c:pt>
                      <c:pt idx="1483">
                        <c:v>3.7241559999999648E-4</c:v>
                      </c:pt>
                      <c:pt idx="1484">
                        <c:v>3.7102779999999345E-4</c:v>
                      </c:pt>
                      <c:pt idx="1485">
                        <c:v>3.7011999999999028E-4</c:v>
                      </c:pt>
                      <c:pt idx="1486">
                        <c:v>3.6335119999999577E-4</c:v>
                      </c:pt>
                      <c:pt idx="1487">
                        <c:v>3.524357999999967E-4</c:v>
                      </c:pt>
                      <c:pt idx="1488">
                        <c:v>3.4191039999999077E-4</c:v>
                      </c:pt>
                      <c:pt idx="1489">
                        <c:v>3.3137499999999866E-4</c:v>
                      </c:pt>
                      <c:pt idx="1490">
                        <c:v>3.2241179999999646E-4</c:v>
                      </c:pt>
                      <c:pt idx="1491">
                        <c:v>3.2350399999999334E-4</c:v>
                      </c:pt>
                      <c:pt idx="1492">
                        <c:v>3.2737059999999099E-4</c:v>
                      </c:pt>
                      <c:pt idx="1493">
                        <c:v>3.340915999999962E-4</c:v>
                      </c:pt>
                      <c:pt idx="1494">
                        <c:v>3.3943039999999075E-4</c:v>
                      </c:pt>
                      <c:pt idx="1495">
                        <c:v>3.435769999999953E-4</c:v>
                      </c:pt>
                      <c:pt idx="1496">
                        <c:v>3.4624139999999597E-4</c:v>
                      </c:pt>
                      <c:pt idx="1497">
                        <c:v>3.4724359999999295E-4</c:v>
                      </c:pt>
                      <c:pt idx="1498">
                        <c:v>3.4548139999999604E-4</c:v>
                      </c:pt>
                      <c:pt idx="1499">
                        <c:v>3.5063019999999052E-4</c:v>
                      </c:pt>
                      <c:pt idx="1500">
                        <c:v>3.5438679999999511E-4</c:v>
                      </c:pt>
                      <c:pt idx="1501">
                        <c:v>3.5834339999999266E-4</c:v>
                      </c:pt>
                      <c:pt idx="1502">
                        <c:v>3.6325999999999026E-4</c:v>
                      </c:pt>
                      <c:pt idx="1503">
                        <c:v>3.5987339999999268E-4</c:v>
                      </c:pt>
                      <c:pt idx="1504">
                        <c:v>3.5372239999999439E-4</c:v>
                      </c:pt>
                      <c:pt idx="1505">
                        <c:v>3.4481699999999531E-4</c:v>
                      </c:pt>
                      <c:pt idx="1506">
                        <c:v>3.3680379999999311E-4</c:v>
                      </c:pt>
                      <c:pt idx="1507">
                        <c:v>3.3089499999999859E-4</c:v>
                      </c:pt>
                      <c:pt idx="1508">
                        <c:v>3.3289939999999244E-4</c:v>
                      </c:pt>
                      <c:pt idx="1509">
                        <c:v>3.3489379999999318E-4</c:v>
                      </c:pt>
                      <c:pt idx="1510">
                        <c:v>3.3957259999999457E-4</c:v>
                      </c:pt>
                      <c:pt idx="1511">
                        <c:v>3.4452139999999599E-4</c:v>
                      </c:pt>
                      <c:pt idx="1512">
                        <c:v>3.4309139999999603E-4</c:v>
                      </c:pt>
                      <c:pt idx="1513">
                        <c:v>3.4166139999999606E-4</c:v>
                      </c:pt>
                      <c:pt idx="1514">
                        <c:v>3.4261579999999669E-4</c:v>
                      </c:pt>
                      <c:pt idx="1515">
                        <c:v>3.3756139999999602E-4</c:v>
                      </c:pt>
                      <c:pt idx="1516">
                        <c:v>3.3398919999999218E-4</c:v>
                      </c:pt>
                      <c:pt idx="1517">
                        <c:v>3.3394139999999605E-4</c:v>
                      </c:pt>
                      <c:pt idx="1518">
                        <c:v>3.3498579999999669E-4</c:v>
                      </c:pt>
                      <c:pt idx="1519">
                        <c:v>3.3355579999999672E-4</c:v>
                      </c:pt>
                      <c:pt idx="1520">
                        <c:v>3.3684239999999435E-4</c:v>
                      </c:pt>
                      <c:pt idx="1521">
                        <c:v>3.3855679999999513E-4</c:v>
                      </c:pt>
                      <c:pt idx="1522">
                        <c:v>3.3760679999999513E-4</c:v>
                      </c:pt>
                      <c:pt idx="1523">
                        <c:v>3.3731679999999512E-4</c:v>
                      </c:pt>
                      <c:pt idx="1524">
                        <c:v>3.3731679999999512E-4</c:v>
                      </c:pt>
                      <c:pt idx="1525">
                        <c:v>3.3417239999999437E-4</c:v>
                      </c:pt>
                      <c:pt idx="1526">
                        <c:v>3.338923999999943E-4</c:v>
                      </c:pt>
                      <c:pt idx="1527">
                        <c:v>3.3498459999999823E-4</c:v>
                      </c:pt>
                      <c:pt idx="1528">
                        <c:v>3.3607679999999511E-4</c:v>
                      </c:pt>
                      <c:pt idx="1529">
                        <c:v>3.3679899999999202E-4</c:v>
                      </c:pt>
                      <c:pt idx="1530">
                        <c:v>3.36508999999992E-4</c:v>
                      </c:pt>
                      <c:pt idx="1531">
                        <c:v>3.3493679999999505E-4</c:v>
                      </c:pt>
                      <c:pt idx="1532">
                        <c:v>3.333645999999982E-4</c:v>
                      </c:pt>
                      <c:pt idx="1533">
                        <c:v>3.3455679999999503E-4</c:v>
                      </c:pt>
                      <c:pt idx="1534">
                        <c:v>3.3602899999999193E-4</c:v>
                      </c:pt>
                      <c:pt idx="1535">
                        <c:v>3.4027559999999654E-4</c:v>
                      </c:pt>
                      <c:pt idx="1536">
                        <c:v>3.4293999999999026E-4</c:v>
                      </c:pt>
                      <c:pt idx="1537">
                        <c:v>3.4442219999999415E-4</c:v>
                      </c:pt>
                      <c:pt idx="1538">
                        <c:v>3.4589439999999799E-4</c:v>
                      </c:pt>
                      <c:pt idx="1539">
                        <c:v>3.4432219999999409E-4</c:v>
                      </c:pt>
                      <c:pt idx="1540">
                        <c:v>3.4155779999999337E-4</c:v>
                      </c:pt>
                      <c:pt idx="1541">
                        <c:v>3.3898339999999271E-4</c:v>
                      </c:pt>
                      <c:pt idx="1542">
                        <c:v>3.3621899999999199E-4</c:v>
                      </c:pt>
                      <c:pt idx="1543">
                        <c:v>3.3050019999999048E-4</c:v>
                      </c:pt>
                      <c:pt idx="1544">
                        <c:v>3.2792579999999676E-4</c:v>
                      </c:pt>
                      <c:pt idx="1545">
                        <c:v>3.2526139999999599E-4</c:v>
                      </c:pt>
                      <c:pt idx="1546">
                        <c:v>3.2121479999999843E-4</c:v>
                      </c:pt>
                      <c:pt idx="1547">
                        <c:v>3.2011259999999457E-4</c:v>
                      </c:pt>
                      <c:pt idx="1548">
                        <c:v>3.2197479999999837E-4</c:v>
                      </c:pt>
                      <c:pt idx="1549">
                        <c:v>3.2383699999999533E-4</c:v>
                      </c:pt>
                      <c:pt idx="1550">
                        <c:v>3.2836359999999286E-4</c:v>
                      </c:pt>
                      <c:pt idx="1551">
                        <c:v>3.338923999999943E-4</c:v>
                      </c:pt>
                      <c:pt idx="1552">
                        <c:v>3.3636679999999512E-4</c:v>
                      </c:pt>
                      <c:pt idx="1553">
                        <c:v>3.3331239999999439E-4</c:v>
                      </c:pt>
                      <c:pt idx="1554">
                        <c:v>3.3007799999999364E-4</c:v>
                      </c:pt>
                      <c:pt idx="1555">
                        <c:v>3.2416919999999217E-4</c:v>
                      </c:pt>
                      <c:pt idx="1556">
                        <c:v>3.2002259999999456E-4</c:v>
                      </c:pt>
                      <c:pt idx="1557">
                        <c:v>3.1873039999999074E-4</c:v>
                      </c:pt>
                      <c:pt idx="1558">
                        <c:v>3.2168479999999835E-4</c:v>
                      </c:pt>
                      <c:pt idx="1559">
                        <c:v>3.231669999999953E-4</c:v>
                      </c:pt>
                      <c:pt idx="1560">
                        <c:v>3.2683359999999295E-4</c:v>
                      </c:pt>
                      <c:pt idx="1561">
                        <c:v>3.2626359999999286E-4</c:v>
                      </c:pt>
                      <c:pt idx="1562">
                        <c:v>3.267857999999967E-4</c:v>
                      </c:pt>
                      <c:pt idx="1563">
                        <c:v>3.2168919999999216E-4</c:v>
                      </c:pt>
                      <c:pt idx="1564">
                        <c:v>3.22211399999996E-4</c:v>
                      </c:pt>
                      <c:pt idx="1565">
                        <c:v>3.2183139999999598E-4</c:v>
                      </c:pt>
                      <c:pt idx="1566">
                        <c:v>3.2568799999999358E-4</c:v>
                      </c:pt>
                      <c:pt idx="1567">
                        <c:v>3.2568799999999358E-4</c:v>
                      </c:pt>
                      <c:pt idx="1568">
                        <c:v>3.2926459999999816E-4</c:v>
                      </c:pt>
                      <c:pt idx="1569">
                        <c:v>3.3284119999999579E-4</c:v>
                      </c:pt>
                      <c:pt idx="1570">
                        <c:v>3.2811459999999815E-4</c:v>
                      </c:pt>
                      <c:pt idx="1571">
                        <c:v>3.2454799999999363E-4</c:v>
                      </c:pt>
                      <c:pt idx="1572">
                        <c:v>3.283623999999944E-4</c:v>
                      </c:pt>
                      <c:pt idx="1573">
                        <c:v>3.3145459999999816E-4</c:v>
                      </c:pt>
                      <c:pt idx="1574">
                        <c:v>3.2783579999999676E-4</c:v>
                      </c:pt>
                      <c:pt idx="1575">
                        <c:v>3.3398239999999431E-4</c:v>
                      </c:pt>
                      <c:pt idx="1576">
                        <c:v>3.3494239999999436E-4</c:v>
                      </c:pt>
                      <c:pt idx="1577">
                        <c:v>3.3350799999999365E-4</c:v>
                      </c:pt>
                      <c:pt idx="1578">
                        <c:v>3.3217359999999289E-4</c:v>
                      </c:pt>
                      <c:pt idx="1579">
                        <c:v>3.3479579999999673E-4</c:v>
                      </c:pt>
                      <c:pt idx="1580">
                        <c:v>3.3318139999999601E-4</c:v>
                      </c:pt>
                      <c:pt idx="1581">
                        <c:v>3.3432139999999607E-4</c:v>
                      </c:pt>
                      <c:pt idx="1582">
                        <c:v>3.3499139999999599E-4</c:v>
                      </c:pt>
                      <c:pt idx="1583">
                        <c:v>3.3189479999999843E-4</c:v>
                      </c:pt>
                      <c:pt idx="1584">
                        <c:v>3.3175259999999461E-4</c:v>
                      </c:pt>
                      <c:pt idx="1585">
                        <c:v>3.3161039999999079E-4</c:v>
                      </c:pt>
                      <c:pt idx="1586">
                        <c:v>3.2946379999999312E-4</c:v>
                      </c:pt>
                      <c:pt idx="1587">
                        <c:v>3.2841939999999237E-4</c:v>
                      </c:pt>
                      <c:pt idx="1588">
                        <c:v>3.2403059999999099E-4</c:v>
                      </c:pt>
                      <c:pt idx="1589">
                        <c:v>3.1835959999999266E-4</c:v>
                      </c:pt>
                      <c:pt idx="1590">
                        <c:v>3.1512079999999811E-4</c:v>
                      </c:pt>
                      <c:pt idx="1591">
                        <c:v>3.1674079999999814E-4</c:v>
                      </c:pt>
                      <c:pt idx="1592">
                        <c:v>3.1497419999999355E-4</c:v>
                      </c:pt>
                      <c:pt idx="1593">
                        <c:v>3.1893639999999051E-4</c:v>
                      </c:pt>
                      <c:pt idx="1594">
                        <c:v>3.2279859999999425E-4</c:v>
                      </c:pt>
                      <c:pt idx="1595">
                        <c:v>3.2312639999999046E-4</c:v>
                      </c:pt>
                      <c:pt idx="1596">
                        <c:v>3.2079979999999288E-4</c:v>
                      </c:pt>
                      <c:pt idx="1597">
                        <c:v>3.2036759999999598E-4</c:v>
                      </c:pt>
                      <c:pt idx="1598">
                        <c:v>3.2022539999999216E-4</c:v>
                      </c:pt>
                      <c:pt idx="1599">
                        <c:v>3.2142319999999523E-4</c:v>
                      </c:pt>
                      <c:pt idx="1600">
                        <c:v>3.2151879999999455E-4</c:v>
                      </c:pt>
                      <c:pt idx="1601">
                        <c:v>3.1855999999999302E-4</c:v>
                      </c:pt>
                      <c:pt idx="1602">
                        <c:v>3.1699339999999548E-4</c:v>
                      </c:pt>
                      <c:pt idx="1603">
                        <c:v>3.1493679999999088E-4</c:v>
                      </c:pt>
                      <c:pt idx="1604">
                        <c:v>3.099879999999964E-4</c:v>
                      </c:pt>
                      <c:pt idx="1605">
                        <c:v>3.0917579999999254E-4</c:v>
                      </c:pt>
                      <c:pt idx="1606">
                        <c:v>3.1079579999999257E-4</c:v>
                      </c:pt>
                      <c:pt idx="1607">
                        <c:v>3.1103359999999571E-4</c:v>
                      </c:pt>
                      <c:pt idx="1608">
                        <c:v>3.1156139999999181E-4</c:v>
                      </c:pt>
                      <c:pt idx="1609">
                        <c:v>3.1347139999999185E-4</c:v>
                      </c:pt>
                      <c:pt idx="1610">
                        <c:v>3.1341919999999497E-4</c:v>
                      </c:pt>
                      <c:pt idx="1611">
                        <c:v>3.1408919999999501E-4</c:v>
                      </c:pt>
                      <c:pt idx="1612">
                        <c:v>3.1227479999999428E-4</c:v>
                      </c:pt>
                      <c:pt idx="1613">
                        <c:v>3.1037039999999355E-4</c:v>
                      </c:pt>
                      <c:pt idx="1614">
                        <c:v>3.0708379999999592E-4</c:v>
                      </c:pt>
                      <c:pt idx="1615">
                        <c:v>3.0507939999999513E-4</c:v>
                      </c:pt>
                      <c:pt idx="1616">
                        <c:v>3.0417719999999832E-4</c:v>
                      </c:pt>
                      <c:pt idx="1617">
                        <c:v>3.0564939999999522E-4</c:v>
                      </c:pt>
                      <c:pt idx="1618">
                        <c:v>3.069415999999921E-4</c:v>
                      </c:pt>
                      <c:pt idx="1619">
                        <c:v>3.069415999999921E-4</c:v>
                      </c:pt>
                      <c:pt idx="1620">
                        <c:v>3.078915999999921E-4</c:v>
                      </c:pt>
                      <c:pt idx="1621">
                        <c:v>3.0875159999999209E-4</c:v>
                      </c:pt>
                      <c:pt idx="1622">
                        <c:v>3.1009159999999204E-4</c:v>
                      </c:pt>
                      <c:pt idx="1623">
                        <c:v>3.1013939999999522E-4</c:v>
                      </c:pt>
                      <c:pt idx="1624">
                        <c:v>3.1285159999999202E-4</c:v>
                      </c:pt>
                      <c:pt idx="1625">
                        <c:v>3.1414379999999595E-4</c:v>
                      </c:pt>
                      <c:pt idx="1626">
                        <c:v>3.1266159999999207E-4</c:v>
                      </c:pt>
                      <c:pt idx="1627">
                        <c:v>3.1079939999999521E-4</c:v>
                      </c:pt>
                      <c:pt idx="1628">
                        <c:v>3.1437599999999284E-4</c:v>
                      </c:pt>
                      <c:pt idx="1629">
                        <c:v>3.1380599999999276E-4</c:v>
                      </c:pt>
                      <c:pt idx="1630">
                        <c:v>3.1104159999999204E-4</c:v>
                      </c:pt>
                      <c:pt idx="1631">
                        <c:v>3.0965939999999515E-4</c:v>
                      </c:pt>
                      <c:pt idx="1632">
                        <c:v>3.0827719999999826E-4</c:v>
                      </c:pt>
                      <c:pt idx="1633">
                        <c:v>3.0274839999999681E-4</c:v>
                      </c:pt>
                      <c:pt idx="1634">
                        <c:v>3.01746199999993E-4</c:v>
                      </c:pt>
                      <c:pt idx="1635">
                        <c:v>3.0074399999999613E-4</c:v>
                      </c:pt>
                      <c:pt idx="1636">
                        <c:v>2.973673999999985E-4</c:v>
                      </c:pt>
                      <c:pt idx="1637">
                        <c:v>2.9950959999999543E-4</c:v>
                      </c:pt>
                      <c:pt idx="1638">
                        <c:v>3.0441619999999297E-4</c:v>
                      </c:pt>
                      <c:pt idx="1639">
                        <c:v>3.0756059999999372E-4</c:v>
                      </c:pt>
                      <c:pt idx="1640">
                        <c:v>3.0942279999999058E-4</c:v>
                      </c:pt>
                      <c:pt idx="1641">
                        <c:v>3.1533159999999204E-4</c:v>
                      </c:pt>
                      <c:pt idx="1642">
                        <c:v>3.1185499999999446E-4</c:v>
                      </c:pt>
                      <c:pt idx="1643">
                        <c:v>3.0837839999999688E-4</c:v>
                      </c:pt>
                      <c:pt idx="1644">
                        <c:v>3.0489179999999231E-4</c:v>
                      </c:pt>
                      <c:pt idx="1645">
                        <c:v>3.0141519999999473E-4</c:v>
                      </c:pt>
                      <c:pt idx="1646">
                        <c:v>2.9693639999999323E-4</c:v>
                      </c:pt>
                      <c:pt idx="1647">
                        <c:v>2.9769639999999327E-4</c:v>
                      </c:pt>
                      <c:pt idx="1648">
                        <c:v>2.9984859999999708E-4</c:v>
                      </c:pt>
                      <c:pt idx="1649">
                        <c:v>3.0031859999999711E-4</c:v>
                      </c:pt>
                      <c:pt idx="1650">
                        <c:v>3.0484519999999463E-4</c:v>
                      </c:pt>
                      <c:pt idx="1651">
                        <c:v>3.0732959999999539E-4</c:v>
                      </c:pt>
                      <c:pt idx="1652">
                        <c:v>3.0942399999999608E-4</c:v>
                      </c:pt>
                      <c:pt idx="1653">
                        <c:v>3.1013619999999305E-4</c:v>
                      </c:pt>
                      <c:pt idx="1654">
                        <c:v>3.0975619999999303E-4</c:v>
                      </c:pt>
                      <c:pt idx="1655">
                        <c:v>3.0661179999999229E-4</c:v>
                      </c:pt>
                      <c:pt idx="1656">
                        <c:v>3.0265519999999463E-4</c:v>
                      </c:pt>
                      <c:pt idx="1657">
                        <c:v>3.0046079999999399E-4</c:v>
                      </c:pt>
                      <c:pt idx="1658">
                        <c:v>2.9631419999999638E-4</c:v>
                      </c:pt>
                      <c:pt idx="1659">
                        <c:v>2.9216759999999183E-4</c:v>
                      </c:pt>
                      <c:pt idx="1660">
                        <c:v>2.8940319999999804E-4</c:v>
                      </c:pt>
                      <c:pt idx="1661">
                        <c:v>2.8745099999999413E-4</c:v>
                      </c:pt>
                      <c:pt idx="1662">
                        <c:v>2.8411659999999343E-4</c:v>
                      </c:pt>
                      <c:pt idx="1663">
                        <c:v>2.8216439999999656E-4</c:v>
                      </c:pt>
                      <c:pt idx="1664">
                        <c:v>2.8158439999999654E-4</c:v>
                      </c:pt>
                      <c:pt idx="1665">
                        <c:v>2.8702319999999797E-4</c:v>
                      </c:pt>
                      <c:pt idx="1666">
                        <c:v>2.9278419999999631E-4</c:v>
                      </c:pt>
                      <c:pt idx="1667">
                        <c:v>2.96460799999994E-4</c:v>
                      </c:pt>
                      <c:pt idx="1668">
                        <c:v>3.0088739999999852E-4</c:v>
                      </c:pt>
                      <c:pt idx="1669">
                        <c:v>2.997951999999947E-4</c:v>
                      </c:pt>
                      <c:pt idx="1670">
                        <c:v>2.9684079999999391E-4</c:v>
                      </c:pt>
                      <c:pt idx="1671">
                        <c:v>2.935541999999964E-4</c:v>
                      </c:pt>
                      <c:pt idx="1672">
                        <c:v>2.9106979999999564E-4</c:v>
                      </c:pt>
                      <c:pt idx="1673">
                        <c:v>2.9116979999999559E-4</c:v>
                      </c:pt>
                      <c:pt idx="1674">
                        <c:v>2.9402419999999632E-4</c:v>
                      </c:pt>
                      <c:pt idx="1675">
                        <c:v>2.9483639999999323E-4</c:v>
                      </c:pt>
                      <c:pt idx="1676">
                        <c:v>2.9554859999999703E-4</c:v>
                      </c:pt>
                      <c:pt idx="1677">
                        <c:v>2.9202419999999638E-4</c:v>
                      </c:pt>
                      <c:pt idx="1678">
                        <c:v>2.8768759999999176E-4</c:v>
                      </c:pt>
                      <c:pt idx="1679">
                        <c:v>2.8196879999999036E-4</c:v>
                      </c:pt>
                      <c:pt idx="1680">
                        <c:v>2.7830219999999272E-4</c:v>
                      </c:pt>
                      <c:pt idx="1681">
                        <c:v>2.7472559999999508E-4</c:v>
                      </c:pt>
                      <c:pt idx="1682">
                        <c:v>2.784399999999958E-4</c:v>
                      </c:pt>
                      <c:pt idx="1683">
                        <c:v>2.839687999999903E-4</c:v>
                      </c:pt>
                      <c:pt idx="1684">
                        <c:v>2.8940759999999185E-4</c:v>
                      </c:pt>
                      <c:pt idx="1685">
                        <c:v>2.9474639999999322E-4</c:v>
                      </c:pt>
                      <c:pt idx="1686">
                        <c:v>2.9870299999999088E-4</c:v>
                      </c:pt>
                      <c:pt idx="1687">
                        <c:v>2.9812299999999086E-4</c:v>
                      </c:pt>
                      <c:pt idx="1688">
                        <c:v>2.9736299999999082E-4</c:v>
                      </c:pt>
                      <c:pt idx="1689">
                        <c:v>2.9945739999999855E-4</c:v>
                      </c:pt>
                      <c:pt idx="1690">
                        <c:v>3.0165179999999225E-4</c:v>
                      </c:pt>
                      <c:pt idx="1691">
                        <c:v>3.0531839999999684E-4</c:v>
                      </c:pt>
                      <c:pt idx="1692">
                        <c:v>3.0346619999999298E-4</c:v>
                      </c:pt>
                      <c:pt idx="1693">
                        <c:v>3.0217399999999609E-4</c:v>
                      </c:pt>
                      <c:pt idx="1694">
                        <c:v>2.9726739999999855E-4</c:v>
                      </c:pt>
                      <c:pt idx="1695">
                        <c:v>2.881141999999964E-4</c:v>
                      </c:pt>
                      <c:pt idx="1696">
                        <c:v>2.815353999999949E-4</c:v>
                      </c:pt>
                      <c:pt idx="1697">
                        <c:v>2.8324979999999568E-4</c:v>
                      </c:pt>
                      <c:pt idx="1698">
                        <c:v>2.8634639999999324E-4</c:v>
                      </c:pt>
                      <c:pt idx="1699">
                        <c:v>2.8992299999999087E-4</c:v>
                      </c:pt>
                      <c:pt idx="1700">
                        <c:v>2.9726619999999304E-4</c:v>
                      </c:pt>
                      <c:pt idx="1701">
                        <c:v>3.0055279999999067E-4</c:v>
                      </c:pt>
                      <c:pt idx="1702">
                        <c:v>2.9673839999999683E-4</c:v>
                      </c:pt>
                      <c:pt idx="1703">
                        <c:v>2.9430619999999306E-4</c:v>
                      </c:pt>
                      <c:pt idx="1704">
                        <c:v>2.9049179999999228E-4</c:v>
                      </c:pt>
                      <c:pt idx="1705">
                        <c:v>2.8696739999999846E-4</c:v>
                      </c:pt>
                      <c:pt idx="1706">
                        <c:v>2.8306299999999085E-4</c:v>
                      </c:pt>
                      <c:pt idx="1707">
                        <c:v>2.8348519999999463E-4</c:v>
                      </c:pt>
                      <c:pt idx="1708">
                        <c:v>2.834373999999985E-4</c:v>
                      </c:pt>
                      <c:pt idx="1709">
                        <c:v>2.8357959999999538E-4</c:v>
                      </c:pt>
                      <c:pt idx="1710">
                        <c:v>2.8491399999999614E-4</c:v>
                      </c:pt>
                      <c:pt idx="1711">
                        <c:v>2.8662839999999681E-4</c:v>
                      </c:pt>
                      <c:pt idx="1712">
                        <c:v>2.8620059999999372E-4</c:v>
                      </c:pt>
                      <c:pt idx="1713">
                        <c:v>2.8625279999999059E-4</c:v>
                      </c:pt>
                      <c:pt idx="1714">
                        <c:v>2.8453279999999062E-4</c:v>
                      </c:pt>
                      <c:pt idx="1715">
                        <c:v>2.8595719999999832E-4</c:v>
                      </c:pt>
                      <c:pt idx="1716">
                        <c:v>2.8729159999999203E-4</c:v>
                      </c:pt>
                      <c:pt idx="1717">
                        <c:v>2.889159999999928E-4</c:v>
                      </c:pt>
                      <c:pt idx="1718">
                        <c:v>2.9053039999999352E-4</c:v>
                      </c:pt>
                      <c:pt idx="1719">
                        <c:v>2.925347999999942E-4</c:v>
                      </c:pt>
                      <c:pt idx="1720">
                        <c:v>2.9177479999999427E-4</c:v>
                      </c:pt>
                      <c:pt idx="1721">
                        <c:v>2.8834039999999352E-4</c:v>
                      </c:pt>
                      <c:pt idx="1722">
                        <c:v>2.8538599999999284E-4</c:v>
                      </c:pt>
                      <c:pt idx="1723">
                        <c:v>2.8094939999999521E-4</c:v>
                      </c:pt>
                      <c:pt idx="1724">
                        <c:v>2.7671279999999065E-4</c:v>
                      </c:pt>
                      <c:pt idx="1725">
                        <c:v>2.7246619999999298E-4</c:v>
                      </c:pt>
                      <c:pt idx="1726">
                        <c:v>2.694217999999923E-4</c:v>
                      </c:pt>
                      <c:pt idx="1727">
                        <c:v>2.701339999999961E-4</c:v>
                      </c:pt>
                      <c:pt idx="1728">
                        <c:v>2.70656199999993E-4</c:v>
                      </c:pt>
                      <c:pt idx="1729">
                        <c:v>2.704183999999968E-4</c:v>
                      </c:pt>
                      <c:pt idx="1730">
                        <c:v>2.7018059999999377E-4</c:v>
                      </c:pt>
                      <c:pt idx="1731">
                        <c:v>2.7089279999999063E-4</c:v>
                      </c:pt>
                      <c:pt idx="1732">
                        <c:v>2.6783839999999684E-4</c:v>
                      </c:pt>
                      <c:pt idx="1733">
                        <c:v>2.6607619999999299E-4</c:v>
                      </c:pt>
                      <c:pt idx="1734">
                        <c:v>2.6369179999999228E-4</c:v>
                      </c:pt>
                      <c:pt idx="1735">
                        <c:v>2.6073739999999854E-4</c:v>
                      </c:pt>
                      <c:pt idx="1736">
                        <c:v>2.5959739999999848E-4</c:v>
                      </c:pt>
                      <c:pt idx="1737">
                        <c:v>2.5845739999999853E-4</c:v>
                      </c:pt>
                      <c:pt idx="1738">
                        <c:v>2.5768739999999855E-4</c:v>
                      </c:pt>
                      <c:pt idx="1739">
                        <c:v>2.6245619999999302E-4</c:v>
                      </c:pt>
                      <c:pt idx="1740">
                        <c:v>2.6641279999999067E-4</c:v>
                      </c:pt>
                      <c:pt idx="1741">
                        <c:v>2.7055939999999523E-4</c:v>
                      </c:pt>
                      <c:pt idx="1742">
                        <c:v>2.7441599999999283E-4</c:v>
                      </c:pt>
                      <c:pt idx="1743">
                        <c:v>2.778025999999904E-4</c:v>
                      </c:pt>
                      <c:pt idx="1744">
                        <c:v>2.7666259999999045E-4</c:v>
                      </c:pt>
                      <c:pt idx="1745">
                        <c:v>2.7689479999999428E-4</c:v>
                      </c:pt>
                      <c:pt idx="1746">
                        <c:v>2.7584479999999423E-4</c:v>
                      </c:pt>
                      <c:pt idx="1747">
                        <c:v>2.7508479999999419E-4</c:v>
                      </c:pt>
                      <c:pt idx="1748">
                        <c:v>2.7479479999999428E-4</c:v>
                      </c:pt>
                      <c:pt idx="1749">
                        <c:v>2.7627699999999806E-4</c:v>
                      </c:pt>
                      <c:pt idx="1750">
                        <c:v>2.7727919999999493E-4</c:v>
                      </c:pt>
                      <c:pt idx="1751">
                        <c:v>2.7818139999999185E-4</c:v>
                      </c:pt>
                      <c:pt idx="1752">
                        <c:v>2.7861359999999569E-4</c:v>
                      </c:pt>
                      <c:pt idx="1753">
                        <c:v>2.7903579999999254E-4</c:v>
                      </c:pt>
                      <c:pt idx="1754">
                        <c:v>2.7789579999999258E-4</c:v>
                      </c:pt>
                      <c:pt idx="1755">
                        <c:v>2.7693579999999254E-4</c:v>
                      </c:pt>
                      <c:pt idx="1756">
                        <c:v>2.7598579999999254E-4</c:v>
                      </c:pt>
                      <c:pt idx="1757">
                        <c:v>2.7541579999999257E-4</c:v>
                      </c:pt>
                      <c:pt idx="1758">
                        <c:v>2.7217139999999188E-4</c:v>
                      </c:pt>
                      <c:pt idx="1759">
                        <c:v>2.6774479999999419E-4</c:v>
                      </c:pt>
                      <c:pt idx="1760">
                        <c:v>2.6912699999999802E-4</c:v>
                      </c:pt>
                      <c:pt idx="1761">
                        <c:v>2.6912699999999802E-4</c:v>
                      </c:pt>
                      <c:pt idx="1762">
                        <c:v>2.7198139999999181E-4</c:v>
                      </c:pt>
                      <c:pt idx="1763">
                        <c:v>2.7751019999999326E-4</c:v>
                      </c:pt>
                      <c:pt idx="1764">
                        <c:v>2.8265899999999479E-4</c:v>
                      </c:pt>
                      <c:pt idx="1765">
                        <c:v>2.836611999999986E-4</c:v>
                      </c:pt>
                      <c:pt idx="1766">
                        <c:v>2.8342339999999546E-4</c:v>
                      </c:pt>
                      <c:pt idx="1767">
                        <c:v>2.8318559999999232E-4</c:v>
                      </c:pt>
                      <c:pt idx="1768">
                        <c:v>2.8293779999999619E-4</c:v>
                      </c:pt>
                      <c:pt idx="1769">
                        <c:v>2.8307999999999307E-4</c:v>
                      </c:pt>
                      <c:pt idx="1770">
                        <c:v>2.8183999999999306E-4</c:v>
                      </c:pt>
                      <c:pt idx="1771">
                        <c:v>2.7879559999999237E-4</c:v>
                      </c:pt>
                      <c:pt idx="1772">
                        <c:v>2.7378899999999477E-4</c:v>
                      </c:pt>
                      <c:pt idx="1773">
                        <c:v>2.6840239999999715E-4</c:v>
                      </c:pt>
                      <c:pt idx="1774">
                        <c:v>2.6468799999999643E-4</c:v>
                      </c:pt>
                      <c:pt idx="1775">
                        <c:v>2.6344799999999642E-4</c:v>
                      </c:pt>
                      <c:pt idx="1776">
                        <c:v>2.6801679999999088E-4</c:v>
                      </c:pt>
                      <c:pt idx="1777">
                        <c:v>2.7454779999999614E-4</c:v>
                      </c:pt>
                      <c:pt idx="1778">
                        <c:v>2.7745439999999374E-4</c:v>
                      </c:pt>
                      <c:pt idx="1779">
                        <c:v>2.7989099999999837E-4</c:v>
                      </c:pt>
                      <c:pt idx="1780">
                        <c:v>2.7702099999999839E-4</c:v>
                      </c:pt>
                      <c:pt idx="1781">
                        <c:v>2.7139659999999069E-4</c:v>
                      </c:pt>
                      <c:pt idx="1782">
                        <c:v>2.6558219999999692E-4</c:v>
                      </c:pt>
                      <c:pt idx="1783">
                        <c:v>2.6152999999999311E-4</c:v>
                      </c:pt>
                      <c:pt idx="1784">
                        <c:v>2.5866999999999308E-4</c:v>
                      </c:pt>
                      <c:pt idx="1785">
                        <c:v>2.5814219999999687E-4</c:v>
                      </c:pt>
                      <c:pt idx="1786">
                        <c:v>2.5595219999999686E-4</c:v>
                      </c:pt>
                      <c:pt idx="1787">
                        <c:v>2.5533439999999381E-4</c:v>
                      </c:pt>
                      <c:pt idx="1788">
                        <c:v>2.5685879999999453E-4</c:v>
                      </c:pt>
                      <c:pt idx="1789">
                        <c:v>2.5738099999999837E-4</c:v>
                      </c:pt>
                      <c:pt idx="1790">
                        <c:v>2.5838319999999524E-4</c:v>
                      </c:pt>
                      <c:pt idx="1791">
                        <c:v>2.5899539999999215E-4</c:v>
                      </c:pt>
                      <c:pt idx="1792">
                        <c:v>2.5961759999999594E-4</c:v>
                      </c:pt>
                      <c:pt idx="1793">
                        <c:v>2.5885759999999601E-4</c:v>
                      </c:pt>
                      <c:pt idx="1794">
                        <c:v>2.5880979999999283E-4</c:v>
                      </c:pt>
                      <c:pt idx="1795">
                        <c:v>2.5727979999999281E-4</c:v>
                      </c:pt>
                      <c:pt idx="1796">
                        <c:v>2.5742199999999663E-4</c:v>
                      </c:pt>
                      <c:pt idx="1797">
                        <c:v>2.5618199999999673E-4</c:v>
                      </c:pt>
                      <c:pt idx="1798">
                        <c:v>2.5642419999999356E-4</c:v>
                      </c:pt>
                      <c:pt idx="1799">
                        <c:v>2.5971079999999812E-4</c:v>
                      </c:pt>
                      <c:pt idx="1800">
                        <c:v>2.6290739999999574E-4</c:v>
                      </c:pt>
                      <c:pt idx="1801">
                        <c:v>2.6638399999999332E-4</c:v>
                      </c:pt>
                      <c:pt idx="1802">
                        <c:v>2.6986059999999101E-4</c:v>
                      </c:pt>
                      <c:pt idx="1803">
                        <c:v>2.7443939999999246E-4</c:v>
                      </c:pt>
                      <c:pt idx="1804">
                        <c:v>2.7486159999999624E-4</c:v>
                      </c:pt>
                      <c:pt idx="1805">
                        <c:v>2.7529379999999314E-4</c:v>
                      </c:pt>
                      <c:pt idx="1806">
                        <c:v>2.7581599999999698E-4</c:v>
                      </c:pt>
                      <c:pt idx="1807">
                        <c:v>2.7476599999999693E-4</c:v>
                      </c:pt>
                      <c:pt idx="1808">
                        <c:v>2.7381599999999693E-4</c:v>
                      </c:pt>
                      <c:pt idx="1809">
                        <c:v>2.7324599999999696E-4</c:v>
                      </c:pt>
                      <c:pt idx="1810">
                        <c:v>2.7148379999999311E-4</c:v>
                      </c:pt>
                      <c:pt idx="1811">
                        <c:v>2.7109379999999315E-4</c:v>
                      </c:pt>
                      <c:pt idx="1812">
                        <c:v>2.7052379999999317E-4</c:v>
                      </c:pt>
                      <c:pt idx="1813">
                        <c:v>2.6914159999999628E-4</c:v>
                      </c:pt>
                      <c:pt idx="1814">
                        <c:v>2.6185059999999098E-4</c:v>
                      </c:pt>
                      <c:pt idx="1815">
                        <c:v>2.5680179999999645E-4</c:v>
                      </c:pt>
                      <c:pt idx="1816">
                        <c:v>2.5174299999999503E-4</c:v>
                      </c:pt>
                      <c:pt idx="1817">
                        <c:v>2.5189079999999816E-4</c:v>
                      </c:pt>
                      <c:pt idx="1818">
                        <c:v>2.4888419999999356E-4</c:v>
                      </c:pt>
                      <c:pt idx="1819">
                        <c:v>2.531785999999943E-4</c:v>
                      </c:pt>
                      <c:pt idx="1820">
                        <c:v>2.5403859999999429E-4</c:v>
                      </c:pt>
                      <c:pt idx="1821">
                        <c:v>2.5489859999999428E-4</c:v>
                      </c:pt>
                      <c:pt idx="1822">
                        <c:v>2.495597999999929E-4</c:v>
                      </c:pt>
                      <c:pt idx="1823">
                        <c:v>2.5260419999999359E-4</c:v>
                      </c:pt>
                      <c:pt idx="1824">
                        <c:v>2.5060979999999284E-4</c:v>
                      </c:pt>
                      <c:pt idx="1825">
                        <c:v>2.5256199999999665E-4</c:v>
                      </c:pt>
                      <c:pt idx="1826">
                        <c:v>2.5589639999999052E-4</c:v>
                      </c:pt>
                      <c:pt idx="1827">
                        <c:v>2.5694639999999046E-4</c:v>
                      </c:pt>
                      <c:pt idx="1828">
                        <c:v>2.5613419999999355E-4</c:v>
                      </c:pt>
                      <c:pt idx="1829">
                        <c:v>2.5670419999999352E-4</c:v>
                      </c:pt>
                      <c:pt idx="1830">
                        <c:v>2.5451979999999283E-4</c:v>
                      </c:pt>
                      <c:pt idx="1831">
                        <c:v>2.5184539999999211E-4</c:v>
                      </c:pt>
                      <c:pt idx="1832">
                        <c:v>2.484109999999983E-4</c:v>
                      </c:pt>
                      <c:pt idx="1833">
                        <c:v>2.4813099999999833E-4</c:v>
                      </c:pt>
                      <c:pt idx="1834">
                        <c:v>2.5013539999999208E-4</c:v>
                      </c:pt>
                      <c:pt idx="1835">
                        <c:v>2.5074759999999593E-4</c:v>
                      </c:pt>
                      <c:pt idx="1836">
                        <c:v>2.5585419999999358E-4</c:v>
                      </c:pt>
                      <c:pt idx="1837">
                        <c:v>2.5985859999999431E-4</c:v>
                      </c:pt>
                      <c:pt idx="1838">
                        <c:v>2.6524519999999194E-4</c:v>
                      </c:pt>
                      <c:pt idx="1839">
                        <c:v>2.6648519999999194E-4</c:v>
                      </c:pt>
                      <c:pt idx="1840">
                        <c:v>2.6772519999999195E-4</c:v>
                      </c:pt>
                      <c:pt idx="1841">
                        <c:v>2.7095959999999259E-4</c:v>
                      </c:pt>
                      <c:pt idx="1842">
                        <c:v>2.7181959999999258E-4</c:v>
                      </c:pt>
                      <c:pt idx="1843">
                        <c:v>2.7276959999999258E-4</c:v>
                      </c:pt>
                      <c:pt idx="1844">
                        <c:v>2.7372959999999262E-4</c:v>
                      </c:pt>
                      <c:pt idx="1845">
                        <c:v>2.7329739999999573E-4</c:v>
                      </c:pt>
                      <c:pt idx="1846">
                        <c:v>2.6982079999999815E-4</c:v>
                      </c:pt>
                      <c:pt idx="1847">
                        <c:v>2.6900859999999429E-4</c:v>
                      </c:pt>
                      <c:pt idx="1848">
                        <c:v>2.6848639999999045E-4</c:v>
                      </c:pt>
                      <c:pt idx="1849">
                        <c:v>2.6934639999999044E-4</c:v>
                      </c:pt>
                      <c:pt idx="1850">
                        <c:v>2.6882419999999354E-4</c:v>
                      </c:pt>
                      <c:pt idx="1851">
                        <c:v>2.7224859999999435E-4</c:v>
                      </c:pt>
                      <c:pt idx="1852">
                        <c:v>2.7530299999999498E-4</c:v>
                      </c:pt>
                      <c:pt idx="1853">
                        <c:v>2.7658519999999192E-4</c:v>
                      </c:pt>
                      <c:pt idx="1854">
                        <c:v>2.7697519999999188E-4</c:v>
                      </c:pt>
                      <c:pt idx="1855">
                        <c:v>2.7597299999999501E-4</c:v>
                      </c:pt>
                      <c:pt idx="1856">
                        <c:v>2.7082419999999358E-4</c:v>
                      </c:pt>
                      <c:pt idx="1857">
                        <c:v>2.6992199999999666E-4</c:v>
                      </c:pt>
                      <c:pt idx="1858">
                        <c:v>2.6695759999999593E-4</c:v>
                      </c:pt>
                      <c:pt idx="1859">
                        <c:v>2.6600759999999594E-4</c:v>
                      </c:pt>
                      <c:pt idx="1860">
                        <c:v>2.6782199999999666E-4</c:v>
                      </c:pt>
                      <c:pt idx="1861">
                        <c:v>2.7100859999999434E-4</c:v>
                      </c:pt>
                      <c:pt idx="1862">
                        <c:v>2.7477519999999193E-4</c:v>
                      </c:pt>
                      <c:pt idx="1863">
                        <c:v>2.7782959999999267E-4</c:v>
                      </c:pt>
                      <c:pt idx="1864">
                        <c:v>2.7839959999999264E-4</c:v>
                      </c:pt>
                      <c:pt idx="1865">
                        <c:v>2.762051999999919E-4</c:v>
                      </c:pt>
                      <c:pt idx="1866">
                        <c:v>2.7363079999999818E-4</c:v>
                      </c:pt>
                      <c:pt idx="1867">
                        <c:v>2.6763199999999671E-4</c:v>
                      </c:pt>
                      <c:pt idx="1868">
                        <c:v>2.6448759999999597E-4</c:v>
                      </c:pt>
                      <c:pt idx="1869">
                        <c:v>2.6262539999999217E-4</c:v>
                      </c:pt>
                      <c:pt idx="1870">
                        <c:v>2.6205539999999208E-4</c:v>
                      </c:pt>
                      <c:pt idx="1871">
                        <c:v>2.6048319999999524E-4</c:v>
                      </c:pt>
                      <c:pt idx="1872">
                        <c:v>2.6019319999999522E-4</c:v>
                      </c:pt>
                      <c:pt idx="1873">
                        <c:v>2.6672419999999354E-4</c:v>
                      </c:pt>
                      <c:pt idx="1874">
                        <c:v>2.7334519999999186E-4</c:v>
                      </c:pt>
                      <c:pt idx="1875">
                        <c:v>2.7730179999999646E-4</c:v>
                      </c:pt>
                      <c:pt idx="1876">
                        <c:v>2.8201839999999405E-4</c:v>
                      </c:pt>
                      <c:pt idx="1877">
                        <c:v>2.8693499999999858E-4</c:v>
                      </c:pt>
                      <c:pt idx="1878">
                        <c:v>2.8363839999999408E-4</c:v>
                      </c:pt>
                      <c:pt idx="1879">
                        <c:v>2.8035179999999645E-4</c:v>
                      </c:pt>
                      <c:pt idx="1880">
                        <c:v>2.7549299999999504E-4</c:v>
                      </c:pt>
                      <c:pt idx="1881">
                        <c:v>2.7125639999999048E-4</c:v>
                      </c:pt>
                      <c:pt idx="1882">
                        <c:v>2.6839199999999664E-4</c:v>
                      </c:pt>
                      <c:pt idx="1883">
                        <c:v>2.6681979999999285E-4</c:v>
                      </c:pt>
                      <c:pt idx="1884">
                        <c:v>2.6562759999999592E-4</c:v>
                      </c:pt>
                      <c:pt idx="1885">
                        <c:v>2.6934199999999664E-4</c:v>
                      </c:pt>
                      <c:pt idx="1886">
                        <c:v>2.7444859999999429E-4</c:v>
                      </c:pt>
                      <c:pt idx="1887">
                        <c:v>2.7401639999999046E-4</c:v>
                      </c:pt>
                      <c:pt idx="1888">
                        <c:v>2.79972999999995E-4</c:v>
                      </c:pt>
                      <c:pt idx="1889">
                        <c:v>2.8722179999999642E-4</c:v>
                      </c:pt>
                      <c:pt idx="1890">
                        <c:v>2.870795999999926E-4</c:v>
                      </c:pt>
                      <c:pt idx="1891">
                        <c:v>2.8603519999999196E-4</c:v>
                      </c:pt>
                      <c:pt idx="1892">
                        <c:v>2.8765519999999188E-4</c:v>
                      </c:pt>
                      <c:pt idx="1893">
                        <c:v>2.8298639999999042E-4</c:v>
                      </c:pt>
                      <c:pt idx="1894">
                        <c:v>2.7258879999999457E-4</c:v>
                      </c:pt>
                      <c:pt idx="1895">
                        <c:v>2.6720779999999614E-4</c:v>
                      </c:pt>
                      <c:pt idx="1896">
                        <c:v>2.6687559999999237E-4</c:v>
                      </c:pt>
                      <c:pt idx="1897">
                        <c:v>2.6363679999999088E-4</c:v>
                      </c:pt>
                      <c:pt idx="1898">
                        <c:v>2.6444459999999399E-4</c:v>
                      </c:pt>
                      <c:pt idx="1899">
                        <c:v>2.7216339999999544E-4</c:v>
                      </c:pt>
                      <c:pt idx="1900">
                        <c:v>2.7754999999999306E-4</c:v>
                      </c:pt>
                      <c:pt idx="1901">
                        <c:v>2.7631559999999236E-4</c:v>
                      </c:pt>
                      <c:pt idx="1902">
                        <c:v>2.7626339999999548E-4</c:v>
                      </c:pt>
                      <c:pt idx="1903">
                        <c:v>2.7483899999999472E-4</c:v>
                      </c:pt>
                      <c:pt idx="1904">
                        <c:v>2.7064019999999329E-4</c:v>
                      </c:pt>
                      <c:pt idx="1905">
                        <c:v>2.7059799999999635E-4</c:v>
                      </c:pt>
                      <c:pt idx="1906">
                        <c:v>2.7221799999999638E-4</c:v>
                      </c:pt>
                      <c:pt idx="1907">
                        <c:v>2.7427019999999331E-4</c:v>
                      </c:pt>
                      <c:pt idx="1908">
                        <c:v>2.752201999999933E-4</c:v>
                      </c:pt>
                      <c:pt idx="1909">
                        <c:v>2.7784239999999714E-4</c:v>
                      </c:pt>
                      <c:pt idx="1910">
                        <c:v>2.7622799999999642E-4</c:v>
                      </c:pt>
                      <c:pt idx="1911">
                        <c:v>2.767979999999964E-4</c:v>
                      </c:pt>
                      <c:pt idx="1912">
                        <c:v>2.8151459999999399E-4</c:v>
                      </c:pt>
                      <c:pt idx="1913">
                        <c:v>2.858511999999986E-4</c:v>
                      </c:pt>
                      <c:pt idx="1914">
                        <c:v>2.9118999999999304E-4</c:v>
                      </c:pt>
                      <c:pt idx="1915">
                        <c:v>2.9929319999999525E-4</c:v>
                      </c:pt>
                      <c:pt idx="1916">
                        <c:v>2.977209999999983E-4</c:v>
                      </c:pt>
                      <c:pt idx="1917">
                        <c:v>2.920021999999969E-4</c:v>
                      </c:pt>
                      <c:pt idx="1918">
                        <c:v>2.8766559999999239E-4</c:v>
                      </c:pt>
                      <c:pt idx="1919">
                        <c:v>2.8056459999999399E-4</c:v>
                      </c:pt>
                      <c:pt idx="1920">
                        <c:v>2.7822239999999716E-4</c:v>
                      </c:pt>
                      <c:pt idx="1921">
                        <c:v>2.8122899999999471E-4</c:v>
                      </c:pt>
                      <c:pt idx="1922">
                        <c:v>2.8679999999999309E-4</c:v>
                      </c:pt>
                      <c:pt idx="1923">
                        <c:v>2.9080879999999457E-4</c:v>
                      </c:pt>
                      <c:pt idx="1924">
                        <c:v>2.9342539999999216E-4</c:v>
                      </c:pt>
                      <c:pt idx="1925">
                        <c:v>2.9137319999999523E-4</c:v>
                      </c:pt>
                      <c:pt idx="1926">
                        <c:v>2.8885099999999839E-4</c:v>
                      </c:pt>
                      <c:pt idx="1927">
                        <c:v>2.8603879999999449E-4</c:v>
                      </c:pt>
                      <c:pt idx="1928">
                        <c:v>2.8193439999999381E-4</c:v>
                      </c:pt>
                      <c:pt idx="1929">
                        <c:v>2.7884219999999688E-4</c:v>
                      </c:pt>
                      <c:pt idx="1930">
                        <c:v>2.7845659999999072E-4</c:v>
                      </c:pt>
                      <c:pt idx="1931">
                        <c:v>2.785509999999983E-4</c:v>
                      </c:pt>
                      <c:pt idx="1932">
                        <c:v>2.8327199999999663E-4</c:v>
                      </c:pt>
                      <c:pt idx="1933">
                        <c:v>2.8770299999999506E-4</c:v>
                      </c:pt>
                      <c:pt idx="1934">
                        <c:v>2.9384839999999405E-4</c:v>
                      </c:pt>
                      <c:pt idx="1935">
                        <c:v>2.9475499999999865E-4</c:v>
                      </c:pt>
                      <c:pt idx="1936">
                        <c:v>2.9417939999999243E-4</c:v>
                      </c:pt>
                      <c:pt idx="1937">
                        <c:v>2.9064939999999236E-4</c:v>
                      </c:pt>
                      <c:pt idx="1938">
                        <c:v>2.8721939999999245E-4</c:v>
                      </c:pt>
                      <c:pt idx="1939">
                        <c:v>2.8335719999999555E-4</c:v>
                      </c:pt>
                      <c:pt idx="1940">
                        <c:v>2.8459159999999625E-4</c:v>
                      </c:pt>
                      <c:pt idx="1941">
                        <c:v>2.8558819999999381E-4</c:v>
                      </c:pt>
                      <c:pt idx="1942">
                        <c:v>2.8649479999999841E-4</c:v>
                      </c:pt>
                      <c:pt idx="1943">
                        <c:v>2.8582919999999218E-4</c:v>
                      </c:pt>
                      <c:pt idx="1944">
                        <c:v>2.8349139999999599E-4</c:v>
                      </c:pt>
                      <c:pt idx="1945">
                        <c:v>2.7719699999999531E-4</c:v>
                      </c:pt>
                      <c:pt idx="1946">
                        <c:v>2.7100259999999457E-4</c:v>
                      </c:pt>
                      <c:pt idx="1947">
                        <c:v>2.7151919999999217E-4</c:v>
                      </c:pt>
                      <c:pt idx="1948">
                        <c:v>2.7323799999999358E-4</c:v>
                      </c:pt>
                      <c:pt idx="1949">
                        <c:v>2.76428999999992E-4</c:v>
                      </c:pt>
                      <c:pt idx="1950">
                        <c:v>2.8081219999999418E-4</c:v>
                      </c:pt>
                      <c:pt idx="1951">
                        <c:v>2.8567539999999633E-4</c:v>
                      </c:pt>
                      <c:pt idx="1952">
                        <c:v>2.8610199999999392E-4</c:v>
                      </c:pt>
                      <c:pt idx="1953">
                        <c:v>2.8753079999999532E-4</c:v>
                      </c:pt>
                      <c:pt idx="1954">
                        <c:v>2.8814739999999297E-4</c:v>
                      </c:pt>
                      <c:pt idx="1955">
                        <c:v>2.8899619999999445E-4</c:v>
                      </c:pt>
                      <c:pt idx="1956">
                        <c:v>2.8843059999999511E-4</c:v>
                      </c:pt>
                      <c:pt idx="1957">
                        <c:v>2.8866719999999274E-4</c:v>
                      </c:pt>
                      <c:pt idx="1958">
                        <c:v>2.8641939999999656E-4</c:v>
                      </c:pt>
                      <c:pt idx="1959">
                        <c:v>2.8112719999999274E-4</c:v>
                      </c:pt>
                      <c:pt idx="1960">
                        <c:v>2.7974939999999659E-4</c:v>
                      </c:pt>
                      <c:pt idx="1961">
                        <c:v>2.7550719999999273E-4</c:v>
                      </c:pt>
                      <c:pt idx="1962">
                        <c:v>2.7269499999999587E-4</c:v>
                      </c:pt>
                      <c:pt idx="1963">
                        <c:v>2.7183499999999588E-4</c:v>
                      </c:pt>
                      <c:pt idx="1964">
                        <c:v>2.7521159999999351E-4</c:v>
                      </c:pt>
                      <c:pt idx="1965">
                        <c:v>2.7593379999999031E-4</c:v>
                      </c:pt>
                      <c:pt idx="1966">
                        <c:v>2.7888259999999179E-4</c:v>
                      </c:pt>
                      <c:pt idx="1967">
                        <c:v>2.8165139999999326E-4</c:v>
                      </c:pt>
                      <c:pt idx="1968">
                        <c:v>2.8431019999999467E-4</c:v>
                      </c:pt>
                      <c:pt idx="1969">
                        <c:v>2.8274239999999851E-4</c:v>
                      </c:pt>
                      <c:pt idx="1970">
                        <c:v>2.8116459999999541E-4</c:v>
                      </c:pt>
                      <c:pt idx="1971">
                        <c:v>2.783523999999985E-4</c:v>
                      </c:pt>
                      <c:pt idx="1972">
                        <c:v>2.754501999999947E-4</c:v>
                      </c:pt>
                      <c:pt idx="1973">
                        <c:v>2.7291799999999087E-4</c:v>
                      </c:pt>
                      <c:pt idx="1974">
                        <c:v>2.7067579999999399E-4</c:v>
                      </c:pt>
                      <c:pt idx="1975">
                        <c:v>2.6853359999999706E-4</c:v>
                      </c:pt>
                      <c:pt idx="1976">
                        <c:v>2.682435999999971E-4</c:v>
                      </c:pt>
                      <c:pt idx="1977">
                        <c:v>2.6915579999999396E-4</c:v>
                      </c:pt>
                      <c:pt idx="1978">
                        <c:v>2.6829579999999398E-4</c:v>
                      </c:pt>
                      <c:pt idx="1979">
                        <c:v>2.6963019999999468E-4</c:v>
                      </c:pt>
                      <c:pt idx="1980">
                        <c:v>2.7215679999999232E-4</c:v>
                      </c:pt>
                      <c:pt idx="1981">
                        <c:v>2.7349119999999302E-4</c:v>
                      </c:pt>
                      <c:pt idx="1982">
                        <c:v>2.7786999999999446E-4</c:v>
                      </c:pt>
                      <c:pt idx="1983">
                        <c:v>2.8263879999999592E-4</c:v>
                      </c:pt>
                      <c:pt idx="1984">
                        <c:v>2.8925979999999425E-4</c:v>
                      </c:pt>
                      <c:pt idx="1985">
                        <c:v>2.9373859999999569E-4</c:v>
                      </c:pt>
                      <c:pt idx="1986">
                        <c:v>2.9450299999999642E-4</c:v>
                      </c:pt>
                      <c:pt idx="1987">
                        <c:v>2.9240299999999642E-4</c:v>
                      </c:pt>
                      <c:pt idx="1988">
                        <c:v>2.9021299999999642E-4</c:v>
                      </c:pt>
                      <c:pt idx="1989">
                        <c:v>2.8120199999999808E-4</c:v>
                      </c:pt>
                      <c:pt idx="1990">
                        <c:v>2.7729759999999042E-4</c:v>
                      </c:pt>
                      <c:pt idx="1991">
                        <c:v>2.7109879999999593E-4</c:v>
                      </c:pt>
                      <c:pt idx="1992">
                        <c:v>2.6638219999999829E-4</c:v>
                      </c:pt>
                      <c:pt idx="1993">
                        <c:v>2.6185559999999377E-4</c:v>
                      </c:pt>
                      <c:pt idx="1994">
                        <c:v>2.6156559999999376E-4</c:v>
                      </c:pt>
                      <c:pt idx="1995">
                        <c:v>2.5703899999999613E-4</c:v>
                      </c:pt>
                      <c:pt idx="1996">
                        <c:v>2.5555679999999229E-4</c:v>
                      </c:pt>
                      <c:pt idx="1997">
                        <c:v>2.5555679999999229E-4</c:v>
                      </c:pt>
                      <c:pt idx="1998">
                        <c:v>2.5389459999999544E-4</c:v>
                      </c:pt>
                      <c:pt idx="1999">
                        <c:v>2.531245999999954E-4</c:v>
                      </c:pt>
                      <c:pt idx="2000">
                        <c:v>2.5246459999999542E-4</c:v>
                      </c:pt>
                      <c:pt idx="2001">
                        <c:v>2.5455899999999611E-4</c:v>
                      </c:pt>
                      <c:pt idx="2002">
                        <c:v>2.5803559999999375E-4</c:v>
                      </c:pt>
                      <c:pt idx="2003">
                        <c:v>2.612321999999983E-4</c:v>
                      </c:pt>
                      <c:pt idx="2004">
                        <c:v>2.6351659999999206E-4</c:v>
                      </c:pt>
                      <c:pt idx="2005">
                        <c:v>2.6594879999999589E-4</c:v>
                      </c:pt>
                      <c:pt idx="2006">
                        <c:v>2.6838099999999278E-4</c:v>
                      </c:pt>
                      <c:pt idx="2007">
                        <c:v>2.6670879999999593E-4</c:v>
                      </c:pt>
                      <c:pt idx="2008">
                        <c:v>2.6704659999999208E-4</c:v>
                      </c:pt>
                      <c:pt idx="2009">
                        <c:v>2.6738439999999522E-4</c:v>
                      </c:pt>
                      <c:pt idx="2010">
                        <c:v>2.6914659999999207E-4</c:v>
                      </c:pt>
                      <c:pt idx="2011">
                        <c:v>2.6695219999999832E-4</c:v>
                      </c:pt>
                      <c:pt idx="2012">
                        <c:v>2.7071439999999517E-4</c:v>
                      </c:pt>
                      <c:pt idx="2013">
                        <c:v>2.7157439999999522E-4</c:v>
                      </c:pt>
                      <c:pt idx="2014">
                        <c:v>2.7300439999999518E-4</c:v>
                      </c:pt>
                      <c:pt idx="2015">
                        <c:v>2.7176999999999448E-4</c:v>
                      </c:pt>
                      <c:pt idx="2016">
                        <c:v>2.7219779999999063E-4</c:v>
                      </c:pt>
                      <c:pt idx="2017">
                        <c:v>2.644323999999985E-4</c:v>
                      </c:pt>
                      <c:pt idx="2018">
                        <c:v>2.5804919999999638E-4</c:v>
                      </c:pt>
                      <c:pt idx="2019">
                        <c:v>2.5414039999999491E-4</c:v>
                      </c:pt>
                      <c:pt idx="2020">
                        <c:v>2.5170379999999034E-4</c:v>
                      </c:pt>
                      <c:pt idx="2021">
                        <c:v>2.4879719999999273E-4</c:v>
                      </c:pt>
                      <c:pt idx="2022">
                        <c:v>2.5213159999999348E-4</c:v>
                      </c:pt>
                      <c:pt idx="2023">
                        <c:v>2.557559999999942E-4</c:v>
                      </c:pt>
                      <c:pt idx="2024">
                        <c:v>2.6186479999999561E-4</c:v>
                      </c:pt>
                      <c:pt idx="2025">
                        <c:v>2.6796359999999708E-4</c:v>
                      </c:pt>
                      <c:pt idx="2026">
                        <c:v>2.740623999999985E-4</c:v>
                      </c:pt>
                      <c:pt idx="2027">
                        <c:v>2.7887899999999615E-4</c:v>
                      </c:pt>
                      <c:pt idx="2028">
                        <c:v>2.8388559999999375E-4</c:v>
                      </c:pt>
                      <c:pt idx="2029">
                        <c:v>2.8611779999999064E-4</c:v>
                      </c:pt>
                      <c:pt idx="2030">
                        <c:v>2.8512559999999376E-4</c:v>
                      </c:pt>
                      <c:pt idx="2031">
                        <c:v>2.8412339999999683E-4</c:v>
                      </c:pt>
                      <c:pt idx="2032">
                        <c:v>2.8312119999999302E-4</c:v>
                      </c:pt>
                      <c:pt idx="2033">
                        <c:v>2.802567999999923E-4</c:v>
                      </c:pt>
                      <c:pt idx="2034">
                        <c:v>2.787845999999954E-4</c:v>
                      </c:pt>
                      <c:pt idx="2035">
                        <c:v>2.7906459999999542E-4</c:v>
                      </c:pt>
                      <c:pt idx="2036">
                        <c:v>2.7935459999999543E-4</c:v>
                      </c:pt>
                      <c:pt idx="2037">
                        <c:v>2.7707019999999468E-4</c:v>
                      </c:pt>
                      <c:pt idx="2038">
                        <c:v>2.7506579999999399E-4</c:v>
                      </c:pt>
                      <c:pt idx="2039">
                        <c:v>2.7167919999999637E-4</c:v>
                      </c:pt>
                      <c:pt idx="2040">
                        <c:v>2.65248199999998E-4</c:v>
                      </c:pt>
                      <c:pt idx="2041">
                        <c:v>2.6019939999999658E-4</c:v>
                      </c:pt>
                      <c:pt idx="2042">
                        <c:v>2.6085939999999656E-4</c:v>
                      </c:pt>
                      <c:pt idx="2043">
                        <c:v>2.6410379999999037E-4</c:v>
                      </c:pt>
                      <c:pt idx="2044">
                        <c:v>2.7078259999999181E-4</c:v>
                      </c:pt>
                      <c:pt idx="2045">
                        <c:v>2.7745139999999326E-4</c:v>
                      </c:pt>
                      <c:pt idx="2046">
                        <c:v>2.8441019999999467E-4</c:v>
                      </c:pt>
                      <c:pt idx="2047">
                        <c:v>2.868423999999985E-4</c:v>
                      </c:pt>
                      <c:pt idx="2048">
                        <c:v>2.8079139999999327E-4</c:v>
                      </c:pt>
                      <c:pt idx="2049">
                        <c:v>2.7792699999999249E-4</c:v>
                      </c:pt>
                      <c:pt idx="2050">
                        <c:v>2.7535259999999183E-4</c:v>
                      </c:pt>
                      <c:pt idx="2051">
                        <c:v>2.7249819999999804E-4</c:v>
                      </c:pt>
                      <c:pt idx="2052">
                        <c:v>2.6954379999999032E-4</c:v>
                      </c:pt>
                      <c:pt idx="2053">
                        <c:v>2.7497259999999181E-4</c:v>
                      </c:pt>
                      <c:pt idx="2054">
                        <c:v>2.765447999999956E-4</c:v>
                      </c:pt>
                      <c:pt idx="2055">
                        <c:v>2.7687699999999254E-4</c:v>
                      </c:pt>
                      <c:pt idx="2056">
                        <c:v>2.7720919999999638E-4</c:v>
                      </c:pt>
                      <c:pt idx="2057">
                        <c:v>2.7964579999999395E-4</c:v>
                      </c:pt>
                      <c:pt idx="2058">
                        <c:v>2.7930799999999087E-4</c:v>
                      </c:pt>
                      <c:pt idx="2059">
                        <c:v>2.7592579999999398E-4</c:v>
                      </c:pt>
                      <c:pt idx="2060">
                        <c:v>2.7487579999999398E-4</c:v>
                      </c:pt>
                      <c:pt idx="2061">
                        <c:v>2.7659019999999471E-4</c:v>
                      </c:pt>
                      <c:pt idx="2062">
                        <c:v>2.763001999999947E-4</c:v>
                      </c:pt>
                      <c:pt idx="2063">
                        <c:v>2.787845999999954E-4</c:v>
                      </c:pt>
                      <c:pt idx="2064">
                        <c:v>2.8144899999999612E-4</c:v>
                      </c:pt>
                      <c:pt idx="2065">
                        <c:v>2.82741199999993E-4</c:v>
                      </c:pt>
                      <c:pt idx="2066">
                        <c:v>2.8226119999999303E-4</c:v>
                      </c:pt>
                      <c:pt idx="2067">
                        <c:v>2.8216119999999303E-4</c:v>
                      </c:pt>
                      <c:pt idx="2068">
                        <c:v>2.7830459999999543E-4</c:v>
                      </c:pt>
                      <c:pt idx="2069">
                        <c:v>2.7602019999999468E-4</c:v>
                      </c:pt>
                      <c:pt idx="2070">
                        <c:v>2.7558799999999084E-4</c:v>
                      </c:pt>
                      <c:pt idx="2071">
                        <c:v>2.7416359999999707E-4</c:v>
                      </c:pt>
                      <c:pt idx="2072">
                        <c:v>2.7096699999999252E-4</c:v>
                      </c:pt>
                      <c:pt idx="2073">
                        <c:v>2.7191699999999251E-4</c:v>
                      </c:pt>
                      <c:pt idx="2074">
                        <c:v>2.727769999999925E-4</c:v>
                      </c:pt>
                      <c:pt idx="2075">
                        <c:v>2.7206479999999564E-4</c:v>
                      </c:pt>
                      <c:pt idx="2076">
                        <c:v>2.7387479999999562E-4</c:v>
                      </c:pt>
                      <c:pt idx="2077">
                        <c:v>2.7516259999999177E-4</c:v>
                      </c:pt>
                      <c:pt idx="2078">
                        <c:v>2.7387599999999419E-4</c:v>
                      </c:pt>
                      <c:pt idx="2079">
                        <c:v>2.7416159999999346E-4</c:v>
                      </c:pt>
                      <c:pt idx="2080">
                        <c:v>2.7297499999999583E-4</c:v>
                      </c:pt>
                      <c:pt idx="2081">
                        <c:v>2.706383999999982E-4</c:v>
                      </c:pt>
                      <c:pt idx="2082">
                        <c:v>2.7059619999999444E-4</c:v>
                      </c:pt>
                      <c:pt idx="2083">
                        <c:v>2.7145619999999443E-4</c:v>
                      </c:pt>
                      <c:pt idx="2084">
                        <c:v>2.6625519999999613E-4</c:v>
                      </c:pt>
                      <c:pt idx="2085">
                        <c:v>2.5958199999999388E-4</c:v>
                      </c:pt>
                      <c:pt idx="2086">
                        <c:v>2.5615319999999244E-4</c:v>
                      </c:pt>
                      <c:pt idx="2087">
                        <c:v>2.5234439999999791E-4</c:v>
                      </c:pt>
                      <c:pt idx="2088">
                        <c:v>2.4862559999999656E-4</c:v>
                      </c:pt>
                      <c:pt idx="2089">
                        <c:v>2.4948559999999655E-4</c:v>
                      </c:pt>
                      <c:pt idx="2090">
                        <c:v>2.5286779999999338E-4</c:v>
                      </c:pt>
                      <c:pt idx="2091">
                        <c:v>2.5448779999999341E-4</c:v>
                      </c:pt>
                      <c:pt idx="2092">
                        <c:v>2.5673559999999653E-4</c:v>
                      </c:pt>
                      <c:pt idx="2093">
                        <c:v>2.5888339999999266E-4</c:v>
                      </c:pt>
                      <c:pt idx="2094">
                        <c:v>2.5983899999999197E-4</c:v>
                      </c:pt>
                      <c:pt idx="2095">
                        <c:v>2.6240899999999199E-4</c:v>
                      </c:pt>
                      <c:pt idx="2096">
                        <c:v>2.6507899999999196E-4</c:v>
                      </c:pt>
                      <c:pt idx="2097">
                        <c:v>2.6741119999999579E-4</c:v>
                      </c:pt>
                      <c:pt idx="2098">
                        <c:v>2.6698899999999201E-4</c:v>
                      </c:pt>
                      <c:pt idx="2099">
                        <c:v>2.6613459999999815E-4</c:v>
                      </c:pt>
                      <c:pt idx="2100">
                        <c:v>2.6379799999999359E-4</c:v>
                      </c:pt>
                      <c:pt idx="2101">
                        <c:v>2.6007919999999224E-4</c:v>
                      </c:pt>
                      <c:pt idx="2102">
                        <c:v>2.576525999999946E-4</c:v>
                      </c:pt>
                      <c:pt idx="2103">
                        <c:v>2.6074479999999836E-4</c:v>
                      </c:pt>
                      <c:pt idx="2104">
                        <c:v>2.6336699999999526E-4</c:v>
                      </c:pt>
                      <c:pt idx="2105">
                        <c:v>2.6737139999999599E-4</c:v>
                      </c:pt>
                      <c:pt idx="2106">
                        <c:v>2.7147579999999677E-4</c:v>
                      </c:pt>
                      <c:pt idx="2107">
                        <c:v>2.7634019999999055E-4</c:v>
                      </c:pt>
                      <c:pt idx="2108">
                        <c:v>2.7566579999999672E-4</c:v>
                      </c:pt>
                      <c:pt idx="2109">
                        <c:v>2.7443139999999602E-4</c:v>
                      </c:pt>
                      <c:pt idx="2110">
                        <c:v>2.7042259999999455E-4</c:v>
                      </c:pt>
                      <c:pt idx="2111">
                        <c:v>2.6623379999999317E-4</c:v>
                      </c:pt>
                      <c:pt idx="2112">
                        <c:v>2.58890599999991E-4</c:v>
                      </c:pt>
                      <c:pt idx="2113">
                        <c:v>2.5941839999999404E-4</c:v>
                      </c:pt>
                      <c:pt idx="2114">
                        <c:v>2.5875399999999331E-4</c:v>
                      </c:pt>
                      <c:pt idx="2115">
                        <c:v>2.622361999999902E-4</c:v>
                      </c:pt>
                      <c:pt idx="2116">
                        <c:v>2.6561839999999408E-4</c:v>
                      </c:pt>
                      <c:pt idx="2117">
                        <c:v>2.711949999999986E-4</c:v>
                      </c:pt>
                      <c:pt idx="2118">
                        <c:v>2.7157499999999862E-4</c:v>
                      </c:pt>
                      <c:pt idx="2119">
                        <c:v>2.6790839999999403E-4</c:v>
                      </c:pt>
                      <c:pt idx="2120">
                        <c:v>2.6313959999999263E-4</c:v>
                      </c:pt>
                      <c:pt idx="2121">
                        <c:v>2.5985299999999501E-4</c:v>
                      </c:pt>
                      <c:pt idx="2122">
                        <c:v>2.5518419999999355E-4</c:v>
                      </c:pt>
                      <c:pt idx="2123">
                        <c:v>2.538497999999929E-4</c:v>
                      </c:pt>
                      <c:pt idx="2124">
                        <c:v>2.5618199999999673E-4</c:v>
                      </c:pt>
                      <c:pt idx="2125">
                        <c:v>2.5771199999999664E-4</c:v>
                      </c:pt>
                      <c:pt idx="2126">
                        <c:v>2.5775979999999288E-4</c:v>
                      </c:pt>
                      <c:pt idx="2127">
                        <c:v>2.5918979999999285E-4</c:v>
                      </c:pt>
                      <c:pt idx="2128">
                        <c:v>2.6171199999999663E-4</c:v>
                      </c:pt>
                      <c:pt idx="2129">
                        <c:v>2.6372199999999673E-4</c:v>
                      </c:pt>
                      <c:pt idx="2130">
                        <c:v>2.6538419999999358E-4</c:v>
                      </c:pt>
                      <c:pt idx="2131">
                        <c:v>2.6753639999999045E-4</c:v>
                      </c:pt>
                      <c:pt idx="2132">
                        <c:v>2.7282299999999507E-4</c:v>
                      </c:pt>
                      <c:pt idx="2133">
                        <c:v>2.7468519999999193E-4</c:v>
                      </c:pt>
                      <c:pt idx="2134">
                        <c:v>2.7430519999999191E-4</c:v>
                      </c:pt>
                      <c:pt idx="2135">
                        <c:v>2.7406299999999497E-4</c:v>
                      </c:pt>
                      <c:pt idx="2136">
                        <c:v>2.7115639999999042E-4</c:v>
                      </c:pt>
                      <c:pt idx="2137">
                        <c:v>2.6795979999999281E-4</c:v>
                      </c:pt>
                      <c:pt idx="2138">
                        <c:v>2.6534319999999521E-4</c:v>
                      </c:pt>
                      <c:pt idx="2139">
                        <c:v>2.6706319999999519E-4</c:v>
                      </c:pt>
                      <c:pt idx="2140">
                        <c:v>2.6968539999999209E-4</c:v>
                      </c:pt>
                      <c:pt idx="2141">
                        <c:v>2.7449199999999673E-4</c:v>
                      </c:pt>
                      <c:pt idx="2142">
                        <c:v>2.7911859999999432E-4</c:v>
                      </c:pt>
                      <c:pt idx="2143">
                        <c:v>2.8217299999999505E-4</c:v>
                      </c:pt>
                      <c:pt idx="2144">
                        <c:v>2.8217299999999505E-4</c:v>
                      </c:pt>
                      <c:pt idx="2145">
                        <c:v>2.8602959999999265E-4</c:v>
                      </c:pt>
                      <c:pt idx="2146">
                        <c:v>2.8850399999999336E-4</c:v>
                      </c:pt>
                      <c:pt idx="2147">
                        <c:v>2.9256059999999097E-4</c:v>
                      </c:pt>
                      <c:pt idx="2148">
                        <c:v>2.9913939999999246E-4</c:v>
                      </c:pt>
                      <c:pt idx="2149">
                        <c:v>3.0314379999999308E-4</c:v>
                      </c:pt>
                      <c:pt idx="2150">
                        <c:v>3.0309159999999621E-4</c:v>
                      </c:pt>
                      <c:pt idx="2151">
                        <c:v>3.0204719999999546E-4</c:v>
                      </c:pt>
                      <c:pt idx="2152">
                        <c:v>3.0128279999999479E-4</c:v>
                      </c:pt>
                      <c:pt idx="2153">
                        <c:v>3.0076059999999095E-4</c:v>
                      </c:pt>
                      <c:pt idx="2154">
                        <c:v>3.0023839999999405E-4</c:v>
                      </c:pt>
                      <c:pt idx="2155">
                        <c:v>3.0028619999999029E-4</c:v>
                      </c:pt>
                      <c:pt idx="2156">
                        <c:v>3.0695499999999862E-4</c:v>
                      </c:pt>
                      <c:pt idx="2157">
                        <c:v>3.0777279999999485E-4</c:v>
                      </c:pt>
                      <c:pt idx="2158">
                        <c:v>3.0472399999999331E-4</c:v>
                      </c:pt>
                      <c:pt idx="2159">
                        <c:v>3.0019299999999504E-4</c:v>
                      </c:pt>
                      <c:pt idx="2160">
                        <c:v>2.9647419999999358E-4</c:v>
                      </c:pt>
                      <c:pt idx="2161">
                        <c:v>2.8780659999999071E-4</c:v>
                      </c:pt>
                      <c:pt idx="2162">
                        <c:v>2.8441999999999302E-4</c:v>
                      </c:pt>
                      <c:pt idx="2163">
                        <c:v>2.8647219999999689E-4</c:v>
                      </c:pt>
                      <c:pt idx="2164">
                        <c:v>2.8999659999999071E-4</c:v>
                      </c:pt>
                      <c:pt idx="2165">
                        <c:v>2.9261879999999455E-4</c:v>
                      </c:pt>
                      <c:pt idx="2166">
                        <c:v>2.9524099999999839E-4</c:v>
                      </c:pt>
                      <c:pt idx="2167">
                        <c:v>2.9815319999999519E-4</c:v>
                      </c:pt>
                      <c:pt idx="2168">
                        <c:v>2.9829099999999838E-4</c:v>
                      </c:pt>
                      <c:pt idx="2169">
                        <c:v>3.0120319999999519E-4</c:v>
                      </c:pt>
                      <c:pt idx="2170">
                        <c:v>3.0501759999999596E-4</c:v>
                      </c:pt>
                      <c:pt idx="2171">
                        <c:v>3.081619999999967E-4</c:v>
                      </c:pt>
                      <c:pt idx="2172">
                        <c:v>3.0854199999999672E-4</c:v>
                      </c:pt>
                      <c:pt idx="2173">
                        <c:v>3.1011419999999357E-4</c:v>
                      </c:pt>
                      <c:pt idx="2174">
                        <c:v>3.0801979999999288E-4</c:v>
                      </c:pt>
                      <c:pt idx="2175">
                        <c:v>3.0677539999999213E-4</c:v>
                      </c:pt>
                      <c:pt idx="2176">
                        <c:v>3.0730319999999528E-4</c:v>
                      </c:pt>
                      <c:pt idx="2177">
                        <c:v>3.1083319999999524E-4</c:v>
                      </c:pt>
                      <c:pt idx="2178">
                        <c:v>3.143631999999952E-4</c:v>
                      </c:pt>
                      <c:pt idx="2179">
                        <c:v>3.1464879999999447E-4</c:v>
                      </c:pt>
                      <c:pt idx="2180">
                        <c:v>3.1536659999999064E-4</c:v>
                      </c:pt>
                      <c:pt idx="2181">
                        <c:v>3.1431219999999689E-4</c:v>
                      </c:pt>
                      <c:pt idx="2182">
                        <c:v>3.1340999999999303E-4</c:v>
                      </c:pt>
                      <c:pt idx="2183">
                        <c:v>3.1112559999999238E-4</c:v>
                      </c:pt>
                      <c:pt idx="2184">
                        <c:v>3.1088339999999545E-4</c:v>
                      </c:pt>
                      <c:pt idx="2185">
                        <c:v>3.0864679999999093E-4</c:v>
                      </c:pt>
                      <c:pt idx="2186">
                        <c:v>3.0917459999999398E-4</c:v>
                      </c:pt>
                      <c:pt idx="2187">
                        <c:v>3.0922239999999716E-4</c:v>
                      </c:pt>
                      <c:pt idx="2188">
                        <c:v>3.0807799999999635E-4</c:v>
                      </c:pt>
                      <c:pt idx="2189">
                        <c:v>3.047913999999919E-4</c:v>
                      </c:pt>
                      <c:pt idx="2190">
                        <c:v>3.04359199999995E-4</c:v>
                      </c:pt>
                      <c:pt idx="2191">
                        <c:v>3.0254479999999428E-4</c:v>
                      </c:pt>
                      <c:pt idx="2192">
                        <c:v>2.9954819999999667E-4</c:v>
                      </c:pt>
                      <c:pt idx="2193">
                        <c:v>2.9673159999999202E-4</c:v>
                      </c:pt>
                      <c:pt idx="2194">
                        <c:v>2.9597719999999834E-4</c:v>
                      </c:pt>
                      <c:pt idx="2195">
                        <c:v>2.949227999999906E-4</c:v>
                      </c:pt>
                      <c:pt idx="2196">
                        <c:v>2.9693279999999059E-4</c:v>
                      </c:pt>
                      <c:pt idx="2197">
                        <c:v>3.0012499999999441E-4</c:v>
                      </c:pt>
                      <c:pt idx="2198">
                        <c:v>3.0589159999999205E-4</c:v>
                      </c:pt>
                      <c:pt idx="2199">
                        <c:v>3.0832379999999593E-4</c:v>
                      </c:pt>
                      <c:pt idx="2200">
                        <c:v>3.1194819999999664E-4</c:v>
                      </c:pt>
                      <c:pt idx="2201">
                        <c:v>3.1222819999999661E-4</c:v>
                      </c:pt>
                      <c:pt idx="2202">
                        <c:v>3.1132599999999274E-4</c:v>
                      </c:pt>
                      <c:pt idx="2203">
                        <c:v>3.1004379999999591E-4</c:v>
                      </c:pt>
                      <c:pt idx="2204">
                        <c:v>3.0885159999999203E-4</c:v>
                      </c:pt>
                      <c:pt idx="2205">
                        <c:v>3.0736939999999519E-4</c:v>
                      </c:pt>
                      <c:pt idx="2206">
                        <c:v>3.0665719999999834E-4</c:v>
                      </c:pt>
                      <c:pt idx="2207">
                        <c:v>3.0613499999999449E-4</c:v>
                      </c:pt>
                      <c:pt idx="2208">
                        <c:v>3.0608279999999068E-4</c:v>
                      </c:pt>
                      <c:pt idx="2209">
                        <c:v>3.0742279999999064E-4</c:v>
                      </c:pt>
                      <c:pt idx="2210">
                        <c:v>3.0904279999999066E-4</c:v>
                      </c:pt>
                      <c:pt idx="2211">
                        <c:v>3.1028279999999067E-4</c:v>
                      </c:pt>
                      <c:pt idx="2212">
                        <c:v>3.110427999999906E-4</c:v>
                      </c:pt>
                      <c:pt idx="2213">
                        <c:v>3.1328499999999442E-4</c:v>
                      </c:pt>
                      <c:pt idx="2214">
                        <c:v>3.1442499999999448E-4</c:v>
                      </c:pt>
                      <c:pt idx="2215">
                        <c:v>3.1547499999999443E-4</c:v>
                      </c:pt>
                      <c:pt idx="2216">
                        <c:v>3.1624499999999441E-4</c:v>
                      </c:pt>
                      <c:pt idx="2217">
                        <c:v>3.1847719999999829E-4</c:v>
                      </c:pt>
                      <c:pt idx="2218">
                        <c:v>3.1776499999999449E-4</c:v>
                      </c:pt>
                      <c:pt idx="2219">
                        <c:v>3.1748499999999442E-4</c:v>
                      </c:pt>
                      <c:pt idx="2220">
                        <c:v>3.1700499999999445E-4</c:v>
                      </c:pt>
                      <c:pt idx="2221">
                        <c:v>3.1819719999999832E-4</c:v>
                      </c:pt>
                      <c:pt idx="2222">
                        <c:v>3.2077159999999204E-4</c:v>
                      </c:pt>
                      <c:pt idx="2223">
                        <c:v>3.2443819999999663E-4</c:v>
                      </c:pt>
                      <c:pt idx="2224">
                        <c:v>3.2720259999999041E-4</c:v>
                      </c:pt>
                      <c:pt idx="2225">
                        <c:v>3.3134919999999496E-4</c:v>
                      </c:pt>
                      <c:pt idx="2226">
                        <c:v>3.3373359999999566E-4</c:v>
                      </c:pt>
                      <c:pt idx="2227">
                        <c:v>3.3335359999999564E-4</c:v>
                      </c:pt>
                      <c:pt idx="2228">
                        <c:v>3.3306359999999563E-4</c:v>
                      </c:pt>
                      <c:pt idx="2229">
                        <c:v>3.3063139999999186E-4</c:v>
                      </c:pt>
                      <c:pt idx="2230">
                        <c:v>3.2819919999999491E-4</c:v>
                      </c:pt>
                      <c:pt idx="2231">
                        <c:v>3.2605699999999809E-4</c:v>
                      </c:pt>
                      <c:pt idx="2232">
                        <c:v>3.2253259999999039E-4</c:v>
                      </c:pt>
                      <c:pt idx="2233">
                        <c:v>3.2176259999999041E-4</c:v>
                      </c:pt>
                      <c:pt idx="2234">
                        <c:v>3.2314479999999424E-4</c:v>
                      </c:pt>
                      <c:pt idx="2235">
                        <c:v>3.2538699999999806E-4</c:v>
                      </c:pt>
                      <c:pt idx="2236">
                        <c:v>3.2762919999999494E-4</c:v>
                      </c:pt>
                      <c:pt idx="2237">
                        <c:v>3.3063139999999186E-4</c:v>
                      </c:pt>
                      <c:pt idx="2238">
                        <c:v>3.2639039999999349E-4</c:v>
                      </c:pt>
                      <c:pt idx="2239">
                        <c:v>3.209571999999983E-4</c:v>
                      </c:pt>
                      <c:pt idx="2240">
                        <c:v>3.1505399999999615E-4</c:v>
                      </c:pt>
                      <c:pt idx="2241">
                        <c:v>3.0914079999999394E-4</c:v>
                      </c:pt>
                      <c:pt idx="2242">
                        <c:v>3.0384979999999564E-4</c:v>
                      </c:pt>
                      <c:pt idx="2243">
                        <c:v>3.076641999999963E-4</c:v>
                      </c:pt>
                      <c:pt idx="2244">
                        <c:v>3.1277079999999396E-4</c:v>
                      </c:pt>
                      <c:pt idx="2245">
                        <c:v>3.1876959999999543E-4</c:v>
                      </c:pt>
                      <c:pt idx="2246">
                        <c:v>3.2111179999999226E-4</c:v>
                      </c:pt>
                      <c:pt idx="2247">
                        <c:v>3.2344399999999609E-4</c:v>
                      </c:pt>
                      <c:pt idx="2248">
                        <c:v>3.2239959999999545E-4</c:v>
                      </c:pt>
                      <c:pt idx="2249">
                        <c:v>3.2272739999999848E-4</c:v>
                      </c:pt>
                      <c:pt idx="2250">
                        <c:v>3.2315519999999464E-4</c:v>
                      </c:pt>
                      <c:pt idx="2251">
                        <c:v>3.244951999999947E-4</c:v>
                      </c:pt>
                      <c:pt idx="2252">
                        <c:v>3.2797739999999853E-4</c:v>
                      </c:pt>
                      <c:pt idx="2253">
                        <c:v>3.2921739999999854E-4</c:v>
                      </c:pt>
                      <c:pt idx="2254">
                        <c:v>3.3173959999999538E-4</c:v>
                      </c:pt>
                      <c:pt idx="2255">
                        <c:v>3.3316959999999535E-4</c:v>
                      </c:pt>
                      <c:pt idx="2256">
                        <c:v>3.3598179999999231E-4</c:v>
                      </c:pt>
                      <c:pt idx="2257">
                        <c:v>3.3464739999999849E-4</c:v>
                      </c:pt>
                      <c:pt idx="2258">
                        <c:v>3.3293299999999088E-4</c:v>
                      </c:pt>
                      <c:pt idx="2259">
                        <c:v>3.2983639999999322E-4</c:v>
                      </c:pt>
                      <c:pt idx="2260">
                        <c:v>3.2654979999999559E-4</c:v>
                      </c:pt>
                      <c:pt idx="2261">
                        <c:v>3.2169099999999418E-4</c:v>
                      </c:pt>
                      <c:pt idx="2262">
                        <c:v>3.2269319999999799E-4</c:v>
                      </c:pt>
                      <c:pt idx="2263">
                        <c:v>3.2468759999999179E-4</c:v>
                      </c:pt>
                      <c:pt idx="2264">
                        <c:v>3.2660199999999247E-4</c:v>
                      </c:pt>
                      <c:pt idx="2265">
                        <c:v>3.2831639999999324E-4</c:v>
                      </c:pt>
                      <c:pt idx="2266">
                        <c:v>3.29650799999994E-4</c:v>
                      </c:pt>
                      <c:pt idx="2267">
                        <c:v>3.270285999999971E-4</c:v>
                      </c:pt>
                      <c:pt idx="2268">
                        <c:v>3.2382639999999324E-4</c:v>
                      </c:pt>
                      <c:pt idx="2269">
                        <c:v>3.2120419999999634E-4</c:v>
                      </c:pt>
                      <c:pt idx="2270">
                        <c:v>3.2006419999999639E-4</c:v>
                      </c:pt>
                      <c:pt idx="2271">
                        <c:v>3.1811199999999247E-4</c:v>
                      </c:pt>
                      <c:pt idx="2272">
                        <c:v>3.1901419999999633E-4</c:v>
                      </c:pt>
                      <c:pt idx="2273">
                        <c:v>3.2087639999999319E-4</c:v>
                      </c:pt>
                      <c:pt idx="2274">
                        <c:v>3.1991639999999326E-4</c:v>
                      </c:pt>
                      <c:pt idx="2275">
                        <c:v>3.1896639999999326E-4</c:v>
                      </c:pt>
                      <c:pt idx="2276">
                        <c:v>3.1801639999999326E-4</c:v>
                      </c:pt>
                      <c:pt idx="2277">
                        <c:v>3.1567419999999633E-4</c:v>
                      </c:pt>
                      <c:pt idx="2278">
                        <c:v>3.1324199999999255E-4</c:v>
                      </c:pt>
                      <c:pt idx="2279">
                        <c:v>3.1185979999999566E-4</c:v>
                      </c:pt>
                      <c:pt idx="2280">
                        <c:v>3.1047759999999183E-4</c:v>
                      </c:pt>
                      <c:pt idx="2281">
                        <c:v>3.1315199999999255E-4</c:v>
                      </c:pt>
                      <c:pt idx="2282">
                        <c:v>3.1719859999999704E-4</c:v>
                      </c:pt>
                      <c:pt idx="2283">
                        <c:v>3.2006299999999088E-4</c:v>
                      </c:pt>
                      <c:pt idx="2284">
                        <c:v>3.246895999999954E-4</c:v>
                      </c:pt>
                      <c:pt idx="2285">
                        <c:v>3.2968619999999306E-4</c:v>
                      </c:pt>
                      <c:pt idx="2286">
                        <c:v>3.2926399999999611E-4</c:v>
                      </c:pt>
                      <c:pt idx="2287">
                        <c:v>3.2883179999999227E-4</c:v>
                      </c:pt>
                      <c:pt idx="2288">
                        <c:v>3.2969179999999226E-4</c:v>
                      </c:pt>
                      <c:pt idx="2289">
                        <c:v>3.2592519999999467E-4</c:v>
                      </c:pt>
                      <c:pt idx="2290">
                        <c:v>3.1944639999999323E-4</c:v>
                      </c:pt>
                      <c:pt idx="2291">
                        <c:v>3.1649199999999255E-4</c:v>
                      </c:pt>
                      <c:pt idx="2292">
                        <c:v>3.1276759999999178E-4</c:v>
                      </c:pt>
                      <c:pt idx="2293">
                        <c:v>3.0886319999999805E-4</c:v>
                      </c:pt>
                      <c:pt idx="2294">
                        <c:v>3.0771319999999805E-4</c:v>
                      </c:pt>
                      <c:pt idx="2295">
                        <c:v>3.0890539999999488E-4</c:v>
                      </c:pt>
                      <c:pt idx="2296">
                        <c:v>3.0914759999999182E-4</c:v>
                      </c:pt>
                      <c:pt idx="2297">
                        <c:v>3.0895759999999175E-4</c:v>
                      </c:pt>
                      <c:pt idx="2298">
                        <c:v>3.1291419999999635E-4</c:v>
                      </c:pt>
                      <c:pt idx="2299">
                        <c:v>3.1438639999999325E-4</c:v>
                      </c:pt>
                      <c:pt idx="2300">
                        <c:v>3.145763999999932E-4</c:v>
                      </c:pt>
                      <c:pt idx="2301">
                        <c:v>3.1581639999999321E-4</c:v>
                      </c:pt>
                      <c:pt idx="2302">
                        <c:v>3.213929999999909E-4</c:v>
                      </c:pt>
                      <c:pt idx="2303">
                        <c:v>3.2192079999999394E-4</c:v>
                      </c:pt>
                      <c:pt idx="2304">
                        <c:v>3.2464299999999089E-4</c:v>
                      </c:pt>
                      <c:pt idx="2305">
                        <c:v>3.275451999999947E-4</c:v>
                      </c:pt>
                      <c:pt idx="2306">
                        <c:v>3.2545079999999401E-4</c:v>
                      </c:pt>
                      <c:pt idx="2307">
                        <c:v>3.2187419999999637E-4</c:v>
                      </c:pt>
                      <c:pt idx="2308">
                        <c:v>3.1853979999999567E-4</c:v>
                      </c:pt>
                      <c:pt idx="2309">
                        <c:v>3.1772759999999182E-4</c:v>
                      </c:pt>
                      <c:pt idx="2310">
                        <c:v>3.1663539999999494E-4</c:v>
                      </c:pt>
                      <c:pt idx="2311">
                        <c:v>3.1839759999999174E-4</c:v>
                      </c:pt>
                      <c:pt idx="2312">
                        <c:v>3.2125199999999247E-4</c:v>
                      </c:pt>
                      <c:pt idx="2313">
                        <c:v>3.252563999999932E-4</c:v>
                      </c:pt>
                      <c:pt idx="2314">
                        <c:v>3.2564639999999327E-4</c:v>
                      </c:pt>
                      <c:pt idx="2315">
                        <c:v>3.2668639999999327E-4</c:v>
                      </c:pt>
                      <c:pt idx="2316">
                        <c:v>3.2754639999999326E-4</c:v>
                      </c:pt>
                      <c:pt idx="2317">
                        <c:v>3.2435979999999559E-4</c:v>
                      </c:pt>
                      <c:pt idx="2318">
                        <c:v>3.2126319999999803E-4</c:v>
                      </c:pt>
                      <c:pt idx="2319">
                        <c:v>3.1815659999999348E-4</c:v>
                      </c:pt>
                      <c:pt idx="2320">
                        <c:v>3.1391999999999586E-4</c:v>
                      </c:pt>
                      <c:pt idx="2321">
                        <c:v>3.1201559999999512E-4</c:v>
                      </c:pt>
                      <c:pt idx="2322">
                        <c:v>3.1268559999999516E-4</c:v>
                      </c:pt>
                      <c:pt idx="2323">
                        <c:v>3.1268559999999516E-4</c:v>
                      </c:pt>
                      <c:pt idx="2324">
                        <c:v>3.1287559999999511E-4</c:v>
                      </c:pt>
                      <c:pt idx="2325">
                        <c:v>3.1353559999999509E-4</c:v>
                      </c:pt>
                      <c:pt idx="2326">
                        <c:v>3.1453779999999197E-4</c:v>
                      </c:pt>
                      <c:pt idx="2327">
                        <c:v>3.1287559999999511E-4</c:v>
                      </c:pt>
                      <c:pt idx="2328">
                        <c:v>3.1030119999999445E-4</c:v>
                      </c:pt>
                      <c:pt idx="2329">
                        <c:v>3.1039119999999435E-4</c:v>
                      </c:pt>
                      <c:pt idx="2330">
                        <c:v>3.1187339999999824E-4</c:v>
                      </c:pt>
                      <c:pt idx="2331">
                        <c:v>3.121533999999982E-4</c:v>
                      </c:pt>
                      <c:pt idx="2332">
                        <c:v>3.1382559999999511E-4</c:v>
                      </c:pt>
                      <c:pt idx="2333">
                        <c:v>3.1539779999999206E-4</c:v>
                      </c:pt>
                      <c:pt idx="2334">
                        <c:v>3.1648999999999588E-4</c:v>
                      </c:pt>
                      <c:pt idx="2335">
                        <c:v>3.1482779999999198E-4</c:v>
                      </c:pt>
                      <c:pt idx="2336">
                        <c:v>3.1325559999999513E-4</c:v>
                      </c:pt>
                      <c:pt idx="2337">
                        <c:v>3.1306559999999518E-4</c:v>
                      </c:pt>
                      <c:pt idx="2338">
                        <c:v>3.1415779999999205E-4</c:v>
                      </c:pt>
                      <c:pt idx="2339">
                        <c:v>3.1344559999999509E-4</c:v>
                      </c:pt>
                      <c:pt idx="2340">
                        <c:v>3.1411559999999512E-4</c:v>
                      </c:pt>
                      <c:pt idx="2341">
                        <c:v>3.1892219999999272E-4</c:v>
                      </c:pt>
                      <c:pt idx="2342">
                        <c:v>3.2235659999999347E-4</c:v>
                      </c:pt>
                      <c:pt idx="2343">
                        <c:v>3.2026219999999278E-4</c:v>
                      </c:pt>
                      <c:pt idx="2344">
                        <c:v>3.1749779999999206E-4</c:v>
                      </c:pt>
                      <c:pt idx="2345">
                        <c:v>3.1205899999999062E-4</c:v>
                      </c:pt>
                      <c:pt idx="2346">
                        <c:v>3.0277359999999847E-4</c:v>
                      </c:pt>
                      <c:pt idx="2347">
                        <c:v>2.935681999999925E-4</c:v>
                      </c:pt>
                      <c:pt idx="2348">
                        <c:v>2.9176379999999865E-4</c:v>
                      </c:pt>
                      <c:pt idx="2349">
                        <c:v>2.8866719999999415E-4</c:v>
                      </c:pt>
                      <c:pt idx="2350">
                        <c:v>2.9257159999999483E-4</c:v>
                      </c:pt>
                      <c:pt idx="2351">
                        <c:v>2.9896039999999626E-4</c:v>
                      </c:pt>
                      <c:pt idx="2352">
                        <c:v>3.0673139999999458E-4</c:v>
                      </c:pt>
                      <c:pt idx="2353">
                        <c:v>3.121179999999922E-4</c:v>
                      </c:pt>
                      <c:pt idx="2354">
                        <c:v>3.2064899999999057E-4</c:v>
                      </c:pt>
                      <c:pt idx="2355">
                        <c:v>3.2531339999999822E-4</c:v>
                      </c:pt>
                      <c:pt idx="2356">
                        <c:v>3.2575119999999442E-4</c:v>
                      </c:pt>
                      <c:pt idx="2357">
                        <c:v>3.2245459999999675E-4</c:v>
                      </c:pt>
                      <c:pt idx="2358">
                        <c:v>3.2055019999999601E-4</c:v>
                      </c:pt>
                      <c:pt idx="2359">
                        <c:v>3.1698359999999843E-4</c:v>
                      </c:pt>
                      <c:pt idx="2360">
                        <c:v>3.1154479999999699E-4</c:v>
                      </c:pt>
                      <c:pt idx="2361">
                        <c:v>3.0907039999999628E-4</c:v>
                      </c:pt>
                      <c:pt idx="2362">
                        <c:v>3.088281999999924E-4</c:v>
                      </c:pt>
                      <c:pt idx="2363">
                        <c:v>3.0635379999999863E-4</c:v>
                      </c:pt>
                      <c:pt idx="2364">
                        <c:v>3.0386939999999798E-4</c:v>
                      </c:pt>
                      <c:pt idx="2365">
                        <c:v>3.035371999999941E-4</c:v>
                      </c:pt>
                      <c:pt idx="2366">
                        <c:v>3.046871999999941E-4</c:v>
                      </c:pt>
                      <c:pt idx="2367">
                        <c:v>3.0720939999999799E-4</c:v>
                      </c:pt>
                      <c:pt idx="2368">
                        <c:v>3.1112379999999871E-4</c:v>
                      </c:pt>
                      <c:pt idx="2369">
                        <c:v>3.1631039999999633E-4</c:v>
                      </c:pt>
                      <c:pt idx="2370">
                        <c:v>3.1955479999999702E-4</c:v>
                      </c:pt>
                      <c:pt idx="2371">
                        <c:v>3.2093699999999391E-4</c:v>
                      </c:pt>
                      <c:pt idx="2372">
                        <c:v>3.2380139999999458E-4</c:v>
                      </c:pt>
                      <c:pt idx="2373">
                        <c:v>3.2389139999999459E-4</c:v>
                      </c:pt>
                      <c:pt idx="2374">
                        <c:v>3.2527359999999842E-4</c:v>
                      </c:pt>
                      <c:pt idx="2375">
                        <c:v>3.2403359999999841E-4</c:v>
                      </c:pt>
                      <c:pt idx="2376">
                        <c:v>3.2336359999999848E-4</c:v>
                      </c:pt>
                      <c:pt idx="2377">
                        <c:v>3.2113139999999461E-4</c:v>
                      </c:pt>
                      <c:pt idx="2378">
                        <c:v>3.2079359999999846E-4</c:v>
                      </c:pt>
                      <c:pt idx="2379">
                        <c:v>3.2074579999999539E-4</c:v>
                      </c:pt>
                      <c:pt idx="2380">
                        <c:v>3.2036579999999537E-4</c:v>
                      </c:pt>
                      <c:pt idx="2381">
                        <c:v>3.1764359999999841E-4</c:v>
                      </c:pt>
                      <c:pt idx="2382">
                        <c:v>3.1621359999999845E-4</c:v>
                      </c:pt>
                      <c:pt idx="2383">
                        <c:v>3.1416139999999458E-4</c:v>
                      </c:pt>
                      <c:pt idx="2384">
                        <c:v>3.1054699999999392E-4</c:v>
                      </c:pt>
                      <c:pt idx="2385">
                        <c:v>3.066325999999932E-4</c:v>
                      </c:pt>
                      <c:pt idx="2386">
                        <c:v>3.0468039999999633E-4</c:v>
                      </c:pt>
                      <c:pt idx="2387">
                        <c:v>3.0620479999999704E-4</c:v>
                      </c:pt>
                      <c:pt idx="2388">
                        <c:v>3.1197579999999532E-4</c:v>
                      </c:pt>
                      <c:pt idx="2389">
                        <c:v>3.1497239999999293E-4</c:v>
                      </c:pt>
                      <c:pt idx="2390">
                        <c:v>3.1787899999999054E-4</c:v>
                      </c:pt>
                      <c:pt idx="2391">
                        <c:v>3.1940339999999819E-4</c:v>
                      </c:pt>
                      <c:pt idx="2392">
                        <c:v>3.1487679999999373E-4</c:v>
                      </c:pt>
                      <c:pt idx="2393">
                        <c:v>3.0620359999999848E-4</c:v>
                      </c:pt>
                      <c:pt idx="2394">
                        <c:v>3.0167699999999391E-4</c:v>
                      </c:pt>
                      <c:pt idx="2395">
                        <c:v>3.030591999999908E-4</c:v>
                      </c:pt>
                      <c:pt idx="2396">
                        <c:v>3.0444139999999463E-4</c:v>
                      </c:pt>
                      <c:pt idx="2397">
                        <c:v>3.0858799999999224E-4</c:v>
                      </c:pt>
                      <c:pt idx="2398">
                        <c:v>3.1092459999999681E-4</c:v>
                      </c:pt>
                      <c:pt idx="2399">
                        <c:v>3.1297119999999443E-4</c:v>
                      </c:pt>
                      <c:pt idx="2400">
                        <c:v>3.0800679999999365E-4</c:v>
                      </c:pt>
                      <c:pt idx="2401">
                        <c:v>3.0167019999999603E-4</c:v>
                      </c:pt>
                      <c:pt idx="2402">
                        <c:v>2.9661579999999536E-4</c:v>
                      </c:pt>
                      <c:pt idx="2403">
                        <c:v>2.9337139999999467E-4</c:v>
                      </c:pt>
                      <c:pt idx="2404">
                        <c:v>2.9290139999999464E-4</c:v>
                      </c:pt>
                      <c:pt idx="2405">
                        <c:v>2.9113919999999079E-4</c:v>
                      </c:pt>
                      <c:pt idx="2406">
                        <c:v>2.9390359999999845E-4</c:v>
                      </c:pt>
                      <c:pt idx="2407">
                        <c:v>2.954757999999953E-4</c:v>
                      </c:pt>
                      <c:pt idx="2408">
                        <c:v>2.9704799999999225E-4</c:v>
                      </c:pt>
                      <c:pt idx="2409">
                        <c:v>3.0067239999999296E-4</c:v>
                      </c:pt>
                      <c:pt idx="2410">
                        <c:v>3.0805339999999827E-4</c:v>
                      </c:pt>
                      <c:pt idx="2411">
                        <c:v>3.1200999999999581E-4</c:v>
                      </c:pt>
                      <c:pt idx="2412">
                        <c:v>3.1725879999999036E-4</c:v>
                      </c:pt>
                      <c:pt idx="2413">
                        <c:v>3.211153999999949E-4</c:v>
                      </c:pt>
                      <c:pt idx="2414">
                        <c:v>3.1768099999999414E-4</c:v>
                      </c:pt>
                      <c:pt idx="2415">
                        <c:v>3.1206219999999269E-4</c:v>
                      </c:pt>
                      <c:pt idx="2416">
                        <c:v>3.0710339999999827E-4</c:v>
                      </c:pt>
                      <c:pt idx="2417">
                        <c:v>3.021445999999968E-4</c:v>
                      </c:pt>
                      <c:pt idx="2418">
                        <c:v>2.9866799999999228E-4</c:v>
                      </c:pt>
                      <c:pt idx="2419">
                        <c:v>3.0110019999999606E-4</c:v>
                      </c:pt>
                      <c:pt idx="2420">
                        <c:v>3.0157019999999608E-4</c:v>
                      </c:pt>
                      <c:pt idx="2421">
                        <c:v>2.9790359999999844E-4</c:v>
                      </c:pt>
                      <c:pt idx="2422">
                        <c:v>2.9423699999999386E-4</c:v>
                      </c:pt>
                      <c:pt idx="2423">
                        <c:v>2.9323479999999698E-4</c:v>
                      </c:pt>
                      <c:pt idx="2424">
                        <c:v>2.9214259999999317E-4</c:v>
                      </c:pt>
                      <c:pt idx="2425">
                        <c:v>2.9190039999999634E-4</c:v>
                      </c:pt>
                      <c:pt idx="2426">
                        <c:v>2.9495479999999696E-4</c:v>
                      </c:pt>
                      <c:pt idx="2427">
                        <c:v>2.9986139999999461E-4</c:v>
                      </c:pt>
                      <c:pt idx="2428">
                        <c:v>3.0062139999999465E-4</c:v>
                      </c:pt>
                      <c:pt idx="2429">
                        <c:v>3.0005139999999457E-4</c:v>
                      </c:pt>
                      <c:pt idx="2430">
                        <c:v>2.976191999999908E-4</c:v>
                      </c:pt>
                      <c:pt idx="2431">
                        <c:v>2.9843139999999465E-4</c:v>
                      </c:pt>
                      <c:pt idx="2432">
                        <c:v>2.9995579999999536E-4</c:v>
                      </c:pt>
                      <c:pt idx="2433">
                        <c:v>3.0009799999999225E-4</c:v>
                      </c:pt>
                      <c:pt idx="2434">
                        <c:v>3.0200239999999298E-4</c:v>
                      </c:pt>
                      <c:pt idx="2435">
                        <c:v>3.0528899999999061E-4</c:v>
                      </c:pt>
                      <c:pt idx="2436">
                        <c:v>3.0719339999999828E-4</c:v>
                      </c:pt>
                      <c:pt idx="2437">
                        <c:v>3.0929779999999197E-4</c:v>
                      </c:pt>
                      <c:pt idx="2438">
                        <c:v>3.1163439999999654E-4</c:v>
                      </c:pt>
                      <c:pt idx="2439">
                        <c:v>3.1305879999999036E-4</c:v>
                      </c:pt>
                      <c:pt idx="2440">
                        <c:v>3.1282099999999416E-4</c:v>
                      </c:pt>
                      <c:pt idx="2441">
                        <c:v>3.1101099999999418E-4</c:v>
                      </c:pt>
                      <c:pt idx="2442">
                        <c:v>3.0466439999999651E-4</c:v>
                      </c:pt>
                      <c:pt idx="2443">
                        <c:v>3.0075999999999584E-4</c:v>
                      </c:pt>
                      <c:pt idx="2444">
                        <c:v>2.9941999999999588E-4</c:v>
                      </c:pt>
                      <c:pt idx="2445">
                        <c:v>2.9751999999999589E-4</c:v>
                      </c:pt>
                      <c:pt idx="2446">
                        <c:v>3.009487999999904E-4</c:v>
                      </c:pt>
                      <c:pt idx="2447">
                        <c:v>3.0437759999999185E-4</c:v>
                      </c:pt>
                      <c:pt idx="2448">
                        <c:v>3.0575419999999637E-4</c:v>
                      </c:pt>
                      <c:pt idx="2449">
                        <c:v>3.0752079999999391E-4</c:v>
                      </c:pt>
                      <c:pt idx="2450">
                        <c:v>3.1262179999999226E-4</c:v>
                      </c:pt>
                      <c:pt idx="2451">
                        <c:v>3.0694519999999463E-4</c:v>
                      </c:pt>
                      <c:pt idx="2452">
                        <c:v>3.0027639999999323E-4</c:v>
                      </c:pt>
                      <c:pt idx="2453">
                        <c:v>2.9941639999999325E-4</c:v>
                      </c:pt>
                      <c:pt idx="2454">
                        <c:v>2.9560199999999247E-4</c:v>
                      </c:pt>
                      <c:pt idx="2455">
                        <c:v>2.8878539999999489E-4</c:v>
                      </c:pt>
                      <c:pt idx="2456">
                        <c:v>2.9036199999999247E-4</c:v>
                      </c:pt>
                      <c:pt idx="2457">
                        <c:v>2.9450299999999089E-4</c:v>
                      </c:pt>
                      <c:pt idx="2458">
                        <c:v>2.9635959999999538E-4</c:v>
                      </c:pt>
                      <c:pt idx="2459">
                        <c:v>2.9636399999999612E-4</c:v>
                      </c:pt>
                      <c:pt idx="2460">
                        <c:v>2.9826839999999685E-4</c:v>
                      </c:pt>
                      <c:pt idx="2461">
                        <c:v>3.0017279999999065E-4</c:v>
                      </c:pt>
                      <c:pt idx="2462">
                        <c:v>2.9950279999999062E-4</c:v>
                      </c:pt>
                      <c:pt idx="2463">
                        <c:v>2.9855279999999062E-4</c:v>
                      </c:pt>
                      <c:pt idx="2464">
                        <c:v>2.9883279999999058E-4</c:v>
                      </c:pt>
                      <c:pt idx="2465">
                        <c:v>2.9855279999999062E-4</c:v>
                      </c:pt>
                      <c:pt idx="2466">
                        <c:v>2.9769279999999063E-4</c:v>
                      </c:pt>
                      <c:pt idx="2467">
                        <c:v>2.9526059999999369E-4</c:v>
                      </c:pt>
                      <c:pt idx="2468">
                        <c:v>2.944005999999937E-4</c:v>
                      </c:pt>
                      <c:pt idx="2469">
                        <c:v>2.9259059999999372E-4</c:v>
                      </c:pt>
                      <c:pt idx="2470">
                        <c:v>2.9087059999999374E-4</c:v>
                      </c:pt>
                      <c:pt idx="2471">
                        <c:v>2.8648619999999299E-4</c:v>
                      </c:pt>
                      <c:pt idx="2472">
                        <c:v>2.8496619999999302E-4</c:v>
                      </c:pt>
                      <c:pt idx="2473">
                        <c:v>2.8353619999999305E-4</c:v>
                      </c:pt>
                      <c:pt idx="2474">
                        <c:v>2.8110399999999611E-4</c:v>
                      </c:pt>
                      <c:pt idx="2475">
                        <c:v>2.7775959999999536E-4</c:v>
                      </c:pt>
                      <c:pt idx="2476">
                        <c:v>2.7867179999999233E-4</c:v>
                      </c:pt>
                      <c:pt idx="2477">
                        <c:v>2.7967399999999614E-4</c:v>
                      </c:pt>
                      <c:pt idx="2478">
                        <c:v>2.80386199999993E-4</c:v>
                      </c:pt>
                      <c:pt idx="2479">
                        <c:v>2.7942619999999307E-4</c:v>
                      </c:pt>
                      <c:pt idx="2480">
                        <c:v>2.8076059999999372E-4</c:v>
                      </c:pt>
                      <c:pt idx="2481">
                        <c:v>2.8248499999999443E-4</c:v>
                      </c:pt>
                      <c:pt idx="2482">
                        <c:v>2.8005279999999066E-4</c:v>
                      </c:pt>
                      <c:pt idx="2483">
                        <c:v>2.7881279999999065E-4</c:v>
                      </c:pt>
                      <c:pt idx="2484">
                        <c:v>2.7952499999999445E-4</c:v>
                      </c:pt>
                      <c:pt idx="2485">
                        <c:v>2.8042719999999831E-4</c:v>
                      </c:pt>
                      <c:pt idx="2486">
                        <c:v>2.7947719999999831E-4</c:v>
                      </c:pt>
                      <c:pt idx="2487">
                        <c:v>2.8238379999999592E-4</c:v>
                      </c:pt>
                      <c:pt idx="2488">
                        <c:v>2.8567039999999354E-4</c:v>
                      </c:pt>
                      <c:pt idx="2489">
                        <c:v>2.8405039999999352E-4</c:v>
                      </c:pt>
                      <c:pt idx="2490">
                        <c:v>2.8547479999999428E-4</c:v>
                      </c:pt>
                      <c:pt idx="2491">
                        <c:v>2.8542699999999804E-4</c:v>
                      </c:pt>
                      <c:pt idx="2492">
                        <c:v>2.8252479999999424E-4</c:v>
                      </c:pt>
                      <c:pt idx="2493">
                        <c:v>2.8061479999999419E-4</c:v>
                      </c:pt>
                      <c:pt idx="2494">
                        <c:v>2.8194919999999495E-4</c:v>
                      </c:pt>
                      <c:pt idx="2495">
                        <c:v>2.7875699999999808E-4</c:v>
                      </c:pt>
                      <c:pt idx="2496">
                        <c:v>2.7722699999999806E-4</c:v>
                      </c:pt>
                      <c:pt idx="2497">
                        <c:v>2.7847139999999187E-4</c:v>
                      </c:pt>
                      <c:pt idx="2498">
                        <c:v>2.7555919999999495E-4</c:v>
                      </c:pt>
                      <c:pt idx="2499">
                        <c:v>2.7226699999999802E-4</c:v>
                      </c:pt>
                      <c:pt idx="2500">
                        <c:v>2.6936479999999422E-4</c:v>
                      </c:pt>
                      <c:pt idx="2501">
                        <c:v>2.6950699999999804E-4</c:v>
                      </c:pt>
                      <c:pt idx="2502">
                        <c:v>2.7030919999999491E-4</c:v>
                      </c:pt>
                      <c:pt idx="2503">
                        <c:v>2.7465579999999253E-4</c:v>
                      </c:pt>
                      <c:pt idx="2504">
                        <c:v>2.7660799999999644E-4</c:v>
                      </c:pt>
                      <c:pt idx="2505">
                        <c:v>2.8132459999999403E-4</c:v>
                      </c:pt>
                      <c:pt idx="2506">
                        <c:v>2.8346679999999085E-4</c:v>
                      </c:pt>
                      <c:pt idx="2507">
                        <c:v>2.8080239999999713E-4</c:v>
                      </c:pt>
                      <c:pt idx="2508">
                        <c:v>2.8199459999999406E-4</c:v>
                      </c:pt>
                      <c:pt idx="2509">
                        <c:v>2.8346679999999085E-4</c:v>
                      </c:pt>
                      <c:pt idx="2510">
                        <c:v>2.8633119999999857E-4</c:v>
                      </c:pt>
                      <c:pt idx="2511">
                        <c:v>2.8623119999999851E-4</c:v>
                      </c:pt>
                      <c:pt idx="2512">
                        <c:v>2.8790339999999542E-4</c:v>
                      </c:pt>
                      <c:pt idx="2513">
                        <c:v>2.8542899999999471E-4</c:v>
                      </c:pt>
                      <c:pt idx="2514">
                        <c:v>2.8346679999999085E-4</c:v>
                      </c:pt>
                      <c:pt idx="2515">
                        <c:v>2.7846019999999325E-4</c:v>
                      </c:pt>
                      <c:pt idx="2516">
                        <c:v>2.7761019999999331E-4</c:v>
                      </c:pt>
                      <c:pt idx="2517">
                        <c:v>2.7993679999999089E-4</c:v>
                      </c:pt>
                      <c:pt idx="2518">
                        <c:v>2.8365559999999235E-4</c:v>
                      </c:pt>
                      <c:pt idx="2519">
                        <c:v>2.8517999999999306E-4</c:v>
                      </c:pt>
                      <c:pt idx="2520">
                        <c:v>2.8699439999999379E-4</c:v>
                      </c:pt>
                      <c:pt idx="2521">
                        <c:v>2.8880879999999452E-4</c:v>
                      </c:pt>
                      <c:pt idx="2522">
                        <c:v>2.8604439999999379E-4</c:v>
                      </c:pt>
                      <c:pt idx="2523">
                        <c:v>2.8456219999999696E-4</c:v>
                      </c:pt>
                      <c:pt idx="2524">
                        <c:v>2.8427219999999694E-4</c:v>
                      </c:pt>
                      <c:pt idx="2525">
                        <c:v>2.8399219999999687E-4</c:v>
                      </c:pt>
                      <c:pt idx="2526">
                        <c:v>2.8332219999999695E-4</c:v>
                      </c:pt>
                      <c:pt idx="2527">
                        <c:v>2.8384439999999374E-4</c:v>
                      </c:pt>
                      <c:pt idx="2528">
                        <c:v>2.8151219999999685E-4</c:v>
                      </c:pt>
                      <c:pt idx="2529">
                        <c:v>2.8094219999999688E-4</c:v>
                      </c:pt>
                      <c:pt idx="2530">
                        <c:v>2.7897999999999302E-4</c:v>
                      </c:pt>
                      <c:pt idx="2531">
                        <c:v>2.7964999999999306E-4</c:v>
                      </c:pt>
                      <c:pt idx="2532">
                        <c:v>2.8327439999999377E-4</c:v>
                      </c:pt>
                      <c:pt idx="2533">
                        <c:v>2.8847099999999837E-4</c:v>
                      </c:pt>
                      <c:pt idx="2534">
                        <c:v>2.9190539999999208E-4</c:v>
                      </c:pt>
                      <c:pt idx="2535">
                        <c:v>2.9662199999999671E-4</c:v>
                      </c:pt>
                      <c:pt idx="2536">
                        <c:v>2.9890639999999042E-4</c:v>
                      </c:pt>
                      <c:pt idx="2537">
                        <c:v>2.9704419999999356E-4</c:v>
                      </c:pt>
                      <c:pt idx="2538">
                        <c:v>2.9370979999999286E-4</c:v>
                      </c:pt>
                      <c:pt idx="2539">
                        <c:v>2.9194759999999595E-4</c:v>
                      </c:pt>
                      <c:pt idx="2540">
                        <c:v>2.8861319999999525E-4</c:v>
                      </c:pt>
                      <c:pt idx="2541">
                        <c:v>2.8436659999999064E-4</c:v>
                      </c:pt>
                      <c:pt idx="2542">
                        <c:v>2.8151219999999685E-4</c:v>
                      </c:pt>
                      <c:pt idx="2543">
                        <c:v>2.8079999999999306E-4</c:v>
                      </c:pt>
                      <c:pt idx="2544">
                        <c:v>2.7898559999999233E-4</c:v>
                      </c:pt>
                      <c:pt idx="2545">
                        <c:v>2.7893339999999545E-4</c:v>
                      </c:pt>
                      <c:pt idx="2546">
                        <c:v>2.7860119999999862E-4</c:v>
                      </c:pt>
                      <c:pt idx="2547">
                        <c:v>2.7826899999999473E-4</c:v>
                      </c:pt>
                      <c:pt idx="2548">
                        <c:v>2.7588459999999403E-4</c:v>
                      </c:pt>
                      <c:pt idx="2549">
                        <c:v>2.7322019999999325E-4</c:v>
                      </c:pt>
                      <c:pt idx="2550">
                        <c:v>2.7135799999999639E-4</c:v>
                      </c:pt>
                      <c:pt idx="2551">
                        <c:v>2.7227019999999326E-4</c:v>
                      </c:pt>
                      <c:pt idx="2552">
                        <c:v>2.7455459999999401E-4</c:v>
                      </c:pt>
                      <c:pt idx="2553">
                        <c:v>2.7750899999999469E-4</c:v>
                      </c:pt>
                      <c:pt idx="2554">
                        <c:v>2.8046339999999548E-4</c:v>
                      </c:pt>
                      <c:pt idx="2555">
                        <c:v>2.825155999999924E-4</c:v>
                      </c:pt>
                      <c:pt idx="2556">
                        <c:v>2.8180339999999543E-4</c:v>
                      </c:pt>
                      <c:pt idx="2557">
                        <c:v>2.8175119999999856E-4</c:v>
                      </c:pt>
                      <c:pt idx="2558">
                        <c:v>2.8290119999999856E-4</c:v>
                      </c:pt>
                      <c:pt idx="2559">
                        <c:v>2.8274899999999469E-4</c:v>
                      </c:pt>
                      <c:pt idx="2560">
                        <c:v>2.8260679999999086E-4</c:v>
                      </c:pt>
                      <c:pt idx="2561">
                        <c:v>2.8246459999999398E-4</c:v>
                      </c:pt>
                      <c:pt idx="2562">
                        <c:v>2.8304459999999401E-4</c:v>
                      </c:pt>
                      <c:pt idx="2563">
                        <c:v>2.8028019999999329E-4</c:v>
                      </c:pt>
                      <c:pt idx="2564">
                        <c:v>2.7722579999999255E-4</c:v>
                      </c:pt>
                      <c:pt idx="2565">
                        <c:v>2.7140699999999803E-4</c:v>
                      </c:pt>
                      <c:pt idx="2566">
                        <c:v>2.6559819999999663E-4</c:v>
                      </c:pt>
                      <c:pt idx="2567">
                        <c:v>2.5977939999999517E-4</c:v>
                      </c:pt>
                      <c:pt idx="2568">
                        <c:v>2.6264379999999595E-4</c:v>
                      </c:pt>
                      <c:pt idx="2569">
                        <c:v>2.6784039999999351E-4</c:v>
                      </c:pt>
                      <c:pt idx="2570">
                        <c:v>2.7580139999999189E-4</c:v>
                      </c:pt>
                      <c:pt idx="2571">
                        <c:v>2.8337239999999715E-4</c:v>
                      </c:pt>
                      <c:pt idx="2572">
                        <c:v>2.8642679999999095E-4</c:v>
                      </c:pt>
                      <c:pt idx="2573">
                        <c:v>2.8356239999999711E-4</c:v>
                      </c:pt>
                      <c:pt idx="2574">
                        <c:v>2.8271239999999717E-4</c:v>
                      </c:pt>
                      <c:pt idx="2575">
                        <c:v>2.8185239999999707E-4</c:v>
                      </c:pt>
                      <c:pt idx="2576">
                        <c:v>2.8275459999999399E-4</c:v>
                      </c:pt>
                      <c:pt idx="2577">
                        <c:v>2.8532899999999476E-4</c:v>
                      </c:pt>
                      <c:pt idx="2578">
                        <c:v>2.8809339999999548E-4</c:v>
                      </c:pt>
                      <c:pt idx="2579">
                        <c:v>2.870011999999986E-4</c:v>
                      </c:pt>
                      <c:pt idx="2580">
                        <c:v>2.8275459999999399E-4</c:v>
                      </c:pt>
                      <c:pt idx="2581">
                        <c:v>2.7990019999999326E-4</c:v>
                      </c:pt>
                      <c:pt idx="2582">
                        <c:v>2.7751579999999256E-4</c:v>
                      </c:pt>
                      <c:pt idx="2583">
                        <c:v>2.7475139999999184E-4</c:v>
                      </c:pt>
                      <c:pt idx="2584">
                        <c:v>2.7446139999999183E-4</c:v>
                      </c:pt>
                      <c:pt idx="2585">
                        <c:v>2.7870799999999644E-4</c:v>
                      </c:pt>
                      <c:pt idx="2586">
                        <c:v>2.8185239999999707E-4</c:v>
                      </c:pt>
                      <c:pt idx="2587">
                        <c:v>2.8570899999999478E-4</c:v>
                      </c:pt>
                      <c:pt idx="2588">
                        <c:v>2.8790339999999542E-4</c:v>
                      </c:pt>
                      <c:pt idx="2589">
                        <c:v>2.81804599999994E-4</c:v>
                      </c:pt>
                      <c:pt idx="2590">
                        <c:v>2.7441359999999569E-4</c:v>
                      </c:pt>
                      <c:pt idx="2591">
                        <c:v>2.6536039999999349E-4</c:v>
                      </c:pt>
                      <c:pt idx="2592">
                        <c:v>2.5806939999999513E-4</c:v>
                      </c:pt>
                      <c:pt idx="2593">
                        <c:v>2.5834939999999521E-4</c:v>
                      </c:pt>
                      <c:pt idx="2594">
                        <c:v>2.654503999999935E-4</c:v>
                      </c:pt>
                      <c:pt idx="2595">
                        <c:v>2.7403359999999567E-4</c:v>
                      </c:pt>
                      <c:pt idx="2596">
                        <c:v>2.8132459999999403E-4</c:v>
                      </c:pt>
                      <c:pt idx="2597">
                        <c:v>2.9156999999999306E-4</c:v>
                      </c:pt>
                      <c:pt idx="2598">
                        <c:v>2.9343219999999686E-4</c:v>
                      </c:pt>
                      <c:pt idx="2599">
                        <c:v>2.9161779999999614E-4</c:v>
                      </c:pt>
                      <c:pt idx="2600">
                        <c:v>2.9238779999999623E-4</c:v>
                      </c:pt>
                      <c:pt idx="2601">
                        <c:v>2.889011999999986E-4</c:v>
                      </c:pt>
                      <c:pt idx="2602">
                        <c:v>2.8651679999999095E-4</c:v>
                      </c:pt>
                      <c:pt idx="2603">
                        <c:v>2.827601999999933E-4</c:v>
                      </c:pt>
                      <c:pt idx="2604">
                        <c:v>2.7999579999999258E-4</c:v>
                      </c:pt>
                      <c:pt idx="2605">
                        <c:v>2.7417699999999806E-4</c:v>
                      </c:pt>
                      <c:pt idx="2606">
                        <c:v>2.7112259999999039E-4</c:v>
                      </c:pt>
                      <c:pt idx="2607">
                        <c:v>2.6483379999999595E-4</c:v>
                      </c:pt>
                      <c:pt idx="2608">
                        <c:v>2.6120939999999513E-4</c:v>
                      </c:pt>
                      <c:pt idx="2609">
                        <c:v>2.6311379999999587E-4</c:v>
                      </c:pt>
                      <c:pt idx="2610">
                        <c:v>2.6669039999999351E-4</c:v>
                      </c:pt>
                      <c:pt idx="2611">
                        <c:v>2.6888479999999425E-4</c:v>
                      </c:pt>
                      <c:pt idx="2612">
                        <c:v>2.737013999999919E-4</c:v>
                      </c:pt>
                      <c:pt idx="2613">
                        <c:v>2.7889799999999639E-4</c:v>
                      </c:pt>
                      <c:pt idx="2614">
                        <c:v>2.7856579999999262E-4</c:v>
                      </c:pt>
                      <c:pt idx="2615">
                        <c:v>2.8018579999999254E-4</c:v>
                      </c:pt>
                      <c:pt idx="2616">
                        <c:v>2.7765919999999495E-4</c:v>
                      </c:pt>
                      <c:pt idx="2617">
                        <c:v>2.7494259999999036E-4</c:v>
                      </c:pt>
                      <c:pt idx="2618">
                        <c:v>2.7136599999999283E-4</c:v>
                      </c:pt>
                      <c:pt idx="2619">
                        <c:v>2.6898159999999202E-4</c:v>
                      </c:pt>
                      <c:pt idx="2620">
                        <c:v>2.6731939999999517E-4</c:v>
                      </c:pt>
                      <c:pt idx="2621">
                        <c:v>2.7127599999999283E-4</c:v>
                      </c:pt>
                      <c:pt idx="2622">
                        <c:v>2.7465259999999046E-4</c:v>
                      </c:pt>
                      <c:pt idx="2623">
                        <c:v>2.7779699999999803E-4</c:v>
                      </c:pt>
                      <c:pt idx="2624">
                        <c:v>2.7699479999999423E-4</c:v>
                      </c:pt>
                      <c:pt idx="2625">
                        <c:v>2.7231599999999283E-4</c:v>
                      </c:pt>
                      <c:pt idx="2626">
                        <c:v>2.7151379999999586E-4</c:v>
                      </c:pt>
                      <c:pt idx="2627">
                        <c:v>2.7208379999999594E-4</c:v>
                      </c:pt>
                      <c:pt idx="2628">
                        <c:v>2.7151379999999586E-4</c:v>
                      </c:pt>
                      <c:pt idx="2629">
                        <c:v>2.7508039999999355E-4</c:v>
                      </c:pt>
                      <c:pt idx="2630">
                        <c:v>2.8261359999999568E-4</c:v>
                      </c:pt>
                      <c:pt idx="2631">
                        <c:v>2.8342579999999259E-4</c:v>
                      </c:pt>
                      <c:pt idx="2632">
                        <c:v>2.8423799999999645E-4</c:v>
                      </c:pt>
                      <c:pt idx="2633">
                        <c:v>2.8223359999999566E-4</c:v>
                      </c:pt>
                      <c:pt idx="2634">
                        <c:v>2.8022919999999498E-4</c:v>
                      </c:pt>
                      <c:pt idx="2635">
                        <c:v>2.7408819999999662E-4</c:v>
                      </c:pt>
                      <c:pt idx="2636">
                        <c:v>2.7436819999999658E-4</c:v>
                      </c:pt>
                      <c:pt idx="2637">
                        <c:v>2.7189379999999588E-4</c:v>
                      </c:pt>
                      <c:pt idx="2638">
                        <c:v>2.7245819999999665E-4</c:v>
                      </c:pt>
                      <c:pt idx="2639">
                        <c:v>2.7303259999999043E-4</c:v>
                      </c:pt>
                      <c:pt idx="2640">
                        <c:v>2.7222479999999426E-4</c:v>
                      </c:pt>
                      <c:pt idx="2641">
                        <c:v>2.6812039999999347E-4</c:v>
                      </c:pt>
                      <c:pt idx="2642">
                        <c:v>2.6549819999999657E-4</c:v>
                      </c:pt>
                      <c:pt idx="2643">
                        <c:v>2.6321379999999592E-4</c:v>
                      </c:pt>
                      <c:pt idx="2644">
                        <c:v>2.6130939999999519E-4</c:v>
                      </c:pt>
                      <c:pt idx="2645">
                        <c:v>2.6177939999999522E-4</c:v>
                      </c:pt>
                      <c:pt idx="2646">
                        <c:v>2.6326159999999206E-4</c:v>
                      </c:pt>
                      <c:pt idx="2647">
                        <c:v>2.6730819999999666E-4</c:v>
                      </c:pt>
                      <c:pt idx="2648">
                        <c:v>2.6860039999999355E-4</c:v>
                      </c:pt>
                      <c:pt idx="2649">
                        <c:v>2.7031479999999422E-4</c:v>
                      </c:pt>
                      <c:pt idx="2650">
                        <c:v>2.7083699999999806E-4</c:v>
                      </c:pt>
                      <c:pt idx="2651">
                        <c:v>2.6959699999999805E-4</c:v>
                      </c:pt>
                      <c:pt idx="2652">
                        <c:v>2.6669479999999425E-4</c:v>
                      </c:pt>
                      <c:pt idx="2653">
                        <c:v>2.6893139999999182E-4</c:v>
                      </c:pt>
                      <c:pt idx="2654">
                        <c:v>2.7312019999999331E-4</c:v>
                      </c:pt>
                      <c:pt idx="2655">
                        <c:v>2.7612679999999086E-4</c:v>
                      </c:pt>
                      <c:pt idx="2656">
                        <c:v>2.8060559999999236E-4</c:v>
                      </c:pt>
                      <c:pt idx="2657">
                        <c:v>2.8370219999999686E-4</c:v>
                      </c:pt>
                      <c:pt idx="2658">
                        <c:v>2.8107999999999302E-4</c:v>
                      </c:pt>
                      <c:pt idx="2659">
                        <c:v>2.779877999999962E-4</c:v>
                      </c:pt>
                      <c:pt idx="2660">
                        <c:v>2.7903219999999695E-4</c:v>
                      </c:pt>
                      <c:pt idx="2661">
                        <c:v>2.8294099999999836E-4</c:v>
                      </c:pt>
                      <c:pt idx="2662">
                        <c:v>2.8584759999999597E-4</c:v>
                      </c:pt>
                      <c:pt idx="2663">
                        <c:v>2.8932419999999355E-4</c:v>
                      </c:pt>
                      <c:pt idx="2664">
                        <c:v>2.9237859999999428E-4</c:v>
                      </c:pt>
                      <c:pt idx="2665">
                        <c:v>2.8693979999999284E-4</c:v>
                      </c:pt>
                      <c:pt idx="2666">
                        <c:v>2.7893659999999069E-4</c:v>
                      </c:pt>
                      <c:pt idx="2667">
                        <c:v>2.7368779999999615E-4</c:v>
                      </c:pt>
                      <c:pt idx="2668">
                        <c:v>2.6844899999999472E-4</c:v>
                      </c:pt>
                      <c:pt idx="2669">
                        <c:v>2.6401239999999709E-4</c:v>
                      </c:pt>
                      <c:pt idx="2670">
                        <c:v>2.6749899999999472E-4</c:v>
                      </c:pt>
                      <c:pt idx="2671">
                        <c:v>2.6544679999999086E-4</c:v>
                      </c:pt>
                      <c:pt idx="2672">
                        <c:v>2.5924799999999643E-4</c:v>
                      </c:pt>
                      <c:pt idx="2673">
                        <c:v>2.5266919999999493E-4</c:v>
                      </c:pt>
                      <c:pt idx="2674">
                        <c:v>2.4933479999999424E-4</c:v>
                      </c:pt>
                      <c:pt idx="2675">
                        <c:v>2.4028159999999203E-4</c:v>
                      </c:pt>
                      <c:pt idx="2676">
                        <c:v>2.4028159999999203E-4</c:v>
                      </c:pt>
                      <c:pt idx="2677">
                        <c:v>2.4304599999999275E-4</c:v>
                      </c:pt>
                      <c:pt idx="2678">
                        <c:v>2.5033699999999805E-4</c:v>
                      </c:pt>
                      <c:pt idx="2679">
                        <c:v>2.4681259999999045E-4</c:v>
                      </c:pt>
                      <c:pt idx="2680">
                        <c:v>2.5291139999999187E-4</c:v>
                      </c:pt>
                      <c:pt idx="2681">
                        <c:v>2.5638799999999639E-4</c:v>
                      </c:pt>
                      <c:pt idx="2682">
                        <c:v>2.6105679999999091E-4</c:v>
                      </c:pt>
                      <c:pt idx="2683">
                        <c:v>2.6315119999999854E-4</c:v>
                      </c:pt>
                      <c:pt idx="2684">
                        <c:v>2.7154439999999382E-4</c:v>
                      </c:pt>
                      <c:pt idx="2685">
                        <c:v>2.7474099999999838E-4</c:v>
                      </c:pt>
                      <c:pt idx="2686">
                        <c:v>2.7821759999999596E-4</c:v>
                      </c:pt>
                      <c:pt idx="2687">
                        <c:v>2.7816979999999289E-4</c:v>
                      </c:pt>
                      <c:pt idx="2688">
                        <c:v>2.764497999999928E-4</c:v>
                      </c:pt>
                      <c:pt idx="2689">
                        <c:v>2.7377979999999283E-4</c:v>
                      </c:pt>
                      <c:pt idx="2690">
                        <c:v>2.7268199999999664E-4</c:v>
                      </c:pt>
                      <c:pt idx="2691">
                        <c:v>2.6724759999999595E-4</c:v>
                      </c:pt>
                      <c:pt idx="2692">
                        <c:v>2.6414539999999214E-4</c:v>
                      </c:pt>
                      <c:pt idx="2693">
                        <c:v>2.607631999999952E-4</c:v>
                      </c:pt>
                      <c:pt idx="2694">
                        <c:v>2.580509999999984E-4</c:v>
                      </c:pt>
                      <c:pt idx="2695">
                        <c:v>2.5561879999999452E-4</c:v>
                      </c:pt>
                      <c:pt idx="2696">
                        <c:v>2.5360879999999453E-4</c:v>
                      </c:pt>
                      <c:pt idx="2697">
                        <c:v>2.5141879999999452E-4</c:v>
                      </c:pt>
                      <c:pt idx="2698">
                        <c:v>2.5360759999999596E-4</c:v>
                      </c:pt>
                      <c:pt idx="2699">
                        <c:v>2.5532639999999043E-4</c:v>
                      </c:pt>
                      <c:pt idx="2700">
                        <c:v>2.5518299999999499E-4</c:v>
                      </c:pt>
                      <c:pt idx="2701">
                        <c:v>2.5766179999999644E-4</c:v>
                      </c:pt>
                      <c:pt idx="2702">
                        <c:v>2.60040599999991E-4</c:v>
                      </c:pt>
                      <c:pt idx="2703">
                        <c:v>2.5565619999999025E-4</c:v>
                      </c:pt>
                      <c:pt idx="2704">
                        <c:v>2.5341399999999337E-4</c:v>
                      </c:pt>
                      <c:pt idx="2705">
                        <c:v>2.4911959999999263E-4</c:v>
                      </c:pt>
                      <c:pt idx="2706">
                        <c:v>2.4998399999999336E-4</c:v>
                      </c:pt>
                      <c:pt idx="2707">
                        <c:v>2.477839999999933E-4</c:v>
                      </c:pt>
                      <c:pt idx="2708">
                        <c:v>2.4888059999999092E-4</c:v>
                      </c:pt>
                      <c:pt idx="2709">
                        <c:v>2.4859499999999859E-4</c:v>
                      </c:pt>
                      <c:pt idx="2710">
                        <c:v>2.5064159999999621E-4</c:v>
                      </c:pt>
                      <c:pt idx="2711">
                        <c:v>2.4487499999999867E-4</c:v>
                      </c:pt>
                      <c:pt idx="2712">
                        <c:v>2.4058059999999099E-4</c:v>
                      </c:pt>
                      <c:pt idx="2713">
                        <c:v>2.4268499999999867E-4</c:v>
                      </c:pt>
                      <c:pt idx="2714">
                        <c:v>2.4606159999999619E-4</c:v>
                      </c:pt>
                      <c:pt idx="2715">
                        <c:v>2.5102039999999072E-4</c:v>
                      </c:pt>
                      <c:pt idx="2716">
                        <c:v>2.5855359999999296E-4</c:v>
                      </c:pt>
                      <c:pt idx="2717">
                        <c:v>2.6527459999999817E-4</c:v>
                      </c:pt>
                      <c:pt idx="2718">
                        <c:v>2.6617679999999509E-4</c:v>
                      </c:pt>
                      <c:pt idx="2719">
                        <c:v>2.6165019999999052E-4</c:v>
                      </c:pt>
                      <c:pt idx="2720">
                        <c:v>2.5507139999999607E-4</c:v>
                      </c:pt>
                      <c:pt idx="2721">
                        <c:v>2.4997479999999846E-4</c:v>
                      </c:pt>
                      <c:pt idx="2722">
                        <c:v>2.445881999999939E-4</c:v>
                      </c:pt>
                      <c:pt idx="2723">
                        <c:v>2.4077379999999312E-4</c:v>
                      </c:pt>
                      <c:pt idx="2724">
                        <c:v>2.4200819999999382E-4</c:v>
                      </c:pt>
                      <c:pt idx="2725">
                        <c:v>2.4253039999999073E-4</c:v>
                      </c:pt>
                      <c:pt idx="2726">
                        <c:v>2.4453479999999846E-4</c:v>
                      </c:pt>
                      <c:pt idx="2727">
                        <c:v>2.4624919999999219E-4</c:v>
                      </c:pt>
                      <c:pt idx="2728">
                        <c:v>2.4668139999999602E-4</c:v>
                      </c:pt>
                      <c:pt idx="2729">
                        <c:v>2.477735999999929E-4</c:v>
                      </c:pt>
                      <c:pt idx="2730">
                        <c:v>2.4867579999999676E-4</c:v>
                      </c:pt>
                      <c:pt idx="2731">
                        <c:v>2.4939799999999367E-4</c:v>
                      </c:pt>
                      <c:pt idx="2732">
                        <c:v>2.505901999999905E-4</c:v>
                      </c:pt>
                      <c:pt idx="2733">
                        <c:v>2.5306459999999815E-4</c:v>
                      </c:pt>
                      <c:pt idx="2734">
                        <c:v>2.5396679999999507E-4</c:v>
                      </c:pt>
                      <c:pt idx="2735">
                        <c:v>2.5230459999999821E-4</c:v>
                      </c:pt>
                      <c:pt idx="2736">
                        <c:v>2.513023999999944E-4</c:v>
                      </c:pt>
                      <c:pt idx="2737">
                        <c:v>2.4891799999999359E-4</c:v>
                      </c:pt>
                      <c:pt idx="2738">
                        <c:v>2.4858579999999676E-4</c:v>
                      </c:pt>
                      <c:pt idx="2739">
                        <c:v>2.4906579999999672E-4</c:v>
                      </c:pt>
                      <c:pt idx="2740">
                        <c:v>2.5406239999999438E-4</c:v>
                      </c:pt>
                      <c:pt idx="2741">
                        <c:v>2.5721679999999507E-4</c:v>
                      </c:pt>
                      <c:pt idx="2742">
                        <c:v>2.562145999999982E-4</c:v>
                      </c:pt>
                      <c:pt idx="2743">
                        <c:v>2.5554459999999816E-4</c:v>
                      </c:pt>
                      <c:pt idx="2744">
                        <c:v>2.5454239999999435E-4</c:v>
                      </c:pt>
                      <c:pt idx="2745">
                        <c:v>2.4744139999999606E-4</c:v>
                      </c:pt>
                      <c:pt idx="2746">
                        <c:v>2.4172259999999455E-4</c:v>
                      </c:pt>
                      <c:pt idx="2747">
                        <c:v>2.4405479999999838E-4</c:v>
                      </c:pt>
                      <c:pt idx="2748">
                        <c:v>2.4715699999999525E-4</c:v>
                      </c:pt>
                      <c:pt idx="2749">
                        <c:v>2.4996919999999221E-4</c:v>
                      </c:pt>
                      <c:pt idx="2750">
                        <c:v>2.5592579999999675E-4</c:v>
                      </c:pt>
                      <c:pt idx="2751">
                        <c:v>2.638445999999982E-4</c:v>
                      </c:pt>
                      <c:pt idx="2752">
                        <c:v>2.641723999999943E-4</c:v>
                      </c:pt>
                      <c:pt idx="2753">
                        <c:v>2.6312799999999366E-4</c:v>
                      </c:pt>
                      <c:pt idx="2754">
                        <c:v>2.6051139999999607E-4</c:v>
                      </c:pt>
                      <c:pt idx="2755">
                        <c:v>2.5669259999999455E-4</c:v>
                      </c:pt>
                      <c:pt idx="2756">
                        <c:v>2.5231379999999311E-4</c:v>
                      </c:pt>
                      <c:pt idx="2757">
                        <c:v>2.5020939999999237E-4</c:v>
                      </c:pt>
                      <c:pt idx="2758">
                        <c:v>2.4921719999999555E-4</c:v>
                      </c:pt>
                      <c:pt idx="2759">
                        <c:v>2.4821499999999868E-4</c:v>
                      </c:pt>
                      <c:pt idx="2760">
                        <c:v>2.507893999999924E-4</c:v>
                      </c:pt>
                      <c:pt idx="2761">
                        <c:v>2.5217159999999623E-4</c:v>
                      </c:pt>
                      <c:pt idx="2762">
                        <c:v>2.5364379999999313E-4</c:v>
                      </c:pt>
                      <c:pt idx="2763">
                        <c:v>2.5512599999999701E-4</c:v>
                      </c:pt>
                      <c:pt idx="2764">
                        <c:v>2.4968719999999547E-4</c:v>
                      </c:pt>
                      <c:pt idx="2765">
                        <c:v>2.5154939999999244E-4</c:v>
                      </c:pt>
                      <c:pt idx="2766">
                        <c:v>2.5341159999999624E-4</c:v>
                      </c:pt>
                      <c:pt idx="2767">
                        <c:v>2.5793819999999387E-4</c:v>
                      </c:pt>
                      <c:pt idx="2768">
                        <c:v>2.6008039999999069E-4</c:v>
                      </c:pt>
                      <c:pt idx="2769">
                        <c:v>2.6875359999999288E-4</c:v>
                      </c:pt>
                      <c:pt idx="2770">
                        <c:v>2.7309019999999056E-4</c:v>
                      </c:pt>
                      <c:pt idx="2771">
                        <c:v>2.7695679999999504E-4</c:v>
                      </c:pt>
                      <c:pt idx="2772">
                        <c:v>2.8110339999999265E-4</c:v>
                      </c:pt>
                      <c:pt idx="2773">
                        <c:v>2.7775899999999201E-4</c:v>
                      </c:pt>
                      <c:pt idx="2774">
                        <c:v>2.7342239999999433E-4</c:v>
                      </c:pt>
                      <c:pt idx="2775">
                        <c:v>2.6780359999999288E-4</c:v>
                      </c:pt>
                      <c:pt idx="2776">
                        <c:v>2.5831819999999389E-4</c:v>
                      </c:pt>
                      <c:pt idx="2777">
                        <c:v>2.513071999999955E-4</c:v>
                      </c:pt>
                      <c:pt idx="2778">
                        <c:v>2.5002499999999866E-4</c:v>
                      </c:pt>
                      <c:pt idx="2779">
                        <c:v>2.5111719999999554E-4</c:v>
                      </c:pt>
                      <c:pt idx="2780">
                        <c:v>2.5073719999999552E-4</c:v>
                      </c:pt>
                      <c:pt idx="2781">
                        <c:v>2.55985999999997E-4</c:v>
                      </c:pt>
                      <c:pt idx="2782">
                        <c:v>2.5707819999999388E-4</c:v>
                      </c:pt>
                      <c:pt idx="2783">
                        <c:v>2.5688819999999382E-4</c:v>
                      </c:pt>
                      <c:pt idx="2784">
                        <c:v>2.5802819999999388E-4</c:v>
                      </c:pt>
                      <c:pt idx="2785">
                        <c:v>2.5917819999999388E-4</c:v>
                      </c:pt>
                      <c:pt idx="2786">
                        <c:v>2.57885999999997E-4</c:v>
                      </c:pt>
                      <c:pt idx="2787">
                        <c:v>2.553637999999931E-4</c:v>
                      </c:pt>
                      <c:pt idx="2788">
                        <c:v>2.5688819999999382E-4</c:v>
                      </c:pt>
                      <c:pt idx="2789">
                        <c:v>2.5746259999999454E-4</c:v>
                      </c:pt>
                      <c:pt idx="2790">
                        <c:v>2.5921919999999214E-4</c:v>
                      </c:pt>
                      <c:pt idx="2791">
                        <c:v>2.6193579999999673E-4</c:v>
                      </c:pt>
                      <c:pt idx="2792">
                        <c:v>2.6541239999999431E-4</c:v>
                      </c:pt>
                      <c:pt idx="2793">
                        <c:v>2.6555459999999813E-4</c:v>
                      </c:pt>
                      <c:pt idx="2794">
                        <c:v>2.6679899999999194E-4</c:v>
                      </c:pt>
                      <c:pt idx="2795">
                        <c:v>2.6708339999999265E-4</c:v>
                      </c:pt>
                      <c:pt idx="2796">
                        <c:v>2.6541559999999648E-4</c:v>
                      </c:pt>
                      <c:pt idx="2797">
                        <c:v>2.6145339999999269E-4</c:v>
                      </c:pt>
                      <c:pt idx="2798">
                        <c:v>2.6221779999999336E-4</c:v>
                      </c:pt>
                      <c:pt idx="2799">
                        <c:v>2.6187999999999028E-4</c:v>
                      </c:pt>
                      <c:pt idx="2800">
                        <c:v>2.6269219999999413E-4</c:v>
                      </c:pt>
                      <c:pt idx="2801">
                        <c:v>2.6407439999999796E-4</c:v>
                      </c:pt>
                      <c:pt idx="2802">
                        <c:v>2.6755099999999554E-4</c:v>
                      </c:pt>
                      <c:pt idx="2803">
                        <c:v>2.6798319999999244E-4</c:v>
                      </c:pt>
                      <c:pt idx="2804">
                        <c:v>2.6840539999999633E-4</c:v>
                      </c:pt>
                      <c:pt idx="2805">
                        <c:v>2.6330879999999872E-4</c:v>
                      </c:pt>
                      <c:pt idx="2806">
                        <c:v>2.6326099999999554E-4</c:v>
                      </c:pt>
                      <c:pt idx="2807">
                        <c:v>2.6378319999999244E-4</c:v>
                      </c:pt>
                      <c:pt idx="2808">
                        <c:v>2.6044879999999868E-4</c:v>
                      </c:pt>
                      <c:pt idx="2809">
                        <c:v>2.5711439999999799E-4</c:v>
                      </c:pt>
                      <c:pt idx="2810">
                        <c:v>2.5654439999999801E-4</c:v>
                      </c:pt>
                      <c:pt idx="2811">
                        <c:v>2.522977999999934E-4</c:v>
                      </c:pt>
                      <c:pt idx="2812">
                        <c:v>2.4953339999999268E-4</c:v>
                      </c:pt>
                      <c:pt idx="2813">
                        <c:v>2.5091559999999651E-4</c:v>
                      </c:pt>
                      <c:pt idx="2814">
                        <c:v>2.522977999999934E-4</c:v>
                      </c:pt>
                      <c:pt idx="2815">
                        <c:v>2.5357999999999035E-4</c:v>
                      </c:pt>
                      <c:pt idx="2816">
                        <c:v>2.5577439999999792E-4</c:v>
                      </c:pt>
                      <c:pt idx="2817">
                        <c:v>2.5472439999999798E-4</c:v>
                      </c:pt>
                      <c:pt idx="2818">
                        <c:v>2.5329439999999801E-4</c:v>
                      </c:pt>
                      <c:pt idx="2819">
                        <c:v>2.543487999999987E-4</c:v>
                      </c:pt>
                      <c:pt idx="2820">
                        <c:v>2.5686539999999634E-4</c:v>
                      </c:pt>
                      <c:pt idx="2821">
                        <c:v>2.6125419999999079E-4</c:v>
                      </c:pt>
                      <c:pt idx="2822">
                        <c:v>2.6483079999999536E-4</c:v>
                      </c:pt>
                      <c:pt idx="2823">
                        <c:v>2.6878739999999302E-4</c:v>
                      </c:pt>
                      <c:pt idx="2824">
                        <c:v>2.7025959999999675E-4</c:v>
                      </c:pt>
                      <c:pt idx="2825">
                        <c:v>2.6878739999999302E-4</c:v>
                      </c:pt>
                      <c:pt idx="2826">
                        <c:v>2.6583299999999224E-4</c:v>
                      </c:pt>
                      <c:pt idx="2827">
                        <c:v>2.6268859999999843E-4</c:v>
                      </c:pt>
                      <c:pt idx="2828">
                        <c:v>2.5953419999999081E-4</c:v>
                      </c:pt>
                      <c:pt idx="2829">
                        <c:v>2.5796199999999396E-4</c:v>
                      </c:pt>
                      <c:pt idx="2830">
                        <c:v>2.57249799999997E-4</c:v>
                      </c:pt>
                      <c:pt idx="2831">
                        <c:v>2.5662759999999321E-4</c:v>
                      </c:pt>
                      <c:pt idx="2832">
                        <c:v>2.5786759999999321E-4</c:v>
                      </c:pt>
                      <c:pt idx="2833">
                        <c:v>2.5772539999999633E-4</c:v>
                      </c:pt>
                      <c:pt idx="2834">
                        <c:v>2.5877539999999628E-4</c:v>
                      </c:pt>
                      <c:pt idx="2835">
                        <c:v>2.5925539999999624E-4</c:v>
                      </c:pt>
                      <c:pt idx="2836">
                        <c:v>2.5992539999999628E-4</c:v>
                      </c:pt>
                      <c:pt idx="2837">
                        <c:v>2.6158759999999324E-4</c:v>
                      </c:pt>
                      <c:pt idx="2838">
                        <c:v>2.6353979999999705E-4</c:v>
                      </c:pt>
                      <c:pt idx="2839">
                        <c:v>2.6745419999999083E-4</c:v>
                      </c:pt>
                      <c:pt idx="2840">
                        <c:v>2.6712199999999388E-4</c:v>
                      </c:pt>
                      <c:pt idx="2841">
                        <c:v>2.6659979999999698E-4</c:v>
                      </c:pt>
                      <c:pt idx="2842">
                        <c:v>2.6673759999999323E-4</c:v>
                      </c:pt>
                      <c:pt idx="2843">
                        <c:v>2.6874759999999322E-4</c:v>
                      </c:pt>
                      <c:pt idx="2844">
                        <c:v>2.6779319999999248E-4</c:v>
                      </c:pt>
                      <c:pt idx="2845">
                        <c:v>2.6989319999999248E-4</c:v>
                      </c:pt>
                      <c:pt idx="2846">
                        <c:v>2.7446759999999318E-4</c:v>
                      </c:pt>
                      <c:pt idx="2847">
                        <c:v>2.7422539999999624E-4</c:v>
                      </c:pt>
                      <c:pt idx="2848">
                        <c:v>2.674621999999941E-4</c:v>
                      </c:pt>
                      <c:pt idx="2849">
                        <c:v>2.6169119999999583E-4</c:v>
                      </c:pt>
                      <c:pt idx="2850">
                        <c:v>2.584045999999982E-4</c:v>
                      </c:pt>
                      <c:pt idx="2851">
                        <c:v>2.4892479999999841E-4</c:v>
                      </c:pt>
                      <c:pt idx="2852">
                        <c:v>2.4653599999999696E-4</c:v>
                      </c:pt>
                      <c:pt idx="2853">
                        <c:v>2.4792379999999316E-4</c:v>
                      </c:pt>
                      <c:pt idx="2854">
                        <c:v>2.4811939999999243E-4</c:v>
                      </c:pt>
                      <c:pt idx="2855">
                        <c:v>2.4472839999999411E-4</c:v>
                      </c:pt>
                      <c:pt idx="2856">
                        <c:v>2.4793059999999093E-4</c:v>
                      </c:pt>
                      <c:pt idx="2857">
                        <c:v>2.4849619999999027E-4</c:v>
                      </c:pt>
                      <c:pt idx="2858">
                        <c:v>2.5432059999999093E-4</c:v>
                      </c:pt>
                      <c:pt idx="2859">
                        <c:v>2.6298939999999237E-4</c:v>
                      </c:pt>
                      <c:pt idx="2860">
                        <c:v>2.6852379999999312E-4</c:v>
                      </c:pt>
                      <c:pt idx="2861">
                        <c:v>2.7471819999999386E-4</c:v>
                      </c:pt>
                      <c:pt idx="2862">
                        <c:v>2.7929259999999456E-4</c:v>
                      </c:pt>
                      <c:pt idx="2863">
                        <c:v>2.7853819999999383E-4</c:v>
                      </c:pt>
                      <c:pt idx="2864">
                        <c:v>2.7281499999999863E-4</c:v>
                      </c:pt>
                      <c:pt idx="2865">
                        <c:v>2.7138619999999029E-4</c:v>
                      </c:pt>
                      <c:pt idx="2866">
                        <c:v>2.7057959999999268E-4</c:v>
                      </c:pt>
                      <c:pt idx="2867">
                        <c:v>2.6877079999999809E-4</c:v>
                      </c:pt>
                      <c:pt idx="2868">
                        <c:v>2.6509979999999288E-4</c:v>
                      </c:pt>
                      <c:pt idx="2869">
                        <c:v>2.6334319999999527E-4</c:v>
                      </c:pt>
                      <c:pt idx="2870">
                        <c:v>2.616287999999945E-4</c:v>
                      </c:pt>
                      <c:pt idx="2871">
                        <c:v>2.5466559999999235E-4</c:v>
                      </c:pt>
                      <c:pt idx="2872">
                        <c:v>2.5270899999999474E-4</c:v>
                      </c:pt>
                      <c:pt idx="2873">
                        <c:v>2.5537899999999471E-4</c:v>
                      </c:pt>
                      <c:pt idx="2874">
                        <c:v>2.5705679999999092E-4</c:v>
                      </c:pt>
                      <c:pt idx="2875">
                        <c:v>2.5853459999999407E-4</c:v>
                      </c:pt>
                      <c:pt idx="2876">
                        <c:v>2.6592119999999857E-4</c:v>
                      </c:pt>
                      <c:pt idx="2877">
                        <c:v>2.7059559999999239E-4</c:v>
                      </c:pt>
                      <c:pt idx="2878">
                        <c:v>2.7054339999999541E-4</c:v>
                      </c:pt>
                      <c:pt idx="2879">
                        <c:v>2.7150339999999545E-4</c:v>
                      </c:pt>
                      <c:pt idx="2880">
                        <c:v>2.7155119999999853E-4</c:v>
                      </c:pt>
                      <c:pt idx="2881">
                        <c:v>2.729811999999986E-4</c:v>
                      </c:pt>
                      <c:pt idx="2882">
                        <c:v>2.7183679999999086E-4</c:v>
                      </c:pt>
                      <c:pt idx="2883">
                        <c:v>2.7197459999999405E-4</c:v>
                      </c:pt>
                      <c:pt idx="2884">
                        <c:v>2.7212239999999718E-4</c:v>
                      </c:pt>
                      <c:pt idx="2885">
                        <c:v>2.7326239999999713E-4</c:v>
                      </c:pt>
                      <c:pt idx="2886">
                        <c:v>2.7126799999999639E-4</c:v>
                      </c:pt>
                      <c:pt idx="2887">
                        <c:v>2.6807139999999183E-4</c:v>
                      </c:pt>
                      <c:pt idx="2888">
                        <c:v>2.6449479999999419E-4</c:v>
                      </c:pt>
                      <c:pt idx="2889">
                        <c:v>2.6507479999999422E-4</c:v>
                      </c:pt>
                      <c:pt idx="2890">
                        <c:v>2.6120819999999668E-4</c:v>
                      </c:pt>
                      <c:pt idx="2891">
                        <c:v>2.6407259999999041E-4</c:v>
                      </c:pt>
                      <c:pt idx="2892">
                        <c:v>2.6773919999999499E-4</c:v>
                      </c:pt>
                      <c:pt idx="2893">
                        <c:v>2.7040359999999566E-4</c:v>
                      </c:pt>
                      <c:pt idx="2894">
                        <c:v>2.7031359999999565E-4</c:v>
                      </c:pt>
                      <c:pt idx="2895">
                        <c:v>2.7240799999999645E-4</c:v>
                      </c:pt>
                      <c:pt idx="2896">
                        <c:v>2.730301999999933E-4</c:v>
                      </c:pt>
                      <c:pt idx="2897">
                        <c:v>2.7560459999999406E-4</c:v>
                      </c:pt>
                      <c:pt idx="2898">
                        <c:v>2.7817899999999472E-4</c:v>
                      </c:pt>
                      <c:pt idx="2899">
                        <c:v>2.848999999999931E-4</c:v>
                      </c:pt>
                      <c:pt idx="2900">
                        <c:v>2.9080879999999457E-4</c:v>
                      </c:pt>
                      <c:pt idx="2901">
                        <c:v>2.956253999999921E-4</c:v>
                      </c:pt>
                      <c:pt idx="2902">
                        <c:v>2.986697999999929E-4</c:v>
                      </c:pt>
                      <c:pt idx="2903">
                        <c:v>3.0043199999999664E-4</c:v>
                      </c:pt>
                      <c:pt idx="2904">
                        <c:v>2.9804759999999594E-4</c:v>
                      </c:pt>
                      <c:pt idx="2905">
                        <c:v>2.9714539999999218E-4</c:v>
                      </c:pt>
                      <c:pt idx="2906">
                        <c:v>2.961431999999952E-4</c:v>
                      </c:pt>
                      <c:pt idx="2907">
                        <c:v>2.9514099999999833E-4</c:v>
                      </c:pt>
                      <c:pt idx="2908">
                        <c:v>2.9452879999999448E-4</c:v>
                      </c:pt>
                      <c:pt idx="2909">
                        <c:v>2.9547879999999448E-4</c:v>
                      </c:pt>
                      <c:pt idx="2910">
                        <c:v>2.9357439999999374E-4</c:v>
                      </c:pt>
                      <c:pt idx="2911">
                        <c:v>2.9286219999999689E-4</c:v>
                      </c:pt>
                      <c:pt idx="2912">
                        <c:v>2.9343219999999686E-4</c:v>
                      </c:pt>
                      <c:pt idx="2913">
                        <c:v>2.9490439999999376E-4</c:v>
                      </c:pt>
                      <c:pt idx="2914">
                        <c:v>2.9314219999999685E-4</c:v>
                      </c:pt>
                      <c:pt idx="2915">
                        <c:v>2.9209219999999691E-4</c:v>
                      </c:pt>
                      <c:pt idx="2916">
                        <c:v>2.868955999999923E-4</c:v>
                      </c:pt>
                      <c:pt idx="2917">
                        <c:v>2.8160899999999474E-4</c:v>
                      </c:pt>
                      <c:pt idx="2918">
                        <c:v>2.7603239999999716E-4</c:v>
                      </c:pt>
                      <c:pt idx="2919">
                        <c:v>2.7517239999999717E-4</c:v>
                      </c:pt>
                      <c:pt idx="2920">
                        <c:v>2.76364599999994E-4</c:v>
                      </c:pt>
                      <c:pt idx="2921">
                        <c:v>2.8003119999999858E-4</c:v>
                      </c:pt>
                      <c:pt idx="2922">
                        <c:v>2.8389779999999623E-4</c:v>
                      </c:pt>
                      <c:pt idx="2923">
                        <c:v>2.8775439999999383E-4</c:v>
                      </c:pt>
                      <c:pt idx="2924">
                        <c:v>2.913309999999983E-4</c:v>
                      </c:pt>
                      <c:pt idx="2925">
                        <c:v>2.9518759999999601E-4</c:v>
                      </c:pt>
                      <c:pt idx="2926">
                        <c:v>2.9518759999999601E-4</c:v>
                      </c:pt>
                      <c:pt idx="2927">
                        <c:v>2.9795199999999673E-4</c:v>
                      </c:pt>
                      <c:pt idx="2928">
                        <c:v>2.9962419999999353E-4</c:v>
                      </c:pt>
                      <c:pt idx="2929">
                        <c:v>2.9714979999999282E-4</c:v>
                      </c:pt>
                      <c:pt idx="2930">
                        <c:v>2.9576759999999592E-4</c:v>
                      </c:pt>
                      <c:pt idx="2931">
                        <c:v>2.9891199999999667E-4</c:v>
                      </c:pt>
                      <c:pt idx="2932">
                        <c:v>2.9929199999999669E-4</c:v>
                      </c:pt>
                      <c:pt idx="2933">
                        <c:v>3.0115419999999355E-4</c:v>
                      </c:pt>
                      <c:pt idx="2934">
                        <c:v>3.0429859999999429E-4</c:v>
                      </c:pt>
                      <c:pt idx="2935">
                        <c:v>3.0329639999999048E-4</c:v>
                      </c:pt>
                      <c:pt idx="2936">
                        <c:v>3.0200419999999359E-4</c:v>
                      </c:pt>
                      <c:pt idx="2937">
                        <c:v>3.0210419999999354E-4</c:v>
                      </c:pt>
                      <c:pt idx="2938">
                        <c:v>3.006219999999967E-4</c:v>
                      </c:pt>
                      <c:pt idx="2939">
                        <c:v>2.989597999999928E-4</c:v>
                      </c:pt>
                      <c:pt idx="2940">
                        <c:v>2.9847979999999283E-4</c:v>
                      </c:pt>
                      <c:pt idx="2941">
                        <c:v>2.9652759999999596E-4</c:v>
                      </c:pt>
                      <c:pt idx="2942">
                        <c:v>2.9271319999999519E-4</c:v>
                      </c:pt>
                      <c:pt idx="2943">
                        <c:v>2.9085099999999833E-4</c:v>
                      </c:pt>
                      <c:pt idx="2944">
                        <c:v>2.8927879999999454E-4</c:v>
                      </c:pt>
                      <c:pt idx="2945">
                        <c:v>2.894687999999945E-4</c:v>
                      </c:pt>
                      <c:pt idx="2946">
                        <c:v>2.9242319999999529E-4</c:v>
                      </c:pt>
                      <c:pt idx="2947">
                        <c:v>2.9585759999999593E-4</c:v>
                      </c:pt>
                      <c:pt idx="2948">
                        <c:v>2.9881199999999672E-4</c:v>
                      </c:pt>
                      <c:pt idx="2949">
                        <c:v>2.9900199999999667E-4</c:v>
                      </c:pt>
                      <c:pt idx="2950">
                        <c:v>2.977197999999929E-4</c:v>
                      </c:pt>
                      <c:pt idx="2951">
                        <c:v>2.9504539999999208E-4</c:v>
                      </c:pt>
                      <c:pt idx="2952">
                        <c:v>2.9404319999999521E-4</c:v>
                      </c:pt>
                      <c:pt idx="2953">
                        <c:v>2.9419099999999834E-4</c:v>
                      </c:pt>
                      <c:pt idx="2954">
                        <c:v>2.9767319999999522E-4</c:v>
                      </c:pt>
                      <c:pt idx="2955">
                        <c:v>2.9977319999999522E-4</c:v>
                      </c:pt>
                      <c:pt idx="2956">
                        <c:v>3.0324539999999217E-4</c:v>
                      </c:pt>
                      <c:pt idx="2957">
                        <c:v>3.0396319999999527E-4</c:v>
                      </c:pt>
                      <c:pt idx="2958">
                        <c:v>3.063053999999921E-4</c:v>
                      </c:pt>
                      <c:pt idx="2959">
                        <c:v>3.0530319999999523E-4</c:v>
                      </c:pt>
                      <c:pt idx="2960">
                        <c:v>3.0511319999999527E-4</c:v>
                      </c:pt>
                      <c:pt idx="2961">
                        <c:v>3.0354099999999832E-4</c:v>
                      </c:pt>
                      <c:pt idx="2962">
                        <c:v>3.0444319999999524E-4</c:v>
                      </c:pt>
                      <c:pt idx="2963">
                        <c:v>3.0396319999999527E-4</c:v>
                      </c:pt>
                      <c:pt idx="2964">
                        <c:v>3.0644759999999592E-4</c:v>
                      </c:pt>
                      <c:pt idx="2965">
                        <c:v>3.0663759999999599E-4</c:v>
                      </c:pt>
                      <c:pt idx="2966">
                        <c:v>3.0791979999999282E-4</c:v>
                      </c:pt>
                      <c:pt idx="2967">
                        <c:v>3.0782979999999282E-4</c:v>
                      </c:pt>
                      <c:pt idx="2968">
                        <c:v>3.0634759999999598E-4</c:v>
                      </c:pt>
                      <c:pt idx="2969">
                        <c:v>3.0263319999999526E-4</c:v>
                      </c:pt>
                      <c:pt idx="2970">
                        <c:v>2.9982099999999829E-4</c:v>
                      </c:pt>
                      <c:pt idx="2971">
                        <c:v>2.7220879999999455E-4</c:v>
                      </c:pt>
                      <c:pt idx="2972">
                        <c:v>2.2375879999999453E-4</c:v>
                      </c:pt>
                      <c:pt idx="2973">
                        <c:v>1.6272879999999453E-4</c:v>
                      </c:pt>
                      <c:pt idx="2974">
                        <c:v>9.9255399999992138E-5</c:v>
                      </c:pt>
                      <c:pt idx="2975">
                        <c:v>3.3644199999993555E-5</c:v>
                      </c:pt>
                      <c:pt idx="2976">
                        <c:v>-1.1519200000001894E-5</c:v>
                      </c:pt>
                      <c:pt idx="2977">
                        <c:v>-3.5070400000007348E-5</c:v>
                      </c:pt>
                      <c:pt idx="2978">
                        <c:v>-4.8621600000005945E-5</c:v>
                      </c:pt>
                      <c:pt idx="2979">
                        <c:v>-5.7635000000001382E-5</c:v>
                      </c:pt>
                      <c:pt idx="2980">
                        <c:v>-6.678500000000136E-5</c:v>
                      </c:pt>
                      <c:pt idx="2981">
                        <c:v>-7.208280000000448E-5</c:v>
                      </c:pt>
                      <c:pt idx="2982">
                        <c:v>-7.7042800000004486E-5</c:v>
                      </c:pt>
                      <c:pt idx="2983">
                        <c:v>-8.1755000000001361E-5</c:v>
                      </c:pt>
                      <c:pt idx="2984">
                        <c:v>-8.6525000000001385E-5</c:v>
                      </c:pt>
                      <c:pt idx="2985">
                        <c:v>-8.8630600000007601E-5</c:v>
                      </c:pt>
                      <c:pt idx="2986">
                        <c:v>-9.0726200000006856E-5</c:v>
                      </c:pt>
                      <c:pt idx="2987">
                        <c:v>-9.2631800000006156E-5</c:v>
                      </c:pt>
                      <c:pt idx="2988">
                        <c:v>3.4710739999999997E-2</c:v>
                      </c:pt>
                      <c:pt idx="2989">
                        <c:v>3.4710739999999997E-2</c:v>
                      </c:pt>
                      <c:pt idx="2990">
                        <c:v>3.4710739999999997E-2</c:v>
                      </c:pt>
                      <c:pt idx="2991">
                        <c:v>3.4710739999999997E-2</c:v>
                      </c:pt>
                      <c:pt idx="2992">
                        <c:v>3.4710739999999997E-2</c:v>
                      </c:pt>
                      <c:pt idx="2993">
                        <c:v>3.4710739999999997E-2</c:v>
                      </c:pt>
                      <c:pt idx="2994">
                        <c:v>3.4710739999999997E-2</c:v>
                      </c:pt>
                      <c:pt idx="2995">
                        <c:v>3.4710739999999997E-2</c:v>
                      </c:pt>
                      <c:pt idx="2996">
                        <c:v>3.4710739999999997E-2</c:v>
                      </c:pt>
                      <c:pt idx="2997">
                        <c:v>3.4710739999999997E-2</c:v>
                      </c:pt>
                      <c:pt idx="2998">
                        <c:v>3.4710739999999997E-2</c:v>
                      </c:pt>
                      <c:pt idx="2999">
                        <c:v>3.4710739999999997E-2</c:v>
                      </c:pt>
                    </c:numCache>
                  </c:numRef>
                </c:yVal>
                <c:smooth val="0"/>
                <c:extLst>
                  <c:ext xmlns:c16="http://schemas.microsoft.com/office/drawing/2014/chart" uri="{C3380CC4-5D6E-409C-BE32-E72D297353CC}">
                    <c16:uniqueId val="{00000006-BA77-4C68-BB98-887BF9E2B1B5}"/>
                  </c:ext>
                </c:extLst>
              </c15:ser>
            </c15:filteredScatterSeries>
            <c15:filteredScatterSeries>
              <c15:ser>
                <c:idx val="0"/>
                <c:order val="7"/>
                <c:tx>
                  <c:v>1st</c:v>
                </c:tx>
                <c:spPr>
                  <a:ln w="19050" cap="rnd">
                    <a:solidFill>
                      <a:schemeClr val="accent1"/>
                    </a:solidFill>
                    <a:round/>
                  </a:ln>
                  <a:effectLst/>
                </c:spPr>
                <c:marker>
                  <c:symbol val="none"/>
                </c:marker>
                <c:xVal>
                  <c:numRef>
                    <c:extLst xmlns:c15="http://schemas.microsoft.com/office/drawing/2012/chart">
                      <c:ext xmlns:c15="http://schemas.microsoft.com/office/drawing/2012/chart" uri="{02D57815-91ED-43cb-92C2-25804820EDAC}">
                        <c15:formulaRef>
                          <c15:sqref>Sheet1!$A$1:$A$3000</c15:sqref>
                        </c15:formulaRef>
                      </c:ext>
                    </c:extLst>
                    <c:numCache>
                      <c:formatCode>General</c:formatCode>
                      <c:ptCount val="3000"/>
                      <c:pt idx="0">
                        <c:v>3.3000000000000002E-2</c:v>
                      </c:pt>
                      <c:pt idx="1">
                        <c:v>0.437</c:v>
                      </c:pt>
                      <c:pt idx="2">
                        <c:v>0.83699999999999997</c:v>
                      </c:pt>
                      <c:pt idx="3">
                        <c:v>1.2370000000000001</c:v>
                      </c:pt>
                      <c:pt idx="4">
                        <c:v>1.637</c:v>
                      </c:pt>
                      <c:pt idx="5">
                        <c:v>2.0369999999999999</c:v>
                      </c:pt>
                      <c:pt idx="6">
                        <c:v>2.4369999999999998</c:v>
                      </c:pt>
                      <c:pt idx="7">
                        <c:v>2.8370000000000002</c:v>
                      </c:pt>
                      <c:pt idx="8">
                        <c:v>3.2370000000000001</c:v>
                      </c:pt>
                      <c:pt idx="9">
                        <c:v>3.6360000000000001</c:v>
                      </c:pt>
                      <c:pt idx="10">
                        <c:v>4.0369999999999999</c:v>
                      </c:pt>
                      <c:pt idx="11">
                        <c:v>4.4370000000000003</c:v>
                      </c:pt>
                      <c:pt idx="12">
                        <c:v>4.8369999999999997</c:v>
                      </c:pt>
                      <c:pt idx="13">
                        <c:v>5.2370000000000001</c:v>
                      </c:pt>
                      <c:pt idx="14">
                        <c:v>5.6360000000000001</c:v>
                      </c:pt>
                      <c:pt idx="15">
                        <c:v>6.0369999999999999</c:v>
                      </c:pt>
                      <c:pt idx="16">
                        <c:v>6.4370000000000003</c:v>
                      </c:pt>
                      <c:pt idx="17">
                        <c:v>6.8369999999999997</c:v>
                      </c:pt>
                      <c:pt idx="18">
                        <c:v>7.2370000000000001</c:v>
                      </c:pt>
                      <c:pt idx="19">
                        <c:v>7.6369999999999996</c:v>
                      </c:pt>
                      <c:pt idx="20">
                        <c:v>8.0370000000000008</c:v>
                      </c:pt>
                      <c:pt idx="21">
                        <c:v>8.4369999999999994</c:v>
                      </c:pt>
                      <c:pt idx="22">
                        <c:v>8.8369999999999997</c:v>
                      </c:pt>
                      <c:pt idx="23">
                        <c:v>9.2370000000000001</c:v>
                      </c:pt>
                      <c:pt idx="24">
                        <c:v>9.6370000000000005</c:v>
                      </c:pt>
                      <c:pt idx="25">
                        <c:v>10.037000000000001</c:v>
                      </c:pt>
                      <c:pt idx="26">
                        <c:v>10.436999999999999</c:v>
                      </c:pt>
                      <c:pt idx="27">
                        <c:v>10.837</c:v>
                      </c:pt>
                      <c:pt idx="28">
                        <c:v>11.237</c:v>
                      </c:pt>
                      <c:pt idx="29">
                        <c:v>11.637</c:v>
                      </c:pt>
                      <c:pt idx="30">
                        <c:v>12.037000000000001</c:v>
                      </c:pt>
                      <c:pt idx="31">
                        <c:v>12.436999999999999</c:v>
                      </c:pt>
                      <c:pt idx="32">
                        <c:v>12.837</c:v>
                      </c:pt>
                      <c:pt idx="33">
                        <c:v>13.237</c:v>
                      </c:pt>
                      <c:pt idx="34">
                        <c:v>13.637</c:v>
                      </c:pt>
                      <c:pt idx="35">
                        <c:v>14.037000000000001</c:v>
                      </c:pt>
                      <c:pt idx="36">
                        <c:v>14.436999999999999</c:v>
                      </c:pt>
                      <c:pt idx="37">
                        <c:v>14.837</c:v>
                      </c:pt>
                      <c:pt idx="38">
                        <c:v>15.237</c:v>
                      </c:pt>
                      <c:pt idx="39">
                        <c:v>15.637</c:v>
                      </c:pt>
                      <c:pt idx="40">
                        <c:v>16.036999999999999</c:v>
                      </c:pt>
                      <c:pt idx="41">
                        <c:v>16.437000000000001</c:v>
                      </c:pt>
                      <c:pt idx="42">
                        <c:v>16.837</c:v>
                      </c:pt>
                      <c:pt idx="43">
                        <c:v>17.236999999999998</c:v>
                      </c:pt>
                      <c:pt idx="44">
                        <c:v>17.635999999999999</c:v>
                      </c:pt>
                      <c:pt idx="45">
                        <c:v>18.036999999999999</c:v>
                      </c:pt>
                      <c:pt idx="46">
                        <c:v>18.437000000000001</c:v>
                      </c:pt>
                      <c:pt idx="47">
                        <c:v>18.837</c:v>
                      </c:pt>
                      <c:pt idx="48">
                        <c:v>19.236999999999998</c:v>
                      </c:pt>
                      <c:pt idx="49">
                        <c:v>19.637</c:v>
                      </c:pt>
                      <c:pt idx="50">
                        <c:v>20.036999999999999</c:v>
                      </c:pt>
                      <c:pt idx="51">
                        <c:v>20.437000000000001</c:v>
                      </c:pt>
                      <c:pt idx="52">
                        <c:v>20.837</c:v>
                      </c:pt>
                      <c:pt idx="53">
                        <c:v>21.236999999999998</c:v>
                      </c:pt>
                      <c:pt idx="54">
                        <c:v>21.637</c:v>
                      </c:pt>
                      <c:pt idx="55">
                        <c:v>22.036999999999999</c:v>
                      </c:pt>
                      <c:pt idx="56">
                        <c:v>22.437000000000001</c:v>
                      </c:pt>
                      <c:pt idx="57">
                        <c:v>22.837</c:v>
                      </c:pt>
                      <c:pt idx="58">
                        <c:v>23.236999999999998</c:v>
                      </c:pt>
                      <c:pt idx="59">
                        <c:v>23.637</c:v>
                      </c:pt>
                      <c:pt idx="60">
                        <c:v>24.036999999999999</c:v>
                      </c:pt>
                      <c:pt idx="61">
                        <c:v>24.437000000000001</c:v>
                      </c:pt>
                      <c:pt idx="62">
                        <c:v>24.837</c:v>
                      </c:pt>
                      <c:pt idx="63">
                        <c:v>25.236999999999998</c:v>
                      </c:pt>
                      <c:pt idx="64">
                        <c:v>25.637</c:v>
                      </c:pt>
                      <c:pt idx="65">
                        <c:v>26.036999999999999</c:v>
                      </c:pt>
                      <c:pt idx="66">
                        <c:v>26.437000000000001</c:v>
                      </c:pt>
                      <c:pt idx="67">
                        <c:v>26.837</c:v>
                      </c:pt>
                      <c:pt idx="68">
                        <c:v>27.236999999999998</c:v>
                      </c:pt>
                      <c:pt idx="69">
                        <c:v>27.637</c:v>
                      </c:pt>
                      <c:pt idx="70">
                        <c:v>28.036999999999999</c:v>
                      </c:pt>
                      <c:pt idx="71">
                        <c:v>28.439</c:v>
                      </c:pt>
                      <c:pt idx="72">
                        <c:v>28.838999999999999</c:v>
                      </c:pt>
                      <c:pt idx="73">
                        <c:v>29.239000000000001</c:v>
                      </c:pt>
                      <c:pt idx="74">
                        <c:v>29.638999999999999</c:v>
                      </c:pt>
                      <c:pt idx="75">
                        <c:v>30.039000000000001</c:v>
                      </c:pt>
                      <c:pt idx="76">
                        <c:v>30.439</c:v>
                      </c:pt>
                      <c:pt idx="77">
                        <c:v>30.838999999999999</c:v>
                      </c:pt>
                      <c:pt idx="78">
                        <c:v>31.239000000000001</c:v>
                      </c:pt>
                      <c:pt idx="79">
                        <c:v>31.638999999999999</c:v>
                      </c:pt>
                      <c:pt idx="80">
                        <c:v>32.039000000000001</c:v>
                      </c:pt>
                      <c:pt idx="81">
                        <c:v>32.439</c:v>
                      </c:pt>
                      <c:pt idx="82">
                        <c:v>32.838999999999999</c:v>
                      </c:pt>
                      <c:pt idx="83">
                        <c:v>33.238999999999997</c:v>
                      </c:pt>
                      <c:pt idx="84">
                        <c:v>33.639000000000003</c:v>
                      </c:pt>
                      <c:pt idx="85">
                        <c:v>34.039000000000001</c:v>
                      </c:pt>
                      <c:pt idx="86">
                        <c:v>34.439</c:v>
                      </c:pt>
                      <c:pt idx="87">
                        <c:v>34.838999999999999</c:v>
                      </c:pt>
                      <c:pt idx="88">
                        <c:v>35.238999999999997</c:v>
                      </c:pt>
                      <c:pt idx="89">
                        <c:v>35.639000000000003</c:v>
                      </c:pt>
                      <c:pt idx="90">
                        <c:v>36.039000000000001</c:v>
                      </c:pt>
                      <c:pt idx="91">
                        <c:v>36.439</c:v>
                      </c:pt>
                      <c:pt idx="92">
                        <c:v>36.838999999999999</c:v>
                      </c:pt>
                      <c:pt idx="93">
                        <c:v>37.238999999999997</c:v>
                      </c:pt>
                      <c:pt idx="94">
                        <c:v>37.639000000000003</c:v>
                      </c:pt>
                      <c:pt idx="95">
                        <c:v>38.039000000000001</c:v>
                      </c:pt>
                      <c:pt idx="96">
                        <c:v>38.439</c:v>
                      </c:pt>
                      <c:pt idx="97">
                        <c:v>38.838999999999999</c:v>
                      </c:pt>
                      <c:pt idx="98">
                        <c:v>39.238999999999997</c:v>
                      </c:pt>
                      <c:pt idx="99">
                        <c:v>39.639000000000003</c:v>
                      </c:pt>
                      <c:pt idx="100">
                        <c:v>40.039000000000001</c:v>
                      </c:pt>
                      <c:pt idx="101">
                        <c:v>40.439</c:v>
                      </c:pt>
                      <c:pt idx="102">
                        <c:v>40.838999999999999</c:v>
                      </c:pt>
                      <c:pt idx="103">
                        <c:v>41.238999999999997</c:v>
                      </c:pt>
                      <c:pt idx="104">
                        <c:v>41.639000000000003</c:v>
                      </c:pt>
                      <c:pt idx="105">
                        <c:v>42.039000000000001</c:v>
                      </c:pt>
                      <c:pt idx="106">
                        <c:v>42.439</c:v>
                      </c:pt>
                      <c:pt idx="107">
                        <c:v>42.838999999999999</c:v>
                      </c:pt>
                      <c:pt idx="108">
                        <c:v>43.238999999999997</c:v>
                      </c:pt>
                      <c:pt idx="109">
                        <c:v>43.639000000000003</c:v>
                      </c:pt>
                      <c:pt idx="110">
                        <c:v>44.039000000000001</c:v>
                      </c:pt>
                      <c:pt idx="111">
                        <c:v>44.439</c:v>
                      </c:pt>
                      <c:pt idx="112">
                        <c:v>44.838999999999999</c:v>
                      </c:pt>
                      <c:pt idx="113">
                        <c:v>45.238999999999997</c:v>
                      </c:pt>
                      <c:pt idx="114">
                        <c:v>45.639000000000003</c:v>
                      </c:pt>
                      <c:pt idx="115">
                        <c:v>46.039000000000001</c:v>
                      </c:pt>
                      <c:pt idx="116">
                        <c:v>46.439</c:v>
                      </c:pt>
                      <c:pt idx="117">
                        <c:v>46.838999999999999</c:v>
                      </c:pt>
                      <c:pt idx="118">
                        <c:v>47.238999999999997</c:v>
                      </c:pt>
                      <c:pt idx="119">
                        <c:v>47.639000000000003</c:v>
                      </c:pt>
                      <c:pt idx="120">
                        <c:v>48.039000000000001</c:v>
                      </c:pt>
                      <c:pt idx="121">
                        <c:v>48.439</c:v>
                      </c:pt>
                      <c:pt idx="122">
                        <c:v>48.838999999999999</c:v>
                      </c:pt>
                      <c:pt idx="123">
                        <c:v>49.238999999999997</c:v>
                      </c:pt>
                      <c:pt idx="124">
                        <c:v>49.639000000000003</c:v>
                      </c:pt>
                      <c:pt idx="125">
                        <c:v>50.039000000000001</c:v>
                      </c:pt>
                      <c:pt idx="126">
                        <c:v>50.439</c:v>
                      </c:pt>
                      <c:pt idx="127">
                        <c:v>50.838999999999999</c:v>
                      </c:pt>
                      <c:pt idx="128">
                        <c:v>51.238999999999997</c:v>
                      </c:pt>
                      <c:pt idx="129">
                        <c:v>51.639000000000003</c:v>
                      </c:pt>
                      <c:pt idx="130">
                        <c:v>52.039000000000001</c:v>
                      </c:pt>
                      <c:pt idx="131">
                        <c:v>52.439</c:v>
                      </c:pt>
                      <c:pt idx="132">
                        <c:v>52.838999999999999</c:v>
                      </c:pt>
                      <c:pt idx="133">
                        <c:v>53.238999999999997</c:v>
                      </c:pt>
                      <c:pt idx="134">
                        <c:v>53.639000000000003</c:v>
                      </c:pt>
                      <c:pt idx="135">
                        <c:v>54.039000000000001</c:v>
                      </c:pt>
                      <c:pt idx="136">
                        <c:v>54.439</c:v>
                      </c:pt>
                      <c:pt idx="137">
                        <c:v>54.838999999999999</c:v>
                      </c:pt>
                      <c:pt idx="138">
                        <c:v>55.238999999999997</c:v>
                      </c:pt>
                      <c:pt idx="139">
                        <c:v>55.639000000000003</c:v>
                      </c:pt>
                      <c:pt idx="140">
                        <c:v>56.039000000000001</c:v>
                      </c:pt>
                      <c:pt idx="141">
                        <c:v>56.441000000000003</c:v>
                      </c:pt>
                      <c:pt idx="142">
                        <c:v>56.841000000000001</c:v>
                      </c:pt>
                      <c:pt idx="143">
                        <c:v>57.241</c:v>
                      </c:pt>
                      <c:pt idx="144">
                        <c:v>57.640999999999998</c:v>
                      </c:pt>
                      <c:pt idx="145">
                        <c:v>58.040999999999997</c:v>
                      </c:pt>
                      <c:pt idx="146">
                        <c:v>58.441000000000003</c:v>
                      </c:pt>
                      <c:pt idx="147">
                        <c:v>58.841000000000001</c:v>
                      </c:pt>
                      <c:pt idx="148">
                        <c:v>59.241</c:v>
                      </c:pt>
                      <c:pt idx="149">
                        <c:v>59.640999999999998</c:v>
                      </c:pt>
                      <c:pt idx="150">
                        <c:v>60.040999999999997</c:v>
                      </c:pt>
                      <c:pt idx="151">
                        <c:v>60.441000000000003</c:v>
                      </c:pt>
                      <c:pt idx="152">
                        <c:v>60.841000000000001</c:v>
                      </c:pt>
                      <c:pt idx="153">
                        <c:v>61.241</c:v>
                      </c:pt>
                      <c:pt idx="154">
                        <c:v>61.640999999999998</c:v>
                      </c:pt>
                      <c:pt idx="155">
                        <c:v>62.040999999999997</c:v>
                      </c:pt>
                      <c:pt idx="156">
                        <c:v>62.441000000000003</c:v>
                      </c:pt>
                      <c:pt idx="157">
                        <c:v>62.841000000000001</c:v>
                      </c:pt>
                      <c:pt idx="158">
                        <c:v>63.241</c:v>
                      </c:pt>
                      <c:pt idx="159">
                        <c:v>63.640999999999998</c:v>
                      </c:pt>
                      <c:pt idx="160">
                        <c:v>64.040999999999997</c:v>
                      </c:pt>
                      <c:pt idx="161">
                        <c:v>64.441000000000003</c:v>
                      </c:pt>
                      <c:pt idx="162">
                        <c:v>64.840999999999994</c:v>
                      </c:pt>
                      <c:pt idx="163">
                        <c:v>65.241</c:v>
                      </c:pt>
                      <c:pt idx="164">
                        <c:v>65.641000000000005</c:v>
                      </c:pt>
                      <c:pt idx="165">
                        <c:v>66.040999999999997</c:v>
                      </c:pt>
                      <c:pt idx="166">
                        <c:v>66.441000000000003</c:v>
                      </c:pt>
                      <c:pt idx="167">
                        <c:v>66.840999999999994</c:v>
                      </c:pt>
                      <c:pt idx="168">
                        <c:v>67.241</c:v>
                      </c:pt>
                      <c:pt idx="169">
                        <c:v>67.641000000000005</c:v>
                      </c:pt>
                      <c:pt idx="170">
                        <c:v>68.040999999999997</c:v>
                      </c:pt>
                      <c:pt idx="171">
                        <c:v>68.441000000000003</c:v>
                      </c:pt>
                      <c:pt idx="172">
                        <c:v>68.840999999999994</c:v>
                      </c:pt>
                      <c:pt idx="173">
                        <c:v>69.241</c:v>
                      </c:pt>
                      <c:pt idx="174">
                        <c:v>69.641000000000005</c:v>
                      </c:pt>
                      <c:pt idx="175">
                        <c:v>70.040999999999997</c:v>
                      </c:pt>
                      <c:pt idx="176">
                        <c:v>70.441000000000003</c:v>
                      </c:pt>
                      <c:pt idx="177">
                        <c:v>70.840999999999994</c:v>
                      </c:pt>
                      <c:pt idx="178">
                        <c:v>71.241</c:v>
                      </c:pt>
                      <c:pt idx="179">
                        <c:v>71.641000000000005</c:v>
                      </c:pt>
                      <c:pt idx="180">
                        <c:v>72.040999999999997</c:v>
                      </c:pt>
                      <c:pt idx="181">
                        <c:v>72.441000000000003</c:v>
                      </c:pt>
                      <c:pt idx="182">
                        <c:v>72.840999999999994</c:v>
                      </c:pt>
                      <c:pt idx="183">
                        <c:v>73.241</c:v>
                      </c:pt>
                      <c:pt idx="184">
                        <c:v>73.641000000000005</c:v>
                      </c:pt>
                      <c:pt idx="185">
                        <c:v>74.040999999999997</c:v>
                      </c:pt>
                      <c:pt idx="186">
                        <c:v>74.441000000000003</c:v>
                      </c:pt>
                      <c:pt idx="187">
                        <c:v>74.840999999999994</c:v>
                      </c:pt>
                      <c:pt idx="188">
                        <c:v>75.241</c:v>
                      </c:pt>
                      <c:pt idx="189">
                        <c:v>75.641000000000005</c:v>
                      </c:pt>
                      <c:pt idx="190">
                        <c:v>76.040999999999997</c:v>
                      </c:pt>
                      <c:pt idx="191">
                        <c:v>76.441000000000003</c:v>
                      </c:pt>
                      <c:pt idx="192">
                        <c:v>76.840999999999994</c:v>
                      </c:pt>
                      <c:pt idx="193">
                        <c:v>77.242000000000004</c:v>
                      </c:pt>
                      <c:pt idx="194">
                        <c:v>77.641999999999996</c:v>
                      </c:pt>
                      <c:pt idx="195">
                        <c:v>78.040999999999997</c:v>
                      </c:pt>
                      <c:pt idx="196">
                        <c:v>78.441000000000003</c:v>
                      </c:pt>
                      <c:pt idx="197">
                        <c:v>78.840999999999994</c:v>
                      </c:pt>
                      <c:pt idx="198">
                        <c:v>79.242000000000004</c:v>
                      </c:pt>
                      <c:pt idx="199">
                        <c:v>79.641999999999996</c:v>
                      </c:pt>
                      <c:pt idx="200">
                        <c:v>80.040999999999997</c:v>
                      </c:pt>
                      <c:pt idx="201">
                        <c:v>80.441999999999993</c:v>
                      </c:pt>
                      <c:pt idx="202">
                        <c:v>80.840999999999994</c:v>
                      </c:pt>
                      <c:pt idx="203">
                        <c:v>81.242000000000004</c:v>
                      </c:pt>
                      <c:pt idx="204">
                        <c:v>81.641999999999996</c:v>
                      </c:pt>
                      <c:pt idx="205">
                        <c:v>82.040999999999997</c:v>
                      </c:pt>
                      <c:pt idx="206">
                        <c:v>82.441000000000003</c:v>
                      </c:pt>
                      <c:pt idx="207">
                        <c:v>82.840999999999994</c:v>
                      </c:pt>
                      <c:pt idx="208">
                        <c:v>83.242000000000004</c:v>
                      </c:pt>
                      <c:pt idx="209">
                        <c:v>83.641999999999996</c:v>
                      </c:pt>
                      <c:pt idx="210">
                        <c:v>84.040999999999997</c:v>
                      </c:pt>
                      <c:pt idx="211">
                        <c:v>84.441000000000003</c:v>
                      </c:pt>
                      <c:pt idx="212">
                        <c:v>84.840999999999994</c:v>
                      </c:pt>
                      <c:pt idx="213">
                        <c:v>85.242000000000004</c:v>
                      </c:pt>
                      <c:pt idx="214">
                        <c:v>85.641999999999996</c:v>
                      </c:pt>
                      <c:pt idx="215">
                        <c:v>86.040999999999997</c:v>
                      </c:pt>
                      <c:pt idx="216">
                        <c:v>86.441000000000003</c:v>
                      </c:pt>
                      <c:pt idx="217">
                        <c:v>86.840999999999994</c:v>
                      </c:pt>
                      <c:pt idx="218">
                        <c:v>87.242000000000004</c:v>
                      </c:pt>
                      <c:pt idx="219">
                        <c:v>87.641999999999996</c:v>
                      </c:pt>
                      <c:pt idx="220">
                        <c:v>88.040999999999997</c:v>
                      </c:pt>
                      <c:pt idx="221">
                        <c:v>88.441000000000003</c:v>
                      </c:pt>
                      <c:pt idx="222">
                        <c:v>88.840999999999994</c:v>
                      </c:pt>
                      <c:pt idx="223">
                        <c:v>89.242000000000004</c:v>
                      </c:pt>
                      <c:pt idx="224">
                        <c:v>89.641999999999996</c:v>
                      </c:pt>
                      <c:pt idx="225">
                        <c:v>90.040999999999997</c:v>
                      </c:pt>
                      <c:pt idx="226">
                        <c:v>90.441000000000003</c:v>
                      </c:pt>
                      <c:pt idx="227">
                        <c:v>90.840999999999994</c:v>
                      </c:pt>
                      <c:pt idx="228">
                        <c:v>91.242000000000004</c:v>
                      </c:pt>
                      <c:pt idx="229">
                        <c:v>91.641999999999996</c:v>
                      </c:pt>
                      <c:pt idx="230">
                        <c:v>92.040999999999997</c:v>
                      </c:pt>
                      <c:pt idx="231">
                        <c:v>92.441000000000003</c:v>
                      </c:pt>
                      <c:pt idx="232">
                        <c:v>92.840999999999994</c:v>
                      </c:pt>
                      <c:pt idx="233">
                        <c:v>93.242000000000004</c:v>
                      </c:pt>
                      <c:pt idx="234">
                        <c:v>93.641999999999996</c:v>
                      </c:pt>
                      <c:pt idx="235">
                        <c:v>94.040999999999997</c:v>
                      </c:pt>
                      <c:pt idx="236">
                        <c:v>94.441000000000003</c:v>
                      </c:pt>
                      <c:pt idx="237">
                        <c:v>94.840999999999994</c:v>
                      </c:pt>
                      <c:pt idx="238">
                        <c:v>95.242000000000004</c:v>
                      </c:pt>
                      <c:pt idx="239">
                        <c:v>95.641999999999996</c:v>
                      </c:pt>
                      <c:pt idx="240">
                        <c:v>96.040999999999997</c:v>
                      </c:pt>
                      <c:pt idx="241">
                        <c:v>96.441999999999993</c:v>
                      </c:pt>
                      <c:pt idx="242">
                        <c:v>96.841999999999999</c:v>
                      </c:pt>
                      <c:pt idx="243">
                        <c:v>97.242000000000004</c:v>
                      </c:pt>
                      <c:pt idx="244">
                        <c:v>97.641999999999996</c:v>
                      </c:pt>
                      <c:pt idx="245">
                        <c:v>98.042000000000002</c:v>
                      </c:pt>
                      <c:pt idx="246">
                        <c:v>98.441999999999993</c:v>
                      </c:pt>
                      <c:pt idx="247">
                        <c:v>98.841999999999999</c:v>
                      </c:pt>
                      <c:pt idx="248">
                        <c:v>99.242000000000004</c:v>
                      </c:pt>
                      <c:pt idx="249">
                        <c:v>99.641999999999996</c:v>
                      </c:pt>
                      <c:pt idx="250">
                        <c:v>100.042</c:v>
                      </c:pt>
                      <c:pt idx="251">
                        <c:v>100.44199999999999</c:v>
                      </c:pt>
                      <c:pt idx="252">
                        <c:v>100.842</c:v>
                      </c:pt>
                      <c:pt idx="253">
                        <c:v>101.242</c:v>
                      </c:pt>
                      <c:pt idx="254">
                        <c:v>101.642</c:v>
                      </c:pt>
                      <c:pt idx="255">
                        <c:v>102.042</c:v>
                      </c:pt>
                      <c:pt idx="256">
                        <c:v>102.44199999999999</c:v>
                      </c:pt>
                      <c:pt idx="257">
                        <c:v>102.842</c:v>
                      </c:pt>
                      <c:pt idx="258">
                        <c:v>103.242</c:v>
                      </c:pt>
                      <c:pt idx="259">
                        <c:v>103.642</c:v>
                      </c:pt>
                      <c:pt idx="260">
                        <c:v>104.042</c:v>
                      </c:pt>
                      <c:pt idx="261">
                        <c:v>104.44199999999999</c:v>
                      </c:pt>
                      <c:pt idx="262">
                        <c:v>104.842</c:v>
                      </c:pt>
                      <c:pt idx="263">
                        <c:v>105.242</c:v>
                      </c:pt>
                      <c:pt idx="264">
                        <c:v>105.642</c:v>
                      </c:pt>
                      <c:pt idx="265">
                        <c:v>106.042</c:v>
                      </c:pt>
                      <c:pt idx="266">
                        <c:v>106.44199999999999</c:v>
                      </c:pt>
                      <c:pt idx="267">
                        <c:v>106.842</c:v>
                      </c:pt>
                      <c:pt idx="268">
                        <c:v>107.242</c:v>
                      </c:pt>
                      <c:pt idx="269">
                        <c:v>107.642</c:v>
                      </c:pt>
                      <c:pt idx="270">
                        <c:v>108.042</c:v>
                      </c:pt>
                      <c:pt idx="271">
                        <c:v>108.44199999999999</c:v>
                      </c:pt>
                      <c:pt idx="272">
                        <c:v>108.842</c:v>
                      </c:pt>
                      <c:pt idx="273">
                        <c:v>109.242</c:v>
                      </c:pt>
                      <c:pt idx="274">
                        <c:v>109.642</c:v>
                      </c:pt>
                      <c:pt idx="275">
                        <c:v>110.042</c:v>
                      </c:pt>
                      <c:pt idx="276">
                        <c:v>110.44199999999999</c:v>
                      </c:pt>
                      <c:pt idx="277">
                        <c:v>110.842</c:v>
                      </c:pt>
                      <c:pt idx="278">
                        <c:v>111.242</c:v>
                      </c:pt>
                      <c:pt idx="279">
                        <c:v>111.642</c:v>
                      </c:pt>
                      <c:pt idx="280">
                        <c:v>112.042</c:v>
                      </c:pt>
                      <c:pt idx="281">
                        <c:v>112.44199999999999</c:v>
                      </c:pt>
                      <c:pt idx="282">
                        <c:v>112.842</c:v>
                      </c:pt>
                      <c:pt idx="283">
                        <c:v>113.242</c:v>
                      </c:pt>
                      <c:pt idx="284">
                        <c:v>113.642</c:v>
                      </c:pt>
                      <c:pt idx="285">
                        <c:v>114.042</c:v>
                      </c:pt>
                      <c:pt idx="286">
                        <c:v>114.44199999999999</c:v>
                      </c:pt>
                      <c:pt idx="287">
                        <c:v>114.842</c:v>
                      </c:pt>
                      <c:pt idx="288">
                        <c:v>115.242</c:v>
                      </c:pt>
                      <c:pt idx="289">
                        <c:v>115.642</c:v>
                      </c:pt>
                      <c:pt idx="290">
                        <c:v>116.042</c:v>
                      </c:pt>
                      <c:pt idx="291">
                        <c:v>116.44499999999999</c:v>
                      </c:pt>
                      <c:pt idx="292">
                        <c:v>116.845</c:v>
                      </c:pt>
                      <c:pt idx="293">
                        <c:v>117.244</c:v>
                      </c:pt>
                      <c:pt idx="294">
                        <c:v>117.645</c:v>
                      </c:pt>
                      <c:pt idx="295">
                        <c:v>118.045</c:v>
                      </c:pt>
                      <c:pt idx="296">
                        <c:v>118.44499999999999</c:v>
                      </c:pt>
                      <c:pt idx="297">
                        <c:v>118.845</c:v>
                      </c:pt>
                      <c:pt idx="298">
                        <c:v>119.244</c:v>
                      </c:pt>
                      <c:pt idx="299">
                        <c:v>119.645</c:v>
                      </c:pt>
                      <c:pt idx="300">
                        <c:v>120.045</c:v>
                      </c:pt>
                      <c:pt idx="301">
                        <c:v>120.44499999999999</c:v>
                      </c:pt>
                      <c:pt idx="302">
                        <c:v>120.845</c:v>
                      </c:pt>
                      <c:pt idx="303">
                        <c:v>121.245</c:v>
                      </c:pt>
                      <c:pt idx="304">
                        <c:v>121.645</c:v>
                      </c:pt>
                      <c:pt idx="305">
                        <c:v>122.045</c:v>
                      </c:pt>
                      <c:pt idx="306">
                        <c:v>122.44499999999999</c:v>
                      </c:pt>
                      <c:pt idx="307">
                        <c:v>122.845</c:v>
                      </c:pt>
                      <c:pt idx="308">
                        <c:v>123.245</c:v>
                      </c:pt>
                      <c:pt idx="309">
                        <c:v>123.645</c:v>
                      </c:pt>
                      <c:pt idx="310">
                        <c:v>124.045</c:v>
                      </c:pt>
                      <c:pt idx="311">
                        <c:v>124.44499999999999</c:v>
                      </c:pt>
                      <c:pt idx="312">
                        <c:v>124.845</c:v>
                      </c:pt>
                      <c:pt idx="313">
                        <c:v>125.245</c:v>
                      </c:pt>
                      <c:pt idx="314">
                        <c:v>125.645</c:v>
                      </c:pt>
                      <c:pt idx="315">
                        <c:v>126.045</c:v>
                      </c:pt>
                      <c:pt idx="316">
                        <c:v>126.44499999999999</c:v>
                      </c:pt>
                      <c:pt idx="317">
                        <c:v>126.845</c:v>
                      </c:pt>
                      <c:pt idx="318">
                        <c:v>127.245</c:v>
                      </c:pt>
                      <c:pt idx="319">
                        <c:v>127.645</c:v>
                      </c:pt>
                      <c:pt idx="320">
                        <c:v>128.04499999999999</c:v>
                      </c:pt>
                      <c:pt idx="321">
                        <c:v>128.44499999999999</c:v>
                      </c:pt>
                      <c:pt idx="322">
                        <c:v>128.845</c:v>
                      </c:pt>
                      <c:pt idx="323">
                        <c:v>129.245</c:v>
                      </c:pt>
                      <c:pt idx="324">
                        <c:v>129.64500000000001</c:v>
                      </c:pt>
                      <c:pt idx="325">
                        <c:v>130.04499999999999</c:v>
                      </c:pt>
                      <c:pt idx="326">
                        <c:v>130.44499999999999</c:v>
                      </c:pt>
                      <c:pt idx="327">
                        <c:v>130.845</c:v>
                      </c:pt>
                      <c:pt idx="328">
                        <c:v>131.245</c:v>
                      </c:pt>
                      <c:pt idx="329">
                        <c:v>131.64500000000001</c:v>
                      </c:pt>
                      <c:pt idx="330">
                        <c:v>132.04499999999999</c:v>
                      </c:pt>
                      <c:pt idx="331">
                        <c:v>132.44499999999999</c:v>
                      </c:pt>
                      <c:pt idx="332">
                        <c:v>132.845</c:v>
                      </c:pt>
                      <c:pt idx="333">
                        <c:v>133.245</c:v>
                      </c:pt>
                      <c:pt idx="334">
                        <c:v>133.64500000000001</c:v>
                      </c:pt>
                      <c:pt idx="335">
                        <c:v>134.04499999999999</c:v>
                      </c:pt>
                      <c:pt idx="336">
                        <c:v>134.44499999999999</c:v>
                      </c:pt>
                      <c:pt idx="337">
                        <c:v>134.845</c:v>
                      </c:pt>
                      <c:pt idx="338">
                        <c:v>135.245</c:v>
                      </c:pt>
                      <c:pt idx="339">
                        <c:v>135.64500000000001</c:v>
                      </c:pt>
                      <c:pt idx="340">
                        <c:v>136.04499999999999</c:v>
                      </c:pt>
                      <c:pt idx="341">
                        <c:v>136.44499999999999</c:v>
                      </c:pt>
                      <c:pt idx="342">
                        <c:v>136.845</c:v>
                      </c:pt>
                      <c:pt idx="343">
                        <c:v>137.245</c:v>
                      </c:pt>
                      <c:pt idx="344">
                        <c:v>137.64500000000001</c:v>
                      </c:pt>
                      <c:pt idx="345">
                        <c:v>138.04499999999999</c:v>
                      </c:pt>
                      <c:pt idx="346">
                        <c:v>138.44499999999999</c:v>
                      </c:pt>
                      <c:pt idx="347">
                        <c:v>138.845</c:v>
                      </c:pt>
                      <c:pt idx="348">
                        <c:v>139.245</c:v>
                      </c:pt>
                      <c:pt idx="349">
                        <c:v>139.64500000000001</c:v>
                      </c:pt>
                      <c:pt idx="350">
                        <c:v>140.04499999999999</c:v>
                      </c:pt>
                      <c:pt idx="351">
                        <c:v>140.44499999999999</c:v>
                      </c:pt>
                      <c:pt idx="352">
                        <c:v>140.845</c:v>
                      </c:pt>
                      <c:pt idx="353">
                        <c:v>141.245</c:v>
                      </c:pt>
                      <c:pt idx="354">
                        <c:v>141.64500000000001</c:v>
                      </c:pt>
                      <c:pt idx="355">
                        <c:v>142.04499999999999</c:v>
                      </c:pt>
                      <c:pt idx="356">
                        <c:v>142.44499999999999</c:v>
                      </c:pt>
                      <c:pt idx="357">
                        <c:v>142.845</c:v>
                      </c:pt>
                      <c:pt idx="358">
                        <c:v>143.245</c:v>
                      </c:pt>
                      <c:pt idx="359">
                        <c:v>143.64500000000001</c:v>
                      </c:pt>
                      <c:pt idx="360">
                        <c:v>144.04499999999999</c:v>
                      </c:pt>
                      <c:pt idx="361">
                        <c:v>144.446</c:v>
                      </c:pt>
                      <c:pt idx="362">
                        <c:v>144.846</c:v>
                      </c:pt>
                      <c:pt idx="363">
                        <c:v>145.24600000000001</c:v>
                      </c:pt>
                      <c:pt idx="364">
                        <c:v>145.64599999999999</c:v>
                      </c:pt>
                      <c:pt idx="365">
                        <c:v>146.04599999999999</c:v>
                      </c:pt>
                      <c:pt idx="366">
                        <c:v>146.446</c:v>
                      </c:pt>
                      <c:pt idx="367">
                        <c:v>146.846</c:v>
                      </c:pt>
                      <c:pt idx="368">
                        <c:v>147.24600000000001</c:v>
                      </c:pt>
                      <c:pt idx="369">
                        <c:v>147.64599999999999</c:v>
                      </c:pt>
                      <c:pt idx="370">
                        <c:v>148.04599999999999</c:v>
                      </c:pt>
                      <c:pt idx="371">
                        <c:v>148.44800000000001</c:v>
                      </c:pt>
                      <c:pt idx="372">
                        <c:v>148.84800000000001</c:v>
                      </c:pt>
                      <c:pt idx="373">
                        <c:v>149.24799999999999</c:v>
                      </c:pt>
                      <c:pt idx="374">
                        <c:v>149.648</c:v>
                      </c:pt>
                      <c:pt idx="375">
                        <c:v>150.048</c:v>
                      </c:pt>
                      <c:pt idx="376">
                        <c:v>150.44800000000001</c:v>
                      </c:pt>
                      <c:pt idx="377">
                        <c:v>150.84800000000001</c:v>
                      </c:pt>
                      <c:pt idx="378">
                        <c:v>151.24799999999999</c:v>
                      </c:pt>
                      <c:pt idx="379">
                        <c:v>151.648</c:v>
                      </c:pt>
                      <c:pt idx="380">
                        <c:v>152.048</c:v>
                      </c:pt>
                      <c:pt idx="381">
                        <c:v>152.44800000000001</c:v>
                      </c:pt>
                      <c:pt idx="382">
                        <c:v>152.84800000000001</c:v>
                      </c:pt>
                      <c:pt idx="383">
                        <c:v>153.24799999999999</c:v>
                      </c:pt>
                      <c:pt idx="384">
                        <c:v>153.648</c:v>
                      </c:pt>
                      <c:pt idx="385">
                        <c:v>154.048</c:v>
                      </c:pt>
                      <c:pt idx="386">
                        <c:v>154.44800000000001</c:v>
                      </c:pt>
                      <c:pt idx="387">
                        <c:v>154.84800000000001</c:v>
                      </c:pt>
                      <c:pt idx="388">
                        <c:v>155.24799999999999</c:v>
                      </c:pt>
                      <c:pt idx="389">
                        <c:v>155.648</c:v>
                      </c:pt>
                      <c:pt idx="390">
                        <c:v>156.048</c:v>
                      </c:pt>
                      <c:pt idx="391">
                        <c:v>156.44800000000001</c:v>
                      </c:pt>
                      <c:pt idx="392">
                        <c:v>156.84800000000001</c:v>
                      </c:pt>
                      <c:pt idx="393">
                        <c:v>157.24799999999999</c:v>
                      </c:pt>
                      <c:pt idx="394">
                        <c:v>157.648</c:v>
                      </c:pt>
                      <c:pt idx="395">
                        <c:v>158.048</c:v>
                      </c:pt>
                      <c:pt idx="396">
                        <c:v>158.44800000000001</c:v>
                      </c:pt>
                      <c:pt idx="397">
                        <c:v>158.84800000000001</c:v>
                      </c:pt>
                      <c:pt idx="398">
                        <c:v>159.24799999999999</c:v>
                      </c:pt>
                      <c:pt idx="399">
                        <c:v>159.648</c:v>
                      </c:pt>
                      <c:pt idx="400">
                        <c:v>160.048</c:v>
                      </c:pt>
                      <c:pt idx="401">
                        <c:v>160.44800000000001</c:v>
                      </c:pt>
                      <c:pt idx="402">
                        <c:v>160.84800000000001</c:v>
                      </c:pt>
                      <c:pt idx="403">
                        <c:v>161.24799999999999</c:v>
                      </c:pt>
                      <c:pt idx="404">
                        <c:v>161.648</c:v>
                      </c:pt>
                      <c:pt idx="405">
                        <c:v>162.048</c:v>
                      </c:pt>
                      <c:pt idx="406">
                        <c:v>162.44800000000001</c:v>
                      </c:pt>
                      <c:pt idx="407">
                        <c:v>162.84800000000001</c:v>
                      </c:pt>
                      <c:pt idx="408">
                        <c:v>163.24799999999999</c:v>
                      </c:pt>
                      <c:pt idx="409">
                        <c:v>163.648</c:v>
                      </c:pt>
                      <c:pt idx="410">
                        <c:v>164.048</c:v>
                      </c:pt>
                      <c:pt idx="411">
                        <c:v>164.44800000000001</c:v>
                      </c:pt>
                      <c:pt idx="412">
                        <c:v>164.84800000000001</c:v>
                      </c:pt>
                      <c:pt idx="413">
                        <c:v>165.24799999999999</c:v>
                      </c:pt>
                      <c:pt idx="414">
                        <c:v>165.648</c:v>
                      </c:pt>
                      <c:pt idx="415">
                        <c:v>166.048</c:v>
                      </c:pt>
                      <c:pt idx="416">
                        <c:v>166.44800000000001</c:v>
                      </c:pt>
                      <c:pt idx="417">
                        <c:v>166.84800000000001</c:v>
                      </c:pt>
                      <c:pt idx="418">
                        <c:v>167.24799999999999</c:v>
                      </c:pt>
                      <c:pt idx="419">
                        <c:v>167.648</c:v>
                      </c:pt>
                      <c:pt idx="420">
                        <c:v>168.048</c:v>
                      </c:pt>
                      <c:pt idx="421">
                        <c:v>168.44800000000001</c:v>
                      </c:pt>
                      <c:pt idx="422">
                        <c:v>168.84800000000001</c:v>
                      </c:pt>
                      <c:pt idx="423">
                        <c:v>169.24799999999999</c:v>
                      </c:pt>
                      <c:pt idx="424">
                        <c:v>169.648</c:v>
                      </c:pt>
                      <c:pt idx="425">
                        <c:v>170.048</c:v>
                      </c:pt>
                      <c:pt idx="426">
                        <c:v>170.44800000000001</c:v>
                      </c:pt>
                      <c:pt idx="427">
                        <c:v>170.84800000000001</c:v>
                      </c:pt>
                      <c:pt idx="428">
                        <c:v>171.24799999999999</c:v>
                      </c:pt>
                      <c:pt idx="429">
                        <c:v>171.648</c:v>
                      </c:pt>
                      <c:pt idx="430">
                        <c:v>172.048</c:v>
                      </c:pt>
                      <c:pt idx="431">
                        <c:v>172.44800000000001</c:v>
                      </c:pt>
                      <c:pt idx="432">
                        <c:v>172.84800000000001</c:v>
                      </c:pt>
                      <c:pt idx="433">
                        <c:v>173.24799999999999</c:v>
                      </c:pt>
                      <c:pt idx="434">
                        <c:v>173.648</c:v>
                      </c:pt>
                      <c:pt idx="435">
                        <c:v>174.048</c:v>
                      </c:pt>
                      <c:pt idx="436">
                        <c:v>174.44800000000001</c:v>
                      </c:pt>
                      <c:pt idx="437">
                        <c:v>174.84800000000001</c:v>
                      </c:pt>
                      <c:pt idx="438">
                        <c:v>175.24799999999999</c:v>
                      </c:pt>
                      <c:pt idx="439">
                        <c:v>175.648</c:v>
                      </c:pt>
                      <c:pt idx="440">
                        <c:v>176.048</c:v>
                      </c:pt>
                      <c:pt idx="441">
                        <c:v>176.44900000000001</c:v>
                      </c:pt>
                      <c:pt idx="442">
                        <c:v>176.84800000000001</c:v>
                      </c:pt>
                      <c:pt idx="443">
                        <c:v>177.249</c:v>
                      </c:pt>
                      <c:pt idx="444">
                        <c:v>177.648</c:v>
                      </c:pt>
                      <c:pt idx="445">
                        <c:v>178.048</c:v>
                      </c:pt>
                      <c:pt idx="446">
                        <c:v>178.44900000000001</c:v>
                      </c:pt>
                      <c:pt idx="447">
                        <c:v>178.84800000000001</c:v>
                      </c:pt>
                      <c:pt idx="448">
                        <c:v>179.249</c:v>
                      </c:pt>
                      <c:pt idx="449">
                        <c:v>179.648</c:v>
                      </c:pt>
                      <c:pt idx="450">
                        <c:v>180.048</c:v>
                      </c:pt>
                      <c:pt idx="451">
                        <c:v>180.44900000000001</c:v>
                      </c:pt>
                      <c:pt idx="452">
                        <c:v>180.84899999999999</c:v>
                      </c:pt>
                      <c:pt idx="453">
                        <c:v>181.249</c:v>
                      </c:pt>
                      <c:pt idx="454">
                        <c:v>181.649</c:v>
                      </c:pt>
                      <c:pt idx="455">
                        <c:v>182.04900000000001</c:v>
                      </c:pt>
                      <c:pt idx="456">
                        <c:v>182.44900000000001</c:v>
                      </c:pt>
                      <c:pt idx="457">
                        <c:v>182.84899999999999</c:v>
                      </c:pt>
                      <c:pt idx="458">
                        <c:v>183.249</c:v>
                      </c:pt>
                      <c:pt idx="459">
                        <c:v>183.649</c:v>
                      </c:pt>
                      <c:pt idx="460">
                        <c:v>184.04900000000001</c:v>
                      </c:pt>
                      <c:pt idx="461">
                        <c:v>184.44900000000001</c:v>
                      </c:pt>
                      <c:pt idx="462">
                        <c:v>184.84899999999999</c:v>
                      </c:pt>
                      <c:pt idx="463">
                        <c:v>185.249</c:v>
                      </c:pt>
                      <c:pt idx="464">
                        <c:v>185.649</c:v>
                      </c:pt>
                      <c:pt idx="465">
                        <c:v>186.04900000000001</c:v>
                      </c:pt>
                      <c:pt idx="466">
                        <c:v>186.44900000000001</c:v>
                      </c:pt>
                      <c:pt idx="467">
                        <c:v>186.84899999999999</c:v>
                      </c:pt>
                      <c:pt idx="468">
                        <c:v>187.249</c:v>
                      </c:pt>
                      <c:pt idx="469">
                        <c:v>187.649</c:v>
                      </c:pt>
                      <c:pt idx="470">
                        <c:v>188.04900000000001</c:v>
                      </c:pt>
                      <c:pt idx="471">
                        <c:v>188.44900000000001</c:v>
                      </c:pt>
                      <c:pt idx="472">
                        <c:v>188.84899999999999</c:v>
                      </c:pt>
                      <c:pt idx="473">
                        <c:v>189.249</c:v>
                      </c:pt>
                      <c:pt idx="474">
                        <c:v>189.649</c:v>
                      </c:pt>
                      <c:pt idx="475">
                        <c:v>190.04900000000001</c:v>
                      </c:pt>
                      <c:pt idx="476">
                        <c:v>190.44900000000001</c:v>
                      </c:pt>
                      <c:pt idx="477">
                        <c:v>190.84899999999999</c:v>
                      </c:pt>
                      <c:pt idx="478">
                        <c:v>191.249</c:v>
                      </c:pt>
                      <c:pt idx="479">
                        <c:v>191.649</c:v>
                      </c:pt>
                      <c:pt idx="480">
                        <c:v>192.04900000000001</c:v>
                      </c:pt>
                      <c:pt idx="481">
                        <c:v>192.44900000000001</c:v>
                      </c:pt>
                      <c:pt idx="482">
                        <c:v>192.84899999999999</c:v>
                      </c:pt>
                      <c:pt idx="483">
                        <c:v>193.249</c:v>
                      </c:pt>
                      <c:pt idx="484">
                        <c:v>193.649</c:v>
                      </c:pt>
                      <c:pt idx="485">
                        <c:v>194.04900000000001</c:v>
                      </c:pt>
                      <c:pt idx="486">
                        <c:v>194.44900000000001</c:v>
                      </c:pt>
                      <c:pt idx="487">
                        <c:v>194.84899999999999</c:v>
                      </c:pt>
                      <c:pt idx="488">
                        <c:v>195.249</c:v>
                      </c:pt>
                      <c:pt idx="489">
                        <c:v>195.649</c:v>
                      </c:pt>
                      <c:pt idx="490">
                        <c:v>196.04900000000001</c:v>
                      </c:pt>
                      <c:pt idx="491">
                        <c:v>196.45</c:v>
                      </c:pt>
                      <c:pt idx="492">
                        <c:v>196.85</c:v>
                      </c:pt>
                      <c:pt idx="493">
                        <c:v>197.249</c:v>
                      </c:pt>
                      <c:pt idx="494">
                        <c:v>197.65</c:v>
                      </c:pt>
                      <c:pt idx="495">
                        <c:v>198.04900000000001</c:v>
                      </c:pt>
                      <c:pt idx="496">
                        <c:v>198.44900000000001</c:v>
                      </c:pt>
                      <c:pt idx="497">
                        <c:v>198.85</c:v>
                      </c:pt>
                      <c:pt idx="498">
                        <c:v>199.249</c:v>
                      </c:pt>
                      <c:pt idx="499">
                        <c:v>199.65</c:v>
                      </c:pt>
                      <c:pt idx="500">
                        <c:v>200.04900000000001</c:v>
                      </c:pt>
                      <c:pt idx="501">
                        <c:v>200.45</c:v>
                      </c:pt>
                      <c:pt idx="502">
                        <c:v>200.85</c:v>
                      </c:pt>
                      <c:pt idx="503">
                        <c:v>201.25</c:v>
                      </c:pt>
                      <c:pt idx="504">
                        <c:v>201.65</c:v>
                      </c:pt>
                      <c:pt idx="505">
                        <c:v>202.05</c:v>
                      </c:pt>
                      <c:pt idx="506">
                        <c:v>202.45</c:v>
                      </c:pt>
                      <c:pt idx="507">
                        <c:v>202.85</c:v>
                      </c:pt>
                      <c:pt idx="508">
                        <c:v>203.25</c:v>
                      </c:pt>
                      <c:pt idx="509">
                        <c:v>203.65</c:v>
                      </c:pt>
                      <c:pt idx="510">
                        <c:v>204.05</c:v>
                      </c:pt>
                      <c:pt idx="511">
                        <c:v>204.45</c:v>
                      </c:pt>
                      <c:pt idx="512">
                        <c:v>204.85</c:v>
                      </c:pt>
                      <c:pt idx="513">
                        <c:v>205.25</c:v>
                      </c:pt>
                      <c:pt idx="514">
                        <c:v>205.65</c:v>
                      </c:pt>
                      <c:pt idx="515">
                        <c:v>206.05</c:v>
                      </c:pt>
                      <c:pt idx="516">
                        <c:v>206.45</c:v>
                      </c:pt>
                      <c:pt idx="517">
                        <c:v>206.85</c:v>
                      </c:pt>
                      <c:pt idx="518">
                        <c:v>207.25</c:v>
                      </c:pt>
                      <c:pt idx="519">
                        <c:v>207.65</c:v>
                      </c:pt>
                      <c:pt idx="520">
                        <c:v>208.05</c:v>
                      </c:pt>
                      <c:pt idx="521">
                        <c:v>208.45</c:v>
                      </c:pt>
                      <c:pt idx="522">
                        <c:v>208.85</c:v>
                      </c:pt>
                      <c:pt idx="523">
                        <c:v>209.25</c:v>
                      </c:pt>
                      <c:pt idx="524">
                        <c:v>209.65</c:v>
                      </c:pt>
                      <c:pt idx="525">
                        <c:v>210.05</c:v>
                      </c:pt>
                      <c:pt idx="526">
                        <c:v>210.45</c:v>
                      </c:pt>
                      <c:pt idx="527">
                        <c:v>210.85</c:v>
                      </c:pt>
                      <c:pt idx="528">
                        <c:v>211.25</c:v>
                      </c:pt>
                      <c:pt idx="529">
                        <c:v>211.65</c:v>
                      </c:pt>
                      <c:pt idx="530">
                        <c:v>212.05</c:v>
                      </c:pt>
                      <c:pt idx="531">
                        <c:v>212.45</c:v>
                      </c:pt>
                      <c:pt idx="532">
                        <c:v>212.85</c:v>
                      </c:pt>
                      <c:pt idx="533">
                        <c:v>213.25</c:v>
                      </c:pt>
                      <c:pt idx="534">
                        <c:v>213.65</c:v>
                      </c:pt>
                      <c:pt idx="535">
                        <c:v>214.05</c:v>
                      </c:pt>
                      <c:pt idx="536">
                        <c:v>214.45</c:v>
                      </c:pt>
                      <c:pt idx="537">
                        <c:v>214.85</c:v>
                      </c:pt>
                      <c:pt idx="538">
                        <c:v>215.25</c:v>
                      </c:pt>
                      <c:pt idx="539">
                        <c:v>215.65</c:v>
                      </c:pt>
                      <c:pt idx="540">
                        <c:v>216.05</c:v>
                      </c:pt>
                      <c:pt idx="541">
                        <c:v>216.452</c:v>
                      </c:pt>
                      <c:pt idx="542">
                        <c:v>216.852</c:v>
                      </c:pt>
                      <c:pt idx="543">
                        <c:v>217.25200000000001</c:v>
                      </c:pt>
                      <c:pt idx="544">
                        <c:v>217.65199999999999</c:v>
                      </c:pt>
                      <c:pt idx="545">
                        <c:v>218.05199999999999</c:v>
                      </c:pt>
                      <c:pt idx="546">
                        <c:v>218.452</c:v>
                      </c:pt>
                      <c:pt idx="547">
                        <c:v>218.852</c:v>
                      </c:pt>
                      <c:pt idx="548">
                        <c:v>219.25200000000001</c:v>
                      </c:pt>
                      <c:pt idx="549">
                        <c:v>219.65199999999999</c:v>
                      </c:pt>
                      <c:pt idx="550">
                        <c:v>220.05199999999999</c:v>
                      </c:pt>
                      <c:pt idx="551">
                        <c:v>220.452</c:v>
                      </c:pt>
                      <c:pt idx="552">
                        <c:v>220.852</c:v>
                      </c:pt>
                      <c:pt idx="553">
                        <c:v>221.25299999999999</c:v>
                      </c:pt>
                      <c:pt idx="554">
                        <c:v>221.65199999999999</c:v>
                      </c:pt>
                      <c:pt idx="555">
                        <c:v>222.053</c:v>
                      </c:pt>
                      <c:pt idx="556">
                        <c:v>222.452</c:v>
                      </c:pt>
                      <c:pt idx="557">
                        <c:v>222.852</c:v>
                      </c:pt>
                      <c:pt idx="558">
                        <c:v>223.25299999999999</c:v>
                      </c:pt>
                      <c:pt idx="559">
                        <c:v>223.65199999999999</c:v>
                      </c:pt>
                      <c:pt idx="560">
                        <c:v>224.053</c:v>
                      </c:pt>
                      <c:pt idx="561">
                        <c:v>224.453</c:v>
                      </c:pt>
                      <c:pt idx="562">
                        <c:v>224.85300000000001</c:v>
                      </c:pt>
                      <c:pt idx="563">
                        <c:v>225.25299999999999</c:v>
                      </c:pt>
                      <c:pt idx="564">
                        <c:v>225.65299999999999</c:v>
                      </c:pt>
                      <c:pt idx="565">
                        <c:v>226.053</c:v>
                      </c:pt>
                      <c:pt idx="566">
                        <c:v>226.453</c:v>
                      </c:pt>
                      <c:pt idx="567">
                        <c:v>226.85300000000001</c:v>
                      </c:pt>
                      <c:pt idx="568">
                        <c:v>227.25299999999999</c:v>
                      </c:pt>
                      <c:pt idx="569">
                        <c:v>227.65299999999999</c:v>
                      </c:pt>
                      <c:pt idx="570">
                        <c:v>228.053</c:v>
                      </c:pt>
                      <c:pt idx="571">
                        <c:v>228.453</c:v>
                      </c:pt>
                      <c:pt idx="572">
                        <c:v>228.85300000000001</c:v>
                      </c:pt>
                      <c:pt idx="573">
                        <c:v>229.25299999999999</c:v>
                      </c:pt>
                      <c:pt idx="574">
                        <c:v>229.65299999999999</c:v>
                      </c:pt>
                      <c:pt idx="575">
                        <c:v>230.053</c:v>
                      </c:pt>
                      <c:pt idx="576">
                        <c:v>230.453</c:v>
                      </c:pt>
                      <c:pt idx="577">
                        <c:v>230.85300000000001</c:v>
                      </c:pt>
                      <c:pt idx="578">
                        <c:v>231.25299999999999</c:v>
                      </c:pt>
                      <c:pt idx="579">
                        <c:v>231.65299999999999</c:v>
                      </c:pt>
                      <c:pt idx="580">
                        <c:v>232.053</c:v>
                      </c:pt>
                      <c:pt idx="581">
                        <c:v>232.453</c:v>
                      </c:pt>
                      <c:pt idx="582">
                        <c:v>232.85300000000001</c:v>
                      </c:pt>
                      <c:pt idx="583">
                        <c:v>233.25299999999999</c:v>
                      </c:pt>
                      <c:pt idx="584">
                        <c:v>233.65299999999999</c:v>
                      </c:pt>
                      <c:pt idx="585">
                        <c:v>234.053</c:v>
                      </c:pt>
                      <c:pt idx="586">
                        <c:v>234.453</c:v>
                      </c:pt>
                      <c:pt idx="587">
                        <c:v>234.85300000000001</c:v>
                      </c:pt>
                      <c:pt idx="588">
                        <c:v>235.25299999999999</c:v>
                      </c:pt>
                      <c:pt idx="589">
                        <c:v>235.65299999999999</c:v>
                      </c:pt>
                      <c:pt idx="590">
                        <c:v>236.053</c:v>
                      </c:pt>
                      <c:pt idx="591">
                        <c:v>236.453</c:v>
                      </c:pt>
                      <c:pt idx="592">
                        <c:v>236.85300000000001</c:v>
                      </c:pt>
                      <c:pt idx="593">
                        <c:v>237.25299999999999</c:v>
                      </c:pt>
                      <c:pt idx="594">
                        <c:v>237.65299999999999</c:v>
                      </c:pt>
                      <c:pt idx="595">
                        <c:v>238.053</c:v>
                      </c:pt>
                      <c:pt idx="596">
                        <c:v>238.453</c:v>
                      </c:pt>
                      <c:pt idx="597">
                        <c:v>238.85300000000001</c:v>
                      </c:pt>
                      <c:pt idx="598">
                        <c:v>239.25299999999999</c:v>
                      </c:pt>
                      <c:pt idx="599">
                        <c:v>239.65299999999999</c:v>
                      </c:pt>
                      <c:pt idx="600">
                        <c:v>240.053</c:v>
                      </c:pt>
                      <c:pt idx="601">
                        <c:v>240.453</c:v>
                      </c:pt>
                      <c:pt idx="602">
                        <c:v>240.85300000000001</c:v>
                      </c:pt>
                      <c:pt idx="603">
                        <c:v>241.25299999999999</c:v>
                      </c:pt>
                      <c:pt idx="604">
                        <c:v>241.65299999999999</c:v>
                      </c:pt>
                      <c:pt idx="605">
                        <c:v>242.053</c:v>
                      </c:pt>
                      <c:pt idx="606">
                        <c:v>242.453</c:v>
                      </c:pt>
                      <c:pt idx="607">
                        <c:v>242.85300000000001</c:v>
                      </c:pt>
                      <c:pt idx="608">
                        <c:v>243.25299999999999</c:v>
                      </c:pt>
                      <c:pt idx="609">
                        <c:v>243.65299999999999</c:v>
                      </c:pt>
                      <c:pt idx="610">
                        <c:v>244.053</c:v>
                      </c:pt>
                      <c:pt idx="611">
                        <c:v>244.453</c:v>
                      </c:pt>
                      <c:pt idx="612">
                        <c:v>244.85300000000001</c:v>
                      </c:pt>
                      <c:pt idx="613">
                        <c:v>245.25299999999999</c:v>
                      </c:pt>
                      <c:pt idx="614">
                        <c:v>245.65299999999999</c:v>
                      </c:pt>
                      <c:pt idx="615">
                        <c:v>246.053</c:v>
                      </c:pt>
                      <c:pt idx="616">
                        <c:v>246.453</c:v>
                      </c:pt>
                      <c:pt idx="617">
                        <c:v>246.85300000000001</c:v>
                      </c:pt>
                      <c:pt idx="618">
                        <c:v>247.25299999999999</c:v>
                      </c:pt>
                      <c:pt idx="619">
                        <c:v>247.65299999999999</c:v>
                      </c:pt>
                      <c:pt idx="620">
                        <c:v>248.053</c:v>
                      </c:pt>
                      <c:pt idx="621">
                        <c:v>248.45500000000001</c:v>
                      </c:pt>
                      <c:pt idx="622">
                        <c:v>248.85499999999999</c:v>
                      </c:pt>
                      <c:pt idx="623">
                        <c:v>249.255</c:v>
                      </c:pt>
                      <c:pt idx="624">
                        <c:v>249.655</c:v>
                      </c:pt>
                      <c:pt idx="625">
                        <c:v>250.05500000000001</c:v>
                      </c:pt>
                      <c:pt idx="626">
                        <c:v>250.45500000000001</c:v>
                      </c:pt>
                      <c:pt idx="627">
                        <c:v>250.85499999999999</c:v>
                      </c:pt>
                      <c:pt idx="628">
                        <c:v>251.255</c:v>
                      </c:pt>
                      <c:pt idx="629">
                        <c:v>251.655</c:v>
                      </c:pt>
                      <c:pt idx="630">
                        <c:v>252.05500000000001</c:v>
                      </c:pt>
                      <c:pt idx="631">
                        <c:v>252.45599999999999</c:v>
                      </c:pt>
                      <c:pt idx="632">
                        <c:v>252.85599999999999</c:v>
                      </c:pt>
                      <c:pt idx="633">
                        <c:v>253.256</c:v>
                      </c:pt>
                      <c:pt idx="634">
                        <c:v>253.65600000000001</c:v>
                      </c:pt>
                      <c:pt idx="635">
                        <c:v>254.05600000000001</c:v>
                      </c:pt>
                      <c:pt idx="636">
                        <c:v>254.45599999999999</c:v>
                      </c:pt>
                      <c:pt idx="637">
                        <c:v>254.85599999999999</c:v>
                      </c:pt>
                      <c:pt idx="638">
                        <c:v>255.256</c:v>
                      </c:pt>
                      <c:pt idx="639">
                        <c:v>255.65600000000001</c:v>
                      </c:pt>
                      <c:pt idx="640">
                        <c:v>256.05599999999998</c:v>
                      </c:pt>
                      <c:pt idx="641">
                        <c:v>256.45600000000002</c:v>
                      </c:pt>
                      <c:pt idx="642">
                        <c:v>256.85599999999999</c:v>
                      </c:pt>
                      <c:pt idx="643">
                        <c:v>257.25599999999997</c:v>
                      </c:pt>
                      <c:pt idx="644">
                        <c:v>257.65600000000001</c:v>
                      </c:pt>
                      <c:pt idx="645">
                        <c:v>258.05599999999998</c:v>
                      </c:pt>
                      <c:pt idx="646">
                        <c:v>258.45600000000002</c:v>
                      </c:pt>
                      <c:pt idx="647">
                        <c:v>258.85599999999999</c:v>
                      </c:pt>
                      <c:pt idx="648">
                        <c:v>259.25599999999997</c:v>
                      </c:pt>
                      <c:pt idx="649">
                        <c:v>259.65600000000001</c:v>
                      </c:pt>
                      <c:pt idx="650">
                        <c:v>260.05599999999998</c:v>
                      </c:pt>
                      <c:pt idx="651">
                        <c:v>260.45600000000002</c:v>
                      </c:pt>
                      <c:pt idx="652">
                        <c:v>260.85599999999999</c:v>
                      </c:pt>
                      <c:pt idx="653">
                        <c:v>261.25599999999997</c:v>
                      </c:pt>
                      <c:pt idx="654">
                        <c:v>261.65600000000001</c:v>
                      </c:pt>
                      <c:pt idx="655">
                        <c:v>262.05599999999998</c:v>
                      </c:pt>
                      <c:pt idx="656">
                        <c:v>262.45600000000002</c:v>
                      </c:pt>
                      <c:pt idx="657">
                        <c:v>262.85599999999999</c:v>
                      </c:pt>
                      <c:pt idx="658">
                        <c:v>263.25599999999997</c:v>
                      </c:pt>
                      <c:pt idx="659">
                        <c:v>263.65600000000001</c:v>
                      </c:pt>
                      <c:pt idx="660">
                        <c:v>264.05599999999998</c:v>
                      </c:pt>
                      <c:pt idx="661">
                        <c:v>264.45600000000002</c:v>
                      </c:pt>
                      <c:pt idx="662">
                        <c:v>264.85599999999999</c:v>
                      </c:pt>
                      <c:pt idx="663">
                        <c:v>265.25599999999997</c:v>
                      </c:pt>
                      <c:pt idx="664">
                        <c:v>265.65600000000001</c:v>
                      </c:pt>
                      <c:pt idx="665">
                        <c:v>266.05599999999998</c:v>
                      </c:pt>
                      <c:pt idx="666">
                        <c:v>266.45600000000002</c:v>
                      </c:pt>
                      <c:pt idx="667">
                        <c:v>266.85599999999999</c:v>
                      </c:pt>
                      <c:pt idx="668">
                        <c:v>267.25599999999997</c:v>
                      </c:pt>
                      <c:pt idx="669">
                        <c:v>267.65600000000001</c:v>
                      </c:pt>
                      <c:pt idx="670">
                        <c:v>268.05599999999998</c:v>
                      </c:pt>
                      <c:pt idx="671">
                        <c:v>268.45600000000002</c:v>
                      </c:pt>
                      <c:pt idx="672">
                        <c:v>268.85599999999999</c:v>
                      </c:pt>
                      <c:pt idx="673">
                        <c:v>269.25599999999997</c:v>
                      </c:pt>
                      <c:pt idx="674">
                        <c:v>269.65600000000001</c:v>
                      </c:pt>
                      <c:pt idx="675">
                        <c:v>270.05599999999998</c:v>
                      </c:pt>
                      <c:pt idx="676">
                        <c:v>270.45600000000002</c:v>
                      </c:pt>
                      <c:pt idx="677">
                        <c:v>270.85599999999999</c:v>
                      </c:pt>
                      <c:pt idx="678">
                        <c:v>271.25599999999997</c:v>
                      </c:pt>
                      <c:pt idx="679">
                        <c:v>271.65600000000001</c:v>
                      </c:pt>
                      <c:pt idx="680">
                        <c:v>272.05599999999998</c:v>
                      </c:pt>
                      <c:pt idx="681">
                        <c:v>272.45600000000002</c:v>
                      </c:pt>
                      <c:pt idx="682">
                        <c:v>272.85599999999999</c:v>
                      </c:pt>
                      <c:pt idx="683">
                        <c:v>273.25599999999997</c:v>
                      </c:pt>
                      <c:pt idx="684">
                        <c:v>273.65600000000001</c:v>
                      </c:pt>
                      <c:pt idx="685">
                        <c:v>274.05599999999998</c:v>
                      </c:pt>
                      <c:pt idx="686">
                        <c:v>274.45600000000002</c:v>
                      </c:pt>
                      <c:pt idx="687">
                        <c:v>274.85599999999999</c:v>
                      </c:pt>
                      <c:pt idx="688">
                        <c:v>275.25599999999997</c:v>
                      </c:pt>
                      <c:pt idx="689">
                        <c:v>275.65600000000001</c:v>
                      </c:pt>
                      <c:pt idx="690">
                        <c:v>276.05599999999998</c:v>
                      </c:pt>
                      <c:pt idx="691">
                        <c:v>276.45600000000002</c:v>
                      </c:pt>
                      <c:pt idx="692">
                        <c:v>276.85599999999999</c:v>
                      </c:pt>
                      <c:pt idx="693">
                        <c:v>277.25599999999997</c:v>
                      </c:pt>
                      <c:pt idx="694">
                        <c:v>277.65600000000001</c:v>
                      </c:pt>
                      <c:pt idx="695">
                        <c:v>278.05599999999998</c:v>
                      </c:pt>
                      <c:pt idx="696">
                        <c:v>278.45600000000002</c:v>
                      </c:pt>
                      <c:pt idx="697">
                        <c:v>278.85599999999999</c:v>
                      </c:pt>
                      <c:pt idx="698">
                        <c:v>279.25599999999997</c:v>
                      </c:pt>
                      <c:pt idx="699">
                        <c:v>279.65600000000001</c:v>
                      </c:pt>
                      <c:pt idx="700">
                        <c:v>280.05599999999998</c:v>
                      </c:pt>
                      <c:pt idx="701">
                        <c:v>280.45600000000002</c:v>
                      </c:pt>
                      <c:pt idx="702">
                        <c:v>280.85599999999999</c:v>
                      </c:pt>
                      <c:pt idx="703">
                        <c:v>281.25599999999997</c:v>
                      </c:pt>
                      <c:pt idx="704">
                        <c:v>281.65600000000001</c:v>
                      </c:pt>
                      <c:pt idx="705">
                        <c:v>282.05599999999998</c:v>
                      </c:pt>
                      <c:pt idx="706">
                        <c:v>282.45600000000002</c:v>
                      </c:pt>
                      <c:pt idx="707">
                        <c:v>282.85599999999999</c:v>
                      </c:pt>
                      <c:pt idx="708">
                        <c:v>283.25599999999997</c:v>
                      </c:pt>
                      <c:pt idx="709">
                        <c:v>283.65600000000001</c:v>
                      </c:pt>
                      <c:pt idx="710">
                        <c:v>284.05599999999998</c:v>
                      </c:pt>
                      <c:pt idx="711">
                        <c:v>284.45699999999999</c:v>
                      </c:pt>
                      <c:pt idx="712">
                        <c:v>284.85599999999999</c:v>
                      </c:pt>
                      <c:pt idx="713">
                        <c:v>285.25599999999997</c:v>
                      </c:pt>
                      <c:pt idx="714">
                        <c:v>285.65600000000001</c:v>
                      </c:pt>
                      <c:pt idx="715">
                        <c:v>286.05599999999998</c:v>
                      </c:pt>
                      <c:pt idx="716">
                        <c:v>286.45600000000002</c:v>
                      </c:pt>
                      <c:pt idx="717">
                        <c:v>286.85599999999999</c:v>
                      </c:pt>
                      <c:pt idx="718">
                        <c:v>287.25599999999997</c:v>
                      </c:pt>
                      <c:pt idx="719">
                        <c:v>287.65600000000001</c:v>
                      </c:pt>
                      <c:pt idx="720">
                        <c:v>288.05599999999998</c:v>
                      </c:pt>
                      <c:pt idx="721">
                        <c:v>288.45600000000002</c:v>
                      </c:pt>
                      <c:pt idx="722">
                        <c:v>288.85599999999999</c:v>
                      </c:pt>
                      <c:pt idx="723">
                        <c:v>289.25599999999997</c:v>
                      </c:pt>
                      <c:pt idx="724">
                        <c:v>289.65600000000001</c:v>
                      </c:pt>
                      <c:pt idx="725">
                        <c:v>290.05599999999998</c:v>
                      </c:pt>
                      <c:pt idx="726">
                        <c:v>290.45600000000002</c:v>
                      </c:pt>
                      <c:pt idx="727">
                        <c:v>290.85599999999999</c:v>
                      </c:pt>
                      <c:pt idx="728">
                        <c:v>291.25599999999997</c:v>
                      </c:pt>
                      <c:pt idx="729">
                        <c:v>291.65600000000001</c:v>
                      </c:pt>
                      <c:pt idx="730">
                        <c:v>292.05599999999998</c:v>
                      </c:pt>
                      <c:pt idx="731">
                        <c:v>292.45699999999999</c:v>
                      </c:pt>
                      <c:pt idx="732">
                        <c:v>292.85700000000003</c:v>
                      </c:pt>
                      <c:pt idx="733">
                        <c:v>293.25700000000001</c:v>
                      </c:pt>
                      <c:pt idx="734">
                        <c:v>293.65600000000001</c:v>
                      </c:pt>
                      <c:pt idx="735">
                        <c:v>294.05599999999998</c:v>
                      </c:pt>
                      <c:pt idx="736">
                        <c:v>294.45699999999999</c:v>
                      </c:pt>
                      <c:pt idx="737">
                        <c:v>294.85700000000003</c:v>
                      </c:pt>
                      <c:pt idx="738">
                        <c:v>295.25700000000001</c:v>
                      </c:pt>
                      <c:pt idx="739">
                        <c:v>295.65600000000001</c:v>
                      </c:pt>
                      <c:pt idx="740">
                        <c:v>296.05599999999998</c:v>
                      </c:pt>
                      <c:pt idx="741">
                        <c:v>296.45699999999999</c:v>
                      </c:pt>
                      <c:pt idx="742">
                        <c:v>296.85700000000003</c:v>
                      </c:pt>
                      <c:pt idx="743">
                        <c:v>297.25700000000001</c:v>
                      </c:pt>
                      <c:pt idx="744">
                        <c:v>297.65699999999998</c:v>
                      </c:pt>
                      <c:pt idx="745">
                        <c:v>298.05700000000002</c:v>
                      </c:pt>
                      <c:pt idx="746">
                        <c:v>298.45699999999999</c:v>
                      </c:pt>
                      <c:pt idx="747">
                        <c:v>298.85700000000003</c:v>
                      </c:pt>
                      <c:pt idx="748">
                        <c:v>299.25700000000001</c:v>
                      </c:pt>
                      <c:pt idx="749">
                        <c:v>299.65699999999998</c:v>
                      </c:pt>
                      <c:pt idx="750">
                        <c:v>300.05700000000002</c:v>
                      </c:pt>
                      <c:pt idx="751">
                        <c:v>300.45699999999999</c:v>
                      </c:pt>
                      <c:pt idx="752">
                        <c:v>300.85700000000003</c:v>
                      </c:pt>
                      <c:pt idx="753">
                        <c:v>301.25700000000001</c:v>
                      </c:pt>
                      <c:pt idx="754">
                        <c:v>301.65699999999998</c:v>
                      </c:pt>
                      <c:pt idx="755">
                        <c:v>302.05700000000002</c:v>
                      </c:pt>
                      <c:pt idx="756">
                        <c:v>302.45699999999999</c:v>
                      </c:pt>
                      <c:pt idx="757">
                        <c:v>302.85700000000003</c:v>
                      </c:pt>
                      <c:pt idx="758">
                        <c:v>303.25700000000001</c:v>
                      </c:pt>
                      <c:pt idx="759">
                        <c:v>303.65699999999998</c:v>
                      </c:pt>
                      <c:pt idx="760">
                        <c:v>304.05700000000002</c:v>
                      </c:pt>
                      <c:pt idx="761">
                        <c:v>304.45699999999999</c:v>
                      </c:pt>
                      <c:pt idx="762">
                        <c:v>304.85700000000003</c:v>
                      </c:pt>
                      <c:pt idx="763">
                        <c:v>305.25700000000001</c:v>
                      </c:pt>
                      <c:pt idx="764">
                        <c:v>305.65699999999998</c:v>
                      </c:pt>
                      <c:pt idx="765">
                        <c:v>306.05700000000002</c:v>
                      </c:pt>
                      <c:pt idx="766">
                        <c:v>306.45699999999999</c:v>
                      </c:pt>
                      <c:pt idx="767">
                        <c:v>306.85700000000003</c:v>
                      </c:pt>
                      <c:pt idx="768">
                        <c:v>307.25700000000001</c:v>
                      </c:pt>
                      <c:pt idx="769">
                        <c:v>307.65699999999998</c:v>
                      </c:pt>
                      <c:pt idx="770">
                        <c:v>308.05700000000002</c:v>
                      </c:pt>
                      <c:pt idx="771">
                        <c:v>308.45699999999999</c:v>
                      </c:pt>
                      <c:pt idx="772">
                        <c:v>308.85700000000003</c:v>
                      </c:pt>
                      <c:pt idx="773">
                        <c:v>309.25700000000001</c:v>
                      </c:pt>
                      <c:pt idx="774">
                        <c:v>309.65699999999998</c:v>
                      </c:pt>
                      <c:pt idx="775">
                        <c:v>310.05700000000002</c:v>
                      </c:pt>
                      <c:pt idx="776">
                        <c:v>310.45699999999999</c:v>
                      </c:pt>
                      <c:pt idx="777">
                        <c:v>310.85700000000003</c:v>
                      </c:pt>
                      <c:pt idx="778">
                        <c:v>311.25700000000001</c:v>
                      </c:pt>
                      <c:pt idx="779">
                        <c:v>311.65699999999998</c:v>
                      </c:pt>
                      <c:pt idx="780">
                        <c:v>312.05700000000002</c:v>
                      </c:pt>
                      <c:pt idx="781">
                        <c:v>312.45699999999999</c:v>
                      </c:pt>
                      <c:pt idx="782">
                        <c:v>312.85700000000003</c:v>
                      </c:pt>
                      <c:pt idx="783">
                        <c:v>313.25700000000001</c:v>
                      </c:pt>
                      <c:pt idx="784">
                        <c:v>313.65699999999998</c:v>
                      </c:pt>
                      <c:pt idx="785">
                        <c:v>314.05700000000002</c:v>
                      </c:pt>
                      <c:pt idx="786">
                        <c:v>314.45699999999999</c:v>
                      </c:pt>
                      <c:pt idx="787">
                        <c:v>314.85700000000003</c:v>
                      </c:pt>
                      <c:pt idx="788">
                        <c:v>315.25700000000001</c:v>
                      </c:pt>
                      <c:pt idx="789">
                        <c:v>315.65699999999998</c:v>
                      </c:pt>
                      <c:pt idx="790">
                        <c:v>316.05700000000002</c:v>
                      </c:pt>
                      <c:pt idx="791">
                        <c:v>316.45800000000003</c:v>
                      </c:pt>
                      <c:pt idx="792">
                        <c:v>316.858</c:v>
                      </c:pt>
                      <c:pt idx="793">
                        <c:v>317.25799999999998</c:v>
                      </c:pt>
                      <c:pt idx="794">
                        <c:v>317.65800000000002</c:v>
                      </c:pt>
                      <c:pt idx="795">
                        <c:v>318.05700000000002</c:v>
                      </c:pt>
                      <c:pt idx="796">
                        <c:v>318.45699999999999</c:v>
                      </c:pt>
                      <c:pt idx="797">
                        <c:v>318.858</c:v>
                      </c:pt>
                      <c:pt idx="798">
                        <c:v>319.25799999999998</c:v>
                      </c:pt>
                      <c:pt idx="799">
                        <c:v>319.65800000000002</c:v>
                      </c:pt>
                      <c:pt idx="800">
                        <c:v>320.05700000000002</c:v>
                      </c:pt>
                      <c:pt idx="801">
                        <c:v>320.45800000000003</c:v>
                      </c:pt>
                      <c:pt idx="802">
                        <c:v>320.858</c:v>
                      </c:pt>
                      <c:pt idx="803">
                        <c:v>321.25799999999998</c:v>
                      </c:pt>
                      <c:pt idx="804">
                        <c:v>321.65800000000002</c:v>
                      </c:pt>
                      <c:pt idx="805">
                        <c:v>322.05799999999999</c:v>
                      </c:pt>
                      <c:pt idx="806">
                        <c:v>322.45800000000003</c:v>
                      </c:pt>
                      <c:pt idx="807">
                        <c:v>322.858</c:v>
                      </c:pt>
                      <c:pt idx="808">
                        <c:v>323.25799999999998</c:v>
                      </c:pt>
                      <c:pt idx="809">
                        <c:v>323.65800000000002</c:v>
                      </c:pt>
                      <c:pt idx="810">
                        <c:v>324.05799999999999</c:v>
                      </c:pt>
                      <c:pt idx="811">
                        <c:v>324.45800000000003</c:v>
                      </c:pt>
                      <c:pt idx="812">
                        <c:v>324.858</c:v>
                      </c:pt>
                      <c:pt idx="813">
                        <c:v>325.25799999999998</c:v>
                      </c:pt>
                      <c:pt idx="814">
                        <c:v>325.65800000000002</c:v>
                      </c:pt>
                      <c:pt idx="815">
                        <c:v>326.05799999999999</c:v>
                      </c:pt>
                      <c:pt idx="816">
                        <c:v>326.45800000000003</c:v>
                      </c:pt>
                      <c:pt idx="817">
                        <c:v>326.858</c:v>
                      </c:pt>
                      <c:pt idx="818">
                        <c:v>327.25799999999998</c:v>
                      </c:pt>
                      <c:pt idx="819">
                        <c:v>327.65800000000002</c:v>
                      </c:pt>
                      <c:pt idx="820">
                        <c:v>328.05799999999999</c:v>
                      </c:pt>
                      <c:pt idx="821">
                        <c:v>328.45800000000003</c:v>
                      </c:pt>
                      <c:pt idx="822">
                        <c:v>328.858</c:v>
                      </c:pt>
                      <c:pt idx="823">
                        <c:v>329.25799999999998</c:v>
                      </c:pt>
                      <c:pt idx="824">
                        <c:v>329.65800000000002</c:v>
                      </c:pt>
                      <c:pt idx="825">
                        <c:v>330.05799999999999</c:v>
                      </c:pt>
                      <c:pt idx="826">
                        <c:v>330.45800000000003</c:v>
                      </c:pt>
                      <c:pt idx="827">
                        <c:v>330.858</c:v>
                      </c:pt>
                      <c:pt idx="828">
                        <c:v>331.25799999999998</c:v>
                      </c:pt>
                      <c:pt idx="829">
                        <c:v>331.65800000000002</c:v>
                      </c:pt>
                      <c:pt idx="830">
                        <c:v>332.05799999999999</c:v>
                      </c:pt>
                      <c:pt idx="831">
                        <c:v>332.45800000000003</c:v>
                      </c:pt>
                      <c:pt idx="832">
                        <c:v>332.858</c:v>
                      </c:pt>
                      <c:pt idx="833">
                        <c:v>333.25799999999998</c:v>
                      </c:pt>
                      <c:pt idx="834">
                        <c:v>333.65800000000002</c:v>
                      </c:pt>
                      <c:pt idx="835">
                        <c:v>334.05799999999999</c:v>
                      </c:pt>
                      <c:pt idx="836">
                        <c:v>334.45800000000003</c:v>
                      </c:pt>
                      <c:pt idx="837">
                        <c:v>334.858</c:v>
                      </c:pt>
                      <c:pt idx="838">
                        <c:v>335.25799999999998</c:v>
                      </c:pt>
                      <c:pt idx="839">
                        <c:v>335.65800000000002</c:v>
                      </c:pt>
                      <c:pt idx="840">
                        <c:v>336.05799999999999</c:v>
                      </c:pt>
                      <c:pt idx="841">
                        <c:v>336.45800000000003</c:v>
                      </c:pt>
                      <c:pt idx="842">
                        <c:v>336.858</c:v>
                      </c:pt>
                      <c:pt idx="843">
                        <c:v>337.25799999999998</c:v>
                      </c:pt>
                      <c:pt idx="844">
                        <c:v>337.65800000000002</c:v>
                      </c:pt>
                      <c:pt idx="845">
                        <c:v>338.05799999999999</c:v>
                      </c:pt>
                      <c:pt idx="846">
                        <c:v>338.45800000000003</c:v>
                      </c:pt>
                      <c:pt idx="847">
                        <c:v>338.858</c:v>
                      </c:pt>
                      <c:pt idx="848">
                        <c:v>339.25799999999998</c:v>
                      </c:pt>
                      <c:pt idx="849">
                        <c:v>339.65800000000002</c:v>
                      </c:pt>
                      <c:pt idx="850">
                        <c:v>340.05799999999999</c:v>
                      </c:pt>
                      <c:pt idx="851">
                        <c:v>340.45800000000003</c:v>
                      </c:pt>
                      <c:pt idx="852">
                        <c:v>340.858</c:v>
                      </c:pt>
                      <c:pt idx="853">
                        <c:v>341.25900000000001</c:v>
                      </c:pt>
                      <c:pt idx="854">
                        <c:v>341.65899999999999</c:v>
                      </c:pt>
                      <c:pt idx="855">
                        <c:v>342.05900000000003</c:v>
                      </c:pt>
                      <c:pt idx="856">
                        <c:v>342.45800000000003</c:v>
                      </c:pt>
                      <c:pt idx="857">
                        <c:v>342.858</c:v>
                      </c:pt>
                      <c:pt idx="858">
                        <c:v>343.25900000000001</c:v>
                      </c:pt>
                      <c:pt idx="859">
                        <c:v>343.65899999999999</c:v>
                      </c:pt>
                      <c:pt idx="860">
                        <c:v>344.05900000000003</c:v>
                      </c:pt>
                      <c:pt idx="861">
                        <c:v>344.459</c:v>
                      </c:pt>
                      <c:pt idx="862">
                        <c:v>344.85899999999998</c:v>
                      </c:pt>
                      <c:pt idx="863">
                        <c:v>345.25900000000001</c:v>
                      </c:pt>
                      <c:pt idx="864">
                        <c:v>345.65899999999999</c:v>
                      </c:pt>
                      <c:pt idx="865">
                        <c:v>346.05900000000003</c:v>
                      </c:pt>
                      <c:pt idx="866">
                        <c:v>346.459</c:v>
                      </c:pt>
                      <c:pt idx="867">
                        <c:v>346.85899999999998</c:v>
                      </c:pt>
                      <c:pt idx="868">
                        <c:v>347.25900000000001</c:v>
                      </c:pt>
                      <c:pt idx="869">
                        <c:v>347.65899999999999</c:v>
                      </c:pt>
                      <c:pt idx="870">
                        <c:v>348.05900000000003</c:v>
                      </c:pt>
                      <c:pt idx="871">
                        <c:v>348.46100000000001</c:v>
                      </c:pt>
                      <c:pt idx="872">
                        <c:v>348.86099999999999</c:v>
                      </c:pt>
                      <c:pt idx="873">
                        <c:v>349.26100000000002</c:v>
                      </c:pt>
                      <c:pt idx="874">
                        <c:v>349.661</c:v>
                      </c:pt>
                      <c:pt idx="875">
                        <c:v>350.06099999999998</c:v>
                      </c:pt>
                      <c:pt idx="876">
                        <c:v>350.46100000000001</c:v>
                      </c:pt>
                      <c:pt idx="877">
                        <c:v>350.86099999999999</c:v>
                      </c:pt>
                      <c:pt idx="878">
                        <c:v>351.26100000000002</c:v>
                      </c:pt>
                      <c:pt idx="879">
                        <c:v>351.661</c:v>
                      </c:pt>
                      <c:pt idx="880">
                        <c:v>352.06099999999998</c:v>
                      </c:pt>
                      <c:pt idx="881">
                        <c:v>352.46100000000001</c:v>
                      </c:pt>
                      <c:pt idx="882">
                        <c:v>352.86099999999999</c:v>
                      </c:pt>
                      <c:pt idx="883">
                        <c:v>353.26100000000002</c:v>
                      </c:pt>
                      <c:pt idx="884">
                        <c:v>353.661</c:v>
                      </c:pt>
                      <c:pt idx="885">
                        <c:v>354.06099999999998</c:v>
                      </c:pt>
                      <c:pt idx="886">
                        <c:v>354.46100000000001</c:v>
                      </c:pt>
                      <c:pt idx="887">
                        <c:v>354.86099999999999</c:v>
                      </c:pt>
                      <c:pt idx="888">
                        <c:v>355.26100000000002</c:v>
                      </c:pt>
                      <c:pt idx="889">
                        <c:v>355.661</c:v>
                      </c:pt>
                      <c:pt idx="890">
                        <c:v>356.06099999999998</c:v>
                      </c:pt>
                      <c:pt idx="891">
                        <c:v>356.46100000000001</c:v>
                      </c:pt>
                      <c:pt idx="892">
                        <c:v>356.86099999999999</c:v>
                      </c:pt>
                      <c:pt idx="893">
                        <c:v>357.26100000000002</c:v>
                      </c:pt>
                      <c:pt idx="894">
                        <c:v>357.661</c:v>
                      </c:pt>
                      <c:pt idx="895">
                        <c:v>358.06099999999998</c:v>
                      </c:pt>
                      <c:pt idx="896">
                        <c:v>358.46100000000001</c:v>
                      </c:pt>
                      <c:pt idx="897">
                        <c:v>358.86099999999999</c:v>
                      </c:pt>
                      <c:pt idx="898">
                        <c:v>359.26100000000002</c:v>
                      </c:pt>
                      <c:pt idx="899">
                        <c:v>359.661</c:v>
                      </c:pt>
                      <c:pt idx="900">
                        <c:v>360.06099999999998</c:v>
                      </c:pt>
                      <c:pt idx="901">
                        <c:v>360.46100000000001</c:v>
                      </c:pt>
                      <c:pt idx="902">
                        <c:v>360.86099999999999</c:v>
                      </c:pt>
                      <c:pt idx="903">
                        <c:v>361.26100000000002</c:v>
                      </c:pt>
                      <c:pt idx="904">
                        <c:v>361.661</c:v>
                      </c:pt>
                      <c:pt idx="905">
                        <c:v>362.06099999999998</c:v>
                      </c:pt>
                      <c:pt idx="906">
                        <c:v>362.46100000000001</c:v>
                      </c:pt>
                      <c:pt idx="907">
                        <c:v>362.86099999999999</c:v>
                      </c:pt>
                      <c:pt idx="908">
                        <c:v>363.26100000000002</c:v>
                      </c:pt>
                      <c:pt idx="909">
                        <c:v>363.661</c:v>
                      </c:pt>
                      <c:pt idx="910">
                        <c:v>364.06099999999998</c:v>
                      </c:pt>
                      <c:pt idx="911">
                        <c:v>364.46100000000001</c:v>
                      </c:pt>
                      <c:pt idx="912">
                        <c:v>364.86099999999999</c:v>
                      </c:pt>
                      <c:pt idx="913">
                        <c:v>365.26100000000002</c:v>
                      </c:pt>
                      <c:pt idx="914">
                        <c:v>365.661</c:v>
                      </c:pt>
                      <c:pt idx="915">
                        <c:v>366.06099999999998</c:v>
                      </c:pt>
                      <c:pt idx="916">
                        <c:v>366.46100000000001</c:v>
                      </c:pt>
                      <c:pt idx="917">
                        <c:v>366.86099999999999</c:v>
                      </c:pt>
                      <c:pt idx="918">
                        <c:v>367.26100000000002</c:v>
                      </c:pt>
                      <c:pt idx="919">
                        <c:v>367.661</c:v>
                      </c:pt>
                      <c:pt idx="920">
                        <c:v>368.06099999999998</c:v>
                      </c:pt>
                      <c:pt idx="921">
                        <c:v>368.46100000000001</c:v>
                      </c:pt>
                      <c:pt idx="922">
                        <c:v>368.86099999999999</c:v>
                      </c:pt>
                      <c:pt idx="923">
                        <c:v>369.26100000000002</c:v>
                      </c:pt>
                      <c:pt idx="924">
                        <c:v>369.661</c:v>
                      </c:pt>
                      <c:pt idx="925">
                        <c:v>370.06099999999998</c:v>
                      </c:pt>
                      <c:pt idx="926">
                        <c:v>370.46100000000001</c:v>
                      </c:pt>
                      <c:pt idx="927">
                        <c:v>370.86099999999999</c:v>
                      </c:pt>
                      <c:pt idx="928">
                        <c:v>371.26100000000002</c:v>
                      </c:pt>
                      <c:pt idx="929">
                        <c:v>371.661</c:v>
                      </c:pt>
                      <c:pt idx="930">
                        <c:v>372.06099999999998</c:v>
                      </c:pt>
                      <c:pt idx="931">
                        <c:v>372.46199999999999</c:v>
                      </c:pt>
                      <c:pt idx="932">
                        <c:v>372.86200000000002</c:v>
                      </c:pt>
                      <c:pt idx="933">
                        <c:v>373.262</c:v>
                      </c:pt>
                      <c:pt idx="934">
                        <c:v>373.661</c:v>
                      </c:pt>
                      <c:pt idx="935">
                        <c:v>374.06099999999998</c:v>
                      </c:pt>
                      <c:pt idx="936">
                        <c:v>374.46100000000001</c:v>
                      </c:pt>
                      <c:pt idx="937">
                        <c:v>374.86200000000002</c:v>
                      </c:pt>
                      <c:pt idx="938">
                        <c:v>375.262</c:v>
                      </c:pt>
                      <c:pt idx="939">
                        <c:v>375.661</c:v>
                      </c:pt>
                      <c:pt idx="940">
                        <c:v>376.06099999999998</c:v>
                      </c:pt>
                      <c:pt idx="941">
                        <c:v>376.46199999999999</c:v>
                      </c:pt>
                      <c:pt idx="942">
                        <c:v>376.86200000000002</c:v>
                      </c:pt>
                      <c:pt idx="943">
                        <c:v>377.262</c:v>
                      </c:pt>
                      <c:pt idx="944">
                        <c:v>377.66199999999998</c:v>
                      </c:pt>
                      <c:pt idx="945">
                        <c:v>378.06200000000001</c:v>
                      </c:pt>
                      <c:pt idx="946">
                        <c:v>378.46199999999999</c:v>
                      </c:pt>
                      <c:pt idx="947">
                        <c:v>378.86200000000002</c:v>
                      </c:pt>
                      <c:pt idx="948">
                        <c:v>379.262</c:v>
                      </c:pt>
                      <c:pt idx="949">
                        <c:v>379.66199999999998</c:v>
                      </c:pt>
                      <c:pt idx="950">
                        <c:v>380.06200000000001</c:v>
                      </c:pt>
                      <c:pt idx="951">
                        <c:v>380.46499999999997</c:v>
                      </c:pt>
                      <c:pt idx="952">
                        <c:v>380.86500000000001</c:v>
                      </c:pt>
                      <c:pt idx="953">
                        <c:v>381.26499999999999</c:v>
                      </c:pt>
                      <c:pt idx="954">
                        <c:v>381.66500000000002</c:v>
                      </c:pt>
                      <c:pt idx="955">
                        <c:v>382.065</c:v>
                      </c:pt>
                      <c:pt idx="956">
                        <c:v>382.46499999999997</c:v>
                      </c:pt>
                      <c:pt idx="957">
                        <c:v>382.86500000000001</c:v>
                      </c:pt>
                      <c:pt idx="958">
                        <c:v>383.26499999999999</c:v>
                      </c:pt>
                      <c:pt idx="959">
                        <c:v>383.66500000000002</c:v>
                      </c:pt>
                      <c:pt idx="960">
                        <c:v>384.065</c:v>
                      </c:pt>
                      <c:pt idx="961">
                        <c:v>384.46499999999997</c:v>
                      </c:pt>
                      <c:pt idx="962">
                        <c:v>384.86500000000001</c:v>
                      </c:pt>
                      <c:pt idx="963">
                        <c:v>385.26499999999999</c:v>
                      </c:pt>
                      <c:pt idx="964">
                        <c:v>385.66500000000002</c:v>
                      </c:pt>
                      <c:pt idx="965">
                        <c:v>386.065</c:v>
                      </c:pt>
                      <c:pt idx="966">
                        <c:v>386.46499999999997</c:v>
                      </c:pt>
                      <c:pt idx="967">
                        <c:v>386.86500000000001</c:v>
                      </c:pt>
                      <c:pt idx="968">
                        <c:v>387.26499999999999</c:v>
                      </c:pt>
                      <c:pt idx="969">
                        <c:v>387.66500000000002</c:v>
                      </c:pt>
                      <c:pt idx="970">
                        <c:v>388.065</c:v>
                      </c:pt>
                      <c:pt idx="971">
                        <c:v>388.46600000000001</c:v>
                      </c:pt>
                      <c:pt idx="972">
                        <c:v>388.86599999999999</c:v>
                      </c:pt>
                      <c:pt idx="973">
                        <c:v>389.26600000000002</c:v>
                      </c:pt>
                      <c:pt idx="974">
                        <c:v>389.666</c:v>
                      </c:pt>
                      <c:pt idx="975">
                        <c:v>390.06599999999997</c:v>
                      </c:pt>
                      <c:pt idx="976">
                        <c:v>390.46600000000001</c:v>
                      </c:pt>
                      <c:pt idx="977">
                        <c:v>390.86599999999999</c:v>
                      </c:pt>
                      <c:pt idx="978">
                        <c:v>391.26600000000002</c:v>
                      </c:pt>
                      <c:pt idx="979">
                        <c:v>391.666</c:v>
                      </c:pt>
                      <c:pt idx="980">
                        <c:v>392.06599999999997</c:v>
                      </c:pt>
                      <c:pt idx="981">
                        <c:v>392.46600000000001</c:v>
                      </c:pt>
                      <c:pt idx="982">
                        <c:v>392.86599999999999</c:v>
                      </c:pt>
                      <c:pt idx="983">
                        <c:v>393.26600000000002</c:v>
                      </c:pt>
                      <c:pt idx="984">
                        <c:v>393.666</c:v>
                      </c:pt>
                      <c:pt idx="985">
                        <c:v>394.06599999999997</c:v>
                      </c:pt>
                      <c:pt idx="986">
                        <c:v>394.46600000000001</c:v>
                      </c:pt>
                      <c:pt idx="987">
                        <c:v>394.86599999999999</c:v>
                      </c:pt>
                      <c:pt idx="988">
                        <c:v>395.26600000000002</c:v>
                      </c:pt>
                      <c:pt idx="989">
                        <c:v>395.666</c:v>
                      </c:pt>
                      <c:pt idx="990">
                        <c:v>396.06599999999997</c:v>
                      </c:pt>
                      <c:pt idx="991">
                        <c:v>396.46600000000001</c:v>
                      </c:pt>
                      <c:pt idx="992">
                        <c:v>396.86599999999999</c:v>
                      </c:pt>
                      <c:pt idx="993">
                        <c:v>397.26600000000002</c:v>
                      </c:pt>
                      <c:pt idx="994">
                        <c:v>397.666</c:v>
                      </c:pt>
                      <c:pt idx="995">
                        <c:v>398.06599999999997</c:v>
                      </c:pt>
                      <c:pt idx="996">
                        <c:v>398.46600000000001</c:v>
                      </c:pt>
                      <c:pt idx="997">
                        <c:v>398.86599999999999</c:v>
                      </c:pt>
                      <c:pt idx="998">
                        <c:v>399.26600000000002</c:v>
                      </c:pt>
                      <c:pt idx="999">
                        <c:v>399.666</c:v>
                      </c:pt>
                      <c:pt idx="1000">
                        <c:v>400.06599999999997</c:v>
                      </c:pt>
                      <c:pt idx="1001">
                        <c:v>400.46600000000001</c:v>
                      </c:pt>
                      <c:pt idx="1002">
                        <c:v>400.86599999999999</c:v>
                      </c:pt>
                      <c:pt idx="1003">
                        <c:v>401.26600000000002</c:v>
                      </c:pt>
                      <c:pt idx="1004">
                        <c:v>401.666</c:v>
                      </c:pt>
                      <c:pt idx="1005">
                        <c:v>402.06599999999997</c:v>
                      </c:pt>
                      <c:pt idx="1006">
                        <c:v>402.46600000000001</c:v>
                      </c:pt>
                      <c:pt idx="1007">
                        <c:v>402.86599999999999</c:v>
                      </c:pt>
                      <c:pt idx="1008">
                        <c:v>403.26600000000002</c:v>
                      </c:pt>
                      <c:pt idx="1009">
                        <c:v>403.666</c:v>
                      </c:pt>
                      <c:pt idx="1010">
                        <c:v>404.06599999999997</c:v>
                      </c:pt>
                      <c:pt idx="1011">
                        <c:v>404.46600000000001</c:v>
                      </c:pt>
                      <c:pt idx="1012">
                        <c:v>404.86599999999999</c:v>
                      </c:pt>
                      <c:pt idx="1013">
                        <c:v>405.26600000000002</c:v>
                      </c:pt>
                      <c:pt idx="1014">
                        <c:v>405.666</c:v>
                      </c:pt>
                      <c:pt idx="1015">
                        <c:v>406.06599999999997</c:v>
                      </c:pt>
                      <c:pt idx="1016">
                        <c:v>406.46600000000001</c:v>
                      </c:pt>
                      <c:pt idx="1017">
                        <c:v>406.86599999999999</c:v>
                      </c:pt>
                      <c:pt idx="1018">
                        <c:v>407.26600000000002</c:v>
                      </c:pt>
                      <c:pt idx="1019">
                        <c:v>407.666</c:v>
                      </c:pt>
                      <c:pt idx="1020">
                        <c:v>408.06599999999997</c:v>
                      </c:pt>
                      <c:pt idx="1021">
                        <c:v>408.46699999999998</c:v>
                      </c:pt>
                      <c:pt idx="1022">
                        <c:v>408.86700000000002</c:v>
                      </c:pt>
                      <c:pt idx="1023">
                        <c:v>409.267</c:v>
                      </c:pt>
                      <c:pt idx="1024">
                        <c:v>409.66699999999997</c:v>
                      </c:pt>
                      <c:pt idx="1025">
                        <c:v>410.06700000000001</c:v>
                      </c:pt>
                      <c:pt idx="1026">
                        <c:v>410.46699999999998</c:v>
                      </c:pt>
                      <c:pt idx="1027">
                        <c:v>410.86700000000002</c:v>
                      </c:pt>
                      <c:pt idx="1028">
                        <c:v>411.267</c:v>
                      </c:pt>
                      <c:pt idx="1029">
                        <c:v>411.66699999999997</c:v>
                      </c:pt>
                      <c:pt idx="1030">
                        <c:v>412.06700000000001</c:v>
                      </c:pt>
                      <c:pt idx="1031">
                        <c:v>412.46699999999998</c:v>
                      </c:pt>
                      <c:pt idx="1032">
                        <c:v>412.86700000000002</c:v>
                      </c:pt>
                      <c:pt idx="1033">
                        <c:v>413.267</c:v>
                      </c:pt>
                      <c:pt idx="1034">
                        <c:v>413.66699999999997</c:v>
                      </c:pt>
                      <c:pt idx="1035">
                        <c:v>414.06700000000001</c:v>
                      </c:pt>
                      <c:pt idx="1036">
                        <c:v>414.46699999999998</c:v>
                      </c:pt>
                      <c:pt idx="1037">
                        <c:v>414.86700000000002</c:v>
                      </c:pt>
                      <c:pt idx="1038">
                        <c:v>415.267</c:v>
                      </c:pt>
                      <c:pt idx="1039">
                        <c:v>415.66699999999997</c:v>
                      </c:pt>
                      <c:pt idx="1040">
                        <c:v>416.06700000000001</c:v>
                      </c:pt>
                      <c:pt idx="1041">
                        <c:v>416.46899999999999</c:v>
                      </c:pt>
                      <c:pt idx="1042">
                        <c:v>416.86900000000003</c:v>
                      </c:pt>
                      <c:pt idx="1043">
                        <c:v>417.26900000000001</c:v>
                      </c:pt>
                      <c:pt idx="1044">
                        <c:v>417.66899999999998</c:v>
                      </c:pt>
                      <c:pt idx="1045">
                        <c:v>418.06900000000002</c:v>
                      </c:pt>
                      <c:pt idx="1046">
                        <c:v>418.46899999999999</c:v>
                      </c:pt>
                      <c:pt idx="1047">
                        <c:v>418.86900000000003</c:v>
                      </c:pt>
                      <c:pt idx="1048">
                        <c:v>419.26900000000001</c:v>
                      </c:pt>
                      <c:pt idx="1049">
                        <c:v>419.66899999999998</c:v>
                      </c:pt>
                      <c:pt idx="1050">
                        <c:v>420.06900000000002</c:v>
                      </c:pt>
                      <c:pt idx="1051">
                        <c:v>420.47</c:v>
                      </c:pt>
                      <c:pt idx="1052">
                        <c:v>420.87</c:v>
                      </c:pt>
                      <c:pt idx="1053">
                        <c:v>421.27</c:v>
                      </c:pt>
                      <c:pt idx="1054">
                        <c:v>421.67</c:v>
                      </c:pt>
                      <c:pt idx="1055">
                        <c:v>422.07</c:v>
                      </c:pt>
                      <c:pt idx="1056">
                        <c:v>422.47</c:v>
                      </c:pt>
                      <c:pt idx="1057">
                        <c:v>422.87</c:v>
                      </c:pt>
                      <c:pt idx="1058">
                        <c:v>423.27</c:v>
                      </c:pt>
                      <c:pt idx="1059">
                        <c:v>423.67</c:v>
                      </c:pt>
                      <c:pt idx="1060">
                        <c:v>424.07</c:v>
                      </c:pt>
                      <c:pt idx="1061">
                        <c:v>424.47</c:v>
                      </c:pt>
                      <c:pt idx="1062">
                        <c:v>424.87</c:v>
                      </c:pt>
                      <c:pt idx="1063">
                        <c:v>425.27</c:v>
                      </c:pt>
                      <c:pt idx="1064">
                        <c:v>425.67</c:v>
                      </c:pt>
                      <c:pt idx="1065">
                        <c:v>426.07</c:v>
                      </c:pt>
                      <c:pt idx="1066">
                        <c:v>426.47</c:v>
                      </c:pt>
                      <c:pt idx="1067">
                        <c:v>426.87</c:v>
                      </c:pt>
                      <c:pt idx="1068">
                        <c:v>427.27</c:v>
                      </c:pt>
                      <c:pt idx="1069">
                        <c:v>427.67</c:v>
                      </c:pt>
                      <c:pt idx="1070">
                        <c:v>428.07</c:v>
                      </c:pt>
                      <c:pt idx="1071">
                        <c:v>428.471</c:v>
                      </c:pt>
                      <c:pt idx="1072">
                        <c:v>428.87099999999998</c:v>
                      </c:pt>
                      <c:pt idx="1073">
                        <c:v>429.27100000000002</c:v>
                      </c:pt>
                      <c:pt idx="1074">
                        <c:v>429.67099999999999</c:v>
                      </c:pt>
                      <c:pt idx="1075">
                        <c:v>430.07100000000003</c:v>
                      </c:pt>
                      <c:pt idx="1076">
                        <c:v>430.471</c:v>
                      </c:pt>
                      <c:pt idx="1077">
                        <c:v>430.87099999999998</c:v>
                      </c:pt>
                      <c:pt idx="1078">
                        <c:v>431.27100000000002</c:v>
                      </c:pt>
                      <c:pt idx="1079">
                        <c:v>431.67099999999999</c:v>
                      </c:pt>
                      <c:pt idx="1080">
                        <c:v>432.07100000000003</c:v>
                      </c:pt>
                      <c:pt idx="1081">
                        <c:v>432.471</c:v>
                      </c:pt>
                      <c:pt idx="1082">
                        <c:v>432.87099999999998</c:v>
                      </c:pt>
                      <c:pt idx="1083">
                        <c:v>433.27199999999999</c:v>
                      </c:pt>
                      <c:pt idx="1084">
                        <c:v>433.67200000000003</c:v>
                      </c:pt>
                      <c:pt idx="1085">
                        <c:v>434.072</c:v>
                      </c:pt>
                      <c:pt idx="1086">
                        <c:v>434.471</c:v>
                      </c:pt>
                      <c:pt idx="1087">
                        <c:v>434.87099999999998</c:v>
                      </c:pt>
                      <c:pt idx="1088">
                        <c:v>435.27199999999999</c:v>
                      </c:pt>
                      <c:pt idx="1089">
                        <c:v>435.67200000000003</c:v>
                      </c:pt>
                      <c:pt idx="1090">
                        <c:v>436.072</c:v>
                      </c:pt>
                      <c:pt idx="1091">
                        <c:v>436.47199999999998</c:v>
                      </c:pt>
                      <c:pt idx="1092">
                        <c:v>436.87200000000001</c:v>
                      </c:pt>
                      <c:pt idx="1093">
                        <c:v>437.27199999999999</c:v>
                      </c:pt>
                      <c:pt idx="1094">
                        <c:v>437.67200000000003</c:v>
                      </c:pt>
                      <c:pt idx="1095">
                        <c:v>438.072</c:v>
                      </c:pt>
                      <c:pt idx="1096">
                        <c:v>438.47199999999998</c:v>
                      </c:pt>
                      <c:pt idx="1097">
                        <c:v>438.87200000000001</c:v>
                      </c:pt>
                      <c:pt idx="1098">
                        <c:v>439.27199999999999</c:v>
                      </c:pt>
                      <c:pt idx="1099">
                        <c:v>439.67200000000003</c:v>
                      </c:pt>
                      <c:pt idx="1100">
                        <c:v>440.072</c:v>
                      </c:pt>
                      <c:pt idx="1101">
                        <c:v>440.47300000000001</c:v>
                      </c:pt>
                      <c:pt idx="1102">
                        <c:v>440.87299999999999</c:v>
                      </c:pt>
                      <c:pt idx="1103">
                        <c:v>441.27300000000002</c:v>
                      </c:pt>
                      <c:pt idx="1104">
                        <c:v>441.673</c:v>
                      </c:pt>
                      <c:pt idx="1105">
                        <c:v>442.07299999999998</c:v>
                      </c:pt>
                      <c:pt idx="1106">
                        <c:v>442.47300000000001</c:v>
                      </c:pt>
                      <c:pt idx="1107">
                        <c:v>442.87299999999999</c:v>
                      </c:pt>
                      <c:pt idx="1108">
                        <c:v>443.27300000000002</c:v>
                      </c:pt>
                      <c:pt idx="1109">
                        <c:v>443.673</c:v>
                      </c:pt>
                      <c:pt idx="1110">
                        <c:v>444.07299999999998</c:v>
                      </c:pt>
                      <c:pt idx="1111">
                        <c:v>444.47300000000001</c:v>
                      </c:pt>
                      <c:pt idx="1112">
                        <c:v>444.87299999999999</c:v>
                      </c:pt>
                      <c:pt idx="1113">
                        <c:v>445.27300000000002</c:v>
                      </c:pt>
                      <c:pt idx="1114">
                        <c:v>445.673</c:v>
                      </c:pt>
                      <c:pt idx="1115">
                        <c:v>446.07299999999998</c:v>
                      </c:pt>
                      <c:pt idx="1116">
                        <c:v>446.47300000000001</c:v>
                      </c:pt>
                      <c:pt idx="1117">
                        <c:v>446.87299999999999</c:v>
                      </c:pt>
                      <c:pt idx="1118">
                        <c:v>447.27300000000002</c:v>
                      </c:pt>
                      <c:pt idx="1119">
                        <c:v>447.673</c:v>
                      </c:pt>
                      <c:pt idx="1120">
                        <c:v>448.07299999999998</c:v>
                      </c:pt>
                      <c:pt idx="1121">
                        <c:v>448.47399999999999</c:v>
                      </c:pt>
                      <c:pt idx="1122">
                        <c:v>448.87400000000002</c:v>
                      </c:pt>
                      <c:pt idx="1123">
                        <c:v>449.274</c:v>
                      </c:pt>
                      <c:pt idx="1124">
                        <c:v>449.67399999999998</c:v>
                      </c:pt>
                      <c:pt idx="1125">
                        <c:v>450.07400000000001</c:v>
                      </c:pt>
                      <c:pt idx="1126">
                        <c:v>450.47399999999999</c:v>
                      </c:pt>
                      <c:pt idx="1127">
                        <c:v>450.87400000000002</c:v>
                      </c:pt>
                      <c:pt idx="1128">
                        <c:v>451.274</c:v>
                      </c:pt>
                      <c:pt idx="1129">
                        <c:v>451.67399999999998</c:v>
                      </c:pt>
                      <c:pt idx="1130">
                        <c:v>452.07400000000001</c:v>
                      </c:pt>
                      <c:pt idx="1131">
                        <c:v>452.47399999999999</c:v>
                      </c:pt>
                      <c:pt idx="1132">
                        <c:v>452.87400000000002</c:v>
                      </c:pt>
                      <c:pt idx="1133">
                        <c:v>453.274</c:v>
                      </c:pt>
                      <c:pt idx="1134">
                        <c:v>453.67399999999998</c:v>
                      </c:pt>
                      <c:pt idx="1135">
                        <c:v>454.07400000000001</c:v>
                      </c:pt>
                      <c:pt idx="1136">
                        <c:v>454.47399999999999</c:v>
                      </c:pt>
                      <c:pt idx="1137">
                        <c:v>454.87400000000002</c:v>
                      </c:pt>
                      <c:pt idx="1138">
                        <c:v>455.274</c:v>
                      </c:pt>
                      <c:pt idx="1139">
                        <c:v>455.67399999999998</c:v>
                      </c:pt>
                      <c:pt idx="1140">
                        <c:v>456.07400000000001</c:v>
                      </c:pt>
                      <c:pt idx="1141">
                        <c:v>456.476</c:v>
                      </c:pt>
                      <c:pt idx="1142">
                        <c:v>456.87599999999998</c:v>
                      </c:pt>
                      <c:pt idx="1143">
                        <c:v>457.27600000000001</c:v>
                      </c:pt>
                      <c:pt idx="1144">
                        <c:v>457.67599999999999</c:v>
                      </c:pt>
                      <c:pt idx="1145">
                        <c:v>458.07600000000002</c:v>
                      </c:pt>
                      <c:pt idx="1146">
                        <c:v>458.476</c:v>
                      </c:pt>
                      <c:pt idx="1147">
                        <c:v>458.87599999999998</c:v>
                      </c:pt>
                      <c:pt idx="1148">
                        <c:v>459.27600000000001</c:v>
                      </c:pt>
                      <c:pt idx="1149">
                        <c:v>459.67599999999999</c:v>
                      </c:pt>
                      <c:pt idx="1150">
                        <c:v>460.07600000000002</c:v>
                      </c:pt>
                      <c:pt idx="1151">
                        <c:v>460.476</c:v>
                      </c:pt>
                      <c:pt idx="1152">
                        <c:v>460.87599999999998</c:v>
                      </c:pt>
                      <c:pt idx="1153">
                        <c:v>461.27600000000001</c:v>
                      </c:pt>
                      <c:pt idx="1154">
                        <c:v>461.67599999999999</c:v>
                      </c:pt>
                      <c:pt idx="1155">
                        <c:v>462.07600000000002</c:v>
                      </c:pt>
                      <c:pt idx="1156">
                        <c:v>462.476</c:v>
                      </c:pt>
                      <c:pt idx="1157">
                        <c:v>462.87599999999998</c:v>
                      </c:pt>
                      <c:pt idx="1158">
                        <c:v>463.27600000000001</c:v>
                      </c:pt>
                      <c:pt idx="1159">
                        <c:v>463.67599999999999</c:v>
                      </c:pt>
                      <c:pt idx="1160">
                        <c:v>464.07600000000002</c:v>
                      </c:pt>
                      <c:pt idx="1161">
                        <c:v>464.47699999999998</c:v>
                      </c:pt>
                      <c:pt idx="1162">
                        <c:v>464.87700000000001</c:v>
                      </c:pt>
                      <c:pt idx="1163">
                        <c:v>465.27699999999999</c:v>
                      </c:pt>
                      <c:pt idx="1164">
                        <c:v>465.67700000000002</c:v>
                      </c:pt>
                      <c:pt idx="1165">
                        <c:v>466.077</c:v>
                      </c:pt>
                      <c:pt idx="1166">
                        <c:v>466.47699999999998</c:v>
                      </c:pt>
                      <c:pt idx="1167">
                        <c:v>466.87700000000001</c:v>
                      </c:pt>
                      <c:pt idx="1168">
                        <c:v>467.27699999999999</c:v>
                      </c:pt>
                      <c:pt idx="1169">
                        <c:v>467.67700000000002</c:v>
                      </c:pt>
                      <c:pt idx="1170">
                        <c:v>468.077</c:v>
                      </c:pt>
                      <c:pt idx="1171">
                        <c:v>468.47699999999998</c:v>
                      </c:pt>
                      <c:pt idx="1172">
                        <c:v>468.87700000000001</c:v>
                      </c:pt>
                      <c:pt idx="1173">
                        <c:v>469.27699999999999</c:v>
                      </c:pt>
                      <c:pt idx="1174">
                        <c:v>469.67700000000002</c:v>
                      </c:pt>
                      <c:pt idx="1175">
                        <c:v>470.077</c:v>
                      </c:pt>
                      <c:pt idx="1176">
                        <c:v>470.47699999999998</c:v>
                      </c:pt>
                      <c:pt idx="1177">
                        <c:v>470.87700000000001</c:v>
                      </c:pt>
                      <c:pt idx="1178">
                        <c:v>471.27699999999999</c:v>
                      </c:pt>
                      <c:pt idx="1179">
                        <c:v>471.67700000000002</c:v>
                      </c:pt>
                      <c:pt idx="1180">
                        <c:v>472.077</c:v>
                      </c:pt>
                      <c:pt idx="1181">
                        <c:v>472.47699999999998</c:v>
                      </c:pt>
                      <c:pt idx="1182">
                        <c:v>472.87700000000001</c:v>
                      </c:pt>
                      <c:pt idx="1183">
                        <c:v>473.27699999999999</c:v>
                      </c:pt>
                      <c:pt idx="1184">
                        <c:v>473.67700000000002</c:v>
                      </c:pt>
                      <c:pt idx="1185">
                        <c:v>474.077</c:v>
                      </c:pt>
                      <c:pt idx="1186">
                        <c:v>474.47699999999998</c:v>
                      </c:pt>
                      <c:pt idx="1187">
                        <c:v>474.87700000000001</c:v>
                      </c:pt>
                      <c:pt idx="1188">
                        <c:v>475.27699999999999</c:v>
                      </c:pt>
                      <c:pt idx="1189">
                        <c:v>475.67700000000002</c:v>
                      </c:pt>
                      <c:pt idx="1190">
                        <c:v>476.077</c:v>
                      </c:pt>
                      <c:pt idx="1191">
                        <c:v>476.47699999999998</c:v>
                      </c:pt>
                      <c:pt idx="1192">
                        <c:v>476.87700000000001</c:v>
                      </c:pt>
                      <c:pt idx="1193">
                        <c:v>477.27699999999999</c:v>
                      </c:pt>
                      <c:pt idx="1194">
                        <c:v>477.67700000000002</c:v>
                      </c:pt>
                      <c:pt idx="1195">
                        <c:v>478.077</c:v>
                      </c:pt>
                      <c:pt idx="1196">
                        <c:v>478.47699999999998</c:v>
                      </c:pt>
                      <c:pt idx="1197">
                        <c:v>478.87700000000001</c:v>
                      </c:pt>
                      <c:pt idx="1198">
                        <c:v>479.27699999999999</c:v>
                      </c:pt>
                      <c:pt idx="1199">
                        <c:v>479.67700000000002</c:v>
                      </c:pt>
                      <c:pt idx="1200">
                        <c:v>480.077</c:v>
                      </c:pt>
                      <c:pt idx="1201">
                        <c:v>480.47699999999998</c:v>
                      </c:pt>
                      <c:pt idx="1202">
                        <c:v>480.87700000000001</c:v>
                      </c:pt>
                      <c:pt idx="1203">
                        <c:v>481.27699999999999</c:v>
                      </c:pt>
                      <c:pt idx="1204">
                        <c:v>481.67700000000002</c:v>
                      </c:pt>
                      <c:pt idx="1205">
                        <c:v>482.077</c:v>
                      </c:pt>
                      <c:pt idx="1206">
                        <c:v>482.47699999999998</c:v>
                      </c:pt>
                      <c:pt idx="1207">
                        <c:v>482.87700000000001</c:v>
                      </c:pt>
                      <c:pt idx="1208">
                        <c:v>483.27699999999999</c:v>
                      </c:pt>
                      <c:pt idx="1209">
                        <c:v>483.67700000000002</c:v>
                      </c:pt>
                      <c:pt idx="1210">
                        <c:v>484.077</c:v>
                      </c:pt>
                      <c:pt idx="1211">
                        <c:v>484.47699999999998</c:v>
                      </c:pt>
                      <c:pt idx="1212">
                        <c:v>484.87700000000001</c:v>
                      </c:pt>
                      <c:pt idx="1213">
                        <c:v>485.27699999999999</c:v>
                      </c:pt>
                      <c:pt idx="1214">
                        <c:v>485.67700000000002</c:v>
                      </c:pt>
                      <c:pt idx="1215">
                        <c:v>486.077</c:v>
                      </c:pt>
                      <c:pt idx="1216">
                        <c:v>486.47699999999998</c:v>
                      </c:pt>
                      <c:pt idx="1217">
                        <c:v>486.87700000000001</c:v>
                      </c:pt>
                      <c:pt idx="1218">
                        <c:v>487.27699999999999</c:v>
                      </c:pt>
                      <c:pt idx="1219">
                        <c:v>487.67700000000002</c:v>
                      </c:pt>
                      <c:pt idx="1220">
                        <c:v>488.077</c:v>
                      </c:pt>
                      <c:pt idx="1221">
                        <c:v>488.47899999999998</c:v>
                      </c:pt>
                      <c:pt idx="1222">
                        <c:v>488.87900000000002</c:v>
                      </c:pt>
                      <c:pt idx="1223">
                        <c:v>489.28</c:v>
                      </c:pt>
                      <c:pt idx="1224">
                        <c:v>489.68</c:v>
                      </c:pt>
                      <c:pt idx="1225">
                        <c:v>490.07900000000001</c:v>
                      </c:pt>
                      <c:pt idx="1226">
                        <c:v>490.47899999999998</c:v>
                      </c:pt>
                      <c:pt idx="1227">
                        <c:v>490.87900000000002</c:v>
                      </c:pt>
                      <c:pt idx="1228">
                        <c:v>491.28</c:v>
                      </c:pt>
                      <c:pt idx="1229">
                        <c:v>491.68</c:v>
                      </c:pt>
                      <c:pt idx="1230">
                        <c:v>492.07900000000001</c:v>
                      </c:pt>
                      <c:pt idx="1231">
                        <c:v>492.48</c:v>
                      </c:pt>
                      <c:pt idx="1232">
                        <c:v>492.88</c:v>
                      </c:pt>
                      <c:pt idx="1233">
                        <c:v>493.28</c:v>
                      </c:pt>
                      <c:pt idx="1234">
                        <c:v>493.68</c:v>
                      </c:pt>
                      <c:pt idx="1235">
                        <c:v>494.08</c:v>
                      </c:pt>
                      <c:pt idx="1236">
                        <c:v>494.48</c:v>
                      </c:pt>
                      <c:pt idx="1237">
                        <c:v>494.88</c:v>
                      </c:pt>
                      <c:pt idx="1238">
                        <c:v>495.28</c:v>
                      </c:pt>
                      <c:pt idx="1239">
                        <c:v>495.68</c:v>
                      </c:pt>
                      <c:pt idx="1240">
                        <c:v>496.08</c:v>
                      </c:pt>
                      <c:pt idx="1241">
                        <c:v>496.48</c:v>
                      </c:pt>
                      <c:pt idx="1242">
                        <c:v>496.88</c:v>
                      </c:pt>
                      <c:pt idx="1243">
                        <c:v>497.28</c:v>
                      </c:pt>
                      <c:pt idx="1244">
                        <c:v>497.68</c:v>
                      </c:pt>
                      <c:pt idx="1245">
                        <c:v>498.08</c:v>
                      </c:pt>
                      <c:pt idx="1246">
                        <c:v>498.48</c:v>
                      </c:pt>
                      <c:pt idx="1247">
                        <c:v>498.88</c:v>
                      </c:pt>
                      <c:pt idx="1248">
                        <c:v>499.28</c:v>
                      </c:pt>
                      <c:pt idx="1249">
                        <c:v>499.68</c:v>
                      </c:pt>
                      <c:pt idx="1250">
                        <c:v>500.08</c:v>
                      </c:pt>
                      <c:pt idx="1251">
                        <c:v>500.48</c:v>
                      </c:pt>
                      <c:pt idx="1252">
                        <c:v>500.88</c:v>
                      </c:pt>
                      <c:pt idx="1253">
                        <c:v>501.28</c:v>
                      </c:pt>
                      <c:pt idx="1254">
                        <c:v>501.68</c:v>
                      </c:pt>
                      <c:pt idx="1255">
                        <c:v>502.08</c:v>
                      </c:pt>
                      <c:pt idx="1256">
                        <c:v>502.48</c:v>
                      </c:pt>
                      <c:pt idx="1257">
                        <c:v>502.88</c:v>
                      </c:pt>
                      <c:pt idx="1258">
                        <c:v>503.28</c:v>
                      </c:pt>
                      <c:pt idx="1259">
                        <c:v>503.68</c:v>
                      </c:pt>
                      <c:pt idx="1260">
                        <c:v>504.08</c:v>
                      </c:pt>
                      <c:pt idx="1261">
                        <c:v>504.48</c:v>
                      </c:pt>
                      <c:pt idx="1262">
                        <c:v>504.88</c:v>
                      </c:pt>
                      <c:pt idx="1263">
                        <c:v>505.28</c:v>
                      </c:pt>
                      <c:pt idx="1264">
                        <c:v>505.68</c:v>
                      </c:pt>
                      <c:pt idx="1265">
                        <c:v>506.08</c:v>
                      </c:pt>
                      <c:pt idx="1266">
                        <c:v>506.48</c:v>
                      </c:pt>
                      <c:pt idx="1267">
                        <c:v>506.88</c:v>
                      </c:pt>
                      <c:pt idx="1268">
                        <c:v>507.28</c:v>
                      </c:pt>
                      <c:pt idx="1269">
                        <c:v>507.68</c:v>
                      </c:pt>
                      <c:pt idx="1270">
                        <c:v>508.08</c:v>
                      </c:pt>
                      <c:pt idx="1271">
                        <c:v>508.48</c:v>
                      </c:pt>
                      <c:pt idx="1272">
                        <c:v>508.88</c:v>
                      </c:pt>
                      <c:pt idx="1273">
                        <c:v>509.28</c:v>
                      </c:pt>
                      <c:pt idx="1274">
                        <c:v>509.68</c:v>
                      </c:pt>
                      <c:pt idx="1275">
                        <c:v>510.08</c:v>
                      </c:pt>
                      <c:pt idx="1276">
                        <c:v>510.48</c:v>
                      </c:pt>
                      <c:pt idx="1277">
                        <c:v>510.88</c:v>
                      </c:pt>
                      <c:pt idx="1278">
                        <c:v>511.28</c:v>
                      </c:pt>
                      <c:pt idx="1279">
                        <c:v>511.68</c:v>
                      </c:pt>
                      <c:pt idx="1280">
                        <c:v>512.08000000000004</c:v>
                      </c:pt>
                      <c:pt idx="1281">
                        <c:v>512.48</c:v>
                      </c:pt>
                      <c:pt idx="1282">
                        <c:v>512.88</c:v>
                      </c:pt>
                      <c:pt idx="1283">
                        <c:v>513.28</c:v>
                      </c:pt>
                      <c:pt idx="1284">
                        <c:v>513.67999999999995</c:v>
                      </c:pt>
                      <c:pt idx="1285">
                        <c:v>514.08000000000004</c:v>
                      </c:pt>
                      <c:pt idx="1286">
                        <c:v>514.48</c:v>
                      </c:pt>
                      <c:pt idx="1287">
                        <c:v>514.88</c:v>
                      </c:pt>
                      <c:pt idx="1288">
                        <c:v>515.28</c:v>
                      </c:pt>
                      <c:pt idx="1289">
                        <c:v>515.67999999999995</c:v>
                      </c:pt>
                      <c:pt idx="1290">
                        <c:v>516.08000000000004</c:v>
                      </c:pt>
                      <c:pt idx="1291">
                        <c:v>516.48</c:v>
                      </c:pt>
                      <c:pt idx="1292">
                        <c:v>516.88</c:v>
                      </c:pt>
                      <c:pt idx="1293">
                        <c:v>517.28</c:v>
                      </c:pt>
                      <c:pt idx="1294">
                        <c:v>517.67999999999995</c:v>
                      </c:pt>
                      <c:pt idx="1295">
                        <c:v>518.08000000000004</c:v>
                      </c:pt>
                      <c:pt idx="1296">
                        <c:v>518.48</c:v>
                      </c:pt>
                      <c:pt idx="1297">
                        <c:v>518.88</c:v>
                      </c:pt>
                      <c:pt idx="1298">
                        <c:v>519.28</c:v>
                      </c:pt>
                      <c:pt idx="1299">
                        <c:v>519.67999999999995</c:v>
                      </c:pt>
                      <c:pt idx="1300">
                        <c:v>520.08000000000004</c:v>
                      </c:pt>
                      <c:pt idx="1301">
                        <c:v>520.48199999999997</c:v>
                      </c:pt>
                      <c:pt idx="1302">
                        <c:v>520.88199999999995</c:v>
                      </c:pt>
                      <c:pt idx="1303">
                        <c:v>521.28200000000004</c:v>
                      </c:pt>
                      <c:pt idx="1304">
                        <c:v>521.68200000000002</c:v>
                      </c:pt>
                      <c:pt idx="1305">
                        <c:v>522.08199999999999</c:v>
                      </c:pt>
                      <c:pt idx="1306">
                        <c:v>522.48199999999997</c:v>
                      </c:pt>
                      <c:pt idx="1307">
                        <c:v>522.88199999999995</c:v>
                      </c:pt>
                      <c:pt idx="1308">
                        <c:v>523.28200000000004</c:v>
                      </c:pt>
                      <c:pt idx="1309">
                        <c:v>523.68200000000002</c:v>
                      </c:pt>
                      <c:pt idx="1310">
                        <c:v>524.08199999999999</c:v>
                      </c:pt>
                      <c:pt idx="1311">
                        <c:v>524.48199999999997</c:v>
                      </c:pt>
                      <c:pt idx="1312">
                        <c:v>524.88199999999995</c:v>
                      </c:pt>
                      <c:pt idx="1313">
                        <c:v>525.28200000000004</c:v>
                      </c:pt>
                      <c:pt idx="1314">
                        <c:v>525.68200000000002</c:v>
                      </c:pt>
                      <c:pt idx="1315">
                        <c:v>526.08199999999999</c:v>
                      </c:pt>
                      <c:pt idx="1316">
                        <c:v>526.48199999999997</c:v>
                      </c:pt>
                      <c:pt idx="1317">
                        <c:v>526.88199999999995</c:v>
                      </c:pt>
                      <c:pt idx="1318">
                        <c:v>527.28200000000004</c:v>
                      </c:pt>
                      <c:pt idx="1319">
                        <c:v>527.68200000000002</c:v>
                      </c:pt>
                      <c:pt idx="1320">
                        <c:v>528.08199999999999</c:v>
                      </c:pt>
                      <c:pt idx="1321">
                        <c:v>528.48199999999997</c:v>
                      </c:pt>
                      <c:pt idx="1322">
                        <c:v>528.88199999999995</c:v>
                      </c:pt>
                      <c:pt idx="1323">
                        <c:v>529.28200000000004</c:v>
                      </c:pt>
                      <c:pt idx="1324">
                        <c:v>529.68200000000002</c:v>
                      </c:pt>
                      <c:pt idx="1325">
                        <c:v>530.08199999999999</c:v>
                      </c:pt>
                      <c:pt idx="1326">
                        <c:v>530.48199999999997</c:v>
                      </c:pt>
                      <c:pt idx="1327">
                        <c:v>530.88199999999995</c:v>
                      </c:pt>
                      <c:pt idx="1328">
                        <c:v>531.28200000000004</c:v>
                      </c:pt>
                      <c:pt idx="1329">
                        <c:v>531.68200000000002</c:v>
                      </c:pt>
                      <c:pt idx="1330">
                        <c:v>532.08199999999999</c:v>
                      </c:pt>
                      <c:pt idx="1331">
                        <c:v>532.48299999999995</c:v>
                      </c:pt>
                      <c:pt idx="1332">
                        <c:v>532.88300000000004</c:v>
                      </c:pt>
                      <c:pt idx="1333">
                        <c:v>533.28300000000002</c:v>
                      </c:pt>
                      <c:pt idx="1334">
                        <c:v>533.68299999999999</c:v>
                      </c:pt>
                      <c:pt idx="1335">
                        <c:v>534.08299999999997</c:v>
                      </c:pt>
                      <c:pt idx="1336">
                        <c:v>534.48299999999995</c:v>
                      </c:pt>
                      <c:pt idx="1337">
                        <c:v>534.88300000000004</c:v>
                      </c:pt>
                      <c:pt idx="1338">
                        <c:v>535.28300000000002</c:v>
                      </c:pt>
                      <c:pt idx="1339">
                        <c:v>535.68299999999999</c:v>
                      </c:pt>
                      <c:pt idx="1340">
                        <c:v>536.08299999999997</c:v>
                      </c:pt>
                      <c:pt idx="1341">
                        <c:v>536.48299999999995</c:v>
                      </c:pt>
                      <c:pt idx="1342">
                        <c:v>536.88300000000004</c:v>
                      </c:pt>
                      <c:pt idx="1343">
                        <c:v>537.28300000000002</c:v>
                      </c:pt>
                      <c:pt idx="1344">
                        <c:v>537.68299999999999</c:v>
                      </c:pt>
                      <c:pt idx="1345">
                        <c:v>538.08299999999997</c:v>
                      </c:pt>
                      <c:pt idx="1346">
                        <c:v>538.48299999999995</c:v>
                      </c:pt>
                      <c:pt idx="1347">
                        <c:v>538.88300000000004</c:v>
                      </c:pt>
                      <c:pt idx="1348">
                        <c:v>539.28300000000002</c:v>
                      </c:pt>
                      <c:pt idx="1349">
                        <c:v>539.68299999999999</c:v>
                      </c:pt>
                      <c:pt idx="1350">
                        <c:v>540.08299999999997</c:v>
                      </c:pt>
                      <c:pt idx="1351">
                        <c:v>540.48299999999995</c:v>
                      </c:pt>
                      <c:pt idx="1352">
                        <c:v>540.88300000000004</c:v>
                      </c:pt>
                      <c:pt idx="1353">
                        <c:v>541.28300000000002</c:v>
                      </c:pt>
                      <c:pt idx="1354">
                        <c:v>541.68299999999999</c:v>
                      </c:pt>
                      <c:pt idx="1355">
                        <c:v>542.08299999999997</c:v>
                      </c:pt>
                      <c:pt idx="1356">
                        <c:v>542.48299999999995</c:v>
                      </c:pt>
                      <c:pt idx="1357">
                        <c:v>542.88300000000004</c:v>
                      </c:pt>
                      <c:pt idx="1358">
                        <c:v>543.28300000000002</c:v>
                      </c:pt>
                      <c:pt idx="1359">
                        <c:v>543.68299999999999</c:v>
                      </c:pt>
                      <c:pt idx="1360">
                        <c:v>544.08299999999997</c:v>
                      </c:pt>
                      <c:pt idx="1361">
                        <c:v>544.48299999999995</c:v>
                      </c:pt>
                      <c:pt idx="1362">
                        <c:v>544.88300000000004</c:v>
                      </c:pt>
                      <c:pt idx="1363">
                        <c:v>545.28300000000002</c:v>
                      </c:pt>
                      <c:pt idx="1364">
                        <c:v>545.68299999999999</c:v>
                      </c:pt>
                      <c:pt idx="1365">
                        <c:v>546.08299999999997</c:v>
                      </c:pt>
                      <c:pt idx="1366">
                        <c:v>546.48299999999995</c:v>
                      </c:pt>
                      <c:pt idx="1367">
                        <c:v>546.88300000000004</c:v>
                      </c:pt>
                      <c:pt idx="1368">
                        <c:v>547.28300000000002</c:v>
                      </c:pt>
                      <c:pt idx="1369">
                        <c:v>547.68299999999999</c:v>
                      </c:pt>
                      <c:pt idx="1370">
                        <c:v>548.08299999999997</c:v>
                      </c:pt>
                      <c:pt idx="1371">
                        <c:v>548.48299999999995</c:v>
                      </c:pt>
                      <c:pt idx="1372">
                        <c:v>548.88300000000004</c:v>
                      </c:pt>
                      <c:pt idx="1373">
                        <c:v>549.28300000000002</c:v>
                      </c:pt>
                      <c:pt idx="1374">
                        <c:v>549.68299999999999</c:v>
                      </c:pt>
                      <c:pt idx="1375">
                        <c:v>550.08299999999997</c:v>
                      </c:pt>
                      <c:pt idx="1376">
                        <c:v>550.48299999999995</c:v>
                      </c:pt>
                      <c:pt idx="1377">
                        <c:v>550.88300000000004</c:v>
                      </c:pt>
                      <c:pt idx="1378">
                        <c:v>551.28300000000002</c:v>
                      </c:pt>
                      <c:pt idx="1379">
                        <c:v>551.68299999999999</c:v>
                      </c:pt>
                      <c:pt idx="1380">
                        <c:v>552.08299999999997</c:v>
                      </c:pt>
                      <c:pt idx="1381">
                        <c:v>552.48400000000004</c:v>
                      </c:pt>
                      <c:pt idx="1382">
                        <c:v>552.88300000000004</c:v>
                      </c:pt>
                      <c:pt idx="1383">
                        <c:v>553.28300000000002</c:v>
                      </c:pt>
                      <c:pt idx="1384">
                        <c:v>553.68299999999999</c:v>
                      </c:pt>
                      <c:pt idx="1385">
                        <c:v>554.08299999999997</c:v>
                      </c:pt>
                      <c:pt idx="1386">
                        <c:v>554.48299999999995</c:v>
                      </c:pt>
                      <c:pt idx="1387">
                        <c:v>554.88300000000004</c:v>
                      </c:pt>
                      <c:pt idx="1388">
                        <c:v>555.28300000000002</c:v>
                      </c:pt>
                      <c:pt idx="1389">
                        <c:v>555.68299999999999</c:v>
                      </c:pt>
                      <c:pt idx="1390">
                        <c:v>556.08299999999997</c:v>
                      </c:pt>
                      <c:pt idx="1391">
                        <c:v>556.48400000000004</c:v>
                      </c:pt>
                      <c:pt idx="1392">
                        <c:v>556.88300000000004</c:v>
                      </c:pt>
                      <c:pt idx="1393">
                        <c:v>557.28399999999999</c:v>
                      </c:pt>
                      <c:pt idx="1394">
                        <c:v>557.68299999999999</c:v>
                      </c:pt>
                      <c:pt idx="1395">
                        <c:v>558.08299999999997</c:v>
                      </c:pt>
                      <c:pt idx="1396">
                        <c:v>558.48400000000004</c:v>
                      </c:pt>
                      <c:pt idx="1397">
                        <c:v>558.88300000000004</c:v>
                      </c:pt>
                      <c:pt idx="1398">
                        <c:v>559.28399999999999</c:v>
                      </c:pt>
                      <c:pt idx="1399">
                        <c:v>559.68299999999999</c:v>
                      </c:pt>
                      <c:pt idx="1400">
                        <c:v>560.08299999999997</c:v>
                      </c:pt>
                      <c:pt idx="1401">
                        <c:v>560.48400000000004</c:v>
                      </c:pt>
                      <c:pt idx="1402">
                        <c:v>560.88400000000001</c:v>
                      </c:pt>
                      <c:pt idx="1403">
                        <c:v>561.28399999999999</c:v>
                      </c:pt>
                      <c:pt idx="1404">
                        <c:v>561.68399999999997</c:v>
                      </c:pt>
                      <c:pt idx="1405">
                        <c:v>562.08399999999995</c:v>
                      </c:pt>
                      <c:pt idx="1406">
                        <c:v>562.48400000000004</c:v>
                      </c:pt>
                      <c:pt idx="1407">
                        <c:v>562.88400000000001</c:v>
                      </c:pt>
                      <c:pt idx="1408">
                        <c:v>563.28399999999999</c:v>
                      </c:pt>
                      <c:pt idx="1409">
                        <c:v>563.68399999999997</c:v>
                      </c:pt>
                      <c:pt idx="1410">
                        <c:v>564.08399999999995</c:v>
                      </c:pt>
                      <c:pt idx="1411">
                        <c:v>564.48400000000004</c:v>
                      </c:pt>
                      <c:pt idx="1412">
                        <c:v>564.88400000000001</c:v>
                      </c:pt>
                      <c:pt idx="1413">
                        <c:v>565.28399999999999</c:v>
                      </c:pt>
                      <c:pt idx="1414">
                        <c:v>565.68399999999997</c:v>
                      </c:pt>
                      <c:pt idx="1415">
                        <c:v>566.08399999999995</c:v>
                      </c:pt>
                      <c:pt idx="1416">
                        <c:v>566.48400000000004</c:v>
                      </c:pt>
                      <c:pt idx="1417">
                        <c:v>566.88400000000001</c:v>
                      </c:pt>
                      <c:pt idx="1418">
                        <c:v>567.28399999999999</c:v>
                      </c:pt>
                      <c:pt idx="1419">
                        <c:v>567.68399999999997</c:v>
                      </c:pt>
                      <c:pt idx="1420">
                        <c:v>568.08399999999995</c:v>
                      </c:pt>
                      <c:pt idx="1421">
                        <c:v>568.48400000000004</c:v>
                      </c:pt>
                      <c:pt idx="1422">
                        <c:v>568.88400000000001</c:v>
                      </c:pt>
                      <c:pt idx="1423">
                        <c:v>569.28399999999999</c:v>
                      </c:pt>
                      <c:pt idx="1424">
                        <c:v>569.68399999999997</c:v>
                      </c:pt>
                      <c:pt idx="1425">
                        <c:v>570.08399999999995</c:v>
                      </c:pt>
                      <c:pt idx="1426">
                        <c:v>570.48400000000004</c:v>
                      </c:pt>
                      <c:pt idx="1427">
                        <c:v>570.88400000000001</c:v>
                      </c:pt>
                      <c:pt idx="1428">
                        <c:v>571.28399999999999</c:v>
                      </c:pt>
                      <c:pt idx="1429">
                        <c:v>571.68399999999997</c:v>
                      </c:pt>
                      <c:pt idx="1430">
                        <c:v>572.08399999999995</c:v>
                      </c:pt>
                      <c:pt idx="1431">
                        <c:v>572.48400000000004</c:v>
                      </c:pt>
                      <c:pt idx="1432">
                        <c:v>572.88400000000001</c:v>
                      </c:pt>
                      <c:pt idx="1433">
                        <c:v>573.28399999999999</c:v>
                      </c:pt>
                      <c:pt idx="1434">
                        <c:v>573.68399999999997</c:v>
                      </c:pt>
                      <c:pt idx="1435">
                        <c:v>574.08399999999995</c:v>
                      </c:pt>
                      <c:pt idx="1436">
                        <c:v>574.48400000000004</c:v>
                      </c:pt>
                      <c:pt idx="1437">
                        <c:v>574.88400000000001</c:v>
                      </c:pt>
                      <c:pt idx="1438">
                        <c:v>575.28399999999999</c:v>
                      </c:pt>
                      <c:pt idx="1439">
                        <c:v>575.68399999999997</c:v>
                      </c:pt>
                      <c:pt idx="1440">
                        <c:v>576.08399999999995</c:v>
                      </c:pt>
                      <c:pt idx="1441">
                        <c:v>576.48400000000004</c:v>
                      </c:pt>
                      <c:pt idx="1442">
                        <c:v>576.88400000000001</c:v>
                      </c:pt>
                      <c:pt idx="1443">
                        <c:v>577.28399999999999</c:v>
                      </c:pt>
                      <c:pt idx="1444">
                        <c:v>577.68399999999997</c:v>
                      </c:pt>
                      <c:pt idx="1445">
                        <c:v>578.08399999999995</c:v>
                      </c:pt>
                      <c:pt idx="1446">
                        <c:v>578.48400000000004</c:v>
                      </c:pt>
                      <c:pt idx="1447">
                        <c:v>578.88400000000001</c:v>
                      </c:pt>
                      <c:pt idx="1448">
                        <c:v>579.28399999999999</c:v>
                      </c:pt>
                      <c:pt idx="1449">
                        <c:v>579.68399999999997</c:v>
                      </c:pt>
                      <c:pt idx="1450">
                        <c:v>580.08399999999995</c:v>
                      </c:pt>
                      <c:pt idx="1451">
                        <c:v>580.48500000000001</c:v>
                      </c:pt>
                      <c:pt idx="1452">
                        <c:v>580.88499999999999</c:v>
                      </c:pt>
                      <c:pt idx="1453">
                        <c:v>581.28499999999997</c:v>
                      </c:pt>
                      <c:pt idx="1454">
                        <c:v>581.68499999999995</c:v>
                      </c:pt>
                      <c:pt idx="1455">
                        <c:v>582.08500000000004</c:v>
                      </c:pt>
                      <c:pt idx="1456">
                        <c:v>582.48500000000001</c:v>
                      </c:pt>
                      <c:pt idx="1457">
                        <c:v>582.88499999999999</c:v>
                      </c:pt>
                      <c:pt idx="1458">
                        <c:v>583.28499999999997</c:v>
                      </c:pt>
                      <c:pt idx="1459">
                        <c:v>583.68499999999995</c:v>
                      </c:pt>
                      <c:pt idx="1460">
                        <c:v>584.08500000000004</c:v>
                      </c:pt>
                      <c:pt idx="1461">
                        <c:v>584.48500000000001</c:v>
                      </c:pt>
                      <c:pt idx="1462">
                        <c:v>584.88499999999999</c:v>
                      </c:pt>
                      <c:pt idx="1463">
                        <c:v>585.28499999999997</c:v>
                      </c:pt>
                      <c:pt idx="1464">
                        <c:v>585.68499999999995</c:v>
                      </c:pt>
                      <c:pt idx="1465">
                        <c:v>586.08500000000004</c:v>
                      </c:pt>
                      <c:pt idx="1466">
                        <c:v>586.48500000000001</c:v>
                      </c:pt>
                      <c:pt idx="1467">
                        <c:v>586.88499999999999</c:v>
                      </c:pt>
                      <c:pt idx="1468">
                        <c:v>587.28499999999997</c:v>
                      </c:pt>
                      <c:pt idx="1469">
                        <c:v>587.68499999999995</c:v>
                      </c:pt>
                      <c:pt idx="1470">
                        <c:v>588.08500000000004</c:v>
                      </c:pt>
                      <c:pt idx="1471">
                        <c:v>588.48699999999997</c:v>
                      </c:pt>
                      <c:pt idx="1472">
                        <c:v>588.88699999999994</c:v>
                      </c:pt>
                      <c:pt idx="1473">
                        <c:v>589.28700000000003</c:v>
                      </c:pt>
                      <c:pt idx="1474">
                        <c:v>589.68700000000001</c:v>
                      </c:pt>
                      <c:pt idx="1475">
                        <c:v>590.08699999999999</c:v>
                      </c:pt>
                      <c:pt idx="1476">
                        <c:v>590.48699999999997</c:v>
                      </c:pt>
                      <c:pt idx="1477">
                        <c:v>590.88699999999994</c:v>
                      </c:pt>
                      <c:pt idx="1478">
                        <c:v>591.28700000000003</c:v>
                      </c:pt>
                      <c:pt idx="1479">
                        <c:v>591.68700000000001</c:v>
                      </c:pt>
                      <c:pt idx="1480">
                        <c:v>592.08699999999999</c:v>
                      </c:pt>
                      <c:pt idx="1481">
                        <c:v>592.48699999999997</c:v>
                      </c:pt>
                      <c:pt idx="1482">
                        <c:v>592.88699999999994</c:v>
                      </c:pt>
                      <c:pt idx="1483">
                        <c:v>593.28700000000003</c:v>
                      </c:pt>
                      <c:pt idx="1484">
                        <c:v>593.68700000000001</c:v>
                      </c:pt>
                      <c:pt idx="1485">
                        <c:v>594.08699999999999</c:v>
                      </c:pt>
                      <c:pt idx="1486">
                        <c:v>594.48699999999997</c:v>
                      </c:pt>
                      <c:pt idx="1487">
                        <c:v>594.88699999999994</c:v>
                      </c:pt>
                      <c:pt idx="1488">
                        <c:v>595.28700000000003</c:v>
                      </c:pt>
                      <c:pt idx="1489">
                        <c:v>595.68700000000001</c:v>
                      </c:pt>
                      <c:pt idx="1490">
                        <c:v>596.08699999999999</c:v>
                      </c:pt>
                      <c:pt idx="1491">
                        <c:v>596.48699999999997</c:v>
                      </c:pt>
                      <c:pt idx="1492">
                        <c:v>596.88699999999994</c:v>
                      </c:pt>
                      <c:pt idx="1493">
                        <c:v>597.28700000000003</c:v>
                      </c:pt>
                      <c:pt idx="1494">
                        <c:v>597.68700000000001</c:v>
                      </c:pt>
                      <c:pt idx="1495">
                        <c:v>598.08699999999999</c:v>
                      </c:pt>
                      <c:pt idx="1496">
                        <c:v>598.48699999999997</c:v>
                      </c:pt>
                      <c:pt idx="1497">
                        <c:v>598.88699999999994</c:v>
                      </c:pt>
                      <c:pt idx="1498">
                        <c:v>599.28700000000003</c:v>
                      </c:pt>
                      <c:pt idx="1499">
                        <c:v>599.68700000000001</c:v>
                      </c:pt>
                      <c:pt idx="1500">
                        <c:v>600.08699999999999</c:v>
                      </c:pt>
                      <c:pt idx="1501">
                        <c:v>600.48699999999997</c:v>
                      </c:pt>
                      <c:pt idx="1502">
                        <c:v>600.88699999999994</c:v>
                      </c:pt>
                      <c:pt idx="1503">
                        <c:v>601.28700000000003</c:v>
                      </c:pt>
                      <c:pt idx="1504">
                        <c:v>601.68700000000001</c:v>
                      </c:pt>
                      <c:pt idx="1505">
                        <c:v>602.08699999999999</c:v>
                      </c:pt>
                      <c:pt idx="1506">
                        <c:v>602.48699999999997</c:v>
                      </c:pt>
                      <c:pt idx="1507">
                        <c:v>602.88699999999994</c:v>
                      </c:pt>
                      <c:pt idx="1508">
                        <c:v>603.28700000000003</c:v>
                      </c:pt>
                      <c:pt idx="1509">
                        <c:v>603.68700000000001</c:v>
                      </c:pt>
                      <c:pt idx="1510">
                        <c:v>604.08699999999999</c:v>
                      </c:pt>
                      <c:pt idx="1511">
                        <c:v>604.48800000000006</c:v>
                      </c:pt>
                      <c:pt idx="1512">
                        <c:v>604.88800000000003</c:v>
                      </c:pt>
                      <c:pt idx="1513">
                        <c:v>605.28700000000003</c:v>
                      </c:pt>
                      <c:pt idx="1514">
                        <c:v>605.68799999999999</c:v>
                      </c:pt>
                      <c:pt idx="1515">
                        <c:v>606.08799999999997</c:v>
                      </c:pt>
                      <c:pt idx="1516">
                        <c:v>606.48800000000006</c:v>
                      </c:pt>
                      <c:pt idx="1517">
                        <c:v>606.88800000000003</c:v>
                      </c:pt>
                      <c:pt idx="1518">
                        <c:v>607.28700000000003</c:v>
                      </c:pt>
                      <c:pt idx="1519">
                        <c:v>607.68799999999999</c:v>
                      </c:pt>
                      <c:pt idx="1520">
                        <c:v>608.08799999999997</c:v>
                      </c:pt>
                      <c:pt idx="1521">
                        <c:v>608.48800000000006</c:v>
                      </c:pt>
                      <c:pt idx="1522">
                        <c:v>608.88800000000003</c:v>
                      </c:pt>
                      <c:pt idx="1523">
                        <c:v>609.28800000000001</c:v>
                      </c:pt>
                      <c:pt idx="1524">
                        <c:v>609.68799999999999</c:v>
                      </c:pt>
                      <c:pt idx="1525">
                        <c:v>610.08799999999997</c:v>
                      </c:pt>
                      <c:pt idx="1526">
                        <c:v>610.48800000000006</c:v>
                      </c:pt>
                      <c:pt idx="1527">
                        <c:v>610.88800000000003</c:v>
                      </c:pt>
                      <c:pt idx="1528">
                        <c:v>611.28800000000001</c:v>
                      </c:pt>
                      <c:pt idx="1529">
                        <c:v>611.68799999999999</c:v>
                      </c:pt>
                      <c:pt idx="1530">
                        <c:v>612.08799999999997</c:v>
                      </c:pt>
                      <c:pt idx="1531">
                        <c:v>612.48800000000006</c:v>
                      </c:pt>
                      <c:pt idx="1532">
                        <c:v>612.88800000000003</c:v>
                      </c:pt>
                      <c:pt idx="1533">
                        <c:v>613.28800000000001</c:v>
                      </c:pt>
                      <c:pt idx="1534">
                        <c:v>613.68799999999999</c:v>
                      </c:pt>
                      <c:pt idx="1535">
                        <c:v>614.08799999999997</c:v>
                      </c:pt>
                      <c:pt idx="1536">
                        <c:v>614.48800000000006</c:v>
                      </c:pt>
                      <c:pt idx="1537">
                        <c:v>614.88800000000003</c:v>
                      </c:pt>
                      <c:pt idx="1538">
                        <c:v>615.28800000000001</c:v>
                      </c:pt>
                      <c:pt idx="1539">
                        <c:v>615.68799999999999</c:v>
                      </c:pt>
                      <c:pt idx="1540">
                        <c:v>616.08799999999997</c:v>
                      </c:pt>
                      <c:pt idx="1541">
                        <c:v>616.48800000000006</c:v>
                      </c:pt>
                      <c:pt idx="1542">
                        <c:v>616.88800000000003</c:v>
                      </c:pt>
                      <c:pt idx="1543">
                        <c:v>617.28800000000001</c:v>
                      </c:pt>
                      <c:pt idx="1544">
                        <c:v>617.68799999999999</c:v>
                      </c:pt>
                      <c:pt idx="1545">
                        <c:v>618.08799999999997</c:v>
                      </c:pt>
                      <c:pt idx="1546">
                        <c:v>618.48800000000006</c:v>
                      </c:pt>
                      <c:pt idx="1547">
                        <c:v>618.88800000000003</c:v>
                      </c:pt>
                      <c:pt idx="1548">
                        <c:v>619.28800000000001</c:v>
                      </c:pt>
                      <c:pt idx="1549">
                        <c:v>619.68799999999999</c:v>
                      </c:pt>
                      <c:pt idx="1550">
                        <c:v>620.08799999999997</c:v>
                      </c:pt>
                      <c:pt idx="1551">
                        <c:v>620.49</c:v>
                      </c:pt>
                      <c:pt idx="1552">
                        <c:v>620.89</c:v>
                      </c:pt>
                      <c:pt idx="1553">
                        <c:v>621.29</c:v>
                      </c:pt>
                      <c:pt idx="1554">
                        <c:v>621.69000000000005</c:v>
                      </c:pt>
                      <c:pt idx="1555">
                        <c:v>622.09</c:v>
                      </c:pt>
                      <c:pt idx="1556">
                        <c:v>622.49</c:v>
                      </c:pt>
                      <c:pt idx="1557">
                        <c:v>622.89</c:v>
                      </c:pt>
                      <c:pt idx="1558">
                        <c:v>623.29</c:v>
                      </c:pt>
                      <c:pt idx="1559">
                        <c:v>623.69000000000005</c:v>
                      </c:pt>
                      <c:pt idx="1560">
                        <c:v>624.09</c:v>
                      </c:pt>
                      <c:pt idx="1561">
                        <c:v>624.49099999999999</c:v>
                      </c:pt>
                      <c:pt idx="1562">
                        <c:v>624.89099999999996</c:v>
                      </c:pt>
                      <c:pt idx="1563">
                        <c:v>625.29</c:v>
                      </c:pt>
                      <c:pt idx="1564">
                        <c:v>625.69000000000005</c:v>
                      </c:pt>
                      <c:pt idx="1565">
                        <c:v>626.09100000000001</c:v>
                      </c:pt>
                      <c:pt idx="1566">
                        <c:v>626.49</c:v>
                      </c:pt>
                      <c:pt idx="1567">
                        <c:v>626.89099999999996</c:v>
                      </c:pt>
                      <c:pt idx="1568">
                        <c:v>627.29</c:v>
                      </c:pt>
                      <c:pt idx="1569">
                        <c:v>627.69000000000005</c:v>
                      </c:pt>
                      <c:pt idx="1570">
                        <c:v>628.09100000000001</c:v>
                      </c:pt>
                      <c:pt idx="1571">
                        <c:v>628.49099999999999</c:v>
                      </c:pt>
                      <c:pt idx="1572">
                        <c:v>628.89099999999996</c:v>
                      </c:pt>
                      <c:pt idx="1573">
                        <c:v>629.29100000000005</c:v>
                      </c:pt>
                      <c:pt idx="1574">
                        <c:v>629.69100000000003</c:v>
                      </c:pt>
                      <c:pt idx="1575">
                        <c:v>630.09100000000001</c:v>
                      </c:pt>
                      <c:pt idx="1576">
                        <c:v>630.49099999999999</c:v>
                      </c:pt>
                      <c:pt idx="1577">
                        <c:v>630.89099999999996</c:v>
                      </c:pt>
                      <c:pt idx="1578">
                        <c:v>631.29100000000005</c:v>
                      </c:pt>
                      <c:pt idx="1579">
                        <c:v>631.69100000000003</c:v>
                      </c:pt>
                      <c:pt idx="1580">
                        <c:v>632.09100000000001</c:v>
                      </c:pt>
                      <c:pt idx="1581">
                        <c:v>632.49099999999999</c:v>
                      </c:pt>
                      <c:pt idx="1582">
                        <c:v>632.89099999999996</c:v>
                      </c:pt>
                      <c:pt idx="1583">
                        <c:v>633.29100000000005</c:v>
                      </c:pt>
                      <c:pt idx="1584">
                        <c:v>633.69100000000003</c:v>
                      </c:pt>
                      <c:pt idx="1585">
                        <c:v>634.09100000000001</c:v>
                      </c:pt>
                      <c:pt idx="1586">
                        <c:v>634.49099999999999</c:v>
                      </c:pt>
                      <c:pt idx="1587">
                        <c:v>634.89099999999996</c:v>
                      </c:pt>
                      <c:pt idx="1588">
                        <c:v>635.29100000000005</c:v>
                      </c:pt>
                      <c:pt idx="1589">
                        <c:v>635.69100000000003</c:v>
                      </c:pt>
                      <c:pt idx="1590">
                        <c:v>636.09100000000001</c:v>
                      </c:pt>
                      <c:pt idx="1591">
                        <c:v>636.49099999999999</c:v>
                      </c:pt>
                      <c:pt idx="1592">
                        <c:v>636.89099999999996</c:v>
                      </c:pt>
                      <c:pt idx="1593">
                        <c:v>637.29100000000005</c:v>
                      </c:pt>
                      <c:pt idx="1594">
                        <c:v>637.69100000000003</c:v>
                      </c:pt>
                      <c:pt idx="1595">
                        <c:v>638.09100000000001</c:v>
                      </c:pt>
                      <c:pt idx="1596">
                        <c:v>638.49099999999999</c:v>
                      </c:pt>
                      <c:pt idx="1597">
                        <c:v>638.89099999999996</c:v>
                      </c:pt>
                      <c:pt idx="1598">
                        <c:v>639.29100000000005</c:v>
                      </c:pt>
                      <c:pt idx="1599">
                        <c:v>639.69100000000003</c:v>
                      </c:pt>
                      <c:pt idx="1600">
                        <c:v>640.09100000000001</c:v>
                      </c:pt>
                      <c:pt idx="1601">
                        <c:v>640.49099999999999</c:v>
                      </c:pt>
                      <c:pt idx="1602">
                        <c:v>640.89099999999996</c:v>
                      </c:pt>
                      <c:pt idx="1603">
                        <c:v>641.29100000000005</c:v>
                      </c:pt>
                      <c:pt idx="1604">
                        <c:v>641.69100000000003</c:v>
                      </c:pt>
                      <c:pt idx="1605">
                        <c:v>642.09100000000001</c:v>
                      </c:pt>
                      <c:pt idx="1606">
                        <c:v>642.49099999999999</c:v>
                      </c:pt>
                      <c:pt idx="1607">
                        <c:v>642.89099999999996</c:v>
                      </c:pt>
                      <c:pt idx="1608">
                        <c:v>643.29100000000005</c:v>
                      </c:pt>
                      <c:pt idx="1609">
                        <c:v>643.69100000000003</c:v>
                      </c:pt>
                      <c:pt idx="1610">
                        <c:v>644.09100000000001</c:v>
                      </c:pt>
                      <c:pt idx="1611">
                        <c:v>644.49199999999996</c:v>
                      </c:pt>
                      <c:pt idx="1612">
                        <c:v>644.89099999999996</c:v>
                      </c:pt>
                      <c:pt idx="1613">
                        <c:v>645.29100000000005</c:v>
                      </c:pt>
                      <c:pt idx="1614">
                        <c:v>645.69100000000003</c:v>
                      </c:pt>
                      <c:pt idx="1615">
                        <c:v>646.09100000000001</c:v>
                      </c:pt>
                      <c:pt idx="1616">
                        <c:v>646.49099999999999</c:v>
                      </c:pt>
                      <c:pt idx="1617">
                        <c:v>646.89099999999996</c:v>
                      </c:pt>
                      <c:pt idx="1618">
                        <c:v>647.29100000000005</c:v>
                      </c:pt>
                      <c:pt idx="1619">
                        <c:v>647.69100000000003</c:v>
                      </c:pt>
                      <c:pt idx="1620">
                        <c:v>648.09100000000001</c:v>
                      </c:pt>
                      <c:pt idx="1621">
                        <c:v>648.49199999999996</c:v>
                      </c:pt>
                      <c:pt idx="1622">
                        <c:v>648.89200000000005</c:v>
                      </c:pt>
                      <c:pt idx="1623">
                        <c:v>649.29200000000003</c:v>
                      </c:pt>
                      <c:pt idx="1624">
                        <c:v>649.69200000000001</c:v>
                      </c:pt>
                      <c:pt idx="1625">
                        <c:v>650.09199999999998</c:v>
                      </c:pt>
                      <c:pt idx="1626">
                        <c:v>650.49199999999996</c:v>
                      </c:pt>
                      <c:pt idx="1627">
                        <c:v>650.89200000000005</c:v>
                      </c:pt>
                      <c:pt idx="1628">
                        <c:v>651.29200000000003</c:v>
                      </c:pt>
                      <c:pt idx="1629">
                        <c:v>651.69200000000001</c:v>
                      </c:pt>
                      <c:pt idx="1630">
                        <c:v>652.09199999999998</c:v>
                      </c:pt>
                      <c:pt idx="1631">
                        <c:v>652.49400000000003</c:v>
                      </c:pt>
                      <c:pt idx="1632">
                        <c:v>652.89400000000001</c:v>
                      </c:pt>
                      <c:pt idx="1633">
                        <c:v>653.29399999999998</c:v>
                      </c:pt>
                      <c:pt idx="1634">
                        <c:v>653.69399999999996</c:v>
                      </c:pt>
                      <c:pt idx="1635">
                        <c:v>654.09400000000005</c:v>
                      </c:pt>
                      <c:pt idx="1636">
                        <c:v>654.49400000000003</c:v>
                      </c:pt>
                      <c:pt idx="1637">
                        <c:v>654.89400000000001</c:v>
                      </c:pt>
                      <c:pt idx="1638">
                        <c:v>655.29399999999998</c:v>
                      </c:pt>
                      <c:pt idx="1639">
                        <c:v>655.69399999999996</c:v>
                      </c:pt>
                      <c:pt idx="1640">
                        <c:v>656.09400000000005</c:v>
                      </c:pt>
                      <c:pt idx="1641">
                        <c:v>656.49400000000003</c:v>
                      </c:pt>
                      <c:pt idx="1642">
                        <c:v>656.89400000000001</c:v>
                      </c:pt>
                      <c:pt idx="1643">
                        <c:v>657.29399999999998</c:v>
                      </c:pt>
                      <c:pt idx="1644">
                        <c:v>657.69399999999996</c:v>
                      </c:pt>
                      <c:pt idx="1645">
                        <c:v>658.09400000000005</c:v>
                      </c:pt>
                      <c:pt idx="1646">
                        <c:v>658.49400000000003</c:v>
                      </c:pt>
                      <c:pt idx="1647">
                        <c:v>658.89400000000001</c:v>
                      </c:pt>
                      <c:pt idx="1648">
                        <c:v>659.29399999999998</c:v>
                      </c:pt>
                      <c:pt idx="1649">
                        <c:v>659.69399999999996</c:v>
                      </c:pt>
                      <c:pt idx="1650">
                        <c:v>660.09400000000005</c:v>
                      </c:pt>
                      <c:pt idx="1651">
                        <c:v>660.49400000000003</c:v>
                      </c:pt>
                      <c:pt idx="1652">
                        <c:v>660.89400000000001</c:v>
                      </c:pt>
                      <c:pt idx="1653">
                        <c:v>661.29399999999998</c:v>
                      </c:pt>
                      <c:pt idx="1654">
                        <c:v>661.69399999999996</c:v>
                      </c:pt>
                      <c:pt idx="1655">
                        <c:v>662.09400000000005</c:v>
                      </c:pt>
                      <c:pt idx="1656">
                        <c:v>662.49400000000003</c:v>
                      </c:pt>
                      <c:pt idx="1657">
                        <c:v>662.89400000000001</c:v>
                      </c:pt>
                      <c:pt idx="1658">
                        <c:v>663.29399999999998</c:v>
                      </c:pt>
                      <c:pt idx="1659">
                        <c:v>663.69399999999996</c:v>
                      </c:pt>
                      <c:pt idx="1660">
                        <c:v>664.09400000000005</c:v>
                      </c:pt>
                      <c:pt idx="1661">
                        <c:v>664.49400000000003</c:v>
                      </c:pt>
                      <c:pt idx="1662">
                        <c:v>664.89400000000001</c:v>
                      </c:pt>
                      <c:pt idx="1663">
                        <c:v>665.29399999999998</c:v>
                      </c:pt>
                      <c:pt idx="1664">
                        <c:v>665.69399999999996</c:v>
                      </c:pt>
                      <c:pt idx="1665">
                        <c:v>666.09400000000005</c:v>
                      </c:pt>
                      <c:pt idx="1666">
                        <c:v>666.49400000000003</c:v>
                      </c:pt>
                      <c:pt idx="1667">
                        <c:v>666.89400000000001</c:v>
                      </c:pt>
                      <c:pt idx="1668">
                        <c:v>667.29399999999998</c:v>
                      </c:pt>
                      <c:pt idx="1669">
                        <c:v>667.69399999999996</c:v>
                      </c:pt>
                      <c:pt idx="1670">
                        <c:v>668.09400000000005</c:v>
                      </c:pt>
                      <c:pt idx="1671">
                        <c:v>668.495</c:v>
                      </c:pt>
                      <c:pt idx="1672">
                        <c:v>668.89499999999998</c:v>
                      </c:pt>
                      <c:pt idx="1673">
                        <c:v>669.29499999999996</c:v>
                      </c:pt>
                      <c:pt idx="1674">
                        <c:v>669.69500000000005</c:v>
                      </c:pt>
                      <c:pt idx="1675">
                        <c:v>670.09500000000003</c:v>
                      </c:pt>
                      <c:pt idx="1676">
                        <c:v>670.495</c:v>
                      </c:pt>
                      <c:pt idx="1677">
                        <c:v>670.89499999999998</c:v>
                      </c:pt>
                      <c:pt idx="1678">
                        <c:v>671.29499999999996</c:v>
                      </c:pt>
                      <c:pt idx="1679">
                        <c:v>671.69500000000005</c:v>
                      </c:pt>
                      <c:pt idx="1680">
                        <c:v>672.09500000000003</c:v>
                      </c:pt>
                      <c:pt idx="1681">
                        <c:v>672.495</c:v>
                      </c:pt>
                      <c:pt idx="1682">
                        <c:v>672.89499999999998</c:v>
                      </c:pt>
                      <c:pt idx="1683">
                        <c:v>673.29499999999996</c:v>
                      </c:pt>
                      <c:pt idx="1684">
                        <c:v>673.69500000000005</c:v>
                      </c:pt>
                      <c:pt idx="1685">
                        <c:v>674.09500000000003</c:v>
                      </c:pt>
                      <c:pt idx="1686">
                        <c:v>674.495</c:v>
                      </c:pt>
                      <c:pt idx="1687">
                        <c:v>674.89499999999998</c:v>
                      </c:pt>
                      <c:pt idx="1688">
                        <c:v>675.29499999999996</c:v>
                      </c:pt>
                      <c:pt idx="1689">
                        <c:v>675.69500000000005</c:v>
                      </c:pt>
                      <c:pt idx="1690">
                        <c:v>676.09500000000003</c:v>
                      </c:pt>
                      <c:pt idx="1691">
                        <c:v>676.495</c:v>
                      </c:pt>
                      <c:pt idx="1692">
                        <c:v>676.89499999999998</c:v>
                      </c:pt>
                      <c:pt idx="1693">
                        <c:v>677.29499999999996</c:v>
                      </c:pt>
                      <c:pt idx="1694">
                        <c:v>677.69500000000005</c:v>
                      </c:pt>
                      <c:pt idx="1695">
                        <c:v>678.09500000000003</c:v>
                      </c:pt>
                      <c:pt idx="1696">
                        <c:v>678.495</c:v>
                      </c:pt>
                      <c:pt idx="1697">
                        <c:v>678.89499999999998</c:v>
                      </c:pt>
                      <c:pt idx="1698">
                        <c:v>679.29499999999996</c:v>
                      </c:pt>
                      <c:pt idx="1699">
                        <c:v>679.69500000000005</c:v>
                      </c:pt>
                      <c:pt idx="1700">
                        <c:v>680.09500000000003</c:v>
                      </c:pt>
                      <c:pt idx="1701">
                        <c:v>680.495</c:v>
                      </c:pt>
                      <c:pt idx="1702">
                        <c:v>680.89499999999998</c:v>
                      </c:pt>
                      <c:pt idx="1703">
                        <c:v>681.29499999999996</c:v>
                      </c:pt>
                      <c:pt idx="1704">
                        <c:v>681.69500000000005</c:v>
                      </c:pt>
                      <c:pt idx="1705">
                        <c:v>682.09500000000003</c:v>
                      </c:pt>
                      <c:pt idx="1706">
                        <c:v>682.495</c:v>
                      </c:pt>
                      <c:pt idx="1707">
                        <c:v>682.89499999999998</c:v>
                      </c:pt>
                      <c:pt idx="1708">
                        <c:v>683.29499999999996</c:v>
                      </c:pt>
                      <c:pt idx="1709">
                        <c:v>683.69500000000005</c:v>
                      </c:pt>
                      <c:pt idx="1710">
                        <c:v>684.09500000000003</c:v>
                      </c:pt>
                      <c:pt idx="1711">
                        <c:v>684.49599999999998</c:v>
                      </c:pt>
                      <c:pt idx="1712">
                        <c:v>684.89599999999996</c:v>
                      </c:pt>
                      <c:pt idx="1713">
                        <c:v>685.29499999999996</c:v>
                      </c:pt>
                      <c:pt idx="1714">
                        <c:v>685.69500000000005</c:v>
                      </c:pt>
                      <c:pt idx="1715">
                        <c:v>686.096</c:v>
                      </c:pt>
                      <c:pt idx="1716">
                        <c:v>686.495</c:v>
                      </c:pt>
                      <c:pt idx="1717">
                        <c:v>686.89599999999996</c:v>
                      </c:pt>
                      <c:pt idx="1718">
                        <c:v>687.29499999999996</c:v>
                      </c:pt>
                      <c:pt idx="1719">
                        <c:v>687.69500000000005</c:v>
                      </c:pt>
                      <c:pt idx="1720">
                        <c:v>688.096</c:v>
                      </c:pt>
                      <c:pt idx="1721">
                        <c:v>688.49800000000005</c:v>
                      </c:pt>
                      <c:pt idx="1722">
                        <c:v>688.89800000000002</c:v>
                      </c:pt>
                      <c:pt idx="1723">
                        <c:v>689.298</c:v>
                      </c:pt>
                      <c:pt idx="1724">
                        <c:v>689.69799999999998</c:v>
                      </c:pt>
                      <c:pt idx="1725">
                        <c:v>690.09799999999996</c:v>
                      </c:pt>
                      <c:pt idx="1726">
                        <c:v>690.49800000000005</c:v>
                      </c:pt>
                      <c:pt idx="1727">
                        <c:v>690.89800000000002</c:v>
                      </c:pt>
                      <c:pt idx="1728">
                        <c:v>691.298</c:v>
                      </c:pt>
                      <c:pt idx="1729">
                        <c:v>691.69799999999998</c:v>
                      </c:pt>
                      <c:pt idx="1730">
                        <c:v>692.09799999999996</c:v>
                      </c:pt>
                      <c:pt idx="1731">
                        <c:v>692.49800000000005</c:v>
                      </c:pt>
                      <c:pt idx="1732">
                        <c:v>692.89800000000002</c:v>
                      </c:pt>
                      <c:pt idx="1733">
                        <c:v>693.298</c:v>
                      </c:pt>
                      <c:pt idx="1734">
                        <c:v>693.69799999999998</c:v>
                      </c:pt>
                      <c:pt idx="1735">
                        <c:v>694.09799999999996</c:v>
                      </c:pt>
                      <c:pt idx="1736">
                        <c:v>694.49800000000005</c:v>
                      </c:pt>
                      <c:pt idx="1737">
                        <c:v>694.89800000000002</c:v>
                      </c:pt>
                      <c:pt idx="1738">
                        <c:v>695.298</c:v>
                      </c:pt>
                      <c:pt idx="1739">
                        <c:v>695.69799999999998</c:v>
                      </c:pt>
                      <c:pt idx="1740">
                        <c:v>696.09799999999996</c:v>
                      </c:pt>
                      <c:pt idx="1741">
                        <c:v>696.49800000000005</c:v>
                      </c:pt>
                      <c:pt idx="1742">
                        <c:v>696.89800000000002</c:v>
                      </c:pt>
                      <c:pt idx="1743">
                        <c:v>697.298</c:v>
                      </c:pt>
                      <c:pt idx="1744">
                        <c:v>697.69799999999998</c:v>
                      </c:pt>
                      <c:pt idx="1745">
                        <c:v>698.09799999999996</c:v>
                      </c:pt>
                      <c:pt idx="1746">
                        <c:v>698.49800000000005</c:v>
                      </c:pt>
                      <c:pt idx="1747">
                        <c:v>698.89800000000002</c:v>
                      </c:pt>
                      <c:pt idx="1748">
                        <c:v>699.298</c:v>
                      </c:pt>
                      <c:pt idx="1749">
                        <c:v>699.69799999999998</c:v>
                      </c:pt>
                      <c:pt idx="1750">
                        <c:v>700.09799999999996</c:v>
                      </c:pt>
                      <c:pt idx="1751">
                        <c:v>700.49800000000005</c:v>
                      </c:pt>
                      <c:pt idx="1752">
                        <c:v>700.89800000000002</c:v>
                      </c:pt>
                      <c:pt idx="1753">
                        <c:v>701.298</c:v>
                      </c:pt>
                      <c:pt idx="1754">
                        <c:v>701.69799999999998</c:v>
                      </c:pt>
                      <c:pt idx="1755">
                        <c:v>702.09799999999996</c:v>
                      </c:pt>
                      <c:pt idx="1756">
                        <c:v>702.49800000000005</c:v>
                      </c:pt>
                      <c:pt idx="1757">
                        <c:v>702.89800000000002</c:v>
                      </c:pt>
                      <c:pt idx="1758">
                        <c:v>703.298</c:v>
                      </c:pt>
                      <c:pt idx="1759">
                        <c:v>703.69799999999998</c:v>
                      </c:pt>
                      <c:pt idx="1760">
                        <c:v>704.09799999999996</c:v>
                      </c:pt>
                      <c:pt idx="1761">
                        <c:v>704.49800000000005</c:v>
                      </c:pt>
                      <c:pt idx="1762">
                        <c:v>704.89800000000002</c:v>
                      </c:pt>
                      <c:pt idx="1763">
                        <c:v>705.298</c:v>
                      </c:pt>
                      <c:pt idx="1764">
                        <c:v>705.69799999999998</c:v>
                      </c:pt>
                      <c:pt idx="1765">
                        <c:v>706.09799999999996</c:v>
                      </c:pt>
                      <c:pt idx="1766">
                        <c:v>706.49800000000005</c:v>
                      </c:pt>
                      <c:pt idx="1767">
                        <c:v>706.89800000000002</c:v>
                      </c:pt>
                      <c:pt idx="1768">
                        <c:v>707.298</c:v>
                      </c:pt>
                      <c:pt idx="1769">
                        <c:v>707.69799999999998</c:v>
                      </c:pt>
                      <c:pt idx="1770">
                        <c:v>708.09799999999996</c:v>
                      </c:pt>
                      <c:pt idx="1771">
                        <c:v>708.49800000000005</c:v>
                      </c:pt>
                      <c:pt idx="1772">
                        <c:v>708.899</c:v>
                      </c:pt>
                      <c:pt idx="1773">
                        <c:v>709.29899999999998</c:v>
                      </c:pt>
                      <c:pt idx="1774">
                        <c:v>709.69899999999996</c:v>
                      </c:pt>
                      <c:pt idx="1775">
                        <c:v>710.09900000000005</c:v>
                      </c:pt>
                      <c:pt idx="1776">
                        <c:v>710.49800000000005</c:v>
                      </c:pt>
                      <c:pt idx="1777">
                        <c:v>710.899</c:v>
                      </c:pt>
                      <c:pt idx="1778">
                        <c:v>711.29899999999998</c:v>
                      </c:pt>
                      <c:pt idx="1779">
                        <c:v>711.69899999999996</c:v>
                      </c:pt>
                      <c:pt idx="1780">
                        <c:v>712.09900000000005</c:v>
                      </c:pt>
                      <c:pt idx="1781">
                        <c:v>712.49900000000002</c:v>
                      </c:pt>
                      <c:pt idx="1782">
                        <c:v>712.899</c:v>
                      </c:pt>
                      <c:pt idx="1783">
                        <c:v>713.29899999999998</c:v>
                      </c:pt>
                      <c:pt idx="1784">
                        <c:v>713.69899999999996</c:v>
                      </c:pt>
                      <c:pt idx="1785">
                        <c:v>714.09900000000005</c:v>
                      </c:pt>
                      <c:pt idx="1786">
                        <c:v>714.49900000000002</c:v>
                      </c:pt>
                      <c:pt idx="1787">
                        <c:v>714.899</c:v>
                      </c:pt>
                      <c:pt idx="1788">
                        <c:v>715.29899999999998</c:v>
                      </c:pt>
                      <c:pt idx="1789">
                        <c:v>715.69899999999996</c:v>
                      </c:pt>
                      <c:pt idx="1790">
                        <c:v>716.09900000000005</c:v>
                      </c:pt>
                      <c:pt idx="1791">
                        <c:v>716.49900000000002</c:v>
                      </c:pt>
                      <c:pt idx="1792">
                        <c:v>716.899</c:v>
                      </c:pt>
                      <c:pt idx="1793">
                        <c:v>717.29899999999998</c:v>
                      </c:pt>
                      <c:pt idx="1794">
                        <c:v>717.69899999999996</c:v>
                      </c:pt>
                      <c:pt idx="1795">
                        <c:v>718.09900000000005</c:v>
                      </c:pt>
                      <c:pt idx="1796">
                        <c:v>718.49900000000002</c:v>
                      </c:pt>
                      <c:pt idx="1797">
                        <c:v>718.899</c:v>
                      </c:pt>
                      <c:pt idx="1798">
                        <c:v>719.29899999999998</c:v>
                      </c:pt>
                      <c:pt idx="1799">
                        <c:v>719.69899999999996</c:v>
                      </c:pt>
                      <c:pt idx="1800">
                        <c:v>720.09900000000005</c:v>
                      </c:pt>
                      <c:pt idx="1801">
                        <c:v>720.50099999999998</c:v>
                      </c:pt>
                      <c:pt idx="1802">
                        <c:v>720.90099999999995</c:v>
                      </c:pt>
                      <c:pt idx="1803">
                        <c:v>721.30100000000004</c:v>
                      </c:pt>
                      <c:pt idx="1804">
                        <c:v>721.70100000000002</c:v>
                      </c:pt>
                      <c:pt idx="1805">
                        <c:v>722.101</c:v>
                      </c:pt>
                      <c:pt idx="1806">
                        <c:v>722.50099999999998</c:v>
                      </c:pt>
                      <c:pt idx="1807">
                        <c:v>722.90099999999995</c:v>
                      </c:pt>
                      <c:pt idx="1808">
                        <c:v>723.30100000000004</c:v>
                      </c:pt>
                      <c:pt idx="1809">
                        <c:v>723.70100000000002</c:v>
                      </c:pt>
                      <c:pt idx="1810">
                        <c:v>724.101</c:v>
                      </c:pt>
                      <c:pt idx="1811">
                        <c:v>724.50199999999995</c:v>
                      </c:pt>
                      <c:pt idx="1812">
                        <c:v>724.90200000000004</c:v>
                      </c:pt>
                      <c:pt idx="1813">
                        <c:v>725.30200000000002</c:v>
                      </c:pt>
                      <c:pt idx="1814">
                        <c:v>725.702</c:v>
                      </c:pt>
                      <c:pt idx="1815">
                        <c:v>726.10199999999998</c:v>
                      </c:pt>
                      <c:pt idx="1816">
                        <c:v>726.50199999999995</c:v>
                      </c:pt>
                      <c:pt idx="1817">
                        <c:v>726.90200000000004</c:v>
                      </c:pt>
                      <c:pt idx="1818">
                        <c:v>727.30200000000002</c:v>
                      </c:pt>
                      <c:pt idx="1819">
                        <c:v>727.702</c:v>
                      </c:pt>
                      <c:pt idx="1820">
                        <c:v>728.10199999999998</c:v>
                      </c:pt>
                      <c:pt idx="1821">
                        <c:v>728.50199999999995</c:v>
                      </c:pt>
                      <c:pt idx="1822">
                        <c:v>728.90200000000004</c:v>
                      </c:pt>
                      <c:pt idx="1823">
                        <c:v>729.30200000000002</c:v>
                      </c:pt>
                      <c:pt idx="1824">
                        <c:v>729.702</c:v>
                      </c:pt>
                      <c:pt idx="1825">
                        <c:v>730.10199999999998</c:v>
                      </c:pt>
                      <c:pt idx="1826">
                        <c:v>730.50199999999995</c:v>
                      </c:pt>
                      <c:pt idx="1827">
                        <c:v>730.90200000000004</c:v>
                      </c:pt>
                      <c:pt idx="1828">
                        <c:v>731.30200000000002</c:v>
                      </c:pt>
                      <c:pt idx="1829">
                        <c:v>731.702</c:v>
                      </c:pt>
                      <c:pt idx="1830">
                        <c:v>732.10199999999998</c:v>
                      </c:pt>
                      <c:pt idx="1831">
                        <c:v>732.50199999999995</c:v>
                      </c:pt>
                      <c:pt idx="1832">
                        <c:v>732.90200000000004</c:v>
                      </c:pt>
                      <c:pt idx="1833">
                        <c:v>733.30200000000002</c:v>
                      </c:pt>
                      <c:pt idx="1834">
                        <c:v>733.702</c:v>
                      </c:pt>
                      <c:pt idx="1835">
                        <c:v>734.10199999999998</c:v>
                      </c:pt>
                      <c:pt idx="1836">
                        <c:v>734.50199999999995</c:v>
                      </c:pt>
                      <c:pt idx="1837">
                        <c:v>734.90200000000004</c:v>
                      </c:pt>
                      <c:pt idx="1838">
                        <c:v>735.30200000000002</c:v>
                      </c:pt>
                      <c:pt idx="1839">
                        <c:v>735.702</c:v>
                      </c:pt>
                      <c:pt idx="1840">
                        <c:v>736.10199999999998</c:v>
                      </c:pt>
                      <c:pt idx="1841">
                        <c:v>736.50199999999995</c:v>
                      </c:pt>
                      <c:pt idx="1842">
                        <c:v>736.90200000000004</c:v>
                      </c:pt>
                      <c:pt idx="1843">
                        <c:v>737.30200000000002</c:v>
                      </c:pt>
                      <c:pt idx="1844">
                        <c:v>737.702</c:v>
                      </c:pt>
                      <c:pt idx="1845">
                        <c:v>738.10199999999998</c:v>
                      </c:pt>
                      <c:pt idx="1846">
                        <c:v>738.50199999999995</c:v>
                      </c:pt>
                      <c:pt idx="1847">
                        <c:v>738.90200000000004</c:v>
                      </c:pt>
                      <c:pt idx="1848">
                        <c:v>739.30200000000002</c:v>
                      </c:pt>
                      <c:pt idx="1849">
                        <c:v>739.702</c:v>
                      </c:pt>
                      <c:pt idx="1850">
                        <c:v>740.10199999999998</c:v>
                      </c:pt>
                      <c:pt idx="1851">
                        <c:v>740.50199999999995</c:v>
                      </c:pt>
                      <c:pt idx="1852">
                        <c:v>740.90200000000004</c:v>
                      </c:pt>
                      <c:pt idx="1853">
                        <c:v>741.30200000000002</c:v>
                      </c:pt>
                      <c:pt idx="1854">
                        <c:v>741.702</c:v>
                      </c:pt>
                      <c:pt idx="1855">
                        <c:v>742.10199999999998</c:v>
                      </c:pt>
                      <c:pt idx="1856">
                        <c:v>742.50199999999995</c:v>
                      </c:pt>
                      <c:pt idx="1857">
                        <c:v>742.90200000000004</c:v>
                      </c:pt>
                      <c:pt idx="1858">
                        <c:v>743.30200000000002</c:v>
                      </c:pt>
                      <c:pt idx="1859">
                        <c:v>743.702</c:v>
                      </c:pt>
                      <c:pt idx="1860">
                        <c:v>744.10199999999998</c:v>
                      </c:pt>
                      <c:pt idx="1861">
                        <c:v>744.50199999999995</c:v>
                      </c:pt>
                      <c:pt idx="1862">
                        <c:v>744.90200000000004</c:v>
                      </c:pt>
                      <c:pt idx="1863">
                        <c:v>745.30200000000002</c:v>
                      </c:pt>
                      <c:pt idx="1864">
                        <c:v>745.702</c:v>
                      </c:pt>
                      <c:pt idx="1865">
                        <c:v>746.10199999999998</c:v>
                      </c:pt>
                      <c:pt idx="1866">
                        <c:v>746.50199999999995</c:v>
                      </c:pt>
                      <c:pt idx="1867">
                        <c:v>746.90200000000004</c:v>
                      </c:pt>
                      <c:pt idx="1868">
                        <c:v>747.30200000000002</c:v>
                      </c:pt>
                      <c:pt idx="1869">
                        <c:v>747.702</c:v>
                      </c:pt>
                      <c:pt idx="1870">
                        <c:v>748.10199999999998</c:v>
                      </c:pt>
                      <c:pt idx="1871">
                        <c:v>748.50300000000004</c:v>
                      </c:pt>
                      <c:pt idx="1872">
                        <c:v>748.90300000000002</c:v>
                      </c:pt>
                      <c:pt idx="1873">
                        <c:v>749.30200000000002</c:v>
                      </c:pt>
                      <c:pt idx="1874">
                        <c:v>749.70299999999997</c:v>
                      </c:pt>
                      <c:pt idx="1875">
                        <c:v>750.10199999999998</c:v>
                      </c:pt>
                      <c:pt idx="1876">
                        <c:v>750.50300000000004</c:v>
                      </c:pt>
                      <c:pt idx="1877">
                        <c:v>750.90300000000002</c:v>
                      </c:pt>
                      <c:pt idx="1878">
                        <c:v>751.30200000000002</c:v>
                      </c:pt>
                      <c:pt idx="1879">
                        <c:v>751.70299999999997</c:v>
                      </c:pt>
                      <c:pt idx="1880">
                        <c:v>752.10199999999998</c:v>
                      </c:pt>
                      <c:pt idx="1881">
                        <c:v>752.505</c:v>
                      </c:pt>
                      <c:pt idx="1882">
                        <c:v>752.90499999999997</c:v>
                      </c:pt>
                      <c:pt idx="1883">
                        <c:v>753.30499999999995</c:v>
                      </c:pt>
                      <c:pt idx="1884">
                        <c:v>753.70500000000004</c:v>
                      </c:pt>
                      <c:pt idx="1885">
                        <c:v>754.10500000000002</c:v>
                      </c:pt>
                      <c:pt idx="1886">
                        <c:v>754.505</c:v>
                      </c:pt>
                      <c:pt idx="1887">
                        <c:v>754.90499999999997</c:v>
                      </c:pt>
                      <c:pt idx="1888">
                        <c:v>755.30499999999995</c:v>
                      </c:pt>
                      <c:pt idx="1889">
                        <c:v>755.70500000000004</c:v>
                      </c:pt>
                      <c:pt idx="1890">
                        <c:v>756.10500000000002</c:v>
                      </c:pt>
                      <c:pt idx="1891">
                        <c:v>756.505</c:v>
                      </c:pt>
                      <c:pt idx="1892">
                        <c:v>756.90499999999997</c:v>
                      </c:pt>
                      <c:pt idx="1893">
                        <c:v>757.30499999999995</c:v>
                      </c:pt>
                      <c:pt idx="1894">
                        <c:v>757.70500000000004</c:v>
                      </c:pt>
                      <c:pt idx="1895">
                        <c:v>758.10500000000002</c:v>
                      </c:pt>
                      <c:pt idx="1896">
                        <c:v>758.505</c:v>
                      </c:pt>
                      <c:pt idx="1897">
                        <c:v>758.90499999999997</c:v>
                      </c:pt>
                      <c:pt idx="1898">
                        <c:v>759.30499999999995</c:v>
                      </c:pt>
                      <c:pt idx="1899">
                        <c:v>759.70500000000004</c:v>
                      </c:pt>
                      <c:pt idx="1900">
                        <c:v>760.10500000000002</c:v>
                      </c:pt>
                      <c:pt idx="1901">
                        <c:v>760.505</c:v>
                      </c:pt>
                      <c:pt idx="1902">
                        <c:v>760.90499999999997</c:v>
                      </c:pt>
                      <c:pt idx="1903">
                        <c:v>761.30499999999995</c:v>
                      </c:pt>
                      <c:pt idx="1904">
                        <c:v>761.70500000000004</c:v>
                      </c:pt>
                      <c:pt idx="1905">
                        <c:v>762.10500000000002</c:v>
                      </c:pt>
                      <c:pt idx="1906">
                        <c:v>762.505</c:v>
                      </c:pt>
                      <c:pt idx="1907">
                        <c:v>762.90499999999997</c:v>
                      </c:pt>
                      <c:pt idx="1908">
                        <c:v>763.30499999999995</c:v>
                      </c:pt>
                      <c:pt idx="1909">
                        <c:v>763.70500000000004</c:v>
                      </c:pt>
                      <c:pt idx="1910">
                        <c:v>764.10500000000002</c:v>
                      </c:pt>
                      <c:pt idx="1911">
                        <c:v>764.505</c:v>
                      </c:pt>
                      <c:pt idx="1912">
                        <c:v>764.90499999999997</c:v>
                      </c:pt>
                      <c:pt idx="1913">
                        <c:v>765.30499999999995</c:v>
                      </c:pt>
                      <c:pt idx="1914">
                        <c:v>765.70500000000004</c:v>
                      </c:pt>
                      <c:pt idx="1915">
                        <c:v>766.10500000000002</c:v>
                      </c:pt>
                      <c:pt idx="1916">
                        <c:v>766.505</c:v>
                      </c:pt>
                      <c:pt idx="1917">
                        <c:v>766.90499999999997</c:v>
                      </c:pt>
                      <c:pt idx="1918">
                        <c:v>767.30499999999995</c:v>
                      </c:pt>
                      <c:pt idx="1919">
                        <c:v>767.70500000000004</c:v>
                      </c:pt>
                      <c:pt idx="1920">
                        <c:v>768.10500000000002</c:v>
                      </c:pt>
                      <c:pt idx="1921">
                        <c:v>768.50599999999997</c:v>
                      </c:pt>
                      <c:pt idx="1922">
                        <c:v>768.90599999999995</c:v>
                      </c:pt>
                      <c:pt idx="1923">
                        <c:v>769.30600000000004</c:v>
                      </c:pt>
                      <c:pt idx="1924">
                        <c:v>769.70600000000002</c:v>
                      </c:pt>
                      <c:pt idx="1925">
                        <c:v>770.10599999999999</c:v>
                      </c:pt>
                      <c:pt idx="1926">
                        <c:v>770.50599999999997</c:v>
                      </c:pt>
                      <c:pt idx="1927">
                        <c:v>770.90599999999995</c:v>
                      </c:pt>
                      <c:pt idx="1928">
                        <c:v>771.30600000000004</c:v>
                      </c:pt>
                      <c:pt idx="1929">
                        <c:v>771.70600000000002</c:v>
                      </c:pt>
                      <c:pt idx="1930">
                        <c:v>772.10599999999999</c:v>
                      </c:pt>
                      <c:pt idx="1931">
                        <c:v>772.50599999999997</c:v>
                      </c:pt>
                      <c:pt idx="1932">
                        <c:v>772.90599999999995</c:v>
                      </c:pt>
                      <c:pt idx="1933">
                        <c:v>773.30600000000004</c:v>
                      </c:pt>
                      <c:pt idx="1934">
                        <c:v>773.70600000000002</c:v>
                      </c:pt>
                      <c:pt idx="1935">
                        <c:v>774.10599999999999</c:v>
                      </c:pt>
                      <c:pt idx="1936">
                        <c:v>774.50599999999997</c:v>
                      </c:pt>
                      <c:pt idx="1937">
                        <c:v>774.90599999999995</c:v>
                      </c:pt>
                      <c:pt idx="1938">
                        <c:v>775.30600000000004</c:v>
                      </c:pt>
                      <c:pt idx="1939">
                        <c:v>775.70600000000002</c:v>
                      </c:pt>
                      <c:pt idx="1940">
                        <c:v>776.10599999999999</c:v>
                      </c:pt>
                      <c:pt idx="1941">
                        <c:v>776.50599999999997</c:v>
                      </c:pt>
                      <c:pt idx="1942">
                        <c:v>776.90599999999995</c:v>
                      </c:pt>
                      <c:pt idx="1943">
                        <c:v>777.30600000000004</c:v>
                      </c:pt>
                      <c:pt idx="1944">
                        <c:v>777.70600000000002</c:v>
                      </c:pt>
                      <c:pt idx="1945">
                        <c:v>778.10599999999999</c:v>
                      </c:pt>
                      <c:pt idx="1946">
                        <c:v>778.50599999999997</c:v>
                      </c:pt>
                      <c:pt idx="1947">
                        <c:v>778.90599999999995</c:v>
                      </c:pt>
                      <c:pt idx="1948">
                        <c:v>779.30600000000004</c:v>
                      </c:pt>
                      <c:pt idx="1949">
                        <c:v>779.70600000000002</c:v>
                      </c:pt>
                      <c:pt idx="1950">
                        <c:v>780.10599999999999</c:v>
                      </c:pt>
                      <c:pt idx="1951">
                        <c:v>780.50599999999997</c:v>
                      </c:pt>
                      <c:pt idx="1952">
                        <c:v>780.90599999999995</c:v>
                      </c:pt>
                      <c:pt idx="1953">
                        <c:v>781.30600000000004</c:v>
                      </c:pt>
                      <c:pt idx="1954">
                        <c:v>781.70600000000002</c:v>
                      </c:pt>
                      <c:pt idx="1955">
                        <c:v>782.10599999999999</c:v>
                      </c:pt>
                      <c:pt idx="1956">
                        <c:v>782.50599999999997</c:v>
                      </c:pt>
                      <c:pt idx="1957">
                        <c:v>782.90599999999995</c:v>
                      </c:pt>
                      <c:pt idx="1958">
                        <c:v>783.30600000000004</c:v>
                      </c:pt>
                      <c:pt idx="1959">
                        <c:v>783.70600000000002</c:v>
                      </c:pt>
                      <c:pt idx="1960">
                        <c:v>784.10599999999999</c:v>
                      </c:pt>
                      <c:pt idx="1961">
                        <c:v>784.50599999999997</c:v>
                      </c:pt>
                      <c:pt idx="1962">
                        <c:v>784.90599999999995</c:v>
                      </c:pt>
                      <c:pt idx="1963">
                        <c:v>785.30700000000002</c:v>
                      </c:pt>
                      <c:pt idx="1964">
                        <c:v>785.70600000000002</c:v>
                      </c:pt>
                      <c:pt idx="1965">
                        <c:v>786.10699999999997</c:v>
                      </c:pt>
                      <c:pt idx="1966">
                        <c:v>786.50599999999997</c:v>
                      </c:pt>
                      <c:pt idx="1967">
                        <c:v>786.90599999999995</c:v>
                      </c:pt>
                      <c:pt idx="1968">
                        <c:v>787.30700000000002</c:v>
                      </c:pt>
                      <c:pt idx="1969">
                        <c:v>787.70600000000002</c:v>
                      </c:pt>
                      <c:pt idx="1970">
                        <c:v>788.10699999999997</c:v>
                      </c:pt>
                      <c:pt idx="1971">
                        <c:v>788.50699999999995</c:v>
                      </c:pt>
                      <c:pt idx="1972">
                        <c:v>788.90700000000004</c:v>
                      </c:pt>
                      <c:pt idx="1973">
                        <c:v>789.30700000000002</c:v>
                      </c:pt>
                      <c:pt idx="1974">
                        <c:v>789.70699999999999</c:v>
                      </c:pt>
                      <c:pt idx="1975">
                        <c:v>790.10699999999997</c:v>
                      </c:pt>
                      <c:pt idx="1976">
                        <c:v>790.50699999999995</c:v>
                      </c:pt>
                      <c:pt idx="1977">
                        <c:v>790.90700000000004</c:v>
                      </c:pt>
                      <c:pt idx="1978">
                        <c:v>791.30700000000002</c:v>
                      </c:pt>
                      <c:pt idx="1979">
                        <c:v>791.70699999999999</c:v>
                      </c:pt>
                      <c:pt idx="1980">
                        <c:v>792.10699999999997</c:v>
                      </c:pt>
                      <c:pt idx="1981">
                        <c:v>792.50699999999995</c:v>
                      </c:pt>
                      <c:pt idx="1982">
                        <c:v>792.90700000000004</c:v>
                      </c:pt>
                      <c:pt idx="1983">
                        <c:v>793.30700000000002</c:v>
                      </c:pt>
                      <c:pt idx="1984">
                        <c:v>793.70699999999999</c:v>
                      </c:pt>
                      <c:pt idx="1985">
                        <c:v>794.10699999999997</c:v>
                      </c:pt>
                      <c:pt idx="1986">
                        <c:v>794.50699999999995</c:v>
                      </c:pt>
                      <c:pt idx="1987">
                        <c:v>794.90700000000004</c:v>
                      </c:pt>
                      <c:pt idx="1988">
                        <c:v>795.30700000000002</c:v>
                      </c:pt>
                      <c:pt idx="1989">
                        <c:v>795.70699999999999</c:v>
                      </c:pt>
                      <c:pt idx="1990">
                        <c:v>796.10699999999997</c:v>
                      </c:pt>
                      <c:pt idx="1991">
                        <c:v>796.50699999999995</c:v>
                      </c:pt>
                      <c:pt idx="1992">
                        <c:v>796.90700000000004</c:v>
                      </c:pt>
                      <c:pt idx="1993">
                        <c:v>797.30700000000002</c:v>
                      </c:pt>
                      <c:pt idx="1994">
                        <c:v>797.70699999999999</c:v>
                      </c:pt>
                      <c:pt idx="1995">
                        <c:v>798.10699999999997</c:v>
                      </c:pt>
                      <c:pt idx="1996">
                        <c:v>798.50699999999995</c:v>
                      </c:pt>
                      <c:pt idx="1997">
                        <c:v>798.90700000000004</c:v>
                      </c:pt>
                      <c:pt idx="1998">
                        <c:v>799.30700000000002</c:v>
                      </c:pt>
                      <c:pt idx="1999">
                        <c:v>799.70699999999999</c:v>
                      </c:pt>
                      <c:pt idx="2000">
                        <c:v>800.10699999999997</c:v>
                      </c:pt>
                      <c:pt idx="2001">
                        <c:v>800.50699999999995</c:v>
                      </c:pt>
                      <c:pt idx="2002">
                        <c:v>800.90700000000004</c:v>
                      </c:pt>
                      <c:pt idx="2003">
                        <c:v>801.30700000000002</c:v>
                      </c:pt>
                      <c:pt idx="2004">
                        <c:v>801.70699999999999</c:v>
                      </c:pt>
                      <c:pt idx="2005">
                        <c:v>802.10699999999997</c:v>
                      </c:pt>
                      <c:pt idx="2006">
                        <c:v>802.50699999999995</c:v>
                      </c:pt>
                      <c:pt idx="2007">
                        <c:v>802.90700000000004</c:v>
                      </c:pt>
                      <c:pt idx="2008">
                        <c:v>803.30700000000002</c:v>
                      </c:pt>
                      <c:pt idx="2009">
                        <c:v>803.70699999999999</c:v>
                      </c:pt>
                      <c:pt idx="2010">
                        <c:v>804.10699999999997</c:v>
                      </c:pt>
                      <c:pt idx="2011">
                        <c:v>804.51099999999997</c:v>
                      </c:pt>
                      <c:pt idx="2012">
                        <c:v>804.91099999999994</c:v>
                      </c:pt>
                      <c:pt idx="2013">
                        <c:v>805.31100000000004</c:v>
                      </c:pt>
                      <c:pt idx="2014">
                        <c:v>805.71100000000001</c:v>
                      </c:pt>
                      <c:pt idx="2015">
                        <c:v>806.11099999999999</c:v>
                      </c:pt>
                      <c:pt idx="2016">
                        <c:v>806.51099999999997</c:v>
                      </c:pt>
                      <c:pt idx="2017">
                        <c:v>806.91099999999994</c:v>
                      </c:pt>
                      <c:pt idx="2018">
                        <c:v>807.31100000000004</c:v>
                      </c:pt>
                      <c:pt idx="2019">
                        <c:v>807.71100000000001</c:v>
                      </c:pt>
                      <c:pt idx="2020">
                        <c:v>808.11099999999999</c:v>
                      </c:pt>
                      <c:pt idx="2021">
                        <c:v>808.51199999999994</c:v>
                      </c:pt>
                      <c:pt idx="2022">
                        <c:v>808.91200000000003</c:v>
                      </c:pt>
                      <c:pt idx="2023">
                        <c:v>809.31200000000001</c:v>
                      </c:pt>
                      <c:pt idx="2024">
                        <c:v>809.71199999999999</c:v>
                      </c:pt>
                      <c:pt idx="2025">
                        <c:v>810.11199999999997</c:v>
                      </c:pt>
                      <c:pt idx="2026">
                        <c:v>810.51099999999997</c:v>
                      </c:pt>
                      <c:pt idx="2027">
                        <c:v>810.91200000000003</c:v>
                      </c:pt>
                      <c:pt idx="2028">
                        <c:v>811.31200000000001</c:v>
                      </c:pt>
                      <c:pt idx="2029">
                        <c:v>811.71199999999999</c:v>
                      </c:pt>
                      <c:pt idx="2030">
                        <c:v>812.11199999999997</c:v>
                      </c:pt>
                      <c:pt idx="2031">
                        <c:v>812.51199999999994</c:v>
                      </c:pt>
                      <c:pt idx="2032">
                        <c:v>812.91200000000003</c:v>
                      </c:pt>
                      <c:pt idx="2033">
                        <c:v>813.31200000000001</c:v>
                      </c:pt>
                      <c:pt idx="2034">
                        <c:v>813.71199999999999</c:v>
                      </c:pt>
                      <c:pt idx="2035">
                        <c:v>814.11199999999997</c:v>
                      </c:pt>
                      <c:pt idx="2036">
                        <c:v>814.51199999999994</c:v>
                      </c:pt>
                      <c:pt idx="2037">
                        <c:v>814.91200000000003</c:v>
                      </c:pt>
                      <c:pt idx="2038">
                        <c:v>815.31200000000001</c:v>
                      </c:pt>
                      <c:pt idx="2039">
                        <c:v>815.71199999999999</c:v>
                      </c:pt>
                      <c:pt idx="2040">
                        <c:v>816.11199999999997</c:v>
                      </c:pt>
                      <c:pt idx="2041">
                        <c:v>816.51199999999994</c:v>
                      </c:pt>
                      <c:pt idx="2042">
                        <c:v>816.91200000000003</c:v>
                      </c:pt>
                      <c:pt idx="2043">
                        <c:v>817.31200000000001</c:v>
                      </c:pt>
                      <c:pt idx="2044">
                        <c:v>817.71199999999999</c:v>
                      </c:pt>
                      <c:pt idx="2045">
                        <c:v>818.11199999999997</c:v>
                      </c:pt>
                      <c:pt idx="2046">
                        <c:v>818.51199999999994</c:v>
                      </c:pt>
                      <c:pt idx="2047">
                        <c:v>818.91200000000003</c:v>
                      </c:pt>
                      <c:pt idx="2048">
                        <c:v>819.31200000000001</c:v>
                      </c:pt>
                      <c:pt idx="2049">
                        <c:v>819.71199999999999</c:v>
                      </c:pt>
                      <c:pt idx="2050">
                        <c:v>820.11199999999997</c:v>
                      </c:pt>
                      <c:pt idx="2051">
                        <c:v>820.51400000000001</c:v>
                      </c:pt>
                      <c:pt idx="2052">
                        <c:v>820.91399999999999</c:v>
                      </c:pt>
                      <c:pt idx="2053">
                        <c:v>821.31399999999996</c:v>
                      </c:pt>
                      <c:pt idx="2054">
                        <c:v>821.71400000000006</c:v>
                      </c:pt>
                      <c:pt idx="2055">
                        <c:v>822.11400000000003</c:v>
                      </c:pt>
                      <c:pt idx="2056">
                        <c:v>822.51400000000001</c:v>
                      </c:pt>
                      <c:pt idx="2057">
                        <c:v>822.91399999999999</c:v>
                      </c:pt>
                      <c:pt idx="2058">
                        <c:v>823.31399999999996</c:v>
                      </c:pt>
                      <c:pt idx="2059">
                        <c:v>823.71400000000006</c:v>
                      </c:pt>
                      <c:pt idx="2060">
                        <c:v>824.11400000000003</c:v>
                      </c:pt>
                      <c:pt idx="2061">
                        <c:v>824.51400000000001</c:v>
                      </c:pt>
                      <c:pt idx="2062">
                        <c:v>824.91399999999999</c:v>
                      </c:pt>
                      <c:pt idx="2063">
                        <c:v>825.31399999999996</c:v>
                      </c:pt>
                      <c:pt idx="2064">
                        <c:v>825.71400000000006</c:v>
                      </c:pt>
                      <c:pt idx="2065">
                        <c:v>826.11400000000003</c:v>
                      </c:pt>
                      <c:pt idx="2066">
                        <c:v>826.51400000000001</c:v>
                      </c:pt>
                      <c:pt idx="2067">
                        <c:v>826.91399999999999</c:v>
                      </c:pt>
                      <c:pt idx="2068">
                        <c:v>827.31399999999996</c:v>
                      </c:pt>
                      <c:pt idx="2069">
                        <c:v>827.71400000000006</c:v>
                      </c:pt>
                      <c:pt idx="2070">
                        <c:v>828.11400000000003</c:v>
                      </c:pt>
                      <c:pt idx="2071">
                        <c:v>828.51400000000001</c:v>
                      </c:pt>
                      <c:pt idx="2072">
                        <c:v>828.91399999999999</c:v>
                      </c:pt>
                      <c:pt idx="2073">
                        <c:v>829.31399999999996</c:v>
                      </c:pt>
                      <c:pt idx="2074">
                        <c:v>829.71400000000006</c:v>
                      </c:pt>
                      <c:pt idx="2075">
                        <c:v>830.11400000000003</c:v>
                      </c:pt>
                      <c:pt idx="2076">
                        <c:v>830.51400000000001</c:v>
                      </c:pt>
                      <c:pt idx="2077">
                        <c:v>830.91399999999999</c:v>
                      </c:pt>
                      <c:pt idx="2078">
                        <c:v>831.31399999999996</c:v>
                      </c:pt>
                      <c:pt idx="2079">
                        <c:v>831.71400000000006</c:v>
                      </c:pt>
                      <c:pt idx="2080">
                        <c:v>832.11400000000003</c:v>
                      </c:pt>
                      <c:pt idx="2081">
                        <c:v>832.51499999999999</c:v>
                      </c:pt>
                      <c:pt idx="2082">
                        <c:v>832.91399999999999</c:v>
                      </c:pt>
                      <c:pt idx="2083">
                        <c:v>833.31500000000005</c:v>
                      </c:pt>
                      <c:pt idx="2084">
                        <c:v>833.71400000000006</c:v>
                      </c:pt>
                      <c:pt idx="2085">
                        <c:v>834.11500000000001</c:v>
                      </c:pt>
                      <c:pt idx="2086">
                        <c:v>834.51499999999999</c:v>
                      </c:pt>
                      <c:pt idx="2087">
                        <c:v>834.91399999999999</c:v>
                      </c:pt>
                      <c:pt idx="2088">
                        <c:v>835.31500000000005</c:v>
                      </c:pt>
                      <c:pt idx="2089">
                        <c:v>835.71400000000006</c:v>
                      </c:pt>
                      <c:pt idx="2090">
                        <c:v>836.11500000000001</c:v>
                      </c:pt>
                      <c:pt idx="2091">
                        <c:v>836.51499999999999</c:v>
                      </c:pt>
                      <c:pt idx="2092">
                        <c:v>836.91499999999996</c:v>
                      </c:pt>
                      <c:pt idx="2093">
                        <c:v>837.31500000000005</c:v>
                      </c:pt>
                      <c:pt idx="2094">
                        <c:v>837.71500000000003</c:v>
                      </c:pt>
                      <c:pt idx="2095">
                        <c:v>838.11500000000001</c:v>
                      </c:pt>
                      <c:pt idx="2096">
                        <c:v>838.51499999999999</c:v>
                      </c:pt>
                      <c:pt idx="2097">
                        <c:v>838.91499999999996</c:v>
                      </c:pt>
                      <c:pt idx="2098">
                        <c:v>839.31500000000005</c:v>
                      </c:pt>
                      <c:pt idx="2099">
                        <c:v>839.71500000000003</c:v>
                      </c:pt>
                      <c:pt idx="2100">
                        <c:v>840.11500000000001</c:v>
                      </c:pt>
                      <c:pt idx="2101">
                        <c:v>840.51499999999999</c:v>
                      </c:pt>
                      <c:pt idx="2102">
                        <c:v>840.91499999999996</c:v>
                      </c:pt>
                      <c:pt idx="2103">
                        <c:v>841.31500000000005</c:v>
                      </c:pt>
                      <c:pt idx="2104">
                        <c:v>841.71500000000003</c:v>
                      </c:pt>
                      <c:pt idx="2105">
                        <c:v>842.11500000000001</c:v>
                      </c:pt>
                      <c:pt idx="2106">
                        <c:v>842.51499999999999</c:v>
                      </c:pt>
                      <c:pt idx="2107">
                        <c:v>842.91499999999996</c:v>
                      </c:pt>
                      <c:pt idx="2108">
                        <c:v>843.31500000000005</c:v>
                      </c:pt>
                      <c:pt idx="2109">
                        <c:v>843.71500000000003</c:v>
                      </c:pt>
                      <c:pt idx="2110">
                        <c:v>844.11500000000001</c:v>
                      </c:pt>
                      <c:pt idx="2111">
                        <c:v>844.51499999999999</c:v>
                      </c:pt>
                      <c:pt idx="2112">
                        <c:v>844.91499999999996</c:v>
                      </c:pt>
                      <c:pt idx="2113">
                        <c:v>845.31500000000005</c:v>
                      </c:pt>
                      <c:pt idx="2114">
                        <c:v>845.71500000000003</c:v>
                      </c:pt>
                      <c:pt idx="2115">
                        <c:v>846.11500000000001</c:v>
                      </c:pt>
                      <c:pt idx="2116">
                        <c:v>846.51499999999999</c:v>
                      </c:pt>
                      <c:pt idx="2117">
                        <c:v>846.91499999999996</c:v>
                      </c:pt>
                      <c:pt idx="2118">
                        <c:v>847.31500000000005</c:v>
                      </c:pt>
                      <c:pt idx="2119">
                        <c:v>847.71500000000003</c:v>
                      </c:pt>
                      <c:pt idx="2120">
                        <c:v>848.11500000000001</c:v>
                      </c:pt>
                      <c:pt idx="2121">
                        <c:v>848.51499999999999</c:v>
                      </c:pt>
                      <c:pt idx="2122">
                        <c:v>848.91499999999996</c:v>
                      </c:pt>
                      <c:pt idx="2123">
                        <c:v>849.31500000000005</c:v>
                      </c:pt>
                      <c:pt idx="2124">
                        <c:v>849.71500000000003</c:v>
                      </c:pt>
                      <c:pt idx="2125">
                        <c:v>850.11500000000001</c:v>
                      </c:pt>
                      <c:pt idx="2126">
                        <c:v>850.51499999999999</c:v>
                      </c:pt>
                      <c:pt idx="2127">
                        <c:v>850.91499999999996</c:v>
                      </c:pt>
                      <c:pt idx="2128">
                        <c:v>851.31500000000005</c:v>
                      </c:pt>
                      <c:pt idx="2129">
                        <c:v>851.71500000000003</c:v>
                      </c:pt>
                      <c:pt idx="2130">
                        <c:v>852.11500000000001</c:v>
                      </c:pt>
                      <c:pt idx="2131">
                        <c:v>852.51700000000005</c:v>
                      </c:pt>
                      <c:pt idx="2132">
                        <c:v>852.91700000000003</c:v>
                      </c:pt>
                      <c:pt idx="2133">
                        <c:v>853.31700000000001</c:v>
                      </c:pt>
                      <c:pt idx="2134">
                        <c:v>853.71699999999998</c:v>
                      </c:pt>
                      <c:pt idx="2135">
                        <c:v>854.11699999999996</c:v>
                      </c:pt>
                      <c:pt idx="2136">
                        <c:v>854.51700000000005</c:v>
                      </c:pt>
                      <c:pt idx="2137">
                        <c:v>854.91700000000003</c:v>
                      </c:pt>
                      <c:pt idx="2138">
                        <c:v>855.31700000000001</c:v>
                      </c:pt>
                      <c:pt idx="2139">
                        <c:v>855.71699999999998</c:v>
                      </c:pt>
                      <c:pt idx="2140">
                        <c:v>856.11699999999996</c:v>
                      </c:pt>
                      <c:pt idx="2141">
                        <c:v>856.51800000000003</c:v>
                      </c:pt>
                      <c:pt idx="2142">
                        <c:v>856.91700000000003</c:v>
                      </c:pt>
                      <c:pt idx="2143">
                        <c:v>857.31799999999998</c:v>
                      </c:pt>
                      <c:pt idx="2144">
                        <c:v>857.71799999999996</c:v>
                      </c:pt>
                      <c:pt idx="2145">
                        <c:v>858.11699999999996</c:v>
                      </c:pt>
                      <c:pt idx="2146">
                        <c:v>858.51800000000003</c:v>
                      </c:pt>
                      <c:pt idx="2147">
                        <c:v>858.91700000000003</c:v>
                      </c:pt>
                      <c:pt idx="2148">
                        <c:v>859.31799999999998</c:v>
                      </c:pt>
                      <c:pt idx="2149">
                        <c:v>859.71799999999996</c:v>
                      </c:pt>
                      <c:pt idx="2150">
                        <c:v>860.11699999999996</c:v>
                      </c:pt>
                      <c:pt idx="2151">
                        <c:v>860.51800000000003</c:v>
                      </c:pt>
                      <c:pt idx="2152">
                        <c:v>860.91800000000001</c:v>
                      </c:pt>
                      <c:pt idx="2153">
                        <c:v>861.31799999999998</c:v>
                      </c:pt>
                      <c:pt idx="2154">
                        <c:v>861.71799999999996</c:v>
                      </c:pt>
                      <c:pt idx="2155">
                        <c:v>862.11800000000005</c:v>
                      </c:pt>
                      <c:pt idx="2156">
                        <c:v>862.51800000000003</c:v>
                      </c:pt>
                      <c:pt idx="2157">
                        <c:v>862.91800000000001</c:v>
                      </c:pt>
                      <c:pt idx="2158">
                        <c:v>863.31799999999998</c:v>
                      </c:pt>
                      <c:pt idx="2159">
                        <c:v>863.71799999999996</c:v>
                      </c:pt>
                      <c:pt idx="2160">
                        <c:v>864.11800000000005</c:v>
                      </c:pt>
                      <c:pt idx="2161">
                        <c:v>864.51800000000003</c:v>
                      </c:pt>
                      <c:pt idx="2162">
                        <c:v>864.91800000000001</c:v>
                      </c:pt>
                      <c:pt idx="2163">
                        <c:v>865.31799999999998</c:v>
                      </c:pt>
                      <c:pt idx="2164">
                        <c:v>865.71799999999996</c:v>
                      </c:pt>
                      <c:pt idx="2165">
                        <c:v>866.11800000000005</c:v>
                      </c:pt>
                      <c:pt idx="2166">
                        <c:v>866.51800000000003</c:v>
                      </c:pt>
                      <c:pt idx="2167">
                        <c:v>866.91800000000001</c:v>
                      </c:pt>
                      <c:pt idx="2168">
                        <c:v>867.31799999999998</c:v>
                      </c:pt>
                      <c:pt idx="2169">
                        <c:v>867.71799999999996</c:v>
                      </c:pt>
                      <c:pt idx="2170">
                        <c:v>868.11800000000005</c:v>
                      </c:pt>
                      <c:pt idx="2171">
                        <c:v>868.51800000000003</c:v>
                      </c:pt>
                      <c:pt idx="2172">
                        <c:v>868.91800000000001</c:v>
                      </c:pt>
                      <c:pt idx="2173">
                        <c:v>869.31799999999998</c:v>
                      </c:pt>
                      <c:pt idx="2174">
                        <c:v>869.71799999999996</c:v>
                      </c:pt>
                      <c:pt idx="2175">
                        <c:v>870.11800000000005</c:v>
                      </c:pt>
                      <c:pt idx="2176">
                        <c:v>870.51800000000003</c:v>
                      </c:pt>
                      <c:pt idx="2177">
                        <c:v>870.91800000000001</c:v>
                      </c:pt>
                      <c:pt idx="2178">
                        <c:v>871.31799999999998</c:v>
                      </c:pt>
                      <c:pt idx="2179">
                        <c:v>871.71799999999996</c:v>
                      </c:pt>
                      <c:pt idx="2180">
                        <c:v>872.11800000000005</c:v>
                      </c:pt>
                      <c:pt idx="2181">
                        <c:v>872.51800000000003</c:v>
                      </c:pt>
                      <c:pt idx="2182">
                        <c:v>872.91800000000001</c:v>
                      </c:pt>
                      <c:pt idx="2183">
                        <c:v>873.31799999999998</c:v>
                      </c:pt>
                      <c:pt idx="2184">
                        <c:v>873.71799999999996</c:v>
                      </c:pt>
                      <c:pt idx="2185">
                        <c:v>874.11800000000005</c:v>
                      </c:pt>
                      <c:pt idx="2186">
                        <c:v>874.51800000000003</c:v>
                      </c:pt>
                      <c:pt idx="2187">
                        <c:v>874.91800000000001</c:v>
                      </c:pt>
                      <c:pt idx="2188">
                        <c:v>875.31799999999998</c:v>
                      </c:pt>
                      <c:pt idx="2189">
                        <c:v>875.71799999999996</c:v>
                      </c:pt>
                      <c:pt idx="2190">
                        <c:v>876.11800000000005</c:v>
                      </c:pt>
                      <c:pt idx="2191">
                        <c:v>876.51800000000003</c:v>
                      </c:pt>
                      <c:pt idx="2192">
                        <c:v>876.91800000000001</c:v>
                      </c:pt>
                      <c:pt idx="2193">
                        <c:v>877.31799999999998</c:v>
                      </c:pt>
                      <c:pt idx="2194">
                        <c:v>877.71799999999996</c:v>
                      </c:pt>
                      <c:pt idx="2195">
                        <c:v>878.11800000000005</c:v>
                      </c:pt>
                      <c:pt idx="2196">
                        <c:v>878.51800000000003</c:v>
                      </c:pt>
                      <c:pt idx="2197">
                        <c:v>878.91800000000001</c:v>
                      </c:pt>
                      <c:pt idx="2198">
                        <c:v>879.31799999999998</c:v>
                      </c:pt>
                      <c:pt idx="2199">
                        <c:v>879.71799999999996</c:v>
                      </c:pt>
                      <c:pt idx="2200">
                        <c:v>880.11800000000005</c:v>
                      </c:pt>
                      <c:pt idx="2201">
                        <c:v>880.51800000000003</c:v>
                      </c:pt>
                      <c:pt idx="2202">
                        <c:v>880.91800000000001</c:v>
                      </c:pt>
                      <c:pt idx="2203">
                        <c:v>881.31799999999998</c:v>
                      </c:pt>
                      <c:pt idx="2204">
                        <c:v>881.71799999999996</c:v>
                      </c:pt>
                      <c:pt idx="2205">
                        <c:v>882.11800000000005</c:v>
                      </c:pt>
                      <c:pt idx="2206">
                        <c:v>882.51800000000003</c:v>
                      </c:pt>
                      <c:pt idx="2207">
                        <c:v>882.91800000000001</c:v>
                      </c:pt>
                      <c:pt idx="2208">
                        <c:v>883.31799999999998</c:v>
                      </c:pt>
                      <c:pt idx="2209">
                        <c:v>883.71799999999996</c:v>
                      </c:pt>
                      <c:pt idx="2210">
                        <c:v>884.11800000000005</c:v>
                      </c:pt>
                      <c:pt idx="2211">
                        <c:v>884.52099999999996</c:v>
                      </c:pt>
                      <c:pt idx="2212">
                        <c:v>884.92</c:v>
                      </c:pt>
                      <c:pt idx="2213">
                        <c:v>885.32</c:v>
                      </c:pt>
                      <c:pt idx="2214">
                        <c:v>885.721</c:v>
                      </c:pt>
                      <c:pt idx="2215">
                        <c:v>886.12</c:v>
                      </c:pt>
                      <c:pt idx="2216">
                        <c:v>886.52099999999996</c:v>
                      </c:pt>
                      <c:pt idx="2217">
                        <c:v>886.92</c:v>
                      </c:pt>
                      <c:pt idx="2218">
                        <c:v>887.32</c:v>
                      </c:pt>
                      <c:pt idx="2219">
                        <c:v>887.721</c:v>
                      </c:pt>
                      <c:pt idx="2220">
                        <c:v>888.12</c:v>
                      </c:pt>
                      <c:pt idx="2221">
                        <c:v>888.52099999999996</c:v>
                      </c:pt>
                      <c:pt idx="2222">
                        <c:v>888.92100000000005</c:v>
                      </c:pt>
                      <c:pt idx="2223">
                        <c:v>889.32100000000003</c:v>
                      </c:pt>
                      <c:pt idx="2224">
                        <c:v>889.721</c:v>
                      </c:pt>
                      <c:pt idx="2225">
                        <c:v>890.12099999999998</c:v>
                      </c:pt>
                      <c:pt idx="2226">
                        <c:v>890.52099999999996</c:v>
                      </c:pt>
                      <c:pt idx="2227">
                        <c:v>890.92100000000005</c:v>
                      </c:pt>
                      <c:pt idx="2228">
                        <c:v>891.32100000000003</c:v>
                      </c:pt>
                      <c:pt idx="2229">
                        <c:v>891.721</c:v>
                      </c:pt>
                      <c:pt idx="2230">
                        <c:v>892.12099999999998</c:v>
                      </c:pt>
                      <c:pt idx="2231">
                        <c:v>892.52099999999996</c:v>
                      </c:pt>
                      <c:pt idx="2232">
                        <c:v>892.92100000000005</c:v>
                      </c:pt>
                      <c:pt idx="2233">
                        <c:v>893.32100000000003</c:v>
                      </c:pt>
                      <c:pt idx="2234">
                        <c:v>893.721</c:v>
                      </c:pt>
                      <c:pt idx="2235">
                        <c:v>894.12099999999998</c:v>
                      </c:pt>
                      <c:pt idx="2236">
                        <c:v>894.52099999999996</c:v>
                      </c:pt>
                      <c:pt idx="2237">
                        <c:v>894.92100000000005</c:v>
                      </c:pt>
                      <c:pt idx="2238">
                        <c:v>895.32100000000003</c:v>
                      </c:pt>
                      <c:pt idx="2239">
                        <c:v>895.721</c:v>
                      </c:pt>
                      <c:pt idx="2240">
                        <c:v>896.12099999999998</c:v>
                      </c:pt>
                      <c:pt idx="2241">
                        <c:v>896.52099999999996</c:v>
                      </c:pt>
                      <c:pt idx="2242">
                        <c:v>896.92100000000005</c:v>
                      </c:pt>
                      <c:pt idx="2243">
                        <c:v>897.32100000000003</c:v>
                      </c:pt>
                      <c:pt idx="2244">
                        <c:v>897.721</c:v>
                      </c:pt>
                      <c:pt idx="2245">
                        <c:v>898.12099999999998</c:v>
                      </c:pt>
                      <c:pt idx="2246">
                        <c:v>898.52099999999996</c:v>
                      </c:pt>
                      <c:pt idx="2247">
                        <c:v>898.92100000000005</c:v>
                      </c:pt>
                      <c:pt idx="2248">
                        <c:v>899.32100000000003</c:v>
                      </c:pt>
                      <c:pt idx="2249">
                        <c:v>899.721</c:v>
                      </c:pt>
                      <c:pt idx="2250">
                        <c:v>900.12099999999998</c:v>
                      </c:pt>
                      <c:pt idx="2251">
                        <c:v>900.52099999999996</c:v>
                      </c:pt>
                      <c:pt idx="2252">
                        <c:v>900.92100000000005</c:v>
                      </c:pt>
                      <c:pt idx="2253">
                        <c:v>901.32100000000003</c:v>
                      </c:pt>
                      <c:pt idx="2254">
                        <c:v>901.721</c:v>
                      </c:pt>
                      <c:pt idx="2255">
                        <c:v>902.12099999999998</c:v>
                      </c:pt>
                      <c:pt idx="2256">
                        <c:v>902.52099999999996</c:v>
                      </c:pt>
                      <c:pt idx="2257">
                        <c:v>902.92100000000005</c:v>
                      </c:pt>
                      <c:pt idx="2258">
                        <c:v>903.32100000000003</c:v>
                      </c:pt>
                      <c:pt idx="2259">
                        <c:v>903.721</c:v>
                      </c:pt>
                      <c:pt idx="2260">
                        <c:v>904.12099999999998</c:v>
                      </c:pt>
                      <c:pt idx="2261">
                        <c:v>904.52099999999996</c:v>
                      </c:pt>
                      <c:pt idx="2262">
                        <c:v>904.92100000000005</c:v>
                      </c:pt>
                      <c:pt idx="2263">
                        <c:v>905.32100000000003</c:v>
                      </c:pt>
                      <c:pt idx="2264">
                        <c:v>905.721</c:v>
                      </c:pt>
                      <c:pt idx="2265">
                        <c:v>906.12099999999998</c:v>
                      </c:pt>
                      <c:pt idx="2266">
                        <c:v>906.52099999999996</c:v>
                      </c:pt>
                      <c:pt idx="2267">
                        <c:v>906.92100000000005</c:v>
                      </c:pt>
                      <c:pt idx="2268">
                        <c:v>907.32100000000003</c:v>
                      </c:pt>
                      <c:pt idx="2269">
                        <c:v>907.721</c:v>
                      </c:pt>
                      <c:pt idx="2270">
                        <c:v>908.12099999999998</c:v>
                      </c:pt>
                      <c:pt idx="2271">
                        <c:v>908.52099999999996</c:v>
                      </c:pt>
                      <c:pt idx="2272">
                        <c:v>908.92100000000005</c:v>
                      </c:pt>
                      <c:pt idx="2273">
                        <c:v>909.32100000000003</c:v>
                      </c:pt>
                      <c:pt idx="2274">
                        <c:v>909.721</c:v>
                      </c:pt>
                      <c:pt idx="2275">
                        <c:v>910.12099999999998</c:v>
                      </c:pt>
                      <c:pt idx="2276">
                        <c:v>910.52099999999996</c:v>
                      </c:pt>
                      <c:pt idx="2277">
                        <c:v>910.92100000000005</c:v>
                      </c:pt>
                      <c:pt idx="2278">
                        <c:v>911.32100000000003</c:v>
                      </c:pt>
                      <c:pt idx="2279">
                        <c:v>911.721</c:v>
                      </c:pt>
                      <c:pt idx="2280">
                        <c:v>912.12099999999998</c:v>
                      </c:pt>
                      <c:pt idx="2281">
                        <c:v>912.52099999999996</c:v>
                      </c:pt>
                      <c:pt idx="2282">
                        <c:v>912.92100000000005</c:v>
                      </c:pt>
                      <c:pt idx="2283">
                        <c:v>913.32100000000003</c:v>
                      </c:pt>
                      <c:pt idx="2284">
                        <c:v>913.721</c:v>
                      </c:pt>
                      <c:pt idx="2285">
                        <c:v>914.12099999999998</c:v>
                      </c:pt>
                      <c:pt idx="2286">
                        <c:v>914.52099999999996</c:v>
                      </c:pt>
                      <c:pt idx="2287">
                        <c:v>914.92100000000005</c:v>
                      </c:pt>
                      <c:pt idx="2288">
                        <c:v>915.32100000000003</c:v>
                      </c:pt>
                      <c:pt idx="2289">
                        <c:v>915.721</c:v>
                      </c:pt>
                      <c:pt idx="2290">
                        <c:v>916.12099999999998</c:v>
                      </c:pt>
                      <c:pt idx="2291">
                        <c:v>916.52200000000005</c:v>
                      </c:pt>
                      <c:pt idx="2292">
                        <c:v>916.92200000000003</c:v>
                      </c:pt>
                      <c:pt idx="2293">
                        <c:v>917.32100000000003</c:v>
                      </c:pt>
                      <c:pt idx="2294">
                        <c:v>917.721</c:v>
                      </c:pt>
                      <c:pt idx="2295">
                        <c:v>918.12199999999996</c:v>
                      </c:pt>
                      <c:pt idx="2296">
                        <c:v>918.52099999999996</c:v>
                      </c:pt>
                      <c:pt idx="2297">
                        <c:v>918.92200000000003</c:v>
                      </c:pt>
                      <c:pt idx="2298">
                        <c:v>919.32100000000003</c:v>
                      </c:pt>
                      <c:pt idx="2299">
                        <c:v>919.721</c:v>
                      </c:pt>
                      <c:pt idx="2300">
                        <c:v>920.12199999999996</c:v>
                      </c:pt>
                      <c:pt idx="2301">
                        <c:v>920.52200000000005</c:v>
                      </c:pt>
                      <c:pt idx="2302">
                        <c:v>920.92200000000003</c:v>
                      </c:pt>
                      <c:pt idx="2303">
                        <c:v>921.322</c:v>
                      </c:pt>
                      <c:pt idx="2304">
                        <c:v>921.72199999999998</c:v>
                      </c:pt>
                      <c:pt idx="2305">
                        <c:v>922.12199999999996</c:v>
                      </c:pt>
                      <c:pt idx="2306">
                        <c:v>922.52200000000005</c:v>
                      </c:pt>
                      <c:pt idx="2307">
                        <c:v>922.92200000000003</c:v>
                      </c:pt>
                      <c:pt idx="2308">
                        <c:v>923.322</c:v>
                      </c:pt>
                      <c:pt idx="2309">
                        <c:v>923.72199999999998</c:v>
                      </c:pt>
                      <c:pt idx="2310">
                        <c:v>924.12199999999996</c:v>
                      </c:pt>
                      <c:pt idx="2311">
                        <c:v>924.52200000000005</c:v>
                      </c:pt>
                      <c:pt idx="2312">
                        <c:v>924.92200000000003</c:v>
                      </c:pt>
                      <c:pt idx="2313">
                        <c:v>925.322</c:v>
                      </c:pt>
                      <c:pt idx="2314">
                        <c:v>925.72199999999998</c:v>
                      </c:pt>
                      <c:pt idx="2315">
                        <c:v>926.12199999999996</c:v>
                      </c:pt>
                      <c:pt idx="2316">
                        <c:v>926.52200000000005</c:v>
                      </c:pt>
                      <c:pt idx="2317">
                        <c:v>926.92200000000003</c:v>
                      </c:pt>
                      <c:pt idx="2318">
                        <c:v>927.322</c:v>
                      </c:pt>
                      <c:pt idx="2319">
                        <c:v>927.72199999999998</c:v>
                      </c:pt>
                      <c:pt idx="2320">
                        <c:v>928.12199999999996</c:v>
                      </c:pt>
                      <c:pt idx="2321">
                        <c:v>928.52200000000005</c:v>
                      </c:pt>
                      <c:pt idx="2322">
                        <c:v>928.92200000000003</c:v>
                      </c:pt>
                      <c:pt idx="2323">
                        <c:v>929.322</c:v>
                      </c:pt>
                      <c:pt idx="2324">
                        <c:v>929.72199999999998</c:v>
                      </c:pt>
                      <c:pt idx="2325">
                        <c:v>930.12199999999996</c:v>
                      </c:pt>
                      <c:pt idx="2326">
                        <c:v>930.52200000000005</c:v>
                      </c:pt>
                      <c:pt idx="2327">
                        <c:v>930.92200000000003</c:v>
                      </c:pt>
                      <c:pt idx="2328">
                        <c:v>931.322</c:v>
                      </c:pt>
                      <c:pt idx="2329">
                        <c:v>931.72199999999998</c:v>
                      </c:pt>
                      <c:pt idx="2330">
                        <c:v>932.12199999999996</c:v>
                      </c:pt>
                      <c:pt idx="2331">
                        <c:v>932.52200000000005</c:v>
                      </c:pt>
                      <c:pt idx="2332">
                        <c:v>932.92200000000003</c:v>
                      </c:pt>
                      <c:pt idx="2333">
                        <c:v>933.322</c:v>
                      </c:pt>
                      <c:pt idx="2334">
                        <c:v>933.72199999999998</c:v>
                      </c:pt>
                      <c:pt idx="2335">
                        <c:v>934.12199999999996</c:v>
                      </c:pt>
                      <c:pt idx="2336">
                        <c:v>934.52200000000005</c:v>
                      </c:pt>
                      <c:pt idx="2337">
                        <c:v>934.92200000000003</c:v>
                      </c:pt>
                      <c:pt idx="2338">
                        <c:v>935.322</c:v>
                      </c:pt>
                      <c:pt idx="2339">
                        <c:v>935.72199999999998</c:v>
                      </c:pt>
                      <c:pt idx="2340">
                        <c:v>936.12199999999996</c:v>
                      </c:pt>
                      <c:pt idx="2341">
                        <c:v>936.52200000000005</c:v>
                      </c:pt>
                      <c:pt idx="2342">
                        <c:v>936.92200000000003</c:v>
                      </c:pt>
                      <c:pt idx="2343">
                        <c:v>937.322</c:v>
                      </c:pt>
                      <c:pt idx="2344">
                        <c:v>937.72199999999998</c:v>
                      </c:pt>
                      <c:pt idx="2345">
                        <c:v>938.12199999999996</c:v>
                      </c:pt>
                      <c:pt idx="2346">
                        <c:v>938.52200000000005</c:v>
                      </c:pt>
                      <c:pt idx="2347">
                        <c:v>938.92200000000003</c:v>
                      </c:pt>
                      <c:pt idx="2348">
                        <c:v>939.322</c:v>
                      </c:pt>
                      <c:pt idx="2349">
                        <c:v>939.72199999999998</c:v>
                      </c:pt>
                      <c:pt idx="2350">
                        <c:v>940.12199999999996</c:v>
                      </c:pt>
                      <c:pt idx="2351">
                        <c:v>940.52200000000005</c:v>
                      </c:pt>
                      <c:pt idx="2352">
                        <c:v>940.92200000000003</c:v>
                      </c:pt>
                      <c:pt idx="2353">
                        <c:v>941.322</c:v>
                      </c:pt>
                      <c:pt idx="2354">
                        <c:v>941.72199999999998</c:v>
                      </c:pt>
                      <c:pt idx="2355">
                        <c:v>942.12199999999996</c:v>
                      </c:pt>
                      <c:pt idx="2356">
                        <c:v>942.52200000000005</c:v>
                      </c:pt>
                      <c:pt idx="2357">
                        <c:v>942.92200000000003</c:v>
                      </c:pt>
                      <c:pt idx="2358">
                        <c:v>943.322</c:v>
                      </c:pt>
                      <c:pt idx="2359">
                        <c:v>943.72199999999998</c:v>
                      </c:pt>
                      <c:pt idx="2360">
                        <c:v>944.12199999999996</c:v>
                      </c:pt>
                      <c:pt idx="2361">
                        <c:v>944.52300000000002</c:v>
                      </c:pt>
                      <c:pt idx="2362">
                        <c:v>944.92200000000003</c:v>
                      </c:pt>
                      <c:pt idx="2363">
                        <c:v>945.32299999999998</c:v>
                      </c:pt>
                      <c:pt idx="2364">
                        <c:v>945.72199999999998</c:v>
                      </c:pt>
                      <c:pt idx="2365">
                        <c:v>946.12199999999996</c:v>
                      </c:pt>
                      <c:pt idx="2366">
                        <c:v>946.52300000000002</c:v>
                      </c:pt>
                      <c:pt idx="2367">
                        <c:v>946.92200000000003</c:v>
                      </c:pt>
                      <c:pt idx="2368">
                        <c:v>947.32299999999998</c:v>
                      </c:pt>
                      <c:pt idx="2369">
                        <c:v>947.72199999999998</c:v>
                      </c:pt>
                      <c:pt idx="2370">
                        <c:v>948.12199999999996</c:v>
                      </c:pt>
                      <c:pt idx="2371">
                        <c:v>948.52300000000002</c:v>
                      </c:pt>
                      <c:pt idx="2372">
                        <c:v>948.92200000000003</c:v>
                      </c:pt>
                      <c:pt idx="2373">
                        <c:v>949.32299999999998</c:v>
                      </c:pt>
                      <c:pt idx="2374">
                        <c:v>949.72199999999998</c:v>
                      </c:pt>
                      <c:pt idx="2375">
                        <c:v>950.12199999999996</c:v>
                      </c:pt>
                      <c:pt idx="2376">
                        <c:v>950.52300000000002</c:v>
                      </c:pt>
                      <c:pt idx="2377">
                        <c:v>950.92200000000003</c:v>
                      </c:pt>
                      <c:pt idx="2378">
                        <c:v>951.32299999999998</c:v>
                      </c:pt>
                      <c:pt idx="2379">
                        <c:v>951.72199999999998</c:v>
                      </c:pt>
                      <c:pt idx="2380">
                        <c:v>952.12199999999996</c:v>
                      </c:pt>
                      <c:pt idx="2381">
                        <c:v>952.524</c:v>
                      </c:pt>
                      <c:pt idx="2382">
                        <c:v>952.92399999999998</c:v>
                      </c:pt>
                      <c:pt idx="2383">
                        <c:v>953.32500000000005</c:v>
                      </c:pt>
                      <c:pt idx="2384">
                        <c:v>953.72400000000005</c:v>
                      </c:pt>
                      <c:pt idx="2385">
                        <c:v>954.125</c:v>
                      </c:pt>
                      <c:pt idx="2386">
                        <c:v>954.524</c:v>
                      </c:pt>
                      <c:pt idx="2387">
                        <c:v>954.92399999999998</c:v>
                      </c:pt>
                      <c:pt idx="2388">
                        <c:v>955.32500000000005</c:v>
                      </c:pt>
                      <c:pt idx="2389">
                        <c:v>955.72400000000005</c:v>
                      </c:pt>
                      <c:pt idx="2390">
                        <c:v>956.125</c:v>
                      </c:pt>
                      <c:pt idx="2391">
                        <c:v>956.52499999999998</c:v>
                      </c:pt>
                      <c:pt idx="2392">
                        <c:v>956.92499999999995</c:v>
                      </c:pt>
                      <c:pt idx="2393">
                        <c:v>957.32500000000005</c:v>
                      </c:pt>
                      <c:pt idx="2394">
                        <c:v>957.72500000000002</c:v>
                      </c:pt>
                      <c:pt idx="2395">
                        <c:v>958.125</c:v>
                      </c:pt>
                      <c:pt idx="2396">
                        <c:v>958.52499999999998</c:v>
                      </c:pt>
                      <c:pt idx="2397">
                        <c:v>958.92499999999995</c:v>
                      </c:pt>
                      <c:pt idx="2398">
                        <c:v>959.32500000000005</c:v>
                      </c:pt>
                      <c:pt idx="2399">
                        <c:v>959.72500000000002</c:v>
                      </c:pt>
                      <c:pt idx="2400">
                        <c:v>960.125</c:v>
                      </c:pt>
                      <c:pt idx="2401">
                        <c:v>960.52499999999998</c:v>
                      </c:pt>
                      <c:pt idx="2402">
                        <c:v>960.92499999999995</c:v>
                      </c:pt>
                      <c:pt idx="2403">
                        <c:v>961.32500000000005</c:v>
                      </c:pt>
                      <c:pt idx="2404">
                        <c:v>961.72500000000002</c:v>
                      </c:pt>
                      <c:pt idx="2405">
                        <c:v>962.125</c:v>
                      </c:pt>
                      <c:pt idx="2406">
                        <c:v>962.52499999999998</c:v>
                      </c:pt>
                      <c:pt idx="2407">
                        <c:v>962.92499999999995</c:v>
                      </c:pt>
                      <c:pt idx="2408">
                        <c:v>963.32500000000005</c:v>
                      </c:pt>
                      <c:pt idx="2409">
                        <c:v>963.72500000000002</c:v>
                      </c:pt>
                      <c:pt idx="2410">
                        <c:v>964.125</c:v>
                      </c:pt>
                      <c:pt idx="2411">
                        <c:v>964.52499999999998</c:v>
                      </c:pt>
                      <c:pt idx="2412">
                        <c:v>964.92499999999995</c:v>
                      </c:pt>
                      <c:pt idx="2413">
                        <c:v>965.32500000000005</c:v>
                      </c:pt>
                      <c:pt idx="2414">
                        <c:v>965.72500000000002</c:v>
                      </c:pt>
                      <c:pt idx="2415">
                        <c:v>966.125</c:v>
                      </c:pt>
                      <c:pt idx="2416">
                        <c:v>966.52499999999998</c:v>
                      </c:pt>
                      <c:pt idx="2417">
                        <c:v>966.92499999999995</c:v>
                      </c:pt>
                      <c:pt idx="2418">
                        <c:v>967.32500000000005</c:v>
                      </c:pt>
                      <c:pt idx="2419">
                        <c:v>967.72500000000002</c:v>
                      </c:pt>
                      <c:pt idx="2420">
                        <c:v>968.125</c:v>
                      </c:pt>
                      <c:pt idx="2421">
                        <c:v>968.52499999999998</c:v>
                      </c:pt>
                      <c:pt idx="2422">
                        <c:v>968.92499999999995</c:v>
                      </c:pt>
                      <c:pt idx="2423">
                        <c:v>969.32500000000005</c:v>
                      </c:pt>
                      <c:pt idx="2424">
                        <c:v>969.72500000000002</c:v>
                      </c:pt>
                      <c:pt idx="2425">
                        <c:v>970.125</c:v>
                      </c:pt>
                      <c:pt idx="2426">
                        <c:v>970.52499999999998</c:v>
                      </c:pt>
                      <c:pt idx="2427">
                        <c:v>970.92499999999995</c:v>
                      </c:pt>
                      <c:pt idx="2428">
                        <c:v>971.32500000000005</c:v>
                      </c:pt>
                      <c:pt idx="2429">
                        <c:v>971.72500000000002</c:v>
                      </c:pt>
                      <c:pt idx="2430">
                        <c:v>972.125</c:v>
                      </c:pt>
                      <c:pt idx="2431">
                        <c:v>972.52499999999998</c:v>
                      </c:pt>
                      <c:pt idx="2432">
                        <c:v>972.92499999999995</c:v>
                      </c:pt>
                      <c:pt idx="2433">
                        <c:v>973.32500000000005</c:v>
                      </c:pt>
                      <c:pt idx="2434">
                        <c:v>973.72500000000002</c:v>
                      </c:pt>
                      <c:pt idx="2435">
                        <c:v>974.125</c:v>
                      </c:pt>
                      <c:pt idx="2436">
                        <c:v>974.52499999999998</c:v>
                      </c:pt>
                      <c:pt idx="2437">
                        <c:v>974.92499999999995</c:v>
                      </c:pt>
                      <c:pt idx="2438">
                        <c:v>975.32500000000005</c:v>
                      </c:pt>
                      <c:pt idx="2439">
                        <c:v>975.72500000000002</c:v>
                      </c:pt>
                      <c:pt idx="2440">
                        <c:v>976.125</c:v>
                      </c:pt>
                      <c:pt idx="2441">
                        <c:v>976.52499999999998</c:v>
                      </c:pt>
                      <c:pt idx="2442">
                        <c:v>976.92499999999995</c:v>
                      </c:pt>
                      <c:pt idx="2443">
                        <c:v>977.32500000000005</c:v>
                      </c:pt>
                      <c:pt idx="2444">
                        <c:v>977.72500000000002</c:v>
                      </c:pt>
                      <c:pt idx="2445">
                        <c:v>978.125</c:v>
                      </c:pt>
                      <c:pt idx="2446">
                        <c:v>978.52499999999998</c:v>
                      </c:pt>
                      <c:pt idx="2447">
                        <c:v>978.92499999999995</c:v>
                      </c:pt>
                      <c:pt idx="2448">
                        <c:v>979.32500000000005</c:v>
                      </c:pt>
                      <c:pt idx="2449">
                        <c:v>979.72500000000002</c:v>
                      </c:pt>
                      <c:pt idx="2450">
                        <c:v>980.125</c:v>
                      </c:pt>
                      <c:pt idx="2451">
                        <c:v>980.52499999999998</c:v>
                      </c:pt>
                      <c:pt idx="2452">
                        <c:v>980.92499999999995</c:v>
                      </c:pt>
                      <c:pt idx="2453">
                        <c:v>981.32500000000005</c:v>
                      </c:pt>
                      <c:pt idx="2454">
                        <c:v>981.72500000000002</c:v>
                      </c:pt>
                      <c:pt idx="2455">
                        <c:v>982.125</c:v>
                      </c:pt>
                      <c:pt idx="2456">
                        <c:v>982.52499999999998</c:v>
                      </c:pt>
                      <c:pt idx="2457">
                        <c:v>982.92499999999995</c:v>
                      </c:pt>
                      <c:pt idx="2458">
                        <c:v>983.32500000000005</c:v>
                      </c:pt>
                      <c:pt idx="2459">
                        <c:v>983.72500000000002</c:v>
                      </c:pt>
                      <c:pt idx="2460">
                        <c:v>984.125</c:v>
                      </c:pt>
                      <c:pt idx="2461">
                        <c:v>984.52700000000004</c:v>
                      </c:pt>
                      <c:pt idx="2462">
                        <c:v>984.92700000000002</c:v>
                      </c:pt>
                      <c:pt idx="2463">
                        <c:v>985.327</c:v>
                      </c:pt>
                      <c:pt idx="2464">
                        <c:v>985.72699999999998</c:v>
                      </c:pt>
                      <c:pt idx="2465">
                        <c:v>986.12699999999995</c:v>
                      </c:pt>
                      <c:pt idx="2466">
                        <c:v>986.52700000000004</c:v>
                      </c:pt>
                      <c:pt idx="2467">
                        <c:v>986.92700000000002</c:v>
                      </c:pt>
                      <c:pt idx="2468">
                        <c:v>987.327</c:v>
                      </c:pt>
                      <c:pt idx="2469">
                        <c:v>987.72699999999998</c:v>
                      </c:pt>
                      <c:pt idx="2470">
                        <c:v>988.12699999999995</c:v>
                      </c:pt>
                      <c:pt idx="2471">
                        <c:v>988.52700000000004</c:v>
                      </c:pt>
                      <c:pt idx="2472">
                        <c:v>988.92700000000002</c:v>
                      </c:pt>
                      <c:pt idx="2473">
                        <c:v>989.327</c:v>
                      </c:pt>
                      <c:pt idx="2474">
                        <c:v>989.72699999999998</c:v>
                      </c:pt>
                      <c:pt idx="2475">
                        <c:v>990.12699999999995</c:v>
                      </c:pt>
                      <c:pt idx="2476">
                        <c:v>990.52700000000004</c:v>
                      </c:pt>
                      <c:pt idx="2477">
                        <c:v>990.92700000000002</c:v>
                      </c:pt>
                      <c:pt idx="2478">
                        <c:v>991.327</c:v>
                      </c:pt>
                      <c:pt idx="2479">
                        <c:v>991.72699999999998</c:v>
                      </c:pt>
                      <c:pt idx="2480">
                        <c:v>992.12699999999995</c:v>
                      </c:pt>
                      <c:pt idx="2481">
                        <c:v>992.52700000000004</c:v>
                      </c:pt>
                      <c:pt idx="2482">
                        <c:v>992.92700000000002</c:v>
                      </c:pt>
                      <c:pt idx="2483">
                        <c:v>993.327</c:v>
                      </c:pt>
                      <c:pt idx="2484">
                        <c:v>993.72699999999998</c:v>
                      </c:pt>
                      <c:pt idx="2485">
                        <c:v>994.12699999999995</c:v>
                      </c:pt>
                      <c:pt idx="2486">
                        <c:v>994.52700000000004</c:v>
                      </c:pt>
                      <c:pt idx="2487">
                        <c:v>994.92700000000002</c:v>
                      </c:pt>
                      <c:pt idx="2488">
                        <c:v>995.327</c:v>
                      </c:pt>
                      <c:pt idx="2489">
                        <c:v>995.72699999999998</c:v>
                      </c:pt>
                      <c:pt idx="2490">
                        <c:v>996.12699999999995</c:v>
                      </c:pt>
                      <c:pt idx="2491">
                        <c:v>996.52800000000002</c:v>
                      </c:pt>
                      <c:pt idx="2492">
                        <c:v>996.92700000000002</c:v>
                      </c:pt>
                      <c:pt idx="2493">
                        <c:v>997.32799999999997</c:v>
                      </c:pt>
                      <c:pt idx="2494">
                        <c:v>997.72699999999998</c:v>
                      </c:pt>
                      <c:pt idx="2495">
                        <c:v>998.12800000000004</c:v>
                      </c:pt>
                      <c:pt idx="2496">
                        <c:v>998.52700000000004</c:v>
                      </c:pt>
                      <c:pt idx="2497">
                        <c:v>998.92700000000002</c:v>
                      </c:pt>
                      <c:pt idx="2498">
                        <c:v>999.32799999999997</c:v>
                      </c:pt>
                      <c:pt idx="2499">
                        <c:v>999.72699999999998</c:v>
                      </c:pt>
                      <c:pt idx="2500">
                        <c:v>1000.128</c:v>
                      </c:pt>
                      <c:pt idx="2501">
                        <c:v>1000.528</c:v>
                      </c:pt>
                      <c:pt idx="2502">
                        <c:v>1000.928</c:v>
                      </c:pt>
                      <c:pt idx="2503">
                        <c:v>1001.328</c:v>
                      </c:pt>
                      <c:pt idx="2504">
                        <c:v>1001.728</c:v>
                      </c:pt>
                      <c:pt idx="2505">
                        <c:v>1002.128</c:v>
                      </c:pt>
                      <c:pt idx="2506">
                        <c:v>1002.528</c:v>
                      </c:pt>
                      <c:pt idx="2507">
                        <c:v>1002.928</c:v>
                      </c:pt>
                      <c:pt idx="2508">
                        <c:v>1003.328</c:v>
                      </c:pt>
                      <c:pt idx="2509">
                        <c:v>1003.728</c:v>
                      </c:pt>
                      <c:pt idx="2510">
                        <c:v>1004.128</c:v>
                      </c:pt>
                      <c:pt idx="2511">
                        <c:v>1004.528</c:v>
                      </c:pt>
                      <c:pt idx="2512">
                        <c:v>1004.928</c:v>
                      </c:pt>
                      <c:pt idx="2513">
                        <c:v>1005.328</c:v>
                      </c:pt>
                      <c:pt idx="2514">
                        <c:v>1005.728</c:v>
                      </c:pt>
                      <c:pt idx="2515">
                        <c:v>1006.128</c:v>
                      </c:pt>
                      <c:pt idx="2516">
                        <c:v>1006.528</c:v>
                      </c:pt>
                      <c:pt idx="2517">
                        <c:v>1006.928</c:v>
                      </c:pt>
                      <c:pt idx="2518">
                        <c:v>1007.328</c:v>
                      </c:pt>
                      <c:pt idx="2519">
                        <c:v>1007.728</c:v>
                      </c:pt>
                      <c:pt idx="2520">
                        <c:v>1008.128</c:v>
                      </c:pt>
                      <c:pt idx="2521">
                        <c:v>1008.529</c:v>
                      </c:pt>
                      <c:pt idx="2522">
                        <c:v>1008.929</c:v>
                      </c:pt>
                      <c:pt idx="2523">
                        <c:v>1009.329</c:v>
                      </c:pt>
                      <c:pt idx="2524">
                        <c:v>1009.729</c:v>
                      </c:pt>
                      <c:pt idx="2525">
                        <c:v>1010.129</c:v>
                      </c:pt>
                      <c:pt idx="2526">
                        <c:v>1010.529</c:v>
                      </c:pt>
                      <c:pt idx="2527">
                        <c:v>1010.929</c:v>
                      </c:pt>
                      <c:pt idx="2528">
                        <c:v>1011.329</c:v>
                      </c:pt>
                      <c:pt idx="2529">
                        <c:v>1011.729</c:v>
                      </c:pt>
                      <c:pt idx="2530">
                        <c:v>1012.129</c:v>
                      </c:pt>
                      <c:pt idx="2531">
                        <c:v>1012.529</c:v>
                      </c:pt>
                      <c:pt idx="2532">
                        <c:v>1012.929</c:v>
                      </c:pt>
                      <c:pt idx="2533">
                        <c:v>1013.329</c:v>
                      </c:pt>
                      <c:pt idx="2534">
                        <c:v>1013.729</c:v>
                      </c:pt>
                      <c:pt idx="2535">
                        <c:v>1014.129</c:v>
                      </c:pt>
                      <c:pt idx="2536">
                        <c:v>1014.529</c:v>
                      </c:pt>
                      <c:pt idx="2537">
                        <c:v>1014.929</c:v>
                      </c:pt>
                      <c:pt idx="2538">
                        <c:v>1015.329</c:v>
                      </c:pt>
                      <c:pt idx="2539">
                        <c:v>1015.729</c:v>
                      </c:pt>
                      <c:pt idx="2540">
                        <c:v>1016.129</c:v>
                      </c:pt>
                      <c:pt idx="2541">
                        <c:v>1016.529</c:v>
                      </c:pt>
                      <c:pt idx="2542">
                        <c:v>1016.929</c:v>
                      </c:pt>
                      <c:pt idx="2543">
                        <c:v>1017.329</c:v>
                      </c:pt>
                      <c:pt idx="2544">
                        <c:v>1017.729</c:v>
                      </c:pt>
                      <c:pt idx="2545">
                        <c:v>1018.129</c:v>
                      </c:pt>
                      <c:pt idx="2546">
                        <c:v>1018.529</c:v>
                      </c:pt>
                      <c:pt idx="2547">
                        <c:v>1018.929</c:v>
                      </c:pt>
                      <c:pt idx="2548">
                        <c:v>1019.329</c:v>
                      </c:pt>
                      <c:pt idx="2549">
                        <c:v>1019.729</c:v>
                      </c:pt>
                      <c:pt idx="2550">
                        <c:v>1020.129</c:v>
                      </c:pt>
                      <c:pt idx="2551">
                        <c:v>1020.529</c:v>
                      </c:pt>
                      <c:pt idx="2552">
                        <c:v>1020.929</c:v>
                      </c:pt>
                      <c:pt idx="2553">
                        <c:v>1021.329</c:v>
                      </c:pt>
                      <c:pt idx="2554">
                        <c:v>1021.729</c:v>
                      </c:pt>
                      <c:pt idx="2555">
                        <c:v>1022.129</c:v>
                      </c:pt>
                      <c:pt idx="2556">
                        <c:v>1022.529</c:v>
                      </c:pt>
                      <c:pt idx="2557">
                        <c:v>1022.929</c:v>
                      </c:pt>
                      <c:pt idx="2558">
                        <c:v>1023.329</c:v>
                      </c:pt>
                      <c:pt idx="2559">
                        <c:v>1023.729</c:v>
                      </c:pt>
                      <c:pt idx="2560">
                        <c:v>1024.1289999999999</c:v>
                      </c:pt>
                      <c:pt idx="2561">
                        <c:v>1024.5309999999999</c:v>
                      </c:pt>
                      <c:pt idx="2562">
                        <c:v>1024.931</c:v>
                      </c:pt>
                      <c:pt idx="2563">
                        <c:v>1025.3309999999999</c:v>
                      </c:pt>
                      <c:pt idx="2564">
                        <c:v>1025.731</c:v>
                      </c:pt>
                      <c:pt idx="2565">
                        <c:v>1026.1310000000001</c:v>
                      </c:pt>
                      <c:pt idx="2566">
                        <c:v>1026.5309999999999</c:v>
                      </c:pt>
                      <c:pt idx="2567">
                        <c:v>1026.931</c:v>
                      </c:pt>
                      <c:pt idx="2568">
                        <c:v>1027.3309999999999</c:v>
                      </c:pt>
                      <c:pt idx="2569">
                        <c:v>1027.731</c:v>
                      </c:pt>
                      <c:pt idx="2570">
                        <c:v>1028.1310000000001</c:v>
                      </c:pt>
                      <c:pt idx="2571">
                        <c:v>1028.5309999999999</c:v>
                      </c:pt>
                      <c:pt idx="2572">
                        <c:v>1028.931</c:v>
                      </c:pt>
                      <c:pt idx="2573">
                        <c:v>1029.3309999999999</c:v>
                      </c:pt>
                      <c:pt idx="2574">
                        <c:v>1029.731</c:v>
                      </c:pt>
                      <c:pt idx="2575">
                        <c:v>1030.1310000000001</c:v>
                      </c:pt>
                      <c:pt idx="2576">
                        <c:v>1030.5309999999999</c:v>
                      </c:pt>
                      <c:pt idx="2577">
                        <c:v>1030.931</c:v>
                      </c:pt>
                      <c:pt idx="2578">
                        <c:v>1031.3309999999999</c:v>
                      </c:pt>
                      <c:pt idx="2579">
                        <c:v>1031.731</c:v>
                      </c:pt>
                      <c:pt idx="2580">
                        <c:v>1032.1310000000001</c:v>
                      </c:pt>
                      <c:pt idx="2581">
                        <c:v>1032.5319999999999</c:v>
                      </c:pt>
                      <c:pt idx="2582">
                        <c:v>1032.932</c:v>
                      </c:pt>
                      <c:pt idx="2583">
                        <c:v>1033.3320000000001</c:v>
                      </c:pt>
                      <c:pt idx="2584">
                        <c:v>1033.732</c:v>
                      </c:pt>
                      <c:pt idx="2585">
                        <c:v>1034.1320000000001</c:v>
                      </c:pt>
                      <c:pt idx="2586">
                        <c:v>1034.5319999999999</c:v>
                      </c:pt>
                      <c:pt idx="2587">
                        <c:v>1034.932</c:v>
                      </c:pt>
                      <c:pt idx="2588">
                        <c:v>1035.3320000000001</c:v>
                      </c:pt>
                      <c:pt idx="2589">
                        <c:v>1035.732</c:v>
                      </c:pt>
                      <c:pt idx="2590">
                        <c:v>1036.1320000000001</c:v>
                      </c:pt>
                      <c:pt idx="2591">
                        <c:v>1036.5319999999999</c:v>
                      </c:pt>
                      <c:pt idx="2592">
                        <c:v>1036.932</c:v>
                      </c:pt>
                      <c:pt idx="2593">
                        <c:v>1037.3320000000001</c:v>
                      </c:pt>
                      <c:pt idx="2594">
                        <c:v>1037.732</c:v>
                      </c:pt>
                      <c:pt idx="2595">
                        <c:v>1038.1320000000001</c:v>
                      </c:pt>
                      <c:pt idx="2596">
                        <c:v>1038.5319999999999</c:v>
                      </c:pt>
                      <c:pt idx="2597">
                        <c:v>1038.932</c:v>
                      </c:pt>
                      <c:pt idx="2598">
                        <c:v>1039.3320000000001</c:v>
                      </c:pt>
                      <c:pt idx="2599">
                        <c:v>1039.732</c:v>
                      </c:pt>
                      <c:pt idx="2600">
                        <c:v>1040.1320000000001</c:v>
                      </c:pt>
                      <c:pt idx="2601">
                        <c:v>1040.5319999999999</c:v>
                      </c:pt>
                      <c:pt idx="2602">
                        <c:v>1040.932</c:v>
                      </c:pt>
                      <c:pt idx="2603">
                        <c:v>1041.3320000000001</c:v>
                      </c:pt>
                      <c:pt idx="2604">
                        <c:v>1041.732</c:v>
                      </c:pt>
                      <c:pt idx="2605">
                        <c:v>1042.1320000000001</c:v>
                      </c:pt>
                      <c:pt idx="2606">
                        <c:v>1042.5319999999999</c:v>
                      </c:pt>
                      <c:pt idx="2607">
                        <c:v>1042.932</c:v>
                      </c:pt>
                      <c:pt idx="2608">
                        <c:v>1043.3320000000001</c:v>
                      </c:pt>
                      <c:pt idx="2609">
                        <c:v>1043.732</c:v>
                      </c:pt>
                      <c:pt idx="2610">
                        <c:v>1044.1320000000001</c:v>
                      </c:pt>
                      <c:pt idx="2611">
                        <c:v>1044.5329999999999</c:v>
                      </c:pt>
                      <c:pt idx="2612">
                        <c:v>1044.933</c:v>
                      </c:pt>
                      <c:pt idx="2613">
                        <c:v>1045.3330000000001</c:v>
                      </c:pt>
                      <c:pt idx="2614">
                        <c:v>1045.7329999999999</c:v>
                      </c:pt>
                      <c:pt idx="2615">
                        <c:v>1046.1320000000001</c:v>
                      </c:pt>
                      <c:pt idx="2616">
                        <c:v>1046.5329999999999</c:v>
                      </c:pt>
                      <c:pt idx="2617">
                        <c:v>1046.933</c:v>
                      </c:pt>
                      <c:pt idx="2618">
                        <c:v>1047.3330000000001</c:v>
                      </c:pt>
                      <c:pt idx="2619">
                        <c:v>1047.7329999999999</c:v>
                      </c:pt>
                      <c:pt idx="2620">
                        <c:v>1048.1320000000001</c:v>
                      </c:pt>
                      <c:pt idx="2621">
                        <c:v>1048.5329999999999</c:v>
                      </c:pt>
                      <c:pt idx="2622">
                        <c:v>1048.933</c:v>
                      </c:pt>
                      <c:pt idx="2623">
                        <c:v>1049.3330000000001</c:v>
                      </c:pt>
                      <c:pt idx="2624">
                        <c:v>1049.7329999999999</c:v>
                      </c:pt>
                      <c:pt idx="2625">
                        <c:v>1050.133</c:v>
                      </c:pt>
                      <c:pt idx="2626">
                        <c:v>1050.5329999999999</c:v>
                      </c:pt>
                      <c:pt idx="2627">
                        <c:v>1050.933</c:v>
                      </c:pt>
                      <c:pt idx="2628">
                        <c:v>1051.3330000000001</c:v>
                      </c:pt>
                      <c:pt idx="2629">
                        <c:v>1051.7329999999999</c:v>
                      </c:pt>
                      <c:pt idx="2630">
                        <c:v>1052.133</c:v>
                      </c:pt>
                      <c:pt idx="2631">
                        <c:v>1052.5329999999999</c:v>
                      </c:pt>
                      <c:pt idx="2632">
                        <c:v>1052.933</c:v>
                      </c:pt>
                      <c:pt idx="2633">
                        <c:v>1053.3330000000001</c:v>
                      </c:pt>
                      <c:pt idx="2634">
                        <c:v>1053.7329999999999</c:v>
                      </c:pt>
                      <c:pt idx="2635">
                        <c:v>1054.133</c:v>
                      </c:pt>
                      <c:pt idx="2636">
                        <c:v>1054.5329999999999</c:v>
                      </c:pt>
                      <c:pt idx="2637">
                        <c:v>1054.933</c:v>
                      </c:pt>
                      <c:pt idx="2638">
                        <c:v>1055.3330000000001</c:v>
                      </c:pt>
                      <c:pt idx="2639">
                        <c:v>1055.7329999999999</c:v>
                      </c:pt>
                      <c:pt idx="2640">
                        <c:v>1056.133</c:v>
                      </c:pt>
                      <c:pt idx="2641">
                        <c:v>1056.5329999999999</c:v>
                      </c:pt>
                      <c:pt idx="2642">
                        <c:v>1056.933</c:v>
                      </c:pt>
                      <c:pt idx="2643">
                        <c:v>1057.3330000000001</c:v>
                      </c:pt>
                      <c:pt idx="2644">
                        <c:v>1057.7329999999999</c:v>
                      </c:pt>
                      <c:pt idx="2645">
                        <c:v>1058.133</c:v>
                      </c:pt>
                      <c:pt idx="2646">
                        <c:v>1058.5329999999999</c:v>
                      </c:pt>
                      <c:pt idx="2647">
                        <c:v>1058.933</c:v>
                      </c:pt>
                      <c:pt idx="2648">
                        <c:v>1059.3330000000001</c:v>
                      </c:pt>
                      <c:pt idx="2649">
                        <c:v>1059.7329999999999</c:v>
                      </c:pt>
                      <c:pt idx="2650">
                        <c:v>1060.133</c:v>
                      </c:pt>
                      <c:pt idx="2651">
                        <c:v>1060.5329999999999</c:v>
                      </c:pt>
                      <c:pt idx="2652">
                        <c:v>1060.933</c:v>
                      </c:pt>
                      <c:pt idx="2653">
                        <c:v>1061.3330000000001</c:v>
                      </c:pt>
                      <c:pt idx="2654">
                        <c:v>1061.7329999999999</c:v>
                      </c:pt>
                      <c:pt idx="2655">
                        <c:v>1062.133</c:v>
                      </c:pt>
                      <c:pt idx="2656">
                        <c:v>1062.5329999999999</c:v>
                      </c:pt>
                      <c:pt idx="2657">
                        <c:v>1062.933</c:v>
                      </c:pt>
                      <c:pt idx="2658">
                        <c:v>1063.3330000000001</c:v>
                      </c:pt>
                      <c:pt idx="2659">
                        <c:v>1063.7329999999999</c:v>
                      </c:pt>
                      <c:pt idx="2660">
                        <c:v>1064.133</c:v>
                      </c:pt>
                      <c:pt idx="2661">
                        <c:v>1064.5329999999999</c:v>
                      </c:pt>
                      <c:pt idx="2662">
                        <c:v>1064.933</c:v>
                      </c:pt>
                      <c:pt idx="2663">
                        <c:v>1065.3330000000001</c:v>
                      </c:pt>
                      <c:pt idx="2664">
                        <c:v>1065.7329999999999</c:v>
                      </c:pt>
                      <c:pt idx="2665">
                        <c:v>1066.133</c:v>
                      </c:pt>
                      <c:pt idx="2666">
                        <c:v>1066.5329999999999</c:v>
                      </c:pt>
                      <c:pt idx="2667">
                        <c:v>1066.933</c:v>
                      </c:pt>
                      <c:pt idx="2668">
                        <c:v>1067.3330000000001</c:v>
                      </c:pt>
                      <c:pt idx="2669">
                        <c:v>1067.7329999999999</c:v>
                      </c:pt>
                      <c:pt idx="2670">
                        <c:v>1068.133</c:v>
                      </c:pt>
                      <c:pt idx="2671">
                        <c:v>1068.5340000000001</c:v>
                      </c:pt>
                      <c:pt idx="2672">
                        <c:v>1068.934</c:v>
                      </c:pt>
                      <c:pt idx="2673">
                        <c:v>1069.3340000000001</c:v>
                      </c:pt>
                      <c:pt idx="2674">
                        <c:v>1069.7339999999999</c:v>
                      </c:pt>
                      <c:pt idx="2675">
                        <c:v>1070.134</c:v>
                      </c:pt>
                      <c:pt idx="2676">
                        <c:v>1070.5340000000001</c:v>
                      </c:pt>
                      <c:pt idx="2677">
                        <c:v>1070.934</c:v>
                      </c:pt>
                      <c:pt idx="2678">
                        <c:v>1071.3340000000001</c:v>
                      </c:pt>
                      <c:pt idx="2679">
                        <c:v>1071.7339999999999</c:v>
                      </c:pt>
                      <c:pt idx="2680">
                        <c:v>1072.134</c:v>
                      </c:pt>
                      <c:pt idx="2681">
                        <c:v>1072.5340000000001</c:v>
                      </c:pt>
                      <c:pt idx="2682">
                        <c:v>1072.934</c:v>
                      </c:pt>
                      <c:pt idx="2683">
                        <c:v>1073.3340000000001</c:v>
                      </c:pt>
                      <c:pt idx="2684">
                        <c:v>1073.7339999999999</c:v>
                      </c:pt>
                      <c:pt idx="2685">
                        <c:v>1074.134</c:v>
                      </c:pt>
                      <c:pt idx="2686">
                        <c:v>1074.5340000000001</c:v>
                      </c:pt>
                      <c:pt idx="2687">
                        <c:v>1074.934</c:v>
                      </c:pt>
                      <c:pt idx="2688">
                        <c:v>1075.3340000000001</c:v>
                      </c:pt>
                      <c:pt idx="2689">
                        <c:v>1075.7339999999999</c:v>
                      </c:pt>
                      <c:pt idx="2690">
                        <c:v>1076.134</c:v>
                      </c:pt>
                      <c:pt idx="2691">
                        <c:v>1076.5340000000001</c:v>
                      </c:pt>
                      <c:pt idx="2692">
                        <c:v>1076.934</c:v>
                      </c:pt>
                      <c:pt idx="2693">
                        <c:v>1077.3340000000001</c:v>
                      </c:pt>
                      <c:pt idx="2694">
                        <c:v>1077.7339999999999</c:v>
                      </c:pt>
                      <c:pt idx="2695">
                        <c:v>1078.134</c:v>
                      </c:pt>
                      <c:pt idx="2696">
                        <c:v>1078.5340000000001</c:v>
                      </c:pt>
                      <c:pt idx="2697">
                        <c:v>1078.934</c:v>
                      </c:pt>
                      <c:pt idx="2698">
                        <c:v>1079.3340000000001</c:v>
                      </c:pt>
                      <c:pt idx="2699">
                        <c:v>1079.7339999999999</c:v>
                      </c:pt>
                      <c:pt idx="2700">
                        <c:v>1080.134</c:v>
                      </c:pt>
                      <c:pt idx="2701">
                        <c:v>1080.5350000000001</c:v>
                      </c:pt>
                      <c:pt idx="2702">
                        <c:v>1080.934</c:v>
                      </c:pt>
                      <c:pt idx="2703">
                        <c:v>1081.3340000000001</c:v>
                      </c:pt>
                      <c:pt idx="2704">
                        <c:v>1081.7339999999999</c:v>
                      </c:pt>
                      <c:pt idx="2705">
                        <c:v>1082.135</c:v>
                      </c:pt>
                      <c:pt idx="2706">
                        <c:v>1082.5350000000001</c:v>
                      </c:pt>
                      <c:pt idx="2707">
                        <c:v>1082.934</c:v>
                      </c:pt>
                      <c:pt idx="2708">
                        <c:v>1083.3340000000001</c:v>
                      </c:pt>
                      <c:pt idx="2709">
                        <c:v>1083.7339999999999</c:v>
                      </c:pt>
                      <c:pt idx="2710">
                        <c:v>1084.135</c:v>
                      </c:pt>
                      <c:pt idx="2711">
                        <c:v>1084.5350000000001</c:v>
                      </c:pt>
                      <c:pt idx="2712">
                        <c:v>1084.9349999999999</c:v>
                      </c:pt>
                      <c:pt idx="2713">
                        <c:v>1085.335</c:v>
                      </c:pt>
                      <c:pt idx="2714">
                        <c:v>1085.7349999999999</c:v>
                      </c:pt>
                      <c:pt idx="2715">
                        <c:v>1086.135</c:v>
                      </c:pt>
                      <c:pt idx="2716">
                        <c:v>1086.5350000000001</c:v>
                      </c:pt>
                      <c:pt idx="2717">
                        <c:v>1086.9349999999999</c:v>
                      </c:pt>
                      <c:pt idx="2718">
                        <c:v>1087.335</c:v>
                      </c:pt>
                      <c:pt idx="2719">
                        <c:v>1087.7349999999999</c:v>
                      </c:pt>
                      <c:pt idx="2720">
                        <c:v>1088.135</c:v>
                      </c:pt>
                      <c:pt idx="2721">
                        <c:v>1088.5350000000001</c:v>
                      </c:pt>
                      <c:pt idx="2722">
                        <c:v>1088.9349999999999</c:v>
                      </c:pt>
                      <c:pt idx="2723">
                        <c:v>1089.335</c:v>
                      </c:pt>
                      <c:pt idx="2724">
                        <c:v>1089.7349999999999</c:v>
                      </c:pt>
                      <c:pt idx="2725">
                        <c:v>1090.135</c:v>
                      </c:pt>
                      <c:pt idx="2726">
                        <c:v>1090.5350000000001</c:v>
                      </c:pt>
                      <c:pt idx="2727">
                        <c:v>1090.9349999999999</c:v>
                      </c:pt>
                      <c:pt idx="2728">
                        <c:v>1091.335</c:v>
                      </c:pt>
                      <c:pt idx="2729">
                        <c:v>1091.7349999999999</c:v>
                      </c:pt>
                      <c:pt idx="2730">
                        <c:v>1092.135</c:v>
                      </c:pt>
                      <c:pt idx="2731">
                        <c:v>1092.5350000000001</c:v>
                      </c:pt>
                      <c:pt idx="2732">
                        <c:v>1092.9349999999999</c:v>
                      </c:pt>
                      <c:pt idx="2733">
                        <c:v>1093.335</c:v>
                      </c:pt>
                      <c:pt idx="2734">
                        <c:v>1093.7349999999999</c:v>
                      </c:pt>
                      <c:pt idx="2735">
                        <c:v>1094.135</c:v>
                      </c:pt>
                      <c:pt idx="2736">
                        <c:v>1094.5350000000001</c:v>
                      </c:pt>
                      <c:pt idx="2737">
                        <c:v>1094.9349999999999</c:v>
                      </c:pt>
                      <c:pt idx="2738">
                        <c:v>1095.335</c:v>
                      </c:pt>
                      <c:pt idx="2739">
                        <c:v>1095.7349999999999</c:v>
                      </c:pt>
                      <c:pt idx="2740">
                        <c:v>1096.135</c:v>
                      </c:pt>
                      <c:pt idx="2741">
                        <c:v>1096.5350000000001</c:v>
                      </c:pt>
                      <c:pt idx="2742">
                        <c:v>1096.9349999999999</c:v>
                      </c:pt>
                      <c:pt idx="2743">
                        <c:v>1097.335</c:v>
                      </c:pt>
                      <c:pt idx="2744">
                        <c:v>1097.7349999999999</c:v>
                      </c:pt>
                      <c:pt idx="2745">
                        <c:v>1098.135</c:v>
                      </c:pt>
                      <c:pt idx="2746">
                        <c:v>1098.5350000000001</c:v>
                      </c:pt>
                      <c:pt idx="2747">
                        <c:v>1098.9349999999999</c:v>
                      </c:pt>
                      <c:pt idx="2748">
                        <c:v>1099.335</c:v>
                      </c:pt>
                      <c:pt idx="2749">
                        <c:v>1099.7349999999999</c:v>
                      </c:pt>
                      <c:pt idx="2750">
                        <c:v>1100.135</c:v>
                      </c:pt>
                      <c:pt idx="2751">
                        <c:v>1100.537</c:v>
                      </c:pt>
                      <c:pt idx="2752">
                        <c:v>1100.9369999999999</c:v>
                      </c:pt>
                      <c:pt idx="2753">
                        <c:v>1101.337</c:v>
                      </c:pt>
                      <c:pt idx="2754">
                        <c:v>1101.7370000000001</c:v>
                      </c:pt>
                      <c:pt idx="2755">
                        <c:v>1102.1369999999999</c:v>
                      </c:pt>
                      <c:pt idx="2756">
                        <c:v>1102.537</c:v>
                      </c:pt>
                      <c:pt idx="2757">
                        <c:v>1102.9369999999999</c:v>
                      </c:pt>
                      <c:pt idx="2758">
                        <c:v>1103.337</c:v>
                      </c:pt>
                      <c:pt idx="2759">
                        <c:v>1103.7370000000001</c:v>
                      </c:pt>
                      <c:pt idx="2760">
                        <c:v>1104.1369999999999</c:v>
                      </c:pt>
                      <c:pt idx="2761">
                        <c:v>1104.538</c:v>
                      </c:pt>
                      <c:pt idx="2762">
                        <c:v>1104.9380000000001</c:v>
                      </c:pt>
                      <c:pt idx="2763">
                        <c:v>1105.338</c:v>
                      </c:pt>
                      <c:pt idx="2764">
                        <c:v>1105.7380000000001</c:v>
                      </c:pt>
                      <c:pt idx="2765">
                        <c:v>1106.1379999999999</c:v>
                      </c:pt>
                      <c:pt idx="2766">
                        <c:v>1106.538</c:v>
                      </c:pt>
                      <c:pt idx="2767">
                        <c:v>1106.9380000000001</c:v>
                      </c:pt>
                      <c:pt idx="2768">
                        <c:v>1107.338</c:v>
                      </c:pt>
                      <c:pt idx="2769">
                        <c:v>1107.7380000000001</c:v>
                      </c:pt>
                      <c:pt idx="2770">
                        <c:v>1108.1379999999999</c:v>
                      </c:pt>
                      <c:pt idx="2771">
                        <c:v>1108.538</c:v>
                      </c:pt>
                      <c:pt idx="2772">
                        <c:v>1108.9380000000001</c:v>
                      </c:pt>
                      <c:pt idx="2773">
                        <c:v>1109.338</c:v>
                      </c:pt>
                      <c:pt idx="2774">
                        <c:v>1109.7380000000001</c:v>
                      </c:pt>
                      <c:pt idx="2775">
                        <c:v>1110.1379999999999</c:v>
                      </c:pt>
                      <c:pt idx="2776">
                        <c:v>1110.538</c:v>
                      </c:pt>
                      <c:pt idx="2777">
                        <c:v>1110.9380000000001</c:v>
                      </c:pt>
                      <c:pt idx="2778">
                        <c:v>1111.338</c:v>
                      </c:pt>
                      <c:pt idx="2779">
                        <c:v>1111.7380000000001</c:v>
                      </c:pt>
                      <c:pt idx="2780">
                        <c:v>1112.1379999999999</c:v>
                      </c:pt>
                      <c:pt idx="2781">
                        <c:v>1112.538</c:v>
                      </c:pt>
                      <c:pt idx="2782">
                        <c:v>1112.9380000000001</c:v>
                      </c:pt>
                      <c:pt idx="2783">
                        <c:v>1113.338</c:v>
                      </c:pt>
                      <c:pt idx="2784">
                        <c:v>1113.7380000000001</c:v>
                      </c:pt>
                      <c:pt idx="2785">
                        <c:v>1114.1379999999999</c:v>
                      </c:pt>
                      <c:pt idx="2786">
                        <c:v>1114.538</c:v>
                      </c:pt>
                      <c:pt idx="2787">
                        <c:v>1114.9380000000001</c:v>
                      </c:pt>
                      <c:pt idx="2788">
                        <c:v>1115.338</c:v>
                      </c:pt>
                      <c:pt idx="2789">
                        <c:v>1115.7380000000001</c:v>
                      </c:pt>
                      <c:pt idx="2790">
                        <c:v>1116.1379999999999</c:v>
                      </c:pt>
                      <c:pt idx="2791">
                        <c:v>1116.539</c:v>
                      </c:pt>
                      <c:pt idx="2792">
                        <c:v>1116.9380000000001</c:v>
                      </c:pt>
                      <c:pt idx="2793">
                        <c:v>1117.3389999999999</c:v>
                      </c:pt>
                      <c:pt idx="2794">
                        <c:v>1117.739</c:v>
                      </c:pt>
                      <c:pt idx="2795">
                        <c:v>1118.1389999999999</c:v>
                      </c:pt>
                      <c:pt idx="2796">
                        <c:v>1118.539</c:v>
                      </c:pt>
                      <c:pt idx="2797">
                        <c:v>1118.9380000000001</c:v>
                      </c:pt>
                      <c:pt idx="2798">
                        <c:v>1119.3389999999999</c:v>
                      </c:pt>
                      <c:pt idx="2799">
                        <c:v>1119.739</c:v>
                      </c:pt>
                      <c:pt idx="2800">
                        <c:v>1120.1389999999999</c:v>
                      </c:pt>
                      <c:pt idx="2801">
                        <c:v>1120.539</c:v>
                      </c:pt>
                      <c:pt idx="2802">
                        <c:v>1120.9390000000001</c:v>
                      </c:pt>
                      <c:pt idx="2803">
                        <c:v>1121.3389999999999</c:v>
                      </c:pt>
                      <c:pt idx="2804">
                        <c:v>1121.739</c:v>
                      </c:pt>
                      <c:pt idx="2805">
                        <c:v>1122.1389999999999</c:v>
                      </c:pt>
                      <c:pt idx="2806">
                        <c:v>1122.539</c:v>
                      </c:pt>
                      <c:pt idx="2807">
                        <c:v>1122.9390000000001</c:v>
                      </c:pt>
                      <c:pt idx="2808">
                        <c:v>1123.3389999999999</c:v>
                      </c:pt>
                      <c:pt idx="2809">
                        <c:v>1123.739</c:v>
                      </c:pt>
                      <c:pt idx="2810">
                        <c:v>1124.1389999999999</c:v>
                      </c:pt>
                      <c:pt idx="2811">
                        <c:v>1124.539</c:v>
                      </c:pt>
                      <c:pt idx="2812">
                        <c:v>1124.9390000000001</c:v>
                      </c:pt>
                      <c:pt idx="2813">
                        <c:v>1125.3389999999999</c:v>
                      </c:pt>
                      <c:pt idx="2814">
                        <c:v>1125.739</c:v>
                      </c:pt>
                      <c:pt idx="2815">
                        <c:v>1126.1389999999999</c:v>
                      </c:pt>
                      <c:pt idx="2816">
                        <c:v>1126.539</c:v>
                      </c:pt>
                      <c:pt idx="2817">
                        <c:v>1126.9390000000001</c:v>
                      </c:pt>
                      <c:pt idx="2818">
                        <c:v>1127.3389999999999</c:v>
                      </c:pt>
                      <c:pt idx="2819">
                        <c:v>1127.739</c:v>
                      </c:pt>
                      <c:pt idx="2820">
                        <c:v>1128.1389999999999</c:v>
                      </c:pt>
                      <c:pt idx="2821">
                        <c:v>1128.539</c:v>
                      </c:pt>
                      <c:pt idx="2822">
                        <c:v>1128.9390000000001</c:v>
                      </c:pt>
                      <c:pt idx="2823">
                        <c:v>1129.3389999999999</c:v>
                      </c:pt>
                      <c:pt idx="2824">
                        <c:v>1129.739</c:v>
                      </c:pt>
                      <c:pt idx="2825">
                        <c:v>1130.1389999999999</c:v>
                      </c:pt>
                      <c:pt idx="2826">
                        <c:v>1130.539</c:v>
                      </c:pt>
                      <c:pt idx="2827">
                        <c:v>1130.9390000000001</c:v>
                      </c:pt>
                      <c:pt idx="2828">
                        <c:v>1131.3389999999999</c:v>
                      </c:pt>
                      <c:pt idx="2829">
                        <c:v>1131.739</c:v>
                      </c:pt>
                      <c:pt idx="2830">
                        <c:v>1132.1389999999999</c:v>
                      </c:pt>
                      <c:pt idx="2831">
                        <c:v>1132.54</c:v>
                      </c:pt>
                      <c:pt idx="2832">
                        <c:v>1132.9390000000001</c:v>
                      </c:pt>
                      <c:pt idx="2833">
                        <c:v>1133.3389999999999</c:v>
                      </c:pt>
                      <c:pt idx="2834">
                        <c:v>1133.74</c:v>
                      </c:pt>
                      <c:pt idx="2835">
                        <c:v>1134.1400000000001</c:v>
                      </c:pt>
                      <c:pt idx="2836">
                        <c:v>1134.54</c:v>
                      </c:pt>
                      <c:pt idx="2837">
                        <c:v>1134.9390000000001</c:v>
                      </c:pt>
                      <c:pt idx="2838">
                        <c:v>1135.3389999999999</c:v>
                      </c:pt>
                      <c:pt idx="2839">
                        <c:v>1135.74</c:v>
                      </c:pt>
                      <c:pt idx="2840">
                        <c:v>1136.1389999999999</c:v>
                      </c:pt>
                      <c:pt idx="2841">
                        <c:v>1136.54</c:v>
                      </c:pt>
                      <c:pt idx="2842">
                        <c:v>1136.94</c:v>
                      </c:pt>
                      <c:pt idx="2843">
                        <c:v>1137.3399999999999</c:v>
                      </c:pt>
                      <c:pt idx="2844">
                        <c:v>1137.74</c:v>
                      </c:pt>
                      <c:pt idx="2845">
                        <c:v>1138.1400000000001</c:v>
                      </c:pt>
                      <c:pt idx="2846">
                        <c:v>1138.54</c:v>
                      </c:pt>
                      <c:pt idx="2847">
                        <c:v>1138.94</c:v>
                      </c:pt>
                      <c:pt idx="2848">
                        <c:v>1139.3399999999999</c:v>
                      </c:pt>
                      <c:pt idx="2849">
                        <c:v>1139.74</c:v>
                      </c:pt>
                      <c:pt idx="2850">
                        <c:v>1140.1400000000001</c:v>
                      </c:pt>
                      <c:pt idx="2851">
                        <c:v>1140.5419999999999</c:v>
                      </c:pt>
                      <c:pt idx="2852">
                        <c:v>1140.942</c:v>
                      </c:pt>
                      <c:pt idx="2853">
                        <c:v>1141.3420000000001</c:v>
                      </c:pt>
                      <c:pt idx="2854">
                        <c:v>1141.742</c:v>
                      </c:pt>
                      <c:pt idx="2855">
                        <c:v>1142.1420000000001</c:v>
                      </c:pt>
                      <c:pt idx="2856">
                        <c:v>1142.5419999999999</c:v>
                      </c:pt>
                      <c:pt idx="2857">
                        <c:v>1142.942</c:v>
                      </c:pt>
                      <c:pt idx="2858">
                        <c:v>1143.3420000000001</c:v>
                      </c:pt>
                      <c:pt idx="2859">
                        <c:v>1143.742</c:v>
                      </c:pt>
                      <c:pt idx="2860">
                        <c:v>1144.1420000000001</c:v>
                      </c:pt>
                      <c:pt idx="2861">
                        <c:v>1144.5419999999999</c:v>
                      </c:pt>
                      <c:pt idx="2862">
                        <c:v>1144.942</c:v>
                      </c:pt>
                      <c:pt idx="2863">
                        <c:v>1145.3420000000001</c:v>
                      </c:pt>
                      <c:pt idx="2864">
                        <c:v>1145.742</c:v>
                      </c:pt>
                      <c:pt idx="2865">
                        <c:v>1146.1420000000001</c:v>
                      </c:pt>
                      <c:pt idx="2866">
                        <c:v>1146.5419999999999</c:v>
                      </c:pt>
                      <c:pt idx="2867">
                        <c:v>1146.942</c:v>
                      </c:pt>
                      <c:pt idx="2868">
                        <c:v>1147.3420000000001</c:v>
                      </c:pt>
                      <c:pt idx="2869">
                        <c:v>1147.742</c:v>
                      </c:pt>
                      <c:pt idx="2870">
                        <c:v>1148.1420000000001</c:v>
                      </c:pt>
                      <c:pt idx="2871">
                        <c:v>1148.5419999999999</c:v>
                      </c:pt>
                      <c:pt idx="2872">
                        <c:v>1148.942</c:v>
                      </c:pt>
                      <c:pt idx="2873">
                        <c:v>1149.3420000000001</c:v>
                      </c:pt>
                      <c:pt idx="2874">
                        <c:v>1149.742</c:v>
                      </c:pt>
                      <c:pt idx="2875">
                        <c:v>1150.1420000000001</c:v>
                      </c:pt>
                      <c:pt idx="2876">
                        <c:v>1150.5419999999999</c:v>
                      </c:pt>
                      <c:pt idx="2877">
                        <c:v>1150.942</c:v>
                      </c:pt>
                      <c:pt idx="2878">
                        <c:v>1151.3420000000001</c:v>
                      </c:pt>
                      <c:pt idx="2879">
                        <c:v>1151.742</c:v>
                      </c:pt>
                      <c:pt idx="2880">
                        <c:v>1152.1420000000001</c:v>
                      </c:pt>
                      <c:pt idx="2881">
                        <c:v>1152.5429999999999</c:v>
                      </c:pt>
                      <c:pt idx="2882">
                        <c:v>1152.943</c:v>
                      </c:pt>
                      <c:pt idx="2883">
                        <c:v>1153.3430000000001</c:v>
                      </c:pt>
                      <c:pt idx="2884">
                        <c:v>1153.7429999999999</c:v>
                      </c:pt>
                      <c:pt idx="2885">
                        <c:v>1154.143</c:v>
                      </c:pt>
                      <c:pt idx="2886">
                        <c:v>1154.5429999999999</c:v>
                      </c:pt>
                      <c:pt idx="2887">
                        <c:v>1154.943</c:v>
                      </c:pt>
                      <c:pt idx="2888">
                        <c:v>1155.3430000000001</c:v>
                      </c:pt>
                      <c:pt idx="2889">
                        <c:v>1155.7429999999999</c:v>
                      </c:pt>
                      <c:pt idx="2890">
                        <c:v>1156.143</c:v>
                      </c:pt>
                      <c:pt idx="2891">
                        <c:v>1156.5429999999999</c:v>
                      </c:pt>
                      <c:pt idx="2892">
                        <c:v>1156.943</c:v>
                      </c:pt>
                      <c:pt idx="2893">
                        <c:v>1157.3430000000001</c:v>
                      </c:pt>
                      <c:pt idx="2894">
                        <c:v>1157.7429999999999</c:v>
                      </c:pt>
                      <c:pt idx="2895">
                        <c:v>1158.143</c:v>
                      </c:pt>
                      <c:pt idx="2896">
                        <c:v>1158.5429999999999</c:v>
                      </c:pt>
                      <c:pt idx="2897">
                        <c:v>1158.943</c:v>
                      </c:pt>
                      <c:pt idx="2898">
                        <c:v>1159.3430000000001</c:v>
                      </c:pt>
                      <c:pt idx="2899">
                        <c:v>1159.7429999999999</c:v>
                      </c:pt>
                      <c:pt idx="2900">
                        <c:v>1160.143</c:v>
                      </c:pt>
                      <c:pt idx="2901">
                        <c:v>1160.5429999999999</c:v>
                      </c:pt>
                      <c:pt idx="2902">
                        <c:v>1160.943</c:v>
                      </c:pt>
                      <c:pt idx="2903">
                        <c:v>1161.3430000000001</c:v>
                      </c:pt>
                      <c:pt idx="2904">
                        <c:v>1161.7429999999999</c:v>
                      </c:pt>
                      <c:pt idx="2905">
                        <c:v>1162.143</c:v>
                      </c:pt>
                      <c:pt idx="2906">
                        <c:v>1162.5429999999999</c:v>
                      </c:pt>
                      <c:pt idx="2907">
                        <c:v>1162.943</c:v>
                      </c:pt>
                      <c:pt idx="2908">
                        <c:v>1163.3430000000001</c:v>
                      </c:pt>
                      <c:pt idx="2909">
                        <c:v>1163.7429999999999</c:v>
                      </c:pt>
                      <c:pt idx="2910">
                        <c:v>1164.143</c:v>
                      </c:pt>
                      <c:pt idx="2911">
                        <c:v>1164.5440000000001</c:v>
                      </c:pt>
                      <c:pt idx="2912">
                        <c:v>1164.944</c:v>
                      </c:pt>
                      <c:pt idx="2913">
                        <c:v>1165.3440000000001</c:v>
                      </c:pt>
                      <c:pt idx="2914">
                        <c:v>1165.7439999999999</c:v>
                      </c:pt>
                      <c:pt idx="2915">
                        <c:v>1166.144</c:v>
                      </c:pt>
                      <c:pt idx="2916">
                        <c:v>1166.5440000000001</c:v>
                      </c:pt>
                      <c:pt idx="2917">
                        <c:v>1166.944</c:v>
                      </c:pt>
                      <c:pt idx="2918">
                        <c:v>1167.3440000000001</c:v>
                      </c:pt>
                      <c:pt idx="2919">
                        <c:v>1167.7439999999999</c:v>
                      </c:pt>
                      <c:pt idx="2920">
                        <c:v>1168.144</c:v>
                      </c:pt>
                      <c:pt idx="2921">
                        <c:v>1168.5440000000001</c:v>
                      </c:pt>
                      <c:pt idx="2922">
                        <c:v>1168.944</c:v>
                      </c:pt>
                      <c:pt idx="2923">
                        <c:v>1169.3440000000001</c:v>
                      </c:pt>
                      <c:pt idx="2924">
                        <c:v>1169.7439999999999</c:v>
                      </c:pt>
                      <c:pt idx="2925">
                        <c:v>1170.144</c:v>
                      </c:pt>
                      <c:pt idx="2926">
                        <c:v>1170.5440000000001</c:v>
                      </c:pt>
                      <c:pt idx="2927">
                        <c:v>1170.944</c:v>
                      </c:pt>
                      <c:pt idx="2928">
                        <c:v>1171.3440000000001</c:v>
                      </c:pt>
                      <c:pt idx="2929">
                        <c:v>1171.7439999999999</c:v>
                      </c:pt>
                      <c:pt idx="2930">
                        <c:v>1172.144</c:v>
                      </c:pt>
                      <c:pt idx="2931">
                        <c:v>1172.5440000000001</c:v>
                      </c:pt>
                      <c:pt idx="2932">
                        <c:v>1172.944</c:v>
                      </c:pt>
                      <c:pt idx="2933">
                        <c:v>1173.3440000000001</c:v>
                      </c:pt>
                      <c:pt idx="2934">
                        <c:v>1173.7439999999999</c:v>
                      </c:pt>
                      <c:pt idx="2935">
                        <c:v>1174.144</c:v>
                      </c:pt>
                      <c:pt idx="2936">
                        <c:v>1174.5440000000001</c:v>
                      </c:pt>
                      <c:pt idx="2937">
                        <c:v>1174.944</c:v>
                      </c:pt>
                      <c:pt idx="2938">
                        <c:v>1175.3440000000001</c:v>
                      </c:pt>
                      <c:pt idx="2939">
                        <c:v>1175.7439999999999</c:v>
                      </c:pt>
                      <c:pt idx="2940">
                        <c:v>1176.144</c:v>
                      </c:pt>
                      <c:pt idx="2941">
                        <c:v>1176.5440000000001</c:v>
                      </c:pt>
                      <c:pt idx="2942">
                        <c:v>1176.944</c:v>
                      </c:pt>
                      <c:pt idx="2943">
                        <c:v>1177.3440000000001</c:v>
                      </c:pt>
                      <c:pt idx="2944">
                        <c:v>1177.7439999999999</c:v>
                      </c:pt>
                      <c:pt idx="2945">
                        <c:v>1178.144</c:v>
                      </c:pt>
                      <c:pt idx="2946">
                        <c:v>1178.5440000000001</c:v>
                      </c:pt>
                      <c:pt idx="2947">
                        <c:v>1178.944</c:v>
                      </c:pt>
                      <c:pt idx="2948">
                        <c:v>1179.3440000000001</c:v>
                      </c:pt>
                      <c:pt idx="2949">
                        <c:v>1179.7439999999999</c:v>
                      </c:pt>
                      <c:pt idx="2950">
                        <c:v>1180.144</c:v>
                      </c:pt>
                      <c:pt idx="2951">
                        <c:v>1180.546</c:v>
                      </c:pt>
                      <c:pt idx="2952">
                        <c:v>1180.9459999999999</c:v>
                      </c:pt>
                      <c:pt idx="2953">
                        <c:v>1181.346</c:v>
                      </c:pt>
                      <c:pt idx="2954">
                        <c:v>1181.7460000000001</c:v>
                      </c:pt>
                      <c:pt idx="2955">
                        <c:v>1182.146</c:v>
                      </c:pt>
                      <c:pt idx="2956">
                        <c:v>1182.546</c:v>
                      </c:pt>
                      <c:pt idx="2957">
                        <c:v>1182.9459999999999</c:v>
                      </c:pt>
                      <c:pt idx="2958">
                        <c:v>1183.346</c:v>
                      </c:pt>
                      <c:pt idx="2959">
                        <c:v>1183.7460000000001</c:v>
                      </c:pt>
                      <c:pt idx="2960">
                        <c:v>1184.146</c:v>
                      </c:pt>
                      <c:pt idx="2961">
                        <c:v>1184.547</c:v>
                      </c:pt>
                      <c:pt idx="2962">
                        <c:v>1184.9469999999999</c:v>
                      </c:pt>
                      <c:pt idx="2963">
                        <c:v>1185.347</c:v>
                      </c:pt>
                      <c:pt idx="2964">
                        <c:v>1185.7470000000001</c:v>
                      </c:pt>
                      <c:pt idx="2965">
                        <c:v>1186.1469999999999</c:v>
                      </c:pt>
                      <c:pt idx="2966">
                        <c:v>1186.547</c:v>
                      </c:pt>
                      <c:pt idx="2967">
                        <c:v>1186.9469999999999</c:v>
                      </c:pt>
                      <c:pt idx="2968">
                        <c:v>1187.347</c:v>
                      </c:pt>
                      <c:pt idx="2969">
                        <c:v>1187.7470000000001</c:v>
                      </c:pt>
                      <c:pt idx="2970">
                        <c:v>1188.1469999999999</c:v>
                      </c:pt>
                      <c:pt idx="2971">
                        <c:v>1188.547</c:v>
                      </c:pt>
                      <c:pt idx="2972">
                        <c:v>1188.9469999999999</c:v>
                      </c:pt>
                      <c:pt idx="2973">
                        <c:v>1189.347</c:v>
                      </c:pt>
                      <c:pt idx="2974">
                        <c:v>1189.7470000000001</c:v>
                      </c:pt>
                      <c:pt idx="2975">
                        <c:v>1190.1469999999999</c:v>
                      </c:pt>
                      <c:pt idx="2976">
                        <c:v>1190.547</c:v>
                      </c:pt>
                      <c:pt idx="2977">
                        <c:v>1190.9469999999999</c:v>
                      </c:pt>
                      <c:pt idx="2978">
                        <c:v>1191.347</c:v>
                      </c:pt>
                      <c:pt idx="2979">
                        <c:v>1191.7470000000001</c:v>
                      </c:pt>
                      <c:pt idx="2980">
                        <c:v>1192.1469999999999</c:v>
                      </c:pt>
                      <c:pt idx="2981">
                        <c:v>1192.547</c:v>
                      </c:pt>
                      <c:pt idx="2982">
                        <c:v>1192.9469999999999</c:v>
                      </c:pt>
                      <c:pt idx="2983">
                        <c:v>1193.347</c:v>
                      </c:pt>
                      <c:pt idx="2984">
                        <c:v>1193.7470000000001</c:v>
                      </c:pt>
                      <c:pt idx="2985">
                        <c:v>1194.1469999999999</c:v>
                      </c:pt>
                      <c:pt idx="2986">
                        <c:v>1194.547</c:v>
                      </c:pt>
                      <c:pt idx="2987">
                        <c:v>1194.9469999999999</c:v>
                      </c:pt>
                      <c:pt idx="2988">
                        <c:v>1195.347</c:v>
                      </c:pt>
                      <c:pt idx="2989">
                        <c:v>1195.7470000000001</c:v>
                      </c:pt>
                      <c:pt idx="2990">
                        <c:v>1196.1469999999999</c:v>
                      </c:pt>
                      <c:pt idx="2991">
                        <c:v>1196.547</c:v>
                      </c:pt>
                      <c:pt idx="2992">
                        <c:v>1196.9480000000001</c:v>
                      </c:pt>
                      <c:pt idx="2993">
                        <c:v>1197.348</c:v>
                      </c:pt>
                      <c:pt idx="2994">
                        <c:v>1197.748</c:v>
                      </c:pt>
                      <c:pt idx="2995">
                        <c:v>1198.1469999999999</c:v>
                      </c:pt>
                      <c:pt idx="2996">
                        <c:v>1198.547</c:v>
                      </c:pt>
                      <c:pt idx="2997">
                        <c:v>1198.9480000000001</c:v>
                      </c:pt>
                      <c:pt idx="2998">
                        <c:v>1199.348</c:v>
                      </c:pt>
                      <c:pt idx="2999">
                        <c:v>1199.7470000000001</c:v>
                      </c:pt>
                    </c:numCache>
                  </c:numRef>
                </c:xVal>
                <c:yVal>
                  <c:numRef>
                    <c:extLst xmlns:c15="http://schemas.microsoft.com/office/drawing/2012/chart">
                      <c:ext xmlns:c15="http://schemas.microsoft.com/office/drawing/2012/chart" uri="{02D57815-91ED-43cb-92C2-25804820EDAC}">
                        <c15:formulaRef>
                          <c15:sqref>Sheet1!$B$1:$B$3000</c15:sqref>
                        </c15:formulaRef>
                      </c:ext>
                    </c:extLst>
                    <c:numCache>
                      <c:formatCode>General</c:formatCode>
                      <c:ptCount val="3000"/>
                      <c:pt idx="0">
                        <c:v>-9.8009200000001887E-5</c:v>
                      </c:pt>
                      <c:pt idx="1">
                        <c:v>-9.6627000000004996E-5</c:v>
                      </c:pt>
                      <c:pt idx="2">
                        <c:v>-9.2480400000007382E-5</c:v>
                      </c:pt>
                      <c:pt idx="3">
                        <c:v>-8.5569400000009047E-5</c:v>
                      </c:pt>
                      <c:pt idx="4">
                        <c:v>-8.8333800000009769E-5</c:v>
                      </c:pt>
                      <c:pt idx="5">
                        <c:v>-9.1098200000003552E-5</c:v>
                      </c:pt>
                      <c:pt idx="6">
                        <c:v>-8.8333800000009769E-5</c:v>
                      </c:pt>
                      <c:pt idx="7">
                        <c:v>-8.8333800000009769E-5</c:v>
                      </c:pt>
                      <c:pt idx="8">
                        <c:v>-7.341160000000593E-5</c:v>
                      </c:pt>
                      <c:pt idx="9">
                        <c:v>-5.4295000000001377E-5</c:v>
                      </c:pt>
                      <c:pt idx="10">
                        <c:v>-4.4380600000007583E-5</c:v>
                      </c:pt>
                      <c:pt idx="11">
                        <c:v>-3.355400000000302E-5</c:v>
                      </c:pt>
                      <c:pt idx="12">
                        <c:v>-2.7121800000006141E-5</c:v>
                      </c:pt>
                      <c:pt idx="13">
                        <c:v>-2.077960000000927E-5</c:v>
                      </c:pt>
                      <c:pt idx="14">
                        <c:v>-1.4005200000001571E-5</c:v>
                      </c:pt>
                      <c:pt idx="15">
                        <c:v>-1.3239600000009271E-5</c:v>
                      </c:pt>
                      <c:pt idx="16">
                        <c:v>-1.6868400000003784E-5</c:v>
                      </c:pt>
                      <c:pt idx="17">
                        <c:v>-1.7532800000004509E-5</c:v>
                      </c:pt>
                      <c:pt idx="18">
                        <c:v>-1.957940000000901E-5</c:v>
                      </c:pt>
                      <c:pt idx="19">
                        <c:v>-2.348820000000354E-5</c:v>
                      </c:pt>
                      <c:pt idx="20">
                        <c:v>-2.0576000000006628E-5</c:v>
                      </c:pt>
                      <c:pt idx="21">
                        <c:v>-1.6191600000005932E-5</c:v>
                      </c:pt>
                      <c:pt idx="22">
                        <c:v>-1.4571600000005903E-5</c:v>
                      </c:pt>
                      <c:pt idx="23">
                        <c:v>-9.9972000000051972E-6</c:v>
                      </c:pt>
                      <c:pt idx="24">
                        <c:v>-6.70500000000138E-6</c:v>
                      </c:pt>
                      <c:pt idx="25">
                        <c:v>-4.5150000000013756E-6</c:v>
                      </c:pt>
                      <c:pt idx="26">
                        <c:v>-5.22160000000592E-6</c:v>
                      </c:pt>
                      <c:pt idx="27">
                        <c:v>-5.0782000000035321E-6</c:v>
                      </c:pt>
                      <c:pt idx="28">
                        <c:v>-3.3104000000073672E-6</c:v>
                      </c:pt>
                      <c:pt idx="29">
                        <c:v>-2.6040000000737435E-7</c:v>
                      </c:pt>
                      <c:pt idx="30">
                        <c:v>1.9773999999957571E-6</c:v>
                      </c:pt>
                      <c:pt idx="31">
                        <c:v>8.5139999999933255E-6</c:v>
                      </c:pt>
                      <c:pt idx="32">
                        <c:v>1.3748399999994069E-5</c:v>
                      </c:pt>
                      <c:pt idx="33">
                        <c:v>1.6898399999994065E-5</c:v>
                      </c:pt>
                      <c:pt idx="34">
                        <c:v>1.904619999999025E-5</c:v>
                      </c:pt>
                      <c:pt idx="35">
                        <c:v>2.0433999999993333E-5</c:v>
                      </c:pt>
                      <c:pt idx="36">
                        <c:v>2.0999599999992622E-5</c:v>
                      </c:pt>
                      <c:pt idx="37">
                        <c:v>2.219739999999575E-5</c:v>
                      </c:pt>
                      <c:pt idx="38">
                        <c:v>2.2625199999991904E-5</c:v>
                      </c:pt>
                      <c:pt idx="39">
                        <c:v>2.3242999999995007E-5</c:v>
                      </c:pt>
                      <c:pt idx="40">
                        <c:v>2.1006399999990441E-5</c:v>
                      </c:pt>
                      <c:pt idx="41">
                        <c:v>1.7667599999995941E-5</c:v>
                      </c:pt>
                      <c:pt idx="42">
                        <c:v>1.639099999999836E-5</c:v>
                      </c:pt>
                      <c:pt idx="43">
                        <c:v>1.510439999999379E-5</c:v>
                      </c:pt>
                      <c:pt idx="44">
                        <c:v>1.076339999999548E-5</c:v>
                      </c:pt>
                      <c:pt idx="45">
                        <c:v>1.3623399999995462E-5</c:v>
                      </c:pt>
                      <c:pt idx="46">
                        <c:v>1.444119999999857E-5</c:v>
                      </c:pt>
                      <c:pt idx="47">
                        <c:v>1.5391199999998566E-5</c:v>
                      </c:pt>
                      <c:pt idx="48">
                        <c:v>1.6441199999998565E-5</c:v>
                      </c:pt>
                      <c:pt idx="49">
                        <c:v>1.8773399999995452E-5</c:v>
                      </c:pt>
                      <c:pt idx="50">
                        <c:v>2.020339999999547E-5</c:v>
                      </c:pt>
                      <c:pt idx="51">
                        <c:v>1.9058999999994723E-5</c:v>
                      </c:pt>
                      <c:pt idx="52">
                        <c:v>2.0688999999994746E-5</c:v>
                      </c:pt>
                      <c:pt idx="53">
                        <c:v>2.0114599999994029E-5</c:v>
                      </c:pt>
                      <c:pt idx="54">
                        <c:v>2.0732399999997132E-5</c:v>
                      </c:pt>
                      <c:pt idx="55">
                        <c:v>1.9017999999996408E-5</c:v>
                      </c:pt>
                      <c:pt idx="56">
                        <c:v>2.5026799999990882E-5</c:v>
                      </c:pt>
                      <c:pt idx="57">
                        <c:v>3.1215599999992363E-5</c:v>
                      </c:pt>
                      <c:pt idx="58">
                        <c:v>3.2987799999996208E-5</c:v>
                      </c:pt>
                      <c:pt idx="59">
                        <c:v>3.3367799999996174E-5</c:v>
                      </c:pt>
                      <c:pt idx="60">
                        <c:v>3.4417799999996172E-5</c:v>
                      </c:pt>
                      <c:pt idx="61">
                        <c:v>2.9938999999994727E-5</c:v>
                      </c:pt>
                      <c:pt idx="62">
                        <c:v>2.536019999999328E-5</c:v>
                      </c:pt>
                      <c:pt idx="63">
                        <c:v>2.1883599999995699E-5</c:v>
                      </c:pt>
                      <c:pt idx="64">
                        <c:v>2.2933599999995697E-5</c:v>
                      </c:pt>
                      <c:pt idx="65">
                        <c:v>2.4263599999995659E-5</c:v>
                      </c:pt>
                      <c:pt idx="66">
                        <c:v>2.4881399999991877E-5</c:v>
                      </c:pt>
                      <c:pt idx="67">
                        <c:v>2.6791399999991864E-5</c:v>
                      </c:pt>
                      <c:pt idx="68">
                        <c:v>2.8601399999991848E-5</c:v>
                      </c:pt>
                      <c:pt idx="69">
                        <c:v>2.6074799999994264E-5</c:v>
                      </c:pt>
                      <c:pt idx="70">
                        <c:v>2.2788199999996639E-5</c:v>
                      </c:pt>
                      <c:pt idx="71">
                        <c:v>1.8831599999992097E-5</c:v>
                      </c:pt>
                      <c:pt idx="72">
                        <c:v>1.5074999999994444E-5</c:v>
                      </c:pt>
                      <c:pt idx="73">
                        <c:v>8.923999999996149E-6</c:v>
                      </c:pt>
                      <c:pt idx="74">
                        <c:v>8.211799999992297E-6</c:v>
                      </c:pt>
                      <c:pt idx="75">
                        <c:v>6.4873999999985176E-6</c:v>
                      </c:pt>
                      <c:pt idx="76">
                        <c:v>7.8273999999985285E-6</c:v>
                      </c:pt>
                      <c:pt idx="77">
                        <c:v>7.5851999999947042E-6</c:v>
                      </c:pt>
                      <c:pt idx="78">
                        <c:v>1.1119599999995407E-5</c:v>
                      </c:pt>
                      <c:pt idx="79">
                        <c:v>1.4643999999996115E-5</c:v>
                      </c:pt>
                      <c:pt idx="80">
                        <c:v>1.6786199999992992E-5</c:v>
                      </c:pt>
                      <c:pt idx="81">
                        <c:v>2.0030599999993736E-5</c:v>
                      </c:pt>
                      <c:pt idx="82">
                        <c:v>2.2362799999990624E-5</c:v>
                      </c:pt>
                      <c:pt idx="83">
                        <c:v>2.3512799999990625E-5</c:v>
                      </c:pt>
                      <c:pt idx="84">
                        <c:v>2.5944999999994453E-5</c:v>
                      </c:pt>
                      <c:pt idx="85">
                        <c:v>2.808719999999827E-5</c:v>
                      </c:pt>
                      <c:pt idx="86">
                        <c:v>2.5992799999990642E-5</c:v>
                      </c:pt>
                      <c:pt idx="87">
                        <c:v>2.3418399999996869E-5</c:v>
                      </c:pt>
                      <c:pt idx="88">
                        <c:v>2.1703999999996145E-5</c:v>
                      </c:pt>
                      <c:pt idx="89">
                        <c:v>1.9989599999995422E-5</c:v>
                      </c:pt>
                      <c:pt idx="90">
                        <c:v>1.8175199999994696E-5</c:v>
                      </c:pt>
                      <c:pt idx="91">
                        <c:v>1.9415199999994704E-5</c:v>
                      </c:pt>
                      <c:pt idx="92">
                        <c:v>2.1135199999994681E-5</c:v>
                      </c:pt>
                      <c:pt idx="93">
                        <c:v>2.1325199999994691E-5</c:v>
                      </c:pt>
                      <c:pt idx="94">
                        <c:v>2.0132999999990871E-5</c:v>
                      </c:pt>
                      <c:pt idx="95">
                        <c:v>2.0802999999990849E-5</c:v>
                      </c:pt>
                      <c:pt idx="96">
                        <c:v>1.9320799999993955E-5</c:v>
                      </c:pt>
                      <c:pt idx="97">
                        <c:v>2.2897399999998532E-5</c:v>
                      </c:pt>
                      <c:pt idx="98">
                        <c:v>2.64217999999923E-5</c:v>
                      </c:pt>
                      <c:pt idx="99">
                        <c:v>3.1808399999996861E-5</c:v>
                      </c:pt>
                      <c:pt idx="100">
                        <c:v>3.6624999999994453E-5</c:v>
                      </c:pt>
                      <c:pt idx="101">
                        <c:v>3.7954999999994469E-5</c:v>
                      </c:pt>
                      <c:pt idx="102">
                        <c:v>3.5148399999996866E-5</c:v>
                      </c:pt>
                      <c:pt idx="103">
                        <c:v>3.0189599999995399E-5</c:v>
                      </c:pt>
                      <c:pt idx="104">
                        <c:v>2.6042999999990846E-5</c:v>
                      </c:pt>
                      <c:pt idx="105">
                        <c:v>2.0894199999996362E-5</c:v>
                      </c:pt>
                      <c:pt idx="106">
                        <c:v>2.118419999999632E-5</c:v>
                      </c:pt>
                      <c:pt idx="107">
                        <c:v>1.7317599999991785E-5</c:v>
                      </c:pt>
                      <c:pt idx="108">
                        <c:v>1.4653199999998005E-5</c:v>
                      </c:pt>
                      <c:pt idx="109">
                        <c:v>1.2178799999990357E-5</c:v>
                      </c:pt>
                      <c:pt idx="110">
                        <c:v>9.3143999999965713E-6</c:v>
                      </c:pt>
                      <c:pt idx="111">
                        <c:v>6.4499999999958471E-6</c:v>
                      </c:pt>
                      <c:pt idx="112">
                        <c:v>1.0506599999993453E-5</c:v>
                      </c:pt>
                      <c:pt idx="113">
                        <c:v>1.4653199999998005E-5</c:v>
                      </c:pt>
                      <c:pt idx="114">
                        <c:v>2.0081999999992507E-5</c:v>
                      </c:pt>
                      <c:pt idx="115">
                        <c:v>2.441859999999707E-5</c:v>
                      </c:pt>
                      <c:pt idx="116">
                        <c:v>3.0147399999998518E-5</c:v>
                      </c:pt>
                      <c:pt idx="117">
                        <c:v>3.171959999999542E-5</c:v>
                      </c:pt>
                      <c:pt idx="118">
                        <c:v>3.1999599999995383E-5</c:v>
                      </c:pt>
                      <c:pt idx="119">
                        <c:v>3.0907399999998504E-5</c:v>
                      </c:pt>
                      <c:pt idx="120">
                        <c:v>2.9235199999994661E-5</c:v>
                      </c:pt>
                      <c:pt idx="121">
                        <c:v>2.7572999999990867E-5</c:v>
                      </c:pt>
                      <c:pt idx="122">
                        <c:v>2.7282999999990855E-5</c:v>
                      </c:pt>
                      <c:pt idx="123">
                        <c:v>2.6712999999990825E-5</c:v>
                      </c:pt>
                      <c:pt idx="124">
                        <c:v>2.8327399999998485E-5</c:v>
                      </c:pt>
                      <c:pt idx="125">
                        <c:v>2.8859599999995383E-5</c:v>
                      </c:pt>
                      <c:pt idx="126">
                        <c:v>2.7709599999995382E-5</c:v>
                      </c:pt>
                      <c:pt idx="127">
                        <c:v>2.5187399999998484E-5</c:v>
                      </c:pt>
                      <c:pt idx="128">
                        <c:v>2.0802999999990849E-5</c:v>
                      </c:pt>
                      <c:pt idx="129">
                        <c:v>1.6218599999997087E-5</c:v>
                      </c:pt>
                      <c:pt idx="130">
                        <c:v>1.2456399999993242E-5</c:v>
                      </c:pt>
                      <c:pt idx="131">
                        <c:v>8.9741999999963539E-6</c:v>
                      </c:pt>
                      <c:pt idx="132">
                        <c:v>1.2122999999990844E-5</c:v>
                      </c:pt>
                      <c:pt idx="133">
                        <c:v>1.5641799999992299E-5</c:v>
                      </c:pt>
                      <c:pt idx="134">
                        <c:v>2.1032799999990608E-5</c:v>
                      </c:pt>
                      <c:pt idx="135">
                        <c:v>2.6413799999995915E-5</c:v>
                      </c:pt>
                      <c:pt idx="136">
                        <c:v>2.707819999999664E-5</c:v>
                      </c:pt>
                      <c:pt idx="137">
                        <c:v>2.3415999999992798E-5</c:v>
                      </c:pt>
                      <c:pt idx="138">
                        <c:v>2.1405999999992808E-5</c:v>
                      </c:pt>
                      <c:pt idx="139">
                        <c:v>1.6641599999992092E-5</c:v>
                      </c:pt>
                      <c:pt idx="140">
                        <c:v>1.3449399999995162E-5</c:v>
                      </c:pt>
                      <c:pt idx="141">
                        <c:v>1.2731599999992057E-5</c:v>
                      </c:pt>
                      <c:pt idx="142">
                        <c:v>1.2303799999995903E-5</c:v>
                      </c:pt>
                      <c:pt idx="143">
                        <c:v>1.5352599999990391E-5</c:v>
                      </c:pt>
                      <c:pt idx="144">
                        <c:v>1.3874799999994238E-5</c:v>
                      </c:pt>
                      <c:pt idx="145">
                        <c:v>1.5441399999991832E-5</c:v>
                      </c:pt>
                      <c:pt idx="146">
                        <c:v>2.1924599999994013E-5</c:v>
                      </c:pt>
                      <c:pt idx="147">
                        <c:v>2.6645599999992344E-5</c:v>
                      </c:pt>
                      <c:pt idx="148">
                        <c:v>3.0644399999993821E-5</c:v>
                      </c:pt>
                      <c:pt idx="149">
                        <c:v>3.6605399999992106E-5</c:v>
                      </c:pt>
                      <c:pt idx="150">
                        <c:v>3.9411999999996701E-5</c:v>
                      </c:pt>
                      <c:pt idx="151">
                        <c:v>3.2263199999995229E-5</c:v>
                      </c:pt>
                      <c:pt idx="152">
                        <c:v>2.9740999999998332E-5</c:v>
                      </c:pt>
                      <c:pt idx="153">
                        <c:v>2.4444399999993779E-5</c:v>
                      </c:pt>
                      <c:pt idx="154">
                        <c:v>1.9779999999993065E-5</c:v>
                      </c:pt>
                      <c:pt idx="155">
                        <c:v>1.7057799999996162E-5</c:v>
                      </c:pt>
                      <c:pt idx="156">
                        <c:v>1.8872199999996888E-5</c:v>
                      </c:pt>
                      <c:pt idx="157">
                        <c:v>1.643999999999306E-5</c:v>
                      </c:pt>
                      <c:pt idx="158">
                        <c:v>1.5389999999993061E-5</c:v>
                      </c:pt>
                      <c:pt idx="159">
                        <c:v>1.381779999999616E-5</c:v>
                      </c:pt>
                      <c:pt idx="160">
                        <c:v>1.3247799999996184E-5</c:v>
                      </c:pt>
                      <c:pt idx="161">
                        <c:v>1.3669999999993084E-5</c:v>
                      </c:pt>
                      <c:pt idx="162">
                        <c:v>1.2619999999993086E-5</c:v>
                      </c:pt>
                      <c:pt idx="163">
                        <c:v>1.4144399999993799E-5</c:v>
                      </c:pt>
                      <c:pt idx="164">
                        <c:v>1.4286599999990682E-5</c:v>
                      </c:pt>
                      <c:pt idx="165">
                        <c:v>1.4808799999994524E-5</c:v>
                      </c:pt>
                      <c:pt idx="166">
                        <c:v>1.4338799999994497E-5</c:v>
                      </c:pt>
                      <c:pt idx="167">
                        <c:v>1.276659999999071E-5</c:v>
                      </c:pt>
                      <c:pt idx="168">
                        <c:v>1.276659999999071E-5</c:v>
                      </c:pt>
                      <c:pt idx="169">
                        <c:v>1.4148799999994541E-5</c:v>
                      </c:pt>
                      <c:pt idx="170">
                        <c:v>1.4048799999994538E-5</c:v>
                      </c:pt>
                      <c:pt idx="171">
                        <c:v>1.25765999999907E-5</c:v>
                      </c:pt>
                      <c:pt idx="172">
                        <c:v>1.3858799999994528E-5</c:v>
                      </c:pt>
                      <c:pt idx="173">
                        <c:v>1.3768799999994521E-5</c:v>
                      </c:pt>
                      <c:pt idx="174">
                        <c:v>1.3568799999994516E-5</c:v>
                      </c:pt>
                      <c:pt idx="175">
                        <c:v>1.4860999999998339E-5</c:v>
                      </c:pt>
                      <c:pt idx="176">
                        <c:v>1.4760999999998336E-5</c:v>
                      </c:pt>
                      <c:pt idx="177">
                        <c:v>1.438099999999837E-5</c:v>
                      </c:pt>
                      <c:pt idx="178">
                        <c:v>1.1758799999994532E-5</c:v>
                      </c:pt>
                      <c:pt idx="179">
                        <c:v>9.2365999999906951E-6</c:v>
                      </c:pt>
                      <c:pt idx="180">
                        <c:v>4.9899999999930794E-6</c:v>
                      </c:pt>
                      <c:pt idx="181">
                        <c:v>3.8499999999930734E-6</c:v>
                      </c:pt>
                      <c:pt idx="182">
                        <c:v>1.9877999999961594E-6</c:v>
                      </c:pt>
                      <c:pt idx="183">
                        <c:v>2.7477999999961995E-6</c:v>
                      </c:pt>
                      <c:pt idx="184">
                        <c:v>7.2843999999937735E-6</c:v>
                      </c:pt>
                      <c:pt idx="185">
                        <c:v>1.2143199999995239E-5</c:v>
                      </c:pt>
                      <c:pt idx="186">
                        <c:v>1.8051999999996703E-5</c:v>
                      </c:pt>
                      <c:pt idx="187">
                        <c:v>2.0916399999990488E-5</c:v>
                      </c:pt>
                      <c:pt idx="188">
                        <c:v>2.0958599999994307E-5</c:v>
                      </c:pt>
                      <c:pt idx="189">
                        <c:v>1.6954199999993577E-5</c:v>
                      </c:pt>
                      <c:pt idx="190">
                        <c:v>1.1087599999995987E-5</c:v>
                      </c:pt>
                      <c:pt idx="191">
                        <c:v>3.8487999999945073E-6</c:v>
                      </c:pt>
                      <c:pt idx="192">
                        <c:v>3.3209999999983509E-6</c:v>
                      </c:pt>
                      <c:pt idx="193">
                        <c:v>-3.0340000000929823E-7</c:v>
                      </c:pt>
                      <c:pt idx="194">
                        <c:v>5.0879999999450202E-7</c:v>
                      </c:pt>
                      <c:pt idx="195">
                        <c:v>2.5131999999952379E-6</c:v>
                      </c:pt>
                      <c:pt idx="196">
                        <c:v>5.6997999999928604E-6</c:v>
                      </c:pt>
                      <c:pt idx="197">
                        <c:v>4.839799999992872E-6</c:v>
                      </c:pt>
                      <c:pt idx="198">
                        <c:v>1.0510799999998138E-5</c:v>
                      </c:pt>
                      <c:pt idx="199">
                        <c:v>1.2045199999991907E-5</c:v>
                      </c:pt>
                      <c:pt idx="200">
                        <c:v>1.3227399999995732E-5</c:v>
                      </c:pt>
                      <c:pt idx="201">
                        <c:v>1.8756199999990237E-5</c:v>
                      </c:pt>
                      <c:pt idx="202">
                        <c:v>1.8808399999994051E-5</c:v>
                      </c:pt>
                      <c:pt idx="203">
                        <c:v>1.9900599999990985E-5</c:v>
                      </c:pt>
                      <c:pt idx="204">
                        <c:v>1.6376199999990223E-5</c:v>
                      </c:pt>
                      <c:pt idx="205">
                        <c:v>1.3653999999993375E-5</c:v>
                      </c:pt>
                      <c:pt idx="206">
                        <c:v>1.0941799999996467E-5</c:v>
                      </c:pt>
                      <c:pt idx="207">
                        <c:v>9.4595999999926342E-6</c:v>
                      </c:pt>
                      <c:pt idx="208">
                        <c:v>7.1273999999957468E-6</c:v>
                      </c:pt>
                      <c:pt idx="209">
                        <c:v>7.2695999999926298E-6</c:v>
                      </c:pt>
                      <c:pt idx="210">
                        <c:v>6.0295999999926213E-6</c:v>
                      </c:pt>
                      <c:pt idx="211">
                        <c:v>3.2173999999957656E-6</c:v>
                      </c:pt>
                      <c:pt idx="212">
                        <c:v>-2.3592000000018662E-6</c:v>
                      </c:pt>
                      <c:pt idx="213">
                        <c:v>-6.3636000000095354E-6</c:v>
                      </c:pt>
                      <c:pt idx="214">
                        <c:v>-9.8880000000033043E-6</c:v>
                      </c:pt>
                      <c:pt idx="215">
                        <c:v>-1.1840200000007165E-5</c:v>
                      </c:pt>
                      <c:pt idx="216">
                        <c:v>-1.3512400000004015E-5</c:v>
                      </c:pt>
                      <c:pt idx="217">
                        <c:v>-1.0938000000003303E-5</c:v>
                      </c:pt>
                      <c:pt idx="218">
                        <c:v>-7.1714000000057095E-6</c:v>
                      </c:pt>
                      <c:pt idx="219">
                        <c:v>-1.7040000000736674E-7</c:v>
                      </c:pt>
                      <c:pt idx="220">
                        <c:v>1.3117999999964661E-6</c:v>
                      </c:pt>
                      <c:pt idx="221">
                        <c:v>6.8405999999909708E-6</c:v>
                      </c:pt>
                      <c:pt idx="222">
                        <c:v>9.6049999999986316E-6</c:v>
                      </c:pt>
                      <c:pt idx="223">
                        <c:v>1.1177199999995533E-5</c:v>
                      </c:pt>
                      <c:pt idx="224">
                        <c:v>9.7949999999986416E-6</c:v>
                      </c:pt>
                      <c:pt idx="225">
                        <c:v>1.1177199999995533E-5</c:v>
                      </c:pt>
                      <c:pt idx="226">
                        <c:v>9.1249999999986091E-6</c:v>
                      </c:pt>
                      <c:pt idx="227">
                        <c:v>8.0749999999986106E-6</c:v>
                      </c:pt>
                      <c:pt idx="228">
                        <c:v>5.6427999999947819E-6</c:v>
                      </c:pt>
                      <c:pt idx="229">
                        <c:v>3.2105999999909531E-6</c:v>
                      </c:pt>
                      <c:pt idx="230">
                        <c:v>2.1605999999909547E-6</c:v>
                      </c:pt>
                      <c:pt idx="231">
                        <c:v>1.7805999999909888E-6</c:v>
                      </c:pt>
                      <c:pt idx="232">
                        <c:v>1.7805999999909888E-6</c:v>
                      </c:pt>
                      <c:pt idx="233">
                        <c:v>2.5505999999909696E-6</c:v>
                      </c:pt>
                      <c:pt idx="234">
                        <c:v>6.3619999999024127E-7</c:v>
                      </c:pt>
                      <c:pt idx="235">
                        <c:v>-1.2682000000035533E-6</c:v>
                      </c:pt>
                      <c:pt idx="236">
                        <c:v>-5.8370000000050062E-6</c:v>
                      </c:pt>
                      <c:pt idx="237">
                        <c:v>-9.8458000000064237E-6</c:v>
                      </c:pt>
                      <c:pt idx="238">
                        <c:v>-1.1840200000007165E-5</c:v>
                      </c:pt>
                      <c:pt idx="239">
                        <c:v>-1.3754600000007893E-5</c:v>
                      </c:pt>
                      <c:pt idx="240">
                        <c:v>-1.4276800000004742E-5</c:v>
                      </c:pt>
                      <c:pt idx="241">
                        <c:v>-1.3226800000004744E-5</c:v>
                      </c:pt>
                      <c:pt idx="242">
                        <c:v>-1.1174600000007874E-5</c:v>
                      </c:pt>
                      <c:pt idx="243">
                        <c:v>-1.2889000000001658E-5</c:v>
                      </c:pt>
                      <c:pt idx="244">
                        <c:v>-9.6068000000047748E-6</c:v>
                      </c:pt>
                      <c:pt idx="245">
                        <c:v>-6.3146000000078965E-6</c:v>
                      </c:pt>
                      <c:pt idx="246">
                        <c:v>-3.2124000000040352E-6</c:v>
                      </c:pt>
                      <c:pt idx="247">
                        <c:v>-1.4024000000040508E-6</c:v>
                      </c:pt>
                      <c:pt idx="248">
                        <c:v>2.4597999999928575E-6</c:v>
                      </c:pt>
                      <c:pt idx="249">
                        <c:v>5.3719999999967088E-6</c:v>
                      </c:pt>
                      <c:pt idx="250">
                        <c:v>6.8919999999966807E-6</c:v>
                      </c:pt>
                      <c:pt idx="251">
                        <c:v>9.8041999999935931E-6</c:v>
                      </c:pt>
                      <c:pt idx="252">
                        <c:v>1.1324199999993565E-5</c:v>
                      </c:pt>
                      <c:pt idx="253">
                        <c:v>1.2474199999993566E-5</c:v>
                      </c:pt>
                      <c:pt idx="254">
                        <c:v>9.377599999995951E-6</c:v>
                      </c:pt>
                      <c:pt idx="255">
                        <c:v>7.9431999999952452E-6</c:v>
                      </c:pt>
                      <c:pt idx="256">
                        <c:v>5.4165999999906673E-6</c:v>
                      </c:pt>
                      <c:pt idx="257">
                        <c:v>7.6165999999906666E-6</c:v>
                      </c:pt>
                      <c:pt idx="258">
                        <c:v>7.7543999999938012E-6</c:v>
                      </c:pt>
                      <c:pt idx="259">
                        <c:v>1.3188799999994496E-5</c:v>
                      </c:pt>
                      <c:pt idx="260">
                        <c:v>1.4286599999990682E-5</c:v>
                      </c:pt>
                      <c:pt idx="261">
                        <c:v>1.6866599999990702E-5</c:v>
                      </c:pt>
                      <c:pt idx="262">
                        <c:v>1.442999999999307E-5</c:v>
                      </c:pt>
                      <c:pt idx="263">
                        <c:v>1.3575599999992335E-5</c:v>
                      </c:pt>
                      <c:pt idx="264">
                        <c:v>1.0288999999994765E-5</c:v>
                      </c:pt>
                      <c:pt idx="265">
                        <c:v>1.4673399999995461E-5</c:v>
                      </c:pt>
                      <c:pt idx="266">
                        <c:v>1.7395599999992363E-5</c:v>
                      </c:pt>
                      <c:pt idx="267">
                        <c:v>2.0207799999996158E-5</c:v>
                      </c:pt>
                      <c:pt idx="268">
                        <c:v>2.2829999999993058E-5</c:v>
                      </c:pt>
                      <c:pt idx="269">
                        <c:v>2.3969999999993064E-5</c:v>
                      </c:pt>
                      <c:pt idx="270">
                        <c:v>2.0113399999995463E-5</c:v>
                      </c:pt>
                      <c:pt idx="271">
                        <c:v>1.7538999999994751E-5</c:v>
                      </c:pt>
                      <c:pt idx="272">
                        <c:v>1.4864599999994037E-5</c:v>
                      </c:pt>
                      <c:pt idx="273">
                        <c:v>1.0907999999996379E-5</c:v>
                      </c:pt>
                      <c:pt idx="274">
                        <c:v>8.3335999999956676E-6</c:v>
                      </c:pt>
                      <c:pt idx="275">
                        <c:v>6.3813999999918613E-6</c:v>
                      </c:pt>
                      <c:pt idx="276">
                        <c:v>8.4857999999925454E-6</c:v>
                      </c:pt>
                      <c:pt idx="277">
                        <c:v>1.1910199999993305E-5</c:v>
                      </c:pt>
                      <c:pt idx="278">
                        <c:v>1.5676799999990898E-5</c:v>
                      </c:pt>
                      <c:pt idx="279">
                        <c:v>2.0393399999995481E-5</c:v>
                      </c:pt>
                      <c:pt idx="280">
                        <c:v>2.4497799999996159E-5</c:v>
                      </c:pt>
                      <c:pt idx="281">
                        <c:v>2.3495599999992349E-5</c:v>
                      </c:pt>
                      <c:pt idx="282">
                        <c:v>1.959119999999856E-5</c:v>
                      </c:pt>
                      <c:pt idx="283">
                        <c:v>1.3482399999997145E-5</c:v>
                      </c:pt>
                      <c:pt idx="284">
                        <c:v>9.0079999999963874E-6</c:v>
                      </c:pt>
                      <c:pt idx="285">
                        <c:v>1.759199999994967E-6</c:v>
                      </c:pt>
                      <c:pt idx="286">
                        <c:v>-2.3352000000057709E-6</c:v>
                      </c:pt>
                      <c:pt idx="287">
                        <c:v>-4.8674000000096022E-6</c:v>
                      </c:pt>
                      <c:pt idx="288">
                        <c:v>-4.2452000000057577E-6</c:v>
                      </c:pt>
                      <c:pt idx="289">
                        <c:v>-2.2508000000050167E-6</c:v>
                      </c:pt>
                      <c:pt idx="290">
                        <c:v>2.3279999999963768E-6</c:v>
                      </c:pt>
                      <c:pt idx="291">
                        <c:v>4.7123999999971328E-6</c:v>
                      </c:pt>
                      <c:pt idx="292">
                        <c:v>8.478999999994726E-6</c:v>
                      </c:pt>
                      <c:pt idx="293">
                        <c:v>1.1475599999992338E-5</c:v>
                      </c:pt>
                      <c:pt idx="294">
                        <c:v>1.1907799999996173E-5</c:v>
                      </c:pt>
                      <c:pt idx="295">
                        <c:v>1.1047799999996184E-5</c:v>
                      </c:pt>
                      <c:pt idx="296">
                        <c:v>8.2355999999923356E-6</c:v>
                      </c:pt>
                      <c:pt idx="297">
                        <c:v>4.0411999999985884E-6</c:v>
                      </c:pt>
                      <c:pt idx="298">
                        <c:v>6.0679999999089509E-7</c:v>
                      </c:pt>
                      <c:pt idx="299">
                        <c:v>-1.4354000000059799E-6</c:v>
                      </c:pt>
                      <c:pt idx="300">
                        <c:v>-5.2498000000067001E-6</c:v>
                      </c:pt>
                      <c:pt idx="301">
                        <c:v>-5.7298000000067227E-6</c:v>
                      </c:pt>
                      <c:pt idx="302">
                        <c:v>-6.209800000006691E-6</c:v>
                      </c:pt>
                      <c:pt idx="303">
                        <c:v>-6.4898000000067086E-6</c:v>
                      </c:pt>
                      <c:pt idx="304">
                        <c:v>-5.3976000000028907E-6</c:v>
                      </c:pt>
                      <c:pt idx="305">
                        <c:v>-9.6100000000526493E-7</c:v>
                      </c:pt>
                      <c:pt idx="306">
                        <c:v>3.3755999999923584E-6</c:v>
                      </c:pt>
                      <c:pt idx="307">
                        <c:v>8.714399999993792E-6</c:v>
                      </c:pt>
                      <c:pt idx="308">
                        <c:v>1.2190999999998366E-5</c:v>
                      </c:pt>
                      <c:pt idx="309">
                        <c:v>1.962419999999355E-5</c:v>
                      </c:pt>
                      <c:pt idx="310">
                        <c:v>2.105859999999431E-5</c:v>
                      </c:pt>
                      <c:pt idx="311">
                        <c:v>2.3675199999991902E-5</c:v>
                      </c:pt>
                      <c:pt idx="312">
                        <c:v>2.2535199999991896E-5</c:v>
                      </c:pt>
                      <c:pt idx="313">
                        <c:v>2.1527399999995717E-5</c:v>
                      </c:pt>
                      <c:pt idx="314">
                        <c:v>1.6572999999994991E-5</c:v>
                      </c:pt>
                      <c:pt idx="315">
                        <c:v>1.1708599999994272E-5</c:v>
                      </c:pt>
                      <c:pt idx="316">
                        <c:v>6.9441999999935561E-6</c:v>
                      </c:pt>
                      <c:pt idx="317">
                        <c:v>4.6541999999935493E-6</c:v>
                      </c:pt>
                      <c:pt idx="318">
                        <c:v>6.4585999999942803E-6</c:v>
                      </c:pt>
                      <c:pt idx="319">
                        <c:v>6.6007999999981022E-6</c:v>
                      </c:pt>
                      <c:pt idx="320">
                        <c:v>1.1179599999992611E-5</c:v>
                      </c:pt>
                      <c:pt idx="321">
                        <c:v>1.4466199999990236E-5</c:v>
                      </c:pt>
                      <c:pt idx="322">
                        <c:v>1.8042799999994812E-5</c:v>
                      </c:pt>
                      <c:pt idx="323">
                        <c:v>1.5330599999990966E-5</c:v>
                      </c:pt>
                      <c:pt idx="324">
                        <c:v>1.3990599999990955E-5</c:v>
                      </c:pt>
                      <c:pt idx="325">
                        <c:v>9.896199999990217E-6</c:v>
                      </c:pt>
                      <c:pt idx="326">
                        <c:v>4.6995999999926053E-6</c:v>
                      </c:pt>
                      <c:pt idx="327">
                        <c:v>-4.9700000000500646E-7</c:v>
                      </c:pt>
                      <c:pt idx="328">
                        <c:v>-1.9792000000019004E-6</c:v>
                      </c:pt>
                      <c:pt idx="329">
                        <c:v>-3.1714000000057207E-6</c:v>
                      </c:pt>
                      <c:pt idx="330">
                        <c:v>-8.8902000000071744E-6</c:v>
                      </c:pt>
                      <c:pt idx="331">
                        <c:v>-1.3416800000004754E-5</c:v>
                      </c:pt>
                      <c:pt idx="332">
                        <c:v>-1.6561200000005495E-5</c:v>
                      </c:pt>
                      <c:pt idx="333">
                        <c:v>-2.1467800000003095E-5</c:v>
                      </c:pt>
                      <c:pt idx="334">
                        <c:v>-2.3710000000006913E-5</c:v>
                      </c:pt>
                      <c:pt idx="335">
                        <c:v>-2.013340000000933E-5</c:v>
                      </c:pt>
                      <c:pt idx="336">
                        <c:v>-1.7326800000004735E-5</c:v>
                      </c:pt>
                      <c:pt idx="337">
                        <c:v>-1.1755800000006411E-5</c:v>
                      </c:pt>
                      <c:pt idx="338">
                        <c:v>-4.412600000004241E-6</c:v>
                      </c:pt>
                      <c:pt idx="339">
                        <c:v>-1.0260000000066678E-6</c:v>
                      </c:pt>
                      <c:pt idx="340">
                        <c:v>2.4505999999909671E-6</c:v>
                      </c:pt>
                      <c:pt idx="341">
                        <c:v>5.3149999999986303E-6</c:v>
                      </c:pt>
                      <c:pt idx="342">
                        <c:v>8.6915999999962628E-6</c:v>
                      </c:pt>
                      <c:pt idx="343">
                        <c:v>5.5993999999923963E-6</c:v>
                      </c:pt>
                      <c:pt idx="344">
                        <c:v>3.7793999999924171E-6</c:v>
                      </c:pt>
                      <c:pt idx="345">
                        <c:v>5.8719999999554129E-7</c:v>
                      </c:pt>
                      <c:pt idx="346">
                        <c:v>-2.6050000000013888E-6</c:v>
                      </c:pt>
                      <c:pt idx="347">
                        <c:v>-7.8016000000059394E-6</c:v>
                      </c:pt>
                      <c:pt idx="348">
                        <c:v>-9.4638000000097332E-6</c:v>
                      </c:pt>
                      <c:pt idx="349">
                        <c:v>-9.7538000000097456E-6</c:v>
                      </c:pt>
                      <c:pt idx="350">
                        <c:v>-6.277200000005226E-6</c:v>
                      </c:pt>
                      <c:pt idx="351">
                        <c:v>-3.560600000007577E-6</c:v>
                      </c:pt>
                      <c:pt idx="352">
                        <c:v>2.4819999999383573E-7</c:v>
                      </c:pt>
                      <c:pt idx="353">
                        <c:v>5.0691999999921689E-6</c:v>
                      </c:pt>
                      <c:pt idx="354">
                        <c:v>3.7813999999960265E-6</c:v>
                      </c:pt>
                      <c:pt idx="355">
                        <c:v>-1.3730000000047047E-6</c:v>
                      </c:pt>
                      <c:pt idx="356">
                        <c:v>-5.7574000000054008E-6</c:v>
                      </c:pt>
                      <c:pt idx="357">
                        <c:v>-9.6618000000061287E-6</c:v>
                      </c:pt>
                      <c:pt idx="358">
                        <c:v>-1.4388400000003767E-5</c:v>
                      </c:pt>
                      <c:pt idx="359">
                        <c:v>-1.7052800000004486E-5</c:v>
                      </c:pt>
                      <c:pt idx="360">
                        <c:v>-1.6862800000004476E-5</c:v>
                      </c:pt>
                      <c:pt idx="361">
                        <c:v>-1.8145000000001365E-5</c:v>
                      </c:pt>
                      <c:pt idx="362">
                        <c:v>-2.0107200000005221E-5</c:v>
                      </c:pt>
                      <c:pt idx="363">
                        <c:v>-2.2249400000009037E-5</c:v>
                      </c:pt>
                      <c:pt idx="364">
                        <c:v>-2.2107200000005215E-5</c:v>
                      </c:pt>
                      <c:pt idx="365">
                        <c:v>-2.510940000000902E-5</c:v>
                      </c:pt>
                      <c:pt idx="366">
                        <c:v>-2.387500000000138E-5</c:v>
                      </c:pt>
                      <c:pt idx="367">
                        <c:v>-2.401280000000446E-5</c:v>
                      </c:pt>
                      <c:pt idx="368">
                        <c:v>-2.2588400000003749E-5</c:v>
                      </c:pt>
                      <c:pt idx="369">
                        <c:v>-2.1396200000006868E-5</c:v>
                      </c:pt>
                      <c:pt idx="370">
                        <c:v>-1.9824000000003028E-5</c:v>
                      </c:pt>
                      <c:pt idx="371">
                        <c:v>-2.0394000000003058E-5</c:v>
                      </c:pt>
                      <c:pt idx="372">
                        <c:v>-1.9201800000006122E-5</c:v>
                      </c:pt>
                      <c:pt idx="373">
                        <c:v>-2.0774000000003024E-5</c:v>
                      </c:pt>
                      <c:pt idx="374">
                        <c:v>-2.0441800000006131E-5</c:v>
                      </c:pt>
                      <c:pt idx="375">
                        <c:v>-2.1581800000006137E-5</c:v>
                      </c:pt>
                      <c:pt idx="376">
                        <c:v>-2.1871800000006149E-5</c:v>
                      </c:pt>
                      <c:pt idx="377">
                        <c:v>-2.2394000000003052E-5</c:v>
                      </c:pt>
                      <c:pt idx="378">
                        <c:v>-2.2014000000003032E-5</c:v>
                      </c:pt>
                      <c:pt idx="379">
                        <c:v>-2.1064000000003036E-5</c:v>
                      </c:pt>
                      <c:pt idx="380">
                        <c:v>-1.8441800000006136E-5</c:v>
                      </c:pt>
                      <c:pt idx="381">
                        <c:v>-1.5339600000009268E-5</c:v>
                      </c:pt>
                      <c:pt idx="382">
                        <c:v>-1.1625200000001611E-5</c:v>
                      </c:pt>
                      <c:pt idx="383">
                        <c:v>-1.1577400000005423E-5</c:v>
                      </c:pt>
                      <c:pt idx="384">
                        <c:v>-1.0807400000005442E-5</c:v>
                      </c:pt>
                      <c:pt idx="385">
                        <c:v>-1.3381800000006154E-5</c:v>
                      </c:pt>
                      <c:pt idx="386">
                        <c:v>-1.3761800000006174E-5</c:v>
                      </c:pt>
                      <c:pt idx="387">
                        <c:v>-1.5724000000003036E-5</c:v>
                      </c:pt>
                      <c:pt idx="388">
                        <c:v>-1.3529600000009229E-5</c:v>
                      </c:pt>
                      <c:pt idx="389">
                        <c:v>-1.2427400000005417E-5</c:v>
                      </c:pt>
                      <c:pt idx="390">
                        <c:v>-1.2147400000005399E-5</c:v>
                      </c:pt>
                      <c:pt idx="391">
                        <c:v>-1.3239600000009271E-5</c:v>
                      </c:pt>
                      <c:pt idx="392">
                        <c:v>-1.4621800000006163E-5</c:v>
                      </c:pt>
                      <c:pt idx="393">
                        <c:v>-1.4621800000006163E-5</c:v>
                      </c:pt>
                      <c:pt idx="394">
                        <c:v>-1.6674000000003032E-5</c:v>
                      </c:pt>
                      <c:pt idx="395">
                        <c:v>-1.6151800000006129E-5</c:v>
                      </c:pt>
                      <c:pt idx="396">
                        <c:v>-1.7011800000006172E-5</c:v>
                      </c:pt>
                      <c:pt idx="397">
                        <c:v>-1.787180000000616E-5</c:v>
                      </c:pt>
                      <c:pt idx="398">
                        <c:v>-2.0484000000003065E-5</c:v>
                      </c:pt>
                      <c:pt idx="399">
                        <c:v>-2.2636200000006876E-5</c:v>
                      </c:pt>
                      <c:pt idx="400">
                        <c:v>-2.4878400000003756E-5</c:v>
                      </c:pt>
                      <c:pt idx="401">
                        <c:v>-2.6308400000003775E-5</c:v>
                      </c:pt>
                      <c:pt idx="402">
                        <c:v>-2.8930600000007614E-5</c:v>
                      </c:pt>
                      <c:pt idx="403">
                        <c:v>-3.0070600000007565E-5</c:v>
                      </c:pt>
                      <c:pt idx="404">
                        <c:v>-3.2602800000004458E-5</c:v>
                      </c:pt>
                      <c:pt idx="405">
                        <c:v>-3.469280000000446E-5</c:v>
                      </c:pt>
                      <c:pt idx="406">
                        <c:v>-3.6512800000004493E-5</c:v>
                      </c:pt>
                      <c:pt idx="407">
                        <c:v>-3.2694000000003031E-5</c:v>
                      </c:pt>
                      <c:pt idx="408">
                        <c:v>-2.8595200000001606E-5</c:v>
                      </c:pt>
                      <c:pt idx="409">
                        <c:v>-2.2502000000006379E-5</c:v>
                      </c:pt>
                      <c:pt idx="410">
                        <c:v>-2.2359800000009496E-5</c:v>
                      </c:pt>
                      <c:pt idx="411">
                        <c:v>-2.1927600000005661E-5</c:v>
                      </c:pt>
                      <c:pt idx="412">
                        <c:v>-2.7314200000003283E-5</c:v>
                      </c:pt>
                      <c:pt idx="413">
                        <c:v>-3.3793000000004723E-5</c:v>
                      </c:pt>
                      <c:pt idx="414">
                        <c:v>-3.8039600000009278E-5</c:v>
                      </c:pt>
                      <c:pt idx="415">
                        <c:v>-3.8129600000009231E-5</c:v>
                      </c:pt>
                      <c:pt idx="416">
                        <c:v>-3.6847400000005403E-5</c:v>
                      </c:pt>
                      <c:pt idx="417">
                        <c:v>-3.3703000000004715E-5</c:v>
                      </c:pt>
                      <c:pt idx="418">
                        <c:v>-2.964640000000711E-5</c:v>
                      </c:pt>
                      <c:pt idx="419">
                        <c:v>-2.679200000000638E-5</c:v>
                      </c:pt>
                      <c:pt idx="420">
                        <c:v>-2.1073200000004926E-5</c:v>
                      </c:pt>
                      <c:pt idx="421">
                        <c:v>-1.9158800000004198E-5</c:v>
                      </c:pt>
                      <c:pt idx="422">
                        <c:v>-2.0208800000004197E-5</c:v>
                      </c:pt>
                      <c:pt idx="423">
                        <c:v>-2.2071000000008022E-5</c:v>
                      </c:pt>
                      <c:pt idx="424">
                        <c:v>-2.2218800000004213E-5</c:v>
                      </c:pt>
                      <c:pt idx="425">
                        <c:v>-2.8175400000001811E-5</c:v>
                      </c:pt>
                      <c:pt idx="426">
                        <c:v>-3.198980000000947E-5</c:v>
                      </c:pt>
                      <c:pt idx="427">
                        <c:v>-3.442200000000636E-5</c:v>
                      </c:pt>
                      <c:pt idx="428">
                        <c:v>-3.5709800000009468E-5</c:v>
                      </c:pt>
                      <c:pt idx="429">
                        <c:v>-3.4755400000001819E-5</c:v>
                      </c:pt>
                      <c:pt idx="430">
                        <c:v>-3.2128800000004204E-5</c:v>
                      </c:pt>
                      <c:pt idx="431">
                        <c:v>-2.655780000000588E-5</c:v>
                      </c:pt>
                      <c:pt idx="432">
                        <c:v>-2.6515600000002034E-5</c:v>
                      </c:pt>
                      <c:pt idx="433">
                        <c:v>-2.4843400000005157E-5</c:v>
                      </c:pt>
                      <c:pt idx="434">
                        <c:v>-2.8700000000009696E-5</c:v>
                      </c:pt>
                      <c:pt idx="435">
                        <c:v>-2.9612200000006587E-5</c:v>
                      </c:pt>
                      <c:pt idx="436">
                        <c:v>-3.1516600000007321E-5</c:v>
                      </c:pt>
                      <c:pt idx="437">
                        <c:v>-2.9274400000003475E-5</c:v>
                      </c:pt>
                      <c:pt idx="438">
                        <c:v>-2.879440000000348E-5</c:v>
                      </c:pt>
                      <c:pt idx="439">
                        <c:v>-2.6942200000006588E-5</c:v>
                      </c:pt>
                      <c:pt idx="440">
                        <c:v>-2.5270000000009711E-5</c:v>
                      </c:pt>
                      <c:pt idx="441">
                        <c:v>-2.6842200000006585E-5</c:v>
                      </c:pt>
                      <c:pt idx="442">
                        <c:v>-2.7702200000006601E-5</c:v>
                      </c:pt>
                      <c:pt idx="443">
                        <c:v>-2.4415600000002037E-5</c:v>
                      </c:pt>
                      <c:pt idx="444">
                        <c:v>-2.5275600000002025E-5</c:v>
                      </c:pt>
                      <c:pt idx="445">
                        <c:v>-2.503340000000514E-5</c:v>
                      </c:pt>
                      <c:pt idx="446">
                        <c:v>-2.3509000000004426E-5</c:v>
                      </c:pt>
                      <c:pt idx="447">
                        <c:v>-2.0412400000006811E-5</c:v>
                      </c:pt>
                      <c:pt idx="448">
                        <c:v>-2.0080200000002979E-5</c:v>
                      </c:pt>
                      <c:pt idx="449">
                        <c:v>-1.7173600000005375E-5</c:v>
                      </c:pt>
                      <c:pt idx="450">
                        <c:v>-1.7311400000001543E-5</c:v>
                      </c:pt>
                      <c:pt idx="451">
                        <c:v>-1.5787000000007742E-5</c:v>
                      </c:pt>
                      <c:pt idx="452">
                        <c:v>-1.655700000000775E-5</c:v>
                      </c:pt>
                      <c:pt idx="453">
                        <c:v>-1.7407000000007743E-5</c:v>
                      </c:pt>
                      <c:pt idx="454">
                        <c:v>-1.969700000000775E-5</c:v>
                      </c:pt>
                      <c:pt idx="455">
                        <c:v>-1.8462600000007022E-5</c:v>
                      </c:pt>
                      <c:pt idx="456">
                        <c:v>-2.0272600000007033E-5</c:v>
                      </c:pt>
                      <c:pt idx="457">
                        <c:v>-1.9318200000006323E-5</c:v>
                      </c:pt>
                      <c:pt idx="458">
                        <c:v>-2.5564800000003933E-5</c:v>
                      </c:pt>
                      <c:pt idx="459">
                        <c:v>-2.347040000000319E-5</c:v>
                      </c:pt>
                      <c:pt idx="460">
                        <c:v>-2.7094800000003927E-5</c:v>
                      </c:pt>
                      <c:pt idx="461">
                        <c:v>-2.4710400000003198E-5</c:v>
                      </c:pt>
                      <c:pt idx="462">
                        <c:v>-2.8424800000003916E-5</c:v>
                      </c:pt>
                      <c:pt idx="463">
                        <c:v>-2.5328200000006301E-5</c:v>
                      </c:pt>
                      <c:pt idx="464">
                        <c:v>-2.9522600000007041E-5</c:v>
                      </c:pt>
                      <c:pt idx="465">
                        <c:v>-2.9760400000003212E-5</c:v>
                      </c:pt>
                      <c:pt idx="466">
                        <c:v>-3.305260000000703E-5</c:v>
                      </c:pt>
                      <c:pt idx="467">
                        <c:v>-3.5864800000003913E-5</c:v>
                      </c:pt>
                      <c:pt idx="468">
                        <c:v>-3.7104800000003921E-5</c:v>
                      </c:pt>
                      <c:pt idx="469">
                        <c:v>-3.3818200000006323E-5</c:v>
                      </c:pt>
                      <c:pt idx="470">
                        <c:v>-3.4488200000006301E-5</c:v>
                      </c:pt>
                      <c:pt idx="471">
                        <c:v>-3.6440400000003196E-5</c:v>
                      </c:pt>
                      <c:pt idx="472">
                        <c:v>-3.2963800000005588E-5</c:v>
                      </c:pt>
                      <c:pt idx="473">
                        <c:v>-2.9477200000007985E-5</c:v>
                      </c:pt>
                      <c:pt idx="474">
                        <c:v>-3.1909400000004875E-5</c:v>
                      </c:pt>
                      <c:pt idx="475">
                        <c:v>-2.4666200000009647E-5</c:v>
                      </c:pt>
                      <c:pt idx="476">
                        <c:v>-1.8805200000004372E-5</c:v>
                      </c:pt>
                      <c:pt idx="477">
                        <c:v>-2.104740000000819E-5</c:v>
                      </c:pt>
                      <c:pt idx="478">
                        <c:v>-2.3379600000005078E-5</c:v>
                      </c:pt>
                      <c:pt idx="479">
                        <c:v>-2.4671800000001989E-5</c:v>
                      </c:pt>
                      <c:pt idx="480">
                        <c:v>-3.1962800000007256E-5</c:v>
                      </c:pt>
                      <c:pt idx="481">
                        <c:v>-3.8161600000001766E-5</c:v>
                      </c:pt>
                      <c:pt idx="482">
                        <c:v>-3.4965000000004149E-5</c:v>
                      </c:pt>
                      <c:pt idx="483">
                        <c:v>-3.4342800000007243E-5</c:v>
                      </c:pt>
                      <c:pt idx="484">
                        <c:v>-3.6965000000004143E-5</c:v>
                      </c:pt>
                      <c:pt idx="485">
                        <c:v>-3.8205000000004151E-5</c:v>
                      </c:pt>
                      <c:pt idx="486">
                        <c:v>-4.0547200000007973E-5</c:v>
                      </c:pt>
                      <c:pt idx="487">
                        <c:v>-4.3971600000001766E-5</c:v>
                      </c:pt>
                      <c:pt idx="488">
                        <c:v>-4.7216000000009422E-5</c:v>
                      </c:pt>
                      <c:pt idx="489">
                        <c:v>-4.7696000000009418E-5</c:v>
                      </c:pt>
                      <c:pt idx="490">
                        <c:v>-4.5933800000005594E-5</c:v>
                      </c:pt>
                      <c:pt idx="491">
                        <c:v>-4.4161600000001749E-5</c:v>
                      </c:pt>
                      <c:pt idx="492">
                        <c:v>-3.9635000000004143E-5</c:v>
                      </c:pt>
                      <c:pt idx="493">
                        <c:v>-3.621060000000341E-5</c:v>
                      </c:pt>
                      <c:pt idx="494">
                        <c:v>-3.2776200000009649E-5</c:v>
                      </c:pt>
                      <c:pt idx="495">
                        <c:v>-3.2776200000009649E-5</c:v>
                      </c:pt>
                      <c:pt idx="496">
                        <c:v>-3.2776200000009649E-5</c:v>
                      </c:pt>
                      <c:pt idx="497">
                        <c:v>-3.5630600000003413E-5</c:v>
                      </c:pt>
                      <c:pt idx="498">
                        <c:v>-3.8775000000004154E-5</c:v>
                      </c:pt>
                      <c:pt idx="499">
                        <c:v>-3.8775000000004154E-5</c:v>
                      </c:pt>
                      <c:pt idx="500">
                        <c:v>-3.8395000000004134E-5</c:v>
                      </c:pt>
                      <c:pt idx="501">
                        <c:v>-3.9017200000007979E-5</c:v>
                      </c:pt>
                      <c:pt idx="502">
                        <c:v>-4.0251600000001768E-5</c:v>
                      </c:pt>
                      <c:pt idx="503">
                        <c:v>-4.0113800000005599E-5</c:v>
                      </c:pt>
                      <c:pt idx="504">
                        <c:v>-3.9776000000009426E-5</c:v>
                      </c:pt>
                      <c:pt idx="505">
                        <c:v>-3.9248200000006303E-5</c:v>
                      </c:pt>
                      <c:pt idx="506">
                        <c:v>-3.615600000000943E-5</c:v>
                      </c:pt>
                      <c:pt idx="507">
                        <c:v>-3.5106000000009432E-5</c:v>
                      </c:pt>
                      <c:pt idx="508">
                        <c:v>-3.4056000000009406E-5</c:v>
                      </c:pt>
                      <c:pt idx="509">
                        <c:v>-3.348600000000943E-5</c:v>
                      </c:pt>
                      <c:pt idx="510">
                        <c:v>-3.4198200000006316E-5</c:v>
                      </c:pt>
                      <c:pt idx="511">
                        <c:v>-3.0763800000005589E-5</c:v>
                      </c:pt>
                      <c:pt idx="512">
                        <c:v>-2.971380000000559E-5</c:v>
                      </c:pt>
                      <c:pt idx="513">
                        <c:v>-2.8473800000005582E-5</c:v>
                      </c:pt>
                      <c:pt idx="514">
                        <c:v>-3.0098200000006298E-5</c:v>
                      </c:pt>
                      <c:pt idx="515">
                        <c:v>-2.776600000000941E-5</c:v>
                      </c:pt>
                      <c:pt idx="516">
                        <c:v>-2.9760400000003212E-5</c:v>
                      </c:pt>
                      <c:pt idx="517">
                        <c:v>-2.9380400000003192E-5</c:v>
                      </c:pt>
                      <c:pt idx="518">
                        <c:v>-2.9000400000003199E-5</c:v>
                      </c:pt>
                      <c:pt idx="519">
                        <c:v>-2.5856000000009424E-5</c:v>
                      </c:pt>
                      <c:pt idx="520">
                        <c:v>-2.9522600000007041E-5</c:v>
                      </c:pt>
                      <c:pt idx="521">
                        <c:v>-3.1807000000007741E-5</c:v>
                      </c:pt>
                      <c:pt idx="522">
                        <c:v>-3.5483600000005353E-5</c:v>
                      </c:pt>
                      <c:pt idx="523">
                        <c:v>-3.9340200000002981E-5</c:v>
                      </c:pt>
                      <c:pt idx="524">
                        <c:v>-4.0532400000006802E-5</c:v>
                      </c:pt>
                      <c:pt idx="525">
                        <c:v>-3.5103600000005361E-5</c:v>
                      </c:pt>
                      <c:pt idx="526">
                        <c:v>-3.171700000000776E-5</c:v>
                      </c:pt>
                      <c:pt idx="527">
                        <c:v>-2.9712600000007024E-5</c:v>
                      </c:pt>
                      <c:pt idx="528">
                        <c:v>-2.6668200000006312E-5</c:v>
                      </c:pt>
                      <c:pt idx="529">
                        <c:v>-2.7380400000003198E-5</c:v>
                      </c:pt>
                      <c:pt idx="530">
                        <c:v>-3.0857000000007745E-5</c:v>
                      </c:pt>
                      <c:pt idx="531">
                        <c:v>-3.2291400000001539E-5</c:v>
                      </c:pt>
                      <c:pt idx="532">
                        <c:v>-3.4195800000009184E-5</c:v>
                      </c:pt>
                      <c:pt idx="533">
                        <c:v>-3.524580000000921E-5</c:v>
                      </c:pt>
                      <c:pt idx="534">
                        <c:v>-3.6675800000009201E-5</c:v>
                      </c:pt>
                      <c:pt idx="535">
                        <c:v>-3.8105800000009192E-5</c:v>
                      </c:pt>
                      <c:pt idx="536">
                        <c:v>-4.0918000000006102E-5</c:v>
                      </c:pt>
                      <c:pt idx="537">
                        <c:v>-4.2158000000006084E-5</c:v>
                      </c:pt>
                      <c:pt idx="538">
                        <c:v>-4.4490200000002971E-5</c:v>
                      </c:pt>
                      <c:pt idx="539">
                        <c:v>-4.425800000000608E-5</c:v>
                      </c:pt>
                      <c:pt idx="540">
                        <c:v>-4.3203600000005368E-5</c:v>
                      </c:pt>
                      <c:pt idx="541">
                        <c:v>-4.3541400000001541E-5</c:v>
                      </c:pt>
                      <c:pt idx="542">
                        <c:v>-3.8060400000003197E-5</c:v>
                      </c:pt>
                      <c:pt idx="543">
                        <c:v>-3.4151600000001755E-5</c:v>
                      </c:pt>
                      <c:pt idx="544">
                        <c:v>-3.2817200000007964E-5</c:v>
                      </c:pt>
                      <c:pt idx="545">
                        <c:v>-3.010060000000343E-5</c:v>
                      </c:pt>
                      <c:pt idx="546">
                        <c:v>-3.014840000000653E-5</c:v>
                      </c:pt>
                      <c:pt idx="547">
                        <c:v>-3.2490600000003412E-5</c:v>
                      </c:pt>
                      <c:pt idx="548">
                        <c:v>-3.5445000000004144E-5</c:v>
                      </c:pt>
                      <c:pt idx="549">
                        <c:v>-3.5535000000004152E-5</c:v>
                      </c:pt>
                      <c:pt idx="550">
                        <c:v>-3.368280000000726E-5</c:v>
                      </c:pt>
                      <c:pt idx="551">
                        <c:v>-3.1340600000003411E-5</c:v>
                      </c:pt>
                      <c:pt idx="552">
                        <c:v>-2.8106200000009628E-5</c:v>
                      </c:pt>
                      <c:pt idx="553">
                        <c:v>-2.6244000000005802E-5</c:v>
                      </c:pt>
                      <c:pt idx="554">
                        <c:v>-2.5764000000005807E-5</c:v>
                      </c:pt>
                      <c:pt idx="555">
                        <c:v>-2.5906200000009628E-5</c:v>
                      </c:pt>
                      <c:pt idx="556">
                        <c:v>-2.5146200000009643E-5</c:v>
                      </c:pt>
                      <c:pt idx="557">
                        <c:v>-2.5768400000006521E-5</c:v>
                      </c:pt>
                      <c:pt idx="558">
                        <c:v>-2.9145000000004153E-5</c:v>
                      </c:pt>
                      <c:pt idx="559">
                        <c:v>-3.1149400000004862E-5</c:v>
                      </c:pt>
                      <c:pt idx="560">
                        <c:v>-3.2821600000001766E-5</c:v>
                      </c:pt>
                      <c:pt idx="561">
                        <c:v>-3.4483800000005587E-5</c:v>
                      </c:pt>
                      <c:pt idx="562">
                        <c:v>-3.47738000000056E-5</c:v>
                      </c:pt>
                      <c:pt idx="563">
                        <c:v>-3.2289400000004868E-5</c:v>
                      </c:pt>
                      <c:pt idx="564">
                        <c:v>-3.0005000000004142E-5</c:v>
                      </c:pt>
                      <c:pt idx="565">
                        <c:v>-2.6048400000006539E-5</c:v>
                      </c:pt>
                      <c:pt idx="566">
                        <c:v>-2.1901800000001986E-5</c:v>
                      </c:pt>
                      <c:pt idx="567">
                        <c:v>-2.3284000000005817E-5</c:v>
                      </c:pt>
                      <c:pt idx="568">
                        <c:v>-1.8467400000008198E-5</c:v>
                      </c:pt>
                      <c:pt idx="569">
                        <c:v>-1.4853000000007483E-5</c:v>
                      </c:pt>
                      <c:pt idx="570">
                        <c:v>-2.0904000000005802E-5</c:v>
                      </c:pt>
                      <c:pt idx="571">
                        <c:v>-2.576280000000724E-5</c:v>
                      </c:pt>
                      <c:pt idx="572">
                        <c:v>-2.7625000000004154E-5</c:v>
                      </c:pt>
                      <c:pt idx="573">
                        <c:v>-3.4293800000005577E-5</c:v>
                      </c:pt>
                      <c:pt idx="574">
                        <c:v>-3.7158200000006301E-5</c:v>
                      </c:pt>
                      <c:pt idx="575">
                        <c:v>-3.4483800000005587E-5</c:v>
                      </c:pt>
                      <c:pt idx="576">
                        <c:v>-3.1819400000004868E-5</c:v>
                      </c:pt>
                      <c:pt idx="577">
                        <c:v>-2.9387200000007978E-5</c:v>
                      </c:pt>
                      <c:pt idx="578">
                        <c:v>-2.8337200000007979E-5</c:v>
                      </c:pt>
                      <c:pt idx="579">
                        <c:v>-2.8047200000007967E-5</c:v>
                      </c:pt>
                      <c:pt idx="580">
                        <c:v>-3.1813800000005587E-5</c:v>
                      </c:pt>
                      <c:pt idx="581">
                        <c:v>-3.5290400000003195E-5</c:v>
                      </c:pt>
                      <c:pt idx="582">
                        <c:v>-3.7674800000003924E-5</c:v>
                      </c:pt>
                      <c:pt idx="583">
                        <c:v>-3.8677000000007761E-5</c:v>
                      </c:pt>
                      <c:pt idx="584">
                        <c:v>-3.9969200000004645E-5</c:v>
                      </c:pt>
                      <c:pt idx="585">
                        <c:v>-4.1161400000001527E-5</c:v>
                      </c:pt>
                      <c:pt idx="586">
                        <c:v>-3.8487000000007751E-5</c:v>
                      </c:pt>
                      <c:pt idx="587">
                        <c:v>-3.4772600000007034E-5</c:v>
                      </c:pt>
                      <c:pt idx="588">
                        <c:v>-3.1048200000006321E-5</c:v>
                      </c:pt>
                      <c:pt idx="589">
                        <c:v>-2.7523800000005586E-5</c:v>
                      </c:pt>
                      <c:pt idx="590">
                        <c:v>-2.5281600000001767E-5</c:v>
                      </c:pt>
                      <c:pt idx="591">
                        <c:v>-2.5803800000005582E-5</c:v>
                      </c:pt>
                      <c:pt idx="592">
                        <c:v>-2.8478200000006323E-5</c:v>
                      </c:pt>
                      <c:pt idx="593">
                        <c:v>-3.057260000000704E-5</c:v>
                      </c:pt>
                      <c:pt idx="594">
                        <c:v>-3.2477000000007746E-5</c:v>
                      </c:pt>
                      <c:pt idx="595">
                        <c:v>-3.4291400000001533E-5</c:v>
                      </c:pt>
                      <c:pt idx="596">
                        <c:v>-3.0957000000007747E-5</c:v>
                      </c:pt>
                      <c:pt idx="597">
                        <c:v>-2.8614800000003926E-5</c:v>
                      </c:pt>
                      <c:pt idx="598">
                        <c:v>-2.408820000000632E-5</c:v>
                      </c:pt>
                      <c:pt idx="599">
                        <c:v>-2.0463800000005582E-5</c:v>
                      </c:pt>
                      <c:pt idx="600">
                        <c:v>-1.722940000000486E-5</c:v>
                      </c:pt>
                      <c:pt idx="601">
                        <c:v>-1.6369400000004872E-5</c:v>
                      </c:pt>
                      <c:pt idx="602">
                        <c:v>-1.5889400000004876E-5</c:v>
                      </c:pt>
                      <c:pt idx="603">
                        <c:v>-1.8173800000005576E-5</c:v>
                      </c:pt>
                      <c:pt idx="604">
                        <c:v>-2.2040400000003198E-5</c:v>
                      </c:pt>
                      <c:pt idx="605">
                        <c:v>-2.6999200000004639E-5</c:v>
                      </c:pt>
                      <c:pt idx="606">
                        <c:v>-3.037580000000921E-5</c:v>
                      </c:pt>
                      <c:pt idx="607">
                        <c:v>-2.9805800000009207E-5</c:v>
                      </c:pt>
                      <c:pt idx="608">
                        <c:v>-3.0428000000006086E-5</c:v>
                      </c:pt>
                      <c:pt idx="609">
                        <c:v>-2.8565800000009199E-5</c:v>
                      </c:pt>
                      <c:pt idx="610">
                        <c:v>-2.9135800000009202E-5</c:v>
                      </c:pt>
                      <c:pt idx="611">
                        <c:v>-2.8523600000005379E-5</c:v>
                      </c:pt>
                      <c:pt idx="612">
                        <c:v>-3.1668000000006094E-5</c:v>
                      </c:pt>
                      <c:pt idx="613">
                        <c:v>-3.2238000000006097E-5</c:v>
                      </c:pt>
                      <c:pt idx="614">
                        <c:v>-3.1425800000009209E-5</c:v>
                      </c:pt>
                      <c:pt idx="615">
                        <c:v>-2.8471400000001538E-5</c:v>
                      </c:pt>
                      <c:pt idx="616">
                        <c:v>-2.5517000000007745E-5</c:v>
                      </c:pt>
                      <c:pt idx="617">
                        <c:v>-2.5897000000007765E-5</c:v>
                      </c:pt>
                      <c:pt idx="618">
                        <c:v>-2.3992600000007032E-5</c:v>
                      </c:pt>
                      <c:pt idx="619">
                        <c:v>-2.7617000000007742E-5</c:v>
                      </c:pt>
                      <c:pt idx="620">
                        <c:v>-2.9859200000004649E-5</c:v>
                      </c:pt>
                      <c:pt idx="621">
                        <c:v>-3.2903600000005361E-5</c:v>
                      </c:pt>
                      <c:pt idx="622">
                        <c:v>-3.1431400000001523E-5</c:v>
                      </c:pt>
                      <c:pt idx="623">
                        <c:v>-3.2243600000005378E-5</c:v>
                      </c:pt>
                      <c:pt idx="624">
                        <c:v>-2.8899200000004658E-5</c:v>
                      </c:pt>
                      <c:pt idx="625">
                        <c:v>-2.0136000000009431E-5</c:v>
                      </c:pt>
                      <c:pt idx="626">
                        <c:v>-1.7461600000001751E-5</c:v>
                      </c:pt>
                      <c:pt idx="627">
                        <c:v>-1.8943800000005583E-5</c:v>
                      </c:pt>
                      <c:pt idx="628">
                        <c:v>-1.7651600000001761E-5</c:v>
                      </c:pt>
                      <c:pt idx="629">
                        <c:v>-1.9133800000005593E-5</c:v>
                      </c:pt>
                      <c:pt idx="630">
                        <c:v>-2.6234800000003912E-5</c:v>
                      </c:pt>
                      <c:pt idx="631">
                        <c:v>-2.9189200000004643E-5</c:v>
                      </c:pt>
                      <c:pt idx="632">
                        <c:v>-3.0329200000004649E-5</c:v>
                      </c:pt>
                      <c:pt idx="633">
                        <c:v>-3.147920000000465E-5</c:v>
                      </c:pt>
                      <c:pt idx="634">
                        <c:v>-3.2619200000004656E-5</c:v>
                      </c:pt>
                      <c:pt idx="635">
                        <c:v>-3.6243600000005367E-5</c:v>
                      </c:pt>
                      <c:pt idx="636">
                        <c:v>-4.1250200000002968E-5</c:v>
                      </c:pt>
                      <c:pt idx="637">
                        <c:v>-3.8295800000009202E-5</c:v>
                      </c:pt>
                      <c:pt idx="638">
                        <c:v>-3.4571400000001524E-5</c:v>
                      </c:pt>
                      <c:pt idx="639">
                        <c:v>-2.9764800000003927E-5</c:v>
                      </c:pt>
                      <c:pt idx="640">
                        <c:v>-1.9519400000004867E-5</c:v>
                      </c:pt>
                      <c:pt idx="641">
                        <c:v>-1.0646200000009642E-5</c:v>
                      </c:pt>
                      <c:pt idx="642">
                        <c:v>-7.6018000000019912E-6</c:v>
                      </c:pt>
                      <c:pt idx="643">
                        <c:v>-8.0718000000019917E-6</c:v>
                      </c:pt>
                      <c:pt idx="644">
                        <c:v>-1.3790600000003418E-5</c:v>
                      </c:pt>
                      <c:pt idx="645">
                        <c:v>-1.9319400000004862E-5</c:v>
                      </c:pt>
                      <c:pt idx="646">
                        <c:v>-2.4758200000006298E-5</c:v>
                      </c:pt>
                      <c:pt idx="647">
                        <c:v>-2.9807000000007746E-5</c:v>
                      </c:pt>
                      <c:pt idx="648">
                        <c:v>-3.1711400000001541E-5</c:v>
                      </c:pt>
                      <c:pt idx="649">
                        <c:v>-3.2243600000005378E-5</c:v>
                      </c:pt>
                      <c:pt idx="650">
                        <c:v>-3.2475800000009207E-5</c:v>
                      </c:pt>
                      <c:pt idx="651">
                        <c:v>-3.28080000000061E-5</c:v>
                      </c:pt>
                      <c:pt idx="652">
                        <c:v>-3.4712400000006807E-5</c:v>
                      </c:pt>
                      <c:pt idx="653">
                        <c:v>-3.2860200000002976E-5</c:v>
                      </c:pt>
                      <c:pt idx="654">
                        <c:v>-3.0898000000006086E-5</c:v>
                      </c:pt>
                      <c:pt idx="655">
                        <c:v>-2.7995800000009196E-5</c:v>
                      </c:pt>
                      <c:pt idx="656">
                        <c:v>-2.231920000000465E-5</c:v>
                      </c:pt>
                      <c:pt idx="657">
                        <c:v>-1.6652600000007038E-5</c:v>
                      </c:pt>
                      <c:pt idx="658">
                        <c:v>-1.3550400000003203E-5</c:v>
                      </c:pt>
                      <c:pt idx="659">
                        <c:v>-1.1930400000003202E-5</c:v>
                      </c:pt>
                      <c:pt idx="660">
                        <c:v>-7.7838000000055886E-6</c:v>
                      </c:pt>
                      <c:pt idx="661">
                        <c:v>-1.0168200000006317E-5</c:v>
                      </c:pt>
                      <c:pt idx="662">
                        <c:v>-1.1170400000003189E-5</c:v>
                      </c:pt>
                      <c:pt idx="663">
                        <c:v>-1.2452600000007044E-5</c:v>
                      </c:pt>
                      <c:pt idx="664">
                        <c:v>-1.2362600000007036E-5</c:v>
                      </c:pt>
                      <c:pt idx="665">
                        <c:v>-1.6029200000004654E-5</c:v>
                      </c:pt>
                      <c:pt idx="666">
                        <c:v>-1.6119200000004635E-5</c:v>
                      </c:pt>
                      <c:pt idx="667">
                        <c:v>-1.6219200000004637E-5</c:v>
                      </c:pt>
                      <c:pt idx="668">
                        <c:v>-1.697920000000465E-5</c:v>
                      </c:pt>
                      <c:pt idx="669">
                        <c:v>-1.7749200000004658E-5</c:v>
                      </c:pt>
                      <c:pt idx="670">
                        <c:v>-1.8699200000004654E-5</c:v>
                      </c:pt>
                      <c:pt idx="671">
                        <c:v>-2.0983600000005353E-5</c:v>
                      </c:pt>
                      <c:pt idx="672">
                        <c:v>-2.0313600000005375E-5</c:v>
                      </c:pt>
                      <c:pt idx="673">
                        <c:v>-2.1368000000006088E-5</c:v>
                      </c:pt>
                      <c:pt idx="674">
                        <c:v>-2.2412400000006806E-5</c:v>
                      </c:pt>
                      <c:pt idx="675">
                        <c:v>-2.3509000000004426E-5</c:v>
                      </c:pt>
                      <c:pt idx="676">
                        <c:v>-2.1699000000004415E-5</c:v>
                      </c:pt>
                      <c:pt idx="677">
                        <c:v>-2.5607800000005857E-5</c:v>
                      </c:pt>
                      <c:pt idx="678">
                        <c:v>-2.3317800000005877E-5</c:v>
                      </c:pt>
                      <c:pt idx="679">
                        <c:v>-1.9265600000002047E-5</c:v>
                      </c:pt>
                      <c:pt idx="680">
                        <c:v>-1.5071200000001307E-5</c:v>
                      </c:pt>
                      <c:pt idx="681">
                        <c:v>-1.1869000000004436E-5</c:v>
                      </c:pt>
                      <c:pt idx="682">
                        <c:v>-1.4015600000002028E-5</c:v>
                      </c:pt>
                      <c:pt idx="683">
                        <c:v>-1.3967800000005867E-5</c:v>
                      </c:pt>
                      <c:pt idx="684">
                        <c:v>-1.54022000000066E-5</c:v>
                      </c:pt>
                      <c:pt idx="685">
                        <c:v>-1.7828800000004182E-5</c:v>
                      </c:pt>
                      <c:pt idx="686">
                        <c:v>-2.0835400000001789E-5</c:v>
                      </c:pt>
                      <c:pt idx="687">
                        <c:v>-1.5538800000004229E-5</c:v>
                      </c:pt>
                      <c:pt idx="688">
                        <c:v>-1.4778800000004189E-5</c:v>
                      </c:pt>
                      <c:pt idx="689">
                        <c:v>-1.7063200000004943E-5</c:v>
                      </c:pt>
                      <c:pt idx="690">
                        <c:v>-1.863540000000179E-5</c:v>
                      </c:pt>
                      <c:pt idx="691">
                        <c:v>-2.1209800000009495E-5</c:v>
                      </c:pt>
                      <c:pt idx="692">
                        <c:v>-2.3214200000003238E-5</c:v>
                      </c:pt>
                      <c:pt idx="693">
                        <c:v>-2.3636400000007077E-5</c:v>
                      </c:pt>
                      <c:pt idx="694">
                        <c:v>-2.2396400000007069E-5</c:v>
                      </c:pt>
                      <c:pt idx="695">
                        <c:v>-2.0966400000007105E-5</c:v>
                      </c:pt>
                      <c:pt idx="696">
                        <c:v>-1.8344200000003266E-5</c:v>
                      </c:pt>
                      <c:pt idx="697">
                        <c:v>-1.7442000000006343E-5</c:v>
                      </c:pt>
                      <c:pt idx="698">
                        <c:v>-1.8112000000006375E-5</c:v>
                      </c:pt>
                      <c:pt idx="699">
                        <c:v>-1.767980000000948E-5</c:v>
                      </c:pt>
                      <c:pt idx="700">
                        <c:v>-1.56854000000018E-5</c:v>
                      </c:pt>
                      <c:pt idx="701">
                        <c:v>-1.782760000000567E-5</c:v>
                      </c:pt>
                      <c:pt idx="702">
                        <c:v>-1.7347600000005648E-5</c:v>
                      </c:pt>
                      <c:pt idx="703">
                        <c:v>-1.5775400000001807E-5</c:v>
                      </c:pt>
                      <c:pt idx="704">
                        <c:v>-1.6967600000005628E-5</c:v>
                      </c:pt>
                      <c:pt idx="705">
                        <c:v>-1.9732000000006349E-5</c:v>
                      </c:pt>
                      <c:pt idx="706">
                        <c:v>-1.786980000000949E-5</c:v>
                      </c:pt>
                      <c:pt idx="707">
                        <c:v>-1.6297600000005649E-5</c:v>
                      </c:pt>
                      <c:pt idx="708">
                        <c:v>-1.7209800000009452E-5</c:v>
                      </c:pt>
                      <c:pt idx="709">
                        <c:v>-1.120100000000804E-5</c:v>
                      </c:pt>
                      <c:pt idx="710">
                        <c:v>-5.7144000000034769E-6</c:v>
                      </c:pt>
                      <c:pt idx="711">
                        <c:v>-5.1780000000586522E-7</c:v>
                      </c:pt>
                      <c:pt idx="712">
                        <c:v>4.958799999998703E-6</c:v>
                      </c:pt>
                      <c:pt idx="713">
                        <c:v>7.6809999999955512E-6</c:v>
                      </c:pt>
                      <c:pt idx="714">
                        <c:v>3.4821999999941236E-6</c:v>
                      </c:pt>
                      <c:pt idx="715">
                        <c:v>-1.3660000000733329E-7</c:v>
                      </c:pt>
                      <c:pt idx="716">
                        <c:v>-3.3754000000018312E-6</c:v>
                      </c:pt>
                      <c:pt idx="717">
                        <c:v>-7.2364000000071124E-6</c:v>
                      </c:pt>
                      <c:pt idx="718">
                        <c:v>-9.5252000000016143E-6</c:v>
                      </c:pt>
                      <c:pt idx="719">
                        <c:v>-1.0241800000006154E-5</c:v>
                      </c:pt>
                      <c:pt idx="720">
                        <c:v>-1.1808400000003748E-5</c:v>
                      </c:pt>
                      <c:pt idx="721">
                        <c:v>-1.2192800000004509E-5</c:v>
                      </c:pt>
                      <c:pt idx="722">
                        <c:v>-1.32372000000052E-5</c:v>
                      </c:pt>
                      <c:pt idx="723">
                        <c:v>-1.1617200000005226E-5</c:v>
                      </c:pt>
                      <c:pt idx="724">
                        <c:v>-9.4272000000052212E-6</c:v>
                      </c:pt>
                      <c:pt idx="725">
                        <c:v>-3.6028000000044576E-6</c:v>
                      </c:pt>
                      <c:pt idx="726">
                        <c:v>-7.4280000000447478E-7</c:v>
                      </c:pt>
                      <c:pt idx="727">
                        <c:v>3.3093999999923894E-6</c:v>
                      </c:pt>
                      <c:pt idx="728">
                        <c:v>5.927199999995541E-6</c:v>
                      </c:pt>
                      <c:pt idx="729">
                        <c:v>7.2627999999948104E-6</c:v>
                      </c:pt>
                      <c:pt idx="730">
                        <c:v>7.9383999999940963E-6</c:v>
                      </c:pt>
                      <c:pt idx="731">
                        <c:v>8.5139999999933255E-6</c:v>
                      </c:pt>
                      <c:pt idx="732">
                        <c:v>8.8473999999957235E-6</c:v>
                      </c:pt>
                      <c:pt idx="733">
                        <c:v>9.1329999999949945E-6</c:v>
                      </c:pt>
                      <c:pt idx="734">
                        <c:v>9.898599999994288E-6</c:v>
                      </c:pt>
                      <c:pt idx="735">
                        <c:v>8.5119999999966551E-6</c:v>
                      </c:pt>
                      <c:pt idx="736">
                        <c:v>7.5153999999921523E-6</c:v>
                      </c:pt>
                      <c:pt idx="737">
                        <c:v>6.7509999999983638E-6</c:v>
                      </c:pt>
                      <c:pt idx="738">
                        <c:v>1.7499999999930765E-6</c:v>
                      </c:pt>
                      <c:pt idx="739">
                        <c:v>-4.4440000000766939E-7</c:v>
                      </c:pt>
                      <c:pt idx="740">
                        <c:v>1.2559999999236073E-7</c:v>
                      </c:pt>
                      <c:pt idx="741">
                        <c:v>-1.8266000000045609E-6</c:v>
                      </c:pt>
                      <c:pt idx="742">
                        <c:v>-3.0666000000045151E-6</c:v>
                      </c:pt>
                      <c:pt idx="743">
                        <c:v>-1.8700000000069464E-6</c:v>
                      </c:pt>
                      <c:pt idx="744">
                        <c:v>-5.69000000000692E-6</c:v>
                      </c:pt>
                      <c:pt idx="745">
                        <c:v>-1.4602200000003816E-5</c:v>
                      </c:pt>
                      <c:pt idx="746">
                        <c:v>-2.5708800000001457E-5</c:v>
                      </c:pt>
                      <c:pt idx="747">
                        <c:v>-3.7675400000005972E-5</c:v>
                      </c:pt>
                      <c:pt idx="748">
                        <c:v>-5.1552000000003588E-5</c:v>
                      </c:pt>
                      <c:pt idx="749">
                        <c:v>-6.4716400000004346E-5</c:v>
                      </c:pt>
                      <c:pt idx="750">
                        <c:v>-8.1163000000001933E-5</c:v>
                      </c:pt>
                      <c:pt idx="751">
                        <c:v>-9.6803000000001912E-5</c:v>
                      </c:pt>
                      <c:pt idx="752">
                        <c:v>-1.1120860000000816E-4</c:v>
                      </c:pt>
                      <c:pt idx="753">
                        <c:v>-1.2579860000000814E-4</c:v>
                      </c:pt>
                      <c:pt idx="754">
                        <c:v>-1.4047860000000815E-4</c:v>
                      </c:pt>
                      <c:pt idx="755">
                        <c:v>-1.5044640000000433E-4</c:v>
                      </c:pt>
                      <c:pt idx="756">
                        <c:v>-1.5988640000000432E-4</c:v>
                      </c:pt>
                      <c:pt idx="757">
                        <c:v>-1.6923080000000505E-4</c:v>
                      </c:pt>
                      <c:pt idx="758">
                        <c:v>-1.7605300000000194E-4</c:v>
                      </c:pt>
                      <c:pt idx="759">
                        <c:v>-1.8315960000000648E-4</c:v>
                      </c:pt>
                      <c:pt idx="760">
                        <c:v>-1.8758620000000411E-4</c:v>
                      </c:pt>
                      <c:pt idx="761">
                        <c:v>-1.9073500000000554E-4</c:v>
                      </c:pt>
                      <c:pt idx="762">
                        <c:v>-1.9359380000000698E-4</c:v>
                      </c:pt>
                      <c:pt idx="763">
                        <c:v>-1.938726000000015E-4</c:v>
                      </c:pt>
                      <c:pt idx="764">
                        <c:v>-1.9081700000000916E-4</c:v>
                      </c:pt>
                      <c:pt idx="765">
                        <c:v>-1.8710140000000294E-4</c:v>
                      </c:pt>
                      <c:pt idx="766">
                        <c:v>-1.8328580000000365E-4</c:v>
                      </c:pt>
                      <c:pt idx="767">
                        <c:v>-1.7451580000000367E-4</c:v>
                      </c:pt>
                      <c:pt idx="768">
                        <c:v>-1.6649580000000364E-4</c:v>
                      </c:pt>
                      <c:pt idx="769">
                        <c:v>-1.5939800000000748E-4</c:v>
                      </c:pt>
                      <c:pt idx="770">
                        <c:v>-1.5224240000000821E-4</c:v>
                      </c:pt>
                      <c:pt idx="771">
                        <c:v>-1.4313460000000509E-4</c:v>
                      </c:pt>
                      <c:pt idx="772">
                        <c:v>-1.3397460000000511E-4</c:v>
                      </c:pt>
                      <c:pt idx="773">
                        <c:v>-1.2120020000000437E-4</c:v>
                      </c:pt>
                      <c:pt idx="774">
                        <c:v>-1.0685360000000678E-4</c:v>
                      </c:pt>
                      <c:pt idx="775">
                        <c:v>-9.2597000000009142E-5</c:v>
                      </c:pt>
                      <c:pt idx="776">
                        <c:v>-8.0050400000004603E-5</c:v>
                      </c:pt>
                      <c:pt idx="777">
                        <c:v>-6.6796000000003892E-5</c:v>
                      </c:pt>
                      <c:pt idx="778">
                        <c:v>-5.8168200000007701E-5</c:v>
                      </c:pt>
                      <c:pt idx="779">
                        <c:v>-4.9920400000004592E-5</c:v>
                      </c:pt>
                      <c:pt idx="780">
                        <c:v>-4.3382600000001464E-5</c:v>
                      </c:pt>
                      <c:pt idx="781">
                        <c:v>-3.5994800000005336E-5</c:v>
                      </c:pt>
                      <c:pt idx="782">
                        <c:v>-3.1367000000009134E-5</c:v>
                      </c:pt>
                      <c:pt idx="783">
                        <c:v>-2.6407000000009154E-5</c:v>
                      </c:pt>
                      <c:pt idx="784">
                        <c:v>-2.2259200000006036E-5</c:v>
                      </c:pt>
                      <c:pt idx="785">
                        <c:v>-1.4007000000009124E-5</c:v>
                      </c:pt>
                      <c:pt idx="786">
                        <c:v>-7.7170000000091284E-6</c:v>
                      </c:pt>
                      <c:pt idx="787">
                        <c:v>-3.1892000000060443E-6</c:v>
                      </c:pt>
                      <c:pt idx="788">
                        <c:v>-1.8058000000036479E-6</c:v>
                      </c:pt>
                      <c:pt idx="789">
                        <c:v>1.2019999999925255E-6</c:v>
                      </c:pt>
                      <c:pt idx="790">
                        <c:v>2.7797999999956192E-6</c:v>
                      </c:pt>
                      <c:pt idx="791">
                        <c:v>2.8231999999980047E-6</c:v>
                      </c:pt>
                      <c:pt idx="792">
                        <c:v>4.2587999999903377E-6</c:v>
                      </c:pt>
                      <c:pt idx="793">
                        <c:v>6.6865999999934792E-6</c:v>
                      </c:pt>
                      <c:pt idx="794">
                        <c:v>8.122199999992751E-6</c:v>
                      </c:pt>
                      <c:pt idx="795">
                        <c:v>1.1409999999995827E-5</c:v>
                      </c:pt>
                      <c:pt idx="796">
                        <c:v>1.560999999999582E-5</c:v>
                      </c:pt>
                      <c:pt idx="797">
                        <c:v>1.8517799999991991E-5</c:v>
                      </c:pt>
                      <c:pt idx="798">
                        <c:v>1.9763399999998246E-5</c:v>
                      </c:pt>
                      <c:pt idx="799">
                        <c:v>1.8856799999993697E-5</c:v>
                      </c:pt>
                      <c:pt idx="800">
                        <c:v>1.9764599999996812E-5</c:v>
                      </c:pt>
                      <c:pt idx="801">
                        <c:v>1.8240199999996045E-5</c:v>
                      </c:pt>
                      <c:pt idx="802">
                        <c:v>1.6715799999995331E-5</c:v>
                      </c:pt>
                      <c:pt idx="803">
                        <c:v>1.6521399999994634E-5</c:v>
                      </c:pt>
                      <c:pt idx="804">
                        <c:v>1.8621399999994631E-5</c:v>
                      </c:pt>
                      <c:pt idx="805">
                        <c:v>2.0869199999990764E-5</c:v>
                      </c:pt>
                      <c:pt idx="806">
                        <c:v>2.1624799999997002E-5</c:v>
                      </c:pt>
                      <c:pt idx="807">
                        <c:v>2.5064799999997009E-5</c:v>
                      </c:pt>
                      <c:pt idx="808">
                        <c:v>2.7924799999996992E-5</c:v>
                      </c:pt>
                      <c:pt idx="809">
                        <c:v>2.9402599999993199E-5</c:v>
                      </c:pt>
                      <c:pt idx="810">
                        <c:v>2.9350399999996269E-5</c:v>
                      </c:pt>
                      <c:pt idx="811">
                        <c:v>2.968819999999247E-5</c:v>
                      </c:pt>
                      <c:pt idx="812">
                        <c:v>3.0595999999995585E-5</c:v>
                      </c:pt>
                      <c:pt idx="813">
                        <c:v>3.131379999999869E-5</c:v>
                      </c:pt>
                      <c:pt idx="814">
                        <c:v>3.1931599999994854E-5</c:v>
                      </c:pt>
                      <c:pt idx="815">
                        <c:v>3.5223799999998672E-5</c:v>
                      </c:pt>
                      <c:pt idx="816">
                        <c:v>3.2407199999994135E-5</c:v>
                      </c:pt>
                      <c:pt idx="817">
                        <c:v>3.3077199999994114E-5</c:v>
                      </c:pt>
                      <c:pt idx="818">
                        <c:v>3.4749399999997957E-5</c:v>
                      </c:pt>
                      <c:pt idx="819">
                        <c:v>3.4649399999997954E-5</c:v>
                      </c:pt>
                      <c:pt idx="820">
                        <c:v>3.0412799999993394E-5</c:v>
                      </c:pt>
                      <c:pt idx="821">
                        <c:v>3.0692799999993412E-5</c:v>
                      </c:pt>
                      <c:pt idx="822">
                        <c:v>2.6836199999995811E-5</c:v>
                      </c:pt>
                      <c:pt idx="823">
                        <c:v>2.1207399999994365E-5</c:v>
                      </c:pt>
                      <c:pt idx="824">
                        <c:v>1.754079999999672E-5</c:v>
                      </c:pt>
                      <c:pt idx="825">
                        <c:v>2.016299999999362E-5</c:v>
                      </c:pt>
                      <c:pt idx="826">
                        <c:v>2.1160799999996743E-5</c:v>
                      </c:pt>
                      <c:pt idx="827">
                        <c:v>2.2210799999996741E-5</c:v>
                      </c:pt>
                      <c:pt idx="828">
                        <c:v>2.569299999999363E-5</c:v>
                      </c:pt>
                      <c:pt idx="829">
                        <c:v>2.6452999999993616E-5</c:v>
                      </c:pt>
                      <c:pt idx="830">
                        <c:v>2.7365199999990534E-5</c:v>
                      </c:pt>
                      <c:pt idx="831">
                        <c:v>3.2456199999995774E-5</c:v>
                      </c:pt>
                      <c:pt idx="832">
                        <c:v>3.9277199999994102E-5</c:v>
                      </c:pt>
                      <c:pt idx="833">
                        <c:v>4.4758199999992473E-5</c:v>
                      </c:pt>
                      <c:pt idx="834">
                        <c:v>5.2861399999994628E-5</c:v>
                      </c:pt>
                      <c:pt idx="835">
                        <c:v>5.8770199999996038E-5</c:v>
                      </c:pt>
                      <c:pt idx="836">
                        <c:v>5.6295799999995328E-5</c:v>
                      </c:pt>
                      <c:pt idx="837">
                        <c:v>5.0286999999993916E-5</c:v>
                      </c:pt>
                      <c:pt idx="838">
                        <c:v>4.6330399999996259E-5</c:v>
                      </c:pt>
                      <c:pt idx="839">
                        <c:v>4.2083799999998697E-5</c:v>
                      </c:pt>
                      <c:pt idx="840">
                        <c:v>4.1893799999998687E-5</c:v>
                      </c:pt>
                      <c:pt idx="841">
                        <c:v>4.4568199999992463E-5</c:v>
                      </c:pt>
                      <c:pt idx="842">
                        <c:v>4.7612599999993202E-5</c:v>
                      </c:pt>
                      <c:pt idx="843">
                        <c:v>5.2671399999994618E-5</c:v>
                      </c:pt>
                      <c:pt idx="844">
                        <c:v>5.3483599999998473E-5</c:v>
                      </c:pt>
                      <c:pt idx="845">
                        <c:v>5.0951399999994641E-5</c:v>
                      </c:pt>
                      <c:pt idx="846">
                        <c:v>4.9811399999994635E-5</c:v>
                      </c:pt>
                      <c:pt idx="847">
                        <c:v>5.1425799999995356E-5</c:v>
                      </c:pt>
                      <c:pt idx="848">
                        <c:v>5.0755799999995324E-5</c:v>
                      </c:pt>
                      <c:pt idx="849">
                        <c:v>5.009579999999534E-5</c:v>
                      </c:pt>
                      <c:pt idx="850">
                        <c:v>5.1187999999992219E-5</c:v>
                      </c:pt>
                      <c:pt idx="851">
                        <c:v>5.3662399999992983E-5</c:v>
                      </c:pt>
                      <c:pt idx="852">
                        <c:v>5.1430199999996044E-5</c:v>
                      </c:pt>
                      <c:pt idx="853">
                        <c:v>5.3334599999996777E-5</c:v>
                      </c:pt>
                      <c:pt idx="854">
                        <c:v>5.3946799999993688E-5</c:v>
                      </c:pt>
                      <c:pt idx="855">
                        <c:v>5.752339999999821E-5</c:v>
                      </c:pt>
                      <c:pt idx="856">
                        <c:v>6.1099999999995847E-5</c:v>
                      </c:pt>
                      <c:pt idx="857">
                        <c:v>6.3864399999996569E-5</c:v>
                      </c:pt>
                      <c:pt idx="858">
                        <c:v>6.5868799999990366E-5</c:v>
                      </c:pt>
                      <c:pt idx="859">
                        <c:v>6.4438799999990348E-5</c:v>
                      </c:pt>
                      <c:pt idx="860">
                        <c:v>6.0624399999996566E-5</c:v>
                      </c:pt>
                      <c:pt idx="861">
                        <c:v>5.5427799999992016E-5</c:v>
                      </c:pt>
                      <c:pt idx="862">
                        <c:v>5.0231199999994404E-5</c:v>
                      </c:pt>
                      <c:pt idx="863">
                        <c:v>4.7086799999993662E-5</c:v>
                      </c:pt>
                      <c:pt idx="864">
                        <c:v>4.8748999999990571E-5</c:v>
                      </c:pt>
                      <c:pt idx="865">
                        <c:v>5.0041199999994394E-5</c:v>
                      </c:pt>
                      <c:pt idx="866">
                        <c:v>4.9941199999994391E-5</c:v>
                      </c:pt>
                      <c:pt idx="867">
                        <c:v>5.2615599999995106E-5</c:v>
                      </c:pt>
                      <c:pt idx="868">
                        <c:v>5.0853399999998248E-5</c:v>
                      </c:pt>
                      <c:pt idx="869">
                        <c:v>4.8991199999994395E-5</c:v>
                      </c:pt>
                      <c:pt idx="870">
                        <c:v>4.8511199999994373E-5</c:v>
                      </c:pt>
                      <c:pt idx="871">
                        <c:v>4.6658999999990569E-5</c:v>
                      </c:pt>
                      <c:pt idx="872">
                        <c:v>4.4696799999993653E-5</c:v>
                      </c:pt>
                      <c:pt idx="873">
                        <c:v>4.2744599999996785E-5</c:v>
                      </c:pt>
                      <c:pt idx="874">
                        <c:v>4.0602399999992969E-5</c:v>
                      </c:pt>
                      <c:pt idx="875">
                        <c:v>3.7077999999992261E-5</c:v>
                      </c:pt>
                      <c:pt idx="876">
                        <c:v>4.1746799999993662E-5</c:v>
                      </c:pt>
                      <c:pt idx="877">
                        <c:v>4.6605599999995128E-5</c:v>
                      </c:pt>
                      <c:pt idx="878">
                        <c:v>5.1844399999996559E-5</c:v>
                      </c:pt>
                      <c:pt idx="879">
                        <c:v>5.7093199999997985E-5</c:v>
                      </c:pt>
                      <c:pt idx="880">
                        <c:v>5.9187599999991789E-5</c:v>
                      </c:pt>
                      <c:pt idx="881">
                        <c:v>5.44709999999942E-5</c:v>
                      </c:pt>
                      <c:pt idx="882">
                        <c:v>4.7892199999992758E-5</c:v>
                      </c:pt>
                      <c:pt idx="883">
                        <c:v>4.1835599999995104E-5</c:v>
                      </c:pt>
                      <c:pt idx="884">
                        <c:v>3.373679999999369E-5</c:v>
                      </c:pt>
                      <c:pt idx="885">
                        <c:v>3.5593399999998235E-5</c:v>
                      </c:pt>
                      <c:pt idx="886">
                        <c:v>3.7402199999992715E-5</c:v>
                      </c:pt>
                      <c:pt idx="887">
                        <c:v>4.0783199999998028E-5</c:v>
                      </c:pt>
                      <c:pt idx="888">
                        <c:v>4.3261999999992539E-5</c:v>
                      </c:pt>
                      <c:pt idx="889">
                        <c:v>4.1214199999996357E-5</c:v>
                      </c:pt>
                      <c:pt idx="890">
                        <c:v>3.2387599999991789E-5</c:v>
                      </c:pt>
                      <c:pt idx="891">
                        <c:v>2.3950999999994174E-5</c:v>
                      </c:pt>
                      <c:pt idx="892">
                        <c:v>1.9660999999994173E-5</c:v>
                      </c:pt>
                      <c:pt idx="893">
                        <c:v>1.6273199999998034E-5</c:v>
                      </c:pt>
                      <c:pt idx="894">
                        <c:v>1.9654199999996353E-5</c:v>
                      </c:pt>
                      <c:pt idx="895">
                        <c:v>2.2132999999990865E-5</c:v>
                      </c:pt>
                      <c:pt idx="896">
                        <c:v>2.4421799999992306E-5</c:v>
                      </c:pt>
                      <c:pt idx="897">
                        <c:v>2.374619999999302E-5</c:v>
                      </c:pt>
                      <c:pt idx="898">
                        <c:v>2.2458399999996824E-5</c:v>
                      </c:pt>
                      <c:pt idx="899">
                        <c:v>1.783619999999299E-5</c:v>
                      </c:pt>
                      <c:pt idx="900">
                        <c:v>1.6548399999996848E-5</c:v>
                      </c:pt>
                      <c:pt idx="901">
                        <c:v>1.5640599999993733E-5</c:v>
                      </c:pt>
                      <c:pt idx="902">
                        <c:v>1.3260599999993718E-5</c:v>
                      </c:pt>
                      <c:pt idx="903">
                        <c:v>9.9205999999937128E-6</c:v>
                      </c:pt>
                      <c:pt idx="904">
                        <c:v>6.1105999999937341E-6</c:v>
                      </c:pt>
                      <c:pt idx="905">
                        <c:v>6.2839999999685136E-7</c:v>
                      </c:pt>
                      <c:pt idx="906">
                        <c:v>-1.2394000000062549E-6</c:v>
                      </c:pt>
                      <c:pt idx="907">
                        <c:v>-9.5500000000554993E-7</c:v>
                      </c:pt>
                      <c:pt idx="908">
                        <c:v>-1.0028000000017381E-6</c:v>
                      </c:pt>
                      <c:pt idx="909">
                        <c:v>2.9537999999959194E-6</c:v>
                      </c:pt>
                      <c:pt idx="910">
                        <c:v>8.8625999999903901E-6</c:v>
                      </c:pt>
                      <c:pt idx="911">
                        <c:v>1.0634799999994235E-5</c:v>
                      </c:pt>
                      <c:pt idx="912">
                        <c:v>1.0724799999994243E-5</c:v>
                      </c:pt>
                      <c:pt idx="913">
                        <c:v>6.488199999996622E-6</c:v>
                      </c:pt>
                      <c:pt idx="914">
                        <c:v>-8.1280000000172803E-7</c:v>
                      </c:pt>
                      <c:pt idx="915">
                        <c:v>-4.6272000000093872E-6</c:v>
                      </c:pt>
                      <c:pt idx="916">
                        <c:v>-8.6316000000031786E-6</c:v>
                      </c:pt>
                      <c:pt idx="917">
                        <c:v>-8.579400000006249E-6</c:v>
                      </c:pt>
                      <c:pt idx="918">
                        <c:v>-4.3906000000048162E-6</c:v>
                      </c:pt>
                      <c:pt idx="919">
                        <c:v>-1.3840000000072089E-6</c:v>
                      </c:pt>
                      <c:pt idx="920">
                        <c:v>-4.8180000000340104E-7</c:v>
                      </c:pt>
                      <c:pt idx="921">
                        <c:v>-2.8140000000072274E-6</c:v>
                      </c:pt>
                      <c:pt idx="922">
                        <c:v>-3.6740000000072158E-6</c:v>
                      </c:pt>
                      <c:pt idx="923">
                        <c:v>-1.8596000000064899E-6</c:v>
                      </c:pt>
                      <c:pt idx="924">
                        <c:v>-1.0052000000057549E-6</c:v>
                      </c:pt>
                      <c:pt idx="925">
                        <c:v>5.7139999999183391E-7</c:v>
                      </c:pt>
                      <c:pt idx="926">
                        <c:v>1.8479999999964085E-6</c:v>
                      </c:pt>
                      <c:pt idx="927">
                        <c:v>-1.197600000002897E-6</c:v>
                      </c:pt>
                      <c:pt idx="928">
                        <c:v>-8.9698000000067255E-6</c:v>
                      </c:pt>
                      <c:pt idx="929">
                        <c:v>-1.6129800000006704E-5</c:v>
                      </c:pt>
                      <c:pt idx="930">
                        <c:v>-3.157420000000742E-5</c:v>
                      </c:pt>
                      <c:pt idx="931">
                        <c:v>-4.7836400000004305E-5</c:v>
                      </c:pt>
                      <c:pt idx="932">
                        <c:v>-6.675860000000816E-5</c:v>
                      </c:pt>
                      <c:pt idx="933">
                        <c:v>-8.8170800000005034E-5</c:v>
                      </c:pt>
                      <c:pt idx="934">
                        <c:v>-1.1173080000000503E-4</c:v>
                      </c:pt>
                      <c:pt idx="935">
                        <c:v>-1.3523860000000815E-4</c:v>
                      </c:pt>
                      <c:pt idx="936">
                        <c:v>-1.7099860000000815E-4</c:v>
                      </c:pt>
                      <c:pt idx="937">
                        <c:v>-2.0790420000000743E-4</c:v>
                      </c:pt>
                      <c:pt idx="938">
                        <c:v>-2.4910980000000669E-4</c:v>
                      </c:pt>
                      <c:pt idx="939">
                        <c:v>-3.0060980000000669E-4</c:v>
                      </c:pt>
                      <c:pt idx="940">
                        <c:v>-3.5329760000000289E-4</c:v>
                      </c:pt>
                      <c:pt idx="941">
                        <c:v>-4.1790540000000598E-4</c:v>
                      </c:pt>
                      <c:pt idx="942">
                        <c:v>-4.873832000000091E-4</c:v>
                      </c:pt>
                      <c:pt idx="943">
                        <c:v>-5.6563100000000524E-4</c:v>
                      </c:pt>
                      <c:pt idx="944">
                        <c:v>-6.4670100000000527E-4</c:v>
                      </c:pt>
                      <c:pt idx="945">
                        <c:v>-7.3133880000000135E-4</c:v>
                      </c:pt>
                      <c:pt idx="946">
                        <c:v>-8.0749100000000523E-4</c:v>
                      </c:pt>
                      <c:pt idx="947">
                        <c:v>-8.8597660000000456E-4</c:v>
                      </c:pt>
                      <c:pt idx="948">
                        <c:v>-9.5559220000000387E-4</c:v>
                      </c:pt>
                      <c:pt idx="949">
                        <c:v>-1.0197722000000039E-3</c:v>
                      </c:pt>
                      <c:pt idx="950">
                        <c:v>-1.0746600000000068E-3</c:v>
                      </c:pt>
                      <c:pt idx="951">
                        <c:v>-1.1207200000000069E-3</c:v>
                      </c:pt>
                      <c:pt idx="952">
                        <c:v>-1.1547222000000039E-3</c:v>
                      </c:pt>
                      <c:pt idx="953">
                        <c:v>-1.1847566000000045E-3</c:v>
                      </c:pt>
                      <c:pt idx="954">
                        <c:v>-1.2072244000000077E-3</c:v>
                      </c:pt>
                      <c:pt idx="955">
                        <c:v>-1.2267266000000046E-3</c:v>
                      </c:pt>
                      <c:pt idx="956">
                        <c:v>-1.2404044000000076E-3</c:v>
                      </c:pt>
                      <c:pt idx="957">
                        <c:v>-1.246652200000004E-3</c:v>
                      </c:pt>
                      <c:pt idx="958">
                        <c:v>-1.2523822000000038E-3</c:v>
                      </c:pt>
                      <c:pt idx="959">
                        <c:v>-1.2543300000000071E-3</c:v>
                      </c:pt>
                      <c:pt idx="960">
                        <c:v>-1.2532856000000061E-3</c:v>
                      </c:pt>
                      <c:pt idx="961">
                        <c:v>-1.2502312000000054E-3</c:v>
                      </c:pt>
                      <c:pt idx="962">
                        <c:v>-1.2447546000000078E-3</c:v>
                      </c:pt>
                      <c:pt idx="963">
                        <c:v>-1.2381702000000072E-3</c:v>
                      </c:pt>
                      <c:pt idx="964">
                        <c:v>-1.2223458000000065E-3</c:v>
                      </c:pt>
                      <c:pt idx="965">
                        <c:v>-1.2039414000000058E-3</c:v>
                      </c:pt>
                      <c:pt idx="966">
                        <c:v>-1.185109200000002E-3</c:v>
                      </c:pt>
                      <c:pt idx="967">
                        <c:v>-1.160267000000005E-3</c:v>
                      </c:pt>
                      <c:pt idx="968">
                        <c:v>-1.1335570000000051E-3</c:v>
                      </c:pt>
                      <c:pt idx="969">
                        <c:v>-1.1048992000000019E-3</c:v>
                      </c:pt>
                      <c:pt idx="970">
                        <c:v>-1.071909200000002E-3</c:v>
                      </c:pt>
                      <c:pt idx="971">
                        <c:v>-1.0350892000000019E-3</c:v>
                      </c:pt>
                      <c:pt idx="972">
                        <c:v>-9.9947140000000581E-4</c:v>
                      </c:pt>
                      <c:pt idx="973">
                        <c:v>-9.5946920000000192E-4</c:v>
                      </c:pt>
                      <c:pt idx="974">
                        <c:v>-9.2741920000000188E-4</c:v>
                      </c:pt>
                      <c:pt idx="975">
                        <c:v>-8.9113580000000638E-4</c:v>
                      </c:pt>
                      <c:pt idx="976">
                        <c:v>-8.5232020000000717E-4</c:v>
                      </c:pt>
                      <c:pt idx="977">
                        <c:v>-8.1621680000000475E-4</c:v>
                      </c:pt>
                      <c:pt idx="978">
                        <c:v>-7.8102560000000614E-4</c:v>
                      </c:pt>
                      <c:pt idx="979">
                        <c:v>-7.4250000000000693E-4</c:v>
                      </c:pt>
                      <c:pt idx="980">
                        <c:v>-7.0430220000000383E-4</c:v>
                      </c:pt>
                      <c:pt idx="981">
                        <c:v>-6.6634220000000386E-4</c:v>
                      </c:pt>
                      <c:pt idx="982">
                        <c:v>-6.2753220000000384E-4</c:v>
                      </c:pt>
                      <c:pt idx="983">
                        <c:v>-5.919100000000069E-4</c:v>
                      </c:pt>
                      <c:pt idx="984">
                        <c:v>-5.5590780000000311E-4</c:v>
                      </c:pt>
                      <c:pt idx="985">
                        <c:v>-5.2834780000000307E-4</c:v>
                      </c:pt>
                      <c:pt idx="986">
                        <c:v>-4.9868780000000314E-4</c:v>
                      </c:pt>
                      <c:pt idx="987">
                        <c:v>-4.7394000000000689E-4</c:v>
                      </c:pt>
                      <c:pt idx="988">
                        <c:v>-4.4705000000000694E-4</c:v>
                      </c:pt>
                      <c:pt idx="989">
                        <c:v>-4.2197000000000691E-4</c:v>
                      </c:pt>
                      <c:pt idx="990">
                        <c:v>-3.9936000000000691E-4</c:v>
                      </c:pt>
                      <c:pt idx="991">
                        <c:v>-3.765756000000062E-4</c:v>
                      </c:pt>
                      <c:pt idx="992">
                        <c:v>-3.5254120000000549E-4</c:v>
                      </c:pt>
                      <c:pt idx="993">
                        <c:v>-3.2908680000000474E-4</c:v>
                      </c:pt>
                      <c:pt idx="994">
                        <c:v>-3.0948460000000786E-4</c:v>
                      </c:pt>
                      <c:pt idx="995">
                        <c:v>-2.8946020000000713E-4</c:v>
                      </c:pt>
                      <c:pt idx="996">
                        <c:v>-2.7205360000000955E-4</c:v>
                      </c:pt>
                      <c:pt idx="997">
                        <c:v>-2.5789140000000572E-4</c:v>
                      </c:pt>
                      <c:pt idx="998">
                        <c:v>-2.4397700000000497E-4</c:v>
                      </c:pt>
                      <c:pt idx="999">
                        <c:v>-2.3295480000000809E-4</c:v>
                      </c:pt>
                      <c:pt idx="1000">
                        <c:v>-2.2385260000000427E-4</c:v>
                      </c:pt>
                      <c:pt idx="1001">
                        <c:v>-2.1760480000000809E-4</c:v>
                      </c:pt>
                      <c:pt idx="1002">
                        <c:v>-2.1297700000000498E-4</c:v>
                      </c:pt>
                      <c:pt idx="1003">
                        <c:v>-2.0611700000000498E-4</c:v>
                      </c:pt>
                      <c:pt idx="1004">
                        <c:v>-1.9724260000000425E-4</c:v>
                      </c:pt>
                      <c:pt idx="1005">
                        <c:v>-1.8722820000000354E-4</c:v>
                      </c:pt>
                      <c:pt idx="1006">
                        <c:v>-1.7917600000000663E-4</c:v>
                      </c:pt>
                      <c:pt idx="1007">
                        <c:v>-1.7116160000000592E-4</c:v>
                      </c:pt>
                      <c:pt idx="1008">
                        <c:v>-1.6892380000000975E-4</c:v>
                      </c:pt>
                      <c:pt idx="1009">
                        <c:v>-1.6634820000000354E-4</c:v>
                      </c:pt>
                      <c:pt idx="1010">
                        <c:v>-1.6463260000000425E-4</c:v>
                      </c:pt>
                      <c:pt idx="1011">
                        <c:v>-1.621048000000081E-4</c:v>
                      </c:pt>
                      <c:pt idx="1012">
                        <c:v>-1.5747260000000427E-4</c:v>
                      </c:pt>
                      <c:pt idx="1013">
                        <c:v>-1.4960600000000666E-4</c:v>
                      </c:pt>
                      <c:pt idx="1014">
                        <c:v>-1.4164940000000904E-4</c:v>
                      </c:pt>
                      <c:pt idx="1015">
                        <c:v>-1.3321280000000449E-4</c:v>
                      </c:pt>
                      <c:pt idx="1016">
                        <c:v>-1.2710280000000448E-4</c:v>
                      </c:pt>
                      <c:pt idx="1017">
                        <c:v>-1.2257500000000137E-4</c:v>
                      </c:pt>
                      <c:pt idx="1018">
                        <c:v>-1.1932940000000902E-4</c:v>
                      </c:pt>
                      <c:pt idx="1019">
                        <c:v>-1.1752380000000975E-4</c:v>
                      </c:pt>
                      <c:pt idx="1020">
                        <c:v>-1.1455820000000355E-4</c:v>
                      </c:pt>
                      <c:pt idx="1021">
                        <c:v>-1.1284260000000426E-4</c:v>
                      </c:pt>
                      <c:pt idx="1022">
                        <c:v>-1.0936480000000808E-4</c:v>
                      </c:pt>
                      <c:pt idx="1023">
                        <c:v>-1.0706920000000189E-4</c:v>
                      </c:pt>
                      <c:pt idx="1024">
                        <c:v>-1.033014000000057E-4</c:v>
                      </c:pt>
                      <c:pt idx="1025">
                        <c:v>-1.0282580000000642E-4</c:v>
                      </c:pt>
                      <c:pt idx="1026">
                        <c:v>-9.8483600000009541E-5</c:v>
                      </c:pt>
                      <c:pt idx="1027">
                        <c:v>-9.8388000000003314E-5</c:v>
                      </c:pt>
                      <c:pt idx="1028">
                        <c:v>-9.5485800000006424E-5</c:v>
                      </c:pt>
                      <c:pt idx="1029">
                        <c:v>-9.1861400000005713E-5</c:v>
                      </c:pt>
                      <c:pt idx="1030">
                        <c:v>-8.6854800000008085E-5</c:v>
                      </c:pt>
                      <c:pt idx="1031">
                        <c:v>-8.4660400000007366E-5</c:v>
                      </c:pt>
                      <c:pt idx="1032">
                        <c:v>-8.0561600000005914E-5</c:v>
                      </c:pt>
                      <c:pt idx="1033">
                        <c:v>-8.1279400000009046E-5</c:v>
                      </c:pt>
                      <c:pt idx="1034">
                        <c:v>-8.6049400000009043E-5</c:v>
                      </c:pt>
                      <c:pt idx="1035">
                        <c:v>-9.3441600000005939E-5</c:v>
                      </c:pt>
                      <c:pt idx="1036">
                        <c:v>-1.0474380000000976E-4</c:v>
                      </c:pt>
                      <c:pt idx="1037">
                        <c:v>-1.2276260000000427E-4</c:v>
                      </c:pt>
                      <c:pt idx="1038">
                        <c:v>-1.3721480000000808E-4</c:v>
                      </c:pt>
                      <c:pt idx="1039">
                        <c:v>-1.4860820000000354E-4</c:v>
                      </c:pt>
                      <c:pt idx="1040">
                        <c:v>-1.6195940000000904E-4</c:v>
                      </c:pt>
                      <c:pt idx="1041">
                        <c:v>-1.7674500000000137E-4</c:v>
                      </c:pt>
                      <c:pt idx="1042">
                        <c:v>-1.9639620000000687E-4</c:v>
                      </c:pt>
                      <c:pt idx="1043">
                        <c:v>-2.2333960000000926E-4</c:v>
                      </c:pt>
                      <c:pt idx="1044">
                        <c:v>-2.6152620000000689E-4</c:v>
                      </c:pt>
                      <c:pt idx="1045">
                        <c:v>-3.0406500000000137E-4</c:v>
                      </c:pt>
                      <c:pt idx="1046">
                        <c:v>-3.473072000000052E-4</c:v>
                      </c:pt>
                      <c:pt idx="1047">
                        <c:v>-3.9036940000000903E-4</c:v>
                      </c:pt>
                      <c:pt idx="1048">
                        <c:v>-4.4573160000000594E-4</c:v>
                      </c:pt>
                      <c:pt idx="1049">
                        <c:v>-4.9979720000000523E-4</c:v>
                      </c:pt>
                      <c:pt idx="1050">
                        <c:v>-5.5883280000000449E-4</c:v>
                      </c:pt>
                      <c:pt idx="1051">
                        <c:v>-6.210184000000037E-4</c:v>
                      </c:pt>
                      <c:pt idx="1052">
                        <c:v>-6.8581620000000691E-4</c:v>
                      </c:pt>
                      <c:pt idx="1053">
                        <c:v>-7.4317960000000927E-4</c:v>
                      </c:pt>
                      <c:pt idx="1054">
                        <c:v>-8.0035740000000547E-4</c:v>
                      </c:pt>
                      <c:pt idx="1055">
                        <c:v>-8.5400520000000161E-4</c:v>
                      </c:pt>
                      <c:pt idx="1056">
                        <c:v>-9.0349520000000162E-4</c:v>
                      </c:pt>
                      <c:pt idx="1057">
                        <c:v>-9.5012960000000928E-4</c:v>
                      </c:pt>
                      <c:pt idx="1058">
                        <c:v>-9.9094840000000378E-4</c:v>
                      </c:pt>
                      <c:pt idx="1059">
                        <c:v>-1.0333828000000044E-3</c:v>
                      </c:pt>
                      <c:pt idx="1060">
                        <c:v>-1.0712472000000053E-3</c:v>
                      </c:pt>
                      <c:pt idx="1061">
                        <c:v>-1.1059994000000091E-3</c:v>
                      </c:pt>
                      <c:pt idx="1062">
                        <c:v>-1.1341350000000014E-3</c:v>
                      </c:pt>
                      <c:pt idx="1063">
                        <c:v>-1.1612728000000045E-3</c:v>
                      </c:pt>
                      <c:pt idx="1064">
                        <c:v>-1.1805806000000077E-3</c:v>
                      </c:pt>
                      <c:pt idx="1065">
                        <c:v>-1.1979462000000069E-3</c:v>
                      </c:pt>
                      <c:pt idx="1066">
                        <c:v>-1.2152962000000068E-3</c:v>
                      </c:pt>
                      <c:pt idx="1067">
                        <c:v>-1.226931800000006E-3</c:v>
                      </c:pt>
                      <c:pt idx="1068">
                        <c:v>-1.2359974000000053E-3</c:v>
                      </c:pt>
                      <c:pt idx="1069">
                        <c:v>-1.2363364000000071E-3</c:v>
                      </c:pt>
                      <c:pt idx="1070">
                        <c:v>-1.2375720000000062E-3</c:v>
                      </c:pt>
                      <c:pt idx="1071">
                        <c:v>-1.2329510000000082E-3</c:v>
                      </c:pt>
                      <c:pt idx="1072">
                        <c:v>-1.2304244000000035E-3</c:v>
                      </c:pt>
                      <c:pt idx="1073">
                        <c:v>-1.2262778000000059E-3</c:v>
                      </c:pt>
                      <c:pt idx="1074">
                        <c:v>-1.224657800000006E-3</c:v>
                      </c:pt>
                      <c:pt idx="1075">
                        <c:v>-1.2166012000000012E-3</c:v>
                      </c:pt>
                      <c:pt idx="1076">
                        <c:v>-1.2143144000000034E-3</c:v>
                      </c:pt>
                      <c:pt idx="1077">
                        <c:v>-1.2063932000000049E-3</c:v>
                      </c:pt>
                      <c:pt idx="1078">
                        <c:v>-1.1957120000000063E-3</c:v>
                      </c:pt>
                      <c:pt idx="1079">
                        <c:v>-1.1838808000000079E-3</c:v>
                      </c:pt>
                      <c:pt idx="1080">
                        <c:v>-1.1707196000000093E-3</c:v>
                      </c:pt>
                      <c:pt idx="1081">
                        <c:v>-1.1462574000000055E-3</c:v>
                      </c:pt>
                      <c:pt idx="1082">
                        <c:v>-1.1239374000000055E-3</c:v>
                      </c:pt>
                      <c:pt idx="1083">
                        <c:v>-1.0979552000000017E-3</c:v>
                      </c:pt>
                      <c:pt idx="1084">
                        <c:v>-1.0687708000000078E-3</c:v>
                      </c:pt>
                      <c:pt idx="1085">
                        <c:v>-1.0374964000000072E-3</c:v>
                      </c:pt>
                      <c:pt idx="1086">
                        <c:v>-1.0131720000000064E-3</c:v>
                      </c:pt>
                      <c:pt idx="1087">
                        <c:v>-9.8399760000000575E-4</c:v>
                      </c:pt>
                      <c:pt idx="1088">
                        <c:v>-9.5876540000000186E-4</c:v>
                      </c:pt>
                      <c:pt idx="1089">
                        <c:v>-9.3335320000000489E-4</c:v>
                      </c:pt>
                      <c:pt idx="1090">
                        <c:v>-9.1108540000000183E-4</c:v>
                      </c:pt>
                      <c:pt idx="1091">
                        <c:v>-8.8752540000000177E-4</c:v>
                      </c:pt>
                      <c:pt idx="1092">
                        <c:v>-8.6807540000000182E-4</c:v>
                      </c:pt>
                      <c:pt idx="1093">
                        <c:v>-8.4628760000000566E-4</c:v>
                      </c:pt>
                      <c:pt idx="1094">
                        <c:v>-8.235876000000056E-4</c:v>
                      </c:pt>
                      <c:pt idx="1095">
                        <c:v>-7.9860320000000489E-4</c:v>
                      </c:pt>
                      <c:pt idx="1096">
                        <c:v>-7.7852540000000183E-4</c:v>
                      </c:pt>
                      <c:pt idx="1097">
                        <c:v>-7.5201100000000804E-4</c:v>
                      </c:pt>
                      <c:pt idx="1098">
                        <c:v>-7.2602880000000427E-4</c:v>
                      </c:pt>
                      <c:pt idx="1099">
                        <c:v>-6.9856440000000343E-4</c:v>
                      </c:pt>
                      <c:pt idx="1100">
                        <c:v>-6.7709880000000418E-4</c:v>
                      </c:pt>
                      <c:pt idx="1101">
                        <c:v>-6.5325880000000427E-4</c:v>
                      </c:pt>
                      <c:pt idx="1102">
                        <c:v>-6.3699980000000945E-4</c:v>
                      </c:pt>
                      <c:pt idx="1103">
                        <c:v>-6.2512080000000781E-4</c:v>
                      </c:pt>
                      <c:pt idx="1104">
                        <c:v>-6.079496000000093E-4</c:v>
                      </c:pt>
                      <c:pt idx="1105">
                        <c:v>-5.8821400000000303E-4</c:v>
                      </c:pt>
                      <c:pt idx="1106">
                        <c:v>-5.6598840000000373E-4</c:v>
                      </c:pt>
                      <c:pt idx="1107">
                        <c:v>-5.4243840000000373E-4</c:v>
                      </c:pt>
                      <c:pt idx="1108">
                        <c:v>-5.1706400000000306E-4</c:v>
                      </c:pt>
                      <c:pt idx="1109">
                        <c:v>-4.9207960000000929E-4</c:v>
                      </c:pt>
                      <c:pt idx="1110">
                        <c:v>-4.6600300000000471E-4</c:v>
                      </c:pt>
                      <c:pt idx="1111">
                        <c:v>-4.4201640000000712E-4</c:v>
                      </c:pt>
                      <c:pt idx="1112">
                        <c:v>-4.1693760000000566E-4</c:v>
                      </c:pt>
                      <c:pt idx="1113">
                        <c:v>-3.9118880000000417E-4</c:v>
                      </c:pt>
                      <c:pt idx="1114">
                        <c:v>-3.7540660000000731E-4</c:v>
                      </c:pt>
                      <c:pt idx="1115">
                        <c:v>-3.5386220000000661E-4</c:v>
                      </c:pt>
                      <c:pt idx="1116">
                        <c:v>-3.3621220000000659E-4</c:v>
                      </c:pt>
                      <c:pt idx="1117">
                        <c:v>-3.2081440000000349E-4</c:v>
                      </c:pt>
                      <c:pt idx="1118">
                        <c:v>-3.0588660000000731E-4</c:v>
                      </c:pt>
                      <c:pt idx="1119">
                        <c:v>-2.9120100000000802E-4</c:v>
                      </c:pt>
                      <c:pt idx="1120">
                        <c:v>-2.8094320000000492E-4</c:v>
                      </c:pt>
                      <c:pt idx="1121">
                        <c:v>-2.6626320000000493E-4</c:v>
                      </c:pt>
                      <c:pt idx="1122">
                        <c:v>-2.5191100000000803E-4</c:v>
                      </c:pt>
                      <c:pt idx="1123">
                        <c:v>-2.377488000000042E-4</c:v>
                      </c:pt>
                      <c:pt idx="1124">
                        <c:v>-2.2391440000000347E-4</c:v>
                      </c:pt>
                      <c:pt idx="1125">
                        <c:v>-2.1080220000000658E-4</c:v>
                      </c:pt>
                      <c:pt idx="1126">
                        <c:v>-1.9979000000000969E-4</c:v>
                      </c:pt>
                      <c:pt idx="1127">
                        <c:v>-1.8896780000000587E-4</c:v>
                      </c:pt>
                      <c:pt idx="1128">
                        <c:v>-1.7852560000000204E-4</c:v>
                      </c:pt>
                      <c:pt idx="1129">
                        <c:v>-1.6908560000000202E-4</c:v>
                      </c:pt>
                      <c:pt idx="1130">
                        <c:v>-1.6036340000000513E-4</c:v>
                      </c:pt>
                      <c:pt idx="1131">
                        <c:v>-1.5297120000000132E-4</c:v>
                      </c:pt>
                      <c:pt idx="1132">
                        <c:v>-1.4572120000000131E-4</c:v>
                      </c:pt>
                      <c:pt idx="1133">
                        <c:v>-1.4147340000000516E-4</c:v>
                      </c:pt>
                      <c:pt idx="1134">
                        <c:v>-1.3656560000000205E-4</c:v>
                      </c:pt>
                      <c:pt idx="1135">
                        <c:v>-1.3145780000000585E-4</c:v>
                      </c:pt>
                      <c:pt idx="1136">
                        <c:v>-1.273100000000097E-4</c:v>
                      </c:pt>
                      <c:pt idx="1137">
                        <c:v>-1.1825560000000205E-4</c:v>
                      </c:pt>
                      <c:pt idx="1138">
                        <c:v>-1.0538680000000752E-4</c:v>
                      </c:pt>
                      <c:pt idx="1139">
                        <c:v>-1.0042680000000754E-4</c:v>
                      </c:pt>
                      <c:pt idx="1140">
                        <c:v>-9.4274600000003714E-5</c:v>
                      </c:pt>
                      <c:pt idx="1141">
                        <c:v>-8.8602400000006821E-5</c:v>
                      </c:pt>
                      <c:pt idx="1142">
                        <c:v>-8.8696800000007543E-5</c:v>
                      </c:pt>
                      <c:pt idx="1143">
                        <c:v>-8.8401200000001311E-5</c:v>
                      </c:pt>
                      <c:pt idx="1144">
                        <c:v>-8.2729000000004418E-5</c:v>
                      </c:pt>
                      <c:pt idx="1145">
                        <c:v>-7.7536800000007521E-5</c:v>
                      </c:pt>
                      <c:pt idx="1146">
                        <c:v>-6.7618000000006101E-5</c:v>
                      </c:pt>
                      <c:pt idx="1147">
                        <c:v>-5.7989200000004639E-5</c:v>
                      </c:pt>
                      <c:pt idx="1148">
                        <c:v>-5.0170400000003188E-5</c:v>
                      </c:pt>
                      <c:pt idx="1149">
                        <c:v>-4.3691600000001749E-5</c:v>
                      </c:pt>
                      <c:pt idx="1150">
                        <c:v>-3.7825000000004131E-5</c:v>
                      </c:pt>
                      <c:pt idx="1151">
                        <c:v>-3.6775000000004133E-5</c:v>
                      </c:pt>
                      <c:pt idx="1152">
                        <c:v>-3.7397200000007977E-5</c:v>
                      </c:pt>
                      <c:pt idx="1153">
                        <c:v>-3.7919400000004853E-5</c:v>
                      </c:pt>
                      <c:pt idx="1154">
                        <c:v>-3.9443800000005594E-5</c:v>
                      </c:pt>
                      <c:pt idx="1155">
                        <c:v>-4.172820000000632E-5</c:v>
                      </c:pt>
                      <c:pt idx="1156">
                        <c:v>-4.4212600000007024E-5</c:v>
                      </c:pt>
                      <c:pt idx="1157">
                        <c:v>-4.3974800000003914E-5</c:v>
                      </c:pt>
                      <c:pt idx="1158">
                        <c:v>-4.1874800000003918E-5</c:v>
                      </c:pt>
                      <c:pt idx="1159">
                        <c:v>-3.6920400000003191E-5</c:v>
                      </c:pt>
                      <c:pt idx="1160">
                        <c:v>-3.0103800000005578E-5</c:v>
                      </c:pt>
                      <c:pt idx="1161">
                        <c:v>-2.327720000000797E-5</c:v>
                      </c:pt>
                      <c:pt idx="1162">
                        <c:v>-1.7320600000003434E-5</c:v>
                      </c:pt>
                      <c:pt idx="1163">
                        <c:v>-1.3036200000009652E-5</c:v>
                      </c:pt>
                      <c:pt idx="1164">
                        <c:v>-1.0694000000005803E-5</c:v>
                      </c:pt>
                      <c:pt idx="1165">
                        <c:v>-1.1026200000009635E-5</c:v>
                      </c:pt>
                      <c:pt idx="1166">
                        <c:v>-1.2750600000003415E-5</c:v>
                      </c:pt>
                      <c:pt idx="1167">
                        <c:v>-1.4935000000004139E-5</c:v>
                      </c:pt>
                      <c:pt idx="1168">
                        <c:v>-1.5457200000007981E-5</c:v>
                      </c:pt>
                      <c:pt idx="1169">
                        <c:v>-1.9223800000005601E-5</c:v>
                      </c:pt>
                      <c:pt idx="1170">
                        <c:v>-1.5267200000007971E-5</c:v>
                      </c:pt>
                      <c:pt idx="1171">
                        <c:v>-1.1310600000003429E-5</c:v>
                      </c:pt>
                      <c:pt idx="1172">
                        <c:v>-1.0460600000003435E-5</c:v>
                      </c:pt>
                      <c:pt idx="1173">
                        <c:v>-5.9340000000058016E-6</c:v>
                      </c:pt>
                      <c:pt idx="1174">
                        <c:v>-9.2740000000819992E-7</c:v>
                      </c:pt>
                      <c:pt idx="1175">
                        <c:v>-1.971800000001979E-6</c:v>
                      </c:pt>
                      <c:pt idx="1176">
                        <c:v>-4.3984000000065273E-6</c:v>
                      </c:pt>
                      <c:pt idx="1177">
                        <c:v>-3.5484000000065338E-6</c:v>
                      </c:pt>
                      <c:pt idx="1178">
                        <c:v>-5.4528000000072401E-6</c:v>
                      </c:pt>
                      <c:pt idx="1179">
                        <c:v>-8.7394000000048651E-6</c:v>
                      </c:pt>
                      <c:pt idx="1180">
                        <c:v>-4.5928000000072518E-6</c:v>
                      </c:pt>
                      <c:pt idx="1181">
                        <c:v>-2.5620000000962841E-7</c:v>
                      </c:pt>
                      <c:pt idx="1182">
                        <c:v>5.6525999999918082E-6</c:v>
                      </c:pt>
                      <c:pt idx="1183">
                        <c:v>8.8069999999925179E-6</c:v>
                      </c:pt>
                      <c:pt idx="1184">
                        <c:v>1.2141399999993243E-5</c:v>
                      </c:pt>
                      <c:pt idx="1185">
                        <c:v>1.1186999999992532E-5</c:v>
                      </c:pt>
                      <c:pt idx="1186">
                        <c:v>8.6603999999949205E-6</c:v>
                      </c:pt>
                      <c:pt idx="1187">
                        <c:v>7.32599999999419E-6</c:v>
                      </c:pt>
                      <c:pt idx="1188">
                        <c:v>7.2837999999903705E-6</c:v>
                      </c:pt>
                      <c:pt idx="1189">
                        <c:v>5.0893999999965906E-6</c:v>
                      </c:pt>
                      <c:pt idx="1190">
                        <c:v>1.6549999999958633E-6</c:v>
                      </c:pt>
                      <c:pt idx="1191">
                        <c:v>9.849999999958579E-7</c:v>
                      </c:pt>
                      <c:pt idx="1192">
                        <c:v>-1.3472000000079685E-6</c:v>
                      </c:pt>
                      <c:pt idx="1193">
                        <c:v>-3.5894000000048754E-6</c:v>
                      </c:pt>
                      <c:pt idx="1194">
                        <c:v>-4.0694000000048708E-6</c:v>
                      </c:pt>
                      <c:pt idx="1195">
                        <c:v>5.0939999999657687E-7</c:v>
                      </c:pt>
                      <c:pt idx="1196">
                        <c:v>6.3703999999949136E-6</c:v>
                      </c:pt>
                      <c:pt idx="1197">
                        <c:v>1.2611399999993243E-5</c:v>
                      </c:pt>
                      <c:pt idx="1198">
                        <c:v>1.9332399999998534E-5</c:v>
                      </c:pt>
                      <c:pt idx="1199">
                        <c:v>2.4391199999993039E-5</c:v>
                      </c:pt>
                      <c:pt idx="1200">
                        <c:v>2.5773399999996869E-5</c:v>
                      </c:pt>
                      <c:pt idx="1201">
                        <c:v>2.5863399999996849E-5</c:v>
                      </c:pt>
                      <c:pt idx="1202">
                        <c:v>2.7245599999993741E-5</c:v>
                      </c:pt>
                      <c:pt idx="1203">
                        <c:v>2.677559999999374E-5</c:v>
                      </c:pt>
                      <c:pt idx="1204">
                        <c:v>2.6865599999993748E-5</c:v>
                      </c:pt>
                      <c:pt idx="1205">
                        <c:v>2.696559999999375E-5</c:v>
                      </c:pt>
                      <c:pt idx="1206">
                        <c:v>2.8437799999990649E-5</c:v>
                      </c:pt>
                      <c:pt idx="1207">
                        <c:v>2.715559999999376E-5</c:v>
                      </c:pt>
                      <c:pt idx="1208">
                        <c:v>2.1578999999996129E-5</c:v>
                      </c:pt>
                      <c:pt idx="1209">
                        <c:v>1.7284599999995413E-5</c:v>
                      </c:pt>
                      <c:pt idx="1210">
                        <c:v>1.3190199999994702E-5</c:v>
                      </c:pt>
                      <c:pt idx="1211">
                        <c:v>1.0467999999990861E-5</c:v>
                      </c:pt>
                      <c:pt idx="1212">
                        <c:v>1.1702399999998528E-5</c:v>
                      </c:pt>
                      <c:pt idx="1213">
                        <c:v>1.3896799999992308E-5</c:v>
                      </c:pt>
                      <c:pt idx="1214">
                        <c:v>1.5711199999993034E-5</c:v>
                      </c:pt>
                      <c:pt idx="1215">
                        <c:v>1.7045599999993737E-5</c:v>
                      </c:pt>
                      <c:pt idx="1216">
                        <c:v>1.4987799999990648E-5</c:v>
                      </c:pt>
                      <c:pt idx="1217">
                        <c:v>8.983399999996862E-6</c:v>
                      </c:pt>
                      <c:pt idx="1218">
                        <c:v>2.0767999999923023E-6</c:v>
                      </c:pt>
                      <c:pt idx="1219">
                        <c:v>-8.6064000000029336E-6</c:v>
                      </c:pt>
                      <c:pt idx="1220">
                        <c:v>-1.7617400000008204E-5</c:v>
                      </c:pt>
                      <c:pt idx="1221">
                        <c:v>-2.3906200000009634E-5</c:v>
                      </c:pt>
                      <c:pt idx="1222">
                        <c:v>-2.9482800000007266E-5</c:v>
                      </c:pt>
                      <c:pt idx="1223">
                        <c:v>-2.972060000000341E-5</c:v>
                      </c:pt>
                      <c:pt idx="1224">
                        <c:v>-2.8576200000009628E-5</c:v>
                      </c:pt>
                      <c:pt idx="1225">
                        <c:v>-2.7911800000001992E-5</c:v>
                      </c:pt>
                      <c:pt idx="1226">
                        <c:v>-2.7959600000005091E-5</c:v>
                      </c:pt>
                      <c:pt idx="1227">
                        <c:v>-2.8249600000005077E-5</c:v>
                      </c:pt>
                      <c:pt idx="1228">
                        <c:v>-3.2396200000009629E-5</c:v>
                      </c:pt>
                      <c:pt idx="1229">
                        <c:v>-3.663280000000725E-5</c:v>
                      </c:pt>
                      <c:pt idx="1230">
                        <c:v>-3.8927200000007971E-5</c:v>
                      </c:pt>
                      <c:pt idx="1231">
                        <c:v>-3.7155000000004153E-5</c:v>
                      </c:pt>
                      <c:pt idx="1232">
                        <c:v>-3.7255000000004155E-5</c:v>
                      </c:pt>
                      <c:pt idx="1233">
                        <c:v>-3.1816200000009631E-5</c:v>
                      </c:pt>
                      <c:pt idx="1234">
                        <c:v>-2.7057400000008195E-5</c:v>
                      </c:pt>
                      <c:pt idx="1235">
                        <c:v>-2.3770800000003632E-5</c:v>
                      </c:pt>
                      <c:pt idx="1236">
                        <c:v>-2.0716400000002924E-5</c:v>
                      </c:pt>
                      <c:pt idx="1237">
                        <c:v>-1.5757600000001484E-5</c:v>
                      </c:pt>
                      <c:pt idx="1238">
                        <c:v>-1.5757600000001484E-5</c:v>
                      </c:pt>
                      <c:pt idx="1239">
                        <c:v>-1.3325400000004594E-5</c:v>
                      </c:pt>
                      <c:pt idx="1240">
                        <c:v>-1.2275400000004595E-5</c:v>
                      </c:pt>
                      <c:pt idx="1241">
                        <c:v>-1.0133200000007691E-5</c:v>
                      </c:pt>
                      <c:pt idx="1242">
                        <c:v>-7.843200000007684E-6</c:v>
                      </c:pt>
                      <c:pt idx="1243">
                        <c:v>-4.6510000000038693E-6</c:v>
                      </c:pt>
                      <c:pt idx="1244">
                        <c:v>-4.4132000000076982E-6</c:v>
                      </c:pt>
                      <c:pt idx="1245">
                        <c:v>-2.7932000000076968E-6</c:v>
                      </c:pt>
                      <c:pt idx="1246">
                        <c:v>-5.5098000000053187E-6</c:v>
                      </c:pt>
                      <c:pt idx="1247">
                        <c:v>-8.4164000000029235E-6</c:v>
                      </c:pt>
                      <c:pt idx="1248">
                        <c:v>-1.1413000000007475E-5</c:v>
                      </c:pt>
                      <c:pt idx="1249">
                        <c:v>-1.3079600000005098E-5</c:v>
                      </c:pt>
                      <c:pt idx="1250">
                        <c:v>-1.3274000000005823E-5</c:v>
                      </c:pt>
                      <c:pt idx="1251">
                        <c:v>-1.4038400000006523E-5</c:v>
                      </c:pt>
                      <c:pt idx="1252">
                        <c:v>-1.6365000000004157E-5</c:v>
                      </c:pt>
                      <c:pt idx="1253">
                        <c:v>-2.0083800000005589E-5</c:v>
                      </c:pt>
                      <c:pt idx="1254">
                        <c:v>-2.3180400000003204E-5</c:v>
                      </c:pt>
                      <c:pt idx="1255">
                        <c:v>-2.6419200000004641E-5</c:v>
                      </c:pt>
                      <c:pt idx="1256">
                        <c:v>-2.5231400000001535E-5</c:v>
                      </c:pt>
                      <c:pt idx="1257">
                        <c:v>-1.6030400000003193E-5</c:v>
                      </c:pt>
                      <c:pt idx="1258">
                        <c:v>-7.9316000000017521E-6</c:v>
                      </c:pt>
                      <c:pt idx="1259">
                        <c:v>2.4615999999934714E-6</c:v>
                      </c:pt>
                      <c:pt idx="1260">
                        <c:v>7.3781999999980314E-6</c:v>
                      </c:pt>
                      <c:pt idx="1261">
                        <c:v>1.4336999999992528E-5</c:v>
                      </c:pt>
                      <c:pt idx="1262">
                        <c:v>1.4574799999995638E-5</c:v>
                      </c:pt>
                      <c:pt idx="1263">
                        <c:v>1.7286999999992518E-5</c:v>
                      </c:pt>
                      <c:pt idx="1264">
                        <c:v>2.1201399999993241E-5</c:v>
                      </c:pt>
                      <c:pt idx="1265">
                        <c:v>2.648799999999086E-5</c:v>
                      </c:pt>
                      <c:pt idx="1266">
                        <c:v>2.9252399999998521E-5</c:v>
                      </c:pt>
                      <c:pt idx="1267">
                        <c:v>3.3208999999996124E-5</c:v>
                      </c:pt>
                      <c:pt idx="1268">
                        <c:v>3.2206799999992314E-5</c:v>
                      </c:pt>
                      <c:pt idx="1269">
                        <c:v>3.1204599999995415E-5</c:v>
                      </c:pt>
                      <c:pt idx="1270">
                        <c:v>2.6065799999993959E-5</c:v>
                      </c:pt>
                      <c:pt idx="1271">
                        <c:v>2.3871399999993241E-5</c:v>
                      </c:pt>
                      <c:pt idx="1272">
                        <c:v>2.4441399999993244E-5</c:v>
                      </c:pt>
                      <c:pt idx="1273">
                        <c:v>2.5253599999997071E-5</c:v>
                      </c:pt>
                      <c:pt idx="1274">
                        <c:v>2.5865799999993982E-5</c:v>
                      </c:pt>
                      <c:pt idx="1275">
                        <c:v>3.0634599999995412E-5</c:v>
                      </c:pt>
                      <c:pt idx="1276">
                        <c:v>3.1256799999992318E-5</c:v>
                      </c:pt>
                      <c:pt idx="1277">
                        <c:v>3.0016799999992309E-5</c:v>
                      </c:pt>
                      <c:pt idx="1278">
                        <c:v>2.8966799999992311E-5</c:v>
                      </c:pt>
                      <c:pt idx="1279">
                        <c:v>2.8106799999992295E-5</c:v>
                      </c:pt>
                      <c:pt idx="1280">
                        <c:v>2.5774599999995408E-5</c:v>
                      </c:pt>
                      <c:pt idx="1281">
                        <c:v>2.6006799999992299E-5</c:v>
                      </c:pt>
                      <c:pt idx="1282">
                        <c:v>2.5246799999992313E-5</c:v>
                      </c:pt>
                      <c:pt idx="1283">
                        <c:v>2.6248999999996123E-5</c:v>
                      </c:pt>
                      <c:pt idx="1284">
                        <c:v>2.7151199999993019E-5</c:v>
                      </c:pt>
                      <c:pt idx="1285">
                        <c:v>2.8153399999996856E-5</c:v>
                      </c:pt>
                      <c:pt idx="1286">
                        <c:v>3.210999999999446E-5</c:v>
                      </c:pt>
                      <c:pt idx="1287">
                        <c:v>3.3824399999995183E-5</c:v>
                      </c:pt>
                      <c:pt idx="1288">
                        <c:v>3.4826599999992082E-5</c:v>
                      </c:pt>
                      <c:pt idx="1289">
                        <c:v>3.3876599999992086E-5</c:v>
                      </c:pt>
                      <c:pt idx="1290">
                        <c:v>3.1824399999995189E-5</c:v>
                      </c:pt>
                      <c:pt idx="1291">
                        <c:v>2.8009999999994468E-5</c:v>
                      </c:pt>
                      <c:pt idx="1292">
                        <c:v>2.691779999999065E-5</c:v>
                      </c:pt>
                      <c:pt idx="1293">
                        <c:v>2.6527799999990636E-5</c:v>
                      </c:pt>
                      <c:pt idx="1294">
                        <c:v>2.8299999999994481E-5</c:v>
                      </c:pt>
                      <c:pt idx="1295">
                        <c:v>2.9872199999998294E-5</c:v>
                      </c:pt>
                      <c:pt idx="1296">
                        <c:v>3.0442199999998297E-5</c:v>
                      </c:pt>
                      <c:pt idx="1297">
                        <c:v>2.9249999999994477E-5</c:v>
                      </c:pt>
                      <c:pt idx="1298">
                        <c:v>2.6295599999993745E-5</c:v>
                      </c:pt>
                      <c:pt idx="1299">
                        <c:v>2.1768999999996139E-5</c:v>
                      </c:pt>
                      <c:pt idx="1300">
                        <c:v>1.9716799999992303E-5</c:v>
                      </c:pt>
                      <c:pt idx="1301">
                        <c:v>1.6282399999998514E-5</c:v>
                      </c:pt>
                      <c:pt idx="1302">
                        <c:v>1.5042399999998533E-5</c:v>
                      </c:pt>
                      <c:pt idx="1303">
                        <c:v>1.5564599999995409E-5</c:v>
                      </c:pt>
                      <c:pt idx="1304">
                        <c:v>1.4714599999995416E-5</c:v>
                      </c:pt>
                      <c:pt idx="1305">
                        <c:v>1.5426799999992302E-5</c:v>
                      </c:pt>
                      <c:pt idx="1306">
                        <c:v>1.6138999999996126E-5</c:v>
                      </c:pt>
                      <c:pt idx="1307">
                        <c:v>1.6808999999996132E-5</c:v>
                      </c:pt>
                      <c:pt idx="1308">
                        <c:v>1.9051199999993039E-5</c:v>
                      </c:pt>
                      <c:pt idx="1309">
                        <c:v>2.4147799999990648E-5</c:v>
                      </c:pt>
                      <c:pt idx="1310">
                        <c:v>2.9244399999995196E-5</c:v>
                      </c:pt>
                      <c:pt idx="1311">
                        <c:v>3.2778799999995926E-5</c:v>
                      </c:pt>
                      <c:pt idx="1312">
                        <c:v>3.6535399999993524E-5</c:v>
                      </c:pt>
                      <c:pt idx="1313">
                        <c:v>3.8449799999994253E-5</c:v>
                      </c:pt>
                      <c:pt idx="1314">
                        <c:v>3.8971999999998068E-5</c:v>
                      </c:pt>
                      <c:pt idx="1315">
                        <c:v>3.7541999999998076E-5</c:v>
                      </c:pt>
                      <c:pt idx="1316">
                        <c:v>3.6111999999998085E-5</c:v>
                      </c:pt>
                      <c:pt idx="1317">
                        <c:v>3.3299799999994236E-5</c:v>
                      </c:pt>
                      <c:pt idx="1318">
                        <c:v>2.938539999999354E-5</c:v>
                      </c:pt>
                      <c:pt idx="1319">
                        <c:v>2.4098799999995921E-5</c:v>
                      </c:pt>
                      <c:pt idx="1320">
                        <c:v>1.9382199999998305E-5</c:v>
                      </c:pt>
                      <c:pt idx="1321">
                        <c:v>1.6137799999990649E-5</c:v>
                      </c:pt>
                      <c:pt idx="1322">
                        <c:v>1.1891199999993033E-5</c:v>
                      </c:pt>
                      <c:pt idx="1323">
                        <c:v>1.0651199999993024E-5</c:v>
                      </c:pt>
                      <c:pt idx="1324">
                        <c:v>6.5567999999923137E-6</c:v>
                      </c:pt>
                      <c:pt idx="1325">
                        <c:v>3.7445999999954037E-6</c:v>
                      </c:pt>
                      <c:pt idx="1326">
                        <c:v>4.9789999999961317E-6</c:v>
                      </c:pt>
                      <c:pt idx="1327">
                        <c:v>5.9333999999968692E-6</c:v>
                      </c:pt>
                      <c:pt idx="1328">
                        <c:v>8.9399999999944765E-6</c:v>
                      </c:pt>
                      <c:pt idx="1329">
                        <c:v>1.1456599999992094E-5</c:v>
                      </c:pt>
                      <c:pt idx="1330">
                        <c:v>1.3413199999996641E-5</c:v>
                      </c:pt>
                      <c:pt idx="1331">
                        <c:v>9.3609999999928111E-6</c:v>
                      </c:pt>
                      <c:pt idx="1332">
                        <c:v>8.173199999996644E-6</c:v>
                      </c:pt>
                      <c:pt idx="1333">
                        <c:v>5.7831999999966347E-6</c:v>
                      </c:pt>
                      <c:pt idx="1334">
                        <c:v>5.5453999999935247E-6</c:v>
                      </c:pt>
                      <c:pt idx="1335">
                        <c:v>7.0697999999942381E-6</c:v>
                      </c:pt>
                      <c:pt idx="1336">
                        <c:v>9.264199999994984E-6</c:v>
                      </c:pt>
                      <c:pt idx="1337">
                        <c:v>9.78639999999186E-6</c:v>
                      </c:pt>
                      <c:pt idx="1338">
                        <c:v>1.0118599999995692E-5</c:v>
                      </c:pt>
                      <c:pt idx="1339">
                        <c:v>9.7807999999925796E-6</c:v>
                      </c:pt>
                      <c:pt idx="1340">
                        <c:v>9.7329999999964186E-6</c:v>
                      </c:pt>
                      <c:pt idx="1341">
                        <c:v>9.6851999999933186E-6</c:v>
                      </c:pt>
                      <c:pt idx="1342">
                        <c:v>9.927399999997143E-6</c:v>
                      </c:pt>
                      <c:pt idx="1343">
                        <c:v>1.1261799999990907E-5</c:v>
                      </c:pt>
                      <c:pt idx="1344">
                        <c:v>1.2876199999998567E-5</c:v>
                      </c:pt>
                      <c:pt idx="1345">
                        <c:v>1.3740599999992358E-5</c:v>
                      </c:pt>
                      <c:pt idx="1346">
                        <c:v>1.1730599999992369E-5</c:v>
                      </c:pt>
                      <c:pt idx="1347">
                        <c:v>9.640599999992367E-6</c:v>
                      </c:pt>
                      <c:pt idx="1348">
                        <c:v>9.6827999999961865E-6</c:v>
                      </c:pt>
                      <c:pt idx="1349">
                        <c:v>7.0605999999923748E-6</c:v>
                      </c:pt>
                      <c:pt idx="1350">
                        <c:v>4.9183999999954703E-6</c:v>
                      </c:pt>
                      <c:pt idx="1351">
                        <c:v>4.2483999999954648E-6</c:v>
                      </c:pt>
                      <c:pt idx="1352">
                        <c:v>3.8683999999954719E-6</c:v>
                      </c:pt>
                      <c:pt idx="1353">
                        <c:v>-8.4820000000908335E-7</c:v>
                      </c:pt>
                      <c:pt idx="1354">
                        <c:v>-2.8104000000059727E-6</c:v>
                      </c:pt>
                      <c:pt idx="1355">
                        <c:v>-4.4726000000028547E-6</c:v>
                      </c:pt>
                      <c:pt idx="1356">
                        <c:v>-6.1448000000066975E-6</c:v>
                      </c:pt>
                      <c:pt idx="1357">
                        <c:v>-6.4248000000066881E-6</c:v>
                      </c:pt>
                      <c:pt idx="1358">
                        <c:v>-6.7148000000067005E-6</c:v>
                      </c:pt>
                      <c:pt idx="1359">
                        <c:v>-5.7126000000028631E-6</c:v>
                      </c:pt>
                      <c:pt idx="1360">
                        <c:v>-4.7104000000059646E-6</c:v>
                      </c:pt>
                      <c:pt idx="1361">
                        <c:v>-5.0904000000059847E-6</c:v>
                      </c:pt>
                      <c:pt idx="1362">
                        <c:v>-5.4804000000059725E-6</c:v>
                      </c:pt>
                      <c:pt idx="1363">
                        <c:v>-4.2882000000090911E-6</c:v>
                      </c:pt>
                      <c:pt idx="1364">
                        <c:v>-7.432600000002867E-6</c:v>
                      </c:pt>
                      <c:pt idx="1365">
                        <c:v>-2.2838000000014163E-6</c:v>
                      </c:pt>
                      <c:pt idx="1366">
                        <c:v>-2.0938000000014334E-6</c:v>
                      </c:pt>
                      <c:pt idx="1367">
                        <c:v>-3.2860000000052537E-6</c:v>
                      </c:pt>
                      <c:pt idx="1368">
                        <c:v>-3.3760000000052613E-6</c:v>
                      </c:pt>
                      <c:pt idx="1369">
                        <c:v>-4.1600000004536446E-8</c:v>
                      </c:pt>
                      <c:pt idx="1370">
                        <c:v>-2.5160000000052458E-6</c:v>
                      </c:pt>
                      <c:pt idx="1371">
                        <c:v>-3.0960000000052436E-6</c:v>
                      </c:pt>
                      <c:pt idx="1372">
                        <c:v>-2.2838000000014163E-6</c:v>
                      </c:pt>
                      <c:pt idx="1373">
                        <c:v>-3.5660000000052442E-6</c:v>
                      </c:pt>
                      <c:pt idx="1374">
                        <c:v>-8.2926000000028554E-6</c:v>
                      </c:pt>
                      <c:pt idx="1375">
                        <c:v>-7.1904000000059815E-6</c:v>
                      </c:pt>
                      <c:pt idx="1376">
                        <c:v>-7.3804000000059645E-6</c:v>
                      </c:pt>
                      <c:pt idx="1377">
                        <c:v>-8.952600000002866E-6</c:v>
                      </c:pt>
                      <c:pt idx="1378">
                        <c:v>-5.4760000000052581E-6</c:v>
                      </c:pt>
                      <c:pt idx="1379">
                        <c:v>-1.6194000000076302E-6</c:v>
                      </c:pt>
                      <c:pt idx="1380">
                        <c:v>-1.7094000000076378E-6</c:v>
                      </c:pt>
                      <c:pt idx="1381">
                        <c:v>-1.6194000000076302E-6</c:v>
                      </c:pt>
                      <c:pt idx="1382">
                        <c:v>2.4279999999619558E-7</c:v>
                      </c:pt>
                      <c:pt idx="1383">
                        <c:v>2.1949999999930901E-6</c:v>
                      </c:pt>
                      <c:pt idx="1384">
                        <c:v>-1.3816000000045202E-6</c:v>
                      </c:pt>
                      <c:pt idx="1385">
                        <c:v>1.7727999999961894E-6</c:v>
                      </c:pt>
                      <c:pt idx="1386">
                        <c:v>5.0071999999969118E-6</c:v>
                      </c:pt>
                      <c:pt idx="1387">
                        <c:v>5.1971999999969219E-6</c:v>
                      </c:pt>
                      <c:pt idx="1388">
                        <c:v>5.3871999999969048E-6</c:v>
                      </c:pt>
                      <c:pt idx="1389">
                        <c:v>8.6315999999907102E-6</c:v>
                      </c:pt>
                      <c:pt idx="1390">
                        <c:v>6.3471999999969227E-6</c:v>
                      </c:pt>
                      <c:pt idx="1391">
                        <c:v>3.9627999999961938E-6</c:v>
                      </c:pt>
                      <c:pt idx="1392">
                        <c:v>1.4783999999954626E-6</c:v>
                      </c:pt>
                      <c:pt idx="1393">
                        <c:v>4.8619999999858598E-7</c:v>
                      </c:pt>
                      <c:pt idx="1394">
                        <c:v>-3.8026000000028763E-6</c:v>
                      </c:pt>
                      <c:pt idx="1395">
                        <c:v>-3.9448000000066982E-6</c:v>
                      </c:pt>
                      <c:pt idx="1396">
                        <c:v>-5.4692000000074116E-6</c:v>
                      </c:pt>
                      <c:pt idx="1397">
                        <c:v>-5.3314000000043041E-6</c:v>
                      </c:pt>
                      <c:pt idx="1398">
                        <c:v>-5.2836000000081431E-6</c:v>
                      </c:pt>
                      <c:pt idx="1399">
                        <c:v>-4.9936000000081306E-6</c:v>
                      </c:pt>
                      <c:pt idx="1400">
                        <c:v>-2.8514000000043143E-6</c:v>
                      </c:pt>
                      <c:pt idx="1401">
                        <c:v>7.7299999999642303E-7</c:v>
                      </c:pt>
                      <c:pt idx="1402">
                        <c:v>3.2051999999933129E-6</c:v>
                      </c:pt>
                      <c:pt idx="1403">
                        <c:v>8.5395999999940322E-6</c:v>
                      </c:pt>
                      <c:pt idx="1404">
                        <c:v>1.2501799999990916E-5</c:v>
                      </c:pt>
                      <c:pt idx="1405">
                        <c:v>1.4601799999990913E-5</c:v>
                      </c:pt>
                      <c:pt idx="1406">
                        <c:v>1.6601799999990907E-5</c:v>
                      </c:pt>
                      <c:pt idx="1407">
                        <c:v>1.7029599999994027E-5</c:v>
                      </c:pt>
                      <c:pt idx="1408">
                        <c:v>1.3172999999996426E-5</c:v>
                      </c:pt>
                      <c:pt idx="1409">
                        <c:v>1.1268599999995693E-5</c:v>
                      </c:pt>
                      <c:pt idx="1410">
                        <c:v>8.7841999999949615E-6</c:v>
                      </c:pt>
                      <c:pt idx="1411">
                        <c:v>4.9275999999904218E-6</c:v>
                      </c:pt>
                      <c:pt idx="1412">
                        <c:v>2.1631999999966389E-6</c:v>
                      </c:pt>
                      <c:pt idx="1413">
                        <c:v>-3.1200000004079961E-8</c:v>
                      </c:pt>
                      <c:pt idx="1414">
                        <c:v>-9.3340000000791492E-7</c:v>
                      </c:pt>
                      <c:pt idx="1415">
                        <c:v>-2.6478000000016994E-6</c:v>
                      </c:pt>
                      <c:pt idx="1416">
                        <c:v>-4.9422000000093596E-6</c:v>
                      </c:pt>
                      <c:pt idx="1417">
                        <c:v>-7.2266000000031471E-6</c:v>
                      </c:pt>
                      <c:pt idx="1418">
                        <c:v>-7.4166000000031301E-6</c:v>
                      </c:pt>
                      <c:pt idx="1419">
                        <c:v>-1.0851000000003857E-5</c:v>
                      </c:pt>
                      <c:pt idx="1420">
                        <c:v>-1.1521000000003863E-5</c:v>
                      </c:pt>
                      <c:pt idx="1421">
                        <c:v>-6.0822000000093656E-6</c:v>
                      </c:pt>
                      <c:pt idx="1422">
                        <c:v>-4.8900000000055182E-6</c:v>
                      </c:pt>
                      <c:pt idx="1423">
                        <c:v>-5.0800000000055282E-6</c:v>
                      </c:pt>
                      <c:pt idx="1424">
                        <c:v>-1.123400000007925E-6</c:v>
                      </c:pt>
                      <c:pt idx="1425">
                        <c:v>1.4509999999928139E-6</c:v>
                      </c:pt>
                      <c:pt idx="1426">
                        <c:v>-9.3340000000791492E-7</c:v>
                      </c:pt>
                      <c:pt idx="1427">
                        <c:v>1.2087999999959014E-6</c:v>
                      </c:pt>
                      <c:pt idx="1428">
                        <c:v>4.8331999999966387E-6</c:v>
                      </c:pt>
                      <c:pt idx="1429">
                        <c:v>4.2109999999927943E-6</c:v>
                      </c:pt>
                      <c:pt idx="1430">
                        <c:v>3.5887999999959159E-6</c:v>
                      </c:pt>
                      <c:pt idx="1431">
                        <c:v>2.8287999999959028E-6</c:v>
                      </c:pt>
                      <c:pt idx="1432">
                        <c:v>4.5431999999966262E-6</c:v>
                      </c:pt>
                      <c:pt idx="1433">
                        <c:v>3.5931999999966303E-6</c:v>
                      </c:pt>
                      <c:pt idx="1434">
                        <c:v>1.3509999999928115E-6</c:v>
                      </c:pt>
                      <c:pt idx="1435">
                        <c:v>3.5453999999935303E-6</c:v>
                      </c:pt>
                      <c:pt idx="1436">
                        <c:v>5.3075999999904148E-6</c:v>
                      </c:pt>
                      <c:pt idx="1437">
                        <c:v>2.9231999999966248E-6</c:v>
                      </c:pt>
                      <c:pt idx="1438">
                        <c:v>3.3031999999966449E-6</c:v>
                      </c:pt>
                      <c:pt idx="1439">
                        <c:v>4.9753999999935217E-6</c:v>
                      </c:pt>
                      <c:pt idx="1440">
                        <c:v>1.3509999999928115E-6</c:v>
                      </c:pt>
                      <c:pt idx="1441">
                        <c:v>-4.1120000000407293E-7</c:v>
                      </c:pt>
                      <c:pt idx="1442">
                        <c:v>-2.7534000000079212E-6</c:v>
                      </c:pt>
                      <c:pt idx="1443">
                        <c:v>-1.4190000000071908E-6</c:v>
                      </c:pt>
                      <c:pt idx="1444">
                        <c:v>-2.7490000000072068E-6</c:v>
                      </c:pt>
                      <c:pt idx="1445">
                        <c:v>3.9539999999353508E-7</c:v>
                      </c:pt>
                      <c:pt idx="1446">
                        <c:v>1.6875999999904189E-6</c:v>
                      </c:pt>
                      <c:pt idx="1447">
                        <c:v>4.0197999999942453E-6</c:v>
                      </c:pt>
                      <c:pt idx="1448">
                        <c:v>2.5853999999935395E-6</c:v>
                      </c:pt>
                      <c:pt idx="1449">
                        <c:v>2.5431999999966318E-6</c:v>
                      </c:pt>
                      <c:pt idx="1450">
                        <c:v>-7.9120000000409301E-7</c:v>
                      </c:pt>
                      <c:pt idx="1451">
                        <c:v>-1.3712000000040908E-6</c:v>
                      </c:pt>
                      <c:pt idx="1452">
                        <c:v>-3.7934000000079248E-6</c:v>
                      </c:pt>
                      <c:pt idx="1453">
                        <c:v>-7.0856000000048031E-6</c:v>
                      </c:pt>
                      <c:pt idx="1454">
                        <c:v>-9.2856000000048023E-6</c:v>
                      </c:pt>
                      <c:pt idx="1455">
                        <c:v>-1.0515600000004816E-5</c:v>
                      </c:pt>
                      <c:pt idx="1456">
                        <c:v>-1.4620000000005522E-5</c:v>
                      </c:pt>
                      <c:pt idx="1457">
                        <c:v>-1.586000000000553E-5</c:v>
                      </c:pt>
                      <c:pt idx="1458">
                        <c:v>-1.6240000000005523E-5</c:v>
                      </c:pt>
                      <c:pt idx="1459">
                        <c:v>-1.6340000000005525E-5</c:v>
                      </c:pt>
                      <c:pt idx="1460">
                        <c:v>-1.8814400000006262E-5</c:v>
                      </c:pt>
                      <c:pt idx="1461">
                        <c:v>-1.924660000000313E-5</c:v>
                      </c:pt>
                      <c:pt idx="1462">
                        <c:v>-1.9388800000006979E-5</c:v>
                      </c:pt>
                      <c:pt idx="1463">
                        <c:v>-2.0723200000007683E-5</c:v>
                      </c:pt>
                      <c:pt idx="1464">
                        <c:v>-2.0675400000004583E-5</c:v>
                      </c:pt>
                      <c:pt idx="1465">
                        <c:v>-1.814320000000769E-5</c:v>
                      </c:pt>
                      <c:pt idx="1466">
                        <c:v>-1.8665400000004594E-5</c:v>
                      </c:pt>
                      <c:pt idx="1467">
                        <c:v>-1.9287600000001472E-5</c:v>
                      </c:pt>
                      <c:pt idx="1468">
                        <c:v>-1.8527600000001486E-5</c:v>
                      </c:pt>
                      <c:pt idx="1469">
                        <c:v>-1.6375400000004587E-5</c:v>
                      </c:pt>
                      <c:pt idx="1470">
                        <c:v>-1.5425400000004591E-5</c:v>
                      </c:pt>
                      <c:pt idx="1471">
                        <c:v>-1.1711000000003873E-5</c:v>
                      </c:pt>
                      <c:pt idx="1472">
                        <c:v>-1.0471000000003864E-5</c:v>
                      </c:pt>
                      <c:pt idx="1473">
                        <c:v>-1.1515400000004582E-5</c:v>
                      </c:pt>
                      <c:pt idx="1474">
                        <c:v>-1.246980000000532E-5</c:v>
                      </c:pt>
                      <c:pt idx="1475">
                        <c:v>-1.361420000000604E-5</c:v>
                      </c:pt>
                      <c:pt idx="1476">
                        <c:v>-1.5138600000006754E-5</c:v>
                      </c:pt>
                      <c:pt idx="1477">
                        <c:v>-1.3086400000002918E-5</c:v>
                      </c:pt>
                      <c:pt idx="1478">
                        <c:v>-1.1704200000006026E-5</c:v>
                      </c:pt>
                      <c:pt idx="1479">
                        <c:v>-1.1804200000006029E-5</c:v>
                      </c:pt>
                      <c:pt idx="1480">
                        <c:v>-7.7476000000014842E-6</c:v>
                      </c:pt>
                      <c:pt idx="1481">
                        <c:v>-6.9876000000014711E-6</c:v>
                      </c:pt>
                      <c:pt idx="1482">
                        <c:v>-6.2276000000014852E-6</c:v>
                      </c:pt>
                      <c:pt idx="1483">
                        <c:v>-7.0298000000053177E-6</c:v>
                      </c:pt>
                      <c:pt idx="1484">
                        <c:v>-3.6954000000045928E-6</c:v>
                      </c:pt>
                      <c:pt idx="1485">
                        <c:v>-5.3198000000053087E-6</c:v>
                      </c:pt>
                      <c:pt idx="1486">
                        <c:v>-6.2220000000091436E-6</c:v>
                      </c:pt>
                      <c:pt idx="1487">
                        <c:v>-5.6520000000091406E-6</c:v>
                      </c:pt>
                      <c:pt idx="1488">
                        <c:v>-8.1786000000067525E-6</c:v>
                      </c:pt>
                      <c:pt idx="1489">
                        <c:v>-1.1317400000008187E-5</c:v>
                      </c:pt>
                      <c:pt idx="1490">
                        <c:v>-1.4746200000009634E-5</c:v>
                      </c:pt>
                      <c:pt idx="1491">
                        <c:v>-1.7035000000004136E-5</c:v>
                      </c:pt>
                      <c:pt idx="1492">
                        <c:v>-1.7751600000001763E-5</c:v>
                      </c:pt>
                      <c:pt idx="1493">
                        <c:v>-1.7936000000009432E-5</c:v>
                      </c:pt>
                      <c:pt idx="1494">
                        <c:v>-1.7798200000006297E-5</c:v>
                      </c:pt>
                      <c:pt idx="1495">
                        <c:v>-1.7940400000003207E-5</c:v>
                      </c:pt>
                      <c:pt idx="1496">
                        <c:v>-1.7940400000003207E-5</c:v>
                      </c:pt>
                      <c:pt idx="1497">
                        <c:v>-1.8890400000003203E-5</c:v>
                      </c:pt>
                      <c:pt idx="1498">
                        <c:v>-1.5033800000005575E-5</c:v>
                      </c:pt>
                      <c:pt idx="1499">
                        <c:v>-1.207940000000487E-5</c:v>
                      </c:pt>
                      <c:pt idx="1500">
                        <c:v>-1.0117200000007981E-5</c:v>
                      </c:pt>
                      <c:pt idx="1501">
                        <c:v>-7.9750000000041376E-6</c:v>
                      </c:pt>
                      <c:pt idx="1502">
                        <c:v>-1.7284000000065275E-6</c:v>
                      </c:pt>
                      <c:pt idx="1503">
                        <c:v>-2.9728000000072503E-6</c:v>
                      </c:pt>
                      <c:pt idx="1504">
                        <c:v>-1.6328000000072394E-6</c:v>
                      </c:pt>
                      <c:pt idx="1505">
                        <c:v>2.0815999999934784E-6</c:v>
                      </c:pt>
                      <c:pt idx="1506">
                        <c:v>4.2237999999903558E-6</c:v>
                      </c:pt>
                      <c:pt idx="1507">
                        <c:v>1.3693999999965652E-6</c:v>
                      </c:pt>
                      <c:pt idx="1508">
                        <c:v>1.1793999999965823E-6</c:v>
                      </c:pt>
                      <c:pt idx="1509">
                        <c:v>7.7199999992742492E-8</c:v>
                      </c:pt>
                      <c:pt idx="1510">
                        <c:v>-4.9716000000017669E-6</c:v>
                      </c:pt>
                      <c:pt idx="1511">
                        <c:v>-8.5482000000063161E-6</c:v>
                      </c:pt>
                      <c:pt idx="1512">
                        <c:v>-1.0452600000007022E-5</c:v>
                      </c:pt>
                      <c:pt idx="1513">
                        <c:v>-1.3549200000004637E-5</c:v>
                      </c:pt>
                      <c:pt idx="1514">
                        <c:v>-9.7348000000039171E-6</c:v>
                      </c:pt>
                      <c:pt idx="1515">
                        <c:v>-4.4482000000062977E-6</c:v>
                      </c:pt>
                      <c:pt idx="1516">
                        <c:v>2.1305999999951444E-6</c:v>
                      </c:pt>
                      <c:pt idx="1517">
                        <c:v>3.0905999999951352E-6</c:v>
                      </c:pt>
                      <c:pt idx="1518">
                        <c:v>5.2327999999920126E-6</c:v>
                      </c:pt>
                      <c:pt idx="1519">
                        <c:v>3.0383999999982327E-6</c:v>
                      </c:pt>
                      <c:pt idx="1520">
                        <c:v>5.639999999905844E-7</c:v>
                      </c:pt>
                      <c:pt idx="1521">
                        <c:v>-9.6040000000319008E-7</c:v>
                      </c:pt>
                      <c:pt idx="1522">
                        <c:v>3.9461999999944092E-6</c:v>
                      </c:pt>
                      <c:pt idx="1523">
                        <c:v>4.7061999999944222E-6</c:v>
                      </c:pt>
                      <c:pt idx="1524">
                        <c:v>8.1405999999951224E-6</c:v>
                      </c:pt>
                      <c:pt idx="1525">
                        <c:v>1.1864999999995862E-5</c:v>
                      </c:pt>
                      <c:pt idx="1526">
                        <c:v>1.0482799999992032E-5</c:v>
                      </c:pt>
                      <c:pt idx="1527">
                        <c:v>6.1839999999905746E-6</c:v>
                      </c:pt>
                      <c:pt idx="1528">
                        <c:v>4.6595999999968002E-6</c:v>
                      </c:pt>
                      <c:pt idx="1529">
                        <c:v>1.807999999953549E-7</c:v>
                      </c:pt>
                      <c:pt idx="1530">
                        <c:v>-4.2980000000060904E-6</c:v>
                      </c:pt>
                      <c:pt idx="1531">
                        <c:v>-7.3946000000037052E-6</c:v>
                      </c:pt>
                      <c:pt idx="1532">
                        <c:v>-7.1046000000036928E-6</c:v>
                      </c:pt>
                      <c:pt idx="1533">
                        <c:v>-6.5346000000036898E-6</c:v>
                      </c:pt>
                      <c:pt idx="1534">
                        <c:v>-5.8646000000037114E-6</c:v>
                      </c:pt>
                      <c:pt idx="1535">
                        <c:v>-5.1046000000036984E-6</c:v>
                      </c:pt>
                      <c:pt idx="1536">
                        <c:v>2.5663999999946227E-6</c:v>
                      </c:pt>
                      <c:pt idx="1537">
                        <c:v>3.8063999999946312E-6</c:v>
                      </c:pt>
                      <c:pt idx="1538">
                        <c:v>5.0463999999946396E-6</c:v>
                      </c:pt>
                      <c:pt idx="1539">
                        <c:v>6.7663999999946164E-6</c:v>
                      </c:pt>
                      <c:pt idx="1540">
                        <c:v>2.5675999999931888E-6</c:v>
                      </c:pt>
                      <c:pt idx="1541">
                        <c:v>-4.3856000000020269E-6</c:v>
                      </c:pt>
                      <c:pt idx="1542">
                        <c:v>-3.5256000000020386E-6</c:v>
                      </c:pt>
                      <c:pt idx="1543">
                        <c:v>-4.147800000005883E-6</c:v>
                      </c:pt>
                      <c:pt idx="1544">
                        <c:v>-3.6678000000058605E-6</c:v>
                      </c:pt>
                      <c:pt idx="1545">
                        <c:v>2.3309999999955567E-6</c:v>
                      </c:pt>
                      <c:pt idx="1546">
                        <c:v>7.3375999999932126E-6</c:v>
                      </c:pt>
                      <c:pt idx="1547">
                        <c:v>8.197599999993201E-6</c:v>
                      </c:pt>
                      <c:pt idx="1548">
                        <c:v>6.1031999999924575E-6</c:v>
                      </c:pt>
                      <c:pt idx="1549">
                        <c:v>6.4831999999924775E-6</c:v>
                      </c:pt>
                      <c:pt idx="1550">
                        <c:v>7.2431999999924635E-6</c:v>
                      </c:pt>
                      <c:pt idx="1551">
                        <c:v>7.1009999999955805E-6</c:v>
                      </c:pt>
                      <c:pt idx="1552">
                        <c:v>8.4409999999955914E-6</c:v>
                      </c:pt>
                      <c:pt idx="1553">
                        <c:v>1.2635399999996277E-5</c:v>
                      </c:pt>
                      <c:pt idx="1554">
                        <c:v>1.2773199999992473E-5</c:v>
                      </c:pt>
                      <c:pt idx="1555">
                        <c:v>1.4013199999992482E-5</c:v>
                      </c:pt>
                      <c:pt idx="1556">
                        <c:v>1.5785399999996273E-5</c:v>
                      </c:pt>
                      <c:pt idx="1557">
                        <c:v>1.7447599999993182E-5</c:v>
                      </c:pt>
                      <c:pt idx="1558">
                        <c:v>1.7637599999993192E-5</c:v>
                      </c:pt>
                      <c:pt idx="1559">
                        <c:v>1.8159799999997034E-5</c:v>
                      </c:pt>
                      <c:pt idx="1560">
                        <c:v>1.7209799999997038E-5</c:v>
                      </c:pt>
                      <c:pt idx="1561">
                        <c:v>1.6919799999997025E-5</c:v>
                      </c:pt>
                      <c:pt idx="1562">
                        <c:v>1.6639799999997008E-5</c:v>
                      </c:pt>
                      <c:pt idx="1563">
                        <c:v>1.6349799999996995E-5</c:v>
                      </c:pt>
                      <c:pt idx="1564">
                        <c:v>1.4255399999996306E-5</c:v>
                      </c:pt>
                      <c:pt idx="1565">
                        <c:v>1.3353199999992444E-5</c:v>
                      </c:pt>
                      <c:pt idx="1566">
                        <c:v>1.0108799999998693E-5</c:v>
                      </c:pt>
                      <c:pt idx="1567">
                        <c:v>8.2465999999948398E-6</c:v>
                      </c:pt>
                      <c:pt idx="1568">
                        <c:v>6.3943999999979749E-6</c:v>
                      </c:pt>
                      <c:pt idx="1569">
                        <c:v>6.4843999999979825E-6</c:v>
                      </c:pt>
                      <c:pt idx="1570">
                        <c:v>5.9621999999941405E-6</c:v>
                      </c:pt>
                      <c:pt idx="1571">
                        <c:v>2.9555999999965332E-6</c:v>
                      </c:pt>
                      <c:pt idx="1572">
                        <c:v>3.6255999999965116E-6</c:v>
                      </c:pt>
                      <c:pt idx="1573">
                        <c:v>6.2899999999196021E-7</c:v>
                      </c:pt>
                      <c:pt idx="1574">
                        <c:v>-1.7554000000018027E-6</c:v>
                      </c:pt>
                      <c:pt idx="1575">
                        <c:v>-4.7098000000094734E-6</c:v>
                      </c:pt>
                      <c:pt idx="1576">
                        <c:v>2.9679999999506716E-7</c:v>
                      </c:pt>
                      <c:pt idx="1577">
                        <c:v>-7.5760000000567275E-7</c:v>
                      </c:pt>
                      <c:pt idx="1578">
                        <c:v>3.53679999999507E-6</c:v>
                      </c:pt>
                      <c:pt idx="1579">
                        <c:v>8.4011999999957887E-6</c:v>
                      </c:pt>
                      <c:pt idx="1580">
                        <c:v>1.3545599999996525E-5</c:v>
                      </c:pt>
                      <c:pt idx="1581">
                        <c:v>1.0828999999991991E-5</c:v>
                      </c:pt>
                      <c:pt idx="1582">
                        <c:v>1.5213399999992687E-5</c:v>
                      </c:pt>
                      <c:pt idx="1583">
                        <c:v>1.8025599999996536E-5</c:v>
                      </c:pt>
                      <c:pt idx="1584">
                        <c:v>2.0457799999993426E-5</c:v>
                      </c:pt>
                      <c:pt idx="1585">
                        <c:v>2.2599999999990304E-5</c:v>
                      </c:pt>
                      <c:pt idx="1586">
                        <c:v>2.7986599999994864E-5</c:v>
                      </c:pt>
                      <c:pt idx="1587">
                        <c:v>2.9416599999994829E-5</c:v>
                      </c:pt>
                      <c:pt idx="1588">
                        <c:v>2.670999999999029E-5</c:v>
                      </c:pt>
                      <c:pt idx="1589">
                        <c:v>2.2611199999995803E-5</c:v>
                      </c:pt>
                      <c:pt idx="1590">
                        <c:v>2.1556799999995064E-5</c:v>
                      </c:pt>
                      <c:pt idx="1591">
                        <c:v>2.2084599999998159E-5</c:v>
                      </c:pt>
                      <c:pt idx="1592">
                        <c:v>2.3224599999998165E-5</c:v>
                      </c:pt>
                      <c:pt idx="1593">
                        <c:v>2.7038999999991946E-5</c:v>
                      </c:pt>
                      <c:pt idx="1594">
                        <c:v>3.1043399999992677E-5</c:v>
                      </c:pt>
                      <c:pt idx="1595">
                        <c:v>3.043119999999582E-5</c:v>
                      </c:pt>
                      <c:pt idx="1596">
                        <c:v>2.7666799999995098E-5</c:v>
                      </c:pt>
                      <c:pt idx="1597">
                        <c:v>2.3710199999990502E-5</c:v>
                      </c:pt>
                      <c:pt idx="1598">
                        <c:v>2.251799999999362E-5</c:v>
                      </c:pt>
                      <c:pt idx="1599">
                        <c:v>2.1705799999996759E-5</c:v>
                      </c:pt>
                      <c:pt idx="1600">
                        <c:v>1.9701399999996023E-5</c:v>
                      </c:pt>
                      <c:pt idx="1601">
                        <c:v>2.0661399999996014E-5</c:v>
                      </c:pt>
                      <c:pt idx="1602">
                        <c:v>2.218139999999604E-5</c:v>
                      </c:pt>
                      <c:pt idx="1603">
                        <c:v>2.1416999999995313E-5</c:v>
                      </c:pt>
                      <c:pt idx="1604">
                        <c:v>1.7518199999993838E-5</c:v>
                      </c:pt>
                      <c:pt idx="1605">
                        <c:v>1.4991599999996253E-5</c:v>
                      </c:pt>
                      <c:pt idx="1606">
                        <c:v>1.1272799999994794E-5</c:v>
                      </c:pt>
                      <c:pt idx="1607">
                        <c:v>8.1761999999902402E-6</c:v>
                      </c:pt>
                      <c:pt idx="1608">
                        <c:v>8.7461999999902704E-6</c:v>
                      </c:pt>
                      <c:pt idx="1609">
                        <c:v>1.4754999999998621E-5</c:v>
                      </c:pt>
                      <c:pt idx="1610">
                        <c:v>2.0753799999993154E-5</c:v>
                      </c:pt>
                      <c:pt idx="1611">
                        <c:v>2.7664799999998428E-5</c:v>
                      </c:pt>
                      <c:pt idx="1612">
                        <c:v>3.4675799999996765E-5</c:v>
                      </c:pt>
                      <c:pt idx="1613">
                        <c:v>3.5535799999996754E-5</c:v>
                      </c:pt>
                      <c:pt idx="1614">
                        <c:v>3.5293599999992929E-5</c:v>
                      </c:pt>
                      <c:pt idx="1615">
                        <c:v>3.7013599999992906E-5</c:v>
                      </c:pt>
                      <c:pt idx="1616">
                        <c:v>3.8011399999996029E-5</c:v>
                      </c:pt>
                      <c:pt idx="1617">
                        <c:v>3.8349199999992175E-5</c:v>
                      </c:pt>
                      <c:pt idx="1618">
                        <c:v>4.0781399999996004E-5</c:v>
                      </c:pt>
                      <c:pt idx="1619">
                        <c:v>4.192139999999601E-5</c:v>
                      </c:pt>
                      <c:pt idx="1620">
                        <c:v>3.5590399999990761E-5</c:v>
                      </c:pt>
                      <c:pt idx="1621">
                        <c:v>3.1533799999993155E-5</c:v>
                      </c:pt>
                      <c:pt idx="1622">
                        <c:v>2.5482799999994809E-5</c:v>
                      </c:pt>
                      <c:pt idx="1623">
                        <c:v>2.1673999999993342E-5</c:v>
                      </c:pt>
                      <c:pt idx="1624">
                        <c:v>1.7665199999991924E-5</c:v>
                      </c:pt>
                      <c:pt idx="1625">
                        <c:v>1.9285199999991899E-5</c:v>
                      </c:pt>
                      <c:pt idx="1626">
                        <c:v>2.0905199999991927E-5</c:v>
                      </c:pt>
                      <c:pt idx="1627">
                        <c:v>2.3917399999995727E-5</c:v>
                      </c:pt>
                      <c:pt idx="1628">
                        <c:v>2.2102999999995001E-5</c:v>
                      </c:pt>
                      <c:pt idx="1629">
                        <c:v>2.0098599999994319E-5</c:v>
                      </c:pt>
                      <c:pt idx="1630">
                        <c:v>1.8094199999993583E-5</c:v>
                      </c:pt>
                      <c:pt idx="1631">
                        <c:v>1.6147599999995969E-5</c:v>
                      </c:pt>
                      <c:pt idx="1632">
                        <c:v>1.4290999999998363E-5</c:v>
                      </c:pt>
                      <c:pt idx="1633">
                        <c:v>1.639099999999836E-5</c:v>
                      </c:pt>
                      <c:pt idx="1634">
                        <c:v>2.0533199999995231E-5</c:v>
                      </c:pt>
                      <c:pt idx="1635">
                        <c:v>2.4965399999992116E-5</c:v>
                      </c:pt>
                      <c:pt idx="1636">
                        <c:v>2.8447599999995943E-5</c:v>
                      </c:pt>
                      <c:pt idx="1637">
                        <c:v>3.3021999999996703E-5</c:v>
                      </c:pt>
                      <c:pt idx="1638">
                        <c:v>3.7596399999990471E-5</c:v>
                      </c:pt>
                      <c:pt idx="1639">
                        <c:v>4.0128599999994302E-5</c:v>
                      </c:pt>
                      <c:pt idx="1640">
                        <c:v>4.3562999999995002E-5</c:v>
                      </c:pt>
                      <c:pt idx="1641">
                        <c:v>4.6797399999995752E-5</c:v>
                      </c:pt>
                      <c:pt idx="1642">
                        <c:v>5.0041799999996442E-5</c:v>
                      </c:pt>
                      <c:pt idx="1643">
                        <c:v>5.3186199999990245E-5</c:v>
                      </c:pt>
                      <c:pt idx="1644">
                        <c:v>5.881499999999863E-5</c:v>
                      </c:pt>
                      <c:pt idx="1645">
                        <c:v>5.9574999999998616E-5</c:v>
                      </c:pt>
                      <c:pt idx="1646">
                        <c:v>6.143719999999553E-5</c:v>
                      </c:pt>
                      <c:pt idx="1647">
                        <c:v>5.9142799999994781E-5</c:v>
                      </c:pt>
                      <c:pt idx="1648">
                        <c:v>5.3613999999993338E-5</c:v>
                      </c:pt>
                      <c:pt idx="1649">
                        <c:v>4.7472999999995037E-5</c:v>
                      </c:pt>
                      <c:pt idx="1650">
                        <c:v>4.4328599999994295E-5</c:v>
                      </c:pt>
                      <c:pt idx="1651">
                        <c:v>3.970199999999666E-5</c:v>
                      </c:pt>
                      <c:pt idx="1652">
                        <c:v>4.1274199999993561E-5</c:v>
                      </c:pt>
                      <c:pt idx="1653">
                        <c:v>4.1031999999996676E-5</c:v>
                      </c:pt>
                      <c:pt idx="1654">
                        <c:v>4.1611999999996701E-5</c:v>
                      </c:pt>
                      <c:pt idx="1655">
                        <c:v>3.9987599999995985E-5</c:v>
                      </c:pt>
                      <c:pt idx="1656">
                        <c:v>3.9745399999992106E-5</c:v>
                      </c:pt>
                      <c:pt idx="1657">
                        <c:v>3.8220999999998332E-5</c:v>
                      </c:pt>
                      <c:pt idx="1658">
                        <c:v>3.7608799999994536E-5</c:v>
                      </c:pt>
                      <c:pt idx="1659">
                        <c:v>4.0040999999998365E-5</c:v>
                      </c:pt>
                      <c:pt idx="1660">
                        <c:v>4.2473199999995255E-5</c:v>
                      </c:pt>
                      <c:pt idx="1661">
                        <c:v>4.5095399999992155E-5</c:v>
                      </c:pt>
                      <c:pt idx="1662">
                        <c:v>4.7137599999995969E-5</c:v>
                      </c:pt>
                      <c:pt idx="1663">
                        <c:v>4.7807599999995947E-5</c:v>
                      </c:pt>
                      <c:pt idx="1664">
                        <c:v>4.5523199999995248E-5</c:v>
                      </c:pt>
                      <c:pt idx="1665">
                        <c:v>4.2616599999990704E-5</c:v>
                      </c:pt>
                      <c:pt idx="1666">
                        <c:v>4.2664399999993777E-5</c:v>
                      </c:pt>
                      <c:pt idx="1667">
                        <c:v>4.7048799999994527E-5</c:v>
                      </c:pt>
                      <c:pt idx="1668">
                        <c:v>4.7666599999990691E-5</c:v>
                      </c:pt>
                      <c:pt idx="1669">
                        <c:v>5.2910999999998369E-5</c:v>
                      </c:pt>
                      <c:pt idx="1670">
                        <c:v>5.5533199999995215E-5</c:v>
                      </c:pt>
                      <c:pt idx="1671">
                        <c:v>5.2246599999990705E-5</c:v>
                      </c:pt>
                      <c:pt idx="1672">
                        <c:v>4.5815599999992338E-5</c:v>
                      </c:pt>
                      <c:pt idx="1673">
                        <c:v>4.2518999999994719E-5</c:v>
                      </c:pt>
                      <c:pt idx="1674">
                        <c:v>4.1426799999990901E-5</c:v>
                      </c:pt>
                      <c:pt idx="1675">
                        <c:v>4.1184599999994015E-5</c:v>
                      </c:pt>
                      <c:pt idx="1676">
                        <c:v>4.3716799999990908E-5</c:v>
                      </c:pt>
                      <c:pt idx="1677">
                        <c:v>4.4856799999990914E-5</c:v>
                      </c:pt>
                      <c:pt idx="1678">
                        <c:v>4.1100199999993315E-5</c:v>
                      </c:pt>
                      <c:pt idx="1679">
                        <c:v>3.7803599999995695E-5</c:v>
                      </c:pt>
                      <c:pt idx="1680">
                        <c:v>3.413699999999805E-5</c:v>
                      </c:pt>
                      <c:pt idx="1681">
                        <c:v>3.332479999999425E-5</c:v>
                      </c:pt>
                      <c:pt idx="1682">
                        <c:v>3.1130399999993504E-5</c:v>
                      </c:pt>
                      <c:pt idx="1683">
                        <c:v>3.2802599999990408E-5</c:v>
                      </c:pt>
                      <c:pt idx="1684">
                        <c:v>3.3994799999994229E-5</c:v>
                      </c:pt>
                      <c:pt idx="1685">
                        <c:v>3.5756999999998079E-5</c:v>
                      </c:pt>
                      <c:pt idx="1686">
                        <c:v>3.2712599999990401E-5</c:v>
                      </c:pt>
                      <c:pt idx="1687">
                        <c:v>3.4374799999994249E-5</c:v>
                      </c:pt>
                      <c:pt idx="1688">
                        <c:v>3.671699999999807E-5</c:v>
                      </c:pt>
                      <c:pt idx="1689">
                        <c:v>3.8526999999998054E-5</c:v>
                      </c:pt>
                      <c:pt idx="1690">
                        <c:v>3.9286999999998094E-5</c:v>
                      </c:pt>
                      <c:pt idx="1691">
                        <c:v>4.247919999999497E-5</c:v>
                      </c:pt>
                      <c:pt idx="1692">
                        <c:v>4.2526999999998043E-5</c:v>
                      </c:pt>
                      <c:pt idx="1693">
                        <c:v>4.2384799999994221E-5</c:v>
                      </c:pt>
                      <c:pt idx="1694">
                        <c:v>4.0390399999993534E-5</c:v>
                      </c:pt>
                      <c:pt idx="1695">
                        <c:v>3.9055999999992777E-5</c:v>
                      </c:pt>
                      <c:pt idx="1696">
                        <c:v>3.6149399999995172E-5</c:v>
                      </c:pt>
                      <c:pt idx="1697">
                        <c:v>4.1335999999992789E-5</c:v>
                      </c:pt>
                      <c:pt idx="1698">
                        <c:v>4.4680399999993535E-5</c:v>
                      </c:pt>
                      <c:pt idx="1699">
                        <c:v>4.9106999999998051E-5</c:v>
                      </c:pt>
                      <c:pt idx="1700">
                        <c:v>5.3353599999995667E-5</c:v>
                      </c:pt>
                      <c:pt idx="1701">
                        <c:v>5.1781399999991826E-5</c:v>
                      </c:pt>
                      <c:pt idx="1702">
                        <c:v>4.6252599999990383E-5</c:v>
                      </c:pt>
                      <c:pt idx="1703">
                        <c:v>3.9621599999992065E-5</c:v>
                      </c:pt>
                      <c:pt idx="1704">
                        <c:v>3.290059999999374E-5</c:v>
                      </c:pt>
                      <c:pt idx="1705">
                        <c:v>2.7571799999992301E-5</c:v>
                      </c:pt>
                      <c:pt idx="1706">
                        <c:v>3.0336199999993023E-5</c:v>
                      </c:pt>
                      <c:pt idx="1707">
                        <c:v>3.290059999999374E-5</c:v>
                      </c:pt>
                      <c:pt idx="1708">
                        <c:v>3.8149399999995166E-5</c:v>
                      </c:pt>
                      <c:pt idx="1709">
                        <c:v>4.0723799999995878E-5</c:v>
                      </c:pt>
                      <c:pt idx="1710">
                        <c:v>4.3298199999996644E-5</c:v>
                      </c:pt>
                      <c:pt idx="1711">
                        <c:v>4.2195999999992777E-5</c:v>
                      </c:pt>
                      <c:pt idx="1712">
                        <c:v>4.1003799999995896E-5</c:v>
                      </c:pt>
                      <c:pt idx="1713">
                        <c:v>3.8629399999995189E-5</c:v>
                      </c:pt>
                      <c:pt idx="1714">
                        <c:v>3.7527199999998315E-5</c:v>
                      </c:pt>
                      <c:pt idx="1715">
                        <c:v>3.3760599999993729E-5</c:v>
                      </c:pt>
                      <c:pt idx="1716">
                        <c:v>3.1096199999993009E-5</c:v>
                      </c:pt>
                      <c:pt idx="1717">
                        <c:v>3.4050599999993741E-5</c:v>
                      </c:pt>
                      <c:pt idx="1718">
                        <c:v>3.8287199999998301E-5</c:v>
                      </c:pt>
                      <c:pt idx="1719">
                        <c:v>3.5812799999990653E-5</c:v>
                      </c:pt>
                      <c:pt idx="1720">
                        <c:v>4.1531599999992052E-5</c:v>
                      </c:pt>
                      <c:pt idx="1721">
                        <c:v>4.3393799999995905E-5</c:v>
                      </c:pt>
                      <c:pt idx="1722">
                        <c:v>4.04871999999983E-5</c:v>
                      </c:pt>
                      <c:pt idx="1723">
                        <c:v>3.7580599999993756E-5</c:v>
                      </c:pt>
                      <c:pt idx="1724">
                        <c:v>4.0012799999990646E-5</c:v>
                      </c:pt>
                      <c:pt idx="1725">
                        <c:v>3.4863999999996107E-5</c:v>
                      </c:pt>
                      <c:pt idx="1726">
                        <c:v>3.6336199999993006E-5</c:v>
                      </c:pt>
                      <c:pt idx="1727">
                        <c:v>3.7058399999996853E-5</c:v>
                      </c:pt>
                      <c:pt idx="1728">
                        <c:v>3.3713999999996106E-5</c:v>
                      </c:pt>
                      <c:pt idx="1729">
                        <c:v>3.17617999999923E-5</c:v>
                      </c:pt>
                      <c:pt idx="1730">
                        <c:v>2.9477399999998486E-5</c:v>
                      </c:pt>
                      <c:pt idx="1731">
                        <c:v>2.6802999999990832E-5</c:v>
                      </c:pt>
                      <c:pt idx="1732">
                        <c:v>2.4138599999997052E-5</c:v>
                      </c:pt>
                      <c:pt idx="1733">
                        <c:v>2.4138599999997052E-5</c:v>
                      </c:pt>
                      <c:pt idx="1734">
                        <c:v>2.4138599999997052E-5</c:v>
                      </c:pt>
                      <c:pt idx="1735">
                        <c:v>2.2376399999993256E-5</c:v>
                      </c:pt>
                      <c:pt idx="1736">
                        <c:v>2.3948599999997042E-5</c:v>
                      </c:pt>
                      <c:pt idx="1737">
                        <c:v>2.7092999999990845E-5</c:v>
                      </c:pt>
                      <c:pt idx="1738">
                        <c:v>2.8665199999994685E-5</c:v>
                      </c:pt>
                      <c:pt idx="1739">
                        <c:v>3.3001799999992309E-5</c:v>
                      </c:pt>
                      <c:pt idx="1740">
                        <c:v>3.5676199999993023E-5</c:v>
                      </c:pt>
                      <c:pt idx="1741">
                        <c:v>3.7580599999993756E-5</c:v>
                      </c:pt>
                      <c:pt idx="1742">
                        <c:v>3.1001799999992314E-5</c:v>
                      </c:pt>
                      <c:pt idx="1743">
                        <c:v>3.1523999999996102E-5</c:v>
                      </c:pt>
                      <c:pt idx="1744">
                        <c:v>3.0663999999996114E-5</c:v>
                      </c:pt>
                      <c:pt idx="1745">
                        <c:v>3.0183999999996145E-5</c:v>
                      </c:pt>
                      <c:pt idx="1746">
                        <c:v>3.0283999999996148E-5</c:v>
                      </c:pt>
                      <c:pt idx="1747">
                        <c:v>3.5052799999990612E-5</c:v>
                      </c:pt>
                      <c:pt idx="1748">
                        <c:v>3.2620599999993722E-5</c:v>
                      </c:pt>
                      <c:pt idx="1749">
                        <c:v>2.8426199999993036E-5</c:v>
                      </c:pt>
                      <c:pt idx="1750">
                        <c:v>2.8188399999996838E-5</c:v>
                      </c:pt>
                      <c:pt idx="1751">
                        <c:v>2.7090599999993713E-5</c:v>
                      </c:pt>
                      <c:pt idx="1752">
                        <c:v>2.5270599999993734E-5</c:v>
                      </c:pt>
                      <c:pt idx="1753">
                        <c:v>2.7897199999998314E-5</c:v>
                      </c:pt>
                      <c:pt idx="1754">
                        <c:v>3.0893799999995926E-5</c:v>
                      </c:pt>
                      <c:pt idx="1755">
                        <c:v>2.8471599999992092E-5</c:v>
                      </c:pt>
                      <c:pt idx="1756">
                        <c:v>2.7089399999995201E-5</c:v>
                      </c:pt>
                      <c:pt idx="1757">
                        <c:v>2.3132799999990605E-5</c:v>
                      </c:pt>
                      <c:pt idx="1758">
                        <c:v>1.5831799999992309E-5</c:v>
                      </c:pt>
                      <c:pt idx="1759">
                        <c:v>8.7307999999939635E-6</c:v>
                      </c:pt>
                      <c:pt idx="1760">
                        <c:v>5.7763999999932317E-6</c:v>
                      </c:pt>
                      <c:pt idx="1761">
                        <c:v>2.6319999999924897E-6</c:v>
                      </c:pt>
                      <c:pt idx="1762">
                        <c:v>5.0163999999932457E-6</c:v>
                      </c:pt>
                      <c:pt idx="1763">
                        <c:v>7.9707999999939776E-6</c:v>
                      </c:pt>
                      <c:pt idx="1764">
                        <c:v>1.211739999999853E-5</c:v>
                      </c:pt>
                      <c:pt idx="1765">
                        <c:v>1.4881799999992313E-5</c:v>
                      </c:pt>
                      <c:pt idx="1766">
                        <c:v>1.5983999999996125E-5</c:v>
                      </c:pt>
                      <c:pt idx="1767">
                        <c:v>1.3409599999995414E-5</c:v>
                      </c:pt>
                      <c:pt idx="1768">
                        <c:v>1.2407399999998488E-5</c:v>
                      </c:pt>
                      <c:pt idx="1769">
                        <c:v>1.1405199999994678E-5</c:v>
                      </c:pt>
                      <c:pt idx="1770">
                        <c:v>9.020799999993976E-6</c:v>
                      </c:pt>
                      <c:pt idx="1771">
                        <c:v>9.6907999999939543E-6</c:v>
                      </c:pt>
                      <c:pt idx="1772">
                        <c:v>1.2645199999994686E-5</c:v>
                      </c:pt>
                      <c:pt idx="1773">
                        <c:v>1.5979599999995384E-5</c:v>
                      </c:pt>
                      <c:pt idx="1774">
                        <c:v>1.7931799999992306E-5</c:v>
                      </c:pt>
                      <c:pt idx="1775">
                        <c:v>1.7129599999995385E-5</c:v>
                      </c:pt>
                      <c:pt idx="1776">
                        <c:v>1.7699599999995415E-5</c:v>
                      </c:pt>
                      <c:pt idx="1777">
                        <c:v>1.5505199999994669E-5</c:v>
                      </c:pt>
                      <c:pt idx="1778">
                        <c:v>1.097859999999709E-5</c:v>
                      </c:pt>
                      <c:pt idx="1779">
                        <c:v>6.8319999999925376E-6</c:v>
                      </c:pt>
                      <c:pt idx="1780">
                        <c:v>6.8319999999925376E-6</c:v>
                      </c:pt>
                      <c:pt idx="1781">
                        <c:v>7.5919999999925236E-6</c:v>
                      </c:pt>
                      <c:pt idx="1782">
                        <c:v>9.7341999999963399E-6</c:v>
                      </c:pt>
                      <c:pt idx="1783">
                        <c:v>6.7375999999917885E-6</c:v>
                      </c:pt>
                      <c:pt idx="1784">
                        <c:v>2.7809999999941853E-6</c:v>
                      </c:pt>
                      <c:pt idx="1785">
                        <c:v>-2.5578000000072484E-6</c:v>
                      </c:pt>
                      <c:pt idx="1786">
                        <c:v>-3.417800000007291E-6</c:v>
                      </c:pt>
                      <c:pt idx="1787">
                        <c:v>-5.3700000000041583E-6</c:v>
                      </c:pt>
                      <c:pt idx="1788">
                        <c:v>-1.7934000000065209E-6</c:v>
                      </c:pt>
                      <c:pt idx="1789">
                        <c:v>1.3509999999941668E-6</c:v>
                      </c:pt>
                      <c:pt idx="1790">
                        <c:v>7.3597999999956329E-6</c:v>
                      </c:pt>
                      <c:pt idx="1791">
                        <c:v>8.2097999999956265E-6</c:v>
                      </c:pt>
                      <c:pt idx="1792">
                        <c:v>7.4075999999917669E-6</c:v>
                      </c:pt>
                      <c:pt idx="1793">
                        <c:v>6.5953999999949055E-6</c:v>
                      </c:pt>
                      <c:pt idx="1794">
                        <c:v>5.5931999999980341E-6</c:v>
                      </c:pt>
                      <c:pt idx="1795">
                        <c:v>1.7365999999934402E-6</c:v>
                      </c:pt>
                      <c:pt idx="1796">
                        <c:v>1.2043999999965423E-6</c:v>
                      </c:pt>
                      <c:pt idx="1797">
                        <c:v>2.0643999999965849E-6</c:v>
                      </c:pt>
                      <c:pt idx="1798">
                        <c:v>4.3065999999934647E-6</c:v>
                      </c:pt>
                      <c:pt idx="1799">
                        <c:v>5.3565999999934631E-6</c:v>
                      </c:pt>
                      <c:pt idx="1800">
                        <c:v>5.7365999999934832E-6</c:v>
                      </c:pt>
                      <c:pt idx="1801">
                        <c:v>5.4565999999934655E-6</c:v>
                      </c:pt>
                      <c:pt idx="1802">
                        <c:v>6.5487999999903445E-6</c:v>
                      </c:pt>
                      <c:pt idx="1803">
                        <c:v>8.310999999994195E-6</c:v>
                      </c:pt>
                      <c:pt idx="1804">
                        <c:v>1.660419999999636E-5</c:v>
                      </c:pt>
                      <c:pt idx="1805">
                        <c:v>1.884639999999324E-5</c:v>
                      </c:pt>
                      <c:pt idx="1806">
                        <c:v>1.9896399999993239E-5</c:v>
                      </c:pt>
                      <c:pt idx="1807">
                        <c:v>1.6799799999995624E-5</c:v>
                      </c:pt>
                      <c:pt idx="1808">
                        <c:v>1.16509999999942E-5</c:v>
                      </c:pt>
                      <c:pt idx="1809">
                        <c:v>-4.0880000000561266E-7</c:v>
                      </c:pt>
                      <c:pt idx="1810">
                        <c:v>-4.8876000000070579E-6</c:v>
                      </c:pt>
                      <c:pt idx="1811">
                        <c:v>-3.4576000000070394E-6</c:v>
                      </c:pt>
                      <c:pt idx="1812">
                        <c:v>8.3679999999370334E-7</c:v>
                      </c:pt>
                      <c:pt idx="1813">
                        <c:v>6.8833999999982475E-6</c:v>
                      </c:pt>
                      <c:pt idx="1814">
                        <c:v>1.1747799999992027E-5</c:v>
                      </c:pt>
                      <c:pt idx="1815">
                        <c:v>1.4369999999995866E-5</c:v>
                      </c:pt>
                      <c:pt idx="1816">
                        <c:v>1.2945599999995101E-5</c:v>
                      </c:pt>
                      <c:pt idx="1817">
                        <c:v>1.1421199999994388E-5</c:v>
                      </c:pt>
                      <c:pt idx="1818">
                        <c:v>8.6567999999936657E-6</c:v>
                      </c:pt>
                      <c:pt idx="1819">
                        <c:v>7.0745999999967694E-6</c:v>
                      </c:pt>
                      <c:pt idx="1820">
                        <c:v>8.6567999999936657E-6</c:v>
                      </c:pt>
                      <c:pt idx="1821">
                        <c:v>1.0941199999994419E-5</c:v>
                      </c:pt>
                      <c:pt idx="1822">
                        <c:v>1.1843399999998227E-5</c:v>
                      </c:pt>
                      <c:pt idx="1823">
                        <c:v>1.2413399999998257E-5</c:v>
                      </c:pt>
                      <c:pt idx="1824">
                        <c:v>1.5947799999992021E-5</c:v>
                      </c:pt>
                      <c:pt idx="1825">
                        <c:v>1.3943399999998224E-5</c:v>
                      </c:pt>
                      <c:pt idx="1826">
                        <c:v>1.2038999999990552E-5</c:v>
                      </c:pt>
                      <c:pt idx="1827">
                        <c:v>1.1516799999993703E-5</c:v>
                      </c:pt>
                      <c:pt idx="1828">
                        <c:v>1.1564599999996776E-5</c:v>
                      </c:pt>
                      <c:pt idx="1829">
                        <c:v>1.1612399999992964E-5</c:v>
                      </c:pt>
                      <c:pt idx="1830">
                        <c:v>1.2852399999992972E-5</c:v>
                      </c:pt>
                      <c:pt idx="1831">
                        <c:v>1.4282399999992936E-5</c:v>
                      </c:pt>
                      <c:pt idx="1832">
                        <c:v>1.6092399999992975E-5</c:v>
                      </c:pt>
                      <c:pt idx="1833">
                        <c:v>1.485799999999222E-5</c:v>
                      </c:pt>
                      <c:pt idx="1834">
                        <c:v>9.3769999999939032E-6</c:v>
                      </c:pt>
                      <c:pt idx="1835">
                        <c:v>6.038199999992464E-6</c:v>
                      </c:pt>
                      <c:pt idx="1836">
                        <c:v>1.5071999999941433E-6</c:v>
                      </c:pt>
                      <c:pt idx="1837">
                        <c:v>-5.9400000003504826E-8</c:v>
                      </c:pt>
                      <c:pt idx="1838">
                        <c:v>7.4839999999266925E-7</c:v>
                      </c:pt>
                      <c:pt idx="1839">
                        <c:v>6.6627999999933863E-6</c:v>
                      </c:pt>
                      <c:pt idx="1840">
                        <c:v>1.1997199999994133E-5</c:v>
                      </c:pt>
                      <c:pt idx="1841">
                        <c:v>1.8343799999998684E-5</c:v>
                      </c:pt>
                      <c:pt idx="1842">
                        <c:v>2.516039999999627E-5</c:v>
                      </c:pt>
                      <c:pt idx="1843">
                        <c:v>3.1834799999997027E-5</c:v>
                      </c:pt>
                      <c:pt idx="1844">
                        <c:v>3.5174799999997033E-5</c:v>
                      </c:pt>
                      <c:pt idx="1845">
                        <c:v>3.7122599999993159E-5</c:v>
                      </c:pt>
                      <c:pt idx="1846">
                        <c:v>3.4933799999998659E-5</c:v>
                      </c:pt>
                      <c:pt idx="1847">
                        <c:v>3.1694999999990283E-5</c:v>
                      </c:pt>
                      <c:pt idx="1848">
                        <c:v>2.8688399999992676E-5</c:v>
                      </c:pt>
                      <c:pt idx="1849">
                        <c:v>2.6883999999991945E-5</c:v>
                      </c:pt>
                      <c:pt idx="1850">
                        <c:v>2.359739999999432E-5</c:v>
                      </c:pt>
                      <c:pt idx="1851">
                        <c:v>2.3402999999993623E-5</c:v>
                      </c:pt>
                      <c:pt idx="1852">
                        <c:v>2.5070799999996724E-5</c:v>
                      </c:pt>
                      <c:pt idx="1853">
                        <c:v>2.5646399999996008E-5</c:v>
                      </c:pt>
                      <c:pt idx="1854">
                        <c:v>2.6121999999995289E-5</c:v>
                      </c:pt>
                      <c:pt idx="1855">
                        <c:v>2.8369799999998415E-5</c:v>
                      </c:pt>
                      <c:pt idx="1856">
                        <c:v>2.9087599999994582E-5</c:v>
                      </c:pt>
                      <c:pt idx="1857">
                        <c:v>2.6750999999996953E-5</c:v>
                      </c:pt>
                      <c:pt idx="1858">
                        <c:v>2.5416599999996249E-5</c:v>
                      </c:pt>
                      <c:pt idx="1859">
                        <c:v>2.4562199999995514E-5</c:v>
                      </c:pt>
                      <c:pt idx="1860">
                        <c:v>2.2035599999990991E-5</c:v>
                      </c:pt>
                      <c:pt idx="1861">
                        <c:v>2.2943399999994052E-5</c:v>
                      </c:pt>
                      <c:pt idx="1862">
                        <c:v>2.9369999999998616E-5</c:v>
                      </c:pt>
                      <c:pt idx="1863">
                        <c:v>3.9673199999993832E-5</c:v>
                      </c:pt>
                      <c:pt idx="1864">
                        <c:v>4.6531999999995292E-5</c:v>
                      </c:pt>
                      <c:pt idx="1865">
                        <c:v>5.1828599999992906E-5</c:v>
                      </c:pt>
                      <c:pt idx="1866">
                        <c:v>5.6545199999990495E-5</c:v>
                      </c:pt>
                      <c:pt idx="1867">
                        <c:v>5.5452999999993616E-5</c:v>
                      </c:pt>
                      <c:pt idx="1868">
                        <c:v>5.2256399999995999E-5</c:v>
                      </c:pt>
                      <c:pt idx="1869">
                        <c:v>4.9349799999998394E-5</c:v>
                      </c:pt>
                      <c:pt idx="1870">
                        <c:v>4.7635399999990786E-5</c:v>
                      </c:pt>
                      <c:pt idx="1871">
                        <c:v>4.5250999999996914E-5</c:v>
                      </c:pt>
                      <c:pt idx="1872">
                        <c:v>4.0292199999995555E-5</c:v>
                      </c:pt>
                      <c:pt idx="1873">
                        <c:v>3.9199999999998568E-5</c:v>
                      </c:pt>
                      <c:pt idx="1874">
                        <c:v>3.7295599999991004E-5</c:v>
                      </c:pt>
                      <c:pt idx="1875">
                        <c:v>3.5961199999990246E-5</c:v>
                      </c:pt>
                      <c:pt idx="1876">
                        <c:v>4.100559999999098E-5</c:v>
                      </c:pt>
                      <c:pt idx="1877">
                        <c:v>4.802219999999551E-5</c:v>
                      </c:pt>
                      <c:pt idx="1878">
                        <c:v>5.3456599999996204E-5</c:v>
                      </c:pt>
                      <c:pt idx="1879">
                        <c:v>5.9793199999993822E-5</c:v>
                      </c:pt>
                      <c:pt idx="1880">
                        <c:v>6.5659799999998351E-5</c:v>
                      </c:pt>
                      <c:pt idx="1881">
                        <c:v>6.2753199999993807E-5</c:v>
                      </c:pt>
                      <c:pt idx="1882">
                        <c:v>6.1038799999993138E-5</c:v>
                      </c:pt>
                      <c:pt idx="1883">
                        <c:v>6.0084399999992401E-5</c:v>
                      </c:pt>
                      <c:pt idx="1884">
                        <c:v>5.6797799999994776E-5</c:v>
                      </c:pt>
                      <c:pt idx="1885">
                        <c:v>5.2408999999993392E-5</c:v>
                      </c:pt>
                      <c:pt idx="1886">
                        <c:v>5.088459999999257E-5</c:v>
                      </c:pt>
                      <c:pt idx="1887">
                        <c:v>5.1122399999995708E-5</c:v>
                      </c:pt>
                      <c:pt idx="1888">
                        <c:v>5.4366799999996398E-5</c:v>
                      </c:pt>
                      <c:pt idx="1889">
                        <c:v>5.8181199999990233E-5</c:v>
                      </c:pt>
                      <c:pt idx="1890">
                        <c:v>6.2987799999994769E-5</c:v>
                      </c:pt>
                      <c:pt idx="1891">
                        <c:v>6.3087799999994826E-5</c:v>
                      </c:pt>
                      <c:pt idx="1892">
                        <c:v>6.0755599999990999E-5</c:v>
                      </c:pt>
                      <c:pt idx="1893">
                        <c:v>5.6941199999990225E-5</c:v>
                      </c:pt>
                      <c:pt idx="1894">
                        <c:v>5.2556799999996413E-5</c:v>
                      </c:pt>
                      <c:pt idx="1895">
                        <c:v>4.8162399999995722E-5</c:v>
                      </c:pt>
                      <c:pt idx="1896">
                        <c:v>4.7022399999995771E-5</c:v>
                      </c:pt>
                      <c:pt idx="1897">
                        <c:v>5.0218999999993388E-5</c:v>
                      </c:pt>
                      <c:pt idx="1898">
                        <c:v>5.2503399999994033E-5</c:v>
                      </c:pt>
                      <c:pt idx="1899">
                        <c:v>5.6749999999998642E-5</c:v>
                      </c:pt>
                      <c:pt idx="1900">
                        <c:v>6.0986599999996263E-5</c:v>
                      </c:pt>
                      <c:pt idx="1901">
                        <c:v>6.2368799999993154E-5</c:v>
                      </c:pt>
                      <c:pt idx="1902">
                        <c:v>6.0986599999996263E-5</c:v>
                      </c:pt>
                      <c:pt idx="1903">
                        <c:v>5.9794399999992388E-5</c:v>
                      </c:pt>
                      <c:pt idx="1904">
                        <c:v>5.7219999999998561E-5</c:v>
                      </c:pt>
                      <c:pt idx="1905">
                        <c:v>5.4645599999990965E-5</c:v>
                      </c:pt>
                      <c:pt idx="1906">
                        <c:v>5.3453399999994029E-5</c:v>
                      </c:pt>
                      <c:pt idx="1907">
                        <c:v>5.3643399999994093E-5</c:v>
                      </c:pt>
                      <c:pt idx="1908">
                        <c:v>5.3453399999994029E-5</c:v>
                      </c:pt>
                      <c:pt idx="1909">
                        <c:v>5.44555999999909E-5</c:v>
                      </c:pt>
                      <c:pt idx="1910">
                        <c:v>5.2693399999994097E-5</c:v>
                      </c:pt>
                      <c:pt idx="1911">
                        <c:v>5.2313399999994077E-5</c:v>
                      </c:pt>
                      <c:pt idx="1912">
                        <c:v>5.1021199999990254E-5</c:v>
                      </c:pt>
                      <c:pt idx="1913">
                        <c:v>4.8546799999996484E-5</c:v>
                      </c:pt>
                      <c:pt idx="1914">
                        <c:v>4.9026799999996452E-5</c:v>
                      </c:pt>
                      <c:pt idx="1915">
                        <c:v>4.949679999999648E-5</c:v>
                      </c:pt>
                      <c:pt idx="1916">
                        <c:v>4.8594599999992618E-5</c:v>
                      </c:pt>
                      <c:pt idx="1917">
                        <c:v>4.7924599999992585E-5</c:v>
                      </c:pt>
                      <c:pt idx="1918">
                        <c:v>4.9306799999996416E-5</c:v>
                      </c:pt>
                      <c:pt idx="1919">
                        <c:v>5.0118999999993331E-5</c:v>
                      </c:pt>
                      <c:pt idx="1920">
                        <c:v>4.6404599999992613E-5</c:v>
                      </c:pt>
                      <c:pt idx="1921">
                        <c:v>4.6826799999996399E-5</c:v>
                      </c:pt>
                      <c:pt idx="1922">
                        <c:v>4.3682399999995765E-5</c:v>
                      </c:pt>
                      <c:pt idx="1923">
                        <c:v>4.1160199999991875E-5</c:v>
                      </c:pt>
                      <c:pt idx="1924">
                        <c:v>3.9107999999995059E-5</c:v>
                      </c:pt>
                      <c:pt idx="1925">
                        <c:v>3.973019999999191E-5</c:v>
                      </c:pt>
                      <c:pt idx="1926">
                        <c:v>3.9682399999995776E-5</c:v>
                      </c:pt>
                      <c:pt idx="1927">
                        <c:v>3.8152399999995756E-5</c:v>
                      </c:pt>
                      <c:pt idx="1928">
                        <c:v>3.781459999999267E-5</c:v>
                      </c:pt>
                      <c:pt idx="1929">
                        <c:v>4.1633399999994078E-5</c:v>
                      </c:pt>
                      <c:pt idx="1930">
                        <c:v>4.0393399999994069E-5</c:v>
                      </c:pt>
                      <c:pt idx="1931">
                        <c:v>3.9823399999994093E-5</c:v>
                      </c:pt>
                      <c:pt idx="1932">
                        <c:v>3.7961199999990186E-5</c:v>
                      </c:pt>
                      <c:pt idx="1933">
                        <c:v>3.777119999999023E-5</c:v>
                      </c:pt>
                      <c:pt idx="1934">
                        <c:v>3.2574599999992565E-5</c:v>
                      </c:pt>
                      <c:pt idx="1935">
                        <c:v>3.152459999999262E-5</c:v>
                      </c:pt>
                      <c:pt idx="1936">
                        <c:v>3.4621199999990181E-5</c:v>
                      </c:pt>
                      <c:pt idx="1937">
                        <c:v>3.8197799999994757E-5</c:v>
                      </c:pt>
                      <c:pt idx="1938">
                        <c:v>3.9009999999998612E-5</c:v>
                      </c:pt>
                      <c:pt idx="1939">
                        <c:v>4.6300999999996967E-5</c:v>
                      </c:pt>
                      <c:pt idx="1940">
                        <c:v>5.2109799999998374E-5</c:v>
                      </c:pt>
                      <c:pt idx="1941">
                        <c:v>5.0779799999998358E-5</c:v>
                      </c:pt>
                      <c:pt idx="1942">
                        <c:v>4.7487599999994595E-5</c:v>
                      </c:pt>
                      <c:pt idx="1943">
                        <c:v>4.6679799999998421E-5</c:v>
                      </c:pt>
                      <c:pt idx="1944">
                        <c:v>3.9863199999993788E-5</c:v>
                      </c:pt>
                      <c:pt idx="1945">
                        <c:v>3.4518799999993101E-5</c:v>
                      </c:pt>
                      <c:pt idx="1946">
                        <c:v>3.3568799999993105E-5</c:v>
                      </c:pt>
                      <c:pt idx="1947">
                        <c:v>3.2808799999993173E-5</c:v>
                      </c:pt>
                      <c:pt idx="1948">
                        <c:v>3.647539999999071E-5</c:v>
                      </c:pt>
                      <c:pt idx="1949">
                        <c:v>3.6095399999990689E-5</c:v>
                      </c:pt>
                      <c:pt idx="1950">
                        <c:v>3.5715399999990778E-5</c:v>
                      </c:pt>
                      <c:pt idx="1951">
                        <c:v>3.5425399999990765E-5</c:v>
                      </c:pt>
                      <c:pt idx="1952">
                        <c:v>3.3753199999993861E-5</c:v>
                      </c:pt>
                      <c:pt idx="1953">
                        <c:v>3.0608799999993119E-5</c:v>
                      </c:pt>
                      <c:pt idx="1954">
                        <c:v>3.0138799999993092E-5</c:v>
                      </c:pt>
                      <c:pt idx="1955">
                        <c:v>3.3805399999990737E-5</c:v>
                      </c:pt>
                      <c:pt idx="1956">
                        <c:v>3.7191999999995249E-5</c:v>
                      </c:pt>
                      <c:pt idx="1957">
                        <c:v>3.5229799999998441E-5</c:v>
                      </c:pt>
                      <c:pt idx="1958">
                        <c:v>3.4759799999998413E-5</c:v>
                      </c:pt>
                      <c:pt idx="1959">
                        <c:v>3.3377599999994583E-5</c:v>
                      </c:pt>
                      <c:pt idx="1960">
                        <c:v>2.6366599999996191E-5</c:v>
                      </c:pt>
                      <c:pt idx="1961">
                        <c:v>2.1407799999994832E-5</c:v>
                      </c:pt>
                      <c:pt idx="1962">
                        <c:v>2.1317799999994824E-5</c:v>
                      </c:pt>
                      <c:pt idx="1963">
                        <c:v>2.0557799999994784E-5</c:v>
                      </c:pt>
                      <c:pt idx="1964">
                        <c:v>2.1169999999998633E-5</c:v>
                      </c:pt>
                      <c:pt idx="1965">
                        <c:v>2.2462199999995517E-5</c:v>
                      </c:pt>
                      <c:pt idx="1966">
                        <c:v>2.4656599999996209E-5</c:v>
                      </c:pt>
                      <c:pt idx="1967">
                        <c:v>2.7510999999996939E-5</c:v>
                      </c:pt>
                      <c:pt idx="1968">
                        <c:v>3.2417599999994538E-5</c:v>
                      </c:pt>
                      <c:pt idx="1969">
                        <c:v>3.7424199999992139E-5</c:v>
                      </c:pt>
                      <c:pt idx="1970">
                        <c:v>3.918639999999599E-5</c:v>
                      </c:pt>
                      <c:pt idx="1971">
                        <c:v>4.2530799999996737E-5</c:v>
                      </c:pt>
                      <c:pt idx="1972">
                        <c:v>3.6189799999998377E-5</c:v>
                      </c:pt>
                      <c:pt idx="1973">
                        <c:v>3.6759799999998353E-5</c:v>
                      </c:pt>
                      <c:pt idx="1974">
                        <c:v>3.4945399999990689E-5</c:v>
                      </c:pt>
                      <c:pt idx="1975">
                        <c:v>3.7187599999994616E-5</c:v>
                      </c:pt>
                      <c:pt idx="1976">
                        <c:v>3.5183199999993826E-5</c:v>
                      </c:pt>
                      <c:pt idx="1977">
                        <c:v>3.9809799999998346E-5</c:v>
                      </c:pt>
                      <c:pt idx="1978">
                        <c:v>3.761539999999077E-5</c:v>
                      </c:pt>
                      <c:pt idx="1979">
                        <c:v>3.8195399999990686E-5</c:v>
                      </c:pt>
                      <c:pt idx="1980">
                        <c:v>3.7383199999993879E-5</c:v>
                      </c:pt>
                      <c:pt idx="1981">
                        <c:v>3.5188799999993133E-5</c:v>
                      </c:pt>
                      <c:pt idx="1982">
                        <c:v>3.2572199999995541E-5</c:v>
                      </c:pt>
                      <c:pt idx="1983">
                        <c:v>2.9855599999990953E-5</c:v>
                      </c:pt>
                      <c:pt idx="1984">
                        <c:v>2.6658999999993336E-5</c:v>
                      </c:pt>
                      <c:pt idx="1985">
                        <c:v>2.6516799999996453E-5</c:v>
                      </c:pt>
                      <c:pt idx="1986">
                        <c:v>2.9038999999993296E-5</c:v>
                      </c:pt>
                      <c:pt idx="1987">
                        <c:v>2.9238999999993301E-5</c:v>
                      </c:pt>
                      <c:pt idx="1988">
                        <c:v>2.9038999999993296E-5</c:v>
                      </c:pt>
                      <c:pt idx="1989">
                        <c:v>3.0231199999990232E-5</c:v>
                      </c:pt>
                      <c:pt idx="1990">
                        <c:v>2.8378999999993312E-5</c:v>
                      </c:pt>
                      <c:pt idx="1991">
                        <c:v>2.6516799999996453E-5</c:v>
                      </c:pt>
                      <c:pt idx="1992">
                        <c:v>2.5946799999996477E-5</c:v>
                      </c:pt>
                      <c:pt idx="1993">
                        <c:v>2.5756799999996412E-5</c:v>
                      </c:pt>
                      <c:pt idx="1994">
                        <c:v>2.54667999999964E-5</c:v>
                      </c:pt>
                      <c:pt idx="1995">
                        <c:v>2.3804599999992606E-5</c:v>
                      </c:pt>
                      <c:pt idx="1996">
                        <c:v>2.2132399999995702E-5</c:v>
                      </c:pt>
                      <c:pt idx="1997">
                        <c:v>2.5376799999996501E-5</c:v>
                      </c:pt>
                      <c:pt idx="1998">
                        <c:v>2.833119999999024E-5</c:v>
                      </c:pt>
                      <c:pt idx="1999">
                        <c:v>3.1375599999990925E-5</c:v>
                      </c:pt>
                      <c:pt idx="2000">
                        <c:v>3.7194399999992381E-5</c:v>
                      </c:pt>
                      <c:pt idx="2001">
                        <c:v>4.0248799999993115E-5</c:v>
                      </c:pt>
                      <c:pt idx="2002">
                        <c:v>4.0860999999996965E-5</c:v>
                      </c:pt>
                      <c:pt idx="2003">
                        <c:v>4.0390999999996937E-5</c:v>
                      </c:pt>
                      <c:pt idx="2004">
                        <c:v>3.8528799999993139E-5</c:v>
                      </c:pt>
                      <c:pt idx="2005">
                        <c:v>3.9430999999997001E-5</c:v>
                      </c:pt>
                      <c:pt idx="2006">
                        <c:v>3.8950999999996924E-5</c:v>
                      </c:pt>
                      <c:pt idx="2007">
                        <c:v>4.0053199999993852E-5</c:v>
                      </c:pt>
                      <c:pt idx="2008">
                        <c:v>3.9483199999993876E-5</c:v>
                      </c:pt>
                      <c:pt idx="2009">
                        <c:v>4.3049799999998403E-5</c:v>
                      </c:pt>
                      <c:pt idx="2010">
                        <c:v>4.3671999999995255E-5</c:v>
                      </c:pt>
                      <c:pt idx="2011">
                        <c:v>4.2431999999995246E-5</c:v>
                      </c:pt>
                      <c:pt idx="2012">
                        <c:v>4.148199999999525E-5</c:v>
                      </c:pt>
                      <c:pt idx="2013">
                        <c:v>4.1904199999992205E-5</c:v>
                      </c:pt>
                      <c:pt idx="2014">
                        <c:v>3.9281999999995305E-5</c:v>
                      </c:pt>
                      <c:pt idx="2015">
                        <c:v>3.8241999999995301E-5</c:v>
                      </c:pt>
                      <c:pt idx="2016">
                        <c:v>3.7571999999995269E-5</c:v>
                      </c:pt>
                      <c:pt idx="2017">
                        <c:v>3.6611999999995332E-5</c:v>
                      </c:pt>
                      <c:pt idx="2018">
                        <c:v>3.6754199999992161E-5</c:v>
                      </c:pt>
                      <c:pt idx="2019">
                        <c:v>3.6996399999995985E-5</c:v>
                      </c:pt>
                      <c:pt idx="2020">
                        <c:v>3.6758599999992903E-5</c:v>
                      </c:pt>
                      <c:pt idx="2021">
                        <c:v>3.7992999999993604E-5</c:v>
                      </c:pt>
                      <c:pt idx="2022">
                        <c:v>3.6752999999993595E-5</c:v>
                      </c:pt>
                      <c:pt idx="2023">
                        <c:v>3.4510799999996715E-5</c:v>
                      </c:pt>
                      <c:pt idx="2024">
                        <c:v>3.2468599999992901E-5</c:v>
                      </c:pt>
                      <c:pt idx="2025">
                        <c:v>3.146639999999603E-5</c:v>
                      </c:pt>
                      <c:pt idx="2026">
                        <c:v>2.9081999999995274E-5</c:v>
                      </c:pt>
                      <c:pt idx="2027">
                        <c:v>2.4745399999990712E-5</c:v>
                      </c:pt>
                      <c:pt idx="2028">
                        <c:v>2.4745399999990712E-5</c:v>
                      </c:pt>
                      <c:pt idx="2029">
                        <c:v>2.0598799999993098E-5</c:v>
                      </c:pt>
                      <c:pt idx="2030">
                        <c:v>1.4499999999998618E-5</c:v>
                      </c:pt>
                      <c:pt idx="2031">
                        <c:v>8.7811999999902251E-6</c:v>
                      </c:pt>
                      <c:pt idx="2032">
                        <c:v>8.0589999999933172E-6</c:v>
                      </c:pt>
                      <c:pt idx="2033">
                        <c:v>5.9645999999926279E-6</c:v>
                      </c:pt>
                      <c:pt idx="2034">
                        <c:v>1.216339999999405E-5</c:v>
                      </c:pt>
                      <c:pt idx="2035">
                        <c:v>1.9744399999992418E-5</c:v>
                      </c:pt>
                      <c:pt idx="2036">
                        <c:v>2.7895399999990707E-5</c:v>
                      </c:pt>
                      <c:pt idx="2037">
                        <c:v>3.0227599999994588E-5</c:v>
                      </c:pt>
                      <c:pt idx="2038">
                        <c:v>3.1177599999994584E-5</c:v>
                      </c:pt>
                      <c:pt idx="2039">
                        <c:v>2.8370999999996927E-5</c:v>
                      </c:pt>
                      <c:pt idx="2040">
                        <c:v>2.5464399999992437E-5</c:v>
                      </c:pt>
                      <c:pt idx="2041">
                        <c:v>2.7126599999996231E-5</c:v>
                      </c:pt>
                      <c:pt idx="2042">
                        <c:v>3.3045399999990697E-5</c:v>
                      </c:pt>
                      <c:pt idx="2043">
                        <c:v>4.1908599999992946E-5</c:v>
                      </c:pt>
                      <c:pt idx="2044">
                        <c:v>4.8577399999994342E-5</c:v>
                      </c:pt>
                      <c:pt idx="2045">
                        <c:v>5.4253999999991976E-5</c:v>
                      </c:pt>
                      <c:pt idx="2046">
                        <c:v>5.396959999999821E-5</c:v>
                      </c:pt>
                      <c:pt idx="2047">
                        <c:v>4.400979999999834E-5</c:v>
                      </c:pt>
                      <c:pt idx="2048">
                        <c:v>3.7674399999992349E-5</c:v>
                      </c:pt>
                      <c:pt idx="2049">
                        <c:v>3.3433399999994095E-5</c:v>
                      </c:pt>
                      <c:pt idx="2050">
                        <c:v>2.890239999999572E-5</c:v>
                      </c:pt>
                      <c:pt idx="2051">
                        <c:v>2.6185799999998071E-5</c:v>
                      </c:pt>
                      <c:pt idx="2052">
                        <c:v>2.8997999999995036E-5</c:v>
                      </c:pt>
                      <c:pt idx="2053">
                        <c:v>2.8375799999998076E-5</c:v>
                      </c:pt>
                      <c:pt idx="2054">
                        <c:v>2.4809199999993549E-5</c:v>
                      </c:pt>
                      <c:pt idx="2055">
                        <c:v>2.270479999999281E-5</c:v>
                      </c:pt>
                      <c:pt idx="2056">
                        <c:v>1.9708199999995198E-5</c:v>
                      </c:pt>
                      <c:pt idx="2057">
                        <c:v>1.7181599999990674E-5</c:v>
                      </c:pt>
                      <c:pt idx="2058">
                        <c:v>1.7039399999993791E-5</c:v>
                      </c:pt>
                      <c:pt idx="2059">
                        <c:v>2.0943799999994465E-5</c:v>
                      </c:pt>
                      <c:pt idx="2060">
                        <c:v>2.3375999999998348E-5</c:v>
                      </c:pt>
                      <c:pt idx="2061">
                        <c:v>2.6620399999992099E-5</c:v>
                      </c:pt>
                      <c:pt idx="2062">
                        <c:v>3.0386999999996631E-5</c:v>
                      </c:pt>
                      <c:pt idx="2063">
                        <c:v>3.2291399999990426E-5</c:v>
                      </c:pt>
                      <c:pt idx="2064">
                        <c:v>3.2143599999994235E-5</c:v>
                      </c:pt>
                      <c:pt idx="2065">
                        <c:v>3.4670199999991928E-5</c:v>
                      </c:pt>
                      <c:pt idx="2066">
                        <c:v>3.72967999999964E-5</c:v>
                      </c:pt>
                      <c:pt idx="2067">
                        <c:v>3.9623399999994089E-5</c:v>
                      </c:pt>
                      <c:pt idx="2068">
                        <c:v>4.0577799999994826E-5</c:v>
                      </c:pt>
                      <c:pt idx="2069">
                        <c:v>4.3584399999992379E-5</c:v>
                      </c:pt>
                      <c:pt idx="2070">
                        <c:v>4.0862199999995531E-5</c:v>
                      </c:pt>
                      <c:pt idx="2071">
                        <c:v>3.609779999999476E-5</c:v>
                      </c:pt>
                      <c:pt idx="2072">
                        <c:v>3.5759999999998614E-5</c:v>
                      </c:pt>
                      <c:pt idx="2073">
                        <c:v>3.4139999999998586E-5</c:v>
                      </c:pt>
                      <c:pt idx="2074">
                        <c:v>3.3712199999995493E-5</c:v>
                      </c:pt>
                      <c:pt idx="2075">
                        <c:v>3.428659999999621E-5</c:v>
                      </c:pt>
                      <c:pt idx="2076">
                        <c:v>3.800539999999073E-5</c:v>
                      </c:pt>
                      <c:pt idx="2077">
                        <c:v>3.8379799999998382E-5</c:v>
                      </c:pt>
                      <c:pt idx="2078">
                        <c:v>3.5709799999998409E-5</c:v>
                      </c:pt>
                      <c:pt idx="2079">
                        <c:v>3.4611999999995284E-5</c:v>
                      </c:pt>
                      <c:pt idx="2080">
                        <c:v>3.2611999999995289E-5</c:v>
                      </c:pt>
                      <c:pt idx="2081">
                        <c:v>2.5363199999993815E-5</c:v>
                      </c:pt>
                      <c:pt idx="2082">
                        <c:v>2.007659999999625E-5</c:v>
                      </c:pt>
                      <c:pt idx="2083">
                        <c:v>2.2360999999996949E-5</c:v>
                      </c:pt>
                      <c:pt idx="2084">
                        <c:v>2.4645399999990709E-5</c:v>
                      </c:pt>
                      <c:pt idx="2085">
                        <c:v>2.6749799999998387E-5</c:v>
                      </c:pt>
                      <c:pt idx="2086">
                        <c:v>3.2610799999996723E-5</c:v>
                      </c:pt>
                      <c:pt idx="2087">
                        <c:v>3.6609599999998146E-5</c:v>
                      </c:pt>
                      <c:pt idx="2088">
                        <c:v>3.6371799999995063E-5</c:v>
                      </c:pt>
                      <c:pt idx="2089">
                        <c:v>3.4751799999995089E-5</c:v>
                      </c:pt>
                      <c:pt idx="2090">
                        <c:v>3.351179999999508E-5</c:v>
                      </c:pt>
                      <c:pt idx="2091">
                        <c:v>3.1649599999998166E-5</c:v>
                      </c:pt>
                      <c:pt idx="2092">
                        <c:v>3.0557399999994348E-5</c:v>
                      </c:pt>
                      <c:pt idx="2093">
                        <c:v>2.8172999999993647E-5</c:v>
                      </c:pt>
                      <c:pt idx="2094">
                        <c:v>2.6690799999996753E-5</c:v>
                      </c:pt>
                      <c:pt idx="2095">
                        <c:v>2.2454199999992193E-5</c:v>
                      </c:pt>
                      <c:pt idx="2096">
                        <c:v>1.9541999999995281E-5</c:v>
                      </c:pt>
                      <c:pt idx="2097">
                        <c:v>1.6639799999998417E-5</c:v>
                      </c:pt>
                      <c:pt idx="2098">
                        <c:v>1.5019799999998389E-5</c:v>
                      </c:pt>
                      <c:pt idx="2099">
                        <c:v>1.2487599999994557E-5</c:v>
                      </c:pt>
                      <c:pt idx="2100">
                        <c:v>1.3631999999995305E-5</c:v>
                      </c:pt>
                      <c:pt idx="2101">
                        <c:v>1.615859999999289E-5</c:v>
                      </c:pt>
                      <c:pt idx="2102">
                        <c:v>1.8685199999990529E-5</c:v>
                      </c:pt>
                      <c:pt idx="2103">
                        <c:v>1.9729599999998159E-5</c:v>
                      </c:pt>
                      <c:pt idx="2104">
                        <c:v>2.0493999999991947E-5</c:v>
                      </c:pt>
                      <c:pt idx="2105">
                        <c:v>2.0346199999995811E-5</c:v>
                      </c:pt>
                      <c:pt idx="2106">
                        <c:v>1.8493999999991953E-5</c:v>
                      </c:pt>
                      <c:pt idx="2107">
                        <c:v>1.801399999999193E-5</c:v>
                      </c:pt>
                      <c:pt idx="2108">
                        <c:v>2.0968399999992662E-5</c:v>
                      </c:pt>
                      <c:pt idx="2109">
                        <c:v>2.2830599999996515E-5</c:v>
                      </c:pt>
                      <c:pt idx="2110">
                        <c:v>2.5784999999990308E-5</c:v>
                      </c:pt>
                      <c:pt idx="2111">
                        <c:v>2.8739399999997924E-5</c:v>
                      </c:pt>
                      <c:pt idx="2112">
                        <c:v>2.7547199999994104E-5</c:v>
                      </c:pt>
                      <c:pt idx="2113">
                        <c:v>2.4492799999993424E-5</c:v>
                      </c:pt>
                      <c:pt idx="2114">
                        <c:v>2.1728399999992702E-5</c:v>
                      </c:pt>
                      <c:pt idx="2115">
                        <c:v>1.7871799999995047E-5</c:v>
                      </c:pt>
                      <c:pt idx="2116">
                        <c:v>1.5397399999994338E-5</c:v>
                      </c:pt>
                      <c:pt idx="2117">
                        <c:v>1.4295199999990525E-5</c:v>
                      </c:pt>
                      <c:pt idx="2118">
                        <c:v>1.3202999999993646E-5</c:v>
                      </c:pt>
                      <c:pt idx="2119">
                        <c:v>8.6763999999960126E-6</c:v>
                      </c:pt>
                      <c:pt idx="2120">
                        <c:v>4.1397999999983844E-6</c:v>
                      </c:pt>
                      <c:pt idx="2121">
                        <c:v>1.931999999938371E-7</c:v>
                      </c:pt>
                      <c:pt idx="2122">
                        <c:v>-2.3812000000068747E-6</c:v>
                      </c:pt>
                      <c:pt idx="2123">
                        <c:v>-7.1500000000013935E-6</c:v>
                      </c:pt>
                      <c:pt idx="2124">
                        <c:v>-8.4844000000090358E-6</c:v>
                      </c:pt>
                      <c:pt idx="2125">
                        <c:v>-5.6722000000052411E-6</c:v>
                      </c:pt>
                      <c:pt idx="2126">
                        <c:v>-4.8122000000051985E-6</c:v>
                      </c:pt>
                      <c:pt idx="2127">
                        <c:v>-5.2444000000090329E-6</c:v>
                      </c:pt>
                      <c:pt idx="2128">
                        <c:v>-3.4822000000052367E-6</c:v>
                      </c:pt>
                      <c:pt idx="2129">
                        <c:v>-4.2780000000450236E-7</c:v>
                      </c:pt>
                      <c:pt idx="2130">
                        <c:v>-1.5200000000013814E-6</c:v>
                      </c:pt>
                      <c:pt idx="2131">
                        <c:v>-1.4300000000013737E-6</c:v>
                      </c:pt>
                      <c:pt idx="2132">
                        <c:v>-4.7800000004482278E-8</c:v>
                      </c:pt>
                      <c:pt idx="2133">
                        <c:v>1.1443999999923992E-6</c:v>
                      </c:pt>
                      <c:pt idx="2134">
                        <c:v>1.8565999999962512E-6</c:v>
                      </c:pt>
                      <c:pt idx="2135">
                        <c:v>6.3353999999907575E-6</c:v>
                      </c:pt>
                      <c:pt idx="2136">
                        <c:v>1.1294199999992171E-5</c:v>
                      </c:pt>
                      <c:pt idx="2137">
                        <c:v>1.2106399999996026E-5</c:v>
                      </c:pt>
                      <c:pt idx="2138">
                        <c:v>1.0054199999992163E-5</c:v>
                      </c:pt>
                      <c:pt idx="2139">
                        <c:v>9.5741999999921943E-6</c:v>
                      </c:pt>
                      <c:pt idx="2140">
                        <c:v>5.3375999999945734E-6</c:v>
                      </c:pt>
                      <c:pt idx="2141">
                        <c:v>-5.7120000000689033E-7</c:v>
                      </c:pt>
                      <c:pt idx="2142">
                        <c:v>-2.3334000000037477E-6</c:v>
                      </c:pt>
                      <c:pt idx="2143">
                        <c:v>-6.7120000000689276E-7</c:v>
                      </c:pt>
                      <c:pt idx="2144">
                        <c:v>-1.2834000000037493E-6</c:v>
                      </c:pt>
                      <c:pt idx="2145">
                        <c:v>3.7131999999938576E-6</c:v>
                      </c:pt>
                      <c:pt idx="2146">
                        <c:v>8.7197999999983982E-6</c:v>
                      </c:pt>
                      <c:pt idx="2147">
                        <c:v>1.253419999999218E-5</c:v>
                      </c:pt>
                      <c:pt idx="2148">
                        <c:v>1.735079999999671E-5</c:v>
                      </c:pt>
                      <c:pt idx="2149">
                        <c:v>2.1777399999994341E-5</c:v>
                      </c:pt>
                      <c:pt idx="2150">
                        <c:v>2.2357399999994366E-5</c:v>
                      </c:pt>
                      <c:pt idx="2151">
                        <c:v>2.4309599999998172E-5</c:v>
                      </c:pt>
                      <c:pt idx="2152">
                        <c:v>2.401959999999816E-5</c:v>
                      </c:pt>
                      <c:pt idx="2153">
                        <c:v>2.5021799999995085E-5</c:v>
                      </c:pt>
                      <c:pt idx="2154">
                        <c:v>2.3259599999998174E-5</c:v>
                      </c:pt>
                      <c:pt idx="2155">
                        <c:v>1.9735199999990527E-5</c:v>
                      </c:pt>
                      <c:pt idx="2156">
                        <c:v>1.4818599999992879E-5</c:v>
                      </c:pt>
                      <c:pt idx="2157">
                        <c:v>1.334639999999598E-5</c:v>
                      </c:pt>
                      <c:pt idx="2158">
                        <c:v>1.0391999999995302E-5</c:v>
                      </c:pt>
                      <c:pt idx="2159">
                        <c:v>8.8197999999984006E-6</c:v>
                      </c:pt>
                      <c:pt idx="2160">
                        <c:v>1.0011999999995282E-5</c:v>
                      </c:pt>
                      <c:pt idx="2161">
                        <c:v>1.3968599999992885E-5</c:v>
                      </c:pt>
                      <c:pt idx="2162">
                        <c:v>1.8015199999990496E-5</c:v>
                      </c:pt>
                      <c:pt idx="2163">
                        <c:v>1.8115199999990499E-5</c:v>
                      </c:pt>
                      <c:pt idx="2164">
                        <c:v>1.7825199999990486E-5</c:v>
                      </c:pt>
                      <c:pt idx="2165">
                        <c:v>1.4390799999996725E-5</c:v>
                      </c:pt>
                      <c:pt idx="2166">
                        <c:v>1.0386399999995995E-5</c:v>
                      </c:pt>
                      <c:pt idx="2167">
                        <c:v>8.4863999999960026E-6</c:v>
                      </c:pt>
                      <c:pt idx="2168">
                        <c:v>1.1725199999990501E-5</c:v>
                      </c:pt>
                      <c:pt idx="2169">
                        <c:v>1.5343999999991957E-5</c:v>
                      </c:pt>
                      <c:pt idx="2170">
                        <c:v>1.934279999999338E-5</c:v>
                      </c:pt>
                      <c:pt idx="2171">
                        <c:v>2.3921599999994828E-5</c:v>
                      </c:pt>
                      <c:pt idx="2172">
                        <c:v>2.4733799999998682E-5</c:v>
                      </c:pt>
                      <c:pt idx="2173">
                        <c:v>2.039719999999412E-5</c:v>
                      </c:pt>
                      <c:pt idx="2174">
                        <c:v>1.6060599999996497E-5</c:v>
                      </c:pt>
                      <c:pt idx="2175">
                        <c:v>1.171399999999194E-5</c:v>
                      </c:pt>
                      <c:pt idx="2176">
                        <c:v>1.0141799999995038E-5</c:v>
                      </c:pt>
                      <c:pt idx="2177">
                        <c:v>1.290619999999576E-5</c:v>
                      </c:pt>
                      <c:pt idx="2178">
                        <c:v>1.6292799999993387E-5</c:v>
                      </c:pt>
                      <c:pt idx="2179">
                        <c:v>2.1061599999994845E-5</c:v>
                      </c:pt>
                      <c:pt idx="2180">
                        <c:v>2.3065999999995581E-5</c:v>
                      </c:pt>
                      <c:pt idx="2181">
                        <c:v>2.0913799999998654E-5</c:v>
                      </c:pt>
                      <c:pt idx="2182">
                        <c:v>1.7199399999997937E-5</c:v>
                      </c:pt>
                      <c:pt idx="2183">
                        <c:v>1.405499999999031E-5</c:v>
                      </c:pt>
                      <c:pt idx="2184">
                        <c:v>9.4283999999926742E-6</c:v>
                      </c:pt>
                      <c:pt idx="2185">
                        <c:v>7.6661999999957627E-6</c:v>
                      </c:pt>
                      <c:pt idx="2186">
                        <c:v>3.1395999999981835E-6</c:v>
                      </c:pt>
                      <c:pt idx="2187">
                        <c:v>8.9739999999436477E-7</c:v>
                      </c:pt>
                      <c:pt idx="2188">
                        <c:v>1.187399999994323E-6</c:v>
                      </c:pt>
                      <c:pt idx="2189">
                        <c:v>1.8473999999943608E-6</c:v>
                      </c:pt>
                      <c:pt idx="2190">
                        <c:v>4.2999999993629731E-8</c:v>
                      </c:pt>
                      <c:pt idx="2191">
                        <c:v>-7.6920000000328583E-7</c:v>
                      </c:pt>
                      <c:pt idx="2192">
                        <c:v>-4.4880000000046909E-6</c:v>
                      </c:pt>
                      <c:pt idx="2193">
                        <c:v>-7.9646000000092648E-6</c:v>
                      </c:pt>
                      <c:pt idx="2194">
                        <c:v>-1.3113400000003749E-5</c:v>
                      </c:pt>
                      <c:pt idx="2195">
                        <c:v>-3.918000000004715E-6</c:v>
                      </c:pt>
                      <c:pt idx="2196">
                        <c:v>6.137399999994362E-6</c:v>
                      </c:pt>
                      <c:pt idx="2197">
                        <c:v>8.7117999999950738E-6</c:v>
                      </c:pt>
                      <c:pt idx="2198">
                        <c:v>1.1386199999995788E-5</c:v>
                      </c:pt>
                      <c:pt idx="2199">
                        <c:v>1.3628399999992668E-5</c:v>
                      </c:pt>
                      <c:pt idx="2200">
                        <c:v>6.7651999999905209E-6</c:v>
                      </c:pt>
                      <c:pt idx="2201">
                        <c:v>-1.9602000000016012E-6</c:v>
                      </c:pt>
                      <c:pt idx="2202">
                        <c:v>-1.0102000000016052E-6</c:v>
                      </c:pt>
                      <c:pt idx="2203">
                        <c:v>-9.5240000000542226E-7</c:v>
                      </c:pt>
                      <c:pt idx="2204">
                        <c:v>-2.0546000000092892E-6</c:v>
                      </c:pt>
                      <c:pt idx="2205">
                        <c:v>-3.4790000000030612E-6</c:v>
                      </c:pt>
                      <c:pt idx="2206">
                        <c:v>-6.1956000000075949E-6</c:v>
                      </c:pt>
                      <c:pt idx="2207">
                        <c:v>-7.5300000000013594E-6</c:v>
                      </c:pt>
                      <c:pt idx="2208">
                        <c:v>-9.0122000000051922E-6</c:v>
                      </c:pt>
                      <c:pt idx="2209">
                        <c:v>-5.2878000000044795E-6</c:v>
                      </c:pt>
                      <c:pt idx="2210">
                        <c:v>-1.5312000000068811E-6</c:v>
                      </c:pt>
                      <c:pt idx="2211">
                        <c:v>2.1453999999907587E-6</c:v>
                      </c:pt>
                      <c:pt idx="2212">
                        <c:v>7.1941999999921799E-6</c:v>
                      </c:pt>
                      <c:pt idx="2213">
                        <c:v>1.062859999999288E-5</c:v>
                      </c:pt>
                      <c:pt idx="2214">
                        <c:v>1.0438599999992924E-5</c:v>
                      </c:pt>
                      <c:pt idx="2215">
                        <c:v>1.10085999999929E-5</c:v>
                      </c:pt>
                      <c:pt idx="2216">
                        <c:v>1.1768599999992886E-5</c:v>
                      </c:pt>
                      <c:pt idx="2217">
                        <c:v>1.2628599999992874E-5</c:v>
                      </c:pt>
                      <c:pt idx="2218">
                        <c:v>1.3488599999992917E-5</c:v>
                      </c:pt>
                      <c:pt idx="2219">
                        <c:v>1.4348599999992905E-5</c:v>
                      </c:pt>
                      <c:pt idx="2220">
                        <c:v>1.1151999999995288E-5</c:v>
                      </c:pt>
                      <c:pt idx="2221">
                        <c:v>7.7653999999907218E-6</c:v>
                      </c:pt>
                      <c:pt idx="2222">
                        <c:v>3.6665999999962355E-6</c:v>
                      </c:pt>
                      <c:pt idx="2223">
                        <c:v>3.7243999999924185E-6</c:v>
                      </c:pt>
                      <c:pt idx="2224">
                        <c:v>1.9099999999986315E-6</c:v>
                      </c:pt>
                      <c:pt idx="2225">
                        <c:v>4.9543999999923779E-6</c:v>
                      </c:pt>
                      <c:pt idx="2226">
                        <c:v>8.0087999999931122E-6</c:v>
                      </c:pt>
                      <c:pt idx="2227">
                        <c:v>8.9109999999969743E-6</c:v>
                      </c:pt>
                      <c:pt idx="2228">
                        <c:v>6.8687999999931062E-6</c:v>
                      </c:pt>
                      <c:pt idx="2229">
                        <c:v>6.6787999999930962E-6</c:v>
                      </c:pt>
                      <c:pt idx="2230">
                        <c:v>9.9653999999907211E-6</c:v>
                      </c:pt>
                      <c:pt idx="2231">
                        <c:v>1.1869799999998393E-5</c:v>
                      </c:pt>
                      <c:pt idx="2232">
                        <c:v>1.3484199999992176E-5</c:v>
                      </c:pt>
                      <c:pt idx="2233">
                        <c:v>1.8062999999993623E-5</c:v>
                      </c:pt>
                      <c:pt idx="2234">
                        <c:v>1.8495199999990519E-5</c:v>
                      </c:pt>
                      <c:pt idx="2235">
                        <c:v>1.6922999999993617E-5</c:v>
                      </c:pt>
                      <c:pt idx="2236">
                        <c:v>1.5250799999996713E-5</c:v>
                      </c:pt>
                      <c:pt idx="2237">
                        <c:v>1.3868599999992883E-5</c:v>
                      </c:pt>
                      <c:pt idx="2238">
                        <c:v>1.0724199999992195E-5</c:v>
                      </c:pt>
                      <c:pt idx="2239">
                        <c:v>8.1919999999953029E-6</c:v>
                      </c:pt>
                      <c:pt idx="2240">
                        <c:v>6.3819999999952643E-6</c:v>
                      </c:pt>
                      <c:pt idx="2241">
                        <c:v>4.1919999999952598E-6</c:v>
                      </c:pt>
                      <c:pt idx="2242">
                        <c:v>2.0019999999953096E-6</c:v>
                      </c:pt>
                      <c:pt idx="2243">
                        <c:v>9.199999999526861E-8</c:v>
                      </c:pt>
                      <c:pt idx="2244">
                        <c:v>4.4199999992195795E-8</c:v>
                      </c:pt>
                      <c:pt idx="2245">
                        <c:v>-9.1580000000784922E-7</c:v>
                      </c:pt>
                      <c:pt idx="2246">
                        <c:v>-1.8658000000078452E-6</c:v>
                      </c:pt>
                      <c:pt idx="2247">
                        <c:v>-1.2914000000071278E-6</c:v>
                      </c:pt>
                      <c:pt idx="2248">
                        <c:v>-6.2700000000640282E-7</c:v>
                      </c:pt>
                      <c:pt idx="2249">
                        <c:v>4.1739999999434226E-7</c:v>
                      </c:pt>
                      <c:pt idx="2250">
                        <c:v>2.8539999999919736E-6</c:v>
                      </c:pt>
                      <c:pt idx="2251">
                        <c:v>5.0905999999964848E-6</c:v>
                      </c:pt>
                      <c:pt idx="2252">
                        <c:v>4.4205999999965065E-6</c:v>
                      </c:pt>
                      <c:pt idx="2253">
                        <c:v>5.7549999999902709E-6</c:v>
                      </c:pt>
                      <c:pt idx="2254">
                        <c:v>1.3705999999965137E-6</c:v>
                      </c:pt>
                      <c:pt idx="2255">
                        <c:v>-2.9238000000042291E-6</c:v>
                      </c:pt>
                      <c:pt idx="2256">
                        <c:v>-5.1660000000080478E-6</c:v>
                      </c:pt>
                      <c:pt idx="2257">
                        <c:v>-4.633800000004211E-6</c:v>
                      </c:pt>
                      <c:pt idx="2258">
                        <c:v>-4.8238000000042211E-6</c:v>
                      </c:pt>
                      <c:pt idx="2259">
                        <c:v>-6.7720000000660776E-7</c:v>
                      </c:pt>
                      <c:pt idx="2260">
                        <c:v>3.179399999997932E-6</c:v>
                      </c:pt>
                      <c:pt idx="2261">
                        <c:v>3.8915999999948451E-6</c:v>
                      </c:pt>
                      <c:pt idx="2262">
                        <c:v>3.6115999999948275E-6</c:v>
                      </c:pt>
                      <c:pt idx="2263">
                        <c:v>4.8937999999986554E-6</c:v>
                      </c:pt>
                      <c:pt idx="2264">
                        <c:v>4.7037999999986996E-6</c:v>
                      </c:pt>
                      <c:pt idx="2265">
                        <c:v>3.9915999999948475E-6</c:v>
                      </c:pt>
                      <c:pt idx="2266">
                        <c:v>3.7493999999979621E-6</c:v>
                      </c:pt>
                      <c:pt idx="2267">
                        <c:v>4.9893999999979705E-6</c:v>
                      </c:pt>
                      <c:pt idx="2268">
                        <c:v>6.1393999999979714E-6</c:v>
                      </c:pt>
                      <c:pt idx="2269">
                        <c:v>7.2793999999979774E-6</c:v>
                      </c:pt>
                      <c:pt idx="2270">
                        <c:v>4.4249999999903091E-6</c:v>
                      </c:pt>
                      <c:pt idx="2271">
                        <c:v>1.3705999999965137E-6</c:v>
                      </c:pt>
                      <c:pt idx="2272">
                        <c:v>-3.8260000000080369E-6</c:v>
                      </c:pt>
                      <c:pt idx="2273">
                        <c:v>-8.7326000000056362E-6</c:v>
                      </c:pt>
                      <c:pt idx="2274">
                        <c:v>-1.5031400000007115E-5</c:v>
                      </c:pt>
                      <c:pt idx="2275">
                        <c:v>-1.3549200000003282E-5</c:v>
                      </c:pt>
                      <c:pt idx="2276">
                        <c:v>-1.306920000000326E-5</c:v>
                      </c:pt>
                      <c:pt idx="2277">
                        <c:v>-1.0167000000006396E-5</c:v>
                      </c:pt>
                      <c:pt idx="2278">
                        <c:v>-7.5448000000094963E-6</c:v>
                      </c:pt>
                      <c:pt idx="2279">
                        <c:v>-5.3926000000056851E-6</c:v>
                      </c:pt>
                      <c:pt idx="2280">
                        <c:v>-4.822600000005655E-6</c:v>
                      </c:pt>
                      <c:pt idx="2281">
                        <c:v>-4.5426000000056374E-6</c:v>
                      </c:pt>
                      <c:pt idx="2282">
                        <c:v>-5.012600000005665E-6</c:v>
                      </c:pt>
                      <c:pt idx="2283">
                        <c:v>-3.5826000000056465E-6</c:v>
                      </c:pt>
                      <c:pt idx="2284">
                        <c:v>-1.6826000000056546E-6</c:v>
                      </c:pt>
                      <c:pt idx="2285">
                        <c:v>8.9739999999436477E-7</c:v>
                      </c:pt>
                      <c:pt idx="2286">
                        <c:v>4.9495999999981679E-6</c:v>
                      </c:pt>
                      <c:pt idx="2287">
                        <c:v>9.0017999999950863E-6</c:v>
                      </c:pt>
                      <c:pt idx="2288">
                        <c:v>1.1333999999991974E-5</c:v>
                      </c:pt>
                      <c:pt idx="2289">
                        <c:v>9.5295999999981816E-6</c:v>
                      </c:pt>
                      <c:pt idx="2290">
                        <c:v>8.7173999999943272E-6</c:v>
                      </c:pt>
                      <c:pt idx="2291">
                        <c:v>5.0507999999967364E-6</c:v>
                      </c:pt>
                      <c:pt idx="2292">
                        <c:v>1.3741999999921576E-6</c:v>
                      </c:pt>
                      <c:pt idx="2293">
                        <c:v>-2.4824000000054432E-6</c:v>
                      </c:pt>
                      <c:pt idx="2294">
                        <c:v>-2.0024000000054207E-6</c:v>
                      </c:pt>
                      <c:pt idx="2295">
                        <c:v>-1.0524000000054247E-6</c:v>
                      </c:pt>
                      <c:pt idx="2296">
                        <c:v>-1.024000000054287E-7</c:v>
                      </c:pt>
                      <c:pt idx="2297">
                        <c:v>-5.2460000000926826E-7</c:v>
                      </c:pt>
                      <c:pt idx="2298">
                        <c:v>-9.5680000000616374E-7</c:v>
                      </c:pt>
                      <c:pt idx="2299">
                        <c:v>-6.8000000061677578E-9</c:v>
                      </c:pt>
                      <c:pt idx="2300">
                        <c:v>-2.5712000000068847E-6</c:v>
                      </c:pt>
                      <c:pt idx="2301">
                        <c:v>-3.5734000000037561E-6</c:v>
                      </c:pt>
                      <c:pt idx="2302">
                        <c:v>-3.1034000000037826E-6</c:v>
                      </c:pt>
                      <c:pt idx="2303">
                        <c:v>-2.4334000000037501E-6</c:v>
                      </c:pt>
                      <c:pt idx="2304">
                        <c:v>-7.6120000000690037E-7</c:v>
                      </c:pt>
                      <c:pt idx="2305">
                        <c:v>1.0909999999969577E-6</c:v>
                      </c:pt>
                      <c:pt idx="2306">
                        <c:v>1.3809999999969702E-6</c:v>
                      </c:pt>
                      <c:pt idx="2307">
                        <c:v>2.9531999999938175E-6</c:v>
                      </c:pt>
                      <c:pt idx="2308">
                        <c:v>2.9531999999938175E-6</c:v>
                      </c:pt>
                      <c:pt idx="2309">
                        <c:v>3.1431999999938275E-6</c:v>
                      </c:pt>
                      <c:pt idx="2310">
                        <c:v>2.5731999999938516E-6</c:v>
                      </c:pt>
                      <c:pt idx="2311">
                        <c:v>1.903199999993819E-6</c:v>
                      </c:pt>
                      <c:pt idx="2312">
                        <c:v>-5.2900000000307085E-7</c:v>
                      </c:pt>
                      <c:pt idx="2313">
                        <c:v>-2.9612000000068996E-6</c:v>
                      </c:pt>
                      <c:pt idx="2314">
                        <c:v>-6.7756000000076199E-6</c:v>
                      </c:pt>
                      <c:pt idx="2315">
                        <c:v>-8.247800000004519E-6</c:v>
                      </c:pt>
                      <c:pt idx="2316">
                        <c:v>-1.1012200000005241E-5</c:v>
                      </c:pt>
                      <c:pt idx="2317">
                        <c:v>-1.2014400000009051E-5</c:v>
                      </c:pt>
                      <c:pt idx="2318">
                        <c:v>-1.3206600000005933E-5</c:v>
                      </c:pt>
                      <c:pt idx="2319">
                        <c:v>-1.4398800000009753E-5</c:v>
                      </c:pt>
                      <c:pt idx="2320">
                        <c:v>-1.3206600000005933E-5</c:v>
                      </c:pt>
                      <c:pt idx="2321">
                        <c:v>-6.8656000000076275E-6</c:v>
                      </c:pt>
                      <c:pt idx="2322">
                        <c:v>8.575999999945621E-7</c:v>
                      </c:pt>
                      <c:pt idx="2323">
                        <c:v>2.9519999999953056E-6</c:v>
                      </c:pt>
                      <c:pt idx="2324">
                        <c:v>9.1929999999936082E-6</c:v>
                      </c:pt>
                      <c:pt idx="2325">
                        <c:v>1.0817399999994324E-5</c:v>
                      </c:pt>
                      <c:pt idx="2326">
                        <c:v>5.8107999999967223E-6</c:v>
                      </c:pt>
                      <c:pt idx="2327">
                        <c:v>3.5685999999929036E-6</c:v>
                      </c:pt>
                      <c:pt idx="2328">
                        <c:v>5.7629999999935953E-6</c:v>
                      </c:pt>
                      <c:pt idx="2329">
                        <c:v>6.0951999999904883E-6</c:v>
                      </c:pt>
                      <c:pt idx="2330">
                        <c:v>7.9095999999981531E-6</c:v>
                      </c:pt>
                      <c:pt idx="2331">
                        <c:v>9.0439999999919669E-6</c:v>
                      </c:pt>
                      <c:pt idx="2332">
                        <c:v>9.0483999999926542E-6</c:v>
                      </c:pt>
                      <c:pt idx="2333">
                        <c:v>9.0427999999934008E-6</c:v>
                      </c:pt>
                      <c:pt idx="2334">
                        <c:v>6.5627999999933839E-6</c:v>
                      </c:pt>
                      <c:pt idx="2335">
                        <c:v>7.2371999999941037E-6</c:v>
                      </c:pt>
                      <c:pt idx="2336">
                        <c:v>5.8071999999941394E-6</c:v>
                      </c:pt>
                      <c:pt idx="2337">
                        <c:v>4.8471999999940944E-6</c:v>
                      </c:pt>
                      <c:pt idx="2338">
                        <c:v>4.8993999999979629E-6</c:v>
                      </c:pt>
                      <c:pt idx="2339">
                        <c:v>9.8499999999030136E-7</c:v>
                      </c:pt>
                      <c:pt idx="2340">
                        <c:v>-7.7360000000080181E-6</c:v>
                      </c:pt>
                      <c:pt idx="2341">
                        <c:v>-1.3792600000005672E-5</c:v>
                      </c:pt>
                      <c:pt idx="2342">
                        <c:v>-1.974920000000327E-5</c:v>
                      </c:pt>
                      <c:pt idx="2343">
                        <c:v>-2.5705800000007807E-5</c:v>
                      </c:pt>
                      <c:pt idx="2344">
                        <c:v>-2.3369200000003293E-5</c:v>
                      </c:pt>
                      <c:pt idx="2345">
                        <c:v>-2.0372600000005681E-5</c:v>
                      </c:pt>
                      <c:pt idx="2346">
                        <c:v>-1.5793800000004233E-5</c:v>
                      </c:pt>
                      <c:pt idx="2347">
                        <c:v>-1.3409400000003477E-5</c:v>
                      </c:pt>
                      <c:pt idx="2348">
                        <c:v>-9.9328000000058962E-6</c:v>
                      </c:pt>
                      <c:pt idx="2349">
                        <c:v>-1.2507200000006608E-5</c:v>
                      </c:pt>
                      <c:pt idx="2350">
                        <c:v>-1.3699400000003489E-5</c:v>
                      </c:pt>
                      <c:pt idx="2351">
                        <c:v>-1.0745000000009696E-5</c:v>
                      </c:pt>
                      <c:pt idx="2352">
                        <c:v>-7.9806000000020357E-6</c:v>
                      </c:pt>
                      <c:pt idx="2353">
                        <c:v>-3.1640000000044441E-6</c:v>
                      </c:pt>
                      <c:pt idx="2354">
                        <c:v>2.1747999999969896E-6</c:v>
                      </c:pt>
                      <c:pt idx="2355">
                        <c:v>1.9847999999970337E-6</c:v>
                      </c:pt>
                      <c:pt idx="2356">
                        <c:v>-4.836200000001348E-6</c:v>
                      </c:pt>
                      <c:pt idx="2357">
                        <c:v>-9.9850000000097105E-6</c:v>
                      </c:pt>
                      <c:pt idx="2358">
                        <c:v>-1.7128200000004936E-5</c:v>
                      </c:pt>
                      <c:pt idx="2359">
                        <c:v>-2.2799200000003263E-5</c:v>
                      </c:pt>
                      <c:pt idx="2360">
                        <c:v>-2.4043600000004013E-5</c:v>
                      </c:pt>
                      <c:pt idx="2361">
                        <c:v>-2.379580000000782E-5</c:v>
                      </c:pt>
                      <c:pt idx="2362">
                        <c:v>-2.3468000000004729E-5</c:v>
                      </c:pt>
                      <c:pt idx="2363">
                        <c:v>-2.389020000000163E-5</c:v>
                      </c:pt>
                      <c:pt idx="2364">
                        <c:v>-2.5804600000009243E-5</c:v>
                      </c:pt>
                      <c:pt idx="2365">
                        <c:v>-2.5224600000009272E-5</c:v>
                      </c:pt>
                      <c:pt idx="2366">
                        <c:v>-2.2322400000005416E-5</c:v>
                      </c:pt>
                      <c:pt idx="2367">
                        <c:v>-2.4749000000003052E-5</c:v>
                      </c:pt>
                      <c:pt idx="2368">
                        <c:v>-2.2939000000003068E-5</c:v>
                      </c:pt>
                      <c:pt idx="2369">
                        <c:v>-2.0549000000003059E-5</c:v>
                      </c:pt>
                      <c:pt idx="2370">
                        <c:v>-1.6406800000006133E-5</c:v>
                      </c:pt>
                      <c:pt idx="2371">
                        <c:v>-1.4976800000006168E-5</c:v>
                      </c:pt>
                      <c:pt idx="2372">
                        <c:v>-9.7802000000016178E-6</c:v>
                      </c:pt>
                      <c:pt idx="2373">
                        <c:v>-8.630200000001617E-6</c:v>
                      </c:pt>
                      <c:pt idx="2374">
                        <c:v>-5.9180000000047094E-6</c:v>
                      </c:pt>
                      <c:pt idx="2375">
                        <c:v>-4.868000000004711E-6</c:v>
                      </c:pt>
                      <c:pt idx="2376">
                        <c:v>-2.4358000000078211E-6</c:v>
                      </c:pt>
                      <c:pt idx="2377">
                        <c:v>-2.6780000000047066E-6</c:v>
                      </c:pt>
                      <c:pt idx="2378">
                        <c:v>-3.632400000005444E-6</c:v>
                      </c:pt>
                      <c:pt idx="2379">
                        <c:v>-6.8190000000030665E-6</c:v>
                      </c:pt>
                      <c:pt idx="2380">
                        <c:v>-1.1397800000004514E-5</c:v>
                      </c:pt>
                      <c:pt idx="2381">
                        <c:v>-1.5776600000005957E-5</c:v>
                      </c:pt>
                      <c:pt idx="2382">
                        <c:v>-1.8873200000003572E-5</c:v>
                      </c:pt>
                      <c:pt idx="2383">
                        <c:v>-2.0065400000007392E-5</c:v>
                      </c:pt>
                      <c:pt idx="2384">
                        <c:v>-1.9785400000007375E-5</c:v>
                      </c:pt>
                      <c:pt idx="2385">
                        <c:v>-1.8213200000003534E-5</c:v>
                      </c:pt>
                      <c:pt idx="2386">
                        <c:v>-1.7923200000003576E-5</c:v>
                      </c:pt>
                      <c:pt idx="2387">
                        <c:v>-1.4868800000009781E-5</c:v>
                      </c:pt>
                      <c:pt idx="2388">
                        <c:v>-1.5971000000006654E-5</c:v>
                      </c:pt>
                      <c:pt idx="2389">
                        <c:v>-1.7063200000003533E-5</c:v>
                      </c:pt>
                      <c:pt idx="2390">
                        <c:v>-1.678320000000357E-5</c:v>
                      </c:pt>
                      <c:pt idx="2391">
                        <c:v>-1.6393200000003555E-5</c:v>
                      </c:pt>
                      <c:pt idx="2392">
                        <c:v>-1.9357600000004282E-5</c:v>
                      </c:pt>
                      <c:pt idx="2393">
                        <c:v>-1.678320000000357E-5</c:v>
                      </c:pt>
                      <c:pt idx="2394">
                        <c:v>-1.5301000000006676E-5</c:v>
                      </c:pt>
                      <c:pt idx="2395">
                        <c:v>-1.3828800000009777E-5</c:v>
                      </c:pt>
                      <c:pt idx="2396">
                        <c:v>-1.4108800000009795E-5</c:v>
                      </c:pt>
                      <c:pt idx="2397">
                        <c:v>-1.4921000000006656E-5</c:v>
                      </c:pt>
                      <c:pt idx="2398">
                        <c:v>-1.8307600000004283E-5</c:v>
                      </c:pt>
                      <c:pt idx="2399">
                        <c:v>-2.3356400000005704E-5</c:v>
                      </c:pt>
                      <c:pt idx="2400">
                        <c:v>-2.4258600000009567E-5</c:v>
                      </c:pt>
                      <c:pt idx="2401">
                        <c:v>-2.3788600000009539E-5</c:v>
                      </c:pt>
                      <c:pt idx="2402">
                        <c:v>-2.4258600000009567E-5</c:v>
                      </c:pt>
                      <c:pt idx="2403">
                        <c:v>-1.9779800000008121E-5</c:v>
                      </c:pt>
                      <c:pt idx="2404">
                        <c:v>-1.5301000000006676E-5</c:v>
                      </c:pt>
                      <c:pt idx="2405">
                        <c:v>-1.3586600000005953E-5</c:v>
                      </c:pt>
                      <c:pt idx="2406">
                        <c:v>-1.1872200000005229E-5</c:v>
                      </c:pt>
                      <c:pt idx="2407">
                        <c:v>-5.3412000000068599E-6</c:v>
                      </c:pt>
                      <c:pt idx="2408">
                        <c:v>-1.0046000000092908E-6</c:v>
                      </c:pt>
                      <c:pt idx="2409">
                        <c:v>1.94979999999838E-6</c:v>
                      </c:pt>
                      <c:pt idx="2410">
                        <c:v>4.7141999999921629E-6</c:v>
                      </c:pt>
                      <c:pt idx="2411">
                        <c:v>7.4785999999928848E-6</c:v>
                      </c:pt>
                      <c:pt idx="2412">
                        <c:v>7.5759999999455967E-7</c:v>
                      </c:pt>
                      <c:pt idx="2413">
                        <c:v>-4.771200000006884E-6</c:v>
                      </c:pt>
                      <c:pt idx="2414">
                        <c:v>-1.1682200000005219E-5</c:v>
                      </c:pt>
                      <c:pt idx="2415">
                        <c:v>-1.8303200000003542E-5</c:v>
                      </c:pt>
                      <c:pt idx="2416">
                        <c:v>-2.345200000000502E-5</c:v>
                      </c:pt>
                      <c:pt idx="2417">
                        <c:v>-2.5836400000005721E-5</c:v>
                      </c:pt>
                      <c:pt idx="2418">
                        <c:v>-2.4786400000005723E-5</c:v>
                      </c:pt>
                      <c:pt idx="2419">
                        <c:v>-2.5028600000009547E-5</c:v>
                      </c:pt>
                      <c:pt idx="2420">
                        <c:v>-2.2216400000005698E-5</c:v>
                      </c:pt>
                      <c:pt idx="2421">
                        <c:v>-2.2258600000009572E-5</c:v>
                      </c:pt>
                      <c:pt idx="2422">
                        <c:v>-2.2500800000006458E-5</c:v>
                      </c:pt>
                      <c:pt idx="2423">
                        <c:v>-1.6492000000004991E-5</c:v>
                      </c:pt>
                      <c:pt idx="2424">
                        <c:v>-9.0110000000066803E-6</c:v>
                      </c:pt>
                      <c:pt idx="2425">
                        <c:v>-7.4388000000097788E-6</c:v>
                      </c:pt>
                      <c:pt idx="2426">
                        <c:v>-7.2488000000097688E-6</c:v>
                      </c:pt>
                      <c:pt idx="2427">
                        <c:v>-5.00660000000595E-6</c:v>
                      </c:pt>
                      <c:pt idx="2428">
                        <c:v>-1.0297600000004257E-5</c:v>
                      </c:pt>
                      <c:pt idx="2429">
                        <c:v>-1.4196400000005731E-5</c:v>
                      </c:pt>
                      <c:pt idx="2430">
                        <c:v>-1.4770800000006449E-5</c:v>
                      </c:pt>
                      <c:pt idx="2431">
                        <c:v>-1.7007400000004075E-5</c:v>
                      </c:pt>
                      <c:pt idx="2432">
                        <c:v>-1.5767400000004067E-5</c:v>
                      </c:pt>
                      <c:pt idx="2433">
                        <c:v>-1.6009600000007891E-5</c:v>
                      </c:pt>
                      <c:pt idx="2434">
                        <c:v>-1.6341800000004784E-5</c:v>
                      </c:pt>
                      <c:pt idx="2435">
                        <c:v>-1.4811800000004763E-5</c:v>
                      </c:pt>
                      <c:pt idx="2436">
                        <c:v>-9.7674000000040292E-6</c:v>
                      </c:pt>
                      <c:pt idx="2437">
                        <c:v>-5.4252000000071525E-6</c:v>
                      </c:pt>
                      <c:pt idx="2438">
                        <c:v>-2.8452000000071332E-6</c:v>
                      </c:pt>
                      <c:pt idx="2439">
                        <c:v>1.2069999999966699E-6</c:v>
                      </c:pt>
                      <c:pt idx="2440">
                        <c:v>4.7791999999935659E-6</c:v>
                      </c:pt>
                      <c:pt idx="2441">
                        <c:v>3.7347999999928208E-6</c:v>
                      </c:pt>
                      <c:pt idx="2442">
                        <c:v>6.2819999999521106E-7</c:v>
                      </c:pt>
                      <c:pt idx="2443">
                        <c:v>-2.7484000000093604E-6</c:v>
                      </c:pt>
                      <c:pt idx="2444">
                        <c:v>-6.3250000000068893E-6</c:v>
                      </c:pt>
                      <c:pt idx="2445">
                        <c:v>-7.7072000000037808E-6</c:v>
                      </c:pt>
                      <c:pt idx="2446">
                        <c:v>-3.85060000000618E-6</c:v>
                      </c:pt>
                      <c:pt idx="2447">
                        <c:v>-1.4662000000054782E-6</c:v>
                      </c:pt>
                      <c:pt idx="2448">
                        <c:v>-4.6400000000166794E-7</c:v>
                      </c:pt>
                      <c:pt idx="2449">
                        <c:v>1.8203999999921467E-6</c:v>
                      </c:pt>
                      <c:pt idx="2450">
                        <c:v>-1.7040000000016764E-6</c:v>
                      </c:pt>
                      <c:pt idx="2451">
                        <c:v>-4.9484000000093054E-6</c:v>
                      </c:pt>
                      <c:pt idx="2452">
                        <c:v>-9.4750000000069388E-6</c:v>
                      </c:pt>
                      <c:pt idx="2453">
                        <c:v>-1.1859400000007641E-5</c:v>
                      </c:pt>
                      <c:pt idx="2454">
                        <c:v>-9.8072000000037777E-6</c:v>
                      </c:pt>
                      <c:pt idx="2455">
                        <c:v>-9.5694000000076879E-6</c:v>
                      </c:pt>
                      <c:pt idx="2456">
                        <c:v>-6.4672000000038808E-6</c:v>
                      </c:pt>
                      <c:pt idx="2457">
                        <c:v>-1.6028000000031621E-6</c:v>
                      </c:pt>
                      <c:pt idx="2458">
                        <c:v>1.1093999999937454E-6</c:v>
                      </c:pt>
                      <c:pt idx="2459">
                        <c:v>-3.0794000000076331E-6</c:v>
                      </c:pt>
                      <c:pt idx="2460">
                        <c:v>-3.7916000000046005E-6</c:v>
                      </c:pt>
                      <c:pt idx="2461">
                        <c:v>-7.2782000000090608E-6</c:v>
                      </c:pt>
                      <c:pt idx="2462">
                        <c:v>-9.3726000000029196E-6</c:v>
                      </c:pt>
                      <c:pt idx="2463">
                        <c:v>-5.9382000000091041E-6</c:v>
                      </c:pt>
                      <c:pt idx="2464">
                        <c:v>7.0599999992307892E-8</c:v>
                      </c:pt>
                      <c:pt idx="2465">
                        <c:v>4.6871999999968878E-6</c:v>
                      </c:pt>
                      <c:pt idx="2466">
                        <c:v>7.3093999999937877E-6</c:v>
                      </c:pt>
                      <c:pt idx="2467">
                        <c:v>8.3593999999937319E-6</c:v>
                      </c:pt>
                      <c:pt idx="2468">
                        <c:v>4.9399999999476772E-7</c:v>
                      </c:pt>
                      <c:pt idx="2469">
                        <c:v>-9.8458000000050143E-6</c:v>
                      </c:pt>
                      <c:pt idx="2470">
                        <c:v>-1.7421200000004074E-5</c:v>
                      </c:pt>
                      <c:pt idx="2471">
                        <c:v>-2.4764400000006244E-5</c:v>
                      </c:pt>
                      <c:pt idx="2472">
                        <c:v>-2.9623200000007763E-5</c:v>
                      </c:pt>
                      <c:pt idx="2473">
                        <c:v>-2.4184400000006327E-5</c:v>
                      </c:pt>
                      <c:pt idx="2474">
                        <c:v>-1.6281200000004123E-5</c:v>
                      </c:pt>
                      <c:pt idx="2475">
                        <c:v>-1.0842400000009625E-5</c:v>
                      </c:pt>
                      <c:pt idx="2476">
                        <c:v>-3.7414000000042871E-6</c:v>
                      </c:pt>
                      <c:pt idx="2477">
                        <c:v>6.9519999999323023E-7</c:v>
                      </c:pt>
                      <c:pt idx="2478">
                        <c:v>-6.8700000000366124E-7</c:v>
                      </c:pt>
                      <c:pt idx="2479">
                        <c:v>-3.4514000000043831E-6</c:v>
                      </c:pt>
                      <c:pt idx="2480">
                        <c:v>-6.505800000005009E-6</c:v>
                      </c:pt>
                      <c:pt idx="2481">
                        <c:v>-9.3702000000057874E-6</c:v>
                      </c:pt>
                      <c:pt idx="2482">
                        <c:v>-1.1844600000006497E-5</c:v>
                      </c:pt>
                      <c:pt idx="2483">
                        <c:v>-1.2656800000003412E-5</c:v>
                      </c:pt>
                      <c:pt idx="2484">
                        <c:v>-1.2086800000003436E-5</c:v>
                      </c:pt>
                      <c:pt idx="2485">
                        <c:v>-7.3602000000057982E-6</c:v>
                      </c:pt>
                      <c:pt idx="2486">
                        <c:v>-4.8380000000019076E-6</c:v>
                      </c:pt>
                      <c:pt idx="2487">
                        <c:v>-1.3136000000081929E-6</c:v>
                      </c:pt>
                      <c:pt idx="2488">
                        <c:v>3.585999999956499E-7</c:v>
                      </c:pt>
                      <c:pt idx="2489">
                        <c:v>2.0307999999925538E-6</c:v>
                      </c:pt>
                      <c:pt idx="2490">
                        <c:v>9.2859999999562581E-7</c:v>
                      </c:pt>
                      <c:pt idx="2491">
                        <c:v>4.5859999999570654E-7</c:v>
                      </c:pt>
                      <c:pt idx="2492">
                        <c:v>6.8599999995637428E-8</c:v>
                      </c:pt>
                      <c:pt idx="2493">
                        <c:v>-1.0236000000081805E-6</c:v>
                      </c:pt>
                      <c:pt idx="2494">
                        <c:v>-2.0258000000050519E-6</c:v>
                      </c:pt>
                      <c:pt idx="2495">
                        <c:v>-4.4102000000057536E-6</c:v>
                      </c:pt>
                      <c:pt idx="2496">
                        <c:v>-3.6402000000057728E-6</c:v>
                      </c:pt>
                      <c:pt idx="2497">
                        <c:v>-5.3646000000064911E-6</c:v>
                      </c:pt>
                      <c:pt idx="2498">
                        <c:v>-7.0790000000072687E-6</c:v>
                      </c:pt>
                      <c:pt idx="2499">
                        <c:v>-8.1234000000079054E-6</c:v>
                      </c:pt>
                      <c:pt idx="2500">
                        <c:v>-6.313400000007921E-6</c:v>
                      </c:pt>
                      <c:pt idx="2501">
                        <c:v>-8.7400000000055576E-6</c:v>
                      </c:pt>
                      <c:pt idx="2502">
                        <c:v>-8.3122000000094036E-6</c:v>
                      </c:pt>
                      <c:pt idx="2503">
                        <c:v>-5.1200000000055888E-6</c:v>
                      </c:pt>
                      <c:pt idx="2504">
                        <c:v>-6.834400000006258E-6</c:v>
                      </c:pt>
                      <c:pt idx="2505">
                        <c:v>-8.2588000000070232E-6</c:v>
                      </c:pt>
                      <c:pt idx="2506">
                        <c:v>-8.5010000000038544E-6</c:v>
                      </c:pt>
                      <c:pt idx="2507">
                        <c:v>-9.835400000004612E-6</c:v>
                      </c:pt>
                      <c:pt idx="2508">
                        <c:v>-1.0737600000001535E-5</c:v>
                      </c:pt>
                      <c:pt idx="2509">
                        <c:v>-9.7876000000015392E-6</c:v>
                      </c:pt>
                      <c:pt idx="2510">
                        <c:v>-7.8354000000045634E-6</c:v>
                      </c:pt>
                      <c:pt idx="2511">
                        <c:v>-5.9732000000077036E-6</c:v>
                      </c:pt>
                      <c:pt idx="2512">
                        <c:v>-3.4888000000069452E-6</c:v>
                      </c:pt>
                      <c:pt idx="2513">
                        <c:v>-2.9188000000069693E-6</c:v>
                      </c:pt>
                      <c:pt idx="2514">
                        <c:v>-1.0666000000032197E-6</c:v>
                      </c:pt>
                      <c:pt idx="2515">
                        <c:v>-1.9688000000069733E-6</c:v>
                      </c:pt>
                      <c:pt idx="2516">
                        <c:v>-1.0660000000317464E-7</c:v>
                      </c:pt>
                      <c:pt idx="2517">
                        <c:v>-3.7732000000077585E-6</c:v>
                      </c:pt>
                      <c:pt idx="2518">
                        <c:v>-6.1576000000015214E-6</c:v>
                      </c:pt>
                      <c:pt idx="2519">
                        <c:v>-9.0220000000091304E-6</c:v>
                      </c:pt>
                      <c:pt idx="2520">
                        <c:v>-1.0494200000006029E-5</c:v>
                      </c:pt>
                      <c:pt idx="2521">
                        <c:v>-1.4640800000003643E-5</c:v>
                      </c:pt>
                      <c:pt idx="2522">
                        <c:v>-1.7405200000004365E-5</c:v>
                      </c:pt>
                      <c:pt idx="2523">
                        <c:v>-1.7215200000004409E-5</c:v>
                      </c:pt>
                      <c:pt idx="2524">
                        <c:v>-1.7837400000008199E-5</c:v>
                      </c:pt>
                      <c:pt idx="2525">
                        <c:v>-1.7267400000008223E-5</c:v>
                      </c:pt>
                      <c:pt idx="2526">
                        <c:v>-1.5405200000004424E-5</c:v>
                      </c:pt>
                      <c:pt idx="2527">
                        <c:v>-1.3163000000007545E-5</c:v>
                      </c:pt>
                      <c:pt idx="2528">
                        <c:v>-9.8286000000067384E-6</c:v>
                      </c:pt>
                      <c:pt idx="2529">
                        <c:v>-6.9742000000060089E-6</c:v>
                      </c:pt>
                      <c:pt idx="2530">
                        <c:v>-6.0142000000060723E-6</c:v>
                      </c:pt>
                      <c:pt idx="2531">
                        <c:v>-5.0642000000060763E-6</c:v>
                      </c:pt>
                      <c:pt idx="2532">
                        <c:v>-7.2586000000068223E-6</c:v>
                      </c:pt>
                      <c:pt idx="2533">
                        <c:v>-9.1630000000074473E-6</c:v>
                      </c:pt>
                      <c:pt idx="2534">
                        <c:v>-9.2052000000043821E-6</c:v>
                      </c:pt>
                      <c:pt idx="2535">
                        <c:v>-9.0152000000044263E-6</c:v>
                      </c:pt>
                      <c:pt idx="2536">
                        <c:v>-7.4430000000074705E-6</c:v>
                      </c:pt>
                      <c:pt idx="2537">
                        <c:v>9.0199999994654799E-8</c:v>
                      </c:pt>
                      <c:pt idx="2538">
                        <c:v>6.0411999999930533E-6</c:v>
                      </c:pt>
                      <c:pt idx="2539">
                        <c:v>1.1432199999998247E-5</c:v>
                      </c:pt>
                      <c:pt idx="2540">
                        <c:v>1.7293199999996638E-5</c:v>
                      </c:pt>
                      <c:pt idx="2541">
                        <c:v>1.9007599999990368E-5</c:v>
                      </c:pt>
                      <c:pt idx="2542">
                        <c:v>1.5763199999996617E-5</c:v>
                      </c:pt>
                      <c:pt idx="2543">
                        <c:v>1.0856599999992025E-5</c:v>
                      </c:pt>
                      <c:pt idx="2544">
                        <c:v>4.5677999999906493E-6</c:v>
                      </c:pt>
                      <c:pt idx="2545">
                        <c:v>-8.1880000000697246E-7</c:v>
                      </c:pt>
                      <c:pt idx="2546">
                        <c:v>-4.7810000000039375E-6</c:v>
                      </c:pt>
                      <c:pt idx="2547">
                        <c:v>-4.2066000000032201E-6</c:v>
                      </c:pt>
                      <c:pt idx="2548">
                        <c:v>-4.7344000000062612E-6</c:v>
                      </c:pt>
                      <c:pt idx="2549">
                        <c:v>-5.1622000000093541E-6</c:v>
                      </c:pt>
                      <c:pt idx="2550">
                        <c:v>-6.170000000005533E-6</c:v>
                      </c:pt>
                      <c:pt idx="2551">
                        <c:v>-1.691200000004142E-6</c:v>
                      </c:pt>
                      <c:pt idx="2552">
                        <c:v>-2.8312000000040938E-6</c:v>
                      </c:pt>
                      <c:pt idx="2553">
                        <c:v>-6.7356000000048759E-6</c:v>
                      </c:pt>
                      <c:pt idx="2554">
                        <c:v>-9.2678000000017682E-6</c:v>
                      </c:pt>
                      <c:pt idx="2555">
                        <c:v>-1.0930000000005562E-5</c:v>
                      </c:pt>
                      <c:pt idx="2556">
                        <c:v>-1.813100000000391E-5</c:v>
                      </c:pt>
                      <c:pt idx="2557">
                        <c:v>-1.6558800000006954E-5</c:v>
                      </c:pt>
                      <c:pt idx="2558">
                        <c:v>-1.5746600000003208E-5</c:v>
                      </c:pt>
                      <c:pt idx="2559">
                        <c:v>-1.217000000000557E-5</c:v>
                      </c:pt>
                      <c:pt idx="2560">
                        <c:v>-8.4134000000079178E-6</c:v>
                      </c:pt>
                      <c:pt idx="2561">
                        <c:v>-4.6468000000033857E-6</c:v>
                      </c:pt>
                      <c:pt idx="2562">
                        <c:v>-5.7868000000033375E-6</c:v>
                      </c:pt>
                      <c:pt idx="2563">
                        <c:v>-5.5546000000064469E-6</c:v>
                      </c:pt>
                      <c:pt idx="2564">
                        <c:v>-6.7946000000064554E-6</c:v>
                      </c:pt>
                      <c:pt idx="2565">
                        <c:v>-9.4168000000033553E-6</c:v>
                      </c:pt>
                      <c:pt idx="2566">
                        <c:v>-6.4102000000058022E-6</c:v>
                      </c:pt>
                      <c:pt idx="2567">
                        <c:v>-2.9336000000081131E-6</c:v>
                      </c:pt>
                      <c:pt idx="2568">
                        <c:v>1.3129999999963874E-6</c:v>
                      </c:pt>
                      <c:pt idx="2569">
                        <c:v>7.2217999999909122E-6</c:v>
                      </c:pt>
                      <c:pt idx="2570">
                        <c:v>1.1748399999995485E-5</c:v>
                      </c:pt>
                      <c:pt idx="2571">
                        <c:v>1.1848399999995433E-5</c:v>
                      </c:pt>
                      <c:pt idx="2572">
                        <c:v>1.1368399999995464E-5</c:v>
                      </c:pt>
                      <c:pt idx="2573">
                        <c:v>1.2750599999992356E-5</c:v>
                      </c:pt>
                      <c:pt idx="2574">
                        <c:v>8.4139999999946783E-6</c:v>
                      </c:pt>
                      <c:pt idx="2575">
                        <c:v>6.2717999999909162E-6</c:v>
                      </c:pt>
                      <c:pt idx="2576">
                        <c:v>2.9273999999971084E-6</c:v>
                      </c:pt>
                      <c:pt idx="2577">
                        <c:v>-2.7000000003569308E-8</c:v>
                      </c:pt>
                      <c:pt idx="2578">
                        <c:v>-3.4514000000043831E-6</c:v>
                      </c:pt>
                      <c:pt idx="2579">
                        <c:v>-4.1214000000043072E-6</c:v>
                      </c:pt>
                      <c:pt idx="2580">
                        <c:v>-4.1214000000043072E-6</c:v>
                      </c:pt>
                      <c:pt idx="2581">
                        <c:v>-2.7392000000074157E-6</c:v>
                      </c:pt>
                      <c:pt idx="2582">
                        <c:v>1.1519999999331371E-7</c:v>
                      </c:pt>
                      <c:pt idx="2583">
                        <c:v>2.4095999999940079E-6</c:v>
                      </c:pt>
                      <c:pt idx="2584">
                        <c:v>1.9295999999940396E-6</c:v>
                      </c:pt>
                      <c:pt idx="2585">
                        <c:v>1.0695999999940512E-6</c:v>
                      </c:pt>
                      <c:pt idx="2586">
                        <c:v>-1.1726000000029371E-6</c:v>
                      </c:pt>
                      <c:pt idx="2587">
                        <c:v>-3.1248000000067434E-6</c:v>
                      </c:pt>
                      <c:pt idx="2588">
                        <c:v>-3.6040000000602153E-7</c:v>
                      </c:pt>
                      <c:pt idx="2589">
                        <c:v>2.5039999999947569E-6</c:v>
                      </c:pt>
                      <c:pt idx="2590">
                        <c:v>7.2205999999923462E-6</c:v>
                      </c:pt>
                      <c:pt idx="2591">
                        <c:v>1.0364999999993088E-5</c:v>
                      </c:pt>
                      <c:pt idx="2592">
                        <c:v>1.4601599999990709E-5</c:v>
                      </c:pt>
                      <c:pt idx="2593">
                        <c:v>1.5893799999994532E-5</c:v>
                      </c:pt>
                      <c:pt idx="2594">
                        <c:v>1.8368199999995241E-5</c:v>
                      </c:pt>
                      <c:pt idx="2595">
                        <c:v>1.9992599999995903E-5</c:v>
                      </c:pt>
                      <c:pt idx="2596">
                        <c:v>2.0424799999992798E-5</c:v>
                      </c:pt>
                      <c:pt idx="2597">
                        <c:v>1.770259999999595E-5</c:v>
                      </c:pt>
                      <c:pt idx="2598">
                        <c:v>1.083379999999455E-5</c:v>
                      </c:pt>
                      <c:pt idx="2599">
                        <c:v>3.8749999999930333E-6</c:v>
                      </c:pt>
                      <c:pt idx="2600">
                        <c:v>-2.5038000000014108E-6</c:v>
                      </c:pt>
                      <c:pt idx="2601">
                        <c:v>-6.1282000000090599E-6</c:v>
                      </c:pt>
                      <c:pt idx="2602">
                        <c:v>-5.2260000000053063E-6</c:v>
                      </c:pt>
                      <c:pt idx="2603">
                        <c:v>-1.3694000000077054E-6</c:v>
                      </c:pt>
                      <c:pt idx="2604">
                        <c:v>2.3971999999969351E-6</c:v>
                      </c:pt>
                      <c:pt idx="2605">
                        <c:v>6.0737999999945207E-6</c:v>
                      </c:pt>
                      <c:pt idx="2606">
                        <c:v>8.3581999999952743E-6</c:v>
                      </c:pt>
                      <c:pt idx="2607">
                        <c:v>6.3059999999983503E-6</c:v>
                      </c:pt>
                      <c:pt idx="2608">
                        <c:v>5.6359999999983177E-6</c:v>
                      </c:pt>
                      <c:pt idx="2609">
                        <c:v>3.6837999999945114E-6</c:v>
                      </c:pt>
                      <c:pt idx="2610">
                        <c:v>1.8315999999906534E-6</c:v>
                      </c:pt>
                      <c:pt idx="2611">
                        <c:v>-1.7928000000031179E-6</c:v>
                      </c:pt>
                      <c:pt idx="2612">
                        <c:v>-2.5628000000030987E-6</c:v>
                      </c:pt>
                      <c:pt idx="2613">
                        <c:v>-2.6106000000061715E-6</c:v>
                      </c:pt>
                      <c:pt idx="2614">
                        <c:v>-1.7462000000054417E-6</c:v>
                      </c:pt>
                      <c:pt idx="2615">
                        <c:v>-2.5640000000016648E-6</c:v>
                      </c:pt>
                      <c:pt idx="2616">
                        <c:v>-2.9918000000047577E-6</c:v>
                      </c:pt>
                      <c:pt idx="2617">
                        <c:v>-4.7118000000047886E-6</c:v>
                      </c:pt>
                      <c:pt idx="2618">
                        <c:v>-8.9062000000054748E-6</c:v>
                      </c:pt>
                      <c:pt idx="2619">
                        <c:v>-1.5195000000006959E-5</c:v>
                      </c:pt>
                      <c:pt idx="2620">
                        <c:v>-1.8719400000007666E-5</c:v>
                      </c:pt>
                      <c:pt idx="2621">
                        <c:v>-2.0861600000004544E-5</c:v>
                      </c:pt>
                      <c:pt idx="2622">
                        <c:v>-1.4720600000006244E-5</c:v>
                      </c:pt>
                      <c:pt idx="2623">
                        <c:v>-9.3296000000078804E-6</c:v>
                      </c:pt>
                      <c:pt idx="2624">
                        <c:v>-3.9486000000095662E-6</c:v>
                      </c:pt>
                      <c:pt idx="2625">
                        <c:v>3.2045999999925933E-6</c:v>
                      </c:pt>
                      <c:pt idx="2626">
                        <c:v>7.3033999999940727E-6</c:v>
                      </c:pt>
                      <c:pt idx="2627">
                        <c:v>5.7733999999940518E-6</c:v>
                      </c:pt>
                      <c:pt idx="2628">
                        <c:v>6.2055999999909473E-6</c:v>
                      </c:pt>
                      <c:pt idx="2629">
                        <c:v>6.3477999999947692E-6</c:v>
                      </c:pt>
                      <c:pt idx="2630">
                        <c:v>6.0999999999986304E-6</c:v>
                      </c:pt>
                      <c:pt idx="2631">
                        <c:v>4.4799999999986019E-6</c:v>
                      </c:pt>
                      <c:pt idx="2632">
                        <c:v>2.2899999999985974E-6</c:v>
                      </c:pt>
                      <c:pt idx="2633">
                        <c:v>-8.1220000000520971E-7</c:v>
                      </c:pt>
                      <c:pt idx="2634">
                        <c:v>-3.1922000000052242E-6</c:v>
                      </c:pt>
                      <c:pt idx="2635">
                        <c:v>-8.0566000000059429E-6</c:v>
                      </c:pt>
                      <c:pt idx="2636">
                        <c:v>-9.9666000000059297E-6</c:v>
                      </c:pt>
                      <c:pt idx="2637">
                        <c:v>-1.1206600000005938E-5</c:v>
                      </c:pt>
                      <c:pt idx="2638">
                        <c:v>-1.291660000000592E-5</c:v>
                      </c:pt>
                      <c:pt idx="2639">
                        <c:v>-1.0110000000001379E-5</c:v>
                      </c:pt>
                      <c:pt idx="2640">
                        <c:v>-4.439000000003052E-6</c:v>
                      </c:pt>
                      <c:pt idx="2641">
                        <c:v>-1.6224000000054548E-6</c:v>
                      </c:pt>
                      <c:pt idx="2642">
                        <c:v>2.2863999999960145E-6</c:v>
                      </c:pt>
                      <c:pt idx="2643">
                        <c:v>5.6639999999598357E-7</c:v>
                      </c:pt>
                      <c:pt idx="2644">
                        <c:v>-6.3024000000054168E-6</c:v>
                      </c:pt>
                      <c:pt idx="2645">
                        <c:v>-1.2069000000003059E-5</c:v>
                      </c:pt>
                      <c:pt idx="2646">
                        <c:v>-1.7645600000007629E-5</c:v>
                      </c:pt>
                      <c:pt idx="2647">
                        <c:v>-2.3032200000005197E-5</c:v>
                      </c:pt>
                      <c:pt idx="2648">
                        <c:v>-2.2410000000001407E-5</c:v>
                      </c:pt>
                      <c:pt idx="2649">
                        <c:v>-2.0785600000007576E-5</c:v>
                      </c:pt>
                      <c:pt idx="2650">
                        <c:v>-2.0553400000003746E-5</c:v>
                      </c:pt>
                      <c:pt idx="2651">
                        <c:v>-1.892900000000303E-5</c:v>
                      </c:pt>
                      <c:pt idx="2652">
                        <c:v>-1.7884600000009278E-5</c:v>
                      </c:pt>
                      <c:pt idx="2653">
                        <c:v>-1.8312400000005432E-5</c:v>
                      </c:pt>
                      <c:pt idx="2654">
                        <c:v>-1.6788000000004719E-5</c:v>
                      </c:pt>
                      <c:pt idx="2655">
                        <c:v>-1.2019200000003261E-5</c:v>
                      </c:pt>
                      <c:pt idx="2656">
                        <c:v>-1.0024800000009513E-5</c:v>
                      </c:pt>
                      <c:pt idx="2657">
                        <c:v>-7.2604000000018524E-6</c:v>
                      </c:pt>
                      <c:pt idx="2658">
                        <c:v>-5.5882000000049485E-6</c:v>
                      </c:pt>
                      <c:pt idx="2659">
                        <c:v>-6.7804000000018299E-6</c:v>
                      </c:pt>
                      <c:pt idx="2660">
                        <c:v>-8.0726000000056527E-6</c:v>
                      </c:pt>
                      <c:pt idx="2661">
                        <c:v>-9.3548000000094806E-6</c:v>
                      </c:pt>
                      <c:pt idx="2662">
                        <c:v>-1.1217000000006395E-5</c:v>
                      </c:pt>
                      <c:pt idx="2663">
                        <c:v>-9.2126000000056587E-6</c:v>
                      </c:pt>
                      <c:pt idx="2664">
                        <c:v>-8.5004000000018067E-6</c:v>
                      </c:pt>
                      <c:pt idx="2665">
                        <c:v>-1.4889200000003293E-5</c:v>
                      </c:pt>
                      <c:pt idx="2666">
                        <c:v>-1.9885800000007839E-5</c:v>
                      </c:pt>
                      <c:pt idx="2667">
                        <c:v>-2.2128000000004719E-5</c:v>
                      </c:pt>
                      <c:pt idx="2668">
                        <c:v>-2.5752400000005429E-5</c:v>
                      </c:pt>
                      <c:pt idx="2669">
                        <c:v>-3.1851200000006903E-5</c:v>
                      </c:pt>
                      <c:pt idx="2670">
                        <c:v>-3.094900000000304E-5</c:v>
                      </c:pt>
                      <c:pt idx="2671">
                        <c:v>-2.7562400000005413E-5</c:v>
                      </c:pt>
                      <c:pt idx="2672">
                        <c:v>-2.9424600000009266E-5</c:v>
                      </c:pt>
                      <c:pt idx="2673">
                        <c:v>-3.1186800000006178E-5</c:v>
                      </c:pt>
                      <c:pt idx="2674">
                        <c:v>-2.6328000000004712E-5</c:v>
                      </c:pt>
                      <c:pt idx="2675">
                        <c:v>-2.1749200000003265E-5</c:v>
                      </c:pt>
                      <c:pt idx="2676">
                        <c:v>-2.1327000000006364E-5</c:v>
                      </c:pt>
                      <c:pt idx="2677">
                        <c:v>-1.9892600000005658E-5</c:v>
                      </c:pt>
                      <c:pt idx="2678">
                        <c:v>-1.6316000000008021E-5</c:v>
                      </c:pt>
                      <c:pt idx="2679">
                        <c:v>-2.1512600000005632E-5</c:v>
                      </c:pt>
                      <c:pt idx="2680">
                        <c:v>-2.5037000000006394E-5</c:v>
                      </c:pt>
                      <c:pt idx="2681">
                        <c:v>-2.6809200000003247E-5</c:v>
                      </c:pt>
                      <c:pt idx="2682">
                        <c:v>-2.9383600000004013E-5</c:v>
                      </c:pt>
                      <c:pt idx="2683">
                        <c:v>-3.2618000000004708E-5</c:v>
                      </c:pt>
                      <c:pt idx="2684">
                        <c:v>-3.25280000000047E-5</c:v>
                      </c:pt>
                      <c:pt idx="2685">
                        <c:v>-3.2618000000004708E-5</c:v>
                      </c:pt>
                      <c:pt idx="2686">
                        <c:v>-3.309800000000473E-5</c:v>
                      </c:pt>
                      <c:pt idx="2687">
                        <c:v>-3.1905800000007849E-5</c:v>
                      </c:pt>
                      <c:pt idx="2688">
                        <c:v>-2.6477000000006354E-5</c:v>
                      </c:pt>
                      <c:pt idx="2689">
                        <c:v>-2.9431400000007085E-5</c:v>
                      </c:pt>
                      <c:pt idx="2690">
                        <c:v>-3.3145800000007803E-5</c:v>
                      </c:pt>
                      <c:pt idx="2691">
                        <c:v>-3.5810200000001584E-5</c:v>
                      </c:pt>
                      <c:pt idx="2692">
                        <c:v>-3.6010200000001589E-5</c:v>
                      </c:pt>
                      <c:pt idx="2693">
                        <c:v>-4.1729000000003042E-5</c:v>
                      </c:pt>
                      <c:pt idx="2694">
                        <c:v>-4.0536800000006161E-5</c:v>
                      </c:pt>
                      <c:pt idx="2695">
                        <c:v>-3.6812400000005448E-5</c:v>
                      </c:pt>
                      <c:pt idx="2696">
                        <c:v>-3.3858000000004716E-5</c:v>
                      </c:pt>
                      <c:pt idx="2697">
                        <c:v>-3.3958000000004719E-5</c:v>
                      </c:pt>
                      <c:pt idx="2698">
                        <c:v>-3.2665800000007835E-5</c:v>
                      </c:pt>
                      <c:pt idx="2699">
                        <c:v>-3.0623600000003967E-5</c:v>
                      </c:pt>
                      <c:pt idx="2700">
                        <c:v>-3.2195800000007807E-5</c:v>
                      </c:pt>
                      <c:pt idx="2701">
                        <c:v>-3.7244600000009283E-5</c:v>
                      </c:pt>
                      <c:pt idx="2702">
                        <c:v>-3.7866800000006134E-5</c:v>
                      </c:pt>
                      <c:pt idx="2703">
                        <c:v>-4.2725600000007599E-5</c:v>
                      </c:pt>
                      <c:pt idx="2704">
                        <c:v>-4.558000000000139E-5</c:v>
                      </c:pt>
                      <c:pt idx="2705">
                        <c:v>-3.9201200000006891E-5</c:v>
                      </c:pt>
                      <c:pt idx="2706">
                        <c:v>-3.2380200000001625E-5</c:v>
                      </c:pt>
                      <c:pt idx="2707">
                        <c:v>-3.3862400000005458E-5</c:v>
                      </c:pt>
                      <c:pt idx="2708">
                        <c:v>-2.6951400000007123E-5</c:v>
                      </c:pt>
                      <c:pt idx="2709">
                        <c:v>-2.4567000000006367E-5</c:v>
                      </c:pt>
                      <c:pt idx="2710">
                        <c:v>-3.0765800000007843E-5</c:v>
                      </c:pt>
                      <c:pt idx="2711">
                        <c:v>-3.7956800000006142E-5</c:v>
                      </c:pt>
                      <c:pt idx="2712">
                        <c:v>-3.4380200000001619E-5</c:v>
                      </c:pt>
                      <c:pt idx="2713">
                        <c:v>-4.1581200000006906E-5</c:v>
                      </c:pt>
                      <c:pt idx="2714">
                        <c:v>-4.5437800000004507E-5</c:v>
                      </c:pt>
                      <c:pt idx="2715">
                        <c:v>-4.6730000000001391E-5</c:v>
                      </c:pt>
                      <c:pt idx="2716">
                        <c:v>-4.7210000000001359E-5</c:v>
                      </c:pt>
                      <c:pt idx="2717">
                        <c:v>-5.1356600000005911E-5</c:v>
                      </c:pt>
                      <c:pt idx="2718">
                        <c:v>-5.3208800000009769E-5</c:v>
                      </c:pt>
                      <c:pt idx="2719">
                        <c:v>-5.2496600000005917E-5</c:v>
                      </c:pt>
                      <c:pt idx="2720">
                        <c:v>-5.0022200000005208E-5</c:v>
                      </c:pt>
                      <c:pt idx="2721">
                        <c:v>-4.7067800000004476E-5</c:v>
                      </c:pt>
                      <c:pt idx="2722">
                        <c:v>-4.5875600000007595E-5</c:v>
                      </c:pt>
                      <c:pt idx="2723">
                        <c:v>-4.5685600000007584E-5</c:v>
                      </c:pt>
                      <c:pt idx="2724">
                        <c:v>-4.4103400000003749E-5</c:v>
                      </c:pt>
                      <c:pt idx="2725">
                        <c:v>-4.9732200000005195E-5</c:v>
                      </c:pt>
                      <c:pt idx="2726">
                        <c:v>-5.3878800000009748E-5</c:v>
                      </c:pt>
                      <c:pt idx="2727">
                        <c:v>-5.7645400000007395E-5</c:v>
                      </c:pt>
                      <c:pt idx="2728">
                        <c:v>-5.4401000000006651E-5</c:v>
                      </c:pt>
                      <c:pt idx="2729">
                        <c:v>-5.115660000000596E-5</c:v>
                      </c:pt>
                      <c:pt idx="2730">
                        <c:v>-4.5057800000004487E-5</c:v>
                      </c:pt>
                      <c:pt idx="2731">
                        <c:v>-3.8479000000003045E-5</c:v>
                      </c:pt>
                      <c:pt idx="2732">
                        <c:v>-3.2570200000001581E-5</c:v>
                      </c:pt>
                      <c:pt idx="2733">
                        <c:v>-3.3952400000005411E-5</c:v>
                      </c:pt>
                      <c:pt idx="2734">
                        <c:v>-3.5244600000009288E-5</c:v>
                      </c:pt>
                      <c:pt idx="2735">
                        <c:v>-3.9101200000006889E-5</c:v>
                      </c:pt>
                      <c:pt idx="2736">
                        <c:v>-4.3727800000004471E-5</c:v>
                      </c:pt>
                      <c:pt idx="2737">
                        <c:v>-4.9066600000005958E-5</c:v>
                      </c:pt>
                      <c:pt idx="2738">
                        <c:v>-5.1541000000006668E-5</c:v>
                      </c:pt>
                      <c:pt idx="2739">
                        <c:v>-5.4015400000007377E-5</c:v>
                      </c:pt>
                      <c:pt idx="2740">
                        <c:v>-4.9778800000009756E-5</c:v>
                      </c:pt>
                      <c:pt idx="2741">
                        <c:v>-4.8106600000005913E-5</c:v>
                      </c:pt>
                      <c:pt idx="2742">
                        <c:v>-4.5964400000009036E-5</c:v>
                      </c:pt>
                      <c:pt idx="2743">
                        <c:v>-4.2440000000001389E-5</c:v>
                      </c:pt>
                      <c:pt idx="2744">
                        <c:v>-4.038780000000452E-5</c:v>
                      </c:pt>
                      <c:pt idx="2745">
                        <c:v>-4.1480000000001399E-5</c:v>
                      </c:pt>
                      <c:pt idx="2746">
                        <c:v>-4.019780000000451E-5</c:v>
                      </c:pt>
                      <c:pt idx="2747">
                        <c:v>-4.3722200000005217E-5</c:v>
                      </c:pt>
                      <c:pt idx="2748">
                        <c:v>-4.4682200000005208E-5</c:v>
                      </c:pt>
                      <c:pt idx="2749">
                        <c:v>-4.5632200000005204E-5</c:v>
                      </c:pt>
                      <c:pt idx="2750">
                        <c:v>-4.6202200000005234E-5</c:v>
                      </c:pt>
                      <c:pt idx="2751">
                        <c:v>-4.7684400000009067E-5</c:v>
                      </c:pt>
                      <c:pt idx="2752">
                        <c:v>-4.6112200000005227E-5</c:v>
                      </c:pt>
                      <c:pt idx="2753">
                        <c:v>-4.6824400000009024E-5</c:v>
                      </c:pt>
                      <c:pt idx="2754">
                        <c:v>-4.782660000000595E-5</c:v>
                      </c:pt>
                      <c:pt idx="2755">
                        <c:v>-4.4392200000005196E-5</c:v>
                      </c:pt>
                      <c:pt idx="2756">
                        <c:v>-4.2440000000001389E-5</c:v>
                      </c:pt>
                      <c:pt idx="2757">
                        <c:v>-3.8525600000007606E-5</c:v>
                      </c:pt>
                      <c:pt idx="2758">
                        <c:v>-3.7475600000007607E-5</c:v>
                      </c:pt>
                      <c:pt idx="2759">
                        <c:v>-3.6145600000007591E-5</c:v>
                      </c:pt>
                      <c:pt idx="2760">
                        <c:v>-3.6477800000004484E-5</c:v>
                      </c:pt>
                      <c:pt idx="2761">
                        <c:v>-3.691000000000138E-5</c:v>
                      </c:pt>
                      <c:pt idx="2762">
                        <c:v>-4.0956600000005929E-5</c:v>
                      </c:pt>
                      <c:pt idx="2763">
                        <c:v>-4.1056600000005932E-5</c:v>
                      </c:pt>
                      <c:pt idx="2764">
                        <c:v>-4.1056600000005932E-5</c:v>
                      </c:pt>
                      <c:pt idx="2765">
                        <c:v>-4.3531000000006641E-5</c:v>
                      </c:pt>
                      <c:pt idx="2766">
                        <c:v>-4.8299800000008099E-5</c:v>
                      </c:pt>
                      <c:pt idx="2767">
                        <c:v>-5.0294200000001901E-5</c:v>
                      </c:pt>
                      <c:pt idx="2768">
                        <c:v>-5.4773000000003346E-5</c:v>
                      </c:pt>
                      <c:pt idx="2769">
                        <c:v>-5.3343000000003328E-5</c:v>
                      </c:pt>
                      <c:pt idx="2770">
                        <c:v>-4.9818600000009559E-5</c:v>
                      </c:pt>
                      <c:pt idx="2771">
                        <c:v>-4.3529800000008129E-5</c:v>
                      </c:pt>
                      <c:pt idx="2772">
                        <c:v>-3.8623200000003537E-5</c:v>
                      </c:pt>
                      <c:pt idx="2773">
                        <c:v>-3.3996600000005955E-5</c:v>
                      </c:pt>
                      <c:pt idx="2774">
                        <c:v>-3.5468800000009793E-5</c:v>
                      </c:pt>
                      <c:pt idx="2775">
                        <c:v>-3.9335400000007389E-5</c:v>
                      </c:pt>
                      <c:pt idx="2776">
                        <c:v>-4.4052000000004978E-5</c:v>
                      </c:pt>
                      <c:pt idx="2777">
                        <c:v>-4.738640000000573E-5</c:v>
                      </c:pt>
                      <c:pt idx="2778">
                        <c:v>-5.0720800000006428E-5</c:v>
                      </c:pt>
                      <c:pt idx="2779">
                        <c:v>-4.9818600000009559E-5</c:v>
                      </c:pt>
                      <c:pt idx="2780">
                        <c:v>-4.6152000000004975E-5</c:v>
                      </c:pt>
                      <c:pt idx="2781">
                        <c:v>-4.0813200000003541E-5</c:v>
                      </c:pt>
                      <c:pt idx="2782">
                        <c:v>-3.8238800000009769E-5</c:v>
                      </c:pt>
                      <c:pt idx="2783">
                        <c:v>-3.4762200000005195E-5</c:v>
                      </c:pt>
                      <c:pt idx="2784">
                        <c:v>-3.2657800000004511E-5</c:v>
                      </c:pt>
                      <c:pt idx="2785">
                        <c:v>-3.4620000000001373E-5</c:v>
                      </c:pt>
                      <c:pt idx="2786">
                        <c:v>-3.7764400000009054E-5</c:v>
                      </c:pt>
                      <c:pt idx="2787">
                        <c:v>-3.6762200000005189E-5</c:v>
                      </c:pt>
                      <c:pt idx="2788">
                        <c:v>-3.9426600000005963E-5</c:v>
                      </c:pt>
                      <c:pt idx="2789">
                        <c:v>-4.0618800000009783E-5</c:v>
                      </c:pt>
                      <c:pt idx="2790">
                        <c:v>-4.1911000000006667E-5</c:v>
                      </c:pt>
                      <c:pt idx="2791">
                        <c:v>-4.1341000000006637E-5</c:v>
                      </c:pt>
                      <c:pt idx="2792">
                        <c:v>-4.4907600000004279E-5</c:v>
                      </c:pt>
                      <c:pt idx="2793">
                        <c:v>-4.8484200000001863E-5</c:v>
                      </c:pt>
                      <c:pt idx="2794">
                        <c:v>-4.7814200000001884E-5</c:v>
                      </c:pt>
                      <c:pt idx="2795">
                        <c:v>-4.7154200000001901E-5</c:v>
                      </c:pt>
                      <c:pt idx="2796">
                        <c:v>-4.6964200000001891E-5</c:v>
                      </c:pt>
                      <c:pt idx="2797">
                        <c:v>-4.3719800000008085E-5</c:v>
                      </c:pt>
                      <c:pt idx="2798">
                        <c:v>-4.0095400000007375E-5</c:v>
                      </c:pt>
                      <c:pt idx="2799">
                        <c:v>-4.1619800000008088E-5</c:v>
                      </c:pt>
                      <c:pt idx="2800">
                        <c:v>-4.5528600000009558E-5</c:v>
                      </c:pt>
                      <c:pt idx="2801">
                        <c:v>-5.0819600000007864E-5</c:v>
                      </c:pt>
                      <c:pt idx="2802">
                        <c:v>-5.3626200000005521E-5</c:v>
                      </c:pt>
                      <c:pt idx="2803">
                        <c:v>-5.6632800000003128E-5</c:v>
                      </c:pt>
                      <c:pt idx="2804">
                        <c:v>-5.6342800000003116E-5</c:v>
                      </c:pt>
                      <c:pt idx="2805">
                        <c:v>-5.3678400000009335E-5</c:v>
                      </c:pt>
                      <c:pt idx="2806">
                        <c:v>-4.9531800000004783E-5</c:v>
                      </c:pt>
                      <c:pt idx="2807">
                        <c:v>-4.8149600000007892E-5</c:v>
                      </c:pt>
                      <c:pt idx="2808">
                        <c:v>-4.5665200000007133E-5</c:v>
                      </c:pt>
                      <c:pt idx="2809">
                        <c:v>-4.4193000000003349E-5</c:v>
                      </c:pt>
                      <c:pt idx="2810">
                        <c:v>-4.1238600000009556E-5</c:v>
                      </c:pt>
                      <c:pt idx="2811">
                        <c:v>-3.9756400000005724E-5</c:v>
                      </c:pt>
                      <c:pt idx="2812">
                        <c:v>-3.6522000000004974E-5</c:v>
                      </c:pt>
                      <c:pt idx="2813">
                        <c:v>-3.3177600000004282E-5</c:v>
                      </c:pt>
                      <c:pt idx="2814">
                        <c:v>-3.5472000000004976E-5</c:v>
                      </c:pt>
                      <c:pt idx="2815">
                        <c:v>-3.3799800000008126E-5</c:v>
                      </c:pt>
                      <c:pt idx="2816">
                        <c:v>-3.7044200000001877E-5</c:v>
                      </c:pt>
                      <c:pt idx="2817">
                        <c:v>-4.2620800000006448E-5</c:v>
                      </c:pt>
                      <c:pt idx="2818">
                        <c:v>-4.6815200000007134E-5</c:v>
                      </c:pt>
                      <c:pt idx="2819">
                        <c:v>-4.676300000000332E-5</c:v>
                      </c:pt>
                      <c:pt idx="2820">
                        <c:v>-4.9385200000007159E-5</c:v>
                      </c:pt>
                      <c:pt idx="2821">
                        <c:v>-4.8483000000003351E-5</c:v>
                      </c:pt>
                      <c:pt idx="2822">
                        <c:v>-4.562860000000956E-5</c:v>
                      </c:pt>
                      <c:pt idx="2823">
                        <c:v>-4.3244200000001865E-5</c:v>
                      </c:pt>
                      <c:pt idx="2824">
                        <c:v>-4.4004200000001905E-5</c:v>
                      </c:pt>
                      <c:pt idx="2825">
                        <c:v>-4.4764200000001891E-5</c:v>
                      </c:pt>
                      <c:pt idx="2826">
                        <c:v>-4.4242000000004988E-5</c:v>
                      </c:pt>
                      <c:pt idx="2827">
                        <c:v>-4.2817600000004277E-5</c:v>
                      </c:pt>
                      <c:pt idx="2828">
                        <c:v>-4.2285400000007379E-5</c:v>
                      </c:pt>
                      <c:pt idx="2829">
                        <c:v>-4.1003200000003551E-5</c:v>
                      </c:pt>
                      <c:pt idx="2830">
                        <c:v>-4.1573200000003527E-5</c:v>
                      </c:pt>
                      <c:pt idx="2831">
                        <c:v>-4.205320000000355E-5</c:v>
                      </c:pt>
                      <c:pt idx="2832">
                        <c:v>-4.5577600000004258E-5</c:v>
                      </c:pt>
                      <c:pt idx="2833">
                        <c:v>-4.6337600000004298E-5</c:v>
                      </c:pt>
                      <c:pt idx="2834">
                        <c:v>-4.9539800000008107E-5</c:v>
                      </c:pt>
                      <c:pt idx="2835">
                        <c:v>-5.0589800000008106E-5</c:v>
                      </c:pt>
                      <c:pt idx="2836">
                        <c:v>-5.0347600000004281E-5</c:v>
                      </c:pt>
                      <c:pt idx="2837">
                        <c:v>-4.9345400000007356E-5</c:v>
                      </c:pt>
                      <c:pt idx="2838">
                        <c:v>-4.8533200000003556E-5</c:v>
                      </c:pt>
                      <c:pt idx="2839">
                        <c:v>-4.7061000000006657E-5</c:v>
                      </c:pt>
                      <c:pt idx="2840">
                        <c:v>-4.5868800000009775E-5</c:v>
                      </c:pt>
                      <c:pt idx="2841">
                        <c:v>-4.7008800000009781E-5</c:v>
                      </c:pt>
                      <c:pt idx="2842">
                        <c:v>-4.9351000000006663E-5</c:v>
                      </c:pt>
                      <c:pt idx="2843">
                        <c:v>-4.9921000000006639E-5</c:v>
                      </c:pt>
                      <c:pt idx="2844">
                        <c:v>-5.1973200000003563E-5</c:v>
                      </c:pt>
                      <c:pt idx="2845">
                        <c:v>-5.4015400000007377E-5</c:v>
                      </c:pt>
                      <c:pt idx="2846">
                        <c:v>-5.5017600000004249E-5</c:v>
                      </c:pt>
                      <c:pt idx="2847">
                        <c:v>-5.0591000000006672E-5</c:v>
                      </c:pt>
                      <c:pt idx="2848">
                        <c:v>-4.7246600000005925E-5</c:v>
                      </c:pt>
                      <c:pt idx="2849">
                        <c:v>-4.3912200000005227E-5</c:v>
                      </c:pt>
                      <c:pt idx="2850">
                        <c:v>-4.2440000000001389E-5</c:v>
                      </c:pt>
                      <c:pt idx="2851">
                        <c:v>-4.3722200000005217E-5</c:v>
                      </c:pt>
                      <c:pt idx="2852">
                        <c:v>-4.786880000000977E-5</c:v>
                      </c:pt>
                      <c:pt idx="2853">
                        <c:v>-5.2495400000007405E-5</c:v>
                      </c:pt>
                      <c:pt idx="2854">
                        <c:v>-5.7212000000004995E-5</c:v>
                      </c:pt>
                      <c:pt idx="2855">
                        <c:v>-5.4357600000004265E-5</c:v>
                      </c:pt>
                      <c:pt idx="2856">
                        <c:v>-4.9731000000006683E-5</c:v>
                      </c:pt>
                      <c:pt idx="2857">
                        <c:v>-4.3722200000005217E-5</c:v>
                      </c:pt>
                      <c:pt idx="2858">
                        <c:v>-3.9675600000007606E-5</c:v>
                      </c:pt>
                      <c:pt idx="2859">
                        <c:v>-4.1057800000004498E-5</c:v>
                      </c:pt>
                      <c:pt idx="2860">
                        <c:v>-4.6776600000005952E-5</c:v>
                      </c:pt>
                      <c:pt idx="2861">
                        <c:v>-5.4257600000004263E-5</c:v>
                      </c:pt>
                      <c:pt idx="2862">
                        <c:v>-5.8694200000001888E-5</c:v>
                      </c:pt>
                      <c:pt idx="2863">
                        <c:v>-6.188080000000645E-5</c:v>
                      </c:pt>
                      <c:pt idx="2864">
                        <c:v>-5.6784200000001902E-5</c:v>
                      </c:pt>
                      <c:pt idx="2865">
                        <c:v>-4.8201000000006663E-5</c:v>
                      </c:pt>
                      <c:pt idx="2866">
                        <c:v>-4.4154400000009052E-5</c:v>
                      </c:pt>
                      <c:pt idx="2867">
                        <c:v>-4.3342200000005197E-5</c:v>
                      </c:pt>
                      <c:pt idx="2868">
                        <c:v>-4.2487800000004516E-5</c:v>
                      </c:pt>
                      <c:pt idx="2869">
                        <c:v>-4.4587800000004513E-5</c:v>
                      </c:pt>
                      <c:pt idx="2870">
                        <c:v>-5.016440000000903E-5</c:v>
                      </c:pt>
                      <c:pt idx="2871">
                        <c:v>-4.7067800000004476E-5</c:v>
                      </c:pt>
                      <c:pt idx="2872">
                        <c:v>-4.5153400000003748E-5</c:v>
                      </c:pt>
                      <c:pt idx="2873">
                        <c:v>-4.0726800000006171E-5</c:v>
                      </c:pt>
                      <c:pt idx="2874">
                        <c:v>-3.6100200000001596E-5</c:v>
                      </c:pt>
                      <c:pt idx="2875">
                        <c:v>-3.3045800000007801E-5</c:v>
                      </c:pt>
                      <c:pt idx="2876">
                        <c:v>-3.5008000000004717E-5</c:v>
                      </c:pt>
                      <c:pt idx="2877">
                        <c:v>-3.6100200000001596E-5</c:v>
                      </c:pt>
                      <c:pt idx="2878">
                        <c:v>-4.1296800000006147E-5</c:v>
                      </c:pt>
                      <c:pt idx="2879">
                        <c:v>-4.7875600000007589E-5</c:v>
                      </c:pt>
                      <c:pt idx="2880">
                        <c:v>-5.1310000000001404E-5</c:v>
                      </c:pt>
                      <c:pt idx="2881">
                        <c:v>-5.349440000000904E-5</c:v>
                      </c:pt>
                      <c:pt idx="2882">
                        <c:v>-5.2402200000005222E-5</c:v>
                      </c:pt>
                      <c:pt idx="2883">
                        <c:v>-4.8397800000004492E-5</c:v>
                      </c:pt>
                      <c:pt idx="2884">
                        <c:v>-4.0246800000006148E-5</c:v>
                      </c:pt>
                      <c:pt idx="2885">
                        <c:v>-3.6432400000005428E-5</c:v>
                      </c:pt>
                      <c:pt idx="2886">
                        <c:v>-3.1615800000007837E-5</c:v>
                      </c:pt>
                      <c:pt idx="2887">
                        <c:v>-3.5102400000005412E-5</c:v>
                      </c:pt>
                      <c:pt idx="2888">
                        <c:v>-3.9439000000003035E-5</c:v>
                      </c:pt>
                      <c:pt idx="2889">
                        <c:v>-4.4055600000007615E-5</c:v>
                      </c:pt>
                      <c:pt idx="2890">
                        <c:v>-4.8392200000005239E-5</c:v>
                      </c:pt>
                      <c:pt idx="2891">
                        <c:v>-5.2738800000009742E-5</c:v>
                      </c:pt>
                      <c:pt idx="2892">
                        <c:v>-5.2306600000005961E-5</c:v>
                      </c:pt>
                      <c:pt idx="2893">
                        <c:v>-5.0402200000005228E-5</c:v>
                      </c:pt>
                      <c:pt idx="2894">
                        <c:v>-4.9780000000001383E-5</c:v>
                      </c:pt>
                      <c:pt idx="2895">
                        <c:v>-4.944780000000449E-5</c:v>
                      </c:pt>
                      <c:pt idx="2896">
                        <c:v>-4.7733400000003767E-5</c:v>
                      </c:pt>
                      <c:pt idx="2897">
                        <c:v>-4.6441200000006883E-5</c:v>
                      </c:pt>
                      <c:pt idx="2898">
                        <c:v>-4.7633400000003765E-5</c:v>
                      </c:pt>
                      <c:pt idx="2899">
                        <c:v>-4.5871200000006907E-5</c:v>
                      </c:pt>
                      <c:pt idx="2900">
                        <c:v>-4.7253400000003799E-5</c:v>
                      </c:pt>
                      <c:pt idx="2901">
                        <c:v>-4.7253400000003799E-5</c:v>
                      </c:pt>
                      <c:pt idx="2902">
                        <c:v>-4.7443400000003755E-5</c:v>
                      </c:pt>
                      <c:pt idx="2903">
                        <c:v>-4.7923400000003777E-5</c:v>
                      </c:pt>
                      <c:pt idx="2904">
                        <c:v>-5.1067800000004519E-5</c:v>
                      </c:pt>
                      <c:pt idx="2905">
                        <c:v>-5.4734400000009049E-5</c:v>
                      </c:pt>
                      <c:pt idx="2906">
                        <c:v>-5.8411000000006634E-5</c:v>
                      </c:pt>
                      <c:pt idx="2907">
                        <c:v>-5.8501000000006642E-5</c:v>
                      </c:pt>
                      <c:pt idx="2908">
                        <c:v>-5.6548800000009774E-5</c:v>
                      </c:pt>
                      <c:pt idx="2909">
                        <c:v>-5.4786600000005924E-5</c:v>
                      </c:pt>
                      <c:pt idx="2910">
                        <c:v>-4.9347800000004488E-5</c:v>
                      </c:pt>
                      <c:pt idx="2911">
                        <c:v>-4.5111200000006867E-5</c:v>
                      </c:pt>
                      <c:pt idx="2912">
                        <c:v>-4.2969000000003051E-5</c:v>
                      </c:pt>
                      <c:pt idx="2913">
                        <c:v>-4.339120000000689E-5</c:v>
                      </c:pt>
                      <c:pt idx="2914">
                        <c:v>-4.3723400000003783E-5</c:v>
                      </c:pt>
                      <c:pt idx="2915">
                        <c:v>-4.2393400000003767E-5</c:v>
                      </c:pt>
                      <c:pt idx="2916">
                        <c:v>-4.2625600000007597E-5</c:v>
                      </c:pt>
                      <c:pt idx="2917">
                        <c:v>-4.3580000000001395E-5</c:v>
                      </c:pt>
                      <c:pt idx="2918">
                        <c:v>-4.5674400000009024E-5</c:v>
                      </c:pt>
                      <c:pt idx="2919">
                        <c:v>-4.6248800000009795E-5</c:v>
                      </c:pt>
                      <c:pt idx="2920">
                        <c:v>-4.839540000000736E-5</c:v>
                      </c:pt>
                      <c:pt idx="2921">
                        <c:v>-4.9159800000008087E-5</c:v>
                      </c:pt>
                      <c:pt idx="2922">
                        <c:v>-5.0684200000001862E-5</c:v>
                      </c:pt>
                      <c:pt idx="2923">
                        <c:v>-4.9966400000005695E-5</c:v>
                      </c:pt>
                      <c:pt idx="2924">
                        <c:v>-5.0298600000009527E-5</c:v>
                      </c:pt>
                      <c:pt idx="2925">
                        <c:v>-5.1823000000003356E-5</c:v>
                      </c:pt>
                      <c:pt idx="2926">
                        <c:v>-5.2197400000004068E-5</c:v>
                      </c:pt>
                      <c:pt idx="2927">
                        <c:v>-5.3484000000001645E-5</c:v>
                      </c:pt>
                      <c:pt idx="2928">
                        <c:v>-5.3678400000009335E-5</c:v>
                      </c:pt>
                      <c:pt idx="2929">
                        <c:v>-5.3672800000003089E-5</c:v>
                      </c:pt>
                      <c:pt idx="2930">
                        <c:v>-4.9240600000006204E-5</c:v>
                      </c:pt>
                      <c:pt idx="2931">
                        <c:v>-4.8522800000003099E-5</c:v>
                      </c:pt>
                      <c:pt idx="2932">
                        <c:v>-4.7905000000006935E-5</c:v>
                      </c:pt>
                      <c:pt idx="2933">
                        <c:v>-4.6237200000003834E-5</c:v>
                      </c:pt>
                      <c:pt idx="2934">
                        <c:v>-4.4849400000007635E-5</c:v>
                      </c:pt>
                      <c:pt idx="2935">
                        <c:v>-4.7428200000009088E-5</c:v>
                      </c:pt>
                      <c:pt idx="2936">
                        <c:v>-4.8804800000006726E-5</c:v>
                      </c:pt>
                      <c:pt idx="2937">
                        <c:v>-4.7807000000003603E-5</c:v>
                      </c:pt>
                      <c:pt idx="2938">
                        <c:v>-5.0713600000008147E-5</c:v>
                      </c:pt>
                      <c:pt idx="2939">
                        <c:v>-5.0085800000005049E-5</c:v>
                      </c:pt>
                      <c:pt idx="2940">
                        <c:v>-4.6613600000008156E-5</c:v>
                      </c:pt>
                      <c:pt idx="2941">
                        <c:v>-4.2651400000004306E-5</c:v>
                      </c:pt>
                      <c:pt idx="2942">
                        <c:v>-3.9691400000004321E-5</c:v>
                      </c:pt>
                      <c:pt idx="2943">
                        <c:v>-3.7553600000008185E-5</c:v>
                      </c:pt>
                      <c:pt idx="2944">
                        <c:v>-3.7648000000001941E-5</c:v>
                      </c:pt>
                      <c:pt idx="2945">
                        <c:v>-3.5738000000001954E-5</c:v>
                      </c:pt>
                      <c:pt idx="2946">
                        <c:v>-3.5020200000005787E-5</c:v>
                      </c:pt>
                      <c:pt idx="2947">
                        <c:v>-3.3632400000009588E-5</c:v>
                      </c:pt>
                      <c:pt idx="2948">
                        <c:v>-3.1252400000009628E-5</c:v>
                      </c:pt>
                      <c:pt idx="2949">
                        <c:v>-2.8012400000009571E-5</c:v>
                      </c:pt>
                      <c:pt idx="2950">
                        <c:v>-2.7246800000003393E-5</c:v>
                      </c:pt>
                      <c:pt idx="2951">
                        <c:v>-2.667120000000411E-5</c:v>
                      </c:pt>
                      <c:pt idx="2952">
                        <c:v>-3.2204400000006295E-5</c:v>
                      </c:pt>
                      <c:pt idx="2953">
                        <c:v>-3.2488800000007E-5</c:v>
                      </c:pt>
                      <c:pt idx="2954">
                        <c:v>-3.3913200000007765E-5</c:v>
                      </c:pt>
                      <c:pt idx="2955">
                        <c:v>-3.7109800000005382E-5</c:v>
                      </c:pt>
                      <c:pt idx="2956">
                        <c:v>-3.6629800000005305E-5</c:v>
                      </c:pt>
                      <c:pt idx="2957">
                        <c:v>-3.2393200000007684E-5</c:v>
                      </c:pt>
                      <c:pt idx="2958">
                        <c:v>-3.4297600000001479E-5</c:v>
                      </c:pt>
                      <c:pt idx="2959">
                        <c:v>-3.2055400000004599E-5</c:v>
                      </c:pt>
                      <c:pt idx="2960">
                        <c:v>-3.0905400000004598E-5</c:v>
                      </c:pt>
                      <c:pt idx="2961">
                        <c:v>-3.2719800000005324E-5</c:v>
                      </c:pt>
                      <c:pt idx="2962">
                        <c:v>-3.3242000000009166E-5</c:v>
                      </c:pt>
                      <c:pt idx="2963">
                        <c:v>-3.0387600000001498E-5</c:v>
                      </c:pt>
                      <c:pt idx="2964">
                        <c:v>-3.4434200000006102E-5</c:v>
                      </c:pt>
                      <c:pt idx="2965">
                        <c:v>-3.0477600000001505E-5</c:v>
                      </c:pt>
                      <c:pt idx="2966">
                        <c:v>-2.6331000000003892E-5</c:v>
                      </c:pt>
                      <c:pt idx="2967">
                        <c:v>-1.8950000000005529E-5</c:v>
                      </c:pt>
                      <c:pt idx="2968">
                        <c:v>-1.8370000000005504E-5</c:v>
                      </c:pt>
                      <c:pt idx="2969">
                        <c:v>-1.1791200000004116E-5</c:v>
                      </c:pt>
                      <c:pt idx="2970">
                        <c:v>-1.0751200000004113E-5</c:v>
                      </c:pt>
                      <c:pt idx="2971">
                        <c:v>-1.0793400000007987E-5</c:v>
                      </c:pt>
                      <c:pt idx="2972">
                        <c:v>-1.7846600000003205E-5</c:v>
                      </c:pt>
                      <c:pt idx="2973">
                        <c:v>-2.6282000000009192E-5</c:v>
                      </c:pt>
                      <c:pt idx="2974">
                        <c:v>-3.5719600000005112E-5</c:v>
                      </c:pt>
                      <c:pt idx="2975">
                        <c:v>-4.300500000000416E-5</c:v>
                      </c:pt>
                      <c:pt idx="2976">
                        <c:v>-4.9108200000006321E-5</c:v>
                      </c:pt>
                      <c:pt idx="2977">
                        <c:v>-4.8532600000007037E-5</c:v>
                      </c:pt>
                      <c:pt idx="2978">
                        <c:v>-4.3720400000003194E-5</c:v>
                      </c:pt>
                      <c:pt idx="2979">
                        <c:v>-3.8096000000009483E-5</c:v>
                      </c:pt>
                      <c:pt idx="2980">
                        <c:v>-3.5426000000009401E-5</c:v>
                      </c:pt>
                      <c:pt idx="2981">
                        <c:v>-3.1083800000005586E-5</c:v>
                      </c:pt>
                      <c:pt idx="2982">
                        <c:v>-2.9653800000005621E-5</c:v>
                      </c:pt>
                      <c:pt idx="2983">
                        <c:v>-2.8223800000005657E-5</c:v>
                      </c:pt>
                      <c:pt idx="2984">
                        <c:v>-2.6603800000005629E-5</c:v>
                      </c:pt>
                      <c:pt idx="2985">
                        <c:v>-2.5463800000005568E-5</c:v>
                      </c:pt>
                      <c:pt idx="2986">
                        <c:v>-2.598600000000941E-5</c:v>
                      </c:pt>
                      <c:pt idx="2987">
                        <c:v>-2.6408200000006365E-5</c:v>
                      </c:pt>
                      <c:pt idx="2988">
                        <c:v>-2.6840400000003261E-5</c:v>
                      </c:pt>
                      <c:pt idx="2989">
                        <c:v>-2.7552600000007059E-5</c:v>
                      </c:pt>
                      <c:pt idx="2990">
                        <c:v>-2.8417000000007788E-5</c:v>
                      </c:pt>
                      <c:pt idx="2991">
                        <c:v>-2.6597000000007755E-5</c:v>
                      </c:pt>
                      <c:pt idx="2992">
                        <c:v>-2.340480000000394E-5</c:v>
                      </c:pt>
                      <c:pt idx="2993">
                        <c:v>-2.040260000000702E-5</c:v>
                      </c:pt>
                      <c:pt idx="2994">
                        <c:v>-1.7300400000003213E-5</c:v>
                      </c:pt>
                      <c:pt idx="2995">
                        <c:v>-1.5158200000006282E-5</c:v>
                      </c:pt>
                      <c:pt idx="2996">
                        <c:v>-1.7062600000007015E-5</c:v>
                      </c:pt>
                      <c:pt idx="2997">
                        <c:v>-1.3538200000006361E-5</c:v>
                      </c:pt>
                      <c:pt idx="2998">
                        <c:v>-1.2678200000006373E-5</c:v>
                      </c:pt>
                      <c:pt idx="2999">
                        <c:v>-1.4872600000007011E-5</c:v>
                      </c:pt>
                    </c:numCache>
                  </c:numRef>
                </c:yVal>
                <c:smooth val="0"/>
                <c:extLst xmlns:c15="http://schemas.microsoft.com/office/drawing/2012/chart">
                  <c:ext xmlns:c16="http://schemas.microsoft.com/office/drawing/2014/chart" uri="{C3380CC4-5D6E-409C-BE32-E72D297353CC}">
                    <c16:uniqueId val="{00000007-BA77-4C68-BB98-887BF9E2B1B5}"/>
                  </c:ext>
                </c:extLst>
              </c15:ser>
            </c15:filteredScatterSeries>
            <c15:filteredScatterSeries>
              <c15:ser>
                <c:idx val="1"/>
                <c:order val="8"/>
                <c:tx>
                  <c:v>2nd</c:v>
                </c:tx>
                <c:spPr>
                  <a:ln w="19050" cap="rnd">
                    <a:solidFill>
                      <a:schemeClr val="accent2"/>
                    </a:solidFill>
                    <a:round/>
                  </a:ln>
                  <a:effectLst/>
                </c:spPr>
                <c:marker>
                  <c:symbol val="none"/>
                </c:marker>
                <c:xVal>
                  <c:numRef>
                    <c:extLst xmlns:c15="http://schemas.microsoft.com/office/drawing/2012/chart">
                      <c:ext xmlns:c15="http://schemas.microsoft.com/office/drawing/2012/chart" uri="{02D57815-91ED-43cb-92C2-25804820EDAC}">
                        <c15:formulaRef>
                          <c15:sqref>Sheet1!$C$1:$C$3000</c15:sqref>
                        </c15:formulaRef>
                      </c:ext>
                    </c:extLst>
                    <c:numCache>
                      <c:formatCode>General</c:formatCode>
                      <c:ptCount val="3000"/>
                      <c:pt idx="0">
                        <c:v>1.7000000000000001E-2</c:v>
                      </c:pt>
                      <c:pt idx="1">
                        <c:v>0.41699999999999998</c:v>
                      </c:pt>
                      <c:pt idx="2">
                        <c:v>0.81699999999999995</c:v>
                      </c:pt>
                      <c:pt idx="3">
                        <c:v>1.2170000000000001</c:v>
                      </c:pt>
                      <c:pt idx="4">
                        <c:v>1.617</c:v>
                      </c:pt>
                      <c:pt idx="5">
                        <c:v>2.0169999999999999</c:v>
                      </c:pt>
                      <c:pt idx="6">
                        <c:v>2.4169999999999998</c:v>
                      </c:pt>
                      <c:pt idx="7">
                        <c:v>2.8170000000000002</c:v>
                      </c:pt>
                      <c:pt idx="8">
                        <c:v>3.2170000000000001</c:v>
                      </c:pt>
                      <c:pt idx="9">
                        <c:v>3.617</c:v>
                      </c:pt>
                      <c:pt idx="10">
                        <c:v>4.0170000000000003</c:v>
                      </c:pt>
                      <c:pt idx="11">
                        <c:v>4.4169999999999998</c:v>
                      </c:pt>
                      <c:pt idx="12">
                        <c:v>4.8170000000000002</c:v>
                      </c:pt>
                      <c:pt idx="13">
                        <c:v>5.2169999999999996</c:v>
                      </c:pt>
                      <c:pt idx="14">
                        <c:v>5.617</c:v>
                      </c:pt>
                      <c:pt idx="15">
                        <c:v>6.0170000000000003</c:v>
                      </c:pt>
                      <c:pt idx="16">
                        <c:v>6.4169999999999998</c:v>
                      </c:pt>
                      <c:pt idx="17">
                        <c:v>6.8170000000000002</c:v>
                      </c:pt>
                      <c:pt idx="18">
                        <c:v>7.2169999999999996</c:v>
                      </c:pt>
                      <c:pt idx="19">
                        <c:v>7.617</c:v>
                      </c:pt>
                      <c:pt idx="20">
                        <c:v>8.0169999999999995</c:v>
                      </c:pt>
                      <c:pt idx="21">
                        <c:v>8.4169999999999998</c:v>
                      </c:pt>
                      <c:pt idx="22">
                        <c:v>8.8170000000000002</c:v>
                      </c:pt>
                      <c:pt idx="23">
                        <c:v>9.2170000000000005</c:v>
                      </c:pt>
                      <c:pt idx="24">
                        <c:v>9.6189999999999998</c:v>
                      </c:pt>
                      <c:pt idx="25">
                        <c:v>10.019</c:v>
                      </c:pt>
                      <c:pt idx="26">
                        <c:v>10.419</c:v>
                      </c:pt>
                      <c:pt idx="27">
                        <c:v>10.819000000000001</c:v>
                      </c:pt>
                      <c:pt idx="28">
                        <c:v>11.218999999999999</c:v>
                      </c:pt>
                      <c:pt idx="29">
                        <c:v>11.619</c:v>
                      </c:pt>
                      <c:pt idx="30">
                        <c:v>12.019</c:v>
                      </c:pt>
                      <c:pt idx="31">
                        <c:v>12.419</c:v>
                      </c:pt>
                      <c:pt idx="32">
                        <c:v>12.819000000000001</c:v>
                      </c:pt>
                      <c:pt idx="33">
                        <c:v>13.218999999999999</c:v>
                      </c:pt>
                      <c:pt idx="34">
                        <c:v>13.619</c:v>
                      </c:pt>
                      <c:pt idx="35">
                        <c:v>14.019</c:v>
                      </c:pt>
                      <c:pt idx="36">
                        <c:v>14.419</c:v>
                      </c:pt>
                      <c:pt idx="37">
                        <c:v>14.819000000000001</c:v>
                      </c:pt>
                      <c:pt idx="38">
                        <c:v>15.218999999999999</c:v>
                      </c:pt>
                      <c:pt idx="39">
                        <c:v>15.619</c:v>
                      </c:pt>
                      <c:pt idx="40">
                        <c:v>16.018999999999998</c:v>
                      </c:pt>
                      <c:pt idx="41">
                        <c:v>16.419</c:v>
                      </c:pt>
                      <c:pt idx="42">
                        <c:v>16.818999999999999</c:v>
                      </c:pt>
                      <c:pt idx="43">
                        <c:v>17.219000000000001</c:v>
                      </c:pt>
                      <c:pt idx="44">
                        <c:v>17.619</c:v>
                      </c:pt>
                      <c:pt idx="45">
                        <c:v>18.018999999999998</c:v>
                      </c:pt>
                      <c:pt idx="46">
                        <c:v>18.419</c:v>
                      </c:pt>
                      <c:pt idx="47">
                        <c:v>18.818999999999999</c:v>
                      </c:pt>
                      <c:pt idx="48">
                        <c:v>19.219000000000001</c:v>
                      </c:pt>
                      <c:pt idx="49">
                        <c:v>19.619</c:v>
                      </c:pt>
                      <c:pt idx="50">
                        <c:v>20.018999999999998</c:v>
                      </c:pt>
                      <c:pt idx="51">
                        <c:v>20.419</c:v>
                      </c:pt>
                      <c:pt idx="52">
                        <c:v>20.818999999999999</c:v>
                      </c:pt>
                      <c:pt idx="53">
                        <c:v>21.219000000000001</c:v>
                      </c:pt>
                      <c:pt idx="54">
                        <c:v>21.619</c:v>
                      </c:pt>
                      <c:pt idx="55">
                        <c:v>22.018999999999998</c:v>
                      </c:pt>
                      <c:pt idx="56">
                        <c:v>22.419</c:v>
                      </c:pt>
                      <c:pt idx="57">
                        <c:v>22.818999999999999</c:v>
                      </c:pt>
                      <c:pt idx="58">
                        <c:v>23.219000000000001</c:v>
                      </c:pt>
                      <c:pt idx="59">
                        <c:v>23.619</c:v>
                      </c:pt>
                      <c:pt idx="60">
                        <c:v>24.018999999999998</c:v>
                      </c:pt>
                      <c:pt idx="61">
                        <c:v>24.419</c:v>
                      </c:pt>
                      <c:pt idx="62">
                        <c:v>24.818999999999999</c:v>
                      </c:pt>
                      <c:pt idx="63">
                        <c:v>25.219000000000001</c:v>
                      </c:pt>
                      <c:pt idx="64">
                        <c:v>25.619</c:v>
                      </c:pt>
                      <c:pt idx="65">
                        <c:v>26.018999999999998</c:v>
                      </c:pt>
                      <c:pt idx="66">
                        <c:v>26.419</c:v>
                      </c:pt>
                      <c:pt idx="67">
                        <c:v>26.818999999999999</c:v>
                      </c:pt>
                      <c:pt idx="68">
                        <c:v>27.219000000000001</c:v>
                      </c:pt>
                      <c:pt idx="69">
                        <c:v>27.619</c:v>
                      </c:pt>
                      <c:pt idx="70">
                        <c:v>28.018999999999998</c:v>
                      </c:pt>
                      <c:pt idx="71">
                        <c:v>28.419</c:v>
                      </c:pt>
                      <c:pt idx="72">
                        <c:v>28.818999999999999</c:v>
                      </c:pt>
                      <c:pt idx="73">
                        <c:v>29.219000000000001</c:v>
                      </c:pt>
                      <c:pt idx="74">
                        <c:v>29.619</c:v>
                      </c:pt>
                      <c:pt idx="75">
                        <c:v>30.02</c:v>
                      </c:pt>
                      <c:pt idx="76">
                        <c:v>30.42</c:v>
                      </c:pt>
                      <c:pt idx="77">
                        <c:v>30.818999999999999</c:v>
                      </c:pt>
                      <c:pt idx="78">
                        <c:v>31.219000000000001</c:v>
                      </c:pt>
                      <c:pt idx="79">
                        <c:v>31.619</c:v>
                      </c:pt>
                      <c:pt idx="80">
                        <c:v>32.020000000000003</c:v>
                      </c:pt>
                      <c:pt idx="81">
                        <c:v>32.418999999999997</c:v>
                      </c:pt>
                      <c:pt idx="82">
                        <c:v>32.819000000000003</c:v>
                      </c:pt>
                      <c:pt idx="83">
                        <c:v>33.22</c:v>
                      </c:pt>
                      <c:pt idx="84">
                        <c:v>33.619999999999997</c:v>
                      </c:pt>
                      <c:pt idx="85">
                        <c:v>34.020000000000003</c:v>
                      </c:pt>
                      <c:pt idx="86">
                        <c:v>34.42</c:v>
                      </c:pt>
                      <c:pt idx="87">
                        <c:v>34.82</c:v>
                      </c:pt>
                      <c:pt idx="88">
                        <c:v>35.22</c:v>
                      </c:pt>
                      <c:pt idx="89">
                        <c:v>35.619999999999997</c:v>
                      </c:pt>
                      <c:pt idx="90">
                        <c:v>36.020000000000003</c:v>
                      </c:pt>
                      <c:pt idx="91">
                        <c:v>36.42</c:v>
                      </c:pt>
                      <c:pt idx="92">
                        <c:v>36.82</c:v>
                      </c:pt>
                      <c:pt idx="93">
                        <c:v>37.22</c:v>
                      </c:pt>
                      <c:pt idx="94">
                        <c:v>37.619999999999997</c:v>
                      </c:pt>
                      <c:pt idx="95">
                        <c:v>38.020000000000003</c:v>
                      </c:pt>
                      <c:pt idx="96">
                        <c:v>38.42</c:v>
                      </c:pt>
                      <c:pt idx="97">
                        <c:v>38.82</c:v>
                      </c:pt>
                      <c:pt idx="98">
                        <c:v>39.22</c:v>
                      </c:pt>
                      <c:pt idx="99">
                        <c:v>39.619999999999997</c:v>
                      </c:pt>
                      <c:pt idx="100">
                        <c:v>40.020000000000003</c:v>
                      </c:pt>
                      <c:pt idx="101">
                        <c:v>40.42</c:v>
                      </c:pt>
                      <c:pt idx="102">
                        <c:v>40.82</c:v>
                      </c:pt>
                      <c:pt idx="103">
                        <c:v>41.22</c:v>
                      </c:pt>
                      <c:pt idx="104">
                        <c:v>41.62</c:v>
                      </c:pt>
                      <c:pt idx="105">
                        <c:v>42.02</c:v>
                      </c:pt>
                      <c:pt idx="106">
                        <c:v>42.42</c:v>
                      </c:pt>
                      <c:pt idx="107">
                        <c:v>42.82</c:v>
                      </c:pt>
                      <c:pt idx="108">
                        <c:v>43.22</c:v>
                      </c:pt>
                      <c:pt idx="109">
                        <c:v>43.62</c:v>
                      </c:pt>
                      <c:pt idx="110">
                        <c:v>44.02</c:v>
                      </c:pt>
                      <c:pt idx="111">
                        <c:v>44.42</c:v>
                      </c:pt>
                      <c:pt idx="112">
                        <c:v>44.82</c:v>
                      </c:pt>
                      <c:pt idx="113">
                        <c:v>45.22</c:v>
                      </c:pt>
                      <c:pt idx="114">
                        <c:v>45.62</c:v>
                      </c:pt>
                      <c:pt idx="115">
                        <c:v>46.02</c:v>
                      </c:pt>
                      <c:pt idx="116">
                        <c:v>46.42</c:v>
                      </c:pt>
                      <c:pt idx="117">
                        <c:v>46.82</c:v>
                      </c:pt>
                      <c:pt idx="118">
                        <c:v>47.22</c:v>
                      </c:pt>
                      <c:pt idx="119">
                        <c:v>47.62</c:v>
                      </c:pt>
                      <c:pt idx="120">
                        <c:v>48.02</c:v>
                      </c:pt>
                      <c:pt idx="121">
                        <c:v>48.42</c:v>
                      </c:pt>
                      <c:pt idx="122">
                        <c:v>48.82</c:v>
                      </c:pt>
                      <c:pt idx="123">
                        <c:v>49.22</c:v>
                      </c:pt>
                      <c:pt idx="124">
                        <c:v>49.62</c:v>
                      </c:pt>
                      <c:pt idx="125">
                        <c:v>50.02</c:v>
                      </c:pt>
                      <c:pt idx="126">
                        <c:v>50.42</c:v>
                      </c:pt>
                      <c:pt idx="127">
                        <c:v>50.82</c:v>
                      </c:pt>
                      <c:pt idx="128">
                        <c:v>51.22</c:v>
                      </c:pt>
                      <c:pt idx="129">
                        <c:v>51.62</c:v>
                      </c:pt>
                      <c:pt idx="130">
                        <c:v>52.02</c:v>
                      </c:pt>
                      <c:pt idx="131">
                        <c:v>52.42</c:v>
                      </c:pt>
                      <c:pt idx="132">
                        <c:v>52.82</c:v>
                      </c:pt>
                      <c:pt idx="133">
                        <c:v>53.22</c:v>
                      </c:pt>
                      <c:pt idx="134">
                        <c:v>53.62</c:v>
                      </c:pt>
                      <c:pt idx="135">
                        <c:v>54.021000000000001</c:v>
                      </c:pt>
                      <c:pt idx="136">
                        <c:v>54.420999999999999</c:v>
                      </c:pt>
                      <c:pt idx="137">
                        <c:v>54.82</c:v>
                      </c:pt>
                      <c:pt idx="138">
                        <c:v>55.220999999999997</c:v>
                      </c:pt>
                      <c:pt idx="139">
                        <c:v>55.62</c:v>
                      </c:pt>
                      <c:pt idx="140">
                        <c:v>56.021000000000001</c:v>
                      </c:pt>
                      <c:pt idx="141">
                        <c:v>56.420999999999999</c:v>
                      </c:pt>
                      <c:pt idx="142">
                        <c:v>56.82</c:v>
                      </c:pt>
                      <c:pt idx="143">
                        <c:v>57.220999999999997</c:v>
                      </c:pt>
                      <c:pt idx="144">
                        <c:v>57.62</c:v>
                      </c:pt>
                      <c:pt idx="145">
                        <c:v>58.021000000000001</c:v>
                      </c:pt>
                      <c:pt idx="146">
                        <c:v>58.420999999999999</c:v>
                      </c:pt>
                      <c:pt idx="147">
                        <c:v>58.82</c:v>
                      </c:pt>
                      <c:pt idx="148">
                        <c:v>59.220999999999997</c:v>
                      </c:pt>
                      <c:pt idx="149">
                        <c:v>59.62</c:v>
                      </c:pt>
                      <c:pt idx="150">
                        <c:v>60.021000000000001</c:v>
                      </c:pt>
                      <c:pt idx="151">
                        <c:v>60.420999999999999</c:v>
                      </c:pt>
                      <c:pt idx="152">
                        <c:v>60.82</c:v>
                      </c:pt>
                      <c:pt idx="153">
                        <c:v>61.220999999999997</c:v>
                      </c:pt>
                      <c:pt idx="154">
                        <c:v>61.621000000000002</c:v>
                      </c:pt>
                      <c:pt idx="155">
                        <c:v>62.021000000000001</c:v>
                      </c:pt>
                      <c:pt idx="156">
                        <c:v>62.420999999999999</c:v>
                      </c:pt>
                      <c:pt idx="157">
                        <c:v>62.820999999999998</c:v>
                      </c:pt>
                      <c:pt idx="158">
                        <c:v>63.220999999999997</c:v>
                      </c:pt>
                      <c:pt idx="159">
                        <c:v>63.621000000000002</c:v>
                      </c:pt>
                      <c:pt idx="160">
                        <c:v>64.021000000000001</c:v>
                      </c:pt>
                      <c:pt idx="161">
                        <c:v>64.421000000000006</c:v>
                      </c:pt>
                      <c:pt idx="162">
                        <c:v>64.820999999999998</c:v>
                      </c:pt>
                      <c:pt idx="163">
                        <c:v>65.221000000000004</c:v>
                      </c:pt>
                      <c:pt idx="164">
                        <c:v>65.620999999999995</c:v>
                      </c:pt>
                      <c:pt idx="165">
                        <c:v>66.021000000000001</c:v>
                      </c:pt>
                      <c:pt idx="166">
                        <c:v>66.421000000000006</c:v>
                      </c:pt>
                      <c:pt idx="167">
                        <c:v>66.820999999999998</c:v>
                      </c:pt>
                      <c:pt idx="168">
                        <c:v>67.221000000000004</c:v>
                      </c:pt>
                      <c:pt idx="169">
                        <c:v>67.620999999999995</c:v>
                      </c:pt>
                      <c:pt idx="170">
                        <c:v>68.021000000000001</c:v>
                      </c:pt>
                      <c:pt idx="171">
                        <c:v>68.421000000000006</c:v>
                      </c:pt>
                      <c:pt idx="172">
                        <c:v>68.820999999999998</c:v>
                      </c:pt>
                      <c:pt idx="173">
                        <c:v>69.221000000000004</c:v>
                      </c:pt>
                      <c:pt idx="174">
                        <c:v>69.625</c:v>
                      </c:pt>
                      <c:pt idx="175">
                        <c:v>70.025000000000006</c:v>
                      </c:pt>
                      <c:pt idx="176">
                        <c:v>70.424999999999997</c:v>
                      </c:pt>
                      <c:pt idx="177">
                        <c:v>70.825000000000003</c:v>
                      </c:pt>
                      <c:pt idx="178">
                        <c:v>71.224999999999994</c:v>
                      </c:pt>
                      <c:pt idx="179">
                        <c:v>71.625</c:v>
                      </c:pt>
                      <c:pt idx="180">
                        <c:v>72.025000000000006</c:v>
                      </c:pt>
                      <c:pt idx="181">
                        <c:v>72.424999999999997</c:v>
                      </c:pt>
                      <c:pt idx="182">
                        <c:v>72.825000000000003</c:v>
                      </c:pt>
                      <c:pt idx="183">
                        <c:v>73.224999999999994</c:v>
                      </c:pt>
                      <c:pt idx="184">
                        <c:v>73.625</c:v>
                      </c:pt>
                      <c:pt idx="185">
                        <c:v>74.025000000000006</c:v>
                      </c:pt>
                      <c:pt idx="186">
                        <c:v>74.424999999999997</c:v>
                      </c:pt>
                      <c:pt idx="187">
                        <c:v>74.825000000000003</c:v>
                      </c:pt>
                      <c:pt idx="188">
                        <c:v>75.224999999999994</c:v>
                      </c:pt>
                      <c:pt idx="189">
                        <c:v>75.625</c:v>
                      </c:pt>
                      <c:pt idx="190">
                        <c:v>76.025000000000006</c:v>
                      </c:pt>
                      <c:pt idx="191">
                        <c:v>76.424999999999997</c:v>
                      </c:pt>
                      <c:pt idx="192">
                        <c:v>76.825000000000003</c:v>
                      </c:pt>
                      <c:pt idx="193">
                        <c:v>77.224999999999994</c:v>
                      </c:pt>
                      <c:pt idx="194">
                        <c:v>77.628</c:v>
                      </c:pt>
                      <c:pt idx="195">
                        <c:v>78.028000000000006</c:v>
                      </c:pt>
                      <c:pt idx="196">
                        <c:v>78.427999999999997</c:v>
                      </c:pt>
                      <c:pt idx="197">
                        <c:v>78.828000000000003</c:v>
                      </c:pt>
                      <c:pt idx="198">
                        <c:v>79.227999999999994</c:v>
                      </c:pt>
                      <c:pt idx="199">
                        <c:v>79.628</c:v>
                      </c:pt>
                      <c:pt idx="200">
                        <c:v>80.028000000000006</c:v>
                      </c:pt>
                      <c:pt idx="201">
                        <c:v>80.427999999999997</c:v>
                      </c:pt>
                      <c:pt idx="202">
                        <c:v>80.828000000000003</c:v>
                      </c:pt>
                      <c:pt idx="203">
                        <c:v>81.227999999999994</c:v>
                      </c:pt>
                      <c:pt idx="204">
                        <c:v>81.628</c:v>
                      </c:pt>
                      <c:pt idx="205">
                        <c:v>82.028000000000006</c:v>
                      </c:pt>
                      <c:pt idx="206">
                        <c:v>82.427999999999997</c:v>
                      </c:pt>
                      <c:pt idx="207">
                        <c:v>82.828000000000003</c:v>
                      </c:pt>
                      <c:pt idx="208">
                        <c:v>83.227999999999994</c:v>
                      </c:pt>
                      <c:pt idx="209">
                        <c:v>83.628</c:v>
                      </c:pt>
                      <c:pt idx="210">
                        <c:v>84.028000000000006</c:v>
                      </c:pt>
                      <c:pt idx="211">
                        <c:v>84.427999999999997</c:v>
                      </c:pt>
                      <c:pt idx="212">
                        <c:v>84.828000000000003</c:v>
                      </c:pt>
                      <c:pt idx="213">
                        <c:v>85.227999999999994</c:v>
                      </c:pt>
                      <c:pt idx="214">
                        <c:v>85.628</c:v>
                      </c:pt>
                      <c:pt idx="215">
                        <c:v>86.028000000000006</c:v>
                      </c:pt>
                      <c:pt idx="216">
                        <c:v>86.427999999999997</c:v>
                      </c:pt>
                      <c:pt idx="217">
                        <c:v>86.828000000000003</c:v>
                      </c:pt>
                      <c:pt idx="218">
                        <c:v>87.227999999999994</c:v>
                      </c:pt>
                      <c:pt idx="219">
                        <c:v>87.628</c:v>
                      </c:pt>
                      <c:pt idx="220">
                        <c:v>88.028000000000006</c:v>
                      </c:pt>
                      <c:pt idx="221">
                        <c:v>88.427999999999997</c:v>
                      </c:pt>
                      <c:pt idx="222">
                        <c:v>88.828000000000003</c:v>
                      </c:pt>
                      <c:pt idx="223">
                        <c:v>89.227999999999994</c:v>
                      </c:pt>
                      <c:pt idx="224">
                        <c:v>89.628</c:v>
                      </c:pt>
                      <c:pt idx="225">
                        <c:v>90.028000000000006</c:v>
                      </c:pt>
                      <c:pt idx="226">
                        <c:v>90.427999999999997</c:v>
                      </c:pt>
                      <c:pt idx="227">
                        <c:v>90.828000000000003</c:v>
                      </c:pt>
                      <c:pt idx="228">
                        <c:v>91.227999999999994</c:v>
                      </c:pt>
                      <c:pt idx="229">
                        <c:v>91.628</c:v>
                      </c:pt>
                      <c:pt idx="230">
                        <c:v>92.028000000000006</c:v>
                      </c:pt>
                      <c:pt idx="231">
                        <c:v>92.427999999999997</c:v>
                      </c:pt>
                      <c:pt idx="232">
                        <c:v>92.828000000000003</c:v>
                      </c:pt>
                      <c:pt idx="233">
                        <c:v>93.227999999999994</c:v>
                      </c:pt>
                      <c:pt idx="234">
                        <c:v>93.628</c:v>
                      </c:pt>
                      <c:pt idx="235">
                        <c:v>94.028000000000006</c:v>
                      </c:pt>
                      <c:pt idx="236">
                        <c:v>94.427999999999997</c:v>
                      </c:pt>
                      <c:pt idx="237">
                        <c:v>94.828000000000003</c:v>
                      </c:pt>
                      <c:pt idx="238">
                        <c:v>95.227999999999994</c:v>
                      </c:pt>
                      <c:pt idx="239">
                        <c:v>95.628</c:v>
                      </c:pt>
                      <c:pt idx="240">
                        <c:v>96.028000000000006</c:v>
                      </c:pt>
                      <c:pt idx="241">
                        <c:v>96.427999999999997</c:v>
                      </c:pt>
                      <c:pt idx="242">
                        <c:v>96.828000000000003</c:v>
                      </c:pt>
                      <c:pt idx="243">
                        <c:v>97.227999999999994</c:v>
                      </c:pt>
                      <c:pt idx="244">
                        <c:v>97.628</c:v>
                      </c:pt>
                      <c:pt idx="245">
                        <c:v>98.028000000000006</c:v>
                      </c:pt>
                      <c:pt idx="246">
                        <c:v>98.427999999999997</c:v>
                      </c:pt>
                      <c:pt idx="247">
                        <c:v>98.828000000000003</c:v>
                      </c:pt>
                      <c:pt idx="248">
                        <c:v>99.227999999999994</c:v>
                      </c:pt>
                      <c:pt idx="249">
                        <c:v>99.628</c:v>
                      </c:pt>
                      <c:pt idx="250">
                        <c:v>100.02800000000001</c:v>
                      </c:pt>
                      <c:pt idx="251">
                        <c:v>100.428</c:v>
                      </c:pt>
                      <c:pt idx="252">
                        <c:v>100.828</c:v>
                      </c:pt>
                      <c:pt idx="253">
                        <c:v>101.22799999999999</c:v>
                      </c:pt>
                      <c:pt idx="254">
                        <c:v>101.628</c:v>
                      </c:pt>
                      <c:pt idx="255">
                        <c:v>102.02800000000001</c:v>
                      </c:pt>
                      <c:pt idx="256">
                        <c:v>102.428</c:v>
                      </c:pt>
                      <c:pt idx="257">
                        <c:v>102.828</c:v>
                      </c:pt>
                      <c:pt idx="258">
                        <c:v>103.22799999999999</c:v>
                      </c:pt>
                      <c:pt idx="259">
                        <c:v>103.628</c:v>
                      </c:pt>
                      <c:pt idx="260">
                        <c:v>104.02800000000001</c:v>
                      </c:pt>
                      <c:pt idx="261">
                        <c:v>104.428</c:v>
                      </c:pt>
                      <c:pt idx="262">
                        <c:v>104.828</c:v>
                      </c:pt>
                      <c:pt idx="263">
                        <c:v>105.22799999999999</c:v>
                      </c:pt>
                      <c:pt idx="264">
                        <c:v>105.629</c:v>
                      </c:pt>
                      <c:pt idx="265">
                        <c:v>106.029</c:v>
                      </c:pt>
                      <c:pt idx="266">
                        <c:v>106.428</c:v>
                      </c:pt>
                      <c:pt idx="267">
                        <c:v>106.828</c:v>
                      </c:pt>
                      <c:pt idx="268">
                        <c:v>107.229</c:v>
                      </c:pt>
                      <c:pt idx="269">
                        <c:v>107.629</c:v>
                      </c:pt>
                      <c:pt idx="270">
                        <c:v>108.029</c:v>
                      </c:pt>
                      <c:pt idx="271">
                        <c:v>108.428</c:v>
                      </c:pt>
                      <c:pt idx="272">
                        <c:v>108.828</c:v>
                      </c:pt>
                      <c:pt idx="273">
                        <c:v>109.229</c:v>
                      </c:pt>
                      <c:pt idx="274">
                        <c:v>109.629</c:v>
                      </c:pt>
                      <c:pt idx="275">
                        <c:v>110.029</c:v>
                      </c:pt>
                      <c:pt idx="276">
                        <c:v>110.429</c:v>
                      </c:pt>
                      <c:pt idx="277">
                        <c:v>110.82899999999999</c:v>
                      </c:pt>
                      <c:pt idx="278">
                        <c:v>111.229</c:v>
                      </c:pt>
                      <c:pt idx="279">
                        <c:v>111.629</c:v>
                      </c:pt>
                      <c:pt idx="280">
                        <c:v>112.029</c:v>
                      </c:pt>
                      <c:pt idx="281">
                        <c:v>112.429</c:v>
                      </c:pt>
                      <c:pt idx="282">
                        <c:v>112.82899999999999</c:v>
                      </c:pt>
                      <c:pt idx="283">
                        <c:v>113.229</c:v>
                      </c:pt>
                      <c:pt idx="284">
                        <c:v>113.629</c:v>
                      </c:pt>
                      <c:pt idx="285">
                        <c:v>114.029</c:v>
                      </c:pt>
                      <c:pt idx="286">
                        <c:v>114.429</c:v>
                      </c:pt>
                      <c:pt idx="287">
                        <c:v>114.82899999999999</c:v>
                      </c:pt>
                      <c:pt idx="288">
                        <c:v>115.229</c:v>
                      </c:pt>
                      <c:pt idx="289">
                        <c:v>115.629</c:v>
                      </c:pt>
                      <c:pt idx="290">
                        <c:v>116.029</c:v>
                      </c:pt>
                      <c:pt idx="291">
                        <c:v>116.429</c:v>
                      </c:pt>
                      <c:pt idx="292">
                        <c:v>116.82899999999999</c:v>
                      </c:pt>
                      <c:pt idx="293">
                        <c:v>117.229</c:v>
                      </c:pt>
                      <c:pt idx="294">
                        <c:v>117.629</c:v>
                      </c:pt>
                      <c:pt idx="295">
                        <c:v>118.029</c:v>
                      </c:pt>
                      <c:pt idx="296">
                        <c:v>118.429</c:v>
                      </c:pt>
                      <c:pt idx="297">
                        <c:v>118.82899999999999</c:v>
                      </c:pt>
                      <c:pt idx="298">
                        <c:v>119.229</c:v>
                      </c:pt>
                      <c:pt idx="299">
                        <c:v>119.629</c:v>
                      </c:pt>
                      <c:pt idx="300">
                        <c:v>120.029</c:v>
                      </c:pt>
                      <c:pt idx="301">
                        <c:v>120.429</c:v>
                      </c:pt>
                      <c:pt idx="302">
                        <c:v>120.82899999999999</c:v>
                      </c:pt>
                      <c:pt idx="303">
                        <c:v>121.229</c:v>
                      </c:pt>
                      <c:pt idx="304">
                        <c:v>121.629</c:v>
                      </c:pt>
                      <c:pt idx="305">
                        <c:v>122.029</c:v>
                      </c:pt>
                      <c:pt idx="306">
                        <c:v>122.429</c:v>
                      </c:pt>
                      <c:pt idx="307">
                        <c:v>122.82899999999999</c:v>
                      </c:pt>
                      <c:pt idx="308">
                        <c:v>123.229</c:v>
                      </c:pt>
                      <c:pt idx="309">
                        <c:v>123.629</c:v>
                      </c:pt>
                      <c:pt idx="310">
                        <c:v>124.029</c:v>
                      </c:pt>
                      <c:pt idx="311">
                        <c:v>124.429</c:v>
                      </c:pt>
                      <c:pt idx="312">
                        <c:v>124.82899999999999</c:v>
                      </c:pt>
                      <c:pt idx="313">
                        <c:v>125.229</c:v>
                      </c:pt>
                      <c:pt idx="314">
                        <c:v>125.629</c:v>
                      </c:pt>
                      <c:pt idx="315">
                        <c:v>126.029</c:v>
                      </c:pt>
                      <c:pt idx="316">
                        <c:v>126.429</c:v>
                      </c:pt>
                      <c:pt idx="317">
                        <c:v>126.82899999999999</c:v>
                      </c:pt>
                      <c:pt idx="318">
                        <c:v>127.229</c:v>
                      </c:pt>
                      <c:pt idx="319">
                        <c:v>127.629</c:v>
                      </c:pt>
                      <c:pt idx="320">
                        <c:v>128.029</c:v>
                      </c:pt>
                      <c:pt idx="321">
                        <c:v>128.429</c:v>
                      </c:pt>
                      <c:pt idx="322">
                        <c:v>128.82900000000001</c:v>
                      </c:pt>
                      <c:pt idx="323">
                        <c:v>129.22900000000001</c:v>
                      </c:pt>
                      <c:pt idx="324">
                        <c:v>129.62899999999999</c:v>
                      </c:pt>
                      <c:pt idx="325">
                        <c:v>130.029</c:v>
                      </c:pt>
                      <c:pt idx="326">
                        <c:v>130.429</c:v>
                      </c:pt>
                      <c:pt idx="327">
                        <c:v>130.82900000000001</c:v>
                      </c:pt>
                      <c:pt idx="328">
                        <c:v>131.22900000000001</c:v>
                      </c:pt>
                      <c:pt idx="329">
                        <c:v>131.62899999999999</c:v>
                      </c:pt>
                      <c:pt idx="330">
                        <c:v>132.029</c:v>
                      </c:pt>
                      <c:pt idx="331">
                        <c:v>132.429</c:v>
                      </c:pt>
                      <c:pt idx="332">
                        <c:v>132.82900000000001</c:v>
                      </c:pt>
                      <c:pt idx="333">
                        <c:v>133.22900000000001</c:v>
                      </c:pt>
                      <c:pt idx="334">
                        <c:v>133.62899999999999</c:v>
                      </c:pt>
                      <c:pt idx="335">
                        <c:v>134.029</c:v>
                      </c:pt>
                      <c:pt idx="336">
                        <c:v>134.429</c:v>
                      </c:pt>
                      <c:pt idx="337">
                        <c:v>134.82900000000001</c:v>
                      </c:pt>
                      <c:pt idx="338">
                        <c:v>135.22900000000001</c:v>
                      </c:pt>
                      <c:pt idx="339">
                        <c:v>135.62899999999999</c:v>
                      </c:pt>
                      <c:pt idx="340">
                        <c:v>136.029</c:v>
                      </c:pt>
                      <c:pt idx="341">
                        <c:v>136.429</c:v>
                      </c:pt>
                      <c:pt idx="342">
                        <c:v>136.82900000000001</c:v>
                      </c:pt>
                      <c:pt idx="343">
                        <c:v>137.22900000000001</c:v>
                      </c:pt>
                      <c:pt idx="344">
                        <c:v>137.62899999999999</c:v>
                      </c:pt>
                      <c:pt idx="345">
                        <c:v>138.029</c:v>
                      </c:pt>
                      <c:pt idx="346">
                        <c:v>138.429</c:v>
                      </c:pt>
                      <c:pt idx="347">
                        <c:v>138.82900000000001</c:v>
                      </c:pt>
                      <c:pt idx="348">
                        <c:v>139.22900000000001</c:v>
                      </c:pt>
                      <c:pt idx="349">
                        <c:v>139.62899999999999</c:v>
                      </c:pt>
                      <c:pt idx="350">
                        <c:v>140.029</c:v>
                      </c:pt>
                      <c:pt idx="351">
                        <c:v>140.429</c:v>
                      </c:pt>
                      <c:pt idx="352">
                        <c:v>140.82900000000001</c:v>
                      </c:pt>
                      <c:pt idx="353">
                        <c:v>141.22900000000001</c:v>
                      </c:pt>
                      <c:pt idx="354">
                        <c:v>141.63</c:v>
                      </c:pt>
                      <c:pt idx="355">
                        <c:v>142.029</c:v>
                      </c:pt>
                      <c:pt idx="356">
                        <c:v>142.429</c:v>
                      </c:pt>
                      <c:pt idx="357">
                        <c:v>142.82900000000001</c:v>
                      </c:pt>
                      <c:pt idx="358">
                        <c:v>143.22900000000001</c:v>
                      </c:pt>
                      <c:pt idx="359">
                        <c:v>143.62899999999999</c:v>
                      </c:pt>
                      <c:pt idx="360">
                        <c:v>144.029</c:v>
                      </c:pt>
                      <c:pt idx="361">
                        <c:v>144.429</c:v>
                      </c:pt>
                      <c:pt idx="362">
                        <c:v>144.82900000000001</c:v>
                      </c:pt>
                      <c:pt idx="363">
                        <c:v>145.22900000000001</c:v>
                      </c:pt>
                      <c:pt idx="364">
                        <c:v>145.63200000000001</c:v>
                      </c:pt>
                      <c:pt idx="365">
                        <c:v>146.03200000000001</c:v>
                      </c:pt>
                      <c:pt idx="366">
                        <c:v>146.43199999999999</c:v>
                      </c:pt>
                      <c:pt idx="367">
                        <c:v>146.83199999999999</c:v>
                      </c:pt>
                      <c:pt idx="368">
                        <c:v>147.232</c:v>
                      </c:pt>
                      <c:pt idx="369">
                        <c:v>147.63200000000001</c:v>
                      </c:pt>
                      <c:pt idx="370">
                        <c:v>148.03200000000001</c:v>
                      </c:pt>
                      <c:pt idx="371">
                        <c:v>148.43199999999999</c:v>
                      </c:pt>
                      <c:pt idx="372">
                        <c:v>148.83199999999999</c:v>
                      </c:pt>
                      <c:pt idx="373">
                        <c:v>149.232</c:v>
                      </c:pt>
                      <c:pt idx="374">
                        <c:v>149.63200000000001</c:v>
                      </c:pt>
                      <c:pt idx="375">
                        <c:v>150.03200000000001</c:v>
                      </c:pt>
                      <c:pt idx="376">
                        <c:v>150.43199999999999</c:v>
                      </c:pt>
                      <c:pt idx="377">
                        <c:v>150.83199999999999</c:v>
                      </c:pt>
                      <c:pt idx="378">
                        <c:v>151.232</c:v>
                      </c:pt>
                      <c:pt idx="379">
                        <c:v>151.63200000000001</c:v>
                      </c:pt>
                      <c:pt idx="380">
                        <c:v>152.03200000000001</c:v>
                      </c:pt>
                      <c:pt idx="381">
                        <c:v>152.43199999999999</c:v>
                      </c:pt>
                      <c:pt idx="382">
                        <c:v>152.83199999999999</c:v>
                      </c:pt>
                      <c:pt idx="383">
                        <c:v>153.232</c:v>
                      </c:pt>
                      <c:pt idx="384">
                        <c:v>153.63200000000001</c:v>
                      </c:pt>
                      <c:pt idx="385">
                        <c:v>154.03200000000001</c:v>
                      </c:pt>
                      <c:pt idx="386">
                        <c:v>154.43199999999999</c:v>
                      </c:pt>
                      <c:pt idx="387">
                        <c:v>154.83199999999999</c:v>
                      </c:pt>
                      <c:pt idx="388">
                        <c:v>155.232</c:v>
                      </c:pt>
                      <c:pt idx="389">
                        <c:v>155.63200000000001</c:v>
                      </c:pt>
                      <c:pt idx="390">
                        <c:v>156.03200000000001</c:v>
                      </c:pt>
                      <c:pt idx="391">
                        <c:v>156.43199999999999</c:v>
                      </c:pt>
                      <c:pt idx="392">
                        <c:v>156.83199999999999</c:v>
                      </c:pt>
                      <c:pt idx="393">
                        <c:v>157.232</c:v>
                      </c:pt>
                      <c:pt idx="394">
                        <c:v>157.63200000000001</c:v>
                      </c:pt>
                      <c:pt idx="395">
                        <c:v>158.03200000000001</c:v>
                      </c:pt>
                      <c:pt idx="396">
                        <c:v>158.43199999999999</c:v>
                      </c:pt>
                      <c:pt idx="397">
                        <c:v>158.83199999999999</c:v>
                      </c:pt>
                      <c:pt idx="398">
                        <c:v>159.232</c:v>
                      </c:pt>
                      <c:pt idx="399">
                        <c:v>159.63200000000001</c:v>
                      </c:pt>
                      <c:pt idx="400">
                        <c:v>160.03200000000001</c:v>
                      </c:pt>
                      <c:pt idx="401">
                        <c:v>160.43199999999999</c:v>
                      </c:pt>
                      <c:pt idx="402">
                        <c:v>160.83199999999999</c:v>
                      </c:pt>
                      <c:pt idx="403">
                        <c:v>161.232</c:v>
                      </c:pt>
                      <c:pt idx="404">
                        <c:v>161.63200000000001</c:v>
                      </c:pt>
                      <c:pt idx="405">
                        <c:v>162.03200000000001</c:v>
                      </c:pt>
                      <c:pt idx="406">
                        <c:v>162.43199999999999</c:v>
                      </c:pt>
                      <c:pt idx="407">
                        <c:v>162.83199999999999</c:v>
                      </c:pt>
                      <c:pt idx="408">
                        <c:v>163.232</c:v>
                      </c:pt>
                      <c:pt idx="409">
                        <c:v>163.63200000000001</c:v>
                      </c:pt>
                      <c:pt idx="410">
                        <c:v>164.03200000000001</c:v>
                      </c:pt>
                      <c:pt idx="411">
                        <c:v>164.43199999999999</c:v>
                      </c:pt>
                      <c:pt idx="412">
                        <c:v>164.83199999999999</c:v>
                      </c:pt>
                      <c:pt idx="413">
                        <c:v>165.232</c:v>
                      </c:pt>
                      <c:pt idx="414">
                        <c:v>165.63200000000001</c:v>
                      </c:pt>
                      <c:pt idx="415">
                        <c:v>166.03200000000001</c:v>
                      </c:pt>
                      <c:pt idx="416">
                        <c:v>166.43199999999999</c:v>
                      </c:pt>
                      <c:pt idx="417">
                        <c:v>166.83199999999999</c:v>
                      </c:pt>
                      <c:pt idx="418">
                        <c:v>167.232</c:v>
                      </c:pt>
                      <c:pt idx="419">
                        <c:v>167.63200000000001</c:v>
                      </c:pt>
                      <c:pt idx="420">
                        <c:v>168.03200000000001</c:v>
                      </c:pt>
                      <c:pt idx="421">
                        <c:v>168.43199999999999</c:v>
                      </c:pt>
                      <c:pt idx="422">
                        <c:v>168.83199999999999</c:v>
                      </c:pt>
                      <c:pt idx="423">
                        <c:v>169.232</c:v>
                      </c:pt>
                      <c:pt idx="424">
                        <c:v>169.63200000000001</c:v>
                      </c:pt>
                      <c:pt idx="425">
                        <c:v>170.03200000000001</c:v>
                      </c:pt>
                      <c:pt idx="426">
                        <c:v>170.43199999999999</c:v>
                      </c:pt>
                      <c:pt idx="427">
                        <c:v>170.83199999999999</c:v>
                      </c:pt>
                      <c:pt idx="428">
                        <c:v>171.232</c:v>
                      </c:pt>
                      <c:pt idx="429">
                        <c:v>171.63200000000001</c:v>
                      </c:pt>
                      <c:pt idx="430">
                        <c:v>172.03200000000001</c:v>
                      </c:pt>
                      <c:pt idx="431">
                        <c:v>172.43199999999999</c:v>
                      </c:pt>
                      <c:pt idx="432">
                        <c:v>172.83199999999999</c:v>
                      </c:pt>
                      <c:pt idx="433">
                        <c:v>173.232</c:v>
                      </c:pt>
                      <c:pt idx="434">
                        <c:v>173.63300000000001</c:v>
                      </c:pt>
                      <c:pt idx="435">
                        <c:v>174.03299999999999</c:v>
                      </c:pt>
                      <c:pt idx="436">
                        <c:v>174.43199999999999</c:v>
                      </c:pt>
                      <c:pt idx="437">
                        <c:v>174.833</c:v>
                      </c:pt>
                      <c:pt idx="438">
                        <c:v>175.232</c:v>
                      </c:pt>
                      <c:pt idx="439">
                        <c:v>175.63300000000001</c:v>
                      </c:pt>
                      <c:pt idx="440">
                        <c:v>176.03299999999999</c:v>
                      </c:pt>
                      <c:pt idx="441">
                        <c:v>176.43199999999999</c:v>
                      </c:pt>
                      <c:pt idx="442">
                        <c:v>176.833</c:v>
                      </c:pt>
                      <c:pt idx="443">
                        <c:v>177.232</c:v>
                      </c:pt>
                      <c:pt idx="444">
                        <c:v>177.63499999999999</c:v>
                      </c:pt>
                      <c:pt idx="445">
                        <c:v>178.035</c:v>
                      </c:pt>
                      <c:pt idx="446">
                        <c:v>178.435</c:v>
                      </c:pt>
                      <c:pt idx="447">
                        <c:v>178.83500000000001</c:v>
                      </c:pt>
                      <c:pt idx="448">
                        <c:v>179.23500000000001</c:v>
                      </c:pt>
                      <c:pt idx="449">
                        <c:v>179.63499999999999</c:v>
                      </c:pt>
                      <c:pt idx="450">
                        <c:v>180.035</c:v>
                      </c:pt>
                      <c:pt idx="451">
                        <c:v>180.435</c:v>
                      </c:pt>
                      <c:pt idx="452">
                        <c:v>180.83500000000001</c:v>
                      </c:pt>
                      <c:pt idx="453">
                        <c:v>181.23500000000001</c:v>
                      </c:pt>
                      <c:pt idx="454">
                        <c:v>181.63499999999999</c:v>
                      </c:pt>
                      <c:pt idx="455">
                        <c:v>182.035</c:v>
                      </c:pt>
                      <c:pt idx="456">
                        <c:v>182.435</c:v>
                      </c:pt>
                      <c:pt idx="457">
                        <c:v>182.83500000000001</c:v>
                      </c:pt>
                      <c:pt idx="458">
                        <c:v>183.23500000000001</c:v>
                      </c:pt>
                      <c:pt idx="459">
                        <c:v>183.63499999999999</c:v>
                      </c:pt>
                      <c:pt idx="460">
                        <c:v>184.035</c:v>
                      </c:pt>
                      <c:pt idx="461">
                        <c:v>184.435</c:v>
                      </c:pt>
                      <c:pt idx="462">
                        <c:v>184.83500000000001</c:v>
                      </c:pt>
                      <c:pt idx="463">
                        <c:v>185.23500000000001</c:v>
                      </c:pt>
                      <c:pt idx="464">
                        <c:v>185.63499999999999</c:v>
                      </c:pt>
                      <c:pt idx="465">
                        <c:v>186.035</c:v>
                      </c:pt>
                      <c:pt idx="466">
                        <c:v>186.435</c:v>
                      </c:pt>
                      <c:pt idx="467">
                        <c:v>186.83500000000001</c:v>
                      </c:pt>
                      <c:pt idx="468">
                        <c:v>187.23500000000001</c:v>
                      </c:pt>
                      <c:pt idx="469">
                        <c:v>187.63499999999999</c:v>
                      </c:pt>
                      <c:pt idx="470">
                        <c:v>188.035</c:v>
                      </c:pt>
                      <c:pt idx="471">
                        <c:v>188.435</c:v>
                      </c:pt>
                      <c:pt idx="472">
                        <c:v>188.83500000000001</c:v>
                      </c:pt>
                      <c:pt idx="473">
                        <c:v>189.23500000000001</c:v>
                      </c:pt>
                      <c:pt idx="474">
                        <c:v>189.63499999999999</c:v>
                      </c:pt>
                      <c:pt idx="475">
                        <c:v>190.035</c:v>
                      </c:pt>
                      <c:pt idx="476">
                        <c:v>190.435</c:v>
                      </c:pt>
                      <c:pt idx="477">
                        <c:v>190.83500000000001</c:v>
                      </c:pt>
                      <c:pt idx="478">
                        <c:v>191.23500000000001</c:v>
                      </c:pt>
                      <c:pt idx="479">
                        <c:v>191.63499999999999</c:v>
                      </c:pt>
                      <c:pt idx="480">
                        <c:v>192.035</c:v>
                      </c:pt>
                      <c:pt idx="481">
                        <c:v>192.435</c:v>
                      </c:pt>
                      <c:pt idx="482">
                        <c:v>192.83500000000001</c:v>
                      </c:pt>
                      <c:pt idx="483">
                        <c:v>193.23500000000001</c:v>
                      </c:pt>
                      <c:pt idx="484">
                        <c:v>193.636</c:v>
                      </c:pt>
                      <c:pt idx="485">
                        <c:v>194.036</c:v>
                      </c:pt>
                      <c:pt idx="486">
                        <c:v>194.43600000000001</c:v>
                      </c:pt>
                      <c:pt idx="487">
                        <c:v>194.83600000000001</c:v>
                      </c:pt>
                      <c:pt idx="488">
                        <c:v>195.23599999999999</c:v>
                      </c:pt>
                      <c:pt idx="489">
                        <c:v>195.636</c:v>
                      </c:pt>
                      <c:pt idx="490">
                        <c:v>196.036</c:v>
                      </c:pt>
                      <c:pt idx="491">
                        <c:v>196.43600000000001</c:v>
                      </c:pt>
                      <c:pt idx="492">
                        <c:v>196.83600000000001</c:v>
                      </c:pt>
                      <c:pt idx="493">
                        <c:v>197.23599999999999</c:v>
                      </c:pt>
                      <c:pt idx="494">
                        <c:v>197.636</c:v>
                      </c:pt>
                      <c:pt idx="495">
                        <c:v>198.036</c:v>
                      </c:pt>
                      <c:pt idx="496">
                        <c:v>198.43600000000001</c:v>
                      </c:pt>
                      <c:pt idx="497">
                        <c:v>198.83600000000001</c:v>
                      </c:pt>
                      <c:pt idx="498">
                        <c:v>199.23599999999999</c:v>
                      </c:pt>
                      <c:pt idx="499">
                        <c:v>199.636</c:v>
                      </c:pt>
                      <c:pt idx="500">
                        <c:v>200.036</c:v>
                      </c:pt>
                      <c:pt idx="501">
                        <c:v>200.43600000000001</c:v>
                      </c:pt>
                      <c:pt idx="502">
                        <c:v>200.83600000000001</c:v>
                      </c:pt>
                      <c:pt idx="503">
                        <c:v>201.23599999999999</c:v>
                      </c:pt>
                      <c:pt idx="504">
                        <c:v>201.636</c:v>
                      </c:pt>
                      <c:pt idx="505">
                        <c:v>202.036</c:v>
                      </c:pt>
                      <c:pt idx="506">
                        <c:v>202.43600000000001</c:v>
                      </c:pt>
                      <c:pt idx="507">
                        <c:v>202.83600000000001</c:v>
                      </c:pt>
                      <c:pt idx="508">
                        <c:v>203.23599999999999</c:v>
                      </c:pt>
                      <c:pt idx="509">
                        <c:v>203.636</c:v>
                      </c:pt>
                      <c:pt idx="510">
                        <c:v>204.036</c:v>
                      </c:pt>
                      <c:pt idx="511">
                        <c:v>204.43600000000001</c:v>
                      </c:pt>
                      <c:pt idx="512">
                        <c:v>204.83600000000001</c:v>
                      </c:pt>
                      <c:pt idx="513">
                        <c:v>205.23599999999999</c:v>
                      </c:pt>
                      <c:pt idx="514">
                        <c:v>205.636</c:v>
                      </c:pt>
                      <c:pt idx="515">
                        <c:v>206.036</c:v>
                      </c:pt>
                      <c:pt idx="516">
                        <c:v>206.43600000000001</c:v>
                      </c:pt>
                      <c:pt idx="517">
                        <c:v>206.83600000000001</c:v>
                      </c:pt>
                      <c:pt idx="518">
                        <c:v>207.23599999999999</c:v>
                      </c:pt>
                      <c:pt idx="519">
                        <c:v>207.636</c:v>
                      </c:pt>
                      <c:pt idx="520">
                        <c:v>208.036</c:v>
                      </c:pt>
                      <c:pt idx="521">
                        <c:v>208.43600000000001</c:v>
                      </c:pt>
                      <c:pt idx="522">
                        <c:v>208.83600000000001</c:v>
                      </c:pt>
                      <c:pt idx="523">
                        <c:v>209.23599999999999</c:v>
                      </c:pt>
                      <c:pt idx="524">
                        <c:v>209.636</c:v>
                      </c:pt>
                      <c:pt idx="525">
                        <c:v>210.036</c:v>
                      </c:pt>
                      <c:pt idx="526">
                        <c:v>210.43600000000001</c:v>
                      </c:pt>
                      <c:pt idx="527">
                        <c:v>210.83600000000001</c:v>
                      </c:pt>
                      <c:pt idx="528">
                        <c:v>211.23599999999999</c:v>
                      </c:pt>
                      <c:pt idx="529">
                        <c:v>211.636</c:v>
                      </c:pt>
                      <c:pt idx="530">
                        <c:v>212.036</c:v>
                      </c:pt>
                      <c:pt idx="531">
                        <c:v>212.43600000000001</c:v>
                      </c:pt>
                      <c:pt idx="532">
                        <c:v>212.83600000000001</c:v>
                      </c:pt>
                      <c:pt idx="533">
                        <c:v>213.23599999999999</c:v>
                      </c:pt>
                      <c:pt idx="534">
                        <c:v>213.636</c:v>
                      </c:pt>
                      <c:pt idx="535">
                        <c:v>214.036</c:v>
                      </c:pt>
                      <c:pt idx="536">
                        <c:v>214.43600000000001</c:v>
                      </c:pt>
                      <c:pt idx="537">
                        <c:v>214.83600000000001</c:v>
                      </c:pt>
                      <c:pt idx="538">
                        <c:v>215.23599999999999</c:v>
                      </c:pt>
                      <c:pt idx="539">
                        <c:v>215.636</c:v>
                      </c:pt>
                      <c:pt idx="540">
                        <c:v>216.036</c:v>
                      </c:pt>
                      <c:pt idx="541">
                        <c:v>216.43600000000001</c:v>
                      </c:pt>
                      <c:pt idx="542">
                        <c:v>216.83600000000001</c:v>
                      </c:pt>
                      <c:pt idx="543">
                        <c:v>217.23599999999999</c:v>
                      </c:pt>
                      <c:pt idx="544">
                        <c:v>217.636</c:v>
                      </c:pt>
                      <c:pt idx="545">
                        <c:v>218.036</c:v>
                      </c:pt>
                      <c:pt idx="546">
                        <c:v>218.43600000000001</c:v>
                      </c:pt>
                      <c:pt idx="547">
                        <c:v>218.83600000000001</c:v>
                      </c:pt>
                      <c:pt idx="548">
                        <c:v>219.23599999999999</c:v>
                      </c:pt>
                      <c:pt idx="549">
                        <c:v>219.636</c:v>
                      </c:pt>
                      <c:pt idx="550">
                        <c:v>220.036</c:v>
                      </c:pt>
                      <c:pt idx="551">
                        <c:v>220.43600000000001</c:v>
                      </c:pt>
                      <c:pt idx="552">
                        <c:v>220.83600000000001</c:v>
                      </c:pt>
                      <c:pt idx="553">
                        <c:v>221.23599999999999</c:v>
                      </c:pt>
                      <c:pt idx="554">
                        <c:v>221.636</c:v>
                      </c:pt>
                      <c:pt idx="555">
                        <c:v>222.036</c:v>
                      </c:pt>
                      <c:pt idx="556">
                        <c:v>222.43600000000001</c:v>
                      </c:pt>
                      <c:pt idx="557">
                        <c:v>222.83600000000001</c:v>
                      </c:pt>
                      <c:pt idx="558">
                        <c:v>223.23599999999999</c:v>
                      </c:pt>
                      <c:pt idx="559">
                        <c:v>223.636</c:v>
                      </c:pt>
                      <c:pt idx="560">
                        <c:v>224.036</c:v>
                      </c:pt>
                      <c:pt idx="561">
                        <c:v>224.43600000000001</c:v>
                      </c:pt>
                      <c:pt idx="562">
                        <c:v>224.83600000000001</c:v>
                      </c:pt>
                      <c:pt idx="563">
                        <c:v>225.23599999999999</c:v>
                      </c:pt>
                      <c:pt idx="564">
                        <c:v>225.636</c:v>
                      </c:pt>
                      <c:pt idx="565">
                        <c:v>226.036</c:v>
                      </c:pt>
                      <c:pt idx="566">
                        <c:v>226.43600000000001</c:v>
                      </c:pt>
                      <c:pt idx="567">
                        <c:v>226.83600000000001</c:v>
                      </c:pt>
                      <c:pt idx="568">
                        <c:v>227.23599999999999</c:v>
                      </c:pt>
                      <c:pt idx="569">
                        <c:v>227.636</c:v>
                      </c:pt>
                      <c:pt idx="570">
                        <c:v>228.036</c:v>
                      </c:pt>
                      <c:pt idx="571">
                        <c:v>228.43600000000001</c:v>
                      </c:pt>
                      <c:pt idx="572">
                        <c:v>228.83600000000001</c:v>
                      </c:pt>
                      <c:pt idx="573">
                        <c:v>229.23599999999999</c:v>
                      </c:pt>
                      <c:pt idx="574">
                        <c:v>229.636</c:v>
                      </c:pt>
                      <c:pt idx="575">
                        <c:v>230.036</c:v>
                      </c:pt>
                      <c:pt idx="576">
                        <c:v>230.43600000000001</c:v>
                      </c:pt>
                      <c:pt idx="577">
                        <c:v>230.83600000000001</c:v>
                      </c:pt>
                      <c:pt idx="578">
                        <c:v>231.23599999999999</c:v>
                      </c:pt>
                      <c:pt idx="579">
                        <c:v>231.636</c:v>
                      </c:pt>
                      <c:pt idx="580">
                        <c:v>232.036</c:v>
                      </c:pt>
                      <c:pt idx="581">
                        <c:v>232.43600000000001</c:v>
                      </c:pt>
                      <c:pt idx="582">
                        <c:v>232.83600000000001</c:v>
                      </c:pt>
                      <c:pt idx="583">
                        <c:v>233.23599999999999</c:v>
                      </c:pt>
                      <c:pt idx="584">
                        <c:v>233.637</c:v>
                      </c:pt>
                      <c:pt idx="585">
                        <c:v>234.03700000000001</c:v>
                      </c:pt>
                      <c:pt idx="586">
                        <c:v>234.43700000000001</c:v>
                      </c:pt>
                      <c:pt idx="587">
                        <c:v>234.83699999999999</c:v>
                      </c:pt>
                      <c:pt idx="588">
                        <c:v>235.23699999999999</c:v>
                      </c:pt>
                      <c:pt idx="589">
                        <c:v>235.637</c:v>
                      </c:pt>
                      <c:pt idx="590">
                        <c:v>236.03700000000001</c:v>
                      </c:pt>
                      <c:pt idx="591">
                        <c:v>236.43700000000001</c:v>
                      </c:pt>
                      <c:pt idx="592">
                        <c:v>236.83699999999999</c:v>
                      </c:pt>
                      <c:pt idx="593">
                        <c:v>237.23699999999999</c:v>
                      </c:pt>
                      <c:pt idx="594">
                        <c:v>237.637</c:v>
                      </c:pt>
                      <c:pt idx="595">
                        <c:v>238.03700000000001</c:v>
                      </c:pt>
                      <c:pt idx="596">
                        <c:v>238.43700000000001</c:v>
                      </c:pt>
                      <c:pt idx="597">
                        <c:v>238.83699999999999</c:v>
                      </c:pt>
                      <c:pt idx="598">
                        <c:v>239.23699999999999</c:v>
                      </c:pt>
                      <c:pt idx="599">
                        <c:v>239.637</c:v>
                      </c:pt>
                      <c:pt idx="600">
                        <c:v>240.03700000000001</c:v>
                      </c:pt>
                      <c:pt idx="601">
                        <c:v>240.43700000000001</c:v>
                      </c:pt>
                      <c:pt idx="602">
                        <c:v>240.83699999999999</c:v>
                      </c:pt>
                      <c:pt idx="603">
                        <c:v>241.23699999999999</c:v>
                      </c:pt>
                      <c:pt idx="604">
                        <c:v>241.637</c:v>
                      </c:pt>
                      <c:pt idx="605">
                        <c:v>242.03700000000001</c:v>
                      </c:pt>
                      <c:pt idx="606">
                        <c:v>242.43700000000001</c:v>
                      </c:pt>
                      <c:pt idx="607">
                        <c:v>242.83699999999999</c:v>
                      </c:pt>
                      <c:pt idx="608">
                        <c:v>243.23699999999999</c:v>
                      </c:pt>
                      <c:pt idx="609">
                        <c:v>243.637</c:v>
                      </c:pt>
                      <c:pt idx="610">
                        <c:v>244.03700000000001</c:v>
                      </c:pt>
                      <c:pt idx="611">
                        <c:v>244.43700000000001</c:v>
                      </c:pt>
                      <c:pt idx="612">
                        <c:v>244.83699999999999</c:v>
                      </c:pt>
                      <c:pt idx="613">
                        <c:v>245.23699999999999</c:v>
                      </c:pt>
                      <c:pt idx="614">
                        <c:v>245.63900000000001</c:v>
                      </c:pt>
                      <c:pt idx="615">
                        <c:v>246.03899999999999</c:v>
                      </c:pt>
                      <c:pt idx="616">
                        <c:v>246.43899999999999</c:v>
                      </c:pt>
                      <c:pt idx="617">
                        <c:v>246.839</c:v>
                      </c:pt>
                      <c:pt idx="618">
                        <c:v>247.239</c:v>
                      </c:pt>
                      <c:pt idx="619">
                        <c:v>247.63900000000001</c:v>
                      </c:pt>
                      <c:pt idx="620">
                        <c:v>248.03899999999999</c:v>
                      </c:pt>
                      <c:pt idx="621">
                        <c:v>248.43899999999999</c:v>
                      </c:pt>
                      <c:pt idx="622">
                        <c:v>248.839</c:v>
                      </c:pt>
                      <c:pt idx="623">
                        <c:v>249.239</c:v>
                      </c:pt>
                      <c:pt idx="624">
                        <c:v>249.63900000000001</c:v>
                      </c:pt>
                      <c:pt idx="625">
                        <c:v>250.03899999999999</c:v>
                      </c:pt>
                      <c:pt idx="626">
                        <c:v>250.43899999999999</c:v>
                      </c:pt>
                      <c:pt idx="627">
                        <c:v>250.839</c:v>
                      </c:pt>
                      <c:pt idx="628">
                        <c:v>251.239</c:v>
                      </c:pt>
                      <c:pt idx="629">
                        <c:v>251.63900000000001</c:v>
                      </c:pt>
                      <c:pt idx="630">
                        <c:v>252.03899999999999</c:v>
                      </c:pt>
                      <c:pt idx="631">
                        <c:v>252.43899999999999</c:v>
                      </c:pt>
                      <c:pt idx="632">
                        <c:v>252.839</c:v>
                      </c:pt>
                      <c:pt idx="633">
                        <c:v>253.239</c:v>
                      </c:pt>
                      <c:pt idx="634">
                        <c:v>253.63900000000001</c:v>
                      </c:pt>
                      <c:pt idx="635">
                        <c:v>254.03899999999999</c:v>
                      </c:pt>
                      <c:pt idx="636">
                        <c:v>254.43899999999999</c:v>
                      </c:pt>
                      <c:pt idx="637">
                        <c:v>254.839</c:v>
                      </c:pt>
                      <c:pt idx="638">
                        <c:v>255.239</c:v>
                      </c:pt>
                      <c:pt idx="639">
                        <c:v>255.63900000000001</c:v>
                      </c:pt>
                      <c:pt idx="640">
                        <c:v>256.03899999999999</c:v>
                      </c:pt>
                      <c:pt idx="641">
                        <c:v>256.43900000000002</c:v>
                      </c:pt>
                      <c:pt idx="642">
                        <c:v>256.839</c:v>
                      </c:pt>
                      <c:pt idx="643">
                        <c:v>257.23899999999998</c:v>
                      </c:pt>
                      <c:pt idx="644">
                        <c:v>257.63900000000001</c:v>
                      </c:pt>
                      <c:pt idx="645">
                        <c:v>258.03899999999999</c:v>
                      </c:pt>
                      <c:pt idx="646">
                        <c:v>258.43900000000002</c:v>
                      </c:pt>
                      <c:pt idx="647">
                        <c:v>258.839</c:v>
                      </c:pt>
                      <c:pt idx="648">
                        <c:v>259.23899999999998</c:v>
                      </c:pt>
                      <c:pt idx="649">
                        <c:v>259.63900000000001</c:v>
                      </c:pt>
                      <c:pt idx="650">
                        <c:v>260.03899999999999</c:v>
                      </c:pt>
                      <c:pt idx="651">
                        <c:v>260.43900000000002</c:v>
                      </c:pt>
                      <c:pt idx="652">
                        <c:v>260.839</c:v>
                      </c:pt>
                      <c:pt idx="653">
                        <c:v>261.23899999999998</c:v>
                      </c:pt>
                      <c:pt idx="654">
                        <c:v>261.63900000000001</c:v>
                      </c:pt>
                      <c:pt idx="655">
                        <c:v>262.03899999999999</c:v>
                      </c:pt>
                      <c:pt idx="656">
                        <c:v>262.43900000000002</c:v>
                      </c:pt>
                      <c:pt idx="657">
                        <c:v>262.839</c:v>
                      </c:pt>
                      <c:pt idx="658">
                        <c:v>263.23899999999998</c:v>
                      </c:pt>
                      <c:pt idx="659">
                        <c:v>263.63900000000001</c:v>
                      </c:pt>
                      <c:pt idx="660">
                        <c:v>264.03899999999999</c:v>
                      </c:pt>
                      <c:pt idx="661">
                        <c:v>264.43900000000002</c:v>
                      </c:pt>
                      <c:pt idx="662">
                        <c:v>264.839</c:v>
                      </c:pt>
                      <c:pt idx="663">
                        <c:v>265.23899999999998</c:v>
                      </c:pt>
                      <c:pt idx="664">
                        <c:v>265.63900000000001</c:v>
                      </c:pt>
                      <c:pt idx="665">
                        <c:v>266.03899999999999</c:v>
                      </c:pt>
                      <c:pt idx="666">
                        <c:v>266.43900000000002</c:v>
                      </c:pt>
                      <c:pt idx="667">
                        <c:v>266.839</c:v>
                      </c:pt>
                      <c:pt idx="668">
                        <c:v>267.23899999999998</c:v>
                      </c:pt>
                      <c:pt idx="669">
                        <c:v>267.63900000000001</c:v>
                      </c:pt>
                      <c:pt idx="670">
                        <c:v>268.03899999999999</c:v>
                      </c:pt>
                      <c:pt idx="671">
                        <c:v>268.43900000000002</c:v>
                      </c:pt>
                      <c:pt idx="672">
                        <c:v>268.839</c:v>
                      </c:pt>
                      <c:pt idx="673">
                        <c:v>269.23899999999998</c:v>
                      </c:pt>
                      <c:pt idx="674">
                        <c:v>269.63900000000001</c:v>
                      </c:pt>
                      <c:pt idx="675">
                        <c:v>270.03899999999999</c:v>
                      </c:pt>
                      <c:pt idx="676">
                        <c:v>270.44</c:v>
                      </c:pt>
                      <c:pt idx="677">
                        <c:v>270.83999999999997</c:v>
                      </c:pt>
                      <c:pt idx="678">
                        <c:v>271.24</c:v>
                      </c:pt>
                      <c:pt idx="679">
                        <c:v>271.63900000000001</c:v>
                      </c:pt>
                      <c:pt idx="680">
                        <c:v>272.03899999999999</c:v>
                      </c:pt>
                      <c:pt idx="681">
                        <c:v>272.44</c:v>
                      </c:pt>
                      <c:pt idx="682">
                        <c:v>272.83999999999997</c:v>
                      </c:pt>
                      <c:pt idx="683">
                        <c:v>273.24</c:v>
                      </c:pt>
                      <c:pt idx="684">
                        <c:v>273.64</c:v>
                      </c:pt>
                      <c:pt idx="685">
                        <c:v>274.04000000000002</c:v>
                      </c:pt>
                      <c:pt idx="686">
                        <c:v>274.44</c:v>
                      </c:pt>
                      <c:pt idx="687">
                        <c:v>274.83999999999997</c:v>
                      </c:pt>
                      <c:pt idx="688">
                        <c:v>275.24</c:v>
                      </c:pt>
                      <c:pt idx="689">
                        <c:v>275.64</c:v>
                      </c:pt>
                      <c:pt idx="690">
                        <c:v>276.04000000000002</c:v>
                      </c:pt>
                      <c:pt idx="691">
                        <c:v>276.44</c:v>
                      </c:pt>
                      <c:pt idx="692">
                        <c:v>276.83999999999997</c:v>
                      </c:pt>
                      <c:pt idx="693">
                        <c:v>277.24</c:v>
                      </c:pt>
                      <c:pt idx="694">
                        <c:v>277.642</c:v>
                      </c:pt>
                      <c:pt idx="695">
                        <c:v>278.04199999999997</c:v>
                      </c:pt>
                      <c:pt idx="696">
                        <c:v>278.44200000000001</c:v>
                      </c:pt>
                      <c:pt idx="697">
                        <c:v>278.84199999999998</c:v>
                      </c:pt>
                      <c:pt idx="698">
                        <c:v>279.24200000000002</c:v>
                      </c:pt>
                      <c:pt idx="699">
                        <c:v>279.642</c:v>
                      </c:pt>
                      <c:pt idx="700">
                        <c:v>280.04199999999997</c:v>
                      </c:pt>
                      <c:pt idx="701">
                        <c:v>280.44200000000001</c:v>
                      </c:pt>
                      <c:pt idx="702">
                        <c:v>280.84199999999998</c:v>
                      </c:pt>
                      <c:pt idx="703">
                        <c:v>281.24200000000002</c:v>
                      </c:pt>
                      <c:pt idx="704">
                        <c:v>281.642</c:v>
                      </c:pt>
                      <c:pt idx="705">
                        <c:v>282.04199999999997</c:v>
                      </c:pt>
                      <c:pt idx="706">
                        <c:v>282.44200000000001</c:v>
                      </c:pt>
                      <c:pt idx="707">
                        <c:v>282.84199999999998</c:v>
                      </c:pt>
                      <c:pt idx="708">
                        <c:v>283.24200000000002</c:v>
                      </c:pt>
                      <c:pt idx="709">
                        <c:v>283.642</c:v>
                      </c:pt>
                      <c:pt idx="710">
                        <c:v>284.04199999999997</c:v>
                      </c:pt>
                      <c:pt idx="711">
                        <c:v>284.44200000000001</c:v>
                      </c:pt>
                      <c:pt idx="712">
                        <c:v>284.84199999999998</c:v>
                      </c:pt>
                      <c:pt idx="713">
                        <c:v>285.24200000000002</c:v>
                      </c:pt>
                      <c:pt idx="714">
                        <c:v>285.642</c:v>
                      </c:pt>
                      <c:pt idx="715">
                        <c:v>286.04199999999997</c:v>
                      </c:pt>
                      <c:pt idx="716">
                        <c:v>286.44200000000001</c:v>
                      </c:pt>
                      <c:pt idx="717">
                        <c:v>286.84199999999998</c:v>
                      </c:pt>
                      <c:pt idx="718">
                        <c:v>287.24200000000002</c:v>
                      </c:pt>
                      <c:pt idx="719">
                        <c:v>287.642</c:v>
                      </c:pt>
                      <c:pt idx="720">
                        <c:v>288.04199999999997</c:v>
                      </c:pt>
                      <c:pt idx="721">
                        <c:v>288.44200000000001</c:v>
                      </c:pt>
                      <c:pt idx="722">
                        <c:v>288.84199999999998</c:v>
                      </c:pt>
                      <c:pt idx="723">
                        <c:v>289.24200000000002</c:v>
                      </c:pt>
                      <c:pt idx="724">
                        <c:v>289.642</c:v>
                      </c:pt>
                      <c:pt idx="725">
                        <c:v>290.04199999999997</c:v>
                      </c:pt>
                      <c:pt idx="726">
                        <c:v>290.44200000000001</c:v>
                      </c:pt>
                      <c:pt idx="727">
                        <c:v>290.84199999999998</c:v>
                      </c:pt>
                      <c:pt idx="728">
                        <c:v>291.24200000000002</c:v>
                      </c:pt>
                      <c:pt idx="729">
                        <c:v>291.642</c:v>
                      </c:pt>
                      <c:pt idx="730">
                        <c:v>292.04199999999997</c:v>
                      </c:pt>
                      <c:pt idx="731">
                        <c:v>292.44200000000001</c:v>
                      </c:pt>
                      <c:pt idx="732">
                        <c:v>292.84199999999998</c:v>
                      </c:pt>
                      <c:pt idx="733">
                        <c:v>293.24200000000002</c:v>
                      </c:pt>
                      <c:pt idx="734">
                        <c:v>293.642</c:v>
                      </c:pt>
                      <c:pt idx="735">
                        <c:v>294.04199999999997</c:v>
                      </c:pt>
                      <c:pt idx="736">
                        <c:v>294.44200000000001</c:v>
                      </c:pt>
                      <c:pt idx="737">
                        <c:v>294.84199999999998</c:v>
                      </c:pt>
                      <c:pt idx="738">
                        <c:v>295.24200000000002</c:v>
                      </c:pt>
                      <c:pt idx="739">
                        <c:v>295.642</c:v>
                      </c:pt>
                      <c:pt idx="740">
                        <c:v>296.04199999999997</c:v>
                      </c:pt>
                      <c:pt idx="741">
                        <c:v>296.44200000000001</c:v>
                      </c:pt>
                      <c:pt idx="742">
                        <c:v>296.84199999999998</c:v>
                      </c:pt>
                      <c:pt idx="743">
                        <c:v>297.24200000000002</c:v>
                      </c:pt>
                      <c:pt idx="744">
                        <c:v>297.642</c:v>
                      </c:pt>
                      <c:pt idx="745">
                        <c:v>298.04199999999997</c:v>
                      </c:pt>
                      <c:pt idx="746">
                        <c:v>298.44200000000001</c:v>
                      </c:pt>
                      <c:pt idx="747">
                        <c:v>298.84199999999998</c:v>
                      </c:pt>
                      <c:pt idx="748">
                        <c:v>299.24200000000002</c:v>
                      </c:pt>
                      <c:pt idx="749">
                        <c:v>299.642</c:v>
                      </c:pt>
                      <c:pt idx="750">
                        <c:v>300.04199999999997</c:v>
                      </c:pt>
                      <c:pt idx="751">
                        <c:v>300.44200000000001</c:v>
                      </c:pt>
                      <c:pt idx="752">
                        <c:v>300.84199999999998</c:v>
                      </c:pt>
                      <c:pt idx="753">
                        <c:v>301.24200000000002</c:v>
                      </c:pt>
                      <c:pt idx="754">
                        <c:v>301.64299999999997</c:v>
                      </c:pt>
                      <c:pt idx="755">
                        <c:v>302.04300000000001</c:v>
                      </c:pt>
                      <c:pt idx="756">
                        <c:v>302.44299999999998</c:v>
                      </c:pt>
                      <c:pt idx="757">
                        <c:v>302.84300000000002</c:v>
                      </c:pt>
                      <c:pt idx="758">
                        <c:v>303.24299999999999</c:v>
                      </c:pt>
                      <c:pt idx="759">
                        <c:v>303.64299999999997</c:v>
                      </c:pt>
                      <c:pt idx="760">
                        <c:v>304.04300000000001</c:v>
                      </c:pt>
                      <c:pt idx="761">
                        <c:v>304.44299999999998</c:v>
                      </c:pt>
                      <c:pt idx="762">
                        <c:v>304.84300000000002</c:v>
                      </c:pt>
                      <c:pt idx="763">
                        <c:v>305.24299999999999</c:v>
                      </c:pt>
                      <c:pt idx="764">
                        <c:v>305.64299999999997</c:v>
                      </c:pt>
                      <c:pt idx="765">
                        <c:v>306.04300000000001</c:v>
                      </c:pt>
                      <c:pt idx="766">
                        <c:v>306.44299999999998</c:v>
                      </c:pt>
                      <c:pt idx="767">
                        <c:v>306.84300000000002</c:v>
                      </c:pt>
                      <c:pt idx="768">
                        <c:v>307.24299999999999</c:v>
                      </c:pt>
                      <c:pt idx="769">
                        <c:v>307.64299999999997</c:v>
                      </c:pt>
                      <c:pt idx="770">
                        <c:v>308.04300000000001</c:v>
                      </c:pt>
                      <c:pt idx="771">
                        <c:v>308.44299999999998</c:v>
                      </c:pt>
                      <c:pt idx="772">
                        <c:v>308.84300000000002</c:v>
                      </c:pt>
                      <c:pt idx="773">
                        <c:v>309.24299999999999</c:v>
                      </c:pt>
                      <c:pt idx="774">
                        <c:v>309.64499999999998</c:v>
                      </c:pt>
                      <c:pt idx="775">
                        <c:v>310.04500000000002</c:v>
                      </c:pt>
                      <c:pt idx="776">
                        <c:v>310.44499999999999</c:v>
                      </c:pt>
                      <c:pt idx="777">
                        <c:v>310.84500000000003</c:v>
                      </c:pt>
                      <c:pt idx="778">
                        <c:v>311.245</c:v>
                      </c:pt>
                      <c:pt idx="779">
                        <c:v>311.64499999999998</c:v>
                      </c:pt>
                      <c:pt idx="780">
                        <c:v>312.04500000000002</c:v>
                      </c:pt>
                      <c:pt idx="781">
                        <c:v>312.44499999999999</c:v>
                      </c:pt>
                      <c:pt idx="782">
                        <c:v>312.84500000000003</c:v>
                      </c:pt>
                      <c:pt idx="783">
                        <c:v>313.245</c:v>
                      </c:pt>
                      <c:pt idx="784">
                        <c:v>313.64499999999998</c:v>
                      </c:pt>
                      <c:pt idx="785">
                        <c:v>314.04500000000002</c:v>
                      </c:pt>
                      <c:pt idx="786">
                        <c:v>314.44499999999999</c:v>
                      </c:pt>
                      <c:pt idx="787">
                        <c:v>314.84500000000003</c:v>
                      </c:pt>
                      <c:pt idx="788">
                        <c:v>315.245</c:v>
                      </c:pt>
                      <c:pt idx="789">
                        <c:v>315.64499999999998</c:v>
                      </c:pt>
                      <c:pt idx="790">
                        <c:v>316.04500000000002</c:v>
                      </c:pt>
                      <c:pt idx="791">
                        <c:v>316.44499999999999</c:v>
                      </c:pt>
                      <c:pt idx="792">
                        <c:v>316.84500000000003</c:v>
                      </c:pt>
                      <c:pt idx="793">
                        <c:v>317.245</c:v>
                      </c:pt>
                      <c:pt idx="794">
                        <c:v>317.64499999999998</c:v>
                      </c:pt>
                      <c:pt idx="795">
                        <c:v>318.04500000000002</c:v>
                      </c:pt>
                      <c:pt idx="796">
                        <c:v>318.44499999999999</c:v>
                      </c:pt>
                      <c:pt idx="797">
                        <c:v>318.84500000000003</c:v>
                      </c:pt>
                      <c:pt idx="798">
                        <c:v>319.245</c:v>
                      </c:pt>
                      <c:pt idx="799">
                        <c:v>319.64499999999998</c:v>
                      </c:pt>
                      <c:pt idx="800">
                        <c:v>320.04500000000002</c:v>
                      </c:pt>
                      <c:pt idx="801">
                        <c:v>320.44499999999999</c:v>
                      </c:pt>
                      <c:pt idx="802">
                        <c:v>320.84500000000003</c:v>
                      </c:pt>
                      <c:pt idx="803">
                        <c:v>321.245</c:v>
                      </c:pt>
                      <c:pt idx="804">
                        <c:v>321.64499999999998</c:v>
                      </c:pt>
                      <c:pt idx="805">
                        <c:v>322.04500000000002</c:v>
                      </c:pt>
                      <c:pt idx="806">
                        <c:v>322.44499999999999</c:v>
                      </c:pt>
                      <c:pt idx="807">
                        <c:v>322.84500000000003</c:v>
                      </c:pt>
                      <c:pt idx="808">
                        <c:v>323.245</c:v>
                      </c:pt>
                      <c:pt idx="809">
                        <c:v>323.64499999999998</c:v>
                      </c:pt>
                      <c:pt idx="810">
                        <c:v>324.04500000000002</c:v>
                      </c:pt>
                      <c:pt idx="811">
                        <c:v>324.44499999999999</c:v>
                      </c:pt>
                      <c:pt idx="812">
                        <c:v>324.84500000000003</c:v>
                      </c:pt>
                      <c:pt idx="813">
                        <c:v>325.245</c:v>
                      </c:pt>
                      <c:pt idx="814">
                        <c:v>325.64600000000002</c:v>
                      </c:pt>
                      <c:pt idx="815">
                        <c:v>326.04599999999999</c:v>
                      </c:pt>
                      <c:pt idx="816">
                        <c:v>326.44600000000003</c:v>
                      </c:pt>
                      <c:pt idx="817">
                        <c:v>326.846</c:v>
                      </c:pt>
                      <c:pt idx="818">
                        <c:v>327.24599999999998</c:v>
                      </c:pt>
                      <c:pt idx="819">
                        <c:v>327.64600000000002</c:v>
                      </c:pt>
                      <c:pt idx="820">
                        <c:v>328.04599999999999</c:v>
                      </c:pt>
                      <c:pt idx="821">
                        <c:v>328.44600000000003</c:v>
                      </c:pt>
                      <c:pt idx="822">
                        <c:v>328.846</c:v>
                      </c:pt>
                      <c:pt idx="823">
                        <c:v>329.24599999999998</c:v>
                      </c:pt>
                      <c:pt idx="824">
                        <c:v>329.64600000000002</c:v>
                      </c:pt>
                      <c:pt idx="825">
                        <c:v>330.04599999999999</c:v>
                      </c:pt>
                      <c:pt idx="826">
                        <c:v>330.44600000000003</c:v>
                      </c:pt>
                      <c:pt idx="827">
                        <c:v>330.846</c:v>
                      </c:pt>
                      <c:pt idx="828">
                        <c:v>331.24599999999998</c:v>
                      </c:pt>
                      <c:pt idx="829">
                        <c:v>331.64600000000002</c:v>
                      </c:pt>
                      <c:pt idx="830">
                        <c:v>332.04599999999999</c:v>
                      </c:pt>
                      <c:pt idx="831">
                        <c:v>332.44600000000003</c:v>
                      </c:pt>
                      <c:pt idx="832">
                        <c:v>332.846</c:v>
                      </c:pt>
                      <c:pt idx="833">
                        <c:v>333.24599999999998</c:v>
                      </c:pt>
                      <c:pt idx="834">
                        <c:v>333.64600000000002</c:v>
                      </c:pt>
                      <c:pt idx="835">
                        <c:v>334.04599999999999</c:v>
                      </c:pt>
                      <c:pt idx="836">
                        <c:v>334.44600000000003</c:v>
                      </c:pt>
                      <c:pt idx="837">
                        <c:v>334.846</c:v>
                      </c:pt>
                      <c:pt idx="838">
                        <c:v>335.24599999999998</c:v>
                      </c:pt>
                      <c:pt idx="839">
                        <c:v>335.64600000000002</c:v>
                      </c:pt>
                      <c:pt idx="840">
                        <c:v>336.04599999999999</c:v>
                      </c:pt>
                      <c:pt idx="841">
                        <c:v>336.44600000000003</c:v>
                      </c:pt>
                      <c:pt idx="842">
                        <c:v>336.846</c:v>
                      </c:pt>
                      <c:pt idx="843">
                        <c:v>337.24599999999998</c:v>
                      </c:pt>
                      <c:pt idx="844">
                        <c:v>337.64600000000002</c:v>
                      </c:pt>
                      <c:pt idx="845">
                        <c:v>338.04599999999999</c:v>
                      </c:pt>
                      <c:pt idx="846">
                        <c:v>338.44600000000003</c:v>
                      </c:pt>
                      <c:pt idx="847">
                        <c:v>338.846</c:v>
                      </c:pt>
                      <c:pt idx="848">
                        <c:v>339.24599999999998</c:v>
                      </c:pt>
                      <c:pt idx="849">
                        <c:v>339.64600000000002</c:v>
                      </c:pt>
                      <c:pt idx="850">
                        <c:v>340.04599999999999</c:v>
                      </c:pt>
                      <c:pt idx="851">
                        <c:v>340.44600000000003</c:v>
                      </c:pt>
                      <c:pt idx="852">
                        <c:v>340.846</c:v>
                      </c:pt>
                      <c:pt idx="853">
                        <c:v>341.24599999999998</c:v>
                      </c:pt>
                      <c:pt idx="854">
                        <c:v>341.64600000000002</c:v>
                      </c:pt>
                      <c:pt idx="855">
                        <c:v>342.04599999999999</c:v>
                      </c:pt>
                      <c:pt idx="856">
                        <c:v>342.44600000000003</c:v>
                      </c:pt>
                      <c:pt idx="857">
                        <c:v>342.846</c:v>
                      </c:pt>
                      <c:pt idx="858">
                        <c:v>343.24599999999998</c:v>
                      </c:pt>
                      <c:pt idx="859">
                        <c:v>343.64600000000002</c:v>
                      </c:pt>
                      <c:pt idx="860">
                        <c:v>344.04599999999999</c:v>
                      </c:pt>
                      <c:pt idx="861">
                        <c:v>344.44600000000003</c:v>
                      </c:pt>
                      <c:pt idx="862">
                        <c:v>344.846</c:v>
                      </c:pt>
                      <c:pt idx="863">
                        <c:v>345.24599999999998</c:v>
                      </c:pt>
                      <c:pt idx="864">
                        <c:v>345.64600000000002</c:v>
                      </c:pt>
                      <c:pt idx="865">
                        <c:v>346.04599999999999</c:v>
                      </c:pt>
                      <c:pt idx="866">
                        <c:v>346.44600000000003</c:v>
                      </c:pt>
                      <c:pt idx="867">
                        <c:v>346.846</c:v>
                      </c:pt>
                      <c:pt idx="868">
                        <c:v>347.24599999999998</c:v>
                      </c:pt>
                      <c:pt idx="869">
                        <c:v>347.64600000000002</c:v>
                      </c:pt>
                      <c:pt idx="870">
                        <c:v>348.04599999999999</c:v>
                      </c:pt>
                      <c:pt idx="871">
                        <c:v>348.44600000000003</c:v>
                      </c:pt>
                      <c:pt idx="872">
                        <c:v>348.846</c:v>
                      </c:pt>
                      <c:pt idx="873">
                        <c:v>349.24599999999998</c:v>
                      </c:pt>
                      <c:pt idx="874">
                        <c:v>349.64600000000002</c:v>
                      </c:pt>
                      <c:pt idx="875">
                        <c:v>350.04599999999999</c:v>
                      </c:pt>
                      <c:pt idx="876">
                        <c:v>350.44600000000003</c:v>
                      </c:pt>
                      <c:pt idx="877">
                        <c:v>350.846</c:v>
                      </c:pt>
                      <c:pt idx="878">
                        <c:v>351.24599999999998</c:v>
                      </c:pt>
                      <c:pt idx="879">
                        <c:v>351.64600000000002</c:v>
                      </c:pt>
                      <c:pt idx="880">
                        <c:v>352.04599999999999</c:v>
                      </c:pt>
                      <c:pt idx="881">
                        <c:v>352.44600000000003</c:v>
                      </c:pt>
                      <c:pt idx="882">
                        <c:v>352.846</c:v>
                      </c:pt>
                      <c:pt idx="883">
                        <c:v>353.24599999999998</c:v>
                      </c:pt>
                      <c:pt idx="884">
                        <c:v>353.64699999999999</c:v>
                      </c:pt>
                      <c:pt idx="885">
                        <c:v>354.04700000000003</c:v>
                      </c:pt>
                      <c:pt idx="886">
                        <c:v>354.447</c:v>
                      </c:pt>
                      <c:pt idx="887">
                        <c:v>354.846</c:v>
                      </c:pt>
                      <c:pt idx="888">
                        <c:v>355.24599999999998</c:v>
                      </c:pt>
                      <c:pt idx="889">
                        <c:v>355.64699999999999</c:v>
                      </c:pt>
                      <c:pt idx="890">
                        <c:v>356.04700000000003</c:v>
                      </c:pt>
                      <c:pt idx="891">
                        <c:v>356.447</c:v>
                      </c:pt>
                      <c:pt idx="892">
                        <c:v>356.846</c:v>
                      </c:pt>
                      <c:pt idx="893">
                        <c:v>357.24599999999998</c:v>
                      </c:pt>
                      <c:pt idx="894">
                        <c:v>357.64699999999999</c:v>
                      </c:pt>
                      <c:pt idx="895">
                        <c:v>358.04700000000003</c:v>
                      </c:pt>
                      <c:pt idx="896">
                        <c:v>358.447</c:v>
                      </c:pt>
                      <c:pt idx="897">
                        <c:v>358.84699999999998</c:v>
                      </c:pt>
                      <c:pt idx="898">
                        <c:v>359.24700000000001</c:v>
                      </c:pt>
                      <c:pt idx="899">
                        <c:v>359.64699999999999</c:v>
                      </c:pt>
                      <c:pt idx="900">
                        <c:v>360.04700000000003</c:v>
                      </c:pt>
                      <c:pt idx="901">
                        <c:v>360.447</c:v>
                      </c:pt>
                      <c:pt idx="902">
                        <c:v>360.84699999999998</c:v>
                      </c:pt>
                      <c:pt idx="903">
                        <c:v>361.24700000000001</c:v>
                      </c:pt>
                      <c:pt idx="904">
                        <c:v>361.64699999999999</c:v>
                      </c:pt>
                      <c:pt idx="905">
                        <c:v>362.04700000000003</c:v>
                      </c:pt>
                      <c:pt idx="906">
                        <c:v>362.447</c:v>
                      </c:pt>
                      <c:pt idx="907">
                        <c:v>362.84699999999998</c:v>
                      </c:pt>
                      <c:pt idx="908">
                        <c:v>363.24700000000001</c:v>
                      </c:pt>
                      <c:pt idx="909">
                        <c:v>363.64699999999999</c:v>
                      </c:pt>
                      <c:pt idx="910">
                        <c:v>364.04700000000003</c:v>
                      </c:pt>
                      <c:pt idx="911">
                        <c:v>364.447</c:v>
                      </c:pt>
                      <c:pt idx="912">
                        <c:v>364.84699999999998</c:v>
                      </c:pt>
                      <c:pt idx="913">
                        <c:v>365.24700000000001</c:v>
                      </c:pt>
                      <c:pt idx="914">
                        <c:v>365.64699999999999</c:v>
                      </c:pt>
                      <c:pt idx="915">
                        <c:v>366.04700000000003</c:v>
                      </c:pt>
                      <c:pt idx="916">
                        <c:v>366.447</c:v>
                      </c:pt>
                      <c:pt idx="917">
                        <c:v>366.84699999999998</c:v>
                      </c:pt>
                      <c:pt idx="918">
                        <c:v>367.24700000000001</c:v>
                      </c:pt>
                      <c:pt idx="919">
                        <c:v>367.64699999999999</c:v>
                      </c:pt>
                      <c:pt idx="920">
                        <c:v>368.04700000000003</c:v>
                      </c:pt>
                      <c:pt idx="921">
                        <c:v>368.447</c:v>
                      </c:pt>
                      <c:pt idx="922">
                        <c:v>368.84699999999998</c:v>
                      </c:pt>
                      <c:pt idx="923">
                        <c:v>369.24700000000001</c:v>
                      </c:pt>
                      <c:pt idx="924">
                        <c:v>369.64699999999999</c:v>
                      </c:pt>
                      <c:pt idx="925">
                        <c:v>370.04700000000003</c:v>
                      </c:pt>
                      <c:pt idx="926">
                        <c:v>370.447</c:v>
                      </c:pt>
                      <c:pt idx="927">
                        <c:v>370.84699999999998</c:v>
                      </c:pt>
                      <c:pt idx="928">
                        <c:v>371.24700000000001</c:v>
                      </c:pt>
                      <c:pt idx="929">
                        <c:v>371.64699999999999</c:v>
                      </c:pt>
                      <c:pt idx="930">
                        <c:v>372.04700000000003</c:v>
                      </c:pt>
                      <c:pt idx="931">
                        <c:v>372.447</c:v>
                      </c:pt>
                      <c:pt idx="932">
                        <c:v>372.84699999999998</c:v>
                      </c:pt>
                      <c:pt idx="933">
                        <c:v>373.24700000000001</c:v>
                      </c:pt>
                      <c:pt idx="934">
                        <c:v>373.64699999999999</c:v>
                      </c:pt>
                      <c:pt idx="935">
                        <c:v>374.04700000000003</c:v>
                      </c:pt>
                      <c:pt idx="936">
                        <c:v>374.447</c:v>
                      </c:pt>
                      <c:pt idx="937">
                        <c:v>374.84699999999998</c:v>
                      </c:pt>
                      <c:pt idx="938">
                        <c:v>375.24700000000001</c:v>
                      </c:pt>
                      <c:pt idx="939">
                        <c:v>375.64699999999999</c:v>
                      </c:pt>
                      <c:pt idx="940">
                        <c:v>376.04700000000003</c:v>
                      </c:pt>
                      <c:pt idx="941">
                        <c:v>376.447</c:v>
                      </c:pt>
                      <c:pt idx="942">
                        <c:v>376.84699999999998</c:v>
                      </c:pt>
                      <c:pt idx="943">
                        <c:v>377.24700000000001</c:v>
                      </c:pt>
                      <c:pt idx="944">
                        <c:v>377.65</c:v>
                      </c:pt>
                      <c:pt idx="945">
                        <c:v>378.05</c:v>
                      </c:pt>
                      <c:pt idx="946">
                        <c:v>378.45</c:v>
                      </c:pt>
                      <c:pt idx="947">
                        <c:v>378.85</c:v>
                      </c:pt>
                      <c:pt idx="948">
                        <c:v>379.25</c:v>
                      </c:pt>
                      <c:pt idx="949">
                        <c:v>379.65</c:v>
                      </c:pt>
                      <c:pt idx="950">
                        <c:v>380.05</c:v>
                      </c:pt>
                      <c:pt idx="951">
                        <c:v>380.45</c:v>
                      </c:pt>
                      <c:pt idx="952">
                        <c:v>380.85</c:v>
                      </c:pt>
                      <c:pt idx="953">
                        <c:v>381.25</c:v>
                      </c:pt>
                      <c:pt idx="954">
                        <c:v>381.65</c:v>
                      </c:pt>
                      <c:pt idx="955">
                        <c:v>382.05</c:v>
                      </c:pt>
                      <c:pt idx="956">
                        <c:v>382.45</c:v>
                      </c:pt>
                      <c:pt idx="957">
                        <c:v>382.85</c:v>
                      </c:pt>
                      <c:pt idx="958">
                        <c:v>383.25</c:v>
                      </c:pt>
                      <c:pt idx="959">
                        <c:v>383.65</c:v>
                      </c:pt>
                      <c:pt idx="960">
                        <c:v>384.05</c:v>
                      </c:pt>
                      <c:pt idx="961">
                        <c:v>384.45</c:v>
                      </c:pt>
                      <c:pt idx="962">
                        <c:v>384.85</c:v>
                      </c:pt>
                      <c:pt idx="963">
                        <c:v>385.25</c:v>
                      </c:pt>
                      <c:pt idx="964">
                        <c:v>385.65</c:v>
                      </c:pt>
                      <c:pt idx="965">
                        <c:v>386.05</c:v>
                      </c:pt>
                      <c:pt idx="966">
                        <c:v>386.45</c:v>
                      </c:pt>
                      <c:pt idx="967">
                        <c:v>386.85</c:v>
                      </c:pt>
                      <c:pt idx="968">
                        <c:v>387.25</c:v>
                      </c:pt>
                      <c:pt idx="969">
                        <c:v>387.65</c:v>
                      </c:pt>
                      <c:pt idx="970">
                        <c:v>388.05</c:v>
                      </c:pt>
                      <c:pt idx="971">
                        <c:v>388.45</c:v>
                      </c:pt>
                      <c:pt idx="972">
                        <c:v>388.85</c:v>
                      </c:pt>
                      <c:pt idx="973">
                        <c:v>389.25</c:v>
                      </c:pt>
                      <c:pt idx="974">
                        <c:v>389.65100000000001</c:v>
                      </c:pt>
                      <c:pt idx="975">
                        <c:v>390.05099999999999</c:v>
                      </c:pt>
                      <c:pt idx="976">
                        <c:v>390.45100000000002</c:v>
                      </c:pt>
                      <c:pt idx="977">
                        <c:v>390.851</c:v>
                      </c:pt>
                      <c:pt idx="978">
                        <c:v>391.25099999999998</c:v>
                      </c:pt>
                      <c:pt idx="979">
                        <c:v>391.65100000000001</c:v>
                      </c:pt>
                      <c:pt idx="980">
                        <c:v>392.05099999999999</c:v>
                      </c:pt>
                      <c:pt idx="981">
                        <c:v>392.45100000000002</c:v>
                      </c:pt>
                      <c:pt idx="982">
                        <c:v>392.851</c:v>
                      </c:pt>
                      <c:pt idx="983">
                        <c:v>393.25099999999998</c:v>
                      </c:pt>
                      <c:pt idx="984">
                        <c:v>393.65100000000001</c:v>
                      </c:pt>
                      <c:pt idx="985">
                        <c:v>394.05099999999999</c:v>
                      </c:pt>
                      <c:pt idx="986">
                        <c:v>394.45100000000002</c:v>
                      </c:pt>
                      <c:pt idx="987">
                        <c:v>394.851</c:v>
                      </c:pt>
                      <c:pt idx="988">
                        <c:v>395.25099999999998</c:v>
                      </c:pt>
                      <c:pt idx="989">
                        <c:v>395.65100000000001</c:v>
                      </c:pt>
                      <c:pt idx="990">
                        <c:v>396.05099999999999</c:v>
                      </c:pt>
                      <c:pt idx="991">
                        <c:v>396.45100000000002</c:v>
                      </c:pt>
                      <c:pt idx="992">
                        <c:v>396.851</c:v>
                      </c:pt>
                      <c:pt idx="993">
                        <c:v>397.25099999999998</c:v>
                      </c:pt>
                      <c:pt idx="994">
                        <c:v>397.65199999999999</c:v>
                      </c:pt>
                      <c:pt idx="995">
                        <c:v>398.05200000000002</c:v>
                      </c:pt>
                      <c:pt idx="996">
                        <c:v>398.452</c:v>
                      </c:pt>
                      <c:pt idx="997">
                        <c:v>398.85199999999998</c:v>
                      </c:pt>
                      <c:pt idx="998">
                        <c:v>399.25200000000001</c:v>
                      </c:pt>
                      <c:pt idx="999">
                        <c:v>399.65199999999999</c:v>
                      </c:pt>
                      <c:pt idx="1000">
                        <c:v>400.05200000000002</c:v>
                      </c:pt>
                      <c:pt idx="1001">
                        <c:v>400.452</c:v>
                      </c:pt>
                      <c:pt idx="1002">
                        <c:v>400.85199999999998</c:v>
                      </c:pt>
                      <c:pt idx="1003">
                        <c:v>401.25200000000001</c:v>
                      </c:pt>
                      <c:pt idx="1004">
                        <c:v>401.65199999999999</c:v>
                      </c:pt>
                      <c:pt idx="1005">
                        <c:v>402.05200000000002</c:v>
                      </c:pt>
                      <c:pt idx="1006">
                        <c:v>402.452</c:v>
                      </c:pt>
                      <c:pt idx="1007">
                        <c:v>402.85199999999998</c:v>
                      </c:pt>
                      <c:pt idx="1008">
                        <c:v>403.25200000000001</c:v>
                      </c:pt>
                      <c:pt idx="1009">
                        <c:v>403.65199999999999</c:v>
                      </c:pt>
                      <c:pt idx="1010">
                        <c:v>404.05200000000002</c:v>
                      </c:pt>
                      <c:pt idx="1011">
                        <c:v>404.452</c:v>
                      </c:pt>
                      <c:pt idx="1012">
                        <c:v>404.85199999999998</c:v>
                      </c:pt>
                      <c:pt idx="1013">
                        <c:v>405.25200000000001</c:v>
                      </c:pt>
                      <c:pt idx="1014">
                        <c:v>405.65300000000002</c:v>
                      </c:pt>
                      <c:pt idx="1015">
                        <c:v>406.053</c:v>
                      </c:pt>
                      <c:pt idx="1016">
                        <c:v>406.45299999999997</c:v>
                      </c:pt>
                      <c:pt idx="1017">
                        <c:v>406.85300000000001</c:v>
                      </c:pt>
                      <c:pt idx="1018">
                        <c:v>407.25299999999999</c:v>
                      </c:pt>
                      <c:pt idx="1019">
                        <c:v>407.65300000000002</c:v>
                      </c:pt>
                      <c:pt idx="1020">
                        <c:v>408.053</c:v>
                      </c:pt>
                      <c:pt idx="1021">
                        <c:v>408.45299999999997</c:v>
                      </c:pt>
                      <c:pt idx="1022">
                        <c:v>408.85300000000001</c:v>
                      </c:pt>
                      <c:pt idx="1023">
                        <c:v>409.25299999999999</c:v>
                      </c:pt>
                      <c:pt idx="1024">
                        <c:v>409.654</c:v>
                      </c:pt>
                      <c:pt idx="1025">
                        <c:v>410.05399999999997</c:v>
                      </c:pt>
                      <c:pt idx="1026">
                        <c:v>410.45400000000001</c:v>
                      </c:pt>
                      <c:pt idx="1027">
                        <c:v>410.85399999999998</c:v>
                      </c:pt>
                      <c:pt idx="1028">
                        <c:v>411.25400000000002</c:v>
                      </c:pt>
                      <c:pt idx="1029">
                        <c:v>411.654</c:v>
                      </c:pt>
                      <c:pt idx="1030">
                        <c:v>412.05399999999997</c:v>
                      </c:pt>
                      <c:pt idx="1031">
                        <c:v>412.45400000000001</c:v>
                      </c:pt>
                      <c:pt idx="1032">
                        <c:v>412.85399999999998</c:v>
                      </c:pt>
                      <c:pt idx="1033">
                        <c:v>413.25400000000002</c:v>
                      </c:pt>
                      <c:pt idx="1034">
                        <c:v>413.65600000000001</c:v>
                      </c:pt>
                      <c:pt idx="1035">
                        <c:v>414.05599999999998</c:v>
                      </c:pt>
                      <c:pt idx="1036">
                        <c:v>414.45600000000002</c:v>
                      </c:pt>
                      <c:pt idx="1037">
                        <c:v>414.85599999999999</c:v>
                      </c:pt>
                      <c:pt idx="1038">
                        <c:v>415.25599999999997</c:v>
                      </c:pt>
                      <c:pt idx="1039">
                        <c:v>415.65600000000001</c:v>
                      </c:pt>
                      <c:pt idx="1040">
                        <c:v>416.05599999999998</c:v>
                      </c:pt>
                      <c:pt idx="1041">
                        <c:v>416.45600000000002</c:v>
                      </c:pt>
                      <c:pt idx="1042">
                        <c:v>416.85599999999999</c:v>
                      </c:pt>
                      <c:pt idx="1043">
                        <c:v>417.25599999999997</c:v>
                      </c:pt>
                      <c:pt idx="1044">
                        <c:v>417.65699999999998</c:v>
                      </c:pt>
                      <c:pt idx="1045">
                        <c:v>418.05700000000002</c:v>
                      </c:pt>
                      <c:pt idx="1046">
                        <c:v>418.45699999999999</c:v>
                      </c:pt>
                      <c:pt idx="1047">
                        <c:v>418.85700000000003</c:v>
                      </c:pt>
                      <c:pt idx="1048">
                        <c:v>419.25700000000001</c:v>
                      </c:pt>
                      <c:pt idx="1049">
                        <c:v>419.65699999999998</c:v>
                      </c:pt>
                      <c:pt idx="1050">
                        <c:v>420.05700000000002</c:v>
                      </c:pt>
                      <c:pt idx="1051">
                        <c:v>420.45699999999999</c:v>
                      </c:pt>
                      <c:pt idx="1052">
                        <c:v>420.85700000000003</c:v>
                      </c:pt>
                      <c:pt idx="1053">
                        <c:v>421.25700000000001</c:v>
                      </c:pt>
                      <c:pt idx="1054">
                        <c:v>421.65699999999998</c:v>
                      </c:pt>
                      <c:pt idx="1055">
                        <c:v>422.05700000000002</c:v>
                      </c:pt>
                      <c:pt idx="1056">
                        <c:v>422.45699999999999</c:v>
                      </c:pt>
                      <c:pt idx="1057">
                        <c:v>422.85700000000003</c:v>
                      </c:pt>
                      <c:pt idx="1058">
                        <c:v>423.25700000000001</c:v>
                      </c:pt>
                      <c:pt idx="1059">
                        <c:v>423.65699999999998</c:v>
                      </c:pt>
                      <c:pt idx="1060">
                        <c:v>424.05700000000002</c:v>
                      </c:pt>
                      <c:pt idx="1061">
                        <c:v>424.45699999999999</c:v>
                      </c:pt>
                      <c:pt idx="1062">
                        <c:v>424.85700000000003</c:v>
                      </c:pt>
                      <c:pt idx="1063">
                        <c:v>425.25700000000001</c:v>
                      </c:pt>
                      <c:pt idx="1064">
                        <c:v>425.65699999999998</c:v>
                      </c:pt>
                      <c:pt idx="1065">
                        <c:v>426.05700000000002</c:v>
                      </c:pt>
                      <c:pt idx="1066">
                        <c:v>426.45699999999999</c:v>
                      </c:pt>
                      <c:pt idx="1067">
                        <c:v>426.85700000000003</c:v>
                      </c:pt>
                      <c:pt idx="1068">
                        <c:v>427.25700000000001</c:v>
                      </c:pt>
                      <c:pt idx="1069">
                        <c:v>427.65699999999998</c:v>
                      </c:pt>
                      <c:pt idx="1070">
                        <c:v>428.05700000000002</c:v>
                      </c:pt>
                      <c:pt idx="1071">
                        <c:v>428.45699999999999</c:v>
                      </c:pt>
                      <c:pt idx="1072">
                        <c:v>428.85700000000003</c:v>
                      </c:pt>
                      <c:pt idx="1073">
                        <c:v>429.25700000000001</c:v>
                      </c:pt>
                      <c:pt idx="1074">
                        <c:v>429.65699999999998</c:v>
                      </c:pt>
                      <c:pt idx="1075">
                        <c:v>430.05700000000002</c:v>
                      </c:pt>
                      <c:pt idx="1076">
                        <c:v>430.45699999999999</c:v>
                      </c:pt>
                      <c:pt idx="1077">
                        <c:v>430.85700000000003</c:v>
                      </c:pt>
                      <c:pt idx="1078">
                        <c:v>431.25700000000001</c:v>
                      </c:pt>
                      <c:pt idx="1079">
                        <c:v>431.65699999999998</c:v>
                      </c:pt>
                      <c:pt idx="1080">
                        <c:v>432.05700000000002</c:v>
                      </c:pt>
                      <c:pt idx="1081">
                        <c:v>432.45699999999999</c:v>
                      </c:pt>
                      <c:pt idx="1082">
                        <c:v>432.85700000000003</c:v>
                      </c:pt>
                      <c:pt idx="1083">
                        <c:v>433.25700000000001</c:v>
                      </c:pt>
                      <c:pt idx="1084">
                        <c:v>433.65800000000002</c:v>
                      </c:pt>
                      <c:pt idx="1085">
                        <c:v>434.05799999999999</c:v>
                      </c:pt>
                      <c:pt idx="1086">
                        <c:v>434.45800000000003</c:v>
                      </c:pt>
                      <c:pt idx="1087">
                        <c:v>434.858</c:v>
                      </c:pt>
                      <c:pt idx="1088">
                        <c:v>435.25799999999998</c:v>
                      </c:pt>
                      <c:pt idx="1089">
                        <c:v>435.65800000000002</c:v>
                      </c:pt>
                      <c:pt idx="1090">
                        <c:v>436.05799999999999</c:v>
                      </c:pt>
                      <c:pt idx="1091">
                        <c:v>436.45800000000003</c:v>
                      </c:pt>
                      <c:pt idx="1092">
                        <c:v>436.858</c:v>
                      </c:pt>
                      <c:pt idx="1093">
                        <c:v>437.25799999999998</c:v>
                      </c:pt>
                      <c:pt idx="1094">
                        <c:v>437.65800000000002</c:v>
                      </c:pt>
                      <c:pt idx="1095">
                        <c:v>438.05799999999999</c:v>
                      </c:pt>
                      <c:pt idx="1096">
                        <c:v>438.45800000000003</c:v>
                      </c:pt>
                      <c:pt idx="1097">
                        <c:v>438.858</c:v>
                      </c:pt>
                      <c:pt idx="1098">
                        <c:v>439.25799999999998</c:v>
                      </c:pt>
                      <c:pt idx="1099">
                        <c:v>439.65800000000002</c:v>
                      </c:pt>
                      <c:pt idx="1100">
                        <c:v>440.05799999999999</c:v>
                      </c:pt>
                      <c:pt idx="1101">
                        <c:v>440.45800000000003</c:v>
                      </c:pt>
                      <c:pt idx="1102">
                        <c:v>440.858</c:v>
                      </c:pt>
                      <c:pt idx="1103">
                        <c:v>441.25799999999998</c:v>
                      </c:pt>
                      <c:pt idx="1104">
                        <c:v>441.65899999999999</c:v>
                      </c:pt>
                      <c:pt idx="1105">
                        <c:v>442.05900000000003</c:v>
                      </c:pt>
                      <c:pt idx="1106">
                        <c:v>442.459</c:v>
                      </c:pt>
                      <c:pt idx="1107">
                        <c:v>442.85899999999998</c:v>
                      </c:pt>
                      <c:pt idx="1108">
                        <c:v>443.25900000000001</c:v>
                      </c:pt>
                      <c:pt idx="1109">
                        <c:v>443.65899999999999</c:v>
                      </c:pt>
                      <c:pt idx="1110">
                        <c:v>444.05900000000003</c:v>
                      </c:pt>
                      <c:pt idx="1111">
                        <c:v>444.459</c:v>
                      </c:pt>
                      <c:pt idx="1112">
                        <c:v>444.85899999999998</c:v>
                      </c:pt>
                      <c:pt idx="1113">
                        <c:v>445.25900000000001</c:v>
                      </c:pt>
                      <c:pt idx="1114">
                        <c:v>445.66</c:v>
                      </c:pt>
                      <c:pt idx="1115">
                        <c:v>446.06</c:v>
                      </c:pt>
                      <c:pt idx="1116">
                        <c:v>446.46</c:v>
                      </c:pt>
                      <c:pt idx="1117">
                        <c:v>446.85899999999998</c:v>
                      </c:pt>
                      <c:pt idx="1118">
                        <c:v>447.25900000000001</c:v>
                      </c:pt>
                      <c:pt idx="1119">
                        <c:v>447.65899999999999</c:v>
                      </c:pt>
                      <c:pt idx="1120">
                        <c:v>448.06</c:v>
                      </c:pt>
                      <c:pt idx="1121">
                        <c:v>448.46</c:v>
                      </c:pt>
                      <c:pt idx="1122">
                        <c:v>448.85899999999998</c:v>
                      </c:pt>
                      <c:pt idx="1123">
                        <c:v>449.25900000000001</c:v>
                      </c:pt>
                      <c:pt idx="1124">
                        <c:v>449.66199999999998</c:v>
                      </c:pt>
                      <c:pt idx="1125">
                        <c:v>450.06200000000001</c:v>
                      </c:pt>
                      <c:pt idx="1126">
                        <c:v>450.46199999999999</c:v>
                      </c:pt>
                      <c:pt idx="1127">
                        <c:v>450.86200000000002</c:v>
                      </c:pt>
                      <c:pt idx="1128">
                        <c:v>451.262</c:v>
                      </c:pt>
                      <c:pt idx="1129">
                        <c:v>451.66199999999998</c:v>
                      </c:pt>
                      <c:pt idx="1130">
                        <c:v>452.06200000000001</c:v>
                      </c:pt>
                      <c:pt idx="1131">
                        <c:v>452.46199999999999</c:v>
                      </c:pt>
                      <c:pt idx="1132">
                        <c:v>452.86200000000002</c:v>
                      </c:pt>
                      <c:pt idx="1133">
                        <c:v>453.262</c:v>
                      </c:pt>
                      <c:pt idx="1134">
                        <c:v>453.66300000000001</c:v>
                      </c:pt>
                      <c:pt idx="1135">
                        <c:v>454.06299999999999</c:v>
                      </c:pt>
                      <c:pt idx="1136">
                        <c:v>454.46300000000002</c:v>
                      </c:pt>
                      <c:pt idx="1137">
                        <c:v>454.863</c:v>
                      </c:pt>
                      <c:pt idx="1138">
                        <c:v>455.26299999999998</c:v>
                      </c:pt>
                      <c:pt idx="1139">
                        <c:v>455.66300000000001</c:v>
                      </c:pt>
                      <c:pt idx="1140">
                        <c:v>456.06299999999999</c:v>
                      </c:pt>
                      <c:pt idx="1141">
                        <c:v>456.46300000000002</c:v>
                      </c:pt>
                      <c:pt idx="1142">
                        <c:v>456.863</c:v>
                      </c:pt>
                      <c:pt idx="1143">
                        <c:v>457.26299999999998</c:v>
                      </c:pt>
                      <c:pt idx="1144">
                        <c:v>457.66399999999999</c:v>
                      </c:pt>
                      <c:pt idx="1145">
                        <c:v>458.06400000000002</c:v>
                      </c:pt>
                      <c:pt idx="1146">
                        <c:v>458.464</c:v>
                      </c:pt>
                      <c:pt idx="1147">
                        <c:v>458.86399999999998</c:v>
                      </c:pt>
                      <c:pt idx="1148">
                        <c:v>459.26400000000001</c:v>
                      </c:pt>
                      <c:pt idx="1149">
                        <c:v>459.66399999999999</c:v>
                      </c:pt>
                      <c:pt idx="1150">
                        <c:v>460.06400000000002</c:v>
                      </c:pt>
                      <c:pt idx="1151">
                        <c:v>460.464</c:v>
                      </c:pt>
                      <c:pt idx="1152">
                        <c:v>460.86399999999998</c:v>
                      </c:pt>
                      <c:pt idx="1153">
                        <c:v>461.26400000000001</c:v>
                      </c:pt>
                      <c:pt idx="1154">
                        <c:v>461.66399999999999</c:v>
                      </c:pt>
                      <c:pt idx="1155">
                        <c:v>462.06400000000002</c:v>
                      </c:pt>
                      <c:pt idx="1156">
                        <c:v>462.464</c:v>
                      </c:pt>
                      <c:pt idx="1157">
                        <c:v>462.86399999999998</c:v>
                      </c:pt>
                      <c:pt idx="1158">
                        <c:v>463.26400000000001</c:v>
                      </c:pt>
                      <c:pt idx="1159">
                        <c:v>463.66399999999999</c:v>
                      </c:pt>
                      <c:pt idx="1160">
                        <c:v>464.06400000000002</c:v>
                      </c:pt>
                      <c:pt idx="1161">
                        <c:v>464.464</c:v>
                      </c:pt>
                      <c:pt idx="1162">
                        <c:v>464.86399999999998</c:v>
                      </c:pt>
                      <c:pt idx="1163">
                        <c:v>465.26400000000001</c:v>
                      </c:pt>
                      <c:pt idx="1164">
                        <c:v>465.66500000000002</c:v>
                      </c:pt>
                      <c:pt idx="1165">
                        <c:v>466.065</c:v>
                      </c:pt>
                      <c:pt idx="1166">
                        <c:v>466.46499999999997</c:v>
                      </c:pt>
                      <c:pt idx="1167">
                        <c:v>466.86500000000001</c:v>
                      </c:pt>
                      <c:pt idx="1168">
                        <c:v>467.26499999999999</c:v>
                      </c:pt>
                      <c:pt idx="1169">
                        <c:v>467.66500000000002</c:v>
                      </c:pt>
                      <c:pt idx="1170">
                        <c:v>468.065</c:v>
                      </c:pt>
                      <c:pt idx="1171">
                        <c:v>468.46499999999997</c:v>
                      </c:pt>
                      <c:pt idx="1172">
                        <c:v>468.86500000000001</c:v>
                      </c:pt>
                      <c:pt idx="1173">
                        <c:v>469.26499999999999</c:v>
                      </c:pt>
                      <c:pt idx="1174">
                        <c:v>469.66500000000002</c:v>
                      </c:pt>
                      <c:pt idx="1175">
                        <c:v>470.065</c:v>
                      </c:pt>
                      <c:pt idx="1176">
                        <c:v>470.46499999999997</c:v>
                      </c:pt>
                      <c:pt idx="1177">
                        <c:v>470.86500000000001</c:v>
                      </c:pt>
                      <c:pt idx="1178">
                        <c:v>471.26499999999999</c:v>
                      </c:pt>
                      <c:pt idx="1179">
                        <c:v>471.66500000000002</c:v>
                      </c:pt>
                      <c:pt idx="1180">
                        <c:v>472.065</c:v>
                      </c:pt>
                      <c:pt idx="1181">
                        <c:v>472.46499999999997</c:v>
                      </c:pt>
                      <c:pt idx="1182">
                        <c:v>472.86500000000001</c:v>
                      </c:pt>
                      <c:pt idx="1183">
                        <c:v>473.26499999999999</c:v>
                      </c:pt>
                      <c:pt idx="1184">
                        <c:v>473.66500000000002</c:v>
                      </c:pt>
                      <c:pt idx="1185">
                        <c:v>474.065</c:v>
                      </c:pt>
                      <c:pt idx="1186">
                        <c:v>474.46499999999997</c:v>
                      </c:pt>
                      <c:pt idx="1187">
                        <c:v>474.86500000000001</c:v>
                      </c:pt>
                      <c:pt idx="1188">
                        <c:v>475.26499999999999</c:v>
                      </c:pt>
                      <c:pt idx="1189">
                        <c:v>475.66500000000002</c:v>
                      </c:pt>
                      <c:pt idx="1190">
                        <c:v>476.065</c:v>
                      </c:pt>
                      <c:pt idx="1191">
                        <c:v>476.46499999999997</c:v>
                      </c:pt>
                      <c:pt idx="1192">
                        <c:v>476.86500000000001</c:v>
                      </c:pt>
                      <c:pt idx="1193">
                        <c:v>477.26499999999999</c:v>
                      </c:pt>
                      <c:pt idx="1194">
                        <c:v>477.66500000000002</c:v>
                      </c:pt>
                      <c:pt idx="1195">
                        <c:v>478.065</c:v>
                      </c:pt>
                      <c:pt idx="1196">
                        <c:v>478.46600000000001</c:v>
                      </c:pt>
                      <c:pt idx="1197">
                        <c:v>478.86599999999999</c:v>
                      </c:pt>
                      <c:pt idx="1198">
                        <c:v>479.26600000000002</c:v>
                      </c:pt>
                      <c:pt idx="1199">
                        <c:v>479.66500000000002</c:v>
                      </c:pt>
                      <c:pt idx="1200">
                        <c:v>480.065</c:v>
                      </c:pt>
                      <c:pt idx="1201">
                        <c:v>480.46600000000001</c:v>
                      </c:pt>
                      <c:pt idx="1202">
                        <c:v>480.86599999999999</c:v>
                      </c:pt>
                      <c:pt idx="1203">
                        <c:v>481.26600000000002</c:v>
                      </c:pt>
                      <c:pt idx="1204">
                        <c:v>481.666</c:v>
                      </c:pt>
                      <c:pt idx="1205">
                        <c:v>482.06599999999997</c:v>
                      </c:pt>
                      <c:pt idx="1206">
                        <c:v>482.46600000000001</c:v>
                      </c:pt>
                      <c:pt idx="1207">
                        <c:v>482.86599999999999</c:v>
                      </c:pt>
                      <c:pt idx="1208">
                        <c:v>483.26600000000002</c:v>
                      </c:pt>
                      <c:pt idx="1209">
                        <c:v>483.666</c:v>
                      </c:pt>
                      <c:pt idx="1210">
                        <c:v>484.06599999999997</c:v>
                      </c:pt>
                      <c:pt idx="1211">
                        <c:v>484.46600000000001</c:v>
                      </c:pt>
                      <c:pt idx="1212">
                        <c:v>484.86599999999999</c:v>
                      </c:pt>
                      <c:pt idx="1213">
                        <c:v>485.26600000000002</c:v>
                      </c:pt>
                      <c:pt idx="1214">
                        <c:v>485.66800000000001</c:v>
                      </c:pt>
                      <c:pt idx="1215">
                        <c:v>486.06799999999998</c:v>
                      </c:pt>
                      <c:pt idx="1216">
                        <c:v>486.46800000000002</c:v>
                      </c:pt>
                      <c:pt idx="1217">
                        <c:v>486.86799999999999</c:v>
                      </c:pt>
                      <c:pt idx="1218">
                        <c:v>487.26799999999997</c:v>
                      </c:pt>
                      <c:pt idx="1219">
                        <c:v>487.66800000000001</c:v>
                      </c:pt>
                      <c:pt idx="1220">
                        <c:v>488.06799999999998</c:v>
                      </c:pt>
                      <c:pt idx="1221">
                        <c:v>488.46800000000002</c:v>
                      </c:pt>
                      <c:pt idx="1222">
                        <c:v>488.86799999999999</c:v>
                      </c:pt>
                      <c:pt idx="1223">
                        <c:v>489.26799999999997</c:v>
                      </c:pt>
                      <c:pt idx="1224">
                        <c:v>489.66800000000001</c:v>
                      </c:pt>
                      <c:pt idx="1225">
                        <c:v>490.06799999999998</c:v>
                      </c:pt>
                      <c:pt idx="1226">
                        <c:v>490.46800000000002</c:v>
                      </c:pt>
                      <c:pt idx="1227">
                        <c:v>490.86799999999999</c:v>
                      </c:pt>
                      <c:pt idx="1228">
                        <c:v>491.26799999999997</c:v>
                      </c:pt>
                      <c:pt idx="1229">
                        <c:v>491.66800000000001</c:v>
                      </c:pt>
                      <c:pt idx="1230">
                        <c:v>492.06799999999998</c:v>
                      </c:pt>
                      <c:pt idx="1231">
                        <c:v>492.46800000000002</c:v>
                      </c:pt>
                      <c:pt idx="1232">
                        <c:v>492.86799999999999</c:v>
                      </c:pt>
                      <c:pt idx="1233">
                        <c:v>493.26799999999997</c:v>
                      </c:pt>
                      <c:pt idx="1234">
                        <c:v>493.66800000000001</c:v>
                      </c:pt>
                      <c:pt idx="1235">
                        <c:v>494.06799999999998</c:v>
                      </c:pt>
                      <c:pt idx="1236">
                        <c:v>494.46800000000002</c:v>
                      </c:pt>
                      <c:pt idx="1237">
                        <c:v>494.86799999999999</c:v>
                      </c:pt>
                      <c:pt idx="1238">
                        <c:v>495.26799999999997</c:v>
                      </c:pt>
                      <c:pt idx="1239">
                        <c:v>495.66800000000001</c:v>
                      </c:pt>
                      <c:pt idx="1240">
                        <c:v>496.06799999999998</c:v>
                      </c:pt>
                      <c:pt idx="1241">
                        <c:v>496.46800000000002</c:v>
                      </c:pt>
                      <c:pt idx="1242">
                        <c:v>496.86799999999999</c:v>
                      </c:pt>
                      <c:pt idx="1243">
                        <c:v>497.26799999999997</c:v>
                      </c:pt>
                      <c:pt idx="1244">
                        <c:v>497.66800000000001</c:v>
                      </c:pt>
                      <c:pt idx="1245">
                        <c:v>498.06799999999998</c:v>
                      </c:pt>
                      <c:pt idx="1246">
                        <c:v>498.46800000000002</c:v>
                      </c:pt>
                      <c:pt idx="1247">
                        <c:v>498.86799999999999</c:v>
                      </c:pt>
                      <c:pt idx="1248">
                        <c:v>499.26799999999997</c:v>
                      </c:pt>
                      <c:pt idx="1249">
                        <c:v>499.66800000000001</c:v>
                      </c:pt>
                      <c:pt idx="1250">
                        <c:v>500.06799999999998</c:v>
                      </c:pt>
                      <c:pt idx="1251">
                        <c:v>500.46800000000002</c:v>
                      </c:pt>
                      <c:pt idx="1252">
                        <c:v>500.86799999999999</c:v>
                      </c:pt>
                      <c:pt idx="1253">
                        <c:v>501.26799999999997</c:v>
                      </c:pt>
                      <c:pt idx="1254">
                        <c:v>501.66899999999998</c:v>
                      </c:pt>
                      <c:pt idx="1255">
                        <c:v>502.06900000000002</c:v>
                      </c:pt>
                      <c:pt idx="1256">
                        <c:v>502.46899999999999</c:v>
                      </c:pt>
                      <c:pt idx="1257">
                        <c:v>502.86900000000003</c:v>
                      </c:pt>
                      <c:pt idx="1258">
                        <c:v>503.26900000000001</c:v>
                      </c:pt>
                      <c:pt idx="1259">
                        <c:v>503.66899999999998</c:v>
                      </c:pt>
                      <c:pt idx="1260">
                        <c:v>504.06900000000002</c:v>
                      </c:pt>
                      <c:pt idx="1261">
                        <c:v>504.46899999999999</c:v>
                      </c:pt>
                      <c:pt idx="1262">
                        <c:v>504.86900000000003</c:v>
                      </c:pt>
                      <c:pt idx="1263">
                        <c:v>505.26900000000001</c:v>
                      </c:pt>
                      <c:pt idx="1264">
                        <c:v>505.66899999999998</c:v>
                      </c:pt>
                      <c:pt idx="1265">
                        <c:v>506.06900000000002</c:v>
                      </c:pt>
                      <c:pt idx="1266">
                        <c:v>506.46899999999999</c:v>
                      </c:pt>
                      <c:pt idx="1267">
                        <c:v>506.86900000000003</c:v>
                      </c:pt>
                      <c:pt idx="1268">
                        <c:v>507.26900000000001</c:v>
                      </c:pt>
                      <c:pt idx="1269">
                        <c:v>507.66899999999998</c:v>
                      </c:pt>
                      <c:pt idx="1270">
                        <c:v>508.06900000000002</c:v>
                      </c:pt>
                      <c:pt idx="1271">
                        <c:v>508.46899999999999</c:v>
                      </c:pt>
                      <c:pt idx="1272">
                        <c:v>508.86900000000003</c:v>
                      </c:pt>
                      <c:pt idx="1273">
                        <c:v>509.26900000000001</c:v>
                      </c:pt>
                      <c:pt idx="1274">
                        <c:v>509.66899999999998</c:v>
                      </c:pt>
                      <c:pt idx="1275">
                        <c:v>510.06900000000002</c:v>
                      </c:pt>
                      <c:pt idx="1276">
                        <c:v>510.46899999999999</c:v>
                      </c:pt>
                      <c:pt idx="1277">
                        <c:v>510.86900000000003</c:v>
                      </c:pt>
                      <c:pt idx="1278">
                        <c:v>511.26900000000001</c:v>
                      </c:pt>
                      <c:pt idx="1279">
                        <c:v>511.66899999999998</c:v>
                      </c:pt>
                      <c:pt idx="1280">
                        <c:v>512.06899999999996</c:v>
                      </c:pt>
                      <c:pt idx="1281">
                        <c:v>512.46900000000005</c:v>
                      </c:pt>
                      <c:pt idx="1282">
                        <c:v>512.86900000000003</c:v>
                      </c:pt>
                      <c:pt idx="1283">
                        <c:v>513.26900000000001</c:v>
                      </c:pt>
                      <c:pt idx="1284">
                        <c:v>513.66899999999998</c:v>
                      </c:pt>
                      <c:pt idx="1285">
                        <c:v>514.06899999999996</c:v>
                      </c:pt>
                      <c:pt idx="1286">
                        <c:v>514.46900000000005</c:v>
                      </c:pt>
                      <c:pt idx="1287">
                        <c:v>514.86900000000003</c:v>
                      </c:pt>
                      <c:pt idx="1288">
                        <c:v>515.26900000000001</c:v>
                      </c:pt>
                      <c:pt idx="1289">
                        <c:v>515.66899999999998</c:v>
                      </c:pt>
                      <c:pt idx="1290">
                        <c:v>516.06899999999996</c:v>
                      </c:pt>
                      <c:pt idx="1291">
                        <c:v>516.46900000000005</c:v>
                      </c:pt>
                      <c:pt idx="1292">
                        <c:v>516.86900000000003</c:v>
                      </c:pt>
                      <c:pt idx="1293">
                        <c:v>517.26900000000001</c:v>
                      </c:pt>
                      <c:pt idx="1294">
                        <c:v>517.66899999999998</c:v>
                      </c:pt>
                      <c:pt idx="1295">
                        <c:v>518.06899999999996</c:v>
                      </c:pt>
                      <c:pt idx="1296">
                        <c:v>518.46900000000005</c:v>
                      </c:pt>
                      <c:pt idx="1297">
                        <c:v>518.86900000000003</c:v>
                      </c:pt>
                      <c:pt idx="1298">
                        <c:v>519.26900000000001</c:v>
                      </c:pt>
                      <c:pt idx="1299">
                        <c:v>519.66899999999998</c:v>
                      </c:pt>
                      <c:pt idx="1300">
                        <c:v>520.06899999999996</c:v>
                      </c:pt>
                      <c:pt idx="1301">
                        <c:v>520.46900000000005</c:v>
                      </c:pt>
                      <c:pt idx="1302">
                        <c:v>520.86900000000003</c:v>
                      </c:pt>
                      <c:pt idx="1303">
                        <c:v>521.26900000000001</c:v>
                      </c:pt>
                      <c:pt idx="1304">
                        <c:v>521.66899999999998</c:v>
                      </c:pt>
                      <c:pt idx="1305">
                        <c:v>522.06899999999996</c:v>
                      </c:pt>
                      <c:pt idx="1306">
                        <c:v>522.46900000000005</c:v>
                      </c:pt>
                      <c:pt idx="1307">
                        <c:v>522.86900000000003</c:v>
                      </c:pt>
                      <c:pt idx="1308">
                        <c:v>523.26900000000001</c:v>
                      </c:pt>
                      <c:pt idx="1309">
                        <c:v>523.66899999999998</c:v>
                      </c:pt>
                      <c:pt idx="1310">
                        <c:v>524.06899999999996</c:v>
                      </c:pt>
                      <c:pt idx="1311">
                        <c:v>524.46900000000005</c:v>
                      </c:pt>
                      <c:pt idx="1312">
                        <c:v>524.86900000000003</c:v>
                      </c:pt>
                      <c:pt idx="1313">
                        <c:v>525.26900000000001</c:v>
                      </c:pt>
                      <c:pt idx="1314">
                        <c:v>525.66899999999998</c:v>
                      </c:pt>
                      <c:pt idx="1315">
                        <c:v>526.06899999999996</c:v>
                      </c:pt>
                      <c:pt idx="1316">
                        <c:v>526.46900000000005</c:v>
                      </c:pt>
                      <c:pt idx="1317">
                        <c:v>526.86900000000003</c:v>
                      </c:pt>
                      <c:pt idx="1318">
                        <c:v>527.26900000000001</c:v>
                      </c:pt>
                      <c:pt idx="1319">
                        <c:v>527.66899999999998</c:v>
                      </c:pt>
                      <c:pt idx="1320">
                        <c:v>528.06899999999996</c:v>
                      </c:pt>
                      <c:pt idx="1321">
                        <c:v>528.46900000000005</c:v>
                      </c:pt>
                      <c:pt idx="1322">
                        <c:v>528.86900000000003</c:v>
                      </c:pt>
                      <c:pt idx="1323">
                        <c:v>529.26900000000001</c:v>
                      </c:pt>
                      <c:pt idx="1324">
                        <c:v>529.66899999999998</c:v>
                      </c:pt>
                      <c:pt idx="1325">
                        <c:v>530.06899999999996</c:v>
                      </c:pt>
                      <c:pt idx="1326">
                        <c:v>530.46900000000005</c:v>
                      </c:pt>
                      <c:pt idx="1327">
                        <c:v>530.86900000000003</c:v>
                      </c:pt>
                      <c:pt idx="1328">
                        <c:v>531.26900000000001</c:v>
                      </c:pt>
                      <c:pt idx="1329">
                        <c:v>531.66899999999998</c:v>
                      </c:pt>
                      <c:pt idx="1330">
                        <c:v>532.06899999999996</c:v>
                      </c:pt>
                      <c:pt idx="1331">
                        <c:v>532.46900000000005</c:v>
                      </c:pt>
                      <c:pt idx="1332">
                        <c:v>532.86900000000003</c:v>
                      </c:pt>
                      <c:pt idx="1333">
                        <c:v>533.26900000000001</c:v>
                      </c:pt>
                      <c:pt idx="1334">
                        <c:v>533.66899999999998</c:v>
                      </c:pt>
                      <c:pt idx="1335">
                        <c:v>534.07000000000005</c:v>
                      </c:pt>
                      <c:pt idx="1336">
                        <c:v>534.46900000000005</c:v>
                      </c:pt>
                      <c:pt idx="1337">
                        <c:v>534.87</c:v>
                      </c:pt>
                      <c:pt idx="1338">
                        <c:v>535.26900000000001</c:v>
                      </c:pt>
                      <c:pt idx="1339">
                        <c:v>535.66899999999998</c:v>
                      </c:pt>
                      <c:pt idx="1340">
                        <c:v>536.07000000000005</c:v>
                      </c:pt>
                      <c:pt idx="1341">
                        <c:v>536.46900000000005</c:v>
                      </c:pt>
                      <c:pt idx="1342">
                        <c:v>536.87</c:v>
                      </c:pt>
                      <c:pt idx="1343">
                        <c:v>537.26900000000001</c:v>
                      </c:pt>
                      <c:pt idx="1344">
                        <c:v>537.66999999999996</c:v>
                      </c:pt>
                      <c:pt idx="1345">
                        <c:v>538.07000000000005</c:v>
                      </c:pt>
                      <c:pt idx="1346">
                        <c:v>538.47</c:v>
                      </c:pt>
                      <c:pt idx="1347">
                        <c:v>538.87</c:v>
                      </c:pt>
                      <c:pt idx="1348">
                        <c:v>539.27</c:v>
                      </c:pt>
                      <c:pt idx="1349">
                        <c:v>539.66999999999996</c:v>
                      </c:pt>
                      <c:pt idx="1350">
                        <c:v>540.07000000000005</c:v>
                      </c:pt>
                      <c:pt idx="1351">
                        <c:v>540.47</c:v>
                      </c:pt>
                      <c:pt idx="1352">
                        <c:v>540.87</c:v>
                      </c:pt>
                      <c:pt idx="1353">
                        <c:v>541.27</c:v>
                      </c:pt>
                      <c:pt idx="1354">
                        <c:v>541.66999999999996</c:v>
                      </c:pt>
                      <c:pt idx="1355">
                        <c:v>542.07000000000005</c:v>
                      </c:pt>
                      <c:pt idx="1356">
                        <c:v>542.47</c:v>
                      </c:pt>
                      <c:pt idx="1357">
                        <c:v>542.87</c:v>
                      </c:pt>
                      <c:pt idx="1358">
                        <c:v>543.27</c:v>
                      </c:pt>
                      <c:pt idx="1359">
                        <c:v>543.66999999999996</c:v>
                      </c:pt>
                      <c:pt idx="1360">
                        <c:v>544.07000000000005</c:v>
                      </c:pt>
                      <c:pt idx="1361">
                        <c:v>544.47</c:v>
                      </c:pt>
                      <c:pt idx="1362">
                        <c:v>544.87</c:v>
                      </c:pt>
                      <c:pt idx="1363">
                        <c:v>545.27</c:v>
                      </c:pt>
                      <c:pt idx="1364">
                        <c:v>545.66999999999996</c:v>
                      </c:pt>
                      <c:pt idx="1365">
                        <c:v>546.07000000000005</c:v>
                      </c:pt>
                      <c:pt idx="1366">
                        <c:v>546.47</c:v>
                      </c:pt>
                      <c:pt idx="1367">
                        <c:v>546.87</c:v>
                      </c:pt>
                      <c:pt idx="1368">
                        <c:v>547.27</c:v>
                      </c:pt>
                      <c:pt idx="1369">
                        <c:v>547.66999999999996</c:v>
                      </c:pt>
                      <c:pt idx="1370">
                        <c:v>548.07000000000005</c:v>
                      </c:pt>
                      <c:pt idx="1371">
                        <c:v>548.47</c:v>
                      </c:pt>
                      <c:pt idx="1372">
                        <c:v>548.87</c:v>
                      </c:pt>
                      <c:pt idx="1373">
                        <c:v>549.27</c:v>
                      </c:pt>
                      <c:pt idx="1374">
                        <c:v>549.66999999999996</c:v>
                      </c:pt>
                      <c:pt idx="1375">
                        <c:v>550.07000000000005</c:v>
                      </c:pt>
                      <c:pt idx="1376">
                        <c:v>550.47</c:v>
                      </c:pt>
                      <c:pt idx="1377">
                        <c:v>550.87</c:v>
                      </c:pt>
                      <c:pt idx="1378">
                        <c:v>551.27</c:v>
                      </c:pt>
                      <c:pt idx="1379">
                        <c:v>551.66999999999996</c:v>
                      </c:pt>
                      <c:pt idx="1380">
                        <c:v>552.07000000000005</c:v>
                      </c:pt>
                      <c:pt idx="1381">
                        <c:v>552.47</c:v>
                      </c:pt>
                      <c:pt idx="1382">
                        <c:v>552.87</c:v>
                      </c:pt>
                      <c:pt idx="1383">
                        <c:v>553.27</c:v>
                      </c:pt>
                      <c:pt idx="1384">
                        <c:v>553.67200000000003</c:v>
                      </c:pt>
                      <c:pt idx="1385">
                        <c:v>554.072</c:v>
                      </c:pt>
                      <c:pt idx="1386">
                        <c:v>554.47199999999998</c:v>
                      </c:pt>
                      <c:pt idx="1387">
                        <c:v>554.87199999999996</c:v>
                      </c:pt>
                      <c:pt idx="1388">
                        <c:v>555.27200000000005</c:v>
                      </c:pt>
                      <c:pt idx="1389">
                        <c:v>555.67200000000003</c:v>
                      </c:pt>
                      <c:pt idx="1390">
                        <c:v>556.072</c:v>
                      </c:pt>
                      <c:pt idx="1391">
                        <c:v>556.47199999999998</c:v>
                      </c:pt>
                      <c:pt idx="1392">
                        <c:v>556.87199999999996</c:v>
                      </c:pt>
                      <c:pt idx="1393">
                        <c:v>557.27200000000005</c:v>
                      </c:pt>
                      <c:pt idx="1394">
                        <c:v>557.67200000000003</c:v>
                      </c:pt>
                      <c:pt idx="1395">
                        <c:v>558.072</c:v>
                      </c:pt>
                      <c:pt idx="1396">
                        <c:v>558.47199999999998</c:v>
                      </c:pt>
                      <c:pt idx="1397">
                        <c:v>558.87199999999996</c:v>
                      </c:pt>
                      <c:pt idx="1398">
                        <c:v>559.27200000000005</c:v>
                      </c:pt>
                      <c:pt idx="1399">
                        <c:v>559.67200000000003</c:v>
                      </c:pt>
                      <c:pt idx="1400">
                        <c:v>560.072</c:v>
                      </c:pt>
                      <c:pt idx="1401">
                        <c:v>560.47199999999998</c:v>
                      </c:pt>
                      <c:pt idx="1402">
                        <c:v>560.87199999999996</c:v>
                      </c:pt>
                      <c:pt idx="1403">
                        <c:v>561.27200000000005</c:v>
                      </c:pt>
                      <c:pt idx="1404">
                        <c:v>561.67200000000003</c:v>
                      </c:pt>
                      <c:pt idx="1405">
                        <c:v>562.072</c:v>
                      </c:pt>
                      <c:pt idx="1406">
                        <c:v>562.47199999999998</c:v>
                      </c:pt>
                      <c:pt idx="1407">
                        <c:v>562.87199999999996</c:v>
                      </c:pt>
                      <c:pt idx="1408">
                        <c:v>563.27200000000005</c:v>
                      </c:pt>
                      <c:pt idx="1409">
                        <c:v>563.67200000000003</c:v>
                      </c:pt>
                      <c:pt idx="1410">
                        <c:v>564.072</c:v>
                      </c:pt>
                      <c:pt idx="1411">
                        <c:v>564.47199999999998</c:v>
                      </c:pt>
                      <c:pt idx="1412">
                        <c:v>564.87199999999996</c:v>
                      </c:pt>
                      <c:pt idx="1413">
                        <c:v>565.27200000000005</c:v>
                      </c:pt>
                      <c:pt idx="1414">
                        <c:v>565.673</c:v>
                      </c:pt>
                      <c:pt idx="1415">
                        <c:v>566.07299999999998</c:v>
                      </c:pt>
                      <c:pt idx="1416">
                        <c:v>566.47199999999998</c:v>
                      </c:pt>
                      <c:pt idx="1417">
                        <c:v>566.87300000000005</c:v>
                      </c:pt>
                      <c:pt idx="1418">
                        <c:v>567.27300000000002</c:v>
                      </c:pt>
                      <c:pt idx="1419">
                        <c:v>567.673</c:v>
                      </c:pt>
                      <c:pt idx="1420">
                        <c:v>568.07299999999998</c:v>
                      </c:pt>
                      <c:pt idx="1421">
                        <c:v>568.47199999999998</c:v>
                      </c:pt>
                      <c:pt idx="1422">
                        <c:v>568.87300000000005</c:v>
                      </c:pt>
                      <c:pt idx="1423">
                        <c:v>569.27300000000002</c:v>
                      </c:pt>
                      <c:pt idx="1424">
                        <c:v>569.673</c:v>
                      </c:pt>
                      <c:pt idx="1425">
                        <c:v>570.07299999999998</c:v>
                      </c:pt>
                      <c:pt idx="1426">
                        <c:v>570.47299999999996</c:v>
                      </c:pt>
                      <c:pt idx="1427">
                        <c:v>570.87300000000005</c:v>
                      </c:pt>
                      <c:pt idx="1428">
                        <c:v>571.27300000000002</c:v>
                      </c:pt>
                      <c:pt idx="1429">
                        <c:v>571.673</c:v>
                      </c:pt>
                      <c:pt idx="1430">
                        <c:v>572.07299999999998</c:v>
                      </c:pt>
                      <c:pt idx="1431">
                        <c:v>572.47299999999996</c:v>
                      </c:pt>
                      <c:pt idx="1432">
                        <c:v>572.87300000000005</c:v>
                      </c:pt>
                      <c:pt idx="1433">
                        <c:v>573.27300000000002</c:v>
                      </c:pt>
                      <c:pt idx="1434">
                        <c:v>573.673</c:v>
                      </c:pt>
                      <c:pt idx="1435">
                        <c:v>574.07299999999998</c:v>
                      </c:pt>
                      <c:pt idx="1436">
                        <c:v>574.47299999999996</c:v>
                      </c:pt>
                      <c:pt idx="1437">
                        <c:v>574.87300000000005</c:v>
                      </c:pt>
                      <c:pt idx="1438">
                        <c:v>575.27300000000002</c:v>
                      </c:pt>
                      <c:pt idx="1439">
                        <c:v>575.673</c:v>
                      </c:pt>
                      <c:pt idx="1440">
                        <c:v>576.07299999999998</c:v>
                      </c:pt>
                      <c:pt idx="1441">
                        <c:v>576.47299999999996</c:v>
                      </c:pt>
                      <c:pt idx="1442">
                        <c:v>576.87300000000005</c:v>
                      </c:pt>
                      <c:pt idx="1443">
                        <c:v>577.27300000000002</c:v>
                      </c:pt>
                      <c:pt idx="1444">
                        <c:v>577.673</c:v>
                      </c:pt>
                      <c:pt idx="1445">
                        <c:v>578.07299999999998</c:v>
                      </c:pt>
                      <c:pt idx="1446">
                        <c:v>578.47299999999996</c:v>
                      </c:pt>
                      <c:pt idx="1447">
                        <c:v>578.87300000000005</c:v>
                      </c:pt>
                      <c:pt idx="1448">
                        <c:v>579.27300000000002</c:v>
                      </c:pt>
                      <c:pt idx="1449">
                        <c:v>579.673</c:v>
                      </c:pt>
                      <c:pt idx="1450">
                        <c:v>580.07299999999998</c:v>
                      </c:pt>
                      <c:pt idx="1451">
                        <c:v>580.47299999999996</c:v>
                      </c:pt>
                      <c:pt idx="1452">
                        <c:v>580.87300000000005</c:v>
                      </c:pt>
                      <c:pt idx="1453">
                        <c:v>581.27300000000002</c:v>
                      </c:pt>
                      <c:pt idx="1454">
                        <c:v>581.673</c:v>
                      </c:pt>
                      <c:pt idx="1455">
                        <c:v>582.07299999999998</c:v>
                      </c:pt>
                      <c:pt idx="1456">
                        <c:v>582.47299999999996</c:v>
                      </c:pt>
                      <c:pt idx="1457">
                        <c:v>582.87300000000005</c:v>
                      </c:pt>
                      <c:pt idx="1458">
                        <c:v>583.27300000000002</c:v>
                      </c:pt>
                      <c:pt idx="1459">
                        <c:v>583.673</c:v>
                      </c:pt>
                      <c:pt idx="1460">
                        <c:v>584.07299999999998</c:v>
                      </c:pt>
                      <c:pt idx="1461">
                        <c:v>584.47299999999996</c:v>
                      </c:pt>
                      <c:pt idx="1462">
                        <c:v>584.87300000000005</c:v>
                      </c:pt>
                      <c:pt idx="1463">
                        <c:v>585.27300000000002</c:v>
                      </c:pt>
                      <c:pt idx="1464">
                        <c:v>585.67499999999995</c:v>
                      </c:pt>
                      <c:pt idx="1465">
                        <c:v>586.07500000000005</c:v>
                      </c:pt>
                      <c:pt idx="1466">
                        <c:v>586.47500000000002</c:v>
                      </c:pt>
                      <c:pt idx="1467">
                        <c:v>586.875</c:v>
                      </c:pt>
                      <c:pt idx="1468">
                        <c:v>587.27499999999998</c:v>
                      </c:pt>
                      <c:pt idx="1469">
                        <c:v>587.67499999999995</c:v>
                      </c:pt>
                      <c:pt idx="1470">
                        <c:v>588.07500000000005</c:v>
                      </c:pt>
                      <c:pt idx="1471">
                        <c:v>588.47500000000002</c:v>
                      </c:pt>
                      <c:pt idx="1472">
                        <c:v>588.875</c:v>
                      </c:pt>
                      <c:pt idx="1473">
                        <c:v>589.27499999999998</c:v>
                      </c:pt>
                      <c:pt idx="1474">
                        <c:v>589.67499999999995</c:v>
                      </c:pt>
                      <c:pt idx="1475">
                        <c:v>590.07500000000005</c:v>
                      </c:pt>
                      <c:pt idx="1476">
                        <c:v>590.47500000000002</c:v>
                      </c:pt>
                      <c:pt idx="1477">
                        <c:v>590.875</c:v>
                      </c:pt>
                      <c:pt idx="1478">
                        <c:v>591.27499999999998</c:v>
                      </c:pt>
                      <c:pt idx="1479">
                        <c:v>591.67499999999995</c:v>
                      </c:pt>
                      <c:pt idx="1480">
                        <c:v>592.07500000000005</c:v>
                      </c:pt>
                      <c:pt idx="1481">
                        <c:v>592.47500000000002</c:v>
                      </c:pt>
                      <c:pt idx="1482">
                        <c:v>592.875</c:v>
                      </c:pt>
                      <c:pt idx="1483">
                        <c:v>593.27499999999998</c:v>
                      </c:pt>
                      <c:pt idx="1484">
                        <c:v>593.67499999999995</c:v>
                      </c:pt>
                      <c:pt idx="1485">
                        <c:v>594.07500000000005</c:v>
                      </c:pt>
                      <c:pt idx="1486">
                        <c:v>594.47500000000002</c:v>
                      </c:pt>
                      <c:pt idx="1487">
                        <c:v>594.875</c:v>
                      </c:pt>
                      <c:pt idx="1488">
                        <c:v>595.27499999999998</c:v>
                      </c:pt>
                      <c:pt idx="1489">
                        <c:v>595.67499999999995</c:v>
                      </c:pt>
                      <c:pt idx="1490">
                        <c:v>596.07500000000005</c:v>
                      </c:pt>
                      <c:pt idx="1491">
                        <c:v>596.47500000000002</c:v>
                      </c:pt>
                      <c:pt idx="1492">
                        <c:v>596.875</c:v>
                      </c:pt>
                      <c:pt idx="1493">
                        <c:v>597.27499999999998</c:v>
                      </c:pt>
                      <c:pt idx="1494">
                        <c:v>597.67499999999995</c:v>
                      </c:pt>
                      <c:pt idx="1495">
                        <c:v>598.07500000000005</c:v>
                      </c:pt>
                      <c:pt idx="1496">
                        <c:v>598.47500000000002</c:v>
                      </c:pt>
                      <c:pt idx="1497">
                        <c:v>598.875</c:v>
                      </c:pt>
                      <c:pt idx="1498">
                        <c:v>599.27499999999998</c:v>
                      </c:pt>
                      <c:pt idx="1499">
                        <c:v>599.67499999999995</c:v>
                      </c:pt>
                      <c:pt idx="1500">
                        <c:v>600.07500000000005</c:v>
                      </c:pt>
                      <c:pt idx="1501">
                        <c:v>600.47500000000002</c:v>
                      </c:pt>
                      <c:pt idx="1502">
                        <c:v>600.875</c:v>
                      </c:pt>
                      <c:pt idx="1503">
                        <c:v>601.27499999999998</c:v>
                      </c:pt>
                      <c:pt idx="1504">
                        <c:v>601.67499999999995</c:v>
                      </c:pt>
                      <c:pt idx="1505">
                        <c:v>602.07500000000005</c:v>
                      </c:pt>
                      <c:pt idx="1506">
                        <c:v>602.47500000000002</c:v>
                      </c:pt>
                      <c:pt idx="1507">
                        <c:v>602.875</c:v>
                      </c:pt>
                      <c:pt idx="1508">
                        <c:v>603.27499999999998</c:v>
                      </c:pt>
                      <c:pt idx="1509">
                        <c:v>603.67499999999995</c:v>
                      </c:pt>
                      <c:pt idx="1510">
                        <c:v>604.07500000000005</c:v>
                      </c:pt>
                      <c:pt idx="1511">
                        <c:v>604.47500000000002</c:v>
                      </c:pt>
                      <c:pt idx="1512">
                        <c:v>604.875</c:v>
                      </c:pt>
                      <c:pt idx="1513">
                        <c:v>605.27499999999998</c:v>
                      </c:pt>
                      <c:pt idx="1514">
                        <c:v>605.67600000000004</c:v>
                      </c:pt>
                      <c:pt idx="1515">
                        <c:v>606.07600000000002</c:v>
                      </c:pt>
                      <c:pt idx="1516">
                        <c:v>606.47500000000002</c:v>
                      </c:pt>
                      <c:pt idx="1517">
                        <c:v>606.875</c:v>
                      </c:pt>
                      <c:pt idx="1518">
                        <c:v>607.27599999999995</c:v>
                      </c:pt>
                      <c:pt idx="1519">
                        <c:v>607.67499999999995</c:v>
                      </c:pt>
                      <c:pt idx="1520">
                        <c:v>608.07600000000002</c:v>
                      </c:pt>
                      <c:pt idx="1521">
                        <c:v>608.476</c:v>
                      </c:pt>
                      <c:pt idx="1522">
                        <c:v>608.875</c:v>
                      </c:pt>
                      <c:pt idx="1523">
                        <c:v>609.27599999999995</c:v>
                      </c:pt>
                      <c:pt idx="1524">
                        <c:v>609.67600000000004</c:v>
                      </c:pt>
                      <c:pt idx="1525">
                        <c:v>610.07600000000002</c:v>
                      </c:pt>
                      <c:pt idx="1526">
                        <c:v>610.476</c:v>
                      </c:pt>
                      <c:pt idx="1527">
                        <c:v>610.87599999999998</c:v>
                      </c:pt>
                      <c:pt idx="1528">
                        <c:v>611.27599999999995</c:v>
                      </c:pt>
                      <c:pt idx="1529">
                        <c:v>611.67600000000004</c:v>
                      </c:pt>
                      <c:pt idx="1530">
                        <c:v>612.07600000000002</c:v>
                      </c:pt>
                      <c:pt idx="1531">
                        <c:v>612.476</c:v>
                      </c:pt>
                      <c:pt idx="1532">
                        <c:v>612.87599999999998</c:v>
                      </c:pt>
                      <c:pt idx="1533">
                        <c:v>613.27599999999995</c:v>
                      </c:pt>
                      <c:pt idx="1534">
                        <c:v>613.67600000000004</c:v>
                      </c:pt>
                      <c:pt idx="1535">
                        <c:v>614.07600000000002</c:v>
                      </c:pt>
                      <c:pt idx="1536">
                        <c:v>614.476</c:v>
                      </c:pt>
                      <c:pt idx="1537">
                        <c:v>614.87599999999998</c:v>
                      </c:pt>
                      <c:pt idx="1538">
                        <c:v>615.27599999999995</c:v>
                      </c:pt>
                      <c:pt idx="1539">
                        <c:v>615.67600000000004</c:v>
                      </c:pt>
                      <c:pt idx="1540">
                        <c:v>616.07600000000002</c:v>
                      </c:pt>
                      <c:pt idx="1541">
                        <c:v>616.476</c:v>
                      </c:pt>
                      <c:pt idx="1542">
                        <c:v>616.87599999999998</c:v>
                      </c:pt>
                      <c:pt idx="1543">
                        <c:v>617.27599999999995</c:v>
                      </c:pt>
                      <c:pt idx="1544">
                        <c:v>617.678</c:v>
                      </c:pt>
                      <c:pt idx="1545">
                        <c:v>618.07799999999997</c:v>
                      </c:pt>
                      <c:pt idx="1546">
                        <c:v>618.47799999999995</c:v>
                      </c:pt>
                      <c:pt idx="1547">
                        <c:v>618.87800000000004</c:v>
                      </c:pt>
                      <c:pt idx="1548">
                        <c:v>619.27800000000002</c:v>
                      </c:pt>
                      <c:pt idx="1549">
                        <c:v>619.678</c:v>
                      </c:pt>
                      <c:pt idx="1550">
                        <c:v>620.07799999999997</c:v>
                      </c:pt>
                      <c:pt idx="1551">
                        <c:v>620.47799999999995</c:v>
                      </c:pt>
                      <c:pt idx="1552">
                        <c:v>620.87800000000004</c:v>
                      </c:pt>
                      <c:pt idx="1553">
                        <c:v>621.27800000000002</c:v>
                      </c:pt>
                      <c:pt idx="1554">
                        <c:v>621.678</c:v>
                      </c:pt>
                      <c:pt idx="1555">
                        <c:v>622.07799999999997</c:v>
                      </c:pt>
                      <c:pt idx="1556">
                        <c:v>622.47799999999995</c:v>
                      </c:pt>
                      <c:pt idx="1557">
                        <c:v>622.87800000000004</c:v>
                      </c:pt>
                      <c:pt idx="1558">
                        <c:v>623.27800000000002</c:v>
                      </c:pt>
                      <c:pt idx="1559">
                        <c:v>623.678</c:v>
                      </c:pt>
                      <c:pt idx="1560">
                        <c:v>624.07799999999997</c:v>
                      </c:pt>
                      <c:pt idx="1561">
                        <c:v>624.47799999999995</c:v>
                      </c:pt>
                      <c:pt idx="1562">
                        <c:v>624.87800000000004</c:v>
                      </c:pt>
                      <c:pt idx="1563">
                        <c:v>625.27800000000002</c:v>
                      </c:pt>
                      <c:pt idx="1564">
                        <c:v>625.678</c:v>
                      </c:pt>
                      <c:pt idx="1565">
                        <c:v>626.07799999999997</c:v>
                      </c:pt>
                      <c:pt idx="1566">
                        <c:v>626.47799999999995</c:v>
                      </c:pt>
                      <c:pt idx="1567">
                        <c:v>626.87800000000004</c:v>
                      </c:pt>
                      <c:pt idx="1568">
                        <c:v>627.27800000000002</c:v>
                      </c:pt>
                      <c:pt idx="1569">
                        <c:v>627.678</c:v>
                      </c:pt>
                      <c:pt idx="1570">
                        <c:v>628.07799999999997</c:v>
                      </c:pt>
                      <c:pt idx="1571">
                        <c:v>628.47799999999995</c:v>
                      </c:pt>
                      <c:pt idx="1572">
                        <c:v>628.87800000000004</c:v>
                      </c:pt>
                      <c:pt idx="1573">
                        <c:v>629.27800000000002</c:v>
                      </c:pt>
                      <c:pt idx="1574">
                        <c:v>629.678</c:v>
                      </c:pt>
                      <c:pt idx="1575">
                        <c:v>630.07799999999997</c:v>
                      </c:pt>
                      <c:pt idx="1576">
                        <c:v>630.47799999999995</c:v>
                      </c:pt>
                      <c:pt idx="1577">
                        <c:v>630.87800000000004</c:v>
                      </c:pt>
                      <c:pt idx="1578">
                        <c:v>631.27800000000002</c:v>
                      </c:pt>
                      <c:pt idx="1579">
                        <c:v>631.678</c:v>
                      </c:pt>
                      <c:pt idx="1580">
                        <c:v>632.07799999999997</c:v>
                      </c:pt>
                      <c:pt idx="1581">
                        <c:v>632.47799999999995</c:v>
                      </c:pt>
                      <c:pt idx="1582">
                        <c:v>632.87800000000004</c:v>
                      </c:pt>
                      <c:pt idx="1583">
                        <c:v>633.27800000000002</c:v>
                      </c:pt>
                      <c:pt idx="1584">
                        <c:v>633.678</c:v>
                      </c:pt>
                      <c:pt idx="1585">
                        <c:v>634.07799999999997</c:v>
                      </c:pt>
                      <c:pt idx="1586">
                        <c:v>634.47799999999995</c:v>
                      </c:pt>
                      <c:pt idx="1587">
                        <c:v>634.87800000000004</c:v>
                      </c:pt>
                      <c:pt idx="1588">
                        <c:v>635.27800000000002</c:v>
                      </c:pt>
                      <c:pt idx="1589">
                        <c:v>635.678</c:v>
                      </c:pt>
                      <c:pt idx="1590">
                        <c:v>636.07799999999997</c:v>
                      </c:pt>
                      <c:pt idx="1591">
                        <c:v>636.47799999999995</c:v>
                      </c:pt>
                      <c:pt idx="1592">
                        <c:v>636.87800000000004</c:v>
                      </c:pt>
                      <c:pt idx="1593">
                        <c:v>637.27800000000002</c:v>
                      </c:pt>
                      <c:pt idx="1594">
                        <c:v>637.678</c:v>
                      </c:pt>
                      <c:pt idx="1595">
                        <c:v>638.07799999999997</c:v>
                      </c:pt>
                      <c:pt idx="1596">
                        <c:v>638.47799999999995</c:v>
                      </c:pt>
                      <c:pt idx="1597">
                        <c:v>638.87800000000004</c:v>
                      </c:pt>
                      <c:pt idx="1598">
                        <c:v>639.27800000000002</c:v>
                      </c:pt>
                      <c:pt idx="1599">
                        <c:v>639.678</c:v>
                      </c:pt>
                      <c:pt idx="1600">
                        <c:v>640.07799999999997</c:v>
                      </c:pt>
                      <c:pt idx="1601">
                        <c:v>640.47799999999995</c:v>
                      </c:pt>
                      <c:pt idx="1602">
                        <c:v>640.87800000000004</c:v>
                      </c:pt>
                      <c:pt idx="1603">
                        <c:v>641.27800000000002</c:v>
                      </c:pt>
                      <c:pt idx="1604">
                        <c:v>641.67899999999997</c:v>
                      </c:pt>
                      <c:pt idx="1605">
                        <c:v>642.07799999999997</c:v>
                      </c:pt>
                      <c:pt idx="1606">
                        <c:v>642.47900000000004</c:v>
                      </c:pt>
                      <c:pt idx="1607">
                        <c:v>642.87800000000004</c:v>
                      </c:pt>
                      <c:pt idx="1608">
                        <c:v>643.279</c:v>
                      </c:pt>
                      <c:pt idx="1609">
                        <c:v>643.67899999999997</c:v>
                      </c:pt>
                      <c:pt idx="1610">
                        <c:v>644.07799999999997</c:v>
                      </c:pt>
                      <c:pt idx="1611">
                        <c:v>644.47900000000004</c:v>
                      </c:pt>
                      <c:pt idx="1612">
                        <c:v>644.87800000000004</c:v>
                      </c:pt>
                      <c:pt idx="1613">
                        <c:v>645.279</c:v>
                      </c:pt>
                      <c:pt idx="1614">
                        <c:v>645.67899999999997</c:v>
                      </c:pt>
                      <c:pt idx="1615">
                        <c:v>646.07899999999995</c:v>
                      </c:pt>
                      <c:pt idx="1616">
                        <c:v>646.47900000000004</c:v>
                      </c:pt>
                      <c:pt idx="1617">
                        <c:v>646.87900000000002</c:v>
                      </c:pt>
                      <c:pt idx="1618">
                        <c:v>647.279</c:v>
                      </c:pt>
                      <c:pt idx="1619">
                        <c:v>647.67899999999997</c:v>
                      </c:pt>
                      <c:pt idx="1620">
                        <c:v>648.07899999999995</c:v>
                      </c:pt>
                      <c:pt idx="1621">
                        <c:v>648.47900000000004</c:v>
                      </c:pt>
                      <c:pt idx="1622">
                        <c:v>648.87900000000002</c:v>
                      </c:pt>
                      <c:pt idx="1623">
                        <c:v>649.279</c:v>
                      </c:pt>
                      <c:pt idx="1624">
                        <c:v>649.67899999999997</c:v>
                      </c:pt>
                      <c:pt idx="1625">
                        <c:v>650.07899999999995</c:v>
                      </c:pt>
                      <c:pt idx="1626">
                        <c:v>650.47900000000004</c:v>
                      </c:pt>
                      <c:pt idx="1627">
                        <c:v>650.87900000000002</c:v>
                      </c:pt>
                      <c:pt idx="1628">
                        <c:v>651.279</c:v>
                      </c:pt>
                      <c:pt idx="1629">
                        <c:v>651.67899999999997</c:v>
                      </c:pt>
                      <c:pt idx="1630">
                        <c:v>652.07899999999995</c:v>
                      </c:pt>
                      <c:pt idx="1631">
                        <c:v>652.47900000000004</c:v>
                      </c:pt>
                      <c:pt idx="1632">
                        <c:v>652.87900000000002</c:v>
                      </c:pt>
                      <c:pt idx="1633">
                        <c:v>653.279</c:v>
                      </c:pt>
                      <c:pt idx="1634">
                        <c:v>653.67899999999997</c:v>
                      </c:pt>
                      <c:pt idx="1635">
                        <c:v>654.07899999999995</c:v>
                      </c:pt>
                      <c:pt idx="1636">
                        <c:v>654.47900000000004</c:v>
                      </c:pt>
                      <c:pt idx="1637">
                        <c:v>654.87900000000002</c:v>
                      </c:pt>
                      <c:pt idx="1638">
                        <c:v>655.279</c:v>
                      </c:pt>
                      <c:pt idx="1639">
                        <c:v>655.67899999999997</c:v>
                      </c:pt>
                      <c:pt idx="1640">
                        <c:v>656.07899999999995</c:v>
                      </c:pt>
                      <c:pt idx="1641">
                        <c:v>656.47900000000004</c:v>
                      </c:pt>
                      <c:pt idx="1642">
                        <c:v>656.87900000000002</c:v>
                      </c:pt>
                      <c:pt idx="1643">
                        <c:v>657.279</c:v>
                      </c:pt>
                      <c:pt idx="1644">
                        <c:v>657.67899999999997</c:v>
                      </c:pt>
                      <c:pt idx="1645">
                        <c:v>658.07899999999995</c:v>
                      </c:pt>
                      <c:pt idx="1646">
                        <c:v>658.47900000000004</c:v>
                      </c:pt>
                      <c:pt idx="1647">
                        <c:v>658.87900000000002</c:v>
                      </c:pt>
                      <c:pt idx="1648">
                        <c:v>659.279</c:v>
                      </c:pt>
                      <c:pt idx="1649">
                        <c:v>659.67899999999997</c:v>
                      </c:pt>
                      <c:pt idx="1650">
                        <c:v>660.07899999999995</c:v>
                      </c:pt>
                      <c:pt idx="1651">
                        <c:v>660.47900000000004</c:v>
                      </c:pt>
                      <c:pt idx="1652">
                        <c:v>660.87900000000002</c:v>
                      </c:pt>
                      <c:pt idx="1653">
                        <c:v>661.279</c:v>
                      </c:pt>
                      <c:pt idx="1654">
                        <c:v>661.68</c:v>
                      </c:pt>
                      <c:pt idx="1655">
                        <c:v>662.07899999999995</c:v>
                      </c:pt>
                      <c:pt idx="1656">
                        <c:v>662.47900000000004</c:v>
                      </c:pt>
                      <c:pt idx="1657">
                        <c:v>662.87900000000002</c:v>
                      </c:pt>
                      <c:pt idx="1658">
                        <c:v>663.279</c:v>
                      </c:pt>
                      <c:pt idx="1659">
                        <c:v>663.67899999999997</c:v>
                      </c:pt>
                      <c:pt idx="1660">
                        <c:v>664.07899999999995</c:v>
                      </c:pt>
                      <c:pt idx="1661">
                        <c:v>664.47900000000004</c:v>
                      </c:pt>
                      <c:pt idx="1662">
                        <c:v>664.87900000000002</c:v>
                      </c:pt>
                      <c:pt idx="1663">
                        <c:v>665.279</c:v>
                      </c:pt>
                      <c:pt idx="1664">
                        <c:v>665.67899999999997</c:v>
                      </c:pt>
                      <c:pt idx="1665">
                        <c:v>666.07899999999995</c:v>
                      </c:pt>
                      <c:pt idx="1666">
                        <c:v>666.47900000000004</c:v>
                      </c:pt>
                      <c:pt idx="1667">
                        <c:v>666.87900000000002</c:v>
                      </c:pt>
                      <c:pt idx="1668">
                        <c:v>667.279</c:v>
                      </c:pt>
                      <c:pt idx="1669">
                        <c:v>667.67899999999997</c:v>
                      </c:pt>
                      <c:pt idx="1670">
                        <c:v>668.07899999999995</c:v>
                      </c:pt>
                      <c:pt idx="1671">
                        <c:v>668.47900000000004</c:v>
                      </c:pt>
                      <c:pt idx="1672">
                        <c:v>668.87900000000002</c:v>
                      </c:pt>
                      <c:pt idx="1673">
                        <c:v>669.279</c:v>
                      </c:pt>
                      <c:pt idx="1674">
                        <c:v>669.67899999999997</c:v>
                      </c:pt>
                      <c:pt idx="1675">
                        <c:v>670.07899999999995</c:v>
                      </c:pt>
                      <c:pt idx="1676">
                        <c:v>670.47900000000004</c:v>
                      </c:pt>
                      <c:pt idx="1677">
                        <c:v>670.87900000000002</c:v>
                      </c:pt>
                      <c:pt idx="1678">
                        <c:v>671.279</c:v>
                      </c:pt>
                      <c:pt idx="1679">
                        <c:v>671.67899999999997</c:v>
                      </c:pt>
                      <c:pt idx="1680">
                        <c:v>672.07899999999995</c:v>
                      </c:pt>
                      <c:pt idx="1681">
                        <c:v>672.47900000000004</c:v>
                      </c:pt>
                      <c:pt idx="1682">
                        <c:v>672.87900000000002</c:v>
                      </c:pt>
                      <c:pt idx="1683">
                        <c:v>673.279</c:v>
                      </c:pt>
                      <c:pt idx="1684">
                        <c:v>673.68</c:v>
                      </c:pt>
                      <c:pt idx="1685">
                        <c:v>674.08</c:v>
                      </c:pt>
                      <c:pt idx="1686">
                        <c:v>674.48</c:v>
                      </c:pt>
                      <c:pt idx="1687">
                        <c:v>674.88</c:v>
                      </c:pt>
                      <c:pt idx="1688">
                        <c:v>675.28</c:v>
                      </c:pt>
                      <c:pt idx="1689">
                        <c:v>675.68</c:v>
                      </c:pt>
                      <c:pt idx="1690">
                        <c:v>676.08</c:v>
                      </c:pt>
                      <c:pt idx="1691">
                        <c:v>676.48</c:v>
                      </c:pt>
                      <c:pt idx="1692">
                        <c:v>676.88</c:v>
                      </c:pt>
                      <c:pt idx="1693">
                        <c:v>677.28</c:v>
                      </c:pt>
                      <c:pt idx="1694">
                        <c:v>677.68</c:v>
                      </c:pt>
                      <c:pt idx="1695">
                        <c:v>678.08</c:v>
                      </c:pt>
                      <c:pt idx="1696">
                        <c:v>678.48</c:v>
                      </c:pt>
                      <c:pt idx="1697">
                        <c:v>678.88</c:v>
                      </c:pt>
                      <c:pt idx="1698">
                        <c:v>679.28</c:v>
                      </c:pt>
                      <c:pt idx="1699">
                        <c:v>679.68</c:v>
                      </c:pt>
                      <c:pt idx="1700">
                        <c:v>680.08</c:v>
                      </c:pt>
                      <c:pt idx="1701">
                        <c:v>680.48</c:v>
                      </c:pt>
                      <c:pt idx="1702">
                        <c:v>680.88</c:v>
                      </c:pt>
                      <c:pt idx="1703">
                        <c:v>681.28</c:v>
                      </c:pt>
                      <c:pt idx="1704">
                        <c:v>681.68</c:v>
                      </c:pt>
                      <c:pt idx="1705">
                        <c:v>682.08</c:v>
                      </c:pt>
                      <c:pt idx="1706">
                        <c:v>682.48</c:v>
                      </c:pt>
                      <c:pt idx="1707">
                        <c:v>682.88</c:v>
                      </c:pt>
                      <c:pt idx="1708">
                        <c:v>683.28</c:v>
                      </c:pt>
                      <c:pt idx="1709">
                        <c:v>683.68</c:v>
                      </c:pt>
                      <c:pt idx="1710">
                        <c:v>684.08</c:v>
                      </c:pt>
                      <c:pt idx="1711">
                        <c:v>684.48</c:v>
                      </c:pt>
                      <c:pt idx="1712">
                        <c:v>684.88</c:v>
                      </c:pt>
                      <c:pt idx="1713">
                        <c:v>685.28</c:v>
                      </c:pt>
                      <c:pt idx="1714">
                        <c:v>685.68200000000002</c:v>
                      </c:pt>
                      <c:pt idx="1715">
                        <c:v>686.08199999999999</c:v>
                      </c:pt>
                      <c:pt idx="1716">
                        <c:v>686.48199999999997</c:v>
                      </c:pt>
                      <c:pt idx="1717">
                        <c:v>686.88199999999995</c:v>
                      </c:pt>
                      <c:pt idx="1718">
                        <c:v>687.28200000000004</c:v>
                      </c:pt>
                      <c:pt idx="1719">
                        <c:v>687.68200000000002</c:v>
                      </c:pt>
                      <c:pt idx="1720">
                        <c:v>688.08199999999999</c:v>
                      </c:pt>
                      <c:pt idx="1721">
                        <c:v>688.48199999999997</c:v>
                      </c:pt>
                      <c:pt idx="1722">
                        <c:v>688.88199999999995</c:v>
                      </c:pt>
                      <c:pt idx="1723">
                        <c:v>689.28200000000004</c:v>
                      </c:pt>
                      <c:pt idx="1724">
                        <c:v>689.68200000000002</c:v>
                      </c:pt>
                      <c:pt idx="1725">
                        <c:v>690.08199999999999</c:v>
                      </c:pt>
                      <c:pt idx="1726">
                        <c:v>690.48199999999997</c:v>
                      </c:pt>
                      <c:pt idx="1727">
                        <c:v>690.88199999999995</c:v>
                      </c:pt>
                      <c:pt idx="1728">
                        <c:v>691.28200000000004</c:v>
                      </c:pt>
                      <c:pt idx="1729">
                        <c:v>691.68200000000002</c:v>
                      </c:pt>
                      <c:pt idx="1730">
                        <c:v>692.08199999999999</c:v>
                      </c:pt>
                      <c:pt idx="1731">
                        <c:v>692.48199999999997</c:v>
                      </c:pt>
                      <c:pt idx="1732">
                        <c:v>692.88199999999995</c:v>
                      </c:pt>
                      <c:pt idx="1733">
                        <c:v>693.28200000000004</c:v>
                      </c:pt>
                      <c:pt idx="1734">
                        <c:v>693.68200000000002</c:v>
                      </c:pt>
                      <c:pt idx="1735">
                        <c:v>694.08199999999999</c:v>
                      </c:pt>
                      <c:pt idx="1736">
                        <c:v>694.48199999999997</c:v>
                      </c:pt>
                      <c:pt idx="1737">
                        <c:v>694.88199999999995</c:v>
                      </c:pt>
                      <c:pt idx="1738">
                        <c:v>695.28200000000004</c:v>
                      </c:pt>
                      <c:pt idx="1739">
                        <c:v>695.68200000000002</c:v>
                      </c:pt>
                      <c:pt idx="1740">
                        <c:v>696.08199999999999</c:v>
                      </c:pt>
                      <c:pt idx="1741">
                        <c:v>696.48199999999997</c:v>
                      </c:pt>
                      <c:pt idx="1742">
                        <c:v>696.88199999999995</c:v>
                      </c:pt>
                      <c:pt idx="1743">
                        <c:v>697.28200000000004</c:v>
                      </c:pt>
                      <c:pt idx="1744">
                        <c:v>697.68200000000002</c:v>
                      </c:pt>
                      <c:pt idx="1745">
                        <c:v>698.08299999999997</c:v>
                      </c:pt>
                      <c:pt idx="1746">
                        <c:v>698.48199999999997</c:v>
                      </c:pt>
                      <c:pt idx="1747">
                        <c:v>698.88300000000004</c:v>
                      </c:pt>
                      <c:pt idx="1748">
                        <c:v>699.28200000000004</c:v>
                      </c:pt>
                      <c:pt idx="1749">
                        <c:v>699.68200000000002</c:v>
                      </c:pt>
                      <c:pt idx="1750">
                        <c:v>700.08299999999997</c:v>
                      </c:pt>
                      <c:pt idx="1751">
                        <c:v>700.48199999999997</c:v>
                      </c:pt>
                      <c:pt idx="1752">
                        <c:v>700.88300000000004</c:v>
                      </c:pt>
                      <c:pt idx="1753">
                        <c:v>701.28200000000004</c:v>
                      </c:pt>
                      <c:pt idx="1754">
                        <c:v>701.68299999999999</c:v>
                      </c:pt>
                      <c:pt idx="1755">
                        <c:v>702.08299999999997</c:v>
                      </c:pt>
                      <c:pt idx="1756">
                        <c:v>702.48299999999995</c:v>
                      </c:pt>
                      <c:pt idx="1757">
                        <c:v>702.88300000000004</c:v>
                      </c:pt>
                      <c:pt idx="1758">
                        <c:v>703.28300000000002</c:v>
                      </c:pt>
                      <c:pt idx="1759">
                        <c:v>703.68299999999999</c:v>
                      </c:pt>
                      <c:pt idx="1760">
                        <c:v>704.08299999999997</c:v>
                      </c:pt>
                      <c:pt idx="1761">
                        <c:v>704.48299999999995</c:v>
                      </c:pt>
                      <c:pt idx="1762">
                        <c:v>704.88300000000004</c:v>
                      </c:pt>
                      <c:pt idx="1763">
                        <c:v>705.28300000000002</c:v>
                      </c:pt>
                      <c:pt idx="1764">
                        <c:v>705.68299999999999</c:v>
                      </c:pt>
                      <c:pt idx="1765">
                        <c:v>706.08299999999997</c:v>
                      </c:pt>
                      <c:pt idx="1766">
                        <c:v>706.48299999999995</c:v>
                      </c:pt>
                      <c:pt idx="1767">
                        <c:v>706.88300000000004</c:v>
                      </c:pt>
                      <c:pt idx="1768">
                        <c:v>707.28300000000002</c:v>
                      </c:pt>
                      <c:pt idx="1769">
                        <c:v>707.68299999999999</c:v>
                      </c:pt>
                      <c:pt idx="1770">
                        <c:v>708.08299999999997</c:v>
                      </c:pt>
                      <c:pt idx="1771">
                        <c:v>708.48299999999995</c:v>
                      </c:pt>
                      <c:pt idx="1772">
                        <c:v>708.88300000000004</c:v>
                      </c:pt>
                      <c:pt idx="1773">
                        <c:v>709.28300000000002</c:v>
                      </c:pt>
                      <c:pt idx="1774">
                        <c:v>709.68299999999999</c:v>
                      </c:pt>
                      <c:pt idx="1775">
                        <c:v>710.08299999999997</c:v>
                      </c:pt>
                      <c:pt idx="1776">
                        <c:v>710.48299999999995</c:v>
                      </c:pt>
                      <c:pt idx="1777">
                        <c:v>710.88300000000004</c:v>
                      </c:pt>
                      <c:pt idx="1778">
                        <c:v>711.28300000000002</c:v>
                      </c:pt>
                      <c:pt idx="1779">
                        <c:v>711.68299999999999</c:v>
                      </c:pt>
                      <c:pt idx="1780">
                        <c:v>712.08299999999997</c:v>
                      </c:pt>
                      <c:pt idx="1781">
                        <c:v>712.48299999999995</c:v>
                      </c:pt>
                      <c:pt idx="1782">
                        <c:v>712.88300000000004</c:v>
                      </c:pt>
                      <c:pt idx="1783">
                        <c:v>713.28300000000002</c:v>
                      </c:pt>
                      <c:pt idx="1784">
                        <c:v>713.68299999999999</c:v>
                      </c:pt>
                      <c:pt idx="1785">
                        <c:v>714.08299999999997</c:v>
                      </c:pt>
                      <c:pt idx="1786">
                        <c:v>714.48299999999995</c:v>
                      </c:pt>
                      <c:pt idx="1787">
                        <c:v>714.88300000000004</c:v>
                      </c:pt>
                      <c:pt idx="1788">
                        <c:v>715.28300000000002</c:v>
                      </c:pt>
                      <c:pt idx="1789">
                        <c:v>715.68299999999999</c:v>
                      </c:pt>
                      <c:pt idx="1790">
                        <c:v>716.08299999999997</c:v>
                      </c:pt>
                      <c:pt idx="1791">
                        <c:v>716.48299999999995</c:v>
                      </c:pt>
                      <c:pt idx="1792">
                        <c:v>716.88300000000004</c:v>
                      </c:pt>
                      <c:pt idx="1793">
                        <c:v>717.28300000000002</c:v>
                      </c:pt>
                      <c:pt idx="1794">
                        <c:v>717.68499999999995</c:v>
                      </c:pt>
                      <c:pt idx="1795">
                        <c:v>718.08399999999995</c:v>
                      </c:pt>
                      <c:pt idx="1796">
                        <c:v>718.48500000000001</c:v>
                      </c:pt>
                      <c:pt idx="1797">
                        <c:v>718.88499999999999</c:v>
                      </c:pt>
                      <c:pt idx="1798">
                        <c:v>719.28499999999997</c:v>
                      </c:pt>
                      <c:pt idx="1799">
                        <c:v>719.68499999999995</c:v>
                      </c:pt>
                      <c:pt idx="1800">
                        <c:v>720.08399999999995</c:v>
                      </c:pt>
                      <c:pt idx="1801">
                        <c:v>720.48500000000001</c:v>
                      </c:pt>
                      <c:pt idx="1802">
                        <c:v>720.88499999999999</c:v>
                      </c:pt>
                      <c:pt idx="1803">
                        <c:v>721.28499999999997</c:v>
                      </c:pt>
                      <c:pt idx="1804">
                        <c:v>721.68499999999995</c:v>
                      </c:pt>
                      <c:pt idx="1805">
                        <c:v>722.08500000000004</c:v>
                      </c:pt>
                      <c:pt idx="1806">
                        <c:v>722.48500000000001</c:v>
                      </c:pt>
                      <c:pt idx="1807">
                        <c:v>722.88499999999999</c:v>
                      </c:pt>
                      <c:pt idx="1808">
                        <c:v>723.28499999999997</c:v>
                      </c:pt>
                      <c:pt idx="1809">
                        <c:v>723.68499999999995</c:v>
                      </c:pt>
                      <c:pt idx="1810">
                        <c:v>724.08500000000004</c:v>
                      </c:pt>
                      <c:pt idx="1811">
                        <c:v>724.48500000000001</c:v>
                      </c:pt>
                      <c:pt idx="1812">
                        <c:v>724.88499999999999</c:v>
                      </c:pt>
                      <c:pt idx="1813">
                        <c:v>725.28499999999997</c:v>
                      </c:pt>
                      <c:pt idx="1814">
                        <c:v>725.68499999999995</c:v>
                      </c:pt>
                      <c:pt idx="1815">
                        <c:v>726.08500000000004</c:v>
                      </c:pt>
                      <c:pt idx="1816">
                        <c:v>726.48500000000001</c:v>
                      </c:pt>
                      <c:pt idx="1817">
                        <c:v>726.88499999999999</c:v>
                      </c:pt>
                      <c:pt idx="1818">
                        <c:v>727.28499999999997</c:v>
                      </c:pt>
                      <c:pt idx="1819">
                        <c:v>727.68499999999995</c:v>
                      </c:pt>
                      <c:pt idx="1820">
                        <c:v>728.08500000000004</c:v>
                      </c:pt>
                      <c:pt idx="1821">
                        <c:v>728.48500000000001</c:v>
                      </c:pt>
                      <c:pt idx="1822">
                        <c:v>728.88499999999999</c:v>
                      </c:pt>
                      <c:pt idx="1823">
                        <c:v>729.28499999999997</c:v>
                      </c:pt>
                      <c:pt idx="1824">
                        <c:v>729.68499999999995</c:v>
                      </c:pt>
                      <c:pt idx="1825">
                        <c:v>730.08500000000004</c:v>
                      </c:pt>
                      <c:pt idx="1826">
                        <c:v>730.48500000000001</c:v>
                      </c:pt>
                      <c:pt idx="1827">
                        <c:v>730.88499999999999</c:v>
                      </c:pt>
                      <c:pt idx="1828">
                        <c:v>731.28499999999997</c:v>
                      </c:pt>
                      <c:pt idx="1829">
                        <c:v>731.68499999999995</c:v>
                      </c:pt>
                      <c:pt idx="1830">
                        <c:v>732.08500000000004</c:v>
                      </c:pt>
                      <c:pt idx="1831">
                        <c:v>732.48500000000001</c:v>
                      </c:pt>
                      <c:pt idx="1832">
                        <c:v>732.88499999999999</c:v>
                      </c:pt>
                      <c:pt idx="1833">
                        <c:v>733.28499999999997</c:v>
                      </c:pt>
                      <c:pt idx="1834">
                        <c:v>733.68499999999995</c:v>
                      </c:pt>
                      <c:pt idx="1835">
                        <c:v>734.08500000000004</c:v>
                      </c:pt>
                      <c:pt idx="1836">
                        <c:v>734.48500000000001</c:v>
                      </c:pt>
                      <c:pt idx="1837">
                        <c:v>734.88499999999999</c:v>
                      </c:pt>
                      <c:pt idx="1838">
                        <c:v>735.28499999999997</c:v>
                      </c:pt>
                      <c:pt idx="1839">
                        <c:v>735.68499999999995</c:v>
                      </c:pt>
                      <c:pt idx="1840">
                        <c:v>736.08500000000004</c:v>
                      </c:pt>
                      <c:pt idx="1841">
                        <c:v>736.48500000000001</c:v>
                      </c:pt>
                      <c:pt idx="1842">
                        <c:v>736.88499999999999</c:v>
                      </c:pt>
                      <c:pt idx="1843">
                        <c:v>737.28499999999997</c:v>
                      </c:pt>
                      <c:pt idx="1844">
                        <c:v>737.68600000000004</c:v>
                      </c:pt>
                      <c:pt idx="1845">
                        <c:v>738.08600000000001</c:v>
                      </c:pt>
                      <c:pt idx="1846">
                        <c:v>738.48500000000001</c:v>
                      </c:pt>
                      <c:pt idx="1847">
                        <c:v>738.88599999999997</c:v>
                      </c:pt>
                      <c:pt idx="1848">
                        <c:v>739.28599999999994</c:v>
                      </c:pt>
                      <c:pt idx="1849">
                        <c:v>739.68600000000004</c:v>
                      </c:pt>
                      <c:pt idx="1850">
                        <c:v>740.08600000000001</c:v>
                      </c:pt>
                      <c:pt idx="1851">
                        <c:v>740.48500000000001</c:v>
                      </c:pt>
                      <c:pt idx="1852">
                        <c:v>740.88599999999997</c:v>
                      </c:pt>
                      <c:pt idx="1853">
                        <c:v>741.28599999999994</c:v>
                      </c:pt>
                      <c:pt idx="1854">
                        <c:v>741.68600000000004</c:v>
                      </c:pt>
                      <c:pt idx="1855">
                        <c:v>742.08600000000001</c:v>
                      </c:pt>
                      <c:pt idx="1856">
                        <c:v>742.48599999999999</c:v>
                      </c:pt>
                      <c:pt idx="1857">
                        <c:v>742.88599999999997</c:v>
                      </c:pt>
                      <c:pt idx="1858">
                        <c:v>743.28599999999994</c:v>
                      </c:pt>
                      <c:pt idx="1859">
                        <c:v>743.68600000000004</c:v>
                      </c:pt>
                      <c:pt idx="1860">
                        <c:v>744.08600000000001</c:v>
                      </c:pt>
                      <c:pt idx="1861">
                        <c:v>744.48599999999999</c:v>
                      </c:pt>
                      <c:pt idx="1862">
                        <c:v>744.88599999999997</c:v>
                      </c:pt>
                      <c:pt idx="1863">
                        <c:v>745.28599999999994</c:v>
                      </c:pt>
                      <c:pt idx="1864">
                        <c:v>745.68600000000004</c:v>
                      </c:pt>
                      <c:pt idx="1865">
                        <c:v>746.08600000000001</c:v>
                      </c:pt>
                      <c:pt idx="1866">
                        <c:v>746.48599999999999</c:v>
                      </c:pt>
                      <c:pt idx="1867">
                        <c:v>746.88599999999997</c:v>
                      </c:pt>
                      <c:pt idx="1868">
                        <c:v>747.28599999999994</c:v>
                      </c:pt>
                      <c:pt idx="1869">
                        <c:v>747.68600000000004</c:v>
                      </c:pt>
                      <c:pt idx="1870">
                        <c:v>748.08600000000001</c:v>
                      </c:pt>
                      <c:pt idx="1871">
                        <c:v>748.48599999999999</c:v>
                      </c:pt>
                      <c:pt idx="1872">
                        <c:v>748.88599999999997</c:v>
                      </c:pt>
                      <c:pt idx="1873">
                        <c:v>749.28599999999994</c:v>
                      </c:pt>
                      <c:pt idx="1874">
                        <c:v>749.68799999999999</c:v>
                      </c:pt>
                      <c:pt idx="1875">
                        <c:v>750.08799999999997</c:v>
                      </c:pt>
                      <c:pt idx="1876">
                        <c:v>750.48800000000006</c:v>
                      </c:pt>
                      <c:pt idx="1877">
                        <c:v>750.88800000000003</c:v>
                      </c:pt>
                      <c:pt idx="1878">
                        <c:v>751.28800000000001</c:v>
                      </c:pt>
                      <c:pt idx="1879">
                        <c:v>751.68799999999999</c:v>
                      </c:pt>
                      <c:pt idx="1880">
                        <c:v>752.08799999999997</c:v>
                      </c:pt>
                      <c:pt idx="1881">
                        <c:v>752.48800000000006</c:v>
                      </c:pt>
                      <c:pt idx="1882">
                        <c:v>752.88800000000003</c:v>
                      </c:pt>
                      <c:pt idx="1883">
                        <c:v>753.28800000000001</c:v>
                      </c:pt>
                      <c:pt idx="1884">
                        <c:v>753.68799999999999</c:v>
                      </c:pt>
                      <c:pt idx="1885">
                        <c:v>754.08799999999997</c:v>
                      </c:pt>
                      <c:pt idx="1886">
                        <c:v>754.48800000000006</c:v>
                      </c:pt>
                      <c:pt idx="1887">
                        <c:v>754.88800000000003</c:v>
                      </c:pt>
                      <c:pt idx="1888">
                        <c:v>755.28800000000001</c:v>
                      </c:pt>
                      <c:pt idx="1889">
                        <c:v>755.68799999999999</c:v>
                      </c:pt>
                      <c:pt idx="1890">
                        <c:v>756.08799999999997</c:v>
                      </c:pt>
                      <c:pt idx="1891">
                        <c:v>756.48800000000006</c:v>
                      </c:pt>
                      <c:pt idx="1892">
                        <c:v>756.88800000000003</c:v>
                      </c:pt>
                      <c:pt idx="1893">
                        <c:v>757.28800000000001</c:v>
                      </c:pt>
                      <c:pt idx="1894">
                        <c:v>757.68799999999999</c:v>
                      </c:pt>
                      <c:pt idx="1895">
                        <c:v>758.08799999999997</c:v>
                      </c:pt>
                      <c:pt idx="1896">
                        <c:v>758.48800000000006</c:v>
                      </c:pt>
                      <c:pt idx="1897">
                        <c:v>758.88800000000003</c:v>
                      </c:pt>
                      <c:pt idx="1898">
                        <c:v>759.28800000000001</c:v>
                      </c:pt>
                      <c:pt idx="1899">
                        <c:v>759.68799999999999</c:v>
                      </c:pt>
                      <c:pt idx="1900">
                        <c:v>760.08799999999997</c:v>
                      </c:pt>
                      <c:pt idx="1901">
                        <c:v>760.48800000000006</c:v>
                      </c:pt>
                      <c:pt idx="1902">
                        <c:v>760.88800000000003</c:v>
                      </c:pt>
                      <c:pt idx="1903">
                        <c:v>761.28800000000001</c:v>
                      </c:pt>
                      <c:pt idx="1904">
                        <c:v>761.68799999999999</c:v>
                      </c:pt>
                      <c:pt idx="1905">
                        <c:v>762.08900000000006</c:v>
                      </c:pt>
                      <c:pt idx="1906">
                        <c:v>762.48800000000006</c:v>
                      </c:pt>
                      <c:pt idx="1907">
                        <c:v>762.88800000000003</c:v>
                      </c:pt>
                      <c:pt idx="1908">
                        <c:v>763.28899999999999</c:v>
                      </c:pt>
                      <c:pt idx="1909">
                        <c:v>763.68799999999999</c:v>
                      </c:pt>
                      <c:pt idx="1910">
                        <c:v>764.08900000000006</c:v>
                      </c:pt>
                      <c:pt idx="1911">
                        <c:v>764.48800000000006</c:v>
                      </c:pt>
                      <c:pt idx="1912">
                        <c:v>764.88800000000003</c:v>
                      </c:pt>
                      <c:pt idx="1913">
                        <c:v>765.28899999999999</c:v>
                      </c:pt>
                      <c:pt idx="1914">
                        <c:v>765.68899999999996</c:v>
                      </c:pt>
                      <c:pt idx="1915">
                        <c:v>766.08900000000006</c:v>
                      </c:pt>
                      <c:pt idx="1916">
                        <c:v>766.48900000000003</c:v>
                      </c:pt>
                      <c:pt idx="1917">
                        <c:v>766.88900000000001</c:v>
                      </c:pt>
                      <c:pt idx="1918">
                        <c:v>767.28899999999999</c:v>
                      </c:pt>
                      <c:pt idx="1919">
                        <c:v>767.68899999999996</c:v>
                      </c:pt>
                      <c:pt idx="1920">
                        <c:v>768.08900000000006</c:v>
                      </c:pt>
                      <c:pt idx="1921">
                        <c:v>768.48900000000003</c:v>
                      </c:pt>
                      <c:pt idx="1922">
                        <c:v>768.88900000000001</c:v>
                      </c:pt>
                      <c:pt idx="1923">
                        <c:v>769.28899999999999</c:v>
                      </c:pt>
                      <c:pt idx="1924">
                        <c:v>769.68899999999996</c:v>
                      </c:pt>
                      <c:pt idx="1925">
                        <c:v>770.08900000000006</c:v>
                      </c:pt>
                      <c:pt idx="1926">
                        <c:v>770.48900000000003</c:v>
                      </c:pt>
                      <c:pt idx="1927">
                        <c:v>770.88900000000001</c:v>
                      </c:pt>
                      <c:pt idx="1928">
                        <c:v>771.28899999999999</c:v>
                      </c:pt>
                      <c:pt idx="1929">
                        <c:v>771.68899999999996</c:v>
                      </c:pt>
                      <c:pt idx="1930">
                        <c:v>772.08900000000006</c:v>
                      </c:pt>
                      <c:pt idx="1931">
                        <c:v>772.48900000000003</c:v>
                      </c:pt>
                      <c:pt idx="1932">
                        <c:v>772.88900000000001</c:v>
                      </c:pt>
                      <c:pt idx="1933">
                        <c:v>773.28899999999999</c:v>
                      </c:pt>
                      <c:pt idx="1934">
                        <c:v>773.68899999999996</c:v>
                      </c:pt>
                      <c:pt idx="1935">
                        <c:v>774.08900000000006</c:v>
                      </c:pt>
                      <c:pt idx="1936">
                        <c:v>774.48900000000003</c:v>
                      </c:pt>
                      <c:pt idx="1937">
                        <c:v>774.88900000000001</c:v>
                      </c:pt>
                      <c:pt idx="1938">
                        <c:v>775.28899999999999</c:v>
                      </c:pt>
                      <c:pt idx="1939">
                        <c:v>775.68899999999996</c:v>
                      </c:pt>
                      <c:pt idx="1940">
                        <c:v>776.08900000000006</c:v>
                      </c:pt>
                      <c:pt idx="1941">
                        <c:v>776.48900000000003</c:v>
                      </c:pt>
                      <c:pt idx="1942">
                        <c:v>776.88900000000001</c:v>
                      </c:pt>
                      <c:pt idx="1943">
                        <c:v>777.28899999999999</c:v>
                      </c:pt>
                      <c:pt idx="1944">
                        <c:v>777.68899999999996</c:v>
                      </c:pt>
                      <c:pt idx="1945">
                        <c:v>778.08900000000006</c:v>
                      </c:pt>
                      <c:pt idx="1946">
                        <c:v>778.48900000000003</c:v>
                      </c:pt>
                      <c:pt idx="1947">
                        <c:v>778.88900000000001</c:v>
                      </c:pt>
                      <c:pt idx="1948">
                        <c:v>779.28899999999999</c:v>
                      </c:pt>
                      <c:pt idx="1949">
                        <c:v>779.68899999999996</c:v>
                      </c:pt>
                      <c:pt idx="1950">
                        <c:v>780.08900000000006</c:v>
                      </c:pt>
                      <c:pt idx="1951">
                        <c:v>780.48900000000003</c:v>
                      </c:pt>
                      <c:pt idx="1952">
                        <c:v>780.88900000000001</c:v>
                      </c:pt>
                      <c:pt idx="1953">
                        <c:v>781.28899999999999</c:v>
                      </c:pt>
                      <c:pt idx="1954">
                        <c:v>781.69</c:v>
                      </c:pt>
                      <c:pt idx="1955">
                        <c:v>782.08900000000006</c:v>
                      </c:pt>
                      <c:pt idx="1956">
                        <c:v>782.49</c:v>
                      </c:pt>
                      <c:pt idx="1957">
                        <c:v>782.88900000000001</c:v>
                      </c:pt>
                      <c:pt idx="1958">
                        <c:v>783.28899999999999</c:v>
                      </c:pt>
                      <c:pt idx="1959">
                        <c:v>783.69</c:v>
                      </c:pt>
                      <c:pt idx="1960">
                        <c:v>784.08900000000006</c:v>
                      </c:pt>
                      <c:pt idx="1961">
                        <c:v>784.49</c:v>
                      </c:pt>
                      <c:pt idx="1962">
                        <c:v>784.88900000000001</c:v>
                      </c:pt>
                      <c:pt idx="1963">
                        <c:v>785.28899999999999</c:v>
                      </c:pt>
                      <c:pt idx="1964">
                        <c:v>785.69</c:v>
                      </c:pt>
                      <c:pt idx="1965">
                        <c:v>786.08900000000006</c:v>
                      </c:pt>
                      <c:pt idx="1966">
                        <c:v>786.49</c:v>
                      </c:pt>
                      <c:pt idx="1967">
                        <c:v>786.88900000000001</c:v>
                      </c:pt>
                      <c:pt idx="1968">
                        <c:v>787.28899999999999</c:v>
                      </c:pt>
                      <c:pt idx="1969">
                        <c:v>787.69</c:v>
                      </c:pt>
                      <c:pt idx="1970">
                        <c:v>788.08900000000006</c:v>
                      </c:pt>
                      <c:pt idx="1971">
                        <c:v>788.49</c:v>
                      </c:pt>
                      <c:pt idx="1972">
                        <c:v>788.89</c:v>
                      </c:pt>
                      <c:pt idx="1973">
                        <c:v>789.28899999999999</c:v>
                      </c:pt>
                      <c:pt idx="1974">
                        <c:v>789.69</c:v>
                      </c:pt>
                      <c:pt idx="1975">
                        <c:v>790.08900000000006</c:v>
                      </c:pt>
                      <c:pt idx="1976">
                        <c:v>790.49</c:v>
                      </c:pt>
                      <c:pt idx="1977">
                        <c:v>790.88900000000001</c:v>
                      </c:pt>
                      <c:pt idx="1978">
                        <c:v>791.28899999999999</c:v>
                      </c:pt>
                      <c:pt idx="1979">
                        <c:v>791.69</c:v>
                      </c:pt>
                      <c:pt idx="1980">
                        <c:v>792.08900000000006</c:v>
                      </c:pt>
                      <c:pt idx="1981">
                        <c:v>792.49</c:v>
                      </c:pt>
                      <c:pt idx="1982">
                        <c:v>792.88900000000001</c:v>
                      </c:pt>
                      <c:pt idx="1983">
                        <c:v>793.28899999999999</c:v>
                      </c:pt>
                      <c:pt idx="1984">
                        <c:v>793.69</c:v>
                      </c:pt>
                      <c:pt idx="1985">
                        <c:v>794.08900000000006</c:v>
                      </c:pt>
                      <c:pt idx="1986">
                        <c:v>794.49</c:v>
                      </c:pt>
                      <c:pt idx="1987">
                        <c:v>794.88900000000001</c:v>
                      </c:pt>
                      <c:pt idx="1988">
                        <c:v>795.28899999999999</c:v>
                      </c:pt>
                      <c:pt idx="1989">
                        <c:v>795.69</c:v>
                      </c:pt>
                      <c:pt idx="1990">
                        <c:v>796.08900000000006</c:v>
                      </c:pt>
                      <c:pt idx="1991">
                        <c:v>796.49</c:v>
                      </c:pt>
                      <c:pt idx="1992">
                        <c:v>796.89</c:v>
                      </c:pt>
                      <c:pt idx="1993">
                        <c:v>797.28899999999999</c:v>
                      </c:pt>
                      <c:pt idx="1994">
                        <c:v>797.69</c:v>
                      </c:pt>
                      <c:pt idx="1995">
                        <c:v>798.09</c:v>
                      </c:pt>
                      <c:pt idx="1996">
                        <c:v>798.49</c:v>
                      </c:pt>
                      <c:pt idx="1997">
                        <c:v>798.89</c:v>
                      </c:pt>
                      <c:pt idx="1998">
                        <c:v>799.29</c:v>
                      </c:pt>
                      <c:pt idx="1999">
                        <c:v>799.69</c:v>
                      </c:pt>
                      <c:pt idx="2000">
                        <c:v>800.09</c:v>
                      </c:pt>
                      <c:pt idx="2001">
                        <c:v>800.49</c:v>
                      </c:pt>
                      <c:pt idx="2002">
                        <c:v>800.89</c:v>
                      </c:pt>
                      <c:pt idx="2003">
                        <c:v>801.29</c:v>
                      </c:pt>
                      <c:pt idx="2004">
                        <c:v>801.69</c:v>
                      </c:pt>
                      <c:pt idx="2005">
                        <c:v>802.09</c:v>
                      </c:pt>
                      <c:pt idx="2006">
                        <c:v>802.49</c:v>
                      </c:pt>
                      <c:pt idx="2007">
                        <c:v>802.89</c:v>
                      </c:pt>
                      <c:pt idx="2008">
                        <c:v>803.29</c:v>
                      </c:pt>
                      <c:pt idx="2009">
                        <c:v>803.69</c:v>
                      </c:pt>
                      <c:pt idx="2010">
                        <c:v>804.09</c:v>
                      </c:pt>
                      <c:pt idx="2011">
                        <c:v>804.49</c:v>
                      </c:pt>
                      <c:pt idx="2012">
                        <c:v>804.89</c:v>
                      </c:pt>
                      <c:pt idx="2013">
                        <c:v>805.29</c:v>
                      </c:pt>
                      <c:pt idx="2014">
                        <c:v>805.69</c:v>
                      </c:pt>
                      <c:pt idx="2015">
                        <c:v>806.09</c:v>
                      </c:pt>
                      <c:pt idx="2016">
                        <c:v>806.49</c:v>
                      </c:pt>
                      <c:pt idx="2017">
                        <c:v>806.89</c:v>
                      </c:pt>
                      <c:pt idx="2018">
                        <c:v>807.29</c:v>
                      </c:pt>
                      <c:pt idx="2019">
                        <c:v>807.69</c:v>
                      </c:pt>
                      <c:pt idx="2020">
                        <c:v>808.09</c:v>
                      </c:pt>
                      <c:pt idx="2021">
                        <c:v>808.49</c:v>
                      </c:pt>
                      <c:pt idx="2022">
                        <c:v>808.89</c:v>
                      </c:pt>
                      <c:pt idx="2023">
                        <c:v>809.29</c:v>
                      </c:pt>
                      <c:pt idx="2024">
                        <c:v>809.69</c:v>
                      </c:pt>
                      <c:pt idx="2025">
                        <c:v>810.09</c:v>
                      </c:pt>
                      <c:pt idx="2026">
                        <c:v>810.49</c:v>
                      </c:pt>
                      <c:pt idx="2027">
                        <c:v>810.89</c:v>
                      </c:pt>
                      <c:pt idx="2028">
                        <c:v>811.29</c:v>
                      </c:pt>
                      <c:pt idx="2029">
                        <c:v>811.69</c:v>
                      </c:pt>
                      <c:pt idx="2030">
                        <c:v>812.09</c:v>
                      </c:pt>
                      <c:pt idx="2031">
                        <c:v>812.49</c:v>
                      </c:pt>
                      <c:pt idx="2032">
                        <c:v>812.89</c:v>
                      </c:pt>
                      <c:pt idx="2033">
                        <c:v>813.29</c:v>
                      </c:pt>
                      <c:pt idx="2034">
                        <c:v>813.69</c:v>
                      </c:pt>
                      <c:pt idx="2035">
                        <c:v>814.09</c:v>
                      </c:pt>
                      <c:pt idx="2036">
                        <c:v>814.49</c:v>
                      </c:pt>
                      <c:pt idx="2037">
                        <c:v>814.89</c:v>
                      </c:pt>
                      <c:pt idx="2038">
                        <c:v>815.29</c:v>
                      </c:pt>
                      <c:pt idx="2039">
                        <c:v>815.69</c:v>
                      </c:pt>
                      <c:pt idx="2040">
                        <c:v>816.09</c:v>
                      </c:pt>
                      <c:pt idx="2041">
                        <c:v>816.49</c:v>
                      </c:pt>
                      <c:pt idx="2042">
                        <c:v>816.89</c:v>
                      </c:pt>
                      <c:pt idx="2043">
                        <c:v>817.29</c:v>
                      </c:pt>
                      <c:pt idx="2044">
                        <c:v>817.69200000000001</c:v>
                      </c:pt>
                      <c:pt idx="2045">
                        <c:v>818.09199999999998</c:v>
                      </c:pt>
                      <c:pt idx="2046">
                        <c:v>818.49199999999996</c:v>
                      </c:pt>
                      <c:pt idx="2047">
                        <c:v>818.89200000000005</c:v>
                      </c:pt>
                      <c:pt idx="2048">
                        <c:v>819.29200000000003</c:v>
                      </c:pt>
                      <c:pt idx="2049">
                        <c:v>819.69200000000001</c:v>
                      </c:pt>
                      <c:pt idx="2050">
                        <c:v>820.09199999999998</c:v>
                      </c:pt>
                      <c:pt idx="2051">
                        <c:v>820.49199999999996</c:v>
                      </c:pt>
                      <c:pt idx="2052">
                        <c:v>820.89200000000005</c:v>
                      </c:pt>
                      <c:pt idx="2053">
                        <c:v>821.29200000000003</c:v>
                      </c:pt>
                      <c:pt idx="2054">
                        <c:v>821.69200000000001</c:v>
                      </c:pt>
                      <c:pt idx="2055">
                        <c:v>822.09199999999998</c:v>
                      </c:pt>
                      <c:pt idx="2056">
                        <c:v>822.49199999999996</c:v>
                      </c:pt>
                      <c:pt idx="2057">
                        <c:v>822.89200000000005</c:v>
                      </c:pt>
                      <c:pt idx="2058">
                        <c:v>823.29200000000003</c:v>
                      </c:pt>
                      <c:pt idx="2059">
                        <c:v>823.69200000000001</c:v>
                      </c:pt>
                      <c:pt idx="2060">
                        <c:v>824.09199999999998</c:v>
                      </c:pt>
                      <c:pt idx="2061">
                        <c:v>824.49199999999996</c:v>
                      </c:pt>
                      <c:pt idx="2062">
                        <c:v>824.89200000000005</c:v>
                      </c:pt>
                      <c:pt idx="2063">
                        <c:v>825.29200000000003</c:v>
                      </c:pt>
                      <c:pt idx="2064">
                        <c:v>825.69200000000001</c:v>
                      </c:pt>
                      <c:pt idx="2065">
                        <c:v>826.09199999999998</c:v>
                      </c:pt>
                      <c:pt idx="2066">
                        <c:v>826.49199999999996</c:v>
                      </c:pt>
                      <c:pt idx="2067">
                        <c:v>826.89200000000005</c:v>
                      </c:pt>
                      <c:pt idx="2068">
                        <c:v>827.29200000000003</c:v>
                      </c:pt>
                      <c:pt idx="2069">
                        <c:v>827.69200000000001</c:v>
                      </c:pt>
                      <c:pt idx="2070">
                        <c:v>828.09199999999998</c:v>
                      </c:pt>
                      <c:pt idx="2071">
                        <c:v>828.49199999999996</c:v>
                      </c:pt>
                      <c:pt idx="2072">
                        <c:v>828.89200000000005</c:v>
                      </c:pt>
                      <c:pt idx="2073">
                        <c:v>829.29200000000003</c:v>
                      </c:pt>
                      <c:pt idx="2074">
                        <c:v>829.69200000000001</c:v>
                      </c:pt>
                      <c:pt idx="2075">
                        <c:v>830.09199999999998</c:v>
                      </c:pt>
                      <c:pt idx="2076">
                        <c:v>830.49199999999996</c:v>
                      </c:pt>
                      <c:pt idx="2077">
                        <c:v>830.89200000000005</c:v>
                      </c:pt>
                      <c:pt idx="2078">
                        <c:v>831.29200000000003</c:v>
                      </c:pt>
                      <c:pt idx="2079">
                        <c:v>831.69200000000001</c:v>
                      </c:pt>
                      <c:pt idx="2080">
                        <c:v>832.09199999999998</c:v>
                      </c:pt>
                      <c:pt idx="2081">
                        <c:v>832.49199999999996</c:v>
                      </c:pt>
                      <c:pt idx="2082">
                        <c:v>832.89200000000005</c:v>
                      </c:pt>
                      <c:pt idx="2083">
                        <c:v>833.29200000000003</c:v>
                      </c:pt>
                      <c:pt idx="2084">
                        <c:v>833.69200000000001</c:v>
                      </c:pt>
                      <c:pt idx="2085">
                        <c:v>834.09199999999998</c:v>
                      </c:pt>
                      <c:pt idx="2086">
                        <c:v>834.49199999999996</c:v>
                      </c:pt>
                      <c:pt idx="2087">
                        <c:v>834.89200000000005</c:v>
                      </c:pt>
                      <c:pt idx="2088">
                        <c:v>835.29200000000003</c:v>
                      </c:pt>
                      <c:pt idx="2089">
                        <c:v>835.69200000000001</c:v>
                      </c:pt>
                      <c:pt idx="2090">
                        <c:v>836.09199999999998</c:v>
                      </c:pt>
                      <c:pt idx="2091">
                        <c:v>836.49199999999996</c:v>
                      </c:pt>
                      <c:pt idx="2092">
                        <c:v>836.89200000000005</c:v>
                      </c:pt>
                      <c:pt idx="2093">
                        <c:v>837.29200000000003</c:v>
                      </c:pt>
                      <c:pt idx="2094">
                        <c:v>837.69299999999998</c:v>
                      </c:pt>
                      <c:pt idx="2095">
                        <c:v>838.09299999999996</c:v>
                      </c:pt>
                      <c:pt idx="2096">
                        <c:v>838.49300000000005</c:v>
                      </c:pt>
                      <c:pt idx="2097">
                        <c:v>838.89300000000003</c:v>
                      </c:pt>
                      <c:pt idx="2098">
                        <c:v>839.29300000000001</c:v>
                      </c:pt>
                      <c:pt idx="2099">
                        <c:v>839.69299999999998</c:v>
                      </c:pt>
                      <c:pt idx="2100">
                        <c:v>840.09299999999996</c:v>
                      </c:pt>
                      <c:pt idx="2101">
                        <c:v>840.49300000000005</c:v>
                      </c:pt>
                      <c:pt idx="2102">
                        <c:v>840.89300000000003</c:v>
                      </c:pt>
                      <c:pt idx="2103">
                        <c:v>841.29300000000001</c:v>
                      </c:pt>
                      <c:pt idx="2104">
                        <c:v>841.69299999999998</c:v>
                      </c:pt>
                      <c:pt idx="2105">
                        <c:v>842.09299999999996</c:v>
                      </c:pt>
                      <c:pt idx="2106">
                        <c:v>842.49300000000005</c:v>
                      </c:pt>
                      <c:pt idx="2107">
                        <c:v>842.89300000000003</c:v>
                      </c:pt>
                      <c:pt idx="2108">
                        <c:v>843.29300000000001</c:v>
                      </c:pt>
                      <c:pt idx="2109">
                        <c:v>843.69299999999998</c:v>
                      </c:pt>
                      <c:pt idx="2110">
                        <c:v>844.09299999999996</c:v>
                      </c:pt>
                      <c:pt idx="2111">
                        <c:v>844.49300000000005</c:v>
                      </c:pt>
                      <c:pt idx="2112">
                        <c:v>844.89300000000003</c:v>
                      </c:pt>
                      <c:pt idx="2113">
                        <c:v>845.29300000000001</c:v>
                      </c:pt>
                      <c:pt idx="2114">
                        <c:v>845.69299999999998</c:v>
                      </c:pt>
                      <c:pt idx="2115">
                        <c:v>846.09299999999996</c:v>
                      </c:pt>
                      <c:pt idx="2116">
                        <c:v>846.49300000000005</c:v>
                      </c:pt>
                      <c:pt idx="2117">
                        <c:v>846.89300000000003</c:v>
                      </c:pt>
                      <c:pt idx="2118">
                        <c:v>847.29300000000001</c:v>
                      </c:pt>
                      <c:pt idx="2119">
                        <c:v>847.69299999999998</c:v>
                      </c:pt>
                      <c:pt idx="2120">
                        <c:v>848.09299999999996</c:v>
                      </c:pt>
                      <c:pt idx="2121">
                        <c:v>848.49300000000005</c:v>
                      </c:pt>
                      <c:pt idx="2122">
                        <c:v>848.89300000000003</c:v>
                      </c:pt>
                      <c:pt idx="2123">
                        <c:v>849.29300000000001</c:v>
                      </c:pt>
                      <c:pt idx="2124">
                        <c:v>849.69500000000005</c:v>
                      </c:pt>
                      <c:pt idx="2125">
                        <c:v>850.09500000000003</c:v>
                      </c:pt>
                      <c:pt idx="2126">
                        <c:v>850.495</c:v>
                      </c:pt>
                      <c:pt idx="2127">
                        <c:v>850.89499999999998</c:v>
                      </c:pt>
                      <c:pt idx="2128">
                        <c:v>851.29499999999996</c:v>
                      </c:pt>
                      <c:pt idx="2129">
                        <c:v>851.69500000000005</c:v>
                      </c:pt>
                      <c:pt idx="2130">
                        <c:v>852.09500000000003</c:v>
                      </c:pt>
                      <c:pt idx="2131">
                        <c:v>852.495</c:v>
                      </c:pt>
                      <c:pt idx="2132">
                        <c:v>852.89499999999998</c:v>
                      </c:pt>
                      <c:pt idx="2133">
                        <c:v>853.29499999999996</c:v>
                      </c:pt>
                      <c:pt idx="2134">
                        <c:v>853.69500000000005</c:v>
                      </c:pt>
                      <c:pt idx="2135">
                        <c:v>854.09500000000003</c:v>
                      </c:pt>
                      <c:pt idx="2136">
                        <c:v>854.495</c:v>
                      </c:pt>
                      <c:pt idx="2137">
                        <c:v>854.89499999999998</c:v>
                      </c:pt>
                      <c:pt idx="2138">
                        <c:v>855.29499999999996</c:v>
                      </c:pt>
                      <c:pt idx="2139">
                        <c:v>855.69500000000005</c:v>
                      </c:pt>
                      <c:pt idx="2140">
                        <c:v>856.09500000000003</c:v>
                      </c:pt>
                      <c:pt idx="2141">
                        <c:v>856.495</c:v>
                      </c:pt>
                      <c:pt idx="2142">
                        <c:v>856.89499999999998</c:v>
                      </c:pt>
                      <c:pt idx="2143">
                        <c:v>857.29499999999996</c:v>
                      </c:pt>
                      <c:pt idx="2144">
                        <c:v>857.69600000000003</c:v>
                      </c:pt>
                      <c:pt idx="2145">
                        <c:v>858.096</c:v>
                      </c:pt>
                      <c:pt idx="2146">
                        <c:v>858.49599999999998</c:v>
                      </c:pt>
                      <c:pt idx="2147">
                        <c:v>858.89599999999996</c:v>
                      </c:pt>
                      <c:pt idx="2148">
                        <c:v>859.29499999999996</c:v>
                      </c:pt>
                      <c:pt idx="2149">
                        <c:v>859.69600000000003</c:v>
                      </c:pt>
                      <c:pt idx="2150">
                        <c:v>860.096</c:v>
                      </c:pt>
                      <c:pt idx="2151">
                        <c:v>860.49599999999998</c:v>
                      </c:pt>
                      <c:pt idx="2152">
                        <c:v>860.89599999999996</c:v>
                      </c:pt>
                      <c:pt idx="2153">
                        <c:v>861.29600000000005</c:v>
                      </c:pt>
                      <c:pt idx="2154">
                        <c:v>861.69600000000003</c:v>
                      </c:pt>
                      <c:pt idx="2155">
                        <c:v>862.096</c:v>
                      </c:pt>
                      <c:pt idx="2156">
                        <c:v>862.49599999999998</c:v>
                      </c:pt>
                      <c:pt idx="2157">
                        <c:v>862.89599999999996</c:v>
                      </c:pt>
                      <c:pt idx="2158">
                        <c:v>863.29600000000005</c:v>
                      </c:pt>
                      <c:pt idx="2159">
                        <c:v>863.69600000000003</c:v>
                      </c:pt>
                      <c:pt idx="2160">
                        <c:v>864.096</c:v>
                      </c:pt>
                      <c:pt idx="2161">
                        <c:v>864.49599999999998</c:v>
                      </c:pt>
                      <c:pt idx="2162">
                        <c:v>864.89599999999996</c:v>
                      </c:pt>
                      <c:pt idx="2163">
                        <c:v>865.29600000000005</c:v>
                      </c:pt>
                      <c:pt idx="2164">
                        <c:v>865.69600000000003</c:v>
                      </c:pt>
                      <c:pt idx="2165">
                        <c:v>866.096</c:v>
                      </c:pt>
                      <c:pt idx="2166">
                        <c:v>866.49599999999998</c:v>
                      </c:pt>
                      <c:pt idx="2167">
                        <c:v>866.89599999999996</c:v>
                      </c:pt>
                      <c:pt idx="2168">
                        <c:v>867.29600000000005</c:v>
                      </c:pt>
                      <c:pt idx="2169">
                        <c:v>867.69600000000003</c:v>
                      </c:pt>
                      <c:pt idx="2170">
                        <c:v>868.096</c:v>
                      </c:pt>
                      <c:pt idx="2171">
                        <c:v>868.49599999999998</c:v>
                      </c:pt>
                      <c:pt idx="2172">
                        <c:v>868.89599999999996</c:v>
                      </c:pt>
                      <c:pt idx="2173">
                        <c:v>869.29600000000005</c:v>
                      </c:pt>
                      <c:pt idx="2174">
                        <c:v>869.69600000000003</c:v>
                      </c:pt>
                      <c:pt idx="2175">
                        <c:v>870.096</c:v>
                      </c:pt>
                      <c:pt idx="2176">
                        <c:v>870.49599999999998</c:v>
                      </c:pt>
                      <c:pt idx="2177">
                        <c:v>870.89599999999996</c:v>
                      </c:pt>
                      <c:pt idx="2178">
                        <c:v>871.29600000000005</c:v>
                      </c:pt>
                      <c:pt idx="2179">
                        <c:v>871.69600000000003</c:v>
                      </c:pt>
                      <c:pt idx="2180">
                        <c:v>872.096</c:v>
                      </c:pt>
                      <c:pt idx="2181">
                        <c:v>872.49599999999998</c:v>
                      </c:pt>
                      <c:pt idx="2182">
                        <c:v>872.89599999999996</c:v>
                      </c:pt>
                      <c:pt idx="2183">
                        <c:v>873.29600000000005</c:v>
                      </c:pt>
                      <c:pt idx="2184">
                        <c:v>873.69600000000003</c:v>
                      </c:pt>
                      <c:pt idx="2185">
                        <c:v>874.096</c:v>
                      </c:pt>
                      <c:pt idx="2186">
                        <c:v>874.49599999999998</c:v>
                      </c:pt>
                      <c:pt idx="2187">
                        <c:v>874.89599999999996</c:v>
                      </c:pt>
                      <c:pt idx="2188">
                        <c:v>875.29600000000005</c:v>
                      </c:pt>
                      <c:pt idx="2189">
                        <c:v>875.69600000000003</c:v>
                      </c:pt>
                      <c:pt idx="2190">
                        <c:v>876.096</c:v>
                      </c:pt>
                      <c:pt idx="2191">
                        <c:v>876.49599999999998</c:v>
                      </c:pt>
                      <c:pt idx="2192">
                        <c:v>876.89599999999996</c:v>
                      </c:pt>
                      <c:pt idx="2193">
                        <c:v>877.29600000000005</c:v>
                      </c:pt>
                      <c:pt idx="2194">
                        <c:v>877.69600000000003</c:v>
                      </c:pt>
                      <c:pt idx="2195">
                        <c:v>878.096</c:v>
                      </c:pt>
                      <c:pt idx="2196">
                        <c:v>878.49599999999998</c:v>
                      </c:pt>
                      <c:pt idx="2197">
                        <c:v>878.89599999999996</c:v>
                      </c:pt>
                      <c:pt idx="2198">
                        <c:v>879.29600000000005</c:v>
                      </c:pt>
                      <c:pt idx="2199">
                        <c:v>879.69600000000003</c:v>
                      </c:pt>
                      <c:pt idx="2200">
                        <c:v>880.096</c:v>
                      </c:pt>
                      <c:pt idx="2201">
                        <c:v>880.49599999999998</c:v>
                      </c:pt>
                      <c:pt idx="2202">
                        <c:v>880.89599999999996</c:v>
                      </c:pt>
                      <c:pt idx="2203">
                        <c:v>881.29600000000005</c:v>
                      </c:pt>
                      <c:pt idx="2204">
                        <c:v>881.69799999999998</c:v>
                      </c:pt>
                      <c:pt idx="2205">
                        <c:v>882.09799999999996</c:v>
                      </c:pt>
                      <c:pt idx="2206">
                        <c:v>882.49800000000005</c:v>
                      </c:pt>
                      <c:pt idx="2207">
                        <c:v>882.89800000000002</c:v>
                      </c:pt>
                      <c:pt idx="2208">
                        <c:v>883.298</c:v>
                      </c:pt>
                      <c:pt idx="2209">
                        <c:v>883.69799999999998</c:v>
                      </c:pt>
                      <c:pt idx="2210">
                        <c:v>884.09799999999996</c:v>
                      </c:pt>
                      <c:pt idx="2211">
                        <c:v>884.49800000000005</c:v>
                      </c:pt>
                      <c:pt idx="2212">
                        <c:v>884.89800000000002</c:v>
                      </c:pt>
                      <c:pt idx="2213">
                        <c:v>885.298</c:v>
                      </c:pt>
                      <c:pt idx="2214">
                        <c:v>885.69899999999996</c:v>
                      </c:pt>
                      <c:pt idx="2215">
                        <c:v>886.09900000000005</c:v>
                      </c:pt>
                      <c:pt idx="2216">
                        <c:v>886.49800000000005</c:v>
                      </c:pt>
                      <c:pt idx="2217">
                        <c:v>886.899</c:v>
                      </c:pt>
                      <c:pt idx="2218">
                        <c:v>887.29899999999998</c:v>
                      </c:pt>
                      <c:pt idx="2219">
                        <c:v>887.69899999999996</c:v>
                      </c:pt>
                      <c:pt idx="2220">
                        <c:v>888.09900000000005</c:v>
                      </c:pt>
                      <c:pt idx="2221">
                        <c:v>888.49900000000002</c:v>
                      </c:pt>
                      <c:pt idx="2222">
                        <c:v>888.899</c:v>
                      </c:pt>
                      <c:pt idx="2223">
                        <c:v>889.29899999999998</c:v>
                      </c:pt>
                      <c:pt idx="2224">
                        <c:v>889.69899999999996</c:v>
                      </c:pt>
                      <c:pt idx="2225">
                        <c:v>890.09900000000005</c:v>
                      </c:pt>
                      <c:pt idx="2226">
                        <c:v>890.49900000000002</c:v>
                      </c:pt>
                      <c:pt idx="2227">
                        <c:v>890.899</c:v>
                      </c:pt>
                      <c:pt idx="2228">
                        <c:v>891.29899999999998</c:v>
                      </c:pt>
                      <c:pt idx="2229">
                        <c:v>891.69899999999996</c:v>
                      </c:pt>
                      <c:pt idx="2230">
                        <c:v>892.09900000000005</c:v>
                      </c:pt>
                      <c:pt idx="2231">
                        <c:v>892.49900000000002</c:v>
                      </c:pt>
                      <c:pt idx="2232">
                        <c:v>892.899</c:v>
                      </c:pt>
                      <c:pt idx="2233">
                        <c:v>893.29899999999998</c:v>
                      </c:pt>
                      <c:pt idx="2234">
                        <c:v>893.69899999999996</c:v>
                      </c:pt>
                      <c:pt idx="2235">
                        <c:v>894.09900000000005</c:v>
                      </c:pt>
                      <c:pt idx="2236">
                        <c:v>894.49900000000002</c:v>
                      </c:pt>
                      <c:pt idx="2237">
                        <c:v>894.899</c:v>
                      </c:pt>
                      <c:pt idx="2238">
                        <c:v>895.29899999999998</c:v>
                      </c:pt>
                      <c:pt idx="2239">
                        <c:v>895.69899999999996</c:v>
                      </c:pt>
                      <c:pt idx="2240">
                        <c:v>896.09900000000005</c:v>
                      </c:pt>
                      <c:pt idx="2241">
                        <c:v>896.49900000000002</c:v>
                      </c:pt>
                      <c:pt idx="2242">
                        <c:v>896.899</c:v>
                      </c:pt>
                      <c:pt idx="2243">
                        <c:v>897.29899999999998</c:v>
                      </c:pt>
                      <c:pt idx="2244">
                        <c:v>897.69899999999996</c:v>
                      </c:pt>
                      <c:pt idx="2245">
                        <c:v>898.09900000000005</c:v>
                      </c:pt>
                      <c:pt idx="2246">
                        <c:v>898.49900000000002</c:v>
                      </c:pt>
                      <c:pt idx="2247">
                        <c:v>898.899</c:v>
                      </c:pt>
                      <c:pt idx="2248">
                        <c:v>899.29899999999998</c:v>
                      </c:pt>
                      <c:pt idx="2249">
                        <c:v>899.69899999999996</c:v>
                      </c:pt>
                      <c:pt idx="2250">
                        <c:v>900.09900000000005</c:v>
                      </c:pt>
                      <c:pt idx="2251">
                        <c:v>900.49900000000002</c:v>
                      </c:pt>
                      <c:pt idx="2252">
                        <c:v>900.899</c:v>
                      </c:pt>
                      <c:pt idx="2253">
                        <c:v>901.29899999999998</c:v>
                      </c:pt>
                      <c:pt idx="2254">
                        <c:v>901.69899999999996</c:v>
                      </c:pt>
                      <c:pt idx="2255">
                        <c:v>902.09900000000005</c:v>
                      </c:pt>
                      <c:pt idx="2256">
                        <c:v>902.49900000000002</c:v>
                      </c:pt>
                      <c:pt idx="2257">
                        <c:v>902.899</c:v>
                      </c:pt>
                      <c:pt idx="2258">
                        <c:v>903.29899999999998</c:v>
                      </c:pt>
                      <c:pt idx="2259">
                        <c:v>903.69899999999996</c:v>
                      </c:pt>
                      <c:pt idx="2260">
                        <c:v>904.09900000000005</c:v>
                      </c:pt>
                      <c:pt idx="2261">
                        <c:v>904.49900000000002</c:v>
                      </c:pt>
                      <c:pt idx="2262">
                        <c:v>904.899</c:v>
                      </c:pt>
                      <c:pt idx="2263">
                        <c:v>905.29899999999998</c:v>
                      </c:pt>
                      <c:pt idx="2264">
                        <c:v>905.69899999999996</c:v>
                      </c:pt>
                      <c:pt idx="2265">
                        <c:v>906.09900000000005</c:v>
                      </c:pt>
                      <c:pt idx="2266">
                        <c:v>906.49900000000002</c:v>
                      </c:pt>
                      <c:pt idx="2267">
                        <c:v>906.899</c:v>
                      </c:pt>
                      <c:pt idx="2268">
                        <c:v>907.29899999999998</c:v>
                      </c:pt>
                      <c:pt idx="2269">
                        <c:v>907.69899999999996</c:v>
                      </c:pt>
                      <c:pt idx="2270">
                        <c:v>908.09900000000005</c:v>
                      </c:pt>
                      <c:pt idx="2271">
                        <c:v>908.49900000000002</c:v>
                      </c:pt>
                      <c:pt idx="2272">
                        <c:v>908.899</c:v>
                      </c:pt>
                      <c:pt idx="2273">
                        <c:v>909.29899999999998</c:v>
                      </c:pt>
                      <c:pt idx="2274">
                        <c:v>909.69899999999996</c:v>
                      </c:pt>
                      <c:pt idx="2275">
                        <c:v>910.09900000000005</c:v>
                      </c:pt>
                      <c:pt idx="2276">
                        <c:v>910.49900000000002</c:v>
                      </c:pt>
                      <c:pt idx="2277">
                        <c:v>910.899</c:v>
                      </c:pt>
                      <c:pt idx="2278">
                        <c:v>911.29899999999998</c:v>
                      </c:pt>
                      <c:pt idx="2279">
                        <c:v>911.69899999999996</c:v>
                      </c:pt>
                      <c:pt idx="2280">
                        <c:v>912.09900000000005</c:v>
                      </c:pt>
                      <c:pt idx="2281">
                        <c:v>912.49900000000002</c:v>
                      </c:pt>
                      <c:pt idx="2282">
                        <c:v>912.899</c:v>
                      </c:pt>
                      <c:pt idx="2283">
                        <c:v>913.29899999999998</c:v>
                      </c:pt>
                      <c:pt idx="2284">
                        <c:v>913.7</c:v>
                      </c:pt>
                      <c:pt idx="2285">
                        <c:v>914.1</c:v>
                      </c:pt>
                      <c:pt idx="2286">
                        <c:v>914.5</c:v>
                      </c:pt>
                      <c:pt idx="2287">
                        <c:v>914.9</c:v>
                      </c:pt>
                      <c:pt idx="2288">
                        <c:v>915.3</c:v>
                      </c:pt>
                      <c:pt idx="2289">
                        <c:v>915.7</c:v>
                      </c:pt>
                      <c:pt idx="2290">
                        <c:v>916.1</c:v>
                      </c:pt>
                      <c:pt idx="2291">
                        <c:v>916.5</c:v>
                      </c:pt>
                      <c:pt idx="2292">
                        <c:v>916.9</c:v>
                      </c:pt>
                      <c:pt idx="2293">
                        <c:v>917.3</c:v>
                      </c:pt>
                      <c:pt idx="2294">
                        <c:v>917.7</c:v>
                      </c:pt>
                      <c:pt idx="2295">
                        <c:v>918.1</c:v>
                      </c:pt>
                      <c:pt idx="2296">
                        <c:v>918.5</c:v>
                      </c:pt>
                      <c:pt idx="2297">
                        <c:v>918.9</c:v>
                      </c:pt>
                      <c:pt idx="2298">
                        <c:v>919.3</c:v>
                      </c:pt>
                      <c:pt idx="2299">
                        <c:v>919.7</c:v>
                      </c:pt>
                      <c:pt idx="2300">
                        <c:v>920.1</c:v>
                      </c:pt>
                      <c:pt idx="2301">
                        <c:v>920.5</c:v>
                      </c:pt>
                      <c:pt idx="2302">
                        <c:v>920.9</c:v>
                      </c:pt>
                      <c:pt idx="2303">
                        <c:v>921.3</c:v>
                      </c:pt>
                      <c:pt idx="2304">
                        <c:v>921.7</c:v>
                      </c:pt>
                      <c:pt idx="2305">
                        <c:v>922.1</c:v>
                      </c:pt>
                      <c:pt idx="2306">
                        <c:v>922.5</c:v>
                      </c:pt>
                      <c:pt idx="2307">
                        <c:v>922.9</c:v>
                      </c:pt>
                      <c:pt idx="2308">
                        <c:v>923.3</c:v>
                      </c:pt>
                      <c:pt idx="2309">
                        <c:v>923.7</c:v>
                      </c:pt>
                      <c:pt idx="2310">
                        <c:v>924.1</c:v>
                      </c:pt>
                      <c:pt idx="2311">
                        <c:v>924.5</c:v>
                      </c:pt>
                      <c:pt idx="2312">
                        <c:v>924.9</c:v>
                      </c:pt>
                      <c:pt idx="2313">
                        <c:v>925.3</c:v>
                      </c:pt>
                      <c:pt idx="2314">
                        <c:v>925.7</c:v>
                      </c:pt>
                      <c:pt idx="2315">
                        <c:v>926.1</c:v>
                      </c:pt>
                      <c:pt idx="2316">
                        <c:v>926.5</c:v>
                      </c:pt>
                      <c:pt idx="2317">
                        <c:v>926.9</c:v>
                      </c:pt>
                      <c:pt idx="2318">
                        <c:v>927.3</c:v>
                      </c:pt>
                      <c:pt idx="2319">
                        <c:v>927.7</c:v>
                      </c:pt>
                      <c:pt idx="2320">
                        <c:v>928.1</c:v>
                      </c:pt>
                      <c:pt idx="2321">
                        <c:v>928.5</c:v>
                      </c:pt>
                      <c:pt idx="2322">
                        <c:v>928.9</c:v>
                      </c:pt>
                      <c:pt idx="2323">
                        <c:v>929.3</c:v>
                      </c:pt>
                      <c:pt idx="2324">
                        <c:v>929.70100000000002</c:v>
                      </c:pt>
                      <c:pt idx="2325">
                        <c:v>930.1</c:v>
                      </c:pt>
                      <c:pt idx="2326">
                        <c:v>930.5</c:v>
                      </c:pt>
                      <c:pt idx="2327">
                        <c:v>930.9</c:v>
                      </c:pt>
                      <c:pt idx="2328">
                        <c:v>931.3</c:v>
                      </c:pt>
                      <c:pt idx="2329">
                        <c:v>931.7</c:v>
                      </c:pt>
                      <c:pt idx="2330">
                        <c:v>932.1</c:v>
                      </c:pt>
                      <c:pt idx="2331">
                        <c:v>932.5</c:v>
                      </c:pt>
                      <c:pt idx="2332">
                        <c:v>932.9</c:v>
                      </c:pt>
                      <c:pt idx="2333">
                        <c:v>933.3</c:v>
                      </c:pt>
                      <c:pt idx="2334">
                        <c:v>933.70100000000002</c:v>
                      </c:pt>
                      <c:pt idx="2335">
                        <c:v>934.1</c:v>
                      </c:pt>
                      <c:pt idx="2336">
                        <c:v>934.5</c:v>
                      </c:pt>
                      <c:pt idx="2337">
                        <c:v>934.90099999999995</c:v>
                      </c:pt>
                      <c:pt idx="2338">
                        <c:v>935.3</c:v>
                      </c:pt>
                      <c:pt idx="2339">
                        <c:v>935.70100000000002</c:v>
                      </c:pt>
                      <c:pt idx="2340">
                        <c:v>936.101</c:v>
                      </c:pt>
                      <c:pt idx="2341">
                        <c:v>936.5</c:v>
                      </c:pt>
                      <c:pt idx="2342">
                        <c:v>936.90099999999995</c:v>
                      </c:pt>
                      <c:pt idx="2343">
                        <c:v>937.3</c:v>
                      </c:pt>
                      <c:pt idx="2344">
                        <c:v>937.70100000000002</c:v>
                      </c:pt>
                      <c:pt idx="2345">
                        <c:v>938.101</c:v>
                      </c:pt>
                      <c:pt idx="2346">
                        <c:v>938.50099999999998</c:v>
                      </c:pt>
                      <c:pt idx="2347">
                        <c:v>938.90099999999995</c:v>
                      </c:pt>
                      <c:pt idx="2348">
                        <c:v>939.30100000000004</c:v>
                      </c:pt>
                      <c:pt idx="2349">
                        <c:v>939.70100000000002</c:v>
                      </c:pt>
                      <c:pt idx="2350">
                        <c:v>940.101</c:v>
                      </c:pt>
                      <c:pt idx="2351">
                        <c:v>940.50099999999998</c:v>
                      </c:pt>
                      <c:pt idx="2352">
                        <c:v>940.90099999999995</c:v>
                      </c:pt>
                      <c:pt idx="2353">
                        <c:v>941.30100000000004</c:v>
                      </c:pt>
                      <c:pt idx="2354">
                        <c:v>941.70100000000002</c:v>
                      </c:pt>
                      <c:pt idx="2355">
                        <c:v>942.101</c:v>
                      </c:pt>
                      <c:pt idx="2356">
                        <c:v>942.50099999999998</c:v>
                      </c:pt>
                      <c:pt idx="2357">
                        <c:v>942.90099999999995</c:v>
                      </c:pt>
                      <c:pt idx="2358">
                        <c:v>943.30100000000004</c:v>
                      </c:pt>
                      <c:pt idx="2359">
                        <c:v>943.70100000000002</c:v>
                      </c:pt>
                      <c:pt idx="2360">
                        <c:v>944.101</c:v>
                      </c:pt>
                      <c:pt idx="2361">
                        <c:v>944.50099999999998</c:v>
                      </c:pt>
                      <c:pt idx="2362">
                        <c:v>944.90099999999995</c:v>
                      </c:pt>
                      <c:pt idx="2363">
                        <c:v>945.30100000000004</c:v>
                      </c:pt>
                      <c:pt idx="2364">
                        <c:v>945.70100000000002</c:v>
                      </c:pt>
                      <c:pt idx="2365">
                        <c:v>946.101</c:v>
                      </c:pt>
                      <c:pt idx="2366">
                        <c:v>946.50099999999998</c:v>
                      </c:pt>
                      <c:pt idx="2367">
                        <c:v>946.90099999999995</c:v>
                      </c:pt>
                      <c:pt idx="2368">
                        <c:v>947.30100000000004</c:v>
                      </c:pt>
                      <c:pt idx="2369">
                        <c:v>947.70100000000002</c:v>
                      </c:pt>
                      <c:pt idx="2370">
                        <c:v>948.101</c:v>
                      </c:pt>
                      <c:pt idx="2371">
                        <c:v>948.50099999999998</c:v>
                      </c:pt>
                      <c:pt idx="2372">
                        <c:v>948.90099999999995</c:v>
                      </c:pt>
                      <c:pt idx="2373">
                        <c:v>949.30100000000004</c:v>
                      </c:pt>
                      <c:pt idx="2374">
                        <c:v>949.70299999999997</c:v>
                      </c:pt>
                      <c:pt idx="2375">
                        <c:v>950.10299999999995</c:v>
                      </c:pt>
                      <c:pt idx="2376">
                        <c:v>950.50300000000004</c:v>
                      </c:pt>
                      <c:pt idx="2377">
                        <c:v>950.90300000000002</c:v>
                      </c:pt>
                      <c:pt idx="2378">
                        <c:v>951.303</c:v>
                      </c:pt>
                      <c:pt idx="2379">
                        <c:v>951.70299999999997</c:v>
                      </c:pt>
                      <c:pt idx="2380">
                        <c:v>952.10299999999995</c:v>
                      </c:pt>
                      <c:pt idx="2381">
                        <c:v>952.50300000000004</c:v>
                      </c:pt>
                      <c:pt idx="2382">
                        <c:v>952.90300000000002</c:v>
                      </c:pt>
                      <c:pt idx="2383">
                        <c:v>953.303</c:v>
                      </c:pt>
                      <c:pt idx="2384">
                        <c:v>953.70299999999997</c:v>
                      </c:pt>
                      <c:pt idx="2385">
                        <c:v>954.10299999999995</c:v>
                      </c:pt>
                      <c:pt idx="2386">
                        <c:v>954.50300000000004</c:v>
                      </c:pt>
                      <c:pt idx="2387">
                        <c:v>954.90300000000002</c:v>
                      </c:pt>
                      <c:pt idx="2388">
                        <c:v>955.303</c:v>
                      </c:pt>
                      <c:pt idx="2389">
                        <c:v>955.70299999999997</c:v>
                      </c:pt>
                      <c:pt idx="2390">
                        <c:v>956.10299999999995</c:v>
                      </c:pt>
                      <c:pt idx="2391">
                        <c:v>956.50300000000004</c:v>
                      </c:pt>
                      <c:pt idx="2392">
                        <c:v>956.90300000000002</c:v>
                      </c:pt>
                      <c:pt idx="2393">
                        <c:v>957.303</c:v>
                      </c:pt>
                      <c:pt idx="2394">
                        <c:v>957.70299999999997</c:v>
                      </c:pt>
                      <c:pt idx="2395">
                        <c:v>958.10299999999995</c:v>
                      </c:pt>
                      <c:pt idx="2396">
                        <c:v>958.50300000000004</c:v>
                      </c:pt>
                      <c:pt idx="2397">
                        <c:v>958.90300000000002</c:v>
                      </c:pt>
                      <c:pt idx="2398">
                        <c:v>959.303</c:v>
                      </c:pt>
                      <c:pt idx="2399">
                        <c:v>959.70299999999997</c:v>
                      </c:pt>
                      <c:pt idx="2400">
                        <c:v>960.10299999999995</c:v>
                      </c:pt>
                      <c:pt idx="2401">
                        <c:v>960.50300000000004</c:v>
                      </c:pt>
                      <c:pt idx="2402">
                        <c:v>960.90300000000002</c:v>
                      </c:pt>
                      <c:pt idx="2403">
                        <c:v>961.303</c:v>
                      </c:pt>
                      <c:pt idx="2404">
                        <c:v>961.70399999999995</c:v>
                      </c:pt>
                      <c:pt idx="2405">
                        <c:v>962.10400000000004</c:v>
                      </c:pt>
                      <c:pt idx="2406">
                        <c:v>962.50400000000002</c:v>
                      </c:pt>
                      <c:pt idx="2407">
                        <c:v>962.904</c:v>
                      </c:pt>
                      <c:pt idx="2408">
                        <c:v>963.30399999999997</c:v>
                      </c:pt>
                      <c:pt idx="2409">
                        <c:v>963.70399999999995</c:v>
                      </c:pt>
                      <c:pt idx="2410">
                        <c:v>964.10400000000004</c:v>
                      </c:pt>
                      <c:pt idx="2411">
                        <c:v>964.50400000000002</c:v>
                      </c:pt>
                      <c:pt idx="2412">
                        <c:v>964.904</c:v>
                      </c:pt>
                      <c:pt idx="2413">
                        <c:v>965.30399999999997</c:v>
                      </c:pt>
                      <c:pt idx="2414">
                        <c:v>965.70399999999995</c:v>
                      </c:pt>
                      <c:pt idx="2415">
                        <c:v>966.10400000000004</c:v>
                      </c:pt>
                      <c:pt idx="2416">
                        <c:v>966.50400000000002</c:v>
                      </c:pt>
                      <c:pt idx="2417">
                        <c:v>966.904</c:v>
                      </c:pt>
                      <c:pt idx="2418">
                        <c:v>967.30399999999997</c:v>
                      </c:pt>
                      <c:pt idx="2419">
                        <c:v>967.70399999999995</c:v>
                      </c:pt>
                      <c:pt idx="2420">
                        <c:v>968.10400000000004</c:v>
                      </c:pt>
                      <c:pt idx="2421">
                        <c:v>968.50400000000002</c:v>
                      </c:pt>
                      <c:pt idx="2422">
                        <c:v>968.904</c:v>
                      </c:pt>
                      <c:pt idx="2423">
                        <c:v>969.30399999999997</c:v>
                      </c:pt>
                      <c:pt idx="2424">
                        <c:v>969.70399999999995</c:v>
                      </c:pt>
                      <c:pt idx="2425">
                        <c:v>970.10400000000004</c:v>
                      </c:pt>
                      <c:pt idx="2426">
                        <c:v>970.50400000000002</c:v>
                      </c:pt>
                      <c:pt idx="2427">
                        <c:v>970.904</c:v>
                      </c:pt>
                      <c:pt idx="2428">
                        <c:v>971.30399999999997</c:v>
                      </c:pt>
                      <c:pt idx="2429">
                        <c:v>971.70399999999995</c:v>
                      </c:pt>
                      <c:pt idx="2430">
                        <c:v>972.10400000000004</c:v>
                      </c:pt>
                      <c:pt idx="2431">
                        <c:v>972.50400000000002</c:v>
                      </c:pt>
                      <c:pt idx="2432">
                        <c:v>972.904</c:v>
                      </c:pt>
                      <c:pt idx="2433">
                        <c:v>973.30399999999997</c:v>
                      </c:pt>
                      <c:pt idx="2434">
                        <c:v>973.70399999999995</c:v>
                      </c:pt>
                      <c:pt idx="2435">
                        <c:v>974.10400000000004</c:v>
                      </c:pt>
                      <c:pt idx="2436">
                        <c:v>974.50400000000002</c:v>
                      </c:pt>
                      <c:pt idx="2437">
                        <c:v>974.904</c:v>
                      </c:pt>
                      <c:pt idx="2438">
                        <c:v>975.30399999999997</c:v>
                      </c:pt>
                      <c:pt idx="2439">
                        <c:v>975.70399999999995</c:v>
                      </c:pt>
                      <c:pt idx="2440">
                        <c:v>976.10400000000004</c:v>
                      </c:pt>
                      <c:pt idx="2441">
                        <c:v>976.50400000000002</c:v>
                      </c:pt>
                      <c:pt idx="2442">
                        <c:v>976.904</c:v>
                      </c:pt>
                      <c:pt idx="2443">
                        <c:v>977.30399999999997</c:v>
                      </c:pt>
                      <c:pt idx="2444">
                        <c:v>977.70399999999995</c:v>
                      </c:pt>
                      <c:pt idx="2445">
                        <c:v>978.10400000000004</c:v>
                      </c:pt>
                      <c:pt idx="2446">
                        <c:v>978.50400000000002</c:v>
                      </c:pt>
                      <c:pt idx="2447">
                        <c:v>978.904</c:v>
                      </c:pt>
                      <c:pt idx="2448">
                        <c:v>979.30399999999997</c:v>
                      </c:pt>
                      <c:pt idx="2449">
                        <c:v>979.70399999999995</c:v>
                      </c:pt>
                      <c:pt idx="2450">
                        <c:v>980.10400000000004</c:v>
                      </c:pt>
                      <c:pt idx="2451">
                        <c:v>980.50400000000002</c:v>
                      </c:pt>
                      <c:pt idx="2452">
                        <c:v>980.904</c:v>
                      </c:pt>
                      <c:pt idx="2453">
                        <c:v>981.30399999999997</c:v>
                      </c:pt>
                      <c:pt idx="2454">
                        <c:v>981.70600000000002</c:v>
                      </c:pt>
                      <c:pt idx="2455">
                        <c:v>982.10699999999997</c:v>
                      </c:pt>
                      <c:pt idx="2456">
                        <c:v>982.50599999999997</c:v>
                      </c:pt>
                      <c:pt idx="2457">
                        <c:v>982.90599999999995</c:v>
                      </c:pt>
                      <c:pt idx="2458">
                        <c:v>983.30700000000002</c:v>
                      </c:pt>
                      <c:pt idx="2459">
                        <c:v>983.70600000000002</c:v>
                      </c:pt>
                      <c:pt idx="2460">
                        <c:v>984.10699999999997</c:v>
                      </c:pt>
                      <c:pt idx="2461">
                        <c:v>984.50599999999997</c:v>
                      </c:pt>
                      <c:pt idx="2462">
                        <c:v>984.90599999999995</c:v>
                      </c:pt>
                      <c:pt idx="2463">
                        <c:v>985.30700000000002</c:v>
                      </c:pt>
                      <c:pt idx="2464">
                        <c:v>985.70600000000002</c:v>
                      </c:pt>
                      <c:pt idx="2465">
                        <c:v>986.10699999999997</c:v>
                      </c:pt>
                      <c:pt idx="2466">
                        <c:v>986.50599999999997</c:v>
                      </c:pt>
                      <c:pt idx="2467">
                        <c:v>986.90599999999995</c:v>
                      </c:pt>
                      <c:pt idx="2468">
                        <c:v>987.30700000000002</c:v>
                      </c:pt>
                      <c:pt idx="2469">
                        <c:v>987.70600000000002</c:v>
                      </c:pt>
                      <c:pt idx="2470">
                        <c:v>988.10699999999997</c:v>
                      </c:pt>
                      <c:pt idx="2471">
                        <c:v>988.50599999999997</c:v>
                      </c:pt>
                      <c:pt idx="2472">
                        <c:v>988.90599999999995</c:v>
                      </c:pt>
                      <c:pt idx="2473">
                        <c:v>989.30700000000002</c:v>
                      </c:pt>
                      <c:pt idx="2474">
                        <c:v>989.70699999999999</c:v>
                      </c:pt>
                      <c:pt idx="2475">
                        <c:v>990.10699999999997</c:v>
                      </c:pt>
                      <c:pt idx="2476">
                        <c:v>990.50699999999995</c:v>
                      </c:pt>
                      <c:pt idx="2477">
                        <c:v>990.90700000000004</c:v>
                      </c:pt>
                      <c:pt idx="2478">
                        <c:v>991.30700000000002</c:v>
                      </c:pt>
                      <c:pt idx="2479">
                        <c:v>991.70699999999999</c:v>
                      </c:pt>
                      <c:pt idx="2480">
                        <c:v>992.10699999999997</c:v>
                      </c:pt>
                      <c:pt idx="2481">
                        <c:v>992.50699999999995</c:v>
                      </c:pt>
                      <c:pt idx="2482">
                        <c:v>992.90700000000004</c:v>
                      </c:pt>
                      <c:pt idx="2483">
                        <c:v>993.30700000000002</c:v>
                      </c:pt>
                      <c:pt idx="2484">
                        <c:v>993.70699999999999</c:v>
                      </c:pt>
                      <c:pt idx="2485">
                        <c:v>994.10699999999997</c:v>
                      </c:pt>
                      <c:pt idx="2486">
                        <c:v>994.50699999999995</c:v>
                      </c:pt>
                      <c:pt idx="2487">
                        <c:v>994.90700000000004</c:v>
                      </c:pt>
                      <c:pt idx="2488">
                        <c:v>995.30700000000002</c:v>
                      </c:pt>
                      <c:pt idx="2489">
                        <c:v>995.70699999999999</c:v>
                      </c:pt>
                      <c:pt idx="2490">
                        <c:v>996.10699999999997</c:v>
                      </c:pt>
                      <c:pt idx="2491">
                        <c:v>996.50699999999995</c:v>
                      </c:pt>
                      <c:pt idx="2492">
                        <c:v>996.90700000000004</c:v>
                      </c:pt>
                      <c:pt idx="2493">
                        <c:v>997.30700000000002</c:v>
                      </c:pt>
                      <c:pt idx="2494">
                        <c:v>997.70699999999999</c:v>
                      </c:pt>
                      <c:pt idx="2495">
                        <c:v>998.10699999999997</c:v>
                      </c:pt>
                      <c:pt idx="2496">
                        <c:v>998.50699999999995</c:v>
                      </c:pt>
                      <c:pt idx="2497">
                        <c:v>998.90700000000004</c:v>
                      </c:pt>
                      <c:pt idx="2498">
                        <c:v>999.30700000000002</c:v>
                      </c:pt>
                      <c:pt idx="2499">
                        <c:v>999.70699999999999</c:v>
                      </c:pt>
                      <c:pt idx="2500">
                        <c:v>1000.107</c:v>
                      </c:pt>
                      <c:pt idx="2501">
                        <c:v>1000.5069999999999</c:v>
                      </c:pt>
                      <c:pt idx="2502">
                        <c:v>1000.907</c:v>
                      </c:pt>
                      <c:pt idx="2503">
                        <c:v>1001.307</c:v>
                      </c:pt>
                      <c:pt idx="2504">
                        <c:v>1001.708</c:v>
                      </c:pt>
                      <c:pt idx="2505">
                        <c:v>1002.1079999999999</c:v>
                      </c:pt>
                      <c:pt idx="2506">
                        <c:v>1002.508</c:v>
                      </c:pt>
                      <c:pt idx="2507">
                        <c:v>1002.908</c:v>
                      </c:pt>
                      <c:pt idx="2508">
                        <c:v>1003.308</c:v>
                      </c:pt>
                      <c:pt idx="2509">
                        <c:v>1003.708</c:v>
                      </c:pt>
                      <c:pt idx="2510">
                        <c:v>1004.1079999999999</c:v>
                      </c:pt>
                      <c:pt idx="2511">
                        <c:v>1004.508</c:v>
                      </c:pt>
                      <c:pt idx="2512">
                        <c:v>1004.908</c:v>
                      </c:pt>
                      <c:pt idx="2513">
                        <c:v>1005.308</c:v>
                      </c:pt>
                      <c:pt idx="2514">
                        <c:v>1005.708</c:v>
                      </c:pt>
                      <c:pt idx="2515">
                        <c:v>1006.1079999999999</c:v>
                      </c:pt>
                      <c:pt idx="2516">
                        <c:v>1006.508</c:v>
                      </c:pt>
                      <c:pt idx="2517">
                        <c:v>1006.908</c:v>
                      </c:pt>
                      <c:pt idx="2518">
                        <c:v>1007.308</c:v>
                      </c:pt>
                      <c:pt idx="2519">
                        <c:v>1007.708</c:v>
                      </c:pt>
                      <c:pt idx="2520">
                        <c:v>1008.1079999999999</c:v>
                      </c:pt>
                      <c:pt idx="2521">
                        <c:v>1008.508</c:v>
                      </c:pt>
                      <c:pt idx="2522">
                        <c:v>1008.908</c:v>
                      </c:pt>
                      <c:pt idx="2523">
                        <c:v>1009.308</c:v>
                      </c:pt>
                      <c:pt idx="2524">
                        <c:v>1009.708</c:v>
                      </c:pt>
                      <c:pt idx="2525">
                        <c:v>1010.1079999999999</c:v>
                      </c:pt>
                      <c:pt idx="2526">
                        <c:v>1010.508</c:v>
                      </c:pt>
                      <c:pt idx="2527">
                        <c:v>1010.908</c:v>
                      </c:pt>
                      <c:pt idx="2528">
                        <c:v>1011.308</c:v>
                      </c:pt>
                      <c:pt idx="2529">
                        <c:v>1011.708</c:v>
                      </c:pt>
                      <c:pt idx="2530">
                        <c:v>1012.1079999999999</c:v>
                      </c:pt>
                      <c:pt idx="2531">
                        <c:v>1012.508</c:v>
                      </c:pt>
                      <c:pt idx="2532">
                        <c:v>1012.908</c:v>
                      </c:pt>
                      <c:pt idx="2533">
                        <c:v>1013.308</c:v>
                      </c:pt>
                      <c:pt idx="2534">
                        <c:v>1013.708</c:v>
                      </c:pt>
                      <c:pt idx="2535">
                        <c:v>1014.109</c:v>
                      </c:pt>
                      <c:pt idx="2536">
                        <c:v>1014.508</c:v>
                      </c:pt>
                      <c:pt idx="2537">
                        <c:v>1014.909</c:v>
                      </c:pt>
                      <c:pt idx="2538">
                        <c:v>1015.308</c:v>
                      </c:pt>
                      <c:pt idx="2539">
                        <c:v>1015.708</c:v>
                      </c:pt>
                      <c:pt idx="2540">
                        <c:v>1016.109</c:v>
                      </c:pt>
                      <c:pt idx="2541">
                        <c:v>1016.508</c:v>
                      </c:pt>
                      <c:pt idx="2542">
                        <c:v>1016.909</c:v>
                      </c:pt>
                      <c:pt idx="2543">
                        <c:v>1017.308</c:v>
                      </c:pt>
                      <c:pt idx="2544">
                        <c:v>1017.711</c:v>
                      </c:pt>
                      <c:pt idx="2545">
                        <c:v>1018.111</c:v>
                      </c:pt>
                      <c:pt idx="2546">
                        <c:v>1018.511</c:v>
                      </c:pt>
                      <c:pt idx="2547">
                        <c:v>1018.9109999999999</c:v>
                      </c:pt>
                      <c:pt idx="2548">
                        <c:v>1019.311</c:v>
                      </c:pt>
                      <c:pt idx="2549">
                        <c:v>1019.711</c:v>
                      </c:pt>
                      <c:pt idx="2550">
                        <c:v>1020.111</c:v>
                      </c:pt>
                      <c:pt idx="2551">
                        <c:v>1020.511</c:v>
                      </c:pt>
                      <c:pt idx="2552">
                        <c:v>1020.9109999999999</c:v>
                      </c:pt>
                      <c:pt idx="2553">
                        <c:v>1021.311</c:v>
                      </c:pt>
                      <c:pt idx="2554">
                        <c:v>1021.711</c:v>
                      </c:pt>
                      <c:pt idx="2555">
                        <c:v>1022.111</c:v>
                      </c:pt>
                      <c:pt idx="2556">
                        <c:v>1022.511</c:v>
                      </c:pt>
                      <c:pt idx="2557">
                        <c:v>1022.9109999999999</c:v>
                      </c:pt>
                      <c:pt idx="2558">
                        <c:v>1023.311</c:v>
                      </c:pt>
                      <c:pt idx="2559">
                        <c:v>1023.711</c:v>
                      </c:pt>
                      <c:pt idx="2560">
                        <c:v>1024.1110000000001</c:v>
                      </c:pt>
                      <c:pt idx="2561">
                        <c:v>1024.511</c:v>
                      </c:pt>
                      <c:pt idx="2562">
                        <c:v>1024.9110000000001</c:v>
                      </c:pt>
                      <c:pt idx="2563">
                        <c:v>1025.3109999999999</c:v>
                      </c:pt>
                      <c:pt idx="2564">
                        <c:v>1025.711</c:v>
                      </c:pt>
                      <c:pt idx="2565">
                        <c:v>1026.1110000000001</c:v>
                      </c:pt>
                      <c:pt idx="2566">
                        <c:v>1026.511</c:v>
                      </c:pt>
                      <c:pt idx="2567">
                        <c:v>1026.9110000000001</c:v>
                      </c:pt>
                      <c:pt idx="2568">
                        <c:v>1027.3109999999999</c:v>
                      </c:pt>
                      <c:pt idx="2569">
                        <c:v>1027.711</c:v>
                      </c:pt>
                      <c:pt idx="2570">
                        <c:v>1028.1110000000001</c:v>
                      </c:pt>
                      <c:pt idx="2571">
                        <c:v>1028.511</c:v>
                      </c:pt>
                      <c:pt idx="2572">
                        <c:v>1028.9110000000001</c:v>
                      </c:pt>
                      <c:pt idx="2573">
                        <c:v>1029.3109999999999</c:v>
                      </c:pt>
                      <c:pt idx="2574">
                        <c:v>1029.712</c:v>
                      </c:pt>
                      <c:pt idx="2575">
                        <c:v>1030.1120000000001</c:v>
                      </c:pt>
                      <c:pt idx="2576">
                        <c:v>1030.5119999999999</c:v>
                      </c:pt>
                      <c:pt idx="2577">
                        <c:v>1030.912</c:v>
                      </c:pt>
                      <c:pt idx="2578">
                        <c:v>1031.3119999999999</c:v>
                      </c:pt>
                      <c:pt idx="2579">
                        <c:v>1031.712</c:v>
                      </c:pt>
                      <c:pt idx="2580">
                        <c:v>1032.1120000000001</c:v>
                      </c:pt>
                      <c:pt idx="2581">
                        <c:v>1032.5119999999999</c:v>
                      </c:pt>
                      <c:pt idx="2582">
                        <c:v>1032.912</c:v>
                      </c:pt>
                      <c:pt idx="2583">
                        <c:v>1033.3119999999999</c:v>
                      </c:pt>
                      <c:pt idx="2584">
                        <c:v>1033.712</c:v>
                      </c:pt>
                      <c:pt idx="2585">
                        <c:v>1034.1120000000001</c:v>
                      </c:pt>
                      <c:pt idx="2586">
                        <c:v>1034.5119999999999</c:v>
                      </c:pt>
                      <c:pt idx="2587">
                        <c:v>1034.912</c:v>
                      </c:pt>
                      <c:pt idx="2588">
                        <c:v>1035.3119999999999</c:v>
                      </c:pt>
                      <c:pt idx="2589">
                        <c:v>1035.712</c:v>
                      </c:pt>
                      <c:pt idx="2590">
                        <c:v>1036.1120000000001</c:v>
                      </c:pt>
                      <c:pt idx="2591">
                        <c:v>1036.5119999999999</c:v>
                      </c:pt>
                      <c:pt idx="2592">
                        <c:v>1036.912</c:v>
                      </c:pt>
                      <c:pt idx="2593">
                        <c:v>1037.3119999999999</c:v>
                      </c:pt>
                      <c:pt idx="2594">
                        <c:v>1037.712</c:v>
                      </c:pt>
                      <c:pt idx="2595">
                        <c:v>1038.1120000000001</c:v>
                      </c:pt>
                      <c:pt idx="2596">
                        <c:v>1038.5119999999999</c:v>
                      </c:pt>
                      <c:pt idx="2597">
                        <c:v>1038.912</c:v>
                      </c:pt>
                      <c:pt idx="2598">
                        <c:v>1039.3119999999999</c:v>
                      </c:pt>
                      <c:pt idx="2599">
                        <c:v>1039.712</c:v>
                      </c:pt>
                      <c:pt idx="2600">
                        <c:v>1040.1120000000001</c:v>
                      </c:pt>
                      <c:pt idx="2601">
                        <c:v>1040.5119999999999</c:v>
                      </c:pt>
                      <c:pt idx="2602">
                        <c:v>1040.912</c:v>
                      </c:pt>
                      <c:pt idx="2603">
                        <c:v>1041.3119999999999</c:v>
                      </c:pt>
                      <c:pt idx="2604">
                        <c:v>1041.713</c:v>
                      </c:pt>
                      <c:pt idx="2605">
                        <c:v>1042.1130000000001</c:v>
                      </c:pt>
                      <c:pt idx="2606">
                        <c:v>1042.5129999999999</c:v>
                      </c:pt>
                      <c:pt idx="2607">
                        <c:v>1042.913</c:v>
                      </c:pt>
                      <c:pt idx="2608">
                        <c:v>1043.3130000000001</c:v>
                      </c:pt>
                      <c:pt idx="2609">
                        <c:v>1043.713</c:v>
                      </c:pt>
                      <c:pt idx="2610">
                        <c:v>1044.1130000000001</c:v>
                      </c:pt>
                      <c:pt idx="2611">
                        <c:v>1044.5129999999999</c:v>
                      </c:pt>
                      <c:pt idx="2612">
                        <c:v>1044.913</c:v>
                      </c:pt>
                      <c:pt idx="2613">
                        <c:v>1045.3130000000001</c:v>
                      </c:pt>
                      <c:pt idx="2614">
                        <c:v>1045.713</c:v>
                      </c:pt>
                      <c:pt idx="2615">
                        <c:v>1046.1130000000001</c:v>
                      </c:pt>
                      <c:pt idx="2616">
                        <c:v>1046.5129999999999</c:v>
                      </c:pt>
                      <c:pt idx="2617">
                        <c:v>1046.913</c:v>
                      </c:pt>
                      <c:pt idx="2618">
                        <c:v>1047.3130000000001</c:v>
                      </c:pt>
                      <c:pt idx="2619">
                        <c:v>1047.713</c:v>
                      </c:pt>
                      <c:pt idx="2620">
                        <c:v>1048.1130000000001</c:v>
                      </c:pt>
                      <c:pt idx="2621">
                        <c:v>1048.5129999999999</c:v>
                      </c:pt>
                      <c:pt idx="2622">
                        <c:v>1048.913</c:v>
                      </c:pt>
                      <c:pt idx="2623">
                        <c:v>1049.3130000000001</c:v>
                      </c:pt>
                      <c:pt idx="2624">
                        <c:v>1049.713</c:v>
                      </c:pt>
                      <c:pt idx="2625">
                        <c:v>1050.1130000000001</c:v>
                      </c:pt>
                      <c:pt idx="2626">
                        <c:v>1050.5129999999999</c:v>
                      </c:pt>
                      <c:pt idx="2627">
                        <c:v>1050.913</c:v>
                      </c:pt>
                      <c:pt idx="2628">
                        <c:v>1051.3130000000001</c:v>
                      </c:pt>
                      <c:pt idx="2629">
                        <c:v>1051.713</c:v>
                      </c:pt>
                      <c:pt idx="2630">
                        <c:v>1052.1130000000001</c:v>
                      </c:pt>
                      <c:pt idx="2631">
                        <c:v>1052.5129999999999</c:v>
                      </c:pt>
                      <c:pt idx="2632">
                        <c:v>1052.913</c:v>
                      </c:pt>
                      <c:pt idx="2633">
                        <c:v>1053.3130000000001</c:v>
                      </c:pt>
                      <c:pt idx="2634">
                        <c:v>1053.713</c:v>
                      </c:pt>
                      <c:pt idx="2635">
                        <c:v>1054.1130000000001</c:v>
                      </c:pt>
                      <c:pt idx="2636">
                        <c:v>1054.5129999999999</c:v>
                      </c:pt>
                      <c:pt idx="2637">
                        <c:v>1054.913</c:v>
                      </c:pt>
                      <c:pt idx="2638">
                        <c:v>1055.3130000000001</c:v>
                      </c:pt>
                      <c:pt idx="2639">
                        <c:v>1055.713</c:v>
                      </c:pt>
                      <c:pt idx="2640">
                        <c:v>1056.1130000000001</c:v>
                      </c:pt>
                      <c:pt idx="2641">
                        <c:v>1056.5129999999999</c:v>
                      </c:pt>
                      <c:pt idx="2642">
                        <c:v>1056.913</c:v>
                      </c:pt>
                      <c:pt idx="2643">
                        <c:v>1057.3130000000001</c:v>
                      </c:pt>
                      <c:pt idx="2644">
                        <c:v>1057.7159999999999</c:v>
                      </c:pt>
                      <c:pt idx="2645">
                        <c:v>1058.116</c:v>
                      </c:pt>
                      <c:pt idx="2646">
                        <c:v>1058.5160000000001</c:v>
                      </c:pt>
                      <c:pt idx="2647">
                        <c:v>1058.9159999999999</c:v>
                      </c:pt>
                      <c:pt idx="2648">
                        <c:v>1059.316</c:v>
                      </c:pt>
                      <c:pt idx="2649">
                        <c:v>1059.7159999999999</c:v>
                      </c:pt>
                      <c:pt idx="2650">
                        <c:v>1060.116</c:v>
                      </c:pt>
                      <c:pt idx="2651">
                        <c:v>1060.5160000000001</c:v>
                      </c:pt>
                      <c:pt idx="2652">
                        <c:v>1060.9159999999999</c:v>
                      </c:pt>
                      <c:pt idx="2653">
                        <c:v>1061.316</c:v>
                      </c:pt>
                      <c:pt idx="2654">
                        <c:v>1061.7159999999999</c:v>
                      </c:pt>
                      <c:pt idx="2655">
                        <c:v>1062.116</c:v>
                      </c:pt>
                      <c:pt idx="2656">
                        <c:v>1062.5160000000001</c:v>
                      </c:pt>
                      <c:pt idx="2657">
                        <c:v>1062.9159999999999</c:v>
                      </c:pt>
                      <c:pt idx="2658">
                        <c:v>1063.316</c:v>
                      </c:pt>
                      <c:pt idx="2659">
                        <c:v>1063.7159999999999</c:v>
                      </c:pt>
                      <c:pt idx="2660">
                        <c:v>1064.116</c:v>
                      </c:pt>
                      <c:pt idx="2661">
                        <c:v>1064.5160000000001</c:v>
                      </c:pt>
                      <c:pt idx="2662">
                        <c:v>1064.9159999999999</c:v>
                      </c:pt>
                      <c:pt idx="2663">
                        <c:v>1065.316</c:v>
                      </c:pt>
                      <c:pt idx="2664">
                        <c:v>1065.7159999999999</c:v>
                      </c:pt>
                      <c:pt idx="2665">
                        <c:v>1066.116</c:v>
                      </c:pt>
                      <c:pt idx="2666">
                        <c:v>1066.5160000000001</c:v>
                      </c:pt>
                      <c:pt idx="2667">
                        <c:v>1066.9159999999999</c:v>
                      </c:pt>
                      <c:pt idx="2668">
                        <c:v>1067.316</c:v>
                      </c:pt>
                      <c:pt idx="2669">
                        <c:v>1067.7159999999999</c:v>
                      </c:pt>
                      <c:pt idx="2670">
                        <c:v>1068.116</c:v>
                      </c:pt>
                      <c:pt idx="2671">
                        <c:v>1068.5160000000001</c:v>
                      </c:pt>
                      <c:pt idx="2672">
                        <c:v>1068.9159999999999</c:v>
                      </c:pt>
                      <c:pt idx="2673">
                        <c:v>1069.316</c:v>
                      </c:pt>
                      <c:pt idx="2674">
                        <c:v>1069.7159999999999</c:v>
                      </c:pt>
                      <c:pt idx="2675">
                        <c:v>1070.116</c:v>
                      </c:pt>
                      <c:pt idx="2676">
                        <c:v>1070.5160000000001</c:v>
                      </c:pt>
                      <c:pt idx="2677">
                        <c:v>1070.9159999999999</c:v>
                      </c:pt>
                      <c:pt idx="2678">
                        <c:v>1071.316</c:v>
                      </c:pt>
                      <c:pt idx="2679">
                        <c:v>1071.7159999999999</c:v>
                      </c:pt>
                      <c:pt idx="2680">
                        <c:v>1072.116</c:v>
                      </c:pt>
                      <c:pt idx="2681">
                        <c:v>1072.5160000000001</c:v>
                      </c:pt>
                      <c:pt idx="2682">
                        <c:v>1072.9159999999999</c:v>
                      </c:pt>
                      <c:pt idx="2683">
                        <c:v>1073.316</c:v>
                      </c:pt>
                      <c:pt idx="2684">
                        <c:v>1073.7170000000001</c:v>
                      </c:pt>
                      <c:pt idx="2685">
                        <c:v>1074.117</c:v>
                      </c:pt>
                      <c:pt idx="2686">
                        <c:v>1074.5170000000001</c:v>
                      </c:pt>
                      <c:pt idx="2687">
                        <c:v>1074.9169999999999</c:v>
                      </c:pt>
                      <c:pt idx="2688">
                        <c:v>1075.317</c:v>
                      </c:pt>
                      <c:pt idx="2689">
                        <c:v>1075.7170000000001</c:v>
                      </c:pt>
                      <c:pt idx="2690">
                        <c:v>1076.117</c:v>
                      </c:pt>
                      <c:pt idx="2691">
                        <c:v>1076.5170000000001</c:v>
                      </c:pt>
                      <c:pt idx="2692">
                        <c:v>1076.9169999999999</c:v>
                      </c:pt>
                      <c:pt idx="2693">
                        <c:v>1077.317</c:v>
                      </c:pt>
                      <c:pt idx="2694">
                        <c:v>1077.7170000000001</c:v>
                      </c:pt>
                      <c:pt idx="2695">
                        <c:v>1078.117</c:v>
                      </c:pt>
                      <c:pt idx="2696">
                        <c:v>1078.5170000000001</c:v>
                      </c:pt>
                      <c:pt idx="2697">
                        <c:v>1078.9169999999999</c:v>
                      </c:pt>
                      <c:pt idx="2698">
                        <c:v>1079.317</c:v>
                      </c:pt>
                      <c:pt idx="2699">
                        <c:v>1079.7170000000001</c:v>
                      </c:pt>
                      <c:pt idx="2700">
                        <c:v>1080.117</c:v>
                      </c:pt>
                      <c:pt idx="2701">
                        <c:v>1080.5170000000001</c:v>
                      </c:pt>
                      <c:pt idx="2702">
                        <c:v>1080.9169999999999</c:v>
                      </c:pt>
                      <c:pt idx="2703">
                        <c:v>1081.317</c:v>
                      </c:pt>
                      <c:pt idx="2704">
                        <c:v>1081.7170000000001</c:v>
                      </c:pt>
                      <c:pt idx="2705">
                        <c:v>1082.117</c:v>
                      </c:pt>
                      <c:pt idx="2706">
                        <c:v>1082.5170000000001</c:v>
                      </c:pt>
                      <c:pt idx="2707">
                        <c:v>1082.9169999999999</c:v>
                      </c:pt>
                      <c:pt idx="2708">
                        <c:v>1083.317</c:v>
                      </c:pt>
                      <c:pt idx="2709">
                        <c:v>1083.7170000000001</c:v>
                      </c:pt>
                      <c:pt idx="2710">
                        <c:v>1084.117</c:v>
                      </c:pt>
                      <c:pt idx="2711">
                        <c:v>1084.5170000000001</c:v>
                      </c:pt>
                      <c:pt idx="2712">
                        <c:v>1084.9169999999999</c:v>
                      </c:pt>
                      <c:pt idx="2713">
                        <c:v>1085.317</c:v>
                      </c:pt>
                      <c:pt idx="2714">
                        <c:v>1085.7180000000001</c:v>
                      </c:pt>
                      <c:pt idx="2715">
                        <c:v>1086.1179999999999</c:v>
                      </c:pt>
                      <c:pt idx="2716">
                        <c:v>1086.518</c:v>
                      </c:pt>
                      <c:pt idx="2717">
                        <c:v>1086.9179999999999</c:v>
                      </c:pt>
                      <c:pt idx="2718">
                        <c:v>1087.318</c:v>
                      </c:pt>
                      <c:pt idx="2719">
                        <c:v>1087.7180000000001</c:v>
                      </c:pt>
                      <c:pt idx="2720">
                        <c:v>1088.1179999999999</c:v>
                      </c:pt>
                      <c:pt idx="2721">
                        <c:v>1088.518</c:v>
                      </c:pt>
                      <c:pt idx="2722">
                        <c:v>1088.9179999999999</c:v>
                      </c:pt>
                      <c:pt idx="2723">
                        <c:v>1089.318</c:v>
                      </c:pt>
                      <c:pt idx="2724">
                        <c:v>1089.7180000000001</c:v>
                      </c:pt>
                      <c:pt idx="2725">
                        <c:v>1090.1179999999999</c:v>
                      </c:pt>
                      <c:pt idx="2726">
                        <c:v>1090.518</c:v>
                      </c:pt>
                      <c:pt idx="2727">
                        <c:v>1090.9179999999999</c:v>
                      </c:pt>
                      <c:pt idx="2728">
                        <c:v>1091.318</c:v>
                      </c:pt>
                      <c:pt idx="2729">
                        <c:v>1091.7180000000001</c:v>
                      </c:pt>
                      <c:pt idx="2730">
                        <c:v>1092.1179999999999</c:v>
                      </c:pt>
                      <c:pt idx="2731">
                        <c:v>1092.518</c:v>
                      </c:pt>
                      <c:pt idx="2732">
                        <c:v>1092.9179999999999</c:v>
                      </c:pt>
                      <c:pt idx="2733">
                        <c:v>1093.318</c:v>
                      </c:pt>
                      <c:pt idx="2734">
                        <c:v>1093.7180000000001</c:v>
                      </c:pt>
                      <c:pt idx="2735">
                        <c:v>1094.1179999999999</c:v>
                      </c:pt>
                      <c:pt idx="2736">
                        <c:v>1094.518</c:v>
                      </c:pt>
                      <c:pt idx="2737">
                        <c:v>1094.9179999999999</c:v>
                      </c:pt>
                      <c:pt idx="2738">
                        <c:v>1095.318</c:v>
                      </c:pt>
                      <c:pt idx="2739">
                        <c:v>1095.7180000000001</c:v>
                      </c:pt>
                      <c:pt idx="2740">
                        <c:v>1096.1179999999999</c:v>
                      </c:pt>
                      <c:pt idx="2741">
                        <c:v>1096.518</c:v>
                      </c:pt>
                      <c:pt idx="2742">
                        <c:v>1096.9179999999999</c:v>
                      </c:pt>
                      <c:pt idx="2743">
                        <c:v>1097.318</c:v>
                      </c:pt>
                      <c:pt idx="2744">
                        <c:v>1097.72</c:v>
                      </c:pt>
                      <c:pt idx="2745">
                        <c:v>1098.1199999999999</c:v>
                      </c:pt>
                      <c:pt idx="2746">
                        <c:v>1098.521</c:v>
                      </c:pt>
                      <c:pt idx="2747">
                        <c:v>1098.921</c:v>
                      </c:pt>
                      <c:pt idx="2748">
                        <c:v>1099.32</c:v>
                      </c:pt>
                      <c:pt idx="2749">
                        <c:v>1099.72</c:v>
                      </c:pt>
                      <c:pt idx="2750">
                        <c:v>1100.1199999999999</c:v>
                      </c:pt>
                      <c:pt idx="2751">
                        <c:v>1100.521</c:v>
                      </c:pt>
                      <c:pt idx="2752">
                        <c:v>1100.921</c:v>
                      </c:pt>
                      <c:pt idx="2753">
                        <c:v>1101.32</c:v>
                      </c:pt>
                      <c:pt idx="2754">
                        <c:v>1101.721</c:v>
                      </c:pt>
                      <c:pt idx="2755">
                        <c:v>1102.1210000000001</c:v>
                      </c:pt>
                      <c:pt idx="2756">
                        <c:v>1102.521</c:v>
                      </c:pt>
                      <c:pt idx="2757">
                        <c:v>1102.921</c:v>
                      </c:pt>
                      <c:pt idx="2758">
                        <c:v>1103.3209999999999</c:v>
                      </c:pt>
                      <c:pt idx="2759">
                        <c:v>1103.721</c:v>
                      </c:pt>
                      <c:pt idx="2760">
                        <c:v>1104.1210000000001</c:v>
                      </c:pt>
                      <c:pt idx="2761">
                        <c:v>1104.521</c:v>
                      </c:pt>
                      <c:pt idx="2762">
                        <c:v>1104.921</c:v>
                      </c:pt>
                      <c:pt idx="2763">
                        <c:v>1105.3209999999999</c:v>
                      </c:pt>
                      <c:pt idx="2764">
                        <c:v>1105.721</c:v>
                      </c:pt>
                      <c:pt idx="2765">
                        <c:v>1106.1210000000001</c:v>
                      </c:pt>
                      <c:pt idx="2766">
                        <c:v>1106.521</c:v>
                      </c:pt>
                      <c:pt idx="2767">
                        <c:v>1106.921</c:v>
                      </c:pt>
                      <c:pt idx="2768">
                        <c:v>1107.3209999999999</c:v>
                      </c:pt>
                      <c:pt idx="2769">
                        <c:v>1107.721</c:v>
                      </c:pt>
                      <c:pt idx="2770">
                        <c:v>1108.1210000000001</c:v>
                      </c:pt>
                      <c:pt idx="2771">
                        <c:v>1108.521</c:v>
                      </c:pt>
                      <c:pt idx="2772">
                        <c:v>1108.921</c:v>
                      </c:pt>
                      <c:pt idx="2773">
                        <c:v>1109.3209999999999</c:v>
                      </c:pt>
                      <c:pt idx="2774">
                        <c:v>1109.721</c:v>
                      </c:pt>
                      <c:pt idx="2775">
                        <c:v>1110.1210000000001</c:v>
                      </c:pt>
                      <c:pt idx="2776">
                        <c:v>1110.521</c:v>
                      </c:pt>
                      <c:pt idx="2777">
                        <c:v>1110.921</c:v>
                      </c:pt>
                      <c:pt idx="2778">
                        <c:v>1111.3209999999999</c:v>
                      </c:pt>
                      <c:pt idx="2779">
                        <c:v>1111.721</c:v>
                      </c:pt>
                      <c:pt idx="2780">
                        <c:v>1112.1210000000001</c:v>
                      </c:pt>
                      <c:pt idx="2781">
                        <c:v>1112.521</c:v>
                      </c:pt>
                      <c:pt idx="2782">
                        <c:v>1112.921</c:v>
                      </c:pt>
                      <c:pt idx="2783">
                        <c:v>1113.3209999999999</c:v>
                      </c:pt>
                      <c:pt idx="2784">
                        <c:v>1113.722</c:v>
                      </c:pt>
                      <c:pt idx="2785">
                        <c:v>1114.1220000000001</c:v>
                      </c:pt>
                      <c:pt idx="2786">
                        <c:v>1114.5219999999999</c:v>
                      </c:pt>
                      <c:pt idx="2787">
                        <c:v>1114.922</c:v>
                      </c:pt>
                      <c:pt idx="2788">
                        <c:v>1115.3219999999999</c:v>
                      </c:pt>
                      <c:pt idx="2789">
                        <c:v>1115.722</c:v>
                      </c:pt>
                      <c:pt idx="2790">
                        <c:v>1116.1220000000001</c:v>
                      </c:pt>
                      <c:pt idx="2791">
                        <c:v>1116.5219999999999</c:v>
                      </c:pt>
                      <c:pt idx="2792">
                        <c:v>1116.922</c:v>
                      </c:pt>
                      <c:pt idx="2793">
                        <c:v>1117.3219999999999</c:v>
                      </c:pt>
                      <c:pt idx="2794">
                        <c:v>1117.722</c:v>
                      </c:pt>
                      <c:pt idx="2795">
                        <c:v>1118.1220000000001</c:v>
                      </c:pt>
                      <c:pt idx="2796">
                        <c:v>1118.5219999999999</c:v>
                      </c:pt>
                      <c:pt idx="2797">
                        <c:v>1118.922</c:v>
                      </c:pt>
                      <c:pt idx="2798">
                        <c:v>1119.3219999999999</c:v>
                      </c:pt>
                      <c:pt idx="2799">
                        <c:v>1119.722</c:v>
                      </c:pt>
                      <c:pt idx="2800">
                        <c:v>1120.1220000000001</c:v>
                      </c:pt>
                      <c:pt idx="2801">
                        <c:v>1120.5219999999999</c:v>
                      </c:pt>
                      <c:pt idx="2802">
                        <c:v>1120.922</c:v>
                      </c:pt>
                      <c:pt idx="2803">
                        <c:v>1121.3219999999999</c:v>
                      </c:pt>
                      <c:pt idx="2804">
                        <c:v>1121.722</c:v>
                      </c:pt>
                      <c:pt idx="2805">
                        <c:v>1122.1220000000001</c:v>
                      </c:pt>
                      <c:pt idx="2806">
                        <c:v>1122.5219999999999</c:v>
                      </c:pt>
                      <c:pt idx="2807">
                        <c:v>1122.922</c:v>
                      </c:pt>
                      <c:pt idx="2808">
                        <c:v>1123.3219999999999</c:v>
                      </c:pt>
                      <c:pt idx="2809">
                        <c:v>1123.722</c:v>
                      </c:pt>
                      <c:pt idx="2810">
                        <c:v>1124.1220000000001</c:v>
                      </c:pt>
                      <c:pt idx="2811">
                        <c:v>1124.5219999999999</c:v>
                      </c:pt>
                      <c:pt idx="2812">
                        <c:v>1124.922</c:v>
                      </c:pt>
                      <c:pt idx="2813">
                        <c:v>1125.3219999999999</c:v>
                      </c:pt>
                      <c:pt idx="2814">
                        <c:v>1125.723</c:v>
                      </c:pt>
                      <c:pt idx="2815">
                        <c:v>1126.123</c:v>
                      </c:pt>
                      <c:pt idx="2816">
                        <c:v>1126.5229999999999</c:v>
                      </c:pt>
                      <c:pt idx="2817">
                        <c:v>1126.923</c:v>
                      </c:pt>
                      <c:pt idx="2818">
                        <c:v>1127.3230000000001</c:v>
                      </c:pt>
                      <c:pt idx="2819">
                        <c:v>1127.723</c:v>
                      </c:pt>
                      <c:pt idx="2820">
                        <c:v>1128.123</c:v>
                      </c:pt>
                      <c:pt idx="2821">
                        <c:v>1128.5229999999999</c:v>
                      </c:pt>
                      <c:pt idx="2822">
                        <c:v>1128.923</c:v>
                      </c:pt>
                      <c:pt idx="2823">
                        <c:v>1129.3230000000001</c:v>
                      </c:pt>
                      <c:pt idx="2824">
                        <c:v>1129.723</c:v>
                      </c:pt>
                      <c:pt idx="2825">
                        <c:v>1130.123</c:v>
                      </c:pt>
                      <c:pt idx="2826">
                        <c:v>1130.5229999999999</c:v>
                      </c:pt>
                      <c:pt idx="2827">
                        <c:v>1130.923</c:v>
                      </c:pt>
                      <c:pt idx="2828">
                        <c:v>1131.3230000000001</c:v>
                      </c:pt>
                      <c:pt idx="2829">
                        <c:v>1131.723</c:v>
                      </c:pt>
                      <c:pt idx="2830">
                        <c:v>1132.123</c:v>
                      </c:pt>
                      <c:pt idx="2831">
                        <c:v>1132.5229999999999</c:v>
                      </c:pt>
                      <c:pt idx="2832">
                        <c:v>1132.923</c:v>
                      </c:pt>
                      <c:pt idx="2833">
                        <c:v>1133.3230000000001</c:v>
                      </c:pt>
                      <c:pt idx="2834">
                        <c:v>1133.723</c:v>
                      </c:pt>
                      <c:pt idx="2835">
                        <c:v>1134.123</c:v>
                      </c:pt>
                      <c:pt idx="2836">
                        <c:v>1134.5229999999999</c:v>
                      </c:pt>
                      <c:pt idx="2837">
                        <c:v>1134.923</c:v>
                      </c:pt>
                      <c:pt idx="2838">
                        <c:v>1135.3230000000001</c:v>
                      </c:pt>
                      <c:pt idx="2839">
                        <c:v>1135.723</c:v>
                      </c:pt>
                      <c:pt idx="2840">
                        <c:v>1136.123</c:v>
                      </c:pt>
                      <c:pt idx="2841">
                        <c:v>1136.5229999999999</c:v>
                      </c:pt>
                      <c:pt idx="2842">
                        <c:v>1136.923</c:v>
                      </c:pt>
                      <c:pt idx="2843">
                        <c:v>1137.3230000000001</c:v>
                      </c:pt>
                      <c:pt idx="2844">
                        <c:v>1137.7249999999999</c:v>
                      </c:pt>
                      <c:pt idx="2845">
                        <c:v>1138.125</c:v>
                      </c:pt>
                      <c:pt idx="2846">
                        <c:v>1138.5250000000001</c:v>
                      </c:pt>
                      <c:pt idx="2847">
                        <c:v>1138.925</c:v>
                      </c:pt>
                      <c:pt idx="2848">
                        <c:v>1139.325</c:v>
                      </c:pt>
                      <c:pt idx="2849">
                        <c:v>1139.7249999999999</c:v>
                      </c:pt>
                      <c:pt idx="2850">
                        <c:v>1140.125</c:v>
                      </c:pt>
                      <c:pt idx="2851">
                        <c:v>1140.5250000000001</c:v>
                      </c:pt>
                      <c:pt idx="2852">
                        <c:v>1140.925</c:v>
                      </c:pt>
                      <c:pt idx="2853">
                        <c:v>1141.325</c:v>
                      </c:pt>
                      <c:pt idx="2854">
                        <c:v>1141.7260000000001</c:v>
                      </c:pt>
                      <c:pt idx="2855">
                        <c:v>1142.126</c:v>
                      </c:pt>
                      <c:pt idx="2856">
                        <c:v>1142.5260000000001</c:v>
                      </c:pt>
                      <c:pt idx="2857">
                        <c:v>1142.9259999999999</c:v>
                      </c:pt>
                      <c:pt idx="2858">
                        <c:v>1143.326</c:v>
                      </c:pt>
                      <c:pt idx="2859">
                        <c:v>1143.7260000000001</c:v>
                      </c:pt>
                      <c:pt idx="2860">
                        <c:v>1144.126</c:v>
                      </c:pt>
                      <c:pt idx="2861">
                        <c:v>1144.5260000000001</c:v>
                      </c:pt>
                      <c:pt idx="2862">
                        <c:v>1144.9259999999999</c:v>
                      </c:pt>
                      <c:pt idx="2863">
                        <c:v>1145.326</c:v>
                      </c:pt>
                      <c:pt idx="2864">
                        <c:v>1145.7260000000001</c:v>
                      </c:pt>
                      <c:pt idx="2865">
                        <c:v>1146.126</c:v>
                      </c:pt>
                      <c:pt idx="2866">
                        <c:v>1146.5260000000001</c:v>
                      </c:pt>
                      <c:pt idx="2867">
                        <c:v>1146.9259999999999</c:v>
                      </c:pt>
                      <c:pt idx="2868">
                        <c:v>1147.326</c:v>
                      </c:pt>
                      <c:pt idx="2869">
                        <c:v>1147.7260000000001</c:v>
                      </c:pt>
                      <c:pt idx="2870">
                        <c:v>1148.126</c:v>
                      </c:pt>
                      <c:pt idx="2871">
                        <c:v>1148.5260000000001</c:v>
                      </c:pt>
                      <c:pt idx="2872">
                        <c:v>1148.9259999999999</c:v>
                      </c:pt>
                      <c:pt idx="2873">
                        <c:v>1149.326</c:v>
                      </c:pt>
                      <c:pt idx="2874">
                        <c:v>1149.7260000000001</c:v>
                      </c:pt>
                      <c:pt idx="2875">
                        <c:v>1150.126</c:v>
                      </c:pt>
                      <c:pt idx="2876">
                        <c:v>1150.5260000000001</c:v>
                      </c:pt>
                      <c:pt idx="2877">
                        <c:v>1150.9259999999999</c:v>
                      </c:pt>
                      <c:pt idx="2878">
                        <c:v>1151.326</c:v>
                      </c:pt>
                      <c:pt idx="2879">
                        <c:v>1151.7260000000001</c:v>
                      </c:pt>
                      <c:pt idx="2880">
                        <c:v>1152.126</c:v>
                      </c:pt>
                      <c:pt idx="2881">
                        <c:v>1152.5260000000001</c:v>
                      </c:pt>
                      <c:pt idx="2882">
                        <c:v>1152.9259999999999</c:v>
                      </c:pt>
                      <c:pt idx="2883">
                        <c:v>1153.326</c:v>
                      </c:pt>
                      <c:pt idx="2884">
                        <c:v>1153.7270000000001</c:v>
                      </c:pt>
                      <c:pt idx="2885">
                        <c:v>1154.127</c:v>
                      </c:pt>
                      <c:pt idx="2886">
                        <c:v>1154.527</c:v>
                      </c:pt>
                      <c:pt idx="2887">
                        <c:v>1154.9269999999999</c:v>
                      </c:pt>
                      <c:pt idx="2888">
                        <c:v>1155.327</c:v>
                      </c:pt>
                      <c:pt idx="2889">
                        <c:v>1155.7270000000001</c:v>
                      </c:pt>
                      <c:pt idx="2890">
                        <c:v>1156.127</c:v>
                      </c:pt>
                      <c:pt idx="2891">
                        <c:v>1156.527</c:v>
                      </c:pt>
                      <c:pt idx="2892">
                        <c:v>1156.9269999999999</c:v>
                      </c:pt>
                      <c:pt idx="2893">
                        <c:v>1157.327</c:v>
                      </c:pt>
                      <c:pt idx="2894">
                        <c:v>1157.7270000000001</c:v>
                      </c:pt>
                      <c:pt idx="2895">
                        <c:v>1158.127</c:v>
                      </c:pt>
                      <c:pt idx="2896">
                        <c:v>1158.527</c:v>
                      </c:pt>
                      <c:pt idx="2897">
                        <c:v>1158.9269999999999</c:v>
                      </c:pt>
                      <c:pt idx="2898">
                        <c:v>1159.327</c:v>
                      </c:pt>
                      <c:pt idx="2899">
                        <c:v>1159.7270000000001</c:v>
                      </c:pt>
                      <c:pt idx="2900">
                        <c:v>1160.127</c:v>
                      </c:pt>
                      <c:pt idx="2901">
                        <c:v>1160.527</c:v>
                      </c:pt>
                      <c:pt idx="2902">
                        <c:v>1160.9269999999999</c:v>
                      </c:pt>
                      <c:pt idx="2903">
                        <c:v>1161.327</c:v>
                      </c:pt>
                      <c:pt idx="2904">
                        <c:v>1161.7270000000001</c:v>
                      </c:pt>
                      <c:pt idx="2905">
                        <c:v>1162.127</c:v>
                      </c:pt>
                      <c:pt idx="2906">
                        <c:v>1162.527</c:v>
                      </c:pt>
                      <c:pt idx="2907">
                        <c:v>1162.9269999999999</c:v>
                      </c:pt>
                      <c:pt idx="2908">
                        <c:v>1163.327</c:v>
                      </c:pt>
                      <c:pt idx="2909">
                        <c:v>1163.7270000000001</c:v>
                      </c:pt>
                      <c:pt idx="2910">
                        <c:v>1164.127</c:v>
                      </c:pt>
                      <c:pt idx="2911">
                        <c:v>1164.527</c:v>
                      </c:pt>
                      <c:pt idx="2912">
                        <c:v>1164.9269999999999</c:v>
                      </c:pt>
                      <c:pt idx="2913">
                        <c:v>1165.327</c:v>
                      </c:pt>
                      <c:pt idx="2914">
                        <c:v>1165.7270000000001</c:v>
                      </c:pt>
                      <c:pt idx="2915">
                        <c:v>1166.127</c:v>
                      </c:pt>
                      <c:pt idx="2916">
                        <c:v>1166.527</c:v>
                      </c:pt>
                      <c:pt idx="2917">
                        <c:v>1166.9269999999999</c:v>
                      </c:pt>
                      <c:pt idx="2918">
                        <c:v>1167.327</c:v>
                      </c:pt>
                      <c:pt idx="2919">
                        <c:v>1167.7270000000001</c:v>
                      </c:pt>
                      <c:pt idx="2920">
                        <c:v>1168.127</c:v>
                      </c:pt>
                      <c:pt idx="2921">
                        <c:v>1168.527</c:v>
                      </c:pt>
                      <c:pt idx="2922">
                        <c:v>1168.9269999999999</c:v>
                      </c:pt>
                      <c:pt idx="2923">
                        <c:v>1169.327</c:v>
                      </c:pt>
                      <c:pt idx="2924">
                        <c:v>1169.7280000000001</c:v>
                      </c:pt>
                      <c:pt idx="2925">
                        <c:v>1170.127</c:v>
                      </c:pt>
                      <c:pt idx="2926">
                        <c:v>1170.527</c:v>
                      </c:pt>
                      <c:pt idx="2927">
                        <c:v>1170.9269999999999</c:v>
                      </c:pt>
                      <c:pt idx="2928">
                        <c:v>1171.328</c:v>
                      </c:pt>
                      <c:pt idx="2929">
                        <c:v>1171.7280000000001</c:v>
                      </c:pt>
                      <c:pt idx="2930">
                        <c:v>1172.127</c:v>
                      </c:pt>
                      <c:pt idx="2931">
                        <c:v>1172.527</c:v>
                      </c:pt>
                      <c:pt idx="2932">
                        <c:v>1172.9269999999999</c:v>
                      </c:pt>
                      <c:pt idx="2933">
                        <c:v>1173.328</c:v>
                      </c:pt>
                      <c:pt idx="2934">
                        <c:v>1173.7280000000001</c:v>
                      </c:pt>
                      <c:pt idx="2935">
                        <c:v>1174.127</c:v>
                      </c:pt>
                      <c:pt idx="2936">
                        <c:v>1174.527</c:v>
                      </c:pt>
                      <c:pt idx="2937">
                        <c:v>1174.9269999999999</c:v>
                      </c:pt>
                      <c:pt idx="2938">
                        <c:v>1175.328</c:v>
                      </c:pt>
                      <c:pt idx="2939">
                        <c:v>1175.7280000000001</c:v>
                      </c:pt>
                      <c:pt idx="2940">
                        <c:v>1176.127</c:v>
                      </c:pt>
                      <c:pt idx="2941">
                        <c:v>1176.527</c:v>
                      </c:pt>
                      <c:pt idx="2942">
                        <c:v>1176.9269999999999</c:v>
                      </c:pt>
                      <c:pt idx="2943">
                        <c:v>1177.328</c:v>
                      </c:pt>
                      <c:pt idx="2944">
                        <c:v>1177.7280000000001</c:v>
                      </c:pt>
                      <c:pt idx="2945">
                        <c:v>1178.1279999999999</c:v>
                      </c:pt>
                      <c:pt idx="2946">
                        <c:v>1178.528</c:v>
                      </c:pt>
                      <c:pt idx="2947">
                        <c:v>1178.9280000000001</c:v>
                      </c:pt>
                      <c:pt idx="2948">
                        <c:v>1179.328</c:v>
                      </c:pt>
                      <c:pt idx="2949">
                        <c:v>1179.7280000000001</c:v>
                      </c:pt>
                      <c:pt idx="2950">
                        <c:v>1180.1279999999999</c:v>
                      </c:pt>
                      <c:pt idx="2951">
                        <c:v>1180.528</c:v>
                      </c:pt>
                      <c:pt idx="2952">
                        <c:v>1180.9280000000001</c:v>
                      </c:pt>
                      <c:pt idx="2953">
                        <c:v>1181.328</c:v>
                      </c:pt>
                      <c:pt idx="2954">
                        <c:v>1181.7280000000001</c:v>
                      </c:pt>
                      <c:pt idx="2955">
                        <c:v>1182.1279999999999</c:v>
                      </c:pt>
                      <c:pt idx="2956">
                        <c:v>1182.528</c:v>
                      </c:pt>
                      <c:pt idx="2957">
                        <c:v>1182.9280000000001</c:v>
                      </c:pt>
                      <c:pt idx="2958">
                        <c:v>1183.328</c:v>
                      </c:pt>
                      <c:pt idx="2959">
                        <c:v>1183.7280000000001</c:v>
                      </c:pt>
                      <c:pt idx="2960">
                        <c:v>1184.1279999999999</c:v>
                      </c:pt>
                      <c:pt idx="2961">
                        <c:v>1184.528</c:v>
                      </c:pt>
                      <c:pt idx="2962">
                        <c:v>1184.9280000000001</c:v>
                      </c:pt>
                      <c:pt idx="2963">
                        <c:v>1185.328</c:v>
                      </c:pt>
                      <c:pt idx="2964">
                        <c:v>1185.7280000000001</c:v>
                      </c:pt>
                      <c:pt idx="2965">
                        <c:v>1186.1279999999999</c:v>
                      </c:pt>
                      <c:pt idx="2966">
                        <c:v>1186.528</c:v>
                      </c:pt>
                      <c:pt idx="2967">
                        <c:v>1186.9280000000001</c:v>
                      </c:pt>
                      <c:pt idx="2968">
                        <c:v>1187.328</c:v>
                      </c:pt>
                      <c:pt idx="2969">
                        <c:v>1187.7280000000001</c:v>
                      </c:pt>
                      <c:pt idx="2970">
                        <c:v>1188.1279999999999</c:v>
                      </c:pt>
                      <c:pt idx="2971">
                        <c:v>1188.528</c:v>
                      </c:pt>
                      <c:pt idx="2972">
                        <c:v>1188.9280000000001</c:v>
                      </c:pt>
                      <c:pt idx="2973">
                        <c:v>1189.328</c:v>
                      </c:pt>
                      <c:pt idx="2974">
                        <c:v>1189.729</c:v>
                      </c:pt>
                      <c:pt idx="2975">
                        <c:v>1190.1289999999999</c:v>
                      </c:pt>
                      <c:pt idx="2976">
                        <c:v>1190.528</c:v>
                      </c:pt>
                      <c:pt idx="2977">
                        <c:v>1190.9280000000001</c:v>
                      </c:pt>
                      <c:pt idx="2978">
                        <c:v>1191.328</c:v>
                      </c:pt>
                      <c:pt idx="2979">
                        <c:v>1191.729</c:v>
                      </c:pt>
                      <c:pt idx="2980">
                        <c:v>1192.1289999999999</c:v>
                      </c:pt>
                      <c:pt idx="2981">
                        <c:v>1192.528</c:v>
                      </c:pt>
                      <c:pt idx="2982">
                        <c:v>1192.9280000000001</c:v>
                      </c:pt>
                      <c:pt idx="2983">
                        <c:v>1193.328</c:v>
                      </c:pt>
                      <c:pt idx="2984">
                        <c:v>1193.729</c:v>
                      </c:pt>
                      <c:pt idx="2985">
                        <c:v>1194.1289999999999</c:v>
                      </c:pt>
                      <c:pt idx="2986">
                        <c:v>1194.529</c:v>
                      </c:pt>
                      <c:pt idx="2987">
                        <c:v>1194.9290000000001</c:v>
                      </c:pt>
                      <c:pt idx="2988">
                        <c:v>1195.329</c:v>
                      </c:pt>
                      <c:pt idx="2989">
                        <c:v>1195.729</c:v>
                      </c:pt>
                      <c:pt idx="2990">
                        <c:v>1196.1289999999999</c:v>
                      </c:pt>
                      <c:pt idx="2991">
                        <c:v>1196.529</c:v>
                      </c:pt>
                      <c:pt idx="2992">
                        <c:v>1196.9290000000001</c:v>
                      </c:pt>
                      <c:pt idx="2993">
                        <c:v>1197.329</c:v>
                      </c:pt>
                      <c:pt idx="2994">
                        <c:v>1197.729</c:v>
                      </c:pt>
                      <c:pt idx="2995">
                        <c:v>1198.1289999999999</c:v>
                      </c:pt>
                      <c:pt idx="2996">
                        <c:v>1198.529</c:v>
                      </c:pt>
                      <c:pt idx="2997">
                        <c:v>1198.9290000000001</c:v>
                      </c:pt>
                      <c:pt idx="2998">
                        <c:v>1199.329</c:v>
                      </c:pt>
                      <c:pt idx="2999">
                        <c:v>1199.729</c:v>
                      </c:pt>
                    </c:numCache>
                  </c:numRef>
                </c:xVal>
                <c:yVal>
                  <c:numRef>
                    <c:extLst xmlns:c15="http://schemas.microsoft.com/office/drawing/2012/chart">
                      <c:ext xmlns:c15="http://schemas.microsoft.com/office/drawing/2012/chart" uri="{02D57815-91ED-43cb-92C2-25804820EDAC}">
                        <c15:formulaRef>
                          <c15:sqref>Sheet1!$D$1:$D$3000</c15:sqref>
                        </c15:formulaRef>
                      </c:ext>
                    </c:extLst>
                    <c:numCache>
                      <c:formatCode>General</c:formatCode>
                      <c:ptCount val="3000"/>
                      <c:pt idx="0">
                        <c:v>-2.8657640000000434E-4</c:v>
                      </c:pt>
                      <c:pt idx="1">
                        <c:v>-2.8590200000000362E-4</c:v>
                      </c:pt>
                      <c:pt idx="2">
                        <c:v>-3.367376000000029E-4</c:v>
                      </c:pt>
                      <c:pt idx="3">
                        <c:v>-3.8966760000000292E-4</c:v>
                      </c:pt>
                      <c:pt idx="4">
                        <c:v>-4.4259760000000289E-4</c:v>
                      </c:pt>
                      <c:pt idx="5">
                        <c:v>-4.8522640000000432E-4</c:v>
                      </c:pt>
                      <c:pt idx="6">
                        <c:v>-5.1945640000000432E-4</c:v>
                      </c:pt>
                      <c:pt idx="7">
                        <c:v>-5.0191080000000509E-4</c:v>
                      </c:pt>
                      <c:pt idx="8">
                        <c:v>-4.8093080000000506E-4</c:v>
                      </c:pt>
                      <c:pt idx="9">
                        <c:v>-4.5890080000000508E-4</c:v>
                      </c:pt>
                      <c:pt idx="10">
                        <c:v>-4.5055860000000816E-4</c:v>
                      </c:pt>
                      <c:pt idx="11">
                        <c:v>-4.4411640000000435E-4</c:v>
                      </c:pt>
                      <c:pt idx="12">
                        <c:v>-4.385920000000036E-4</c:v>
                      </c:pt>
                      <c:pt idx="13">
                        <c:v>-4.3877640000000435E-4</c:v>
                      </c:pt>
                      <c:pt idx="14">
                        <c:v>-4.4130300000000194E-4</c:v>
                      </c:pt>
                      <c:pt idx="15">
                        <c:v>-4.3715080000000507E-4</c:v>
                      </c:pt>
                      <c:pt idx="16">
                        <c:v>-4.386274000000096E-4</c:v>
                      </c:pt>
                      <c:pt idx="17">
                        <c:v>-4.3882180000000341E-4</c:v>
                      </c:pt>
                      <c:pt idx="18">
                        <c:v>-4.3533960000000652E-4</c:v>
                      </c:pt>
                      <c:pt idx="19">
                        <c:v>-4.3185740000000963E-4</c:v>
                      </c:pt>
                      <c:pt idx="20">
                        <c:v>-4.3218960000000653E-4</c:v>
                      </c:pt>
                      <c:pt idx="21">
                        <c:v>-4.2928740000000961E-4</c:v>
                      </c:pt>
                      <c:pt idx="22">
                        <c:v>-4.2942960000000649E-4</c:v>
                      </c:pt>
                      <c:pt idx="23">
                        <c:v>-4.2871180000000339E-4</c:v>
                      </c:pt>
                      <c:pt idx="24">
                        <c:v>-4.2809400000000722E-4</c:v>
                      </c:pt>
                      <c:pt idx="25">
                        <c:v>-4.2794620000000415E-4</c:v>
                      </c:pt>
                      <c:pt idx="26">
                        <c:v>-4.2661620000000413E-4</c:v>
                      </c:pt>
                      <c:pt idx="27">
                        <c:v>-4.2437400000000725E-4</c:v>
                      </c:pt>
                      <c:pt idx="28">
                        <c:v>-4.226118000000034E-4</c:v>
                      </c:pt>
                      <c:pt idx="29">
                        <c:v>-4.194674000000096E-4</c:v>
                      </c:pt>
                      <c:pt idx="30">
                        <c:v>-4.1769520000000581E-4</c:v>
                      </c:pt>
                      <c:pt idx="31">
                        <c:v>-4.2055960000000653E-4</c:v>
                      </c:pt>
                      <c:pt idx="32">
                        <c:v>-4.2189400000000723E-4</c:v>
                      </c:pt>
                      <c:pt idx="33">
                        <c:v>-4.2585060000000484E-4</c:v>
                      </c:pt>
                      <c:pt idx="34">
                        <c:v>-4.2880500000000557E-4</c:v>
                      </c:pt>
                      <c:pt idx="35">
                        <c:v>-4.2999720000000939E-4</c:v>
                      </c:pt>
                      <c:pt idx="36">
                        <c:v>-4.2685280000000176E-4</c:v>
                      </c:pt>
                      <c:pt idx="37">
                        <c:v>-4.2355620000000414E-4</c:v>
                      </c:pt>
                      <c:pt idx="38">
                        <c:v>-4.1664520000000581E-4</c:v>
                      </c:pt>
                      <c:pt idx="39">
                        <c:v>-4.0658980000000673E-4</c:v>
                      </c:pt>
                      <c:pt idx="40">
                        <c:v>-4.0044880000000144E-4</c:v>
                      </c:pt>
                      <c:pt idx="41">
                        <c:v>-3.9429780000000314E-4</c:v>
                      </c:pt>
                      <c:pt idx="42">
                        <c:v>-3.9258340000000936E-4</c:v>
                      </c:pt>
                      <c:pt idx="43">
                        <c:v>-3.9114900000000166E-4</c:v>
                      </c:pt>
                      <c:pt idx="44">
                        <c:v>-3.938712000000055E-4</c:v>
                      </c:pt>
                      <c:pt idx="45">
                        <c:v>-4.0135220000000387E-4</c:v>
                      </c:pt>
                      <c:pt idx="46">
                        <c:v>-4.0606880000000145E-4</c:v>
                      </c:pt>
                      <c:pt idx="47">
                        <c:v>-4.1050540000000602E-4</c:v>
                      </c:pt>
                      <c:pt idx="48">
                        <c:v>-4.1326980000000674E-4</c:v>
                      </c:pt>
                      <c:pt idx="49">
                        <c:v>-4.1188760000000291E-4</c:v>
                      </c:pt>
                      <c:pt idx="50">
                        <c:v>-4.0803100000000531E-4</c:v>
                      </c:pt>
                      <c:pt idx="51">
                        <c:v>-4.0297220000000384E-4</c:v>
                      </c:pt>
                      <c:pt idx="52">
                        <c:v>-4.0236000000000693E-4</c:v>
                      </c:pt>
                      <c:pt idx="53">
                        <c:v>-4.0240780000000312E-4</c:v>
                      </c:pt>
                      <c:pt idx="54">
                        <c:v>-4.0679220000000387E-4</c:v>
                      </c:pt>
                      <c:pt idx="55">
                        <c:v>-4.0950440000000766E-4</c:v>
                      </c:pt>
                      <c:pt idx="56">
                        <c:v>-4.1322880000000143E-4</c:v>
                      </c:pt>
                      <c:pt idx="57">
                        <c:v>-4.1665320000000913E-4</c:v>
                      </c:pt>
                      <c:pt idx="58">
                        <c:v>-4.1813540000000603E-4</c:v>
                      </c:pt>
                      <c:pt idx="59">
                        <c:v>-4.1665320000000913E-4</c:v>
                      </c:pt>
                      <c:pt idx="60">
                        <c:v>-4.1656320000000912E-4</c:v>
                      </c:pt>
                      <c:pt idx="61">
                        <c:v>-4.1436880000000144E-4</c:v>
                      </c:pt>
                      <c:pt idx="62">
                        <c:v>-4.1217440000000769E-4</c:v>
                      </c:pt>
                      <c:pt idx="63">
                        <c:v>-4.1027000000000695E-4</c:v>
                      </c:pt>
                      <c:pt idx="64">
                        <c:v>-4.1113000000000694E-4</c:v>
                      </c:pt>
                      <c:pt idx="65">
                        <c:v>-4.1069780000000311E-4</c:v>
                      </c:pt>
                      <c:pt idx="66">
                        <c:v>-4.1275000000000697E-4</c:v>
                      </c:pt>
                      <c:pt idx="67">
                        <c:v>-4.1594220000000385E-4</c:v>
                      </c:pt>
                      <c:pt idx="68">
                        <c:v>-4.1599000000000697E-4</c:v>
                      </c:pt>
                      <c:pt idx="69">
                        <c:v>-4.1442340000000932E-4</c:v>
                      </c:pt>
                      <c:pt idx="70">
                        <c:v>-4.1552120000000551E-4</c:v>
                      </c:pt>
                      <c:pt idx="71">
                        <c:v>-4.1209240000000406E-4</c:v>
                      </c:pt>
                      <c:pt idx="72">
                        <c:v>-4.0694360000000958E-4</c:v>
                      </c:pt>
                      <c:pt idx="73">
                        <c:v>-4.0464920000000189E-4</c:v>
                      </c:pt>
                      <c:pt idx="74">
                        <c:v>-4.0398920000000191E-4</c:v>
                      </c:pt>
                      <c:pt idx="75">
                        <c:v>-4.0093480000000811E-4</c:v>
                      </c:pt>
                      <c:pt idx="76">
                        <c:v>-4.0183700000000498E-4</c:v>
                      </c:pt>
                      <c:pt idx="77">
                        <c:v>-4.0340920000000188E-4</c:v>
                      </c:pt>
                      <c:pt idx="78">
                        <c:v>-4.037992000000019E-4</c:v>
                      </c:pt>
                      <c:pt idx="79">
                        <c:v>-4.0556140000000575E-4</c:v>
                      </c:pt>
                      <c:pt idx="80">
                        <c:v>-4.0789360000000958E-4</c:v>
                      </c:pt>
                      <c:pt idx="81">
                        <c:v>-4.0665920000000188E-4</c:v>
                      </c:pt>
                      <c:pt idx="82">
                        <c:v>-4.0817920000000191E-4</c:v>
                      </c:pt>
                      <c:pt idx="83">
                        <c:v>-4.1218360000000958E-4</c:v>
                      </c:pt>
                      <c:pt idx="84">
                        <c:v>-4.1480580000000642E-4</c:v>
                      </c:pt>
                      <c:pt idx="85">
                        <c:v>-4.1233140000000571E-4</c:v>
                      </c:pt>
                      <c:pt idx="86">
                        <c:v>-4.1156140000000573E-4</c:v>
                      </c:pt>
                      <c:pt idx="87">
                        <c:v>-4.0932920000000191E-4</c:v>
                      </c:pt>
                      <c:pt idx="88">
                        <c:v>-4.0294040000000742E-4</c:v>
                      </c:pt>
                      <c:pt idx="89">
                        <c:v>-3.9722160000000596E-4</c:v>
                      </c:pt>
                      <c:pt idx="90">
                        <c:v>-3.9602940000000908E-4</c:v>
                      </c:pt>
                      <c:pt idx="91">
                        <c:v>-3.9569720000000525E-4</c:v>
                      </c:pt>
                      <c:pt idx="92">
                        <c:v>-3.9221060000000762E-4</c:v>
                      </c:pt>
                      <c:pt idx="93">
                        <c:v>-3.9049620000000689E-4</c:v>
                      </c:pt>
                      <c:pt idx="94">
                        <c:v>-3.9016400000000306E-4</c:v>
                      </c:pt>
                      <c:pt idx="95">
                        <c:v>-3.9240620000000688E-4</c:v>
                      </c:pt>
                      <c:pt idx="96">
                        <c:v>-3.9188400000000304E-4</c:v>
                      </c:pt>
                      <c:pt idx="97">
                        <c:v>-3.9588840000000377E-4</c:v>
                      </c:pt>
                      <c:pt idx="98">
                        <c:v>-3.9813060000000759E-4</c:v>
                      </c:pt>
                      <c:pt idx="99">
                        <c:v>-3.982206000000076E-4</c:v>
                      </c:pt>
                      <c:pt idx="100">
                        <c:v>-3.9664840000000381E-4</c:v>
                      </c:pt>
                      <c:pt idx="101">
                        <c:v>-3.9932280000000452E-4</c:v>
                      </c:pt>
                      <c:pt idx="102">
                        <c:v>-4.0208720000000525E-4</c:v>
                      </c:pt>
                      <c:pt idx="103">
                        <c:v>-4.0298940000000905E-4</c:v>
                      </c:pt>
                      <c:pt idx="104">
                        <c:v>-4.062338000000098E-4</c:v>
                      </c:pt>
                      <c:pt idx="105">
                        <c:v>-4.0818600000000667E-4</c:v>
                      </c:pt>
                      <c:pt idx="106">
                        <c:v>-4.1162040000000742E-4</c:v>
                      </c:pt>
                      <c:pt idx="107">
                        <c:v>-4.1328260000000428E-4</c:v>
                      </c:pt>
                      <c:pt idx="108">
                        <c:v>-4.1543480000000809E-4</c:v>
                      </c:pt>
                      <c:pt idx="109">
                        <c:v>-4.1809920000000192E-4</c:v>
                      </c:pt>
                      <c:pt idx="110">
                        <c:v>-4.1938140000000569E-4</c:v>
                      </c:pt>
                      <c:pt idx="111">
                        <c:v>-4.1495480000000812E-4</c:v>
                      </c:pt>
                      <c:pt idx="112">
                        <c:v>-4.1009600000000671E-4</c:v>
                      </c:pt>
                      <c:pt idx="113">
                        <c:v>-4.0394500000000136E-4</c:v>
                      </c:pt>
                      <c:pt idx="114">
                        <c:v>-3.992762000000069E-4</c:v>
                      </c:pt>
                      <c:pt idx="115">
                        <c:v>-3.9564740000000545E-4</c:v>
                      </c:pt>
                      <c:pt idx="116">
                        <c:v>-3.9699300000000471E-4</c:v>
                      </c:pt>
                      <c:pt idx="117">
                        <c:v>-4.0180520000000162E-4</c:v>
                      </c:pt>
                      <c:pt idx="118">
                        <c:v>-4.0514520000000162E-4</c:v>
                      </c:pt>
                      <c:pt idx="119">
                        <c:v>-4.0838520000000163E-4</c:v>
                      </c:pt>
                      <c:pt idx="120">
                        <c:v>-4.0919300000000474E-4</c:v>
                      </c:pt>
                      <c:pt idx="121">
                        <c:v>-4.0919300000000474E-4</c:v>
                      </c:pt>
                      <c:pt idx="122">
                        <c:v>-4.07198600000004E-4</c:v>
                      </c:pt>
                      <c:pt idx="123">
                        <c:v>-4.0881860000000403E-4</c:v>
                      </c:pt>
                      <c:pt idx="124">
                        <c:v>-4.0943640000000708E-4</c:v>
                      </c:pt>
                      <c:pt idx="125">
                        <c:v>-4.1072420000000327E-4</c:v>
                      </c:pt>
                      <c:pt idx="126">
                        <c:v>-4.1258200000000638E-4</c:v>
                      </c:pt>
                      <c:pt idx="127">
                        <c:v>-4.1367980000000951E-4</c:v>
                      </c:pt>
                      <c:pt idx="128">
                        <c:v>-4.1272540000000183E-4</c:v>
                      </c:pt>
                      <c:pt idx="129">
                        <c:v>-4.1553760000000568E-4</c:v>
                      </c:pt>
                      <c:pt idx="130">
                        <c:v>-4.1344320000000494E-4</c:v>
                      </c:pt>
                      <c:pt idx="131">
                        <c:v>-4.1415540000000185E-4</c:v>
                      </c:pt>
                      <c:pt idx="132">
                        <c:v>-4.1487760000000564E-4</c:v>
                      </c:pt>
                      <c:pt idx="133">
                        <c:v>-4.1529980000000954E-4</c:v>
                      </c:pt>
                      <c:pt idx="134">
                        <c:v>-4.1573200000000638E-4</c:v>
                      </c:pt>
                      <c:pt idx="135">
                        <c:v>-4.1825860000000402E-4</c:v>
                      </c:pt>
                      <c:pt idx="136">
                        <c:v>-4.1878080000000786E-4</c:v>
                      </c:pt>
                      <c:pt idx="137">
                        <c:v>-4.1930300000000476E-4</c:v>
                      </c:pt>
                      <c:pt idx="138">
                        <c:v>-4.1906520000000163E-4</c:v>
                      </c:pt>
                      <c:pt idx="139">
                        <c:v>-4.2130180000000614E-4</c:v>
                      </c:pt>
                      <c:pt idx="140">
                        <c:v>-4.1877960000000929E-4</c:v>
                      </c:pt>
                      <c:pt idx="141">
                        <c:v>-4.1935400000000307E-4</c:v>
                      </c:pt>
                      <c:pt idx="142">
                        <c:v>-4.1963840000000378E-4</c:v>
                      </c:pt>
                      <c:pt idx="143">
                        <c:v>-4.1911060000000762E-4</c:v>
                      </c:pt>
                      <c:pt idx="144">
                        <c:v>-4.1591840000000375E-4</c:v>
                      </c:pt>
                      <c:pt idx="145">
                        <c:v>-4.1424060000000765E-4</c:v>
                      </c:pt>
                      <c:pt idx="146">
                        <c:v>-4.122406000000076E-4</c:v>
                      </c:pt>
                      <c:pt idx="147">
                        <c:v>-4.131950000000014E-4</c:v>
                      </c:pt>
                      <c:pt idx="148">
                        <c:v>-4.1423940000000908E-4</c:v>
                      </c:pt>
                      <c:pt idx="149">
                        <c:v>-4.1747820000000353E-4</c:v>
                      </c:pt>
                      <c:pt idx="150">
                        <c:v>-4.1872260000000428E-4</c:v>
                      </c:pt>
                      <c:pt idx="151">
                        <c:v>-4.1976700000000502E-4</c:v>
                      </c:pt>
                      <c:pt idx="152">
                        <c:v>-4.1943920000000188E-4</c:v>
                      </c:pt>
                      <c:pt idx="153">
                        <c:v>-4.1695920000000186E-4</c:v>
                      </c:pt>
                      <c:pt idx="154">
                        <c:v>-4.1218480000000809E-4</c:v>
                      </c:pt>
                      <c:pt idx="155">
                        <c:v>-4.0928260000000429E-4</c:v>
                      </c:pt>
                      <c:pt idx="156">
                        <c:v>-4.081848000000081E-4</c:v>
                      </c:pt>
                      <c:pt idx="157">
                        <c:v>-4.0541480000000812E-4</c:v>
                      </c:pt>
                      <c:pt idx="158">
                        <c:v>-4.0303480000000811E-4</c:v>
                      </c:pt>
                      <c:pt idx="159">
                        <c:v>-4.0508140000000573E-4</c:v>
                      </c:pt>
                      <c:pt idx="160">
                        <c:v>-4.0999240000000407E-4</c:v>
                      </c:pt>
                      <c:pt idx="161">
                        <c:v>-4.1399120000000549E-4</c:v>
                      </c:pt>
                      <c:pt idx="162">
                        <c:v>-4.2085440000000769E-4</c:v>
                      </c:pt>
                      <c:pt idx="163">
                        <c:v>-4.2828760000000288E-4</c:v>
                      </c:pt>
                      <c:pt idx="164">
                        <c:v>-4.330086000000082E-4</c:v>
                      </c:pt>
                      <c:pt idx="165">
                        <c:v>-4.3348300000000198E-4</c:v>
                      </c:pt>
                      <c:pt idx="166">
                        <c:v>-4.3286520000000581E-4</c:v>
                      </c:pt>
                      <c:pt idx="167">
                        <c:v>-4.2829080000000505E-4</c:v>
                      </c:pt>
                      <c:pt idx="168">
                        <c:v>-4.2294640000000436E-4</c:v>
                      </c:pt>
                      <c:pt idx="169">
                        <c:v>-4.1755980000000674E-4</c:v>
                      </c:pt>
                      <c:pt idx="170">
                        <c:v>-4.148476000000029E-4</c:v>
                      </c:pt>
                      <c:pt idx="171">
                        <c:v>-4.1803420000000746E-4</c:v>
                      </c:pt>
                      <c:pt idx="172">
                        <c:v>-4.1827640000000434E-4</c:v>
                      </c:pt>
                      <c:pt idx="173">
                        <c:v>-4.1961080000000505E-4</c:v>
                      </c:pt>
                      <c:pt idx="174">
                        <c:v>-4.2065520000000579E-4</c:v>
                      </c:pt>
                      <c:pt idx="175">
                        <c:v>-4.2141960000000652E-4</c:v>
                      </c:pt>
                      <c:pt idx="176">
                        <c:v>-4.2179400000000723E-4</c:v>
                      </c:pt>
                      <c:pt idx="177">
                        <c:v>-4.2246840000000795E-4</c:v>
                      </c:pt>
                      <c:pt idx="178">
                        <c:v>-4.2131840000000795E-4</c:v>
                      </c:pt>
                      <c:pt idx="179">
                        <c:v>-4.2017840000000794E-4</c:v>
                      </c:pt>
                      <c:pt idx="180">
                        <c:v>-4.1831620000000415E-4</c:v>
                      </c:pt>
                      <c:pt idx="181">
                        <c:v>-4.1445960000000649E-4</c:v>
                      </c:pt>
                      <c:pt idx="182">
                        <c:v>-4.1059300000000196E-4</c:v>
                      </c:pt>
                      <c:pt idx="183">
                        <c:v>-4.1097300000000198E-4</c:v>
                      </c:pt>
                      <c:pt idx="184">
                        <c:v>-4.0897860000000817E-4</c:v>
                      </c:pt>
                      <c:pt idx="185">
                        <c:v>-4.0668420000000743E-4</c:v>
                      </c:pt>
                      <c:pt idx="186">
                        <c:v>-4.0559200000000361E-4</c:v>
                      </c:pt>
                      <c:pt idx="187">
                        <c:v>-4.0449980000000673E-4</c:v>
                      </c:pt>
                      <c:pt idx="188">
                        <c:v>-4.0377760000000288E-4</c:v>
                      </c:pt>
                      <c:pt idx="189">
                        <c:v>-4.0159320000000912E-4</c:v>
                      </c:pt>
                      <c:pt idx="190">
                        <c:v>-4.0273320000000913E-4</c:v>
                      </c:pt>
                      <c:pt idx="191">
                        <c:v>-4.0506540000000602E-4</c:v>
                      </c:pt>
                      <c:pt idx="192">
                        <c:v>-4.0711760000000289E-4</c:v>
                      </c:pt>
                      <c:pt idx="193">
                        <c:v>-4.0801980000000675E-4</c:v>
                      </c:pt>
                      <c:pt idx="194">
                        <c:v>-4.1031420000000744E-4</c:v>
                      </c:pt>
                      <c:pt idx="195">
                        <c:v>-4.1202860000000817E-4</c:v>
                      </c:pt>
                      <c:pt idx="196">
                        <c:v>-4.1097860000000817E-4</c:v>
                      </c:pt>
                      <c:pt idx="197">
                        <c:v>-4.1160080000000507E-4</c:v>
                      </c:pt>
                      <c:pt idx="198">
                        <c:v>-4.1298300000000196E-4</c:v>
                      </c:pt>
                      <c:pt idx="199">
                        <c:v>-4.133152000000058E-4</c:v>
                      </c:pt>
                      <c:pt idx="200">
                        <c:v>-4.1502960000000652E-4</c:v>
                      </c:pt>
                      <c:pt idx="201">
                        <c:v>-4.1536180000000341E-4</c:v>
                      </c:pt>
                      <c:pt idx="202">
                        <c:v>-4.1531400000000723E-4</c:v>
                      </c:pt>
                      <c:pt idx="203">
                        <c:v>-4.1250180000000338E-4</c:v>
                      </c:pt>
                      <c:pt idx="204">
                        <c:v>-4.0816520000000581E-4</c:v>
                      </c:pt>
                      <c:pt idx="205">
                        <c:v>-4.0253640000000436E-4</c:v>
                      </c:pt>
                      <c:pt idx="206">
                        <c:v>-4.0106420000000746E-4</c:v>
                      </c:pt>
                      <c:pt idx="207">
                        <c:v>-3.9876980000000671E-4</c:v>
                      </c:pt>
                      <c:pt idx="208">
                        <c:v>-3.96295400000006E-4</c:v>
                      </c:pt>
                      <c:pt idx="209">
                        <c:v>-3.9914980000000673E-4</c:v>
                      </c:pt>
                      <c:pt idx="210">
                        <c:v>-4.0211420000000746E-4</c:v>
                      </c:pt>
                      <c:pt idx="211">
                        <c:v>-4.0163420000000744E-4</c:v>
                      </c:pt>
                      <c:pt idx="212">
                        <c:v>-4.0234640000000435E-4</c:v>
                      </c:pt>
                      <c:pt idx="213">
                        <c:v>-4.0282640000000432E-4</c:v>
                      </c:pt>
                      <c:pt idx="214">
                        <c:v>-4.0191420000000746E-4</c:v>
                      </c:pt>
                      <c:pt idx="215">
                        <c:v>-4.000620000000036E-4</c:v>
                      </c:pt>
                      <c:pt idx="216">
                        <c:v>-3.9748760000000289E-4</c:v>
                      </c:pt>
                      <c:pt idx="217">
                        <c:v>-3.9453320000000909E-4</c:v>
                      </c:pt>
                      <c:pt idx="218">
                        <c:v>-3.9844200000000362E-4</c:v>
                      </c:pt>
                      <c:pt idx="219">
                        <c:v>-4.0096860000000815E-4</c:v>
                      </c:pt>
                      <c:pt idx="220">
                        <c:v>-4.0149080000000505E-4</c:v>
                      </c:pt>
                      <c:pt idx="221">
                        <c:v>-4.0348520000000579E-4</c:v>
                      </c:pt>
                      <c:pt idx="222">
                        <c:v>-4.0439740000000959E-4</c:v>
                      </c:pt>
                      <c:pt idx="223">
                        <c:v>-4.0034080000000505E-4</c:v>
                      </c:pt>
                      <c:pt idx="224">
                        <c:v>-3.9491200000000361E-4</c:v>
                      </c:pt>
                      <c:pt idx="225">
                        <c:v>-3.9424200000000363E-4</c:v>
                      </c:pt>
                      <c:pt idx="226">
                        <c:v>-3.9199980000000675E-4</c:v>
                      </c:pt>
                      <c:pt idx="227">
                        <c:v>-3.9123980000000671E-4</c:v>
                      </c:pt>
                      <c:pt idx="228">
                        <c:v>-3.9433640000000432E-4</c:v>
                      </c:pt>
                      <c:pt idx="229">
                        <c:v>-3.9481080000000504E-4</c:v>
                      </c:pt>
                      <c:pt idx="230">
                        <c:v>-3.9771740000000964E-4</c:v>
                      </c:pt>
                      <c:pt idx="231">
                        <c:v>-3.9490520000000579E-4</c:v>
                      </c:pt>
                      <c:pt idx="232">
                        <c:v>-3.9623960000000649E-4</c:v>
                      </c:pt>
                      <c:pt idx="233">
                        <c:v>-3.9361740000000959E-4</c:v>
                      </c:pt>
                      <c:pt idx="234">
                        <c:v>-3.9252520000000577E-4</c:v>
                      </c:pt>
                      <c:pt idx="235">
                        <c:v>-3.9152300000000196E-4</c:v>
                      </c:pt>
                      <c:pt idx="236">
                        <c:v>-3.9533740000000962E-4</c:v>
                      </c:pt>
                      <c:pt idx="237">
                        <c:v>-3.9676740000000964E-4</c:v>
                      </c:pt>
                      <c:pt idx="238">
                        <c:v>-3.9681520000000578E-4</c:v>
                      </c:pt>
                      <c:pt idx="239">
                        <c:v>-3.9657300000000195E-4</c:v>
                      </c:pt>
                      <c:pt idx="240">
                        <c:v>-3.9596080000000504E-4</c:v>
                      </c:pt>
                      <c:pt idx="241">
                        <c:v>-3.9357640000000434E-4</c:v>
                      </c:pt>
                      <c:pt idx="242">
                        <c:v>-3.8913980000000671E-4</c:v>
                      </c:pt>
                      <c:pt idx="243">
                        <c:v>-3.849932000000091E-4</c:v>
                      </c:pt>
                      <c:pt idx="244">
                        <c:v>-3.8333100000000531E-4</c:v>
                      </c:pt>
                      <c:pt idx="245">
                        <c:v>-3.8165880000000146E-4</c:v>
                      </c:pt>
                      <c:pt idx="246">
                        <c:v>-3.8108880000000143E-4</c:v>
                      </c:pt>
                      <c:pt idx="247">
                        <c:v>-3.8356320000000914E-4</c:v>
                      </c:pt>
                      <c:pt idx="248">
                        <c:v>-3.8575760000000289E-4</c:v>
                      </c:pt>
                      <c:pt idx="249">
                        <c:v>-3.8546760000000288E-4</c:v>
                      </c:pt>
                      <c:pt idx="250">
                        <c:v>-3.8694980000000671E-4</c:v>
                      </c:pt>
                      <c:pt idx="251">
                        <c:v>-3.8732980000000673E-4</c:v>
                      </c:pt>
                      <c:pt idx="252">
                        <c:v>-3.8880200000000363E-4</c:v>
                      </c:pt>
                      <c:pt idx="253">
                        <c:v>-3.8852200000000361E-4</c:v>
                      </c:pt>
                      <c:pt idx="254">
                        <c:v>-3.8665980000000675E-4</c:v>
                      </c:pt>
                      <c:pt idx="255">
                        <c:v>-3.8432760000000292E-4</c:v>
                      </c:pt>
                      <c:pt idx="256">
                        <c:v>-3.8198540000000599E-4</c:v>
                      </c:pt>
                      <c:pt idx="257">
                        <c:v>-3.7856100000000528E-4</c:v>
                      </c:pt>
                      <c:pt idx="258">
                        <c:v>-3.7588660000000457E-4</c:v>
                      </c:pt>
                      <c:pt idx="259">
                        <c:v>-3.7793880000000144E-4</c:v>
                      </c:pt>
                      <c:pt idx="260">
                        <c:v>-3.8146320000000914E-4</c:v>
                      </c:pt>
                      <c:pt idx="261">
                        <c:v>-3.8460760000000289E-4</c:v>
                      </c:pt>
                      <c:pt idx="262">
                        <c:v>-3.8875420000000744E-4</c:v>
                      </c:pt>
                      <c:pt idx="263">
                        <c:v>-3.9094860000000819E-4</c:v>
                      </c:pt>
                      <c:pt idx="264">
                        <c:v>-3.8999860000000819E-4</c:v>
                      </c:pt>
                      <c:pt idx="265">
                        <c:v>-3.9104300000000194E-4</c:v>
                      </c:pt>
                      <c:pt idx="266">
                        <c:v>-3.9247740000000964E-4</c:v>
                      </c:pt>
                      <c:pt idx="267">
                        <c:v>-3.9123740000000963E-4</c:v>
                      </c:pt>
                      <c:pt idx="268">
                        <c:v>-3.9295180000000342E-4</c:v>
                      </c:pt>
                      <c:pt idx="269">
                        <c:v>-3.9466620000000414E-4</c:v>
                      </c:pt>
                      <c:pt idx="270">
                        <c:v>-3.9575840000000796E-4</c:v>
                      </c:pt>
                      <c:pt idx="271">
                        <c:v>-3.9409620000000411E-4</c:v>
                      </c:pt>
                      <c:pt idx="272">
                        <c:v>-3.9399620000000411E-4</c:v>
                      </c:pt>
                      <c:pt idx="273">
                        <c:v>-3.8827740000000959E-4</c:v>
                      </c:pt>
                      <c:pt idx="274">
                        <c:v>-3.8384080000000508E-4</c:v>
                      </c:pt>
                      <c:pt idx="275">
                        <c:v>-3.7812200000000363E-4</c:v>
                      </c:pt>
                      <c:pt idx="276">
                        <c:v>-3.7388540000000601E-4</c:v>
                      </c:pt>
                      <c:pt idx="277">
                        <c:v>-3.7106880000000147E-4</c:v>
                      </c:pt>
                      <c:pt idx="278">
                        <c:v>-3.7278880000000145E-4</c:v>
                      </c:pt>
                      <c:pt idx="279">
                        <c:v>-3.7340660000000455E-4</c:v>
                      </c:pt>
                      <c:pt idx="280">
                        <c:v>-3.7531660000000454E-4</c:v>
                      </c:pt>
                      <c:pt idx="281">
                        <c:v>-3.7574440000000768E-4</c:v>
                      </c:pt>
                      <c:pt idx="282">
                        <c:v>-3.7327000000000698E-4</c:v>
                      </c:pt>
                      <c:pt idx="283">
                        <c:v>-3.7384000000000695E-4</c:v>
                      </c:pt>
                      <c:pt idx="284">
                        <c:v>-3.7283780000000314E-4</c:v>
                      </c:pt>
                      <c:pt idx="285">
                        <c:v>-3.7321780000000311E-4</c:v>
                      </c:pt>
                      <c:pt idx="286">
                        <c:v>-3.7359780000000313E-4</c:v>
                      </c:pt>
                      <c:pt idx="287">
                        <c:v>-3.7556000000000693E-4</c:v>
                      </c:pt>
                      <c:pt idx="288">
                        <c:v>-3.7260560000000625E-4</c:v>
                      </c:pt>
                      <c:pt idx="289">
                        <c:v>-3.6965120000000552E-4</c:v>
                      </c:pt>
                      <c:pt idx="290">
                        <c:v>-3.6754680000000478E-4</c:v>
                      </c:pt>
                      <c:pt idx="291">
                        <c:v>-3.6459240000000405E-4</c:v>
                      </c:pt>
                      <c:pt idx="292">
                        <c:v>-3.680268000000048E-4</c:v>
                      </c:pt>
                      <c:pt idx="293">
                        <c:v>-3.7441560000000623E-4</c:v>
                      </c:pt>
                      <c:pt idx="294">
                        <c:v>-3.7946440000000766E-4</c:v>
                      </c:pt>
                      <c:pt idx="295">
                        <c:v>-3.8228100000000531E-4</c:v>
                      </c:pt>
                      <c:pt idx="296">
                        <c:v>-3.8732980000000673E-4</c:v>
                      </c:pt>
                      <c:pt idx="297">
                        <c:v>-3.8737200000000361E-4</c:v>
                      </c:pt>
                      <c:pt idx="298">
                        <c:v>-3.8408980000000673E-4</c:v>
                      </c:pt>
                      <c:pt idx="299">
                        <c:v>-3.8136760000000288E-4</c:v>
                      </c:pt>
                      <c:pt idx="300">
                        <c:v>-3.8093980000000673E-4</c:v>
                      </c:pt>
                      <c:pt idx="301">
                        <c:v>-3.7697760000000288E-4</c:v>
                      </c:pt>
                      <c:pt idx="302">
                        <c:v>-3.7440760000000291E-4</c:v>
                      </c:pt>
                      <c:pt idx="303">
                        <c:v>-3.7192760000000289E-4</c:v>
                      </c:pt>
                      <c:pt idx="304">
                        <c:v>-3.7206980000000672E-4</c:v>
                      </c:pt>
                      <c:pt idx="305">
                        <c:v>-3.7082980000000671E-4</c:v>
                      </c:pt>
                      <c:pt idx="306">
                        <c:v>-3.6944760000000288E-4</c:v>
                      </c:pt>
                      <c:pt idx="307">
                        <c:v>-3.6896760000000291E-4</c:v>
                      </c:pt>
                      <c:pt idx="308">
                        <c:v>-3.6758540000000602E-4</c:v>
                      </c:pt>
                      <c:pt idx="309">
                        <c:v>-3.637710000000053E-4</c:v>
                      </c:pt>
                      <c:pt idx="310">
                        <c:v>-3.6181880000000144E-4</c:v>
                      </c:pt>
                      <c:pt idx="311">
                        <c:v>-3.5853660000000455E-4</c:v>
                      </c:pt>
                      <c:pt idx="312">
                        <c:v>-3.5424220000000386E-4</c:v>
                      </c:pt>
                      <c:pt idx="313">
                        <c:v>-3.5962320000000912E-4</c:v>
                      </c:pt>
                      <c:pt idx="314">
                        <c:v>-3.6382200000000361E-4</c:v>
                      </c:pt>
                      <c:pt idx="315">
                        <c:v>-3.6939300000000193E-4</c:v>
                      </c:pt>
                      <c:pt idx="316">
                        <c:v>-3.7721620000000412E-4</c:v>
                      </c:pt>
                      <c:pt idx="317">
                        <c:v>-3.7950060000000482E-4</c:v>
                      </c:pt>
                      <c:pt idx="318">
                        <c:v>-3.7487400000000724E-4</c:v>
                      </c:pt>
                      <c:pt idx="319">
                        <c:v>-3.6787300000000196E-4</c:v>
                      </c:pt>
                      <c:pt idx="320">
                        <c:v>-3.5957980000000673E-4</c:v>
                      </c:pt>
                      <c:pt idx="321">
                        <c:v>-3.5443100000000531E-4</c:v>
                      </c:pt>
                      <c:pt idx="322">
                        <c:v>-3.5214660000000455E-4</c:v>
                      </c:pt>
                      <c:pt idx="323">
                        <c:v>-3.4995220000000386E-4</c:v>
                      </c:pt>
                      <c:pt idx="324">
                        <c:v>-3.5100220000000386E-4</c:v>
                      </c:pt>
                      <c:pt idx="325">
                        <c:v>-3.536244000000077E-4</c:v>
                      </c:pt>
                      <c:pt idx="326">
                        <c:v>-3.5723880000000148E-4</c:v>
                      </c:pt>
                      <c:pt idx="327">
                        <c:v>-3.594810000000053E-4</c:v>
                      </c:pt>
                      <c:pt idx="328">
                        <c:v>-3.6429760000000289E-4</c:v>
                      </c:pt>
                      <c:pt idx="329">
                        <c:v>-3.6725200000000362E-4</c:v>
                      </c:pt>
                      <c:pt idx="330">
                        <c:v>-3.7130860000000816E-4</c:v>
                      </c:pt>
                      <c:pt idx="331">
                        <c:v>-3.7573520000000579E-4</c:v>
                      </c:pt>
                      <c:pt idx="332">
                        <c:v>-3.7740740000000964E-4</c:v>
                      </c:pt>
                      <c:pt idx="333">
                        <c:v>-3.7826740000000963E-4</c:v>
                      </c:pt>
                      <c:pt idx="334">
                        <c:v>-3.804096000000065E-4</c:v>
                      </c:pt>
                      <c:pt idx="335">
                        <c:v>-3.8116960000000649E-4</c:v>
                      </c:pt>
                      <c:pt idx="336">
                        <c:v>-3.8016740000000962E-4</c:v>
                      </c:pt>
                      <c:pt idx="337">
                        <c:v>-3.7936520000000581E-4</c:v>
                      </c:pt>
                      <c:pt idx="338">
                        <c:v>-3.808374000000096E-4</c:v>
                      </c:pt>
                      <c:pt idx="339">
                        <c:v>-3.7964520000000578E-4</c:v>
                      </c:pt>
                      <c:pt idx="340">
                        <c:v>-3.7578860000000817E-4</c:v>
                      </c:pt>
                      <c:pt idx="341">
                        <c:v>-3.7330420000000747E-4</c:v>
                      </c:pt>
                      <c:pt idx="342">
                        <c:v>-3.7468640000000436E-4</c:v>
                      </c:pt>
                      <c:pt idx="343">
                        <c:v>-3.7587860000000818E-4</c:v>
                      </c:pt>
                      <c:pt idx="344">
                        <c:v>-3.7993520000000579E-4</c:v>
                      </c:pt>
                      <c:pt idx="345">
                        <c:v>-3.8489400000000726E-4</c:v>
                      </c:pt>
                      <c:pt idx="346">
                        <c:v>-3.8631840000000797E-4</c:v>
                      </c:pt>
                      <c:pt idx="347">
                        <c:v>-3.8331620000000411E-4</c:v>
                      </c:pt>
                      <c:pt idx="348">
                        <c:v>-3.8088400000000722E-4</c:v>
                      </c:pt>
                      <c:pt idx="349">
                        <c:v>-3.776918000000034E-4</c:v>
                      </c:pt>
                      <c:pt idx="350">
                        <c:v>-3.7458960000000653E-4</c:v>
                      </c:pt>
                      <c:pt idx="351">
                        <c:v>-3.777862000000041E-4</c:v>
                      </c:pt>
                      <c:pt idx="352">
                        <c:v>-3.7940060000000482E-4</c:v>
                      </c:pt>
                      <c:pt idx="353">
                        <c:v>-3.819272000000094E-4</c:v>
                      </c:pt>
                      <c:pt idx="354">
                        <c:v>-3.8235940000000629E-4</c:v>
                      </c:pt>
                      <c:pt idx="355">
                        <c:v>-3.8054940000000631E-4</c:v>
                      </c:pt>
                      <c:pt idx="356">
                        <c:v>-3.7577500000000554E-4</c:v>
                      </c:pt>
                      <c:pt idx="357">
                        <c:v>-3.7149060000000485E-4</c:v>
                      </c:pt>
                      <c:pt idx="358">
                        <c:v>-3.6524400000000724E-4</c:v>
                      </c:pt>
                      <c:pt idx="359">
                        <c:v>-3.5899740000000963E-4</c:v>
                      </c:pt>
                      <c:pt idx="360">
                        <c:v>-3.5232860000000818E-4</c:v>
                      </c:pt>
                      <c:pt idx="361">
                        <c:v>-3.5247080000000506E-4</c:v>
                      </c:pt>
                      <c:pt idx="362">
                        <c:v>-3.5047080000000507E-4</c:v>
                      </c:pt>
                      <c:pt idx="363">
                        <c:v>-3.473686000000082E-4</c:v>
                      </c:pt>
                      <c:pt idx="364">
                        <c:v>-3.4970520000000577E-4</c:v>
                      </c:pt>
                      <c:pt idx="365">
                        <c:v>-3.519418000000034E-4</c:v>
                      </c:pt>
                      <c:pt idx="366">
                        <c:v>-3.5151400000000725E-4</c:v>
                      </c:pt>
                      <c:pt idx="367">
                        <c:v>-3.5470060000000487E-4</c:v>
                      </c:pt>
                      <c:pt idx="368">
                        <c:v>-3.5827720000000939E-4</c:v>
                      </c:pt>
                      <c:pt idx="369">
                        <c:v>-3.6323600000000392E-4</c:v>
                      </c:pt>
                      <c:pt idx="370">
                        <c:v>-3.6709260000000152E-4</c:v>
                      </c:pt>
                      <c:pt idx="371">
                        <c:v>-3.6985700000000918E-4</c:v>
                      </c:pt>
                      <c:pt idx="372">
                        <c:v>-3.7123920000000607E-4</c:v>
                      </c:pt>
                      <c:pt idx="373">
                        <c:v>-3.7123920000000607E-4</c:v>
                      </c:pt>
                      <c:pt idx="374">
                        <c:v>-3.7133920000000608E-4</c:v>
                      </c:pt>
                      <c:pt idx="375">
                        <c:v>-3.7205140000000293E-4</c:v>
                      </c:pt>
                      <c:pt idx="376">
                        <c:v>-3.7267360000000678E-4</c:v>
                      </c:pt>
                      <c:pt idx="377">
                        <c:v>-3.709536000000068E-4</c:v>
                      </c:pt>
                      <c:pt idx="378">
                        <c:v>-3.6924360000000677E-4</c:v>
                      </c:pt>
                      <c:pt idx="379">
                        <c:v>-3.6199480000000535E-4</c:v>
                      </c:pt>
                      <c:pt idx="380">
                        <c:v>-3.5550600000000391E-4</c:v>
                      </c:pt>
                      <c:pt idx="381">
                        <c:v>-3.4902720000000941E-4</c:v>
                      </c:pt>
                      <c:pt idx="382">
                        <c:v>-3.4368840000000798E-4</c:v>
                      </c:pt>
                      <c:pt idx="383">
                        <c:v>-3.3834960000000649E-4</c:v>
                      </c:pt>
                      <c:pt idx="384">
                        <c:v>-3.4130400000000722E-4</c:v>
                      </c:pt>
                      <c:pt idx="385">
                        <c:v>-3.4840500000000557E-4</c:v>
                      </c:pt>
                      <c:pt idx="386">
                        <c:v>-3.5688820000000774E-4</c:v>
                      </c:pt>
                      <c:pt idx="387">
                        <c:v>-3.6471140000000294E-4</c:v>
                      </c:pt>
                      <c:pt idx="388">
                        <c:v>-3.6976020000000442E-4</c:v>
                      </c:pt>
                      <c:pt idx="389">
                        <c:v>-3.7314680000000199E-4</c:v>
                      </c:pt>
                      <c:pt idx="390">
                        <c:v>-3.6933240000000821E-4</c:v>
                      </c:pt>
                      <c:pt idx="391">
                        <c:v>-3.6275360000000677E-4</c:v>
                      </c:pt>
                      <c:pt idx="392">
                        <c:v>-3.5665480000000535E-4</c:v>
                      </c:pt>
                      <c:pt idx="393">
                        <c:v>-3.5431260000000152E-4</c:v>
                      </c:pt>
                      <c:pt idx="394">
                        <c:v>-3.4950600000000393E-4</c:v>
                      </c:pt>
                      <c:pt idx="395">
                        <c:v>-3.4607160000000317E-4</c:v>
                      </c:pt>
                      <c:pt idx="396">
                        <c:v>-3.4512160000000318E-4</c:v>
                      </c:pt>
                      <c:pt idx="397">
                        <c:v>-3.4268940000000629E-4</c:v>
                      </c:pt>
                      <c:pt idx="398">
                        <c:v>-3.4321160000000319E-4</c:v>
                      </c:pt>
                      <c:pt idx="399">
                        <c:v>-3.4187160000000318E-4</c:v>
                      </c:pt>
                      <c:pt idx="400">
                        <c:v>-3.4468820000000772E-4</c:v>
                      </c:pt>
                      <c:pt idx="401">
                        <c:v>-3.4759480000000532E-4</c:v>
                      </c:pt>
                      <c:pt idx="402">
                        <c:v>-3.5140360000000679E-4</c:v>
                      </c:pt>
                      <c:pt idx="403">
                        <c:v>-3.5264800000000748E-4</c:v>
                      </c:pt>
                      <c:pt idx="404">
                        <c:v>-3.557446000000051E-4</c:v>
                      </c:pt>
                      <c:pt idx="405">
                        <c:v>-3.5497460000000512E-4</c:v>
                      </c:pt>
                      <c:pt idx="406">
                        <c:v>-3.5321240000000821E-4</c:v>
                      </c:pt>
                      <c:pt idx="407">
                        <c:v>-3.5535460000000514E-4</c:v>
                      </c:pt>
                      <c:pt idx="408">
                        <c:v>-3.5888900000000584E-4</c:v>
                      </c:pt>
                      <c:pt idx="409">
                        <c:v>-3.5964900000000583E-4</c:v>
                      </c:pt>
                      <c:pt idx="410">
                        <c:v>-3.6308340000000658E-4</c:v>
                      </c:pt>
                      <c:pt idx="411">
                        <c:v>-3.6441780000000728E-4</c:v>
                      </c:pt>
                      <c:pt idx="412">
                        <c:v>-3.6103560000000346E-4</c:v>
                      </c:pt>
                      <c:pt idx="413">
                        <c:v>-3.5860340000000657E-4</c:v>
                      </c:pt>
                      <c:pt idx="414">
                        <c:v>-3.5478900000000585E-4</c:v>
                      </c:pt>
                      <c:pt idx="415">
                        <c:v>-3.504046000000051E-4</c:v>
                      </c:pt>
                      <c:pt idx="416">
                        <c:v>-3.4792020000000439E-4</c:v>
                      </c:pt>
                      <c:pt idx="417">
                        <c:v>-3.4821020000000441E-4</c:v>
                      </c:pt>
                      <c:pt idx="418">
                        <c:v>-3.4615800000000754E-4</c:v>
                      </c:pt>
                      <c:pt idx="419">
                        <c:v>-3.454880000000075E-4</c:v>
                      </c:pt>
                      <c:pt idx="420">
                        <c:v>-3.4659020000000438E-4</c:v>
                      </c:pt>
                      <c:pt idx="421">
                        <c:v>-3.4730240000000823E-4</c:v>
                      </c:pt>
                      <c:pt idx="422">
                        <c:v>-3.4663240000000825E-4</c:v>
                      </c:pt>
                      <c:pt idx="423">
                        <c:v>-3.4596240000000822E-4</c:v>
                      </c:pt>
                      <c:pt idx="424">
                        <c:v>-3.4530240000000824E-4</c:v>
                      </c:pt>
                      <c:pt idx="425">
                        <c:v>-3.4748680000000199E-4</c:v>
                      </c:pt>
                      <c:pt idx="426">
                        <c:v>-3.5144340000000659E-4</c:v>
                      </c:pt>
                      <c:pt idx="427">
                        <c:v>-3.5502000000000417E-4</c:v>
                      </c:pt>
                      <c:pt idx="428">
                        <c:v>-3.583066000000018E-4</c:v>
                      </c:pt>
                      <c:pt idx="429">
                        <c:v>-3.5773660000000177E-4</c:v>
                      </c:pt>
                      <c:pt idx="430">
                        <c:v>-3.5321000000000419E-4</c:v>
                      </c:pt>
                      <c:pt idx="431">
                        <c:v>-3.4591900000000583E-4</c:v>
                      </c:pt>
                      <c:pt idx="432">
                        <c:v>-3.4362460000000514E-4</c:v>
                      </c:pt>
                      <c:pt idx="433">
                        <c:v>-3.4024800000000751E-4</c:v>
                      </c:pt>
                      <c:pt idx="434">
                        <c:v>-3.4348240000000826E-4</c:v>
                      </c:pt>
                      <c:pt idx="435">
                        <c:v>-3.4258020000000439E-4</c:v>
                      </c:pt>
                      <c:pt idx="436">
                        <c:v>-3.4472240000000821E-4</c:v>
                      </c:pt>
                      <c:pt idx="437">
                        <c:v>-3.4334020000000438E-4</c:v>
                      </c:pt>
                      <c:pt idx="438">
                        <c:v>-3.4195800000000749E-4</c:v>
                      </c:pt>
                      <c:pt idx="439">
                        <c:v>-3.3919360000000677E-4</c:v>
                      </c:pt>
                      <c:pt idx="440">
                        <c:v>-3.3762140000000298E-4</c:v>
                      </c:pt>
                      <c:pt idx="441">
                        <c:v>-3.3805360000000676E-4</c:v>
                      </c:pt>
                      <c:pt idx="442">
                        <c:v>-3.401480000000075E-4</c:v>
                      </c:pt>
                      <c:pt idx="443">
                        <c:v>-3.4353460000000513E-4</c:v>
                      </c:pt>
                      <c:pt idx="444">
                        <c:v>-3.4701120000000965E-4</c:v>
                      </c:pt>
                      <c:pt idx="445">
                        <c:v>-3.5187000000000418E-4</c:v>
                      </c:pt>
                      <c:pt idx="446">
                        <c:v>-3.5582660000000178E-4</c:v>
                      </c:pt>
                      <c:pt idx="447">
                        <c:v>-3.5544660000000182E-4</c:v>
                      </c:pt>
                      <c:pt idx="448">
                        <c:v>-3.5182220000000799E-4</c:v>
                      </c:pt>
                      <c:pt idx="449">
                        <c:v>-3.4810780000000727E-4</c:v>
                      </c:pt>
                      <c:pt idx="450">
                        <c:v>-3.4320120000000967E-4</c:v>
                      </c:pt>
                      <c:pt idx="451">
                        <c:v>-3.3700240000000825E-4</c:v>
                      </c:pt>
                      <c:pt idx="452">
                        <c:v>-3.3375800000000751E-4</c:v>
                      </c:pt>
                      <c:pt idx="453">
                        <c:v>-3.3662240000000823E-4</c:v>
                      </c:pt>
                      <c:pt idx="454">
                        <c:v>-3.3394800000000752E-4</c:v>
                      </c:pt>
                      <c:pt idx="455">
                        <c:v>-3.3394800000000752E-4</c:v>
                      </c:pt>
                      <c:pt idx="456">
                        <c:v>-3.3662240000000823E-4</c:v>
                      </c:pt>
                      <c:pt idx="457">
                        <c:v>-3.4205120000000967E-4</c:v>
                      </c:pt>
                      <c:pt idx="458">
                        <c:v>-3.4196120000000966E-4</c:v>
                      </c:pt>
                      <c:pt idx="459">
                        <c:v>-3.4810220000000802E-4</c:v>
                      </c:pt>
                      <c:pt idx="460">
                        <c:v>-3.5268100000000947E-4</c:v>
                      </c:pt>
                      <c:pt idx="461">
                        <c:v>-3.5587760000000708E-4</c:v>
                      </c:pt>
                      <c:pt idx="462">
                        <c:v>-3.5797200000000777E-4</c:v>
                      </c:pt>
                      <c:pt idx="463">
                        <c:v>-3.6283080000000924E-4</c:v>
                      </c:pt>
                      <c:pt idx="464">
                        <c:v>-3.6854960000000375E-4</c:v>
                      </c:pt>
                      <c:pt idx="465">
                        <c:v>-3.7317620000000133E-4</c:v>
                      </c:pt>
                      <c:pt idx="466">
                        <c:v>-3.6931960000000373E-4</c:v>
                      </c:pt>
                      <c:pt idx="467">
                        <c:v>-3.6398080000000924E-4</c:v>
                      </c:pt>
                      <c:pt idx="468">
                        <c:v>-3.5587760000000708E-4</c:v>
                      </c:pt>
                      <c:pt idx="469">
                        <c:v>-3.4810660000000177E-4</c:v>
                      </c:pt>
                      <c:pt idx="470">
                        <c:v>-3.4090560000000347E-4</c:v>
                      </c:pt>
                      <c:pt idx="471">
                        <c:v>-3.4358000000000419E-4</c:v>
                      </c:pt>
                      <c:pt idx="472">
                        <c:v>-3.4320000000000417E-4</c:v>
                      </c:pt>
                      <c:pt idx="473">
                        <c:v>-3.4243000000000419E-4</c:v>
                      </c:pt>
                      <c:pt idx="474">
                        <c:v>-3.3976560000000347E-4</c:v>
                      </c:pt>
                      <c:pt idx="475">
                        <c:v>-3.3909560000000344E-4</c:v>
                      </c:pt>
                      <c:pt idx="476">
                        <c:v>-3.4043000000000419E-4</c:v>
                      </c:pt>
                      <c:pt idx="477">
                        <c:v>-3.4423880000000561E-4</c:v>
                      </c:pt>
                      <c:pt idx="478">
                        <c:v>-3.4833760000000708E-4</c:v>
                      </c:pt>
                      <c:pt idx="479">
                        <c:v>-3.519664000000016E-4</c:v>
                      </c:pt>
                      <c:pt idx="480">
                        <c:v>-3.5420300000000611E-4</c:v>
                      </c:pt>
                      <c:pt idx="481">
                        <c:v>-3.5605960000000372E-4</c:v>
                      </c:pt>
                      <c:pt idx="482">
                        <c:v>-3.5496180000000758E-4</c:v>
                      </c:pt>
                      <c:pt idx="483">
                        <c:v>-3.5377400000000445E-4</c:v>
                      </c:pt>
                      <c:pt idx="484">
                        <c:v>-3.5119400000000448E-4</c:v>
                      </c:pt>
                      <c:pt idx="485">
                        <c:v>-3.4881400000000447E-4</c:v>
                      </c:pt>
                      <c:pt idx="486">
                        <c:v>-3.4265740000000687E-4</c:v>
                      </c:pt>
                      <c:pt idx="487">
                        <c:v>-3.4084740000000683E-4</c:v>
                      </c:pt>
                      <c:pt idx="488">
                        <c:v>-3.3922740000000685E-4</c:v>
                      </c:pt>
                      <c:pt idx="489">
                        <c:v>-3.3926960000000374E-4</c:v>
                      </c:pt>
                      <c:pt idx="490">
                        <c:v>-3.3846180000000756E-4</c:v>
                      </c:pt>
                      <c:pt idx="491">
                        <c:v>-3.3832400000000448E-4</c:v>
                      </c:pt>
                      <c:pt idx="492">
                        <c:v>-3.3836620000000136E-4</c:v>
                      </c:pt>
                      <c:pt idx="493">
                        <c:v>-3.3507400000000448E-4</c:v>
                      </c:pt>
                      <c:pt idx="494">
                        <c:v>-3.3040960000000372E-4</c:v>
                      </c:pt>
                      <c:pt idx="495">
                        <c:v>-3.2649520000000299E-4</c:v>
                      </c:pt>
                      <c:pt idx="496">
                        <c:v>-3.2129860000000538E-4</c:v>
                      </c:pt>
                      <c:pt idx="497">
                        <c:v>-3.1490980000000395E-4</c:v>
                      </c:pt>
                      <c:pt idx="498">
                        <c:v>-3.1186540000000326E-4</c:v>
                      </c:pt>
                      <c:pt idx="499">
                        <c:v>-3.1129540000000323E-4</c:v>
                      </c:pt>
                      <c:pt idx="500">
                        <c:v>-3.1109540000000323E-4</c:v>
                      </c:pt>
                      <c:pt idx="501">
                        <c:v>-3.1171760000000707E-4</c:v>
                      </c:pt>
                      <c:pt idx="502">
                        <c:v>-3.1591640000000156E-4</c:v>
                      </c:pt>
                      <c:pt idx="503">
                        <c:v>-3.2067520000000302E-4</c:v>
                      </c:pt>
                      <c:pt idx="504">
                        <c:v>-3.2343960000000375E-4</c:v>
                      </c:pt>
                      <c:pt idx="505">
                        <c:v>-3.2563400000000444E-4</c:v>
                      </c:pt>
                      <c:pt idx="506">
                        <c:v>-3.2868840000000517E-4</c:v>
                      </c:pt>
                      <c:pt idx="507">
                        <c:v>-3.2954840000000516E-4</c:v>
                      </c:pt>
                      <c:pt idx="508">
                        <c:v>-3.2954840000000516E-4</c:v>
                      </c:pt>
                      <c:pt idx="509">
                        <c:v>-3.2787620000000137E-4</c:v>
                      </c:pt>
                      <c:pt idx="510">
                        <c:v>-3.2372960000000376E-4</c:v>
                      </c:pt>
                      <c:pt idx="511">
                        <c:v>-3.1834300000000614E-4</c:v>
                      </c:pt>
                      <c:pt idx="512">
                        <c:v>-3.1404860000000539E-4</c:v>
                      </c:pt>
                      <c:pt idx="513">
                        <c:v>-3.16955200000003E-4</c:v>
                      </c:pt>
                      <c:pt idx="514">
                        <c:v>-3.1552520000000303E-4</c:v>
                      </c:pt>
                      <c:pt idx="515">
                        <c:v>-3.2200840000000516E-4</c:v>
                      </c:pt>
                      <c:pt idx="516">
                        <c:v>-3.3082380000000423E-4</c:v>
                      </c:pt>
                      <c:pt idx="517">
                        <c:v>-3.397392000000033E-4</c:v>
                      </c:pt>
                      <c:pt idx="518">
                        <c:v>-3.4136360000000402E-4</c:v>
                      </c:pt>
                      <c:pt idx="519">
                        <c:v>-3.489868000000062E-4</c:v>
                      </c:pt>
                      <c:pt idx="520">
                        <c:v>-3.473146000000093E-4</c:v>
                      </c:pt>
                      <c:pt idx="521">
                        <c:v>-3.4398020000000161E-4</c:v>
                      </c:pt>
                      <c:pt idx="522">
                        <c:v>-3.4250800000000476E-4</c:v>
                      </c:pt>
                      <c:pt idx="523">
                        <c:v>-3.4278800000000473E-4</c:v>
                      </c:pt>
                      <c:pt idx="524">
                        <c:v>-3.4140580000000784E-4</c:v>
                      </c:pt>
                      <c:pt idx="525">
                        <c:v>-3.4269800000000472E-4</c:v>
                      </c:pt>
                      <c:pt idx="526">
                        <c:v>-3.4436020000000163E-4</c:v>
                      </c:pt>
                      <c:pt idx="527">
                        <c:v>-3.4307800000000474E-4</c:v>
                      </c:pt>
                      <c:pt idx="528">
                        <c:v>-3.4159580000000785E-4</c:v>
                      </c:pt>
                      <c:pt idx="529">
                        <c:v>-3.3945360000000403E-4</c:v>
                      </c:pt>
                      <c:pt idx="530">
                        <c:v>-3.38783600000004E-4</c:v>
                      </c:pt>
                      <c:pt idx="531">
                        <c:v>-3.338770000000064E-4</c:v>
                      </c:pt>
                      <c:pt idx="532">
                        <c:v>-3.3144480000000951E-4</c:v>
                      </c:pt>
                      <c:pt idx="533">
                        <c:v>-3.2782040000000186E-4</c:v>
                      </c:pt>
                      <c:pt idx="534">
                        <c:v>-3.302048000000095E-4</c:v>
                      </c:pt>
                      <c:pt idx="535">
                        <c:v>-3.2548820000000497E-4</c:v>
                      </c:pt>
                      <c:pt idx="536">
                        <c:v>-3.2739260000000571E-4</c:v>
                      </c:pt>
                      <c:pt idx="537">
                        <c:v>-3.2881700000000642E-4</c:v>
                      </c:pt>
                      <c:pt idx="538">
                        <c:v>-3.3063140000000714E-4</c:v>
                      </c:pt>
                      <c:pt idx="539">
                        <c:v>-3.2848920000000327E-4</c:v>
                      </c:pt>
                      <c:pt idx="540">
                        <c:v>-3.30293600000004E-4</c:v>
                      </c:pt>
                      <c:pt idx="541">
                        <c:v>-3.2963360000000402E-4</c:v>
                      </c:pt>
                      <c:pt idx="542">
                        <c:v>-3.2963360000000402E-4</c:v>
                      </c:pt>
                      <c:pt idx="543">
                        <c:v>-3.3034580000000787E-4</c:v>
                      </c:pt>
                      <c:pt idx="544">
                        <c:v>-3.3086800000000472E-4</c:v>
                      </c:pt>
                      <c:pt idx="545">
                        <c:v>-3.2933800000000475E-4</c:v>
                      </c:pt>
                      <c:pt idx="546">
                        <c:v>-3.3196460000000928E-4</c:v>
                      </c:pt>
                      <c:pt idx="547">
                        <c:v>-3.3262900000000307E-4</c:v>
                      </c:pt>
                      <c:pt idx="548">
                        <c:v>-3.3320340000000378E-4</c:v>
                      </c:pt>
                      <c:pt idx="549">
                        <c:v>-3.3573000000000142E-4</c:v>
                      </c:pt>
                      <c:pt idx="550">
                        <c:v>-3.3744440000000908E-4</c:v>
                      </c:pt>
                      <c:pt idx="551">
                        <c:v>-3.3648440000000909E-4</c:v>
                      </c:pt>
                      <c:pt idx="552">
                        <c:v>-3.3739660000000596E-4</c:v>
                      </c:pt>
                      <c:pt idx="553">
                        <c:v>-3.4135320000000356E-4</c:v>
                      </c:pt>
                      <c:pt idx="554">
                        <c:v>-3.4463980000000812E-4</c:v>
                      </c:pt>
                      <c:pt idx="555">
                        <c:v>-3.4820640000000577E-4</c:v>
                      </c:pt>
                      <c:pt idx="556">
                        <c:v>-3.4597420000000189E-4</c:v>
                      </c:pt>
                      <c:pt idx="557">
                        <c:v>-3.4243980000000813E-4</c:v>
                      </c:pt>
                      <c:pt idx="558">
                        <c:v>-3.3486880000000981E-4</c:v>
                      </c:pt>
                      <c:pt idx="559">
                        <c:v>-3.288600000000014E-4</c:v>
                      </c:pt>
                      <c:pt idx="560">
                        <c:v>-3.2165900000000305E-4</c:v>
                      </c:pt>
                      <c:pt idx="561">
                        <c:v>-3.2027680000000616E-4</c:v>
                      </c:pt>
                      <c:pt idx="562">
                        <c:v>-3.2194900000000307E-4</c:v>
                      </c:pt>
                      <c:pt idx="563">
                        <c:v>-3.2362120000000691E-4</c:v>
                      </c:pt>
                      <c:pt idx="564">
                        <c:v>-3.2486120000000692E-4</c:v>
                      </c:pt>
                      <c:pt idx="565">
                        <c:v>-3.2747340000000382E-4</c:v>
                      </c:pt>
                      <c:pt idx="566">
                        <c:v>-3.2795340000000379E-4</c:v>
                      </c:pt>
                      <c:pt idx="567">
                        <c:v>-3.2528900000000307E-4</c:v>
                      </c:pt>
                      <c:pt idx="568">
                        <c:v>-3.227146000000093E-4</c:v>
                      </c:pt>
                      <c:pt idx="569">
                        <c:v>-3.1928020000000161E-4</c:v>
                      </c:pt>
                      <c:pt idx="570">
                        <c:v>-3.1651580000000782E-4</c:v>
                      </c:pt>
                      <c:pt idx="571">
                        <c:v>-3.1580360000000402E-4</c:v>
                      </c:pt>
                      <c:pt idx="572">
                        <c:v>-3.1932800000000473E-4</c:v>
                      </c:pt>
                      <c:pt idx="573">
                        <c:v>-3.2008800000000472E-4</c:v>
                      </c:pt>
                      <c:pt idx="574">
                        <c:v>-3.2352240000000547E-4</c:v>
                      </c:pt>
                      <c:pt idx="575">
                        <c:v>-3.263868000000062E-4</c:v>
                      </c:pt>
                      <c:pt idx="576">
                        <c:v>-3.3062340000000382E-4</c:v>
                      </c:pt>
                      <c:pt idx="577">
                        <c:v>-3.3348780000000454E-4</c:v>
                      </c:pt>
                      <c:pt idx="578">
                        <c:v>-3.3587220000000524E-4</c:v>
                      </c:pt>
                      <c:pt idx="579">
                        <c:v>-3.3824660000000595E-4</c:v>
                      </c:pt>
                      <c:pt idx="580">
                        <c:v>-3.4192320000000359E-4</c:v>
                      </c:pt>
                      <c:pt idx="581">
                        <c:v>-3.3838880000000977E-4</c:v>
                      </c:pt>
                      <c:pt idx="582">
                        <c:v>-3.3762880000000979E-4</c:v>
                      </c:pt>
                      <c:pt idx="583">
                        <c:v>-3.384410000000067E-4</c:v>
                      </c:pt>
                      <c:pt idx="584">
                        <c:v>-3.3906320000000355E-4</c:v>
                      </c:pt>
                      <c:pt idx="585">
                        <c:v>-3.3691100000000668E-4</c:v>
                      </c:pt>
                      <c:pt idx="586">
                        <c:v>-3.3920540000000743E-4</c:v>
                      </c:pt>
                      <c:pt idx="587">
                        <c:v>-3.3596100000000669E-4</c:v>
                      </c:pt>
                      <c:pt idx="588">
                        <c:v>-3.3428880000000978E-4</c:v>
                      </c:pt>
                      <c:pt idx="589">
                        <c:v>-3.3152440000000906E-4</c:v>
                      </c:pt>
                      <c:pt idx="590">
                        <c:v>-3.3091220000000526E-4</c:v>
                      </c:pt>
                      <c:pt idx="591">
                        <c:v>-3.279056000000076E-4</c:v>
                      </c:pt>
                      <c:pt idx="592">
                        <c:v>-3.266712000000069E-4</c:v>
                      </c:pt>
                      <c:pt idx="593">
                        <c:v>-3.2561680000000616E-4</c:v>
                      </c:pt>
                      <c:pt idx="594">
                        <c:v>-3.2486240000000548E-4</c:v>
                      </c:pt>
                      <c:pt idx="595">
                        <c:v>-3.2472020000000161E-4</c:v>
                      </c:pt>
                      <c:pt idx="596">
                        <c:v>-3.2971680000000621E-4</c:v>
                      </c:pt>
                      <c:pt idx="597">
                        <c:v>-3.3434340000000379E-4</c:v>
                      </c:pt>
                      <c:pt idx="598">
                        <c:v>-3.4016220000000525E-4</c:v>
                      </c:pt>
                      <c:pt idx="599">
                        <c:v>-3.4559100000000669E-4</c:v>
                      </c:pt>
                      <c:pt idx="600">
                        <c:v>-3.4707320000000358E-4</c:v>
                      </c:pt>
                      <c:pt idx="601">
                        <c:v>-3.457810000000067E-4</c:v>
                      </c:pt>
                      <c:pt idx="602">
                        <c:v>-3.3897000000000143E-4</c:v>
                      </c:pt>
                      <c:pt idx="603">
                        <c:v>-3.3639560000000765E-4</c:v>
                      </c:pt>
                      <c:pt idx="604">
                        <c:v>-3.3124680000000617E-4</c:v>
                      </c:pt>
                      <c:pt idx="605">
                        <c:v>-3.2886240000000547E-4</c:v>
                      </c:pt>
                      <c:pt idx="606">
                        <c:v>-3.3062460000000927E-4</c:v>
                      </c:pt>
                      <c:pt idx="607">
                        <c:v>-3.3820560000000764E-4</c:v>
                      </c:pt>
                      <c:pt idx="608">
                        <c:v>-3.3896560000000762E-4</c:v>
                      </c:pt>
                      <c:pt idx="609">
                        <c:v>-3.4416220000000523E-4</c:v>
                      </c:pt>
                      <c:pt idx="610">
                        <c:v>-3.4755440000000905E-4</c:v>
                      </c:pt>
                      <c:pt idx="611">
                        <c:v>-3.4817220000000522E-4</c:v>
                      </c:pt>
                      <c:pt idx="612">
                        <c:v>-3.5046220000000522E-4</c:v>
                      </c:pt>
                      <c:pt idx="613">
                        <c:v>-3.5294220000000524E-4</c:v>
                      </c:pt>
                      <c:pt idx="614">
                        <c:v>-3.5589220000000523E-4</c:v>
                      </c:pt>
                      <c:pt idx="615">
                        <c:v>-3.5928440000000905E-4</c:v>
                      </c:pt>
                      <c:pt idx="616">
                        <c:v>-3.5456340000000378E-4</c:v>
                      </c:pt>
                      <c:pt idx="617">
                        <c:v>-3.5075460000000931E-4</c:v>
                      </c:pt>
                      <c:pt idx="618">
                        <c:v>-3.45173600000004E-4</c:v>
                      </c:pt>
                      <c:pt idx="619">
                        <c:v>-3.4079480000000949E-4</c:v>
                      </c:pt>
                      <c:pt idx="620">
                        <c:v>-3.3621600000000804E-4</c:v>
                      </c:pt>
                      <c:pt idx="621">
                        <c:v>-3.3955040000000186E-4</c:v>
                      </c:pt>
                      <c:pt idx="622">
                        <c:v>-3.4003040000000183E-4</c:v>
                      </c:pt>
                      <c:pt idx="623">
                        <c:v>-3.422726000000057E-4</c:v>
                      </c:pt>
                      <c:pt idx="624">
                        <c:v>-3.4441480000000952E-4</c:v>
                      </c:pt>
                      <c:pt idx="625">
                        <c:v>-3.4465260000000566E-4</c:v>
                      </c:pt>
                      <c:pt idx="626">
                        <c:v>-3.464626000000057E-4</c:v>
                      </c:pt>
                      <c:pt idx="627">
                        <c:v>-3.4965480000000951E-4</c:v>
                      </c:pt>
                      <c:pt idx="628">
                        <c:v>-3.497126000000057E-4</c:v>
                      </c:pt>
                      <c:pt idx="629">
                        <c:v>-3.4956040000000188E-4</c:v>
                      </c:pt>
                      <c:pt idx="630">
                        <c:v>-3.4995040000000184E-4</c:v>
                      </c:pt>
                      <c:pt idx="631">
                        <c:v>-3.4618380000000425E-4</c:v>
                      </c:pt>
                      <c:pt idx="632">
                        <c:v>-3.424172000000066E-4</c:v>
                      </c:pt>
                      <c:pt idx="633">
                        <c:v>-3.4141500000000973E-4</c:v>
                      </c:pt>
                      <c:pt idx="634">
                        <c:v>-3.3726840000000517E-4</c:v>
                      </c:pt>
                      <c:pt idx="635">
                        <c:v>-3.3469400000000446E-4</c:v>
                      </c:pt>
                      <c:pt idx="636">
                        <c:v>-3.3441400000000445E-4</c:v>
                      </c:pt>
                      <c:pt idx="637">
                        <c:v>-3.3598620000000135E-4</c:v>
                      </c:pt>
                      <c:pt idx="638">
                        <c:v>-3.3341180000000757E-4</c:v>
                      </c:pt>
                      <c:pt idx="639">
                        <c:v>-3.3417180000000756E-4</c:v>
                      </c:pt>
                      <c:pt idx="640">
                        <c:v>-3.3474180000000759E-4</c:v>
                      </c:pt>
                      <c:pt idx="641">
                        <c:v>-3.3440960000000376E-4</c:v>
                      </c:pt>
                      <c:pt idx="642">
                        <c:v>-3.3359740000000684E-4</c:v>
                      </c:pt>
                      <c:pt idx="643">
                        <c:v>-3.3564960000000371E-4</c:v>
                      </c:pt>
                      <c:pt idx="644">
                        <c:v>-3.3808180000000754E-4</c:v>
                      </c:pt>
                      <c:pt idx="645">
                        <c:v>-3.4099400000000445E-4</c:v>
                      </c:pt>
                      <c:pt idx="646">
                        <c:v>-3.4389620000000137E-4</c:v>
                      </c:pt>
                      <c:pt idx="647">
                        <c:v>-3.4542620000000134E-4</c:v>
                      </c:pt>
                      <c:pt idx="648">
                        <c:v>-3.4270960000000374E-4</c:v>
                      </c:pt>
                      <c:pt idx="649">
                        <c:v>-3.3626860000000538E-4</c:v>
                      </c:pt>
                      <c:pt idx="650">
                        <c:v>-3.3317200000000777E-4</c:v>
                      </c:pt>
                      <c:pt idx="651">
                        <c:v>-3.2750100000000944E-4</c:v>
                      </c:pt>
                      <c:pt idx="652">
                        <c:v>-3.2597660000000179E-4</c:v>
                      </c:pt>
                      <c:pt idx="653">
                        <c:v>-3.3036100000000948E-4</c:v>
                      </c:pt>
                      <c:pt idx="654">
                        <c:v>-3.3613760000000706E-4</c:v>
                      </c:pt>
                      <c:pt idx="655">
                        <c:v>-3.4014200000000779E-4</c:v>
                      </c:pt>
                      <c:pt idx="656">
                        <c:v>-3.4394640000000158E-4</c:v>
                      </c:pt>
                      <c:pt idx="657">
                        <c:v>-3.4943300000000614E-4</c:v>
                      </c:pt>
                      <c:pt idx="658">
                        <c:v>-3.4872080000000923E-4</c:v>
                      </c:pt>
                      <c:pt idx="659">
                        <c:v>-3.4828860000000539E-4</c:v>
                      </c:pt>
                      <c:pt idx="660">
                        <c:v>-3.4332980000000398E-4</c:v>
                      </c:pt>
                      <c:pt idx="661">
                        <c:v>-3.4466980000000393E-4</c:v>
                      </c:pt>
                      <c:pt idx="662">
                        <c:v>-3.4157320000000632E-4</c:v>
                      </c:pt>
                      <c:pt idx="663">
                        <c:v>-3.4013880000000561E-4</c:v>
                      </c:pt>
                      <c:pt idx="664">
                        <c:v>-3.37042200000008E-4</c:v>
                      </c:pt>
                      <c:pt idx="665">
                        <c:v>-3.4056660000000177E-4</c:v>
                      </c:pt>
                      <c:pt idx="666">
                        <c:v>-3.362300000000042E-4</c:v>
                      </c:pt>
                      <c:pt idx="667">
                        <c:v>-3.362300000000042E-4</c:v>
                      </c:pt>
                      <c:pt idx="668">
                        <c:v>-3.3542780000000728E-4</c:v>
                      </c:pt>
                      <c:pt idx="669">
                        <c:v>-3.3499560000000344E-4</c:v>
                      </c:pt>
                      <c:pt idx="670">
                        <c:v>-3.3456340000000655E-4</c:v>
                      </c:pt>
                      <c:pt idx="671">
                        <c:v>-3.3433120000000966E-4</c:v>
                      </c:pt>
                      <c:pt idx="672">
                        <c:v>-3.4219220000000799E-4</c:v>
                      </c:pt>
                      <c:pt idx="673">
                        <c:v>-3.4986320000000636E-4</c:v>
                      </c:pt>
                      <c:pt idx="674">
                        <c:v>-3.5034320000000633E-4</c:v>
                      </c:pt>
                      <c:pt idx="675">
                        <c:v>-3.5358760000000708E-4</c:v>
                      </c:pt>
                      <c:pt idx="676">
                        <c:v>-3.5563980000000395E-4</c:v>
                      </c:pt>
                      <c:pt idx="677">
                        <c:v>-3.4938880000000565E-4</c:v>
                      </c:pt>
                      <c:pt idx="678">
                        <c:v>-3.4463000000000419E-4</c:v>
                      </c:pt>
                      <c:pt idx="679">
                        <c:v>-3.482444000000049E-4</c:v>
                      </c:pt>
                      <c:pt idx="680">
                        <c:v>-3.4920440000000489E-4</c:v>
                      </c:pt>
                      <c:pt idx="681">
                        <c:v>-3.4906220000000801E-4</c:v>
                      </c:pt>
                      <c:pt idx="682">
                        <c:v>-3.5187440000000492E-4</c:v>
                      </c:pt>
                      <c:pt idx="683">
                        <c:v>-3.5339440000000489E-4</c:v>
                      </c:pt>
                      <c:pt idx="684">
                        <c:v>-3.5392220000000799E-4</c:v>
                      </c:pt>
                      <c:pt idx="685">
                        <c:v>-3.5464000000000415E-4</c:v>
                      </c:pt>
                      <c:pt idx="686">
                        <c:v>-3.5349560000000346E-4</c:v>
                      </c:pt>
                      <c:pt idx="687">
                        <c:v>-3.5521560000000344E-4</c:v>
                      </c:pt>
                      <c:pt idx="688">
                        <c:v>-3.5645560000000345E-4</c:v>
                      </c:pt>
                      <c:pt idx="689">
                        <c:v>-3.6146220000000799E-4</c:v>
                      </c:pt>
                      <c:pt idx="690">
                        <c:v>-3.6617880000000563E-4</c:v>
                      </c:pt>
                      <c:pt idx="691">
                        <c:v>-3.6980320000000634E-4</c:v>
                      </c:pt>
                      <c:pt idx="692">
                        <c:v>-3.7184540000000321E-4</c:v>
                      </c:pt>
                      <c:pt idx="693">
                        <c:v>-3.7399760000000708E-4</c:v>
                      </c:pt>
                      <c:pt idx="694">
                        <c:v>-3.7475760000000707E-4</c:v>
                      </c:pt>
                      <c:pt idx="695">
                        <c:v>-3.7156100000000945E-4</c:v>
                      </c:pt>
                      <c:pt idx="696">
                        <c:v>-3.6975660000000178E-4</c:v>
                      </c:pt>
                      <c:pt idx="697">
                        <c:v>-3.7170880000000564E-4</c:v>
                      </c:pt>
                      <c:pt idx="698">
                        <c:v>-3.7237880000000562E-4</c:v>
                      </c:pt>
                      <c:pt idx="699">
                        <c:v>-3.6870220000000803E-4</c:v>
                      </c:pt>
                      <c:pt idx="700">
                        <c:v>-3.6851220000000802E-4</c:v>
                      </c:pt>
                      <c:pt idx="701">
                        <c:v>-3.6785220000000798E-4</c:v>
                      </c:pt>
                      <c:pt idx="702">
                        <c:v>-3.646978000000073E-4</c:v>
                      </c:pt>
                      <c:pt idx="703">
                        <c:v>-3.5989120000000965E-4</c:v>
                      </c:pt>
                      <c:pt idx="704">
                        <c:v>-3.6060340000000656E-4</c:v>
                      </c:pt>
                      <c:pt idx="705">
                        <c:v>-3.6031340000000655E-4</c:v>
                      </c:pt>
                      <c:pt idx="706">
                        <c:v>-3.6179560000000344E-4</c:v>
                      </c:pt>
                      <c:pt idx="707">
                        <c:v>-3.6169560000000344E-4</c:v>
                      </c:pt>
                      <c:pt idx="708">
                        <c:v>-3.5884120000000965E-4</c:v>
                      </c:pt>
                      <c:pt idx="709">
                        <c:v>-3.56166800000002E-4</c:v>
                      </c:pt>
                      <c:pt idx="710">
                        <c:v>-3.5288020000000443E-4</c:v>
                      </c:pt>
                      <c:pt idx="711">
                        <c:v>-3.5087580000000369E-4</c:v>
                      </c:pt>
                      <c:pt idx="712">
                        <c:v>-3.5045360000000679E-4</c:v>
                      </c:pt>
                      <c:pt idx="713">
                        <c:v>-3.5473800000000749E-4</c:v>
                      </c:pt>
                      <c:pt idx="714">
                        <c:v>-3.6022460000000511E-4</c:v>
                      </c:pt>
                      <c:pt idx="715">
                        <c:v>-3.6198680000000202E-4</c:v>
                      </c:pt>
                      <c:pt idx="716">
                        <c:v>-3.6551120000000967E-4</c:v>
                      </c:pt>
                      <c:pt idx="717">
                        <c:v>-3.6351680000000199E-4</c:v>
                      </c:pt>
                      <c:pt idx="718">
                        <c:v>-3.5956020000000438E-4</c:v>
                      </c:pt>
                      <c:pt idx="719">
                        <c:v>-3.5812580000000368E-4</c:v>
                      </c:pt>
                      <c:pt idx="720">
                        <c:v>-3.6270020000000438E-4</c:v>
                      </c:pt>
                      <c:pt idx="721">
                        <c:v>-3.626580000000075E-4</c:v>
                      </c:pt>
                      <c:pt idx="722">
                        <c:v>-3.6813460000000513E-4</c:v>
                      </c:pt>
                      <c:pt idx="723">
                        <c:v>-3.7500340000000659E-4</c:v>
                      </c:pt>
                      <c:pt idx="724">
                        <c:v>-3.7419120000000967E-4</c:v>
                      </c:pt>
                      <c:pt idx="725">
                        <c:v>-3.7180680000000203E-4</c:v>
                      </c:pt>
                      <c:pt idx="726">
                        <c:v>-3.7080460000000511E-4</c:v>
                      </c:pt>
                      <c:pt idx="727">
                        <c:v>-3.6757020000000441E-4</c:v>
                      </c:pt>
                      <c:pt idx="728">
                        <c:v>-3.6294360000000678E-4</c:v>
                      </c:pt>
                      <c:pt idx="729">
                        <c:v>-3.6346580000000368E-4</c:v>
                      </c:pt>
                      <c:pt idx="730">
                        <c:v>-3.6327580000000367E-4</c:v>
                      </c:pt>
                      <c:pt idx="731">
                        <c:v>-3.6275360000000677E-4</c:v>
                      </c:pt>
                      <c:pt idx="732">
                        <c:v>-3.659458000000037E-4</c:v>
                      </c:pt>
                      <c:pt idx="733">
                        <c:v>-3.6775580000000368E-4</c:v>
                      </c:pt>
                      <c:pt idx="734">
                        <c:v>-3.7161800000000753E-4</c:v>
                      </c:pt>
                      <c:pt idx="735">
                        <c:v>-3.7205580000000368E-4</c:v>
                      </c:pt>
                      <c:pt idx="736">
                        <c:v>-3.7152360000000678E-4</c:v>
                      </c:pt>
                      <c:pt idx="737">
                        <c:v>-3.681470000000092E-4</c:v>
                      </c:pt>
                      <c:pt idx="738">
                        <c:v>-3.6614260000000152E-4</c:v>
                      </c:pt>
                      <c:pt idx="739">
                        <c:v>-3.6347820000000774E-4</c:v>
                      </c:pt>
                      <c:pt idx="740">
                        <c:v>-3.6356820000000775E-4</c:v>
                      </c:pt>
                      <c:pt idx="741">
                        <c:v>-3.6495040000000464E-4</c:v>
                      </c:pt>
                      <c:pt idx="742">
                        <c:v>-3.6423820000000773E-4</c:v>
                      </c:pt>
                      <c:pt idx="743">
                        <c:v>-3.6490820000000771E-4</c:v>
                      </c:pt>
                      <c:pt idx="744">
                        <c:v>-3.6423380000000699E-4</c:v>
                      </c:pt>
                      <c:pt idx="745">
                        <c:v>-3.6633380000000699E-4</c:v>
                      </c:pt>
                      <c:pt idx="746">
                        <c:v>-3.6757380000000699E-4</c:v>
                      </c:pt>
                      <c:pt idx="747">
                        <c:v>-3.7071820000000774E-4</c:v>
                      </c:pt>
                      <c:pt idx="748">
                        <c:v>-3.7544480000000532E-4</c:v>
                      </c:pt>
                      <c:pt idx="749">
                        <c:v>-3.7439480000000532E-4</c:v>
                      </c:pt>
                      <c:pt idx="750">
                        <c:v>-3.704804000000046E-4</c:v>
                      </c:pt>
                      <c:pt idx="751">
                        <c:v>-3.7020040000000464E-4</c:v>
                      </c:pt>
                      <c:pt idx="752">
                        <c:v>-3.7296480000000536E-4</c:v>
                      </c:pt>
                      <c:pt idx="753">
                        <c:v>-3.7000040000000463E-4</c:v>
                      </c:pt>
                      <c:pt idx="754">
                        <c:v>-3.7305480000000536E-4</c:v>
                      </c:pt>
                      <c:pt idx="755">
                        <c:v>-3.7768140000000295E-4</c:v>
                      </c:pt>
                      <c:pt idx="756">
                        <c:v>-3.7367260000000153E-4</c:v>
                      </c:pt>
                      <c:pt idx="757">
                        <c:v>-3.6542720000000938E-4</c:v>
                      </c:pt>
                      <c:pt idx="758">
                        <c:v>-3.6190840000000797E-4</c:v>
                      </c:pt>
                      <c:pt idx="759">
                        <c:v>-3.5808960000000651E-4</c:v>
                      </c:pt>
                      <c:pt idx="760">
                        <c:v>-3.5222860000000818E-4</c:v>
                      </c:pt>
                      <c:pt idx="761">
                        <c:v>-3.5413300000000197E-4</c:v>
                      </c:pt>
                      <c:pt idx="762">
                        <c:v>-3.5466520000000581E-4</c:v>
                      </c:pt>
                      <c:pt idx="763">
                        <c:v>-3.573818000000034E-4</c:v>
                      </c:pt>
                      <c:pt idx="764">
                        <c:v>-3.562318000000034E-4</c:v>
                      </c:pt>
                      <c:pt idx="765">
                        <c:v>-3.5595180000000338E-4</c:v>
                      </c:pt>
                      <c:pt idx="766">
                        <c:v>-3.6066840000000797E-4</c:v>
                      </c:pt>
                      <c:pt idx="767">
                        <c:v>-3.6400280000000173E-4</c:v>
                      </c:pt>
                      <c:pt idx="768">
                        <c:v>-3.6605500000000559E-4</c:v>
                      </c:pt>
                      <c:pt idx="769">
                        <c:v>-3.7234380000000702E-4</c:v>
                      </c:pt>
                      <c:pt idx="770">
                        <c:v>-3.795926000000015E-4</c:v>
                      </c:pt>
                      <c:pt idx="771">
                        <c:v>-3.8159260000000149E-4</c:v>
                      </c:pt>
                      <c:pt idx="772">
                        <c:v>-3.8412040000000464E-4</c:v>
                      </c:pt>
                      <c:pt idx="773">
                        <c:v>-3.8555600000000391E-4</c:v>
                      </c:pt>
                      <c:pt idx="774">
                        <c:v>-3.8870160000000316E-4</c:v>
                      </c:pt>
                      <c:pt idx="775">
                        <c:v>-3.9117720000000938E-4</c:v>
                      </c:pt>
                      <c:pt idx="776">
                        <c:v>-3.9704500000000559E-4</c:v>
                      </c:pt>
                      <c:pt idx="777">
                        <c:v>-4.0415280000000175E-4</c:v>
                      </c:pt>
                      <c:pt idx="778">
                        <c:v>-4.1297060000000484E-4</c:v>
                      </c:pt>
                      <c:pt idx="779">
                        <c:v>-4.2122840000000794E-4</c:v>
                      </c:pt>
                      <c:pt idx="780">
                        <c:v>-4.3724840000000794E-4</c:v>
                      </c:pt>
                      <c:pt idx="781">
                        <c:v>-4.512640000000072E-4</c:v>
                      </c:pt>
                      <c:pt idx="782">
                        <c:v>-4.6676180000000342E-4</c:v>
                      </c:pt>
                      <c:pt idx="783">
                        <c:v>-4.8249740000000959E-4</c:v>
                      </c:pt>
                      <c:pt idx="784">
                        <c:v>-5.0343520000000581E-4</c:v>
                      </c:pt>
                      <c:pt idx="785">
                        <c:v>-5.2413080000000508E-4</c:v>
                      </c:pt>
                      <c:pt idx="786">
                        <c:v>-5.49643000000002E-4</c:v>
                      </c:pt>
                      <c:pt idx="787">
                        <c:v>-5.7605300000000193E-4</c:v>
                      </c:pt>
                      <c:pt idx="788">
                        <c:v>-6.0194520000000581E-4</c:v>
                      </c:pt>
                      <c:pt idx="789">
                        <c:v>-6.2340520000000576E-4</c:v>
                      </c:pt>
                      <c:pt idx="790">
                        <c:v>-6.3537300000000201E-4</c:v>
                      </c:pt>
                      <c:pt idx="791">
                        <c:v>-6.4363080000000511E-4</c:v>
                      </c:pt>
                      <c:pt idx="792">
                        <c:v>-6.4410640000000434E-4</c:v>
                      </c:pt>
                      <c:pt idx="793">
                        <c:v>-6.4515640000000439E-4</c:v>
                      </c:pt>
                      <c:pt idx="794">
                        <c:v>-6.4262860000000813E-4</c:v>
                      </c:pt>
                      <c:pt idx="795">
                        <c:v>-6.3862300000000201E-4</c:v>
                      </c:pt>
                      <c:pt idx="796">
                        <c:v>-6.3103960000000651E-4</c:v>
                      </c:pt>
                      <c:pt idx="797">
                        <c:v>-6.22448400000008E-4</c:v>
                      </c:pt>
                      <c:pt idx="798">
                        <c:v>-6.0986280000000176E-4</c:v>
                      </c:pt>
                      <c:pt idx="799">
                        <c:v>-5.9483500000000558E-4</c:v>
                      </c:pt>
                      <c:pt idx="800">
                        <c:v>-5.7981720000000944E-4</c:v>
                      </c:pt>
                      <c:pt idx="801">
                        <c:v>-5.6746940000000634E-4</c:v>
                      </c:pt>
                      <c:pt idx="802">
                        <c:v>-5.4872720000000933E-4</c:v>
                      </c:pt>
                      <c:pt idx="803">
                        <c:v>-5.3084940000000633E-4</c:v>
                      </c:pt>
                      <c:pt idx="804">
                        <c:v>-5.1654380000000694E-4</c:v>
                      </c:pt>
                      <c:pt idx="805">
                        <c:v>-5.0375820000000775E-4</c:v>
                      </c:pt>
                      <c:pt idx="806">
                        <c:v>-4.8769040000000462E-4</c:v>
                      </c:pt>
                      <c:pt idx="807">
                        <c:v>-4.7829260000000151E-4</c:v>
                      </c:pt>
                      <c:pt idx="808">
                        <c:v>-4.7061480000000532E-4</c:v>
                      </c:pt>
                      <c:pt idx="809">
                        <c:v>-4.6160700000000916E-4</c:v>
                      </c:pt>
                      <c:pt idx="810">
                        <c:v>-4.5516360000000678E-4</c:v>
                      </c:pt>
                      <c:pt idx="811">
                        <c:v>-4.4920580000000368E-4</c:v>
                      </c:pt>
                      <c:pt idx="812">
                        <c:v>-4.4453020000000441E-4</c:v>
                      </c:pt>
                      <c:pt idx="813">
                        <c:v>-4.3914240000000822E-4</c:v>
                      </c:pt>
                      <c:pt idx="814">
                        <c:v>-4.3575460000000514E-4</c:v>
                      </c:pt>
                      <c:pt idx="815">
                        <c:v>-4.2836800000000752E-4</c:v>
                      </c:pt>
                      <c:pt idx="816">
                        <c:v>-4.2302360000000678E-4</c:v>
                      </c:pt>
                      <c:pt idx="817">
                        <c:v>-4.1592700000000918E-4</c:v>
                      </c:pt>
                      <c:pt idx="818">
                        <c:v>-4.0857820000000776E-4</c:v>
                      </c:pt>
                      <c:pt idx="819">
                        <c:v>-4.017194000000063E-4</c:v>
                      </c:pt>
                      <c:pt idx="820">
                        <c:v>-3.9676500000000557E-4</c:v>
                      </c:pt>
                      <c:pt idx="821">
                        <c:v>-3.9433280000000174E-4</c:v>
                      </c:pt>
                      <c:pt idx="822">
                        <c:v>-3.9723940000000629E-4</c:v>
                      </c:pt>
                      <c:pt idx="823">
                        <c:v>-4.0152820000000772E-4</c:v>
                      </c:pt>
                      <c:pt idx="824">
                        <c:v>-4.0205040000000462E-4</c:v>
                      </c:pt>
                      <c:pt idx="825">
                        <c:v>-4.0056820000000773E-4</c:v>
                      </c:pt>
                      <c:pt idx="826">
                        <c:v>-4.0366480000000534E-4</c:v>
                      </c:pt>
                      <c:pt idx="827">
                        <c:v>-3.9894820000000776E-4</c:v>
                      </c:pt>
                      <c:pt idx="828">
                        <c:v>-3.9423160000000317E-4</c:v>
                      </c:pt>
                      <c:pt idx="829">
                        <c:v>-3.9780820000000775E-4</c:v>
                      </c:pt>
                      <c:pt idx="830">
                        <c:v>-3.9862040000000461E-4</c:v>
                      </c:pt>
                      <c:pt idx="831">
                        <c:v>-3.9165160000000315E-4</c:v>
                      </c:pt>
                      <c:pt idx="832">
                        <c:v>-3.9465820000000775E-4</c:v>
                      </c:pt>
                      <c:pt idx="833">
                        <c:v>-3.9756480000000536E-4</c:v>
                      </c:pt>
                      <c:pt idx="834">
                        <c:v>-3.945626000000015E-4</c:v>
                      </c:pt>
                      <c:pt idx="835">
                        <c:v>-3.9679920000000607E-4</c:v>
                      </c:pt>
                      <c:pt idx="836">
                        <c:v>-3.9704140000000295E-4</c:v>
                      </c:pt>
                      <c:pt idx="837">
                        <c:v>-3.927470000000092E-4</c:v>
                      </c:pt>
                      <c:pt idx="838">
                        <c:v>-3.8779260000000154E-4</c:v>
                      </c:pt>
                      <c:pt idx="839">
                        <c:v>-3.8282820000000775E-4</c:v>
                      </c:pt>
                      <c:pt idx="840">
                        <c:v>-3.7906600000000391E-4</c:v>
                      </c:pt>
                      <c:pt idx="841">
                        <c:v>-3.768760000000039E-4</c:v>
                      </c:pt>
                      <c:pt idx="842">
                        <c:v>-3.7515600000000393E-4</c:v>
                      </c:pt>
                      <c:pt idx="843">
                        <c:v>-3.7539820000000775E-4</c:v>
                      </c:pt>
                      <c:pt idx="844">
                        <c:v>-3.7453820000000771E-4</c:v>
                      </c:pt>
                      <c:pt idx="845">
                        <c:v>-3.7701260000000153E-4</c:v>
                      </c:pt>
                      <c:pt idx="846">
                        <c:v>-3.7763480000000532E-4</c:v>
                      </c:pt>
                      <c:pt idx="847">
                        <c:v>-3.7963920000000606E-4</c:v>
                      </c:pt>
                      <c:pt idx="848">
                        <c:v>-3.8044140000000298E-4</c:v>
                      </c:pt>
                      <c:pt idx="849">
                        <c:v>-3.8182360000000681E-4</c:v>
                      </c:pt>
                      <c:pt idx="850">
                        <c:v>-3.7491260000000154E-4</c:v>
                      </c:pt>
                      <c:pt idx="851">
                        <c:v>-3.69963800000007E-4</c:v>
                      </c:pt>
                      <c:pt idx="852">
                        <c:v>-3.6647720000000937E-4</c:v>
                      </c:pt>
                      <c:pt idx="853">
                        <c:v>-3.6919940000000628E-4</c:v>
                      </c:pt>
                      <c:pt idx="854">
                        <c:v>-3.73013800000007E-4</c:v>
                      </c:pt>
                      <c:pt idx="855">
                        <c:v>-3.8235700000000916E-4</c:v>
                      </c:pt>
                      <c:pt idx="856">
                        <c:v>-3.905080000000075E-4</c:v>
                      </c:pt>
                      <c:pt idx="857">
                        <c:v>-3.9774680000000199E-4</c:v>
                      </c:pt>
                      <c:pt idx="858">
                        <c:v>-3.9798460000000513E-4</c:v>
                      </c:pt>
                      <c:pt idx="859">
                        <c:v>-3.9526800000000753E-4</c:v>
                      </c:pt>
                      <c:pt idx="860">
                        <c:v>-3.9265140000000295E-4</c:v>
                      </c:pt>
                      <c:pt idx="861">
                        <c:v>-3.9079480000000534E-4</c:v>
                      </c:pt>
                      <c:pt idx="862">
                        <c:v>-3.8874820000000772E-4</c:v>
                      </c:pt>
                      <c:pt idx="863">
                        <c:v>-3.8712380000000701E-4</c:v>
                      </c:pt>
                      <c:pt idx="864">
                        <c:v>-3.8865380000000703E-4</c:v>
                      </c:pt>
                      <c:pt idx="865">
                        <c:v>-3.8870160000000316E-4</c:v>
                      </c:pt>
                      <c:pt idx="866">
                        <c:v>-3.878894000000063E-4</c:v>
                      </c:pt>
                      <c:pt idx="867">
                        <c:v>-3.8807940000000631E-4</c:v>
                      </c:pt>
                      <c:pt idx="868">
                        <c:v>-3.8498280000000176E-4</c:v>
                      </c:pt>
                      <c:pt idx="869">
                        <c:v>-3.8335840000000793E-4</c:v>
                      </c:pt>
                      <c:pt idx="870">
                        <c:v>-3.7973960000000652E-4</c:v>
                      </c:pt>
                      <c:pt idx="871">
                        <c:v>-3.7593080000000506E-4</c:v>
                      </c:pt>
                      <c:pt idx="872">
                        <c:v>-3.7416420000000746E-4</c:v>
                      </c:pt>
                      <c:pt idx="873">
                        <c:v>-3.7469200000000362E-4</c:v>
                      </c:pt>
                      <c:pt idx="874">
                        <c:v>-3.7502980000000675E-4</c:v>
                      </c:pt>
                      <c:pt idx="875">
                        <c:v>-3.775520000000036E-4</c:v>
                      </c:pt>
                      <c:pt idx="876">
                        <c:v>-3.8165640000000433E-4</c:v>
                      </c:pt>
                      <c:pt idx="877">
                        <c:v>-3.836986000000082E-4</c:v>
                      </c:pt>
                      <c:pt idx="878">
                        <c:v>-3.8604080000000508E-4</c:v>
                      </c:pt>
                      <c:pt idx="879">
                        <c:v>-3.8671080000000506E-4</c:v>
                      </c:pt>
                      <c:pt idx="880">
                        <c:v>-3.8608860000000815E-4</c:v>
                      </c:pt>
                      <c:pt idx="881">
                        <c:v>-3.8732860000000816E-4</c:v>
                      </c:pt>
                      <c:pt idx="882">
                        <c:v>-3.8718640000000434E-4</c:v>
                      </c:pt>
                      <c:pt idx="883">
                        <c:v>-3.8608420000000747E-4</c:v>
                      </c:pt>
                      <c:pt idx="884">
                        <c:v>-3.8604200000000365E-4</c:v>
                      </c:pt>
                      <c:pt idx="885">
                        <c:v>-3.8709200000000365E-4</c:v>
                      </c:pt>
                      <c:pt idx="886">
                        <c:v>-3.8866420000000743E-4</c:v>
                      </c:pt>
                      <c:pt idx="887">
                        <c:v>-3.9023640000000433E-4</c:v>
                      </c:pt>
                      <c:pt idx="888">
                        <c:v>-3.8971420000000743E-4</c:v>
                      </c:pt>
                      <c:pt idx="889">
                        <c:v>-3.8952420000000747E-4</c:v>
                      </c:pt>
                      <c:pt idx="890">
                        <c:v>-3.8795200000000363E-4</c:v>
                      </c:pt>
                      <c:pt idx="891">
                        <c:v>-3.847976000000029E-4</c:v>
                      </c:pt>
                      <c:pt idx="892">
                        <c:v>-3.8265540000000602E-4</c:v>
                      </c:pt>
                      <c:pt idx="893">
                        <c:v>-3.8051320000000914E-4</c:v>
                      </c:pt>
                      <c:pt idx="894">
                        <c:v>-3.7698880000000144E-4</c:v>
                      </c:pt>
                      <c:pt idx="895">
                        <c:v>-3.7602880000000145E-4</c:v>
                      </c:pt>
                      <c:pt idx="896">
                        <c:v>-3.7812320000000913E-4</c:v>
                      </c:pt>
                      <c:pt idx="897">
                        <c:v>-3.8198980000000673E-4</c:v>
                      </c:pt>
                      <c:pt idx="898">
                        <c:v>-3.8594640000000433E-4</c:v>
                      </c:pt>
                      <c:pt idx="899">
                        <c:v>-3.9118520000000576E-4</c:v>
                      </c:pt>
                      <c:pt idx="900">
                        <c:v>-3.9662400000000725E-4</c:v>
                      </c:pt>
                      <c:pt idx="901">
                        <c:v>-3.9847620000000412E-4</c:v>
                      </c:pt>
                      <c:pt idx="902">
                        <c:v>-4.0033840000000797E-4</c:v>
                      </c:pt>
                      <c:pt idx="903">
                        <c:v>-4.0210060000000483E-4</c:v>
                      </c:pt>
                      <c:pt idx="904">
                        <c:v>-3.9724180000000342E-4</c:v>
                      </c:pt>
                      <c:pt idx="905">
                        <c:v>-3.9219300000000194E-4</c:v>
                      </c:pt>
                      <c:pt idx="906">
                        <c:v>-3.8685420000000745E-4</c:v>
                      </c:pt>
                      <c:pt idx="907">
                        <c:v>-3.8022320000000913E-4</c:v>
                      </c:pt>
                      <c:pt idx="908">
                        <c:v>-3.7379220000000382E-4</c:v>
                      </c:pt>
                      <c:pt idx="909">
                        <c:v>-3.7398220000000383E-4</c:v>
                      </c:pt>
                      <c:pt idx="910">
                        <c:v>-3.7436220000000385E-4</c:v>
                      </c:pt>
                      <c:pt idx="911">
                        <c:v>-3.7584440000000769E-4</c:v>
                      </c:pt>
                      <c:pt idx="912">
                        <c:v>-3.7593440000000769E-4</c:v>
                      </c:pt>
                      <c:pt idx="913">
                        <c:v>-3.7736880000000146E-4</c:v>
                      </c:pt>
                      <c:pt idx="914">
                        <c:v>-3.7751100000000528E-4</c:v>
                      </c:pt>
                      <c:pt idx="915">
                        <c:v>-3.80085400000006E-4</c:v>
                      </c:pt>
                      <c:pt idx="916">
                        <c:v>-3.8232760000000287E-4</c:v>
                      </c:pt>
                      <c:pt idx="917">
                        <c:v>-3.8308760000000292E-4</c:v>
                      </c:pt>
                      <c:pt idx="918">
                        <c:v>-3.8389540000000603E-4</c:v>
                      </c:pt>
                      <c:pt idx="919">
                        <c:v>-3.86665400000006E-4</c:v>
                      </c:pt>
                      <c:pt idx="920">
                        <c:v>-3.8499880000000147E-4</c:v>
                      </c:pt>
                      <c:pt idx="921">
                        <c:v>-3.8590660000000458E-4</c:v>
                      </c:pt>
                      <c:pt idx="922">
                        <c:v>-3.8885660000000457E-4</c:v>
                      </c:pt>
                      <c:pt idx="923">
                        <c:v>-3.9171660000000456E-4</c:v>
                      </c:pt>
                      <c:pt idx="924">
                        <c:v>-3.9262440000000767E-4</c:v>
                      </c:pt>
                      <c:pt idx="925">
                        <c:v>-3.9786880000000147E-4</c:v>
                      </c:pt>
                      <c:pt idx="926">
                        <c:v>-3.9815440000000768E-4</c:v>
                      </c:pt>
                      <c:pt idx="927">
                        <c:v>-3.9715780000000312E-4</c:v>
                      </c:pt>
                      <c:pt idx="928">
                        <c:v>-3.9887340000000935E-4</c:v>
                      </c:pt>
                      <c:pt idx="929">
                        <c:v>-4.000668000000048E-4</c:v>
                      </c:pt>
                      <c:pt idx="930">
                        <c:v>-4.0136020000000719E-4</c:v>
                      </c:pt>
                      <c:pt idx="931">
                        <c:v>-4.0464800000000333E-4</c:v>
                      </c:pt>
                      <c:pt idx="932">
                        <c:v>-4.0841580000000642E-4</c:v>
                      </c:pt>
                      <c:pt idx="933">
                        <c:v>-4.0966140000000574E-4</c:v>
                      </c:pt>
                      <c:pt idx="934">
                        <c:v>-4.1161920000000192E-4</c:v>
                      </c:pt>
                      <c:pt idx="935">
                        <c:v>-4.1456920000000191E-4</c:v>
                      </c:pt>
                      <c:pt idx="936">
                        <c:v>-4.1695920000000186E-4</c:v>
                      </c:pt>
                      <c:pt idx="937">
                        <c:v>-4.1996140000000572E-4</c:v>
                      </c:pt>
                      <c:pt idx="938">
                        <c:v>-4.2581800000000337E-4</c:v>
                      </c:pt>
                      <c:pt idx="939">
                        <c:v>-4.2911020000000713E-4</c:v>
                      </c:pt>
                      <c:pt idx="940">
                        <c:v>-4.3321460000000792E-4</c:v>
                      </c:pt>
                      <c:pt idx="941">
                        <c:v>-4.3778900000000169E-4</c:v>
                      </c:pt>
                      <c:pt idx="942">
                        <c:v>-4.4326560000000625E-4</c:v>
                      </c:pt>
                      <c:pt idx="943">
                        <c:v>-4.4312340000000937E-4</c:v>
                      </c:pt>
                      <c:pt idx="944">
                        <c:v>-4.4131900000000165E-4</c:v>
                      </c:pt>
                      <c:pt idx="945">
                        <c:v>-4.423690000000017E-4</c:v>
                      </c:pt>
                      <c:pt idx="946">
                        <c:v>-4.434090000000017E-4</c:v>
                      </c:pt>
                      <c:pt idx="947">
                        <c:v>-4.4169460000000786E-4</c:v>
                      </c:pt>
                      <c:pt idx="948">
                        <c:v>-4.4346680000000483E-4</c:v>
                      </c:pt>
                      <c:pt idx="949">
                        <c:v>-4.4512900000000168E-4</c:v>
                      </c:pt>
                      <c:pt idx="950">
                        <c:v>-4.4522900000000168E-4</c:v>
                      </c:pt>
                      <c:pt idx="951">
                        <c:v>-4.4484900000000172E-4</c:v>
                      </c:pt>
                      <c:pt idx="952">
                        <c:v>-4.4355680000000478E-4</c:v>
                      </c:pt>
                      <c:pt idx="953">
                        <c:v>-4.440368000000048E-4</c:v>
                      </c:pt>
                      <c:pt idx="954">
                        <c:v>-4.4312460000000788E-4</c:v>
                      </c:pt>
                      <c:pt idx="955">
                        <c:v>-4.405024000000041E-4</c:v>
                      </c:pt>
                      <c:pt idx="956">
                        <c:v>-4.378802000000072E-4</c:v>
                      </c:pt>
                      <c:pt idx="957">
                        <c:v>-4.3449800000000332E-4</c:v>
                      </c:pt>
                      <c:pt idx="958">
                        <c:v>-4.3054580000000646E-4</c:v>
                      </c:pt>
                      <c:pt idx="959">
                        <c:v>-4.2777580000000648E-4</c:v>
                      </c:pt>
                      <c:pt idx="960">
                        <c:v>-4.2810800000000332E-4</c:v>
                      </c:pt>
                      <c:pt idx="961">
                        <c:v>-4.3139460000000789E-4</c:v>
                      </c:pt>
                      <c:pt idx="962">
                        <c:v>-4.3387900000000171E-4</c:v>
                      </c:pt>
                      <c:pt idx="963">
                        <c:v>-4.390756000000062E-4</c:v>
                      </c:pt>
                      <c:pt idx="964">
                        <c:v>-4.4336000000000695E-4</c:v>
                      </c:pt>
                      <c:pt idx="965">
                        <c:v>-4.5246660000000454E-4</c:v>
                      </c:pt>
                      <c:pt idx="966">
                        <c:v>-4.5785440000000767E-4</c:v>
                      </c:pt>
                      <c:pt idx="967">
                        <c:v>-4.6639220000000385E-4</c:v>
                      </c:pt>
                      <c:pt idx="968">
                        <c:v>-4.7693000000000691E-4</c:v>
                      </c:pt>
                      <c:pt idx="969">
                        <c:v>-4.9137780000000318E-4</c:v>
                      </c:pt>
                      <c:pt idx="970">
                        <c:v>-5.1222120000000548E-4</c:v>
                      </c:pt>
                      <c:pt idx="971">
                        <c:v>-5.3758680000000477E-4</c:v>
                      </c:pt>
                      <c:pt idx="972">
                        <c:v>-5.6954240000000407E-4</c:v>
                      </c:pt>
                      <c:pt idx="973">
                        <c:v>-6.082102000000072E-4</c:v>
                      </c:pt>
                      <c:pt idx="974">
                        <c:v>-6.5222800000000339E-4</c:v>
                      </c:pt>
                      <c:pt idx="975">
                        <c:v>-6.9719020000000721E-4</c:v>
                      </c:pt>
                      <c:pt idx="976">
                        <c:v>-7.6194020000000713E-4</c:v>
                      </c:pt>
                      <c:pt idx="977">
                        <c:v>-8.3199240000000408E-4</c:v>
                      </c:pt>
                      <c:pt idx="978">
                        <c:v>-9.1186460000000787E-4</c:v>
                      </c:pt>
                      <c:pt idx="979">
                        <c:v>-1.0015090000000016E-3</c:v>
                      </c:pt>
                      <c:pt idx="980">
                        <c:v>-1.0975812000000055E-3</c:v>
                      </c:pt>
                      <c:pt idx="981">
                        <c:v>-1.1880434000000094E-3</c:v>
                      </c:pt>
                      <c:pt idx="982">
                        <c:v>-1.3086834000000094E-3</c:v>
                      </c:pt>
                      <c:pt idx="983">
                        <c:v>-1.4348056000000062E-3</c:v>
                      </c:pt>
                      <c:pt idx="984">
                        <c:v>-1.5594512000000056E-3</c:v>
                      </c:pt>
                      <c:pt idx="985">
                        <c:v>-1.6865234000000093E-3</c:v>
                      </c:pt>
                      <c:pt idx="986">
                        <c:v>-1.8083134000000094E-3</c:v>
                      </c:pt>
                      <c:pt idx="987">
                        <c:v>-1.9079734000000093E-3</c:v>
                      </c:pt>
                      <c:pt idx="988">
                        <c:v>-1.9958034000000092E-3</c:v>
                      </c:pt>
                      <c:pt idx="989">
                        <c:v>-2.0687112000000053E-3</c:v>
                      </c:pt>
                      <c:pt idx="990">
                        <c:v>-2.1283690000000015E-3</c:v>
                      </c:pt>
                      <c:pt idx="991">
                        <c:v>-2.1712802000000073E-3</c:v>
                      </c:pt>
                      <c:pt idx="992">
                        <c:v>-2.1935958000000064E-3</c:v>
                      </c:pt>
                      <c:pt idx="993">
                        <c:v>-2.202947000000005E-3</c:v>
                      </c:pt>
                      <c:pt idx="994">
                        <c:v>-2.210767000000005E-3</c:v>
                      </c:pt>
                      <c:pt idx="995">
                        <c:v>-2.2060560000000066E-3</c:v>
                      </c:pt>
                      <c:pt idx="996">
                        <c:v>-2.1975660000000067E-3</c:v>
                      </c:pt>
                      <c:pt idx="997">
                        <c:v>-2.1840216000000058E-3</c:v>
                      </c:pt>
                      <c:pt idx="998">
                        <c:v>-2.1607038000000097E-3</c:v>
                      </c:pt>
                      <c:pt idx="999">
                        <c:v>-2.1269916000000062E-3</c:v>
                      </c:pt>
                      <c:pt idx="1000">
                        <c:v>-2.0946604000000074E-3</c:v>
                      </c:pt>
                      <c:pt idx="1001">
                        <c:v>-2.0564148000000084E-3</c:v>
                      </c:pt>
                      <c:pt idx="1002">
                        <c:v>-2.0132192000000019E-3</c:v>
                      </c:pt>
                      <c:pt idx="1003">
                        <c:v>-1.9743558000000065E-3</c:v>
                      </c:pt>
                      <c:pt idx="1004">
                        <c:v>-1.927282400000004E-3</c:v>
                      </c:pt>
                      <c:pt idx="1005">
                        <c:v>-1.8784512000000054E-3</c:v>
                      </c:pt>
                      <c:pt idx="1006">
                        <c:v>-1.830390000000007E-3</c:v>
                      </c:pt>
                      <c:pt idx="1007">
                        <c:v>-1.7782244000000076E-3</c:v>
                      </c:pt>
                      <c:pt idx="1008">
                        <c:v>-1.719427800000003E-3</c:v>
                      </c:pt>
                      <c:pt idx="1009">
                        <c:v>-1.6706456000000062E-3</c:v>
                      </c:pt>
                      <c:pt idx="1010">
                        <c:v>-1.6125190000000017E-3</c:v>
                      </c:pt>
                      <c:pt idx="1011">
                        <c:v>-1.5534902000000073E-3</c:v>
                      </c:pt>
                      <c:pt idx="1012">
                        <c:v>-1.4968936000000095E-3</c:v>
                      </c:pt>
                      <c:pt idx="1013">
                        <c:v>-1.4453514000000059E-3</c:v>
                      </c:pt>
                      <c:pt idx="1014">
                        <c:v>-1.390564800000008E-3</c:v>
                      </c:pt>
                      <c:pt idx="1015">
                        <c:v>-1.3393982000000034E-3</c:v>
                      </c:pt>
                      <c:pt idx="1016">
                        <c:v>-1.2962448000000081E-3</c:v>
                      </c:pt>
                      <c:pt idx="1017">
                        <c:v>-1.2578558000000063E-3</c:v>
                      </c:pt>
                      <c:pt idx="1018">
                        <c:v>-1.2200846000000078E-3</c:v>
                      </c:pt>
                      <c:pt idx="1019">
                        <c:v>-1.1863234000000092E-3</c:v>
                      </c:pt>
                      <c:pt idx="1020">
                        <c:v>-1.1602822000000039E-3</c:v>
                      </c:pt>
                      <c:pt idx="1021">
                        <c:v>-1.1259522000000039E-3</c:v>
                      </c:pt>
                      <c:pt idx="1022">
                        <c:v>-1.0908100000000069E-3</c:v>
                      </c:pt>
                      <c:pt idx="1023">
                        <c:v>-1.0572878000000032E-3</c:v>
                      </c:pt>
                      <c:pt idx="1024">
                        <c:v>-1.025437800000003E-3</c:v>
                      </c:pt>
                      <c:pt idx="1025">
                        <c:v>-9.9525560000000629E-4</c:v>
                      </c:pt>
                      <c:pt idx="1026">
                        <c:v>-9.6640340000000936E-4</c:v>
                      </c:pt>
                      <c:pt idx="1027">
                        <c:v>-9.420412000000055E-4</c:v>
                      </c:pt>
                      <c:pt idx="1028">
                        <c:v>-9.1848120000000556E-4</c:v>
                      </c:pt>
                      <c:pt idx="1029">
                        <c:v>-8.9573900000000173E-4</c:v>
                      </c:pt>
                      <c:pt idx="1030">
                        <c:v>-8.7156680000000477E-4</c:v>
                      </c:pt>
                      <c:pt idx="1031">
                        <c:v>-8.5806900000000167E-4</c:v>
                      </c:pt>
                      <c:pt idx="1032">
                        <c:v>-8.3975900000000166E-4</c:v>
                      </c:pt>
                      <c:pt idx="1033">
                        <c:v>-8.2340680000000477E-4</c:v>
                      </c:pt>
                      <c:pt idx="1034">
                        <c:v>-8.0938680000000476E-4</c:v>
                      </c:pt>
                      <c:pt idx="1035">
                        <c:v>-7.9551460000000789E-4</c:v>
                      </c:pt>
                      <c:pt idx="1036">
                        <c:v>-7.8163240000000403E-4</c:v>
                      </c:pt>
                      <c:pt idx="1037">
                        <c:v>-7.7024020000000717E-4</c:v>
                      </c:pt>
                      <c:pt idx="1038">
                        <c:v>-7.5760800000000336E-4</c:v>
                      </c:pt>
                      <c:pt idx="1039">
                        <c:v>-7.441158000000064E-4</c:v>
                      </c:pt>
                      <c:pt idx="1040">
                        <c:v>-7.3696020000000716E-4</c:v>
                      </c:pt>
                      <c:pt idx="1041">
                        <c:v>-7.2599020000000715E-4</c:v>
                      </c:pt>
                      <c:pt idx="1042">
                        <c:v>-7.233134000000093E-4</c:v>
                      </c:pt>
                      <c:pt idx="1043">
                        <c:v>-7.2164440000000764E-4</c:v>
                      </c:pt>
                      <c:pt idx="1044">
                        <c:v>-7.1925320000000917E-4</c:v>
                      </c:pt>
                      <c:pt idx="1045">
                        <c:v>-7.1153320000000915E-4</c:v>
                      </c:pt>
                      <c:pt idx="1046">
                        <c:v>-7.0938980000000672E-4</c:v>
                      </c:pt>
                      <c:pt idx="1047">
                        <c:v>-6.9823100000000532E-4</c:v>
                      </c:pt>
                      <c:pt idx="1048">
                        <c:v>-6.8793220000000379E-4</c:v>
                      </c:pt>
                      <c:pt idx="1049">
                        <c:v>-6.7944780000000311E-4</c:v>
                      </c:pt>
                      <c:pt idx="1050">
                        <c:v>-6.7387000000000696E-4</c:v>
                      </c:pt>
                      <c:pt idx="1051">
                        <c:v>-6.6767000000000692E-4</c:v>
                      </c:pt>
                      <c:pt idx="1052">
                        <c:v>-6.6247220000000386E-4</c:v>
                      </c:pt>
                      <c:pt idx="1053">
                        <c:v>-6.5650440000000765E-4</c:v>
                      </c:pt>
                      <c:pt idx="1054">
                        <c:v>-6.5145440000000771E-4</c:v>
                      </c:pt>
                      <c:pt idx="1055">
                        <c:v>-6.4806660000000453E-4</c:v>
                      </c:pt>
                      <c:pt idx="1056">
                        <c:v>-6.4381880000000146E-4</c:v>
                      </c:pt>
                      <c:pt idx="1057">
                        <c:v>-6.3895880000000148E-4</c:v>
                      </c:pt>
                      <c:pt idx="1058">
                        <c:v>-6.3490100000000531E-4</c:v>
                      </c:pt>
                      <c:pt idx="1059">
                        <c:v>-6.2890100000000527E-4</c:v>
                      </c:pt>
                      <c:pt idx="1060">
                        <c:v>-6.2064880000000148E-4</c:v>
                      </c:pt>
                      <c:pt idx="1061">
                        <c:v>-6.1258660000000457E-4</c:v>
                      </c:pt>
                      <c:pt idx="1062">
                        <c:v>-6.041544000000077E-4</c:v>
                      </c:pt>
                      <c:pt idx="1063">
                        <c:v>-5.9118560000000621E-4</c:v>
                      </c:pt>
                      <c:pt idx="1064">
                        <c:v>-5.8255340000000933E-4</c:v>
                      </c:pt>
                      <c:pt idx="1065">
                        <c:v>-5.729190000000017E-4</c:v>
                      </c:pt>
                      <c:pt idx="1066">
                        <c:v>-5.6567900000000166E-4</c:v>
                      </c:pt>
                      <c:pt idx="1067">
                        <c:v>-5.6119340000000933E-4</c:v>
                      </c:pt>
                      <c:pt idx="1068">
                        <c:v>-5.5866000000000693E-4</c:v>
                      </c:pt>
                      <c:pt idx="1069">
                        <c:v>-5.5503440000000766E-4</c:v>
                      </c:pt>
                      <c:pt idx="1070">
                        <c:v>-5.5045440000000764E-4</c:v>
                      </c:pt>
                      <c:pt idx="1071">
                        <c:v>-5.4516220000000383E-4</c:v>
                      </c:pt>
                      <c:pt idx="1072">
                        <c:v>-5.4202220000000383E-4</c:v>
                      </c:pt>
                      <c:pt idx="1073">
                        <c:v>-5.3935220000000386E-4</c:v>
                      </c:pt>
                      <c:pt idx="1074">
                        <c:v>-5.3930440000000772E-4</c:v>
                      </c:pt>
                      <c:pt idx="1075">
                        <c:v>-5.4063880000000143E-4</c:v>
                      </c:pt>
                      <c:pt idx="1076">
                        <c:v>-5.4478540000000599E-4</c:v>
                      </c:pt>
                      <c:pt idx="1077">
                        <c:v>-5.4687540000000604E-4</c:v>
                      </c:pt>
                      <c:pt idx="1078">
                        <c:v>-5.5098540000000603E-4</c:v>
                      </c:pt>
                      <c:pt idx="1079">
                        <c:v>-5.5341320000000917E-4</c:v>
                      </c:pt>
                      <c:pt idx="1080">
                        <c:v>-5.5379440000000765E-4</c:v>
                      </c:pt>
                      <c:pt idx="1081">
                        <c:v>-5.5784780000000308E-4</c:v>
                      </c:pt>
                      <c:pt idx="1082">
                        <c:v>-5.6305120000000545E-4</c:v>
                      </c:pt>
                      <c:pt idx="1083">
                        <c:v>-5.7583680000000475E-4</c:v>
                      </c:pt>
                      <c:pt idx="1084">
                        <c:v>-5.9700120000000549E-4</c:v>
                      </c:pt>
                      <c:pt idx="1085">
                        <c:v>-6.2447000000000696E-4</c:v>
                      </c:pt>
                      <c:pt idx="1086">
                        <c:v>-6.549366000000046E-4</c:v>
                      </c:pt>
                      <c:pt idx="1087">
                        <c:v>-6.8316660000000457E-4</c:v>
                      </c:pt>
                      <c:pt idx="1088">
                        <c:v>-7.2555320000000916E-4</c:v>
                      </c:pt>
                      <c:pt idx="1089">
                        <c:v>-7.679888000000014E-4</c:v>
                      </c:pt>
                      <c:pt idx="1090">
                        <c:v>-8.1657660000000461E-4</c:v>
                      </c:pt>
                      <c:pt idx="1091">
                        <c:v>-8.7375320000000908E-4</c:v>
                      </c:pt>
                      <c:pt idx="1092">
                        <c:v>-9.4384640000000439E-4</c:v>
                      </c:pt>
                      <c:pt idx="1093">
                        <c:v>-1.0030608000000051E-3</c:v>
                      </c:pt>
                      <c:pt idx="1094">
                        <c:v>-1.0803630000000019E-3</c:v>
                      </c:pt>
                      <c:pt idx="1095">
                        <c:v>-1.1585164000000043E-3</c:v>
                      </c:pt>
                      <c:pt idx="1096">
                        <c:v>-1.2411032000000091E-3</c:v>
                      </c:pt>
                      <c:pt idx="1097">
                        <c:v>-1.3256578000000031E-3</c:v>
                      </c:pt>
                      <c:pt idx="1098">
                        <c:v>-1.4216934000000094E-3</c:v>
                      </c:pt>
                      <c:pt idx="1099">
                        <c:v>-1.5159668000000047E-3</c:v>
                      </c:pt>
                      <c:pt idx="1100">
                        <c:v>-1.6159534000000093E-3</c:v>
                      </c:pt>
                      <c:pt idx="1101">
                        <c:v>-1.7093700000000069E-3</c:v>
                      </c:pt>
                      <c:pt idx="1102">
                        <c:v>-1.7913322000000038E-3</c:v>
                      </c:pt>
                      <c:pt idx="1103">
                        <c:v>-1.8634278000000031E-3</c:v>
                      </c:pt>
                      <c:pt idx="1104">
                        <c:v>-1.9149334000000094E-3</c:v>
                      </c:pt>
                      <c:pt idx="1105">
                        <c:v>-1.9673890000000017E-3</c:v>
                      </c:pt>
                      <c:pt idx="1106">
                        <c:v>-2.015692400000004E-3</c:v>
                      </c:pt>
                      <c:pt idx="1107">
                        <c:v>-2.0660468000000048E-3</c:v>
                      </c:pt>
                      <c:pt idx="1108">
                        <c:v>-2.1111512000000056E-3</c:v>
                      </c:pt>
                      <c:pt idx="1109">
                        <c:v>-2.1542500000000069E-3</c:v>
                      </c:pt>
                      <c:pt idx="1110">
                        <c:v>-2.1807644000000079E-3</c:v>
                      </c:pt>
                      <c:pt idx="1111">
                        <c:v>-2.1994588000000016E-3</c:v>
                      </c:pt>
                      <c:pt idx="1112">
                        <c:v>-2.2116588000000012E-3</c:v>
                      </c:pt>
                      <c:pt idx="1113">
                        <c:v>-2.2180488000000014E-3</c:v>
                      </c:pt>
                      <c:pt idx="1114">
                        <c:v>-2.2171466000000042E-3</c:v>
                      </c:pt>
                      <c:pt idx="1115">
                        <c:v>-2.2132844000000078E-3</c:v>
                      </c:pt>
                      <c:pt idx="1116">
                        <c:v>-2.2026522000000038E-3</c:v>
                      </c:pt>
                      <c:pt idx="1117">
                        <c:v>-2.1856778000000033E-3</c:v>
                      </c:pt>
                      <c:pt idx="1118">
                        <c:v>-2.1615012000000054E-3</c:v>
                      </c:pt>
                      <c:pt idx="1119">
                        <c:v>-2.1383790000000019E-3</c:v>
                      </c:pt>
                      <c:pt idx="1120">
                        <c:v>-2.1094324000000041E-3</c:v>
                      </c:pt>
                      <c:pt idx="1121">
                        <c:v>-2.0814980000000032E-3</c:v>
                      </c:pt>
                      <c:pt idx="1122">
                        <c:v>-2.0487358000000067E-3</c:v>
                      </c:pt>
                      <c:pt idx="1123">
                        <c:v>-2.0170336000000094E-3</c:v>
                      </c:pt>
                      <c:pt idx="1124">
                        <c:v>-1.9822714000000056E-3</c:v>
                      </c:pt>
                      <c:pt idx="1125">
                        <c:v>-1.9464114000000057E-3</c:v>
                      </c:pt>
                      <c:pt idx="1126">
                        <c:v>-1.9091692000000019E-3</c:v>
                      </c:pt>
                      <c:pt idx="1127">
                        <c:v>-1.8749336000000096E-3</c:v>
                      </c:pt>
                      <c:pt idx="1128">
                        <c:v>-1.8360236000000095E-3</c:v>
                      </c:pt>
                      <c:pt idx="1129">
                        <c:v>-1.7996880000000033E-3</c:v>
                      </c:pt>
                      <c:pt idx="1130">
                        <c:v>-1.7646824000000041E-3</c:v>
                      </c:pt>
                      <c:pt idx="1131">
                        <c:v>-1.7308790000000016E-3</c:v>
                      </c:pt>
                      <c:pt idx="1132">
                        <c:v>-1.6968768000000048E-3</c:v>
                      </c:pt>
                      <c:pt idx="1133">
                        <c:v>-1.656484600000008E-3</c:v>
                      </c:pt>
                      <c:pt idx="1134">
                        <c:v>-1.619532400000004E-3</c:v>
                      </c:pt>
                      <c:pt idx="1135">
                        <c:v>-1.5788180000000033E-3</c:v>
                      </c:pt>
                      <c:pt idx="1136">
                        <c:v>-1.536517000000005E-3</c:v>
                      </c:pt>
                      <c:pt idx="1137">
                        <c:v>-1.5030992000000019E-3</c:v>
                      </c:pt>
                      <c:pt idx="1138">
                        <c:v>-1.4810580000000034E-3</c:v>
                      </c:pt>
                      <c:pt idx="1139">
                        <c:v>-1.4546890000000016E-3</c:v>
                      </c:pt>
                      <c:pt idx="1140">
                        <c:v>-1.429127800000003E-3</c:v>
                      </c:pt>
                      <c:pt idx="1141">
                        <c:v>-1.406663200000009E-3</c:v>
                      </c:pt>
                      <c:pt idx="1142">
                        <c:v>-1.3763910000000052E-3</c:v>
                      </c:pt>
                      <c:pt idx="1143">
                        <c:v>-1.3416722000000039E-3</c:v>
                      </c:pt>
                      <c:pt idx="1144">
                        <c:v>-1.3063934000000093E-3</c:v>
                      </c:pt>
                      <c:pt idx="1145">
                        <c:v>-1.2749190000000015E-3</c:v>
                      </c:pt>
                      <c:pt idx="1146">
                        <c:v>-1.244214600000008E-3</c:v>
                      </c:pt>
                      <c:pt idx="1147">
                        <c:v>-1.2164168000000047E-3</c:v>
                      </c:pt>
                      <c:pt idx="1148">
                        <c:v>-1.1914312000000054E-3</c:v>
                      </c:pt>
                      <c:pt idx="1149">
                        <c:v>-1.1707312000000056E-3</c:v>
                      </c:pt>
                      <c:pt idx="1150">
                        <c:v>-1.1439368000000047E-3</c:v>
                      </c:pt>
                      <c:pt idx="1151">
                        <c:v>-1.1183346000000079E-3</c:v>
                      </c:pt>
                      <c:pt idx="1152">
                        <c:v>-1.0924424000000039E-3</c:v>
                      </c:pt>
                      <c:pt idx="1153">
                        <c:v>-1.0677902000000071E-3</c:v>
                      </c:pt>
                      <c:pt idx="1154">
                        <c:v>-1.0427580000000034E-3</c:v>
                      </c:pt>
                      <c:pt idx="1155">
                        <c:v>-1.023492400000004E-3</c:v>
                      </c:pt>
                      <c:pt idx="1156">
                        <c:v>-1.003604600000008E-3</c:v>
                      </c:pt>
                      <c:pt idx="1157">
                        <c:v>-9.8467680000000491E-4</c:v>
                      </c:pt>
                      <c:pt idx="1158">
                        <c:v>-9.6960120000000555E-4</c:v>
                      </c:pt>
                      <c:pt idx="1159">
                        <c:v>-9.5424560000000622E-4</c:v>
                      </c:pt>
                      <c:pt idx="1160">
                        <c:v>-9.3927560000000622E-4</c:v>
                      </c:pt>
                      <c:pt idx="1161">
                        <c:v>-9.215356000000063E-4</c:v>
                      </c:pt>
                      <c:pt idx="1162">
                        <c:v>-9.0608560000000622E-4</c:v>
                      </c:pt>
                      <c:pt idx="1163">
                        <c:v>-8.869634000000094E-4</c:v>
                      </c:pt>
                      <c:pt idx="1164">
                        <c:v>-8.7066340000000928E-4</c:v>
                      </c:pt>
                      <c:pt idx="1165">
                        <c:v>-8.5664340000000927E-4</c:v>
                      </c:pt>
                      <c:pt idx="1166">
                        <c:v>-8.4271900000000165E-4</c:v>
                      </c:pt>
                      <c:pt idx="1167">
                        <c:v>-8.2507460000000787E-4</c:v>
                      </c:pt>
                      <c:pt idx="1168">
                        <c:v>-8.083902000000072E-4</c:v>
                      </c:pt>
                      <c:pt idx="1169">
                        <c:v>-7.9456020000000715E-4</c:v>
                      </c:pt>
                      <c:pt idx="1170">
                        <c:v>-7.7810800000000337E-4</c:v>
                      </c:pt>
                      <c:pt idx="1171">
                        <c:v>-7.6790240000000403E-4</c:v>
                      </c:pt>
                      <c:pt idx="1172">
                        <c:v>-7.6060900000000172E-4</c:v>
                      </c:pt>
                      <c:pt idx="1173">
                        <c:v>-7.5102120000000553E-4</c:v>
                      </c:pt>
                      <c:pt idx="1174">
                        <c:v>-7.3742900000000168E-4</c:v>
                      </c:pt>
                      <c:pt idx="1175">
                        <c:v>-7.2832120000000547E-4</c:v>
                      </c:pt>
                      <c:pt idx="1176">
                        <c:v>-7.1506680000000481E-4</c:v>
                      </c:pt>
                      <c:pt idx="1177">
                        <c:v>-7.047246000000079E-4</c:v>
                      </c:pt>
                      <c:pt idx="1178">
                        <c:v>-6.9503680000000483E-4</c:v>
                      </c:pt>
                      <c:pt idx="1179">
                        <c:v>-6.874590000000017E-4</c:v>
                      </c:pt>
                      <c:pt idx="1180">
                        <c:v>-6.7949120000000555E-4</c:v>
                      </c:pt>
                      <c:pt idx="1181">
                        <c:v>-6.6590460000000794E-4</c:v>
                      </c:pt>
                      <c:pt idx="1182">
                        <c:v>-6.5169580000000644E-4</c:v>
                      </c:pt>
                      <c:pt idx="1183">
                        <c:v>-6.4125920000000195E-4</c:v>
                      </c:pt>
                      <c:pt idx="1184">
                        <c:v>-6.3305480000000816E-4</c:v>
                      </c:pt>
                      <c:pt idx="1185">
                        <c:v>-6.2318820000000353E-4</c:v>
                      </c:pt>
                      <c:pt idx="1186">
                        <c:v>-6.1641820000000352E-4</c:v>
                      </c:pt>
                      <c:pt idx="1187">
                        <c:v>-6.079760000000067E-4</c:v>
                      </c:pt>
                      <c:pt idx="1188">
                        <c:v>-6.0335820000000356E-4</c:v>
                      </c:pt>
                      <c:pt idx="1189">
                        <c:v>-5.9267380000000975E-4</c:v>
                      </c:pt>
                      <c:pt idx="1190">
                        <c:v>-5.8728600000000663E-4</c:v>
                      </c:pt>
                      <c:pt idx="1191">
                        <c:v>-5.7922380000000983E-4</c:v>
                      </c:pt>
                      <c:pt idx="1192">
                        <c:v>-5.7607820000000359E-4</c:v>
                      </c:pt>
                      <c:pt idx="1193">
                        <c:v>-5.6768380000000974E-4</c:v>
                      </c:pt>
                      <c:pt idx="1194">
                        <c:v>-5.6430600000000671E-4</c:v>
                      </c:pt>
                      <c:pt idx="1195">
                        <c:v>-5.6196260000000427E-4</c:v>
                      </c:pt>
                      <c:pt idx="1196">
                        <c:v>-5.6057920000000187E-4</c:v>
                      </c:pt>
                      <c:pt idx="1197">
                        <c:v>-5.5871580000000645E-4</c:v>
                      </c:pt>
                      <c:pt idx="1198">
                        <c:v>-5.5842460000000787E-4</c:v>
                      </c:pt>
                      <c:pt idx="1199">
                        <c:v>-5.5527900000000162E-4</c:v>
                      </c:pt>
                      <c:pt idx="1200">
                        <c:v>-5.4874680000000474E-4</c:v>
                      </c:pt>
                      <c:pt idx="1201">
                        <c:v>-5.3888020000000716E-4</c:v>
                      </c:pt>
                      <c:pt idx="1202">
                        <c:v>-5.3134580000000647E-4</c:v>
                      </c:pt>
                      <c:pt idx="1203">
                        <c:v>-5.2223920000000188E-4</c:v>
                      </c:pt>
                      <c:pt idx="1204">
                        <c:v>-5.151848000000081E-4</c:v>
                      </c:pt>
                      <c:pt idx="1205">
                        <c:v>-5.0913260000000425E-4</c:v>
                      </c:pt>
                      <c:pt idx="1206">
                        <c:v>-5.0374040000000743E-4</c:v>
                      </c:pt>
                      <c:pt idx="1207">
                        <c:v>-4.9692820000000353E-4</c:v>
                      </c:pt>
                      <c:pt idx="1208">
                        <c:v>-4.9157820000000354E-4</c:v>
                      </c:pt>
                      <c:pt idx="1209">
                        <c:v>-4.8652820000000355E-4</c:v>
                      </c:pt>
                      <c:pt idx="1210">
                        <c:v>-4.855726000000043E-4</c:v>
                      </c:pt>
                      <c:pt idx="1211">
                        <c:v>-4.8218480000000811E-4</c:v>
                      </c:pt>
                      <c:pt idx="1212">
                        <c:v>-4.8141920000000188E-4</c:v>
                      </c:pt>
                      <c:pt idx="1213">
                        <c:v>-4.7937140000000569E-4</c:v>
                      </c:pt>
                      <c:pt idx="1214">
                        <c:v>-4.7694360000000955E-4</c:v>
                      </c:pt>
                      <c:pt idx="1215">
                        <c:v>-4.7126140000000572E-4</c:v>
                      </c:pt>
                      <c:pt idx="1216">
                        <c:v>-4.6898140000000571E-4</c:v>
                      </c:pt>
                      <c:pt idx="1217">
                        <c:v>-4.6554140000000575E-4</c:v>
                      </c:pt>
                      <c:pt idx="1218">
                        <c:v>-4.5986920000000192E-4</c:v>
                      </c:pt>
                      <c:pt idx="1219">
                        <c:v>-4.550992000000019E-4</c:v>
                      </c:pt>
                      <c:pt idx="1220">
                        <c:v>-4.5376360000000957E-4</c:v>
                      </c:pt>
                      <c:pt idx="1221">
                        <c:v>-4.5114580000000647E-4</c:v>
                      </c:pt>
                      <c:pt idx="1222">
                        <c:v>-4.5114020000000716E-4</c:v>
                      </c:pt>
                      <c:pt idx="1223">
                        <c:v>-4.4589580000000642E-4</c:v>
                      </c:pt>
                      <c:pt idx="1224">
                        <c:v>-4.4260360000000955E-4</c:v>
                      </c:pt>
                      <c:pt idx="1225">
                        <c:v>-4.3597700000000503E-4</c:v>
                      </c:pt>
                      <c:pt idx="1226">
                        <c:v>-4.3035260000000427E-4</c:v>
                      </c:pt>
                      <c:pt idx="1227">
                        <c:v>-4.2344600000000668E-4</c:v>
                      </c:pt>
                      <c:pt idx="1228">
                        <c:v>-4.229704000000074E-4</c:v>
                      </c:pt>
                      <c:pt idx="1229">
                        <c:v>-4.2444700000000498E-4</c:v>
                      </c:pt>
                      <c:pt idx="1230">
                        <c:v>-4.2915800000000337E-4</c:v>
                      </c:pt>
                      <c:pt idx="1231">
                        <c:v>-4.2992240000000405E-4</c:v>
                      </c:pt>
                      <c:pt idx="1232">
                        <c:v>-4.3244900000000169E-4</c:v>
                      </c:pt>
                      <c:pt idx="1233">
                        <c:v>-4.3326120000000549E-4</c:v>
                      </c:pt>
                      <c:pt idx="1234">
                        <c:v>-4.3139900000000169E-4</c:v>
                      </c:pt>
                      <c:pt idx="1235">
                        <c:v>-4.2825460000000789E-4</c:v>
                      </c:pt>
                      <c:pt idx="1236">
                        <c:v>-4.2520020000000715E-4</c:v>
                      </c:pt>
                      <c:pt idx="1237">
                        <c:v>-4.2333800000000335E-4</c:v>
                      </c:pt>
                      <c:pt idx="1238">
                        <c:v>-4.2506240000000407E-4</c:v>
                      </c:pt>
                      <c:pt idx="1239">
                        <c:v>-4.253946000000079E-4</c:v>
                      </c:pt>
                      <c:pt idx="1240">
                        <c:v>-4.2662900000000166E-4</c:v>
                      </c:pt>
                      <c:pt idx="1241">
                        <c:v>-4.2729340000000933E-4</c:v>
                      </c:pt>
                      <c:pt idx="1242">
                        <c:v>-4.2953000000000695E-4</c:v>
                      </c:pt>
                      <c:pt idx="1243">
                        <c:v>-4.3034220000000382E-4</c:v>
                      </c:pt>
                      <c:pt idx="1244">
                        <c:v>-4.3115440000000767E-4</c:v>
                      </c:pt>
                      <c:pt idx="1245">
                        <c:v>-4.3263660000000456E-4</c:v>
                      </c:pt>
                      <c:pt idx="1246">
                        <c:v>-4.3486880000000145E-4</c:v>
                      </c:pt>
                      <c:pt idx="1247">
                        <c:v>-4.2887000000000697E-4</c:v>
                      </c:pt>
                      <c:pt idx="1248">
                        <c:v>-4.2210120000000552E-4</c:v>
                      </c:pt>
                      <c:pt idx="1249">
                        <c:v>-4.1947900000000168E-4</c:v>
                      </c:pt>
                      <c:pt idx="1250">
                        <c:v>-4.1261020000000716E-4</c:v>
                      </c:pt>
                      <c:pt idx="1251">
                        <c:v>-4.0732360000000955E-4</c:v>
                      </c:pt>
                      <c:pt idx="1252">
                        <c:v>-4.1036800000000335E-4</c:v>
                      </c:pt>
                      <c:pt idx="1253">
                        <c:v>-4.1332240000000408E-4</c:v>
                      </c:pt>
                      <c:pt idx="1254">
                        <c:v>-4.122302000000072E-4</c:v>
                      </c:pt>
                      <c:pt idx="1255">
                        <c:v>-4.0984580000000644E-4</c:v>
                      </c:pt>
                      <c:pt idx="1256">
                        <c:v>-4.0737140000000573E-4</c:v>
                      </c:pt>
                      <c:pt idx="1257">
                        <c:v>-4.037948000000081E-4</c:v>
                      </c:pt>
                      <c:pt idx="1258">
                        <c:v>-4.0040820000000358E-4</c:v>
                      </c:pt>
                      <c:pt idx="1259">
                        <c:v>-3.9831380000000978E-4</c:v>
                      </c:pt>
                      <c:pt idx="1260">
                        <c:v>-4.0303040000000737E-4</c:v>
                      </c:pt>
                      <c:pt idx="1261">
                        <c:v>-4.0074600000000667E-4</c:v>
                      </c:pt>
                      <c:pt idx="1262">
                        <c:v>-4.038004000000074E-4</c:v>
                      </c:pt>
                      <c:pt idx="1263">
                        <c:v>-4.0794700000000502E-4</c:v>
                      </c:pt>
                      <c:pt idx="1264">
                        <c:v>-4.1118140000000571E-4</c:v>
                      </c:pt>
                      <c:pt idx="1265">
                        <c:v>-4.0789480000000809E-4</c:v>
                      </c:pt>
                      <c:pt idx="1266">
                        <c:v>-4.1338140000000577E-4</c:v>
                      </c:pt>
                      <c:pt idx="1267">
                        <c:v>-4.1471140000000573E-4</c:v>
                      </c:pt>
                      <c:pt idx="1268">
                        <c:v>-4.1295480000000812E-4</c:v>
                      </c:pt>
                      <c:pt idx="1269">
                        <c:v>-4.1357260000000429E-4</c:v>
                      </c:pt>
                      <c:pt idx="1270">
                        <c:v>-4.1519260000000432E-4</c:v>
                      </c:pt>
                      <c:pt idx="1271">
                        <c:v>-4.131460000000067E-4</c:v>
                      </c:pt>
                      <c:pt idx="1272">
                        <c:v>-4.1367380000000974E-4</c:v>
                      </c:pt>
                      <c:pt idx="1273">
                        <c:v>-4.1667600000000666E-4</c:v>
                      </c:pt>
                      <c:pt idx="1274">
                        <c:v>-4.1957820000000352E-4</c:v>
                      </c:pt>
                      <c:pt idx="1275">
                        <c:v>-4.2406260000000428E-4</c:v>
                      </c:pt>
                      <c:pt idx="1276">
                        <c:v>-4.2896920000000188E-4</c:v>
                      </c:pt>
                      <c:pt idx="1277">
                        <c:v>-4.3388580000000646E-4</c:v>
                      </c:pt>
                      <c:pt idx="1278">
                        <c:v>-4.368402000000072E-4</c:v>
                      </c:pt>
                      <c:pt idx="1279">
                        <c:v>-4.3936240000000404E-4</c:v>
                      </c:pt>
                      <c:pt idx="1280">
                        <c:v>-4.4346680000000483E-4</c:v>
                      </c:pt>
                      <c:pt idx="1281">
                        <c:v>-4.4951340000000937E-4</c:v>
                      </c:pt>
                      <c:pt idx="1282">
                        <c:v>-4.5418780000000309E-4</c:v>
                      </c:pt>
                      <c:pt idx="1283">
                        <c:v>-4.5757000000000696E-4</c:v>
                      </c:pt>
                      <c:pt idx="1284">
                        <c:v>-4.5853000000000696E-4</c:v>
                      </c:pt>
                      <c:pt idx="1285">
                        <c:v>-4.5771780000000315E-4</c:v>
                      </c:pt>
                      <c:pt idx="1286">
                        <c:v>-4.5438340000000934E-4</c:v>
                      </c:pt>
                      <c:pt idx="1287">
                        <c:v>-4.5242120000000554E-4</c:v>
                      </c:pt>
                      <c:pt idx="1288">
                        <c:v>-4.5118120000000553E-4</c:v>
                      </c:pt>
                      <c:pt idx="1289">
                        <c:v>-4.5004120000000547E-4</c:v>
                      </c:pt>
                      <c:pt idx="1290">
                        <c:v>-4.4890120000000552E-4</c:v>
                      </c:pt>
                      <c:pt idx="1291">
                        <c:v>-4.4823120000000549E-4</c:v>
                      </c:pt>
                      <c:pt idx="1292">
                        <c:v>-4.4661120000000551E-4</c:v>
                      </c:pt>
                      <c:pt idx="1293">
                        <c:v>-4.4407900000000168E-4</c:v>
                      </c:pt>
                      <c:pt idx="1294">
                        <c:v>-4.4293900000000168E-4</c:v>
                      </c:pt>
                      <c:pt idx="1295">
                        <c:v>-4.4260120000000553E-4</c:v>
                      </c:pt>
                      <c:pt idx="1296">
                        <c:v>-4.4112340000000932E-4</c:v>
                      </c:pt>
                      <c:pt idx="1297">
                        <c:v>-4.4050560000000622E-4</c:v>
                      </c:pt>
                      <c:pt idx="1298">
                        <c:v>-4.3968780000000311E-4</c:v>
                      </c:pt>
                      <c:pt idx="1299">
                        <c:v>-4.3831000000000696E-4</c:v>
                      </c:pt>
                      <c:pt idx="1300">
                        <c:v>-4.365422000000038E-4</c:v>
                      </c:pt>
                      <c:pt idx="1301">
                        <c:v>-4.3368220000000388E-4</c:v>
                      </c:pt>
                      <c:pt idx="1302">
                        <c:v>-4.3182440000000765E-4</c:v>
                      </c:pt>
                      <c:pt idx="1303">
                        <c:v>-4.3143880000000144E-4</c:v>
                      </c:pt>
                      <c:pt idx="1304">
                        <c:v>-4.3301540000000602E-4</c:v>
                      </c:pt>
                      <c:pt idx="1305">
                        <c:v>-4.30435400000006E-4</c:v>
                      </c:pt>
                      <c:pt idx="1306">
                        <c:v>-4.287676000000029E-4</c:v>
                      </c:pt>
                      <c:pt idx="1307">
                        <c:v>-4.2876200000000364E-4</c:v>
                      </c:pt>
                      <c:pt idx="1308">
                        <c:v>-4.2652420000000745E-4</c:v>
                      </c:pt>
                      <c:pt idx="1309">
                        <c:v>-4.215220000000036E-4</c:v>
                      </c:pt>
                      <c:pt idx="1310">
                        <c:v>-4.1994420000000744E-4</c:v>
                      </c:pt>
                      <c:pt idx="1311">
                        <c:v>-4.1803420000000746E-4</c:v>
                      </c:pt>
                      <c:pt idx="1312">
                        <c:v>-4.1417200000000361E-4</c:v>
                      </c:pt>
                      <c:pt idx="1313">
                        <c:v>-4.1116980000000674E-4</c:v>
                      </c:pt>
                      <c:pt idx="1314">
                        <c:v>-4.073076000000029E-4</c:v>
                      </c:pt>
                      <c:pt idx="1315">
                        <c:v>-4.03635400000006E-4</c:v>
                      </c:pt>
                      <c:pt idx="1316">
                        <c:v>-3.9887100000000528E-4</c:v>
                      </c:pt>
                      <c:pt idx="1317">
                        <c:v>-3.9429660000000458E-4</c:v>
                      </c:pt>
                      <c:pt idx="1318">
                        <c:v>-3.8991220000000383E-4</c:v>
                      </c:pt>
                      <c:pt idx="1319">
                        <c:v>-3.8223120000000551E-4</c:v>
                      </c:pt>
                      <c:pt idx="1320">
                        <c:v>-3.7518240000000404E-4</c:v>
                      </c:pt>
                      <c:pt idx="1321">
                        <c:v>-3.6812360000000957E-4</c:v>
                      </c:pt>
                      <c:pt idx="1322">
                        <c:v>-3.6569140000000574E-4</c:v>
                      </c:pt>
                      <c:pt idx="1323">
                        <c:v>-3.6040480000000812E-4</c:v>
                      </c:pt>
                      <c:pt idx="1324">
                        <c:v>-3.5787260000000429E-4</c:v>
                      </c:pt>
                      <c:pt idx="1325">
                        <c:v>-3.5482820000000355E-4</c:v>
                      </c:pt>
                      <c:pt idx="1326">
                        <c:v>-3.5287600000000668E-4</c:v>
                      </c:pt>
                      <c:pt idx="1327">
                        <c:v>-3.4686720000000522E-4</c:v>
                      </c:pt>
                      <c:pt idx="1328">
                        <c:v>-3.4510500000000142E-4</c:v>
                      </c:pt>
                      <c:pt idx="1329">
                        <c:v>-3.4334280000000451E-4</c:v>
                      </c:pt>
                      <c:pt idx="1330">
                        <c:v>-3.4348500000000139E-4</c:v>
                      </c:pt>
                      <c:pt idx="1331">
                        <c:v>-3.4400720000000523E-4</c:v>
                      </c:pt>
                      <c:pt idx="1332">
                        <c:v>-3.4452940000000908E-4</c:v>
                      </c:pt>
                      <c:pt idx="1333">
                        <c:v>-3.4448160000000595E-4</c:v>
                      </c:pt>
                      <c:pt idx="1334">
                        <c:v>-3.4652820000000356E-4</c:v>
                      </c:pt>
                      <c:pt idx="1335">
                        <c:v>-3.4777260000000426E-4</c:v>
                      </c:pt>
                      <c:pt idx="1336">
                        <c:v>-3.5038920000000191E-4</c:v>
                      </c:pt>
                      <c:pt idx="1337">
                        <c:v>-3.5310580000000644E-4</c:v>
                      </c:pt>
                      <c:pt idx="1338">
                        <c:v>-3.5630240000000406E-4</c:v>
                      </c:pt>
                      <c:pt idx="1339">
                        <c:v>-3.5601240000000405E-4</c:v>
                      </c:pt>
                      <c:pt idx="1340">
                        <c:v>-3.5387020000000717E-4</c:v>
                      </c:pt>
                      <c:pt idx="1341">
                        <c:v>-3.5085800000000337E-4</c:v>
                      </c:pt>
                      <c:pt idx="1342">
                        <c:v>-3.5043020000000716E-4</c:v>
                      </c:pt>
                      <c:pt idx="1343">
                        <c:v>-3.5010240000000407E-4</c:v>
                      </c:pt>
                      <c:pt idx="1344">
                        <c:v>-3.5242900000000165E-4</c:v>
                      </c:pt>
                      <c:pt idx="1345">
                        <c:v>-3.5438560000000625E-4</c:v>
                      </c:pt>
                      <c:pt idx="1346">
                        <c:v>-3.5720220000000385E-4</c:v>
                      </c:pt>
                      <c:pt idx="1347">
                        <c:v>-3.5586220000000384E-4</c:v>
                      </c:pt>
                      <c:pt idx="1348">
                        <c:v>-3.5591440000000765E-4</c:v>
                      </c:pt>
                      <c:pt idx="1349">
                        <c:v>-3.545744000000077E-4</c:v>
                      </c:pt>
                      <c:pt idx="1350">
                        <c:v>-3.5652660000000456E-4</c:v>
                      </c:pt>
                      <c:pt idx="1351">
                        <c:v>-3.5552440000000769E-4</c:v>
                      </c:pt>
                      <c:pt idx="1352">
                        <c:v>-3.5462220000000383E-4</c:v>
                      </c:pt>
                      <c:pt idx="1353">
                        <c:v>-3.5581440000000765E-4</c:v>
                      </c:pt>
                      <c:pt idx="1354">
                        <c:v>-3.5223780000000313E-4</c:v>
                      </c:pt>
                      <c:pt idx="1355">
                        <c:v>-3.4657120000000549E-4</c:v>
                      </c:pt>
                      <c:pt idx="1356">
                        <c:v>-3.4642340000000935E-4</c:v>
                      </c:pt>
                      <c:pt idx="1357">
                        <c:v>-3.4489340000000933E-4</c:v>
                      </c:pt>
                      <c:pt idx="1358">
                        <c:v>-3.4136900000000168E-4</c:v>
                      </c:pt>
                      <c:pt idx="1359">
                        <c:v>-3.3993900000000167E-4</c:v>
                      </c:pt>
                      <c:pt idx="1360">
                        <c:v>-3.4123120000000549E-4</c:v>
                      </c:pt>
                      <c:pt idx="1361">
                        <c:v>-3.3717460000000788E-4</c:v>
                      </c:pt>
                      <c:pt idx="1362">
                        <c:v>-3.3451020000000716E-4</c:v>
                      </c:pt>
                      <c:pt idx="1363">
                        <c:v>-3.3760680000000478E-4</c:v>
                      </c:pt>
                      <c:pt idx="1364">
                        <c:v>-3.393212000000055E-4</c:v>
                      </c:pt>
                      <c:pt idx="1365">
                        <c:v>-3.4241780000000312E-4</c:v>
                      </c:pt>
                      <c:pt idx="1366">
                        <c:v>-3.4384220000000383E-4</c:v>
                      </c:pt>
                      <c:pt idx="1367">
                        <c:v>-3.4556660000000455E-4</c:v>
                      </c:pt>
                      <c:pt idx="1368">
                        <c:v>-3.4737660000000458E-4</c:v>
                      </c:pt>
                      <c:pt idx="1369">
                        <c:v>-3.5027880000000145E-4</c:v>
                      </c:pt>
                      <c:pt idx="1370">
                        <c:v>-3.5071660000000459E-4</c:v>
                      </c:pt>
                      <c:pt idx="1371">
                        <c:v>-3.5299660000000455E-4</c:v>
                      </c:pt>
                      <c:pt idx="1372">
                        <c:v>-3.536244000000077E-4</c:v>
                      </c:pt>
                      <c:pt idx="1373">
                        <c:v>-3.5105000000000693E-4</c:v>
                      </c:pt>
                      <c:pt idx="1374">
                        <c:v>-3.4599120000000552E-4</c:v>
                      </c:pt>
                      <c:pt idx="1375">
                        <c:v>-3.4361680000000481E-4</c:v>
                      </c:pt>
                      <c:pt idx="1376">
                        <c:v>-3.3985020000000716E-4</c:v>
                      </c:pt>
                      <c:pt idx="1377">
                        <c:v>-3.3727580000000645E-4</c:v>
                      </c:pt>
                      <c:pt idx="1378">
                        <c:v>-3.3627360000000958E-4</c:v>
                      </c:pt>
                      <c:pt idx="1379">
                        <c:v>-3.3803580000000644E-4</c:v>
                      </c:pt>
                      <c:pt idx="1380">
                        <c:v>-3.3960800000000334E-4</c:v>
                      </c:pt>
                      <c:pt idx="1381">
                        <c:v>-3.4266240000000407E-4</c:v>
                      </c:pt>
                      <c:pt idx="1382">
                        <c:v>-3.4599680000000477E-4</c:v>
                      </c:pt>
                      <c:pt idx="1383">
                        <c:v>-3.4785900000000169E-4</c:v>
                      </c:pt>
                      <c:pt idx="1384">
                        <c:v>-3.5019120000000551E-4</c:v>
                      </c:pt>
                      <c:pt idx="1385">
                        <c:v>-3.5114120000000551E-4</c:v>
                      </c:pt>
                      <c:pt idx="1386">
                        <c:v>-3.4994900000000169E-4</c:v>
                      </c:pt>
                      <c:pt idx="1387">
                        <c:v>-3.4994900000000169E-4</c:v>
                      </c:pt>
                      <c:pt idx="1388">
                        <c:v>-3.4985900000000168E-4</c:v>
                      </c:pt>
                      <c:pt idx="1389">
                        <c:v>-3.4514240000000409E-4</c:v>
                      </c:pt>
                      <c:pt idx="1390">
                        <c:v>-3.4246800000000332E-4</c:v>
                      </c:pt>
                      <c:pt idx="1391">
                        <c:v>-3.4027360000000957E-4</c:v>
                      </c:pt>
                      <c:pt idx="1392">
                        <c:v>-3.36797000000005E-4</c:v>
                      </c:pt>
                      <c:pt idx="1393">
                        <c:v>-3.3332040000000741E-4</c:v>
                      </c:pt>
                      <c:pt idx="1394">
                        <c:v>-3.3518260000000427E-4</c:v>
                      </c:pt>
                      <c:pt idx="1395">
                        <c:v>-3.3322040000000741E-4</c:v>
                      </c:pt>
                      <c:pt idx="1396">
                        <c:v>-3.3117820000000354E-4</c:v>
                      </c:pt>
                      <c:pt idx="1397">
                        <c:v>-3.3160040000000738E-4</c:v>
                      </c:pt>
                      <c:pt idx="1398">
                        <c:v>-3.34797000000005E-4</c:v>
                      </c:pt>
                      <c:pt idx="1399">
                        <c:v>-3.3541920000000191E-4</c:v>
                      </c:pt>
                      <c:pt idx="1400">
                        <c:v>-3.3918580000000644E-4</c:v>
                      </c:pt>
                      <c:pt idx="1401">
                        <c:v>-3.4185020000000716E-4</c:v>
                      </c:pt>
                      <c:pt idx="1402">
                        <c:v>-3.4065800000000334E-4</c:v>
                      </c:pt>
                      <c:pt idx="1403">
                        <c:v>-3.3651140000000572E-4</c:v>
                      </c:pt>
                      <c:pt idx="1404">
                        <c:v>-3.3236480000000811E-4</c:v>
                      </c:pt>
                      <c:pt idx="1405">
                        <c:v>-3.3355700000000499E-4</c:v>
                      </c:pt>
                      <c:pt idx="1406">
                        <c:v>-3.3594140000000575E-4</c:v>
                      </c:pt>
                      <c:pt idx="1407">
                        <c:v>-3.4004020000000717E-4</c:v>
                      </c:pt>
                      <c:pt idx="1408">
                        <c:v>-3.4432900000000167E-4</c:v>
                      </c:pt>
                      <c:pt idx="1409">
                        <c:v>-3.4842780000000309E-4</c:v>
                      </c:pt>
                      <c:pt idx="1410">
                        <c:v>-3.4718780000000314E-4</c:v>
                      </c:pt>
                      <c:pt idx="1411">
                        <c:v>-3.4308340000000935E-4</c:v>
                      </c:pt>
                      <c:pt idx="1412">
                        <c:v>-3.3984900000000166E-4</c:v>
                      </c:pt>
                      <c:pt idx="1413">
                        <c:v>-3.3660460000000791E-4</c:v>
                      </c:pt>
                      <c:pt idx="1414">
                        <c:v>-3.3484240000000406E-4</c:v>
                      </c:pt>
                      <c:pt idx="1415">
                        <c:v>-3.3159800000000337E-4</c:v>
                      </c:pt>
                      <c:pt idx="1416">
                        <c:v>-3.2964580000000645E-4</c:v>
                      </c:pt>
                      <c:pt idx="1417">
                        <c:v>-3.2907580000000647E-4</c:v>
                      </c:pt>
                      <c:pt idx="1418">
                        <c:v>-3.3402460000000789E-4</c:v>
                      </c:pt>
                      <c:pt idx="1419">
                        <c:v>-3.3770120000000553E-4</c:v>
                      </c:pt>
                      <c:pt idx="1420">
                        <c:v>-3.4404220000000383E-4</c:v>
                      </c:pt>
                      <c:pt idx="1421">
                        <c:v>-3.4918100000000526E-4</c:v>
                      </c:pt>
                      <c:pt idx="1422">
                        <c:v>-3.5018320000000913E-4</c:v>
                      </c:pt>
                      <c:pt idx="1423">
                        <c:v>-3.4546660000000454E-4</c:v>
                      </c:pt>
                      <c:pt idx="1424">
                        <c:v>-3.3998000000000697E-4</c:v>
                      </c:pt>
                      <c:pt idx="1425">
                        <c:v>-3.3559560000000622E-4</c:v>
                      </c:pt>
                      <c:pt idx="1426">
                        <c:v>-3.3121120000000553E-4</c:v>
                      </c:pt>
                      <c:pt idx="1427">
                        <c:v>-3.2997120000000552E-4</c:v>
                      </c:pt>
                      <c:pt idx="1428">
                        <c:v>-3.3030340000000935E-4</c:v>
                      </c:pt>
                      <c:pt idx="1429">
                        <c:v>-3.3002340000000933E-4</c:v>
                      </c:pt>
                      <c:pt idx="1430">
                        <c:v>-3.3168560000000624E-4</c:v>
                      </c:pt>
                      <c:pt idx="1431">
                        <c:v>-3.3059340000000936E-4</c:v>
                      </c:pt>
                      <c:pt idx="1432">
                        <c:v>-3.3040340000000935E-4</c:v>
                      </c:pt>
                      <c:pt idx="1433">
                        <c:v>-3.3297780000000313E-4</c:v>
                      </c:pt>
                      <c:pt idx="1434">
                        <c:v>-3.3555220000000384E-4</c:v>
                      </c:pt>
                      <c:pt idx="1435">
                        <c:v>-3.3664440000000766E-4</c:v>
                      </c:pt>
                      <c:pt idx="1436">
                        <c:v>-3.3716660000000456E-4</c:v>
                      </c:pt>
                      <c:pt idx="1437">
                        <c:v>-3.3807880000000148E-4</c:v>
                      </c:pt>
                      <c:pt idx="1438">
                        <c:v>-3.3759880000000145E-4</c:v>
                      </c:pt>
                      <c:pt idx="1439">
                        <c:v>-3.3368440000000767E-4</c:v>
                      </c:pt>
                      <c:pt idx="1440">
                        <c:v>-3.2892000000000695E-4</c:v>
                      </c:pt>
                      <c:pt idx="1441">
                        <c:v>-3.2740000000000693E-4</c:v>
                      </c:pt>
                      <c:pt idx="1442">
                        <c:v>-3.2300560000000624E-4</c:v>
                      </c:pt>
                      <c:pt idx="1443">
                        <c:v>-3.1981340000000936E-4</c:v>
                      </c:pt>
                      <c:pt idx="1444">
                        <c:v>-3.1848340000000935E-4</c:v>
                      </c:pt>
                      <c:pt idx="1445">
                        <c:v>-3.1800340000000932E-4</c:v>
                      </c:pt>
                      <c:pt idx="1446">
                        <c:v>-3.1762340000000936E-4</c:v>
                      </c:pt>
                      <c:pt idx="1447">
                        <c:v>-3.156712000000055E-4</c:v>
                      </c:pt>
                      <c:pt idx="1448">
                        <c:v>-3.1471120000000551E-4</c:v>
                      </c:pt>
                      <c:pt idx="1449">
                        <c:v>-3.1495340000000933E-4</c:v>
                      </c:pt>
                      <c:pt idx="1450">
                        <c:v>-3.1748000000000697E-4</c:v>
                      </c:pt>
                      <c:pt idx="1451">
                        <c:v>-3.1923660000000457E-4</c:v>
                      </c:pt>
                      <c:pt idx="1452">
                        <c:v>-3.1943100000000527E-4</c:v>
                      </c:pt>
                      <c:pt idx="1453">
                        <c:v>-3.2118760000000287E-4</c:v>
                      </c:pt>
                      <c:pt idx="1454">
                        <c:v>-3.2056980000000671E-4</c:v>
                      </c:pt>
                      <c:pt idx="1455">
                        <c:v>-3.1885980000000673E-4</c:v>
                      </c:pt>
                      <c:pt idx="1456">
                        <c:v>-3.1694980000000674E-4</c:v>
                      </c:pt>
                      <c:pt idx="1457">
                        <c:v>-3.1928640000000432E-4</c:v>
                      </c:pt>
                      <c:pt idx="1458">
                        <c:v>-3.1846860000000815E-4</c:v>
                      </c:pt>
                      <c:pt idx="1459">
                        <c:v>-3.2042520000000581E-4</c:v>
                      </c:pt>
                      <c:pt idx="1460">
                        <c:v>-3.2079960000000652E-4</c:v>
                      </c:pt>
                      <c:pt idx="1461">
                        <c:v>-3.2294620000000414E-4</c:v>
                      </c:pt>
                      <c:pt idx="1462">
                        <c:v>-3.2380060000000482E-4</c:v>
                      </c:pt>
                      <c:pt idx="1463">
                        <c:v>-3.2356280000000174E-4</c:v>
                      </c:pt>
                      <c:pt idx="1464">
                        <c:v>-3.2332500000000554E-4</c:v>
                      </c:pt>
                      <c:pt idx="1465">
                        <c:v>-3.231872000000094E-4</c:v>
                      </c:pt>
                      <c:pt idx="1466">
                        <c:v>-3.2075500000000557E-4</c:v>
                      </c:pt>
                      <c:pt idx="1467">
                        <c:v>-3.1979500000000558E-4</c:v>
                      </c:pt>
                      <c:pt idx="1468">
                        <c:v>-3.2208940000000627E-4</c:v>
                      </c:pt>
                      <c:pt idx="1469">
                        <c:v>-3.2437380000000703E-4</c:v>
                      </c:pt>
                      <c:pt idx="1470">
                        <c:v>-3.287104000000046E-4</c:v>
                      </c:pt>
                      <c:pt idx="1471">
                        <c:v>-3.3223480000000536E-4</c:v>
                      </c:pt>
                      <c:pt idx="1472">
                        <c:v>-3.3724140000000296E-4</c:v>
                      </c:pt>
                      <c:pt idx="1473">
                        <c:v>-3.3762140000000298E-4</c:v>
                      </c:pt>
                      <c:pt idx="1474">
                        <c:v>-3.3801140000000294E-4</c:v>
                      </c:pt>
                      <c:pt idx="1475">
                        <c:v>-3.3762140000000298E-4</c:v>
                      </c:pt>
                      <c:pt idx="1476">
                        <c:v>-3.3528920000000604E-4</c:v>
                      </c:pt>
                      <c:pt idx="1477">
                        <c:v>-3.3295700000000915E-4</c:v>
                      </c:pt>
                      <c:pt idx="1478">
                        <c:v>-3.2885260000000153E-4</c:v>
                      </c:pt>
                      <c:pt idx="1479">
                        <c:v>-3.2484820000000774E-4</c:v>
                      </c:pt>
                      <c:pt idx="1480">
                        <c:v>-3.1975160000000319E-4</c:v>
                      </c:pt>
                      <c:pt idx="1481">
                        <c:v>-3.1345280000000172E-4</c:v>
                      </c:pt>
                      <c:pt idx="1482">
                        <c:v>-3.0716400000000723E-4</c:v>
                      </c:pt>
                      <c:pt idx="1483">
                        <c:v>-3.058818000000034E-4</c:v>
                      </c:pt>
                      <c:pt idx="1484">
                        <c:v>-3.0263740000000959E-4</c:v>
                      </c:pt>
                      <c:pt idx="1485">
                        <c:v>-3.0215740000000962E-4</c:v>
                      </c:pt>
                      <c:pt idx="1486">
                        <c:v>-3.0654620000000412E-4</c:v>
                      </c:pt>
                      <c:pt idx="1487">
                        <c:v>-3.0940500000000554E-4</c:v>
                      </c:pt>
                      <c:pt idx="1488">
                        <c:v>-3.1088160000000318E-4</c:v>
                      </c:pt>
                      <c:pt idx="1489">
                        <c:v>-3.0869160000000318E-4</c:v>
                      </c:pt>
                      <c:pt idx="1490">
                        <c:v>-3.0611160000000316E-4</c:v>
                      </c:pt>
                      <c:pt idx="1491">
                        <c:v>-3.0086720000000941E-4</c:v>
                      </c:pt>
                      <c:pt idx="1492">
                        <c:v>-2.9843500000000558E-4</c:v>
                      </c:pt>
                      <c:pt idx="1493">
                        <c:v>-2.9514280000000171E-4</c:v>
                      </c:pt>
                      <c:pt idx="1494">
                        <c:v>-2.9571720000000942E-4</c:v>
                      </c:pt>
                      <c:pt idx="1495">
                        <c:v>-3.0014820000000774E-4</c:v>
                      </c:pt>
                      <c:pt idx="1496">
                        <c:v>-3.0577140000000294E-4</c:v>
                      </c:pt>
                      <c:pt idx="1497">
                        <c:v>-3.085402000000044E-4</c:v>
                      </c:pt>
                      <c:pt idx="1498">
                        <c:v>-3.0896680000000199E-4</c:v>
                      </c:pt>
                      <c:pt idx="1499">
                        <c:v>-3.0552680000000204E-4</c:v>
                      </c:pt>
                      <c:pt idx="1500">
                        <c:v>-2.9804020000000442E-4</c:v>
                      </c:pt>
                      <c:pt idx="1501">
                        <c:v>-2.9113360000000677E-4</c:v>
                      </c:pt>
                      <c:pt idx="1502">
                        <c:v>-2.8569920000000608E-4</c:v>
                      </c:pt>
                      <c:pt idx="1503">
                        <c:v>-2.8622140000000298E-4</c:v>
                      </c:pt>
                      <c:pt idx="1504">
                        <c:v>-2.9089020000000438E-4</c:v>
                      </c:pt>
                      <c:pt idx="1505">
                        <c:v>-2.976112000000097E-4</c:v>
                      </c:pt>
                      <c:pt idx="1506">
                        <c:v>-3.0333000000000416E-4</c:v>
                      </c:pt>
                      <c:pt idx="1507">
                        <c:v>-3.0914880000000561E-4</c:v>
                      </c:pt>
                      <c:pt idx="1508">
                        <c:v>-3.1281540000000326E-4</c:v>
                      </c:pt>
                      <c:pt idx="1509">
                        <c:v>-3.1362760000000706E-4</c:v>
                      </c:pt>
                      <c:pt idx="1510">
                        <c:v>-3.1443980000000398E-4</c:v>
                      </c:pt>
                      <c:pt idx="1511">
                        <c:v>-3.1448200000000779E-4</c:v>
                      </c:pt>
                      <c:pt idx="1512">
                        <c:v>-3.150042000000047E-4</c:v>
                      </c:pt>
                      <c:pt idx="1513">
                        <c:v>-3.1619640000000158E-4</c:v>
                      </c:pt>
                      <c:pt idx="1514">
                        <c:v>-3.1619640000000158E-4</c:v>
                      </c:pt>
                      <c:pt idx="1515">
                        <c:v>-3.1381200000000776E-4</c:v>
                      </c:pt>
                      <c:pt idx="1516">
                        <c:v>-3.1190760000000708E-4</c:v>
                      </c:pt>
                      <c:pt idx="1517">
                        <c:v>-3.1238760000000705E-4</c:v>
                      </c:pt>
                      <c:pt idx="1518">
                        <c:v>-3.1410760000000708E-4</c:v>
                      </c:pt>
                      <c:pt idx="1519">
                        <c:v>-3.1572760000000706E-4</c:v>
                      </c:pt>
                      <c:pt idx="1520">
                        <c:v>-3.1834980000000396E-4</c:v>
                      </c:pt>
                      <c:pt idx="1521">
                        <c:v>-3.1810760000000707E-4</c:v>
                      </c:pt>
                      <c:pt idx="1522">
                        <c:v>-3.1630320000000634E-4</c:v>
                      </c:pt>
                      <c:pt idx="1523">
                        <c:v>-3.1333880000000561E-4</c:v>
                      </c:pt>
                      <c:pt idx="1524">
                        <c:v>-3.1038440000000488E-4</c:v>
                      </c:pt>
                      <c:pt idx="1525">
                        <c:v>-3.0753000000000421E-4</c:v>
                      </c:pt>
                      <c:pt idx="1526">
                        <c:v>-3.0900220000000799E-4</c:v>
                      </c:pt>
                      <c:pt idx="1527">
                        <c:v>-3.0642780000000728E-4</c:v>
                      </c:pt>
                      <c:pt idx="1528">
                        <c:v>-3.0347340000000655E-4</c:v>
                      </c:pt>
                      <c:pt idx="1529">
                        <c:v>-3.019012000000097E-4</c:v>
                      </c:pt>
                      <c:pt idx="1530">
                        <c:v>-2.9875680000000202E-4</c:v>
                      </c:pt>
                      <c:pt idx="1531">
                        <c:v>-2.9523240000000825E-4</c:v>
                      </c:pt>
                      <c:pt idx="1532">
                        <c:v>-2.9289020000000443E-4</c:v>
                      </c:pt>
                      <c:pt idx="1533">
                        <c:v>-2.9046800000000753E-4</c:v>
                      </c:pt>
                      <c:pt idx="1534">
                        <c:v>-2.9265240000000823E-4</c:v>
                      </c:pt>
                      <c:pt idx="1535">
                        <c:v>-2.8755580000000368E-4</c:v>
                      </c:pt>
                      <c:pt idx="1536">
                        <c:v>-2.8807800000000752E-4</c:v>
                      </c:pt>
                      <c:pt idx="1537">
                        <c:v>-2.914646000000051E-4</c:v>
                      </c:pt>
                      <c:pt idx="1538">
                        <c:v>-2.9513120000000968E-4</c:v>
                      </c:pt>
                      <c:pt idx="1539">
                        <c:v>-2.9418120000000968E-4</c:v>
                      </c:pt>
                      <c:pt idx="1540">
                        <c:v>-3.0052220000000799E-4</c:v>
                      </c:pt>
                      <c:pt idx="1541">
                        <c:v>-2.99662200000008E-4</c:v>
                      </c:pt>
                      <c:pt idx="1542">
                        <c:v>-2.9751000000000419E-4</c:v>
                      </c:pt>
                      <c:pt idx="1543">
                        <c:v>-2.9555780000000727E-4</c:v>
                      </c:pt>
                      <c:pt idx="1544">
                        <c:v>-2.9360560000000346E-4</c:v>
                      </c:pt>
                      <c:pt idx="1545">
                        <c:v>-2.8989120000000968E-4</c:v>
                      </c:pt>
                      <c:pt idx="1546">
                        <c:v>-2.86646800000002E-4</c:v>
                      </c:pt>
                      <c:pt idx="1547">
                        <c:v>-2.8293240000000822E-4</c:v>
                      </c:pt>
                      <c:pt idx="1548">
                        <c:v>-2.8031020000000438E-4</c:v>
                      </c:pt>
                      <c:pt idx="1549">
                        <c:v>-2.7658580000000367E-4</c:v>
                      </c:pt>
                      <c:pt idx="1550">
                        <c:v>-2.7749800000000753E-4</c:v>
                      </c:pt>
                      <c:pt idx="1551">
                        <c:v>-2.7682800000000749E-4</c:v>
                      </c:pt>
                      <c:pt idx="1552">
                        <c:v>-2.8421900000000585E-4</c:v>
                      </c:pt>
                      <c:pt idx="1553">
                        <c:v>-2.9050780000000728E-4</c:v>
                      </c:pt>
                      <c:pt idx="1554">
                        <c:v>-2.9789880000000564E-4</c:v>
                      </c:pt>
                      <c:pt idx="1555">
                        <c:v>-3.0389760000000706E-4</c:v>
                      </c:pt>
                      <c:pt idx="1556">
                        <c:v>-3.1009640000000159E-4</c:v>
                      </c:pt>
                      <c:pt idx="1557">
                        <c:v>-3.0594980000000398E-4</c:v>
                      </c:pt>
                      <c:pt idx="1558">
                        <c:v>-2.9893880000000564E-4</c:v>
                      </c:pt>
                      <c:pt idx="1559">
                        <c:v>-2.928878000000073E-4</c:v>
                      </c:pt>
                      <c:pt idx="1560">
                        <c:v>-2.85696800000002E-4</c:v>
                      </c:pt>
                      <c:pt idx="1561">
                        <c:v>-2.7825360000000677E-4</c:v>
                      </c:pt>
                      <c:pt idx="1562">
                        <c:v>-2.7477700000000919E-4</c:v>
                      </c:pt>
                      <c:pt idx="1563">
                        <c:v>-2.7297260000000152E-4</c:v>
                      </c:pt>
                      <c:pt idx="1564">
                        <c:v>-2.6725380000000701E-4</c:v>
                      </c:pt>
                      <c:pt idx="1565">
                        <c:v>-2.6682160000000317E-4</c:v>
                      </c:pt>
                      <c:pt idx="1566">
                        <c:v>-2.6801380000000699E-4</c:v>
                      </c:pt>
                      <c:pt idx="1567">
                        <c:v>-2.747826000000015E-4</c:v>
                      </c:pt>
                      <c:pt idx="1568">
                        <c:v>-2.8274360000000678E-4</c:v>
                      </c:pt>
                      <c:pt idx="1569">
                        <c:v>-2.9098460000000513E-4</c:v>
                      </c:pt>
                      <c:pt idx="1570">
                        <c:v>-2.9647120000000969E-4</c:v>
                      </c:pt>
                      <c:pt idx="1571">
                        <c:v>-2.9818120000000967E-4</c:v>
                      </c:pt>
                      <c:pt idx="1572">
                        <c:v>-2.9589680000000204E-4</c:v>
                      </c:pt>
                      <c:pt idx="1573">
                        <c:v>-2.9351240000000822E-4</c:v>
                      </c:pt>
                      <c:pt idx="1574">
                        <c:v>-2.8965580000000368E-4</c:v>
                      </c:pt>
                      <c:pt idx="1575">
                        <c:v>-2.885536000000068E-4</c:v>
                      </c:pt>
                      <c:pt idx="1576">
                        <c:v>-2.8550920000000607E-4</c:v>
                      </c:pt>
                      <c:pt idx="1577">
                        <c:v>-2.835570000000092E-4</c:v>
                      </c:pt>
                      <c:pt idx="1578">
                        <c:v>-2.8131480000000533E-4</c:v>
                      </c:pt>
                      <c:pt idx="1579">
                        <c:v>-2.7769040000000461E-4</c:v>
                      </c:pt>
                      <c:pt idx="1580">
                        <c:v>-2.7674040000000462E-4</c:v>
                      </c:pt>
                      <c:pt idx="1581">
                        <c:v>-2.7607040000000464E-4</c:v>
                      </c:pt>
                      <c:pt idx="1582">
                        <c:v>-2.7735260000000153E-4</c:v>
                      </c:pt>
                      <c:pt idx="1583">
                        <c:v>-2.7802260000000151E-4</c:v>
                      </c:pt>
                      <c:pt idx="1584">
                        <c:v>-2.8330920000000607E-4</c:v>
                      </c:pt>
                      <c:pt idx="1585">
                        <c:v>-2.8474920000000608E-4</c:v>
                      </c:pt>
                      <c:pt idx="1586">
                        <c:v>-2.8350480000000533E-4</c:v>
                      </c:pt>
                      <c:pt idx="1587">
                        <c:v>-2.8336260000000151E-4</c:v>
                      </c:pt>
                      <c:pt idx="1588">
                        <c:v>-2.8145820000000771E-4</c:v>
                      </c:pt>
                      <c:pt idx="1589">
                        <c:v>-2.8074600000000392E-4</c:v>
                      </c:pt>
                      <c:pt idx="1590">
                        <c:v>-2.7402500000000559E-4</c:v>
                      </c:pt>
                      <c:pt idx="1591">
                        <c:v>-2.7006840000000793E-4</c:v>
                      </c:pt>
                      <c:pt idx="1592">
                        <c:v>-2.6611180000000339E-4</c:v>
                      </c:pt>
                      <c:pt idx="1593">
                        <c:v>-2.6215520000000579E-4</c:v>
                      </c:pt>
                      <c:pt idx="1594">
                        <c:v>-2.5652640000000434E-4</c:v>
                      </c:pt>
                      <c:pt idx="1595">
                        <c:v>-2.5949080000000507E-4</c:v>
                      </c:pt>
                      <c:pt idx="1596">
                        <c:v>-2.5949080000000507E-4</c:v>
                      </c:pt>
                      <c:pt idx="1597">
                        <c:v>-2.6225520000000579E-4</c:v>
                      </c:pt>
                      <c:pt idx="1598">
                        <c:v>-2.6501960000000651E-4</c:v>
                      </c:pt>
                      <c:pt idx="1599">
                        <c:v>-2.6649180000000341E-4</c:v>
                      </c:pt>
                      <c:pt idx="1600">
                        <c:v>-2.6520960000000652E-4</c:v>
                      </c:pt>
                      <c:pt idx="1601">
                        <c:v>-2.6954620000000414E-4</c:v>
                      </c:pt>
                      <c:pt idx="1602">
                        <c:v>-2.6892400000000724E-4</c:v>
                      </c:pt>
                      <c:pt idx="1603">
                        <c:v>-2.6830180000000339E-4</c:v>
                      </c:pt>
                      <c:pt idx="1604">
                        <c:v>-2.7221620000000412E-4</c:v>
                      </c:pt>
                      <c:pt idx="1605">
                        <c:v>-2.7473840000000795E-4</c:v>
                      </c:pt>
                      <c:pt idx="1606">
                        <c:v>-2.7302400000000723E-4</c:v>
                      </c:pt>
                      <c:pt idx="1607">
                        <c:v>-2.7369400000000721E-4</c:v>
                      </c:pt>
                      <c:pt idx="1608">
                        <c:v>-2.7851060000000485E-4</c:v>
                      </c:pt>
                      <c:pt idx="1609">
                        <c:v>-2.761262000000041E-4</c:v>
                      </c:pt>
                      <c:pt idx="1610">
                        <c:v>-2.8084280000000174E-4</c:v>
                      </c:pt>
                      <c:pt idx="1611">
                        <c:v>-2.8398720000000942E-4</c:v>
                      </c:pt>
                      <c:pt idx="1612">
                        <c:v>-2.8685160000000315E-4</c:v>
                      </c:pt>
                      <c:pt idx="1613">
                        <c:v>-2.8584940000000628E-4</c:v>
                      </c:pt>
                      <c:pt idx="1614">
                        <c:v>-2.88513800000007E-4</c:v>
                      </c:pt>
                      <c:pt idx="1615">
                        <c:v>-2.8646160000000319E-4</c:v>
                      </c:pt>
                      <c:pt idx="1616">
                        <c:v>-2.8637160000000319E-4</c:v>
                      </c:pt>
                      <c:pt idx="1617">
                        <c:v>-2.8599160000000317E-4</c:v>
                      </c:pt>
                      <c:pt idx="1618">
                        <c:v>-2.8107500000000557E-4</c:v>
                      </c:pt>
                      <c:pt idx="1619">
                        <c:v>-2.7645840000000793E-4</c:v>
                      </c:pt>
                      <c:pt idx="1620">
                        <c:v>-2.749762000000041E-4</c:v>
                      </c:pt>
                      <c:pt idx="1621">
                        <c:v>-2.7312400000000723E-4</c:v>
                      </c:pt>
                      <c:pt idx="1622">
                        <c:v>-2.7212180000000342E-4</c:v>
                      </c:pt>
                      <c:pt idx="1623">
                        <c:v>-2.7407400000000723E-4</c:v>
                      </c:pt>
                      <c:pt idx="1624">
                        <c:v>-2.7879060000000482E-4</c:v>
                      </c:pt>
                      <c:pt idx="1625">
                        <c:v>-2.8074280000000174E-4</c:v>
                      </c:pt>
                      <c:pt idx="1626">
                        <c:v>-2.8041060000000485E-4</c:v>
                      </c:pt>
                      <c:pt idx="1627">
                        <c:v>-2.8083840000000794E-4</c:v>
                      </c:pt>
                      <c:pt idx="1628">
                        <c:v>-2.8174620000000412E-4</c:v>
                      </c:pt>
                      <c:pt idx="1629">
                        <c:v>-2.8165180000000342E-4</c:v>
                      </c:pt>
                      <c:pt idx="1630">
                        <c:v>-2.7937300000000198E-4</c:v>
                      </c:pt>
                      <c:pt idx="1631">
                        <c:v>-2.7855640000000432E-4</c:v>
                      </c:pt>
                      <c:pt idx="1632">
                        <c:v>-2.7669980000000671E-4</c:v>
                      </c:pt>
                      <c:pt idx="1633">
                        <c:v>-2.7741760000000288E-4</c:v>
                      </c:pt>
                      <c:pt idx="1634">
                        <c:v>-2.7656320000000914E-4</c:v>
                      </c:pt>
                      <c:pt idx="1635">
                        <c:v>-2.7937540000000599E-4</c:v>
                      </c:pt>
                      <c:pt idx="1636">
                        <c:v>-2.8161760000000293E-4</c:v>
                      </c:pt>
                      <c:pt idx="1637">
                        <c:v>-2.8204540000000602E-4</c:v>
                      </c:pt>
                      <c:pt idx="1638">
                        <c:v>-2.8366540000000599E-4</c:v>
                      </c:pt>
                      <c:pt idx="1639">
                        <c:v>-2.8075880000000145E-4</c:v>
                      </c:pt>
                      <c:pt idx="1640">
                        <c:v>-2.8051660000000456E-4</c:v>
                      </c:pt>
                      <c:pt idx="1641">
                        <c:v>-2.8166660000000456E-4</c:v>
                      </c:pt>
                      <c:pt idx="1642">
                        <c:v>-2.8361880000000143E-4</c:v>
                      </c:pt>
                      <c:pt idx="1643">
                        <c:v>-2.8538100000000528E-4</c:v>
                      </c:pt>
                      <c:pt idx="1644">
                        <c:v>-2.906776000000029E-4</c:v>
                      </c:pt>
                      <c:pt idx="1645">
                        <c:v>-2.9338980000000674E-4</c:v>
                      </c:pt>
                      <c:pt idx="1646">
                        <c:v>-2.9687200000000363E-4</c:v>
                      </c:pt>
                      <c:pt idx="1647">
                        <c:v>-2.984020000000036E-4</c:v>
                      </c:pt>
                      <c:pt idx="1648">
                        <c:v>-2.9872980000000674E-4</c:v>
                      </c:pt>
                      <c:pt idx="1649">
                        <c:v>-2.9797540000000601E-4</c:v>
                      </c:pt>
                      <c:pt idx="1650">
                        <c:v>-2.9658880000000144E-4</c:v>
                      </c:pt>
                      <c:pt idx="1651">
                        <c:v>-2.9592440000000765E-4</c:v>
                      </c:pt>
                      <c:pt idx="1652">
                        <c:v>-2.9664220000000382E-4</c:v>
                      </c:pt>
                      <c:pt idx="1653">
                        <c:v>-2.9854220000000387E-4</c:v>
                      </c:pt>
                      <c:pt idx="1654">
                        <c:v>-3.0088440000000769E-4</c:v>
                      </c:pt>
                      <c:pt idx="1655">
                        <c:v>-3.0226660000000458E-4</c:v>
                      </c:pt>
                      <c:pt idx="1656">
                        <c:v>-3.0216660000000458E-4</c:v>
                      </c:pt>
                      <c:pt idx="1657">
                        <c:v>-3.0216660000000458E-4</c:v>
                      </c:pt>
                      <c:pt idx="1658">
                        <c:v>-3.0078440000000768E-4</c:v>
                      </c:pt>
                      <c:pt idx="1659">
                        <c:v>-2.9988220000000382E-4</c:v>
                      </c:pt>
                      <c:pt idx="1660">
                        <c:v>-2.9998220000000382E-4</c:v>
                      </c:pt>
                      <c:pt idx="1661">
                        <c:v>-3.0050440000000767E-4</c:v>
                      </c:pt>
                      <c:pt idx="1662">
                        <c:v>-2.9816220000000385E-4</c:v>
                      </c:pt>
                      <c:pt idx="1663">
                        <c:v>-2.9640000000000693E-4</c:v>
                      </c:pt>
                      <c:pt idx="1664">
                        <c:v>-2.9287560000000623E-4</c:v>
                      </c:pt>
                      <c:pt idx="1665">
                        <c:v>-2.9306560000000624E-4</c:v>
                      </c:pt>
                      <c:pt idx="1666">
                        <c:v>-2.9597780000000309E-4</c:v>
                      </c:pt>
                      <c:pt idx="1667">
                        <c:v>-3.0083220000000382E-4</c:v>
                      </c:pt>
                      <c:pt idx="1668">
                        <c:v>-2.9959780000000312E-4</c:v>
                      </c:pt>
                      <c:pt idx="1669">
                        <c:v>-2.9836340000000935E-4</c:v>
                      </c:pt>
                      <c:pt idx="1670">
                        <c:v>-2.9554680000000476E-4</c:v>
                      </c:pt>
                      <c:pt idx="1671">
                        <c:v>-2.9096800000000332E-4</c:v>
                      </c:pt>
                      <c:pt idx="1672">
                        <c:v>-2.8759140000000574E-4</c:v>
                      </c:pt>
                      <c:pt idx="1673">
                        <c:v>-2.8983360000000956E-4</c:v>
                      </c:pt>
                      <c:pt idx="1674">
                        <c:v>-2.9264580000000647E-4</c:v>
                      </c:pt>
                      <c:pt idx="1675">
                        <c:v>-2.9535800000000332E-4</c:v>
                      </c:pt>
                      <c:pt idx="1676">
                        <c:v>-2.9960020000000719E-4</c:v>
                      </c:pt>
                      <c:pt idx="1677">
                        <c:v>-2.9793360000000954E-4</c:v>
                      </c:pt>
                      <c:pt idx="1678">
                        <c:v>-2.9531700000000501E-4</c:v>
                      </c:pt>
                      <c:pt idx="1679">
                        <c:v>-2.9212040000000739E-4</c:v>
                      </c:pt>
                      <c:pt idx="1680">
                        <c:v>-2.8726160000000592E-4</c:v>
                      </c:pt>
                      <c:pt idx="1681">
                        <c:v>-2.8225500000000138E-4</c:v>
                      </c:pt>
                      <c:pt idx="1682">
                        <c:v>-2.873038000000098E-4</c:v>
                      </c:pt>
                      <c:pt idx="1683">
                        <c:v>-2.9045820000000354E-4</c:v>
                      </c:pt>
                      <c:pt idx="1684">
                        <c:v>-2.9222040000000739E-4</c:v>
                      </c:pt>
                      <c:pt idx="1685">
                        <c:v>-2.9331260000000427E-4</c:v>
                      </c:pt>
                      <c:pt idx="1686">
                        <c:v>-2.9855140000000576E-4</c:v>
                      </c:pt>
                      <c:pt idx="1687">
                        <c:v>-2.937448000000081E-4</c:v>
                      </c:pt>
                      <c:pt idx="1688">
                        <c:v>-2.9493700000000499E-4</c:v>
                      </c:pt>
                      <c:pt idx="1689">
                        <c:v>-2.9751140000000575E-4</c:v>
                      </c:pt>
                      <c:pt idx="1690">
                        <c:v>-2.9936360000000956E-4</c:v>
                      </c:pt>
                      <c:pt idx="1691">
                        <c:v>-2.9431480000000813E-4</c:v>
                      </c:pt>
                      <c:pt idx="1692">
                        <c:v>-2.9203040000000738E-4</c:v>
                      </c:pt>
                      <c:pt idx="1693">
                        <c:v>-2.8759380000000976E-4</c:v>
                      </c:pt>
                      <c:pt idx="1694">
                        <c:v>-2.815850000000014E-4</c:v>
                      </c:pt>
                      <c:pt idx="1695">
                        <c:v>-2.7973280000000449E-4</c:v>
                      </c:pt>
                      <c:pt idx="1696">
                        <c:v>-2.8111500000000138E-4</c:v>
                      </c:pt>
                      <c:pt idx="1697">
                        <c:v>-2.8587380000000978E-4</c:v>
                      </c:pt>
                      <c:pt idx="1698">
                        <c:v>-2.9445700000000502E-4</c:v>
                      </c:pt>
                      <c:pt idx="1699">
                        <c:v>-3.0084580000000645E-4</c:v>
                      </c:pt>
                      <c:pt idx="1700">
                        <c:v>-3.0594240000000406E-4</c:v>
                      </c:pt>
                      <c:pt idx="1701">
                        <c:v>-3.1195120000000553E-4</c:v>
                      </c:pt>
                      <c:pt idx="1702">
                        <c:v>-3.1457340000000936E-4</c:v>
                      </c:pt>
                      <c:pt idx="1703">
                        <c:v>-3.1089680000000479E-4</c:v>
                      </c:pt>
                      <c:pt idx="1704">
                        <c:v>-3.096146000000079E-4</c:v>
                      </c:pt>
                      <c:pt idx="1705">
                        <c:v>-3.0747240000000408E-4</c:v>
                      </c:pt>
                      <c:pt idx="1706">
                        <c:v>-3.0255580000000643E-4</c:v>
                      </c:pt>
                      <c:pt idx="1707">
                        <c:v>-2.9922140000000573E-4</c:v>
                      </c:pt>
                      <c:pt idx="1708">
                        <c:v>-2.986514000000057E-4</c:v>
                      </c:pt>
                      <c:pt idx="1709">
                        <c:v>-2.9688920000000191E-4</c:v>
                      </c:pt>
                      <c:pt idx="1710">
                        <c:v>-2.9683700000000503E-4</c:v>
                      </c:pt>
                      <c:pt idx="1711">
                        <c:v>-2.9707480000000812E-4</c:v>
                      </c:pt>
                      <c:pt idx="1712">
                        <c:v>-2.9575040000000741E-4</c:v>
                      </c:pt>
                      <c:pt idx="1713">
                        <c:v>-2.9498600000000668E-4</c:v>
                      </c:pt>
                      <c:pt idx="1714">
                        <c:v>-2.9679600000000666E-4</c:v>
                      </c:pt>
                      <c:pt idx="1715">
                        <c:v>-2.9627380000000976E-4</c:v>
                      </c:pt>
                      <c:pt idx="1716">
                        <c:v>-2.9556160000000596E-4</c:v>
                      </c:pt>
                      <c:pt idx="1717">
                        <c:v>-2.9483940000000905E-4</c:v>
                      </c:pt>
                      <c:pt idx="1718">
                        <c:v>-2.9632160000000595E-4</c:v>
                      </c:pt>
                      <c:pt idx="1719">
                        <c:v>-2.9641160000000596E-4</c:v>
                      </c:pt>
                      <c:pt idx="1720">
                        <c:v>-2.981838000000098E-4</c:v>
                      </c:pt>
                      <c:pt idx="1721">
                        <c:v>-2.9846380000000976E-4</c:v>
                      </c:pt>
                      <c:pt idx="1722">
                        <c:v>-3.0556480000000811E-4</c:v>
                      </c:pt>
                      <c:pt idx="1723">
                        <c:v>-3.1128360000000956E-4</c:v>
                      </c:pt>
                      <c:pt idx="1724">
                        <c:v>-3.1076140000000572E-4</c:v>
                      </c:pt>
                      <c:pt idx="1725">
                        <c:v>-3.0994920000000192E-4</c:v>
                      </c:pt>
                      <c:pt idx="1726">
                        <c:v>-3.09147000000005E-4</c:v>
                      </c:pt>
                      <c:pt idx="1727">
                        <c:v>-3.0161380000000976E-4</c:v>
                      </c:pt>
                      <c:pt idx="1728">
                        <c:v>-2.9408060000000763E-4</c:v>
                      </c:pt>
                      <c:pt idx="1729">
                        <c:v>-2.9169620000000688E-4</c:v>
                      </c:pt>
                      <c:pt idx="1730">
                        <c:v>-2.9403840000000376E-4</c:v>
                      </c:pt>
                      <c:pt idx="1731">
                        <c:v>-2.9804280000000449E-4</c:v>
                      </c:pt>
                      <c:pt idx="1732">
                        <c:v>-3.0303940000000904E-4</c:v>
                      </c:pt>
                      <c:pt idx="1733">
                        <c:v>-3.0695380000000976E-4</c:v>
                      </c:pt>
                      <c:pt idx="1734">
                        <c:v>-3.1066820000000354E-4</c:v>
                      </c:pt>
                      <c:pt idx="1735">
                        <c:v>-3.0966600000000667E-4</c:v>
                      </c:pt>
                      <c:pt idx="1736">
                        <c:v>-3.0838380000000978E-4</c:v>
                      </c:pt>
                      <c:pt idx="1737">
                        <c:v>-3.0599940000000908E-4</c:v>
                      </c:pt>
                      <c:pt idx="1738">
                        <c:v>-3.0471720000000525E-4</c:v>
                      </c:pt>
                      <c:pt idx="1739">
                        <c:v>-3.0333500000000142E-4</c:v>
                      </c:pt>
                      <c:pt idx="1740">
                        <c:v>-3.0748160000000597E-4</c:v>
                      </c:pt>
                      <c:pt idx="1741">
                        <c:v>-3.1301040000000741E-4</c:v>
                      </c:pt>
                      <c:pt idx="1742">
                        <c:v>-3.1781700000000501E-4</c:v>
                      </c:pt>
                      <c:pt idx="1743">
                        <c:v>-3.2353580000000646E-4</c:v>
                      </c:pt>
                      <c:pt idx="1744">
                        <c:v>-3.2650020000000719E-4</c:v>
                      </c:pt>
                      <c:pt idx="1745">
                        <c:v>-3.2577800000000334E-4</c:v>
                      </c:pt>
                      <c:pt idx="1746">
                        <c:v>-3.2506580000000643E-4</c:v>
                      </c:pt>
                      <c:pt idx="1747">
                        <c:v>-3.2182140000000574E-4</c:v>
                      </c:pt>
                      <c:pt idx="1748">
                        <c:v>-3.203492000000019E-4</c:v>
                      </c:pt>
                      <c:pt idx="1749">
                        <c:v>-3.2240140000000571E-4</c:v>
                      </c:pt>
                      <c:pt idx="1750">
                        <c:v>-3.2259140000000572E-4</c:v>
                      </c:pt>
                      <c:pt idx="1751">
                        <c:v>-3.2287140000000574E-4</c:v>
                      </c:pt>
                      <c:pt idx="1752">
                        <c:v>-3.2225920000000189E-4</c:v>
                      </c:pt>
                      <c:pt idx="1753">
                        <c:v>-3.2172700000000499E-4</c:v>
                      </c:pt>
                      <c:pt idx="1754">
                        <c:v>-3.1768040000000738E-4</c:v>
                      </c:pt>
                      <c:pt idx="1755">
                        <c:v>-3.1778040000000738E-4</c:v>
                      </c:pt>
                      <c:pt idx="1756">
                        <c:v>-3.1596600000000666E-4</c:v>
                      </c:pt>
                      <c:pt idx="1757">
                        <c:v>-3.1691600000000665E-4</c:v>
                      </c:pt>
                      <c:pt idx="1758">
                        <c:v>-3.1787600000000664E-4</c:v>
                      </c:pt>
                      <c:pt idx="1759">
                        <c:v>-3.1882600000000669E-4</c:v>
                      </c:pt>
                      <c:pt idx="1760">
                        <c:v>-3.1749160000000594E-4</c:v>
                      </c:pt>
                      <c:pt idx="1761">
                        <c:v>-3.1439500000000138E-4</c:v>
                      </c:pt>
                      <c:pt idx="1762">
                        <c:v>-3.1544500000000138E-4</c:v>
                      </c:pt>
                      <c:pt idx="1763">
                        <c:v>-3.1253840000000378E-4</c:v>
                      </c:pt>
                      <c:pt idx="1764">
                        <c:v>-3.1001180000000619E-4</c:v>
                      </c:pt>
                      <c:pt idx="1765">
                        <c:v>-3.1320400000000307E-4</c:v>
                      </c:pt>
                      <c:pt idx="1766">
                        <c:v>-3.1935060000000761E-4</c:v>
                      </c:pt>
                      <c:pt idx="1767">
                        <c:v>-3.1472960000000929E-4</c:v>
                      </c:pt>
                      <c:pt idx="1768">
                        <c:v>-3.1668740000000546E-4</c:v>
                      </c:pt>
                      <c:pt idx="1769">
                        <c:v>-3.174530000000047E-4</c:v>
                      </c:pt>
                      <c:pt idx="1770">
                        <c:v>-3.1478420000000329E-4</c:v>
                      </c:pt>
                      <c:pt idx="1771">
                        <c:v>-3.1411980000000951E-4</c:v>
                      </c:pt>
                      <c:pt idx="1772">
                        <c:v>-3.2026640000000712E-4</c:v>
                      </c:pt>
                      <c:pt idx="1773">
                        <c:v>-3.2517300000000471E-4</c:v>
                      </c:pt>
                      <c:pt idx="1774">
                        <c:v>-3.2684520000000162E-4</c:v>
                      </c:pt>
                      <c:pt idx="1775">
                        <c:v>-3.3027960000000926E-4</c:v>
                      </c:pt>
                      <c:pt idx="1776">
                        <c:v>-3.2779520000000161E-4</c:v>
                      </c:pt>
                      <c:pt idx="1777">
                        <c:v>-3.2689300000000475E-4</c:v>
                      </c:pt>
                      <c:pt idx="1778">
                        <c:v>-3.2599080000000782E-4</c:v>
                      </c:pt>
                      <c:pt idx="1779">
                        <c:v>-3.2675080000000786E-4</c:v>
                      </c:pt>
                      <c:pt idx="1780">
                        <c:v>-3.2813300000000475E-4</c:v>
                      </c:pt>
                      <c:pt idx="1781">
                        <c:v>-3.3127740000000544E-4</c:v>
                      </c:pt>
                      <c:pt idx="1782">
                        <c:v>-3.3404180000000616E-4</c:v>
                      </c:pt>
                      <c:pt idx="1783">
                        <c:v>-3.3680620000000689E-4</c:v>
                      </c:pt>
                      <c:pt idx="1784">
                        <c:v>-3.3780840000000381E-4</c:v>
                      </c:pt>
                      <c:pt idx="1785">
                        <c:v>-3.4048280000000453E-4</c:v>
                      </c:pt>
                      <c:pt idx="1786">
                        <c:v>-3.4176500000000141E-4</c:v>
                      </c:pt>
                      <c:pt idx="1787">
                        <c:v>-3.3971280000000449E-4</c:v>
                      </c:pt>
                      <c:pt idx="1788">
                        <c:v>-3.388528000000045E-4</c:v>
                      </c:pt>
                      <c:pt idx="1789">
                        <c:v>-3.392850000000014E-4</c:v>
                      </c:pt>
                      <c:pt idx="1790">
                        <c:v>-3.3704280000000452E-4</c:v>
                      </c:pt>
                      <c:pt idx="1791">
                        <c:v>-3.3341840000000381E-4</c:v>
                      </c:pt>
                      <c:pt idx="1792">
                        <c:v>-3.3027400000000307E-4</c:v>
                      </c:pt>
                      <c:pt idx="1793">
                        <c:v>-3.2603740000000544E-4</c:v>
                      </c:pt>
                      <c:pt idx="1794">
                        <c:v>-3.188364000000071E-4</c:v>
                      </c:pt>
                      <c:pt idx="1795">
                        <c:v>-3.1835640000000713E-4</c:v>
                      </c:pt>
                      <c:pt idx="1796">
                        <c:v>-3.1807640000000711E-4</c:v>
                      </c:pt>
                      <c:pt idx="1797">
                        <c:v>-3.2250300000000474E-4</c:v>
                      </c:pt>
                      <c:pt idx="1798">
                        <c:v>-3.268396000000093E-4</c:v>
                      </c:pt>
                      <c:pt idx="1799">
                        <c:v>-3.333284000000038E-4</c:v>
                      </c:pt>
                      <c:pt idx="1800">
                        <c:v>-3.3585060000000764E-4</c:v>
                      </c:pt>
                      <c:pt idx="1801">
                        <c:v>-3.3838280000000453E-4</c:v>
                      </c:pt>
                      <c:pt idx="1802">
                        <c:v>-3.365684000000038E-4</c:v>
                      </c:pt>
                      <c:pt idx="1803">
                        <c:v>-3.3337180000000619E-4</c:v>
                      </c:pt>
                      <c:pt idx="1804">
                        <c:v>-3.2889300000000474E-4</c:v>
                      </c:pt>
                      <c:pt idx="1805">
                        <c:v>-3.2579640000000713E-4</c:v>
                      </c:pt>
                      <c:pt idx="1806">
                        <c:v>-3.2112760000000567E-4</c:v>
                      </c:pt>
                      <c:pt idx="1807">
                        <c:v>-3.2050540000000183E-4</c:v>
                      </c:pt>
                      <c:pt idx="1808">
                        <c:v>-3.2265760000000569E-4</c:v>
                      </c:pt>
                      <c:pt idx="1809">
                        <c:v>-3.246098000000095E-4</c:v>
                      </c:pt>
                      <c:pt idx="1810">
                        <c:v>-3.2666200000000637E-4</c:v>
                      </c:pt>
                      <c:pt idx="1811">
                        <c:v>-3.2861420000000329E-4</c:v>
                      </c:pt>
                      <c:pt idx="1812">
                        <c:v>-3.2909420000000326E-4</c:v>
                      </c:pt>
                      <c:pt idx="1813">
                        <c:v>-3.267998000000095E-4</c:v>
                      </c:pt>
                      <c:pt idx="1814">
                        <c:v>-3.2532760000000566E-4</c:v>
                      </c:pt>
                      <c:pt idx="1815">
                        <c:v>-3.2761200000000642E-4</c:v>
                      </c:pt>
                      <c:pt idx="1816">
                        <c:v>-3.295164000000071E-4</c:v>
                      </c:pt>
                      <c:pt idx="1817">
                        <c:v>-3.3271300000000471E-4</c:v>
                      </c:pt>
                      <c:pt idx="1818">
                        <c:v>-3.3451740000000544E-4</c:v>
                      </c:pt>
                      <c:pt idx="1819">
                        <c:v>-3.3652180000000618E-4</c:v>
                      </c:pt>
                      <c:pt idx="1820">
                        <c:v>-3.3394740000000547E-4</c:v>
                      </c:pt>
                      <c:pt idx="1821">
                        <c:v>-3.3876400000000306E-4</c:v>
                      </c:pt>
                      <c:pt idx="1822">
                        <c:v>-3.4247840000000378E-4</c:v>
                      </c:pt>
                      <c:pt idx="1823">
                        <c:v>-3.4867720000000525E-4</c:v>
                      </c:pt>
                      <c:pt idx="1824">
                        <c:v>-3.5515600000000669E-4</c:v>
                      </c:pt>
                      <c:pt idx="1825">
                        <c:v>-3.5416380000000976E-4</c:v>
                      </c:pt>
                      <c:pt idx="1826">
                        <c:v>-3.4763280000000451E-4</c:v>
                      </c:pt>
                      <c:pt idx="1827">
                        <c:v>-3.4081180000000618E-4</c:v>
                      </c:pt>
                      <c:pt idx="1828">
                        <c:v>-3.3852740000000543E-4</c:v>
                      </c:pt>
                      <c:pt idx="1829">
                        <c:v>-3.3467080000000783E-4</c:v>
                      </c:pt>
                      <c:pt idx="1830">
                        <c:v>-3.3752520000000162E-4</c:v>
                      </c:pt>
                      <c:pt idx="1831">
                        <c:v>-3.4453620000000689E-4</c:v>
                      </c:pt>
                      <c:pt idx="1832">
                        <c:v>-3.5015500000000141E-4</c:v>
                      </c:pt>
                      <c:pt idx="1833">
                        <c:v>-3.4920500000000141E-4</c:v>
                      </c:pt>
                      <c:pt idx="1834">
                        <c:v>-3.4815500000000141E-4</c:v>
                      </c:pt>
                      <c:pt idx="1835">
                        <c:v>-3.4996940000000908E-4</c:v>
                      </c:pt>
                      <c:pt idx="1836">
                        <c:v>-3.476272000000052E-4</c:v>
                      </c:pt>
                      <c:pt idx="1837">
                        <c:v>-3.4453500000000139E-4</c:v>
                      </c:pt>
                      <c:pt idx="1838">
                        <c:v>-3.4238280000000452E-4</c:v>
                      </c:pt>
                      <c:pt idx="1839">
                        <c:v>-3.4024060000000764E-4</c:v>
                      </c:pt>
                      <c:pt idx="1840">
                        <c:v>-3.3433180000000618E-4</c:v>
                      </c:pt>
                      <c:pt idx="1841">
                        <c:v>-3.3265960000000927E-4</c:v>
                      </c:pt>
                      <c:pt idx="1842">
                        <c:v>-3.3175740000000546E-4</c:v>
                      </c:pt>
                      <c:pt idx="1843">
                        <c:v>-3.3361960000000926E-4</c:v>
                      </c:pt>
                      <c:pt idx="1844">
                        <c:v>-3.3399960000000928E-4</c:v>
                      </c:pt>
                      <c:pt idx="1845">
                        <c:v>-3.382362000000069E-4</c:v>
                      </c:pt>
                      <c:pt idx="1846">
                        <c:v>-3.4014060000000764E-4</c:v>
                      </c:pt>
                      <c:pt idx="1847">
                        <c:v>-3.4067280000000448E-4</c:v>
                      </c:pt>
                      <c:pt idx="1848">
                        <c:v>-3.4023500000000139E-4</c:v>
                      </c:pt>
                      <c:pt idx="1849">
                        <c:v>-3.3990720000000524E-4</c:v>
                      </c:pt>
                      <c:pt idx="1850">
                        <c:v>-3.3642500000000141E-4</c:v>
                      </c:pt>
                      <c:pt idx="1851">
                        <c:v>-3.3461500000000138E-4</c:v>
                      </c:pt>
                      <c:pt idx="1852">
                        <c:v>-3.3199280000000453E-4</c:v>
                      </c:pt>
                      <c:pt idx="1853">
                        <c:v>-3.3084280000000453E-4</c:v>
                      </c:pt>
                      <c:pt idx="1854">
                        <c:v>-3.3384940000000908E-4</c:v>
                      </c:pt>
                      <c:pt idx="1855">
                        <c:v>-3.3241940000000906E-4</c:v>
                      </c:pt>
                      <c:pt idx="1856">
                        <c:v>-3.3389160000000596E-4</c:v>
                      </c:pt>
                      <c:pt idx="1857">
                        <c:v>-3.3480380000000976E-4</c:v>
                      </c:pt>
                      <c:pt idx="1858">
                        <c:v>-3.3656600000000667E-4</c:v>
                      </c:pt>
                      <c:pt idx="1859">
                        <c:v>-3.3499380000000977E-4</c:v>
                      </c:pt>
                      <c:pt idx="1860">
                        <c:v>-3.4009040000000738E-4</c:v>
                      </c:pt>
                      <c:pt idx="1861">
                        <c:v>-3.4090260000000429E-4</c:v>
                      </c:pt>
                      <c:pt idx="1862">
                        <c:v>-3.3895040000000737E-4</c:v>
                      </c:pt>
                      <c:pt idx="1863">
                        <c:v>-3.3613820000000358E-4</c:v>
                      </c:pt>
                      <c:pt idx="1864">
                        <c:v>-3.3527820000000359E-4</c:v>
                      </c:pt>
                      <c:pt idx="1865">
                        <c:v>-3.3108380000000979E-4</c:v>
                      </c:pt>
                      <c:pt idx="1866">
                        <c:v>-3.2960160000000596E-4</c:v>
                      </c:pt>
                      <c:pt idx="1867">
                        <c:v>-3.3060380000000977E-4</c:v>
                      </c:pt>
                      <c:pt idx="1868">
                        <c:v>-3.3384820000000357E-4</c:v>
                      </c:pt>
                      <c:pt idx="1869">
                        <c:v>-3.3431820000000354E-4</c:v>
                      </c:pt>
                      <c:pt idx="1870">
                        <c:v>-3.3065160000000595E-4</c:v>
                      </c:pt>
                      <c:pt idx="1871">
                        <c:v>-3.2740720000000521E-4</c:v>
                      </c:pt>
                      <c:pt idx="1872">
                        <c:v>-3.2279060000000762E-4</c:v>
                      </c:pt>
                      <c:pt idx="1873">
                        <c:v>-3.1816400000000305E-4</c:v>
                      </c:pt>
                      <c:pt idx="1874">
                        <c:v>-3.1611180000000618E-4</c:v>
                      </c:pt>
                      <c:pt idx="1875">
                        <c:v>-3.193984000000038E-4</c:v>
                      </c:pt>
                      <c:pt idx="1876">
                        <c:v>-3.2307500000000139E-4</c:v>
                      </c:pt>
                      <c:pt idx="1877">
                        <c:v>-3.2445720000000522E-4</c:v>
                      </c:pt>
                      <c:pt idx="1878">
                        <c:v>-3.2426720000000521E-4</c:v>
                      </c:pt>
                      <c:pt idx="1879">
                        <c:v>-3.2031060000000761E-4</c:v>
                      </c:pt>
                      <c:pt idx="1880">
                        <c:v>-3.1654400000000307E-4</c:v>
                      </c:pt>
                      <c:pt idx="1881">
                        <c:v>-3.1258740000000547E-4</c:v>
                      </c:pt>
                      <c:pt idx="1882">
                        <c:v>-3.1087300000000475E-4</c:v>
                      </c:pt>
                      <c:pt idx="1883">
                        <c:v>-3.1625960000000925E-4</c:v>
                      </c:pt>
                      <c:pt idx="1884">
                        <c:v>-3.2145620000000692E-4</c:v>
                      </c:pt>
                      <c:pt idx="1885">
                        <c:v>-3.2831500000000139E-4</c:v>
                      </c:pt>
                      <c:pt idx="1886">
                        <c:v>-3.3380160000000595E-4</c:v>
                      </c:pt>
                      <c:pt idx="1887">
                        <c:v>-3.354638000000098E-4</c:v>
                      </c:pt>
                      <c:pt idx="1888">
                        <c:v>-3.3336940000000905E-4</c:v>
                      </c:pt>
                      <c:pt idx="1889">
                        <c:v>-3.3412940000000904E-4</c:v>
                      </c:pt>
                      <c:pt idx="1890">
                        <c:v>-3.3599160000000595E-4</c:v>
                      </c:pt>
                      <c:pt idx="1891">
                        <c:v>-3.3222500000000142E-4</c:v>
                      </c:pt>
                      <c:pt idx="1892">
                        <c:v>-3.3318500000000141E-4</c:v>
                      </c:pt>
                      <c:pt idx="1893">
                        <c:v>-3.3375500000000139E-4</c:v>
                      </c:pt>
                      <c:pt idx="1894">
                        <c:v>-3.2931840000000376E-4</c:v>
                      </c:pt>
                      <c:pt idx="1895">
                        <c:v>-3.2489180000000619E-4</c:v>
                      </c:pt>
                      <c:pt idx="1896">
                        <c:v>-3.2803620000000687E-4</c:v>
                      </c:pt>
                      <c:pt idx="1897">
                        <c:v>-3.297506000000076E-4</c:v>
                      </c:pt>
                      <c:pt idx="1898">
                        <c:v>-3.3108500000000142E-4</c:v>
                      </c:pt>
                      <c:pt idx="1899">
                        <c:v>-3.3317940000000904E-4</c:v>
                      </c:pt>
                      <c:pt idx="1900">
                        <c:v>-3.3527380000000979E-4</c:v>
                      </c:pt>
                      <c:pt idx="1901">
                        <c:v>-3.3670820000000355E-4</c:v>
                      </c:pt>
                      <c:pt idx="1902">
                        <c:v>-3.3909260000000431E-4</c:v>
                      </c:pt>
                      <c:pt idx="1903">
                        <c:v>-3.406648000000081E-4</c:v>
                      </c:pt>
                      <c:pt idx="1904">
                        <c:v>-3.4280700000000503E-4</c:v>
                      </c:pt>
                      <c:pt idx="1905">
                        <c:v>-3.449492000000019E-4</c:v>
                      </c:pt>
                      <c:pt idx="1906">
                        <c:v>-3.4719140000000572E-4</c:v>
                      </c:pt>
                      <c:pt idx="1907">
                        <c:v>-3.4700140000000571E-4</c:v>
                      </c:pt>
                      <c:pt idx="1908">
                        <c:v>-3.4743360000000955E-4</c:v>
                      </c:pt>
                      <c:pt idx="1909">
                        <c:v>-3.4700580000000646E-4</c:v>
                      </c:pt>
                      <c:pt idx="1910">
                        <c:v>-3.4757020000000718E-4</c:v>
                      </c:pt>
                      <c:pt idx="1911">
                        <c:v>-3.4251580000000645E-4</c:v>
                      </c:pt>
                      <c:pt idx="1912">
                        <c:v>-3.3980360000000954E-4</c:v>
                      </c:pt>
                      <c:pt idx="1913">
                        <c:v>-3.3488700000000501E-4</c:v>
                      </c:pt>
                      <c:pt idx="1914">
                        <c:v>-3.3017040000000742E-4</c:v>
                      </c:pt>
                      <c:pt idx="1915">
                        <c:v>-3.2859820000000358E-4</c:v>
                      </c:pt>
                      <c:pt idx="1916">
                        <c:v>-3.298904000000074E-4</c:v>
                      </c:pt>
                      <c:pt idx="1917">
                        <c:v>-3.297904000000074E-4</c:v>
                      </c:pt>
                      <c:pt idx="1918">
                        <c:v>-3.33847000000005E-4</c:v>
                      </c:pt>
                      <c:pt idx="1919">
                        <c:v>-3.3689140000000574E-4</c:v>
                      </c:pt>
                      <c:pt idx="1920">
                        <c:v>-3.3737140000000571E-4</c:v>
                      </c:pt>
                      <c:pt idx="1921">
                        <c:v>-3.3785140000000574E-4</c:v>
                      </c:pt>
                      <c:pt idx="1922">
                        <c:v>-3.3989360000000955E-4</c:v>
                      </c:pt>
                      <c:pt idx="1923">
                        <c:v>-3.3966140000000572E-4</c:v>
                      </c:pt>
                      <c:pt idx="1924">
                        <c:v>-3.3913920000000188E-4</c:v>
                      </c:pt>
                      <c:pt idx="1925">
                        <c:v>-3.3998920000000187E-4</c:v>
                      </c:pt>
                      <c:pt idx="1926">
                        <c:v>-3.3994700000000499E-4</c:v>
                      </c:pt>
                      <c:pt idx="1927">
                        <c:v>-3.397048000000081E-4</c:v>
                      </c:pt>
                      <c:pt idx="1928">
                        <c:v>-3.3947260000000428E-4</c:v>
                      </c:pt>
                      <c:pt idx="1929">
                        <c:v>-3.4128260000000426E-4</c:v>
                      </c:pt>
                      <c:pt idx="1930">
                        <c:v>-3.3875600000000668E-4</c:v>
                      </c:pt>
                      <c:pt idx="1931">
                        <c:v>-3.3622940000000904E-4</c:v>
                      </c:pt>
                      <c:pt idx="1932">
                        <c:v>-3.3399280000000452E-4</c:v>
                      </c:pt>
                      <c:pt idx="1933">
                        <c:v>-3.3203620000000692E-4</c:v>
                      </c:pt>
                      <c:pt idx="1934">
                        <c:v>-3.2812740000000545E-4</c:v>
                      </c:pt>
                      <c:pt idx="1935">
                        <c:v>-3.2837520000000164E-4</c:v>
                      </c:pt>
                      <c:pt idx="1936">
                        <c:v>-3.2675080000000786E-4</c:v>
                      </c:pt>
                      <c:pt idx="1937">
                        <c:v>-3.2446640000000711E-4</c:v>
                      </c:pt>
                      <c:pt idx="1938">
                        <c:v>-3.241764000000071E-4</c:v>
                      </c:pt>
                      <c:pt idx="1939">
                        <c:v>-3.2379640000000713E-4</c:v>
                      </c:pt>
                      <c:pt idx="1940">
                        <c:v>-3.241764000000071E-4</c:v>
                      </c:pt>
                      <c:pt idx="1941">
                        <c:v>-3.2503640000000714E-4</c:v>
                      </c:pt>
                      <c:pt idx="1942">
                        <c:v>-3.2627640000000709E-4</c:v>
                      </c:pt>
                      <c:pt idx="1943">
                        <c:v>-3.275164000000071E-4</c:v>
                      </c:pt>
                      <c:pt idx="1944">
                        <c:v>-3.278542000000033E-4</c:v>
                      </c:pt>
                      <c:pt idx="1945">
                        <c:v>-3.2771200000000637E-4</c:v>
                      </c:pt>
                      <c:pt idx="1946">
                        <c:v>-3.2775980000000949E-4</c:v>
                      </c:pt>
                      <c:pt idx="1947">
                        <c:v>-3.2856760000000567E-4</c:v>
                      </c:pt>
                      <c:pt idx="1948">
                        <c:v>-3.2690100000000807E-4</c:v>
                      </c:pt>
                      <c:pt idx="1949">
                        <c:v>-3.2613660000000734E-4</c:v>
                      </c:pt>
                      <c:pt idx="1950">
                        <c:v>-3.2647440000000349E-4</c:v>
                      </c:pt>
                      <c:pt idx="1951">
                        <c:v>-3.2652220000000662E-4</c:v>
                      </c:pt>
                      <c:pt idx="1952">
                        <c:v>-3.2304560000000204E-4</c:v>
                      </c:pt>
                      <c:pt idx="1953">
                        <c:v>-3.2714000000000972E-4</c:v>
                      </c:pt>
                      <c:pt idx="1954">
                        <c:v>-3.2538340000000518E-4</c:v>
                      </c:pt>
                      <c:pt idx="1955">
                        <c:v>-3.2499900000000447E-4</c:v>
                      </c:pt>
                      <c:pt idx="1956">
                        <c:v>-3.2295240000000685E-4</c:v>
                      </c:pt>
                      <c:pt idx="1957">
                        <c:v>-3.2386020000000303E-4</c:v>
                      </c:pt>
                      <c:pt idx="1958">
                        <c:v>-3.2171360000000541E-4</c:v>
                      </c:pt>
                      <c:pt idx="1959">
                        <c:v>-3.2166140000000154E-4</c:v>
                      </c:pt>
                      <c:pt idx="1960">
                        <c:v>-3.257136000000054E-4</c:v>
                      </c:pt>
                      <c:pt idx="1961">
                        <c:v>-3.2848360000000537E-4</c:v>
                      </c:pt>
                      <c:pt idx="1962">
                        <c:v>-3.312536000000054E-4</c:v>
                      </c:pt>
                      <c:pt idx="1963">
                        <c:v>-3.352058000000092E-4</c:v>
                      </c:pt>
                      <c:pt idx="1964">
                        <c:v>-3.388780000000061E-4</c:v>
                      </c:pt>
                      <c:pt idx="1965">
                        <c:v>-3.4011800000000611E-4</c:v>
                      </c:pt>
                      <c:pt idx="1966">
                        <c:v>-3.42550200000003E-4</c:v>
                      </c:pt>
                      <c:pt idx="1967">
                        <c:v>-3.4369020000000301E-4</c:v>
                      </c:pt>
                      <c:pt idx="1968">
                        <c:v>-3.4574240000000682E-4</c:v>
                      </c:pt>
                      <c:pt idx="1969">
                        <c:v>-3.4650240000000686E-4</c:v>
                      </c:pt>
                      <c:pt idx="1970">
                        <c:v>-3.4846460000000372E-4</c:v>
                      </c:pt>
                      <c:pt idx="1971">
                        <c:v>-3.4488800000000613E-4</c:v>
                      </c:pt>
                      <c:pt idx="1972">
                        <c:v>-3.4240360000000538E-4</c:v>
                      </c:pt>
                      <c:pt idx="1973">
                        <c:v>-3.4269360000000539E-4</c:v>
                      </c:pt>
                      <c:pt idx="1974">
                        <c:v>-3.3883700000000779E-4</c:v>
                      </c:pt>
                      <c:pt idx="1975">
                        <c:v>-3.3759260000000709E-4</c:v>
                      </c:pt>
                      <c:pt idx="1976">
                        <c:v>-3.3940260000000708E-4</c:v>
                      </c:pt>
                      <c:pt idx="1977">
                        <c:v>-3.4112260000000705E-4</c:v>
                      </c:pt>
                      <c:pt idx="1978">
                        <c:v>-3.4007820000000631E-4</c:v>
                      </c:pt>
                      <c:pt idx="1979">
                        <c:v>-3.4159820000000633E-4</c:v>
                      </c:pt>
                      <c:pt idx="1980">
                        <c:v>-3.4317040000000324E-4</c:v>
                      </c:pt>
                      <c:pt idx="1981">
                        <c:v>-3.4774920000000468E-4</c:v>
                      </c:pt>
                      <c:pt idx="1982">
                        <c:v>-3.5241800000000614E-4</c:v>
                      </c:pt>
                      <c:pt idx="1983">
                        <c:v>-3.5661680000000757E-4</c:v>
                      </c:pt>
                      <c:pt idx="1984">
                        <c:v>-3.6128560000000208E-4</c:v>
                      </c:pt>
                      <c:pt idx="1985">
                        <c:v>-3.6595440000000354E-4</c:v>
                      </c:pt>
                      <c:pt idx="1986">
                        <c:v>-3.6381220000000661E-4</c:v>
                      </c:pt>
                      <c:pt idx="1987">
                        <c:v>-3.6442440000000352E-4</c:v>
                      </c:pt>
                      <c:pt idx="1988">
                        <c:v>-3.6680880000000422E-4</c:v>
                      </c:pt>
                      <c:pt idx="1989">
                        <c:v>-3.6180220000000662E-4</c:v>
                      </c:pt>
                      <c:pt idx="1990">
                        <c:v>-3.581878000000059E-4</c:v>
                      </c:pt>
                      <c:pt idx="1991">
                        <c:v>-3.5799780000000589E-4</c:v>
                      </c:pt>
                      <c:pt idx="1992">
                        <c:v>-3.5779780000000589E-4</c:v>
                      </c:pt>
                      <c:pt idx="1993">
                        <c:v>-3.5603560000000204E-4</c:v>
                      </c:pt>
                      <c:pt idx="1994">
                        <c:v>-3.5842000000000973E-4</c:v>
                      </c:pt>
                      <c:pt idx="1995">
                        <c:v>-3.5804000000000971E-4</c:v>
                      </c:pt>
                      <c:pt idx="1996">
                        <c:v>-3.5222120000000132E-4</c:v>
                      </c:pt>
                      <c:pt idx="1997">
                        <c:v>-3.4631240000000685E-4</c:v>
                      </c:pt>
                      <c:pt idx="1998">
                        <c:v>-3.4059360000000539E-4</c:v>
                      </c:pt>
                      <c:pt idx="1999">
                        <c:v>-3.3478480000000393E-4</c:v>
                      </c:pt>
                      <c:pt idx="2000">
                        <c:v>-3.3449480000000397E-4</c:v>
                      </c:pt>
                      <c:pt idx="2001">
                        <c:v>-3.3292260000000707E-4</c:v>
                      </c:pt>
                      <c:pt idx="2002">
                        <c:v>-3.3549700000000778E-4</c:v>
                      </c:pt>
                      <c:pt idx="2003">
                        <c:v>-3.3816140000000156E-4</c:v>
                      </c:pt>
                      <c:pt idx="2004">
                        <c:v>-3.397336000000054E-4</c:v>
                      </c:pt>
                      <c:pt idx="2005">
                        <c:v>-3.3992360000000541E-4</c:v>
                      </c:pt>
                      <c:pt idx="2006">
                        <c:v>-3.3983360000000541E-4</c:v>
                      </c:pt>
                      <c:pt idx="2007">
                        <c:v>-3.3826140000000157E-4</c:v>
                      </c:pt>
                      <c:pt idx="2008">
                        <c:v>-3.3530700000000777E-4</c:v>
                      </c:pt>
                      <c:pt idx="2009">
                        <c:v>-3.3630920000000464E-4</c:v>
                      </c:pt>
                      <c:pt idx="2010">
                        <c:v>-3.386836000000054E-4</c:v>
                      </c:pt>
                      <c:pt idx="2011">
                        <c:v>-3.409780000000061E-4</c:v>
                      </c:pt>
                      <c:pt idx="2012">
                        <c:v>-3.4345240000000681E-4</c:v>
                      </c:pt>
                      <c:pt idx="2013">
                        <c:v>-3.4583680000000756E-4</c:v>
                      </c:pt>
                      <c:pt idx="2014">
                        <c:v>-3.4545680000000754E-4</c:v>
                      </c:pt>
                      <c:pt idx="2015">
                        <c:v>-3.4516680000000753E-4</c:v>
                      </c:pt>
                      <c:pt idx="2016">
                        <c:v>-3.4507680000000758E-4</c:v>
                      </c:pt>
                      <c:pt idx="2017">
                        <c:v>-3.4497680000000758E-4</c:v>
                      </c:pt>
                      <c:pt idx="2018">
                        <c:v>-3.4635900000000447E-4</c:v>
                      </c:pt>
                      <c:pt idx="2019">
                        <c:v>-3.4607900000000445E-4</c:v>
                      </c:pt>
                      <c:pt idx="2020">
                        <c:v>-3.4707120000000133E-4</c:v>
                      </c:pt>
                      <c:pt idx="2021">
                        <c:v>-3.4669120000000136E-4</c:v>
                      </c:pt>
                      <c:pt idx="2022">
                        <c:v>-3.4464900000000443E-4</c:v>
                      </c:pt>
                      <c:pt idx="2023">
                        <c:v>-3.4221680000000754E-4</c:v>
                      </c:pt>
                      <c:pt idx="2024">
                        <c:v>-3.4078680000000758E-4</c:v>
                      </c:pt>
                      <c:pt idx="2025">
                        <c:v>-3.3797460000000373E-4</c:v>
                      </c:pt>
                      <c:pt idx="2026">
                        <c:v>-3.3525240000000683E-4</c:v>
                      </c:pt>
                      <c:pt idx="2027">
                        <c:v>-3.3330020000000302E-4</c:v>
                      </c:pt>
                      <c:pt idx="2028">
                        <c:v>-3.3320020000000302E-4</c:v>
                      </c:pt>
                      <c:pt idx="2029">
                        <c:v>-3.323880000000061E-4</c:v>
                      </c:pt>
                      <c:pt idx="2030">
                        <c:v>-3.3425020000000302E-4</c:v>
                      </c:pt>
                      <c:pt idx="2031">
                        <c:v>-3.3720460000000375E-4</c:v>
                      </c:pt>
                      <c:pt idx="2032">
                        <c:v>-3.4059120000000132E-4</c:v>
                      </c:pt>
                      <c:pt idx="2033">
                        <c:v>-3.3945120000000131E-4</c:v>
                      </c:pt>
                      <c:pt idx="2034">
                        <c:v>-3.3968340000000514E-4</c:v>
                      </c:pt>
                      <c:pt idx="2035">
                        <c:v>-3.3768340000000515E-4</c:v>
                      </c:pt>
                      <c:pt idx="2036">
                        <c:v>-3.3319900000000445E-4</c:v>
                      </c:pt>
                      <c:pt idx="2037">
                        <c:v>-3.3057680000000755E-4</c:v>
                      </c:pt>
                      <c:pt idx="2038">
                        <c:v>-3.3071900000000443E-4</c:v>
                      </c:pt>
                      <c:pt idx="2039">
                        <c:v>-3.3039120000000134E-4</c:v>
                      </c:pt>
                      <c:pt idx="2040">
                        <c:v>-3.3100340000000519E-4</c:v>
                      </c:pt>
                      <c:pt idx="2041">
                        <c:v>-3.2728900000000442E-4</c:v>
                      </c:pt>
                      <c:pt idx="2042">
                        <c:v>-3.2209240000000681E-4</c:v>
                      </c:pt>
                      <c:pt idx="2043">
                        <c:v>-3.1641580000000923E-4</c:v>
                      </c:pt>
                      <c:pt idx="2044">
                        <c:v>-3.1093920000000466E-4</c:v>
                      </c:pt>
                      <c:pt idx="2045">
                        <c:v>-3.0821700000000776E-4</c:v>
                      </c:pt>
                      <c:pt idx="2046">
                        <c:v>-3.0984140000000154E-4</c:v>
                      </c:pt>
                      <c:pt idx="2047">
                        <c:v>-3.114558000000092E-4</c:v>
                      </c:pt>
                      <c:pt idx="2048">
                        <c:v>-3.13560200000003E-4</c:v>
                      </c:pt>
                      <c:pt idx="2049">
                        <c:v>-3.2009120000000136E-4</c:v>
                      </c:pt>
                      <c:pt idx="2050">
                        <c:v>-3.2246560000000207E-4</c:v>
                      </c:pt>
                      <c:pt idx="2051">
                        <c:v>-3.2528220000000661E-4</c:v>
                      </c:pt>
                      <c:pt idx="2052">
                        <c:v>-3.2699660000000733E-4</c:v>
                      </c:pt>
                      <c:pt idx="2053">
                        <c:v>-3.2900100000000807E-4</c:v>
                      </c:pt>
                      <c:pt idx="2054">
                        <c:v>-3.2961320000000492E-4</c:v>
                      </c:pt>
                      <c:pt idx="2055">
                        <c:v>-3.3299980000000949E-4</c:v>
                      </c:pt>
                      <c:pt idx="2056">
                        <c:v>-3.3347980000000951E-4</c:v>
                      </c:pt>
                      <c:pt idx="2057">
                        <c:v>-3.3514200000000637E-4</c:v>
                      </c:pt>
                      <c:pt idx="2058">
                        <c:v>-3.3266760000000566E-4</c:v>
                      </c:pt>
                      <c:pt idx="2059">
                        <c:v>-3.3247760000000565E-4</c:v>
                      </c:pt>
                      <c:pt idx="2060">
                        <c:v>-3.2814100000000808E-4</c:v>
                      </c:pt>
                      <c:pt idx="2061">
                        <c:v>-3.2461660000000732E-4</c:v>
                      </c:pt>
                      <c:pt idx="2062">
                        <c:v>-3.2246440000000351E-4</c:v>
                      </c:pt>
                      <c:pt idx="2063">
                        <c:v>-3.2446880000000424E-4</c:v>
                      </c:pt>
                      <c:pt idx="2064">
                        <c:v>-3.2203660000000735E-4</c:v>
                      </c:pt>
                      <c:pt idx="2065">
                        <c:v>-3.192244000000035E-4</c:v>
                      </c:pt>
                      <c:pt idx="2066">
                        <c:v>-3.2184100000000803E-4</c:v>
                      </c:pt>
                      <c:pt idx="2067">
                        <c:v>-3.2279540000000183E-4</c:v>
                      </c:pt>
                      <c:pt idx="2068">
                        <c:v>-3.2265760000000569E-4</c:v>
                      </c:pt>
                      <c:pt idx="2069">
                        <c:v>-3.2575420000000331E-4</c:v>
                      </c:pt>
                      <c:pt idx="2070">
                        <c:v>-3.2856080000000785E-4</c:v>
                      </c:pt>
                      <c:pt idx="2071">
                        <c:v>-3.2880300000000473E-4</c:v>
                      </c:pt>
                      <c:pt idx="2072">
                        <c:v>-3.2903520000000162E-4</c:v>
                      </c:pt>
                      <c:pt idx="2073">
                        <c:v>-3.2198640000000709E-4</c:v>
                      </c:pt>
                      <c:pt idx="2074">
                        <c:v>-3.1521760000000569E-4</c:v>
                      </c:pt>
                      <c:pt idx="2075">
                        <c:v>-3.1050100000000805E-4</c:v>
                      </c:pt>
                      <c:pt idx="2076">
                        <c:v>-3.0725660000000736E-4</c:v>
                      </c:pt>
                      <c:pt idx="2077">
                        <c:v>-3.0301000000000975E-4</c:v>
                      </c:pt>
                      <c:pt idx="2078">
                        <c:v>-3.0568440000000352E-4</c:v>
                      </c:pt>
                      <c:pt idx="2079">
                        <c:v>-3.0897100000000803E-4</c:v>
                      </c:pt>
                      <c:pt idx="2080">
                        <c:v>-3.1087540000000182E-4</c:v>
                      </c:pt>
                      <c:pt idx="2081">
                        <c:v>-3.0882320000000495E-4</c:v>
                      </c:pt>
                      <c:pt idx="2082">
                        <c:v>-3.1073760000000568E-4</c:v>
                      </c:pt>
                      <c:pt idx="2083">
                        <c:v>-3.0692320000000496E-4</c:v>
                      </c:pt>
                      <c:pt idx="2084">
                        <c:v>-3.0286660000000736E-4</c:v>
                      </c:pt>
                      <c:pt idx="2085">
                        <c:v>-3.0525100000000806E-4</c:v>
                      </c:pt>
                      <c:pt idx="2086">
                        <c:v>-3.1020980000000953E-4</c:v>
                      </c:pt>
                      <c:pt idx="2087">
                        <c:v>-3.1249420000000329E-4</c:v>
                      </c:pt>
                      <c:pt idx="2088">
                        <c:v>-3.1940520000000162E-4</c:v>
                      </c:pt>
                      <c:pt idx="2089">
                        <c:v>-3.2593620000000688E-4</c:v>
                      </c:pt>
                      <c:pt idx="2090">
                        <c:v>-3.2741840000000377E-4</c:v>
                      </c:pt>
                      <c:pt idx="2091">
                        <c:v>-3.2346180000000617E-4</c:v>
                      </c:pt>
                      <c:pt idx="2092">
                        <c:v>-3.1716300000000474E-4</c:v>
                      </c:pt>
                      <c:pt idx="2093">
                        <c:v>-3.1483080000000785E-4</c:v>
                      </c:pt>
                      <c:pt idx="2094">
                        <c:v>-3.0973420000000331E-4</c:v>
                      </c:pt>
                      <c:pt idx="2095">
                        <c:v>-3.0305540000000186E-4</c:v>
                      </c:pt>
                      <c:pt idx="2096">
                        <c:v>-3.0191540000000186E-4</c:v>
                      </c:pt>
                      <c:pt idx="2097">
                        <c:v>-3.0338760000000569E-4</c:v>
                      </c:pt>
                      <c:pt idx="2098">
                        <c:v>-3.0486980000000953E-4</c:v>
                      </c:pt>
                      <c:pt idx="2099">
                        <c:v>-3.0191540000000186E-4</c:v>
                      </c:pt>
                      <c:pt idx="2100">
                        <c:v>-3.0495980000000948E-4</c:v>
                      </c:pt>
                      <c:pt idx="2101">
                        <c:v>-3.10778600000004E-4</c:v>
                      </c:pt>
                      <c:pt idx="2102">
                        <c:v>-3.1178080000000786E-4</c:v>
                      </c:pt>
                      <c:pt idx="2103">
                        <c:v>-3.09828600000004E-4</c:v>
                      </c:pt>
                      <c:pt idx="2104">
                        <c:v>-3.1330520000000164E-4</c:v>
                      </c:pt>
                      <c:pt idx="2105">
                        <c:v>-3.1196520000000163E-4</c:v>
                      </c:pt>
                      <c:pt idx="2106">
                        <c:v>-3.0720080000000785E-4</c:v>
                      </c:pt>
                      <c:pt idx="2107">
                        <c:v>-3.0324860000000399E-4</c:v>
                      </c:pt>
                      <c:pt idx="2108">
                        <c:v>-3.0085860000000398E-4</c:v>
                      </c:pt>
                      <c:pt idx="2109">
                        <c:v>-3.030052000000016E-4</c:v>
                      </c:pt>
                      <c:pt idx="2110">
                        <c:v>-2.9575640000000712E-4</c:v>
                      </c:pt>
                      <c:pt idx="2111">
                        <c:v>-2.9757080000000785E-4</c:v>
                      </c:pt>
                      <c:pt idx="2112">
                        <c:v>-3.0023520000000163E-4</c:v>
                      </c:pt>
                      <c:pt idx="2113">
                        <c:v>-3.0104740000000543E-4</c:v>
                      </c:pt>
                      <c:pt idx="2114">
                        <c:v>-2.9633080000000784E-4</c:v>
                      </c:pt>
                      <c:pt idx="2115">
                        <c:v>-3.010996000000093E-4</c:v>
                      </c:pt>
                      <c:pt idx="2116">
                        <c:v>-2.9918960000000926E-4</c:v>
                      </c:pt>
                      <c:pt idx="2117">
                        <c:v>-2.9698960000000926E-4</c:v>
                      </c:pt>
                      <c:pt idx="2118">
                        <c:v>-2.9913620000000688E-4</c:v>
                      </c:pt>
                      <c:pt idx="2119">
                        <c:v>-3.0318720000000523E-4</c:v>
                      </c:pt>
                      <c:pt idx="2120">
                        <c:v>-3.0556600000000668E-4</c:v>
                      </c:pt>
                      <c:pt idx="2121">
                        <c:v>-3.0900480000000812E-4</c:v>
                      </c:pt>
                      <c:pt idx="2122">
                        <c:v>-3.1157360000000958E-4</c:v>
                      </c:pt>
                      <c:pt idx="2123">
                        <c:v>-3.0952580000000645E-4</c:v>
                      </c:pt>
                      <c:pt idx="2124">
                        <c:v>-3.0665580000000648E-4</c:v>
                      </c:pt>
                      <c:pt idx="2125">
                        <c:v>-3.0379580000000644E-4</c:v>
                      </c:pt>
                      <c:pt idx="2126">
                        <c:v>-2.9789140000000572E-4</c:v>
                      </c:pt>
                      <c:pt idx="2127">
                        <c:v>-2.945992000000019E-4</c:v>
                      </c:pt>
                      <c:pt idx="2128">
                        <c:v>-2.8992480000000813E-4</c:v>
                      </c:pt>
                      <c:pt idx="2129">
                        <c:v>-2.8692260000000427E-4</c:v>
                      </c:pt>
                      <c:pt idx="2130">
                        <c:v>-2.872548000000081E-4</c:v>
                      </c:pt>
                      <c:pt idx="2131">
                        <c:v>-2.8849920000000192E-4</c:v>
                      </c:pt>
                      <c:pt idx="2132">
                        <c:v>-2.8973360000000955E-4</c:v>
                      </c:pt>
                      <c:pt idx="2133">
                        <c:v>-2.9035580000000646E-4</c:v>
                      </c:pt>
                      <c:pt idx="2134">
                        <c:v>-2.9207020000000718E-4</c:v>
                      </c:pt>
                      <c:pt idx="2135">
                        <c:v>-2.8963800000000336E-4</c:v>
                      </c:pt>
                      <c:pt idx="2136">
                        <c:v>-2.9164240000000404E-4</c:v>
                      </c:pt>
                      <c:pt idx="2137">
                        <c:v>-2.9363680000000478E-4</c:v>
                      </c:pt>
                      <c:pt idx="2138">
                        <c:v>-2.9702340000000934E-4</c:v>
                      </c:pt>
                      <c:pt idx="2139">
                        <c:v>-2.9902780000000314E-4</c:v>
                      </c:pt>
                      <c:pt idx="2140">
                        <c:v>-3.0064220000000386E-4</c:v>
                      </c:pt>
                      <c:pt idx="2141">
                        <c:v>-2.9959220000000386E-4</c:v>
                      </c:pt>
                      <c:pt idx="2142">
                        <c:v>-2.9716000000000697E-4</c:v>
                      </c:pt>
                      <c:pt idx="2143">
                        <c:v>-2.9612000000000697E-4</c:v>
                      </c:pt>
                      <c:pt idx="2144">
                        <c:v>-2.9626220000000385E-4</c:v>
                      </c:pt>
                      <c:pt idx="2145">
                        <c:v>-2.9797660000000458E-4</c:v>
                      </c:pt>
                      <c:pt idx="2146">
                        <c:v>-2.9988100000000531E-4</c:v>
                      </c:pt>
                      <c:pt idx="2147">
                        <c:v>-2.9992320000000913E-4</c:v>
                      </c:pt>
                      <c:pt idx="2148">
                        <c:v>-3.0125760000000289E-4</c:v>
                      </c:pt>
                      <c:pt idx="2149">
                        <c:v>-2.9616100000000528E-4</c:v>
                      </c:pt>
                      <c:pt idx="2150">
                        <c:v>-2.9044220000000383E-4</c:v>
                      </c:pt>
                      <c:pt idx="2151">
                        <c:v>-2.8500340000000933E-4</c:v>
                      </c:pt>
                      <c:pt idx="2152">
                        <c:v>-2.8143680000000481E-4</c:v>
                      </c:pt>
                      <c:pt idx="2153">
                        <c:v>-2.7972240000000408E-4</c:v>
                      </c:pt>
                      <c:pt idx="2154">
                        <c:v>-2.8352680000000481E-4</c:v>
                      </c:pt>
                      <c:pt idx="2155">
                        <c:v>-2.8767340000000936E-4</c:v>
                      </c:pt>
                      <c:pt idx="2156">
                        <c:v>-2.9173000000000697E-4</c:v>
                      </c:pt>
                      <c:pt idx="2157">
                        <c:v>-2.9420440000000768E-4</c:v>
                      </c:pt>
                      <c:pt idx="2158">
                        <c:v>-2.974910000000053E-4</c:v>
                      </c:pt>
                      <c:pt idx="2159">
                        <c:v>-2.9664100000000531E-4</c:v>
                      </c:pt>
                      <c:pt idx="2160">
                        <c:v>-2.9249440000000769E-4</c:v>
                      </c:pt>
                      <c:pt idx="2161">
                        <c:v>-2.9249440000000769E-4</c:v>
                      </c:pt>
                      <c:pt idx="2162">
                        <c:v>-2.9463660000000457E-4</c:v>
                      </c:pt>
                      <c:pt idx="2163">
                        <c:v>-2.9558660000000457E-4</c:v>
                      </c:pt>
                      <c:pt idx="2164">
                        <c:v>-2.9654660000000456E-4</c:v>
                      </c:pt>
                      <c:pt idx="2165">
                        <c:v>-3.0549980000000671E-4</c:v>
                      </c:pt>
                      <c:pt idx="2166">
                        <c:v>-3.0626980000000674E-4</c:v>
                      </c:pt>
                      <c:pt idx="2167">
                        <c:v>-3.0507760000000292E-4</c:v>
                      </c:pt>
                      <c:pt idx="2168">
                        <c:v>-3.0664980000000671E-4</c:v>
                      </c:pt>
                      <c:pt idx="2169">
                        <c:v>-3.0526760000000288E-4</c:v>
                      </c:pt>
                      <c:pt idx="2170">
                        <c:v>-2.9944880000000148E-4</c:v>
                      </c:pt>
                      <c:pt idx="2171">
                        <c:v>-2.9759660000000456E-4</c:v>
                      </c:pt>
                      <c:pt idx="2172">
                        <c:v>-2.957344000000077E-4</c:v>
                      </c:pt>
                      <c:pt idx="2173">
                        <c:v>-2.9240000000000694E-4</c:v>
                      </c:pt>
                      <c:pt idx="2174">
                        <c:v>-2.9320220000000387E-4</c:v>
                      </c:pt>
                      <c:pt idx="2175">
                        <c:v>-2.9282220000000385E-4</c:v>
                      </c:pt>
                      <c:pt idx="2176">
                        <c:v>-2.9392440000000766E-4</c:v>
                      </c:pt>
                      <c:pt idx="2177">
                        <c:v>-2.936344000000077E-4</c:v>
                      </c:pt>
                      <c:pt idx="2178">
                        <c:v>-2.936344000000077E-4</c:v>
                      </c:pt>
                      <c:pt idx="2179">
                        <c:v>-2.9420440000000768E-4</c:v>
                      </c:pt>
                      <c:pt idx="2180">
                        <c:v>-2.9339220000000382E-4</c:v>
                      </c:pt>
                      <c:pt idx="2181">
                        <c:v>-2.9359220000000383E-4</c:v>
                      </c:pt>
                      <c:pt idx="2182">
                        <c:v>-2.9378220000000384E-4</c:v>
                      </c:pt>
                      <c:pt idx="2183">
                        <c:v>-2.9378220000000384E-4</c:v>
                      </c:pt>
                      <c:pt idx="2184">
                        <c:v>-2.9420440000000768E-4</c:v>
                      </c:pt>
                      <c:pt idx="2185">
                        <c:v>-2.9030000000000695E-4</c:v>
                      </c:pt>
                      <c:pt idx="2186">
                        <c:v>-2.8677560000000624E-4</c:v>
                      </c:pt>
                      <c:pt idx="2187">
                        <c:v>-2.8324120000000548E-4</c:v>
                      </c:pt>
                      <c:pt idx="2188">
                        <c:v>-2.7795460000000792E-4</c:v>
                      </c:pt>
                      <c:pt idx="2189">
                        <c:v>-2.7380800000000337E-4</c:v>
                      </c:pt>
                      <c:pt idx="2190">
                        <c:v>-2.8147900000000169E-4</c:v>
                      </c:pt>
                      <c:pt idx="2191">
                        <c:v>-2.8915000000000695E-4</c:v>
                      </c:pt>
                      <c:pt idx="2192">
                        <c:v>-2.9587100000000527E-4</c:v>
                      </c:pt>
                      <c:pt idx="2193">
                        <c:v>-3.0393200000000361E-4</c:v>
                      </c:pt>
                      <c:pt idx="2194">
                        <c:v>-3.088386000000082E-4</c:v>
                      </c:pt>
                      <c:pt idx="2195">
                        <c:v>-3.0540420000000745E-4</c:v>
                      </c:pt>
                      <c:pt idx="2196">
                        <c:v>-3.0254980000000672E-4</c:v>
                      </c:pt>
                      <c:pt idx="2197">
                        <c:v>-3.0064540000000598E-4</c:v>
                      </c:pt>
                      <c:pt idx="2198">
                        <c:v>-2.9630880000000148E-4</c:v>
                      </c:pt>
                      <c:pt idx="2199">
                        <c:v>-2.9315440000000768E-4</c:v>
                      </c:pt>
                      <c:pt idx="2200">
                        <c:v>-2.8948780000000315E-4</c:v>
                      </c:pt>
                      <c:pt idx="2201">
                        <c:v>-2.8605340000000933E-4</c:v>
                      </c:pt>
                      <c:pt idx="2202">
                        <c:v>-2.8262900000000169E-4</c:v>
                      </c:pt>
                      <c:pt idx="2203">
                        <c:v>-2.8481340000000932E-4</c:v>
                      </c:pt>
                      <c:pt idx="2204">
                        <c:v>-2.8839000000000696E-4</c:v>
                      </c:pt>
                      <c:pt idx="2205">
                        <c:v>-2.9148660000000458E-4</c:v>
                      </c:pt>
                      <c:pt idx="2206">
                        <c:v>-2.9644540000000599E-4</c:v>
                      </c:pt>
                      <c:pt idx="2207">
                        <c:v>-3.005920000000036E-4</c:v>
                      </c:pt>
                      <c:pt idx="2208">
                        <c:v>-3.0306640000000437E-4</c:v>
                      </c:pt>
                      <c:pt idx="2209">
                        <c:v>-3.0278640000000435E-4</c:v>
                      </c:pt>
                      <c:pt idx="2210">
                        <c:v>-3.0235420000000745E-4</c:v>
                      </c:pt>
                      <c:pt idx="2211">
                        <c:v>-3.0340420000000745E-4</c:v>
                      </c:pt>
                      <c:pt idx="2212">
                        <c:v>-3.0192200000000362E-4</c:v>
                      </c:pt>
                      <c:pt idx="2213">
                        <c:v>-3.0073980000000673E-4</c:v>
                      </c:pt>
                      <c:pt idx="2214">
                        <c:v>-2.9954760000000291E-4</c:v>
                      </c:pt>
                      <c:pt idx="2215">
                        <c:v>-3.0034980000000672E-4</c:v>
                      </c:pt>
                      <c:pt idx="2216">
                        <c:v>-3.0145200000000365E-4</c:v>
                      </c:pt>
                      <c:pt idx="2217">
                        <c:v>-3.0449640000000433E-4</c:v>
                      </c:pt>
                      <c:pt idx="2218">
                        <c:v>-3.0922300000000197E-4</c:v>
                      </c:pt>
                      <c:pt idx="2219">
                        <c:v>-3.1255740000000961E-4</c:v>
                      </c:pt>
                      <c:pt idx="2220">
                        <c:v>-3.1283740000000962E-4</c:v>
                      </c:pt>
                      <c:pt idx="2221">
                        <c:v>-3.155118000000034E-4</c:v>
                      </c:pt>
                      <c:pt idx="2222">
                        <c:v>-3.143618000000034E-4</c:v>
                      </c:pt>
                      <c:pt idx="2223">
                        <c:v>-3.1274180000000342E-4</c:v>
                      </c:pt>
                      <c:pt idx="2224">
                        <c:v>-3.097396000000065E-4</c:v>
                      </c:pt>
                      <c:pt idx="2225">
                        <c:v>-3.0979180000000338E-4</c:v>
                      </c:pt>
                      <c:pt idx="2226">
                        <c:v>-3.0430520000000581E-4</c:v>
                      </c:pt>
                      <c:pt idx="2227">
                        <c:v>-3.0540740000000962E-4</c:v>
                      </c:pt>
                      <c:pt idx="2228">
                        <c:v>-3.0473740000000964E-4</c:v>
                      </c:pt>
                      <c:pt idx="2229">
                        <c:v>-3.0674180000000339E-4</c:v>
                      </c:pt>
                      <c:pt idx="2230">
                        <c:v>-3.0597180000000341E-4</c:v>
                      </c:pt>
                      <c:pt idx="2231">
                        <c:v>-3.1083060000000487E-4</c:v>
                      </c:pt>
                      <c:pt idx="2232">
                        <c:v>-3.0969060000000486E-4</c:v>
                      </c:pt>
                      <c:pt idx="2233">
                        <c:v>-3.0912060000000483E-4</c:v>
                      </c:pt>
                      <c:pt idx="2234">
                        <c:v>-3.0449400000000725E-4</c:v>
                      </c:pt>
                      <c:pt idx="2235">
                        <c:v>-2.9986740000000962E-4</c:v>
                      </c:pt>
                      <c:pt idx="2236">
                        <c:v>-2.938686000000082E-4</c:v>
                      </c:pt>
                      <c:pt idx="2237">
                        <c:v>-2.898120000000036E-4</c:v>
                      </c:pt>
                      <c:pt idx="2238">
                        <c:v>-2.85855400000006E-4</c:v>
                      </c:pt>
                      <c:pt idx="2239">
                        <c:v>-2.8457320000000911E-4</c:v>
                      </c:pt>
                      <c:pt idx="2240">
                        <c:v>-2.8614540000000601E-4</c:v>
                      </c:pt>
                      <c:pt idx="2241">
                        <c:v>-2.9067200000000364E-4</c:v>
                      </c:pt>
                      <c:pt idx="2242">
                        <c:v>-2.9519860000000816E-4</c:v>
                      </c:pt>
                      <c:pt idx="2243">
                        <c:v>-2.9825300000000196E-4</c:v>
                      </c:pt>
                      <c:pt idx="2244">
                        <c:v>-3.0426180000000342E-4</c:v>
                      </c:pt>
                      <c:pt idx="2245">
                        <c:v>-3.0916840000000796E-4</c:v>
                      </c:pt>
                      <c:pt idx="2246">
                        <c:v>-3.1112060000000483E-4</c:v>
                      </c:pt>
                      <c:pt idx="2247">
                        <c:v>-3.1160060000000485E-4</c:v>
                      </c:pt>
                      <c:pt idx="2248">
                        <c:v>-3.1374280000000173E-4</c:v>
                      </c:pt>
                      <c:pt idx="2249">
                        <c:v>-3.1026620000000415E-4</c:v>
                      </c:pt>
                      <c:pt idx="2250">
                        <c:v>-3.0611960000000653E-4</c:v>
                      </c:pt>
                      <c:pt idx="2251">
                        <c:v>-3.0178300000000197E-4</c:v>
                      </c:pt>
                      <c:pt idx="2252">
                        <c:v>-2.9744640000000435E-4</c:v>
                      </c:pt>
                      <c:pt idx="2253">
                        <c:v>-2.9252980000000675E-4</c:v>
                      </c:pt>
                      <c:pt idx="2254">
                        <c:v>-2.9344200000000362E-4</c:v>
                      </c:pt>
                      <c:pt idx="2255">
                        <c:v>-2.9601640000000433E-4</c:v>
                      </c:pt>
                      <c:pt idx="2256">
                        <c:v>-3.0035300000000195E-4</c:v>
                      </c:pt>
                      <c:pt idx="2257">
                        <c:v>-3.0607180000000341E-4</c:v>
                      </c:pt>
                      <c:pt idx="2258">
                        <c:v>-3.1068840000000793E-4</c:v>
                      </c:pt>
                      <c:pt idx="2259">
                        <c:v>-3.1059840000000793E-4</c:v>
                      </c:pt>
                      <c:pt idx="2260">
                        <c:v>-3.1326280000000176E-4</c:v>
                      </c:pt>
                      <c:pt idx="2261">
                        <c:v>-3.1231280000000171E-4</c:v>
                      </c:pt>
                      <c:pt idx="2262">
                        <c:v>-3.1136280000000171E-4</c:v>
                      </c:pt>
                      <c:pt idx="2263">
                        <c:v>-3.1040280000000172E-4</c:v>
                      </c:pt>
                      <c:pt idx="2264">
                        <c:v>-3.1388940000000629E-4</c:v>
                      </c:pt>
                      <c:pt idx="2265">
                        <c:v>-3.1211720000000939E-4</c:v>
                      </c:pt>
                      <c:pt idx="2266">
                        <c:v>-3.124072000000094E-4</c:v>
                      </c:pt>
                      <c:pt idx="2267">
                        <c:v>-3.1140500000000559E-4</c:v>
                      </c:pt>
                      <c:pt idx="2268">
                        <c:v>-3.1207500000000557E-4</c:v>
                      </c:pt>
                      <c:pt idx="2269">
                        <c:v>-3.0960060000000486E-4</c:v>
                      </c:pt>
                      <c:pt idx="2270">
                        <c:v>-3.1026060000000484E-4</c:v>
                      </c:pt>
                      <c:pt idx="2271">
                        <c:v>-3.1093060000000482E-4</c:v>
                      </c:pt>
                      <c:pt idx="2272">
                        <c:v>-3.1464500000000559E-4</c:v>
                      </c:pt>
                      <c:pt idx="2273">
                        <c:v>-3.172194000000063E-4</c:v>
                      </c:pt>
                      <c:pt idx="2274">
                        <c:v>-3.187916000000032E-4</c:v>
                      </c:pt>
                      <c:pt idx="2275">
                        <c:v>-3.1941380000000699E-4</c:v>
                      </c:pt>
                      <c:pt idx="2276">
                        <c:v>-3.200360000000039E-4</c:v>
                      </c:pt>
                      <c:pt idx="2277">
                        <c:v>-3.1612160000000318E-4</c:v>
                      </c:pt>
                      <c:pt idx="2278">
                        <c:v>-3.1483940000000629E-4</c:v>
                      </c:pt>
                      <c:pt idx="2279">
                        <c:v>-3.149294000000063E-4</c:v>
                      </c:pt>
                      <c:pt idx="2280">
                        <c:v>-3.1117280000000176E-4</c:v>
                      </c:pt>
                      <c:pt idx="2281">
                        <c:v>-3.0979060000000487E-4</c:v>
                      </c:pt>
                      <c:pt idx="2282">
                        <c:v>-3.0683620000000414E-4</c:v>
                      </c:pt>
                      <c:pt idx="2283">
                        <c:v>-3.0182960000000653E-4</c:v>
                      </c:pt>
                      <c:pt idx="2284">
                        <c:v>-2.9544080000000505E-4</c:v>
                      </c:pt>
                      <c:pt idx="2285">
                        <c:v>-2.9210640000000435E-4</c:v>
                      </c:pt>
                      <c:pt idx="2286">
                        <c:v>-2.9191640000000434E-4</c:v>
                      </c:pt>
                      <c:pt idx="2287">
                        <c:v>-2.9191640000000434E-4</c:v>
                      </c:pt>
                      <c:pt idx="2288">
                        <c:v>-2.9634300000000197E-4</c:v>
                      </c:pt>
                      <c:pt idx="2289">
                        <c:v>-3.0120180000000338E-4</c:v>
                      </c:pt>
                      <c:pt idx="2290">
                        <c:v>-3.0578060000000483E-4</c:v>
                      </c:pt>
                      <c:pt idx="2291">
                        <c:v>-3.0473060000000483E-4</c:v>
                      </c:pt>
                      <c:pt idx="2292">
                        <c:v>-3.0506280000000172E-4</c:v>
                      </c:pt>
                      <c:pt idx="2293">
                        <c:v>-3.0105840000000793E-4</c:v>
                      </c:pt>
                      <c:pt idx="2294">
                        <c:v>-2.9524960000000653E-4</c:v>
                      </c:pt>
                      <c:pt idx="2295">
                        <c:v>-2.8905080000000505E-4</c:v>
                      </c:pt>
                      <c:pt idx="2296">
                        <c:v>-2.8886080000000504E-4</c:v>
                      </c:pt>
                      <c:pt idx="2297">
                        <c:v>-2.8747860000000815E-4</c:v>
                      </c:pt>
                      <c:pt idx="2298">
                        <c:v>-2.8628640000000433E-4</c:v>
                      </c:pt>
                      <c:pt idx="2299">
                        <c:v>-2.8876080000000509E-4</c:v>
                      </c:pt>
                      <c:pt idx="2300">
                        <c:v>-2.9162520000000576E-4</c:v>
                      </c:pt>
                      <c:pt idx="2301">
                        <c:v>-2.9124520000000579E-4</c:v>
                      </c:pt>
                      <c:pt idx="2302">
                        <c:v>-2.9185740000000959E-4</c:v>
                      </c:pt>
                      <c:pt idx="2303">
                        <c:v>-2.9386180000000339E-4</c:v>
                      </c:pt>
                      <c:pt idx="2304">
                        <c:v>-2.9920060000000482E-4</c:v>
                      </c:pt>
                      <c:pt idx="2305">
                        <c:v>-3.059216000000032E-4</c:v>
                      </c:pt>
                      <c:pt idx="2306">
                        <c:v>-3.1273260000000153E-4</c:v>
                      </c:pt>
                      <c:pt idx="2307">
                        <c:v>-3.1802920000000609E-4</c:v>
                      </c:pt>
                      <c:pt idx="2308">
                        <c:v>-3.216536000000068E-4</c:v>
                      </c:pt>
                      <c:pt idx="2309">
                        <c:v>-3.2241360000000678E-4</c:v>
                      </c:pt>
                      <c:pt idx="2310">
                        <c:v>-3.1626260000000149E-4</c:v>
                      </c:pt>
                      <c:pt idx="2311">
                        <c:v>-3.0954160000000317E-4</c:v>
                      </c:pt>
                      <c:pt idx="2312">
                        <c:v>-3.0454500000000556E-4</c:v>
                      </c:pt>
                      <c:pt idx="2313">
                        <c:v>-2.9843620000000415E-4</c:v>
                      </c:pt>
                      <c:pt idx="2314">
                        <c:v>-2.9438960000000648E-4</c:v>
                      </c:pt>
                      <c:pt idx="2315">
                        <c:v>-2.9486960000000651E-4</c:v>
                      </c:pt>
                      <c:pt idx="2316">
                        <c:v>-3.0015620000000412E-4</c:v>
                      </c:pt>
                      <c:pt idx="2317">
                        <c:v>-3.0267840000000796E-4</c:v>
                      </c:pt>
                      <c:pt idx="2318">
                        <c:v>-3.0697280000000171E-4</c:v>
                      </c:pt>
                      <c:pt idx="2319">
                        <c:v>-3.0821280000000172E-4</c:v>
                      </c:pt>
                      <c:pt idx="2320">
                        <c:v>-3.1045500000000559E-4</c:v>
                      </c:pt>
                      <c:pt idx="2321">
                        <c:v>-3.0706840000000796E-4</c:v>
                      </c:pt>
                      <c:pt idx="2322">
                        <c:v>-3.0268960000000652E-4</c:v>
                      </c:pt>
                      <c:pt idx="2323">
                        <c:v>-3.0106520000000581E-4</c:v>
                      </c:pt>
                      <c:pt idx="2324">
                        <c:v>-2.9906080000000507E-4</c:v>
                      </c:pt>
                      <c:pt idx="2325">
                        <c:v>-2.9853860000000817E-4</c:v>
                      </c:pt>
                      <c:pt idx="2326">
                        <c:v>-3.0206300000000194E-4</c:v>
                      </c:pt>
                      <c:pt idx="2327">
                        <c:v>-3.0383520000000578E-4</c:v>
                      </c:pt>
                      <c:pt idx="2328">
                        <c:v>-3.0425740000000962E-4</c:v>
                      </c:pt>
                      <c:pt idx="2329">
                        <c:v>-3.0831400000000723E-4</c:v>
                      </c:pt>
                      <c:pt idx="2330">
                        <c:v>-3.1269280000000173E-4</c:v>
                      </c:pt>
                      <c:pt idx="2331">
                        <c:v>-3.1321500000000557E-4</c:v>
                      </c:pt>
                      <c:pt idx="2332">
                        <c:v>-3.1651160000000319E-4</c:v>
                      </c:pt>
                      <c:pt idx="2333">
                        <c:v>-3.1808380000000703E-4</c:v>
                      </c:pt>
                      <c:pt idx="2334">
                        <c:v>-3.17313800000007E-4</c:v>
                      </c:pt>
                      <c:pt idx="2335">
                        <c:v>-3.1483940000000629E-4</c:v>
                      </c:pt>
                      <c:pt idx="2336">
                        <c:v>-3.135472000000094E-4</c:v>
                      </c:pt>
                      <c:pt idx="2337">
                        <c:v>-3.1216500000000557E-4</c:v>
                      </c:pt>
                      <c:pt idx="2338">
                        <c:v>-3.1335720000000939E-4</c:v>
                      </c:pt>
                      <c:pt idx="2339">
                        <c:v>-3.1603160000000317E-4</c:v>
                      </c:pt>
                      <c:pt idx="2340">
                        <c:v>-3.1584160000000316E-4</c:v>
                      </c:pt>
                      <c:pt idx="2341">
                        <c:v>-3.1850600000000388E-4</c:v>
                      </c:pt>
                      <c:pt idx="2342">
                        <c:v>-3.2184040000000463E-4</c:v>
                      </c:pt>
                      <c:pt idx="2343">
                        <c:v>-3.1984600000000389E-4</c:v>
                      </c:pt>
                      <c:pt idx="2344">
                        <c:v>-3.1941380000000699E-4</c:v>
                      </c:pt>
                      <c:pt idx="2345">
                        <c:v>-3.2017380000000703E-4</c:v>
                      </c:pt>
                      <c:pt idx="2346">
                        <c:v>-3.1946160000000318E-4</c:v>
                      </c:pt>
                      <c:pt idx="2347">
                        <c:v>-3.1817940000000629E-4</c:v>
                      </c:pt>
                      <c:pt idx="2348">
                        <c:v>-3.1759940000000627E-4</c:v>
                      </c:pt>
                      <c:pt idx="2349">
                        <c:v>-3.1674940000000627E-4</c:v>
                      </c:pt>
                      <c:pt idx="2350">
                        <c:v>-3.1331500000000557E-4</c:v>
                      </c:pt>
                      <c:pt idx="2351">
                        <c:v>-3.1017060000000483E-4</c:v>
                      </c:pt>
                      <c:pt idx="2352">
                        <c:v>-3.0702620000000415E-4</c:v>
                      </c:pt>
                      <c:pt idx="2353">
                        <c:v>-3.0740620000000411E-4</c:v>
                      </c:pt>
                      <c:pt idx="2354">
                        <c:v>-3.0678400000000721E-4</c:v>
                      </c:pt>
                      <c:pt idx="2355">
                        <c:v>-3.0864620000000412E-4</c:v>
                      </c:pt>
                      <c:pt idx="2356">
                        <c:v>-3.1160060000000485E-4</c:v>
                      </c:pt>
                      <c:pt idx="2357">
                        <c:v>-3.1455500000000558E-4</c:v>
                      </c:pt>
                      <c:pt idx="2358">
                        <c:v>-3.1455500000000558E-4</c:v>
                      </c:pt>
                      <c:pt idx="2359">
                        <c:v>-3.1841160000000318E-4</c:v>
                      </c:pt>
                      <c:pt idx="2360">
                        <c:v>-3.1979380000000701E-4</c:v>
                      </c:pt>
                      <c:pt idx="2361">
                        <c:v>-3.2265820000000774E-4</c:v>
                      </c:pt>
                      <c:pt idx="2362">
                        <c:v>-3.2413040000000464E-4</c:v>
                      </c:pt>
                      <c:pt idx="2363">
                        <c:v>-3.2146600000000392E-4</c:v>
                      </c:pt>
                      <c:pt idx="2364">
                        <c:v>-3.1740940000000631E-4</c:v>
                      </c:pt>
                      <c:pt idx="2365">
                        <c:v>-3.1355280000000172E-4</c:v>
                      </c:pt>
                      <c:pt idx="2366">
                        <c:v>-3.0812400000000722E-4</c:v>
                      </c:pt>
                      <c:pt idx="2367">
                        <c:v>-3.0278520000000578E-4</c:v>
                      </c:pt>
                      <c:pt idx="2368">
                        <c:v>-3.0435740000000962E-4</c:v>
                      </c:pt>
                      <c:pt idx="2369">
                        <c:v>-3.0444740000000963E-4</c:v>
                      </c:pt>
                      <c:pt idx="2370">
                        <c:v>-3.0416740000000961E-4</c:v>
                      </c:pt>
                      <c:pt idx="2371">
                        <c:v>-3.0812400000000722E-4</c:v>
                      </c:pt>
                      <c:pt idx="2372">
                        <c:v>-3.1474500000000554E-4</c:v>
                      </c:pt>
                      <c:pt idx="2373">
                        <c:v>-3.2194600000000389E-4</c:v>
                      </c:pt>
                      <c:pt idx="2374">
                        <c:v>-3.2813480000000537E-4</c:v>
                      </c:pt>
                      <c:pt idx="2375">
                        <c:v>-3.345236000000068E-4</c:v>
                      </c:pt>
                      <c:pt idx="2376">
                        <c:v>-3.3666580000000368E-4</c:v>
                      </c:pt>
                      <c:pt idx="2377">
                        <c:v>-3.3605360000000677E-4</c:v>
                      </c:pt>
                      <c:pt idx="2378">
                        <c:v>-3.3000260000000154E-4</c:v>
                      </c:pt>
                      <c:pt idx="2379">
                        <c:v>-3.2523380000000702E-4</c:v>
                      </c:pt>
                      <c:pt idx="2380">
                        <c:v>-3.2046500000000556E-4</c:v>
                      </c:pt>
                      <c:pt idx="2381">
                        <c:v>-3.1164960000000649E-4</c:v>
                      </c:pt>
                      <c:pt idx="2382">
                        <c:v>-3.0698080000000509E-4</c:v>
                      </c:pt>
                      <c:pt idx="2383">
                        <c:v>-3.0440640000000432E-4</c:v>
                      </c:pt>
                      <c:pt idx="2384">
                        <c:v>-3.0626860000000818E-4</c:v>
                      </c:pt>
                      <c:pt idx="2385">
                        <c:v>-3.0950300000000193E-4</c:v>
                      </c:pt>
                      <c:pt idx="2386">
                        <c:v>-3.155118000000034E-4</c:v>
                      </c:pt>
                      <c:pt idx="2387">
                        <c:v>-3.2022840000000793E-4</c:v>
                      </c:pt>
                      <c:pt idx="2388">
                        <c:v>-3.2494500000000557E-4</c:v>
                      </c:pt>
                      <c:pt idx="2389">
                        <c:v>-3.2356280000000174E-4</c:v>
                      </c:pt>
                      <c:pt idx="2390">
                        <c:v>-3.2079840000000796E-4</c:v>
                      </c:pt>
                      <c:pt idx="2391">
                        <c:v>-3.189462000000041E-4</c:v>
                      </c:pt>
                      <c:pt idx="2392">
                        <c:v>-3.1836620000000413E-4</c:v>
                      </c:pt>
                      <c:pt idx="2393">
                        <c:v>-3.1641400000000721E-4</c:v>
                      </c:pt>
                      <c:pt idx="2394">
                        <c:v>-3.1722620000000412E-4</c:v>
                      </c:pt>
                      <c:pt idx="2395">
                        <c:v>-3.1698840000000798E-4</c:v>
                      </c:pt>
                      <c:pt idx="2396">
                        <c:v>-3.1583840000000798E-4</c:v>
                      </c:pt>
                      <c:pt idx="2397">
                        <c:v>-3.1331620000000414E-4</c:v>
                      </c:pt>
                      <c:pt idx="2398">
                        <c:v>-3.1079400000000724E-4</c:v>
                      </c:pt>
                      <c:pt idx="2399">
                        <c:v>-3.0687960000000652E-4</c:v>
                      </c:pt>
                      <c:pt idx="2400">
                        <c:v>-3.0006860000000819E-4</c:v>
                      </c:pt>
                      <c:pt idx="2401">
                        <c:v>-2.9186540000000603E-4</c:v>
                      </c:pt>
                      <c:pt idx="2402">
                        <c:v>-2.850544000000077E-4</c:v>
                      </c:pt>
                      <c:pt idx="2403">
                        <c:v>-2.7804340000000936E-4</c:v>
                      </c:pt>
                      <c:pt idx="2404">
                        <c:v>-2.7565900000000166E-4</c:v>
                      </c:pt>
                      <c:pt idx="2405">
                        <c:v>-2.7961560000000621E-4</c:v>
                      </c:pt>
                      <c:pt idx="2406">
                        <c:v>-2.8395220000000383E-4</c:v>
                      </c:pt>
                      <c:pt idx="2407">
                        <c:v>-2.8967100000000528E-4</c:v>
                      </c:pt>
                      <c:pt idx="2408">
                        <c:v>-2.9558980000000674E-4</c:v>
                      </c:pt>
                      <c:pt idx="2409">
                        <c:v>-2.9787420000000744E-4</c:v>
                      </c:pt>
                      <c:pt idx="2410">
                        <c:v>-2.9835420000000746E-4</c:v>
                      </c:pt>
                      <c:pt idx="2411">
                        <c:v>-2.9944640000000434E-4</c:v>
                      </c:pt>
                      <c:pt idx="2412">
                        <c:v>-2.9887640000000437E-4</c:v>
                      </c:pt>
                      <c:pt idx="2413">
                        <c:v>-2.9830640000000434E-4</c:v>
                      </c:pt>
                      <c:pt idx="2414">
                        <c:v>-2.9849640000000435E-4</c:v>
                      </c:pt>
                      <c:pt idx="2415">
                        <c:v>-2.9782640000000437E-4</c:v>
                      </c:pt>
                      <c:pt idx="2416">
                        <c:v>-2.9477200000000363E-4</c:v>
                      </c:pt>
                      <c:pt idx="2417">
                        <c:v>-2.9477200000000363E-4</c:v>
                      </c:pt>
                      <c:pt idx="2418">
                        <c:v>-2.9319980000000673E-4</c:v>
                      </c:pt>
                      <c:pt idx="2419">
                        <c:v>-2.9214980000000673E-4</c:v>
                      </c:pt>
                      <c:pt idx="2420">
                        <c:v>-2.9000760000000292E-4</c:v>
                      </c:pt>
                      <c:pt idx="2421">
                        <c:v>-2.9062980000000671E-4</c:v>
                      </c:pt>
                      <c:pt idx="2422">
                        <c:v>-2.8985980000000673E-4</c:v>
                      </c:pt>
                      <c:pt idx="2423">
                        <c:v>-2.9067200000000364E-4</c:v>
                      </c:pt>
                      <c:pt idx="2424">
                        <c:v>-2.9205420000000747E-4</c:v>
                      </c:pt>
                      <c:pt idx="2425">
                        <c:v>-2.9243420000000744E-4</c:v>
                      </c:pt>
                      <c:pt idx="2426">
                        <c:v>-2.9439640000000436E-4</c:v>
                      </c:pt>
                      <c:pt idx="2427">
                        <c:v>-2.9229200000000362E-4</c:v>
                      </c:pt>
                      <c:pt idx="2428">
                        <c:v>-2.9038760000000288E-4</c:v>
                      </c:pt>
                      <c:pt idx="2429">
                        <c:v>-2.9043540000000601E-4</c:v>
                      </c:pt>
                      <c:pt idx="2430">
                        <c:v>-2.9105320000000911E-4</c:v>
                      </c:pt>
                      <c:pt idx="2431">
                        <c:v>-2.9057880000000146E-4</c:v>
                      </c:pt>
                      <c:pt idx="2432">
                        <c:v>-2.9286880000000147E-4</c:v>
                      </c:pt>
                      <c:pt idx="2433">
                        <c:v>-2.9358660000000457E-4</c:v>
                      </c:pt>
                      <c:pt idx="2434">
                        <c:v>-2.9487440000000765E-4</c:v>
                      </c:pt>
                      <c:pt idx="2435">
                        <c:v>-2.9301780000000311E-4</c:v>
                      </c:pt>
                      <c:pt idx="2436">
                        <c:v>-2.9206340000000936E-4</c:v>
                      </c:pt>
                      <c:pt idx="2437">
                        <c:v>-2.9177900000000167E-4</c:v>
                      </c:pt>
                      <c:pt idx="2438">
                        <c:v>-2.914946000000079E-4</c:v>
                      </c:pt>
                      <c:pt idx="2439">
                        <c:v>-2.9039800000000334E-4</c:v>
                      </c:pt>
                      <c:pt idx="2440">
                        <c:v>-2.9363800000000334E-4</c:v>
                      </c:pt>
                      <c:pt idx="2441">
                        <c:v>-2.9726800000000336E-4</c:v>
                      </c:pt>
                      <c:pt idx="2442">
                        <c:v>-3.0065580000000644E-4</c:v>
                      </c:pt>
                      <c:pt idx="2443">
                        <c:v>-3.0404360000000957E-4</c:v>
                      </c:pt>
                      <c:pt idx="2444">
                        <c:v>-3.0571140000000573E-4</c:v>
                      </c:pt>
                      <c:pt idx="2445">
                        <c:v>-3.0670920000000192E-4</c:v>
                      </c:pt>
                      <c:pt idx="2446">
                        <c:v>-3.0390260000000426E-4</c:v>
                      </c:pt>
                      <c:pt idx="2447">
                        <c:v>-3.0332260000000429E-4</c:v>
                      </c:pt>
                      <c:pt idx="2448">
                        <c:v>-3.0252040000000737E-4</c:v>
                      </c:pt>
                      <c:pt idx="2449">
                        <c:v>-3.0318040000000741E-4</c:v>
                      </c:pt>
                      <c:pt idx="2450">
                        <c:v>-3.0108600000000666E-4</c:v>
                      </c:pt>
                      <c:pt idx="2451">
                        <c:v>-3.0446820000000355E-4</c:v>
                      </c:pt>
                      <c:pt idx="2452">
                        <c:v>-3.0971260000000429E-4</c:v>
                      </c:pt>
                      <c:pt idx="2453">
                        <c:v>-3.1024040000000738E-4</c:v>
                      </c:pt>
                      <c:pt idx="2454">
                        <c:v>-3.1263040000000739E-4</c:v>
                      </c:pt>
                      <c:pt idx="2455">
                        <c:v>-3.1491040000000741E-4</c:v>
                      </c:pt>
                      <c:pt idx="2456">
                        <c:v>-3.1543820000000356E-4</c:v>
                      </c:pt>
                      <c:pt idx="2457">
                        <c:v>-3.1301160000000593E-4</c:v>
                      </c:pt>
                      <c:pt idx="2458">
                        <c:v>-3.1276940000000904E-4</c:v>
                      </c:pt>
                      <c:pt idx="2459">
                        <c:v>-3.1195720000000524E-4</c:v>
                      </c:pt>
                      <c:pt idx="2460">
                        <c:v>-3.1172500000000141E-4</c:v>
                      </c:pt>
                      <c:pt idx="2461">
                        <c:v>-3.1386720000000523E-4</c:v>
                      </c:pt>
                      <c:pt idx="2462">
                        <c:v>-3.1434720000000525E-4</c:v>
                      </c:pt>
                      <c:pt idx="2463">
                        <c:v>-3.1553940000000907E-4</c:v>
                      </c:pt>
                      <c:pt idx="2464">
                        <c:v>-3.1877380000000977E-4</c:v>
                      </c:pt>
                      <c:pt idx="2465">
                        <c:v>-3.1939600000000667E-4</c:v>
                      </c:pt>
                      <c:pt idx="2466">
                        <c:v>-3.2010820000000358E-4</c:v>
                      </c:pt>
                      <c:pt idx="2467">
                        <c:v>-3.2102040000000739E-4</c:v>
                      </c:pt>
                      <c:pt idx="2468">
                        <c:v>-3.2259260000000429E-4</c:v>
                      </c:pt>
                      <c:pt idx="2469">
                        <c:v>-3.2054040000000742E-4</c:v>
                      </c:pt>
                      <c:pt idx="2470">
                        <c:v>-3.1886820000000358E-4</c:v>
                      </c:pt>
                      <c:pt idx="2471">
                        <c:v>-3.1720600000000667E-4</c:v>
                      </c:pt>
                      <c:pt idx="2472">
                        <c:v>-3.1534380000000981E-4</c:v>
                      </c:pt>
                      <c:pt idx="2473">
                        <c:v>-3.1368160000000596E-4</c:v>
                      </c:pt>
                      <c:pt idx="2474">
                        <c:v>-3.1358160000000596E-4</c:v>
                      </c:pt>
                      <c:pt idx="2475">
                        <c:v>-3.151538000000098E-4</c:v>
                      </c:pt>
                      <c:pt idx="2476">
                        <c:v>-3.151538000000098E-4</c:v>
                      </c:pt>
                      <c:pt idx="2477">
                        <c:v>-3.1644600000000668E-4</c:v>
                      </c:pt>
                      <c:pt idx="2478">
                        <c:v>-3.2011260000000427E-4</c:v>
                      </c:pt>
                      <c:pt idx="2479">
                        <c:v>-3.2282920000000192E-4</c:v>
                      </c:pt>
                      <c:pt idx="2480">
                        <c:v>-3.2535580000000644E-4</c:v>
                      </c:pt>
                      <c:pt idx="2481">
                        <c:v>-3.2669020000000715E-4</c:v>
                      </c:pt>
                      <c:pt idx="2482">
                        <c:v>-3.2516020000000718E-4</c:v>
                      </c:pt>
                      <c:pt idx="2483">
                        <c:v>-3.2067580000000643E-4</c:v>
                      </c:pt>
                      <c:pt idx="2484">
                        <c:v>-3.1824360000000954E-4</c:v>
                      </c:pt>
                      <c:pt idx="2485">
                        <c:v>-3.1324700000000499E-4</c:v>
                      </c:pt>
                      <c:pt idx="2486">
                        <c:v>-3.1100480000000811E-4</c:v>
                      </c:pt>
                      <c:pt idx="2487">
                        <c:v>-3.1033480000000813E-4</c:v>
                      </c:pt>
                      <c:pt idx="2488">
                        <c:v>-3.1014480000000812E-4</c:v>
                      </c:pt>
                      <c:pt idx="2489">
                        <c:v>-3.1162700000000502E-4</c:v>
                      </c:pt>
                      <c:pt idx="2490">
                        <c:v>-3.1724580000000647E-4</c:v>
                      </c:pt>
                      <c:pt idx="2491">
                        <c:v>-3.1853800000000335E-4</c:v>
                      </c:pt>
                      <c:pt idx="2492">
                        <c:v>-3.2239460000000789E-4</c:v>
                      </c:pt>
                      <c:pt idx="2493">
                        <c:v>-3.2616120000000549E-4</c:v>
                      </c:pt>
                      <c:pt idx="2494">
                        <c:v>-3.2844560000000624E-4</c:v>
                      </c:pt>
                      <c:pt idx="2495">
                        <c:v>-3.2796560000000622E-4</c:v>
                      </c:pt>
                      <c:pt idx="2496">
                        <c:v>-3.3183220000000387E-4</c:v>
                      </c:pt>
                      <c:pt idx="2497">
                        <c:v>-3.3107220000000383E-4</c:v>
                      </c:pt>
                      <c:pt idx="2498">
                        <c:v>-3.3239660000000459E-4</c:v>
                      </c:pt>
                      <c:pt idx="2499">
                        <c:v>-3.2792220000000383E-4</c:v>
                      </c:pt>
                      <c:pt idx="2500">
                        <c:v>-3.2444000000000694E-4</c:v>
                      </c:pt>
                      <c:pt idx="2501">
                        <c:v>-3.1791340000000932E-4</c:v>
                      </c:pt>
                      <c:pt idx="2502">
                        <c:v>-3.1204680000000479E-4</c:v>
                      </c:pt>
                      <c:pt idx="2503">
                        <c:v>-3.1099680000000479E-4</c:v>
                      </c:pt>
                      <c:pt idx="2504">
                        <c:v>-3.1290120000000552E-4</c:v>
                      </c:pt>
                      <c:pt idx="2505">
                        <c:v>-3.1380340000000933E-4</c:v>
                      </c:pt>
                      <c:pt idx="2506">
                        <c:v>-3.1366560000000625E-4</c:v>
                      </c:pt>
                      <c:pt idx="2507">
                        <c:v>-3.1351780000000312E-4</c:v>
                      </c:pt>
                      <c:pt idx="2508">
                        <c:v>-3.1023560000000624E-4</c:v>
                      </c:pt>
                      <c:pt idx="2509">
                        <c:v>-3.0575120000000548E-4</c:v>
                      </c:pt>
                      <c:pt idx="2510">
                        <c:v>-3.038412000000055E-4</c:v>
                      </c:pt>
                      <c:pt idx="2511">
                        <c:v>-3.0074900000000168E-4</c:v>
                      </c:pt>
                      <c:pt idx="2512">
                        <c:v>-2.9707680000000479E-4</c:v>
                      </c:pt>
                      <c:pt idx="2513">
                        <c:v>-2.9692900000000166E-4</c:v>
                      </c:pt>
                      <c:pt idx="2514">
                        <c:v>-2.9816340000000935E-4</c:v>
                      </c:pt>
                      <c:pt idx="2515">
                        <c:v>-3.0298440000000768E-4</c:v>
                      </c:pt>
                      <c:pt idx="2516">
                        <c:v>-3.0755320000000914E-4</c:v>
                      </c:pt>
                      <c:pt idx="2517">
                        <c:v>-3.1389420000000744E-4</c:v>
                      </c:pt>
                      <c:pt idx="2518">
                        <c:v>-3.1789300000000198E-4</c:v>
                      </c:pt>
                      <c:pt idx="2519">
                        <c:v>-3.1384080000000506E-4</c:v>
                      </c:pt>
                      <c:pt idx="2520">
                        <c:v>-3.0631200000000362E-4</c:v>
                      </c:pt>
                      <c:pt idx="2521">
                        <c:v>-2.9601880000000146E-4</c:v>
                      </c:pt>
                      <c:pt idx="2522">
                        <c:v>-2.873878000000031E-4</c:v>
                      </c:pt>
                      <c:pt idx="2523">
                        <c:v>-2.8090900000000166E-4</c:v>
                      </c:pt>
                      <c:pt idx="2524">
                        <c:v>-2.8128900000000168E-4</c:v>
                      </c:pt>
                      <c:pt idx="2525">
                        <c:v>-2.835312000000055E-4</c:v>
                      </c:pt>
                      <c:pt idx="2526">
                        <c:v>-2.885378000000031E-4</c:v>
                      </c:pt>
                      <c:pt idx="2527">
                        <c:v>-2.9306440000000767E-4</c:v>
                      </c:pt>
                      <c:pt idx="2528">
                        <c:v>-2.9325440000000768E-4</c:v>
                      </c:pt>
                      <c:pt idx="2529">
                        <c:v>-2.936344000000077E-4</c:v>
                      </c:pt>
                      <c:pt idx="2530">
                        <c:v>-2.9392440000000766E-4</c:v>
                      </c:pt>
                      <c:pt idx="2531">
                        <c:v>-2.8953560000000622E-4</c:v>
                      </c:pt>
                      <c:pt idx="2532">
                        <c:v>-2.8757900000000167E-4</c:v>
                      </c:pt>
                      <c:pt idx="2533">
                        <c:v>-2.871046000000079E-4</c:v>
                      </c:pt>
                      <c:pt idx="2534">
                        <c:v>-2.8515800000000334E-4</c:v>
                      </c:pt>
                      <c:pt idx="2535">
                        <c:v>-2.818192000000019E-4</c:v>
                      </c:pt>
                      <c:pt idx="2536">
                        <c:v>-2.8115480000000812E-4</c:v>
                      </c:pt>
                      <c:pt idx="2537">
                        <c:v>-2.8177260000000428E-4</c:v>
                      </c:pt>
                      <c:pt idx="2538">
                        <c:v>-2.8158820000000358E-4</c:v>
                      </c:pt>
                      <c:pt idx="2539">
                        <c:v>-2.8535040000000737E-4</c:v>
                      </c:pt>
                      <c:pt idx="2540">
                        <c:v>-2.890704000000074E-4</c:v>
                      </c:pt>
                      <c:pt idx="2541">
                        <c:v>-2.9178820000000356E-4</c:v>
                      </c:pt>
                      <c:pt idx="2542">
                        <c:v>-2.9626820000000357E-4</c:v>
                      </c:pt>
                      <c:pt idx="2543">
                        <c:v>-3.0008820000000354E-4</c:v>
                      </c:pt>
                      <c:pt idx="2544">
                        <c:v>-3.0251600000000668E-4</c:v>
                      </c:pt>
                      <c:pt idx="2545">
                        <c:v>-3.0380380000000976E-4</c:v>
                      </c:pt>
                      <c:pt idx="2546">
                        <c:v>-3.056138000000098E-4</c:v>
                      </c:pt>
                      <c:pt idx="2547">
                        <c:v>-3.0704380000000977E-4</c:v>
                      </c:pt>
                      <c:pt idx="2548">
                        <c:v>-3.088638000000098E-4</c:v>
                      </c:pt>
                      <c:pt idx="2549">
                        <c:v>-3.1134380000000976E-4</c:v>
                      </c:pt>
                      <c:pt idx="2550">
                        <c:v>-3.1343380000000977E-4</c:v>
                      </c:pt>
                      <c:pt idx="2551">
                        <c:v>-3.1620380000000979E-4</c:v>
                      </c:pt>
                      <c:pt idx="2552">
                        <c:v>-3.1730160000000593E-4</c:v>
                      </c:pt>
                      <c:pt idx="2553">
                        <c:v>-3.1858940000000906E-4</c:v>
                      </c:pt>
                      <c:pt idx="2554">
                        <c:v>-3.1987720000000521E-4</c:v>
                      </c:pt>
                      <c:pt idx="2555">
                        <c:v>-3.2254720000000523E-4</c:v>
                      </c:pt>
                      <c:pt idx="2556">
                        <c:v>-3.201206000000076E-4</c:v>
                      </c:pt>
                      <c:pt idx="2557">
                        <c:v>-3.1759400000000307E-4</c:v>
                      </c:pt>
                      <c:pt idx="2558">
                        <c:v>-3.1320520000000163E-4</c:v>
                      </c:pt>
                      <c:pt idx="2559">
                        <c:v>-3.0939640000000711E-4</c:v>
                      </c:pt>
                      <c:pt idx="2560">
                        <c:v>-3.0791980000000952E-4</c:v>
                      </c:pt>
                      <c:pt idx="2561">
                        <c:v>-3.0958760000000568E-4</c:v>
                      </c:pt>
                      <c:pt idx="2562">
                        <c:v>-3.1273760000000568E-4</c:v>
                      </c:pt>
                      <c:pt idx="2563">
                        <c:v>-3.1865200000000639E-4</c:v>
                      </c:pt>
                      <c:pt idx="2564">
                        <c:v>-3.2184420000000327E-4</c:v>
                      </c:pt>
                      <c:pt idx="2565">
                        <c:v>-3.2327420000000329E-4</c:v>
                      </c:pt>
                      <c:pt idx="2566">
                        <c:v>-3.246042000000033E-4</c:v>
                      </c:pt>
                      <c:pt idx="2567">
                        <c:v>-3.234598000000095E-4</c:v>
                      </c:pt>
                      <c:pt idx="2568">
                        <c:v>-3.2165540000000183E-4</c:v>
                      </c:pt>
                      <c:pt idx="2569">
                        <c:v>-3.1569440000000349E-4</c:v>
                      </c:pt>
                      <c:pt idx="2570">
                        <c:v>-3.1221780000000591E-4</c:v>
                      </c:pt>
                      <c:pt idx="2571">
                        <c:v>-3.0735900000000444E-4</c:v>
                      </c:pt>
                      <c:pt idx="2572">
                        <c:v>-3.0449460000000372E-4</c:v>
                      </c:pt>
                      <c:pt idx="2573">
                        <c:v>-3.0416240000000682E-4</c:v>
                      </c:pt>
                      <c:pt idx="2574">
                        <c:v>-3.0521240000000682E-4</c:v>
                      </c:pt>
                      <c:pt idx="2575">
                        <c:v>-3.0773460000000372E-4</c:v>
                      </c:pt>
                      <c:pt idx="2576">
                        <c:v>-3.0997680000000754E-4</c:v>
                      </c:pt>
                      <c:pt idx="2577">
                        <c:v>-3.1102680000000754E-4</c:v>
                      </c:pt>
                      <c:pt idx="2578">
                        <c:v>-3.1188680000000758E-4</c:v>
                      </c:pt>
                      <c:pt idx="2579">
                        <c:v>-3.1331680000000754E-4</c:v>
                      </c:pt>
                      <c:pt idx="2580">
                        <c:v>-3.1327460000000372E-4</c:v>
                      </c:pt>
                      <c:pt idx="2581">
                        <c:v>-3.1470460000000374E-4</c:v>
                      </c:pt>
                      <c:pt idx="2582">
                        <c:v>-3.1798680000000757E-4</c:v>
                      </c:pt>
                      <c:pt idx="2583">
                        <c:v>-3.2175900000000447E-4</c:v>
                      </c:pt>
                      <c:pt idx="2584">
                        <c:v>-3.2495120000000134E-4</c:v>
                      </c:pt>
                      <c:pt idx="2585">
                        <c:v>-3.3052780000000591E-4</c:v>
                      </c:pt>
                      <c:pt idx="2586">
                        <c:v>-3.3363000000000972E-4</c:v>
                      </c:pt>
                      <c:pt idx="2587">
                        <c:v>-3.3376780000000592E-4</c:v>
                      </c:pt>
                      <c:pt idx="2588">
                        <c:v>-3.3720220000000662E-4</c:v>
                      </c:pt>
                      <c:pt idx="2589">
                        <c:v>-3.3787220000000659E-4</c:v>
                      </c:pt>
                      <c:pt idx="2590">
                        <c:v>-3.3854220000000663E-4</c:v>
                      </c:pt>
                      <c:pt idx="2591">
                        <c:v>-3.3605780000000587E-4</c:v>
                      </c:pt>
                      <c:pt idx="2592">
                        <c:v>-3.3467560000000204E-4</c:v>
                      </c:pt>
                      <c:pt idx="2593">
                        <c:v>-3.3062900000000443E-4</c:v>
                      </c:pt>
                      <c:pt idx="2594">
                        <c:v>-3.25380200000003E-4</c:v>
                      </c:pt>
                      <c:pt idx="2595">
                        <c:v>-3.215236000000054E-4</c:v>
                      </c:pt>
                      <c:pt idx="2596">
                        <c:v>-3.1942920000000466E-4</c:v>
                      </c:pt>
                      <c:pt idx="2597">
                        <c:v>-3.1809480000000395E-4</c:v>
                      </c:pt>
                      <c:pt idx="2598">
                        <c:v>-3.168504000000032E-4</c:v>
                      </c:pt>
                      <c:pt idx="2599">
                        <c:v>-3.1838040000000322E-4</c:v>
                      </c:pt>
                      <c:pt idx="2600">
                        <c:v>-3.2128260000000708E-4</c:v>
                      </c:pt>
                      <c:pt idx="2601">
                        <c:v>-3.2376260000000704E-4</c:v>
                      </c:pt>
                      <c:pt idx="2602">
                        <c:v>-3.2410040000000324E-4</c:v>
                      </c:pt>
                      <c:pt idx="2603">
                        <c:v>-3.2424820000000632E-4</c:v>
                      </c:pt>
                      <c:pt idx="2604">
                        <c:v>-3.2467600000000947E-4</c:v>
                      </c:pt>
                      <c:pt idx="2605">
                        <c:v>-3.2372160000000179E-4</c:v>
                      </c:pt>
                      <c:pt idx="2606">
                        <c:v>-3.2162720000000799E-4</c:v>
                      </c:pt>
                      <c:pt idx="2607">
                        <c:v>-3.250616000000018E-4</c:v>
                      </c:pt>
                      <c:pt idx="2608">
                        <c:v>-3.2777380000000559E-4</c:v>
                      </c:pt>
                      <c:pt idx="2609">
                        <c:v>-3.3139820000000636E-4</c:v>
                      </c:pt>
                      <c:pt idx="2610">
                        <c:v>-3.3502260000000707E-4</c:v>
                      </c:pt>
                      <c:pt idx="2611">
                        <c:v>-3.3706480000000394E-4</c:v>
                      </c:pt>
                      <c:pt idx="2612">
                        <c:v>-3.3773480000000392E-4</c:v>
                      </c:pt>
                      <c:pt idx="2613">
                        <c:v>-3.3754480000000397E-4</c:v>
                      </c:pt>
                      <c:pt idx="2614">
                        <c:v>-3.3578260000000705E-4</c:v>
                      </c:pt>
                      <c:pt idx="2615">
                        <c:v>-3.3373040000000324E-4</c:v>
                      </c:pt>
                      <c:pt idx="2616">
                        <c:v>-3.3196820000000633E-4</c:v>
                      </c:pt>
                      <c:pt idx="2617">
                        <c:v>-3.2991600000000946E-4</c:v>
                      </c:pt>
                      <c:pt idx="2618">
                        <c:v>-3.2806380000000561E-4</c:v>
                      </c:pt>
                      <c:pt idx="2619">
                        <c:v>-3.2649160000000176E-4</c:v>
                      </c:pt>
                      <c:pt idx="2620">
                        <c:v>-3.2696160000000179E-4</c:v>
                      </c:pt>
                      <c:pt idx="2621">
                        <c:v>-3.2844380000000563E-4</c:v>
                      </c:pt>
                      <c:pt idx="2622">
                        <c:v>-3.3168820000000632E-4</c:v>
                      </c:pt>
                      <c:pt idx="2623">
                        <c:v>-3.3215820000000634E-4</c:v>
                      </c:pt>
                      <c:pt idx="2624">
                        <c:v>-3.3272820000000632E-4</c:v>
                      </c:pt>
                      <c:pt idx="2625">
                        <c:v>-3.3291820000000633E-4</c:v>
                      </c:pt>
                      <c:pt idx="2626">
                        <c:v>-3.3044380000000562E-4</c:v>
                      </c:pt>
                      <c:pt idx="2627">
                        <c:v>-3.2786940000000491E-4</c:v>
                      </c:pt>
                      <c:pt idx="2628">
                        <c:v>-3.288294000000049E-4</c:v>
                      </c:pt>
                      <c:pt idx="2629">
                        <c:v>-3.298694000000049E-4</c:v>
                      </c:pt>
                      <c:pt idx="2630">
                        <c:v>-3.2925720000000799E-4</c:v>
                      </c:pt>
                      <c:pt idx="2631">
                        <c:v>-3.3030720000000799E-4</c:v>
                      </c:pt>
                      <c:pt idx="2632">
                        <c:v>-3.2997500000000416E-4</c:v>
                      </c:pt>
                      <c:pt idx="2633">
                        <c:v>-3.3035500000000418E-4</c:v>
                      </c:pt>
                      <c:pt idx="2634">
                        <c:v>-3.3044500000000419E-4</c:v>
                      </c:pt>
                      <c:pt idx="2635">
                        <c:v>-3.3239720000000799E-4</c:v>
                      </c:pt>
                      <c:pt idx="2636">
                        <c:v>-3.3387940000000489E-4</c:v>
                      </c:pt>
                      <c:pt idx="2637">
                        <c:v>-3.357416000000018E-4</c:v>
                      </c:pt>
                      <c:pt idx="2638">
                        <c:v>-3.3750380000000565E-4</c:v>
                      </c:pt>
                      <c:pt idx="2639">
                        <c:v>-3.4112820000000636E-4</c:v>
                      </c:pt>
                      <c:pt idx="2640">
                        <c:v>-3.4178820000000634E-4</c:v>
                      </c:pt>
                      <c:pt idx="2641">
                        <c:v>-3.3879160000000179E-4</c:v>
                      </c:pt>
                      <c:pt idx="2642">
                        <c:v>-3.3512500000000415E-4</c:v>
                      </c:pt>
                      <c:pt idx="2643">
                        <c:v>-3.3006620000000967E-4</c:v>
                      </c:pt>
                      <c:pt idx="2644">
                        <c:v>-3.2620960000000513E-4</c:v>
                      </c:pt>
                      <c:pt idx="2645">
                        <c:v>-3.2234300000000748E-4</c:v>
                      </c:pt>
                      <c:pt idx="2646">
                        <c:v>-3.2096080000000365E-4</c:v>
                      </c:pt>
                      <c:pt idx="2647">
                        <c:v>-3.2072860000000676E-4</c:v>
                      </c:pt>
                      <c:pt idx="2648">
                        <c:v>-3.2134640000000298E-4</c:v>
                      </c:pt>
                      <c:pt idx="2649">
                        <c:v>-3.2216420000000603E-4</c:v>
                      </c:pt>
                      <c:pt idx="2650">
                        <c:v>-3.2253980000000531E-4</c:v>
                      </c:pt>
                      <c:pt idx="2651">
                        <c:v>-3.2249320000000774E-4</c:v>
                      </c:pt>
                      <c:pt idx="2652">
                        <c:v>-3.2297880000000702E-4</c:v>
                      </c:pt>
                      <c:pt idx="2653">
                        <c:v>-3.2150220000000938E-4</c:v>
                      </c:pt>
                      <c:pt idx="2654">
                        <c:v>-3.2202000000000554E-4</c:v>
                      </c:pt>
                      <c:pt idx="2655">
                        <c:v>-3.2336000000000555E-4</c:v>
                      </c:pt>
                      <c:pt idx="2656">
                        <c:v>-3.2569220000000938E-4</c:v>
                      </c:pt>
                      <c:pt idx="2657">
                        <c:v>-3.2950660000000316E-4</c:v>
                      </c:pt>
                      <c:pt idx="2658">
                        <c:v>-3.3174880000000698E-4</c:v>
                      </c:pt>
                      <c:pt idx="2659">
                        <c:v>-3.348510000000039E-4</c:v>
                      </c:pt>
                      <c:pt idx="2660">
                        <c:v>-3.3832320000000773E-4</c:v>
                      </c:pt>
                      <c:pt idx="2661">
                        <c:v>-3.429976000000015E-4</c:v>
                      </c:pt>
                      <c:pt idx="2662">
                        <c:v>-3.4886420000000608E-4</c:v>
                      </c:pt>
                      <c:pt idx="2663">
                        <c:v>-3.5463080000000367E-4</c:v>
                      </c:pt>
                      <c:pt idx="2664">
                        <c:v>-3.5991740000000823E-4</c:v>
                      </c:pt>
                      <c:pt idx="2665">
                        <c:v>-3.6167960000000514E-4</c:v>
                      </c:pt>
                      <c:pt idx="2666">
                        <c:v>-3.5639860000000678E-4</c:v>
                      </c:pt>
                      <c:pt idx="2667">
                        <c:v>-3.5167760000000151E-4</c:v>
                      </c:pt>
                      <c:pt idx="2668">
                        <c:v>-3.4557440000000628E-4</c:v>
                      </c:pt>
                      <c:pt idx="2669">
                        <c:v>-3.385690000000072E-4</c:v>
                      </c:pt>
                      <c:pt idx="2670">
                        <c:v>-3.3471800000000197E-4</c:v>
                      </c:pt>
                      <c:pt idx="2671">
                        <c:v>-3.3485580000000505E-4</c:v>
                      </c:pt>
                      <c:pt idx="2672">
                        <c:v>-3.3509360000000819E-4</c:v>
                      </c:pt>
                      <c:pt idx="2673">
                        <c:v>-3.3671360000000816E-4</c:v>
                      </c:pt>
                      <c:pt idx="2674">
                        <c:v>-3.3776360000000816E-4</c:v>
                      </c:pt>
                      <c:pt idx="2675">
                        <c:v>-3.3843360000000819E-4</c:v>
                      </c:pt>
                      <c:pt idx="2676">
                        <c:v>-3.4425240000000959E-4</c:v>
                      </c:pt>
                      <c:pt idx="2677">
                        <c:v>-3.4949120000000414E-4</c:v>
                      </c:pt>
                      <c:pt idx="2678">
                        <c:v>-3.5363780000000175E-4</c:v>
                      </c:pt>
                      <c:pt idx="2679">
                        <c:v>-3.6025880000000701E-4</c:v>
                      </c:pt>
                      <c:pt idx="2680">
                        <c:v>-3.6035880000000696E-4</c:v>
                      </c:pt>
                      <c:pt idx="2681">
                        <c:v>-3.5559000000000556E-4</c:v>
                      </c:pt>
                      <c:pt idx="2682">
                        <c:v>-3.5221340000000793E-4</c:v>
                      </c:pt>
                      <c:pt idx="2683">
                        <c:v>-3.4687460000000649E-4</c:v>
                      </c:pt>
                      <c:pt idx="2684">
                        <c:v>-3.3924140000000436E-4</c:v>
                      </c:pt>
                      <c:pt idx="2685">
                        <c:v>-3.3400260000000288E-4</c:v>
                      </c:pt>
                      <c:pt idx="2686">
                        <c:v>-3.3113820000000909E-4</c:v>
                      </c:pt>
                      <c:pt idx="2687">
                        <c:v>-3.3052600000000524E-4</c:v>
                      </c:pt>
                      <c:pt idx="2688">
                        <c:v>-3.3019380000000147E-4</c:v>
                      </c:pt>
                      <c:pt idx="2689">
                        <c:v>-3.3242600000000524E-4</c:v>
                      </c:pt>
                      <c:pt idx="2690">
                        <c:v>-3.3677260000000285E-4</c:v>
                      </c:pt>
                      <c:pt idx="2691">
                        <c:v>-3.3834480000000675E-4</c:v>
                      </c:pt>
                      <c:pt idx="2692">
                        <c:v>-3.4320360000000816E-4</c:v>
                      </c:pt>
                      <c:pt idx="2693">
                        <c:v>-3.4825240000000964E-4</c:v>
                      </c:pt>
                      <c:pt idx="2694">
                        <c:v>-3.5330120000000412E-4</c:v>
                      </c:pt>
                      <c:pt idx="2695">
                        <c:v>-3.5488340000000795E-4</c:v>
                      </c:pt>
                      <c:pt idx="2696">
                        <c:v>-3.5626560000000484E-4</c:v>
                      </c:pt>
                      <c:pt idx="2697">
                        <c:v>-3.5245120000000412E-4</c:v>
                      </c:pt>
                      <c:pt idx="2698">
                        <c:v>-3.4844680000000339E-4</c:v>
                      </c:pt>
                      <c:pt idx="2699">
                        <c:v>-3.4406240000000958E-4</c:v>
                      </c:pt>
                      <c:pt idx="2700">
                        <c:v>-3.4077020000000577E-4</c:v>
                      </c:pt>
                      <c:pt idx="2701">
                        <c:v>-3.3905020000000573E-4</c:v>
                      </c:pt>
                      <c:pt idx="2702">
                        <c:v>-3.342336000000082E-4</c:v>
                      </c:pt>
                      <c:pt idx="2703">
                        <c:v>-3.3219140000000433E-4</c:v>
                      </c:pt>
                      <c:pt idx="2704">
                        <c:v>-3.3051920000000748E-4</c:v>
                      </c:pt>
                      <c:pt idx="2705">
                        <c:v>-3.3142140000000429E-4</c:v>
                      </c:pt>
                      <c:pt idx="2706">
                        <c:v>-3.3748240000000963E-4</c:v>
                      </c:pt>
                      <c:pt idx="2707">
                        <c:v>-3.4443560000000484E-4</c:v>
                      </c:pt>
                      <c:pt idx="2708">
                        <c:v>-3.4853440000000627E-4</c:v>
                      </c:pt>
                      <c:pt idx="2709">
                        <c:v>-3.5344540000000461E-4</c:v>
                      </c:pt>
                      <c:pt idx="2710">
                        <c:v>-3.5577200000000918E-4</c:v>
                      </c:pt>
                      <c:pt idx="2711">
                        <c:v>-3.5253200000000913E-4</c:v>
                      </c:pt>
                      <c:pt idx="2712">
                        <c:v>-3.5096420000000608E-4</c:v>
                      </c:pt>
                      <c:pt idx="2713">
                        <c:v>-3.4809420000000605E-4</c:v>
                      </c:pt>
                      <c:pt idx="2714">
                        <c:v>-3.4719640000000298E-4</c:v>
                      </c:pt>
                      <c:pt idx="2715">
                        <c:v>-3.4385640000000298E-4</c:v>
                      </c:pt>
                      <c:pt idx="2716">
                        <c:v>-3.4351860000000678E-4</c:v>
                      </c:pt>
                      <c:pt idx="2717">
                        <c:v>-3.4199860000000675E-4</c:v>
                      </c:pt>
                      <c:pt idx="2718">
                        <c:v>-3.4166080000000367E-4</c:v>
                      </c:pt>
                      <c:pt idx="2719">
                        <c:v>-3.3985080000000368E-4</c:v>
                      </c:pt>
                      <c:pt idx="2720">
                        <c:v>-3.3779860000000676E-4</c:v>
                      </c:pt>
                      <c:pt idx="2721">
                        <c:v>-3.3574640000000295E-4</c:v>
                      </c:pt>
                      <c:pt idx="2722">
                        <c:v>-3.3507640000000297E-4</c:v>
                      </c:pt>
                      <c:pt idx="2723">
                        <c:v>-3.3450640000000294E-4</c:v>
                      </c:pt>
                      <c:pt idx="2724">
                        <c:v>-3.3403640000000297E-4</c:v>
                      </c:pt>
                      <c:pt idx="2725">
                        <c:v>-3.3464860000000682E-4</c:v>
                      </c:pt>
                      <c:pt idx="2726">
                        <c:v>-3.3546080000000368E-4</c:v>
                      </c:pt>
                      <c:pt idx="2727">
                        <c:v>-3.3074420000000603E-4</c:v>
                      </c:pt>
                      <c:pt idx="2728">
                        <c:v>-3.2483540000000457E-4</c:v>
                      </c:pt>
                      <c:pt idx="2729">
                        <c:v>-3.1763440000000628E-4</c:v>
                      </c:pt>
                      <c:pt idx="2730">
                        <c:v>-3.1367780000000174E-4</c:v>
                      </c:pt>
                      <c:pt idx="2731">
                        <c:v>-3.0695680000000336E-4</c:v>
                      </c:pt>
                      <c:pt idx="2732">
                        <c:v>-3.0705680000000341E-4</c:v>
                      </c:pt>
                      <c:pt idx="2733">
                        <c:v>-3.1319780000000171E-4</c:v>
                      </c:pt>
                      <c:pt idx="2734">
                        <c:v>-3.1729660000000314E-4</c:v>
                      </c:pt>
                      <c:pt idx="2735">
                        <c:v>-3.1825100000000388E-4</c:v>
                      </c:pt>
                      <c:pt idx="2736">
                        <c:v>-3.2406420000000602E-4</c:v>
                      </c:pt>
                      <c:pt idx="2737">
                        <c:v>-3.2573080000000367E-4</c:v>
                      </c:pt>
                      <c:pt idx="2738">
                        <c:v>-3.2678520000000441E-4</c:v>
                      </c:pt>
                      <c:pt idx="2739">
                        <c:v>-3.2692740000000824E-4</c:v>
                      </c:pt>
                      <c:pt idx="2740">
                        <c:v>-3.2845180000000201E-4</c:v>
                      </c:pt>
                      <c:pt idx="2741">
                        <c:v>-3.2601960000000512E-4</c:v>
                      </c:pt>
                      <c:pt idx="2742">
                        <c:v>-3.2124520000000436E-4</c:v>
                      </c:pt>
                      <c:pt idx="2743">
                        <c:v>-3.1758300000000751E-4</c:v>
                      </c:pt>
                      <c:pt idx="2744">
                        <c:v>-3.1667520000000439E-4</c:v>
                      </c:pt>
                      <c:pt idx="2745">
                        <c:v>-3.1390520000000436E-4</c:v>
                      </c:pt>
                      <c:pt idx="2746">
                        <c:v>-3.1705400000000585E-4</c:v>
                      </c:pt>
                      <c:pt idx="2747">
                        <c:v>-3.1828840000000655E-4</c:v>
                      </c:pt>
                      <c:pt idx="2748">
                        <c:v>-3.2229720000000802E-4</c:v>
                      </c:pt>
                      <c:pt idx="2749">
                        <c:v>-3.2224940000000489E-4</c:v>
                      </c:pt>
                      <c:pt idx="2750">
                        <c:v>-3.2239160000000177E-4</c:v>
                      </c:pt>
                      <c:pt idx="2751">
                        <c:v>-3.226238000000056E-4</c:v>
                      </c:pt>
                      <c:pt idx="2752">
                        <c:v>-3.2505040000000324E-4</c:v>
                      </c:pt>
                      <c:pt idx="2753">
                        <c:v>-3.2362040000000322E-4</c:v>
                      </c:pt>
                      <c:pt idx="2754">
                        <c:v>-3.2143040000000322E-4</c:v>
                      </c:pt>
                      <c:pt idx="2755">
                        <c:v>-3.1952040000000323E-4</c:v>
                      </c:pt>
                      <c:pt idx="2756">
                        <c:v>-3.1475600000000945E-4</c:v>
                      </c:pt>
                      <c:pt idx="2757">
                        <c:v>-3.1165380000000559E-4</c:v>
                      </c:pt>
                      <c:pt idx="2758">
                        <c:v>-3.1380040000000321E-4</c:v>
                      </c:pt>
                      <c:pt idx="2759">
                        <c:v>-3.1642700000000779E-4</c:v>
                      </c:pt>
                      <c:pt idx="2760">
                        <c:v>-3.1904360000000538E-4</c:v>
                      </c:pt>
                      <c:pt idx="2761">
                        <c:v>-3.2266240000000684E-4</c:v>
                      </c:pt>
                      <c:pt idx="2762">
                        <c:v>-3.2399680000000754E-4</c:v>
                      </c:pt>
                      <c:pt idx="2763">
                        <c:v>-3.1674800000000612E-4</c:v>
                      </c:pt>
                      <c:pt idx="2764">
                        <c:v>-3.0864920000000465E-4</c:v>
                      </c:pt>
                      <c:pt idx="2765">
                        <c:v>-2.9816600000000942E-4</c:v>
                      </c:pt>
                      <c:pt idx="2766">
                        <c:v>-2.8882280000000726E-4</c:v>
                      </c:pt>
                      <c:pt idx="2767">
                        <c:v>-2.8414840000000655E-4</c:v>
                      </c:pt>
                      <c:pt idx="2768">
                        <c:v>-2.9158160000000179E-4</c:v>
                      </c:pt>
                      <c:pt idx="2769">
                        <c:v>-2.9878260000000708E-4</c:v>
                      </c:pt>
                      <c:pt idx="2770">
                        <c:v>-3.0845800000000613E-4</c:v>
                      </c:pt>
                      <c:pt idx="2771">
                        <c:v>-3.1727340000000515E-4</c:v>
                      </c:pt>
                      <c:pt idx="2772">
                        <c:v>-3.214200000000097E-4</c:v>
                      </c:pt>
                      <c:pt idx="2773">
                        <c:v>-3.204700000000097E-4</c:v>
                      </c:pt>
                      <c:pt idx="2774">
                        <c:v>-3.1875000000000973E-4</c:v>
                      </c:pt>
                      <c:pt idx="2775">
                        <c:v>-3.1732000000000971E-4</c:v>
                      </c:pt>
                      <c:pt idx="2776">
                        <c:v>-3.1746220000000659E-4</c:v>
                      </c:pt>
                      <c:pt idx="2777">
                        <c:v>-3.1898660000000736E-4</c:v>
                      </c:pt>
                      <c:pt idx="2778">
                        <c:v>-3.2127100000000806E-4</c:v>
                      </c:pt>
                      <c:pt idx="2779">
                        <c:v>-3.2441540000000186E-4</c:v>
                      </c:pt>
                      <c:pt idx="2780">
                        <c:v>-3.2756980000000948E-4</c:v>
                      </c:pt>
                      <c:pt idx="2781">
                        <c:v>-3.2980200000000637E-4</c:v>
                      </c:pt>
                      <c:pt idx="2782">
                        <c:v>-3.2937980000000952E-4</c:v>
                      </c:pt>
                      <c:pt idx="2783">
                        <c:v>-3.2747540000000185E-4</c:v>
                      </c:pt>
                      <c:pt idx="2784">
                        <c:v>-3.2408880000000422E-4</c:v>
                      </c:pt>
                      <c:pt idx="2785">
                        <c:v>-3.1951000000000971E-4</c:v>
                      </c:pt>
                      <c:pt idx="2786">
                        <c:v>-3.1307900000000446E-4</c:v>
                      </c:pt>
                      <c:pt idx="2787">
                        <c:v>-3.0721800000000612E-4</c:v>
                      </c:pt>
                      <c:pt idx="2788">
                        <c:v>-3.015470000000078E-4</c:v>
                      </c:pt>
                      <c:pt idx="2789">
                        <c:v>-3.0278700000000775E-4</c:v>
                      </c:pt>
                      <c:pt idx="2790">
                        <c:v>-3.0231260000000704E-4</c:v>
                      </c:pt>
                      <c:pt idx="2791">
                        <c:v>-3.0845920000000464E-4</c:v>
                      </c:pt>
                      <c:pt idx="2792">
                        <c:v>-3.1117140000000155E-4</c:v>
                      </c:pt>
                      <c:pt idx="2793">
                        <c:v>-3.1655800000000611E-4</c:v>
                      </c:pt>
                      <c:pt idx="2794">
                        <c:v>-3.1918020000000301E-4</c:v>
                      </c:pt>
                      <c:pt idx="2795">
                        <c:v>-3.2028240000000683E-4</c:v>
                      </c:pt>
                      <c:pt idx="2796">
                        <c:v>-3.1779800000000612E-4</c:v>
                      </c:pt>
                      <c:pt idx="2797">
                        <c:v>-3.1779800000000612E-4</c:v>
                      </c:pt>
                      <c:pt idx="2798">
                        <c:v>-3.1475360000000538E-4</c:v>
                      </c:pt>
                      <c:pt idx="2799">
                        <c:v>-3.1337140000000155E-4</c:v>
                      </c:pt>
                      <c:pt idx="2800">
                        <c:v>-3.110770000000078E-4</c:v>
                      </c:pt>
                      <c:pt idx="2801">
                        <c:v>-3.1265920000000469E-4</c:v>
                      </c:pt>
                      <c:pt idx="2802">
                        <c:v>-3.1589360000000539E-4</c:v>
                      </c:pt>
                      <c:pt idx="2803">
                        <c:v>-3.1894800000000612E-4</c:v>
                      </c:pt>
                      <c:pt idx="2804">
                        <c:v>-3.2095240000000686E-4</c:v>
                      </c:pt>
                      <c:pt idx="2805">
                        <c:v>-3.2275680000000753E-4</c:v>
                      </c:pt>
                      <c:pt idx="2806">
                        <c:v>-3.2318900000000443E-4</c:v>
                      </c:pt>
                      <c:pt idx="2807">
                        <c:v>-3.2065680000000754E-4</c:v>
                      </c:pt>
                      <c:pt idx="2808">
                        <c:v>-3.1684240000000682E-4</c:v>
                      </c:pt>
                      <c:pt idx="2809">
                        <c:v>-3.1941680000000753E-4</c:v>
                      </c:pt>
                      <c:pt idx="2810">
                        <c:v>-3.1508020000000302E-4</c:v>
                      </c:pt>
                      <c:pt idx="2811">
                        <c:v>-3.1765460000000373E-4</c:v>
                      </c:pt>
                      <c:pt idx="2812">
                        <c:v>-3.1865680000000754E-4</c:v>
                      </c:pt>
                      <c:pt idx="2813">
                        <c:v>-3.2389560000000204E-4</c:v>
                      </c:pt>
                      <c:pt idx="2814">
                        <c:v>-3.2204340000000517E-4</c:v>
                      </c:pt>
                      <c:pt idx="2815">
                        <c:v>-3.2562000000000975E-4</c:v>
                      </c:pt>
                      <c:pt idx="2816">
                        <c:v>-3.2161560000000208E-4</c:v>
                      </c:pt>
                      <c:pt idx="2817">
                        <c:v>-3.1799120000000131E-4</c:v>
                      </c:pt>
                      <c:pt idx="2818">
                        <c:v>-3.1298460000000371E-4</c:v>
                      </c:pt>
                      <c:pt idx="2819">
                        <c:v>-3.1203460000000372E-4</c:v>
                      </c:pt>
                      <c:pt idx="2820">
                        <c:v>-3.1255680000000756E-4</c:v>
                      </c:pt>
                      <c:pt idx="2821">
                        <c:v>-3.1316900000000447E-4</c:v>
                      </c:pt>
                      <c:pt idx="2822">
                        <c:v>-3.1360120000000136E-4</c:v>
                      </c:pt>
                      <c:pt idx="2823">
                        <c:v>-3.1493560000000207E-4</c:v>
                      </c:pt>
                      <c:pt idx="2824">
                        <c:v>-3.1241340000000517E-4</c:v>
                      </c:pt>
                      <c:pt idx="2825">
                        <c:v>-3.0979120000000133E-4</c:v>
                      </c:pt>
                      <c:pt idx="2826">
                        <c:v>-3.0635680000000757E-4</c:v>
                      </c:pt>
                      <c:pt idx="2827">
                        <c:v>-3.0302240000000682E-4</c:v>
                      </c:pt>
                      <c:pt idx="2828">
                        <c:v>-3.0145020000000298E-4</c:v>
                      </c:pt>
                      <c:pt idx="2829">
                        <c:v>-3.0425680000000757E-4</c:v>
                      </c:pt>
                      <c:pt idx="2830">
                        <c:v>-3.0930560000000206E-4</c:v>
                      </c:pt>
                      <c:pt idx="2831">
                        <c:v>-3.138844000000035E-4</c:v>
                      </c:pt>
                      <c:pt idx="2832">
                        <c:v>-3.1855320000000496E-4</c:v>
                      </c:pt>
                      <c:pt idx="2833">
                        <c:v>-3.2055760000000569E-4</c:v>
                      </c:pt>
                      <c:pt idx="2834">
                        <c:v>-3.1993540000000185E-4</c:v>
                      </c:pt>
                      <c:pt idx="2835">
                        <c:v>-3.1588880000000424E-4</c:v>
                      </c:pt>
                      <c:pt idx="2836">
                        <c:v>-3.1250220000000661E-4</c:v>
                      </c:pt>
                      <c:pt idx="2837">
                        <c:v>-3.1068780000000589E-4</c:v>
                      </c:pt>
                      <c:pt idx="2838">
                        <c:v>-3.0750120000000132E-4</c:v>
                      </c:pt>
                      <c:pt idx="2839">
                        <c:v>-3.0797120000000135E-4</c:v>
                      </c:pt>
                      <c:pt idx="2840">
                        <c:v>-3.1269780000000587E-4</c:v>
                      </c:pt>
                      <c:pt idx="2841">
                        <c:v>-3.1565220000000661E-4</c:v>
                      </c:pt>
                      <c:pt idx="2842">
                        <c:v>-3.1841660000000733E-4</c:v>
                      </c:pt>
                      <c:pt idx="2843">
                        <c:v>-3.2041100000000807E-4</c:v>
                      </c:pt>
                      <c:pt idx="2844">
                        <c:v>-3.237976000000057E-4</c:v>
                      </c:pt>
                      <c:pt idx="2845">
                        <c:v>-3.2274760000000564E-4</c:v>
                      </c:pt>
                      <c:pt idx="2846">
                        <c:v>-3.2188760000000566E-4</c:v>
                      </c:pt>
                      <c:pt idx="2847">
                        <c:v>-3.2221980000000949E-4</c:v>
                      </c:pt>
                      <c:pt idx="2848">
                        <c:v>-3.2332200000000642E-4</c:v>
                      </c:pt>
                      <c:pt idx="2849">
                        <c:v>-3.230320000000064E-4</c:v>
                      </c:pt>
                      <c:pt idx="2850">
                        <c:v>-3.2208200000000641E-4</c:v>
                      </c:pt>
                      <c:pt idx="2851">
                        <c:v>-3.2113200000000641E-4</c:v>
                      </c:pt>
                      <c:pt idx="2852">
                        <c:v>-3.1888980000000948E-4</c:v>
                      </c:pt>
                      <c:pt idx="2853">
                        <c:v>-3.1664760000000566E-4</c:v>
                      </c:pt>
                      <c:pt idx="2854">
                        <c:v>-3.1345540000000184E-4</c:v>
                      </c:pt>
                      <c:pt idx="2855">
                        <c:v>-3.1102320000000495E-4</c:v>
                      </c:pt>
                      <c:pt idx="2856">
                        <c:v>-3.0859100000000806E-4</c:v>
                      </c:pt>
                      <c:pt idx="2857">
                        <c:v>-3.0477660000000734E-4</c:v>
                      </c:pt>
                      <c:pt idx="2858">
                        <c:v>-3.0096220000000662E-4</c:v>
                      </c:pt>
                      <c:pt idx="2859">
                        <c:v>-2.9781780000000588E-4</c:v>
                      </c:pt>
                      <c:pt idx="2860">
                        <c:v>-2.9457340000000519E-4</c:v>
                      </c:pt>
                      <c:pt idx="2861">
                        <c:v>-2.9490560000000208E-4</c:v>
                      </c:pt>
                      <c:pt idx="2862">
                        <c:v>-2.967200000000097E-4</c:v>
                      </c:pt>
                      <c:pt idx="2863">
                        <c:v>-2.9991660000000731E-4</c:v>
                      </c:pt>
                      <c:pt idx="2864">
                        <c:v>-3.0201100000000806E-4</c:v>
                      </c:pt>
                      <c:pt idx="2865">
                        <c:v>-3.0558760000000569E-4</c:v>
                      </c:pt>
                      <c:pt idx="2866">
                        <c:v>-3.0558760000000569E-4</c:v>
                      </c:pt>
                      <c:pt idx="2867">
                        <c:v>-3.0567760000000565E-4</c:v>
                      </c:pt>
                      <c:pt idx="2868">
                        <c:v>-3.0439540000000182E-4</c:v>
                      </c:pt>
                      <c:pt idx="2869">
                        <c:v>-3.0391540000000185E-4</c:v>
                      </c:pt>
                      <c:pt idx="2870">
                        <c:v>-3.0343540000000183E-4</c:v>
                      </c:pt>
                      <c:pt idx="2871">
                        <c:v>-3.0177320000000497E-4</c:v>
                      </c:pt>
                      <c:pt idx="2872">
                        <c:v>-3.053398000000095E-4</c:v>
                      </c:pt>
                      <c:pt idx="2873">
                        <c:v>-3.1187080000000782E-4</c:v>
                      </c:pt>
                      <c:pt idx="2874">
                        <c:v>-3.1649740000000545E-4</c:v>
                      </c:pt>
                      <c:pt idx="2875">
                        <c:v>-3.2083400000000307E-4</c:v>
                      </c:pt>
                      <c:pt idx="2876">
                        <c:v>-3.2617280000000451E-4</c:v>
                      </c:pt>
                      <c:pt idx="2877">
                        <c:v>-3.2617280000000451E-4</c:v>
                      </c:pt>
                      <c:pt idx="2878">
                        <c:v>-3.2173620000000688E-4</c:v>
                      </c:pt>
                      <c:pt idx="2879">
                        <c:v>-3.1831180000000618E-4</c:v>
                      </c:pt>
                      <c:pt idx="2880">
                        <c:v>-3.1525740000000544E-4</c:v>
                      </c:pt>
                      <c:pt idx="2881">
                        <c:v>-3.1249300000000472E-4</c:v>
                      </c:pt>
                      <c:pt idx="2882">
                        <c:v>-3.1121080000000783E-4</c:v>
                      </c:pt>
                      <c:pt idx="2883">
                        <c:v>-3.1278300000000473E-4</c:v>
                      </c:pt>
                      <c:pt idx="2884">
                        <c:v>-3.1582740000000547E-4</c:v>
                      </c:pt>
                      <c:pt idx="2885">
                        <c:v>-3.0882640000000713E-4</c:v>
                      </c:pt>
                      <c:pt idx="2886">
                        <c:v>-3.0300760000000567E-4</c:v>
                      </c:pt>
                      <c:pt idx="2887">
                        <c:v>-3.0262760000000565E-4</c:v>
                      </c:pt>
                      <c:pt idx="2888">
                        <c:v>-2.9533660000000735E-4</c:v>
                      </c:pt>
                      <c:pt idx="2889">
                        <c:v>-2.9219220000000661E-4</c:v>
                      </c:pt>
                      <c:pt idx="2890">
                        <c:v>-2.9753100000000804E-4</c:v>
                      </c:pt>
                      <c:pt idx="2891">
                        <c:v>-3.0390980000000948E-4</c:v>
                      </c:pt>
                      <c:pt idx="2892">
                        <c:v>-3.0715420000000329E-4</c:v>
                      </c:pt>
                      <c:pt idx="2893">
                        <c:v>-3.1454520000000165E-4</c:v>
                      </c:pt>
                      <c:pt idx="2894">
                        <c:v>-3.1225080000000784E-4</c:v>
                      </c:pt>
                      <c:pt idx="2895">
                        <c:v>-3.1006640000000714E-4</c:v>
                      </c:pt>
                      <c:pt idx="2896">
                        <c:v>-3.069220000000064E-4</c:v>
                      </c:pt>
                      <c:pt idx="2897">
                        <c:v>-3.0296540000000185E-4</c:v>
                      </c:pt>
                      <c:pt idx="2898">
                        <c:v>-2.9762660000000736E-4</c:v>
                      </c:pt>
                      <c:pt idx="2899">
                        <c:v>-2.9919880000000421E-4</c:v>
                      </c:pt>
                      <c:pt idx="2900">
                        <c:v>-3.0096100000000806E-4</c:v>
                      </c:pt>
                      <c:pt idx="2901">
                        <c:v>-2.9976880000000424E-4</c:v>
                      </c:pt>
                      <c:pt idx="2902">
                        <c:v>-3.0272320000000497E-4</c:v>
                      </c:pt>
                      <c:pt idx="2903">
                        <c:v>-3.0734980000000949E-4</c:v>
                      </c:pt>
                      <c:pt idx="2904">
                        <c:v>-3.0781980000000952E-4</c:v>
                      </c:pt>
                      <c:pt idx="2905">
                        <c:v>-3.0643760000000569E-4</c:v>
                      </c:pt>
                      <c:pt idx="2906">
                        <c:v>-3.0800980000000953E-4</c:v>
                      </c:pt>
                      <c:pt idx="2907">
                        <c:v>-3.0524540000000187E-4</c:v>
                      </c:pt>
                      <c:pt idx="2908">
                        <c:v>-3.0220100000000807E-4</c:v>
                      </c:pt>
                      <c:pt idx="2909">
                        <c:v>-3.0163100000000804E-4</c:v>
                      </c:pt>
                      <c:pt idx="2910">
                        <c:v>-3.0163100000000804E-4</c:v>
                      </c:pt>
                      <c:pt idx="2911">
                        <c:v>-3.0024880000000421E-4</c:v>
                      </c:pt>
                      <c:pt idx="2912">
                        <c:v>-2.9886660000000731E-4</c:v>
                      </c:pt>
                      <c:pt idx="2913">
                        <c:v>-2.947200000000097E-4</c:v>
                      </c:pt>
                      <c:pt idx="2914">
                        <c:v>-2.9223560000000206E-4</c:v>
                      </c:pt>
                      <c:pt idx="2915">
                        <c:v>-2.9024120000000132E-4</c:v>
                      </c:pt>
                      <c:pt idx="2916">
                        <c:v>-2.9100120000000136E-4</c:v>
                      </c:pt>
                      <c:pt idx="2917">
                        <c:v>-2.9452560000000206E-4</c:v>
                      </c:pt>
                      <c:pt idx="2918">
                        <c:v>-2.9915220000000664E-4</c:v>
                      </c:pt>
                      <c:pt idx="2919">
                        <c:v>-3.0405880000000424E-4</c:v>
                      </c:pt>
                      <c:pt idx="2920">
                        <c:v>-3.0930760000000566E-4</c:v>
                      </c:pt>
                      <c:pt idx="2921">
                        <c:v>-3.1039980000000948E-4</c:v>
                      </c:pt>
                      <c:pt idx="2922">
                        <c:v>-3.1020980000000953E-4</c:v>
                      </c:pt>
                      <c:pt idx="2923">
                        <c:v>-3.1168200000000637E-4</c:v>
                      </c:pt>
                      <c:pt idx="2924">
                        <c:v>-3.1149200000000642E-4</c:v>
                      </c:pt>
                      <c:pt idx="2925">
                        <c:v>-3.1068980000000949E-4</c:v>
                      </c:pt>
                      <c:pt idx="2926">
                        <c:v>-3.0692320000000496E-4</c:v>
                      </c:pt>
                      <c:pt idx="2927">
                        <c:v>-3.0305660000000731E-4</c:v>
                      </c:pt>
                      <c:pt idx="2928">
                        <c:v>-2.9920000000000971E-4</c:v>
                      </c:pt>
                      <c:pt idx="2929">
                        <c:v>-2.9671560000000207E-4</c:v>
                      </c:pt>
                      <c:pt idx="2930">
                        <c:v>-2.9438340000000518E-4</c:v>
                      </c:pt>
                      <c:pt idx="2931">
                        <c:v>-2.960078000000059E-4</c:v>
                      </c:pt>
                      <c:pt idx="2932">
                        <c:v>-2.972422000000066E-4</c:v>
                      </c:pt>
                      <c:pt idx="2933">
                        <c:v>-2.9886660000000731E-4</c:v>
                      </c:pt>
                      <c:pt idx="2934">
                        <c:v>-2.990988000000042E-4</c:v>
                      </c:pt>
                      <c:pt idx="2935">
                        <c:v>-2.9900880000000425E-4</c:v>
                      </c:pt>
                      <c:pt idx="2936">
                        <c:v>-2.9928880000000421E-4</c:v>
                      </c:pt>
                      <c:pt idx="2937">
                        <c:v>-2.9719440000000353E-4</c:v>
                      </c:pt>
                      <c:pt idx="2938">
                        <c:v>-2.9757440000000349E-4</c:v>
                      </c:pt>
                      <c:pt idx="2939">
                        <c:v>-2.9638220000000661E-4</c:v>
                      </c:pt>
                      <c:pt idx="2940">
                        <c:v>-2.962922000000066E-4</c:v>
                      </c:pt>
                      <c:pt idx="2941">
                        <c:v>-2.9657220000000662E-4</c:v>
                      </c:pt>
                      <c:pt idx="2942">
                        <c:v>-2.9824440000000352E-4</c:v>
                      </c:pt>
                      <c:pt idx="2943">
                        <c:v>-2.9538000000000974E-4</c:v>
                      </c:pt>
                      <c:pt idx="2944">
                        <c:v>-2.9271560000000208E-4</c:v>
                      </c:pt>
                      <c:pt idx="2945">
                        <c:v>-2.914234000000052E-4</c:v>
                      </c:pt>
                      <c:pt idx="2946">
                        <c:v>-2.8837900000000446E-4</c:v>
                      </c:pt>
                      <c:pt idx="2947">
                        <c:v>-2.8542460000000372E-4</c:v>
                      </c:pt>
                      <c:pt idx="2948">
                        <c:v>-2.8589460000000375E-4</c:v>
                      </c:pt>
                      <c:pt idx="2949">
                        <c:v>-2.8775680000000755E-4</c:v>
                      </c:pt>
                      <c:pt idx="2950">
                        <c:v>-2.8961900000000447E-4</c:v>
                      </c:pt>
                      <c:pt idx="2951">
                        <c:v>-2.8970900000000447E-4</c:v>
                      </c:pt>
                      <c:pt idx="2952">
                        <c:v>-2.9148120000000133E-4</c:v>
                      </c:pt>
                      <c:pt idx="2953">
                        <c:v>-2.9224120000000137E-4</c:v>
                      </c:pt>
                      <c:pt idx="2954">
                        <c:v>-2.9252120000000133E-4</c:v>
                      </c:pt>
                      <c:pt idx="2955">
                        <c:v>-2.9281120000000134E-4</c:v>
                      </c:pt>
                      <c:pt idx="2956">
                        <c:v>-2.9533340000000518E-4</c:v>
                      </c:pt>
                      <c:pt idx="2957">
                        <c:v>-2.9786560000000207E-4</c:v>
                      </c:pt>
                      <c:pt idx="2958">
                        <c:v>-2.9824560000000204E-4</c:v>
                      </c:pt>
                      <c:pt idx="2959">
                        <c:v>-3.013478000000059E-4</c:v>
                      </c:pt>
                      <c:pt idx="2960">
                        <c:v>-3.058222000000066E-4</c:v>
                      </c:pt>
                      <c:pt idx="2961">
                        <c:v>-3.0902440000000353E-4</c:v>
                      </c:pt>
                      <c:pt idx="2962">
                        <c:v>-3.0630780000000588E-4</c:v>
                      </c:pt>
                      <c:pt idx="2963">
                        <c:v>-3.0325900000000445E-4</c:v>
                      </c:pt>
                      <c:pt idx="2964">
                        <c:v>-2.9796800000000609E-4</c:v>
                      </c:pt>
                      <c:pt idx="2965">
                        <c:v>-2.8991260000000706E-4</c:v>
                      </c:pt>
                      <c:pt idx="2966">
                        <c:v>-2.8333940000000487E-4</c:v>
                      </c:pt>
                      <c:pt idx="2967">
                        <c:v>-2.8228500000000419E-4</c:v>
                      </c:pt>
                      <c:pt idx="2968">
                        <c:v>-2.8343500000000419E-4</c:v>
                      </c:pt>
                      <c:pt idx="2969">
                        <c:v>-2.8624720000000798E-4</c:v>
                      </c:pt>
                      <c:pt idx="2970">
                        <c:v>-2.9044160000000178E-4</c:v>
                      </c:pt>
                      <c:pt idx="2971">
                        <c:v>-2.9544820000000632E-4</c:v>
                      </c:pt>
                      <c:pt idx="2972">
                        <c:v>-2.9916260000000704E-4</c:v>
                      </c:pt>
                      <c:pt idx="2973">
                        <c:v>-3.0187480000000395E-4</c:v>
                      </c:pt>
                      <c:pt idx="2974">
                        <c:v>-3.0616920000000469E-4</c:v>
                      </c:pt>
                      <c:pt idx="2975">
                        <c:v>-3.0721920000000469E-4</c:v>
                      </c:pt>
                      <c:pt idx="2976">
                        <c:v>-3.1112360000000536E-4</c:v>
                      </c:pt>
                      <c:pt idx="2977">
                        <c:v>-3.1355580000000925E-4</c:v>
                      </c:pt>
                      <c:pt idx="2978">
                        <c:v>-3.1474800000000613E-4</c:v>
                      </c:pt>
                      <c:pt idx="2979">
                        <c:v>-3.1608240000000683E-4</c:v>
                      </c:pt>
                      <c:pt idx="2980">
                        <c:v>-3.1513240000000684E-4</c:v>
                      </c:pt>
                      <c:pt idx="2981">
                        <c:v>-3.1222020000000298E-4</c:v>
                      </c:pt>
                      <c:pt idx="2982">
                        <c:v>-3.1060020000000301E-4</c:v>
                      </c:pt>
                      <c:pt idx="2983">
                        <c:v>-3.078880000000061E-4</c:v>
                      </c:pt>
                      <c:pt idx="2984">
                        <c:v>-3.0730800000000613E-4</c:v>
                      </c:pt>
                      <c:pt idx="2985">
                        <c:v>-3.0349360000000541E-4</c:v>
                      </c:pt>
                      <c:pt idx="2986">
                        <c:v>-3.0006920000000465E-4</c:v>
                      </c:pt>
                      <c:pt idx="2987">
                        <c:v>-2.9858700000000776E-4</c:v>
                      </c:pt>
                      <c:pt idx="2988">
                        <c:v>-2.9582260000000704E-4</c:v>
                      </c:pt>
                      <c:pt idx="2989">
                        <c:v>-2.9368040000000322E-4</c:v>
                      </c:pt>
                      <c:pt idx="2990">
                        <c:v>-2.9477260000000704E-4</c:v>
                      </c:pt>
                      <c:pt idx="2991">
                        <c:v>-2.9587480000000397E-4</c:v>
                      </c:pt>
                      <c:pt idx="2992">
                        <c:v>-2.9758920000000469E-4</c:v>
                      </c:pt>
                      <c:pt idx="2993">
                        <c:v>-2.9892360000000539E-4</c:v>
                      </c:pt>
                      <c:pt idx="2994">
                        <c:v>-3.0240020000000303E-4</c:v>
                      </c:pt>
                      <c:pt idx="2995">
                        <c:v>-3.0587680000000755E-4</c:v>
                      </c:pt>
                      <c:pt idx="2996">
                        <c:v>-3.0935340000000518E-4</c:v>
                      </c:pt>
                      <c:pt idx="2997">
                        <c:v>-3.1016560000000204E-4</c:v>
                      </c:pt>
                      <c:pt idx="2998">
                        <c:v>-3.1412220000000664E-4</c:v>
                      </c:pt>
                      <c:pt idx="2999">
                        <c:v>-3.1150000000000974E-4</c:v>
                      </c:pt>
                    </c:numCache>
                  </c:numRef>
                </c:yVal>
                <c:smooth val="0"/>
                <c:extLst xmlns:c15="http://schemas.microsoft.com/office/drawing/2012/chart">
                  <c:ext xmlns:c16="http://schemas.microsoft.com/office/drawing/2014/chart" uri="{C3380CC4-5D6E-409C-BE32-E72D297353CC}">
                    <c16:uniqueId val="{00000008-BA77-4C68-BB98-887BF9E2B1B5}"/>
                  </c:ext>
                </c:extLst>
              </c15:ser>
            </c15:filteredScatterSeries>
            <c15:filteredScatterSeries>
              <c15:ser>
                <c:idx val="2"/>
                <c:order val="9"/>
                <c:tx>
                  <c:v>3rd</c:v>
                </c:tx>
                <c:spPr>
                  <a:ln w="19050" cap="rnd">
                    <a:solidFill>
                      <a:schemeClr val="accent3"/>
                    </a:solidFill>
                    <a:round/>
                  </a:ln>
                  <a:effectLst/>
                </c:spPr>
                <c:marker>
                  <c:symbol val="none"/>
                </c:marker>
                <c:xVal>
                  <c:numRef>
                    <c:extLst xmlns:c15="http://schemas.microsoft.com/office/drawing/2012/chart">
                      <c:ext xmlns:c15="http://schemas.microsoft.com/office/drawing/2012/chart" uri="{02D57815-91ED-43cb-92C2-25804820EDAC}">
                        <c15:formulaRef>
                          <c15:sqref>Sheet1!$E$1:$E$3000</c15:sqref>
                        </c15:formulaRef>
                      </c:ext>
                    </c:extLst>
                    <c:numCache>
                      <c:formatCode>General</c:formatCode>
                      <c:ptCount val="3000"/>
                      <c:pt idx="0">
                        <c:v>0.127</c:v>
                      </c:pt>
                      <c:pt idx="1">
                        <c:v>0.52700000000000002</c:v>
                      </c:pt>
                      <c:pt idx="2">
                        <c:v>0.92700000000000005</c:v>
                      </c:pt>
                      <c:pt idx="3">
                        <c:v>1.327</c:v>
                      </c:pt>
                      <c:pt idx="4">
                        <c:v>1.7270000000000001</c:v>
                      </c:pt>
                      <c:pt idx="5">
                        <c:v>2.1269999999999998</c:v>
                      </c:pt>
                      <c:pt idx="6">
                        <c:v>2.5270000000000001</c:v>
                      </c:pt>
                      <c:pt idx="7">
                        <c:v>2.927</c:v>
                      </c:pt>
                      <c:pt idx="8">
                        <c:v>3.327</c:v>
                      </c:pt>
                      <c:pt idx="9">
                        <c:v>3.7269999999999999</c:v>
                      </c:pt>
                      <c:pt idx="10">
                        <c:v>4.1269999999999998</c:v>
                      </c:pt>
                      <c:pt idx="11">
                        <c:v>4.5270000000000001</c:v>
                      </c:pt>
                      <c:pt idx="12">
                        <c:v>4.9269999999999996</c:v>
                      </c:pt>
                      <c:pt idx="13">
                        <c:v>5.327</c:v>
                      </c:pt>
                      <c:pt idx="14">
                        <c:v>5.7270000000000003</c:v>
                      </c:pt>
                      <c:pt idx="15">
                        <c:v>6.1269999999999998</c:v>
                      </c:pt>
                      <c:pt idx="16">
                        <c:v>6.5270000000000001</c:v>
                      </c:pt>
                      <c:pt idx="17">
                        <c:v>6.9269999999999996</c:v>
                      </c:pt>
                      <c:pt idx="18">
                        <c:v>7.327</c:v>
                      </c:pt>
                      <c:pt idx="19">
                        <c:v>7.7270000000000003</c:v>
                      </c:pt>
                      <c:pt idx="20">
                        <c:v>8.1270000000000007</c:v>
                      </c:pt>
                      <c:pt idx="21">
                        <c:v>8.5269999999999992</c:v>
                      </c:pt>
                      <c:pt idx="22">
                        <c:v>8.9269999999999996</c:v>
                      </c:pt>
                      <c:pt idx="23">
                        <c:v>9.327</c:v>
                      </c:pt>
                      <c:pt idx="24">
                        <c:v>9.7270000000000003</c:v>
                      </c:pt>
                      <c:pt idx="25">
                        <c:v>10.127000000000001</c:v>
                      </c:pt>
                      <c:pt idx="26">
                        <c:v>10.526999999999999</c:v>
                      </c:pt>
                      <c:pt idx="27">
                        <c:v>10.927</c:v>
                      </c:pt>
                      <c:pt idx="28">
                        <c:v>11.327</c:v>
                      </c:pt>
                      <c:pt idx="29">
                        <c:v>11.727</c:v>
                      </c:pt>
                      <c:pt idx="30">
                        <c:v>12.127000000000001</c:v>
                      </c:pt>
                      <c:pt idx="31">
                        <c:v>12.526999999999999</c:v>
                      </c:pt>
                      <c:pt idx="32">
                        <c:v>12.927</c:v>
                      </c:pt>
                      <c:pt idx="33">
                        <c:v>13.327</c:v>
                      </c:pt>
                      <c:pt idx="34">
                        <c:v>13.727</c:v>
                      </c:pt>
                      <c:pt idx="35">
                        <c:v>14.127000000000001</c:v>
                      </c:pt>
                      <c:pt idx="36">
                        <c:v>14.528</c:v>
                      </c:pt>
                      <c:pt idx="37">
                        <c:v>14.927</c:v>
                      </c:pt>
                      <c:pt idx="38">
                        <c:v>15.327</c:v>
                      </c:pt>
                      <c:pt idx="39">
                        <c:v>15.727</c:v>
                      </c:pt>
                      <c:pt idx="40">
                        <c:v>16.126999999999999</c:v>
                      </c:pt>
                      <c:pt idx="41">
                        <c:v>16.527000000000001</c:v>
                      </c:pt>
                      <c:pt idx="42">
                        <c:v>16.927</c:v>
                      </c:pt>
                      <c:pt idx="43">
                        <c:v>17.327000000000002</c:v>
                      </c:pt>
                      <c:pt idx="44">
                        <c:v>17.727</c:v>
                      </c:pt>
                      <c:pt idx="45">
                        <c:v>18.126999999999999</c:v>
                      </c:pt>
                      <c:pt idx="46">
                        <c:v>18.529</c:v>
                      </c:pt>
                      <c:pt idx="47">
                        <c:v>18.93</c:v>
                      </c:pt>
                      <c:pt idx="48">
                        <c:v>19.329999999999998</c:v>
                      </c:pt>
                      <c:pt idx="49">
                        <c:v>19.728999999999999</c:v>
                      </c:pt>
                      <c:pt idx="50">
                        <c:v>20.129000000000001</c:v>
                      </c:pt>
                      <c:pt idx="51">
                        <c:v>20.529</c:v>
                      </c:pt>
                      <c:pt idx="52">
                        <c:v>20.93</c:v>
                      </c:pt>
                      <c:pt idx="53">
                        <c:v>21.33</c:v>
                      </c:pt>
                      <c:pt idx="54">
                        <c:v>21.728999999999999</c:v>
                      </c:pt>
                      <c:pt idx="55">
                        <c:v>22.129000000000001</c:v>
                      </c:pt>
                      <c:pt idx="56">
                        <c:v>22.53</c:v>
                      </c:pt>
                      <c:pt idx="57">
                        <c:v>22.93</c:v>
                      </c:pt>
                      <c:pt idx="58">
                        <c:v>23.33</c:v>
                      </c:pt>
                      <c:pt idx="59">
                        <c:v>23.73</c:v>
                      </c:pt>
                      <c:pt idx="60">
                        <c:v>24.13</c:v>
                      </c:pt>
                      <c:pt idx="61">
                        <c:v>24.53</c:v>
                      </c:pt>
                      <c:pt idx="62">
                        <c:v>24.93</c:v>
                      </c:pt>
                      <c:pt idx="63">
                        <c:v>25.33</c:v>
                      </c:pt>
                      <c:pt idx="64">
                        <c:v>25.73</c:v>
                      </c:pt>
                      <c:pt idx="65">
                        <c:v>26.13</c:v>
                      </c:pt>
                      <c:pt idx="66">
                        <c:v>26.53</c:v>
                      </c:pt>
                      <c:pt idx="67">
                        <c:v>26.93</c:v>
                      </c:pt>
                      <c:pt idx="68">
                        <c:v>27.33</c:v>
                      </c:pt>
                      <c:pt idx="69">
                        <c:v>27.73</c:v>
                      </c:pt>
                      <c:pt idx="70">
                        <c:v>28.13</c:v>
                      </c:pt>
                      <c:pt idx="71">
                        <c:v>28.53</c:v>
                      </c:pt>
                      <c:pt idx="72">
                        <c:v>28.93</c:v>
                      </c:pt>
                      <c:pt idx="73">
                        <c:v>29.33</c:v>
                      </c:pt>
                      <c:pt idx="74">
                        <c:v>29.73</c:v>
                      </c:pt>
                      <c:pt idx="75">
                        <c:v>30.13</c:v>
                      </c:pt>
                      <c:pt idx="76">
                        <c:v>30.53</c:v>
                      </c:pt>
                      <c:pt idx="77">
                        <c:v>30.93</c:v>
                      </c:pt>
                      <c:pt idx="78">
                        <c:v>31.33</c:v>
                      </c:pt>
                      <c:pt idx="79">
                        <c:v>31.73</c:v>
                      </c:pt>
                      <c:pt idx="80">
                        <c:v>32.130000000000003</c:v>
                      </c:pt>
                      <c:pt idx="81">
                        <c:v>32.53</c:v>
                      </c:pt>
                      <c:pt idx="82">
                        <c:v>32.93</c:v>
                      </c:pt>
                      <c:pt idx="83">
                        <c:v>33.33</c:v>
                      </c:pt>
                      <c:pt idx="84">
                        <c:v>33.729999999999997</c:v>
                      </c:pt>
                      <c:pt idx="85">
                        <c:v>34.130000000000003</c:v>
                      </c:pt>
                      <c:pt idx="86">
                        <c:v>34.53</c:v>
                      </c:pt>
                      <c:pt idx="87">
                        <c:v>34.93</c:v>
                      </c:pt>
                      <c:pt idx="88">
                        <c:v>35.33</c:v>
                      </c:pt>
                      <c:pt idx="89">
                        <c:v>35.729999999999997</c:v>
                      </c:pt>
                      <c:pt idx="90">
                        <c:v>36.130000000000003</c:v>
                      </c:pt>
                      <c:pt idx="91">
                        <c:v>36.53</c:v>
                      </c:pt>
                      <c:pt idx="92">
                        <c:v>36.93</c:v>
                      </c:pt>
                      <c:pt idx="93">
                        <c:v>37.33</c:v>
                      </c:pt>
                      <c:pt idx="94">
                        <c:v>37.729999999999997</c:v>
                      </c:pt>
                      <c:pt idx="95">
                        <c:v>38.130000000000003</c:v>
                      </c:pt>
                      <c:pt idx="96">
                        <c:v>38.53</c:v>
                      </c:pt>
                      <c:pt idx="97">
                        <c:v>38.930999999999997</c:v>
                      </c:pt>
                      <c:pt idx="98">
                        <c:v>39.331000000000003</c:v>
                      </c:pt>
                      <c:pt idx="99">
                        <c:v>39.729999999999997</c:v>
                      </c:pt>
                      <c:pt idx="100">
                        <c:v>40.131</c:v>
                      </c:pt>
                      <c:pt idx="101">
                        <c:v>40.53</c:v>
                      </c:pt>
                      <c:pt idx="102">
                        <c:v>40.930999999999997</c:v>
                      </c:pt>
                      <c:pt idx="103">
                        <c:v>41.331000000000003</c:v>
                      </c:pt>
                      <c:pt idx="104">
                        <c:v>41.73</c:v>
                      </c:pt>
                      <c:pt idx="105">
                        <c:v>42.131</c:v>
                      </c:pt>
                      <c:pt idx="106">
                        <c:v>42.530999999999999</c:v>
                      </c:pt>
                      <c:pt idx="107">
                        <c:v>42.930999999999997</c:v>
                      </c:pt>
                      <c:pt idx="108">
                        <c:v>43.331000000000003</c:v>
                      </c:pt>
                      <c:pt idx="109">
                        <c:v>43.731000000000002</c:v>
                      </c:pt>
                      <c:pt idx="110">
                        <c:v>44.131</c:v>
                      </c:pt>
                      <c:pt idx="111">
                        <c:v>44.530999999999999</c:v>
                      </c:pt>
                      <c:pt idx="112">
                        <c:v>44.930999999999997</c:v>
                      </c:pt>
                      <c:pt idx="113">
                        <c:v>45.331000000000003</c:v>
                      </c:pt>
                      <c:pt idx="114">
                        <c:v>45.731000000000002</c:v>
                      </c:pt>
                      <c:pt idx="115">
                        <c:v>46.131</c:v>
                      </c:pt>
                      <c:pt idx="116">
                        <c:v>46.530999999999999</c:v>
                      </c:pt>
                      <c:pt idx="117">
                        <c:v>46.930999999999997</c:v>
                      </c:pt>
                      <c:pt idx="118">
                        <c:v>47.331000000000003</c:v>
                      </c:pt>
                      <c:pt idx="119">
                        <c:v>47.731000000000002</c:v>
                      </c:pt>
                      <c:pt idx="120">
                        <c:v>48.131</c:v>
                      </c:pt>
                      <c:pt idx="121">
                        <c:v>48.530999999999999</c:v>
                      </c:pt>
                      <c:pt idx="122">
                        <c:v>48.930999999999997</c:v>
                      </c:pt>
                      <c:pt idx="123">
                        <c:v>49.331000000000003</c:v>
                      </c:pt>
                      <c:pt idx="124">
                        <c:v>49.731000000000002</c:v>
                      </c:pt>
                      <c:pt idx="125">
                        <c:v>50.131</c:v>
                      </c:pt>
                      <c:pt idx="126">
                        <c:v>50.533000000000001</c:v>
                      </c:pt>
                      <c:pt idx="127">
                        <c:v>50.933</c:v>
                      </c:pt>
                      <c:pt idx="128">
                        <c:v>51.332999999999998</c:v>
                      </c:pt>
                      <c:pt idx="129">
                        <c:v>51.732999999999997</c:v>
                      </c:pt>
                      <c:pt idx="130">
                        <c:v>52.133000000000003</c:v>
                      </c:pt>
                      <c:pt idx="131">
                        <c:v>52.533000000000001</c:v>
                      </c:pt>
                      <c:pt idx="132">
                        <c:v>52.933</c:v>
                      </c:pt>
                      <c:pt idx="133">
                        <c:v>53.332999999999998</c:v>
                      </c:pt>
                      <c:pt idx="134">
                        <c:v>53.732999999999997</c:v>
                      </c:pt>
                      <c:pt idx="135">
                        <c:v>54.133000000000003</c:v>
                      </c:pt>
                      <c:pt idx="136">
                        <c:v>54.533000000000001</c:v>
                      </c:pt>
                      <c:pt idx="137">
                        <c:v>54.933</c:v>
                      </c:pt>
                      <c:pt idx="138">
                        <c:v>55.332999999999998</c:v>
                      </c:pt>
                      <c:pt idx="139">
                        <c:v>55.732999999999997</c:v>
                      </c:pt>
                      <c:pt idx="140">
                        <c:v>56.133000000000003</c:v>
                      </c:pt>
                      <c:pt idx="141">
                        <c:v>56.533000000000001</c:v>
                      </c:pt>
                      <c:pt idx="142">
                        <c:v>56.933</c:v>
                      </c:pt>
                      <c:pt idx="143">
                        <c:v>57.332999999999998</c:v>
                      </c:pt>
                      <c:pt idx="144">
                        <c:v>57.732999999999997</c:v>
                      </c:pt>
                      <c:pt idx="145">
                        <c:v>58.133000000000003</c:v>
                      </c:pt>
                      <c:pt idx="146">
                        <c:v>58.533000000000001</c:v>
                      </c:pt>
                      <c:pt idx="147">
                        <c:v>58.933</c:v>
                      </c:pt>
                      <c:pt idx="148">
                        <c:v>59.332999999999998</c:v>
                      </c:pt>
                      <c:pt idx="149">
                        <c:v>59.732999999999997</c:v>
                      </c:pt>
                      <c:pt idx="150">
                        <c:v>60.133000000000003</c:v>
                      </c:pt>
                      <c:pt idx="151">
                        <c:v>60.533000000000001</c:v>
                      </c:pt>
                      <c:pt idx="152">
                        <c:v>60.933</c:v>
                      </c:pt>
                      <c:pt idx="153">
                        <c:v>61.332999999999998</c:v>
                      </c:pt>
                      <c:pt idx="154">
                        <c:v>61.732999999999997</c:v>
                      </c:pt>
                      <c:pt idx="155">
                        <c:v>62.133000000000003</c:v>
                      </c:pt>
                      <c:pt idx="156">
                        <c:v>62.533999999999999</c:v>
                      </c:pt>
                      <c:pt idx="157">
                        <c:v>62.933999999999997</c:v>
                      </c:pt>
                      <c:pt idx="158">
                        <c:v>63.334000000000003</c:v>
                      </c:pt>
                      <c:pt idx="159">
                        <c:v>63.734000000000002</c:v>
                      </c:pt>
                      <c:pt idx="160">
                        <c:v>64.134</c:v>
                      </c:pt>
                      <c:pt idx="161">
                        <c:v>64.534000000000006</c:v>
                      </c:pt>
                      <c:pt idx="162">
                        <c:v>64.933999999999997</c:v>
                      </c:pt>
                      <c:pt idx="163">
                        <c:v>65.334000000000003</c:v>
                      </c:pt>
                      <c:pt idx="164">
                        <c:v>65.733999999999995</c:v>
                      </c:pt>
                      <c:pt idx="165">
                        <c:v>66.134</c:v>
                      </c:pt>
                      <c:pt idx="166">
                        <c:v>66.534000000000006</c:v>
                      </c:pt>
                      <c:pt idx="167">
                        <c:v>66.933999999999997</c:v>
                      </c:pt>
                      <c:pt idx="168">
                        <c:v>67.334000000000003</c:v>
                      </c:pt>
                      <c:pt idx="169">
                        <c:v>67.733999999999995</c:v>
                      </c:pt>
                      <c:pt idx="170">
                        <c:v>68.134</c:v>
                      </c:pt>
                      <c:pt idx="171">
                        <c:v>68.534000000000006</c:v>
                      </c:pt>
                      <c:pt idx="172">
                        <c:v>68.933999999999997</c:v>
                      </c:pt>
                      <c:pt idx="173">
                        <c:v>69.334000000000003</c:v>
                      </c:pt>
                      <c:pt idx="174">
                        <c:v>69.733999999999995</c:v>
                      </c:pt>
                      <c:pt idx="175">
                        <c:v>70.134</c:v>
                      </c:pt>
                      <c:pt idx="176">
                        <c:v>70.534000000000006</c:v>
                      </c:pt>
                      <c:pt idx="177">
                        <c:v>70.933999999999997</c:v>
                      </c:pt>
                      <c:pt idx="178">
                        <c:v>71.334000000000003</c:v>
                      </c:pt>
                      <c:pt idx="179">
                        <c:v>71.733999999999995</c:v>
                      </c:pt>
                      <c:pt idx="180">
                        <c:v>72.134</c:v>
                      </c:pt>
                      <c:pt idx="181">
                        <c:v>72.534000000000006</c:v>
                      </c:pt>
                      <c:pt idx="182">
                        <c:v>72.933999999999997</c:v>
                      </c:pt>
                      <c:pt idx="183">
                        <c:v>73.334000000000003</c:v>
                      </c:pt>
                      <c:pt idx="184">
                        <c:v>73.733999999999995</c:v>
                      </c:pt>
                      <c:pt idx="185">
                        <c:v>74.134</c:v>
                      </c:pt>
                      <c:pt idx="186">
                        <c:v>74.534999999999997</c:v>
                      </c:pt>
                      <c:pt idx="187">
                        <c:v>74.935000000000002</c:v>
                      </c:pt>
                      <c:pt idx="188">
                        <c:v>75.334999999999994</c:v>
                      </c:pt>
                      <c:pt idx="189">
                        <c:v>75.733999999999995</c:v>
                      </c:pt>
                      <c:pt idx="190">
                        <c:v>76.134</c:v>
                      </c:pt>
                      <c:pt idx="191">
                        <c:v>76.534999999999997</c:v>
                      </c:pt>
                      <c:pt idx="192">
                        <c:v>76.935000000000002</c:v>
                      </c:pt>
                      <c:pt idx="193">
                        <c:v>77.334999999999994</c:v>
                      </c:pt>
                      <c:pt idx="194">
                        <c:v>77.733999999999995</c:v>
                      </c:pt>
                      <c:pt idx="195">
                        <c:v>78.134</c:v>
                      </c:pt>
                      <c:pt idx="196">
                        <c:v>78.534999999999997</c:v>
                      </c:pt>
                      <c:pt idx="197">
                        <c:v>78.935000000000002</c:v>
                      </c:pt>
                      <c:pt idx="198">
                        <c:v>79.334999999999994</c:v>
                      </c:pt>
                      <c:pt idx="199">
                        <c:v>79.734999999999999</c:v>
                      </c:pt>
                      <c:pt idx="200">
                        <c:v>80.135000000000005</c:v>
                      </c:pt>
                      <c:pt idx="201">
                        <c:v>80.534999999999997</c:v>
                      </c:pt>
                      <c:pt idx="202">
                        <c:v>80.935000000000002</c:v>
                      </c:pt>
                      <c:pt idx="203">
                        <c:v>81.334999999999994</c:v>
                      </c:pt>
                      <c:pt idx="204">
                        <c:v>81.734999999999999</c:v>
                      </c:pt>
                      <c:pt idx="205">
                        <c:v>82.135000000000005</c:v>
                      </c:pt>
                      <c:pt idx="206">
                        <c:v>82.536000000000001</c:v>
                      </c:pt>
                      <c:pt idx="207">
                        <c:v>82.936999999999998</c:v>
                      </c:pt>
                      <c:pt idx="208">
                        <c:v>83.337000000000003</c:v>
                      </c:pt>
                      <c:pt idx="209">
                        <c:v>83.736999999999995</c:v>
                      </c:pt>
                      <c:pt idx="210">
                        <c:v>84.135999999999996</c:v>
                      </c:pt>
                      <c:pt idx="211">
                        <c:v>84.536000000000001</c:v>
                      </c:pt>
                      <c:pt idx="212">
                        <c:v>84.936999999999998</c:v>
                      </c:pt>
                      <c:pt idx="213">
                        <c:v>85.337000000000003</c:v>
                      </c:pt>
                      <c:pt idx="214">
                        <c:v>85.736999999999995</c:v>
                      </c:pt>
                      <c:pt idx="215">
                        <c:v>86.135999999999996</c:v>
                      </c:pt>
                      <c:pt idx="216">
                        <c:v>86.537000000000006</c:v>
                      </c:pt>
                      <c:pt idx="217">
                        <c:v>86.936999999999998</c:v>
                      </c:pt>
                      <c:pt idx="218">
                        <c:v>87.337000000000003</c:v>
                      </c:pt>
                      <c:pt idx="219">
                        <c:v>87.736999999999995</c:v>
                      </c:pt>
                      <c:pt idx="220">
                        <c:v>88.137</c:v>
                      </c:pt>
                      <c:pt idx="221">
                        <c:v>88.537000000000006</c:v>
                      </c:pt>
                      <c:pt idx="222">
                        <c:v>88.936999999999998</c:v>
                      </c:pt>
                      <c:pt idx="223">
                        <c:v>89.337000000000003</c:v>
                      </c:pt>
                      <c:pt idx="224">
                        <c:v>89.736999999999995</c:v>
                      </c:pt>
                      <c:pt idx="225">
                        <c:v>90.137</c:v>
                      </c:pt>
                      <c:pt idx="226">
                        <c:v>90.537000000000006</c:v>
                      </c:pt>
                      <c:pt idx="227">
                        <c:v>90.936999999999998</c:v>
                      </c:pt>
                      <c:pt idx="228">
                        <c:v>91.337000000000003</c:v>
                      </c:pt>
                      <c:pt idx="229">
                        <c:v>91.736999999999995</c:v>
                      </c:pt>
                      <c:pt idx="230">
                        <c:v>92.137</c:v>
                      </c:pt>
                      <c:pt idx="231">
                        <c:v>92.537000000000006</c:v>
                      </c:pt>
                      <c:pt idx="232">
                        <c:v>92.936999999999998</c:v>
                      </c:pt>
                      <c:pt idx="233">
                        <c:v>93.337000000000003</c:v>
                      </c:pt>
                      <c:pt idx="234">
                        <c:v>93.736999999999995</c:v>
                      </c:pt>
                      <c:pt idx="235">
                        <c:v>94.137</c:v>
                      </c:pt>
                      <c:pt idx="236">
                        <c:v>94.537000000000006</c:v>
                      </c:pt>
                      <c:pt idx="237">
                        <c:v>94.936999999999998</c:v>
                      </c:pt>
                      <c:pt idx="238">
                        <c:v>95.337000000000003</c:v>
                      </c:pt>
                      <c:pt idx="239">
                        <c:v>95.736999999999995</c:v>
                      </c:pt>
                      <c:pt idx="240">
                        <c:v>96.137</c:v>
                      </c:pt>
                      <c:pt idx="241">
                        <c:v>96.537000000000006</c:v>
                      </c:pt>
                      <c:pt idx="242">
                        <c:v>96.936999999999998</c:v>
                      </c:pt>
                      <c:pt idx="243">
                        <c:v>97.337000000000003</c:v>
                      </c:pt>
                      <c:pt idx="244">
                        <c:v>97.736999999999995</c:v>
                      </c:pt>
                      <c:pt idx="245">
                        <c:v>98.137</c:v>
                      </c:pt>
                      <c:pt idx="246">
                        <c:v>98.537000000000006</c:v>
                      </c:pt>
                      <c:pt idx="247">
                        <c:v>98.936999999999998</c:v>
                      </c:pt>
                      <c:pt idx="248">
                        <c:v>99.337000000000003</c:v>
                      </c:pt>
                      <c:pt idx="249">
                        <c:v>99.736999999999995</c:v>
                      </c:pt>
                      <c:pt idx="250">
                        <c:v>100.137</c:v>
                      </c:pt>
                      <c:pt idx="251">
                        <c:v>100.53700000000001</c:v>
                      </c:pt>
                      <c:pt idx="252">
                        <c:v>100.937</c:v>
                      </c:pt>
                      <c:pt idx="253">
                        <c:v>101.337</c:v>
                      </c:pt>
                      <c:pt idx="254">
                        <c:v>101.73699999999999</c:v>
                      </c:pt>
                      <c:pt idx="255">
                        <c:v>102.137</c:v>
                      </c:pt>
                      <c:pt idx="256">
                        <c:v>102.53700000000001</c:v>
                      </c:pt>
                      <c:pt idx="257">
                        <c:v>102.937</c:v>
                      </c:pt>
                      <c:pt idx="258">
                        <c:v>103.337</c:v>
                      </c:pt>
                      <c:pt idx="259">
                        <c:v>103.73699999999999</c:v>
                      </c:pt>
                      <c:pt idx="260">
                        <c:v>104.137</c:v>
                      </c:pt>
                      <c:pt idx="261">
                        <c:v>104.53700000000001</c:v>
                      </c:pt>
                      <c:pt idx="262">
                        <c:v>104.937</c:v>
                      </c:pt>
                      <c:pt idx="263">
                        <c:v>105.337</c:v>
                      </c:pt>
                      <c:pt idx="264">
                        <c:v>105.73699999999999</c:v>
                      </c:pt>
                      <c:pt idx="265">
                        <c:v>106.137</c:v>
                      </c:pt>
                      <c:pt idx="266">
                        <c:v>106.53700000000001</c:v>
                      </c:pt>
                      <c:pt idx="267">
                        <c:v>106.937</c:v>
                      </c:pt>
                      <c:pt idx="268">
                        <c:v>107.337</c:v>
                      </c:pt>
                      <c:pt idx="269">
                        <c:v>107.73699999999999</c:v>
                      </c:pt>
                      <c:pt idx="270">
                        <c:v>108.137</c:v>
                      </c:pt>
                      <c:pt idx="271">
                        <c:v>108.53700000000001</c:v>
                      </c:pt>
                      <c:pt idx="272">
                        <c:v>108.937</c:v>
                      </c:pt>
                      <c:pt idx="273">
                        <c:v>109.337</c:v>
                      </c:pt>
                      <c:pt idx="274">
                        <c:v>109.73699999999999</c:v>
                      </c:pt>
                      <c:pt idx="275">
                        <c:v>110.137</c:v>
                      </c:pt>
                      <c:pt idx="276">
                        <c:v>110.53700000000001</c:v>
                      </c:pt>
                      <c:pt idx="277">
                        <c:v>110.937</c:v>
                      </c:pt>
                      <c:pt idx="278">
                        <c:v>111.337</c:v>
                      </c:pt>
                      <c:pt idx="279">
                        <c:v>111.73699999999999</c:v>
                      </c:pt>
                      <c:pt idx="280">
                        <c:v>112.137</c:v>
                      </c:pt>
                      <c:pt idx="281">
                        <c:v>112.53700000000001</c:v>
                      </c:pt>
                      <c:pt idx="282">
                        <c:v>112.937</c:v>
                      </c:pt>
                      <c:pt idx="283">
                        <c:v>113.337</c:v>
                      </c:pt>
                      <c:pt idx="284">
                        <c:v>113.73699999999999</c:v>
                      </c:pt>
                      <c:pt idx="285">
                        <c:v>114.137</c:v>
                      </c:pt>
                      <c:pt idx="286">
                        <c:v>114.54</c:v>
                      </c:pt>
                      <c:pt idx="287">
                        <c:v>114.93899999999999</c:v>
                      </c:pt>
                      <c:pt idx="288">
                        <c:v>115.34</c:v>
                      </c:pt>
                      <c:pt idx="289">
                        <c:v>115.74</c:v>
                      </c:pt>
                      <c:pt idx="290">
                        <c:v>116.14</c:v>
                      </c:pt>
                      <c:pt idx="291">
                        <c:v>116.539</c:v>
                      </c:pt>
                      <c:pt idx="292">
                        <c:v>116.93899999999999</c:v>
                      </c:pt>
                      <c:pt idx="293">
                        <c:v>117.34</c:v>
                      </c:pt>
                      <c:pt idx="294">
                        <c:v>117.74</c:v>
                      </c:pt>
                      <c:pt idx="295">
                        <c:v>118.14</c:v>
                      </c:pt>
                      <c:pt idx="296">
                        <c:v>118.54</c:v>
                      </c:pt>
                      <c:pt idx="297">
                        <c:v>118.94</c:v>
                      </c:pt>
                      <c:pt idx="298">
                        <c:v>119.34</c:v>
                      </c:pt>
                      <c:pt idx="299">
                        <c:v>119.74</c:v>
                      </c:pt>
                      <c:pt idx="300">
                        <c:v>120.14</c:v>
                      </c:pt>
                      <c:pt idx="301">
                        <c:v>120.54</c:v>
                      </c:pt>
                      <c:pt idx="302">
                        <c:v>120.94</c:v>
                      </c:pt>
                      <c:pt idx="303">
                        <c:v>121.34</c:v>
                      </c:pt>
                      <c:pt idx="304">
                        <c:v>121.74</c:v>
                      </c:pt>
                      <c:pt idx="305">
                        <c:v>122.14</c:v>
                      </c:pt>
                      <c:pt idx="306">
                        <c:v>122.54</c:v>
                      </c:pt>
                      <c:pt idx="307">
                        <c:v>122.94</c:v>
                      </c:pt>
                      <c:pt idx="308">
                        <c:v>123.34</c:v>
                      </c:pt>
                      <c:pt idx="309">
                        <c:v>123.74</c:v>
                      </c:pt>
                      <c:pt idx="310">
                        <c:v>124.14</c:v>
                      </c:pt>
                      <c:pt idx="311">
                        <c:v>124.54</c:v>
                      </c:pt>
                      <c:pt idx="312">
                        <c:v>124.94</c:v>
                      </c:pt>
                      <c:pt idx="313">
                        <c:v>125.34</c:v>
                      </c:pt>
                      <c:pt idx="314">
                        <c:v>125.74</c:v>
                      </c:pt>
                      <c:pt idx="315">
                        <c:v>126.14</c:v>
                      </c:pt>
                      <c:pt idx="316">
                        <c:v>126.54</c:v>
                      </c:pt>
                      <c:pt idx="317">
                        <c:v>126.94</c:v>
                      </c:pt>
                      <c:pt idx="318">
                        <c:v>127.34</c:v>
                      </c:pt>
                      <c:pt idx="319">
                        <c:v>127.74</c:v>
                      </c:pt>
                      <c:pt idx="320">
                        <c:v>128.13999999999999</c:v>
                      </c:pt>
                      <c:pt idx="321">
                        <c:v>128.54</c:v>
                      </c:pt>
                      <c:pt idx="322">
                        <c:v>128.94</c:v>
                      </c:pt>
                      <c:pt idx="323">
                        <c:v>129.34</c:v>
                      </c:pt>
                      <c:pt idx="324">
                        <c:v>129.74</c:v>
                      </c:pt>
                      <c:pt idx="325">
                        <c:v>130.13999999999999</c:v>
                      </c:pt>
                      <c:pt idx="326">
                        <c:v>130.54</c:v>
                      </c:pt>
                      <c:pt idx="327">
                        <c:v>130.94</c:v>
                      </c:pt>
                      <c:pt idx="328">
                        <c:v>131.34</c:v>
                      </c:pt>
                      <c:pt idx="329">
                        <c:v>131.74</c:v>
                      </c:pt>
                      <c:pt idx="330">
                        <c:v>132.13999999999999</c:v>
                      </c:pt>
                      <c:pt idx="331">
                        <c:v>132.54</c:v>
                      </c:pt>
                      <c:pt idx="332">
                        <c:v>132.94</c:v>
                      </c:pt>
                      <c:pt idx="333">
                        <c:v>133.34</c:v>
                      </c:pt>
                      <c:pt idx="334">
                        <c:v>133.74</c:v>
                      </c:pt>
                      <c:pt idx="335">
                        <c:v>134.13999999999999</c:v>
                      </c:pt>
                      <c:pt idx="336">
                        <c:v>134.54</c:v>
                      </c:pt>
                      <c:pt idx="337">
                        <c:v>134.94</c:v>
                      </c:pt>
                      <c:pt idx="338">
                        <c:v>135.34</c:v>
                      </c:pt>
                      <c:pt idx="339">
                        <c:v>135.74</c:v>
                      </c:pt>
                      <c:pt idx="340">
                        <c:v>136.13999999999999</c:v>
                      </c:pt>
                      <c:pt idx="341">
                        <c:v>136.54</c:v>
                      </c:pt>
                      <c:pt idx="342">
                        <c:v>136.94</c:v>
                      </c:pt>
                      <c:pt idx="343">
                        <c:v>137.34</c:v>
                      </c:pt>
                      <c:pt idx="344">
                        <c:v>137.74</c:v>
                      </c:pt>
                      <c:pt idx="345">
                        <c:v>138.13999999999999</c:v>
                      </c:pt>
                      <c:pt idx="346">
                        <c:v>138.54</c:v>
                      </c:pt>
                      <c:pt idx="347">
                        <c:v>138.94</c:v>
                      </c:pt>
                      <c:pt idx="348">
                        <c:v>139.34</c:v>
                      </c:pt>
                      <c:pt idx="349">
                        <c:v>139.74</c:v>
                      </c:pt>
                      <c:pt idx="350">
                        <c:v>140.13999999999999</c:v>
                      </c:pt>
                      <c:pt idx="351">
                        <c:v>140.54</c:v>
                      </c:pt>
                      <c:pt idx="352">
                        <c:v>140.94</c:v>
                      </c:pt>
                      <c:pt idx="353">
                        <c:v>141.34</c:v>
                      </c:pt>
                      <c:pt idx="354">
                        <c:v>141.74</c:v>
                      </c:pt>
                      <c:pt idx="355">
                        <c:v>142.13999999999999</c:v>
                      </c:pt>
                      <c:pt idx="356">
                        <c:v>142.541</c:v>
                      </c:pt>
                      <c:pt idx="357">
                        <c:v>142.941</c:v>
                      </c:pt>
                      <c:pt idx="358">
                        <c:v>143.34100000000001</c:v>
                      </c:pt>
                      <c:pt idx="359">
                        <c:v>143.74</c:v>
                      </c:pt>
                      <c:pt idx="360">
                        <c:v>144.14099999999999</c:v>
                      </c:pt>
                      <c:pt idx="361">
                        <c:v>144.541</c:v>
                      </c:pt>
                      <c:pt idx="362">
                        <c:v>144.941</c:v>
                      </c:pt>
                      <c:pt idx="363">
                        <c:v>145.34100000000001</c:v>
                      </c:pt>
                      <c:pt idx="364">
                        <c:v>145.74</c:v>
                      </c:pt>
                      <c:pt idx="365">
                        <c:v>146.14099999999999</c:v>
                      </c:pt>
                      <c:pt idx="366">
                        <c:v>146.541</c:v>
                      </c:pt>
                      <c:pt idx="367">
                        <c:v>146.941</c:v>
                      </c:pt>
                      <c:pt idx="368">
                        <c:v>147.34100000000001</c:v>
                      </c:pt>
                      <c:pt idx="369">
                        <c:v>147.74100000000001</c:v>
                      </c:pt>
                      <c:pt idx="370">
                        <c:v>148.14099999999999</c:v>
                      </c:pt>
                      <c:pt idx="371">
                        <c:v>148.541</c:v>
                      </c:pt>
                      <c:pt idx="372">
                        <c:v>148.941</c:v>
                      </c:pt>
                      <c:pt idx="373">
                        <c:v>149.34100000000001</c:v>
                      </c:pt>
                      <c:pt idx="374">
                        <c:v>149.74100000000001</c:v>
                      </c:pt>
                      <c:pt idx="375">
                        <c:v>150.14099999999999</c:v>
                      </c:pt>
                      <c:pt idx="376">
                        <c:v>150.541</c:v>
                      </c:pt>
                      <c:pt idx="377">
                        <c:v>150.941</c:v>
                      </c:pt>
                      <c:pt idx="378">
                        <c:v>151.34100000000001</c:v>
                      </c:pt>
                      <c:pt idx="379">
                        <c:v>151.74100000000001</c:v>
                      </c:pt>
                      <c:pt idx="380">
                        <c:v>152.14099999999999</c:v>
                      </c:pt>
                      <c:pt idx="381">
                        <c:v>152.541</c:v>
                      </c:pt>
                      <c:pt idx="382">
                        <c:v>152.941</c:v>
                      </c:pt>
                      <c:pt idx="383">
                        <c:v>153.34100000000001</c:v>
                      </c:pt>
                      <c:pt idx="384">
                        <c:v>153.74100000000001</c:v>
                      </c:pt>
                      <c:pt idx="385">
                        <c:v>154.14099999999999</c:v>
                      </c:pt>
                      <c:pt idx="386">
                        <c:v>154.541</c:v>
                      </c:pt>
                      <c:pt idx="387">
                        <c:v>154.941</c:v>
                      </c:pt>
                      <c:pt idx="388">
                        <c:v>155.34100000000001</c:v>
                      </c:pt>
                      <c:pt idx="389">
                        <c:v>155.74100000000001</c:v>
                      </c:pt>
                      <c:pt idx="390">
                        <c:v>156.14099999999999</c:v>
                      </c:pt>
                      <c:pt idx="391">
                        <c:v>156.541</c:v>
                      </c:pt>
                      <c:pt idx="392">
                        <c:v>156.941</c:v>
                      </c:pt>
                      <c:pt idx="393">
                        <c:v>157.34100000000001</c:v>
                      </c:pt>
                      <c:pt idx="394">
                        <c:v>157.74100000000001</c:v>
                      </c:pt>
                      <c:pt idx="395">
                        <c:v>158.14099999999999</c:v>
                      </c:pt>
                      <c:pt idx="396">
                        <c:v>158.542</c:v>
                      </c:pt>
                      <c:pt idx="397">
                        <c:v>158.941</c:v>
                      </c:pt>
                      <c:pt idx="398">
                        <c:v>159.34100000000001</c:v>
                      </c:pt>
                      <c:pt idx="399">
                        <c:v>159.74100000000001</c:v>
                      </c:pt>
                      <c:pt idx="400">
                        <c:v>160.14099999999999</c:v>
                      </c:pt>
                      <c:pt idx="401">
                        <c:v>160.541</c:v>
                      </c:pt>
                      <c:pt idx="402">
                        <c:v>160.941</c:v>
                      </c:pt>
                      <c:pt idx="403">
                        <c:v>161.34100000000001</c:v>
                      </c:pt>
                      <c:pt idx="404">
                        <c:v>161.74100000000001</c:v>
                      </c:pt>
                      <c:pt idx="405">
                        <c:v>162.14099999999999</c:v>
                      </c:pt>
                      <c:pt idx="406">
                        <c:v>162.542</c:v>
                      </c:pt>
                      <c:pt idx="407">
                        <c:v>162.941</c:v>
                      </c:pt>
                      <c:pt idx="408">
                        <c:v>163.34200000000001</c:v>
                      </c:pt>
                      <c:pt idx="409">
                        <c:v>163.74199999999999</c:v>
                      </c:pt>
                      <c:pt idx="410">
                        <c:v>164.14099999999999</c:v>
                      </c:pt>
                      <c:pt idx="411">
                        <c:v>164.542</c:v>
                      </c:pt>
                      <c:pt idx="412">
                        <c:v>164.941</c:v>
                      </c:pt>
                      <c:pt idx="413">
                        <c:v>165.34200000000001</c:v>
                      </c:pt>
                      <c:pt idx="414">
                        <c:v>165.74199999999999</c:v>
                      </c:pt>
                      <c:pt idx="415">
                        <c:v>166.14099999999999</c:v>
                      </c:pt>
                      <c:pt idx="416">
                        <c:v>166.542</c:v>
                      </c:pt>
                      <c:pt idx="417">
                        <c:v>166.94200000000001</c:v>
                      </c:pt>
                      <c:pt idx="418">
                        <c:v>167.34200000000001</c:v>
                      </c:pt>
                      <c:pt idx="419">
                        <c:v>167.74199999999999</c:v>
                      </c:pt>
                      <c:pt idx="420">
                        <c:v>168.14099999999999</c:v>
                      </c:pt>
                      <c:pt idx="421">
                        <c:v>168.542</c:v>
                      </c:pt>
                      <c:pt idx="422">
                        <c:v>168.94200000000001</c:v>
                      </c:pt>
                      <c:pt idx="423">
                        <c:v>169.34200000000001</c:v>
                      </c:pt>
                      <c:pt idx="424">
                        <c:v>169.74199999999999</c:v>
                      </c:pt>
                      <c:pt idx="425">
                        <c:v>170.14099999999999</c:v>
                      </c:pt>
                      <c:pt idx="426">
                        <c:v>170.542</c:v>
                      </c:pt>
                      <c:pt idx="427">
                        <c:v>170.94200000000001</c:v>
                      </c:pt>
                      <c:pt idx="428">
                        <c:v>171.34200000000001</c:v>
                      </c:pt>
                      <c:pt idx="429">
                        <c:v>171.74199999999999</c:v>
                      </c:pt>
                      <c:pt idx="430">
                        <c:v>172.142</c:v>
                      </c:pt>
                      <c:pt idx="431">
                        <c:v>172.542</c:v>
                      </c:pt>
                      <c:pt idx="432">
                        <c:v>172.94200000000001</c:v>
                      </c:pt>
                      <c:pt idx="433">
                        <c:v>173.34200000000001</c:v>
                      </c:pt>
                      <c:pt idx="434">
                        <c:v>173.74199999999999</c:v>
                      </c:pt>
                      <c:pt idx="435">
                        <c:v>174.142</c:v>
                      </c:pt>
                      <c:pt idx="436">
                        <c:v>174.542</c:v>
                      </c:pt>
                      <c:pt idx="437">
                        <c:v>174.94200000000001</c:v>
                      </c:pt>
                      <c:pt idx="438">
                        <c:v>175.34200000000001</c:v>
                      </c:pt>
                      <c:pt idx="439">
                        <c:v>175.74199999999999</c:v>
                      </c:pt>
                      <c:pt idx="440">
                        <c:v>176.142</c:v>
                      </c:pt>
                      <c:pt idx="441">
                        <c:v>176.542</c:v>
                      </c:pt>
                      <c:pt idx="442">
                        <c:v>176.94200000000001</c:v>
                      </c:pt>
                      <c:pt idx="443">
                        <c:v>177.34200000000001</c:v>
                      </c:pt>
                      <c:pt idx="444">
                        <c:v>177.74199999999999</c:v>
                      </c:pt>
                      <c:pt idx="445">
                        <c:v>178.142</c:v>
                      </c:pt>
                      <c:pt idx="446">
                        <c:v>178.542</c:v>
                      </c:pt>
                      <c:pt idx="447">
                        <c:v>178.94200000000001</c:v>
                      </c:pt>
                      <c:pt idx="448">
                        <c:v>179.34200000000001</c:v>
                      </c:pt>
                      <c:pt idx="449">
                        <c:v>179.74199999999999</c:v>
                      </c:pt>
                      <c:pt idx="450">
                        <c:v>180.142</c:v>
                      </c:pt>
                      <c:pt idx="451">
                        <c:v>180.542</c:v>
                      </c:pt>
                      <c:pt idx="452">
                        <c:v>180.94200000000001</c:v>
                      </c:pt>
                      <c:pt idx="453">
                        <c:v>181.34200000000001</c:v>
                      </c:pt>
                      <c:pt idx="454">
                        <c:v>181.74199999999999</c:v>
                      </c:pt>
                      <c:pt idx="455">
                        <c:v>182.142</c:v>
                      </c:pt>
                      <c:pt idx="456">
                        <c:v>182.54400000000001</c:v>
                      </c:pt>
                      <c:pt idx="457">
                        <c:v>182.94399999999999</c:v>
                      </c:pt>
                      <c:pt idx="458">
                        <c:v>183.34399999999999</c:v>
                      </c:pt>
                      <c:pt idx="459">
                        <c:v>183.744</c:v>
                      </c:pt>
                      <c:pt idx="460">
                        <c:v>184.14400000000001</c:v>
                      </c:pt>
                      <c:pt idx="461">
                        <c:v>184.54400000000001</c:v>
                      </c:pt>
                      <c:pt idx="462">
                        <c:v>184.94399999999999</c:v>
                      </c:pt>
                      <c:pt idx="463">
                        <c:v>185.34399999999999</c:v>
                      </c:pt>
                      <c:pt idx="464">
                        <c:v>185.744</c:v>
                      </c:pt>
                      <c:pt idx="465">
                        <c:v>186.14400000000001</c:v>
                      </c:pt>
                      <c:pt idx="466">
                        <c:v>186.54499999999999</c:v>
                      </c:pt>
                      <c:pt idx="467">
                        <c:v>186.94499999999999</c:v>
                      </c:pt>
                      <c:pt idx="468">
                        <c:v>187.34399999999999</c:v>
                      </c:pt>
                      <c:pt idx="469">
                        <c:v>187.745</c:v>
                      </c:pt>
                      <c:pt idx="470">
                        <c:v>188.14500000000001</c:v>
                      </c:pt>
                      <c:pt idx="471">
                        <c:v>188.54400000000001</c:v>
                      </c:pt>
                      <c:pt idx="472">
                        <c:v>188.94499999999999</c:v>
                      </c:pt>
                      <c:pt idx="473">
                        <c:v>189.34399999999999</c:v>
                      </c:pt>
                      <c:pt idx="474">
                        <c:v>189.745</c:v>
                      </c:pt>
                      <c:pt idx="475">
                        <c:v>190.14400000000001</c:v>
                      </c:pt>
                      <c:pt idx="476">
                        <c:v>190.54499999999999</c:v>
                      </c:pt>
                      <c:pt idx="477">
                        <c:v>190.94499999999999</c:v>
                      </c:pt>
                      <c:pt idx="478">
                        <c:v>191.345</c:v>
                      </c:pt>
                      <c:pt idx="479">
                        <c:v>191.745</c:v>
                      </c:pt>
                      <c:pt idx="480">
                        <c:v>192.14500000000001</c:v>
                      </c:pt>
                      <c:pt idx="481">
                        <c:v>192.54499999999999</c:v>
                      </c:pt>
                      <c:pt idx="482">
                        <c:v>192.94499999999999</c:v>
                      </c:pt>
                      <c:pt idx="483">
                        <c:v>193.345</c:v>
                      </c:pt>
                      <c:pt idx="484">
                        <c:v>193.745</c:v>
                      </c:pt>
                      <c:pt idx="485">
                        <c:v>194.14500000000001</c:v>
                      </c:pt>
                      <c:pt idx="486">
                        <c:v>194.54499999999999</c:v>
                      </c:pt>
                      <c:pt idx="487">
                        <c:v>194.94499999999999</c:v>
                      </c:pt>
                      <c:pt idx="488">
                        <c:v>195.345</c:v>
                      </c:pt>
                      <c:pt idx="489">
                        <c:v>195.745</c:v>
                      </c:pt>
                      <c:pt idx="490">
                        <c:v>196.14500000000001</c:v>
                      </c:pt>
                      <c:pt idx="491">
                        <c:v>196.54499999999999</c:v>
                      </c:pt>
                      <c:pt idx="492">
                        <c:v>196.94499999999999</c:v>
                      </c:pt>
                      <c:pt idx="493">
                        <c:v>197.345</c:v>
                      </c:pt>
                      <c:pt idx="494">
                        <c:v>197.745</c:v>
                      </c:pt>
                      <c:pt idx="495">
                        <c:v>198.14500000000001</c:v>
                      </c:pt>
                      <c:pt idx="496">
                        <c:v>198.54499999999999</c:v>
                      </c:pt>
                      <c:pt idx="497">
                        <c:v>198.94499999999999</c:v>
                      </c:pt>
                      <c:pt idx="498">
                        <c:v>199.345</c:v>
                      </c:pt>
                      <c:pt idx="499">
                        <c:v>199.745</c:v>
                      </c:pt>
                      <c:pt idx="500">
                        <c:v>200.14500000000001</c:v>
                      </c:pt>
                      <c:pt idx="501">
                        <c:v>200.54499999999999</c:v>
                      </c:pt>
                      <c:pt idx="502">
                        <c:v>200.94499999999999</c:v>
                      </c:pt>
                      <c:pt idx="503">
                        <c:v>201.345</c:v>
                      </c:pt>
                      <c:pt idx="504">
                        <c:v>201.745</c:v>
                      </c:pt>
                      <c:pt idx="505">
                        <c:v>202.14500000000001</c:v>
                      </c:pt>
                      <c:pt idx="506">
                        <c:v>202.54499999999999</c:v>
                      </c:pt>
                      <c:pt idx="507">
                        <c:v>202.94499999999999</c:v>
                      </c:pt>
                      <c:pt idx="508">
                        <c:v>203.345</c:v>
                      </c:pt>
                      <c:pt idx="509">
                        <c:v>203.745</c:v>
                      </c:pt>
                      <c:pt idx="510">
                        <c:v>204.14500000000001</c:v>
                      </c:pt>
                      <c:pt idx="511">
                        <c:v>204.54499999999999</c:v>
                      </c:pt>
                      <c:pt idx="512">
                        <c:v>204.94499999999999</c:v>
                      </c:pt>
                      <c:pt idx="513">
                        <c:v>205.345</c:v>
                      </c:pt>
                      <c:pt idx="514">
                        <c:v>205.745</c:v>
                      </c:pt>
                      <c:pt idx="515">
                        <c:v>206.14500000000001</c:v>
                      </c:pt>
                      <c:pt idx="516">
                        <c:v>206.54499999999999</c:v>
                      </c:pt>
                      <c:pt idx="517">
                        <c:v>206.94499999999999</c:v>
                      </c:pt>
                      <c:pt idx="518">
                        <c:v>207.345</c:v>
                      </c:pt>
                      <c:pt idx="519">
                        <c:v>207.745</c:v>
                      </c:pt>
                      <c:pt idx="520">
                        <c:v>208.14500000000001</c:v>
                      </c:pt>
                      <c:pt idx="521">
                        <c:v>208.54499999999999</c:v>
                      </c:pt>
                      <c:pt idx="522">
                        <c:v>208.94499999999999</c:v>
                      </c:pt>
                      <c:pt idx="523">
                        <c:v>209.345</c:v>
                      </c:pt>
                      <c:pt idx="524">
                        <c:v>209.745</c:v>
                      </c:pt>
                      <c:pt idx="525">
                        <c:v>210.14500000000001</c:v>
                      </c:pt>
                      <c:pt idx="526">
                        <c:v>210.54499999999999</c:v>
                      </c:pt>
                      <c:pt idx="527">
                        <c:v>210.94499999999999</c:v>
                      </c:pt>
                      <c:pt idx="528">
                        <c:v>211.345</c:v>
                      </c:pt>
                      <c:pt idx="529">
                        <c:v>211.745</c:v>
                      </c:pt>
                      <c:pt idx="530">
                        <c:v>212.14500000000001</c:v>
                      </c:pt>
                      <c:pt idx="531">
                        <c:v>212.54499999999999</c:v>
                      </c:pt>
                      <c:pt idx="532">
                        <c:v>212.94499999999999</c:v>
                      </c:pt>
                      <c:pt idx="533">
                        <c:v>213.345</c:v>
                      </c:pt>
                      <c:pt idx="534">
                        <c:v>213.745</c:v>
                      </c:pt>
                      <c:pt idx="535">
                        <c:v>214.14500000000001</c:v>
                      </c:pt>
                      <c:pt idx="536">
                        <c:v>214.547</c:v>
                      </c:pt>
                      <c:pt idx="537">
                        <c:v>214.947</c:v>
                      </c:pt>
                      <c:pt idx="538">
                        <c:v>215.34700000000001</c:v>
                      </c:pt>
                      <c:pt idx="539">
                        <c:v>215.74700000000001</c:v>
                      </c:pt>
                      <c:pt idx="540">
                        <c:v>216.14699999999999</c:v>
                      </c:pt>
                      <c:pt idx="541">
                        <c:v>216.547</c:v>
                      </c:pt>
                      <c:pt idx="542">
                        <c:v>216.947</c:v>
                      </c:pt>
                      <c:pt idx="543">
                        <c:v>217.34700000000001</c:v>
                      </c:pt>
                      <c:pt idx="544">
                        <c:v>217.74700000000001</c:v>
                      </c:pt>
                      <c:pt idx="545">
                        <c:v>218.14699999999999</c:v>
                      </c:pt>
                      <c:pt idx="546">
                        <c:v>218.547</c:v>
                      </c:pt>
                      <c:pt idx="547">
                        <c:v>218.947</c:v>
                      </c:pt>
                      <c:pt idx="548">
                        <c:v>219.34700000000001</c:v>
                      </c:pt>
                      <c:pt idx="549">
                        <c:v>219.74700000000001</c:v>
                      </c:pt>
                      <c:pt idx="550">
                        <c:v>220.14699999999999</c:v>
                      </c:pt>
                      <c:pt idx="551">
                        <c:v>220.547</c:v>
                      </c:pt>
                      <c:pt idx="552">
                        <c:v>220.947</c:v>
                      </c:pt>
                      <c:pt idx="553">
                        <c:v>221.34700000000001</c:v>
                      </c:pt>
                      <c:pt idx="554">
                        <c:v>221.74700000000001</c:v>
                      </c:pt>
                      <c:pt idx="555">
                        <c:v>222.14699999999999</c:v>
                      </c:pt>
                      <c:pt idx="556">
                        <c:v>222.548</c:v>
                      </c:pt>
                      <c:pt idx="557">
                        <c:v>222.947</c:v>
                      </c:pt>
                      <c:pt idx="558">
                        <c:v>223.34800000000001</c:v>
                      </c:pt>
                      <c:pt idx="559">
                        <c:v>223.74700000000001</c:v>
                      </c:pt>
                      <c:pt idx="560">
                        <c:v>224.148</c:v>
                      </c:pt>
                      <c:pt idx="561">
                        <c:v>224.548</c:v>
                      </c:pt>
                      <c:pt idx="562">
                        <c:v>224.947</c:v>
                      </c:pt>
                      <c:pt idx="563">
                        <c:v>225.34800000000001</c:v>
                      </c:pt>
                      <c:pt idx="564">
                        <c:v>225.74700000000001</c:v>
                      </c:pt>
                      <c:pt idx="565">
                        <c:v>226.148</c:v>
                      </c:pt>
                      <c:pt idx="566">
                        <c:v>226.548</c:v>
                      </c:pt>
                      <c:pt idx="567">
                        <c:v>226.94800000000001</c:v>
                      </c:pt>
                      <c:pt idx="568">
                        <c:v>227.34800000000001</c:v>
                      </c:pt>
                      <c:pt idx="569">
                        <c:v>227.74799999999999</c:v>
                      </c:pt>
                      <c:pt idx="570">
                        <c:v>228.148</c:v>
                      </c:pt>
                      <c:pt idx="571">
                        <c:v>228.548</c:v>
                      </c:pt>
                      <c:pt idx="572">
                        <c:v>228.94800000000001</c:v>
                      </c:pt>
                      <c:pt idx="573">
                        <c:v>229.34800000000001</c:v>
                      </c:pt>
                      <c:pt idx="574">
                        <c:v>229.74799999999999</c:v>
                      </c:pt>
                      <c:pt idx="575">
                        <c:v>230.148</c:v>
                      </c:pt>
                      <c:pt idx="576">
                        <c:v>230.548</c:v>
                      </c:pt>
                      <c:pt idx="577">
                        <c:v>230.94800000000001</c:v>
                      </c:pt>
                      <c:pt idx="578">
                        <c:v>231.34800000000001</c:v>
                      </c:pt>
                      <c:pt idx="579">
                        <c:v>231.74799999999999</c:v>
                      </c:pt>
                      <c:pt idx="580">
                        <c:v>232.148</c:v>
                      </c:pt>
                      <c:pt idx="581">
                        <c:v>232.548</c:v>
                      </c:pt>
                      <c:pt idx="582">
                        <c:v>232.94800000000001</c:v>
                      </c:pt>
                      <c:pt idx="583">
                        <c:v>233.34800000000001</c:v>
                      </c:pt>
                      <c:pt idx="584">
                        <c:v>233.74799999999999</c:v>
                      </c:pt>
                      <c:pt idx="585">
                        <c:v>234.148</c:v>
                      </c:pt>
                      <c:pt idx="586">
                        <c:v>234.548</c:v>
                      </c:pt>
                      <c:pt idx="587">
                        <c:v>234.94800000000001</c:v>
                      </c:pt>
                      <c:pt idx="588">
                        <c:v>235.34800000000001</c:v>
                      </c:pt>
                      <c:pt idx="589">
                        <c:v>235.74799999999999</c:v>
                      </c:pt>
                      <c:pt idx="590">
                        <c:v>236.148</c:v>
                      </c:pt>
                      <c:pt idx="591">
                        <c:v>236.548</c:v>
                      </c:pt>
                      <c:pt idx="592">
                        <c:v>236.94800000000001</c:v>
                      </c:pt>
                      <c:pt idx="593">
                        <c:v>237.34800000000001</c:v>
                      </c:pt>
                      <c:pt idx="594">
                        <c:v>237.74799999999999</c:v>
                      </c:pt>
                      <c:pt idx="595">
                        <c:v>238.148</c:v>
                      </c:pt>
                      <c:pt idx="596">
                        <c:v>238.548</c:v>
                      </c:pt>
                      <c:pt idx="597">
                        <c:v>238.94800000000001</c:v>
                      </c:pt>
                      <c:pt idx="598">
                        <c:v>239.34800000000001</c:v>
                      </c:pt>
                      <c:pt idx="599">
                        <c:v>239.74799999999999</c:v>
                      </c:pt>
                      <c:pt idx="600">
                        <c:v>240.148</c:v>
                      </c:pt>
                      <c:pt idx="601">
                        <c:v>240.548</c:v>
                      </c:pt>
                      <c:pt idx="602">
                        <c:v>240.94800000000001</c:v>
                      </c:pt>
                      <c:pt idx="603">
                        <c:v>241.34800000000001</c:v>
                      </c:pt>
                      <c:pt idx="604">
                        <c:v>241.74799999999999</c:v>
                      </c:pt>
                      <c:pt idx="605">
                        <c:v>242.148</c:v>
                      </c:pt>
                      <c:pt idx="606">
                        <c:v>242.54900000000001</c:v>
                      </c:pt>
                      <c:pt idx="607">
                        <c:v>242.94900000000001</c:v>
                      </c:pt>
                      <c:pt idx="608">
                        <c:v>243.34899999999999</c:v>
                      </c:pt>
                      <c:pt idx="609">
                        <c:v>243.749</c:v>
                      </c:pt>
                      <c:pt idx="610">
                        <c:v>244.149</c:v>
                      </c:pt>
                      <c:pt idx="611">
                        <c:v>244.54900000000001</c:v>
                      </c:pt>
                      <c:pt idx="612">
                        <c:v>244.94900000000001</c:v>
                      </c:pt>
                      <c:pt idx="613">
                        <c:v>245.34899999999999</c:v>
                      </c:pt>
                      <c:pt idx="614">
                        <c:v>245.749</c:v>
                      </c:pt>
                      <c:pt idx="615">
                        <c:v>246.149</c:v>
                      </c:pt>
                      <c:pt idx="616">
                        <c:v>246.55099999999999</c:v>
                      </c:pt>
                      <c:pt idx="617">
                        <c:v>246.95099999999999</c:v>
                      </c:pt>
                      <c:pt idx="618">
                        <c:v>247.351</c:v>
                      </c:pt>
                      <c:pt idx="619">
                        <c:v>247.751</c:v>
                      </c:pt>
                      <c:pt idx="620">
                        <c:v>248.15100000000001</c:v>
                      </c:pt>
                      <c:pt idx="621">
                        <c:v>248.55099999999999</c:v>
                      </c:pt>
                      <c:pt idx="622">
                        <c:v>248.95099999999999</c:v>
                      </c:pt>
                      <c:pt idx="623">
                        <c:v>249.351</c:v>
                      </c:pt>
                      <c:pt idx="624">
                        <c:v>249.751</c:v>
                      </c:pt>
                      <c:pt idx="625">
                        <c:v>250.15100000000001</c:v>
                      </c:pt>
                      <c:pt idx="626">
                        <c:v>250.55099999999999</c:v>
                      </c:pt>
                      <c:pt idx="627">
                        <c:v>250.95099999999999</c:v>
                      </c:pt>
                      <c:pt idx="628">
                        <c:v>251.351</c:v>
                      </c:pt>
                      <c:pt idx="629">
                        <c:v>251.751</c:v>
                      </c:pt>
                      <c:pt idx="630">
                        <c:v>252.15100000000001</c:v>
                      </c:pt>
                      <c:pt idx="631">
                        <c:v>252.55099999999999</c:v>
                      </c:pt>
                      <c:pt idx="632">
                        <c:v>252.95099999999999</c:v>
                      </c:pt>
                      <c:pt idx="633">
                        <c:v>253.351</c:v>
                      </c:pt>
                      <c:pt idx="634">
                        <c:v>253.751</c:v>
                      </c:pt>
                      <c:pt idx="635">
                        <c:v>254.15100000000001</c:v>
                      </c:pt>
                      <c:pt idx="636">
                        <c:v>254.55099999999999</c:v>
                      </c:pt>
                      <c:pt idx="637">
                        <c:v>254.95099999999999</c:v>
                      </c:pt>
                      <c:pt idx="638">
                        <c:v>255.351</c:v>
                      </c:pt>
                      <c:pt idx="639">
                        <c:v>255.751</c:v>
                      </c:pt>
                      <c:pt idx="640">
                        <c:v>256.15100000000001</c:v>
                      </c:pt>
                      <c:pt idx="641">
                        <c:v>256.55099999999999</c:v>
                      </c:pt>
                      <c:pt idx="642">
                        <c:v>256.95100000000002</c:v>
                      </c:pt>
                      <c:pt idx="643">
                        <c:v>257.351</c:v>
                      </c:pt>
                      <c:pt idx="644">
                        <c:v>257.75099999999998</c:v>
                      </c:pt>
                      <c:pt idx="645">
                        <c:v>258.15100000000001</c:v>
                      </c:pt>
                      <c:pt idx="646">
                        <c:v>258.55099999999999</c:v>
                      </c:pt>
                      <c:pt idx="647">
                        <c:v>258.95100000000002</c:v>
                      </c:pt>
                      <c:pt idx="648">
                        <c:v>259.351</c:v>
                      </c:pt>
                      <c:pt idx="649">
                        <c:v>259.75099999999998</c:v>
                      </c:pt>
                      <c:pt idx="650">
                        <c:v>260.15100000000001</c:v>
                      </c:pt>
                      <c:pt idx="651">
                        <c:v>260.55099999999999</c:v>
                      </c:pt>
                      <c:pt idx="652">
                        <c:v>260.95100000000002</c:v>
                      </c:pt>
                      <c:pt idx="653">
                        <c:v>261.351</c:v>
                      </c:pt>
                      <c:pt idx="654">
                        <c:v>261.75099999999998</c:v>
                      </c:pt>
                      <c:pt idx="655">
                        <c:v>262.15100000000001</c:v>
                      </c:pt>
                      <c:pt idx="656">
                        <c:v>262.55099999999999</c:v>
                      </c:pt>
                      <c:pt idx="657">
                        <c:v>262.95100000000002</c:v>
                      </c:pt>
                      <c:pt idx="658">
                        <c:v>263.351</c:v>
                      </c:pt>
                      <c:pt idx="659">
                        <c:v>263.75099999999998</c:v>
                      </c:pt>
                      <c:pt idx="660">
                        <c:v>264.15100000000001</c:v>
                      </c:pt>
                      <c:pt idx="661">
                        <c:v>264.55099999999999</c:v>
                      </c:pt>
                      <c:pt idx="662">
                        <c:v>264.95100000000002</c:v>
                      </c:pt>
                      <c:pt idx="663">
                        <c:v>265.351</c:v>
                      </c:pt>
                      <c:pt idx="664">
                        <c:v>265.75099999999998</c:v>
                      </c:pt>
                      <c:pt idx="665">
                        <c:v>266.15100000000001</c:v>
                      </c:pt>
                      <c:pt idx="666">
                        <c:v>266.55200000000002</c:v>
                      </c:pt>
                      <c:pt idx="667">
                        <c:v>266.952</c:v>
                      </c:pt>
                      <c:pt idx="668">
                        <c:v>267.35199999999998</c:v>
                      </c:pt>
                      <c:pt idx="669">
                        <c:v>267.75200000000001</c:v>
                      </c:pt>
                      <c:pt idx="670">
                        <c:v>268.15199999999999</c:v>
                      </c:pt>
                      <c:pt idx="671">
                        <c:v>268.55200000000002</c:v>
                      </c:pt>
                      <c:pt idx="672">
                        <c:v>268.952</c:v>
                      </c:pt>
                      <c:pt idx="673">
                        <c:v>269.35199999999998</c:v>
                      </c:pt>
                      <c:pt idx="674">
                        <c:v>269.75200000000001</c:v>
                      </c:pt>
                      <c:pt idx="675">
                        <c:v>270.15199999999999</c:v>
                      </c:pt>
                      <c:pt idx="676">
                        <c:v>270.55200000000002</c:v>
                      </c:pt>
                      <c:pt idx="677">
                        <c:v>270.952</c:v>
                      </c:pt>
                      <c:pt idx="678">
                        <c:v>271.35199999999998</c:v>
                      </c:pt>
                      <c:pt idx="679">
                        <c:v>271.75200000000001</c:v>
                      </c:pt>
                      <c:pt idx="680">
                        <c:v>272.15199999999999</c:v>
                      </c:pt>
                      <c:pt idx="681">
                        <c:v>272.55200000000002</c:v>
                      </c:pt>
                      <c:pt idx="682">
                        <c:v>272.952</c:v>
                      </c:pt>
                      <c:pt idx="683">
                        <c:v>273.35199999999998</c:v>
                      </c:pt>
                      <c:pt idx="684">
                        <c:v>273.75200000000001</c:v>
                      </c:pt>
                      <c:pt idx="685">
                        <c:v>274.15199999999999</c:v>
                      </c:pt>
                      <c:pt idx="686">
                        <c:v>274.55200000000002</c:v>
                      </c:pt>
                      <c:pt idx="687">
                        <c:v>274.952</c:v>
                      </c:pt>
                      <c:pt idx="688">
                        <c:v>275.35199999999998</c:v>
                      </c:pt>
                      <c:pt idx="689">
                        <c:v>275.75200000000001</c:v>
                      </c:pt>
                      <c:pt idx="690">
                        <c:v>276.15199999999999</c:v>
                      </c:pt>
                      <c:pt idx="691">
                        <c:v>276.55200000000002</c:v>
                      </c:pt>
                      <c:pt idx="692">
                        <c:v>276.952</c:v>
                      </c:pt>
                      <c:pt idx="693">
                        <c:v>277.35199999999998</c:v>
                      </c:pt>
                      <c:pt idx="694">
                        <c:v>277.75200000000001</c:v>
                      </c:pt>
                      <c:pt idx="695">
                        <c:v>278.15199999999999</c:v>
                      </c:pt>
                      <c:pt idx="696">
                        <c:v>278.55200000000002</c:v>
                      </c:pt>
                      <c:pt idx="697">
                        <c:v>278.952</c:v>
                      </c:pt>
                      <c:pt idx="698">
                        <c:v>279.35199999999998</c:v>
                      </c:pt>
                      <c:pt idx="699">
                        <c:v>279.75200000000001</c:v>
                      </c:pt>
                      <c:pt idx="700">
                        <c:v>280.15199999999999</c:v>
                      </c:pt>
                      <c:pt idx="701">
                        <c:v>280.55200000000002</c:v>
                      </c:pt>
                      <c:pt idx="702">
                        <c:v>280.952</c:v>
                      </c:pt>
                      <c:pt idx="703">
                        <c:v>281.35199999999998</c:v>
                      </c:pt>
                      <c:pt idx="704">
                        <c:v>281.75200000000001</c:v>
                      </c:pt>
                      <c:pt idx="705">
                        <c:v>282.15199999999999</c:v>
                      </c:pt>
                      <c:pt idx="706">
                        <c:v>282.55200000000002</c:v>
                      </c:pt>
                      <c:pt idx="707">
                        <c:v>282.952</c:v>
                      </c:pt>
                      <c:pt idx="708">
                        <c:v>283.35199999999998</c:v>
                      </c:pt>
                      <c:pt idx="709">
                        <c:v>283.75200000000001</c:v>
                      </c:pt>
                      <c:pt idx="710">
                        <c:v>284.15199999999999</c:v>
                      </c:pt>
                      <c:pt idx="711">
                        <c:v>284.55200000000002</c:v>
                      </c:pt>
                      <c:pt idx="712">
                        <c:v>284.952</c:v>
                      </c:pt>
                      <c:pt idx="713">
                        <c:v>285.35199999999998</c:v>
                      </c:pt>
                      <c:pt idx="714">
                        <c:v>285.75200000000001</c:v>
                      </c:pt>
                      <c:pt idx="715">
                        <c:v>286.15199999999999</c:v>
                      </c:pt>
                      <c:pt idx="716">
                        <c:v>286.55200000000002</c:v>
                      </c:pt>
                      <c:pt idx="717">
                        <c:v>286.95299999999997</c:v>
                      </c:pt>
                      <c:pt idx="718">
                        <c:v>287.35300000000001</c:v>
                      </c:pt>
                      <c:pt idx="719">
                        <c:v>287.75299999999999</c:v>
                      </c:pt>
                      <c:pt idx="720">
                        <c:v>288.15199999999999</c:v>
                      </c:pt>
                      <c:pt idx="721">
                        <c:v>288.55200000000002</c:v>
                      </c:pt>
                      <c:pt idx="722">
                        <c:v>288.95299999999997</c:v>
                      </c:pt>
                      <c:pt idx="723">
                        <c:v>289.35300000000001</c:v>
                      </c:pt>
                      <c:pt idx="724">
                        <c:v>289.75299999999999</c:v>
                      </c:pt>
                      <c:pt idx="725">
                        <c:v>290.15199999999999</c:v>
                      </c:pt>
                      <c:pt idx="726">
                        <c:v>290.553</c:v>
                      </c:pt>
                      <c:pt idx="727">
                        <c:v>290.95299999999997</c:v>
                      </c:pt>
                      <c:pt idx="728">
                        <c:v>291.35300000000001</c:v>
                      </c:pt>
                      <c:pt idx="729">
                        <c:v>291.75299999999999</c:v>
                      </c:pt>
                      <c:pt idx="730">
                        <c:v>292.15300000000002</c:v>
                      </c:pt>
                      <c:pt idx="731">
                        <c:v>292.553</c:v>
                      </c:pt>
                      <c:pt idx="732">
                        <c:v>292.95299999999997</c:v>
                      </c:pt>
                      <c:pt idx="733">
                        <c:v>293.35300000000001</c:v>
                      </c:pt>
                      <c:pt idx="734">
                        <c:v>293.75299999999999</c:v>
                      </c:pt>
                      <c:pt idx="735">
                        <c:v>294.15300000000002</c:v>
                      </c:pt>
                      <c:pt idx="736">
                        <c:v>294.553</c:v>
                      </c:pt>
                      <c:pt idx="737">
                        <c:v>294.95299999999997</c:v>
                      </c:pt>
                      <c:pt idx="738">
                        <c:v>295.35300000000001</c:v>
                      </c:pt>
                      <c:pt idx="739">
                        <c:v>295.75299999999999</c:v>
                      </c:pt>
                      <c:pt idx="740">
                        <c:v>296.15300000000002</c:v>
                      </c:pt>
                      <c:pt idx="741">
                        <c:v>296.553</c:v>
                      </c:pt>
                      <c:pt idx="742">
                        <c:v>296.95299999999997</c:v>
                      </c:pt>
                      <c:pt idx="743">
                        <c:v>297.35300000000001</c:v>
                      </c:pt>
                      <c:pt idx="744">
                        <c:v>297.75299999999999</c:v>
                      </c:pt>
                      <c:pt idx="745">
                        <c:v>298.15300000000002</c:v>
                      </c:pt>
                      <c:pt idx="746">
                        <c:v>298.553</c:v>
                      </c:pt>
                      <c:pt idx="747">
                        <c:v>298.95299999999997</c:v>
                      </c:pt>
                      <c:pt idx="748">
                        <c:v>299.35300000000001</c:v>
                      </c:pt>
                      <c:pt idx="749">
                        <c:v>299.75299999999999</c:v>
                      </c:pt>
                      <c:pt idx="750">
                        <c:v>300.15300000000002</c:v>
                      </c:pt>
                      <c:pt idx="751">
                        <c:v>300.553</c:v>
                      </c:pt>
                      <c:pt idx="752">
                        <c:v>300.95299999999997</c:v>
                      </c:pt>
                      <c:pt idx="753">
                        <c:v>301.35300000000001</c:v>
                      </c:pt>
                      <c:pt idx="754">
                        <c:v>301.75299999999999</c:v>
                      </c:pt>
                      <c:pt idx="755">
                        <c:v>302.15300000000002</c:v>
                      </c:pt>
                      <c:pt idx="756">
                        <c:v>302.553</c:v>
                      </c:pt>
                      <c:pt idx="757">
                        <c:v>302.95299999999997</c:v>
                      </c:pt>
                      <c:pt idx="758">
                        <c:v>303.35300000000001</c:v>
                      </c:pt>
                      <c:pt idx="759">
                        <c:v>303.75400000000002</c:v>
                      </c:pt>
                      <c:pt idx="760">
                        <c:v>304.154</c:v>
                      </c:pt>
                      <c:pt idx="761">
                        <c:v>304.553</c:v>
                      </c:pt>
                      <c:pt idx="762">
                        <c:v>304.95299999999997</c:v>
                      </c:pt>
                      <c:pt idx="763">
                        <c:v>305.35300000000001</c:v>
                      </c:pt>
                      <c:pt idx="764">
                        <c:v>305.75400000000002</c:v>
                      </c:pt>
                      <c:pt idx="765">
                        <c:v>306.154</c:v>
                      </c:pt>
                      <c:pt idx="766">
                        <c:v>306.55399999999997</c:v>
                      </c:pt>
                      <c:pt idx="767">
                        <c:v>306.95400000000001</c:v>
                      </c:pt>
                      <c:pt idx="768">
                        <c:v>307.35399999999998</c:v>
                      </c:pt>
                      <c:pt idx="769">
                        <c:v>307.75400000000002</c:v>
                      </c:pt>
                      <c:pt idx="770">
                        <c:v>308.154</c:v>
                      </c:pt>
                      <c:pt idx="771">
                        <c:v>308.55399999999997</c:v>
                      </c:pt>
                      <c:pt idx="772">
                        <c:v>308.95400000000001</c:v>
                      </c:pt>
                      <c:pt idx="773">
                        <c:v>309.35399999999998</c:v>
                      </c:pt>
                      <c:pt idx="774">
                        <c:v>309.75400000000002</c:v>
                      </c:pt>
                      <c:pt idx="775">
                        <c:v>310.154</c:v>
                      </c:pt>
                      <c:pt idx="776">
                        <c:v>310.55399999999997</c:v>
                      </c:pt>
                      <c:pt idx="777">
                        <c:v>310.95400000000001</c:v>
                      </c:pt>
                      <c:pt idx="778">
                        <c:v>311.35399999999998</c:v>
                      </c:pt>
                      <c:pt idx="779">
                        <c:v>311.75400000000002</c:v>
                      </c:pt>
                      <c:pt idx="780">
                        <c:v>312.154</c:v>
                      </c:pt>
                      <c:pt idx="781">
                        <c:v>312.55399999999997</c:v>
                      </c:pt>
                      <c:pt idx="782">
                        <c:v>312.95400000000001</c:v>
                      </c:pt>
                      <c:pt idx="783">
                        <c:v>313.35399999999998</c:v>
                      </c:pt>
                      <c:pt idx="784">
                        <c:v>313.75400000000002</c:v>
                      </c:pt>
                      <c:pt idx="785">
                        <c:v>314.154</c:v>
                      </c:pt>
                      <c:pt idx="786">
                        <c:v>314.55599999999998</c:v>
                      </c:pt>
                      <c:pt idx="787">
                        <c:v>314.95600000000002</c:v>
                      </c:pt>
                      <c:pt idx="788">
                        <c:v>315.35599999999999</c:v>
                      </c:pt>
                      <c:pt idx="789">
                        <c:v>315.75599999999997</c:v>
                      </c:pt>
                      <c:pt idx="790">
                        <c:v>316.15600000000001</c:v>
                      </c:pt>
                      <c:pt idx="791">
                        <c:v>316.55599999999998</c:v>
                      </c:pt>
                      <c:pt idx="792">
                        <c:v>316.95600000000002</c:v>
                      </c:pt>
                      <c:pt idx="793">
                        <c:v>317.35599999999999</c:v>
                      </c:pt>
                      <c:pt idx="794">
                        <c:v>317.75599999999997</c:v>
                      </c:pt>
                      <c:pt idx="795">
                        <c:v>318.15600000000001</c:v>
                      </c:pt>
                      <c:pt idx="796">
                        <c:v>318.55599999999998</c:v>
                      </c:pt>
                      <c:pt idx="797">
                        <c:v>318.95600000000002</c:v>
                      </c:pt>
                      <c:pt idx="798">
                        <c:v>319.35599999999999</c:v>
                      </c:pt>
                      <c:pt idx="799">
                        <c:v>319.75599999999997</c:v>
                      </c:pt>
                      <c:pt idx="800">
                        <c:v>320.15600000000001</c:v>
                      </c:pt>
                      <c:pt idx="801">
                        <c:v>320.55599999999998</c:v>
                      </c:pt>
                      <c:pt idx="802">
                        <c:v>320.95600000000002</c:v>
                      </c:pt>
                      <c:pt idx="803">
                        <c:v>321.35599999999999</c:v>
                      </c:pt>
                      <c:pt idx="804">
                        <c:v>321.75599999999997</c:v>
                      </c:pt>
                      <c:pt idx="805">
                        <c:v>322.15600000000001</c:v>
                      </c:pt>
                      <c:pt idx="806">
                        <c:v>322.55599999999998</c:v>
                      </c:pt>
                      <c:pt idx="807">
                        <c:v>322.95600000000002</c:v>
                      </c:pt>
                      <c:pt idx="808">
                        <c:v>323.35599999999999</c:v>
                      </c:pt>
                      <c:pt idx="809">
                        <c:v>323.75599999999997</c:v>
                      </c:pt>
                      <c:pt idx="810">
                        <c:v>324.15600000000001</c:v>
                      </c:pt>
                      <c:pt idx="811">
                        <c:v>324.55599999999998</c:v>
                      </c:pt>
                      <c:pt idx="812">
                        <c:v>324.95600000000002</c:v>
                      </c:pt>
                      <c:pt idx="813">
                        <c:v>325.35599999999999</c:v>
                      </c:pt>
                      <c:pt idx="814">
                        <c:v>325.75599999999997</c:v>
                      </c:pt>
                      <c:pt idx="815">
                        <c:v>326.15600000000001</c:v>
                      </c:pt>
                      <c:pt idx="816">
                        <c:v>326.55599999999998</c:v>
                      </c:pt>
                      <c:pt idx="817">
                        <c:v>326.95600000000002</c:v>
                      </c:pt>
                      <c:pt idx="818">
                        <c:v>327.35599999999999</c:v>
                      </c:pt>
                      <c:pt idx="819">
                        <c:v>327.75599999999997</c:v>
                      </c:pt>
                      <c:pt idx="820">
                        <c:v>328.15600000000001</c:v>
                      </c:pt>
                      <c:pt idx="821">
                        <c:v>328.55599999999998</c:v>
                      </c:pt>
                      <c:pt idx="822">
                        <c:v>328.95600000000002</c:v>
                      </c:pt>
                      <c:pt idx="823">
                        <c:v>329.35599999999999</c:v>
                      </c:pt>
                      <c:pt idx="824">
                        <c:v>329.75599999999997</c:v>
                      </c:pt>
                      <c:pt idx="825">
                        <c:v>330.15600000000001</c:v>
                      </c:pt>
                      <c:pt idx="826">
                        <c:v>330.55599999999998</c:v>
                      </c:pt>
                      <c:pt idx="827">
                        <c:v>330.95600000000002</c:v>
                      </c:pt>
                      <c:pt idx="828">
                        <c:v>331.35599999999999</c:v>
                      </c:pt>
                      <c:pt idx="829">
                        <c:v>331.75599999999997</c:v>
                      </c:pt>
                      <c:pt idx="830">
                        <c:v>332.15600000000001</c:v>
                      </c:pt>
                      <c:pt idx="831">
                        <c:v>332.55599999999998</c:v>
                      </c:pt>
                      <c:pt idx="832">
                        <c:v>332.95600000000002</c:v>
                      </c:pt>
                      <c:pt idx="833">
                        <c:v>333.35599999999999</c:v>
                      </c:pt>
                      <c:pt idx="834">
                        <c:v>333.75599999999997</c:v>
                      </c:pt>
                      <c:pt idx="835">
                        <c:v>334.15600000000001</c:v>
                      </c:pt>
                      <c:pt idx="836">
                        <c:v>334.55599999999998</c:v>
                      </c:pt>
                      <c:pt idx="837">
                        <c:v>334.95600000000002</c:v>
                      </c:pt>
                      <c:pt idx="838">
                        <c:v>335.35599999999999</c:v>
                      </c:pt>
                      <c:pt idx="839">
                        <c:v>335.75599999999997</c:v>
                      </c:pt>
                      <c:pt idx="840">
                        <c:v>336.15600000000001</c:v>
                      </c:pt>
                      <c:pt idx="841">
                        <c:v>336.55599999999998</c:v>
                      </c:pt>
                      <c:pt idx="842">
                        <c:v>336.95600000000002</c:v>
                      </c:pt>
                      <c:pt idx="843">
                        <c:v>337.35599999999999</c:v>
                      </c:pt>
                      <c:pt idx="844">
                        <c:v>337.75599999999997</c:v>
                      </c:pt>
                      <c:pt idx="845">
                        <c:v>338.15600000000001</c:v>
                      </c:pt>
                      <c:pt idx="846">
                        <c:v>338.55599999999998</c:v>
                      </c:pt>
                      <c:pt idx="847">
                        <c:v>338.95600000000002</c:v>
                      </c:pt>
                      <c:pt idx="848">
                        <c:v>339.35599999999999</c:v>
                      </c:pt>
                      <c:pt idx="849">
                        <c:v>339.75599999999997</c:v>
                      </c:pt>
                      <c:pt idx="850">
                        <c:v>340.15600000000001</c:v>
                      </c:pt>
                      <c:pt idx="851">
                        <c:v>340.55599999999998</c:v>
                      </c:pt>
                      <c:pt idx="852">
                        <c:v>340.95600000000002</c:v>
                      </c:pt>
                      <c:pt idx="853">
                        <c:v>341.35599999999999</c:v>
                      </c:pt>
                      <c:pt idx="854">
                        <c:v>341.75599999999997</c:v>
                      </c:pt>
                      <c:pt idx="855">
                        <c:v>342.15600000000001</c:v>
                      </c:pt>
                      <c:pt idx="856">
                        <c:v>342.55599999999998</c:v>
                      </c:pt>
                      <c:pt idx="857">
                        <c:v>342.95600000000002</c:v>
                      </c:pt>
                      <c:pt idx="858">
                        <c:v>343.35599999999999</c:v>
                      </c:pt>
                      <c:pt idx="859">
                        <c:v>343.75599999999997</c:v>
                      </c:pt>
                      <c:pt idx="860">
                        <c:v>344.15600000000001</c:v>
                      </c:pt>
                      <c:pt idx="861">
                        <c:v>344.55599999999998</c:v>
                      </c:pt>
                      <c:pt idx="862">
                        <c:v>344.95600000000002</c:v>
                      </c:pt>
                      <c:pt idx="863">
                        <c:v>345.35599999999999</c:v>
                      </c:pt>
                      <c:pt idx="864">
                        <c:v>345.75599999999997</c:v>
                      </c:pt>
                      <c:pt idx="865">
                        <c:v>346.15600000000001</c:v>
                      </c:pt>
                      <c:pt idx="866">
                        <c:v>346.55900000000003</c:v>
                      </c:pt>
                      <c:pt idx="867">
                        <c:v>346.959</c:v>
                      </c:pt>
                      <c:pt idx="868">
                        <c:v>347.35899999999998</c:v>
                      </c:pt>
                      <c:pt idx="869">
                        <c:v>347.75900000000001</c:v>
                      </c:pt>
                      <c:pt idx="870">
                        <c:v>348.15899999999999</c:v>
                      </c:pt>
                      <c:pt idx="871">
                        <c:v>348.55900000000003</c:v>
                      </c:pt>
                      <c:pt idx="872">
                        <c:v>348.959</c:v>
                      </c:pt>
                      <c:pt idx="873">
                        <c:v>349.35899999999998</c:v>
                      </c:pt>
                      <c:pt idx="874">
                        <c:v>349.75900000000001</c:v>
                      </c:pt>
                      <c:pt idx="875">
                        <c:v>350.15899999999999</c:v>
                      </c:pt>
                      <c:pt idx="876">
                        <c:v>350.55900000000003</c:v>
                      </c:pt>
                      <c:pt idx="877">
                        <c:v>350.959</c:v>
                      </c:pt>
                      <c:pt idx="878">
                        <c:v>351.35899999999998</c:v>
                      </c:pt>
                      <c:pt idx="879">
                        <c:v>351.75900000000001</c:v>
                      </c:pt>
                      <c:pt idx="880">
                        <c:v>352.15899999999999</c:v>
                      </c:pt>
                      <c:pt idx="881">
                        <c:v>352.55900000000003</c:v>
                      </c:pt>
                      <c:pt idx="882">
                        <c:v>352.959</c:v>
                      </c:pt>
                      <c:pt idx="883">
                        <c:v>353.35899999999998</c:v>
                      </c:pt>
                      <c:pt idx="884">
                        <c:v>353.75900000000001</c:v>
                      </c:pt>
                      <c:pt idx="885">
                        <c:v>354.15899999999999</c:v>
                      </c:pt>
                      <c:pt idx="886">
                        <c:v>354.55900000000003</c:v>
                      </c:pt>
                      <c:pt idx="887">
                        <c:v>354.959</c:v>
                      </c:pt>
                      <c:pt idx="888">
                        <c:v>355.35899999999998</c:v>
                      </c:pt>
                      <c:pt idx="889">
                        <c:v>355.75900000000001</c:v>
                      </c:pt>
                      <c:pt idx="890">
                        <c:v>356.15899999999999</c:v>
                      </c:pt>
                      <c:pt idx="891">
                        <c:v>356.55900000000003</c:v>
                      </c:pt>
                      <c:pt idx="892">
                        <c:v>356.959</c:v>
                      </c:pt>
                      <c:pt idx="893">
                        <c:v>357.35899999999998</c:v>
                      </c:pt>
                      <c:pt idx="894">
                        <c:v>357.75900000000001</c:v>
                      </c:pt>
                      <c:pt idx="895">
                        <c:v>358.15899999999999</c:v>
                      </c:pt>
                      <c:pt idx="896">
                        <c:v>358.55900000000003</c:v>
                      </c:pt>
                      <c:pt idx="897">
                        <c:v>358.959</c:v>
                      </c:pt>
                      <c:pt idx="898">
                        <c:v>359.35899999999998</c:v>
                      </c:pt>
                      <c:pt idx="899">
                        <c:v>359.75900000000001</c:v>
                      </c:pt>
                      <c:pt idx="900">
                        <c:v>360.15899999999999</c:v>
                      </c:pt>
                      <c:pt idx="901">
                        <c:v>360.55900000000003</c:v>
                      </c:pt>
                      <c:pt idx="902">
                        <c:v>360.959</c:v>
                      </c:pt>
                      <c:pt idx="903">
                        <c:v>361.35899999999998</c:v>
                      </c:pt>
                      <c:pt idx="904">
                        <c:v>361.75900000000001</c:v>
                      </c:pt>
                      <c:pt idx="905">
                        <c:v>362.15899999999999</c:v>
                      </c:pt>
                      <c:pt idx="906">
                        <c:v>362.55900000000003</c:v>
                      </c:pt>
                      <c:pt idx="907">
                        <c:v>362.959</c:v>
                      </c:pt>
                      <c:pt idx="908">
                        <c:v>363.35899999999998</c:v>
                      </c:pt>
                      <c:pt idx="909">
                        <c:v>363.75900000000001</c:v>
                      </c:pt>
                      <c:pt idx="910">
                        <c:v>364.15899999999999</c:v>
                      </c:pt>
                      <c:pt idx="911">
                        <c:v>364.55900000000003</c:v>
                      </c:pt>
                      <c:pt idx="912">
                        <c:v>364.959</c:v>
                      </c:pt>
                      <c:pt idx="913">
                        <c:v>365.35899999999998</c:v>
                      </c:pt>
                      <c:pt idx="914">
                        <c:v>365.75900000000001</c:v>
                      </c:pt>
                      <c:pt idx="915">
                        <c:v>366.15899999999999</c:v>
                      </c:pt>
                      <c:pt idx="916">
                        <c:v>366.55900000000003</c:v>
                      </c:pt>
                      <c:pt idx="917">
                        <c:v>366.959</c:v>
                      </c:pt>
                      <c:pt idx="918">
                        <c:v>367.35899999999998</c:v>
                      </c:pt>
                      <c:pt idx="919">
                        <c:v>367.75900000000001</c:v>
                      </c:pt>
                      <c:pt idx="920">
                        <c:v>368.15899999999999</c:v>
                      </c:pt>
                      <c:pt idx="921">
                        <c:v>368.55900000000003</c:v>
                      </c:pt>
                      <c:pt idx="922">
                        <c:v>368.959</c:v>
                      </c:pt>
                      <c:pt idx="923">
                        <c:v>369.35899999999998</c:v>
                      </c:pt>
                      <c:pt idx="924">
                        <c:v>369.75900000000001</c:v>
                      </c:pt>
                      <c:pt idx="925">
                        <c:v>370.15899999999999</c:v>
                      </c:pt>
                      <c:pt idx="926">
                        <c:v>370.56</c:v>
                      </c:pt>
                      <c:pt idx="927">
                        <c:v>370.959</c:v>
                      </c:pt>
                      <c:pt idx="928">
                        <c:v>371.35899999999998</c:v>
                      </c:pt>
                      <c:pt idx="929">
                        <c:v>371.75900000000001</c:v>
                      </c:pt>
                      <c:pt idx="930">
                        <c:v>372.15899999999999</c:v>
                      </c:pt>
                      <c:pt idx="931">
                        <c:v>372.55900000000003</c:v>
                      </c:pt>
                      <c:pt idx="932">
                        <c:v>372.959</c:v>
                      </c:pt>
                      <c:pt idx="933">
                        <c:v>373.35899999999998</c:v>
                      </c:pt>
                      <c:pt idx="934">
                        <c:v>373.75900000000001</c:v>
                      </c:pt>
                      <c:pt idx="935">
                        <c:v>374.15899999999999</c:v>
                      </c:pt>
                      <c:pt idx="936">
                        <c:v>374.56</c:v>
                      </c:pt>
                      <c:pt idx="937">
                        <c:v>374.96</c:v>
                      </c:pt>
                      <c:pt idx="938">
                        <c:v>375.36</c:v>
                      </c:pt>
                      <c:pt idx="939">
                        <c:v>375.76</c:v>
                      </c:pt>
                      <c:pt idx="940">
                        <c:v>376.16</c:v>
                      </c:pt>
                      <c:pt idx="941">
                        <c:v>376.56</c:v>
                      </c:pt>
                      <c:pt idx="942">
                        <c:v>376.96</c:v>
                      </c:pt>
                      <c:pt idx="943">
                        <c:v>377.36</c:v>
                      </c:pt>
                      <c:pt idx="944">
                        <c:v>377.76</c:v>
                      </c:pt>
                      <c:pt idx="945">
                        <c:v>378.16</c:v>
                      </c:pt>
                      <c:pt idx="946">
                        <c:v>378.56200000000001</c:v>
                      </c:pt>
                      <c:pt idx="947">
                        <c:v>378.96199999999999</c:v>
                      </c:pt>
                      <c:pt idx="948">
                        <c:v>379.36200000000002</c:v>
                      </c:pt>
                      <c:pt idx="949">
                        <c:v>379.762</c:v>
                      </c:pt>
                      <c:pt idx="950">
                        <c:v>380.16199999999998</c:v>
                      </c:pt>
                      <c:pt idx="951">
                        <c:v>380.56200000000001</c:v>
                      </c:pt>
                      <c:pt idx="952">
                        <c:v>380.96199999999999</c:v>
                      </c:pt>
                      <c:pt idx="953">
                        <c:v>381.36200000000002</c:v>
                      </c:pt>
                      <c:pt idx="954">
                        <c:v>381.762</c:v>
                      </c:pt>
                      <c:pt idx="955">
                        <c:v>382.16199999999998</c:v>
                      </c:pt>
                      <c:pt idx="956">
                        <c:v>382.56200000000001</c:v>
                      </c:pt>
                      <c:pt idx="957">
                        <c:v>382.96199999999999</c:v>
                      </c:pt>
                      <c:pt idx="958">
                        <c:v>383.36200000000002</c:v>
                      </c:pt>
                      <c:pt idx="959">
                        <c:v>383.762</c:v>
                      </c:pt>
                      <c:pt idx="960">
                        <c:v>384.16199999999998</c:v>
                      </c:pt>
                      <c:pt idx="961">
                        <c:v>384.56200000000001</c:v>
                      </c:pt>
                      <c:pt idx="962">
                        <c:v>384.96199999999999</c:v>
                      </c:pt>
                      <c:pt idx="963">
                        <c:v>385.36200000000002</c:v>
                      </c:pt>
                      <c:pt idx="964">
                        <c:v>385.762</c:v>
                      </c:pt>
                      <c:pt idx="965">
                        <c:v>386.16199999999998</c:v>
                      </c:pt>
                      <c:pt idx="966">
                        <c:v>386.56200000000001</c:v>
                      </c:pt>
                      <c:pt idx="967">
                        <c:v>386.96199999999999</c:v>
                      </c:pt>
                      <c:pt idx="968">
                        <c:v>387.36200000000002</c:v>
                      </c:pt>
                      <c:pt idx="969">
                        <c:v>387.762</c:v>
                      </c:pt>
                      <c:pt idx="970">
                        <c:v>388.16199999999998</c:v>
                      </c:pt>
                      <c:pt idx="971">
                        <c:v>388.56200000000001</c:v>
                      </c:pt>
                      <c:pt idx="972">
                        <c:v>388.96199999999999</c:v>
                      </c:pt>
                      <c:pt idx="973">
                        <c:v>389.36200000000002</c:v>
                      </c:pt>
                      <c:pt idx="974">
                        <c:v>389.762</c:v>
                      </c:pt>
                      <c:pt idx="975">
                        <c:v>390.16199999999998</c:v>
                      </c:pt>
                      <c:pt idx="976">
                        <c:v>390.56200000000001</c:v>
                      </c:pt>
                      <c:pt idx="977">
                        <c:v>390.96199999999999</c:v>
                      </c:pt>
                      <c:pt idx="978">
                        <c:v>391.36200000000002</c:v>
                      </c:pt>
                      <c:pt idx="979">
                        <c:v>391.76299999999998</c:v>
                      </c:pt>
                      <c:pt idx="980">
                        <c:v>392.16300000000001</c:v>
                      </c:pt>
                      <c:pt idx="981">
                        <c:v>392.56200000000001</c:v>
                      </c:pt>
                      <c:pt idx="982">
                        <c:v>392.96199999999999</c:v>
                      </c:pt>
                      <c:pt idx="983">
                        <c:v>393.36200000000002</c:v>
                      </c:pt>
                      <c:pt idx="984">
                        <c:v>393.76299999999998</c:v>
                      </c:pt>
                      <c:pt idx="985">
                        <c:v>394.16300000000001</c:v>
                      </c:pt>
                      <c:pt idx="986">
                        <c:v>394.56299999999999</c:v>
                      </c:pt>
                      <c:pt idx="987">
                        <c:v>394.96300000000002</c:v>
                      </c:pt>
                      <c:pt idx="988">
                        <c:v>395.363</c:v>
                      </c:pt>
                      <c:pt idx="989">
                        <c:v>395.76299999999998</c:v>
                      </c:pt>
                      <c:pt idx="990">
                        <c:v>396.16300000000001</c:v>
                      </c:pt>
                      <c:pt idx="991">
                        <c:v>396.56299999999999</c:v>
                      </c:pt>
                      <c:pt idx="992">
                        <c:v>396.96300000000002</c:v>
                      </c:pt>
                      <c:pt idx="993">
                        <c:v>397.363</c:v>
                      </c:pt>
                      <c:pt idx="994">
                        <c:v>397.76299999999998</c:v>
                      </c:pt>
                      <c:pt idx="995">
                        <c:v>398.16300000000001</c:v>
                      </c:pt>
                      <c:pt idx="996">
                        <c:v>398.56400000000002</c:v>
                      </c:pt>
                      <c:pt idx="997">
                        <c:v>398.964</c:v>
                      </c:pt>
                      <c:pt idx="998">
                        <c:v>399.36399999999998</c:v>
                      </c:pt>
                      <c:pt idx="999">
                        <c:v>399.76400000000001</c:v>
                      </c:pt>
                      <c:pt idx="1000">
                        <c:v>400.16399999999999</c:v>
                      </c:pt>
                      <c:pt idx="1001">
                        <c:v>400.56400000000002</c:v>
                      </c:pt>
                      <c:pt idx="1002">
                        <c:v>400.964</c:v>
                      </c:pt>
                      <c:pt idx="1003">
                        <c:v>401.36399999999998</c:v>
                      </c:pt>
                      <c:pt idx="1004">
                        <c:v>401.76400000000001</c:v>
                      </c:pt>
                      <c:pt idx="1005">
                        <c:v>402.16399999999999</c:v>
                      </c:pt>
                      <c:pt idx="1006">
                        <c:v>402.56400000000002</c:v>
                      </c:pt>
                      <c:pt idx="1007">
                        <c:v>402.964</c:v>
                      </c:pt>
                      <c:pt idx="1008">
                        <c:v>403.36399999999998</c:v>
                      </c:pt>
                      <c:pt idx="1009">
                        <c:v>403.76400000000001</c:v>
                      </c:pt>
                      <c:pt idx="1010">
                        <c:v>404.16399999999999</c:v>
                      </c:pt>
                      <c:pt idx="1011">
                        <c:v>404.56400000000002</c:v>
                      </c:pt>
                      <c:pt idx="1012">
                        <c:v>404.964</c:v>
                      </c:pt>
                      <c:pt idx="1013">
                        <c:v>405.36399999999998</c:v>
                      </c:pt>
                      <c:pt idx="1014">
                        <c:v>405.76400000000001</c:v>
                      </c:pt>
                      <c:pt idx="1015">
                        <c:v>406.16399999999999</c:v>
                      </c:pt>
                      <c:pt idx="1016">
                        <c:v>406.565</c:v>
                      </c:pt>
                      <c:pt idx="1017">
                        <c:v>406.96499999999997</c:v>
                      </c:pt>
                      <c:pt idx="1018">
                        <c:v>407.36500000000001</c:v>
                      </c:pt>
                      <c:pt idx="1019">
                        <c:v>407.76499999999999</c:v>
                      </c:pt>
                      <c:pt idx="1020">
                        <c:v>408.16500000000002</c:v>
                      </c:pt>
                      <c:pt idx="1021">
                        <c:v>408.565</c:v>
                      </c:pt>
                      <c:pt idx="1022">
                        <c:v>408.96499999999997</c:v>
                      </c:pt>
                      <c:pt idx="1023">
                        <c:v>409.36500000000001</c:v>
                      </c:pt>
                      <c:pt idx="1024">
                        <c:v>409.76499999999999</c:v>
                      </c:pt>
                      <c:pt idx="1025">
                        <c:v>410.16500000000002</c:v>
                      </c:pt>
                      <c:pt idx="1026">
                        <c:v>410.565</c:v>
                      </c:pt>
                      <c:pt idx="1027">
                        <c:v>410.96499999999997</c:v>
                      </c:pt>
                      <c:pt idx="1028">
                        <c:v>411.36500000000001</c:v>
                      </c:pt>
                      <c:pt idx="1029">
                        <c:v>411.76499999999999</c:v>
                      </c:pt>
                      <c:pt idx="1030">
                        <c:v>412.16500000000002</c:v>
                      </c:pt>
                      <c:pt idx="1031">
                        <c:v>412.565</c:v>
                      </c:pt>
                      <c:pt idx="1032">
                        <c:v>412.96499999999997</c:v>
                      </c:pt>
                      <c:pt idx="1033">
                        <c:v>413.36500000000001</c:v>
                      </c:pt>
                      <c:pt idx="1034">
                        <c:v>413.76499999999999</c:v>
                      </c:pt>
                      <c:pt idx="1035">
                        <c:v>414.16500000000002</c:v>
                      </c:pt>
                      <c:pt idx="1036">
                        <c:v>414.56799999999998</c:v>
                      </c:pt>
                      <c:pt idx="1037">
                        <c:v>414.96800000000002</c:v>
                      </c:pt>
                      <c:pt idx="1038">
                        <c:v>415.36799999999999</c:v>
                      </c:pt>
                      <c:pt idx="1039">
                        <c:v>415.76799999999997</c:v>
                      </c:pt>
                      <c:pt idx="1040">
                        <c:v>416.16800000000001</c:v>
                      </c:pt>
                      <c:pt idx="1041">
                        <c:v>416.56799999999998</c:v>
                      </c:pt>
                      <c:pt idx="1042">
                        <c:v>416.96800000000002</c:v>
                      </c:pt>
                      <c:pt idx="1043">
                        <c:v>417.36799999999999</c:v>
                      </c:pt>
                      <c:pt idx="1044">
                        <c:v>417.76799999999997</c:v>
                      </c:pt>
                      <c:pt idx="1045">
                        <c:v>418.16800000000001</c:v>
                      </c:pt>
                      <c:pt idx="1046">
                        <c:v>418.56900000000002</c:v>
                      </c:pt>
                      <c:pt idx="1047">
                        <c:v>418.96899999999999</c:v>
                      </c:pt>
                      <c:pt idx="1048">
                        <c:v>419.36799999999999</c:v>
                      </c:pt>
                      <c:pt idx="1049">
                        <c:v>419.76799999999997</c:v>
                      </c:pt>
                      <c:pt idx="1050">
                        <c:v>420.16800000000001</c:v>
                      </c:pt>
                      <c:pt idx="1051">
                        <c:v>420.56900000000002</c:v>
                      </c:pt>
                      <c:pt idx="1052">
                        <c:v>420.96899999999999</c:v>
                      </c:pt>
                      <c:pt idx="1053">
                        <c:v>421.36799999999999</c:v>
                      </c:pt>
                      <c:pt idx="1054">
                        <c:v>421.76799999999997</c:v>
                      </c:pt>
                      <c:pt idx="1055">
                        <c:v>422.16800000000001</c:v>
                      </c:pt>
                      <c:pt idx="1056">
                        <c:v>422.56900000000002</c:v>
                      </c:pt>
                      <c:pt idx="1057">
                        <c:v>422.96899999999999</c:v>
                      </c:pt>
                      <c:pt idx="1058">
                        <c:v>423.36900000000003</c:v>
                      </c:pt>
                      <c:pt idx="1059">
                        <c:v>423.76900000000001</c:v>
                      </c:pt>
                      <c:pt idx="1060">
                        <c:v>424.16899999999998</c:v>
                      </c:pt>
                      <c:pt idx="1061">
                        <c:v>424.56900000000002</c:v>
                      </c:pt>
                      <c:pt idx="1062">
                        <c:v>424.96899999999999</c:v>
                      </c:pt>
                      <c:pt idx="1063">
                        <c:v>425.36900000000003</c:v>
                      </c:pt>
                      <c:pt idx="1064">
                        <c:v>425.76900000000001</c:v>
                      </c:pt>
                      <c:pt idx="1065">
                        <c:v>426.16899999999998</c:v>
                      </c:pt>
                      <c:pt idx="1066">
                        <c:v>426.56900000000002</c:v>
                      </c:pt>
                      <c:pt idx="1067">
                        <c:v>426.96899999999999</c:v>
                      </c:pt>
                      <c:pt idx="1068">
                        <c:v>427.36900000000003</c:v>
                      </c:pt>
                      <c:pt idx="1069">
                        <c:v>427.76900000000001</c:v>
                      </c:pt>
                      <c:pt idx="1070">
                        <c:v>428.16899999999998</c:v>
                      </c:pt>
                      <c:pt idx="1071">
                        <c:v>428.56900000000002</c:v>
                      </c:pt>
                      <c:pt idx="1072">
                        <c:v>428.96899999999999</c:v>
                      </c:pt>
                      <c:pt idx="1073">
                        <c:v>429.36900000000003</c:v>
                      </c:pt>
                      <c:pt idx="1074">
                        <c:v>429.76900000000001</c:v>
                      </c:pt>
                      <c:pt idx="1075">
                        <c:v>430.16899999999998</c:v>
                      </c:pt>
                      <c:pt idx="1076">
                        <c:v>430.56900000000002</c:v>
                      </c:pt>
                      <c:pt idx="1077">
                        <c:v>430.96899999999999</c:v>
                      </c:pt>
                      <c:pt idx="1078">
                        <c:v>431.36900000000003</c:v>
                      </c:pt>
                      <c:pt idx="1079">
                        <c:v>431.76900000000001</c:v>
                      </c:pt>
                      <c:pt idx="1080">
                        <c:v>432.16899999999998</c:v>
                      </c:pt>
                      <c:pt idx="1081">
                        <c:v>432.56900000000002</c:v>
                      </c:pt>
                      <c:pt idx="1082">
                        <c:v>432.96899999999999</c:v>
                      </c:pt>
                      <c:pt idx="1083">
                        <c:v>433.36900000000003</c:v>
                      </c:pt>
                      <c:pt idx="1084">
                        <c:v>433.76900000000001</c:v>
                      </c:pt>
                      <c:pt idx="1085">
                        <c:v>434.16899999999998</c:v>
                      </c:pt>
                      <c:pt idx="1086">
                        <c:v>434.56900000000002</c:v>
                      </c:pt>
                      <c:pt idx="1087">
                        <c:v>434.96899999999999</c:v>
                      </c:pt>
                      <c:pt idx="1088">
                        <c:v>435.36900000000003</c:v>
                      </c:pt>
                      <c:pt idx="1089">
                        <c:v>435.76900000000001</c:v>
                      </c:pt>
                      <c:pt idx="1090">
                        <c:v>436.16899999999998</c:v>
                      </c:pt>
                      <c:pt idx="1091">
                        <c:v>436.56900000000002</c:v>
                      </c:pt>
                      <c:pt idx="1092">
                        <c:v>436.96899999999999</c:v>
                      </c:pt>
                      <c:pt idx="1093">
                        <c:v>437.36900000000003</c:v>
                      </c:pt>
                      <c:pt idx="1094">
                        <c:v>437.76900000000001</c:v>
                      </c:pt>
                      <c:pt idx="1095">
                        <c:v>438.16899999999998</c:v>
                      </c:pt>
                      <c:pt idx="1096">
                        <c:v>438.56900000000002</c:v>
                      </c:pt>
                      <c:pt idx="1097">
                        <c:v>438.96899999999999</c:v>
                      </c:pt>
                      <c:pt idx="1098">
                        <c:v>439.36900000000003</c:v>
                      </c:pt>
                      <c:pt idx="1099">
                        <c:v>439.76900000000001</c:v>
                      </c:pt>
                      <c:pt idx="1100">
                        <c:v>440.16899999999998</c:v>
                      </c:pt>
                      <c:pt idx="1101">
                        <c:v>440.56900000000002</c:v>
                      </c:pt>
                      <c:pt idx="1102">
                        <c:v>440.96899999999999</c:v>
                      </c:pt>
                      <c:pt idx="1103">
                        <c:v>441.36900000000003</c:v>
                      </c:pt>
                      <c:pt idx="1104">
                        <c:v>441.76900000000001</c:v>
                      </c:pt>
                      <c:pt idx="1105">
                        <c:v>442.16899999999998</c:v>
                      </c:pt>
                      <c:pt idx="1106">
                        <c:v>442.57</c:v>
                      </c:pt>
                      <c:pt idx="1107">
                        <c:v>442.97</c:v>
                      </c:pt>
                      <c:pt idx="1108">
                        <c:v>443.37</c:v>
                      </c:pt>
                      <c:pt idx="1109">
                        <c:v>443.77</c:v>
                      </c:pt>
                      <c:pt idx="1110">
                        <c:v>444.17</c:v>
                      </c:pt>
                      <c:pt idx="1111">
                        <c:v>444.57</c:v>
                      </c:pt>
                      <c:pt idx="1112">
                        <c:v>444.97</c:v>
                      </c:pt>
                      <c:pt idx="1113">
                        <c:v>445.37</c:v>
                      </c:pt>
                      <c:pt idx="1114">
                        <c:v>445.77</c:v>
                      </c:pt>
                      <c:pt idx="1115">
                        <c:v>446.17</c:v>
                      </c:pt>
                      <c:pt idx="1116">
                        <c:v>446.57</c:v>
                      </c:pt>
                      <c:pt idx="1117">
                        <c:v>446.97</c:v>
                      </c:pt>
                      <c:pt idx="1118">
                        <c:v>447.37</c:v>
                      </c:pt>
                      <c:pt idx="1119">
                        <c:v>447.77</c:v>
                      </c:pt>
                      <c:pt idx="1120">
                        <c:v>448.17</c:v>
                      </c:pt>
                      <c:pt idx="1121">
                        <c:v>448.57</c:v>
                      </c:pt>
                      <c:pt idx="1122">
                        <c:v>448.97</c:v>
                      </c:pt>
                      <c:pt idx="1123">
                        <c:v>449.37</c:v>
                      </c:pt>
                      <c:pt idx="1124">
                        <c:v>449.77</c:v>
                      </c:pt>
                      <c:pt idx="1125">
                        <c:v>450.17</c:v>
                      </c:pt>
                      <c:pt idx="1126">
                        <c:v>450.57100000000003</c:v>
                      </c:pt>
                      <c:pt idx="1127">
                        <c:v>450.971</c:v>
                      </c:pt>
                      <c:pt idx="1128">
                        <c:v>451.37099999999998</c:v>
                      </c:pt>
                      <c:pt idx="1129">
                        <c:v>451.77100000000002</c:v>
                      </c:pt>
                      <c:pt idx="1130">
                        <c:v>452.17099999999999</c:v>
                      </c:pt>
                      <c:pt idx="1131">
                        <c:v>452.57100000000003</c:v>
                      </c:pt>
                      <c:pt idx="1132">
                        <c:v>452.971</c:v>
                      </c:pt>
                      <c:pt idx="1133">
                        <c:v>453.37099999999998</c:v>
                      </c:pt>
                      <c:pt idx="1134">
                        <c:v>453.77100000000002</c:v>
                      </c:pt>
                      <c:pt idx="1135">
                        <c:v>454.17099999999999</c:v>
                      </c:pt>
                      <c:pt idx="1136">
                        <c:v>454.572</c:v>
                      </c:pt>
                      <c:pt idx="1137">
                        <c:v>454.971</c:v>
                      </c:pt>
                      <c:pt idx="1138">
                        <c:v>455.37099999999998</c:v>
                      </c:pt>
                      <c:pt idx="1139">
                        <c:v>455.77199999999999</c:v>
                      </c:pt>
                      <c:pt idx="1140">
                        <c:v>456.17200000000003</c:v>
                      </c:pt>
                      <c:pt idx="1141">
                        <c:v>456.572</c:v>
                      </c:pt>
                      <c:pt idx="1142">
                        <c:v>456.971</c:v>
                      </c:pt>
                      <c:pt idx="1143">
                        <c:v>457.37099999999998</c:v>
                      </c:pt>
                      <c:pt idx="1144">
                        <c:v>457.77199999999999</c:v>
                      </c:pt>
                      <c:pt idx="1145">
                        <c:v>458.17200000000003</c:v>
                      </c:pt>
                      <c:pt idx="1146">
                        <c:v>458.572</c:v>
                      </c:pt>
                      <c:pt idx="1147">
                        <c:v>458.97199999999998</c:v>
                      </c:pt>
                      <c:pt idx="1148">
                        <c:v>459.37200000000001</c:v>
                      </c:pt>
                      <c:pt idx="1149">
                        <c:v>459.77199999999999</c:v>
                      </c:pt>
                      <c:pt idx="1150">
                        <c:v>460.17200000000003</c:v>
                      </c:pt>
                      <c:pt idx="1151">
                        <c:v>460.572</c:v>
                      </c:pt>
                      <c:pt idx="1152">
                        <c:v>460.97199999999998</c:v>
                      </c:pt>
                      <c:pt idx="1153">
                        <c:v>461.37200000000001</c:v>
                      </c:pt>
                      <c:pt idx="1154">
                        <c:v>461.77199999999999</c:v>
                      </c:pt>
                      <c:pt idx="1155">
                        <c:v>462.17200000000003</c:v>
                      </c:pt>
                      <c:pt idx="1156">
                        <c:v>462.57299999999998</c:v>
                      </c:pt>
                      <c:pt idx="1157">
                        <c:v>462.97300000000001</c:v>
                      </c:pt>
                      <c:pt idx="1158">
                        <c:v>463.37299999999999</c:v>
                      </c:pt>
                      <c:pt idx="1159">
                        <c:v>463.77300000000002</c:v>
                      </c:pt>
                      <c:pt idx="1160">
                        <c:v>464.173</c:v>
                      </c:pt>
                      <c:pt idx="1161">
                        <c:v>464.57299999999998</c:v>
                      </c:pt>
                      <c:pt idx="1162">
                        <c:v>464.97300000000001</c:v>
                      </c:pt>
                      <c:pt idx="1163">
                        <c:v>465.37299999999999</c:v>
                      </c:pt>
                      <c:pt idx="1164">
                        <c:v>465.77300000000002</c:v>
                      </c:pt>
                      <c:pt idx="1165">
                        <c:v>466.173</c:v>
                      </c:pt>
                      <c:pt idx="1166">
                        <c:v>466.57299999999998</c:v>
                      </c:pt>
                      <c:pt idx="1167">
                        <c:v>466.97399999999999</c:v>
                      </c:pt>
                      <c:pt idx="1168">
                        <c:v>467.37400000000002</c:v>
                      </c:pt>
                      <c:pt idx="1169">
                        <c:v>467.77300000000002</c:v>
                      </c:pt>
                      <c:pt idx="1170">
                        <c:v>468.173</c:v>
                      </c:pt>
                      <c:pt idx="1171">
                        <c:v>468.57299999999998</c:v>
                      </c:pt>
                      <c:pt idx="1172">
                        <c:v>468.97399999999999</c:v>
                      </c:pt>
                      <c:pt idx="1173">
                        <c:v>469.37400000000002</c:v>
                      </c:pt>
                      <c:pt idx="1174">
                        <c:v>469.77300000000002</c:v>
                      </c:pt>
                      <c:pt idx="1175">
                        <c:v>470.173</c:v>
                      </c:pt>
                      <c:pt idx="1176">
                        <c:v>470.57400000000001</c:v>
                      </c:pt>
                      <c:pt idx="1177">
                        <c:v>470.97399999999999</c:v>
                      </c:pt>
                      <c:pt idx="1178">
                        <c:v>471.37400000000002</c:v>
                      </c:pt>
                      <c:pt idx="1179">
                        <c:v>471.774</c:v>
                      </c:pt>
                      <c:pt idx="1180">
                        <c:v>472.17399999999998</c:v>
                      </c:pt>
                      <c:pt idx="1181">
                        <c:v>472.57400000000001</c:v>
                      </c:pt>
                      <c:pt idx="1182">
                        <c:v>472.97399999999999</c:v>
                      </c:pt>
                      <c:pt idx="1183">
                        <c:v>473.37400000000002</c:v>
                      </c:pt>
                      <c:pt idx="1184">
                        <c:v>473.774</c:v>
                      </c:pt>
                      <c:pt idx="1185">
                        <c:v>474.17399999999998</c:v>
                      </c:pt>
                      <c:pt idx="1186">
                        <c:v>474.57400000000001</c:v>
                      </c:pt>
                      <c:pt idx="1187">
                        <c:v>474.97399999999999</c:v>
                      </c:pt>
                      <c:pt idx="1188">
                        <c:v>475.37400000000002</c:v>
                      </c:pt>
                      <c:pt idx="1189">
                        <c:v>475.774</c:v>
                      </c:pt>
                      <c:pt idx="1190">
                        <c:v>476.17399999999998</c:v>
                      </c:pt>
                      <c:pt idx="1191">
                        <c:v>476.57400000000001</c:v>
                      </c:pt>
                      <c:pt idx="1192">
                        <c:v>476.97399999999999</c:v>
                      </c:pt>
                      <c:pt idx="1193">
                        <c:v>477.37400000000002</c:v>
                      </c:pt>
                      <c:pt idx="1194">
                        <c:v>477.774</c:v>
                      </c:pt>
                      <c:pt idx="1195">
                        <c:v>478.17399999999998</c:v>
                      </c:pt>
                      <c:pt idx="1196">
                        <c:v>478.57400000000001</c:v>
                      </c:pt>
                      <c:pt idx="1197">
                        <c:v>478.97399999999999</c:v>
                      </c:pt>
                      <c:pt idx="1198">
                        <c:v>479.37400000000002</c:v>
                      </c:pt>
                      <c:pt idx="1199">
                        <c:v>479.774</c:v>
                      </c:pt>
                      <c:pt idx="1200">
                        <c:v>480.17399999999998</c:v>
                      </c:pt>
                      <c:pt idx="1201">
                        <c:v>480.57400000000001</c:v>
                      </c:pt>
                      <c:pt idx="1202">
                        <c:v>480.97399999999999</c:v>
                      </c:pt>
                      <c:pt idx="1203">
                        <c:v>481.37400000000002</c:v>
                      </c:pt>
                      <c:pt idx="1204">
                        <c:v>481.774</c:v>
                      </c:pt>
                      <c:pt idx="1205">
                        <c:v>482.17399999999998</c:v>
                      </c:pt>
                      <c:pt idx="1206">
                        <c:v>482.57400000000001</c:v>
                      </c:pt>
                      <c:pt idx="1207">
                        <c:v>482.97399999999999</c:v>
                      </c:pt>
                      <c:pt idx="1208">
                        <c:v>483.37400000000002</c:v>
                      </c:pt>
                      <c:pt idx="1209">
                        <c:v>483.774</c:v>
                      </c:pt>
                      <c:pt idx="1210">
                        <c:v>484.17399999999998</c:v>
                      </c:pt>
                      <c:pt idx="1211">
                        <c:v>484.57400000000001</c:v>
                      </c:pt>
                      <c:pt idx="1212">
                        <c:v>484.97399999999999</c:v>
                      </c:pt>
                      <c:pt idx="1213">
                        <c:v>485.37400000000002</c:v>
                      </c:pt>
                      <c:pt idx="1214">
                        <c:v>485.774</c:v>
                      </c:pt>
                      <c:pt idx="1215">
                        <c:v>486.17399999999998</c:v>
                      </c:pt>
                      <c:pt idx="1216">
                        <c:v>486.57400000000001</c:v>
                      </c:pt>
                      <c:pt idx="1217">
                        <c:v>486.97399999999999</c:v>
                      </c:pt>
                      <c:pt idx="1218">
                        <c:v>487.37400000000002</c:v>
                      </c:pt>
                      <c:pt idx="1219">
                        <c:v>487.774</c:v>
                      </c:pt>
                      <c:pt idx="1220">
                        <c:v>488.17399999999998</c:v>
                      </c:pt>
                      <c:pt idx="1221">
                        <c:v>488.57400000000001</c:v>
                      </c:pt>
                      <c:pt idx="1222">
                        <c:v>488.97399999999999</c:v>
                      </c:pt>
                      <c:pt idx="1223">
                        <c:v>489.37400000000002</c:v>
                      </c:pt>
                      <c:pt idx="1224">
                        <c:v>489.774</c:v>
                      </c:pt>
                      <c:pt idx="1225">
                        <c:v>490.17399999999998</c:v>
                      </c:pt>
                      <c:pt idx="1226">
                        <c:v>490.577</c:v>
                      </c:pt>
                      <c:pt idx="1227">
                        <c:v>490.97699999999998</c:v>
                      </c:pt>
                      <c:pt idx="1228">
                        <c:v>491.37700000000001</c:v>
                      </c:pt>
                      <c:pt idx="1229">
                        <c:v>491.77699999999999</c:v>
                      </c:pt>
                      <c:pt idx="1230">
                        <c:v>492.17700000000002</c:v>
                      </c:pt>
                      <c:pt idx="1231">
                        <c:v>492.577</c:v>
                      </c:pt>
                      <c:pt idx="1232">
                        <c:v>492.97699999999998</c:v>
                      </c:pt>
                      <c:pt idx="1233">
                        <c:v>493.37700000000001</c:v>
                      </c:pt>
                      <c:pt idx="1234">
                        <c:v>493.77699999999999</c:v>
                      </c:pt>
                      <c:pt idx="1235">
                        <c:v>494.17700000000002</c:v>
                      </c:pt>
                      <c:pt idx="1236">
                        <c:v>494.577</c:v>
                      </c:pt>
                      <c:pt idx="1237">
                        <c:v>494.97699999999998</c:v>
                      </c:pt>
                      <c:pt idx="1238">
                        <c:v>495.37700000000001</c:v>
                      </c:pt>
                      <c:pt idx="1239">
                        <c:v>495.77699999999999</c:v>
                      </c:pt>
                      <c:pt idx="1240">
                        <c:v>496.17700000000002</c:v>
                      </c:pt>
                      <c:pt idx="1241">
                        <c:v>496.577</c:v>
                      </c:pt>
                      <c:pt idx="1242">
                        <c:v>496.97699999999998</c:v>
                      </c:pt>
                      <c:pt idx="1243">
                        <c:v>497.37700000000001</c:v>
                      </c:pt>
                      <c:pt idx="1244">
                        <c:v>497.77699999999999</c:v>
                      </c:pt>
                      <c:pt idx="1245">
                        <c:v>498.17700000000002</c:v>
                      </c:pt>
                      <c:pt idx="1246">
                        <c:v>498.577</c:v>
                      </c:pt>
                      <c:pt idx="1247">
                        <c:v>498.97699999999998</c:v>
                      </c:pt>
                      <c:pt idx="1248">
                        <c:v>499.37700000000001</c:v>
                      </c:pt>
                      <c:pt idx="1249">
                        <c:v>499.77699999999999</c:v>
                      </c:pt>
                      <c:pt idx="1250">
                        <c:v>500.17700000000002</c:v>
                      </c:pt>
                      <c:pt idx="1251">
                        <c:v>500.577</c:v>
                      </c:pt>
                      <c:pt idx="1252">
                        <c:v>500.97699999999998</c:v>
                      </c:pt>
                      <c:pt idx="1253">
                        <c:v>501.37700000000001</c:v>
                      </c:pt>
                      <c:pt idx="1254">
                        <c:v>501.77699999999999</c:v>
                      </c:pt>
                      <c:pt idx="1255">
                        <c:v>502.17700000000002</c:v>
                      </c:pt>
                      <c:pt idx="1256">
                        <c:v>502.577</c:v>
                      </c:pt>
                      <c:pt idx="1257">
                        <c:v>502.97699999999998</c:v>
                      </c:pt>
                      <c:pt idx="1258">
                        <c:v>503.37700000000001</c:v>
                      </c:pt>
                      <c:pt idx="1259">
                        <c:v>503.77699999999999</c:v>
                      </c:pt>
                      <c:pt idx="1260">
                        <c:v>504.17700000000002</c:v>
                      </c:pt>
                      <c:pt idx="1261">
                        <c:v>504.577</c:v>
                      </c:pt>
                      <c:pt idx="1262">
                        <c:v>504.97699999999998</c:v>
                      </c:pt>
                      <c:pt idx="1263">
                        <c:v>505.37700000000001</c:v>
                      </c:pt>
                      <c:pt idx="1264">
                        <c:v>505.77699999999999</c:v>
                      </c:pt>
                      <c:pt idx="1265">
                        <c:v>506.17700000000002</c:v>
                      </c:pt>
                      <c:pt idx="1266">
                        <c:v>506.577</c:v>
                      </c:pt>
                      <c:pt idx="1267">
                        <c:v>506.97699999999998</c:v>
                      </c:pt>
                      <c:pt idx="1268">
                        <c:v>507.37700000000001</c:v>
                      </c:pt>
                      <c:pt idx="1269">
                        <c:v>507.77699999999999</c:v>
                      </c:pt>
                      <c:pt idx="1270">
                        <c:v>508.17700000000002</c:v>
                      </c:pt>
                      <c:pt idx="1271">
                        <c:v>508.577</c:v>
                      </c:pt>
                      <c:pt idx="1272">
                        <c:v>508.97699999999998</c:v>
                      </c:pt>
                      <c:pt idx="1273">
                        <c:v>509.37700000000001</c:v>
                      </c:pt>
                      <c:pt idx="1274">
                        <c:v>509.77699999999999</c:v>
                      </c:pt>
                      <c:pt idx="1275">
                        <c:v>510.17700000000002</c:v>
                      </c:pt>
                      <c:pt idx="1276">
                        <c:v>510.577</c:v>
                      </c:pt>
                      <c:pt idx="1277">
                        <c:v>510.97699999999998</c:v>
                      </c:pt>
                      <c:pt idx="1278">
                        <c:v>511.37700000000001</c:v>
                      </c:pt>
                      <c:pt idx="1279">
                        <c:v>511.77699999999999</c:v>
                      </c:pt>
                      <c:pt idx="1280">
                        <c:v>512.17700000000002</c:v>
                      </c:pt>
                      <c:pt idx="1281">
                        <c:v>512.577</c:v>
                      </c:pt>
                      <c:pt idx="1282">
                        <c:v>512.97699999999998</c:v>
                      </c:pt>
                      <c:pt idx="1283">
                        <c:v>513.37699999999995</c:v>
                      </c:pt>
                      <c:pt idx="1284">
                        <c:v>513.77700000000004</c:v>
                      </c:pt>
                      <c:pt idx="1285">
                        <c:v>514.17700000000002</c:v>
                      </c:pt>
                      <c:pt idx="1286">
                        <c:v>514.577</c:v>
                      </c:pt>
                      <c:pt idx="1287">
                        <c:v>514.97699999999998</c:v>
                      </c:pt>
                      <c:pt idx="1288">
                        <c:v>515.37699999999995</c:v>
                      </c:pt>
                      <c:pt idx="1289">
                        <c:v>515.77700000000004</c:v>
                      </c:pt>
                      <c:pt idx="1290">
                        <c:v>516.17700000000002</c:v>
                      </c:pt>
                      <c:pt idx="1291">
                        <c:v>516.577</c:v>
                      </c:pt>
                      <c:pt idx="1292">
                        <c:v>516.97699999999998</c:v>
                      </c:pt>
                      <c:pt idx="1293">
                        <c:v>517.37699999999995</c:v>
                      </c:pt>
                      <c:pt idx="1294">
                        <c:v>517.77700000000004</c:v>
                      </c:pt>
                      <c:pt idx="1295">
                        <c:v>518.17700000000002</c:v>
                      </c:pt>
                      <c:pt idx="1296">
                        <c:v>518.57799999999997</c:v>
                      </c:pt>
                      <c:pt idx="1297">
                        <c:v>518.97699999999998</c:v>
                      </c:pt>
                      <c:pt idx="1298">
                        <c:v>519.37699999999995</c:v>
                      </c:pt>
                      <c:pt idx="1299">
                        <c:v>519.77700000000004</c:v>
                      </c:pt>
                      <c:pt idx="1300">
                        <c:v>520.17700000000002</c:v>
                      </c:pt>
                      <c:pt idx="1301">
                        <c:v>520.577</c:v>
                      </c:pt>
                      <c:pt idx="1302">
                        <c:v>520.97699999999998</c:v>
                      </c:pt>
                      <c:pt idx="1303">
                        <c:v>521.37699999999995</c:v>
                      </c:pt>
                      <c:pt idx="1304">
                        <c:v>521.77700000000004</c:v>
                      </c:pt>
                      <c:pt idx="1305">
                        <c:v>522.17700000000002</c:v>
                      </c:pt>
                      <c:pt idx="1306">
                        <c:v>522.58000000000004</c:v>
                      </c:pt>
                      <c:pt idx="1307">
                        <c:v>522.97900000000004</c:v>
                      </c:pt>
                      <c:pt idx="1308">
                        <c:v>523.37900000000002</c:v>
                      </c:pt>
                      <c:pt idx="1309">
                        <c:v>523.779</c:v>
                      </c:pt>
                      <c:pt idx="1310">
                        <c:v>524.17899999999997</c:v>
                      </c:pt>
                      <c:pt idx="1311">
                        <c:v>524.57899999999995</c:v>
                      </c:pt>
                      <c:pt idx="1312">
                        <c:v>524.97900000000004</c:v>
                      </c:pt>
                      <c:pt idx="1313">
                        <c:v>525.37900000000002</c:v>
                      </c:pt>
                      <c:pt idx="1314">
                        <c:v>525.779</c:v>
                      </c:pt>
                      <c:pt idx="1315">
                        <c:v>526.17899999999997</c:v>
                      </c:pt>
                      <c:pt idx="1316">
                        <c:v>526.58000000000004</c:v>
                      </c:pt>
                      <c:pt idx="1317">
                        <c:v>526.97900000000004</c:v>
                      </c:pt>
                      <c:pt idx="1318">
                        <c:v>527.38</c:v>
                      </c:pt>
                      <c:pt idx="1319">
                        <c:v>527.779</c:v>
                      </c:pt>
                      <c:pt idx="1320">
                        <c:v>528.17999999999995</c:v>
                      </c:pt>
                      <c:pt idx="1321">
                        <c:v>528.58000000000004</c:v>
                      </c:pt>
                      <c:pt idx="1322">
                        <c:v>528.97900000000004</c:v>
                      </c:pt>
                      <c:pt idx="1323">
                        <c:v>529.38</c:v>
                      </c:pt>
                      <c:pt idx="1324">
                        <c:v>529.779</c:v>
                      </c:pt>
                      <c:pt idx="1325">
                        <c:v>530.17999999999995</c:v>
                      </c:pt>
                      <c:pt idx="1326">
                        <c:v>530.58000000000004</c:v>
                      </c:pt>
                      <c:pt idx="1327">
                        <c:v>530.98</c:v>
                      </c:pt>
                      <c:pt idx="1328">
                        <c:v>531.38</c:v>
                      </c:pt>
                      <c:pt idx="1329">
                        <c:v>531.78</c:v>
                      </c:pt>
                      <c:pt idx="1330">
                        <c:v>532.17999999999995</c:v>
                      </c:pt>
                      <c:pt idx="1331">
                        <c:v>532.58000000000004</c:v>
                      </c:pt>
                      <c:pt idx="1332">
                        <c:v>532.98</c:v>
                      </c:pt>
                      <c:pt idx="1333">
                        <c:v>533.38</c:v>
                      </c:pt>
                      <c:pt idx="1334">
                        <c:v>533.78</c:v>
                      </c:pt>
                      <c:pt idx="1335">
                        <c:v>534.17999999999995</c:v>
                      </c:pt>
                      <c:pt idx="1336">
                        <c:v>534.58000000000004</c:v>
                      </c:pt>
                      <c:pt idx="1337">
                        <c:v>534.98</c:v>
                      </c:pt>
                      <c:pt idx="1338">
                        <c:v>535.38</c:v>
                      </c:pt>
                      <c:pt idx="1339">
                        <c:v>535.78</c:v>
                      </c:pt>
                      <c:pt idx="1340">
                        <c:v>536.17999999999995</c:v>
                      </c:pt>
                      <c:pt idx="1341">
                        <c:v>536.58000000000004</c:v>
                      </c:pt>
                      <c:pt idx="1342">
                        <c:v>536.98</c:v>
                      </c:pt>
                      <c:pt idx="1343">
                        <c:v>537.38</c:v>
                      </c:pt>
                      <c:pt idx="1344">
                        <c:v>537.78</c:v>
                      </c:pt>
                      <c:pt idx="1345">
                        <c:v>538.17999999999995</c:v>
                      </c:pt>
                      <c:pt idx="1346">
                        <c:v>538.58000000000004</c:v>
                      </c:pt>
                      <c:pt idx="1347">
                        <c:v>538.98</c:v>
                      </c:pt>
                      <c:pt idx="1348">
                        <c:v>539.38</c:v>
                      </c:pt>
                      <c:pt idx="1349">
                        <c:v>539.78</c:v>
                      </c:pt>
                      <c:pt idx="1350">
                        <c:v>540.17999999999995</c:v>
                      </c:pt>
                      <c:pt idx="1351">
                        <c:v>540.58000000000004</c:v>
                      </c:pt>
                      <c:pt idx="1352">
                        <c:v>540.98</c:v>
                      </c:pt>
                      <c:pt idx="1353">
                        <c:v>541.38</c:v>
                      </c:pt>
                      <c:pt idx="1354">
                        <c:v>541.78</c:v>
                      </c:pt>
                      <c:pt idx="1355">
                        <c:v>542.17999999999995</c:v>
                      </c:pt>
                      <c:pt idx="1356">
                        <c:v>542.58000000000004</c:v>
                      </c:pt>
                      <c:pt idx="1357">
                        <c:v>542.98</c:v>
                      </c:pt>
                      <c:pt idx="1358">
                        <c:v>543.38</c:v>
                      </c:pt>
                      <c:pt idx="1359">
                        <c:v>543.78</c:v>
                      </c:pt>
                      <c:pt idx="1360">
                        <c:v>544.17999999999995</c:v>
                      </c:pt>
                      <c:pt idx="1361">
                        <c:v>544.58000000000004</c:v>
                      </c:pt>
                      <c:pt idx="1362">
                        <c:v>544.98</c:v>
                      </c:pt>
                      <c:pt idx="1363">
                        <c:v>545.38</c:v>
                      </c:pt>
                      <c:pt idx="1364">
                        <c:v>545.78</c:v>
                      </c:pt>
                      <c:pt idx="1365">
                        <c:v>546.17999999999995</c:v>
                      </c:pt>
                      <c:pt idx="1366">
                        <c:v>546.58000000000004</c:v>
                      </c:pt>
                      <c:pt idx="1367">
                        <c:v>546.98</c:v>
                      </c:pt>
                      <c:pt idx="1368">
                        <c:v>547.38</c:v>
                      </c:pt>
                      <c:pt idx="1369">
                        <c:v>547.78</c:v>
                      </c:pt>
                      <c:pt idx="1370">
                        <c:v>548.17999999999995</c:v>
                      </c:pt>
                      <c:pt idx="1371">
                        <c:v>548.58000000000004</c:v>
                      </c:pt>
                      <c:pt idx="1372">
                        <c:v>548.98</c:v>
                      </c:pt>
                      <c:pt idx="1373">
                        <c:v>549.38</c:v>
                      </c:pt>
                      <c:pt idx="1374">
                        <c:v>549.78</c:v>
                      </c:pt>
                      <c:pt idx="1375">
                        <c:v>550.17999999999995</c:v>
                      </c:pt>
                      <c:pt idx="1376">
                        <c:v>550.58000000000004</c:v>
                      </c:pt>
                      <c:pt idx="1377">
                        <c:v>550.98</c:v>
                      </c:pt>
                      <c:pt idx="1378">
                        <c:v>551.38</c:v>
                      </c:pt>
                      <c:pt idx="1379">
                        <c:v>551.78</c:v>
                      </c:pt>
                      <c:pt idx="1380">
                        <c:v>552.17999999999995</c:v>
                      </c:pt>
                      <c:pt idx="1381">
                        <c:v>552.58000000000004</c:v>
                      </c:pt>
                      <c:pt idx="1382">
                        <c:v>552.98</c:v>
                      </c:pt>
                      <c:pt idx="1383">
                        <c:v>553.38</c:v>
                      </c:pt>
                      <c:pt idx="1384">
                        <c:v>553.78</c:v>
                      </c:pt>
                      <c:pt idx="1385">
                        <c:v>554.17999999999995</c:v>
                      </c:pt>
                      <c:pt idx="1386">
                        <c:v>554.58199999999999</c:v>
                      </c:pt>
                      <c:pt idx="1387">
                        <c:v>554.98199999999997</c:v>
                      </c:pt>
                      <c:pt idx="1388">
                        <c:v>555.38199999999995</c:v>
                      </c:pt>
                      <c:pt idx="1389">
                        <c:v>555.78200000000004</c:v>
                      </c:pt>
                      <c:pt idx="1390">
                        <c:v>556.18200000000002</c:v>
                      </c:pt>
                      <c:pt idx="1391">
                        <c:v>556.58199999999999</c:v>
                      </c:pt>
                      <c:pt idx="1392">
                        <c:v>556.98199999999997</c:v>
                      </c:pt>
                      <c:pt idx="1393">
                        <c:v>557.38199999999995</c:v>
                      </c:pt>
                      <c:pt idx="1394">
                        <c:v>557.78200000000004</c:v>
                      </c:pt>
                      <c:pt idx="1395">
                        <c:v>558.18200000000002</c:v>
                      </c:pt>
                      <c:pt idx="1396">
                        <c:v>558.58199999999999</c:v>
                      </c:pt>
                      <c:pt idx="1397">
                        <c:v>558.98199999999997</c:v>
                      </c:pt>
                      <c:pt idx="1398">
                        <c:v>559.38199999999995</c:v>
                      </c:pt>
                      <c:pt idx="1399">
                        <c:v>559.78200000000004</c:v>
                      </c:pt>
                      <c:pt idx="1400">
                        <c:v>560.18200000000002</c:v>
                      </c:pt>
                      <c:pt idx="1401">
                        <c:v>560.58199999999999</c:v>
                      </c:pt>
                      <c:pt idx="1402">
                        <c:v>560.98199999999997</c:v>
                      </c:pt>
                      <c:pt idx="1403">
                        <c:v>561.38199999999995</c:v>
                      </c:pt>
                      <c:pt idx="1404">
                        <c:v>561.78200000000004</c:v>
                      </c:pt>
                      <c:pt idx="1405">
                        <c:v>562.18200000000002</c:v>
                      </c:pt>
                      <c:pt idx="1406">
                        <c:v>562.58199999999999</c:v>
                      </c:pt>
                      <c:pt idx="1407">
                        <c:v>562.98199999999997</c:v>
                      </c:pt>
                      <c:pt idx="1408">
                        <c:v>563.38199999999995</c:v>
                      </c:pt>
                      <c:pt idx="1409">
                        <c:v>563.78200000000004</c:v>
                      </c:pt>
                      <c:pt idx="1410">
                        <c:v>564.18200000000002</c:v>
                      </c:pt>
                      <c:pt idx="1411">
                        <c:v>564.58199999999999</c:v>
                      </c:pt>
                      <c:pt idx="1412">
                        <c:v>564.98199999999997</c:v>
                      </c:pt>
                      <c:pt idx="1413">
                        <c:v>565.38199999999995</c:v>
                      </c:pt>
                      <c:pt idx="1414">
                        <c:v>565.78200000000004</c:v>
                      </c:pt>
                      <c:pt idx="1415">
                        <c:v>566.18200000000002</c:v>
                      </c:pt>
                      <c:pt idx="1416">
                        <c:v>566.58199999999999</c:v>
                      </c:pt>
                      <c:pt idx="1417">
                        <c:v>566.98199999999997</c:v>
                      </c:pt>
                      <c:pt idx="1418">
                        <c:v>567.38199999999995</c:v>
                      </c:pt>
                      <c:pt idx="1419">
                        <c:v>567.78200000000004</c:v>
                      </c:pt>
                      <c:pt idx="1420">
                        <c:v>568.18200000000002</c:v>
                      </c:pt>
                      <c:pt idx="1421">
                        <c:v>568.58199999999999</c:v>
                      </c:pt>
                      <c:pt idx="1422">
                        <c:v>568.98199999999997</c:v>
                      </c:pt>
                      <c:pt idx="1423">
                        <c:v>569.38199999999995</c:v>
                      </c:pt>
                      <c:pt idx="1424">
                        <c:v>569.78200000000004</c:v>
                      </c:pt>
                      <c:pt idx="1425">
                        <c:v>570.18200000000002</c:v>
                      </c:pt>
                      <c:pt idx="1426">
                        <c:v>570.58199999999999</c:v>
                      </c:pt>
                      <c:pt idx="1427">
                        <c:v>570.98199999999997</c:v>
                      </c:pt>
                      <c:pt idx="1428">
                        <c:v>571.38199999999995</c:v>
                      </c:pt>
                      <c:pt idx="1429">
                        <c:v>571.78200000000004</c:v>
                      </c:pt>
                      <c:pt idx="1430">
                        <c:v>572.18200000000002</c:v>
                      </c:pt>
                      <c:pt idx="1431">
                        <c:v>572.58199999999999</c:v>
                      </c:pt>
                      <c:pt idx="1432">
                        <c:v>572.98199999999997</c:v>
                      </c:pt>
                      <c:pt idx="1433">
                        <c:v>573.38199999999995</c:v>
                      </c:pt>
                      <c:pt idx="1434">
                        <c:v>573.78200000000004</c:v>
                      </c:pt>
                      <c:pt idx="1435">
                        <c:v>574.18200000000002</c:v>
                      </c:pt>
                      <c:pt idx="1436">
                        <c:v>574.58299999999997</c:v>
                      </c:pt>
                      <c:pt idx="1437">
                        <c:v>574.98299999999995</c:v>
                      </c:pt>
                      <c:pt idx="1438">
                        <c:v>575.38300000000004</c:v>
                      </c:pt>
                      <c:pt idx="1439">
                        <c:v>575.78300000000002</c:v>
                      </c:pt>
                      <c:pt idx="1440">
                        <c:v>576.18299999999999</c:v>
                      </c:pt>
                      <c:pt idx="1441">
                        <c:v>576.58299999999997</c:v>
                      </c:pt>
                      <c:pt idx="1442">
                        <c:v>576.98299999999995</c:v>
                      </c:pt>
                      <c:pt idx="1443">
                        <c:v>577.38300000000004</c:v>
                      </c:pt>
                      <c:pt idx="1444">
                        <c:v>577.78300000000002</c:v>
                      </c:pt>
                      <c:pt idx="1445">
                        <c:v>578.18299999999999</c:v>
                      </c:pt>
                      <c:pt idx="1446">
                        <c:v>578.58299999999997</c:v>
                      </c:pt>
                      <c:pt idx="1447">
                        <c:v>578.98299999999995</c:v>
                      </c:pt>
                      <c:pt idx="1448">
                        <c:v>579.38300000000004</c:v>
                      </c:pt>
                      <c:pt idx="1449">
                        <c:v>579.78300000000002</c:v>
                      </c:pt>
                      <c:pt idx="1450">
                        <c:v>580.18299999999999</c:v>
                      </c:pt>
                      <c:pt idx="1451">
                        <c:v>580.58299999999997</c:v>
                      </c:pt>
                      <c:pt idx="1452">
                        <c:v>580.98299999999995</c:v>
                      </c:pt>
                      <c:pt idx="1453">
                        <c:v>581.38300000000004</c:v>
                      </c:pt>
                      <c:pt idx="1454">
                        <c:v>581.78300000000002</c:v>
                      </c:pt>
                      <c:pt idx="1455">
                        <c:v>582.18299999999999</c:v>
                      </c:pt>
                      <c:pt idx="1456">
                        <c:v>582.58299999999997</c:v>
                      </c:pt>
                      <c:pt idx="1457">
                        <c:v>582.98299999999995</c:v>
                      </c:pt>
                      <c:pt idx="1458">
                        <c:v>583.38300000000004</c:v>
                      </c:pt>
                      <c:pt idx="1459">
                        <c:v>583.78300000000002</c:v>
                      </c:pt>
                      <c:pt idx="1460">
                        <c:v>584.18299999999999</c:v>
                      </c:pt>
                      <c:pt idx="1461">
                        <c:v>584.58299999999997</c:v>
                      </c:pt>
                      <c:pt idx="1462">
                        <c:v>584.98299999999995</c:v>
                      </c:pt>
                      <c:pt idx="1463">
                        <c:v>585.38300000000004</c:v>
                      </c:pt>
                      <c:pt idx="1464">
                        <c:v>585.78300000000002</c:v>
                      </c:pt>
                      <c:pt idx="1465">
                        <c:v>586.18299999999999</c:v>
                      </c:pt>
                      <c:pt idx="1466">
                        <c:v>586.58299999999997</c:v>
                      </c:pt>
                      <c:pt idx="1467">
                        <c:v>586.98299999999995</c:v>
                      </c:pt>
                      <c:pt idx="1468">
                        <c:v>587.38300000000004</c:v>
                      </c:pt>
                      <c:pt idx="1469">
                        <c:v>587.78300000000002</c:v>
                      </c:pt>
                      <c:pt idx="1470">
                        <c:v>588.18299999999999</c:v>
                      </c:pt>
                      <c:pt idx="1471">
                        <c:v>588.58299999999997</c:v>
                      </c:pt>
                      <c:pt idx="1472">
                        <c:v>588.98299999999995</c:v>
                      </c:pt>
                      <c:pt idx="1473">
                        <c:v>589.38300000000004</c:v>
                      </c:pt>
                      <c:pt idx="1474">
                        <c:v>589.78300000000002</c:v>
                      </c:pt>
                      <c:pt idx="1475">
                        <c:v>590.18299999999999</c:v>
                      </c:pt>
                      <c:pt idx="1476">
                        <c:v>590.58299999999997</c:v>
                      </c:pt>
                      <c:pt idx="1477">
                        <c:v>590.98299999999995</c:v>
                      </c:pt>
                      <c:pt idx="1478">
                        <c:v>591.38300000000004</c:v>
                      </c:pt>
                      <c:pt idx="1479">
                        <c:v>591.78300000000002</c:v>
                      </c:pt>
                      <c:pt idx="1480">
                        <c:v>592.18299999999999</c:v>
                      </c:pt>
                      <c:pt idx="1481">
                        <c:v>592.58299999999997</c:v>
                      </c:pt>
                      <c:pt idx="1482">
                        <c:v>592.98299999999995</c:v>
                      </c:pt>
                      <c:pt idx="1483">
                        <c:v>593.38300000000004</c:v>
                      </c:pt>
                      <c:pt idx="1484">
                        <c:v>593.78300000000002</c:v>
                      </c:pt>
                      <c:pt idx="1485">
                        <c:v>594.18299999999999</c:v>
                      </c:pt>
                      <c:pt idx="1486">
                        <c:v>594.58299999999997</c:v>
                      </c:pt>
                      <c:pt idx="1487">
                        <c:v>594.98299999999995</c:v>
                      </c:pt>
                      <c:pt idx="1488">
                        <c:v>595.38300000000004</c:v>
                      </c:pt>
                      <c:pt idx="1489">
                        <c:v>595.78300000000002</c:v>
                      </c:pt>
                      <c:pt idx="1490">
                        <c:v>596.18299999999999</c:v>
                      </c:pt>
                      <c:pt idx="1491">
                        <c:v>596.58299999999997</c:v>
                      </c:pt>
                      <c:pt idx="1492">
                        <c:v>596.98299999999995</c:v>
                      </c:pt>
                      <c:pt idx="1493">
                        <c:v>597.38300000000004</c:v>
                      </c:pt>
                      <c:pt idx="1494">
                        <c:v>597.78300000000002</c:v>
                      </c:pt>
                      <c:pt idx="1495">
                        <c:v>598.18299999999999</c:v>
                      </c:pt>
                      <c:pt idx="1496">
                        <c:v>598.58299999999997</c:v>
                      </c:pt>
                      <c:pt idx="1497">
                        <c:v>598.98400000000004</c:v>
                      </c:pt>
                      <c:pt idx="1498">
                        <c:v>599.38300000000004</c:v>
                      </c:pt>
                      <c:pt idx="1499">
                        <c:v>599.78399999999999</c:v>
                      </c:pt>
                      <c:pt idx="1500">
                        <c:v>600.18299999999999</c:v>
                      </c:pt>
                      <c:pt idx="1501">
                        <c:v>600.58299999999997</c:v>
                      </c:pt>
                      <c:pt idx="1502">
                        <c:v>600.98400000000004</c:v>
                      </c:pt>
                      <c:pt idx="1503">
                        <c:v>601.38300000000004</c:v>
                      </c:pt>
                      <c:pt idx="1504">
                        <c:v>601.78399999999999</c:v>
                      </c:pt>
                      <c:pt idx="1505">
                        <c:v>602.18299999999999</c:v>
                      </c:pt>
                      <c:pt idx="1506">
                        <c:v>602.58399999999995</c:v>
                      </c:pt>
                      <c:pt idx="1507">
                        <c:v>602.98400000000004</c:v>
                      </c:pt>
                      <c:pt idx="1508">
                        <c:v>603.38400000000001</c:v>
                      </c:pt>
                      <c:pt idx="1509">
                        <c:v>603.78399999999999</c:v>
                      </c:pt>
                      <c:pt idx="1510">
                        <c:v>604.18399999999997</c:v>
                      </c:pt>
                      <c:pt idx="1511">
                        <c:v>604.58399999999995</c:v>
                      </c:pt>
                      <c:pt idx="1512">
                        <c:v>604.98400000000004</c:v>
                      </c:pt>
                      <c:pt idx="1513">
                        <c:v>605.38400000000001</c:v>
                      </c:pt>
                      <c:pt idx="1514">
                        <c:v>605.78399999999999</c:v>
                      </c:pt>
                      <c:pt idx="1515">
                        <c:v>606.18399999999997</c:v>
                      </c:pt>
                      <c:pt idx="1516">
                        <c:v>606.58399999999995</c:v>
                      </c:pt>
                      <c:pt idx="1517">
                        <c:v>606.98400000000004</c:v>
                      </c:pt>
                      <c:pt idx="1518">
                        <c:v>607.38400000000001</c:v>
                      </c:pt>
                      <c:pt idx="1519">
                        <c:v>607.78399999999999</c:v>
                      </c:pt>
                      <c:pt idx="1520">
                        <c:v>608.18399999999997</c:v>
                      </c:pt>
                      <c:pt idx="1521">
                        <c:v>608.58399999999995</c:v>
                      </c:pt>
                      <c:pt idx="1522">
                        <c:v>608.98400000000004</c:v>
                      </c:pt>
                      <c:pt idx="1523">
                        <c:v>609.38400000000001</c:v>
                      </c:pt>
                      <c:pt idx="1524">
                        <c:v>609.78399999999999</c:v>
                      </c:pt>
                      <c:pt idx="1525">
                        <c:v>610.18399999999997</c:v>
                      </c:pt>
                      <c:pt idx="1526">
                        <c:v>610.58399999999995</c:v>
                      </c:pt>
                      <c:pt idx="1527">
                        <c:v>610.98400000000004</c:v>
                      </c:pt>
                      <c:pt idx="1528">
                        <c:v>611.38400000000001</c:v>
                      </c:pt>
                      <c:pt idx="1529">
                        <c:v>611.78399999999999</c:v>
                      </c:pt>
                      <c:pt idx="1530">
                        <c:v>612.18399999999997</c:v>
                      </c:pt>
                      <c:pt idx="1531">
                        <c:v>612.58399999999995</c:v>
                      </c:pt>
                      <c:pt idx="1532">
                        <c:v>612.98400000000004</c:v>
                      </c:pt>
                      <c:pt idx="1533">
                        <c:v>613.38400000000001</c:v>
                      </c:pt>
                      <c:pt idx="1534">
                        <c:v>613.78399999999999</c:v>
                      </c:pt>
                      <c:pt idx="1535">
                        <c:v>614.18399999999997</c:v>
                      </c:pt>
                      <c:pt idx="1536">
                        <c:v>614.58399999999995</c:v>
                      </c:pt>
                      <c:pt idx="1537">
                        <c:v>614.98400000000004</c:v>
                      </c:pt>
                      <c:pt idx="1538">
                        <c:v>615.38400000000001</c:v>
                      </c:pt>
                      <c:pt idx="1539">
                        <c:v>615.78399999999999</c:v>
                      </c:pt>
                      <c:pt idx="1540">
                        <c:v>616.18399999999997</c:v>
                      </c:pt>
                      <c:pt idx="1541">
                        <c:v>616.58399999999995</c:v>
                      </c:pt>
                      <c:pt idx="1542">
                        <c:v>616.98400000000004</c:v>
                      </c:pt>
                      <c:pt idx="1543">
                        <c:v>617.38400000000001</c:v>
                      </c:pt>
                      <c:pt idx="1544">
                        <c:v>617.78399999999999</c:v>
                      </c:pt>
                      <c:pt idx="1545">
                        <c:v>618.18399999999997</c:v>
                      </c:pt>
                      <c:pt idx="1546">
                        <c:v>618.58399999999995</c:v>
                      </c:pt>
                      <c:pt idx="1547">
                        <c:v>618.98400000000004</c:v>
                      </c:pt>
                      <c:pt idx="1548">
                        <c:v>619.38499999999999</c:v>
                      </c:pt>
                      <c:pt idx="1549">
                        <c:v>619.78399999999999</c:v>
                      </c:pt>
                      <c:pt idx="1550">
                        <c:v>620.18499999999995</c:v>
                      </c:pt>
                      <c:pt idx="1551">
                        <c:v>620.58399999999995</c:v>
                      </c:pt>
                      <c:pt idx="1552">
                        <c:v>620.98400000000004</c:v>
                      </c:pt>
                      <c:pt idx="1553">
                        <c:v>621.38499999999999</c:v>
                      </c:pt>
                      <c:pt idx="1554">
                        <c:v>621.78399999999999</c:v>
                      </c:pt>
                      <c:pt idx="1555">
                        <c:v>622.18499999999995</c:v>
                      </c:pt>
                      <c:pt idx="1556">
                        <c:v>622.58699999999999</c:v>
                      </c:pt>
                      <c:pt idx="1557">
                        <c:v>622.98699999999997</c:v>
                      </c:pt>
                      <c:pt idx="1558">
                        <c:v>623.38699999999994</c:v>
                      </c:pt>
                      <c:pt idx="1559">
                        <c:v>623.78700000000003</c:v>
                      </c:pt>
                      <c:pt idx="1560">
                        <c:v>624.18700000000001</c:v>
                      </c:pt>
                      <c:pt idx="1561">
                        <c:v>624.58699999999999</c:v>
                      </c:pt>
                      <c:pt idx="1562">
                        <c:v>624.98699999999997</c:v>
                      </c:pt>
                      <c:pt idx="1563">
                        <c:v>625.38699999999994</c:v>
                      </c:pt>
                      <c:pt idx="1564">
                        <c:v>625.78700000000003</c:v>
                      </c:pt>
                      <c:pt idx="1565">
                        <c:v>626.18700000000001</c:v>
                      </c:pt>
                      <c:pt idx="1566">
                        <c:v>626.58699999999999</c:v>
                      </c:pt>
                      <c:pt idx="1567">
                        <c:v>626.98699999999997</c:v>
                      </c:pt>
                      <c:pt idx="1568">
                        <c:v>627.38699999999994</c:v>
                      </c:pt>
                      <c:pt idx="1569">
                        <c:v>627.78700000000003</c:v>
                      </c:pt>
                      <c:pt idx="1570">
                        <c:v>628.18700000000001</c:v>
                      </c:pt>
                      <c:pt idx="1571">
                        <c:v>628.58699999999999</c:v>
                      </c:pt>
                      <c:pt idx="1572">
                        <c:v>628.98699999999997</c:v>
                      </c:pt>
                      <c:pt idx="1573">
                        <c:v>629.38699999999994</c:v>
                      </c:pt>
                      <c:pt idx="1574">
                        <c:v>629.78700000000003</c:v>
                      </c:pt>
                      <c:pt idx="1575">
                        <c:v>630.18700000000001</c:v>
                      </c:pt>
                      <c:pt idx="1576">
                        <c:v>630.58699999999999</c:v>
                      </c:pt>
                      <c:pt idx="1577">
                        <c:v>630.98699999999997</c:v>
                      </c:pt>
                      <c:pt idx="1578">
                        <c:v>631.38699999999994</c:v>
                      </c:pt>
                      <c:pt idx="1579">
                        <c:v>631.78700000000003</c:v>
                      </c:pt>
                      <c:pt idx="1580">
                        <c:v>632.18700000000001</c:v>
                      </c:pt>
                      <c:pt idx="1581">
                        <c:v>632.58699999999999</c:v>
                      </c:pt>
                      <c:pt idx="1582">
                        <c:v>632.98699999999997</c:v>
                      </c:pt>
                      <c:pt idx="1583">
                        <c:v>633.38699999999994</c:v>
                      </c:pt>
                      <c:pt idx="1584">
                        <c:v>633.78700000000003</c:v>
                      </c:pt>
                      <c:pt idx="1585">
                        <c:v>634.18700000000001</c:v>
                      </c:pt>
                      <c:pt idx="1586">
                        <c:v>634.58699999999999</c:v>
                      </c:pt>
                      <c:pt idx="1587">
                        <c:v>634.98699999999997</c:v>
                      </c:pt>
                      <c:pt idx="1588">
                        <c:v>635.38699999999994</c:v>
                      </c:pt>
                      <c:pt idx="1589">
                        <c:v>635.78700000000003</c:v>
                      </c:pt>
                      <c:pt idx="1590">
                        <c:v>636.18700000000001</c:v>
                      </c:pt>
                      <c:pt idx="1591">
                        <c:v>636.58699999999999</c:v>
                      </c:pt>
                      <c:pt idx="1592">
                        <c:v>636.98699999999997</c:v>
                      </c:pt>
                      <c:pt idx="1593">
                        <c:v>637.38699999999994</c:v>
                      </c:pt>
                      <c:pt idx="1594">
                        <c:v>637.78700000000003</c:v>
                      </c:pt>
                      <c:pt idx="1595">
                        <c:v>638.18700000000001</c:v>
                      </c:pt>
                      <c:pt idx="1596">
                        <c:v>638.58699999999999</c:v>
                      </c:pt>
                      <c:pt idx="1597">
                        <c:v>638.98699999999997</c:v>
                      </c:pt>
                      <c:pt idx="1598">
                        <c:v>639.38699999999994</c:v>
                      </c:pt>
                      <c:pt idx="1599">
                        <c:v>639.78700000000003</c:v>
                      </c:pt>
                      <c:pt idx="1600">
                        <c:v>640.18700000000001</c:v>
                      </c:pt>
                      <c:pt idx="1601">
                        <c:v>640.58699999999999</c:v>
                      </c:pt>
                      <c:pt idx="1602">
                        <c:v>640.98699999999997</c:v>
                      </c:pt>
                      <c:pt idx="1603">
                        <c:v>641.38699999999994</c:v>
                      </c:pt>
                      <c:pt idx="1604">
                        <c:v>641.78700000000003</c:v>
                      </c:pt>
                      <c:pt idx="1605">
                        <c:v>642.18700000000001</c:v>
                      </c:pt>
                      <c:pt idx="1606">
                        <c:v>642.58699999999999</c:v>
                      </c:pt>
                      <c:pt idx="1607">
                        <c:v>642.98699999999997</c:v>
                      </c:pt>
                      <c:pt idx="1608">
                        <c:v>643.38699999999994</c:v>
                      </c:pt>
                      <c:pt idx="1609">
                        <c:v>643.78700000000003</c:v>
                      </c:pt>
                      <c:pt idx="1610">
                        <c:v>644.18700000000001</c:v>
                      </c:pt>
                      <c:pt idx="1611">
                        <c:v>644.58699999999999</c:v>
                      </c:pt>
                      <c:pt idx="1612">
                        <c:v>644.98699999999997</c:v>
                      </c:pt>
                      <c:pt idx="1613">
                        <c:v>645.38699999999994</c:v>
                      </c:pt>
                      <c:pt idx="1614">
                        <c:v>645.78700000000003</c:v>
                      </c:pt>
                      <c:pt idx="1615">
                        <c:v>646.18700000000001</c:v>
                      </c:pt>
                      <c:pt idx="1616">
                        <c:v>646.58699999999999</c:v>
                      </c:pt>
                      <c:pt idx="1617">
                        <c:v>646.98699999999997</c:v>
                      </c:pt>
                      <c:pt idx="1618">
                        <c:v>647.38699999999994</c:v>
                      </c:pt>
                      <c:pt idx="1619">
                        <c:v>647.78700000000003</c:v>
                      </c:pt>
                      <c:pt idx="1620">
                        <c:v>648.18700000000001</c:v>
                      </c:pt>
                      <c:pt idx="1621">
                        <c:v>648.58699999999999</c:v>
                      </c:pt>
                      <c:pt idx="1622">
                        <c:v>648.98699999999997</c:v>
                      </c:pt>
                      <c:pt idx="1623">
                        <c:v>649.38699999999994</c:v>
                      </c:pt>
                      <c:pt idx="1624">
                        <c:v>649.78700000000003</c:v>
                      </c:pt>
                      <c:pt idx="1625">
                        <c:v>650.18700000000001</c:v>
                      </c:pt>
                      <c:pt idx="1626">
                        <c:v>650.58699999999999</c:v>
                      </c:pt>
                      <c:pt idx="1627">
                        <c:v>650.98699999999997</c:v>
                      </c:pt>
                      <c:pt idx="1628">
                        <c:v>651.38699999999994</c:v>
                      </c:pt>
                      <c:pt idx="1629">
                        <c:v>651.78700000000003</c:v>
                      </c:pt>
                      <c:pt idx="1630">
                        <c:v>652.18700000000001</c:v>
                      </c:pt>
                      <c:pt idx="1631">
                        <c:v>652.58699999999999</c:v>
                      </c:pt>
                      <c:pt idx="1632">
                        <c:v>652.98699999999997</c:v>
                      </c:pt>
                      <c:pt idx="1633">
                        <c:v>653.38699999999994</c:v>
                      </c:pt>
                      <c:pt idx="1634">
                        <c:v>653.78700000000003</c:v>
                      </c:pt>
                      <c:pt idx="1635">
                        <c:v>654.18700000000001</c:v>
                      </c:pt>
                      <c:pt idx="1636">
                        <c:v>654.59</c:v>
                      </c:pt>
                      <c:pt idx="1637">
                        <c:v>654.99</c:v>
                      </c:pt>
                      <c:pt idx="1638">
                        <c:v>655.39</c:v>
                      </c:pt>
                      <c:pt idx="1639">
                        <c:v>655.79</c:v>
                      </c:pt>
                      <c:pt idx="1640">
                        <c:v>656.19</c:v>
                      </c:pt>
                      <c:pt idx="1641">
                        <c:v>656.59</c:v>
                      </c:pt>
                      <c:pt idx="1642">
                        <c:v>656.99</c:v>
                      </c:pt>
                      <c:pt idx="1643">
                        <c:v>657.39</c:v>
                      </c:pt>
                      <c:pt idx="1644">
                        <c:v>657.79</c:v>
                      </c:pt>
                      <c:pt idx="1645">
                        <c:v>658.19</c:v>
                      </c:pt>
                      <c:pt idx="1646">
                        <c:v>658.59</c:v>
                      </c:pt>
                      <c:pt idx="1647">
                        <c:v>658.99</c:v>
                      </c:pt>
                      <c:pt idx="1648">
                        <c:v>659.39</c:v>
                      </c:pt>
                      <c:pt idx="1649">
                        <c:v>659.79</c:v>
                      </c:pt>
                      <c:pt idx="1650">
                        <c:v>660.19</c:v>
                      </c:pt>
                      <c:pt idx="1651">
                        <c:v>660.59</c:v>
                      </c:pt>
                      <c:pt idx="1652">
                        <c:v>660.99</c:v>
                      </c:pt>
                      <c:pt idx="1653">
                        <c:v>661.39</c:v>
                      </c:pt>
                      <c:pt idx="1654">
                        <c:v>661.79</c:v>
                      </c:pt>
                      <c:pt idx="1655">
                        <c:v>662.19</c:v>
                      </c:pt>
                      <c:pt idx="1656">
                        <c:v>662.59</c:v>
                      </c:pt>
                      <c:pt idx="1657">
                        <c:v>662.99</c:v>
                      </c:pt>
                      <c:pt idx="1658">
                        <c:v>663.39</c:v>
                      </c:pt>
                      <c:pt idx="1659">
                        <c:v>663.79</c:v>
                      </c:pt>
                      <c:pt idx="1660">
                        <c:v>664.19</c:v>
                      </c:pt>
                      <c:pt idx="1661">
                        <c:v>664.59</c:v>
                      </c:pt>
                      <c:pt idx="1662">
                        <c:v>664.99</c:v>
                      </c:pt>
                      <c:pt idx="1663">
                        <c:v>665.39</c:v>
                      </c:pt>
                      <c:pt idx="1664">
                        <c:v>665.79</c:v>
                      </c:pt>
                      <c:pt idx="1665">
                        <c:v>666.19</c:v>
                      </c:pt>
                      <c:pt idx="1666">
                        <c:v>666.59</c:v>
                      </c:pt>
                      <c:pt idx="1667">
                        <c:v>666.99</c:v>
                      </c:pt>
                      <c:pt idx="1668">
                        <c:v>667.39</c:v>
                      </c:pt>
                      <c:pt idx="1669">
                        <c:v>667.79</c:v>
                      </c:pt>
                      <c:pt idx="1670">
                        <c:v>668.19</c:v>
                      </c:pt>
                      <c:pt idx="1671">
                        <c:v>668.59</c:v>
                      </c:pt>
                      <c:pt idx="1672">
                        <c:v>668.99</c:v>
                      </c:pt>
                      <c:pt idx="1673">
                        <c:v>669.39</c:v>
                      </c:pt>
                      <c:pt idx="1674">
                        <c:v>669.79</c:v>
                      </c:pt>
                      <c:pt idx="1675">
                        <c:v>670.19</c:v>
                      </c:pt>
                      <c:pt idx="1676">
                        <c:v>670.59</c:v>
                      </c:pt>
                      <c:pt idx="1677">
                        <c:v>670.99</c:v>
                      </c:pt>
                      <c:pt idx="1678">
                        <c:v>671.39</c:v>
                      </c:pt>
                      <c:pt idx="1679">
                        <c:v>671.79</c:v>
                      </c:pt>
                      <c:pt idx="1680">
                        <c:v>672.19</c:v>
                      </c:pt>
                      <c:pt idx="1681">
                        <c:v>672.59</c:v>
                      </c:pt>
                      <c:pt idx="1682">
                        <c:v>672.99</c:v>
                      </c:pt>
                      <c:pt idx="1683">
                        <c:v>673.39</c:v>
                      </c:pt>
                      <c:pt idx="1684">
                        <c:v>673.79</c:v>
                      </c:pt>
                      <c:pt idx="1685">
                        <c:v>674.19</c:v>
                      </c:pt>
                      <c:pt idx="1686">
                        <c:v>674.59</c:v>
                      </c:pt>
                      <c:pt idx="1687">
                        <c:v>674.99</c:v>
                      </c:pt>
                      <c:pt idx="1688">
                        <c:v>675.39</c:v>
                      </c:pt>
                      <c:pt idx="1689">
                        <c:v>675.79</c:v>
                      </c:pt>
                      <c:pt idx="1690">
                        <c:v>676.19</c:v>
                      </c:pt>
                      <c:pt idx="1691">
                        <c:v>676.59</c:v>
                      </c:pt>
                      <c:pt idx="1692">
                        <c:v>676.99</c:v>
                      </c:pt>
                      <c:pt idx="1693">
                        <c:v>677.39</c:v>
                      </c:pt>
                      <c:pt idx="1694">
                        <c:v>677.79</c:v>
                      </c:pt>
                      <c:pt idx="1695">
                        <c:v>678.19</c:v>
                      </c:pt>
                      <c:pt idx="1696">
                        <c:v>678.59</c:v>
                      </c:pt>
                      <c:pt idx="1697">
                        <c:v>678.99</c:v>
                      </c:pt>
                      <c:pt idx="1698">
                        <c:v>679.39</c:v>
                      </c:pt>
                      <c:pt idx="1699">
                        <c:v>679.79</c:v>
                      </c:pt>
                      <c:pt idx="1700">
                        <c:v>680.19</c:v>
                      </c:pt>
                      <c:pt idx="1701">
                        <c:v>680.59</c:v>
                      </c:pt>
                      <c:pt idx="1702">
                        <c:v>680.99</c:v>
                      </c:pt>
                      <c:pt idx="1703">
                        <c:v>681.39</c:v>
                      </c:pt>
                      <c:pt idx="1704">
                        <c:v>681.79</c:v>
                      </c:pt>
                      <c:pt idx="1705">
                        <c:v>682.19</c:v>
                      </c:pt>
                      <c:pt idx="1706">
                        <c:v>682.59100000000001</c:v>
                      </c:pt>
                      <c:pt idx="1707">
                        <c:v>682.99</c:v>
                      </c:pt>
                      <c:pt idx="1708">
                        <c:v>683.39099999999996</c:v>
                      </c:pt>
                      <c:pt idx="1709">
                        <c:v>683.79100000000005</c:v>
                      </c:pt>
                      <c:pt idx="1710">
                        <c:v>684.19100000000003</c:v>
                      </c:pt>
                      <c:pt idx="1711">
                        <c:v>684.59100000000001</c:v>
                      </c:pt>
                      <c:pt idx="1712">
                        <c:v>684.99</c:v>
                      </c:pt>
                      <c:pt idx="1713">
                        <c:v>685.39099999999996</c:v>
                      </c:pt>
                      <c:pt idx="1714">
                        <c:v>685.79100000000005</c:v>
                      </c:pt>
                      <c:pt idx="1715">
                        <c:v>686.19100000000003</c:v>
                      </c:pt>
                      <c:pt idx="1716">
                        <c:v>686.59299999999996</c:v>
                      </c:pt>
                      <c:pt idx="1717">
                        <c:v>686.99300000000005</c:v>
                      </c:pt>
                      <c:pt idx="1718">
                        <c:v>687.39300000000003</c:v>
                      </c:pt>
                      <c:pt idx="1719">
                        <c:v>687.79300000000001</c:v>
                      </c:pt>
                      <c:pt idx="1720">
                        <c:v>688.19299999999998</c:v>
                      </c:pt>
                      <c:pt idx="1721">
                        <c:v>688.59299999999996</c:v>
                      </c:pt>
                      <c:pt idx="1722">
                        <c:v>688.99300000000005</c:v>
                      </c:pt>
                      <c:pt idx="1723">
                        <c:v>689.39300000000003</c:v>
                      </c:pt>
                      <c:pt idx="1724">
                        <c:v>689.79300000000001</c:v>
                      </c:pt>
                      <c:pt idx="1725">
                        <c:v>690.19299999999998</c:v>
                      </c:pt>
                      <c:pt idx="1726">
                        <c:v>690.59299999999996</c:v>
                      </c:pt>
                      <c:pt idx="1727">
                        <c:v>690.99300000000005</c:v>
                      </c:pt>
                      <c:pt idx="1728">
                        <c:v>691.39300000000003</c:v>
                      </c:pt>
                      <c:pt idx="1729">
                        <c:v>691.79300000000001</c:v>
                      </c:pt>
                      <c:pt idx="1730">
                        <c:v>692.19299999999998</c:v>
                      </c:pt>
                      <c:pt idx="1731">
                        <c:v>692.59299999999996</c:v>
                      </c:pt>
                      <c:pt idx="1732">
                        <c:v>692.99300000000005</c:v>
                      </c:pt>
                      <c:pt idx="1733">
                        <c:v>693.39300000000003</c:v>
                      </c:pt>
                      <c:pt idx="1734">
                        <c:v>693.79300000000001</c:v>
                      </c:pt>
                      <c:pt idx="1735">
                        <c:v>694.19299999999998</c:v>
                      </c:pt>
                      <c:pt idx="1736">
                        <c:v>694.59299999999996</c:v>
                      </c:pt>
                      <c:pt idx="1737">
                        <c:v>694.99300000000005</c:v>
                      </c:pt>
                      <c:pt idx="1738">
                        <c:v>695.39300000000003</c:v>
                      </c:pt>
                      <c:pt idx="1739">
                        <c:v>695.79300000000001</c:v>
                      </c:pt>
                      <c:pt idx="1740">
                        <c:v>696.19299999999998</c:v>
                      </c:pt>
                      <c:pt idx="1741">
                        <c:v>696.59299999999996</c:v>
                      </c:pt>
                      <c:pt idx="1742">
                        <c:v>696.99300000000005</c:v>
                      </c:pt>
                      <c:pt idx="1743">
                        <c:v>697.39300000000003</c:v>
                      </c:pt>
                      <c:pt idx="1744">
                        <c:v>697.79300000000001</c:v>
                      </c:pt>
                      <c:pt idx="1745">
                        <c:v>698.19299999999998</c:v>
                      </c:pt>
                      <c:pt idx="1746">
                        <c:v>698.59400000000005</c:v>
                      </c:pt>
                      <c:pt idx="1747">
                        <c:v>698.99400000000003</c:v>
                      </c:pt>
                      <c:pt idx="1748">
                        <c:v>699.39300000000003</c:v>
                      </c:pt>
                      <c:pt idx="1749">
                        <c:v>699.79399999999998</c:v>
                      </c:pt>
                      <c:pt idx="1750">
                        <c:v>700.19299999999998</c:v>
                      </c:pt>
                      <c:pt idx="1751">
                        <c:v>700.59400000000005</c:v>
                      </c:pt>
                      <c:pt idx="1752">
                        <c:v>700.99400000000003</c:v>
                      </c:pt>
                      <c:pt idx="1753">
                        <c:v>701.39300000000003</c:v>
                      </c:pt>
                      <c:pt idx="1754">
                        <c:v>701.79399999999998</c:v>
                      </c:pt>
                      <c:pt idx="1755">
                        <c:v>702.19299999999998</c:v>
                      </c:pt>
                      <c:pt idx="1756">
                        <c:v>702.59400000000005</c:v>
                      </c:pt>
                      <c:pt idx="1757">
                        <c:v>702.99400000000003</c:v>
                      </c:pt>
                      <c:pt idx="1758">
                        <c:v>703.39400000000001</c:v>
                      </c:pt>
                      <c:pt idx="1759">
                        <c:v>703.79399999999998</c:v>
                      </c:pt>
                      <c:pt idx="1760">
                        <c:v>704.19399999999996</c:v>
                      </c:pt>
                      <c:pt idx="1761">
                        <c:v>704.59400000000005</c:v>
                      </c:pt>
                      <c:pt idx="1762">
                        <c:v>704.99400000000003</c:v>
                      </c:pt>
                      <c:pt idx="1763">
                        <c:v>705.39400000000001</c:v>
                      </c:pt>
                      <c:pt idx="1764">
                        <c:v>705.79399999999998</c:v>
                      </c:pt>
                      <c:pt idx="1765">
                        <c:v>706.19399999999996</c:v>
                      </c:pt>
                      <c:pt idx="1766">
                        <c:v>706.59400000000005</c:v>
                      </c:pt>
                      <c:pt idx="1767">
                        <c:v>706.99400000000003</c:v>
                      </c:pt>
                      <c:pt idx="1768">
                        <c:v>707.39400000000001</c:v>
                      </c:pt>
                      <c:pt idx="1769">
                        <c:v>707.79399999999998</c:v>
                      </c:pt>
                      <c:pt idx="1770">
                        <c:v>708.19399999999996</c:v>
                      </c:pt>
                      <c:pt idx="1771">
                        <c:v>708.59400000000005</c:v>
                      </c:pt>
                      <c:pt idx="1772">
                        <c:v>708.99400000000003</c:v>
                      </c:pt>
                      <c:pt idx="1773">
                        <c:v>709.39400000000001</c:v>
                      </c:pt>
                      <c:pt idx="1774">
                        <c:v>709.79399999999998</c:v>
                      </c:pt>
                      <c:pt idx="1775">
                        <c:v>710.19399999999996</c:v>
                      </c:pt>
                      <c:pt idx="1776">
                        <c:v>710.59400000000005</c:v>
                      </c:pt>
                      <c:pt idx="1777">
                        <c:v>710.99400000000003</c:v>
                      </c:pt>
                      <c:pt idx="1778">
                        <c:v>711.39400000000001</c:v>
                      </c:pt>
                      <c:pt idx="1779">
                        <c:v>711.79399999999998</c:v>
                      </c:pt>
                      <c:pt idx="1780">
                        <c:v>712.19399999999996</c:v>
                      </c:pt>
                      <c:pt idx="1781">
                        <c:v>712.59400000000005</c:v>
                      </c:pt>
                      <c:pt idx="1782">
                        <c:v>712.99400000000003</c:v>
                      </c:pt>
                      <c:pt idx="1783">
                        <c:v>713.39400000000001</c:v>
                      </c:pt>
                      <c:pt idx="1784">
                        <c:v>713.79399999999998</c:v>
                      </c:pt>
                      <c:pt idx="1785">
                        <c:v>714.19399999999996</c:v>
                      </c:pt>
                      <c:pt idx="1786">
                        <c:v>714.59400000000005</c:v>
                      </c:pt>
                      <c:pt idx="1787">
                        <c:v>714.99400000000003</c:v>
                      </c:pt>
                      <c:pt idx="1788">
                        <c:v>715.39400000000001</c:v>
                      </c:pt>
                      <c:pt idx="1789">
                        <c:v>715.79399999999998</c:v>
                      </c:pt>
                      <c:pt idx="1790">
                        <c:v>716.19399999999996</c:v>
                      </c:pt>
                      <c:pt idx="1791">
                        <c:v>716.59400000000005</c:v>
                      </c:pt>
                      <c:pt idx="1792">
                        <c:v>716.99400000000003</c:v>
                      </c:pt>
                      <c:pt idx="1793">
                        <c:v>717.39400000000001</c:v>
                      </c:pt>
                      <c:pt idx="1794">
                        <c:v>717.79399999999998</c:v>
                      </c:pt>
                      <c:pt idx="1795">
                        <c:v>718.19399999999996</c:v>
                      </c:pt>
                      <c:pt idx="1796">
                        <c:v>718.59400000000005</c:v>
                      </c:pt>
                      <c:pt idx="1797">
                        <c:v>718.99400000000003</c:v>
                      </c:pt>
                      <c:pt idx="1798">
                        <c:v>719.39400000000001</c:v>
                      </c:pt>
                      <c:pt idx="1799">
                        <c:v>719.79399999999998</c:v>
                      </c:pt>
                      <c:pt idx="1800">
                        <c:v>720.19399999999996</c:v>
                      </c:pt>
                      <c:pt idx="1801">
                        <c:v>720.59400000000005</c:v>
                      </c:pt>
                      <c:pt idx="1802">
                        <c:v>720.99400000000003</c:v>
                      </c:pt>
                      <c:pt idx="1803">
                        <c:v>721.39400000000001</c:v>
                      </c:pt>
                      <c:pt idx="1804">
                        <c:v>721.79399999999998</c:v>
                      </c:pt>
                      <c:pt idx="1805">
                        <c:v>722.19399999999996</c:v>
                      </c:pt>
                      <c:pt idx="1806">
                        <c:v>722.59400000000005</c:v>
                      </c:pt>
                      <c:pt idx="1807">
                        <c:v>722.99400000000003</c:v>
                      </c:pt>
                      <c:pt idx="1808">
                        <c:v>723.39400000000001</c:v>
                      </c:pt>
                      <c:pt idx="1809">
                        <c:v>723.79399999999998</c:v>
                      </c:pt>
                      <c:pt idx="1810">
                        <c:v>724.19399999999996</c:v>
                      </c:pt>
                      <c:pt idx="1811">
                        <c:v>724.59400000000005</c:v>
                      </c:pt>
                      <c:pt idx="1812">
                        <c:v>724.99400000000003</c:v>
                      </c:pt>
                      <c:pt idx="1813">
                        <c:v>725.39400000000001</c:v>
                      </c:pt>
                      <c:pt idx="1814">
                        <c:v>725.79399999999998</c:v>
                      </c:pt>
                      <c:pt idx="1815">
                        <c:v>726.19399999999996</c:v>
                      </c:pt>
                      <c:pt idx="1816">
                        <c:v>726.59400000000005</c:v>
                      </c:pt>
                      <c:pt idx="1817">
                        <c:v>726.995</c:v>
                      </c:pt>
                      <c:pt idx="1818">
                        <c:v>727.39400000000001</c:v>
                      </c:pt>
                      <c:pt idx="1819">
                        <c:v>727.79399999999998</c:v>
                      </c:pt>
                      <c:pt idx="1820">
                        <c:v>728.19500000000005</c:v>
                      </c:pt>
                      <c:pt idx="1821">
                        <c:v>728.59400000000005</c:v>
                      </c:pt>
                      <c:pt idx="1822">
                        <c:v>728.995</c:v>
                      </c:pt>
                      <c:pt idx="1823">
                        <c:v>729.39400000000001</c:v>
                      </c:pt>
                      <c:pt idx="1824">
                        <c:v>729.79399999999998</c:v>
                      </c:pt>
                      <c:pt idx="1825">
                        <c:v>730.19500000000005</c:v>
                      </c:pt>
                      <c:pt idx="1826">
                        <c:v>730.59500000000003</c:v>
                      </c:pt>
                      <c:pt idx="1827">
                        <c:v>730.995</c:v>
                      </c:pt>
                      <c:pt idx="1828">
                        <c:v>731.39499999999998</c:v>
                      </c:pt>
                      <c:pt idx="1829">
                        <c:v>731.79499999999996</c:v>
                      </c:pt>
                      <c:pt idx="1830">
                        <c:v>732.19500000000005</c:v>
                      </c:pt>
                      <c:pt idx="1831">
                        <c:v>732.59500000000003</c:v>
                      </c:pt>
                      <c:pt idx="1832">
                        <c:v>732.995</c:v>
                      </c:pt>
                      <c:pt idx="1833">
                        <c:v>733.39499999999998</c:v>
                      </c:pt>
                      <c:pt idx="1834">
                        <c:v>733.79499999999996</c:v>
                      </c:pt>
                      <c:pt idx="1835">
                        <c:v>734.19500000000005</c:v>
                      </c:pt>
                      <c:pt idx="1836">
                        <c:v>734.59500000000003</c:v>
                      </c:pt>
                      <c:pt idx="1837">
                        <c:v>734.995</c:v>
                      </c:pt>
                      <c:pt idx="1838">
                        <c:v>735.39499999999998</c:v>
                      </c:pt>
                      <c:pt idx="1839">
                        <c:v>735.79499999999996</c:v>
                      </c:pt>
                      <c:pt idx="1840">
                        <c:v>736.19500000000005</c:v>
                      </c:pt>
                      <c:pt idx="1841">
                        <c:v>736.59500000000003</c:v>
                      </c:pt>
                      <c:pt idx="1842">
                        <c:v>736.995</c:v>
                      </c:pt>
                      <c:pt idx="1843">
                        <c:v>737.39499999999998</c:v>
                      </c:pt>
                      <c:pt idx="1844">
                        <c:v>737.79499999999996</c:v>
                      </c:pt>
                      <c:pt idx="1845">
                        <c:v>738.19500000000005</c:v>
                      </c:pt>
                      <c:pt idx="1846">
                        <c:v>738.59500000000003</c:v>
                      </c:pt>
                      <c:pt idx="1847">
                        <c:v>738.995</c:v>
                      </c:pt>
                      <c:pt idx="1848">
                        <c:v>739.39499999999998</c:v>
                      </c:pt>
                      <c:pt idx="1849">
                        <c:v>739.79499999999996</c:v>
                      </c:pt>
                      <c:pt idx="1850">
                        <c:v>740.19500000000005</c:v>
                      </c:pt>
                      <c:pt idx="1851">
                        <c:v>740.59500000000003</c:v>
                      </c:pt>
                      <c:pt idx="1852">
                        <c:v>740.995</c:v>
                      </c:pt>
                      <c:pt idx="1853">
                        <c:v>741.39499999999998</c:v>
                      </c:pt>
                      <c:pt idx="1854">
                        <c:v>741.79499999999996</c:v>
                      </c:pt>
                      <c:pt idx="1855">
                        <c:v>742.19500000000005</c:v>
                      </c:pt>
                      <c:pt idx="1856">
                        <c:v>742.59500000000003</c:v>
                      </c:pt>
                      <c:pt idx="1857">
                        <c:v>742.995</c:v>
                      </c:pt>
                      <c:pt idx="1858">
                        <c:v>743.39499999999998</c:v>
                      </c:pt>
                      <c:pt idx="1859">
                        <c:v>743.79499999999996</c:v>
                      </c:pt>
                      <c:pt idx="1860">
                        <c:v>744.19500000000005</c:v>
                      </c:pt>
                      <c:pt idx="1861">
                        <c:v>744.59500000000003</c:v>
                      </c:pt>
                      <c:pt idx="1862">
                        <c:v>744.995</c:v>
                      </c:pt>
                      <c:pt idx="1863">
                        <c:v>745.39499999999998</c:v>
                      </c:pt>
                      <c:pt idx="1864">
                        <c:v>745.79499999999996</c:v>
                      </c:pt>
                      <c:pt idx="1865">
                        <c:v>746.19500000000005</c:v>
                      </c:pt>
                      <c:pt idx="1866">
                        <c:v>746.596</c:v>
                      </c:pt>
                      <c:pt idx="1867">
                        <c:v>746.995</c:v>
                      </c:pt>
                      <c:pt idx="1868">
                        <c:v>747.39499999999998</c:v>
                      </c:pt>
                      <c:pt idx="1869">
                        <c:v>747.79499999999996</c:v>
                      </c:pt>
                      <c:pt idx="1870">
                        <c:v>748.19500000000005</c:v>
                      </c:pt>
                      <c:pt idx="1871">
                        <c:v>748.59500000000003</c:v>
                      </c:pt>
                      <c:pt idx="1872">
                        <c:v>748.995</c:v>
                      </c:pt>
                      <c:pt idx="1873">
                        <c:v>749.39499999999998</c:v>
                      </c:pt>
                      <c:pt idx="1874">
                        <c:v>749.79499999999996</c:v>
                      </c:pt>
                      <c:pt idx="1875">
                        <c:v>750.19500000000005</c:v>
                      </c:pt>
                      <c:pt idx="1876">
                        <c:v>750.596</c:v>
                      </c:pt>
                      <c:pt idx="1877">
                        <c:v>750.995</c:v>
                      </c:pt>
                      <c:pt idx="1878">
                        <c:v>751.39599999999996</c:v>
                      </c:pt>
                      <c:pt idx="1879">
                        <c:v>751.79499999999996</c:v>
                      </c:pt>
                      <c:pt idx="1880">
                        <c:v>752.19500000000005</c:v>
                      </c:pt>
                      <c:pt idx="1881">
                        <c:v>752.596</c:v>
                      </c:pt>
                      <c:pt idx="1882">
                        <c:v>752.995</c:v>
                      </c:pt>
                      <c:pt idx="1883">
                        <c:v>753.39599999999996</c:v>
                      </c:pt>
                      <c:pt idx="1884">
                        <c:v>753.79499999999996</c:v>
                      </c:pt>
                      <c:pt idx="1885">
                        <c:v>754.19500000000005</c:v>
                      </c:pt>
                      <c:pt idx="1886">
                        <c:v>754.59799999999996</c:v>
                      </c:pt>
                      <c:pt idx="1887">
                        <c:v>754.99800000000005</c:v>
                      </c:pt>
                      <c:pt idx="1888">
                        <c:v>755.39800000000002</c:v>
                      </c:pt>
                      <c:pt idx="1889">
                        <c:v>755.798</c:v>
                      </c:pt>
                      <c:pt idx="1890">
                        <c:v>756.19799999999998</c:v>
                      </c:pt>
                      <c:pt idx="1891">
                        <c:v>756.59799999999996</c:v>
                      </c:pt>
                      <c:pt idx="1892">
                        <c:v>756.99800000000005</c:v>
                      </c:pt>
                      <c:pt idx="1893">
                        <c:v>757.39800000000002</c:v>
                      </c:pt>
                      <c:pt idx="1894">
                        <c:v>757.798</c:v>
                      </c:pt>
                      <c:pt idx="1895">
                        <c:v>758.19799999999998</c:v>
                      </c:pt>
                      <c:pt idx="1896">
                        <c:v>758.59799999999996</c:v>
                      </c:pt>
                      <c:pt idx="1897">
                        <c:v>758.99800000000005</c:v>
                      </c:pt>
                      <c:pt idx="1898">
                        <c:v>759.39800000000002</c:v>
                      </c:pt>
                      <c:pt idx="1899">
                        <c:v>759.798</c:v>
                      </c:pt>
                      <c:pt idx="1900">
                        <c:v>760.19799999999998</c:v>
                      </c:pt>
                      <c:pt idx="1901">
                        <c:v>760.59799999999996</c:v>
                      </c:pt>
                      <c:pt idx="1902">
                        <c:v>760.99800000000005</c:v>
                      </c:pt>
                      <c:pt idx="1903">
                        <c:v>761.39800000000002</c:v>
                      </c:pt>
                      <c:pt idx="1904">
                        <c:v>761.798</c:v>
                      </c:pt>
                      <c:pt idx="1905">
                        <c:v>762.19799999999998</c:v>
                      </c:pt>
                      <c:pt idx="1906">
                        <c:v>762.59799999999996</c:v>
                      </c:pt>
                      <c:pt idx="1907">
                        <c:v>762.99800000000005</c:v>
                      </c:pt>
                      <c:pt idx="1908">
                        <c:v>763.39800000000002</c:v>
                      </c:pt>
                      <c:pt idx="1909">
                        <c:v>763.798</c:v>
                      </c:pt>
                      <c:pt idx="1910">
                        <c:v>764.19799999999998</c:v>
                      </c:pt>
                      <c:pt idx="1911">
                        <c:v>764.59799999999996</c:v>
                      </c:pt>
                      <c:pt idx="1912">
                        <c:v>764.99800000000005</c:v>
                      </c:pt>
                      <c:pt idx="1913">
                        <c:v>765.39800000000002</c:v>
                      </c:pt>
                      <c:pt idx="1914">
                        <c:v>765.798</c:v>
                      </c:pt>
                      <c:pt idx="1915">
                        <c:v>766.19799999999998</c:v>
                      </c:pt>
                      <c:pt idx="1916">
                        <c:v>766.59799999999996</c:v>
                      </c:pt>
                      <c:pt idx="1917">
                        <c:v>766.99800000000005</c:v>
                      </c:pt>
                      <c:pt idx="1918">
                        <c:v>767.39800000000002</c:v>
                      </c:pt>
                      <c:pt idx="1919">
                        <c:v>767.798</c:v>
                      </c:pt>
                      <c:pt idx="1920">
                        <c:v>768.19799999999998</c:v>
                      </c:pt>
                      <c:pt idx="1921">
                        <c:v>768.59799999999996</c:v>
                      </c:pt>
                      <c:pt idx="1922">
                        <c:v>768.99800000000005</c:v>
                      </c:pt>
                      <c:pt idx="1923">
                        <c:v>769.39800000000002</c:v>
                      </c:pt>
                      <c:pt idx="1924">
                        <c:v>769.798</c:v>
                      </c:pt>
                      <c:pt idx="1925">
                        <c:v>770.19799999999998</c:v>
                      </c:pt>
                      <c:pt idx="1926">
                        <c:v>770.59799999999996</c:v>
                      </c:pt>
                      <c:pt idx="1927">
                        <c:v>770.99800000000005</c:v>
                      </c:pt>
                      <c:pt idx="1928">
                        <c:v>771.39800000000002</c:v>
                      </c:pt>
                      <c:pt idx="1929">
                        <c:v>771.798</c:v>
                      </c:pt>
                      <c:pt idx="1930">
                        <c:v>772.19799999999998</c:v>
                      </c:pt>
                      <c:pt idx="1931">
                        <c:v>772.59799999999996</c:v>
                      </c:pt>
                      <c:pt idx="1932">
                        <c:v>772.99800000000005</c:v>
                      </c:pt>
                      <c:pt idx="1933">
                        <c:v>773.39800000000002</c:v>
                      </c:pt>
                      <c:pt idx="1934">
                        <c:v>773.798</c:v>
                      </c:pt>
                      <c:pt idx="1935">
                        <c:v>774.19799999999998</c:v>
                      </c:pt>
                      <c:pt idx="1936">
                        <c:v>774.59900000000005</c:v>
                      </c:pt>
                      <c:pt idx="1937">
                        <c:v>774.99800000000005</c:v>
                      </c:pt>
                      <c:pt idx="1938">
                        <c:v>775.39800000000002</c:v>
                      </c:pt>
                      <c:pt idx="1939">
                        <c:v>775.798</c:v>
                      </c:pt>
                      <c:pt idx="1940">
                        <c:v>776.19799999999998</c:v>
                      </c:pt>
                      <c:pt idx="1941">
                        <c:v>776.59799999999996</c:v>
                      </c:pt>
                      <c:pt idx="1942">
                        <c:v>776.99800000000005</c:v>
                      </c:pt>
                      <c:pt idx="1943">
                        <c:v>777.39800000000002</c:v>
                      </c:pt>
                      <c:pt idx="1944">
                        <c:v>777.798</c:v>
                      </c:pt>
                      <c:pt idx="1945">
                        <c:v>778.19799999999998</c:v>
                      </c:pt>
                      <c:pt idx="1946">
                        <c:v>778.59900000000005</c:v>
                      </c:pt>
                      <c:pt idx="1947">
                        <c:v>778.99800000000005</c:v>
                      </c:pt>
                      <c:pt idx="1948">
                        <c:v>779.39800000000002</c:v>
                      </c:pt>
                      <c:pt idx="1949">
                        <c:v>779.79899999999998</c:v>
                      </c:pt>
                      <c:pt idx="1950">
                        <c:v>780.19799999999998</c:v>
                      </c:pt>
                      <c:pt idx="1951">
                        <c:v>780.59900000000005</c:v>
                      </c:pt>
                      <c:pt idx="1952">
                        <c:v>780.99800000000005</c:v>
                      </c:pt>
                      <c:pt idx="1953">
                        <c:v>781.39800000000002</c:v>
                      </c:pt>
                      <c:pt idx="1954">
                        <c:v>781.79899999999998</c:v>
                      </c:pt>
                      <c:pt idx="1955">
                        <c:v>782.19799999999998</c:v>
                      </c:pt>
                      <c:pt idx="1956">
                        <c:v>782.59900000000005</c:v>
                      </c:pt>
                      <c:pt idx="1957">
                        <c:v>782.99900000000002</c:v>
                      </c:pt>
                      <c:pt idx="1958">
                        <c:v>783.399</c:v>
                      </c:pt>
                      <c:pt idx="1959">
                        <c:v>783.79899999999998</c:v>
                      </c:pt>
                      <c:pt idx="1960">
                        <c:v>784.19899999999996</c:v>
                      </c:pt>
                      <c:pt idx="1961">
                        <c:v>784.59900000000005</c:v>
                      </c:pt>
                      <c:pt idx="1962">
                        <c:v>784.99900000000002</c:v>
                      </c:pt>
                      <c:pt idx="1963">
                        <c:v>785.399</c:v>
                      </c:pt>
                      <c:pt idx="1964">
                        <c:v>785.79899999999998</c:v>
                      </c:pt>
                      <c:pt idx="1965">
                        <c:v>786.19899999999996</c:v>
                      </c:pt>
                      <c:pt idx="1966">
                        <c:v>786.601</c:v>
                      </c:pt>
                      <c:pt idx="1967">
                        <c:v>787.00099999999998</c:v>
                      </c:pt>
                      <c:pt idx="1968">
                        <c:v>787.40099999999995</c:v>
                      </c:pt>
                      <c:pt idx="1969">
                        <c:v>787.80100000000004</c:v>
                      </c:pt>
                      <c:pt idx="1970">
                        <c:v>788.20100000000002</c:v>
                      </c:pt>
                      <c:pt idx="1971">
                        <c:v>788.601</c:v>
                      </c:pt>
                      <c:pt idx="1972">
                        <c:v>789.00099999999998</c:v>
                      </c:pt>
                      <c:pt idx="1973">
                        <c:v>789.40099999999995</c:v>
                      </c:pt>
                      <c:pt idx="1974">
                        <c:v>789.80100000000004</c:v>
                      </c:pt>
                      <c:pt idx="1975">
                        <c:v>790.20100000000002</c:v>
                      </c:pt>
                      <c:pt idx="1976">
                        <c:v>790.601</c:v>
                      </c:pt>
                      <c:pt idx="1977">
                        <c:v>791.00099999999998</c:v>
                      </c:pt>
                      <c:pt idx="1978">
                        <c:v>791.40099999999995</c:v>
                      </c:pt>
                      <c:pt idx="1979">
                        <c:v>791.80100000000004</c:v>
                      </c:pt>
                      <c:pt idx="1980">
                        <c:v>792.20100000000002</c:v>
                      </c:pt>
                      <c:pt idx="1981">
                        <c:v>792.601</c:v>
                      </c:pt>
                      <c:pt idx="1982">
                        <c:v>793.00099999999998</c:v>
                      </c:pt>
                      <c:pt idx="1983">
                        <c:v>793.40099999999995</c:v>
                      </c:pt>
                      <c:pt idx="1984">
                        <c:v>793.80100000000004</c:v>
                      </c:pt>
                      <c:pt idx="1985">
                        <c:v>794.20100000000002</c:v>
                      </c:pt>
                      <c:pt idx="1986">
                        <c:v>794.601</c:v>
                      </c:pt>
                      <c:pt idx="1987">
                        <c:v>795.00099999999998</c:v>
                      </c:pt>
                      <c:pt idx="1988">
                        <c:v>795.40099999999995</c:v>
                      </c:pt>
                      <c:pt idx="1989">
                        <c:v>795.80100000000004</c:v>
                      </c:pt>
                      <c:pt idx="1990">
                        <c:v>796.20100000000002</c:v>
                      </c:pt>
                      <c:pt idx="1991">
                        <c:v>796.601</c:v>
                      </c:pt>
                      <c:pt idx="1992">
                        <c:v>797.00099999999998</c:v>
                      </c:pt>
                      <c:pt idx="1993">
                        <c:v>797.40099999999995</c:v>
                      </c:pt>
                      <c:pt idx="1994">
                        <c:v>797.80100000000004</c:v>
                      </c:pt>
                      <c:pt idx="1995">
                        <c:v>798.20100000000002</c:v>
                      </c:pt>
                      <c:pt idx="1996">
                        <c:v>798.601</c:v>
                      </c:pt>
                      <c:pt idx="1997">
                        <c:v>799.00099999999998</c:v>
                      </c:pt>
                      <c:pt idx="1998">
                        <c:v>799.40099999999995</c:v>
                      </c:pt>
                      <c:pt idx="1999">
                        <c:v>799.80100000000004</c:v>
                      </c:pt>
                      <c:pt idx="2000">
                        <c:v>800.20100000000002</c:v>
                      </c:pt>
                      <c:pt idx="2001">
                        <c:v>800.601</c:v>
                      </c:pt>
                      <c:pt idx="2002">
                        <c:v>801.00099999999998</c:v>
                      </c:pt>
                      <c:pt idx="2003">
                        <c:v>801.40099999999995</c:v>
                      </c:pt>
                      <c:pt idx="2004">
                        <c:v>801.80100000000004</c:v>
                      </c:pt>
                      <c:pt idx="2005">
                        <c:v>802.20100000000002</c:v>
                      </c:pt>
                      <c:pt idx="2006">
                        <c:v>802.601</c:v>
                      </c:pt>
                      <c:pt idx="2007">
                        <c:v>803.00099999999998</c:v>
                      </c:pt>
                      <c:pt idx="2008">
                        <c:v>803.40099999999995</c:v>
                      </c:pt>
                      <c:pt idx="2009">
                        <c:v>803.80100000000004</c:v>
                      </c:pt>
                      <c:pt idx="2010">
                        <c:v>804.20100000000002</c:v>
                      </c:pt>
                      <c:pt idx="2011">
                        <c:v>804.601</c:v>
                      </c:pt>
                      <c:pt idx="2012">
                        <c:v>805.00099999999998</c:v>
                      </c:pt>
                      <c:pt idx="2013">
                        <c:v>805.40099999999995</c:v>
                      </c:pt>
                      <c:pt idx="2014">
                        <c:v>805.80100000000004</c:v>
                      </c:pt>
                      <c:pt idx="2015">
                        <c:v>806.20100000000002</c:v>
                      </c:pt>
                      <c:pt idx="2016">
                        <c:v>806.60199999999998</c:v>
                      </c:pt>
                      <c:pt idx="2017">
                        <c:v>807.00199999999995</c:v>
                      </c:pt>
                      <c:pt idx="2018">
                        <c:v>807.40099999999995</c:v>
                      </c:pt>
                      <c:pt idx="2019">
                        <c:v>807.80200000000002</c:v>
                      </c:pt>
                      <c:pt idx="2020">
                        <c:v>808.20100000000002</c:v>
                      </c:pt>
                      <c:pt idx="2021">
                        <c:v>808.601</c:v>
                      </c:pt>
                      <c:pt idx="2022">
                        <c:v>809.00199999999995</c:v>
                      </c:pt>
                      <c:pt idx="2023">
                        <c:v>809.40099999999995</c:v>
                      </c:pt>
                      <c:pt idx="2024">
                        <c:v>809.80200000000002</c:v>
                      </c:pt>
                      <c:pt idx="2025">
                        <c:v>810.20100000000002</c:v>
                      </c:pt>
                      <c:pt idx="2026">
                        <c:v>810.60199999999998</c:v>
                      </c:pt>
                      <c:pt idx="2027">
                        <c:v>811.00199999999995</c:v>
                      </c:pt>
                      <c:pt idx="2028">
                        <c:v>811.40200000000004</c:v>
                      </c:pt>
                      <c:pt idx="2029">
                        <c:v>811.80200000000002</c:v>
                      </c:pt>
                      <c:pt idx="2030">
                        <c:v>812.202</c:v>
                      </c:pt>
                      <c:pt idx="2031">
                        <c:v>812.60199999999998</c:v>
                      </c:pt>
                      <c:pt idx="2032">
                        <c:v>813.00199999999995</c:v>
                      </c:pt>
                      <c:pt idx="2033">
                        <c:v>813.40200000000004</c:v>
                      </c:pt>
                      <c:pt idx="2034">
                        <c:v>813.80200000000002</c:v>
                      </c:pt>
                      <c:pt idx="2035">
                        <c:v>814.202</c:v>
                      </c:pt>
                      <c:pt idx="2036">
                        <c:v>814.60199999999998</c:v>
                      </c:pt>
                      <c:pt idx="2037">
                        <c:v>815.00199999999995</c:v>
                      </c:pt>
                      <c:pt idx="2038">
                        <c:v>815.40200000000004</c:v>
                      </c:pt>
                      <c:pt idx="2039">
                        <c:v>815.80200000000002</c:v>
                      </c:pt>
                      <c:pt idx="2040">
                        <c:v>816.202</c:v>
                      </c:pt>
                      <c:pt idx="2041">
                        <c:v>816.60199999999998</c:v>
                      </c:pt>
                      <c:pt idx="2042">
                        <c:v>817.00199999999995</c:v>
                      </c:pt>
                      <c:pt idx="2043">
                        <c:v>817.40200000000004</c:v>
                      </c:pt>
                      <c:pt idx="2044">
                        <c:v>817.80200000000002</c:v>
                      </c:pt>
                      <c:pt idx="2045">
                        <c:v>818.202</c:v>
                      </c:pt>
                      <c:pt idx="2046">
                        <c:v>818.60400000000004</c:v>
                      </c:pt>
                      <c:pt idx="2047">
                        <c:v>819.00400000000002</c:v>
                      </c:pt>
                      <c:pt idx="2048">
                        <c:v>819.404</c:v>
                      </c:pt>
                      <c:pt idx="2049">
                        <c:v>819.80399999999997</c:v>
                      </c:pt>
                      <c:pt idx="2050">
                        <c:v>820.20399999999995</c:v>
                      </c:pt>
                      <c:pt idx="2051">
                        <c:v>820.60400000000004</c:v>
                      </c:pt>
                      <c:pt idx="2052">
                        <c:v>821.00400000000002</c:v>
                      </c:pt>
                      <c:pt idx="2053">
                        <c:v>821.404</c:v>
                      </c:pt>
                      <c:pt idx="2054">
                        <c:v>821.80399999999997</c:v>
                      </c:pt>
                      <c:pt idx="2055">
                        <c:v>822.20399999999995</c:v>
                      </c:pt>
                      <c:pt idx="2056">
                        <c:v>822.60400000000004</c:v>
                      </c:pt>
                      <c:pt idx="2057">
                        <c:v>823.00400000000002</c:v>
                      </c:pt>
                      <c:pt idx="2058">
                        <c:v>823.404</c:v>
                      </c:pt>
                      <c:pt idx="2059">
                        <c:v>823.80399999999997</c:v>
                      </c:pt>
                      <c:pt idx="2060">
                        <c:v>824.20399999999995</c:v>
                      </c:pt>
                      <c:pt idx="2061">
                        <c:v>824.60400000000004</c:v>
                      </c:pt>
                      <c:pt idx="2062">
                        <c:v>825.00400000000002</c:v>
                      </c:pt>
                      <c:pt idx="2063">
                        <c:v>825.404</c:v>
                      </c:pt>
                      <c:pt idx="2064">
                        <c:v>825.80399999999997</c:v>
                      </c:pt>
                      <c:pt idx="2065">
                        <c:v>826.20399999999995</c:v>
                      </c:pt>
                      <c:pt idx="2066">
                        <c:v>826.60400000000004</c:v>
                      </c:pt>
                      <c:pt idx="2067">
                        <c:v>827.00400000000002</c:v>
                      </c:pt>
                      <c:pt idx="2068">
                        <c:v>827.404</c:v>
                      </c:pt>
                      <c:pt idx="2069">
                        <c:v>827.80399999999997</c:v>
                      </c:pt>
                      <c:pt idx="2070">
                        <c:v>828.20399999999995</c:v>
                      </c:pt>
                      <c:pt idx="2071">
                        <c:v>828.60400000000004</c:v>
                      </c:pt>
                      <c:pt idx="2072">
                        <c:v>829.00400000000002</c:v>
                      </c:pt>
                      <c:pt idx="2073">
                        <c:v>829.404</c:v>
                      </c:pt>
                      <c:pt idx="2074">
                        <c:v>829.80399999999997</c:v>
                      </c:pt>
                      <c:pt idx="2075">
                        <c:v>830.20399999999995</c:v>
                      </c:pt>
                      <c:pt idx="2076">
                        <c:v>830.60400000000004</c:v>
                      </c:pt>
                      <c:pt idx="2077">
                        <c:v>831.00400000000002</c:v>
                      </c:pt>
                      <c:pt idx="2078">
                        <c:v>831.404</c:v>
                      </c:pt>
                      <c:pt idx="2079">
                        <c:v>831.80399999999997</c:v>
                      </c:pt>
                      <c:pt idx="2080">
                        <c:v>832.20399999999995</c:v>
                      </c:pt>
                      <c:pt idx="2081">
                        <c:v>832.60400000000004</c:v>
                      </c:pt>
                      <c:pt idx="2082">
                        <c:v>833.00400000000002</c:v>
                      </c:pt>
                      <c:pt idx="2083">
                        <c:v>833.404</c:v>
                      </c:pt>
                      <c:pt idx="2084">
                        <c:v>833.80399999999997</c:v>
                      </c:pt>
                      <c:pt idx="2085">
                        <c:v>834.20399999999995</c:v>
                      </c:pt>
                      <c:pt idx="2086">
                        <c:v>834.60400000000004</c:v>
                      </c:pt>
                      <c:pt idx="2087">
                        <c:v>835.005</c:v>
                      </c:pt>
                      <c:pt idx="2088">
                        <c:v>835.404</c:v>
                      </c:pt>
                      <c:pt idx="2089">
                        <c:v>835.80499999999995</c:v>
                      </c:pt>
                      <c:pt idx="2090">
                        <c:v>836.20500000000004</c:v>
                      </c:pt>
                      <c:pt idx="2091">
                        <c:v>836.60400000000004</c:v>
                      </c:pt>
                      <c:pt idx="2092">
                        <c:v>837.005</c:v>
                      </c:pt>
                      <c:pt idx="2093">
                        <c:v>837.404</c:v>
                      </c:pt>
                      <c:pt idx="2094">
                        <c:v>837.80499999999995</c:v>
                      </c:pt>
                      <c:pt idx="2095">
                        <c:v>838.20500000000004</c:v>
                      </c:pt>
                      <c:pt idx="2096">
                        <c:v>838.60500000000002</c:v>
                      </c:pt>
                      <c:pt idx="2097">
                        <c:v>839.005</c:v>
                      </c:pt>
                      <c:pt idx="2098">
                        <c:v>839.40499999999997</c:v>
                      </c:pt>
                      <c:pt idx="2099">
                        <c:v>839.80499999999995</c:v>
                      </c:pt>
                      <c:pt idx="2100">
                        <c:v>840.20500000000004</c:v>
                      </c:pt>
                      <c:pt idx="2101">
                        <c:v>840.60500000000002</c:v>
                      </c:pt>
                      <c:pt idx="2102">
                        <c:v>841.005</c:v>
                      </c:pt>
                      <c:pt idx="2103">
                        <c:v>841.40499999999997</c:v>
                      </c:pt>
                      <c:pt idx="2104">
                        <c:v>841.80499999999995</c:v>
                      </c:pt>
                      <c:pt idx="2105">
                        <c:v>842.20500000000004</c:v>
                      </c:pt>
                      <c:pt idx="2106">
                        <c:v>842.60500000000002</c:v>
                      </c:pt>
                      <c:pt idx="2107">
                        <c:v>843.005</c:v>
                      </c:pt>
                      <c:pt idx="2108">
                        <c:v>843.40499999999997</c:v>
                      </c:pt>
                      <c:pt idx="2109">
                        <c:v>843.80499999999995</c:v>
                      </c:pt>
                      <c:pt idx="2110">
                        <c:v>844.20500000000004</c:v>
                      </c:pt>
                      <c:pt idx="2111">
                        <c:v>844.60500000000002</c:v>
                      </c:pt>
                      <c:pt idx="2112">
                        <c:v>845.005</c:v>
                      </c:pt>
                      <c:pt idx="2113">
                        <c:v>845.40499999999997</c:v>
                      </c:pt>
                      <c:pt idx="2114">
                        <c:v>845.80499999999995</c:v>
                      </c:pt>
                      <c:pt idx="2115">
                        <c:v>846.20500000000004</c:v>
                      </c:pt>
                      <c:pt idx="2116">
                        <c:v>846.60500000000002</c:v>
                      </c:pt>
                      <c:pt idx="2117">
                        <c:v>847.005</c:v>
                      </c:pt>
                      <c:pt idx="2118">
                        <c:v>847.40499999999997</c:v>
                      </c:pt>
                      <c:pt idx="2119">
                        <c:v>847.80499999999995</c:v>
                      </c:pt>
                      <c:pt idx="2120">
                        <c:v>848.20500000000004</c:v>
                      </c:pt>
                      <c:pt idx="2121">
                        <c:v>848.60500000000002</c:v>
                      </c:pt>
                      <c:pt idx="2122">
                        <c:v>849.005</c:v>
                      </c:pt>
                      <c:pt idx="2123">
                        <c:v>849.40499999999997</c:v>
                      </c:pt>
                      <c:pt idx="2124">
                        <c:v>849.80499999999995</c:v>
                      </c:pt>
                      <c:pt idx="2125">
                        <c:v>850.20500000000004</c:v>
                      </c:pt>
                      <c:pt idx="2126">
                        <c:v>850.60500000000002</c:v>
                      </c:pt>
                      <c:pt idx="2127">
                        <c:v>851.005</c:v>
                      </c:pt>
                      <c:pt idx="2128">
                        <c:v>851.40499999999997</c:v>
                      </c:pt>
                      <c:pt idx="2129">
                        <c:v>851.80499999999995</c:v>
                      </c:pt>
                      <c:pt idx="2130">
                        <c:v>852.20500000000004</c:v>
                      </c:pt>
                      <c:pt idx="2131">
                        <c:v>852.60500000000002</c:v>
                      </c:pt>
                      <c:pt idx="2132">
                        <c:v>853.005</c:v>
                      </c:pt>
                      <c:pt idx="2133">
                        <c:v>853.40499999999997</c:v>
                      </c:pt>
                      <c:pt idx="2134">
                        <c:v>853.80499999999995</c:v>
                      </c:pt>
                      <c:pt idx="2135">
                        <c:v>854.20500000000004</c:v>
                      </c:pt>
                      <c:pt idx="2136">
                        <c:v>854.60599999999999</c:v>
                      </c:pt>
                      <c:pt idx="2137">
                        <c:v>855.00599999999997</c:v>
                      </c:pt>
                      <c:pt idx="2138">
                        <c:v>855.40599999999995</c:v>
                      </c:pt>
                      <c:pt idx="2139">
                        <c:v>855.80600000000004</c:v>
                      </c:pt>
                      <c:pt idx="2140">
                        <c:v>856.20600000000002</c:v>
                      </c:pt>
                      <c:pt idx="2141">
                        <c:v>856.60599999999999</c:v>
                      </c:pt>
                      <c:pt idx="2142">
                        <c:v>857.00599999999997</c:v>
                      </c:pt>
                      <c:pt idx="2143">
                        <c:v>857.40599999999995</c:v>
                      </c:pt>
                      <c:pt idx="2144">
                        <c:v>857.80600000000004</c:v>
                      </c:pt>
                      <c:pt idx="2145">
                        <c:v>858.20600000000002</c:v>
                      </c:pt>
                      <c:pt idx="2146">
                        <c:v>858.60599999999999</c:v>
                      </c:pt>
                      <c:pt idx="2147">
                        <c:v>859.00599999999997</c:v>
                      </c:pt>
                      <c:pt idx="2148">
                        <c:v>859.40599999999995</c:v>
                      </c:pt>
                      <c:pt idx="2149">
                        <c:v>859.80600000000004</c:v>
                      </c:pt>
                      <c:pt idx="2150">
                        <c:v>860.20600000000002</c:v>
                      </c:pt>
                      <c:pt idx="2151">
                        <c:v>860.60599999999999</c:v>
                      </c:pt>
                      <c:pt idx="2152">
                        <c:v>861.00599999999997</c:v>
                      </c:pt>
                      <c:pt idx="2153">
                        <c:v>861.40599999999995</c:v>
                      </c:pt>
                      <c:pt idx="2154">
                        <c:v>861.80600000000004</c:v>
                      </c:pt>
                      <c:pt idx="2155">
                        <c:v>862.20600000000002</c:v>
                      </c:pt>
                      <c:pt idx="2156">
                        <c:v>862.60599999999999</c:v>
                      </c:pt>
                      <c:pt idx="2157">
                        <c:v>863.00599999999997</c:v>
                      </c:pt>
                      <c:pt idx="2158">
                        <c:v>863.40599999999995</c:v>
                      </c:pt>
                      <c:pt idx="2159">
                        <c:v>863.80600000000004</c:v>
                      </c:pt>
                      <c:pt idx="2160">
                        <c:v>864.20600000000002</c:v>
                      </c:pt>
                      <c:pt idx="2161">
                        <c:v>864.60599999999999</c:v>
                      </c:pt>
                      <c:pt idx="2162">
                        <c:v>865.00599999999997</c:v>
                      </c:pt>
                      <c:pt idx="2163">
                        <c:v>865.40599999999995</c:v>
                      </c:pt>
                      <c:pt idx="2164">
                        <c:v>865.80600000000004</c:v>
                      </c:pt>
                      <c:pt idx="2165">
                        <c:v>866.20600000000002</c:v>
                      </c:pt>
                      <c:pt idx="2166">
                        <c:v>866.60599999999999</c:v>
                      </c:pt>
                      <c:pt idx="2167">
                        <c:v>867.00599999999997</c:v>
                      </c:pt>
                      <c:pt idx="2168">
                        <c:v>867.40599999999995</c:v>
                      </c:pt>
                      <c:pt idx="2169">
                        <c:v>867.80600000000004</c:v>
                      </c:pt>
                      <c:pt idx="2170">
                        <c:v>868.20600000000002</c:v>
                      </c:pt>
                      <c:pt idx="2171">
                        <c:v>868.60599999999999</c:v>
                      </c:pt>
                      <c:pt idx="2172">
                        <c:v>869.00599999999997</c:v>
                      </c:pt>
                      <c:pt idx="2173">
                        <c:v>869.40599999999995</c:v>
                      </c:pt>
                      <c:pt idx="2174">
                        <c:v>869.80600000000004</c:v>
                      </c:pt>
                      <c:pt idx="2175">
                        <c:v>870.20600000000002</c:v>
                      </c:pt>
                      <c:pt idx="2176">
                        <c:v>870.60599999999999</c:v>
                      </c:pt>
                      <c:pt idx="2177">
                        <c:v>871.00599999999997</c:v>
                      </c:pt>
                      <c:pt idx="2178">
                        <c:v>871.40599999999995</c:v>
                      </c:pt>
                      <c:pt idx="2179">
                        <c:v>871.80600000000004</c:v>
                      </c:pt>
                      <c:pt idx="2180">
                        <c:v>872.20600000000002</c:v>
                      </c:pt>
                      <c:pt idx="2181">
                        <c:v>872.60599999999999</c:v>
                      </c:pt>
                      <c:pt idx="2182">
                        <c:v>873.00599999999997</c:v>
                      </c:pt>
                      <c:pt idx="2183">
                        <c:v>873.40599999999995</c:v>
                      </c:pt>
                      <c:pt idx="2184">
                        <c:v>873.80600000000004</c:v>
                      </c:pt>
                      <c:pt idx="2185">
                        <c:v>874.20600000000002</c:v>
                      </c:pt>
                      <c:pt idx="2186">
                        <c:v>874.60599999999999</c:v>
                      </c:pt>
                      <c:pt idx="2187">
                        <c:v>875.00599999999997</c:v>
                      </c:pt>
                      <c:pt idx="2188">
                        <c:v>875.40599999999995</c:v>
                      </c:pt>
                      <c:pt idx="2189">
                        <c:v>875.80600000000004</c:v>
                      </c:pt>
                      <c:pt idx="2190">
                        <c:v>876.20600000000002</c:v>
                      </c:pt>
                      <c:pt idx="2191">
                        <c:v>876.60599999999999</c:v>
                      </c:pt>
                      <c:pt idx="2192">
                        <c:v>877.00599999999997</c:v>
                      </c:pt>
                      <c:pt idx="2193">
                        <c:v>877.40599999999995</c:v>
                      </c:pt>
                      <c:pt idx="2194">
                        <c:v>877.80600000000004</c:v>
                      </c:pt>
                      <c:pt idx="2195">
                        <c:v>878.20600000000002</c:v>
                      </c:pt>
                      <c:pt idx="2196">
                        <c:v>878.60599999999999</c:v>
                      </c:pt>
                      <c:pt idx="2197">
                        <c:v>879.00599999999997</c:v>
                      </c:pt>
                      <c:pt idx="2198">
                        <c:v>879.40599999999995</c:v>
                      </c:pt>
                      <c:pt idx="2199">
                        <c:v>879.80600000000004</c:v>
                      </c:pt>
                      <c:pt idx="2200">
                        <c:v>880.20600000000002</c:v>
                      </c:pt>
                      <c:pt idx="2201">
                        <c:v>880.60599999999999</c:v>
                      </c:pt>
                      <c:pt idx="2202">
                        <c:v>881.00599999999997</c:v>
                      </c:pt>
                      <c:pt idx="2203">
                        <c:v>881.40599999999995</c:v>
                      </c:pt>
                      <c:pt idx="2204">
                        <c:v>881.80600000000004</c:v>
                      </c:pt>
                      <c:pt idx="2205">
                        <c:v>882.20600000000002</c:v>
                      </c:pt>
                      <c:pt idx="2206">
                        <c:v>882.60699999999997</c:v>
                      </c:pt>
                      <c:pt idx="2207">
                        <c:v>883.00699999999995</c:v>
                      </c:pt>
                      <c:pt idx="2208">
                        <c:v>883.40700000000004</c:v>
                      </c:pt>
                      <c:pt idx="2209">
                        <c:v>883.80700000000002</c:v>
                      </c:pt>
                      <c:pt idx="2210">
                        <c:v>884.20699999999999</c:v>
                      </c:pt>
                      <c:pt idx="2211">
                        <c:v>884.60699999999997</c:v>
                      </c:pt>
                      <c:pt idx="2212">
                        <c:v>885.00699999999995</c:v>
                      </c:pt>
                      <c:pt idx="2213">
                        <c:v>885.40700000000004</c:v>
                      </c:pt>
                      <c:pt idx="2214">
                        <c:v>885.80700000000002</c:v>
                      </c:pt>
                      <c:pt idx="2215">
                        <c:v>886.20699999999999</c:v>
                      </c:pt>
                      <c:pt idx="2216">
                        <c:v>886.60900000000004</c:v>
                      </c:pt>
                      <c:pt idx="2217">
                        <c:v>887.00900000000001</c:v>
                      </c:pt>
                      <c:pt idx="2218">
                        <c:v>887.40899999999999</c:v>
                      </c:pt>
                      <c:pt idx="2219">
                        <c:v>887.80899999999997</c:v>
                      </c:pt>
                      <c:pt idx="2220">
                        <c:v>888.20899999999995</c:v>
                      </c:pt>
                      <c:pt idx="2221">
                        <c:v>888.60900000000004</c:v>
                      </c:pt>
                      <c:pt idx="2222">
                        <c:v>889.00900000000001</c:v>
                      </c:pt>
                      <c:pt idx="2223">
                        <c:v>889.40899999999999</c:v>
                      </c:pt>
                      <c:pt idx="2224">
                        <c:v>889.80899999999997</c:v>
                      </c:pt>
                      <c:pt idx="2225">
                        <c:v>890.20899999999995</c:v>
                      </c:pt>
                      <c:pt idx="2226">
                        <c:v>890.60900000000004</c:v>
                      </c:pt>
                      <c:pt idx="2227">
                        <c:v>891.00900000000001</c:v>
                      </c:pt>
                      <c:pt idx="2228">
                        <c:v>891.40899999999999</c:v>
                      </c:pt>
                      <c:pt idx="2229">
                        <c:v>891.80899999999997</c:v>
                      </c:pt>
                      <c:pt idx="2230">
                        <c:v>892.20899999999995</c:v>
                      </c:pt>
                      <c:pt idx="2231">
                        <c:v>892.60900000000004</c:v>
                      </c:pt>
                      <c:pt idx="2232">
                        <c:v>893.00900000000001</c:v>
                      </c:pt>
                      <c:pt idx="2233">
                        <c:v>893.40899999999999</c:v>
                      </c:pt>
                      <c:pt idx="2234">
                        <c:v>893.80899999999997</c:v>
                      </c:pt>
                      <c:pt idx="2235">
                        <c:v>894.20899999999995</c:v>
                      </c:pt>
                      <c:pt idx="2236">
                        <c:v>894.60900000000004</c:v>
                      </c:pt>
                      <c:pt idx="2237">
                        <c:v>895.00900000000001</c:v>
                      </c:pt>
                      <c:pt idx="2238">
                        <c:v>895.40899999999999</c:v>
                      </c:pt>
                      <c:pt idx="2239">
                        <c:v>895.80899999999997</c:v>
                      </c:pt>
                      <c:pt idx="2240">
                        <c:v>896.20899999999995</c:v>
                      </c:pt>
                      <c:pt idx="2241">
                        <c:v>896.60900000000004</c:v>
                      </c:pt>
                      <c:pt idx="2242">
                        <c:v>897.00900000000001</c:v>
                      </c:pt>
                      <c:pt idx="2243">
                        <c:v>897.40899999999999</c:v>
                      </c:pt>
                      <c:pt idx="2244">
                        <c:v>897.80899999999997</c:v>
                      </c:pt>
                      <c:pt idx="2245">
                        <c:v>898.20899999999995</c:v>
                      </c:pt>
                      <c:pt idx="2246">
                        <c:v>898.60900000000004</c:v>
                      </c:pt>
                      <c:pt idx="2247">
                        <c:v>899.00900000000001</c:v>
                      </c:pt>
                      <c:pt idx="2248">
                        <c:v>899.40899999999999</c:v>
                      </c:pt>
                      <c:pt idx="2249">
                        <c:v>899.80899999999997</c:v>
                      </c:pt>
                      <c:pt idx="2250">
                        <c:v>900.20899999999995</c:v>
                      </c:pt>
                      <c:pt idx="2251">
                        <c:v>900.60900000000004</c:v>
                      </c:pt>
                      <c:pt idx="2252">
                        <c:v>901.00900000000001</c:v>
                      </c:pt>
                      <c:pt idx="2253">
                        <c:v>901.40899999999999</c:v>
                      </c:pt>
                      <c:pt idx="2254">
                        <c:v>901.80899999999997</c:v>
                      </c:pt>
                      <c:pt idx="2255">
                        <c:v>902.20899999999995</c:v>
                      </c:pt>
                      <c:pt idx="2256">
                        <c:v>902.60900000000004</c:v>
                      </c:pt>
                      <c:pt idx="2257">
                        <c:v>903.00900000000001</c:v>
                      </c:pt>
                      <c:pt idx="2258">
                        <c:v>903.40899999999999</c:v>
                      </c:pt>
                      <c:pt idx="2259">
                        <c:v>903.80899999999997</c:v>
                      </c:pt>
                      <c:pt idx="2260">
                        <c:v>904.20899999999995</c:v>
                      </c:pt>
                      <c:pt idx="2261">
                        <c:v>904.60900000000004</c:v>
                      </c:pt>
                      <c:pt idx="2262">
                        <c:v>905.00900000000001</c:v>
                      </c:pt>
                      <c:pt idx="2263">
                        <c:v>905.40899999999999</c:v>
                      </c:pt>
                      <c:pt idx="2264">
                        <c:v>905.80899999999997</c:v>
                      </c:pt>
                      <c:pt idx="2265">
                        <c:v>906.20899999999995</c:v>
                      </c:pt>
                      <c:pt idx="2266">
                        <c:v>906.60900000000004</c:v>
                      </c:pt>
                      <c:pt idx="2267">
                        <c:v>907.00900000000001</c:v>
                      </c:pt>
                      <c:pt idx="2268">
                        <c:v>907.40899999999999</c:v>
                      </c:pt>
                      <c:pt idx="2269">
                        <c:v>907.80899999999997</c:v>
                      </c:pt>
                      <c:pt idx="2270">
                        <c:v>908.20899999999995</c:v>
                      </c:pt>
                      <c:pt idx="2271">
                        <c:v>908.60900000000004</c:v>
                      </c:pt>
                      <c:pt idx="2272">
                        <c:v>909.00900000000001</c:v>
                      </c:pt>
                      <c:pt idx="2273">
                        <c:v>909.40899999999999</c:v>
                      </c:pt>
                      <c:pt idx="2274">
                        <c:v>909.80899999999997</c:v>
                      </c:pt>
                      <c:pt idx="2275">
                        <c:v>910.20899999999995</c:v>
                      </c:pt>
                      <c:pt idx="2276">
                        <c:v>910.60900000000004</c:v>
                      </c:pt>
                      <c:pt idx="2277">
                        <c:v>911.00900000000001</c:v>
                      </c:pt>
                      <c:pt idx="2278">
                        <c:v>911.40899999999999</c:v>
                      </c:pt>
                      <c:pt idx="2279">
                        <c:v>911.80899999999997</c:v>
                      </c:pt>
                      <c:pt idx="2280">
                        <c:v>912.20899999999995</c:v>
                      </c:pt>
                      <c:pt idx="2281">
                        <c:v>912.60900000000004</c:v>
                      </c:pt>
                      <c:pt idx="2282">
                        <c:v>913.00900000000001</c:v>
                      </c:pt>
                      <c:pt idx="2283">
                        <c:v>913.40899999999999</c:v>
                      </c:pt>
                      <c:pt idx="2284">
                        <c:v>913.80899999999997</c:v>
                      </c:pt>
                      <c:pt idx="2285">
                        <c:v>914.20899999999995</c:v>
                      </c:pt>
                      <c:pt idx="2286">
                        <c:v>914.60900000000004</c:v>
                      </c:pt>
                      <c:pt idx="2287">
                        <c:v>915.00900000000001</c:v>
                      </c:pt>
                      <c:pt idx="2288">
                        <c:v>915.40899999999999</c:v>
                      </c:pt>
                      <c:pt idx="2289">
                        <c:v>915.80899999999997</c:v>
                      </c:pt>
                      <c:pt idx="2290">
                        <c:v>916.20899999999995</c:v>
                      </c:pt>
                      <c:pt idx="2291">
                        <c:v>916.60900000000004</c:v>
                      </c:pt>
                      <c:pt idx="2292">
                        <c:v>917.00900000000001</c:v>
                      </c:pt>
                      <c:pt idx="2293">
                        <c:v>917.40899999999999</c:v>
                      </c:pt>
                      <c:pt idx="2294">
                        <c:v>917.80899999999997</c:v>
                      </c:pt>
                      <c:pt idx="2295">
                        <c:v>918.20899999999995</c:v>
                      </c:pt>
                      <c:pt idx="2296">
                        <c:v>918.61099999999999</c:v>
                      </c:pt>
                      <c:pt idx="2297">
                        <c:v>919.01099999999997</c:v>
                      </c:pt>
                      <c:pt idx="2298">
                        <c:v>919.41099999999994</c:v>
                      </c:pt>
                      <c:pt idx="2299">
                        <c:v>919.81100000000004</c:v>
                      </c:pt>
                      <c:pt idx="2300">
                        <c:v>920.21100000000001</c:v>
                      </c:pt>
                      <c:pt idx="2301">
                        <c:v>920.61099999999999</c:v>
                      </c:pt>
                      <c:pt idx="2302">
                        <c:v>921.01099999999997</c:v>
                      </c:pt>
                      <c:pt idx="2303">
                        <c:v>921.41099999999994</c:v>
                      </c:pt>
                      <c:pt idx="2304">
                        <c:v>921.81100000000004</c:v>
                      </c:pt>
                      <c:pt idx="2305">
                        <c:v>922.21100000000001</c:v>
                      </c:pt>
                      <c:pt idx="2306">
                        <c:v>922.61199999999997</c:v>
                      </c:pt>
                      <c:pt idx="2307">
                        <c:v>923.01199999999994</c:v>
                      </c:pt>
                      <c:pt idx="2308">
                        <c:v>923.41200000000003</c:v>
                      </c:pt>
                      <c:pt idx="2309">
                        <c:v>923.81200000000001</c:v>
                      </c:pt>
                      <c:pt idx="2310">
                        <c:v>924.21199999999999</c:v>
                      </c:pt>
                      <c:pt idx="2311">
                        <c:v>924.61199999999997</c:v>
                      </c:pt>
                      <c:pt idx="2312">
                        <c:v>925.01199999999994</c:v>
                      </c:pt>
                      <c:pt idx="2313">
                        <c:v>925.41200000000003</c:v>
                      </c:pt>
                      <c:pt idx="2314">
                        <c:v>925.81200000000001</c:v>
                      </c:pt>
                      <c:pt idx="2315">
                        <c:v>926.21199999999999</c:v>
                      </c:pt>
                      <c:pt idx="2316">
                        <c:v>926.61199999999997</c:v>
                      </c:pt>
                      <c:pt idx="2317">
                        <c:v>927.01199999999994</c:v>
                      </c:pt>
                      <c:pt idx="2318">
                        <c:v>927.41200000000003</c:v>
                      </c:pt>
                      <c:pt idx="2319">
                        <c:v>927.81200000000001</c:v>
                      </c:pt>
                      <c:pt idx="2320">
                        <c:v>928.21199999999999</c:v>
                      </c:pt>
                      <c:pt idx="2321">
                        <c:v>928.61199999999997</c:v>
                      </c:pt>
                      <c:pt idx="2322">
                        <c:v>929.01199999999994</c:v>
                      </c:pt>
                      <c:pt idx="2323">
                        <c:v>929.41200000000003</c:v>
                      </c:pt>
                      <c:pt idx="2324">
                        <c:v>929.81200000000001</c:v>
                      </c:pt>
                      <c:pt idx="2325">
                        <c:v>930.21199999999999</c:v>
                      </c:pt>
                      <c:pt idx="2326">
                        <c:v>930.61199999999997</c:v>
                      </c:pt>
                      <c:pt idx="2327">
                        <c:v>931.01199999999994</c:v>
                      </c:pt>
                      <c:pt idx="2328">
                        <c:v>931.41200000000003</c:v>
                      </c:pt>
                      <c:pt idx="2329">
                        <c:v>931.81200000000001</c:v>
                      </c:pt>
                      <c:pt idx="2330">
                        <c:v>932.21199999999999</c:v>
                      </c:pt>
                      <c:pt idx="2331">
                        <c:v>932.61199999999997</c:v>
                      </c:pt>
                      <c:pt idx="2332">
                        <c:v>933.01199999999994</c:v>
                      </c:pt>
                      <c:pt idx="2333">
                        <c:v>933.41200000000003</c:v>
                      </c:pt>
                      <c:pt idx="2334">
                        <c:v>933.81200000000001</c:v>
                      </c:pt>
                      <c:pt idx="2335">
                        <c:v>934.21199999999999</c:v>
                      </c:pt>
                      <c:pt idx="2336">
                        <c:v>934.61199999999997</c:v>
                      </c:pt>
                      <c:pt idx="2337">
                        <c:v>935.01199999999994</c:v>
                      </c:pt>
                      <c:pt idx="2338">
                        <c:v>935.41200000000003</c:v>
                      </c:pt>
                      <c:pt idx="2339">
                        <c:v>935.81200000000001</c:v>
                      </c:pt>
                      <c:pt idx="2340">
                        <c:v>936.21199999999999</c:v>
                      </c:pt>
                      <c:pt idx="2341">
                        <c:v>936.61199999999997</c:v>
                      </c:pt>
                      <c:pt idx="2342">
                        <c:v>937.01199999999994</c:v>
                      </c:pt>
                      <c:pt idx="2343">
                        <c:v>937.41200000000003</c:v>
                      </c:pt>
                      <c:pt idx="2344">
                        <c:v>937.81200000000001</c:v>
                      </c:pt>
                      <c:pt idx="2345">
                        <c:v>938.21199999999999</c:v>
                      </c:pt>
                      <c:pt idx="2346">
                        <c:v>938.61199999999997</c:v>
                      </c:pt>
                      <c:pt idx="2347">
                        <c:v>939.01199999999994</c:v>
                      </c:pt>
                      <c:pt idx="2348">
                        <c:v>939.41200000000003</c:v>
                      </c:pt>
                      <c:pt idx="2349">
                        <c:v>939.81200000000001</c:v>
                      </c:pt>
                      <c:pt idx="2350">
                        <c:v>940.21199999999999</c:v>
                      </c:pt>
                      <c:pt idx="2351">
                        <c:v>940.61199999999997</c:v>
                      </c:pt>
                      <c:pt idx="2352">
                        <c:v>941.01199999999994</c:v>
                      </c:pt>
                      <c:pt idx="2353">
                        <c:v>941.41200000000003</c:v>
                      </c:pt>
                      <c:pt idx="2354">
                        <c:v>941.81200000000001</c:v>
                      </c:pt>
                      <c:pt idx="2355">
                        <c:v>942.21199999999999</c:v>
                      </c:pt>
                      <c:pt idx="2356">
                        <c:v>942.61199999999997</c:v>
                      </c:pt>
                      <c:pt idx="2357">
                        <c:v>943.01199999999994</c:v>
                      </c:pt>
                      <c:pt idx="2358">
                        <c:v>943.41200000000003</c:v>
                      </c:pt>
                      <c:pt idx="2359">
                        <c:v>943.81200000000001</c:v>
                      </c:pt>
                      <c:pt idx="2360">
                        <c:v>944.21199999999999</c:v>
                      </c:pt>
                      <c:pt idx="2361">
                        <c:v>944.61199999999997</c:v>
                      </c:pt>
                      <c:pt idx="2362">
                        <c:v>945.01199999999994</c:v>
                      </c:pt>
                      <c:pt idx="2363">
                        <c:v>945.41200000000003</c:v>
                      </c:pt>
                      <c:pt idx="2364">
                        <c:v>945.81200000000001</c:v>
                      </c:pt>
                      <c:pt idx="2365">
                        <c:v>946.21199999999999</c:v>
                      </c:pt>
                      <c:pt idx="2366">
                        <c:v>946.61199999999997</c:v>
                      </c:pt>
                      <c:pt idx="2367">
                        <c:v>947.01199999999994</c:v>
                      </c:pt>
                      <c:pt idx="2368">
                        <c:v>947.41200000000003</c:v>
                      </c:pt>
                      <c:pt idx="2369">
                        <c:v>947.81200000000001</c:v>
                      </c:pt>
                      <c:pt idx="2370">
                        <c:v>948.21199999999999</c:v>
                      </c:pt>
                      <c:pt idx="2371">
                        <c:v>948.61199999999997</c:v>
                      </c:pt>
                      <c:pt idx="2372">
                        <c:v>949.01199999999994</c:v>
                      </c:pt>
                      <c:pt idx="2373">
                        <c:v>949.41200000000003</c:v>
                      </c:pt>
                      <c:pt idx="2374">
                        <c:v>949.81200000000001</c:v>
                      </c:pt>
                      <c:pt idx="2375">
                        <c:v>950.21199999999999</c:v>
                      </c:pt>
                      <c:pt idx="2376">
                        <c:v>950.61500000000001</c:v>
                      </c:pt>
                      <c:pt idx="2377">
                        <c:v>951.01400000000001</c:v>
                      </c:pt>
                      <c:pt idx="2378">
                        <c:v>951.41399999999999</c:v>
                      </c:pt>
                      <c:pt idx="2379">
                        <c:v>951.81399999999996</c:v>
                      </c:pt>
                      <c:pt idx="2380">
                        <c:v>952.21400000000006</c:v>
                      </c:pt>
                      <c:pt idx="2381">
                        <c:v>952.61400000000003</c:v>
                      </c:pt>
                      <c:pt idx="2382">
                        <c:v>953.01400000000001</c:v>
                      </c:pt>
                      <c:pt idx="2383">
                        <c:v>953.41399999999999</c:v>
                      </c:pt>
                      <c:pt idx="2384">
                        <c:v>953.81399999999996</c:v>
                      </c:pt>
                      <c:pt idx="2385">
                        <c:v>954.21400000000006</c:v>
                      </c:pt>
                      <c:pt idx="2386">
                        <c:v>954.61500000000001</c:v>
                      </c:pt>
                      <c:pt idx="2387">
                        <c:v>955.01499999999999</c:v>
                      </c:pt>
                      <c:pt idx="2388">
                        <c:v>955.41499999999996</c:v>
                      </c:pt>
                      <c:pt idx="2389">
                        <c:v>955.81500000000005</c:v>
                      </c:pt>
                      <c:pt idx="2390">
                        <c:v>956.21400000000006</c:v>
                      </c:pt>
                      <c:pt idx="2391">
                        <c:v>956.61500000000001</c:v>
                      </c:pt>
                      <c:pt idx="2392">
                        <c:v>957.01499999999999</c:v>
                      </c:pt>
                      <c:pt idx="2393">
                        <c:v>957.41499999999996</c:v>
                      </c:pt>
                      <c:pt idx="2394">
                        <c:v>957.81500000000005</c:v>
                      </c:pt>
                      <c:pt idx="2395">
                        <c:v>958.21500000000003</c:v>
                      </c:pt>
                      <c:pt idx="2396">
                        <c:v>958.61500000000001</c:v>
                      </c:pt>
                      <c:pt idx="2397">
                        <c:v>959.01499999999999</c:v>
                      </c:pt>
                      <c:pt idx="2398">
                        <c:v>959.41499999999996</c:v>
                      </c:pt>
                      <c:pt idx="2399">
                        <c:v>959.81500000000005</c:v>
                      </c:pt>
                      <c:pt idx="2400">
                        <c:v>960.21500000000003</c:v>
                      </c:pt>
                      <c:pt idx="2401">
                        <c:v>960.61500000000001</c:v>
                      </c:pt>
                      <c:pt idx="2402">
                        <c:v>961.01499999999999</c:v>
                      </c:pt>
                      <c:pt idx="2403">
                        <c:v>961.41499999999996</c:v>
                      </c:pt>
                      <c:pt idx="2404">
                        <c:v>961.81500000000005</c:v>
                      </c:pt>
                      <c:pt idx="2405">
                        <c:v>962.21500000000003</c:v>
                      </c:pt>
                      <c:pt idx="2406">
                        <c:v>962.61500000000001</c:v>
                      </c:pt>
                      <c:pt idx="2407">
                        <c:v>963.01499999999999</c:v>
                      </c:pt>
                      <c:pt idx="2408">
                        <c:v>963.41499999999996</c:v>
                      </c:pt>
                      <c:pt idx="2409">
                        <c:v>963.81500000000005</c:v>
                      </c:pt>
                      <c:pt idx="2410">
                        <c:v>964.21500000000003</c:v>
                      </c:pt>
                      <c:pt idx="2411">
                        <c:v>964.61500000000001</c:v>
                      </c:pt>
                      <c:pt idx="2412">
                        <c:v>965.01499999999999</c:v>
                      </c:pt>
                      <c:pt idx="2413">
                        <c:v>965.41499999999996</c:v>
                      </c:pt>
                      <c:pt idx="2414">
                        <c:v>965.81500000000005</c:v>
                      </c:pt>
                      <c:pt idx="2415">
                        <c:v>966.21500000000003</c:v>
                      </c:pt>
                      <c:pt idx="2416">
                        <c:v>966.61500000000001</c:v>
                      </c:pt>
                      <c:pt idx="2417">
                        <c:v>967.01499999999999</c:v>
                      </c:pt>
                      <c:pt idx="2418">
                        <c:v>967.41499999999996</c:v>
                      </c:pt>
                      <c:pt idx="2419">
                        <c:v>967.81500000000005</c:v>
                      </c:pt>
                      <c:pt idx="2420">
                        <c:v>968.21500000000003</c:v>
                      </c:pt>
                      <c:pt idx="2421">
                        <c:v>968.61500000000001</c:v>
                      </c:pt>
                      <c:pt idx="2422">
                        <c:v>969.01499999999999</c:v>
                      </c:pt>
                      <c:pt idx="2423">
                        <c:v>969.41499999999996</c:v>
                      </c:pt>
                      <c:pt idx="2424">
                        <c:v>969.81500000000005</c:v>
                      </c:pt>
                      <c:pt idx="2425">
                        <c:v>970.21500000000003</c:v>
                      </c:pt>
                      <c:pt idx="2426">
                        <c:v>970.61500000000001</c:v>
                      </c:pt>
                      <c:pt idx="2427">
                        <c:v>971.01499999999999</c:v>
                      </c:pt>
                      <c:pt idx="2428">
                        <c:v>971.41499999999996</c:v>
                      </c:pt>
                      <c:pt idx="2429">
                        <c:v>971.81500000000005</c:v>
                      </c:pt>
                      <c:pt idx="2430">
                        <c:v>972.21500000000003</c:v>
                      </c:pt>
                      <c:pt idx="2431">
                        <c:v>972.61500000000001</c:v>
                      </c:pt>
                      <c:pt idx="2432">
                        <c:v>973.01499999999999</c:v>
                      </c:pt>
                      <c:pt idx="2433">
                        <c:v>973.41499999999996</c:v>
                      </c:pt>
                      <c:pt idx="2434">
                        <c:v>973.81500000000005</c:v>
                      </c:pt>
                      <c:pt idx="2435">
                        <c:v>974.21500000000003</c:v>
                      </c:pt>
                      <c:pt idx="2436">
                        <c:v>974.61599999999999</c:v>
                      </c:pt>
                      <c:pt idx="2437">
                        <c:v>975.01599999999996</c:v>
                      </c:pt>
                      <c:pt idx="2438">
                        <c:v>975.41600000000005</c:v>
                      </c:pt>
                      <c:pt idx="2439">
                        <c:v>975.81600000000003</c:v>
                      </c:pt>
                      <c:pt idx="2440">
                        <c:v>976.21600000000001</c:v>
                      </c:pt>
                      <c:pt idx="2441">
                        <c:v>976.61500000000001</c:v>
                      </c:pt>
                      <c:pt idx="2442">
                        <c:v>977.01599999999996</c:v>
                      </c:pt>
                      <c:pt idx="2443">
                        <c:v>977.41600000000005</c:v>
                      </c:pt>
                      <c:pt idx="2444">
                        <c:v>977.81600000000003</c:v>
                      </c:pt>
                      <c:pt idx="2445">
                        <c:v>978.21600000000001</c:v>
                      </c:pt>
                      <c:pt idx="2446">
                        <c:v>978.61599999999999</c:v>
                      </c:pt>
                      <c:pt idx="2447">
                        <c:v>979.01599999999996</c:v>
                      </c:pt>
                      <c:pt idx="2448">
                        <c:v>979.41600000000005</c:v>
                      </c:pt>
                      <c:pt idx="2449">
                        <c:v>979.81600000000003</c:v>
                      </c:pt>
                      <c:pt idx="2450">
                        <c:v>980.21600000000001</c:v>
                      </c:pt>
                      <c:pt idx="2451">
                        <c:v>980.61500000000001</c:v>
                      </c:pt>
                      <c:pt idx="2452">
                        <c:v>981.01599999999996</c:v>
                      </c:pt>
                      <c:pt idx="2453">
                        <c:v>981.41600000000005</c:v>
                      </c:pt>
                      <c:pt idx="2454">
                        <c:v>981.81600000000003</c:v>
                      </c:pt>
                      <c:pt idx="2455">
                        <c:v>982.21600000000001</c:v>
                      </c:pt>
                      <c:pt idx="2456">
                        <c:v>982.61599999999999</c:v>
                      </c:pt>
                      <c:pt idx="2457">
                        <c:v>983.01599999999996</c:v>
                      </c:pt>
                      <c:pt idx="2458">
                        <c:v>983.41600000000005</c:v>
                      </c:pt>
                      <c:pt idx="2459">
                        <c:v>983.81600000000003</c:v>
                      </c:pt>
                      <c:pt idx="2460">
                        <c:v>984.21600000000001</c:v>
                      </c:pt>
                      <c:pt idx="2461">
                        <c:v>984.61599999999999</c:v>
                      </c:pt>
                      <c:pt idx="2462">
                        <c:v>985.01599999999996</c:v>
                      </c:pt>
                      <c:pt idx="2463">
                        <c:v>985.41600000000005</c:v>
                      </c:pt>
                      <c:pt idx="2464">
                        <c:v>985.81600000000003</c:v>
                      </c:pt>
                      <c:pt idx="2465">
                        <c:v>986.21600000000001</c:v>
                      </c:pt>
                      <c:pt idx="2466">
                        <c:v>986.61599999999999</c:v>
                      </c:pt>
                      <c:pt idx="2467">
                        <c:v>987.01599999999996</c:v>
                      </c:pt>
                      <c:pt idx="2468">
                        <c:v>987.41600000000005</c:v>
                      </c:pt>
                      <c:pt idx="2469">
                        <c:v>987.81600000000003</c:v>
                      </c:pt>
                      <c:pt idx="2470">
                        <c:v>988.21600000000001</c:v>
                      </c:pt>
                      <c:pt idx="2471">
                        <c:v>988.61599999999999</c:v>
                      </c:pt>
                      <c:pt idx="2472">
                        <c:v>989.01599999999996</c:v>
                      </c:pt>
                      <c:pt idx="2473">
                        <c:v>989.41600000000005</c:v>
                      </c:pt>
                      <c:pt idx="2474">
                        <c:v>989.81600000000003</c:v>
                      </c:pt>
                      <c:pt idx="2475">
                        <c:v>990.21600000000001</c:v>
                      </c:pt>
                      <c:pt idx="2476">
                        <c:v>990.61599999999999</c:v>
                      </c:pt>
                      <c:pt idx="2477">
                        <c:v>991.01599999999996</c:v>
                      </c:pt>
                      <c:pt idx="2478">
                        <c:v>991.41600000000005</c:v>
                      </c:pt>
                      <c:pt idx="2479">
                        <c:v>991.81600000000003</c:v>
                      </c:pt>
                      <c:pt idx="2480">
                        <c:v>992.21600000000001</c:v>
                      </c:pt>
                      <c:pt idx="2481">
                        <c:v>992.61599999999999</c:v>
                      </c:pt>
                      <c:pt idx="2482">
                        <c:v>993.01599999999996</c:v>
                      </c:pt>
                      <c:pt idx="2483">
                        <c:v>993.41600000000005</c:v>
                      </c:pt>
                      <c:pt idx="2484">
                        <c:v>993.81600000000003</c:v>
                      </c:pt>
                      <c:pt idx="2485">
                        <c:v>994.21600000000001</c:v>
                      </c:pt>
                      <c:pt idx="2486">
                        <c:v>994.61599999999999</c:v>
                      </c:pt>
                      <c:pt idx="2487">
                        <c:v>995.01599999999996</c:v>
                      </c:pt>
                      <c:pt idx="2488">
                        <c:v>995.41600000000005</c:v>
                      </c:pt>
                      <c:pt idx="2489">
                        <c:v>995.81600000000003</c:v>
                      </c:pt>
                      <c:pt idx="2490">
                        <c:v>996.21600000000001</c:v>
                      </c:pt>
                      <c:pt idx="2491">
                        <c:v>996.61599999999999</c:v>
                      </c:pt>
                      <c:pt idx="2492">
                        <c:v>997.01599999999996</c:v>
                      </c:pt>
                      <c:pt idx="2493">
                        <c:v>997.41600000000005</c:v>
                      </c:pt>
                      <c:pt idx="2494">
                        <c:v>997.81600000000003</c:v>
                      </c:pt>
                      <c:pt idx="2495">
                        <c:v>998.21600000000001</c:v>
                      </c:pt>
                      <c:pt idx="2496">
                        <c:v>998.61599999999999</c:v>
                      </c:pt>
                      <c:pt idx="2497">
                        <c:v>999.01599999999996</c:v>
                      </c:pt>
                      <c:pt idx="2498">
                        <c:v>999.41600000000005</c:v>
                      </c:pt>
                      <c:pt idx="2499">
                        <c:v>999.81600000000003</c:v>
                      </c:pt>
                      <c:pt idx="2500">
                        <c:v>1000.216</c:v>
                      </c:pt>
                      <c:pt idx="2501">
                        <c:v>1000.616</c:v>
                      </c:pt>
                      <c:pt idx="2502">
                        <c:v>1001.016</c:v>
                      </c:pt>
                      <c:pt idx="2503">
                        <c:v>1001.4160000000001</c:v>
                      </c:pt>
                      <c:pt idx="2504">
                        <c:v>1001.816</c:v>
                      </c:pt>
                      <c:pt idx="2505">
                        <c:v>1002.216</c:v>
                      </c:pt>
                      <c:pt idx="2506">
                        <c:v>1002.617</c:v>
                      </c:pt>
                      <c:pt idx="2507">
                        <c:v>1003.0170000000001</c:v>
                      </c:pt>
                      <c:pt idx="2508">
                        <c:v>1003.417</c:v>
                      </c:pt>
                      <c:pt idx="2509">
                        <c:v>1003.817</c:v>
                      </c:pt>
                      <c:pt idx="2510">
                        <c:v>1004.217</c:v>
                      </c:pt>
                      <c:pt idx="2511">
                        <c:v>1004.617</c:v>
                      </c:pt>
                      <c:pt idx="2512">
                        <c:v>1005.0170000000001</c:v>
                      </c:pt>
                      <c:pt idx="2513">
                        <c:v>1005.417</c:v>
                      </c:pt>
                      <c:pt idx="2514">
                        <c:v>1005.817</c:v>
                      </c:pt>
                      <c:pt idx="2515">
                        <c:v>1006.217</c:v>
                      </c:pt>
                      <c:pt idx="2516">
                        <c:v>1006.617</c:v>
                      </c:pt>
                      <c:pt idx="2517">
                        <c:v>1007.0170000000001</c:v>
                      </c:pt>
                      <c:pt idx="2518">
                        <c:v>1007.417</c:v>
                      </c:pt>
                      <c:pt idx="2519">
                        <c:v>1007.817</c:v>
                      </c:pt>
                      <c:pt idx="2520">
                        <c:v>1008.217</c:v>
                      </c:pt>
                      <c:pt idx="2521">
                        <c:v>1008.617</c:v>
                      </c:pt>
                      <c:pt idx="2522">
                        <c:v>1009.0170000000001</c:v>
                      </c:pt>
                      <c:pt idx="2523">
                        <c:v>1009.417</c:v>
                      </c:pt>
                      <c:pt idx="2524">
                        <c:v>1009.817</c:v>
                      </c:pt>
                      <c:pt idx="2525">
                        <c:v>1010.217</c:v>
                      </c:pt>
                      <c:pt idx="2526">
                        <c:v>1010.617</c:v>
                      </c:pt>
                      <c:pt idx="2527">
                        <c:v>1011.0170000000001</c:v>
                      </c:pt>
                      <c:pt idx="2528">
                        <c:v>1011.417</c:v>
                      </c:pt>
                      <c:pt idx="2529">
                        <c:v>1011.817</c:v>
                      </c:pt>
                      <c:pt idx="2530">
                        <c:v>1012.217</c:v>
                      </c:pt>
                      <c:pt idx="2531">
                        <c:v>1012.617</c:v>
                      </c:pt>
                      <c:pt idx="2532">
                        <c:v>1013.0170000000001</c:v>
                      </c:pt>
                      <c:pt idx="2533">
                        <c:v>1013.417</c:v>
                      </c:pt>
                      <c:pt idx="2534">
                        <c:v>1013.817</c:v>
                      </c:pt>
                      <c:pt idx="2535">
                        <c:v>1014.217</c:v>
                      </c:pt>
                      <c:pt idx="2536">
                        <c:v>1014.617</c:v>
                      </c:pt>
                      <c:pt idx="2537">
                        <c:v>1015.0170000000001</c:v>
                      </c:pt>
                      <c:pt idx="2538">
                        <c:v>1015.417</c:v>
                      </c:pt>
                      <c:pt idx="2539">
                        <c:v>1015.817</c:v>
                      </c:pt>
                      <c:pt idx="2540">
                        <c:v>1016.217</c:v>
                      </c:pt>
                      <c:pt idx="2541">
                        <c:v>1016.617</c:v>
                      </c:pt>
                      <c:pt idx="2542">
                        <c:v>1017.0170000000001</c:v>
                      </c:pt>
                      <c:pt idx="2543">
                        <c:v>1017.417</c:v>
                      </c:pt>
                      <c:pt idx="2544">
                        <c:v>1017.817</c:v>
                      </c:pt>
                      <c:pt idx="2545">
                        <c:v>1018.217</c:v>
                      </c:pt>
                      <c:pt idx="2546">
                        <c:v>1018.6180000000001</c:v>
                      </c:pt>
                      <c:pt idx="2547">
                        <c:v>1019.018</c:v>
                      </c:pt>
                      <c:pt idx="2548">
                        <c:v>1019.418</c:v>
                      </c:pt>
                      <c:pt idx="2549">
                        <c:v>1019.818</c:v>
                      </c:pt>
                      <c:pt idx="2550">
                        <c:v>1020.218</c:v>
                      </c:pt>
                      <c:pt idx="2551">
                        <c:v>1020.6180000000001</c:v>
                      </c:pt>
                      <c:pt idx="2552">
                        <c:v>1021.018</c:v>
                      </c:pt>
                      <c:pt idx="2553">
                        <c:v>1021.418</c:v>
                      </c:pt>
                      <c:pt idx="2554">
                        <c:v>1021.818</c:v>
                      </c:pt>
                      <c:pt idx="2555">
                        <c:v>1022.218</c:v>
                      </c:pt>
                      <c:pt idx="2556">
                        <c:v>1022.62</c:v>
                      </c:pt>
                      <c:pt idx="2557">
                        <c:v>1023.02</c:v>
                      </c:pt>
                      <c:pt idx="2558">
                        <c:v>1023.42</c:v>
                      </c:pt>
                      <c:pt idx="2559">
                        <c:v>1023.82</c:v>
                      </c:pt>
                      <c:pt idx="2560">
                        <c:v>1024.22</c:v>
                      </c:pt>
                      <c:pt idx="2561">
                        <c:v>1024.6199999999999</c:v>
                      </c:pt>
                      <c:pt idx="2562">
                        <c:v>1025.02</c:v>
                      </c:pt>
                      <c:pt idx="2563">
                        <c:v>1025.42</c:v>
                      </c:pt>
                      <c:pt idx="2564">
                        <c:v>1025.82</c:v>
                      </c:pt>
                      <c:pt idx="2565">
                        <c:v>1026.22</c:v>
                      </c:pt>
                      <c:pt idx="2566">
                        <c:v>1026.6199999999999</c:v>
                      </c:pt>
                      <c:pt idx="2567">
                        <c:v>1027.02</c:v>
                      </c:pt>
                      <c:pt idx="2568">
                        <c:v>1027.42</c:v>
                      </c:pt>
                      <c:pt idx="2569">
                        <c:v>1027.82</c:v>
                      </c:pt>
                      <c:pt idx="2570">
                        <c:v>1028.22</c:v>
                      </c:pt>
                      <c:pt idx="2571">
                        <c:v>1028.6199999999999</c:v>
                      </c:pt>
                      <c:pt idx="2572">
                        <c:v>1029.02</c:v>
                      </c:pt>
                      <c:pt idx="2573">
                        <c:v>1029.42</c:v>
                      </c:pt>
                      <c:pt idx="2574">
                        <c:v>1029.82</c:v>
                      </c:pt>
                      <c:pt idx="2575">
                        <c:v>1030.22</c:v>
                      </c:pt>
                      <c:pt idx="2576">
                        <c:v>1030.6199999999999</c:v>
                      </c:pt>
                      <c:pt idx="2577">
                        <c:v>1031.02</c:v>
                      </c:pt>
                      <c:pt idx="2578">
                        <c:v>1031.42</c:v>
                      </c:pt>
                      <c:pt idx="2579">
                        <c:v>1031.82</c:v>
                      </c:pt>
                      <c:pt idx="2580">
                        <c:v>1032.22</c:v>
                      </c:pt>
                      <c:pt idx="2581">
                        <c:v>1032.6199999999999</c:v>
                      </c:pt>
                      <c:pt idx="2582">
                        <c:v>1033.02</c:v>
                      </c:pt>
                      <c:pt idx="2583">
                        <c:v>1033.42</c:v>
                      </c:pt>
                      <c:pt idx="2584">
                        <c:v>1033.82</c:v>
                      </c:pt>
                      <c:pt idx="2585">
                        <c:v>1034.22</c:v>
                      </c:pt>
                      <c:pt idx="2586">
                        <c:v>1034.6199999999999</c:v>
                      </c:pt>
                      <c:pt idx="2587">
                        <c:v>1035.02</c:v>
                      </c:pt>
                      <c:pt idx="2588">
                        <c:v>1035.42</c:v>
                      </c:pt>
                      <c:pt idx="2589">
                        <c:v>1035.82</c:v>
                      </c:pt>
                      <c:pt idx="2590">
                        <c:v>1036.22</c:v>
                      </c:pt>
                      <c:pt idx="2591">
                        <c:v>1036.6199999999999</c:v>
                      </c:pt>
                      <c:pt idx="2592">
                        <c:v>1037.02</c:v>
                      </c:pt>
                      <c:pt idx="2593">
                        <c:v>1037.42</c:v>
                      </c:pt>
                      <c:pt idx="2594">
                        <c:v>1037.82</c:v>
                      </c:pt>
                      <c:pt idx="2595">
                        <c:v>1038.22</c:v>
                      </c:pt>
                      <c:pt idx="2596">
                        <c:v>1038.6210000000001</c:v>
                      </c:pt>
                      <c:pt idx="2597">
                        <c:v>1039.021</c:v>
                      </c:pt>
                      <c:pt idx="2598">
                        <c:v>1039.421</c:v>
                      </c:pt>
                      <c:pt idx="2599">
                        <c:v>1039.8209999999999</c:v>
                      </c:pt>
                      <c:pt idx="2600">
                        <c:v>1040.221</c:v>
                      </c:pt>
                      <c:pt idx="2601">
                        <c:v>1040.6210000000001</c:v>
                      </c:pt>
                      <c:pt idx="2602">
                        <c:v>1041.021</c:v>
                      </c:pt>
                      <c:pt idx="2603">
                        <c:v>1041.421</c:v>
                      </c:pt>
                      <c:pt idx="2604">
                        <c:v>1041.8209999999999</c:v>
                      </c:pt>
                      <c:pt idx="2605">
                        <c:v>1042.221</c:v>
                      </c:pt>
                      <c:pt idx="2606">
                        <c:v>1042.6210000000001</c:v>
                      </c:pt>
                      <c:pt idx="2607">
                        <c:v>1043.021</c:v>
                      </c:pt>
                      <c:pt idx="2608">
                        <c:v>1043.421</c:v>
                      </c:pt>
                      <c:pt idx="2609">
                        <c:v>1043.8209999999999</c:v>
                      </c:pt>
                      <c:pt idx="2610">
                        <c:v>1044.221</c:v>
                      </c:pt>
                      <c:pt idx="2611">
                        <c:v>1044.6210000000001</c:v>
                      </c:pt>
                      <c:pt idx="2612">
                        <c:v>1045.021</c:v>
                      </c:pt>
                      <c:pt idx="2613">
                        <c:v>1045.421</c:v>
                      </c:pt>
                      <c:pt idx="2614">
                        <c:v>1045.8209999999999</c:v>
                      </c:pt>
                      <c:pt idx="2615">
                        <c:v>1046.221</c:v>
                      </c:pt>
                      <c:pt idx="2616">
                        <c:v>1046.6210000000001</c:v>
                      </c:pt>
                      <c:pt idx="2617">
                        <c:v>1047.021</c:v>
                      </c:pt>
                      <c:pt idx="2618">
                        <c:v>1047.421</c:v>
                      </c:pt>
                      <c:pt idx="2619">
                        <c:v>1047.8209999999999</c:v>
                      </c:pt>
                      <c:pt idx="2620">
                        <c:v>1048.221</c:v>
                      </c:pt>
                      <c:pt idx="2621">
                        <c:v>1048.6210000000001</c:v>
                      </c:pt>
                      <c:pt idx="2622">
                        <c:v>1049.021</c:v>
                      </c:pt>
                      <c:pt idx="2623">
                        <c:v>1049.421</c:v>
                      </c:pt>
                      <c:pt idx="2624">
                        <c:v>1049.8209999999999</c:v>
                      </c:pt>
                      <c:pt idx="2625">
                        <c:v>1050.221</c:v>
                      </c:pt>
                      <c:pt idx="2626">
                        <c:v>1050.6210000000001</c:v>
                      </c:pt>
                      <c:pt idx="2627">
                        <c:v>1051.021</c:v>
                      </c:pt>
                      <c:pt idx="2628">
                        <c:v>1051.422</c:v>
                      </c:pt>
                      <c:pt idx="2629">
                        <c:v>1051.8219999999999</c:v>
                      </c:pt>
                      <c:pt idx="2630">
                        <c:v>1052.222</c:v>
                      </c:pt>
                      <c:pt idx="2631">
                        <c:v>1052.6210000000001</c:v>
                      </c:pt>
                      <c:pt idx="2632">
                        <c:v>1053.021</c:v>
                      </c:pt>
                      <c:pt idx="2633">
                        <c:v>1053.422</c:v>
                      </c:pt>
                      <c:pt idx="2634">
                        <c:v>1053.8219999999999</c:v>
                      </c:pt>
                      <c:pt idx="2635">
                        <c:v>1054.222</c:v>
                      </c:pt>
                      <c:pt idx="2636">
                        <c:v>1054.6220000000001</c:v>
                      </c:pt>
                      <c:pt idx="2637">
                        <c:v>1055.0219999999999</c:v>
                      </c:pt>
                      <c:pt idx="2638">
                        <c:v>1055.422</c:v>
                      </c:pt>
                      <c:pt idx="2639">
                        <c:v>1055.8219999999999</c:v>
                      </c:pt>
                      <c:pt idx="2640">
                        <c:v>1056.222</c:v>
                      </c:pt>
                      <c:pt idx="2641">
                        <c:v>1056.6220000000001</c:v>
                      </c:pt>
                      <c:pt idx="2642">
                        <c:v>1057.0219999999999</c:v>
                      </c:pt>
                      <c:pt idx="2643">
                        <c:v>1057.422</c:v>
                      </c:pt>
                      <c:pt idx="2644">
                        <c:v>1057.8219999999999</c:v>
                      </c:pt>
                      <c:pt idx="2645">
                        <c:v>1058.222</c:v>
                      </c:pt>
                      <c:pt idx="2646">
                        <c:v>1058.623</c:v>
                      </c:pt>
                      <c:pt idx="2647">
                        <c:v>1059.0229999999999</c:v>
                      </c:pt>
                      <c:pt idx="2648">
                        <c:v>1059.423</c:v>
                      </c:pt>
                      <c:pt idx="2649">
                        <c:v>1059.8230000000001</c:v>
                      </c:pt>
                      <c:pt idx="2650">
                        <c:v>1060.223</c:v>
                      </c:pt>
                      <c:pt idx="2651">
                        <c:v>1060.623</c:v>
                      </c:pt>
                      <c:pt idx="2652">
                        <c:v>1061.0229999999999</c:v>
                      </c:pt>
                      <c:pt idx="2653">
                        <c:v>1061.423</c:v>
                      </c:pt>
                      <c:pt idx="2654">
                        <c:v>1061.8230000000001</c:v>
                      </c:pt>
                      <c:pt idx="2655">
                        <c:v>1062.223</c:v>
                      </c:pt>
                      <c:pt idx="2656">
                        <c:v>1062.626</c:v>
                      </c:pt>
                      <c:pt idx="2657">
                        <c:v>1063.0260000000001</c:v>
                      </c:pt>
                      <c:pt idx="2658">
                        <c:v>1063.4259999999999</c:v>
                      </c:pt>
                      <c:pt idx="2659">
                        <c:v>1063.825</c:v>
                      </c:pt>
                      <c:pt idx="2660">
                        <c:v>1064.2249999999999</c:v>
                      </c:pt>
                      <c:pt idx="2661">
                        <c:v>1064.625</c:v>
                      </c:pt>
                      <c:pt idx="2662">
                        <c:v>1065.0260000000001</c:v>
                      </c:pt>
                      <c:pt idx="2663">
                        <c:v>1065.4259999999999</c:v>
                      </c:pt>
                      <c:pt idx="2664">
                        <c:v>1065.825</c:v>
                      </c:pt>
                      <c:pt idx="2665">
                        <c:v>1066.2249999999999</c:v>
                      </c:pt>
                      <c:pt idx="2666">
                        <c:v>1066.626</c:v>
                      </c:pt>
                      <c:pt idx="2667">
                        <c:v>1067.0260000000001</c:v>
                      </c:pt>
                      <c:pt idx="2668">
                        <c:v>1067.4259999999999</c:v>
                      </c:pt>
                      <c:pt idx="2669">
                        <c:v>1067.826</c:v>
                      </c:pt>
                      <c:pt idx="2670">
                        <c:v>1068.2260000000001</c:v>
                      </c:pt>
                      <c:pt idx="2671">
                        <c:v>1068.626</c:v>
                      </c:pt>
                      <c:pt idx="2672">
                        <c:v>1069.0260000000001</c:v>
                      </c:pt>
                      <c:pt idx="2673">
                        <c:v>1069.4259999999999</c:v>
                      </c:pt>
                      <c:pt idx="2674">
                        <c:v>1069.826</c:v>
                      </c:pt>
                      <c:pt idx="2675">
                        <c:v>1070.2260000000001</c:v>
                      </c:pt>
                      <c:pt idx="2676">
                        <c:v>1070.627</c:v>
                      </c:pt>
                      <c:pt idx="2677">
                        <c:v>1071.027</c:v>
                      </c:pt>
                      <c:pt idx="2678">
                        <c:v>1071.4269999999999</c:v>
                      </c:pt>
                      <c:pt idx="2679">
                        <c:v>1071.827</c:v>
                      </c:pt>
                      <c:pt idx="2680">
                        <c:v>1072.2270000000001</c:v>
                      </c:pt>
                      <c:pt idx="2681">
                        <c:v>1072.627</c:v>
                      </c:pt>
                      <c:pt idx="2682">
                        <c:v>1073.027</c:v>
                      </c:pt>
                      <c:pt idx="2683">
                        <c:v>1073.4269999999999</c:v>
                      </c:pt>
                      <c:pt idx="2684">
                        <c:v>1073.827</c:v>
                      </c:pt>
                      <c:pt idx="2685">
                        <c:v>1074.2270000000001</c:v>
                      </c:pt>
                      <c:pt idx="2686">
                        <c:v>1074.6279999999999</c:v>
                      </c:pt>
                      <c:pt idx="2687">
                        <c:v>1075.028</c:v>
                      </c:pt>
                      <c:pt idx="2688">
                        <c:v>1075.4280000000001</c:v>
                      </c:pt>
                      <c:pt idx="2689">
                        <c:v>1075.828</c:v>
                      </c:pt>
                      <c:pt idx="2690">
                        <c:v>1076.2280000000001</c:v>
                      </c:pt>
                      <c:pt idx="2691">
                        <c:v>1076.6279999999999</c:v>
                      </c:pt>
                      <c:pt idx="2692">
                        <c:v>1077.028</c:v>
                      </c:pt>
                      <c:pt idx="2693">
                        <c:v>1077.4280000000001</c:v>
                      </c:pt>
                      <c:pt idx="2694">
                        <c:v>1077.828</c:v>
                      </c:pt>
                      <c:pt idx="2695">
                        <c:v>1078.2280000000001</c:v>
                      </c:pt>
                      <c:pt idx="2696">
                        <c:v>1078.6289999999999</c:v>
                      </c:pt>
                      <c:pt idx="2697">
                        <c:v>1079.029</c:v>
                      </c:pt>
                      <c:pt idx="2698">
                        <c:v>1079.4290000000001</c:v>
                      </c:pt>
                      <c:pt idx="2699">
                        <c:v>1079.829</c:v>
                      </c:pt>
                      <c:pt idx="2700">
                        <c:v>1080.229</c:v>
                      </c:pt>
                      <c:pt idx="2701">
                        <c:v>1080.6289999999999</c:v>
                      </c:pt>
                      <c:pt idx="2702">
                        <c:v>1081.029</c:v>
                      </c:pt>
                      <c:pt idx="2703">
                        <c:v>1081.4290000000001</c:v>
                      </c:pt>
                      <c:pt idx="2704">
                        <c:v>1081.829</c:v>
                      </c:pt>
                      <c:pt idx="2705">
                        <c:v>1082.229</c:v>
                      </c:pt>
                      <c:pt idx="2706">
                        <c:v>1082.6300000000001</c:v>
                      </c:pt>
                      <c:pt idx="2707">
                        <c:v>1083.029</c:v>
                      </c:pt>
                      <c:pt idx="2708">
                        <c:v>1083.4290000000001</c:v>
                      </c:pt>
                      <c:pt idx="2709">
                        <c:v>1083.829</c:v>
                      </c:pt>
                      <c:pt idx="2710">
                        <c:v>1084.229</c:v>
                      </c:pt>
                      <c:pt idx="2711">
                        <c:v>1084.6289999999999</c:v>
                      </c:pt>
                      <c:pt idx="2712">
                        <c:v>1085.029</c:v>
                      </c:pt>
                      <c:pt idx="2713">
                        <c:v>1085.4290000000001</c:v>
                      </c:pt>
                      <c:pt idx="2714">
                        <c:v>1085.829</c:v>
                      </c:pt>
                      <c:pt idx="2715">
                        <c:v>1086.229</c:v>
                      </c:pt>
                      <c:pt idx="2716">
                        <c:v>1086.6300000000001</c:v>
                      </c:pt>
                      <c:pt idx="2717">
                        <c:v>1087.03</c:v>
                      </c:pt>
                      <c:pt idx="2718">
                        <c:v>1087.43</c:v>
                      </c:pt>
                      <c:pt idx="2719">
                        <c:v>1087.83</c:v>
                      </c:pt>
                      <c:pt idx="2720">
                        <c:v>1088.23</c:v>
                      </c:pt>
                      <c:pt idx="2721">
                        <c:v>1088.6300000000001</c:v>
                      </c:pt>
                      <c:pt idx="2722">
                        <c:v>1089.03</c:v>
                      </c:pt>
                      <c:pt idx="2723">
                        <c:v>1089.43</c:v>
                      </c:pt>
                      <c:pt idx="2724">
                        <c:v>1089.83</c:v>
                      </c:pt>
                      <c:pt idx="2725">
                        <c:v>1090.23</c:v>
                      </c:pt>
                      <c:pt idx="2726">
                        <c:v>1090.6310000000001</c:v>
                      </c:pt>
                      <c:pt idx="2727">
                        <c:v>1091.0309999999999</c:v>
                      </c:pt>
                      <c:pt idx="2728">
                        <c:v>1091.431</c:v>
                      </c:pt>
                      <c:pt idx="2729">
                        <c:v>1091.8309999999999</c:v>
                      </c:pt>
                      <c:pt idx="2730">
                        <c:v>1092.231</c:v>
                      </c:pt>
                      <c:pt idx="2731">
                        <c:v>1092.6310000000001</c:v>
                      </c:pt>
                      <c:pt idx="2732">
                        <c:v>1093.0309999999999</c:v>
                      </c:pt>
                      <c:pt idx="2733">
                        <c:v>1093.431</c:v>
                      </c:pt>
                      <c:pt idx="2734">
                        <c:v>1093.8309999999999</c:v>
                      </c:pt>
                      <c:pt idx="2735">
                        <c:v>1094.231</c:v>
                      </c:pt>
                      <c:pt idx="2736">
                        <c:v>1094.6320000000001</c:v>
                      </c:pt>
                      <c:pt idx="2737">
                        <c:v>1095.0319999999999</c:v>
                      </c:pt>
                      <c:pt idx="2738">
                        <c:v>1095.432</c:v>
                      </c:pt>
                      <c:pt idx="2739">
                        <c:v>1095.8320000000001</c:v>
                      </c:pt>
                      <c:pt idx="2740">
                        <c:v>1096.232</c:v>
                      </c:pt>
                      <c:pt idx="2741">
                        <c:v>1096.6320000000001</c:v>
                      </c:pt>
                      <c:pt idx="2742">
                        <c:v>1097.0319999999999</c:v>
                      </c:pt>
                      <c:pt idx="2743">
                        <c:v>1097.432</c:v>
                      </c:pt>
                      <c:pt idx="2744">
                        <c:v>1097.8320000000001</c:v>
                      </c:pt>
                      <c:pt idx="2745">
                        <c:v>1098.232</c:v>
                      </c:pt>
                      <c:pt idx="2746">
                        <c:v>1098.6320000000001</c:v>
                      </c:pt>
                      <c:pt idx="2747">
                        <c:v>1099.0319999999999</c:v>
                      </c:pt>
                      <c:pt idx="2748">
                        <c:v>1099.432</c:v>
                      </c:pt>
                      <c:pt idx="2749">
                        <c:v>1099.8320000000001</c:v>
                      </c:pt>
                      <c:pt idx="2750">
                        <c:v>1100.232</c:v>
                      </c:pt>
                      <c:pt idx="2751">
                        <c:v>1100.6320000000001</c:v>
                      </c:pt>
                      <c:pt idx="2752">
                        <c:v>1101.0319999999999</c:v>
                      </c:pt>
                      <c:pt idx="2753">
                        <c:v>1101.432</c:v>
                      </c:pt>
                      <c:pt idx="2754">
                        <c:v>1101.8320000000001</c:v>
                      </c:pt>
                      <c:pt idx="2755">
                        <c:v>1102.232</c:v>
                      </c:pt>
                      <c:pt idx="2756">
                        <c:v>1102.633</c:v>
                      </c:pt>
                      <c:pt idx="2757">
                        <c:v>1103.0329999999999</c:v>
                      </c:pt>
                      <c:pt idx="2758">
                        <c:v>1103.433</c:v>
                      </c:pt>
                      <c:pt idx="2759">
                        <c:v>1103.8330000000001</c:v>
                      </c:pt>
                      <c:pt idx="2760">
                        <c:v>1104.2329999999999</c:v>
                      </c:pt>
                      <c:pt idx="2761">
                        <c:v>1104.633</c:v>
                      </c:pt>
                      <c:pt idx="2762">
                        <c:v>1105.0329999999999</c:v>
                      </c:pt>
                      <c:pt idx="2763">
                        <c:v>1105.433</c:v>
                      </c:pt>
                      <c:pt idx="2764">
                        <c:v>1105.8330000000001</c:v>
                      </c:pt>
                      <c:pt idx="2765">
                        <c:v>1106.2329999999999</c:v>
                      </c:pt>
                      <c:pt idx="2766">
                        <c:v>1106.633</c:v>
                      </c:pt>
                      <c:pt idx="2767">
                        <c:v>1107.0329999999999</c:v>
                      </c:pt>
                      <c:pt idx="2768">
                        <c:v>1107.433</c:v>
                      </c:pt>
                      <c:pt idx="2769">
                        <c:v>1107.8330000000001</c:v>
                      </c:pt>
                      <c:pt idx="2770">
                        <c:v>1108.2329999999999</c:v>
                      </c:pt>
                      <c:pt idx="2771">
                        <c:v>1108.633</c:v>
                      </c:pt>
                      <c:pt idx="2772">
                        <c:v>1109.0329999999999</c:v>
                      </c:pt>
                      <c:pt idx="2773">
                        <c:v>1109.433</c:v>
                      </c:pt>
                      <c:pt idx="2774">
                        <c:v>1109.8330000000001</c:v>
                      </c:pt>
                      <c:pt idx="2775">
                        <c:v>1110.2329999999999</c:v>
                      </c:pt>
                      <c:pt idx="2776">
                        <c:v>1110.636</c:v>
                      </c:pt>
                      <c:pt idx="2777">
                        <c:v>1111.0360000000001</c:v>
                      </c:pt>
                      <c:pt idx="2778">
                        <c:v>1111.4359999999999</c:v>
                      </c:pt>
                      <c:pt idx="2779">
                        <c:v>1111.836</c:v>
                      </c:pt>
                      <c:pt idx="2780">
                        <c:v>1112.2360000000001</c:v>
                      </c:pt>
                      <c:pt idx="2781">
                        <c:v>1112.636</c:v>
                      </c:pt>
                      <c:pt idx="2782">
                        <c:v>1113.0360000000001</c:v>
                      </c:pt>
                      <c:pt idx="2783">
                        <c:v>1113.4359999999999</c:v>
                      </c:pt>
                      <c:pt idx="2784">
                        <c:v>1113.836</c:v>
                      </c:pt>
                      <c:pt idx="2785">
                        <c:v>1114.2360000000001</c:v>
                      </c:pt>
                      <c:pt idx="2786">
                        <c:v>1114.6369999999999</c:v>
                      </c:pt>
                      <c:pt idx="2787">
                        <c:v>1115.037</c:v>
                      </c:pt>
                      <c:pt idx="2788">
                        <c:v>1115.4369999999999</c:v>
                      </c:pt>
                      <c:pt idx="2789">
                        <c:v>1115.837</c:v>
                      </c:pt>
                      <c:pt idx="2790">
                        <c:v>1116.2370000000001</c:v>
                      </c:pt>
                      <c:pt idx="2791">
                        <c:v>1116.6369999999999</c:v>
                      </c:pt>
                      <c:pt idx="2792">
                        <c:v>1117.037</c:v>
                      </c:pt>
                      <c:pt idx="2793">
                        <c:v>1117.4369999999999</c:v>
                      </c:pt>
                      <c:pt idx="2794">
                        <c:v>1117.837</c:v>
                      </c:pt>
                      <c:pt idx="2795">
                        <c:v>1118.2370000000001</c:v>
                      </c:pt>
                      <c:pt idx="2796">
                        <c:v>1118.6379999999999</c:v>
                      </c:pt>
                      <c:pt idx="2797">
                        <c:v>1119.038</c:v>
                      </c:pt>
                      <c:pt idx="2798">
                        <c:v>1119.4380000000001</c:v>
                      </c:pt>
                      <c:pt idx="2799">
                        <c:v>1119.838</c:v>
                      </c:pt>
                      <c:pt idx="2800">
                        <c:v>1120.2380000000001</c:v>
                      </c:pt>
                      <c:pt idx="2801">
                        <c:v>1120.6379999999999</c:v>
                      </c:pt>
                      <c:pt idx="2802">
                        <c:v>1121.038</c:v>
                      </c:pt>
                      <c:pt idx="2803">
                        <c:v>1121.4380000000001</c:v>
                      </c:pt>
                      <c:pt idx="2804">
                        <c:v>1121.838</c:v>
                      </c:pt>
                      <c:pt idx="2805">
                        <c:v>1122.2380000000001</c:v>
                      </c:pt>
                      <c:pt idx="2806">
                        <c:v>1122.6389999999999</c:v>
                      </c:pt>
                      <c:pt idx="2807">
                        <c:v>1123.039</c:v>
                      </c:pt>
                      <c:pt idx="2808">
                        <c:v>1123.4390000000001</c:v>
                      </c:pt>
                      <c:pt idx="2809">
                        <c:v>1123.8389999999999</c:v>
                      </c:pt>
                      <c:pt idx="2810">
                        <c:v>1124.239</c:v>
                      </c:pt>
                      <c:pt idx="2811">
                        <c:v>1124.6389999999999</c:v>
                      </c:pt>
                      <c:pt idx="2812">
                        <c:v>1125.039</c:v>
                      </c:pt>
                      <c:pt idx="2813">
                        <c:v>1125.4390000000001</c:v>
                      </c:pt>
                      <c:pt idx="2814">
                        <c:v>1125.8389999999999</c:v>
                      </c:pt>
                      <c:pt idx="2815">
                        <c:v>1126.239</c:v>
                      </c:pt>
                      <c:pt idx="2816">
                        <c:v>1126.6389999999999</c:v>
                      </c:pt>
                      <c:pt idx="2817">
                        <c:v>1127.039</c:v>
                      </c:pt>
                      <c:pt idx="2818">
                        <c:v>1127.4390000000001</c:v>
                      </c:pt>
                      <c:pt idx="2819">
                        <c:v>1127.8389999999999</c:v>
                      </c:pt>
                      <c:pt idx="2820">
                        <c:v>1128.239</c:v>
                      </c:pt>
                      <c:pt idx="2821">
                        <c:v>1128.6389999999999</c:v>
                      </c:pt>
                      <c:pt idx="2822">
                        <c:v>1129.039</c:v>
                      </c:pt>
                      <c:pt idx="2823">
                        <c:v>1129.4390000000001</c:v>
                      </c:pt>
                      <c:pt idx="2824">
                        <c:v>1129.8389999999999</c:v>
                      </c:pt>
                      <c:pt idx="2825">
                        <c:v>1130.239</c:v>
                      </c:pt>
                      <c:pt idx="2826">
                        <c:v>1130.6400000000001</c:v>
                      </c:pt>
                      <c:pt idx="2827">
                        <c:v>1131.04</c:v>
                      </c:pt>
                      <c:pt idx="2828">
                        <c:v>1131.4390000000001</c:v>
                      </c:pt>
                      <c:pt idx="2829">
                        <c:v>1131.8389999999999</c:v>
                      </c:pt>
                      <c:pt idx="2830">
                        <c:v>1132.24</c:v>
                      </c:pt>
                      <c:pt idx="2831">
                        <c:v>1132.6400000000001</c:v>
                      </c:pt>
                      <c:pt idx="2832">
                        <c:v>1133.04</c:v>
                      </c:pt>
                      <c:pt idx="2833">
                        <c:v>1133.4390000000001</c:v>
                      </c:pt>
                      <c:pt idx="2834">
                        <c:v>1133.8389999999999</c:v>
                      </c:pt>
                      <c:pt idx="2835">
                        <c:v>1134.24</c:v>
                      </c:pt>
                      <c:pt idx="2836">
                        <c:v>1134.6400000000001</c:v>
                      </c:pt>
                      <c:pt idx="2837">
                        <c:v>1135.04</c:v>
                      </c:pt>
                      <c:pt idx="2838">
                        <c:v>1135.44</c:v>
                      </c:pt>
                      <c:pt idx="2839">
                        <c:v>1135.8399999999999</c:v>
                      </c:pt>
                      <c:pt idx="2840">
                        <c:v>1136.24</c:v>
                      </c:pt>
                      <c:pt idx="2841">
                        <c:v>1136.6400000000001</c:v>
                      </c:pt>
                      <c:pt idx="2842">
                        <c:v>1137.04</c:v>
                      </c:pt>
                      <c:pt idx="2843">
                        <c:v>1137.44</c:v>
                      </c:pt>
                      <c:pt idx="2844">
                        <c:v>1137.8399999999999</c:v>
                      </c:pt>
                      <c:pt idx="2845">
                        <c:v>1138.24</c:v>
                      </c:pt>
                      <c:pt idx="2846">
                        <c:v>1138.6400000000001</c:v>
                      </c:pt>
                      <c:pt idx="2847">
                        <c:v>1139.04</c:v>
                      </c:pt>
                      <c:pt idx="2848">
                        <c:v>1139.44</c:v>
                      </c:pt>
                      <c:pt idx="2849">
                        <c:v>1139.8399999999999</c:v>
                      </c:pt>
                      <c:pt idx="2850">
                        <c:v>1140.24</c:v>
                      </c:pt>
                      <c:pt idx="2851">
                        <c:v>1140.6400000000001</c:v>
                      </c:pt>
                      <c:pt idx="2852">
                        <c:v>1141.04</c:v>
                      </c:pt>
                      <c:pt idx="2853">
                        <c:v>1141.44</c:v>
                      </c:pt>
                      <c:pt idx="2854">
                        <c:v>1141.8399999999999</c:v>
                      </c:pt>
                      <c:pt idx="2855">
                        <c:v>1142.24</c:v>
                      </c:pt>
                      <c:pt idx="2856">
                        <c:v>1142.6400000000001</c:v>
                      </c:pt>
                      <c:pt idx="2857">
                        <c:v>1143.04</c:v>
                      </c:pt>
                      <c:pt idx="2858">
                        <c:v>1143.44</c:v>
                      </c:pt>
                      <c:pt idx="2859">
                        <c:v>1143.8399999999999</c:v>
                      </c:pt>
                      <c:pt idx="2860">
                        <c:v>1144.24</c:v>
                      </c:pt>
                      <c:pt idx="2861">
                        <c:v>1144.6400000000001</c:v>
                      </c:pt>
                      <c:pt idx="2862">
                        <c:v>1145.04</c:v>
                      </c:pt>
                      <c:pt idx="2863">
                        <c:v>1145.44</c:v>
                      </c:pt>
                      <c:pt idx="2864">
                        <c:v>1145.8399999999999</c:v>
                      </c:pt>
                      <c:pt idx="2865">
                        <c:v>1146.24</c:v>
                      </c:pt>
                      <c:pt idx="2866">
                        <c:v>1146.6400000000001</c:v>
                      </c:pt>
                      <c:pt idx="2867">
                        <c:v>1147.04</c:v>
                      </c:pt>
                      <c:pt idx="2868">
                        <c:v>1147.44</c:v>
                      </c:pt>
                      <c:pt idx="2869">
                        <c:v>1147.8399999999999</c:v>
                      </c:pt>
                      <c:pt idx="2870">
                        <c:v>1148.24</c:v>
                      </c:pt>
                      <c:pt idx="2871">
                        <c:v>1148.6400000000001</c:v>
                      </c:pt>
                      <c:pt idx="2872">
                        <c:v>1149.04</c:v>
                      </c:pt>
                      <c:pt idx="2873">
                        <c:v>1149.44</c:v>
                      </c:pt>
                      <c:pt idx="2874">
                        <c:v>1149.8399999999999</c:v>
                      </c:pt>
                      <c:pt idx="2875">
                        <c:v>1150.24</c:v>
                      </c:pt>
                      <c:pt idx="2876">
                        <c:v>1150.6410000000001</c:v>
                      </c:pt>
                      <c:pt idx="2877">
                        <c:v>1151.0409999999999</c:v>
                      </c:pt>
                      <c:pt idx="2878">
                        <c:v>1151.441</c:v>
                      </c:pt>
                      <c:pt idx="2879">
                        <c:v>1151.8409999999999</c:v>
                      </c:pt>
                      <c:pt idx="2880">
                        <c:v>1152.241</c:v>
                      </c:pt>
                      <c:pt idx="2881">
                        <c:v>1152.6410000000001</c:v>
                      </c:pt>
                      <c:pt idx="2882">
                        <c:v>1153.0409999999999</c:v>
                      </c:pt>
                      <c:pt idx="2883">
                        <c:v>1153.441</c:v>
                      </c:pt>
                      <c:pt idx="2884">
                        <c:v>1153.8409999999999</c:v>
                      </c:pt>
                      <c:pt idx="2885">
                        <c:v>1154.241</c:v>
                      </c:pt>
                      <c:pt idx="2886">
                        <c:v>1154.643</c:v>
                      </c:pt>
                      <c:pt idx="2887">
                        <c:v>1155.0429999999999</c:v>
                      </c:pt>
                      <c:pt idx="2888">
                        <c:v>1155.443</c:v>
                      </c:pt>
                      <c:pt idx="2889">
                        <c:v>1155.8430000000001</c:v>
                      </c:pt>
                      <c:pt idx="2890">
                        <c:v>1156.2429999999999</c:v>
                      </c:pt>
                      <c:pt idx="2891">
                        <c:v>1156.643</c:v>
                      </c:pt>
                      <c:pt idx="2892">
                        <c:v>1157.0429999999999</c:v>
                      </c:pt>
                      <c:pt idx="2893">
                        <c:v>1157.443</c:v>
                      </c:pt>
                      <c:pt idx="2894">
                        <c:v>1157.8430000000001</c:v>
                      </c:pt>
                      <c:pt idx="2895">
                        <c:v>1158.2429999999999</c:v>
                      </c:pt>
                      <c:pt idx="2896">
                        <c:v>1158.644</c:v>
                      </c:pt>
                      <c:pt idx="2897">
                        <c:v>1159.0440000000001</c:v>
                      </c:pt>
                      <c:pt idx="2898">
                        <c:v>1159.444</c:v>
                      </c:pt>
                      <c:pt idx="2899">
                        <c:v>1159.8440000000001</c:v>
                      </c:pt>
                      <c:pt idx="2900">
                        <c:v>1160.2439999999999</c:v>
                      </c:pt>
                      <c:pt idx="2901">
                        <c:v>1160.644</c:v>
                      </c:pt>
                      <c:pt idx="2902">
                        <c:v>1161.0440000000001</c:v>
                      </c:pt>
                      <c:pt idx="2903">
                        <c:v>1161.444</c:v>
                      </c:pt>
                      <c:pt idx="2904">
                        <c:v>1161.8440000000001</c:v>
                      </c:pt>
                      <c:pt idx="2905">
                        <c:v>1162.2439999999999</c:v>
                      </c:pt>
                      <c:pt idx="2906">
                        <c:v>1162.645</c:v>
                      </c:pt>
                      <c:pt idx="2907">
                        <c:v>1163.0450000000001</c:v>
                      </c:pt>
                      <c:pt idx="2908">
                        <c:v>1163.4449999999999</c:v>
                      </c:pt>
                      <c:pt idx="2909">
                        <c:v>1163.845</c:v>
                      </c:pt>
                      <c:pt idx="2910">
                        <c:v>1164.2449999999999</c:v>
                      </c:pt>
                      <c:pt idx="2911">
                        <c:v>1164.645</c:v>
                      </c:pt>
                      <c:pt idx="2912">
                        <c:v>1165.0450000000001</c:v>
                      </c:pt>
                      <c:pt idx="2913">
                        <c:v>1165.4449999999999</c:v>
                      </c:pt>
                      <c:pt idx="2914">
                        <c:v>1165.845</c:v>
                      </c:pt>
                      <c:pt idx="2915">
                        <c:v>1166.2449999999999</c:v>
                      </c:pt>
                      <c:pt idx="2916">
                        <c:v>1166.646</c:v>
                      </c:pt>
                      <c:pt idx="2917">
                        <c:v>1167.0450000000001</c:v>
                      </c:pt>
                      <c:pt idx="2918">
                        <c:v>1167.4449999999999</c:v>
                      </c:pt>
                      <c:pt idx="2919">
                        <c:v>1167.845</c:v>
                      </c:pt>
                      <c:pt idx="2920">
                        <c:v>1168.2449999999999</c:v>
                      </c:pt>
                      <c:pt idx="2921">
                        <c:v>1168.645</c:v>
                      </c:pt>
                      <c:pt idx="2922">
                        <c:v>1169.0450000000001</c:v>
                      </c:pt>
                      <c:pt idx="2923">
                        <c:v>1169.4449999999999</c:v>
                      </c:pt>
                      <c:pt idx="2924">
                        <c:v>1169.845</c:v>
                      </c:pt>
                      <c:pt idx="2925">
                        <c:v>1170.2449999999999</c:v>
                      </c:pt>
                      <c:pt idx="2926">
                        <c:v>1170.646</c:v>
                      </c:pt>
                      <c:pt idx="2927">
                        <c:v>1171.046</c:v>
                      </c:pt>
                      <c:pt idx="2928">
                        <c:v>1171.4459999999999</c:v>
                      </c:pt>
                      <c:pt idx="2929">
                        <c:v>1171.846</c:v>
                      </c:pt>
                      <c:pt idx="2930">
                        <c:v>1172.2460000000001</c:v>
                      </c:pt>
                      <c:pt idx="2931">
                        <c:v>1172.646</c:v>
                      </c:pt>
                      <c:pt idx="2932">
                        <c:v>1173.046</c:v>
                      </c:pt>
                      <c:pt idx="2933">
                        <c:v>1173.4459999999999</c:v>
                      </c:pt>
                      <c:pt idx="2934">
                        <c:v>1173.846</c:v>
                      </c:pt>
                      <c:pt idx="2935">
                        <c:v>1174.2460000000001</c:v>
                      </c:pt>
                      <c:pt idx="2936">
                        <c:v>1174.646</c:v>
                      </c:pt>
                      <c:pt idx="2937">
                        <c:v>1175.046</c:v>
                      </c:pt>
                      <c:pt idx="2938">
                        <c:v>1175.4459999999999</c:v>
                      </c:pt>
                      <c:pt idx="2939">
                        <c:v>1175.846</c:v>
                      </c:pt>
                      <c:pt idx="2940">
                        <c:v>1176.2460000000001</c:v>
                      </c:pt>
                      <c:pt idx="2941">
                        <c:v>1176.646</c:v>
                      </c:pt>
                      <c:pt idx="2942">
                        <c:v>1177.046</c:v>
                      </c:pt>
                      <c:pt idx="2943">
                        <c:v>1177.4459999999999</c:v>
                      </c:pt>
                      <c:pt idx="2944">
                        <c:v>1177.846</c:v>
                      </c:pt>
                      <c:pt idx="2945">
                        <c:v>1178.2460000000001</c:v>
                      </c:pt>
                      <c:pt idx="2946">
                        <c:v>1178.646</c:v>
                      </c:pt>
                      <c:pt idx="2947">
                        <c:v>1179.046</c:v>
                      </c:pt>
                      <c:pt idx="2948">
                        <c:v>1179.4459999999999</c:v>
                      </c:pt>
                      <c:pt idx="2949">
                        <c:v>1179.846</c:v>
                      </c:pt>
                      <c:pt idx="2950">
                        <c:v>1180.2460000000001</c:v>
                      </c:pt>
                      <c:pt idx="2951">
                        <c:v>1180.646</c:v>
                      </c:pt>
                      <c:pt idx="2952">
                        <c:v>1181.046</c:v>
                      </c:pt>
                      <c:pt idx="2953">
                        <c:v>1181.4459999999999</c:v>
                      </c:pt>
                      <c:pt idx="2954">
                        <c:v>1181.846</c:v>
                      </c:pt>
                      <c:pt idx="2955">
                        <c:v>1182.2460000000001</c:v>
                      </c:pt>
                      <c:pt idx="2956">
                        <c:v>1182.6469999999999</c:v>
                      </c:pt>
                      <c:pt idx="2957">
                        <c:v>1183.047</c:v>
                      </c:pt>
                      <c:pt idx="2958">
                        <c:v>1183.4469999999999</c:v>
                      </c:pt>
                      <c:pt idx="2959">
                        <c:v>1183.847</c:v>
                      </c:pt>
                      <c:pt idx="2960">
                        <c:v>1184.2470000000001</c:v>
                      </c:pt>
                      <c:pt idx="2961">
                        <c:v>1184.6469999999999</c:v>
                      </c:pt>
                      <c:pt idx="2962">
                        <c:v>1185.047</c:v>
                      </c:pt>
                      <c:pt idx="2963">
                        <c:v>1185.4469999999999</c:v>
                      </c:pt>
                      <c:pt idx="2964">
                        <c:v>1185.847</c:v>
                      </c:pt>
                      <c:pt idx="2965">
                        <c:v>1186.2470000000001</c:v>
                      </c:pt>
                      <c:pt idx="2966">
                        <c:v>1186.6469999999999</c:v>
                      </c:pt>
                      <c:pt idx="2967">
                        <c:v>1187.047</c:v>
                      </c:pt>
                      <c:pt idx="2968">
                        <c:v>1187.4469999999999</c:v>
                      </c:pt>
                      <c:pt idx="2969">
                        <c:v>1187.847</c:v>
                      </c:pt>
                      <c:pt idx="2970">
                        <c:v>1188.2470000000001</c:v>
                      </c:pt>
                      <c:pt idx="2971">
                        <c:v>1188.6469999999999</c:v>
                      </c:pt>
                      <c:pt idx="2972">
                        <c:v>1189.047</c:v>
                      </c:pt>
                      <c:pt idx="2973">
                        <c:v>1189.4469999999999</c:v>
                      </c:pt>
                      <c:pt idx="2974">
                        <c:v>1189.847</c:v>
                      </c:pt>
                      <c:pt idx="2975">
                        <c:v>1190.2470000000001</c:v>
                      </c:pt>
                      <c:pt idx="2976">
                        <c:v>1190.6469999999999</c:v>
                      </c:pt>
                      <c:pt idx="2977">
                        <c:v>1191.047</c:v>
                      </c:pt>
                      <c:pt idx="2978">
                        <c:v>1191.4469999999999</c:v>
                      </c:pt>
                      <c:pt idx="2979">
                        <c:v>1191.847</c:v>
                      </c:pt>
                      <c:pt idx="2980">
                        <c:v>1192.2470000000001</c:v>
                      </c:pt>
                      <c:pt idx="2981">
                        <c:v>1192.6469999999999</c:v>
                      </c:pt>
                      <c:pt idx="2982">
                        <c:v>1193.047</c:v>
                      </c:pt>
                      <c:pt idx="2983">
                        <c:v>1193.4469999999999</c:v>
                      </c:pt>
                      <c:pt idx="2984">
                        <c:v>1193.847</c:v>
                      </c:pt>
                      <c:pt idx="2985">
                        <c:v>1194.2470000000001</c:v>
                      </c:pt>
                      <c:pt idx="2986">
                        <c:v>1194.6500000000001</c:v>
                      </c:pt>
                      <c:pt idx="2987">
                        <c:v>1195.05</c:v>
                      </c:pt>
                      <c:pt idx="2988">
                        <c:v>1195.45</c:v>
                      </c:pt>
                      <c:pt idx="2989">
                        <c:v>1195.8499999999999</c:v>
                      </c:pt>
                      <c:pt idx="2990">
                        <c:v>1196.25</c:v>
                      </c:pt>
                      <c:pt idx="2991">
                        <c:v>1196.6500000000001</c:v>
                      </c:pt>
                      <c:pt idx="2992">
                        <c:v>1197.05</c:v>
                      </c:pt>
                      <c:pt idx="2993">
                        <c:v>1197.45</c:v>
                      </c:pt>
                      <c:pt idx="2994">
                        <c:v>1197.8499999999999</c:v>
                      </c:pt>
                      <c:pt idx="2995">
                        <c:v>1198.25</c:v>
                      </c:pt>
                      <c:pt idx="2996">
                        <c:v>1198.6500000000001</c:v>
                      </c:pt>
                      <c:pt idx="2997">
                        <c:v>1199.05</c:v>
                      </c:pt>
                      <c:pt idx="2998">
                        <c:v>1199.45</c:v>
                      </c:pt>
                      <c:pt idx="2999">
                        <c:v>1199.8499999999999</c:v>
                      </c:pt>
                    </c:numCache>
                  </c:numRef>
                </c:xVal>
                <c:yVal>
                  <c:numRef>
                    <c:extLst xmlns:c15="http://schemas.microsoft.com/office/drawing/2012/chart">
                      <c:ext xmlns:c15="http://schemas.microsoft.com/office/drawing/2012/chart" uri="{02D57815-91ED-43cb-92C2-25804820EDAC}">
                        <c15:formulaRef>
                          <c15:sqref>Sheet1!$F$1:$F$3000</c15:sqref>
                        </c15:formulaRef>
                      </c:ext>
                    </c:extLst>
                    <c:numCache>
                      <c:formatCode>General</c:formatCode>
                      <c:ptCount val="3000"/>
                      <c:pt idx="0">
                        <c:v>-8.1505340000000517E-4</c:v>
                      </c:pt>
                      <c:pt idx="1">
                        <c:v>-8.1610780000000585E-4</c:v>
                      </c:pt>
                      <c:pt idx="2">
                        <c:v>-7.3042000000000972E-4</c:v>
                      </c:pt>
                      <c:pt idx="3">
                        <c:v>-6.0018660000000731E-4</c:v>
                      </c:pt>
                      <c:pt idx="4">
                        <c:v>-4.4955440000000351E-4</c:v>
                      </c:pt>
                      <c:pt idx="5">
                        <c:v>-2.9515880000000418E-4</c:v>
                      </c:pt>
                      <c:pt idx="6">
                        <c:v>-1.4175540000000182E-4</c:v>
                      </c:pt>
                      <c:pt idx="7">
                        <c:v>-6.7507600000005642E-5</c:v>
                      </c:pt>
                      <c:pt idx="8">
                        <c:v>-3.6275400000001818E-5</c:v>
                      </c:pt>
                      <c:pt idx="9">
                        <c:v>-2.5214200000003286E-5</c:v>
                      </c:pt>
                      <c:pt idx="10">
                        <c:v>-1.820640000000707E-5</c:v>
                      </c:pt>
                      <c:pt idx="11">
                        <c:v>-1.0956400000007084E-5</c:v>
                      </c:pt>
                      <c:pt idx="12">
                        <c:v>-4.5664000000070855E-6</c:v>
                      </c:pt>
                      <c:pt idx="13">
                        <c:v>-5.1860000000396962E-7</c:v>
                      </c:pt>
                      <c:pt idx="14">
                        <c:v>4.1613999999959923E-6</c:v>
                      </c:pt>
                      <c:pt idx="15">
                        <c:v>1.1405799999996726E-5</c:v>
                      </c:pt>
                      <c:pt idx="16">
                        <c:v>1.5025799999996748E-5</c:v>
                      </c:pt>
                      <c:pt idx="17">
                        <c:v>1.8317999999993627E-5</c:v>
                      </c:pt>
                      <c:pt idx="18">
                        <c:v>2.4754599999998186E-5</c:v>
                      </c:pt>
                      <c:pt idx="19">
                        <c:v>3.0521199999995773E-5</c:v>
                      </c:pt>
                      <c:pt idx="20">
                        <c:v>3.6477799999993425E-5</c:v>
                      </c:pt>
                      <c:pt idx="21">
                        <c:v>4.1152199999994134E-5</c:v>
                      </c:pt>
                      <c:pt idx="22">
                        <c:v>4.2962199999994118E-5</c:v>
                      </c:pt>
                      <c:pt idx="23">
                        <c:v>4.0155599999996516E-5</c:v>
                      </c:pt>
                      <c:pt idx="24">
                        <c:v>3.9011199999995823E-5</c:v>
                      </c:pt>
                      <c:pt idx="25">
                        <c:v>3.6294599999998174E-5</c:v>
                      </c:pt>
                      <c:pt idx="26">
                        <c:v>3.6442399999994364E-5</c:v>
                      </c:pt>
                      <c:pt idx="27">
                        <c:v>4.063679999999505E-5</c:v>
                      </c:pt>
                      <c:pt idx="28">
                        <c:v>4.749559999999651E-5</c:v>
                      </c:pt>
                      <c:pt idx="29">
                        <c:v>5.3884399999997942E-5</c:v>
                      </c:pt>
                      <c:pt idx="30">
                        <c:v>5.6886599999994862E-5</c:v>
                      </c:pt>
                      <c:pt idx="31">
                        <c:v>5.8316599999994881E-5</c:v>
                      </c:pt>
                      <c:pt idx="32">
                        <c:v>5.6792199999994113E-5</c:v>
                      </c:pt>
                      <c:pt idx="33">
                        <c:v>5.2213399999992665E-5</c:v>
                      </c:pt>
                      <c:pt idx="34">
                        <c:v>4.930679999999506E-5</c:v>
                      </c:pt>
                      <c:pt idx="35">
                        <c:v>5.1838999999991953E-5</c:v>
                      </c:pt>
                      <c:pt idx="36">
                        <c:v>5.4941199999995814E-5</c:v>
                      </c:pt>
                      <c:pt idx="37">
                        <c:v>5.8413399999992708E-5</c:v>
                      </c:pt>
                      <c:pt idx="38">
                        <c:v>6.3757799999993394E-5</c:v>
                      </c:pt>
                      <c:pt idx="39">
                        <c:v>6.7429999999990293E-5</c:v>
                      </c:pt>
                      <c:pt idx="40">
                        <c:v>6.2708999999991962E-5</c:v>
                      </c:pt>
                      <c:pt idx="41">
                        <c:v>5.9180199999990513E-5</c:v>
                      </c:pt>
                      <c:pt idx="42">
                        <c:v>5.5941399999996015E-5</c:v>
                      </c:pt>
                      <c:pt idx="43">
                        <c:v>5.2802599999994581E-5</c:v>
                      </c:pt>
                      <c:pt idx="44">
                        <c:v>4.9653799999993151E-5</c:v>
                      </c:pt>
                      <c:pt idx="45">
                        <c:v>4.9179399999992382E-5</c:v>
                      </c:pt>
                      <c:pt idx="46">
                        <c:v>4.7892799999994806E-5</c:v>
                      </c:pt>
                      <c:pt idx="47">
                        <c:v>4.9470599999990961E-5</c:v>
                      </c:pt>
                      <c:pt idx="48">
                        <c:v>5.0758399999994096E-5</c:v>
                      </c:pt>
                      <c:pt idx="49">
                        <c:v>5.2426199999990259E-5</c:v>
                      </c:pt>
                      <c:pt idx="50">
                        <c:v>5.1999599999992617E-5</c:v>
                      </c:pt>
                      <c:pt idx="51">
                        <c:v>5.3287399999995752E-5</c:v>
                      </c:pt>
                      <c:pt idx="52">
                        <c:v>5.2712999999995035E-5</c:v>
                      </c:pt>
                      <c:pt idx="53">
                        <c:v>4.8994199999993575E-5</c:v>
                      </c:pt>
                      <c:pt idx="54">
                        <c:v>4.8667599999995936E-5</c:v>
                      </c:pt>
                      <c:pt idx="55">
                        <c:v>4.8663199999995248E-5</c:v>
                      </c:pt>
                      <c:pt idx="56">
                        <c:v>4.7856599999990701E-5</c:v>
                      </c:pt>
                      <c:pt idx="57">
                        <c:v>4.8912199999996892E-5</c:v>
                      </c:pt>
                      <c:pt idx="58">
                        <c:v>5.0057799999996206E-5</c:v>
                      </c:pt>
                      <c:pt idx="59">
                        <c:v>5.0965599999992328E-5</c:v>
                      </c:pt>
                      <c:pt idx="60">
                        <c:v>5.2723399999995437E-5</c:v>
                      </c:pt>
                      <c:pt idx="61">
                        <c:v>5.5731199999998549E-5</c:v>
                      </c:pt>
                      <c:pt idx="62">
                        <c:v>5.9451199999998575E-5</c:v>
                      </c:pt>
                      <c:pt idx="63">
                        <c:v>6.3841199999998578E-5</c:v>
                      </c:pt>
                      <c:pt idx="64">
                        <c:v>6.6368999999994729E-5</c:v>
                      </c:pt>
                      <c:pt idx="65">
                        <c:v>6.8036799999990892E-5</c:v>
                      </c:pt>
                      <c:pt idx="66">
                        <c:v>6.6180199999993285E-5</c:v>
                      </c:pt>
                      <c:pt idx="67">
                        <c:v>6.608579999999259E-5</c:v>
                      </c:pt>
                      <c:pt idx="68">
                        <c:v>6.5511399999991873E-5</c:v>
                      </c:pt>
                      <c:pt idx="69">
                        <c:v>6.5606999999998073E-5</c:v>
                      </c:pt>
                      <c:pt idx="70">
                        <c:v>6.8466999999998055E-5</c:v>
                      </c:pt>
                      <c:pt idx="71">
                        <c:v>7.3521399999991845E-5</c:v>
                      </c:pt>
                      <c:pt idx="72">
                        <c:v>7.6761399999991848E-5</c:v>
                      </c:pt>
                      <c:pt idx="73">
                        <c:v>7.8149199999994932E-5</c:v>
                      </c:pt>
                      <c:pt idx="74">
                        <c:v>7.6002599999990428E-5</c:v>
                      </c:pt>
                      <c:pt idx="75">
                        <c:v>7.4335999999992778E-5</c:v>
                      </c:pt>
                      <c:pt idx="76">
                        <c:v>7.0094999999994469E-5</c:v>
                      </c:pt>
                      <c:pt idx="77">
                        <c:v>7.1524999999994434E-5</c:v>
                      </c:pt>
                      <c:pt idx="78">
                        <c:v>7.5487199999998283E-5</c:v>
                      </c:pt>
                      <c:pt idx="79">
                        <c:v>8.3163799999995912E-5</c:v>
                      </c:pt>
                      <c:pt idx="80">
                        <c:v>8.6493799999995923E-5</c:v>
                      </c:pt>
                      <c:pt idx="81">
                        <c:v>9.1025999999992809E-5</c:v>
                      </c:pt>
                      <c:pt idx="82">
                        <c:v>8.8927199999998263E-5</c:v>
                      </c:pt>
                      <c:pt idx="83">
                        <c:v>8.5878399999996836E-5</c:v>
                      </c:pt>
                      <c:pt idx="84">
                        <c:v>8.0307399999998512E-5</c:v>
                      </c:pt>
                      <c:pt idx="85">
                        <c:v>7.8872999999990868E-5</c:v>
                      </c:pt>
                      <c:pt idx="86">
                        <c:v>7.8018599999997071E-5</c:v>
                      </c:pt>
                      <c:pt idx="87">
                        <c:v>7.8356399999993218E-5</c:v>
                      </c:pt>
                      <c:pt idx="88">
                        <c:v>7.5307599999991791E-5</c:v>
                      </c:pt>
                      <c:pt idx="89">
                        <c:v>7.7977599999991818E-5</c:v>
                      </c:pt>
                      <c:pt idx="90">
                        <c:v>7.9165399999994897E-5</c:v>
                      </c:pt>
                      <c:pt idx="91">
                        <c:v>8.1175399999994886E-5</c:v>
                      </c:pt>
                      <c:pt idx="92">
                        <c:v>8.2885399999994922E-5</c:v>
                      </c:pt>
                      <c:pt idx="93">
                        <c:v>9.2518599999997044E-5</c:v>
                      </c:pt>
                      <c:pt idx="94">
                        <c:v>9.9377399999998504E-5</c:v>
                      </c:pt>
                      <c:pt idx="95">
                        <c:v>1.0662619999999304E-4</c:v>
                      </c:pt>
                      <c:pt idx="96">
                        <c:v>1.08056199999993E-4</c:v>
                      </c:pt>
                      <c:pt idx="97">
                        <c:v>1.1115839999999687E-4</c:v>
                      </c:pt>
                      <c:pt idx="98">
                        <c:v>1.0557739999999849E-4</c:v>
                      </c:pt>
                      <c:pt idx="99">
                        <c:v>9.8434199999996327E-5</c:v>
                      </c:pt>
                      <c:pt idx="100">
                        <c:v>9.218319999999803E-5</c:v>
                      </c:pt>
                      <c:pt idx="101">
                        <c:v>9.1660999999994188E-5</c:v>
                      </c:pt>
                      <c:pt idx="102">
                        <c:v>9.0326599999993431E-5</c:v>
                      </c:pt>
                      <c:pt idx="103">
                        <c:v>9.066439999999657E-5</c:v>
                      </c:pt>
                      <c:pt idx="104">
                        <c:v>9.2954399999996577E-5</c:v>
                      </c:pt>
                      <c:pt idx="105">
                        <c:v>9.562439999999655E-5</c:v>
                      </c:pt>
                      <c:pt idx="106">
                        <c:v>9.5149999999995889E-5</c:v>
                      </c:pt>
                      <c:pt idx="107">
                        <c:v>9.2623399999998196E-5</c:v>
                      </c:pt>
                      <c:pt idx="108">
                        <c:v>9.0286799999993628E-5</c:v>
                      </c:pt>
                      <c:pt idx="109">
                        <c:v>8.8140199999996063E-5</c:v>
                      </c:pt>
                      <c:pt idx="110">
                        <c:v>8.4521399999994661E-5</c:v>
                      </c:pt>
                      <c:pt idx="111">
                        <c:v>8.2474799999997044E-5</c:v>
                      </c:pt>
                      <c:pt idx="112">
                        <c:v>8.6336999999993952E-5</c:v>
                      </c:pt>
                      <c:pt idx="113">
                        <c:v>8.9619199999990836E-5</c:v>
                      </c:pt>
                      <c:pt idx="114">
                        <c:v>9.2531399999994579E-5</c:v>
                      </c:pt>
                      <c:pt idx="115">
                        <c:v>9.6345799999995353E-5</c:v>
                      </c:pt>
                      <c:pt idx="116">
                        <c:v>1.0263459999999684E-4</c:v>
                      </c:pt>
                      <c:pt idx="117">
                        <c:v>1.0282459999999679E-4</c:v>
                      </c:pt>
                      <c:pt idx="118">
                        <c:v>1.0320459999999681E-4</c:v>
                      </c:pt>
                      <c:pt idx="119">
                        <c:v>1.0202239999999299E-4</c:v>
                      </c:pt>
                      <c:pt idx="120">
                        <c:v>1.0102019999999612E-4</c:v>
                      </c:pt>
                      <c:pt idx="121">
                        <c:v>1.001079999999922E-4</c:v>
                      </c:pt>
                      <c:pt idx="122">
                        <c:v>1.0039799999999222E-4</c:v>
                      </c:pt>
                      <c:pt idx="123">
                        <c:v>9.920579999999539E-5</c:v>
                      </c:pt>
                      <c:pt idx="124">
                        <c:v>1.0020799999999226E-4</c:v>
                      </c:pt>
                      <c:pt idx="125">
                        <c:v>1.0102019999999612E-4</c:v>
                      </c:pt>
                      <c:pt idx="126">
                        <c:v>1.02112399999993E-4</c:v>
                      </c:pt>
                      <c:pt idx="127">
                        <c:v>1.0240239999999301E-4</c:v>
                      </c:pt>
                      <c:pt idx="128">
                        <c:v>1.0368459999999678E-4</c:v>
                      </c:pt>
                      <c:pt idx="129">
                        <c:v>1.0444459999999682E-4</c:v>
                      </c:pt>
                      <c:pt idx="130">
                        <c:v>9.9965799999995322E-5</c:v>
                      </c:pt>
                      <c:pt idx="131">
                        <c:v>9.4916999999993847E-5</c:v>
                      </c:pt>
                      <c:pt idx="132">
                        <c:v>9.125039999999631E-5</c:v>
                      </c:pt>
                      <c:pt idx="133">
                        <c:v>8.8243799999998648E-5</c:v>
                      </c:pt>
                      <c:pt idx="134">
                        <c:v>8.7911599999994871E-5</c:v>
                      </c:pt>
                      <c:pt idx="135">
                        <c:v>9.1725999999995537E-5</c:v>
                      </c:pt>
                      <c:pt idx="136">
                        <c:v>9.8594799999997046E-5</c:v>
                      </c:pt>
                      <c:pt idx="137">
                        <c:v>1.0230919999999082E-4</c:v>
                      </c:pt>
                      <c:pt idx="138">
                        <c:v>1.064035999999985E-4</c:v>
                      </c:pt>
                      <c:pt idx="139">
                        <c:v>1.0783359999999847E-4</c:v>
                      </c:pt>
                      <c:pt idx="140">
                        <c:v>1.106979999999922E-4</c:v>
                      </c:pt>
                      <c:pt idx="141">
                        <c:v>1.1303019999999602E-4</c:v>
                      </c:pt>
                      <c:pt idx="142">
                        <c:v>1.1675459999999679E-4</c:v>
                      </c:pt>
                      <c:pt idx="143">
                        <c:v>1.1951899999999057E-4</c:v>
                      </c:pt>
                      <c:pt idx="144">
                        <c:v>1.2318559999999516E-4</c:v>
                      </c:pt>
                      <c:pt idx="145">
                        <c:v>1.1960899999999058E-4</c:v>
                      </c:pt>
                      <c:pt idx="146">
                        <c:v>1.1380019999999611E-4</c:v>
                      </c:pt>
                      <c:pt idx="147">
                        <c:v>1.0993359999999846E-4</c:v>
                      </c:pt>
                      <c:pt idx="148">
                        <c:v>1.0683699999999385E-4</c:v>
                      </c:pt>
                      <c:pt idx="149">
                        <c:v>1.0374039999999629E-4</c:v>
                      </c:pt>
                      <c:pt idx="150">
                        <c:v>1.0850479999999696E-4</c:v>
                      </c:pt>
                      <c:pt idx="151">
                        <c:v>1.1060479999999706E-4</c:v>
                      </c:pt>
                      <c:pt idx="152">
                        <c:v>1.1398699999999389E-4</c:v>
                      </c:pt>
                      <c:pt idx="153">
                        <c:v>1.1694699999999388E-4</c:v>
                      </c:pt>
                      <c:pt idx="154">
                        <c:v>1.2128919999999075E-4</c:v>
                      </c:pt>
                      <c:pt idx="155">
                        <c:v>1.2052479999999702E-4</c:v>
                      </c:pt>
                      <c:pt idx="156">
                        <c:v>1.2262479999999702E-4</c:v>
                      </c:pt>
                      <c:pt idx="157">
                        <c:v>1.2562699999999394E-4</c:v>
                      </c:pt>
                      <c:pt idx="158">
                        <c:v>1.2353259999999314E-4</c:v>
                      </c:pt>
                      <c:pt idx="159">
                        <c:v>1.2071599999999554E-4</c:v>
                      </c:pt>
                      <c:pt idx="160">
                        <c:v>1.2143379999999865E-4</c:v>
                      </c:pt>
                      <c:pt idx="161">
                        <c:v>1.2196159999999486E-4</c:v>
                      </c:pt>
                      <c:pt idx="162">
                        <c:v>1.2109719999999413E-4</c:v>
                      </c:pt>
                      <c:pt idx="163">
                        <c:v>1.2252719999999409E-4</c:v>
                      </c:pt>
                      <c:pt idx="164">
                        <c:v>1.2191499999999024E-4</c:v>
                      </c:pt>
                      <c:pt idx="165">
                        <c:v>1.24389399999998E-4</c:v>
                      </c:pt>
                      <c:pt idx="166">
                        <c:v>1.2410939999999793E-4</c:v>
                      </c:pt>
                      <c:pt idx="167">
                        <c:v>1.2381939999999792E-4</c:v>
                      </c:pt>
                      <c:pt idx="168">
                        <c:v>1.2629379999999862E-4</c:v>
                      </c:pt>
                      <c:pt idx="169">
                        <c:v>1.2905819999999241E-4</c:v>
                      </c:pt>
                      <c:pt idx="170">
                        <c:v>1.2796599999999553E-4</c:v>
                      </c:pt>
                      <c:pt idx="171">
                        <c:v>1.3140039999999628E-4</c:v>
                      </c:pt>
                      <c:pt idx="172">
                        <c:v>1.3168039999999625E-4</c:v>
                      </c:pt>
                      <c:pt idx="173">
                        <c:v>1.2920599999999554E-4</c:v>
                      </c:pt>
                      <c:pt idx="174">
                        <c:v>1.2744379999999863E-4</c:v>
                      </c:pt>
                      <c:pt idx="175">
                        <c:v>1.2448939999999795E-4</c:v>
                      </c:pt>
                      <c:pt idx="176">
                        <c:v>1.2095499999999031E-4</c:v>
                      </c:pt>
                      <c:pt idx="177">
                        <c:v>1.2048499999999028E-4</c:v>
                      </c:pt>
                      <c:pt idx="178">
                        <c:v>1.182427999999934E-4</c:v>
                      </c:pt>
                      <c:pt idx="179">
                        <c:v>1.1767279999999342E-4</c:v>
                      </c:pt>
                      <c:pt idx="180">
                        <c:v>1.1371059999999646E-4</c:v>
                      </c:pt>
                      <c:pt idx="181">
                        <c:v>1.1271279999999339E-4</c:v>
                      </c:pt>
                      <c:pt idx="182">
                        <c:v>1.1170499999999027E-4</c:v>
                      </c:pt>
                      <c:pt idx="183">
                        <c:v>1.1198939999999792E-4</c:v>
                      </c:pt>
                      <c:pt idx="184">
                        <c:v>1.1375599999999557E-4</c:v>
                      </c:pt>
                      <c:pt idx="185">
                        <c:v>1.1695259999999319E-4</c:v>
                      </c:pt>
                      <c:pt idx="186">
                        <c:v>1.1737479999999697E-4</c:v>
                      </c:pt>
                      <c:pt idx="187">
                        <c:v>1.1918919999999076E-4</c:v>
                      </c:pt>
                      <c:pt idx="188">
                        <c:v>1.1604479999999695E-4</c:v>
                      </c:pt>
                      <c:pt idx="189">
                        <c:v>1.1566479999999704E-4</c:v>
                      </c:pt>
                      <c:pt idx="190">
                        <c:v>1.1604479999999695E-4</c:v>
                      </c:pt>
                      <c:pt idx="191">
                        <c:v>1.1780699999999387E-4</c:v>
                      </c:pt>
                      <c:pt idx="192">
                        <c:v>1.2105139999999466E-4</c:v>
                      </c:pt>
                      <c:pt idx="193">
                        <c:v>1.2667019999999612E-4</c:v>
                      </c:pt>
                      <c:pt idx="194">
                        <c:v>1.2953459999999679E-4</c:v>
                      </c:pt>
                      <c:pt idx="195">
                        <c:v>1.3200899999999056E-4</c:v>
                      </c:pt>
                      <c:pt idx="196">
                        <c:v>1.3291119999999442E-4</c:v>
                      </c:pt>
                      <c:pt idx="197">
                        <c:v>1.315811999999944E-4</c:v>
                      </c:pt>
                      <c:pt idx="198">
                        <c:v>1.3129119999999439E-4</c:v>
                      </c:pt>
                      <c:pt idx="199">
                        <c:v>1.3181339999999823E-4</c:v>
                      </c:pt>
                      <c:pt idx="200">
                        <c:v>1.3224559999999513E-4</c:v>
                      </c:pt>
                      <c:pt idx="201">
                        <c:v>1.3148559999999509E-4</c:v>
                      </c:pt>
                      <c:pt idx="202">
                        <c:v>1.3305779999999204E-4</c:v>
                      </c:pt>
                      <c:pt idx="203">
                        <c:v>1.3100559999999512E-4</c:v>
                      </c:pt>
                      <c:pt idx="204">
                        <c:v>1.2815119999999439E-4</c:v>
                      </c:pt>
                      <c:pt idx="205">
                        <c:v>1.2419459999999684E-4</c:v>
                      </c:pt>
                      <c:pt idx="206">
                        <c:v>1.2200019999999609E-4</c:v>
                      </c:pt>
                      <c:pt idx="207">
                        <c:v>1.2347239999999299E-4</c:v>
                      </c:pt>
                      <c:pt idx="208">
                        <c:v>1.2780899999999056E-4</c:v>
                      </c:pt>
                      <c:pt idx="209">
                        <c:v>1.3076339999999818E-4</c:v>
                      </c:pt>
                      <c:pt idx="210">
                        <c:v>1.3462999999999583E-4</c:v>
                      </c:pt>
                      <c:pt idx="211">
                        <c:v>1.3734659999999348E-4</c:v>
                      </c:pt>
                      <c:pt idx="212">
                        <c:v>1.3286219999999278E-4</c:v>
                      </c:pt>
                      <c:pt idx="213">
                        <c:v>1.2562339999999824E-4</c:v>
                      </c:pt>
                      <c:pt idx="214">
                        <c:v>1.194667999999937E-4</c:v>
                      </c:pt>
                      <c:pt idx="215">
                        <c:v>1.1361019999999605E-4</c:v>
                      </c:pt>
                      <c:pt idx="216">
                        <c:v>1.1155799999999219E-4</c:v>
                      </c:pt>
                      <c:pt idx="217">
                        <c:v>1.1294019999999602E-4</c:v>
                      </c:pt>
                      <c:pt idx="218">
                        <c:v>1.1846899999999052E-4</c:v>
                      </c:pt>
                      <c:pt idx="219">
                        <c:v>1.2427779999999204E-4</c:v>
                      </c:pt>
                      <c:pt idx="220">
                        <c:v>1.287143999999966E-4</c:v>
                      </c:pt>
                      <c:pt idx="221">
                        <c:v>1.2785439999999661E-4</c:v>
                      </c:pt>
                      <c:pt idx="222">
                        <c:v>1.2542219999999273E-4</c:v>
                      </c:pt>
                      <c:pt idx="223">
                        <c:v>1.2298999999999589E-4</c:v>
                      </c:pt>
                      <c:pt idx="224">
                        <c:v>1.2055779999999201E-4</c:v>
                      </c:pt>
                      <c:pt idx="225">
                        <c:v>1.1765559999999515E-4</c:v>
                      </c:pt>
                      <c:pt idx="226">
                        <c:v>1.18277799999992E-4</c:v>
                      </c:pt>
                      <c:pt idx="227">
                        <c:v>1.1917999999999586E-4</c:v>
                      </c:pt>
                      <c:pt idx="228">
                        <c:v>1.2146439999999661E-4</c:v>
                      </c:pt>
                      <c:pt idx="229">
                        <c:v>1.2237659999999348E-4</c:v>
                      </c:pt>
                      <c:pt idx="230">
                        <c:v>1.2237659999999348E-4</c:v>
                      </c:pt>
                      <c:pt idx="231">
                        <c:v>1.2523099999999421E-4</c:v>
                      </c:pt>
                      <c:pt idx="232">
                        <c:v>1.2742539999999495E-4</c:v>
                      </c:pt>
                      <c:pt idx="233">
                        <c:v>1.2961979999999559E-4</c:v>
                      </c:pt>
                      <c:pt idx="234">
                        <c:v>1.318041999999964E-4</c:v>
                      </c:pt>
                      <c:pt idx="235">
                        <c:v>1.3223639999999318E-4</c:v>
                      </c:pt>
                      <c:pt idx="236">
                        <c:v>1.3128639999999319E-4</c:v>
                      </c:pt>
                      <c:pt idx="237">
                        <c:v>1.3266859999999702E-4</c:v>
                      </c:pt>
                      <c:pt idx="238">
                        <c:v>1.3313859999999705E-4</c:v>
                      </c:pt>
                      <c:pt idx="239">
                        <c:v>1.2818979999999563E-4</c:v>
                      </c:pt>
                      <c:pt idx="240">
                        <c:v>1.2537319999999803E-4</c:v>
                      </c:pt>
                      <c:pt idx="241">
                        <c:v>1.1703779999999199E-4</c:v>
                      </c:pt>
                      <c:pt idx="242">
                        <c:v>1.1384119999999437E-4</c:v>
                      </c:pt>
                      <c:pt idx="243">
                        <c:v>1.1155679999999373E-4</c:v>
                      </c:pt>
                      <c:pt idx="244">
                        <c:v>1.1836779999999201E-4</c:v>
                      </c:pt>
                      <c:pt idx="245">
                        <c:v>1.2460879999999031E-4</c:v>
                      </c:pt>
                      <c:pt idx="246">
                        <c:v>1.3500639999999321E-4</c:v>
                      </c:pt>
                      <c:pt idx="247">
                        <c:v>1.4005519999999469E-4</c:v>
                      </c:pt>
                      <c:pt idx="248">
                        <c:v>1.410573999999985E-4</c:v>
                      </c:pt>
                      <c:pt idx="249">
                        <c:v>1.3748079999999392E-4</c:v>
                      </c:pt>
                      <c:pt idx="250">
                        <c:v>1.3409419999999635E-4</c:v>
                      </c:pt>
                      <c:pt idx="251">
                        <c:v>1.3071759999999178E-4</c:v>
                      </c:pt>
                      <c:pt idx="252">
                        <c:v>1.2990539999999486E-4</c:v>
                      </c:pt>
                      <c:pt idx="253">
                        <c:v>1.3176759999999183E-4</c:v>
                      </c:pt>
                      <c:pt idx="254">
                        <c:v>1.3314979999999566E-4</c:v>
                      </c:pt>
                      <c:pt idx="255">
                        <c:v>1.3486419999999633E-4</c:v>
                      </c:pt>
                      <c:pt idx="256">
                        <c:v>1.3628859999999709E-4</c:v>
                      </c:pt>
                      <c:pt idx="257">
                        <c:v>1.3357639999999325E-4</c:v>
                      </c:pt>
                      <c:pt idx="258">
                        <c:v>1.350007999999939E-4</c:v>
                      </c:pt>
                      <c:pt idx="259">
                        <c:v>1.3781739999999855E-4</c:v>
                      </c:pt>
                      <c:pt idx="260">
                        <c:v>1.393895999999954E-4</c:v>
                      </c:pt>
                      <c:pt idx="261">
                        <c:v>1.4004959999999538E-4</c:v>
                      </c:pt>
                      <c:pt idx="262">
                        <c:v>1.4239179999999232E-4</c:v>
                      </c:pt>
                      <c:pt idx="263">
                        <c:v>1.3781299999999087E-4</c:v>
                      </c:pt>
                      <c:pt idx="264">
                        <c:v>1.3638859999999704E-4</c:v>
                      </c:pt>
                      <c:pt idx="265">
                        <c:v>1.3338199999999255E-4</c:v>
                      </c:pt>
                      <c:pt idx="266">
                        <c:v>1.3166759999999177E-4</c:v>
                      </c:pt>
                      <c:pt idx="267">
                        <c:v>1.2966319999999803E-4</c:v>
                      </c:pt>
                      <c:pt idx="268">
                        <c:v>1.3414759999999179E-4</c:v>
                      </c:pt>
                      <c:pt idx="269">
                        <c:v>1.3281319999999797E-4</c:v>
                      </c:pt>
                      <c:pt idx="270">
                        <c:v>1.3581539999999489E-4</c:v>
                      </c:pt>
                      <c:pt idx="271">
                        <c:v>1.3938759999999179E-4</c:v>
                      </c:pt>
                      <c:pt idx="272">
                        <c:v>1.4391979999999567E-4</c:v>
                      </c:pt>
                      <c:pt idx="273">
                        <c:v>1.4482759999999179E-4</c:v>
                      </c:pt>
                      <c:pt idx="274">
                        <c:v>1.4578319999999803E-4</c:v>
                      </c:pt>
                      <c:pt idx="275">
                        <c:v>1.4635879999999038E-4</c:v>
                      </c:pt>
                      <c:pt idx="276">
                        <c:v>1.4640219999999271E-4</c:v>
                      </c:pt>
                      <c:pt idx="277">
                        <c:v>1.4626559999999513E-4</c:v>
                      </c:pt>
                      <c:pt idx="278">
                        <c:v>1.4602899999999056E-4</c:v>
                      </c:pt>
                      <c:pt idx="279">
                        <c:v>1.5127339999999824E-4</c:v>
                      </c:pt>
                      <c:pt idx="280">
                        <c:v>1.5246119999999443E-4</c:v>
                      </c:pt>
                      <c:pt idx="281">
                        <c:v>1.5361119999999443E-4</c:v>
                      </c:pt>
                      <c:pt idx="282">
                        <c:v>1.4875239999999291E-4</c:v>
                      </c:pt>
                      <c:pt idx="283">
                        <c:v>1.4465359999999848E-4</c:v>
                      </c:pt>
                      <c:pt idx="284">
                        <c:v>1.3668819999999241E-4</c:v>
                      </c:pt>
                      <c:pt idx="285">
                        <c:v>1.331693999999979E-4</c:v>
                      </c:pt>
                      <c:pt idx="286">
                        <c:v>1.3021059999999648E-4</c:v>
                      </c:pt>
                      <c:pt idx="287">
                        <c:v>1.28443999999992E-4</c:v>
                      </c:pt>
                      <c:pt idx="288">
                        <c:v>1.3192619999999582E-4</c:v>
                      </c:pt>
                      <c:pt idx="289">
                        <c:v>1.353183999999927E-4</c:v>
                      </c:pt>
                      <c:pt idx="290">
                        <c:v>1.3832059999999645E-4</c:v>
                      </c:pt>
                      <c:pt idx="291">
                        <c:v>1.3512399999999201E-4</c:v>
                      </c:pt>
                      <c:pt idx="292">
                        <c:v>1.4013059999999655E-4</c:v>
                      </c:pt>
                      <c:pt idx="293">
                        <c:v>1.3684399999999198E-4</c:v>
                      </c:pt>
                      <c:pt idx="294">
                        <c:v>1.3335739999999435E-4</c:v>
                      </c:pt>
                      <c:pt idx="295">
                        <c:v>1.2854639999999602E-4</c:v>
                      </c:pt>
                      <c:pt idx="296">
                        <c:v>1.3288859999999289E-4</c:v>
                      </c:pt>
                      <c:pt idx="297">
                        <c:v>1.2755539999999071E-4</c:v>
                      </c:pt>
                      <c:pt idx="298">
                        <c:v>1.255987999999931E-4</c:v>
                      </c:pt>
                      <c:pt idx="299">
                        <c:v>1.2474439999999242E-4</c:v>
                      </c:pt>
                      <c:pt idx="300">
                        <c:v>1.2393219999999551E-4</c:v>
                      </c:pt>
                      <c:pt idx="301">
                        <c:v>1.1949559999999094E-4</c:v>
                      </c:pt>
                      <c:pt idx="302">
                        <c:v>1.19595599999991E-4</c:v>
                      </c:pt>
                      <c:pt idx="303">
                        <c:v>1.2211779999999478E-4</c:v>
                      </c:pt>
                      <c:pt idx="304">
                        <c:v>1.2392779999999476E-4</c:v>
                      </c:pt>
                      <c:pt idx="305">
                        <c:v>1.2555779999999473E-4</c:v>
                      </c:pt>
                      <c:pt idx="306">
                        <c:v>1.25985599999991E-4</c:v>
                      </c:pt>
                      <c:pt idx="307">
                        <c:v>1.2631339999999403E-4</c:v>
                      </c:pt>
                      <c:pt idx="308">
                        <c:v>1.2874559999999098E-4</c:v>
                      </c:pt>
                      <c:pt idx="309">
                        <c:v>1.2784339999999405E-4</c:v>
                      </c:pt>
                      <c:pt idx="310">
                        <c:v>1.3432219999999549E-4</c:v>
                      </c:pt>
                      <c:pt idx="311">
                        <c:v>1.3666439999999243E-4</c:v>
                      </c:pt>
                      <c:pt idx="312">
                        <c:v>1.4008879999999314E-4</c:v>
                      </c:pt>
                      <c:pt idx="313">
                        <c:v>1.3790439999999244E-4</c:v>
                      </c:pt>
                      <c:pt idx="314">
                        <c:v>1.4209879999999312E-4</c:v>
                      </c:pt>
                      <c:pt idx="315">
                        <c:v>1.3751999999999862E-4</c:v>
                      </c:pt>
                      <c:pt idx="316">
                        <c:v>1.330933999999941E-4</c:v>
                      </c:pt>
                      <c:pt idx="317">
                        <c:v>1.3003899999999337E-4</c:v>
                      </c:pt>
                      <c:pt idx="318">
                        <c:v>1.3123119999999019E-4</c:v>
                      </c:pt>
                      <c:pt idx="319">
                        <c:v>1.2750679999999647E-4</c:v>
                      </c:pt>
                      <c:pt idx="320">
                        <c:v>1.2517459999999265E-4</c:v>
                      </c:pt>
                      <c:pt idx="321">
                        <c:v>1.2961119999999027E-4</c:v>
                      </c:pt>
                      <c:pt idx="322">
                        <c:v>1.3265559999999096E-4</c:v>
                      </c:pt>
                      <c:pt idx="323">
                        <c:v>1.3675439999999244E-4</c:v>
                      </c:pt>
                      <c:pt idx="324">
                        <c:v>1.422353999999907E-4</c:v>
                      </c:pt>
                      <c:pt idx="325">
                        <c:v>1.4218759999999457E-4</c:v>
                      </c:pt>
                      <c:pt idx="326">
                        <c:v>1.4184979999999842E-4</c:v>
                      </c:pt>
                      <c:pt idx="327">
                        <c:v>1.4013979999999838E-4</c:v>
                      </c:pt>
                      <c:pt idx="328">
                        <c:v>1.3570319999999382E-4</c:v>
                      </c:pt>
                      <c:pt idx="329">
                        <c:v>1.3265879999999313E-4</c:v>
                      </c:pt>
                      <c:pt idx="330">
                        <c:v>1.3346099999999694E-4</c:v>
                      </c:pt>
                      <c:pt idx="331">
                        <c:v>1.343731999999938E-4</c:v>
                      </c:pt>
                      <c:pt idx="332">
                        <c:v>1.337453999999907E-4</c:v>
                      </c:pt>
                      <c:pt idx="333">
                        <c:v>1.3193539999999072E-4</c:v>
                      </c:pt>
                      <c:pt idx="334">
                        <c:v>1.3012539999999074E-4</c:v>
                      </c:pt>
                      <c:pt idx="335">
                        <c:v>1.2741319999999383E-4</c:v>
                      </c:pt>
                      <c:pt idx="336">
                        <c:v>1.2636319999999388E-4</c:v>
                      </c:pt>
                      <c:pt idx="337">
                        <c:v>1.2435879999999309E-4</c:v>
                      </c:pt>
                      <c:pt idx="338">
                        <c:v>1.2760319999999389E-4</c:v>
                      </c:pt>
                      <c:pt idx="339">
                        <c:v>1.3212979999999836E-4</c:v>
                      </c:pt>
                      <c:pt idx="340">
                        <c:v>1.3646639999999603E-4</c:v>
                      </c:pt>
                      <c:pt idx="341">
                        <c:v>1.4032299999999364E-4</c:v>
                      </c:pt>
                      <c:pt idx="342">
                        <c:v>1.4370959999999815E-4</c:v>
                      </c:pt>
                      <c:pt idx="343">
                        <c:v>1.3979519999999049E-4</c:v>
                      </c:pt>
                      <c:pt idx="344">
                        <c:v>1.3322639999999598E-4</c:v>
                      </c:pt>
                      <c:pt idx="345">
                        <c:v>1.3255639999999605E-4</c:v>
                      </c:pt>
                      <c:pt idx="346">
                        <c:v>1.3207639999999598E-4</c:v>
                      </c:pt>
                      <c:pt idx="347">
                        <c:v>1.3278859999999294E-4</c:v>
                      </c:pt>
                      <c:pt idx="348">
                        <c:v>1.4008959999999818E-4</c:v>
                      </c:pt>
                      <c:pt idx="349">
                        <c:v>1.459983999999927E-4</c:v>
                      </c:pt>
                      <c:pt idx="350">
                        <c:v>1.4489619999999578E-4</c:v>
                      </c:pt>
                      <c:pt idx="351">
                        <c:v>1.4518619999999579E-4</c:v>
                      </c:pt>
                      <c:pt idx="352">
                        <c:v>1.4032739999999438E-4</c:v>
                      </c:pt>
                      <c:pt idx="353">
                        <c:v>1.3756299999999365E-4</c:v>
                      </c:pt>
                      <c:pt idx="354">
                        <c:v>1.3479859999999293E-4</c:v>
                      </c:pt>
                      <c:pt idx="355">
                        <c:v>1.3007199999999529E-4</c:v>
                      </c:pt>
                      <c:pt idx="356">
                        <c:v>1.2792979999999836E-4</c:v>
                      </c:pt>
                      <c:pt idx="357">
                        <c:v>1.2855199999999532E-4</c:v>
                      </c:pt>
                      <c:pt idx="358">
                        <c:v>1.2521759999999452E-4</c:v>
                      </c:pt>
                      <c:pt idx="359">
                        <c:v>1.2358759999999455E-4</c:v>
                      </c:pt>
                      <c:pt idx="360">
                        <c:v>1.2334979999999835E-4</c:v>
                      </c:pt>
                      <c:pt idx="361">
                        <c:v>1.2330199999999528E-4</c:v>
                      </c:pt>
                      <c:pt idx="362">
                        <c:v>1.2187199999999531E-4</c:v>
                      </c:pt>
                      <c:pt idx="363">
                        <c:v>1.2607079999999674E-4</c:v>
                      </c:pt>
                      <c:pt idx="364">
                        <c:v>1.3059739999999437E-4</c:v>
                      </c:pt>
                      <c:pt idx="365">
                        <c:v>1.3541399999999191E-4</c:v>
                      </c:pt>
                      <c:pt idx="366">
                        <c:v>1.3883839999999272E-4</c:v>
                      </c:pt>
                      <c:pt idx="367">
                        <c:v>1.4227279999999337E-4</c:v>
                      </c:pt>
                      <c:pt idx="368">
                        <c:v>1.3893839999999267E-4</c:v>
                      </c:pt>
                      <c:pt idx="369">
                        <c:v>1.3631619999999577E-4</c:v>
                      </c:pt>
                      <c:pt idx="370">
                        <c:v>1.3369399999999193E-4</c:v>
                      </c:pt>
                      <c:pt idx="371">
                        <c:v>1.2958959999999819E-4</c:v>
                      </c:pt>
                      <c:pt idx="372">
                        <c:v>1.2658739999999434E-4</c:v>
                      </c:pt>
                      <c:pt idx="373">
                        <c:v>1.2325299999999364E-4</c:v>
                      </c:pt>
                      <c:pt idx="374">
                        <c:v>1.1853639999999605E-4</c:v>
                      </c:pt>
                      <c:pt idx="375">
                        <c:v>1.1710639999999598E-4</c:v>
                      </c:pt>
                      <c:pt idx="376">
                        <c:v>1.1657859999999293E-4</c:v>
                      </c:pt>
                      <c:pt idx="377">
                        <c:v>1.2243959999999816E-4</c:v>
                      </c:pt>
                      <c:pt idx="378">
                        <c:v>1.2792059999999653E-4</c:v>
                      </c:pt>
                      <c:pt idx="379">
                        <c:v>1.3340159999999479E-4</c:v>
                      </c:pt>
                      <c:pt idx="380">
                        <c:v>1.3687819999999248E-4</c:v>
                      </c:pt>
                      <c:pt idx="381">
                        <c:v>1.363081999999925E-4</c:v>
                      </c:pt>
                      <c:pt idx="382">
                        <c:v>1.3378599999999555E-4</c:v>
                      </c:pt>
                      <c:pt idx="383">
                        <c:v>1.3173379999999863E-4</c:v>
                      </c:pt>
                      <c:pt idx="384">
                        <c:v>1.2968159999999487E-4</c:v>
                      </c:pt>
                      <c:pt idx="385">
                        <c:v>1.291115999999949E-4</c:v>
                      </c:pt>
                      <c:pt idx="386">
                        <c:v>1.3001379999999865E-4</c:v>
                      </c:pt>
                      <c:pt idx="387">
                        <c:v>1.2954379999999862E-4</c:v>
                      </c:pt>
                      <c:pt idx="388">
                        <c:v>1.2777159999999483E-4</c:v>
                      </c:pt>
                      <c:pt idx="389">
                        <c:v>1.2486499999999029E-4</c:v>
                      </c:pt>
                      <c:pt idx="390">
                        <c:v>1.2353059999999647E-4</c:v>
                      </c:pt>
                      <c:pt idx="391">
                        <c:v>1.2158399999999197E-4</c:v>
                      </c:pt>
                      <c:pt idx="392">
                        <c:v>1.1834519999999048E-4</c:v>
                      </c:pt>
                      <c:pt idx="393">
                        <c:v>1.1934299999999366E-4</c:v>
                      </c:pt>
                      <c:pt idx="394">
                        <c:v>1.2020299999999364E-4</c:v>
                      </c:pt>
                      <c:pt idx="395">
                        <c:v>1.1939079999999673E-4</c:v>
                      </c:pt>
                      <c:pt idx="396">
                        <c:v>1.1591419999999221E-4</c:v>
                      </c:pt>
                      <c:pt idx="397">
                        <c:v>1.1667419999999214E-4</c:v>
                      </c:pt>
                      <c:pt idx="398">
                        <c:v>1.1929639999999598E-4</c:v>
                      </c:pt>
                      <c:pt idx="399">
                        <c:v>1.2044639999999598E-4</c:v>
                      </c:pt>
                      <c:pt idx="400">
                        <c:v>1.2334859999999284E-4</c:v>
                      </c:pt>
                      <c:pt idx="401">
                        <c:v>1.3159959999999818E-4</c:v>
                      </c:pt>
                      <c:pt idx="402">
                        <c:v>1.329295999999982E-4</c:v>
                      </c:pt>
                      <c:pt idx="403">
                        <c:v>1.3369959999999818E-4</c:v>
                      </c:pt>
                      <c:pt idx="404">
                        <c:v>1.3145299999999362E-4</c:v>
                      </c:pt>
                      <c:pt idx="405">
                        <c:v>1.2902639999999598E-4</c:v>
                      </c:pt>
                      <c:pt idx="406">
                        <c:v>1.2492759999999461E-4</c:v>
                      </c:pt>
                      <c:pt idx="407">
                        <c:v>1.220209999999969E-4</c:v>
                      </c:pt>
                      <c:pt idx="408">
                        <c:v>1.1921439999999241E-4</c:v>
                      </c:pt>
                      <c:pt idx="409">
                        <c:v>1.2106659999999627E-4</c:v>
                      </c:pt>
                      <c:pt idx="410">
                        <c:v>1.2282879999999307E-4</c:v>
                      </c:pt>
                      <c:pt idx="411">
                        <c:v>1.2459099999999692E-4</c:v>
                      </c:pt>
                      <c:pt idx="412">
                        <c:v>1.2498099999999699E-4</c:v>
                      </c:pt>
                      <c:pt idx="413">
                        <c:v>1.2664319999999385E-4</c:v>
                      </c:pt>
                      <c:pt idx="414">
                        <c:v>1.2387879999999313E-4</c:v>
                      </c:pt>
                      <c:pt idx="415">
                        <c:v>1.2216439999999235E-4</c:v>
                      </c:pt>
                      <c:pt idx="416">
                        <c:v>1.2044999999999862E-4</c:v>
                      </c:pt>
                      <c:pt idx="417">
                        <c:v>1.1882559999999091E-4</c:v>
                      </c:pt>
                      <c:pt idx="418">
                        <c:v>1.2045559999999099E-4</c:v>
                      </c:pt>
                      <c:pt idx="419">
                        <c:v>1.2345779999999474E-4</c:v>
                      </c:pt>
                      <c:pt idx="420">
                        <c:v>1.2540999999999865E-4</c:v>
                      </c:pt>
                      <c:pt idx="421">
                        <c:v>1.3012659999999624E-4</c:v>
                      </c:pt>
                      <c:pt idx="422">
                        <c:v>1.3327099999999698E-4</c:v>
                      </c:pt>
                      <c:pt idx="423">
                        <c:v>1.3594539999999076E-4</c:v>
                      </c:pt>
                      <c:pt idx="424">
                        <c:v>1.3722759999999453E-4</c:v>
                      </c:pt>
                      <c:pt idx="425">
                        <c:v>1.3990199999999525E-4</c:v>
                      </c:pt>
                      <c:pt idx="426">
                        <c:v>1.398019999999953E-4</c:v>
                      </c:pt>
                      <c:pt idx="427">
                        <c:v>1.3546539999999068E-4</c:v>
                      </c:pt>
                      <c:pt idx="428">
                        <c:v>1.3213099999999692E-4</c:v>
                      </c:pt>
                      <c:pt idx="429">
                        <c:v>1.2584219999999555E-4</c:v>
                      </c:pt>
                      <c:pt idx="430">
                        <c:v>1.2092559999999091E-4</c:v>
                      </c:pt>
                      <c:pt idx="431">
                        <c:v>1.158289999999933E-4</c:v>
                      </c:pt>
                      <c:pt idx="432">
                        <c:v>1.1448899999999334E-4</c:v>
                      </c:pt>
                      <c:pt idx="433">
                        <c:v>1.1401899999999331E-4</c:v>
                      </c:pt>
                      <c:pt idx="434">
                        <c:v>1.1324899999999333E-4</c:v>
                      </c:pt>
                      <c:pt idx="435">
                        <c:v>1.111067999999964E-4</c:v>
                      </c:pt>
                      <c:pt idx="436">
                        <c:v>1.1191899999999332E-4</c:v>
                      </c:pt>
                      <c:pt idx="437">
                        <c:v>1.1468339999999404E-4</c:v>
                      </c:pt>
                      <c:pt idx="438">
                        <c:v>1.1558559999999096E-4</c:v>
                      </c:pt>
                      <c:pt idx="439">
                        <c:v>1.1696779999999479E-4</c:v>
                      </c:pt>
                      <c:pt idx="440">
                        <c:v>1.1973219999999551E-4</c:v>
                      </c:pt>
                      <c:pt idx="441">
                        <c:v>1.1853999999999858E-4</c:v>
                      </c:pt>
                      <c:pt idx="442">
                        <c:v>1.1615559999999094E-4</c:v>
                      </c:pt>
                      <c:pt idx="443">
                        <c:v>1.2216439999999235E-4</c:v>
                      </c:pt>
                      <c:pt idx="444">
                        <c:v>1.200699999999986E-4</c:v>
                      </c:pt>
                      <c:pt idx="445">
                        <c:v>1.2120999999999866E-4</c:v>
                      </c:pt>
                      <c:pt idx="446">
                        <c:v>1.2168999999999863E-4</c:v>
                      </c:pt>
                      <c:pt idx="447">
                        <c:v>1.2383219999999556E-4</c:v>
                      </c:pt>
                      <c:pt idx="448">
                        <c:v>1.1392459999999267E-4</c:v>
                      </c:pt>
                      <c:pt idx="449">
                        <c:v>1.162567999999965E-4</c:v>
                      </c:pt>
                      <c:pt idx="450">
                        <c:v>1.1535459999999264E-4</c:v>
                      </c:pt>
                      <c:pt idx="451">
                        <c:v>1.1649459999999259E-4</c:v>
                      </c:pt>
                      <c:pt idx="452">
                        <c:v>1.1716459999999262E-4</c:v>
                      </c:pt>
                      <c:pt idx="453">
                        <c:v>1.2474559999999099E-4</c:v>
                      </c:pt>
                      <c:pt idx="454">
                        <c:v>1.3103439999999236E-4</c:v>
                      </c:pt>
                      <c:pt idx="455">
                        <c:v>1.3208439999999242E-4</c:v>
                      </c:pt>
                      <c:pt idx="456">
                        <c:v>1.3332439999999242E-4</c:v>
                      </c:pt>
                      <c:pt idx="457">
                        <c:v>1.3485439999999245E-4</c:v>
                      </c:pt>
                      <c:pt idx="458">
                        <c:v>1.3589439999999245E-4</c:v>
                      </c:pt>
                      <c:pt idx="459">
                        <c:v>1.3179559999999097E-4</c:v>
                      </c:pt>
                      <c:pt idx="460">
                        <c:v>1.3294559999999097E-4</c:v>
                      </c:pt>
                      <c:pt idx="461">
                        <c:v>1.337055999999909E-4</c:v>
                      </c:pt>
                      <c:pt idx="462">
                        <c:v>1.3556779999999481E-4</c:v>
                      </c:pt>
                      <c:pt idx="463">
                        <c:v>1.3556779999999481E-4</c:v>
                      </c:pt>
                      <c:pt idx="464">
                        <c:v>1.361899999999986E-4</c:v>
                      </c:pt>
                      <c:pt idx="465">
                        <c:v>1.3265559999999096E-4</c:v>
                      </c:pt>
                      <c:pt idx="466">
                        <c:v>1.2745899999999329E-4</c:v>
                      </c:pt>
                      <c:pt idx="467">
                        <c:v>1.2279459999999258E-4</c:v>
                      </c:pt>
                      <c:pt idx="468">
                        <c:v>1.1888019999999186E-4</c:v>
                      </c:pt>
                      <c:pt idx="469">
                        <c:v>1.1802019999999187E-4</c:v>
                      </c:pt>
                      <c:pt idx="470">
                        <c:v>1.2164899999999332E-4</c:v>
                      </c:pt>
                      <c:pt idx="471">
                        <c:v>1.2812219999999556E-4</c:v>
                      </c:pt>
                      <c:pt idx="472">
                        <c:v>1.2993659999999618E-4</c:v>
                      </c:pt>
                      <c:pt idx="473">
                        <c:v>1.3246319999999387E-4</c:v>
                      </c:pt>
                      <c:pt idx="474">
                        <c:v>1.3222539999999073E-4</c:v>
                      </c:pt>
                      <c:pt idx="475">
                        <c:v>1.2583659999999624E-4</c:v>
                      </c:pt>
                      <c:pt idx="476">
                        <c:v>1.17495599999991E-4</c:v>
                      </c:pt>
                      <c:pt idx="477">
                        <c:v>1.1983219999999546E-4</c:v>
                      </c:pt>
                      <c:pt idx="478">
                        <c:v>1.1706219999999554E-4</c:v>
                      </c:pt>
                      <c:pt idx="479">
                        <c:v>1.1767879999999308E-4</c:v>
                      </c:pt>
                      <c:pt idx="480">
                        <c:v>1.227319999999953E-4</c:v>
                      </c:pt>
                      <c:pt idx="481">
                        <c:v>1.284551999999905E-4</c:v>
                      </c:pt>
                      <c:pt idx="482">
                        <c:v>1.2459299999999359E-4</c:v>
                      </c:pt>
                      <c:pt idx="483">
                        <c:v>1.2496739999999431E-4</c:v>
                      </c:pt>
                      <c:pt idx="484">
                        <c:v>1.2315739999999432E-4</c:v>
                      </c:pt>
                      <c:pt idx="485">
                        <c:v>1.1848299999999367E-4</c:v>
                      </c:pt>
                      <c:pt idx="486">
                        <c:v>1.175751999999905E-4</c:v>
                      </c:pt>
                      <c:pt idx="487">
                        <c:v>1.1676739999999432E-4</c:v>
                      </c:pt>
                      <c:pt idx="488">
                        <c:v>1.170095999999982E-4</c:v>
                      </c:pt>
                      <c:pt idx="489">
                        <c:v>1.1457739999999432E-4</c:v>
                      </c:pt>
                      <c:pt idx="490">
                        <c:v>1.1323739999999436E-4</c:v>
                      </c:pt>
                      <c:pt idx="491">
                        <c:v>1.1099519999999054E-4</c:v>
                      </c:pt>
                      <c:pt idx="492">
                        <c:v>1.1290959999999816E-4</c:v>
                      </c:pt>
                      <c:pt idx="493">
                        <c:v>1.0937519999999052E-4</c:v>
                      </c:pt>
                      <c:pt idx="494">
                        <c:v>1.1319399999999192E-4</c:v>
                      </c:pt>
                      <c:pt idx="495">
                        <c:v>1.187649999999903E-4</c:v>
                      </c:pt>
                      <c:pt idx="496">
                        <c:v>1.2267379999999866E-4</c:v>
                      </c:pt>
                      <c:pt idx="497">
                        <c:v>1.1847939999999797E-4</c:v>
                      </c:pt>
                      <c:pt idx="498">
                        <c:v>1.2405039999999624E-4</c:v>
                      </c:pt>
                      <c:pt idx="499">
                        <c:v>1.2100599999999555E-4</c:v>
                      </c:pt>
                      <c:pt idx="500">
                        <c:v>1.1776159999999486E-4</c:v>
                      </c:pt>
                      <c:pt idx="501">
                        <c:v>1.1700159999999482E-4</c:v>
                      </c:pt>
                      <c:pt idx="502">
                        <c:v>1.201881999999925E-4</c:v>
                      </c:pt>
                      <c:pt idx="503">
                        <c:v>1.1776599999999561E-4</c:v>
                      </c:pt>
                      <c:pt idx="504">
                        <c:v>1.1900039999999631E-4</c:v>
                      </c:pt>
                      <c:pt idx="505">
                        <c:v>1.2023479999999701E-4</c:v>
                      </c:pt>
                      <c:pt idx="506">
                        <c:v>1.1318599999999559E-4</c:v>
                      </c:pt>
                      <c:pt idx="507">
                        <c:v>1.1037379999999863E-4</c:v>
                      </c:pt>
                      <c:pt idx="508">
                        <c:v>1.0884379999999872E-4</c:v>
                      </c:pt>
                      <c:pt idx="509">
                        <c:v>1.0879599999999553E-4</c:v>
                      </c:pt>
                      <c:pt idx="510">
                        <c:v>1.0798819999999242E-4</c:v>
                      </c:pt>
                      <c:pt idx="511">
                        <c:v>1.1317919999999078E-4</c:v>
                      </c:pt>
                      <c:pt idx="512">
                        <c:v>1.1227139999999466E-4</c:v>
                      </c:pt>
                      <c:pt idx="513">
                        <c:v>1.1346799999999223E-4</c:v>
                      </c:pt>
                      <c:pt idx="514">
                        <c:v>1.1198019999999608E-4</c:v>
                      </c:pt>
                      <c:pt idx="515">
                        <c:v>1.1198459999999682E-4</c:v>
                      </c:pt>
                      <c:pt idx="516">
                        <c:v>1.1069679999999363E-4</c:v>
                      </c:pt>
                      <c:pt idx="517">
                        <c:v>1.0997899999999053E-4</c:v>
                      </c:pt>
                      <c:pt idx="518">
                        <c:v>1.0873899999999052E-4</c:v>
                      </c:pt>
                      <c:pt idx="519">
                        <c:v>1.0673899999999058E-4</c:v>
                      </c:pt>
                      <c:pt idx="520">
                        <c:v>1.0530899999999061E-4</c:v>
                      </c:pt>
                      <c:pt idx="521">
                        <c:v>1.0764559999999507E-4</c:v>
                      </c:pt>
                      <c:pt idx="522">
                        <c:v>1.0912219999999271E-4</c:v>
                      </c:pt>
                      <c:pt idx="523">
                        <c:v>1.1188099999999413E-4</c:v>
                      </c:pt>
                      <c:pt idx="524">
                        <c:v>1.1325759999999182E-4</c:v>
                      </c:pt>
                      <c:pt idx="525">
                        <c:v>1.1464419999999639E-4</c:v>
                      </c:pt>
                      <c:pt idx="526">
                        <c:v>1.1149419999999634E-4</c:v>
                      </c:pt>
                      <c:pt idx="527">
                        <c:v>1.0930419999999634E-4</c:v>
                      </c:pt>
                      <c:pt idx="528">
                        <c:v>1.0829639999999322E-4</c:v>
                      </c:pt>
                      <c:pt idx="529">
                        <c:v>1.0696639999999326E-4</c:v>
                      </c:pt>
                      <c:pt idx="530">
                        <c:v>1.0553639999999324E-4</c:v>
                      </c:pt>
                      <c:pt idx="531">
                        <c:v>1.0438639999999324E-4</c:v>
                      </c:pt>
                      <c:pt idx="532">
                        <c:v>1.0462859999999706E-4</c:v>
                      </c:pt>
                      <c:pt idx="533">
                        <c:v>1.0162639999999326E-4</c:v>
                      </c:pt>
                      <c:pt idx="534">
                        <c:v>9.8814199999996348E-5</c:v>
                      </c:pt>
                      <c:pt idx="535">
                        <c:v>9.7574199999996339E-5</c:v>
                      </c:pt>
                      <c:pt idx="536">
                        <c:v>1.0076079999999396E-4</c:v>
                      </c:pt>
                      <c:pt idx="537">
                        <c:v>1.0200519999999466E-4</c:v>
                      </c:pt>
                      <c:pt idx="538">
                        <c:v>1.0361959999999538E-4</c:v>
                      </c:pt>
                      <c:pt idx="539">
                        <c:v>1.0061739999999851E-4</c:v>
                      </c:pt>
                      <c:pt idx="540">
                        <c:v>9.999959999999541E-5</c:v>
                      </c:pt>
                      <c:pt idx="541">
                        <c:v>9.6807399999998534E-5</c:v>
                      </c:pt>
                      <c:pt idx="542">
                        <c:v>9.2802999999990865E-5</c:v>
                      </c:pt>
                      <c:pt idx="543">
                        <c:v>9.5799599999995416E-5</c:v>
                      </c:pt>
                      <c:pt idx="544">
                        <c:v>1.0462499999999448E-4</c:v>
                      </c:pt>
                      <c:pt idx="545">
                        <c:v>1.0986379999999591E-4</c:v>
                      </c:pt>
                      <c:pt idx="546">
                        <c:v>1.1601479999999426E-4</c:v>
                      </c:pt>
                      <c:pt idx="547">
                        <c:v>1.2011359999999568E-4</c:v>
                      </c:pt>
                      <c:pt idx="548">
                        <c:v>1.1481699999999807E-4</c:v>
                      </c:pt>
                      <c:pt idx="549">
                        <c:v>1.1200479999999422E-4</c:v>
                      </c:pt>
                      <c:pt idx="550">
                        <c:v>1.0771039999999353E-4</c:v>
                      </c:pt>
                      <c:pt idx="551">
                        <c:v>1.0114159999999209E-4</c:v>
                      </c:pt>
                      <c:pt idx="552">
                        <c:v>9.5032799999990617E-5</c:v>
                      </c:pt>
                      <c:pt idx="553">
                        <c:v>9.5754999999994464E-5</c:v>
                      </c:pt>
                      <c:pt idx="554">
                        <c:v>9.3982799999990619E-5</c:v>
                      </c:pt>
                      <c:pt idx="555">
                        <c:v>9.1028399999996826E-5</c:v>
                      </c:pt>
                      <c:pt idx="556">
                        <c:v>9.3602799999990653E-5</c:v>
                      </c:pt>
                      <c:pt idx="557">
                        <c:v>9.4604999999994463E-5</c:v>
                      </c:pt>
                      <c:pt idx="558">
                        <c:v>9.5707199999998276E-5</c:v>
                      </c:pt>
                      <c:pt idx="559">
                        <c:v>9.6699399999995207E-5</c:v>
                      </c:pt>
                      <c:pt idx="560">
                        <c:v>9.6229399999995179E-5</c:v>
                      </c:pt>
                      <c:pt idx="561">
                        <c:v>9.4367199999998265E-5</c:v>
                      </c:pt>
                      <c:pt idx="562">
                        <c:v>9.4077199999998307E-5</c:v>
                      </c:pt>
                      <c:pt idx="563">
                        <c:v>9.2414999999994459E-5</c:v>
                      </c:pt>
                      <c:pt idx="564">
                        <c:v>9.0552799999990606E-5</c:v>
                      </c:pt>
                      <c:pt idx="565">
                        <c:v>9.1554999999994471E-5</c:v>
                      </c:pt>
                      <c:pt idx="566">
                        <c:v>9.1074999999994448E-5</c:v>
                      </c:pt>
                      <c:pt idx="567">
                        <c:v>9.364939999999516E-5</c:v>
                      </c:pt>
                      <c:pt idx="568">
                        <c:v>9.751599999999281E-5</c:v>
                      </c:pt>
                      <c:pt idx="569">
                        <c:v>1.0028039999999353E-4</c:v>
                      </c:pt>
                      <c:pt idx="570">
                        <c:v>1.0384699999999806E-4</c:v>
                      </c:pt>
                      <c:pt idx="571">
                        <c:v>1.0585139999999186E-4</c:v>
                      </c:pt>
                      <c:pt idx="572">
                        <c:v>1.0590359999999567E-4</c:v>
                      </c:pt>
                      <c:pt idx="573">
                        <c:v>1.0141919999999497E-4</c:v>
                      </c:pt>
                      <c:pt idx="574">
                        <c:v>9.7646999999998071E-5</c:v>
                      </c:pt>
                      <c:pt idx="575">
                        <c:v>9.5556999999998069E-5</c:v>
                      </c:pt>
                      <c:pt idx="576">
                        <c:v>9.1784799999994229E-5</c:v>
                      </c:pt>
                      <c:pt idx="577">
                        <c:v>8.9494799999994222E-5</c:v>
                      </c:pt>
                      <c:pt idx="578">
                        <c:v>9.2211399999991871E-5</c:v>
                      </c:pt>
                      <c:pt idx="579">
                        <c:v>9.2453599999995696E-5</c:v>
                      </c:pt>
                      <c:pt idx="580">
                        <c:v>8.9921399999991864E-5</c:v>
                      </c:pt>
                      <c:pt idx="581">
                        <c:v>8.6586999999998051E-5</c:v>
                      </c:pt>
                      <c:pt idx="582">
                        <c:v>8.4392599999990421E-5</c:v>
                      </c:pt>
                      <c:pt idx="583">
                        <c:v>7.4859399999995186E-5</c:v>
                      </c:pt>
                      <c:pt idx="584">
                        <c:v>7.1714999999994444E-5</c:v>
                      </c:pt>
                      <c:pt idx="585">
                        <c:v>6.8760599999993712E-5</c:v>
                      </c:pt>
                      <c:pt idx="586">
                        <c:v>6.8290599999993738E-5</c:v>
                      </c:pt>
                      <c:pt idx="587">
                        <c:v>6.9334999999994484E-5</c:v>
                      </c:pt>
                      <c:pt idx="588">
                        <c:v>7.6435999999992774E-5</c:v>
                      </c:pt>
                      <c:pt idx="589">
                        <c:v>7.9822599999990402E-5</c:v>
                      </c:pt>
                      <c:pt idx="590">
                        <c:v>8.3009199999994963E-5</c:v>
                      </c:pt>
                      <c:pt idx="591">
                        <c:v>8.6495799999992593E-5</c:v>
                      </c:pt>
                      <c:pt idx="592">
                        <c:v>8.7677999999996419E-5</c:v>
                      </c:pt>
                      <c:pt idx="593">
                        <c:v>8.4253599999995659E-5</c:v>
                      </c:pt>
                      <c:pt idx="594">
                        <c:v>8.201139999999184E-5</c:v>
                      </c:pt>
                      <c:pt idx="595">
                        <c:v>7.9679199999994953E-5</c:v>
                      </c:pt>
                      <c:pt idx="596">
                        <c:v>7.595479999999424E-5</c:v>
                      </c:pt>
                      <c:pt idx="597">
                        <c:v>7.3622599999990414E-5</c:v>
                      </c:pt>
                      <c:pt idx="598">
                        <c:v>7.2662599999990423E-5</c:v>
                      </c:pt>
                      <c:pt idx="599">
                        <c:v>7.3664799999994233E-5</c:v>
                      </c:pt>
                      <c:pt idx="600">
                        <c:v>7.3574799999994226E-5</c:v>
                      </c:pt>
                      <c:pt idx="601">
                        <c:v>7.6239199999994945E-5</c:v>
                      </c:pt>
                      <c:pt idx="602">
                        <c:v>7.971579999999258E-5</c:v>
                      </c:pt>
                      <c:pt idx="603">
                        <c:v>8.1630199999993308E-5</c:v>
                      </c:pt>
                      <c:pt idx="604">
                        <c:v>7.8717999999996396E-5</c:v>
                      </c:pt>
                      <c:pt idx="605">
                        <c:v>8.1334599999994042E-5</c:v>
                      </c:pt>
                      <c:pt idx="606">
                        <c:v>7.7952399999997102E-5</c:v>
                      </c:pt>
                      <c:pt idx="607">
                        <c:v>7.3667999999996409E-5</c:v>
                      </c:pt>
                      <c:pt idx="608">
                        <c:v>6.8091399999991838E-5</c:v>
                      </c:pt>
                      <c:pt idx="609">
                        <c:v>6.4656999999998077E-5</c:v>
                      </c:pt>
                      <c:pt idx="610">
                        <c:v>6.0842599999990418E-5</c:v>
                      </c:pt>
                      <c:pt idx="611">
                        <c:v>6.0884799999994237E-5</c:v>
                      </c:pt>
                      <c:pt idx="612">
                        <c:v>6.3701399999991834E-5</c:v>
                      </c:pt>
                      <c:pt idx="613">
                        <c:v>6.6417999999996422E-5</c:v>
                      </c:pt>
                      <c:pt idx="614">
                        <c:v>6.8844599999994005E-5</c:v>
                      </c:pt>
                      <c:pt idx="615">
                        <c:v>7.1941199999998558E-5</c:v>
                      </c:pt>
                      <c:pt idx="616">
                        <c:v>7.1661199999998595E-5</c:v>
                      </c:pt>
                      <c:pt idx="617">
                        <c:v>7.1471199999998585E-5</c:v>
                      </c:pt>
                      <c:pt idx="618">
                        <c:v>7.127119999999858E-5</c:v>
                      </c:pt>
                      <c:pt idx="619">
                        <c:v>7.2753399999995474E-5</c:v>
                      </c:pt>
                      <c:pt idx="620">
                        <c:v>7.3275599999992377E-5</c:v>
                      </c:pt>
                      <c:pt idx="621">
                        <c:v>7.3227799999996189E-5</c:v>
                      </c:pt>
                      <c:pt idx="622">
                        <c:v>7.3179999999993062E-5</c:v>
                      </c:pt>
                      <c:pt idx="623">
                        <c:v>6.7703399999995487E-5</c:v>
                      </c:pt>
                      <c:pt idx="624">
                        <c:v>6.0834599999994032E-5</c:v>
                      </c:pt>
                      <c:pt idx="625">
                        <c:v>5.7780199999993298E-5</c:v>
                      </c:pt>
                      <c:pt idx="626">
                        <c:v>5.2541399999991867E-5</c:v>
                      </c:pt>
                      <c:pt idx="627">
                        <c:v>4.8584799999994263E-5</c:v>
                      </c:pt>
                      <c:pt idx="628">
                        <c:v>5.1729199999994951E-5</c:v>
                      </c:pt>
                      <c:pt idx="629">
                        <c:v>5.3681399999991873E-5</c:v>
                      </c:pt>
                      <c:pt idx="630">
                        <c:v>5.3971399999991831E-5</c:v>
                      </c:pt>
                      <c:pt idx="631">
                        <c:v>5.5643599999995674E-5</c:v>
                      </c:pt>
                      <c:pt idx="632">
                        <c:v>5.4641399999991863E-5</c:v>
                      </c:pt>
                      <c:pt idx="633">
                        <c:v>5.5591399999991859E-5</c:v>
                      </c:pt>
                      <c:pt idx="634">
                        <c:v>5.3596999999998057E-5</c:v>
                      </c:pt>
                      <c:pt idx="635">
                        <c:v>5.2404799999994237E-5</c:v>
                      </c:pt>
                      <c:pt idx="636">
                        <c:v>5.168259999999039E-5</c:v>
                      </c:pt>
                      <c:pt idx="637">
                        <c:v>5.2352599999990423E-5</c:v>
                      </c:pt>
                      <c:pt idx="638">
                        <c:v>5.0490399999993509E-5</c:v>
                      </c:pt>
                      <c:pt idx="639">
                        <c:v>5.4024799999994211E-5</c:v>
                      </c:pt>
                      <c:pt idx="640">
                        <c:v>5.8029199999994942E-5</c:v>
                      </c:pt>
                      <c:pt idx="641">
                        <c:v>6.1553599999995704E-5</c:v>
                      </c:pt>
                      <c:pt idx="642">
                        <c:v>6.3695799999992581E-5</c:v>
                      </c:pt>
                      <c:pt idx="643">
                        <c:v>6.6417999999996422E-5</c:v>
                      </c:pt>
                      <c:pt idx="644">
                        <c:v>6.7800199999993314E-5</c:v>
                      </c:pt>
                      <c:pt idx="645">
                        <c:v>6.875019999999331E-5</c:v>
                      </c:pt>
                      <c:pt idx="646">
                        <c:v>6.6945799999992579E-5</c:v>
                      </c:pt>
                      <c:pt idx="647">
                        <c:v>6.5321399999991863E-5</c:v>
                      </c:pt>
                      <c:pt idx="648">
                        <c:v>6.3126999999998056E-5</c:v>
                      </c:pt>
                      <c:pt idx="649">
                        <c:v>6.517919999999498E-5</c:v>
                      </c:pt>
                      <c:pt idx="650">
                        <c:v>6.3506999999998076E-5</c:v>
                      </c:pt>
                      <c:pt idx="651">
                        <c:v>6.5659199999994948E-5</c:v>
                      </c:pt>
                      <c:pt idx="652">
                        <c:v>6.861359999999568E-5</c:v>
                      </c:pt>
                      <c:pt idx="653">
                        <c:v>7.0945799999992567E-5</c:v>
                      </c:pt>
                      <c:pt idx="654">
                        <c:v>6.9131399999991842E-5</c:v>
                      </c:pt>
                      <c:pt idx="655">
                        <c:v>6.8419199999994983E-5</c:v>
                      </c:pt>
                      <c:pt idx="656">
                        <c:v>6.6656999999998071E-5</c:v>
                      </c:pt>
                      <c:pt idx="657">
                        <c:v>6.389259999999041E-5</c:v>
                      </c:pt>
                      <c:pt idx="658">
                        <c:v>5.8073799999995893E-5</c:v>
                      </c:pt>
                      <c:pt idx="659">
                        <c:v>5.2834999999994462E-5</c:v>
                      </c:pt>
                      <c:pt idx="660">
                        <c:v>5.0930599999993728E-5</c:v>
                      </c:pt>
                      <c:pt idx="661">
                        <c:v>4.7923999999996121E-5</c:v>
                      </c:pt>
                      <c:pt idx="662">
                        <c:v>4.63095999999954E-5</c:v>
                      </c:pt>
                      <c:pt idx="663">
                        <c:v>4.8831799999992298E-5</c:v>
                      </c:pt>
                      <c:pt idx="664">
                        <c:v>5.3548399999996826E-5</c:v>
                      </c:pt>
                      <c:pt idx="665">
                        <c:v>5.7894999999994444E-5</c:v>
                      </c:pt>
                      <c:pt idx="666">
                        <c:v>6.1751599999992045E-5</c:v>
                      </c:pt>
                      <c:pt idx="667">
                        <c:v>6.2843799999995917E-5</c:v>
                      </c:pt>
                      <c:pt idx="668">
                        <c:v>6.3845999999992788E-5</c:v>
                      </c:pt>
                      <c:pt idx="669">
                        <c:v>6.1893799999995921E-5</c:v>
                      </c:pt>
                      <c:pt idx="670">
                        <c:v>6.0031599999992068E-5</c:v>
                      </c:pt>
                      <c:pt idx="671">
                        <c:v>5.8369399999995159E-5</c:v>
                      </c:pt>
                      <c:pt idx="672">
                        <c:v>5.9461599999992092E-5</c:v>
                      </c:pt>
                      <c:pt idx="673">
                        <c:v>6.0653799999995912E-5</c:v>
                      </c:pt>
                      <c:pt idx="674">
                        <c:v>6.2035999999992804E-5</c:v>
                      </c:pt>
                      <c:pt idx="675">
                        <c:v>6.404039999999354E-5</c:v>
                      </c:pt>
                      <c:pt idx="676">
                        <c:v>6.4562599999990389E-5</c:v>
                      </c:pt>
                      <c:pt idx="677">
                        <c:v>6.37025999999904E-5</c:v>
                      </c:pt>
                      <c:pt idx="678">
                        <c:v>6.4224799999994242E-5</c:v>
                      </c:pt>
                      <c:pt idx="679">
                        <c:v>6.3554799999994264E-5</c:v>
                      </c:pt>
                      <c:pt idx="680">
                        <c:v>6.2842599999990412E-5</c:v>
                      </c:pt>
                      <c:pt idx="681">
                        <c:v>6.2510399999993519E-5</c:v>
                      </c:pt>
                      <c:pt idx="682">
                        <c:v>6.3650399999993525E-5</c:v>
                      </c:pt>
                      <c:pt idx="683">
                        <c:v>6.3508199999996642E-5</c:v>
                      </c:pt>
                      <c:pt idx="684">
                        <c:v>6.455819999999664E-5</c:v>
                      </c:pt>
                      <c:pt idx="685">
                        <c:v>6.64203999999935E-5</c:v>
                      </c:pt>
                      <c:pt idx="686">
                        <c:v>6.661039999999351E-5</c:v>
                      </c:pt>
                      <c:pt idx="687">
                        <c:v>6.8282599999990414E-5</c:v>
                      </c:pt>
                      <c:pt idx="688">
                        <c:v>6.9754799999994252E-5</c:v>
                      </c:pt>
                      <c:pt idx="689">
                        <c:v>7.2619199999994976E-5</c:v>
                      </c:pt>
                      <c:pt idx="690">
                        <c:v>7.4091399999991875E-5</c:v>
                      </c:pt>
                      <c:pt idx="691">
                        <c:v>7.4381399999991834E-5</c:v>
                      </c:pt>
                      <c:pt idx="692">
                        <c:v>7.5621399999991842E-5</c:v>
                      </c:pt>
                      <c:pt idx="693">
                        <c:v>7.2804799999994245E-5</c:v>
                      </c:pt>
                      <c:pt idx="694">
                        <c:v>7.1380399999993534E-5</c:v>
                      </c:pt>
                      <c:pt idx="695">
                        <c:v>7.0758199999996628E-5</c:v>
                      </c:pt>
                      <c:pt idx="696">
                        <c:v>7.1328199999996604E-5</c:v>
                      </c:pt>
                      <c:pt idx="697">
                        <c:v>7.214039999999352E-5</c:v>
                      </c:pt>
                      <c:pt idx="698">
                        <c:v>7.5716999999998042E-5</c:v>
                      </c:pt>
                      <c:pt idx="699">
                        <c:v>7.5146999999998066E-5</c:v>
                      </c:pt>
                      <c:pt idx="700">
                        <c:v>7.3664799999994233E-5</c:v>
                      </c:pt>
                      <c:pt idx="701">
                        <c:v>7.2192599999990395E-5</c:v>
                      </c:pt>
                      <c:pt idx="702">
                        <c:v>7.0520399999993491E-5</c:v>
                      </c:pt>
                      <c:pt idx="703">
                        <c:v>7.0140399999993525E-5</c:v>
                      </c:pt>
                      <c:pt idx="704">
                        <c:v>7.0952599999990387E-5</c:v>
                      </c:pt>
                      <c:pt idx="705">
                        <c:v>7.3236999999998079E-5</c:v>
                      </c:pt>
                      <c:pt idx="706">
                        <c:v>7.3759199999994982E-5</c:v>
                      </c:pt>
                      <c:pt idx="707">
                        <c:v>7.2709199999994984E-5</c:v>
                      </c:pt>
                      <c:pt idx="708">
                        <c:v>6.8994799999994212E-5</c:v>
                      </c:pt>
                      <c:pt idx="709">
                        <c:v>6.7232599999990416E-5</c:v>
                      </c:pt>
                      <c:pt idx="710">
                        <c:v>6.6852599999990396E-5</c:v>
                      </c:pt>
                      <c:pt idx="711">
                        <c:v>6.8134799999994224E-5</c:v>
                      </c:pt>
                      <c:pt idx="712">
                        <c:v>7.2571399999991849E-5</c:v>
                      </c:pt>
                      <c:pt idx="713">
                        <c:v>7.4043599999995687E-5</c:v>
                      </c:pt>
                      <c:pt idx="714">
                        <c:v>6.9616999999998056E-5</c:v>
                      </c:pt>
                      <c:pt idx="715">
                        <c:v>6.2225999999992814E-5</c:v>
                      </c:pt>
                      <c:pt idx="716">
                        <c:v>5.3552799999990628E-5</c:v>
                      </c:pt>
                      <c:pt idx="717">
                        <c:v>4.5069599999995392E-5</c:v>
                      </c:pt>
                      <c:pt idx="718">
                        <c:v>3.9350799999993938E-5</c:v>
                      </c:pt>
                      <c:pt idx="719">
                        <c:v>3.639639999999326E-5</c:v>
                      </c:pt>
                      <c:pt idx="720">
                        <c:v>3.7678599999997088E-5</c:v>
                      </c:pt>
                      <c:pt idx="721">
                        <c:v>4.1535199999994689E-5</c:v>
                      </c:pt>
                      <c:pt idx="722">
                        <c:v>4.5211799999992275E-5</c:v>
                      </c:pt>
                      <c:pt idx="723">
                        <c:v>4.9068399999996869E-5</c:v>
                      </c:pt>
                      <c:pt idx="724">
                        <c:v>5.6221599999992089E-5</c:v>
                      </c:pt>
                      <c:pt idx="725">
                        <c:v>6.2082599999990426E-5</c:v>
                      </c:pt>
                      <c:pt idx="726">
                        <c:v>6.8323599999995667E-5</c:v>
                      </c:pt>
                      <c:pt idx="727">
                        <c:v>7.3182399999997133E-5</c:v>
                      </c:pt>
                      <c:pt idx="728">
                        <c:v>7.8051199999998593E-5</c:v>
                      </c:pt>
                      <c:pt idx="729">
                        <c:v>7.9903399999995458E-5</c:v>
                      </c:pt>
                      <c:pt idx="730">
                        <c:v>8.0093399999995468E-5</c:v>
                      </c:pt>
                      <c:pt idx="731">
                        <c:v>7.8241199999998549E-5</c:v>
                      </c:pt>
                      <c:pt idx="732">
                        <c:v>7.4896799999990917E-5</c:v>
                      </c:pt>
                      <c:pt idx="733">
                        <c:v>7.1562399999997104E-5</c:v>
                      </c:pt>
                      <c:pt idx="734">
                        <c:v>6.6555799999992564E-5</c:v>
                      </c:pt>
                      <c:pt idx="735">
                        <c:v>6.1839199999994974E-5</c:v>
                      </c:pt>
                      <c:pt idx="736">
                        <c:v>5.8984799999994245E-5</c:v>
                      </c:pt>
                      <c:pt idx="737">
                        <c:v>5.4448199999996617E-5</c:v>
                      </c:pt>
                      <c:pt idx="738">
                        <c:v>5.683259999999038E-5</c:v>
                      </c:pt>
                      <c:pt idx="739">
                        <c:v>5.9216999999998075E-5</c:v>
                      </c:pt>
                      <c:pt idx="740">
                        <c:v>6.0129199999994938E-5</c:v>
                      </c:pt>
                      <c:pt idx="741">
                        <c:v>6.2503599999995699E-5</c:v>
                      </c:pt>
                      <c:pt idx="742">
                        <c:v>6.5267999999996421E-5</c:v>
                      </c:pt>
                      <c:pt idx="743">
                        <c:v>6.3035799999992597E-5</c:v>
                      </c:pt>
                      <c:pt idx="744">
                        <c:v>6.0793599999995663E-5</c:v>
                      </c:pt>
                      <c:pt idx="745">
                        <c:v>5.7259199999994961E-5</c:v>
                      </c:pt>
                      <c:pt idx="746">
                        <c:v>5.7021399999991824E-5</c:v>
                      </c:pt>
                      <c:pt idx="747">
                        <c:v>5.678359999999568E-5</c:v>
                      </c:pt>
                      <c:pt idx="748">
                        <c:v>5.3539199999994935E-5</c:v>
                      </c:pt>
                      <c:pt idx="749">
                        <c:v>5.5833599999995684E-5</c:v>
                      </c:pt>
                      <c:pt idx="750">
                        <c:v>5.9500199999993275E-5</c:v>
                      </c:pt>
                      <c:pt idx="751">
                        <c:v>5.9790199999993287E-5</c:v>
                      </c:pt>
                      <c:pt idx="752">
                        <c:v>5.8687999999996413E-5</c:v>
                      </c:pt>
                      <c:pt idx="753">
                        <c:v>6.0882399999997105E-5</c:v>
                      </c:pt>
                      <c:pt idx="754">
                        <c:v>5.6497999999996409E-5</c:v>
                      </c:pt>
                      <c:pt idx="755">
                        <c:v>5.3205799999992592E-5</c:v>
                      </c:pt>
                      <c:pt idx="756">
                        <c:v>4.8541399999991824E-5</c:v>
                      </c:pt>
                      <c:pt idx="757">
                        <c:v>5.216019999999328E-5</c:v>
                      </c:pt>
                      <c:pt idx="758">
                        <c:v>5.8923399999995479E-5</c:v>
                      </c:pt>
                      <c:pt idx="759">
                        <c:v>6.5164399999993782E-5</c:v>
                      </c:pt>
                      <c:pt idx="760">
                        <c:v>7.3077599999995981E-5</c:v>
                      </c:pt>
                      <c:pt idx="761">
                        <c:v>7.7946399999990448E-5</c:v>
                      </c:pt>
                      <c:pt idx="762">
                        <c:v>7.5514199999993559E-5</c:v>
                      </c:pt>
                      <c:pt idx="763">
                        <c:v>6.9215399999992134E-5</c:v>
                      </c:pt>
                      <c:pt idx="764">
                        <c:v>6.311659999999066E-5</c:v>
                      </c:pt>
                      <c:pt idx="765">
                        <c:v>5.5255599999992329E-5</c:v>
                      </c:pt>
                      <c:pt idx="766">
                        <c:v>5.2201199999998588E-5</c:v>
                      </c:pt>
                      <c:pt idx="767">
                        <c:v>4.9626799999990883E-5</c:v>
                      </c:pt>
                      <c:pt idx="768">
                        <c:v>5.2491199999998546E-5</c:v>
                      </c:pt>
                      <c:pt idx="769">
                        <c:v>5.5155599999992327E-5</c:v>
                      </c:pt>
                      <c:pt idx="770">
                        <c:v>5.9782199999996902E-5</c:v>
                      </c:pt>
                      <c:pt idx="771">
                        <c:v>6.2446599999990682E-5</c:v>
                      </c:pt>
                      <c:pt idx="772">
                        <c:v>6.5020999999998333E-5</c:v>
                      </c:pt>
                      <c:pt idx="773">
                        <c:v>6.2688799999994506E-5</c:v>
                      </c:pt>
                      <c:pt idx="774">
                        <c:v>6.054659999999069E-5</c:v>
                      </c:pt>
                      <c:pt idx="775">
                        <c:v>5.9016599999990669E-5</c:v>
                      </c:pt>
                      <c:pt idx="776">
                        <c:v>5.8968799999994535E-5</c:v>
                      </c:pt>
                      <c:pt idx="777">
                        <c:v>5.925319999999524E-5</c:v>
                      </c:pt>
                      <c:pt idx="778">
                        <c:v>6.2111999999996657E-5</c:v>
                      </c:pt>
                      <c:pt idx="779">
                        <c:v>6.3208599999994277E-5</c:v>
                      </c:pt>
                      <c:pt idx="780">
                        <c:v>6.2632999999994994E-5</c:v>
                      </c:pt>
                      <c:pt idx="781">
                        <c:v>6.0157399999995718E-5</c:v>
                      </c:pt>
                      <c:pt idx="782">
                        <c:v>4.7658599999994306E-5</c:v>
                      </c:pt>
                      <c:pt idx="783">
                        <c:v>3.5649799999992857E-5</c:v>
                      </c:pt>
                      <c:pt idx="784">
                        <c:v>2.5687599999995963E-5</c:v>
                      </c:pt>
                      <c:pt idx="785">
                        <c:v>1.1953199999995229E-5</c:v>
                      </c:pt>
                      <c:pt idx="786">
                        <c:v>1.0831999999952194E-6</c:v>
                      </c:pt>
                      <c:pt idx="787">
                        <c:v>-8.9380000000033083E-6</c:v>
                      </c:pt>
                      <c:pt idx="788">
                        <c:v>-2.0099200000001896E-5</c:v>
                      </c:pt>
                      <c:pt idx="789">
                        <c:v>-3.8789200000001868E-5</c:v>
                      </c:pt>
                      <c:pt idx="790">
                        <c:v>-5.3622600000004239E-5</c:v>
                      </c:pt>
                      <c:pt idx="791">
                        <c:v>-7.3980400000007366E-5</c:v>
                      </c:pt>
                      <c:pt idx="792">
                        <c:v>-9.2622600000004265E-5</c:v>
                      </c:pt>
                      <c:pt idx="793">
                        <c:v>-1.1851480000000809E-4</c:v>
                      </c:pt>
                      <c:pt idx="794">
                        <c:v>-1.4383700000000497E-4</c:v>
                      </c:pt>
                      <c:pt idx="795">
                        <c:v>-1.6691700000000498E-4</c:v>
                      </c:pt>
                      <c:pt idx="796">
                        <c:v>-1.8579700000000498E-4</c:v>
                      </c:pt>
                      <c:pt idx="797">
                        <c:v>-2.0020260000000426E-4</c:v>
                      </c:pt>
                      <c:pt idx="798">
                        <c:v>-2.0711040000000739E-4</c:v>
                      </c:pt>
                      <c:pt idx="799">
                        <c:v>-2.1288260000000426E-4</c:v>
                      </c:pt>
                      <c:pt idx="800">
                        <c:v>-2.1631700000000498E-4</c:v>
                      </c:pt>
                      <c:pt idx="801">
                        <c:v>-2.1731920000000185E-4</c:v>
                      </c:pt>
                      <c:pt idx="802">
                        <c:v>-2.1688580000000642E-4</c:v>
                      </c:pt>
                      <c:pt idx="803">
                        <c:v>-2.1092800000000332E-4</c:v>
                      </c:pt>
                      <c:pt idx="804">
                        <c:v>-1.9585360000000954E-4</c:v>
                      </c:pt>
                      <c:pt idx="805">
                        <c:v>-1.7887920000000186E-4</c:v>
                      </c:pt>
                      <c:pt idx="806">
                        <c:v>-1.605748000000081E-4</c:v>
                      </c:pt>
                      <c:pt idx="807">
                        <c:v>-1.3850380000000976E-4</c:v>
                      </c:pt>
                      <c:pt idx="808">
                        <c:v>-1.1937720000000521E-4</c:v>
                      </c:pt>
                      <c:pt idx="809">
                        <c:v>-1.0121060000000759E-4</c:v>
                      </c:pt>
                      <c:pt idx="810">
                        <c:v>-8.2806200000006864E-5</c:v>
                      </c:pt>
                      <c:pt idx="811">
                        <c:v>-6.5314000000003027E-5</c:v>
                      </c:pt>
                      <c:pt idx="812">
                        <c:v>-5.2956200000006871E-5</c:v>
                      </c:pt>
                      <c:pt idx="813">
                        <c:v>-4.0128400000003775E-5</c:v>
                      </c:pt>
                      <c:pt idx="814">
                        <c:v>-3.1405000000001384E-5</c:v>
                      </c:pt>
                      <c:pt idx="815">
                        <c:v>-2.144280000000449E-5</c:v>
                      </c:pt>
                      <c:pt idx="816">
                        <c:v>-1.3955000000001366E-5</c:v>
                      </c:pt>
                      <c:pt idx="817">
                        <c:v>-5.8972000000052059E-6</c:v>
                      </c:pt>
                      <c:pt idx="818">
                        <c:v>2.0649999999986326E-6</c:v>
                      </c:pt>
                      <c:pt idx="819">
                        <c:v>1.1603799999993121E-5</c:v>
                      </c:pt>
                      <c:pt idx="820">
                        <c:v>1.6273799999993142E-5</c:v>
                      </c:pt>
                      <c:pt idx="821">
                        <c:v>2.3000399999990721E-5</c:v>
                      </c:pt>
                      <c:pt idx="822">
                        <c:v>2.8956999999995312E-5</c:v>
                      </c:pt>
                      <c:pt idx="823">
                        <c:v>2.9194799999998394E-5</c:v>
                      </c:pt>
                      <c:pt idx="824">
                        <c:v>2.9532599999994595E-5</c:v>
                      </c:pt>
                      <c:pt idx="825">
                        <c:v>3.1052599999994567E-5</c:v>
                      </c:pt>
                      <c:pt idx="826">
                        <c:v>2.8668199999993865E-5</c:v>
                      </c:pt>
                      <c:pt idx="827">
                        <c:v>2.8245999999996965E-5</c:v>
                      </c:pt>
                      <c:pt idx="828">
                        <c:v>3.1960399999990743E-5</c:v>
                      </c:pt>
                      <c:pt idx="829">
                        <c:v>3.410259999999456E-5</c:v>
                      </c:pt>
                      <c:pt idx="830">
                        <c:v>3.5204799999998427E-5</c:v>
                      </c:pt>
                      <c:pt idx="831">
                        <c:v>3.410259999999456E-5</c:v>
                      </c:pt>
                      <c:pt idx="832">
                        <c:v>3.0678199999993854E-5</c:v>
                      </c:pt>
                      <c:pt idx="833">
                        <c:v>2.9338199999993844E-5</c:v>
                      </c:pt>
                      <c:pt idx="834">
                        <c:v>2.6335999999996978E-5</c:v>
                      </c:pt>
                      <c:pt idx="835">
                        <c:v>2.4335999999996983E-5</c:v>
                      </c:pt>
                      <c:pt idx="836">
                        <c:v>2.5570399999990745E-5</c:v>
                      </c:pt>
                      <c:pt idx="837">
                        <c:v>3.1763599999992914E-5</c:v>
                      </c:pt>
                      <c:pt idx="838">
                        <c:v>3.5862399999994339E-5</c:v>
                      </c:pt>
                      <c:pt idx="839">
                        <c:v>4.0251199999995777E-5</c:v>
                      </c:pt>
                      <c:pt idx="840">
                        <c:v>4.6872199999994154E-5</c:v>
                      </c:pt>
                      <c:pt idx="841">
                        <c:v>5.0258799999998666E-5</c:v>
                      </c:pt>
                      <c:pt idx="842">
                        <c:v>5.1830999999995567E-5</c:v>
                      </c:pt>
                      <c:pt idx="843">
                        <c:v>5.1260999999995591E-5</c:v>
                      </c:pt>
                      <c:pt idx="844">
                        <c:v>5.0500999999995551E-5</c:v>
                      </c:pt>
                      <c:pt idx="845">
                        <c:v>4.3632199999994151E-5</c:v>
                      </c:pt>
                      <c:pt idx="846">
                        <c:v>4.2302199999994135E-5</c:v>
                      </c:pt>
                      <c:pt idx="847">
                        <c:v>3.9679999999990296E-5</c:v>
                      </c:pt>
                      <c:pt idx="848">
                        <c:v>4.1964399999997988E-5</c:v>
                      </c:pt>
                      <c:pt idx="849">
                        <c:v>4.3056599999994867E-5</c:v>
                      </c:pt>
                      <c:pt idx="850">
                        <c:v>4.8685399999996313E-5</c:v>
                      </c:pt>
                      <c:pt idx="851">
                        <c:v>5.0157599999993213E-5</c:v>
                      </c:pt>
                      <c:pt idx="852">
                        <c:v>5.0157599999993213E-5</c:v>
                      </c:pt>
                      <c:pt idx="853">
                        <c:v>5.0347599999993168E-5</c:v>
                      </c:pt>
                      <c:pt idx="854">
                        <c:v>4.5298799999998686E-5</c:v>
                      </c:pt>
                      <c:pt idx="855">
                        <c:v>4.1342199999994144E-5</c:v>
                      </c:pt>
                      <c:pt idx="856">
                        <c:v>3.905779999999339E-5</c:v>
                      </c:pt>
                      <c:pt idx="857">
                        <c:v>3.5961199999995776E-5</c:v>
                      </c:pt>
                      <c:pt idx="858">
                        <c:v>3.820339999999271E-5</c:v>
                      </c:pt>
                      <c:pt idx="859">
                        <c:v>4.4682199999994149E-5</c:v>
                      </c:pt>
                      <c:pt idx="860">
                        <c:v>5.1450999999995601E-5</c:v>
                      </c:pt>
                      <c:pt idx="861">
                        <c:v>5.7359799999997011E-5</c:v>
                      </c:pt>
                      <c:pt idx="862">
                        <c:v>6.2698599999998445E-5</c:v>
                      </c:pt>
                      <c:pt idx="863">
                        <c:v>6.5272999999992272E-5</c:v>
                      </c:pt>
                      <c:pt idx="864">
                        <c:v>6.6085199999996072E-5</c:v>
                      </c:pt>
                      <c:pt idx="865">
                        <c:v>6.5505199999996101E-5</c:v>
                      </c:pt>
                      <c:pt idx="866">
                        <c:v>6.6887399999992993E-5</c:v>
                      </c:pt>
                      <c:pt idx="867">
                        <c:v>6.9461799999993704E-5</c:v>
                      </c:pt>
                      <c:pt idx="868">
                        <c:v>7.127619999999443E-5</c:v>
                      </c:pt>
                      <c:pt idx="869">
                        <c:v>7.1708399999998265E-5</c:v>
                      </c:pt>
                      <c:pt idx="870">
                        <c:v>7.1660599999995138E-5</c:v>
                      </c:pt>
                      <c:pt idx="871">
                        <c:v>6.9840599999995158E-5</c:v>
                      </c:pt>
                      <c:pt idx="872">
                        <c:v>6.6748399999998231E-5</c:v>
                      </c:pt>
                      <c:pt idx="873">
                        <c:v>6.3166199999994401E-5</c:v>
                      </c:pt>
                      <c:pt idx="874">
                        <c:v>5.8211799999993675E-5</c:v>
                      </c:pt>
                      <c:pt idx="875">
                        <c:v>5.4729599999996787E-5</c:v>
                      </c:pt>
                      <c:pt idx="876">
                        <c:v>5.4401799999993696E-5</c:v>
                      </c:pt>
                      <c:pt idx="877">
                        <c:v>5.4153999999990564E-5</c:v>
                      </c:pt>
                      <c:pt idx="878">
                        <c:v>5.7060599999995108E-5</c:v>
                      </c:pt>
                      <c:pt idx="879">
                        <c:v>6.0969399999996577E-5</c:v>
                      </c:pt>
                      <c:pt idx="880">
                        <c:v>6.3685999999994172E-5</c:v>
                      </c:pt>
                      <c:pt idx="881">
                        <c:v>6.44503999999949E-5</c:v>
                      </c:pt>
                      <c:pt idx="882">
                        <c:v>6.8069199999996356E-5</c:v>
                      </c:pt>
                      <c:pt idx="883">
                        <c:v>6.9503599999997062E-5</c:v>
                      </c:pt>
                      <c:pt idx="884">
                        <c:v>6.9925799999993963E-5</c:v>
                      </c:pt>
                      <c:pt idx="885">
                        <c:v>7.6076799999992312E-5</c:v>
                      </c:pt>
                      <c:pt idx="886">
                        <c:v>8.1705599999993758E-5</c:v>
                      </c:pt>
                      <c:pt idx="887">
                        <c:v>8.0033399999996854E-5</c:v>
                      </c:pt>
                      <c:pt idx="888">
                        <c:v>8.2607799999990627E-5</c:v>
                      </c:pt>
                      <c:pt idx="889">
                        <c:v>8.56621999999983E-5</c:v>
                      </c:pt>
                      <c:pt idx="890">
                        <c:v>8.2607799999990627E-5</c:v>
                      </c:pt>
                      <c:pt idx="891">
                        <c:v>7.7891199999993038E-5</c:v>
                      </c:pt>
                      <c:pt idx="892">
                        <c:v>7.9273399999996868E-5</c:v>
                      </c:pt>
                      <c:pt idx="893">
                        <c:v>7.6698999999996157E-5</c:v>
                      </c:pt>
                      <c:pt idx="894">
                        <c:v>7.3644599999995422E-5</c:v>
                      </c:pt>
                      <c:pt idx="895">
                        <c:v>7.5316799999992326E-5</c:v>
                      </c:pt>
                      <c:pt idx="896">
                        <c:v>7.5886799999992302E-5</c:v>
                      </c:pt>
                      <c:pt idx="897">
                        <c:v>7.7268999999996132E-5</c:v>
                      </c:pt>
                      <c:pt idx="898">
                        <c:v>7.7558999999996145E-5</c:v>
                      </c:pt>
                      <c:pt idx="899">
                        <c:v>7.8128999999996121E-5</c:v>
                      </c:pt>
                      <c:pt idx="900">
                        <c:v>7.3170199999994707E-5</c:v>
                      </c:pt>
                      <c:pt idx="901">
                        <c:v>6.7261399999993244E-5</c:v>
                      </c:pt>
                      <c:pt idx="902">
                        <c:v>6.0920399999994938E-5</c:v>
                      </c:pt>
                      <c:pt idx="903">
                        <c:v>5.9918199999998013E-5</c:v>
                      </c:pt>
                      <c:pt idx="904">
                        <c:v>5.8635999999994185E-5</c:v>
                      </c:pt>
                      <c:pt idx="905">
                        <c:v>6.3262599999991821E-5</c:v>
                      </c:pt>
                      <c:pt idx="906">
                        <c:v>6.7166999999992549E-5</c:v>
                      </c:pt>
                      <c:pt idx="907">
                        <c:v>6.9029199999996347E-5</c:v>
                      </c:pt>
                      <c:pt idx="908">
                        <c:v>6.6264799999995625E-5</c:v>
                      </c:pt>
                      <c:pt idx="909">
                        <c:v>6.3500399999994904E-5</c:v>
                      </c:pt>
                      <c:pt idx="910">
                        <c:v>6.1738199999998046E-5</c:v>
                      </c:pt>
                      <c:pt idx="911">
                        <c:v>6.2730399999994923E-5</c:v>
                      </c:pt>
                      <c:pt idx="912">
                        <c:v>6.3732599999991794E-5</c:v>
                      </c:pt>
                      <c:pt idx="913">
                        <c:v>6.8359199999996369E-5</c:v>
                      </c:pt>
                      <c:pt idx="914">
                        <c:v>7.1693599999997067E-5</c:v>
                      </c:pt>
                      <c:pt idx="915">
                        <c:v>7.502799999999088E-5</c:v>
                      </c:pt>
                      <c:pt idx="916">
                        <c:v>7.4225799999993959E-5</c:v>
                      </c:pt>
                      <c:pt idx="917">
                        <c:v>7.4795799999993989E-5</c:v>
                      </c:pt>
                      <c:pt idx="918">
                        <c:v>6.9736999999992519E-5</c:v>
                      </c:pt>
                      <c:pt idx="919">
                        <c:v>6.5980399999994921E-5</c:v>
                      </c:pt>
                      <c:pt idx="920">
                        <c:v>6.111159999999346E-5</c:v>
                      </c:pt>
                      <c:pt idx="921">
                        <c:v>5.9017199999992771E-5</c:v>
                      </c:pt>
                      <c:pt idx="922">
                        <c:v>5.6922799999992028E-5</c:v>
                      </c:pt>
                      <c:pt idx="923">
                        <c:v>5.8494999999995868E-5</c:v>
                      </c:pt>
                      <c:pt idx="924">
                        <c:v>6.2641599999993481E-5</c:v>
                      </c:pt>
                      <c:pt idx="925">
                        <c:v>6.7880399999994913E-5</c:v>
                      </c:pt>
                      <c:pt idx="926">
                        <c:v>7.1836999999992516E-5</c:v>
                      </c:pt>
                      <c:pt idx="927">
                        <c:v>7.5703599999997105E-5</c:v>
                      </c:pt>
                      <c:pt idx="928">
                        <c:v>7.5513599999997095E-5</c:v>
                      </c:pt>
                      <c:pt idx="929">
                        <c:v>7.3741399999993249E-5</c:v>
                      </c:pt>
                      <c:pt idx="930">
                        <c:v>6.745259999999182E-5</c:v>
                      </c:pt>
                      <c:pt idx="931">
                        <c:v>6.0303799999990347E-5</c:v>
                      </c:pt>
                      <c:pt idx="932">
                        <c:v>5.7391599999993489E-5</c:v>
                      </c:pt>
                      <c:pt idx="933">
                        <c:v>5.7253799999990355E-5</c:v>
                      </c:pt>
                      <c:pt idx="934">
                        <c:v>5.6103799999990354E-5</c:v>
                      </c:pt>
                      <c:pt idx="935">
                        <c:v>6.0592599999991794E-5</c:v>
                      </c:pt>
                      <c:pt idx="936">
                        <c:v>6.6923599999997097E-5</c:v>
                      </c:pt>
                      <c:pt idx="937">
                        <c:v>6.8737999999990884E-5</c:v>
                      </c:pt>
                      <c:pt idx="938">
                        <c:v>6.7587999999990883E-5</c:v>
                      </c:pt>
                      <c:pt idx="939">
                        <c:v>6.8642399999998508E-5</c:v>
                      </c:pt>
                      <c:pt idx="940">
                        <c:v>6.6832399999998523E-5</c:v>
                      </c:pt>
                      <c:pt idx="941">
                        <c:v>6.3730199999994716E-5</c:v>
                      </c:pt>
                      <c:pt idx="942">
                        <c:v>5.8485799999993978E-5</c:v>
                      </c:pt>
                      <c:pt idx="943">
                        <c:v>5.4143599999997101E-5</c:v>
                      </c:pt>
                      <c:pt idx="944">
                        <c:v>4.8709199999996352E-5</c:v>
                      </c:pt>
                      <c:pt idx="945">
                        <c:v>4.3564799999995616E-5</c:v>
                      </c:pt>
                      <c:pt idx="946">
                        <c:v>3.7180399999994925E-5</c:v>
                      </c:pt>
                      <c:pt idx="947">
                        <c:v>3.60825999999918E-5</c:v>
                      </c:pt>
                      <c:pt idx="948">
                        <c:v>3.5364799999995633E-5</c:v>
                      </c:pt>
                      <c:pt idx="949">
                        <c:v>3.340699999999252E-5</c:v>
                      </c:pt>
                      <c:pt idx="950">
                        <c:v>3.2831399999993236E-5</c:v>
                      </c:pt>
                      <c:pt idx="951">
                        <c:v>3.2213599999997072E-5</c:v>
                      </c:pt>
                      <c:pt idx="952">
                        <c:v>2.9833599999997085E-5</c:v>
                      </c:pt>
                      <c:pt idx="953">
                        <c:v>2.7063599999997082E-5</c:v>
                      </c:pt>
                      <c:pt idx="954">
                        <c:v>2.3581399999993255E-5</c:v>
                      </c:pt>
                      <c:pt idx="955">
                        <c:v>2.1291399999993248E-5</c:v>
                      </c:pt>
                      <c:pt idx="956">
                        <c:v>1.9101399999993244E-5</c:v>
                      </c:pt>
                      <c:pt idx="957">
                        <c:v>1.6431399999993244E-5</c:v>
                      </c:pt>
                      <c:pt idx="958">
                        <c:v>1.8187999999990848E-5</c:v>
                      </c:pt>
                      <c:pt idx="959">
                        <c:v>2.0524599999995416E-5</c:v>
                      </c:pt>
                      <c:pt idx="960">
                        <c:v>2.0096799999992296E-5</c:v>
                      </c:pt>
                      <c:pt idx="961">
                        <c:v>1.9668999999996142E-5</c:v>
                      </c:pt>
                      <c:pt idx="962">
                        <c:v>2.0381199999993028E-5</c:v>
                      </c:pt>
                      <c:pt idx="963">
                        <c:v>1.6144599999995407E-5</c:v>
                      </c:pt>
                      <c:pt idx="964">
                        <c:v>1.5232399999998516E-5</c:v>
                      </c:pt>
                      <c:pt idx="965">
                        <c:v>1.7664599999995406E-5</c:v>
                      </c:pt>
                      <c:pt idx="966">
                        <c:v>2.0096799999992296E-5</c:v>
                      </c:pt>
                      <c:pt idx="967">
                        <c:v>2.2908999999996145E-5</c:v>
                      </c:pt>
                      <c:pt idx="968">
                        <c:v>2.9155599999993755E-5</c:v>
                      </c:pt>
                      <c:pt idx="969">
                        <c:v>3.1065599999993742E-5</c:v>
                      </c:pt>
                      <c:pt idx="970">
                        <c:v>3.5729999999994483E-5</c:v>
                      </c:pt>
                      <c:pt idx="971">
                        <c:v>4.2076599999992095E-5</c:v>
                      </c:pt>
                      <c:pt idx="972">
                        <c:v>4.5168799999995907E-5</c:v>
                      </c:pt>
                      <c:pt idx="973">
                        <c:v>4.4646599999992093E-5</c:v>
                      </c:pt>
                      <c:pt idx="974">
                        <c:v>4.6598799999995926E-5</c:v>
                      </c:pt>
                      <c:pt idx="975">
                        <c:v>4.2124399999995195E-5</c:v>
                      </c:pt>
                      <c:pt idx="976">
                        <c:v>3.6399999999994461E-5</c:v>
                      </c:pt>
                      <c:pt idx="977">
                        <c:v>3.3059999999994483E-5</c:v>
                      </c:pt>
                      <c:pt idx="978">
                        <c:v>1.762119999999302E-5</c:v>
                      </c:pt>
                      <c:pt idx="979">
                        <c:v>1.2645999999954139E-6</c:v>
                      </c:pt>
                      <c:pt idx="980">
                        <c:v>-1.5329800000005303E-5</c:v>
                      </c:pt>
                      <c:pt idx="981">
                        <c:v>-3.5074200000006041E-5</c:v>
                      </c:pt>
                      <c:pt idx="982">
                        <c:v>-6.005860000000675E-5</c:v>
                      </c:pt>
                      <c:pt idx="983">
                        <c:v>-8.2938600000006748E-5</c:v>
                      </c:pt>
                      <c:pt idx="984">
                        <c:v>-1.1622420000000604E-4</c:v>
                      </c:pt>
                      <c:pt idx="985">
                        <c:v>-1.5680200000000916E-4</c:v>
                      </c:pt>
                      <c:pt idx="986">
                        <c:v>-2.0439200000000915E-4</c:v>
                      </c:pt>
                      <c:pt idx="987">
                        <c:v>-2.5961200000000916E-4</c:v>
                      </c:pt>
                      <c:pt idx="988">
                        <c:v>-3.1922200000000914E-4</c:v>
                      </c:pt>
                      <c:pt idx="989">
                        <c:v>-3.9608640000000293E-4</c:v>
                      </c:pt>
                      <c:pt idx="990">
                        <c:v>-4.7924640000000291E-4</c:v>
                      </c:pt>
                      <c:pt idx="991">
                        <c:v>-5.7217860000000672E-4</c:v>
                      </c:pt>
                      <c:pt idx="992">
                        <c:v>-6.702186000000067E-4</c:v>
                      </c:pt>
                      <c:pt idx="993">
                        <c:v>-7.7869080000000359E-4</c:v>
                      </c:pt>
                      <c:pt idx="994">
                        <c:v>-8.8031300000000745E-4</c:v>
                      </c:pt>
                      <c:pt idx="995">
                        <c:v>-1.0044730000000075E-3</c:v>
                      </c:pt>
                      <c:pt idx="996">
                        <c:v>-1.1317452000000044E-3</c:v>
                      </c:pt>
                      <c:pt idx="997">
                        <c:v>-1.2521952000000044E-3</c:v>
                      </c:pt>
                      <c:pt idx="998">
                        <c:v>-1.3627208000000037E-3</c:v>
                      </c:pt>
                      <c:pt idx="999">
                        <c:v>-1.4627186000000067E-3</c:v>
                      </c:pt>
                      <c:pt idx="1000">
                        <c:v>-1.538106400000003E-3</c:v>
                      </c:pt>
                      <c:pt idx="1001">
                        <c:v>-1.5956598000000054E-3</c:v>
                      </c:pt>
                      <c:pt idx="1002">
                        <c:v>-1.6432510000000038E-3</c:v>
                      </c:pt>
                      <c:pt idx="1003">
                        <c:v>-1.6814544000000062E-3</c:v>
                      </c:pt>
                      <c:pt idx="1004">
                        <c:v>-1.7082978000000017E-3</c:v>
                      </c:pt>
                      <c:pt idx="1005">
                        <c:v>-1.7172212000000041E-3</c:v>
                      </c:pt>
                      <c:pt idx="1006">
                        <c:v>-1.7199868000000033E-3</c:v>
                      </c:pt>
                      <c:pt idx="1007">
                        <c:v>-1.718551200000004E-3</c:v>
                      </c:pt>
                      <c:pt idx="1008">
                        <c:v>-1.7102556000000049E-3</c:v>
                      </c:pt>
                      <c:pt idx="1009">
                        <c:v>-1.6962300000000056E-3</c:v>
                      </c:pt>
                      <c:pt idx="1010">
                        <c:v>-1.6767744000000062E-3</c:v>
                      </c:pt>
                      <c:pt idx="1011">
                        <c:v>-1.6525966000000031E-3</c:v>
                      </c:pt>
                      <c:pt idx="1012">
                        <c:v>-1.6170788000000069E-3</c:v>
                      </c:pt>
                      <c:pt idx="1013">
                        <c:v>-1.5775510000000039E-3</c:v>
                      </c:pt>
                      <c:pt idx="1014">
                        <c:v>-1.5369154000000045E-3</c:v>
                      </c:pt>
                      <c:pt idx="1015">
                        <c:v>-1.4902376000000014E-3</c:v>
                      </c:pt>
                      <c:pt idx="1016">
                        <c:v>-1.4439820000000092E-3</c:v>
                      </c:pt>
                      <c:pt idx="1017">
                        <c:v>-1.3954364000000029E-3</c:v>
                      </c:pt>
                      <c:pt idx="1018">
                        <c:v>-1.341984200000006E-3</c:v>
                      </c:pt>
                      <c:pt idx="1019">
                        <c:v>-1.2832454000000046E-3</c:v>
                      </c:pt>
                      <c:pt idx="1020">
                        <c:v>-1.2306432000000077E-3</c:v>
                      </c:pt>
                      <c:pt idx="1021">
                        <c:v>-1.1701422000000093E-3</c:v>
                      </c:pt>
                      <c:pt idx="1022">
                        <c:v>-1.122553400000008E-3</c:v>
                      </c:pt>
                      <c:pt idx="1023">
                        <c:v>-1.0722934000000079E-3</c:v>
                      </c:pt>
                      <c:pt idx="1024">
                        <c:v>-1.0242756000000048E-3</c:v>
                      </c:pt>
                      <c:pt idx="1025">
                        <c:v>-9.719690000000072E-4</c:v>
                      </c:pt>
                      <c:pt idx="1026">
                        <c:v>-9.2533900000000722E-4</c:v>
                      </c:pt>
                      <c:pt idx="1027">
                        <c:v>-8.7664680000000333E-4</c:v>
                      </c:pt>
                      <c:pt idx="1028">
                        <c:v>-8.2973240000000959E-4</c:v>
                      </c:pt>
                      <c:pt idx="1029">
                        <c:v>-7.8629020000000574E-4</c:v>
                      </c:pt>
                      <c:pt idx="1030">
                        <c:v>-7.4743240000000959E-4</c:v>
                      </c:pt>
                      <c:pt idx="1031">
                        <c:v>-7.0923460000000649E-4</c:v>
                      </c:pt>
                      <c:pt idx="1032">
                        <c:v>-6.7137460000000647E-4</c:v>
                      </c:pt>
                      <c:pt idx="1033">
                        <c:v>-6.4247460000000647E-4</c:v>
                      </c:pt>
                      <c:pt idx="1034">
                        <c:v>-6.1038240000000959E-4</c:v>
                      </c:pt>
                      <c:pt idx="1035">
                        <c:v>-5.7744020000000573E-4</c:v>
                      </c:pt>
                      <c:pt idx="1036">
                        <c:v>-5.4606580000000503E-4</c:v>
                      </c:pt>
                      <c:pt idx="1037">
                        <c:v>-5.1716580000000503E-4</c:v>
                      </c:pt>
                      <c:pt idx="1038">
                        <c:v>-4.9184800000000198E-4</c:v>
                      </c:pt>
                      <c:pt idx="1039">
                        <c:v>-4.7253460000000648E-4</c:v>
                      </c:pt>
                      <c:pt idx="1040">
                        <c:v>-4.5283120000000408E-4</c:v>
                      </c:pt>
                      <c:pt idx="1041">
                        <c:v>-4.2856900000000722E-4</c:v>
                      </c:pt>
                      <c:pt idx="1042">
                        <c:v>-4.0920900000000716E-4</c:v>
                      </c:pt>
                      <c:pt idx="1043">
                        <c:v>-3.8750680000000334E-4</c:v>
                      </c:pt>
                      <c:pt idx="1044">
                        <c:v>-3.6467020000000575E-4</c:v>
                      </c:pt>
                      <c:pt idx="1045">
                        <c:v>-3.4364360000000815E-4</c:v>
                      </c:pt>
                      <c:pt idx="1046">
                        <c:v>-3.3158020000000575E-4</c:v>
                      </c:pt>
                      <c:pt idx="1047">
                        <c:v>-3.2117900000000721E-4</c:v>
                      </c:pt>
                      <c:pt idx="1048">
                        <c:v>-3.111156000000048E-4</c:v>
                      </c:pt>
                      <c:pt idx="1049">
                        <c:v>-3.0510440000000626E-4</c:v>
                      </c:pt>
                      <c:pt idx="1050">
                        <c:v>-2.9919880000000697E-4</c:v>
                      </c:pt>
                      <c:pt idx="1051">
                        <c:v>-2.8660440000000624E-4</c:v>
                      </c:pt>
                      <c:pt idx="1052">
                        <c:v>-2.7077560000000482E-4</c:v>
                      </c:pt>
                      <c:pt idx="1053">
                        <c:v>-2.5666680000000337E-4</c:v>
                      </c:pt>
                      <c:pt idx="1054">
                        <c:v>-2.4317020000000575E-4</c:v>
                      </c:pt>
                      <c:pt idx="1055">
                        <c:v>-2.3450020000000574E-4</c:v>
                      </c:pt>
                      <c:pt idx="1056">
                        <c:v>-2.2963460000000648E-4</c:v>
                      </c:pt>
                      <c:pt idx="1057">
                        <c:v>-2.2666900000000719E-4</c:v>
                      </c:pt>
                      <c:pt idx="1058">
                        <c:v>-2.223356000000048E-4</c:v>
                      </c:pt>
                      <c:pt idx="1059">
                        <c:v>-2.1608780000000169E-4</c:v>
                      </c:pt>
                      <c:pt idx="1060">
                        <c:v>-2.1050000000000552E-4</c:v>
                      </c:pt>
                      <c:pt idx="1061">
                        <c:v>-2.0792440000000625E-4</c:v>
                      </c:pt>
                      <c:pt idx="1062">
                        <c:v>-2.0305880000000699E-4</c:v>
                      </c:pt>
                      <c:pt idx="1063">
                        <c:v>-1.9963320000000769E-4</c:v>
                      </c:pt>
                      <c:pt idx="1064">
                        <c:v>-1.9633980000000531E-4</c:v>
                      </c:pt>
                      <c:pt idx="1065">
                        <c:v>-1.9256640000000293E-4</c:v>
                      </c:pt>
                      <c:pt idx="1066">
                        <c:v>-1.8688860000000675E-4</c:v>
                      </c:pt>
                      <c:pt idx="1067">
                        <c:v>-1.8307300000000747E-4</c:v>
                      </c:pt>
                      <c:pt idx="1068">
                        <c:v>-1.7925740000000821E-4</c:v>
                      </c:pt>
                      <c:pt idx="1069">
                        <c:v>-1.75731800000002E-4</c:v>
                      </c:pt>
                      <c:pt idx="1070">
                        <c:v>-1.7115620000000964E-4</c:v>
                      </c:pt>
                      <c:pt idx="1071">
                        <c:v>-1.6629060000000344E-4</c:v>
                      </c:pt>
                      <c:pt idx="1072">
                        <c:v>-1.5717840000000654E-4</c:v>
                      </c:pt>
                      <c:pt idx="1073">
                        <c:v>-1.4535400000000579E-4</c:v>
                      </c:pt>
                      <c:pt idx="1074">
                        <c:v>-1.3348740000000819E-4</c:v>
                      </c:pt>
                      <c:pt idx="1075">
                        <c:v>-1.2041860000000675E-4</c:v>
                      </c:pt>
                      <c:pt idx="1076">
                        <c:v>-1.0883200000000914E-4</c:v>
                      </c:pt>
                      <c:pt idx="1077">
                        <c:v>-9.9107600000001477E-5</c:v>
                      </c:pt>
                      <c:pt idx="1078">
                        <c:v>-9.3097600000001472E-5</c:v>
                      </c:pt>
                      <c:pt idx="1079">
                        <c:v>-8.6997600000001472E-5</c:v>
                      </c:pt>
                      <c:pt idx="1080">
                        <c:v>-7.9937600000001482E-5</c:v>
                      </c:pt>
                      <c:pt idx="1081">
                        <c:v>-7.7414200000006019E-5</c:v>
                      </c:pt>
                      <c:pt idx="1082">
                        <c:v>-7.1214200000006031E-5</c:v>
                      </c:pt>
                      <c:pt idx="1083">
                        <c:v>-6.5542000000009138E-5</c:v>
                      </c:pt>
                      <c:pt idx="1084">
                        <c:v>-6.4628600000006742E-5</c:v>
                      </c:pt>
                      <c:pt idx="1085">
                        <c:v>-6.3673000000007466E-5</c:v>
                      </c:pt>
                      <c:pt idx="1086">
                        <c:v>-5.5716400000002935E-5</c:v>
                      </c:pt>
                      <c:pt idx="1087">
                        <c:v>-5.8665200000004359E-5</c:v>
                      </c:pt>
                      <c:pt idx="1088">
                        <c:v>-6.1714000000005813E-5</c:v>
                      </c:pt>
                      <c:pt idx="1089">
                        <c:v>-5.9101800000001969E-5</c:v>
                      </c:pt>
                      <c:pt idx="1090">
                        <c:v>-5.7957400000008188E-5</c:v>
                      </c:pt>
                      <c:pt idx="1091">
                        <c:v>-6.1007400000008207E-5</c:v>
                      </c:pt>
                      <c:pt idx="1092">
                        <c:v>-5.9578600000006755E-5</c:v>
                      </c:pt>
                      <c:pt idx="1093">
                        <c:v>-6.1912000000009147E-5</c:v>
                      </c:pt>
                      <c:pt idx="1094">
                        <c:v>-6.7257600000001489E-5</c:v>
                      </c:pt>
                      <c:pt idx="1095">
                        <c:v>-8.1224200000006025E-5</c:v>
                      </c:pt>
                      <c:pt idx="1096">
                        <c:v>-1.0025080000000364E-4</c:v>
                      </c:pt>
                      <c:pt idx="1097">
                        <c:v>-1.2065520000000437E-4</c:v>
                      </c:pt>
                      <c:pt idx="1098">
                        <c:v>-1.4835620000000965E-4</c:v>
                      </c:pt>
                      <c:pt idx="1099">
                        <c:v>-1.7506060000000342E-4</c:v>
                      </c:pt>
                      <c:pt idx="1100">
                        <c:v>-2.0372280000000725E-4</c:v>
                      </c:pt>
                      <c:pt idx="1101">
                        <c:v>-2.4248500000000414E-4</c:v>
                      </c:pt>
                      <c:pt idx="1102">
                        <c:v>-2.8658720000000797E-4</c:v>
                      </c:pt>
                      <c:pt idx="1103">
                        <c:v>-3.3151280000000727E-4</c:v>
                      </c:pt>
                      <c:pt idx="1104">
                        <c:v>-3.839206000000034E-4</c:v>
                      </c:pt>
                      <c:pt idx="1105">
                        <c:v>-4.4022840000000651E-4</c:v>
                      </c:pt>
                      <c:pt idx="1106">
                        <c:v>-4.9454620000000961E-4</c:v>
                      </c:pt>
                      <c:pt idx="1107">
                        <c:v>-5.6936400000000579E-4</c:v>
                      </c:pt>
                      <c:pt idx="1108">
                        <c:v>-6.5099400000000586E-4</c:v>
                      </c:pt>
                      <c:pt idx="1109">
                        <c:v>-7.3649180000000193E-4</c:v>
                      </c:pt>
                      <c:pt idx="1110">
                        <c:v>-8.3195180000000194E-4</c:v>
                      </c:pt>
                      <c:pt idx="1111">
                        <c:v>-9.2927960000000506E-4</c:v>
                      </c:pt>
                      <c:pt idx="1112">
                        <c:v>-1.012007400000008E-3</c:v>
                      </c:pt>
                      <c:pt idx="1113">
                        <c:v>-1.1100474000000082E-3</c:v>
                      </c:pt>
                      <c:pt idx="1114">
                        <c:v>-1.2042252000000044E-3</c:v>
                      </c:pt>
                      <c:pt idx="1115">
                        <c:v>-1.2926774000000083E-3</c:v>
                      </c:pt>
                      <c:pt idx="1116">
                        <c:v>-1.376211800000002E-3</c:v>
                      </c:pt>
                      <c:pt idx="1117">
                        <c:v>-1.4489396000000052E-3</c:v>
                      </c:pt>
                      <c:pt idx="1118">
                        <c:v>-1.5073052000000044E-3</c:v>
                      </c:pt>
                      <c:pt idx="1119">
                        <c:v>-1.5597030000000075E-3</c:v>
                      </c:pt>
                      <c:pt idx="1120">
                        <c:v>-1.6050564000000028E-3</c:v>
                      </c:pt>
                      <c:pt idx="1121">
                        <c:v>-1.6476864000000029E-3</c:v>
                      </c:pt>
                      <c:pt idx="1122">
                        <c:v>-1.6886430000000075E-3</c:v>
                      </c:pt>
                      <c:pt idx="1123">
                        <c:v>-1.7196318000000019E-3</c:v>
                      </c:pt>
                      <c:pt idx="1124">
                        <c:v>-1.7439984000000065E-3</c:v>
                      </c:pt>
                      <c:pt idx="1125">
                        <c:v>-1.7619750000000042E-3</c:v>
                      </c:pt>
                      <c:pt idx="1126">
                        <c:v>-1.7699428000000073E-3</c:v>
                      </c:pt>
                      <c:pt idx="1127">
                        <c:v>-1.7756628000000073E-3</c:v>
                      </c:pt>
                      <c:pt idx="1128">
                        <c:v>-1.7759950000000042E-3</c:v>
                      </c:pt>
                      <c:pt idx="1129">
                        <c:v>-1.768317200000008E-3</c:v>
                      </c:pt>
                      <c:pt idx="1130">
                        <c:v>-1.7575416000000018E-3</c:v>
                      </c:pt>
                      <c:pt idx="1131">
                        <c:v>-1.7430882000000064E-3</c:v>
                      </c:pt>
                      <c:pt idx="1132">
                        <c:v>-1.7218182000000063E-3</c:v>
                      </c:pt>
                      <c:pt idx="1133">
                        <c:v>-1.7024570000000077E-3</c:v>
                      </c:pt>
                      <c:pt idx="1134">
                        <c:v>-1.6839558000000092E-3</c:v>
                      </c:pt>
                      <c:pt idx="1135">
                        <c:v>-1.6597768000000076E-3</c:v>
                      </c:pt>
                      <c:pt idx="1136">
                        <c:v>-1.6351178000000059E-3</c:v>
                      </c:pt>
                      <c:pt idx="1137">
                        <c:v>-1.6079410000000081E-3</c:v>
                      </c:pt>
                      <c:pt idx="1138">
                        <c:v>-1.5676966000000073E-3</c:v>
                      </c:pt>
                      <c:pt idx="1139">
                        <c:v>-1.5253000000000096E-3</c:v>
                      </c:pt>
                      <c:pt idx="1140">
                        <c:v>-1.4897834000000051E-3</c:v>
                      </c:pt>
                      <c:pt idx="1141">
                        <c:v>-1.4478190000000045E-3</c:v>
                      </c:pt>
                      <c:pt idx="1142">
                        <c:v>-1.4054324000000067E-3</c:v>
                      </c:pt>
                      <c:pt idx="1143">
                        <c:v>-1.3697668000000076E-3</c:v>
                      </c:pt>
                      <c:pt idx="1144">
                        <c:v>-1.3345712000000013E-3</c:v>
                      </c:pt>
                      <c:pt idx="1145">
                        <c:v>-1.2987634000000052E-3</c:v>
                      </c:pt>
                      <c:pt idx="1146">
                        <c:v>-1.263425600000002E-3</c:v>
                      </c:pt>
                      <c:pt idx="1147">
                        <c:v>-1.2264734000000052E-3</c:v>
                      </c:pt>
                      <c:pt idx="1148">
                        <c:v>-1.1911412000000013E-3</c:v>
                      </c:pt>
                      <c:pt idx="1149">
                        <c:v>-1.1577612000000014E-3</c:v>
                      </c:pt>
                      <c:pt idx="1150">
                        <c:v>-1.124523400000005E-3</c:v>
                      </c:pt>
                      <c:pt idx="1151">
                        <c:v>-1.0955812000000014E-3</c:v>
                      </c:pt>
                      <c:pt idx="1152">
                        <c:v>-1.065535600000002E-3</c:v>
                      </c:pt>
                      <c:pt idx="1153">
                        <c:v>-1.0345878000000059E-3</c:v>
                      </c:pt>
                      <c:pt idx="1154">
                        <c:v>-1.0022578000000058E-3</c:v>
                      </c:pt>
                      <c:pt idx="1155">
                        <c:v>-9.6921560000000199E-4</c:v>
                      </c:pt>
                      <c:pt idx="1156">
                        <c:v>-9.4185000000000969E-4</c:v>
                      </c:pt>
                      <c:pt idx="1157">
                        <c:v>-9.1409440000000345E-4</c:v>
                      </c:pt>
                      <c:pt idx="1158">
                        <c:v>-8.8681880000000422E-4</c:v>
                      </c:pt>
                      <c:pt idx="1159">
                        <c:v>-8.5954320000000489E-4</c:v>
                      </c:pt>
                      <c:pt idx="1160">
                        <c:v>-8.3579200000000642E-4</c:v>
                      </c:pt>
                      <c:pt idx="1161">
                        <c:v>-8.1227860000000394E-4</c:v>
                      </c:pt>
                      <c:pt idx="1162">
                        <c:v>-7.9497520000000154E-4</c:v>
                      </c:pt>
                      <c:pt idx="1163">
                        <c:v>-7.7646400000000307E-4</c:v>
                      </c:pt>
                      <c:pt idx="1164">
                        <c:v>-7.5601060000000757E-4</c:v>
                      </c:pt>
                      <c:pt idx="1165">
                        <c:v>-7.3150060000000752E-4</c:v>
                      </c:pt>
                      <c:pt idx="1166">
                        <c:v>-6.9974180000000616E-4</c:v>
                      </c:pt>
                      <c:pt idx="1167">
                        <c:v>-6.7298960000000923E-4</c:v>
                      </c:pt>
                      <c:pt idx="1168">
                        <c:v>-6.4634300000000473E-4</c:v>
                      </c:pt>
                      <c:pt idx="1169">
                        <c:v>-6.1854640000000706E-4</c:v>
                      </c:pt>
                      <c:pt idx="1170">
                        <c:v>-5.9241200000000635E-4</c:v>
                      </c:pt>
                      <c:pt idx="1171">
                        <c:v>-5.6867200000000639E-4</c:v>
                      </c:pt>
                      <c:pt idx="1172">
                        <c:v>-5.4425760000000566E-4</c:v>
                      </c:pt>
                      <c:pt idx="1173">
                        <c:v>-5.2170540000000178E-4</c:v>
                      </c:pt>
                      <c:pt idx="1174">
                        <c:v>-5.0110540000000182E-4</c:v>
                      </c:pt>
                      <c:pt idx="1175">
                        <c:v>-4.8249980000000944E-4</c:v>
                      </c:pt>
                      <c:pt idx="1176">
                        <c:v>-4.6443200000000637E-4</c:v>
                      </c:pt>
                      <c:pt idx="1177">
                        <c:v>-4.4778420000000322E-4</c:v>
                      </c:pt>
                      <c:pt idx="1178">
                        <c:v>-4.2975860000000397E-4</c:v>
                      </c:pt>
                      <c:pt idx="1179">
                        <c:v>-4.2031740000000542E-4</c:v>
                      </c:pt>
                      <c:pt idx="1180">
                        <c:v>-4.0787400000000305E-4</c:v>
                      </c:pt>
                      <c:pt idx="1181">
                        <c:v>-3.9852280000000451E-4</c:v>
                      </c:pt>
                      <c:pt idx="1182">
                        <c:v>-3.8479160000000595E-4</c:v>
                      </c:pt>
                      <c:pt idx="1183">
                        <c:v>-3.7557820000000354E-4</c:v>
                      </c:pt>
                      <c:pt idx="1184">
                        <c:v>-3.6012820000000352E-4</c:v>
                      </c:pt>
                      <c:pt idx="1185">
                        <c:v>-3.4048380000000975E-4</c:v>
                      </c:pt>
                      <c:pt idx="1186">
                        <c:v>-3.2184160000000591E-4</c:v>
                      </c:pt>
                      <c:pt idx="1187">
                        <c:v>-3.089716000000059E-4</c:v>
                      </c:pt>
                      <c:pt idx="1188">
                        <c:v>-2.9261940000000901E-4</c:v>
                      </c:pt>
                      <c:pt idx="1189">
                        <c:v>-2.7931160000000592E-4</c:v>
                      </c:pt>
                      <c:pt idx="1190">
                        <c:v>-2.7087380000000974E-4</c:v>
                      </c:pt>
                      <c:pt idx="1191">
                        <c:v>-2.5885380000000978E-4</c:v>
                      </c:pt>
                      <c:pt idx="1192">
                        <c:v>-2.4569380000000977E-4</c:v>
                      </c:pt>
                      <c:pt idx="1193">
                        <c:v>-2.3439600000000666E-4</c:v>
                      </c:pt>
                      <c:pt idx="1194">
                        <c:v>-2.2432820000000352E-4</c:v>
                      </c:pt>
                      <c:pt idx="1195">
                        <c:v>-2.1341040000000738E-4</c:v>
                      </c:pt>
                      <c:pt idx="1196">
                        <c:v>-2.0983140000000572E-4</c:v>
                      </c:pt>
                      <c:pt idx="1197">
                        <c:v>-2.0177360000000954E-4</c:v>
                      </c:pt>
                      <c:pt idx="1198">
                        <c:v>-1.906614000000057E-4</c:v>
                      </c:pt>
                      <c:pt idx="1199">
                        <c:v>-1.8212360000000955E-4</c:v>
                      </c:pt>
                      <c:pt idx="1200">
                        <c:v>-1.7473580000000643E-4</c:v>
                      </c:pt>
                      <c:pt idx="1201">
                        <c:v>-1.6038480000000809E-4</c:v>
                      </c:pt>
                      <c:pt idx="1202">
                        <c:v>-1.4994260000000427E-4</c:v>
                      </c:pt>
                      <c:pt idx="1203">
                        <c:v>-1.4183260000000426E-4</c:v>
                      </c:pt>
                      <c:pt idx="1204">
                        <c:v>-1.3273040000000736E-4</c:v>
                      </c:pt>
                      <c:pt idx="1205">
                        <c:v>-1.2252600000000664E-4</c:v>
                      </c:pt>
                      <c:pt idx="1206">
                        <c:v>-1.2071480000000809E-4</c:v>
                      </c:pt>
                      <c:pt idx="1207">
                        <c:v>-1.1927360000000954E-4</c:v>
                      </c:pt>
                      <c:pt idx="1208">
                        <c:v>-1.1551020000000715E-4</c:v>
                      </c:pt>
                      <c:pt idx="1209">
                        <c:v>-1.1416900000000166E-4</c:v>
                      </c:pt>
                      <c:pt idx="1210">
                        <c:v>-1.1045340000000932E-4</c:v>
                      </c:pt>
                      <c:pt idx="1211">
                        <c:v>-1.0081900000000167E-4</c:v>
                      </c:pt>
                      <c:pt idx="1212">
                        <c:v>-9.4006800000004766E-5</c:v>
                      </c:pt>
                      <c:pt idx="1213">
                        <c:v>-8.7992400000004047E-5</c:v>
                      </c:pt>
                      <c:pt idx="1214">
                        <c:v>-7.9508000000003305E-5</c:v>
                      </c:pt>
                      <c:pt idx="1215">
                        <c:v>-7.4838000000003311E-5</c:v>
                      </c:pt>
                      <c:pt idx="1216">
                        <c:v>-6.9498000000003338E-5</c:v>
                      </c:pt>
                      <c:pt idx="1217">
                        <c:v>-6.5540200000007169E-5</c:v>
                      </c:pt>
                      <c:pt idx="1218">
                        <c:v>-5.8860200000007158E-5</c:v>
                      </c:pt>
                      <c:pt idx="1219">
                        <c:v>-5.6854600000007856E-5</c:v>
                      </c:pt>
                      <c:pt idx="1220">
                        <c:v>-5.3809000000001666E-5</c:v>
                      </c:pt>
                      <c:pt idx="1221">
                        <c:v>-5.070120000000549E-5</c:v>
                      </c:pt>
                      <c:pt idx="1222">
                        <c:v>-4.7703400000009312E-5</c:v>
                      </c:pt>
                      <c:pt idx="1223">
                        <c:v>-4.507560000000622E-5</c:v>
                      </c:pt>
                      <c:pt idx="1224">
                        <c:v>-4.1835600000006217E-5</c:v>
                      </c:pt>
                      <c:pt idx="1225">
                        <c:v>-3.730340000000933E-5</c:v>
                      </c:pt>
                      <c:pt idx="1226">
                        <c:v>-3.2201200000005474E-5</c:v>
                      </c:pt>
                      <c:pt idx="1227">
                        <c:v>-2.6096800000004747E-5</c:v>
                      </c:pt>
                      <c:pt idx="1228">
                        <c:v>-2.1042400000004019E-5</c:v>
                      </c:pt>
                      <c:pt idx="1229">
                        <c:v>-1.8852400000004014E-5</c:v>
                      </c:pt>
                      <c:pt idx="1230">
                        <c:v>-2.0096800000004764E-5</c:v>
                      </c:pt>
                      <c:pt idx="1231">
                        <c:v>-2.1431200000005467E-5</c:v>
                      </c:pt>
                      <c:pt idx="1232">
                        <c:v>-2.4137800000003122E-5</c:v>
                      </c:pt>
                      <c:pt idx="1233">
                        <c:v>-2.5282200000003815E-5</c:v>
                      </c:pt>
                      <c:pt idx="1234">
                        <c:v>-2.3192200000003813E-5</c:v>
                      </c:pt>
                      <c:pt idx="1235">
                        <c:v>-1.9900000000006935E-5</c:v>
                      </c:pt>
                      <c:pt idx="1236">
                        <c:v>-1.6987800000003083E-5</c:v>
                      </c:pt>
                      <c:pt idx="1237">
                        <c:v>-1.1321200000005498E-5</c:v>
                      </c:pt>
                      <c:pt idx="1238">
                        <c:v>-6.6468000000047354E-6</c:v>
                      </c:pt>
                      <c:pt idx="1239">
                        <c:v>-9.7020000000715536E-7</c:v>
                      </c:pt>
                      <c:pt idx="1240">
                        <c:v>4.6063999999904764E-6</c:v>
                      </c:pt>
                      <c:pt idx="1241">
                        <c:v>1.0082999999994991E-5</c:v>
                      </c:pt>
                      <c:pt idx="1242">
                        <c:v>1.042079999999813E-5</c:v>
                      </c:pt>
                      <c:pt idx="1243">
                        <c:v>1.0178599999994306E-5</c:v>
                      </c:pt>
                      <c:pt idx="1244">
                        <c:v>8.8441999999935481E-6</c:v>
                      </c:pt>
                      <c:pt idx="1245">
                        <c:v>1.0184199999993559E-5</c:v>
                      </c:pt>
                      <c:pt idx="1246">
                        <c:v>9.9419999999966736E-6</c:v>
                      </c:pt>
                      <c:pt idx="1247">
                        <c:v>1.4236399999990477E-5</c:v>
                      </c:pt>
                      <c:pt idx="1248">
                        <c:v>1.694859999999427E-5</c:v>
                      </c:pt>
                      <c:pt idx="1249">
                        <c:v>1.9860799999998121E-5</c:v>
                      </c:pt>
                      <c:pt idx="1250">
                        <c:v>2.1200799999998132E-5</c:v>
                      </c:pt>
                      <c:pt idx="1251">
                        <c:v>2.1148599999994318E-5</c:v>
                      </c:pt>
                      <c:pt idx="1252">
                        <c:v>2.1006399999990441E-5</c:v>
                      </c:pt>
                      <c:pt idx="1253">
                        <c:v>2.381859999999429E-5</c:v>
                      </c:pt>
                      <c:pt idx="1254">
                        <c:v>2.6250799999998119E-5</c:v>
                      </c:pt>
                      <c:pt idx="1255">
                        <c:v>3.025519999999191E-5</c:v>
                      </c:pt>
                      <c:pt idx="1256">
                        <c:v>3.3827399999995745E-5</c:v>
                      </c:pt>
                      <c:pt idx="1257">
                        <c:v>3.8121799999996434E-5</c:v>
                      </c:pt>
                      <c:pt idx="1258">
                        <c:v>4.0833999999993341E-5</c:v>
                      </c:pt>
                      <c:pt idx="1259">
                        <c:v>4.1413999999993366E-5</c:v>
                      </c:pt>
                      <c:pt idx="1260">
                        <c:v>4.1793999999993332E-5</c:v>
                      </c:pt>
                      <c:pt idx="1261">
                        <c:v>4.1033999999993346E-5</c:v>
                      </c:pt>
                      <c:pt idx="1262">
                        <c:v>4.0073999999993355E-5</c:v>
                      </c:pt>
                      <c:pt idx="1263">
                        <c:v>3.8933999999993349E-5</c:v>
                      </c:pt>
                      <c:pt idx="1264">
                        <c:v>3.7973999999993359E-5</c:v>
                      </c:pt>
                      <c:pt idx="1265">
                        <c:v>3.8406199999990254E-5</c:v>
                      </c:pt>
                      <c:pt idx="1266">
                        <c:v>3.8928399999994096E-5</c:v>
                      </c:pt>
                      <c:pt idx="1267">
                        <c:v>4.126499999999861E-5</c:v>
                      </c:pt>
                      <c:pt idx="1268">
                        <c:v>3.9454999999998625E-5</c:v>
                      </c:pt>
                      <c:pt idx="1269">
                        <c:v>4.217159999999622E-5</c:v>
                      </c:pt>
                      <c:pt idx="1270">
                        <c:v>4.4888199999993869E-5</c:v>
                      </c:pt>
                      <c:pt idx="1271">
                        <c:v>4.9076999999995302E-5</c:v>
                      </c:pt>
                      <c:pt idx="1272">
                        <c:v>4.9889199999992163E-5</c:v>
                      </c:pt>
                      <c:pt idx="1273">
                        <c:v>5.3365799999996737E-5</c:v>
                      </c:pt>
                      <c:pt idx="1274">
                        <c:v>5.407799999999365E-5</c:v>
                      </c:pt>
                      <c:pt idx="1275">
                        <c:v>5.1365799999996743E-5</c:v>
                      </c:pt>
                      <c:pt idx="1276">
                        <c:v>5.0025799999996732E-5</c:v>
                      </c:pt>
                      <c:pt idx="1277">
                        <c:v>4.7693599999992905E-5</c:v>
                      </c:pt>
                      <c:pt idx="1278">
                        <c:v>4.5783599999992919E-5</c:v>
                      </c:pt>
                      <c:pt idx="1279">
                        <c:v>4.6647999999993649E-5</c:v>
                      </c:pt>
                      <c:pt idx="1280">
                        <c:v>4.6790199999990532E-5</c:v>
                      </c:pt>
                      <c:pt idx="1281">
                        <c:v>4.3397999999993651E-5</c:v>
                      </c:pt>
                      <c:pt idx="1282">
                        <c:v>4.1297999999993654E-5</c:v>
                      </c:pt>
                      <c:pt idx="1283">
                        <c:v>4.025799999999365E-5</c:v>
                      </c:pt>
                      <c:pt idx="1284">
                        <c:v>3.6343599999992928E-5</c:v>
                      </c:pt>
                      <c:pt idx="1285">
                        <c:v>3.2529199999992207E-5</c:v>
                      </c:pt>
                      <c:pt idx="1286">
                        <c:v>3.3531399999996018E-5</c:v>
                      </c:pt>
                      <c:pt idx="1287">
                        <c:v>3.4433599999992887E-5</c:v>
                      </c:pt>
                      <c:pt idx="1288">
                        <c:v>3.4385799999996753E-5</c:v>
                      </c:pt>
                      <c:pt idx="1289">
                        <c:v>3.5720199999990517E-5</c:v>
                      </c:pt>
                      <c:pt idx="1290">
                        <c:v>4.2393399999992708E-5</c:v>
                      </c:pt>
                      <c:pt idx="1291">
                        <c:v>4.3057799999993433E-5</c:v>
                      </c:pt>
                      <c:pt idx="1292">
                        <c:v>4.167999999999029E-5</c:v>
                      </c:pt>
                      <c:pt idx="1293">
                        <c:v>4.6490999999995568E-5</c:v>
                      </c:pt>
                      <c:pt idx="1294">
                        <c:v>4.2628799999998659E-5</c:v>
                      </c:pt>
                      <c:pt idx="1295">
                        <c:v>3.5622199999994124E-5</c:v>
                      </c:pt>
                      <c:pt idx="1296">
                        <c:v>3.1859999999990279E-5</c:v>
                      </c:pt>
                      <c:pt idx="1297">
                        <c:v>3.0139999999990303E-5</c:v>
                      </c:pt>
                      <c:pt idx="1298">
                        <c:v>2.3181199999995779E-5</c:v>
                      </c:pt>
                      <c:pt idx="1299">
                        <c:v>2.1751199999995815E-5</c:v>
                      </c:pt>
                      <c:pt idx="1300">
                        <c:v>2.2173399999992716E-5</c:v>
                      </c:pt>
                      <c:pt idx="1301">
                        <c:v>2.1323399999992668E-5</c:v>
                      </c:pt>
                      <c:pt idx="1302">
                        <c:v>2.184559999999651E-5</c:v>
                      </c:pt>
                      <c:pt idx="1303">
                        <c:v>2.1175599999996532E-5</c:v>
                      </c:pt>
                      <c:pt idx="1304">
                        <c:v>2.2367799999993413E-5</c:v>
                      </c:pt>
                      <c:pt idx="1305">
                        <c:v>2.2177799999993403E-5</c:v>
                      </c:pt>
                      <c:pt idx="1306">
                        <c:v>1.7931199999995787E-5</c:v>
                      </c:pt>
                      <c:pt idx="1307">
                        <c:v>1.3884599999998176E-5</c:v>
                      </c:pt>
                      <c:pt idx="1308">
                        <c:v>1.3974599999998184E-5</c:v>
                      </c:pt>
                      <c:pt idx="1309">
                        <c:v>1.2592399999994354E-5</c:v>
                      </c:pt>
                      <c:pt idx="1310">
                        <c:v>9.7379999999936242E-6</c:v>
                      </c:pt>
                      <c:pt idx="1311">
                        <c:v>1.6458999999991949E-5</c:v>
                      </c:pt>
                      <c:pt idx="1312">
                        <c:v>1.7651199999995824E-5</c:v>
                      </c:pt>
                      <c:pt idx="1313">
                        <c:v>1.4696799999995092E-5</c:v>
                      </c:pt>
                      <c:pt idx="1314">
                        <c:v>1.3214599999998198E-5</c:v>
                      </c:pt>
                      <c:pt idx="1315">
                        <c:v>1.5888999999991973E-5</c:v>
                      </c:pt>
                      <c:pt idx="1316">
                        <c:v>1.1162399999994335E-5</c:v>
                      </c:pt>
                      <c:pt idx="1317">
                        <c:v>1.3836799999995049E-5</c:v>
                      </c:pt>
                      <c:pt idx="1318">
                        <c:v>1.3926799999995057E-5</c:v>
                      </c:pt>
                      <c:pt idx="1319">
                        <c:v>1.2982399999994368E-5</c:v>
                      </c:pt>
                      <c:pt idx="1320">
                        <c:v>1.102579999999676E-5</c:v>
                      </c:pt>
                      <c:pt idx="1321">
                        <c:v>1.1411399999996033E-5</c:v>
                      </c:pt>
                      <c:pt idx="1322">
                        <c:v>1.1506999999995294E-5</c:v>
                      </c:pt>
                      <c:pt idx="1323">
                        <c:v>1.5036999999995309E-5</c:v>
                      </c:pt>
                      <c:pt idx="1324">
                        <c:v>1.9701399999996023E-5</c:v>
                      </c:pt>
                      <c:pt idx="1325">
                        <c:v>2.2703599999992889E-5</c:v>
                      </c:pt>
                      <c:pt idx="1326">
                        <c:v>2.6707999999993619E-5</c:v>
                      </c:pt>
                      <c:pt idx="1327">
                        <c:v>3.0432399999994332E-5</c:v>
                      </c:pt>
                      <c:pt idx="1328">
                        <c:v>3.3766799999995084E-5</c:v>
                      </c:pt>
                      <c:pt idx="1329">
                        <c:v>4.1157799999993387E-5</c:v>
                      </c:pt>
                      <c:pt idx="1330">
                        <c:v>4.8538799999998689E-5</c:v>
                      </c:pt>
                      <c:pt idx="1331">
                        <c:v>5.7121999999993928E-5</c:v>
                      </c:pt>
                      <c:pt idx="1332">
                        <c:v>6.4512999999992232E-5</c:v>
                      </c:pt>
                      <c:pt idx="1333">
                        <c:v>6.7367399999992961E-5</c:v>
                      </c:pt>
                      <c:pt idx="1334">
                        <c:v>6.6085199999996072E-5</c:v>
                      </c:pt>
                      <c:pt idx="1335">
                        <c:v>6.4792999999992249E-5</c:v>
                      </c:pt>
                      <c:pt idx="1336">
                        <c:v>6.1026399999994656E-5</c:v>
                      </c:pt>
                      <c:pt idx="1337">
                        <c:v>5.8551999999993892E-5</c:v>
                      </c:pt>
                      <c:pt idx="1338">
                        <c:v>5.7359799999997011E-5</c:v>
                      </c:pt>
                      <c:pt idx="1339">
                        <c:v>5.9221999999993925E-5</c:v>
                      </c:pt>
                      <c:pt idx="1340">
                        <c:v>6.245639999999462E-5</c:v>
                      </c:pt>
                      <c:pt idx="1341">
                        <c:v>6.6802999999992238E-5</c:v>
                      </c:pt>
                      <c:pt idx="1342">
                        <c:v>7.1941799999993667E-5</c:v>
                      </c:pt>
                      <c:pt idx="1343">
                        <c:v>7.6810599999995127E-5</c:v>
                      </c:pt>
                      <c:pt idx="1344">
                        <c:v>7.6762799999992E-5</c:v>
                      </c:pt>
                      <c:pt idx="1345">
                        <c:v>7.5132799999992031E-5</c:v>
                      </c:pt>
                      <c:pt idx="1346">
                        <c:v>7.4704999999995877E-5</c:v>
                      </c:pt>
                      <c:pt idx="1347">
                        <c:v>7.3374999999995861E-5</c:v>
                      </c:pt>
                      <c:pt idx="1348">
                        <c:v>7.065279999999202E-5</c:v>
                      </c:pt>
                      <c:pt idx="1349">
                        <c:v>7.0794999999995842E-5</c:v>
                      </c:pt>
                      <c:pt idx="1350">
                        <c:v>6.9744999999995843E-5</c:v>
                      </c:pt>
                      <c:pt idx="1351">
                        <c:v>6.6932799999992049E-5</c:v>
                      </c:pt>
                      <c:pt idx="1352">
                        <c:v>6.4220599999995141E-5</c:v>
                      </c:pt>
                      <c:pt idx="1353">
                        <c:v>5.9023999999990591E-5</c:v>
                      </c:pt>
                      <c:pt idx="1354">
                        <c:v>5.4207399999992945E-5</c:v>
                      </c:pt>
                      <c:pt idx="1355">
                        <c:v>4.9390799999995353E-5</c:v>
                      </c:pt>
                      <c:pt idx="1356">
                        <c:v>4.8108599999998464E-5</c:v>
                      </c:pt>
                      <c:pt idx="1357">
                        <c:v>4.8198599999998472E-5</c:v>
                      </c:pt>
                      <c:pt idx="1358">
                        <c:v>5.0160799999995334E-5</c:v>
                      </c:pt>
                      <c:pt idx="1359">
                        <c:v>5.4497399999992957E-5</c:v>
                      </c:pt>
                      <c:pt idx="1360">
                        <c:v>5.883399999999058E-5</c:v>
                      </c:pt>
                      <c:pt idx="1361">
                        <c:v>6.5834999999995862E-5</c:v>
                      </c:pt>
                      <c:pt idx="1362">
                        <c:v>7.1463799999990369E-5</c:v>
                      </c:pt>
                      <c:pt idx="1363">
                        <c:v>7.6232599999991827E-5</c:v>
                      </c:pt>
                      <c:pt idx="1364">
                        <c:v>7.8226999999992514E-5</c:v>
                      </c:pt>
                      <c:pt idx="1365">
                        <c:v>7.9941399999993237E-5</c:v>
                      </c:pt>
                      <c:pt idx="1366">
                        <c:v>7.8891399999993239E-5</c:v>
                      </c:pt>
                      <c:pt idx="1367">
                        <c:v>7.6369199999996341E-5</c:v>
                      </c:pt>
                      <c:pt idx="1368">
                        <c:v>7.5699199999996363E-5</c:v>
                      </c:pt>
                      <c:pt idx="1369">
                        <c:v>7.5319199999996343E-5</c:v>
                      </c:pt>
                      <c:pt idx="1370">
                        <c:v>7.5751399999993238E-5</c:v>
                      </c:pt>
                      <c:pt idx="1371">
                        <c:v>7.4791399999993248E-5</c:v>
                      </c:pt>
                      <c:pt idx="1372">
                        <c:v>7.5323599999997084E-5</c:v>
                      </c:pt>
                      <c:pt idx="1373">
                        <c:v>7.5075799999993953E-5</c:v>
                      </c:pt>
                      <c:pt idx="1374">
                        <c:v>7.6890199999994678E-5</c:v>
                      </c:pt>
                      <c:pt idx="1375">
                        <c:v>7.779239999999854E-5</c:v>
                      </c:pt>
                      <c:pt idx="1376">
                        <c:v>7.9606799999992327E-5</c:v>
                      </c:pt>
                      <c:pt idx="1377">
                        <c:v>7.5792399999998546E-5</c:v>
                      </c:pt>
                      <c:pt idx="1378">
                        <c:v>7.1265799999993974E-5</c:v>
                      </c:pt>
                      <c:pt idx="1379">
                        <c:v>6.6169199999996365E-5</c:v>
                      </c:pt>
                      <c:pt idx="1380">
                        <c:v>5.9870399999994886E-5</c:v>
                      </c:pt>
                      <c:pt idx="1381">
                        <c:v>5.949039999999492E-5</c:v>
                      </c:pt>
                      <c:pt idx="1382">
                        <c:v>6.4591399999993271E-5</c:v>
                      </c:pt>
                      <c:pt idx="1383">
                        <c:v>6.8310199999994676E-5</c:v>
                      </c:pt>
                      <c:pt idx="1384">
                        <c:v>7.3411199999993027E-5</c:v>
                      </c:pt>
                      <c:pt idx="1385">
                        <c:v>7.5927799999990617E-5</c:v>
                      </c:pt>
                      <c:pt idx="1386">
                        <c:v>7.1643399999996862E-5</c:v>
                      </c:pt>
                      <c:pt idx="1387">
                        <c:v>7.0351199999993039E-5</c:v>
                      </c:pt>
                      <c:pt idx="1388">
                        <c:v>6.906899999999615E-5</c:v>
                      </c:pt>
                      <c:pt idx="1389">
                        <c:v>6.787679999999233E-5</c:v>
                      </c:pt>
                      <c:pt idx="1390">
                        <c:v>7.0831199999993007E-5</c:v>
                      </c:pt>
                      <c:pt idx="1391">
                        <c:v>7.5167799999990631E-5</c:v>
                      </c:pt>
                      <c:pt idx="1392">
                        <c:v>7.8644399999995205E-5</c:v>
                      </c:pt>
                      <c:pt idx="1393">
                        <c:v>8.236319999999661E-5</c:v>
                      </c:pt>
                      <c:pt idx="1394">
                        <c:v>8.5411999999998091E-5</c:v>
                      </c:pt>
                      <c:pt idx="1395">
                        <c:v>8.5416399999991839E-5</c:v>
                      </c:pt>
                      <c:pt idx="1396">
                        <c:v>8.2936399999991876E-5</c:v>
                      </c:pt>
                      <c:pt idx="1397">
                        <c:v>8.0926399999991887E-5</c:v>
                      </c:pt>
                      <c:pt idx="1398">
                        <c:v>7.9976399999991837E-5</c:v>
                      </c:pt>
                      <c:pt idx="1399">
                        <c:v>7.9596399999991871E-5</c:v>
                      </c:pt>
                      <c:pt idx="1400">
                        <c:v>7.7734199999994957E-5</c:v>
                      </c:pt>
                      <c:pt idx="1401">
                        <c:v>7.6784199999994961E-5</c:v>
                      </c:pt>
                      <c:pt idx="1402">
                        <c:v>7.6546399999991878E-5</c:v>
                      </c:pt>
                      <c:pt idx="1403">
                        <c:v>7.5016399999991857E-5</c:v>
                      </c:pt>
                      <c:pt idx="1404">
                        <c:v>7.4778599999995713E-5</c:v>
                      </c:pt>
                      <c:pt idx="1405">
                        <c:v>7.5822999999996404E-5</c:v>
                      </c:pt>
                      <c:pt idx="1406">
                        <c:v>7.6207399999997139E-5</c:v>
                      </c:pt>
                      <c:pt idx="1407">
                        <c:v>7.5969599999994029E-5</c:v>
                      </c:pt>
                      <c:pt idx="1408">
                        <c:v>7.5873999999994741E-5</c:v>
                      </c:pt>
                      <c:pt idx="1409">
                        <c:v>7.4296199999998586E-5</c:v>
                      </c:pt>
                      <c:pt idx="1410">
                        <c:v>7.2438399999995474E-5</c:v>
                      </c:pt>
                      <c:pt idx="1411">
                        <c:v>6.9858399999995482E-5</c:v>
                      </c:pt>
                      <c:pt idx="1412">
                        <c:v>6.8760599999992357E-5</c:v>
                      </c:pt>
                      <c:pt idx="1413">
                        <c:v>6.6670599999992355E-5</c:v>
                      </c:pt>
                      <c:pt idx="1414">
                        <c:v>6.518279999999618E-5</c:v>
                      </c:pt>
                      <c:pt idx="1415">
                        <c:v>6.5377199999996905E-5</c:v>
                      </c:pt>
                      <c:pt idx="1416">
                        <c:v>6.5613799999994537E-5</c:v>
                      </c:pt>
                      <c:pt idx="1417">
                        <c:v>6.8234799999992871E-5</c:v>
                      </c:pt>
                      <c:pt idx="1418">
                        <c:v>7.0133599999994297E-5</c:v>
                      </c:pt>
                      <c:pt idx="1419">
                        <c:v>7.0370199999991929E-5</c:v>
                      </c:pt>
                      <c:pt idx="1420">
                        <c:v>7.0516799999996465E-5</c:v>
                      </c:pt>
                      <c:pt idx="1421">
                        <c:v>6.6274599999992652E-5</c:v>
                      </c:pt>
                      <c:pt idx="1422">
                        <c:v>6.065019999999192E-5</c:v>
                      </c:pt>
                      <c:pt idx="1423">
                        <c:v>5.7880199999991918E-5</c:v>
                      </c:pt>
                      <c:pt idx="1424">
                        <c:v>5.6360199999991919E-5</c:v>
                      </c:pt>
                      <c:pt idx="1425">
                        <c:v>5.4640199999991915E-5</c:v>
                      </c:pt>
                      <c:pt idx="1426">
                        <c:v>5.6064599999992653E-5</c:v>
                      </c:pt>
                      <c:pt idx="1427">
                        <c:v>5.7978999999993354E-5</c:v>
                      </c:pt>
                      <c:pt idx="1428">
                        <c:v>5.4164599999992634E-5</c:v>
                      </c:pt>
                      <c:pt idx="1429">
                        <c:v>5.1352399999995751E-5</c:v>
                      </c:pt>
                      <c:pt idx="1430">
                        <c:v>4.7917999999995024E-5</c:v>
                      </c:pt>
                      <c:pt idx="1431">
                        <c:v>4.4483599999994297E-5</c:v>
                      </c:pt>
                      <c:pt idx="1432">
                        <c:v>4.1529199999993592E-5</c:v>
                      </c:pt>
                      <c:pt idx="1433">
                        <c:v>4.1719199999993575E-5</c:v>
                      </c:pt>
                      <c:pt idx="1434">
                        <c:v>4.3671399999990469E-5</c:v>
                      </c:pt>
                      <c:pt idx="1435">
                        <c:v>4.7105799999998135E-5</c:v>
                      </c:pt>
                      <c:pt idx="1436">
                        <c:v>4.7675799999998138E-5</c:v>
                      </c:pt>
                      <c:pt idx="1437">
                        <c:v>4.7205799999998138E-5</c:v>
                      </c:pt>
                      <c:pt idx="1438">
                        <c:v>4.662579999999814E-5</c:v>
                      </c:pt>
                      <c:pt idx="1439">
                        <c:v>4.9110199999991932E-5</c:v>
                      </c:pt>
                      <c:pt idx="1440">
                        <c:v>5.2396799999996469E-5</c:v>
                      </c:pt>
                      <c:pt idx="1441">
                        <c:v>5.8827799999994809E-5</c:v>
                      </c:pt>
                      <c:pt idx="1442">
                        <c:v>6.5838799999993146E-5</c:v>
                      </c:pt>
                      <c:pt idx="1443">
                        <c:v>7.117759999999458E-5</c:v>
                      </c:pt>
                      <c:pt idx="1444">
                        <c:v>7.3081999999995313E-5</c:v>
                      </c:pt>
                      <c:pt idx="1445">
                        <c:v>6.9937599999994599E-5</c:v>
                      </c:pt>
                      <c:pt idx="1446">
                        <c:v>6.512099999999698E-5</c:v>
                      </c:pt>
                      <c:pt idx="1447">
                        <c:v>6.3068799999993144E-5</c:v>
                      </c:pt>
                      <c:pt idx="1448">
                        <c:v>6.1496599999996243E-5</c:v>
                      </c:pt>
                      <c:pt idx="1449">
                        <c:v>5.7729999999998649E-5</c:v>
                      </c:pt>
                      <c:pt idx="1450">
                        <c:v>6.0684399999992415E-5</c:v>
                      </c:pt>
                      <c:pt idx="1451">
                        <c:v>6.1064399999992408E-5</c:v>
                      </c:pt>
                      <c:pt idx="1452">
                        <c:v>5.868999999999864E-5</c:v>
                      </c:pt>
                      <c:pt idx="1453">
                        <c:v>5.8157799999994803E-5</c:v>
                      </c:pt>
                      <c:pt idx="1454">
                        <c:v>6.0309999999998642E-5</c:v>
                      </c:pt>
                      <c:pt idx="1455">
                        <c:v>5.8495599999990977E-5</c:v>
                      </c:pt>
                      <c:pt idx="1456">
                        <c:v>6.0547799999994813E-5</c:v>
                      </c:pt>
                      <c:pt idx="1457">
                        <c:v>6.2879999999998639E-5</c:v>
                      </c:pt>
                      <c:pt idx="1458">
                        <c:v>6.0685599999990981E-5</c:v>
                      </c:pt>
                      <c:pt idx="1459">
                        <c:v>5.8401199999990255E-5</c:v>
                      </c:pt>
                      <c:pt idx="1460">
                        <c:v>5.9551199999990256E-5</c:v>
                      </c:pt>
                      <c:pt idx="1461">
                        <c:v>5.8216799999996464E-5</c:v>
                      </c:pt>
                      <c:pt idx="1462">
                        <c:v>5.6972399999995741E-5</c:v>
                      </c:pt>
                      <c:pt idx="1463">
                        <c:v>5.9172399999995741E-5</c:v>
                      </c:pt>
                      <c:pt idx="1464">
                        <c:v>6.0550199999991918E-5</c:v>
                      </c:pt>
                      <c:pt idx="1465">
                        <c:v>6.1267999999995023E-5</c:v>
                      </c:pt>
                      <c:pt idx="1466">
                        <c:v>6.3177999999995037E-5</c:v>
                      </c:pt>
                      <c:pt idx="1467">
                        <c:v>6.4607999999995028E-5</c:v>
                      </c:pt>
                      <c:pt idx="1468">
                        <c:v>6.5177999999995031E-5</c:v>
                      </c:pt>
                      <c:pt idx="1469">
                        <c:v>6.6797999999995033E-5</c:v>
                      </c:pt>
                      <c:pt idx="1470">
                        <c:v>6.6323599999994318E-5</c:v>
                      </c:pt>
                      <c:pt idx="1471">
                        <c:v>6.5849199999993576E-5</c:v>
                      </c:pt>
                      <c:pt idx="1472">
                        <c:v>6.6134799999992874E-5</c:v>
                      </c:pt>
                      <c:pt idx="1473">
                        <c:v>6.5798199999995239E-5</c:v>
                      </c:pt>
                      <c:pt idx="1474">
                        <c:v>6.4331599999990709E-5</c:v>
                      </c:pt>
                      <c:pt idx="1475">
                        <c:v>6.5709399999993798E-5</c:v>
                      </c:pt>
                      <c:pt idx="1476">
                        <c:v>6.7097199999996909E-5</c:v>
                      </c:pt>
                      <c:pt idx="1477">
                        <c:v>6.6422799999996189E-5</c:v>
                      </c:pt>
                      <c:pt idx="1478">
                        <c:v>6.7952799999996183E-5</c:v>
                      </c:pt>
                      <c:pt idx="1479">
                        <c:v>6.7810599999992361E-5</c:v>
                      </c:pt>
                      <c:pt idx="1480">
                        <c:v>6.6908399999995465E-5</c:v>
                      </c:pt>
                      <c:pt idx="1481">
                        <c:v>6.8618399999995474E-5</c:v>
                      </c:pt>
                      <c:pt idx="1482">
                        <c:v>6.9056199999998588E-5</c:v>
                      </c:pt>
                      <c:pt idx="1483">
                        <c:v>7.048619999999858E-5</c:v>
                      </c:pt>
                      <c:pt idx="1484">
                        <c:v>7.338839999999547E-5</c:v>
                      </c:pt>
                      <c:pt idx="1485">
                        <c:v>7.4676199999998579E-5</c:v>
                      </c:pt>
                      <c:pt idx="1486">
                        <c:v>7.224959999999403E-5</c:v>
                      </c:pt>
                      <c:pt idx="1487">
                        <c:v>7.5541799999990909E-5</c:v>
                      </c:pt>
                      <c:pt idx="1488">
                        <c:v>7.754179999999093E-5</c:v>
                      </c:pt>
                      <c:pt idx="1489">
                        <c:v>7.4112999999996422E-5</c:v>
                      </c:pt>
                      <c:pt idx="1490">
                        <c:v>7.801739999999715E-5</c:v>
                      </c:pt>
                      <c:pt idx="1491">
                        <c:v>8.3023999999994752E-5</c:v>
                      </c:pt>
                      <c:pt idx="1492">
                        <c:v>7.9547399999997117E-5</c:v>
                      </c:pt>
                      <c:pt idx="1493">
                        <c:v>7.5448599999995692E-5</c:v>
                      </c:pt>
                      <c:pt idx="1494">
                        <c:v>7.66885999999957E-5</c:v>
                      </c:pt>
                      <c:pt idx="1495">
                        <c:v>7.3681999999998093E-5</c:v>
                      </c:pt>
                      <c:pt idx="1496">
                        <c:v>7.2447599999990399E-5</c:v>
                      </c:pt>
                      <c:pt idx="1497">
                        <c:v>7.3877599999990417E-5</c:v>
                      </c:pt>
                      <c:pt idx="1498">
                        <c:v>7.6209799999994244E-5</c:v>
                      </c:pt>
                      <c:pt idx="1499">
                        <c:v>7.8071999999998096E-5</c:v>
                      </c:pt>
                      <c:pt idx="1500">
                        <c:v>7.811979999999423E-5</c:v>
                      </c:pt>
                      <c:pt idx="1501">
                        <c:v>7.6115399999993549E-5</c:v>
                      </c:pt>
                      <c:pt idx="1502">
                        <c:v>7.5973199999996611E-5</c:v>
                      </c:pt>
                      <c:pt idx="1503">
                        <c:v>7.4638799999995908E-5</c:v>
                      </c:pt>
                      <c:pt idx="1504">
                        <c:v>7.2402199999998282E-5</c:v>
                      </c:pt>
                      <c:pt idx="1505">
                        <c:v>7.0777799999990627E-5</c:v>
                      </c:pt>
                      <c:pt idx="1506">
                        <c:v>6.9923399999996831E-5</c:v>
                      </c:pt>
                      <c:pt idx="1507">
                        <c:v>7.0351199999993039E-5</c:v>
                      </c:pt>
                      <c:pt idx="1508">
                        <c:v>6.9686799999992314E-5</c:v>
                      </c:pt>
                      <c:pt idx="1509">
                        <c:v>7.1686799999992308E-5</c:v>
                      </c:pt>
                      <c:pt idx="1510">
                        <c:v>7.2124599999995396E-5</c:v>
                      </c:pt>
                      <c:pt idx="1511">
                        <c:v>7.3032399999998512E-5</c:v>
                      </c:pt>
                      <c:pt idx="1512">
                        <c:v>7.3840199999994686E-5</c:v>
                      </c:pt>
                      <c:pt idx="1513">
                        <c:v>7.3365799999993971E-5</c:v>
                      </c:pt>
                      <c:pt idx="1514">
                        <c:v>7.2169199999996348E-5</c:v>
                      </c:pt>
                      <c:pt idx="1515">
                        <c:v>7.5029199999996331E-5</c:v>
                      </c:pt>
                      <c:pt idx="1516">
                        <c:v>7.417479999999565E-5</c:v>
                      </c:pt>
                      <c:pt idx="1517">
                        <c:v>7.4412599999991794E-5</c:v>
                      </c:pt>
                      <c:pt idx="1518">
                        <c:v>7.3800399999994937E-5</c:v>
                      </c:pt>
                      <c:pt idx="1519">
                        <c:v>7.3800399999994937E-5</c:v>
                      </c:pt>
                      <c:pt idx="1520">
                        <c:v>7.2418199999998046E-5</c:v>
                      </c:pt>
                      <c:pt idx="1521">
                        <c:v>7.4460399999994921E-5</c:v>
                      </c:pt>
                      <c:pt idx="1522">
                        <c:v>7.8754799999995609E-5</c:v>
                      </c:pt>
                      <c:pt idx="1523">
                        <c:v>8.313919999999636E-5</c:v>
                      </c:pt>
                      <c:pt idx="1524">
                        <c:v>8.6141399999993225E-5</c:v>
                      </c:pt>
                      <c:pt idx="1525">
                        <c:v>9.2387999999990836E-5</c:v>
                      </c:pt>
                      <c:pt idx="1526">
                        <c:v>9.3817999999990854E-5</c:v>
                      </c:pt>
                      <c:pt idx="1527">
                        <c:v>9.1623599999997101E-5</c:v>
                      </c:pt>
                      <c:pt idx="1528">
                        <c:v>9.0721399999993239E-5</c:v>
                      </c:pt>
                      <c:pt idx="1529">
                        <c:v>8.981919999999637E-5</c:v>
                      </c:pt>
                      <c:pt idx="1530">
                        <c:v>8.843699999999254E-5</c:v>
                      </c:pt>
                      <c:pt idx="1531">
                        <c:v>8.6764799999995636E-5</c:v>
                      </c:pt>
                      <c:pt idx="1532">
                        <c:v>8.6384799999995616E-5</c:v>
                      </c:pt>
                      <c:pt idx="1533">
                        <c:v>8.7386999999992541E-5</c:v>
                      </c:pt>
                      <c:pt idx="1534">
                        <c:v>8.7006999999992521E-5</c:v>
                      </c:pt>
                      <c:pt idx="1535">
                        <c:v>8.5234799999995615E-5</c:v>
                      </c:pt>
                      <c:pt idx="1536">
                        <c:v>8.3762599999991777E-5</c:v>
                      </c:pt>
                      <c:pt idx="1537">
                        <c:v>8.3762599999991777E-5</c:v>
                      </c:pt>
                      <c:pt idx="1538">
                        <c:v>7.8233799999990333E-5</c:v>
                      </c:pt>
                      <c:pt idx="1539">
                        <c:v>7.4567199999992742E-5</c:v>
                      </c:pt>
                      <c:pt idx="1540">
                        <c:v>7.6419399999996601E-5</c:v>
                      </c:pt>
                      <c:pt idx="1541">
                        <c:v>7.828159999999346E-5</c:v>
                      </c:pt>
                      <c:pt idx="1542">
                        <c:v>7.7901599999993494E-5</c:v>
                      </c:pt>
                      <c:pt idx="1543">
                        <c:v>8.0285999999994196E-5</c:v>
                      </c:pt>
                      <c:pt idx="1544">
                        <c:v>8.0808199999998038E-5</c:v>
                      </c:pt>
                      <c:pt idx="1545">
                        <c:v>7.7563799999990355E-5</c:v>
                      </c:pt>
                      <c:pt idx="1546">
                        <c:v>7.2947199999992768E-5</c:v>
                      </c:pt>
                      <c:pt idx="1547">
                        <c:v>6.9180599999995121E-5</c:v>
                      </c:pt>
                      <c:pt idx="1548">
                        <c:v>6.6796199999994419E-5</c:v>
                      </c:pt>
                      <c:pt idx="1549">
                        <c:v>6.5793999999990554E-5</c:v>
                      </c:pt>
                      <c:pt idx="1550">
                        <c:v>6.3119599999996779E-5</c:v>
                      </c:pt>
                      <c:pt idx="1551">
                        <c:v>6.5171799999993703E-5</c:v>
                      </c:pt>
                      <c:pt idx="1552">
                        <c:v>6.5509599999996788E-5</c:v>
                      </c:pt>
                      <c:pt idx="1553">
                        <c:v>6.7229599999996819E-5</c:v>
                      </c:pt>
                      <c:pt idx="1554">
                        <c:v>6.617519999999608E-5</c:v>
                      </c:pt>
                      <c:pt idx="1555">
                        <c:v>6.7895199999996056E-5</c:v>
                      </c:pt>
                      <c:pt idx="1556">
                        <c:v>6.9325199999996075E-5</c:v>
                      </c:pt>
                      <c:pt idx="1557">
                        <c:v>7.2237399999992987E-5</c:v>
                      </c:pt>
                      <c:pt idx="1558">
                        <c:v>7.5429599999996802E-5</c:v>
                      </c:pt>
                      <c:pt idx="1559">
                        <c:v>7.8711799999993685E-5</c:v>
                      </c:pt>
                      <c:pt idx="1560">
                        <c:v>7.9149599999996773E-5</c:v>
                      </c:pt>
                      <c:pt idx="1561">
                        <c:v>7.6622999999992249E-5</c:v>
                      </c:pt>
                      <c:pt idx="1562">
                        <c:v>7.3336399999994624E-5</c:v>
                      </c:pt>
                      <c:pt idx="1563">
                        <c:v>7.0039799999997005E-5</c:v>
                      </c:pt>
                      <c:pt idx="1564">
                        <c:v>6.6753199999992441E-5</c:v>
                      </c:pt>
                      <c:pt idx="1565">
                        <c:v>6.7713199999992486E-5</c:v>
                      </c:pt>
                      <c:pt idx="1566">
                        <c:v>7.0235399999996322E-5</c:v>
                      </c:pt>
                      <c:pt idx="1567">
                        <c:v>7.1285399999996321E-5</c:v>
                      </c:pt>
                      <c:pt idx="1568">
                        <c:v>7.2625399999996277E-5</c:v>
                      </c:pt>
                      <c:pt idx="1569">
                        <c:v>7.4145399999996304E-5</c:v>
                      </c:pt>
                      <c:pt idx="1570">
                        <c:v>7.448319999999245E-5</c:v>
                      </c:pt>
                      <c:pt idx="1571">
                        <c:v>7.4530999999995577E-5</c:v>
                      </c:pt>
                      <c:pt idx="1572">
                        <c:v>7.4288799999998691E-5</c:v>
                      </c:pt>
                      <c:pt idx="1573">
                        <c:v>7.8013199999992465E-5</c:v>
                      </c:pt>
                      <c:pt idx="1574">
                        <c:v>8.0055399999996279E-5</c:v>
                      </c:pt>
                      <c:pt idx="1575">
                        <c:v>7.9253199999992474E-5</c:v>
                      </c:pt>
                      <c:pt idx="1576">
                        <c:v>7.6868799999998711E-5</c:v>
                      </c:pt>
                      <c:pt idx="1577">
                        <c:v>8.001319999999246E-5</c:v>
                      </c:pt>
                      <c:pt idx="1578">
                        <c:v>7.8630999999995568E-5</c:v>
                      </c:pt>
                      <c:pt idx="1579">
                        <c:v>7.8630999999995568E-5</c:v>
                      </c:pt>
                      <c:pt idx="1580">
                        <c:v>8.2587599999993171E-5</c:v>
                      </c:pt>
                      <c:pt idx="1581">
                        <c:v>8.5351999999993893E-5</c:v>
                      </c:pt>
                      <c:pt idx="1582">
                        <c:v>8.3969799999997002E-5</c:v>
                      </c:pt>
                      <c:pt idx="1583">
                        <c:v>8.120539999999628E-5</c:v>
                      </c:pt>
                      <c:pt idx="1584">
                        <c:v>7.8440999999995558E-5</c:v>
                      </c:pt>
                      <c:pt idx="1585">
                        <c:v>7.4104399999997989E-5</c:v>
                      </c:pt>
                      <c:pt idx="1586">
                        <c:v>7.2722199999994159E-5</c:v>
                      </c:pt>
                      <c:pt idx="1587">
                        <c:v>7.1809999999990302E-5</c:v>
                      </c:pt>
                      <c:pt idx="1588">
                        <c:v>7.2289999999990324E-5</c:v>
                      </c:pt>
                      <c:pt idx="1589">
                        <c:v>7.5534399999997953E-5</c:v>
                      </c:pt>
                      <c:pt idx="1590">
                        <c:v>7.8968799999998708E-5</c:v>
                      </c:pt>
                      <c:pt idx="1591">
                        <c:v>7.8056599999994851E-5</c:v>
                      </c:pt>
                      <c:pt idx="1592">
                        <c:v>7.9248799999998671E-5</c:v>
                      </c:pt>
                      <c:pt idx="1593">
                        <c:v>8.1823199999992444E-5</c:v>
                      </c:pt>
                      <c:pt idx="1594">
                        <c:v>8.1343199999992476E-5</c:v>
                      </c:pt>
                      <c:pt idx="1595">
                        <c:v>7.9490999999995557E-5</c:v>
                      </c:pt>
                      <c:pt idx="1596">
                        <c:v>8.039319999999248E-5</c:v>
                      </c:pt>
                      <c:pt idx="1597">
                        <c:v>7.8720999999995576E-5</c:v>
                      </c:pt>
                      <c:pt idx="1598">
                        <c:v>7.7248799999998677E-5</c:v>
                      </c:pt>
                      <c:pt idx="1599">
                        <c:v>7.9010999999995588E-5</c:v>
                      </c:pt>
                      <c:pt idx="1600">
                        <c:v>8.2445399999996288E-5</c:v>
                      </c:pt>
                      <c:pt idx="1601">
                        <c:v>8.5969799999996996E-5</c:v>
                      </c:pt>
                      <c:pt idx="1602">
                        <c:v>8.9594199999990822E-5</c:v>
                      </c:pt>
                      <c:pt idx="1603">
                        <c:v>9.2306399999994614E-5</c:v>
                      </c:pt>
                      <c:pt idx="1604">
                        <c:v>8.7927599999993171E-5</c:v>
                      </c:pt>
                      <c:pt idx="1605">
                        <c:v>8.4730999999995554E-5</c:v>
                      </c:pt>
                      <c:pt idx="1606">
                        <c:v>8.0062199999994153E-5</c:v>
                      </c:pt>
                      <c:pt idx="1607">
                        <c:v>7.9439999999990308E-5</c:v>
                      </c:pt>
                      <c:pt idx="1608">
                        <c:v>7.7777799999993399E-5</c:v>
                      </c:pt>
                      <c:pt idx="1609">
                        <c:v>8.0922199999994141E-5</c:v>
                      </c:pt>
                      <c:pt idx="1610">
                        <c:v>8.3976599999994875E-5</c:v>
                      </c:pt>
                      <c:pt idx="1611">
                        <c:v>8.3254399999997967E-5</c:v>
                      </c:pt>
                      <c:pt idx="1612">
                        <c:v>8.1539999999990305E-5</c:v>
                      </c:pt>
                      <c:pt idx="1613">
                        <c:v>7.7441199999995819E-5</c:v>
                      </c:pt>
                      <c:pt idx="1614">
                        <c:v>7.7398999999991945E-5</c:v>
                      </c:pt>
                      <c:pt idx="1615">
                        <c:v>7.734679999999507E-5</c:v>
                      </c:pt>
                      <c:pt idx="1616">
                        <c:v>7.958899999999195E-5</c:v>
                      </c:pt>
                      <c:pt idx="1617">
                        <c:v>8.2833399999992694E-5</c:v>
                      </c:pt>
                      <c:pt idx="1618">
                        <c:v>8.6067799999993389E-5</c:v>
                      </c:pt>
                      <c:pt idx="1619">
                        <c:v>8.5977799999993436E-5</c:v>
                      </c:pt>
                      <c:pt idx="1620">
                        <c:v>8.4885599999996503E-5</c:v>
                      </c:pt>
                      <c:pt idx="1621">
                        <c:v>8.4453399999992668E-5</c:v>
                      </c:pt>
                      <c:pt idx="1622">
                        <c:v>8.4021199999995773E-5</c:v>
                      </c:pt>
                      <c:pt idx="1623">
                        <c:v>8.2596799999995062E-5</c:v>
                      </c:pt>
                      <c:pt idx="1624">
                        <c:v>8.2644599999998189E-5</c:v>
                      </c:pt>
                      <c:pt idx="1625">
                        <c:v>8.5978999999991948E-5</c:v>
                      </c:pt>
                      <c:pt idx="1626">
                        <c:v>8.588899999999194E-5</c:v>
                      </c:pt>
                      <c:pt idx="1627">
                        <c:v>8.383679999999507E-5</c:v>
                      </c:pt>
                      <c:pt idx="1628">
                        <c:v>8.140459999999818E-5</c:v>
                      </c:pt>
                      <c:pt idx="1629">
                        <c:v>7.8682399999994339E-5</c:v>
                      </c:pt>
                      <c:pt idx="1630">
                        <c:v>7.3685799999996732E-5</c:v>
                      </c:pt>
                      <c:pt idx="1631">
                        <c:v>7.1723599999992931E-5</c:v>
                      </c:pt>
                      <c:pt idx="1632">
                        <c:v>7.7252399999994375E-5</c:v>
                      </c:pt>
                      <c:pt idx="1633">
                        <c:v>8.2401199999995798E-5</c:v>
                      </c:pt>
                      <c:pt idx="1634">
                        <c:v>8.9122199999994124E-5</c:v>
                      </c:pt>
                      <c:pt idx="1635">
                        <c:v>9.5843199999992449E-5</c:v>
                      </c:pt>
                      <c:pt idx="1636">
                        <c:v>1.0023199999999389E-4</c:v>
                      </c:pt>
                      <c:pt idx="1637">
                        <c:v>1.0184639999999461E-4</c:v>
                      </c:pt>
                      <c:pt idx="1638">
                        <c:v>1.0366079999999533E-4</c:v>
                      </c:pt>
                      <c:pt idx="1639">
                        <c:v>1.0537519999999606E-4</c:v>
                      </c:pt>
                      <c:pt idx="1640">
                        <c:v>1.0698959999999678E-4</c:v>
                      </c:pt>
                      <c:pt idx="1641">
                        <c:v>1.102861999999944E-4</c:v>
                      </c:pt>
                      <c:pt idx="1642">
                        <c:v>1.091361999999944E-4</c:v>
                      </c:pt>
                      <c:pt idx="1643">
                        <c:v>1.0694619999999439E-4</c:v>
                      </c:pt>
                      <c:pt idx="1644">
                        <c:v>1.048461999999944E-4</c:v>
                      </c:pt>
                      <c:pt idx="1645">
                        <c:v>1.028461999999944E-4</c:v>
                      </c:pt>
                      <c:pt idx="1646">
                        <c:v>9.8983999999990608E-5</c:v>
                      </c:pt>
                      <c:pt idx="1647">
                        <c:v>9.6123999999990571E-5</c:v>
                      </c:pt>
                      <c:pt idx="1648">
                        <c:v>9.4503999999990596E-5</c:v>
                      </c:pt>
                      <c:pt idx="1649">
                        <c:v>9.2873999999990573E-5</c:v>
                      </c:pt>
                      <c:pt idx="1650">
                        <c:v>8.9871799999993707E-5</c:v>
                      </c:pt>
                      <c:pt idx="1651">
                        <c:v>9.1976199999994391E-5</c:v>
                      </c:pt>
                      <c:pt idx="1652">
                        <c:v>9.4740599999995113E-5</c:v>
                      </c:pt>
                      <c:pt idx="1653">
                        <c:v>9.6312799999992015E-5</c:v>
                      </c:pt>
                      <c:pt idx="1654">
                        <c:v>9.6592799999992032E-5</c:v>
                      </c:pt>
                      <c:pt idx="1655">
                        <c:v>9.8354999999995829E-5</c:v>
                      </c:pt>
                      <c:pt idx="1656">
                        <c:v>9.8402799999992017E-5</c:v>
                      </c:pt>
                      <c:pt idx="1657">
                        <c:v>9.7838399999998233E-5</c:v>
                      </c:pt>
                      <c:pt idx="1658">
                        <c:v>9.993839999999823E-5</c:v>
                      </c:pt>
                      <c:pt idx="1659">
                        <c:v>9.9553999999990584E-5</c:v>
                      </c:pt>
                      <c:pt idx="1660">
                        <c:v>9.7787399999992985E-5</c:v>
                      </c:pt>
                      <c:pt idx="1661">
                        <c:v>9.3598599999998437E-5</c:v>
                      </c:pt>
                      <c:pt idx="1662">
                        <c:v>9.0121999999993917E-5</c:v>
                      </c:pt>
                      <c:pt idx="1663">
                        <c:v>8.9689799999997022E-5</c:v>
                      </c:pt>
                      <c:pt idx="1664">
                        <c:v>8.897759999999317E-5</c:v>
                      </c:pt>
                      <c:pt idx="1665">
                        <c:v>9.4264199999990789E-5</c:v>
                      </c:pt>
                      <c:pt idx="1666">
                        <c:v>9.6886399999994628E-5</c:v>
                      </c:pt>
                      <c:pt idx="1667">
                        <c:v>9.9418599999998459E-5</c:v>
                      </c:pt>
                      <c:pt idx="1668">
                        <c:v>9.8796399999994614E-5</c:v>
                      </c:pt>
                      <c:pt idx="1669">
                        <c:v>1.0060639999999465E-4</c:v>
                      </c:pt>
                      <c:pt idx="1670">
                        <c:v>1.0013199999999394E-4</c:v>
                      </c:pt>
                      <c:pt idx="1671">
                        <c:v>1.0370419999999078E-4</c:v>
                      </c:pt>
                      <c:pt idx="1672">
                        <c:v>1.0756639999999463E-4</c:v>
                      </c:pt>
                      <c:pt idx="1673">
                        <c:v>1.1391299999999224E-4</c:v>
                      </c:pt>
                      <c:pt idx="1674">
                        <c:v>1.1772739999999296E-4</c:v>
                      </c:pt>
                      <c:pt idx="1675">
                        <c:v>1.207717999999937E-4</c:v>
                      </c:pt>
                      <c:pt idx="1676">
                        <c:v>1.1995959999999678E-4</c:v>
                      </c:pt>
                      <c:pt idx="1677">
                        <c:v>1.1857739999999295E-4</c:v>
                      </c:pt>
                      <c:pt idx="1678">
                        <c:v>1.1333859999999846E-4</c:v>
                      </c:pt>
                      <c:pt idx="1679">
                        <c:v>1.0976199999999388E-4</c:v>
                      </c:pt>
                      <c:pt idx="1680">
                        <c:v>1.0175879999999867E-4</c:v>
                      </c:pt>
                      <c:pt idx="1681">
                        <c:v>9.3465599999996505E-5</c:v>
                      </c:pt>
                      <c:pt idx="1682">
                        <c:v>8.7224599999998203E-5</c:v>
                      </c:pt>
                      <c:pt idx="1683">
                        <c:v>8.8074599999998196E-5</c:v>
                      </c:pt>
                      <c:pt idx="1684">
                        <c:v>8.8934599999998185E-5</c:v>
                      </c:pt>
                      <c:pt idx="1685">
                        <c:v>9.4231199999995799E-5</c:v>
                      </c:pt>
                      <c:pt idx="1686">
                        <c:v>1.0366439999999797E-4</c:v>
                      </c:pt>
                      <c:pt idx="1687">
                        <c:v>1.0995319999999246E-4</c:v>
                      </c:pt>
                      <c:pt idx="1688">
                        <c:v>1.1191539999999632E-4</c:v>
                      </c:pt>
                      <c:pt idx="1689">
                        <c:v>1.1357759999999317E-4</c:v>
                      </c:pt>
                      <c:pt idx="1690">
                        <c:v>1.1367759999999317E-4</c:v>
                      </c:pt>
                      <c:pt idx="1691">
                        <c:v>1.126753999999963E-4</c:v>
                      </c:pt>
                      <c:pt idx="1692">
                        <c:v>1.1215319999999246E-4</c:v>
                      </c:pt>
                      <c:pt idx="1693">
                        <c:v>1.1191099999999557E-4</c:v>
                      </c:pt>
                      <c:pt idx="1694">
                        <c:v>1.1306099999999558E-4</c:v>
                      </c:pt>
                      <c:pt idx="1695">
                        <c:v>1.1210659999999484E-4</c:v>
                      </c:pt>
                      <c:pt idx="1696">
                        <c:v>1.0947999999999031E-4</c:v>
                      </c:pt>
                      <c:pt idx="1697">
                        <c:v>1.0657339999999271E-4</c:v>
                      </c:pt>
                      <c:pt idx="1698">
                        <c:v>1.0476899999999198E-4</c:v>
                      </c:pt>
                      <c:pt idx="1699">
                        <c:v>1.0157239999999436E-4</c:v>
                      </c:pt>
                      <c:pt idx="1700">
                        <c:v>1.0176239999999437E-4</c:v>
                      </c:pt>
                      <c:pt idx="1701">
                        <c:v>1.0195239999999438E-4</c:v>
                      </c:pt>
                      <c:pt idx="1702">
                        <c:v>1.0195239999999438E-4</c:v>
                      </c:pt>
                      <c:pt idx="1703">
                        <c:v>1.0253239999999435E-4</c:v>
                      </c:pt>
                      <c:pt idx="1704">
                        <c:v>1.0172019999999055E-4</c:v>
                      </c:pt>
                      <c:pt idx="1705">
                        <c:v>1.0090799999999363E-4</c:v>
                      </c:pt>
                      <c:pt idx="1706">
                        <c:v>9.8713599999992888E-5</c:v>
                      </c:pt>
                      <c:pt idx="1707">
                        <c:v>1.0262799999999361E-4</c:v>
                      </c:pt>
                      <c:pt idx="1708">
                        <c:v>1.040101999999905E-4</c:v>
                      </c:pt>
                      <c:pt idx="1709">
                        <c:v>1.0881679999999509E-4</c:v>
                      </c:pt>
                      <c:pt idx="1710">
                        <c:v>1.1225119999999579E-4</c:v>
                      </c:pt>
                      <c:pt idx="1711">
                        <c:v>1.1549559999999654E-4</c:v>
                      </c:pt>
                      <c:pt idx="1712">
                        <c:v>1.1539559999999653E-4</c:v>
                      </c:pt>
                      <c:pt idx="1713">
                        <c:v>1.1725779999999339E-4</c:v>
                      </c:pt>
                      <c:pt idx="1714">
                        <c:v>1.1983219999999411E-4</c:v>
                      </c:pt>
                      <c:pt idx="1715">
                        <c:v>1.2416879999999867E-4</c:v>
                      </c:pt>
                      <c:pt idx="1716">
                        <c:v>1.2741319999999247E-4</c:v>
                      </c:pt>
                      <c:pt idx="1717">
                        <c:v>1.296453999999963E-4</c:v>
                      </c:pt>
                      <c:pt idx="1718">
                        <c:v>1.2803099999999558E-4</c:v>
                      </c:pt>
                      <c:pt idx="1719">
                        <c:v>1.2659659999999487E-4</c:v>
                      </c:pt>
                      <c:pt idx="1720">
                        <c:v>1.2488219999999415E-4</c:v>
                      </c:pt>
                      <c:pt idx="1721">
                        <c:v>1.2454999999999032E-4</c:v>
                      </c:pt>
                      <c:pt idx="1722">
                        <c:v>1.2798439999999795E-4</c:v>
                      </c:pt>
                      <c:pt idx="1723">
                        <c:v>1.3022659999999483E-4</c:v>
                      </c:pt>
                      <c:pt idx="1724">
                        <c:v>1.3098659999999487E-4</c:v>
                      </c:pt>
                      <c:pt idx="1725">
                        <c:v>1.3303879999999868E-4</c:v>
                      </c:pt>
                      <c:pt idx="1726">
                        <c:v>1.3389879999999867E-4</c:v>
                      </c:pt>
                      <c:pt idx="1727">
                        <c:v>1.3061219999999411E-4</c:v>
                      </c:pt>
                      <c:pt idx="1728">
                        <c:v>1.2888779999999339E-4</c:v>
                      </c:pt>
                      <c:pt idx="1729">
                        <c:v>1.2755339999999269E-4</c:v>
                      </c:pt>
                      <c:pt idx="1730">
                        <c:v>1.2761119999999581E-4</c:v>
                      </c:pt>
                      <c:pt idx="1731">
                        <c:v>1.246045999999982E-4</c:v>
                      </c:pt>
                      <c:pt idx="1732">
                        <c:v>1.2370239999999434E-4</c:v>
                      </c:pt>
                      <c:pt idx="1733">
                        <c:v>1.2746899999999199E-4</c:v>
                      </c:pt>
                      <c:pt idx="1734">
                        <c:v>1.2937339999999267E-4</c:v>
                      </c:pt>
                      <c:pt idx="1735">
                        <c:v>1.3146779999999341E-4</c:v>
                      </c:pt>
                      <c:pt idx="1736">
                        <c:v>1.3208999999999031E-4</c:v>
                      </c:pt>
                      <c:pt idx="1737">
                        <c:v>1.3337219999999414E-4</c:v>
                      </c:pt>
                      <c:pt idx="1738">
                        <c:v>1.3079779999999343E-4</c:v>
                      </c:pt>
                      <c:pt idx="1739">
                        <c:v>1.2703119999999578E-4</c:v>
                      </c:pt>
                      <c:pt idx="1740">
                        <c:v>1.2583899999999196E-4</c:v>
                      </c:pt>
                      <c:pt idx="1741">
                        <c:v>1.288933999999927E-4</c:v>
                      </c:pt>
                      <c:pt idx="1742">
                        <c:v>1.3251779999999341E-4</c:v>
                      </c:pt>
                      <c:pt idx="1743">
                        <c:v>1.3604219999999411E-4</c:v>
                      </c:pt>
                      <c:pt idx="1744">
                        <c:v>1.4104879999999871E-4</c:v>
                      </c:pt>
                      <c:pt idx="1745">
                        <c:v>1.4624539999999632E-4</c:v>
                      </c:pt>
                      <c:pt idx="1746">
                        <c:v>1.4491099999999556E-4</c:v>
                      </c:pt>
                      <c:pt idx="1747">
                        <c:v>1.4319659999999484E-4</c:v>
                      </c:pt>
                      <c:pt idx="1748">
                        <c:v>1.4148219999999412E-4</c:v>
                      </c:pt>
                      <c:pt idx="1749">
                        <c:v>1.3895559999999653E-4</c:v>
                      </c:pt>
                      <c:pt idx="1750">
                        <c:v>1.3542679999999508E-4</c:v>
                      </c:pt>
                      <c:pt idx="1751">
                        <c:v>1.3723679999999507E-4</c:v>
                      </c:pt>
                      <c:pt idx="1752">
                        <c:v>1.389567999999951E-4</c:v>
                      </c:pt>
                      <c:pt idx="1753">
                        <c:v>1.3376579999999674E-4</c:v>
                      </c:pt>
                      <c:pt idx="1754">
                        <c:v>1.277047999999984E-4</c:v>
                      </c:pt>
                      <c:pt idx="1755">
                        <c:v>1.2265599999999698E-4</c:v>
                      </c:pt>
                      <c:pt idx="1756">
                        <c:v>1.1660499999999863E-4</c:v>
                      </c:pt>
                      <c:pt idx="1757">
                        <c:v>1.1183619999999023E-4</c:v>
                      </c:pt>
                      <c:pt idx="1758">
                        <c:v>1.1537059999999099E-4</c:v>
                      </c:pt>
                      <c:pt idx="1759">
                        <c:v>1.2647599999999695E-4</c:v>
                      </c:pt>
                      <c:pt idx="1760">
                        <c:v>1.3739139999999602E-4</c:v>
                      </c:pt>
                      <c:pt idx="1761">
                        <c:v>1.4305799999999366E-4</c:v>
                      </c:pt>
                      <c:pt idx="1762">
                        <c:v>1.4744239999999435E-4</c:v>
                      </c:pt>
                      <c:pt idx="1763">
                        <c:v>1.4629799999999366E-4</c:v>
                      </c:pt>
                      <c:pt idx="1764">
                        <c:v>1.3982479999999841E-4</c:v>
                      </c:pt>
                      <c:pt idx="1765">
                        <c:v>1.3334159999999623E-4</c:v>
                      </c:pt>
                      <c:pt idx="1766">
                        <c:v>1.3429159999999623E-4</c:v>
                      </c:pt>
                      <c:pt idx="1767">
                        <c:v>1.3515159999999621E-4</c:v>
                      </c:pt>
                      <c:pt idx="1768">
                        <c:v>1.4249039999999076E-4</c:v>
                      </c:pt>
                      <c:pt idx="1769">
                        <c:v>1.475969999999953E-4</c:v>
                      </c:pt>
                      <c:pt idx="1770">
                        <c:v>1.5407579999999674E-4</c:v>
                      </c:pt>
                      <c:pt idx="1771">
                        <c:v>1.5550579999999676E-4</c:v>
                      </c:pt>
                      <c:pt idx="1772">
                        <c:v>1.5898799999999365E-4</c:v>
                      </c:pt>
                      <c:pt idx="1773">
                        <c:v>1.6151019999999054E-4</c:v>
                      </c:pt>
                      <c:pt idx="1774">
                        <c:v>1.627501999999905E-4</c:v>
                      </c:pt>
                      <c:pt idx="1775">
                        <c:v>1.6141579999999673E-4</c:v>
                      </c:pt>
                      <c:pt idx="1776">
                        <c:v>1.6085139999999601E-4</c:v>
                      </c:pt>
                      <c:pt idx="1777">
                        <c:v>1.5979699999999527E-4</c:v>
                      </c:pt>
                      <c:pt idx="1778">
                        <c:v>1.5627819999999387E-4</c:v>
                      </c:pt>
                      <c:pt idx="1779">
                        <c:v>1.5560379999999315E-4</c:v>
                      </c:pt>
                      <c:pt idx="1780">
                        <c:v>1.5766159999999621E-4</c:v>
                      </c:pt>
                      <c:pt idx="1781">
                        <c:v>1.5846939999999239E-4</c:v>
                      </c:pt>
                      <c:pt idx="1782">
                        <c:v>1.5642279999999477E-4</c:v>
                      </c:pt>
                      <c:pt idx="1783">
                        <c:v>1.556583999999941E-4</c:v>
                      </c:pt>
                      <c:pt idx="1784">
                        <c:v>1.5528399999999333E-4</c:v>
                      </c:pt>
                      <c:pt idx="1785">
                        <c:v>1.5489959999999262E-4</c:v>
                      </c:pt>
                      <c:pt idx="1786">
                        <c:v>1.5666739999999573E-4</c:v>
                      </c:pt>
                      <c:pt idx="1787">
                        <c:v>1.5971739999999572E-4</c:v>
                      </c:pt>
                      <c:pt idx="1788">
                        <c:v>1.6343739999999575E-4</c:v>
                      </c:pt>
                      <c:pt idx="1789">
                        <c:v>1.6410299999999504E-4</c:v>
                      </c:pt>
                      <c:pt idx="1790">
                        <c:v>1.6362859999999432E-4</c:v>
                      </c:pt>
                      <c:pt idx="1791">
                        <c:v>1.613919999999967E-4</c:v>
                      </c:pt>
                      <c:pt idx="1792">
                        <c:v>1.6067539999999216E-4</c:v>
                      </c:pt>
                      <c:pt idx="1793">
                        <c:v>1.5919879999999452E-4</c:v>
                      </c:pt>
                      <c:pt idx="1794">
                        <c:v>1.5858219999999692E-4</c:v>
                      </c:pt>
                      <c:pt idx="1795">
                        <c:v>1.5629339999999542E-4</c:v>
                      </c:pt>
                      <c:pt idx="1796">
                        <c:v>1.5638899999999474E-4</c:v>
                      </c:pt>
                      <c:pt idx="1797">
                        <c:v>1.5905899999999471E-4</c:v>
                      </c:pt>
                      <c:pt idx="1798">
                        <c:v>1.6340119999999853E-4</c:v>
                      </c:pt>
                      <c:pt idx="1799">
                        <c:v>1.679755999999924E-4</c:v>
                      </c:pt>
                      <c:pt idx="1800">
                        <c:v>1.7422219999999695E-4</c:v>
                      </c:pt>
                      <c:pt idx="1801">
                        <c:v>1.7984659999999066E-4</c:v>
                      </c:pt>
                      <c:pt idx="1802">
                        <c:v>1.8275879999999451E-4</c:v>
                      </c:pt>
                      <c:pt idx="1803">
                        <c:v>1.8446879999999455E-4</c:v>
                      </c:pt>
                      <c:pt idx="1804">
                        <c:v>1.8618879999999453E-4</c:v>
                      </c:pt>
                      <c:pt idx="1805">
                        <c:v>1.9166539999999216E-4</c:v>
                      </c:pt>
                      <c:pt idx="1806">
                        <c:v>1.950097999999929E-4</c:v>
                      </c:pt>
                      <c:pt idx="1807">
                        <c:v>1.983441999999936E-4</c:v>
                      </c:pt>
                      <c:pt idx="1808">
                        <c:v>2.0158859999999429E-4</c:v>
                      </c:pt>
                      <c:pt idx="1809">
                        <c:v>2.0344079999999815E-4</c:v>
                      </c:pt>
                      <c:pt idx="1810">
                        <c:v>1.9839199999999667E-4</c:v>
                      </c:pt>
                      <c:pt idx="1811">
                        <c:v>1.9057879999999448E-4</c:v>
                      </c:pt>
                      <c:pt idx="1812">
                        <c:v>1.8323559999999231E-4</c:v>
                      </c:pt>
                      <c:pt idx="1813">
                        <c:v>1.7542239999999716E-4</c:v>
                      </c:pt>
                      <c:pt idx="1814">
                        <c:v>1.689813999999918E-4</c:v>
                      </c:pt>
                      <c:pt idx="1815">
                        <c:v>1.666969999999981E-4</c:v>
                      </c:pt>
                      <c:pt idx="1816">
                        <c:v>1.6855919999999496E-4</c:v>
                      </c:pt>
                      <c:pt idx="1817">
                        <c:v>1.7260579999999262E-4</c:v>
                      </c:pt>
                      <c:pt idx="1818">
                        <c:v>1.7528019999999333E-4</c:v>
                      </c:pt>
                      <c:pt idx="1819">
                        <c:v>1.77944599999994E-4</c:v>
                      </c:pt>
                      <c:pt idx="1820">
                        <c:v>1.7999679999999092E-4</c:v>
                      </c:pt>
                      <c:pt idx="1821">
                        <c:v>1.8232899999999475E-4</c:v>
                      </c:pt>
                      <c:pt idx="1822">
                        <c:v>1.8356899999999476E-4</c:v>
                      </c:pt>
                      <c:pt idx="1823">
                        <c:v>1.8629119999999855E-4</c:v>
                      </c:pt>
                      <c:pt idx="1824">
                        <c:v>1.9038559999999234E-4</c:v>
                      </c:pt>
                      <c:pt idx="1825">
                        <c:v>1.9372999999999309E-4</c:v>
                      </c:pt>
                      <c:pt idx="1826">
                        <c:v>1.9668439999999377E-4</c:v>
                      </c:pt>
                      <c:pt idx="1827">
                        <c:v>1.9677439999999378E-4</c:v>
                      </c:pt>
                      <c:pt idx="1828">
                        <c:v>1.9400999999999306E-4</c:v>
                      </c:pt>
                      <c:pt idx="1829">
                        <c:v>1.8839119999999854E-4</c:v>
                      </c:pt>
                      <c:pt idx="1830">
                        <c:v>1.8638679999999092E-4</c:v>
                      </c:pt>
                      <c:pt idx="1831">
                        <c:v>1.8476239999999709E-4</c:v>
                      </c:pt>
                      <c:pt idx="1832">
                        <c:v>1.9072899999999474E-4</c:v>
                      </c:pt>
                      <c:pt idx="1833">
                        <c:v>1.9392119999999855E-4</c:v>
                      </c:pt>
                      <c:pt idx="1834">
                        <c:v>1.9858559999999233E-4</c:v>
                      </c:pt>
                      <c:pt idx="1835">
                        <c:v>2.0054779999999618E-4</c:v>
                      </c:pt>
                      <c:pt idx="1836">
                        <c:v>1.9806339999999542E-4</c:v>
                      </c:pt>
                      <c:pt idx="1837">
                        <c:v>1.9344679999999095E-4</c:v>
                      </c:pt>
                      <c:pt idx="1838">
                        <c:v>1.9058239999999711E-4</c:v>
                      </c:pt>
                      <c:pt idx="1839">
                        <c:v>1.8524359999999573E-4</c:v>
                      </c:pt>
                      <c:pt idx="1840">
                        <c:v>1.83339199999995E-4</c:v>
                      </c:pt>
                      <c:pt idx="1841">
                        <c:v>1.8743359999999563E-4</c:v>
                      </c:pt>
                      <c:pt idx="1842">
                        <c:v>1.9210799999999639E-4</c:v>
                      </c:pt>
                      <c:pt idx="1843">
                        <c:v>1.9773239999999715E-4</c:v>
                      </c:pt>
                      <c:pt idx="1844">
                        <c:v>2.0622119999999858E-4</c:v>
                      </c:pt>
                      <c:pt idx="1845">
                        <c:v>2.0484459999999406E-4</c:v>
                      </c:pt>
                      <c:pt idx="1846">
                        <c:v>1.9922139999999186E-4</c:v>
                      </c:pt>
                      <c:pt idx="1847">
                        <c:v>1.9536039999999352E-4</c:v>
                      </c:pt>
                      <c:pt idx="1848">
                        <c:v>1.9449599999999279E-4</c:v>
                      </c:pt>
                      <c:pt idx="1849">
                        <c:v>1.945015999999921E-4</c:v>
                      </c:pt>
                      <c:pt idx="1850">
                        <c:v>2.0280039999999346E-4</c:v>
                      </c:pt>
                      <c:pt idx="1851">
                        <c:v>2.0694259999999045E-4</c:v>
                      </c:pt>
                      <c:pt idx="1852">
                        <c:v>2.0933259999999045E-4</c:v>
                      </c:pt>
                      <c:pt idx="1853">
                        <c:v>2.0685379999999594E-4</c:v>
                      </c:pt>
                      <c:pt idx="1854">
                        <c:v>2.0480719999999833E-4</c:v>
                      </c:pt>
                      <c:pt idx="1855">
                        <c:v>2.0285059999999378E-4</c:v>
                      </c:pt>
                      <c:pt idx="1856">
                        <c:v>2.0442839999999687E-4</c:v>
                      </c:pt>
                      <c:pt idx="1857">
                        <c:v>2.1114499999999451E-4</c:v>
                      </c:pt>
                      <c:pt idx="1858">
                        <c:v>2.1333499999999441E-4</c:v>
                      </c:pt>
                      <c:pt idx="1859">
                        <c:v>2.1415279999999063E-4</c:v>
                      </c:pt>
                      <c:pt idx="1860">
                        <c:v>2.1634279999999063E-4</c:v>
                      </c:pt>
                      <c:pt idx="1861">
                        <c:v>2.1934499999999449E-4</c:v>
                      </c:pt>
                      <c:pt idx="1862">
                        <c:v>2.1939279999999063E-4</c:v>
                      </c:pt>
                      <c:pt idx="1863">
                        <c:v>2.2316499999999447E-4</c:v>
                      </c:pt>
                      <c:pt idx="1864">
                        <c:v>2.2387279999999058E-4</c:v>
                      </c:pt>
                      <c:pt idx="1865">
                        <c:v>2.2469059999999375E-4</c:v>
                      </c:pt>
                      <c:pt idx="1866">
                        <c:v>2.2354619999999305E-4</c:v>
                      </c:pt>
                      <c:pt idx="1867">
                        <c:v>2.2359399999999612E-4</c:v>
                      </c:pt>
                      <c:pt idx="1868">
                        <c:v>2.2221179999999229E-4</c:v>
                      </c:pt>
                      <c:pt idx="1869">
                        <c:v>2.2359399999999612E-4</c:v>
                      </c:pt>
                      <c:pt idx="1870">
                        <c:v>2.2063959999999545E-4</c:v>
                      </c:pt>
                      <c:pt idx="1871">
                        <c:v>2.1768519999999466E-4</c:v>
                      </c:pt>
                      <c:pt idx="1872">
                        <c:v>2.1463079999999393E-4</c:v>
                      </c:pt>
                      <c:pt idx="1873">
                        <c:v>2.118663999999932E-4</c:v>
                      </c:pt>
                      <c:pt idx="1874">
                        <c:v>2.0910199999999248E-4</c:v>
                      </c:pt>
                      <c:pt idx="1875">
                        <c:v>2.0671759999999178E-4</c:v>
                      </c:pt>
                      <c:pt idx="1876">
                        <c:v>2.0481319999999799E-4</c:v>
                      </c:pt>
                      <c:pt idx="1877">
                        <c:v>2.0338879999999039E-4</c:v>
                      </c:pt>
                      <c:pt idx="1878">
                        <c:v>2.0195439999999652E-4</c:v>
                      </c:pt>
                      <c:pt idx="1879">
                        <c:v>2.0486659999999343E-4</c:v>
                      </c:pt>
                      <c:pt idx="1880">
                        <c:v>2.0877099999999421E-4</c:v>
                      </c:pt>
                      <c:pt idx="1881">
                        <c:v>2.1515979999999564E-4</c:v>
                      </c:pt>
                      <c:pt idx="1882">
                        <c:v>2.2135859999999712E-4</c:v>
                      </c:pt>
                      <c:pt idx="1883">
                        <c:v>2.2864959999999537E-4</c:v>
                      </c:pt>
                      <c:pt idx="1884">
                        <c:v>2.3131399999999614E-4</c:v>
                      </c:pt>
                      <c:pt idx="1885">
                        <c:v>2.3398839999999685E-4</c:v>
                      </c:pt>
                      <c:pt idx="1886">
                        <c:v>2.3331839999999682E-4</c:v>
                      </c:pt>
                      <c:pt idx="1887">
                        <c:v>2.3126619999999307E-4</c:v>
                      </c:pt>
                      <c:pt idx="1888">
                        <c:v>2.2755179999999224E-4</c:v>
                      </c:pt>
                      <c:pt idx="1889">
                        <c:v>2.2364739999999851E-4</c:v>
                      </c:pt>
                      <c:pt idx="1890">
                        <c:v>2.2526179999999229E-4</c:v>
                      </c:pt>
                      <c:pt idx="1891">
                        <c:v>2.286483999999968E-4</c:v>
                      </c:pt>
                      <c:pt idx="1892">
                        <c:v>2.3198279999999067E-4</c:v>
                      </c:pt>
                      <c:pt idx="1893">
                        <c:v>2.3560719999999832E-4</c:v>
                      </c:pt>
                      <c:pt idx="1894">
                        <c:v>2.3970159999999211E-4</c:v>
                      </c:pt>
                      <c:pt idx="1895">
                        <c:v>2.3827719999999829E-4</c:v>
                      </c:pt>
                      <c:pt idx="1896">
                        <c:v>2.3675279999999064E-4</c:v>
                      </c:pt>
                      <c:pt idx="1897">
                        <c:v>2.3369839999999684E-4</c:v>
                      </c:pt>
                      <c:pt idx="1898">
                        <c:v>2.3341839999999688E-4</c:v>
                      </c:pt>
                      <c:pt idx="1899">
                        <c:v>2.329383999999968E-4</c:v>
                      </c:pt>
                      <c:pt idx="1900">
                        <c:v>2.3384059999999372E-4</c:v>
                      </c:pt>
                      <c:pt idx="1901">
                        <c:v>2.3660499999999445E-4</c:v>
                      </c:pt>
                      <c:pt idx="1902">
                        <c:v>2.3984939999999514E-4</c:v>
                      </c:pt>
                      <c:pt idx="1903">
                        <c:v>2.3589279999999065E-4</c:v>
                      </c:pt>
                      <c:pt idx="1904">
                        <c:v>2.3074399999999616E-4</c:v>
                      </c:pt>
                      <c:pt idx="1905">
                        <c:v>2.3103399999999618E-4</c:v>
                      </c:pt>
                      <c:pt idx="1906">
                        <c:v>2.281695999999954E-4</c:v>
                      </c:pt>
                      <c:pt idx="1907">
                        <c:v>2.2502519999999466E-4</c:v>
                      </c:pt>
                      <c:pt idx="1908">
                        <c:v>2.2702959999999545E-4</c:v>
                      </c:pt>
                      <c:pt idx="1909">
                        <c:v>2.2731959999999535E-4</c:v>
                      </c:pt>
                      <c:pt idx="1910">
                        <c:v>2.209785999999971E-4</c:v>
                      </c:pt>
                      <c:pt idx="1911">
                        <c:v>2.1721199999999257E-4</c:v>
                      </c:pt>
                      <c:pt idx="1912">
                        <c:v>2.1553979999999566E-4</c:v>
                      </c:pt>
                      <c:pt idx="1913">
                        <c:v>2.1730199999999247E-4</c:v>
                      </c:pt>
                      <c:pt idx="1914">
                        <c:v>2.1973859999999709E-4</c:v>
                      </c:pt>
                      <c:pt idx="1915">
                        <c:v>2.2197519999999466E-4</c:v>
                      </c:pt>
                      <c:pt idx="1916">
                        <c:v>2.2301959999999541E-4</c:v>
                      </c:pt>
                      <c:pt idx="1917">
                        <c:v>2.2196959999999535E-4</c:v>
                      </c:pt>
                      <c:pt idx="1918">
                        <c:v>2.1963739999999847E-4</c:v>
                      </c:pt>
                      <c:pt idx="1919">
                        <c:v>2.1882519999999472E-4</c:v>
                      </c:pt>
                      <c:pt idx="1920">
                        <c:v>2.2216959999999536E-4</c:v>
                      </c:pt>
                      <c:pt idx="1921">
                        <c:v>2.2688619999999306E-4</c:v>
                      </c:pt>
                      <c:pt idx="1922">
                        <c:v>2.3160279999999065E-4</c:v>
                      </c:pt>
                      <c:pt idx="1923">
                        <c:v>2.3622939999999517E-4</c:v>
                      </c:pt>
                      <c:pt idx="1924">
                        <c:v>2.3880379999999593E-4</c:v>
                      </c:pt>
                      <c:pt idx="1925">
                        <c:v>2.3465719999999832E-4</c:v>
                      </c:pt>
                      <c:pt idx="1926">
                        <c:v>2.2912839999999688E-4</c:v>
                      </c:pt>
                      <c:pt idx="1927">
                        <c:v>2.262639999999961E-4</c:v>
                      </c:pt>
                      <c:pt idx="1928">
                        <c:v>2.2201739999999854E-4</c:v>
                      </c:pt>
                      <c:pt idx="1929">
                        <c:v>2.224073999999985E-4</c:v>
                      </c:pt>
                      <c:pt idx="1930">
                        <c:v>2.2812619999999307E-4</c:v>
                      </c:pt>
                      <c:pt idx="1931">
                        <c:v>2.3550719999999826E-4</c:v>
                      </c:pt>
                      <c:pt idx="1932">
                        <c:v>2.3885159999999207E-4</c:v>
                      </c:pt>
                      <c:pt idx="1933">
                        <c:v>2.4099379999999594E-4</c:v>
                      </c:pt>
                      <c:pt idx="1934">
                        <c:v>2.4037159999999204E-4</c:v>
                      </c:pt>
                      <c:pt idx="1935">
                        <c:v>2.367049999999945E-4</c:v>
                      </c:pt>
                      <c:pt idx="1936">
                        <c:v>2.3136619999999301E-4</c:v>
                      </c:pt>
                      <c:pt idx="1937">
                        <c:v>2.2879179999999225E-4</c:v>
                      </c:pt>
                      <c:pt idx="1938">
                        <c:v>2.2850179999999234E-4</c:v>
                      </c:pt>
                      <c:pt idx="1939">
                        <c:v>2.3012619999999301E-4</c:v>
                      </c:pt>
                      <c:pt idx="1940">
                        <c:v>2.3184059999999378E-4</c:v>
                      </c:pt>
                      <c:pt idx="1941">
                        <c:v>2.3650939999999513E-4</c:v>
                      </c:pt>
                      <c:pt idx="1942">
                        <c:v>2.396059999999928E-4</c:v>
                      </c:pt>
                      <c:pt idx="1943">
                        <c:v>2.3965819999999661E-4</c:v>
                      </c:pt>
                      <c:pt idx="1944">
                        <c:v>2.3712599999999278E-4</c:v>
                      </c:pt>
                      <c:pt idx="1945">
                        <c:v>2.3517379999999592E-4</c:v>
                      </c:pt>
                      <c:pt idx="1946">
                        <c:v>2.3135939999999514E-4</c:v>
                      </c:pt>
                      <c:pt idx="1947">
                        <c:v>2.2911719999999826E-4</c:v>
                      </c:pt>
                      <c:pt idx="1948">
                        <c:v>2.2902719999999825E-4</c:v>
                      </c:pt>
                      <c:pt idx="1949">
                        <c:v>2.3069939999999516E-4</c:v>
                      </c:pt>
                      <c:pt idx="1950">
                        <c:v>2.2921719999999832E-4</c:v>
                      </c:pt>
                      <c:pt idx="1951">
                        <c:v>2.2683279999999068E-4</c:v>
                      </c:pt>
                      <c:pt idx="1952">
                        <c:v>2.2511839999999684E-4</c:v>
                      </c:pt>
                      <c:pt idx="1953">
                        <c:v>2.232139999999961E-4</c:v>
                      </c:pt>
                      <c:pt idx="1954">
                        <c:v>2.2020739999999855E-4</c:v>
                      </c:pt>
                      <c:pt idx="1955">
                        <c:v>2.2106739999999854E-4</c:v>
                      </c:pt>
                      <c:pt idx="1956">
                        <c:v>2.2607399999999614E-4</c:v>
                      </c:pt>
                      <c:pt idx="1957">
                        <c:v>2.2764619999999299E-4</c:v>
                      </c:pt>
                      <c:pt idx="1958">
                        <c:v>2.3060059999999378E-4</c:v>
                      </c:pt>
                      <c:pt idx="1959">
                        <c:v>2.3327499999999449E-4</c:v>
                      </c:pt>
                      <c:pt idx="1960">
                        <c:v>2.3365499999999451E-4</c:v>
                      </c:pt>
                      <c:pt idx="1961">
                        <c:v>2.3384499999999447E-4</c:v>
                      </c:pt>
                      <c:pt idx="1962">
                        <c:v>2.3412499999999443E-4</c:v>
                      </c:pt>
                      <c:pt idx="1963">
                        <c:v>2.3155059999999377E-4</c:v>
                      </c:pt>
                      <c:pt idx="1964">
                        <c:v>2.28886199999993E-4</c:v>
                      </c:pt>
                      <c:pt idx="1965">
                        <c:v>2.2602179999999233E-4</c:v>
                      </c:pt>
                      <c:pt idx="1966">
                        <c:v>2.2316739999999854E-4</c:v>
                      </c:pt>
                      <c:pt idx="1967">
                        <c:v>2.2159519999999464E-4</c:v>
                      </c:pt>
                      <c:pt idx="1968">
                        <c:v>2.2702399999999614E-4</c:v>
                      </c:pt>
                      <c:pt idx="1969">
                        <c:v>2.3227279999999068E-4</c:v>
                      </c:pt>
                      <c:pt idx="1970">
                        <c:v>2.3703159999999203E-4</c:v>
                      </c:pt>
                      <c:pt idx="1971">
                        <c:v>2.4299259999999037E-4</c:v>
                      </c:pt>
                      <c:pt idx="1972">
                        <c:v>2.4451699999999802E-4</c:v>
                      </c:pt>
                      <c:pt idx="1973">
                        <c:v>2.4398919999999498E-4</c:v>
                      </c:pt>
                      <c:pt idx="1974">
                        <c:v>2.3874479999999425E-4</c:v>
                      </c:pt>
                      <c:pt idx="1975">
                        <c:v>2.3536259999999037E-4</c:v>
                      </c:pt>
                      <c:pt idx="1976">
                        <c:v>2.3040819999999658E-4</c:v>
                      </c:pt>
                      <c:pt idx="1977">
                        <c:v>2.2239939999999523E-4</c:v>
                      </c:pt>
                      <c:pt idx="1978">
                        <c:v>2.1357839999999685E-4</c:v>
                      </c:pt>
                      <c:pt idx="1979">
                        <c:v>2.1028619999999298E-4</c:v>
                      </c:pt>
                      <c:pt idx="1980">
                        <c:v>2.0562179999999227E-4</c:v>
                      </c:pt>
                      <c:pt idx="1981">
                        <c:v>2.0552619999999306E-4</c:v>
                      </c:pt>
                      <c:pt idx="1982">
                        <c:v>2.1519599999999281E-4</c:v>
                      </c:pt>
                      <c:pt idx="1983">
                        <c:v>2.2358359999999572E-4</c:v>
                      </c:pt>
                      <c:pt idx="1984">
                        <c:v>2.3283119999999852E-4</c:v>
                      </c:pt>
                      <c:pt idx="1985">
                        <c:v>2.4069659999999065E-4</c:v>
                      </c:pt>
                      <c:pt idx="1986">
                        <c:v>2.4574539999999213E-4</c:v>
                      </c:pt>
                      <c:pt idx="1987">
                        <c:v>2.4664759999999599E-4</c:v>
                      </c:pt>
                      <c:pt idx="1988">
                        <c:v>2.4559759999999594E-4</c:v>
                      </c:pt>
                      <c:pt idx="1989">
                        <c:v>2.4159319999999521E-4</c:v>
                      </c:pt>
                      <c:pt idx="1990">
                        <c:v>2.3878099999999835E-4</c:v>
                      </c:pt>
                      <c:pt idx="1991">
                        <c:v>2.3668099999999835E-4</c:v>
                      </c:pt>
                      <c:pt idx="1992">
                        <c:v>2.3367879999999449E-4</c:v>
                      </c:pt>
                      <c:pt idx="1993">
                        <c:v>2.3482319999999519E-4</c:v>
                      </c:pt>
                      <c:pt idx="1994">
                        <c:v>2.3753979999999284E-4</c:v>
                      </c:pt>
                      <c:pt idx="1995">
                        <c:v>2.4073639999999045E-4</c:v>
                      </c:pt>
                      <c:pt idx="1996">
                        <c:v>2.4016639999999048E-4</c:v>
                      </c:pt>
                      <c:pt idx="1997">
                        <c:v>2.3958639999999045E-4</c:v>
                      </c:pt>
                      <c:pt idx="1998">
                        <c:v>2.379241999999936E-4</c:v>
                      </c:pt>
                      <c:pt idx="1999">
                        <c:v>2.3486979999999286E-4</c:v>
                      </c:pt>
                      <c:pt idx="2000">
                        <c:v>2.3153539999999217E-4</c:v>
                      </c:pt>
                      <c:pt idx="2001">
                        <c:v>2.3162539999999217E-4</c:v>
                      </c:pt>
                      <c:pt idx="2002">
                        <c:v>2.3310759999999595E-4</c:v>
                      </c:pt>
                      <c:pt idx="2003">
                        <c:v>2.3348759999999597E-4</c:v>
                      </c:pt>
                      <c:pt idx="2004">
                        <c:v>2.3543979999999284E-4</c:v>
                      </c:pt>
                      <c:pt idx="2005">
                        <c:v>2.3711199999999668E-4</c:v>
                      </c:pt>
                      <c:pt idx="2006">
                        <c:v>2.3635199999999664E-4</c:v>
                      </c:pt>
                      <c:pt idx="2007">
                        <c:v>2.3625199999999669E-4</c:v>
                      </c:pt>
                      <c:pt idx="2008">
                        <c:v>2.3505979999999282E-4</c:v>
                      </c:pt>
                      <c:pt idx="2009">
                        <c:v>2.3410979999999282E-4</c:v>
                      </c:pt>
                      <c:pt idx="2010">
                        <c:v>2.3115539999999215E-4</c:v>
                      </c:pt>
                      <c:pt idx="2011">
                        <c:v>2.3063319999999524E-4</c:v>
                      </c:pt>
                      <c:pt idx="2012">
                        <c:v>2.2905099999999835E-4</c:v>
                      </c:pt>
                      <c:pt idx="2013">
                        <c:v>2.256265999999907E-4</c:v>
                      </c:pt>
                      <c:pt idx="2014">
                        <c:v>2.2452439999999377E-4</c:v>
                      </c:pt>
                      <c:pt idx="2015">
                        <c:v>2.2405439999999375E-4</c:v>
                      </c:pt>
                      <c:pt idx="2016">
                        <c:v>2.2042999999999304E-4</c:v>
                      </c:pt>
                      <c:pt idx="2017">
                        <c:v>2.1847779999999617E-4</c:v>
                      </c:pt>
                      <c:pt idx="2018">
                        <c:v>2.1818779999999616E-4</c:v>
                      </c:pt>
                      <c:pt idx="2019">
                        <c:v>2.1571339999999545E-4</c:v>
                      </c:pt>
                      <c:pt idx="2020">
                        <c:v>2.1490119999999853E-4</c:v>
                      </c:pt>
                      <c:pt idx="2021">
                        <c:v>2.1828779999999621E-4</c:v>
                      </c:pt>
                      <c:pt idx="2022">
                        <c:v>2.203821999999969E-4</c:v>
                      </c:pt>
                      <c:pt idx="2023">
                        <c:v>2.192321999999969E-4</c:v>
                      </c:pt>
                      <c:pt idx="2024">
                        <c:v>2.1742219999999692E-4</c:v>
                      </c:pt>
                      <c:pt idx="2025">
                        <c:v>2.1689439999999377E-4</c:v>
                      </c:pt>
                      <c:pt idx="2026">
                        <c:v>2.1485219999999689E-4</c:v>
                      </c:pt>
                      <c:pt idx="2027">
                        <c:v>2.1184999999999303E-4</c:v>
                      </c:pt>
                      <c:pt idx="2028">
                        <c:v>2.132743999999938E-4</c:v>
                      </c:pt>
                      <c:pt idx="2029">
                        <c:v>2.1351659999999074E-4</c:v>
                      </c:pt>
                      <c:pt idx="2030">
                        <c:v>2.1179659999999065E-4</c:v>
                      </c:pt>
                      <c:pt idx="2031">
                        <c:v>2.0979659999999071E-4</c:v>
                      </c:pt>
                      <c:pt idx="2032">
                        <c:v>2.0864659999999071E-4</c:v>
                      </c:pt>
                      <c:pt idx="2033">
                        <c:v>2.0759659999999066E-4</c:v>
                      </c:pt>
                      <c:pt idx="2034">
                        <c:v>2.0645659999999071E-4</c:v>
                      </c:pt>
                      <c:pt idx="2035">
                        <c:v>2.0588659999999073E-4</c:v>
                      </c:pt>
                      <c:pt idx="2036">
                        <c:v>2.052165999999907E-4</c:v>
                      </c:pt>
                      <c:pt idx="2037">
                        <c:v>2.0602879999999455E-4</c:v>
                      </c:pt>
                      <c:pt idx="2038">
                        <c:v>2.0535879999999452E-4</c:v>
                      </c:pt>
                      <c:pt idx="2039">
                        <c:v>2.0607099999999832E-4</c:v>
                      </c:pt>
                      <c:pt idx="2040">
                        <c:v>2.0835539999999213E-4</c:v>
                      </c:pt>
                      <c:pt idx="2041">
                        <c:v>2.0983759999999591E-4</c:v>
                      </c:pt>
                      <c:pt idx="2042">
                        <c:v>2.0579099999999836E-4</c:v>
                      </c:pt>
                      <c:pt idx="2043">
                        <c:v>2.073631999999952E-4</c:v>
                      </c:pt>
                      <c:pt idx="2044">
                        <c:v>2.0130219999999692E-4</c:v>
                      </c:pt>
                      <c:pt idx="2045">
                        <c:v>1.9329899999999476E-4</c:v>
                      </c:pt>
                      <c:pt idx="2046">
                        <c:v>1.8424579999999256E-4</c:v>
                      </c:pt>
                      <c:pt idx="2047">
                        <c:v>1.8328579999999262E-4</c:v>
                      </c:pt>
                      <c:pt idx="2048">
                        <c:v>1.7552479999999424E-4</c:v>
                      </c:pt>
                      <c:pt idx="2049">
                        <c:v>1.7665919999999499E-4</c:v>
                      </c:pt>
                      <c:pt idx="2050">
                        <c:v>1.7966579999999254E-4</c:v>
                      </c:pt>
                      <c:pt idx="2051">
                        <c:v>1.8500459999999403E-4</c:v>
                      </c:pt>
                      <c:pt idx="2052">
                        <c:v>1.8915119999999858E-4</c:v>
                      </c:pt>
                      <c:pt idx="2053">
                        <c:v>1.9419999999999312E-4</c:v>
                      </c:pt>
                      <c:pt idx="2054">
                        <c:v>1.9787659999999071E-4</c:v>
                      </c:pt>
                      <c:pt idx="2055">
                        <c:v>1.9772879999999451E-4</c:v>
                      </c:pt>
                      <c:pt idx="2056">
                        <c:v>1.9481659999999066E-4</c:v>
                      </c:pt>
                      <c:pt idx="2057">
                        <c:v>1.9143439999999383E-4</c:v>
                      </c:pt>
                      <c:pt idx="2058">
                        <c:v>1.898143999999938E-4</c:v>
                      </c:pt>
                      <c:pt idx="2059">
                        <c:v>1.8966659999999067E-4</c:v>
                      </c:pt>
                      <c:pt idx="2060">
                        <c:v>1.9472539999999209E-4</c:v>
                      </c:pt>
                      <c:pt idx="2061">
                        <c:v>1.9939419999999354E-4</c:v>
                      </c:pt>
                      <c:pt idx="2062">
                        <c:v>2.0377299999999499E-4</c:v>
                      </c:pt>
                      <c:pt idx="2063">
                        <c:v>2.0405739999999569E-4</c:v>
                      </c:pt>
                      <c:pt idx="2064">
                        <c:v>2.0396179999999649E-4</c:v>
                      </c:pt>
                      <c:pt idx="2065">
                        <c:v>2.0524839999999406E-4</c:v>
                      </c:pt>
                      <c:pt idx="2066">
                        <c:v>2.0276839999999405E-4</c:v>
                      </c:pt>
                      <c:pt idx="2067">
                        <c:v>2.0434499999999857E-4</c:v>
                      </c:pt>
                      <c:pt idx="2068">
                        <c:v>2.0557939999999244E-4</c:v>
                      </c:pt>
                      <c:pt idx="2069">
                        <c:v>2.072037999999931E-4</c:v>
                      </c:pt>
                      <c:pt idx="2070">
                        <c:v>2.0467159999999621E-4</c:v>
                      </c:pt>
                      <c:pt idx="2071">
                        <c:v>2.0581599999999701E-4</c:v>
                      </c:pt>
                      <c:pt idx="2072">
                        <c:v>2.0229159999999625E-4</c:v>
                      </c:pt>
                      <c:pt idx="2073">
                        <c:v>1.9904719999999556E-4</c:v>
                      </c:pt>
                      <c:pt idx="2074">
                        <c:v>1.9719499999999864E-4</c:v>
                      </c:pt>
                      <c:pt idx="2075">
                        <c:v>1.9265839999999402E-4</c:v>
                      </c:pt>
                      <c:pt idx="2076">
                        <c:v>1.9423059999999098E-4</c:v>
                      </c:pt>
                      <c:pt idx="2077">
                        <c:v>1.9581279999999481E-4</c:v>
                      </c:pt>
                      <c:pt idx="2078">
                        <c:v>1.988571999999955E-4</c:v>
                      </c:pt>
                      <c:pt idx="2079">
                        <c:v>1.964727999999948E-4</c:v>
                      </c:pt>
                      <c:pt idx="2080">
                        <c:v>1.9952719999999553E-4</c:v>
                      </c:pt>
                      <c:pt idx="2081">
                        <c:v>1.9833499999999859E-4</c:v>
                      </c:pt>
                      <c:pt idx="2082">
                        <c:v>1.9437839999999411E-4</c:v>
                      </c:pt>
                      <c:pt idx="2083">
                        <c:v>1.9171399999999333E-4</c:v>
                      </c:pt>
                      <c:pt idx="2084">
                        <c:v>1.9261619999999026E-4</c:v>
                      </c:pt>
                      <c:pt idx="2085">
                        <c:v>1.907539999999934E-4</c:v>
                      </c:pt>
                      <c:pt idx="2086">
                        <c:v>1.8890179999999648E-4</c:v>
                      </c:pt>
                      <c:pt idx="2087">
                        <c:v>1.8842179999999651E-4</c:v>
                      </c:pt>
                      <c:pt idx="2088">
                        <c:v>1.8932399999999332E-4</c:v>
                      </c:pt>
                      <c:pt idx="2089">
                        <c:v>1.865595999999926E-4</c:v>
                      </c:pt>
                      <c:pt idx="2090">
                        <c:v>1.8799399999999331E-4</c:v>
                      </c:pt>
                      <c:pt idx="2091">
                        <c:v>1.8794619999999024E-4</c:v>
                      </c:pt>
                      <c:pt idx="2092">
                        <c:v>1.8798839999999405E-4</c:v>
                      </c:pt>
                      <c:pt idx="2093">
                        <c:v>1.8655839999999409E-4</c:v>
                      </c:pt>
                      <c:pt idx="2094">
                        <c:v>1.8789279999999479E-4</c:v>
                      </c:pt>
                      <c:pt idx="2095">
                        <c:v>1.8908499999999861E-4</c:v>
                      </c:pt>
                      <c:pt idx="2096">
                        <c:v>1.8898499999999861E-4</c:v>
                      </c:pt>
                      <c:pt idx="2097">
                        <c:v>1.9146939999999243E-4</c:v>
                      </c:pt>
                      <c:pt idx="2098">
                        <c:v>1.9127939999999242E-4</c:v>
                      </c:pt>
                      <c:pt idx="2099">
                        <c:v>1.906993999999924E-4</c:v>
                      </c:pt>
                      <c:pt idx="2100">
                        <c:v>1.8570279999999479E-4</c:v>
                      </c:pt>
                      <c:pt idx="2101">
                        <c:v>1.8040619999999024E-4</c:v>
                      </c:pt>
                      <c:pt idx="2102">
                        <c:v>1.7187519999999193E-4</c:v>
                      </c:pt>
                      <c:pt idx="2103">
                        <c:v>1.6739079999999811E-4</c:v>
                      </c:pt>
                      <c:pt idx="2104">
                        <c:v>1.618141999999936E-4</c:v>
                      </c:pt>
                      <c:pt idx="2105">
                        <c:v>1.6019419999999357E-4</c:v>
                      </c:pt>
                      <c:pt idx="2106">
                        <c:v>1.6263079999999814E-4</c:v>
                      </c:pt>
                      <c:pt idx="2107">
                        <c:v>1.6562739999999575E-4</c:v>
                      </c:pt>
                      <c:pt idx="2108">
                        <c:v>1.6667179999999644E-4</c:v>
                      </c:pt>
                      <c:pt idx="2109">
                        <c:v>1.6891839999999406E-4</c:v>
                      </c:pt>
                      <c:pt idx="2110">
                        <c:v>1.7163499999999865E-4</c:v>
                      </c:pt>
                      <c:pt idx="2111">
                        <c:v>1.7324939999999243E-4</c:v>
                      </c:pt>
                      <c:pt idx="2112">
                        <c:v>1.7339159999999625E-4</c:v>
                      </c:pt>
                      <c:pt idx="2113">
                        <c:v>1.7648819999999387E-4</c:v>
                      </c:pt>
                      <c:pt idx="2114">
                        <c:v>1.7692039999999076E-4</c:v>
                      </c:pt>
                      <c:pt idx="2115">
                        <c:v>1.772525999999946E-4</c:v>
                      </c:pt>
                      <c:pt idx="2116">
                        <c:v>1.7768479999999843E-4</c:v>
                      </c:pt>
                      <c:pt idx="2117">
                        <c:v>1.7801699999999527E-4</c:v>
                      </c:pt>
                      <c:pt idx="2118">
                        <c:v>1.7872919999999218E-4</c:v>
                      </c:pt>
                      <c:pt idx="2119">
                        <c:v>1.8101359999999294E-4</c:v>
                      </c:pt>
                      <c:pt idx="2120">
                        <c:v>1.8349799999999364E-4</c:v>
                      </c:pt>
                      <c:pt idx="2121">
                        <c:v>1.8521239999999436E-4</c:v>
                      </c:pt>
                      <c:pt idx="2122">
                        <c:v>1.8682679999999509E-4</c:v>
                      </c:pt>
                      <c:pt idx="2123">
                        <c:v>1.8759119999999581E-4</c:v>
                      </c:pt>
                      <c:pt idx="2124">
                        <c:v>1.8825559999999654E-4</c:v>
                      </c:pt>
                      <c:pt idx="2125">
                        <c:v>1.885399999999903E-4</c:v>
                      </c:pt>
                      <c:pt idx="2126">
                        <c:v>1.8821219999999415E-4</c:v>
                      </c:pt>
                      <c:pt idx="2127">
                        <c:v>1.8139559999999651E-4</c:v>
                      </c:pt>
                      <c:pt idx="2128">
                        <c:v>1.7967559999999654E-4</c:v>
                      </c:pt>
                      <c:pt idx="2129">
                        <c:v>1.7529119999999578E-4</c:v>
                      </c:pt>
                      <c:pt idx="2130">
                        <c:v>1.699467999999951E-4</c:v>
                      </c:pt>
                      <c:pt idx="2131">
                        <c:v>1.6599459999999818E-4</c:v>
                      </c:pt>
                      <c:pt idx="2132">
                        <c:v>1.6713899999999199E-4</c:v>
                      </c:pt>
                      <c:pt idx="2133">
                        <c:v>1.6394679999999506E-4</c:v>
                      </c:pt>
                      <c:pt idx="2134">
                        <c:v>1.6369899999999198E-4</c:v>
                      </c:pt>
                      <c:pt idx="2135">
                        <c:v>1.6284899999999199E-4</c:v>
                      </c:pt>
                      <c:pt idx="2136">
                        <c:v>1.604167999999951E-4</c:v>
                      </c:pt>
                      <c:pt idx="2137">
                        <c:v>1.5712459999999817E-4</c:v>
                      </c:pt>
                      <c:pt idx="2138">
                        <c:v>1.5402239999999436E-4</c:v>
                      </c:pt>
                      <c:pt idx="2139">
                        <c:v>1.5055019999999053E-4</c:v>
                      </c:pt>
                      <c:pt idx="2140">
                        <c:v>1.5021239999999433E-4</c:v>
                      </c:pt>
                      <c:pt idx="2141">
                        <c:v>1.5578339999999271E-4</c:v>
                      </c:pt>
                      <c:pt idx="2142">
                        <c:v>1.6369659999999485E-4</c:v>
                      </c:pt>
                      <c:pt idx="2143">
                        <c:v>1.6875539999999632E-4</c:v>
                      </c:pt>
                      <c:pt idx="2144">
                        <c:v>1.7675859999999847E-4</c:v>
                      </c:pt>
                      <c:pt idx="2145">
                        <c:v>1.8218739999999298E-4</c:v>
                      </c:pt>
                      <c:pt idx="2146">
                        <c:v>1.8190739999999296E-4</c:v>
                      </c:pt>
                      <c:pt idx="2147">
                        <c:v>1.8299959999999678E-4</c:v>
                      </c:pt>
                      <c:pt idx="2148">
                        <c:v>1.8371179999999369E-4</c:v>
                      </c:pt>
                      <c:pt idx="2149">
                        <c:v>1.814795999999968E-4</c:v>
                      </c:pt>
                      <c:pt idx="2150">
                        <c:v>1.8061959999999682E-4</c:v>
                      </c:pt>
                      <c:pt idx="2151">
                        <c:v>1.7870959999999678E-4</c:v>
                      </c:pt>
                      <c:pt idx="2152">
                        <c:v>1.7679959999999679E-4</c:v>
                      </c:pt>
                      <c:pt idx="2153">
                        <c:v>1.7360739999999297E-4</c:v>
                      </c:pt>
                      <c:pt idx="2154">
                        <c:v>1.7050519999999605E-4</c:v>
                      </c:pt>
                      <c:pt idx="2155">
                        <c:v>1.6860519999999606E-4</c:v>
                      </c:pt>
                      <c:pt idx="2156">
                        <c:v>1.6512299999999223E-4</c:v>
                      </c:pt>
                      <c:pt idx="2157">
                        <c:v>1.6293299999999223E-4</c:v>
                      </c:pt>
                      <c:pt idx="2158">
                        <c:v>1.6230519999999607E-4</c:v>
                      </c:pt>
                      <c:pt idx="2159">
                        <c:v>1.6178739999999297E-4</c:v>
                      </c:pt>
                      <c:pt idx="2160">
                        <c:v>1.5882739999999298E-4</c:v>
                      </c:pt>
                      <c:pt idx="2161">
                        <c:v>1.5829959999999677E-4</c:v>
                      </c:pt>
                      <c:pt idx="2162">
                        <c:v>1.5629959999999678E-4</c:v>
                      </c:pt>
                      <c:pt idx="2163">
                        <c:v>1.5281739999999295E-4</c:v>
                      </c:pt>
                      <c:pt idx="2164">
                        <c:v>1.5429399999999059E-4</c:v>
                      </c:pt>
                      <c:pt idx="2165">
                        <c:v>1.5286399999999057E-4</c:v>
                      </c:pt>
                      <c:pt idx="2166">
                        <c:v>1.5390839999999826E-4</c:v>
                      </c:pt>
                      <c:pt idx="2167">
                        <c:v>1.5396059999999513E-4</c:v>
                      </c:pt>
                      <c:pt idx="2168">
                        <c:v>1.5567499999999586E-4</c:v>
                      </c:pt>
                      <c:pt idx="2169">
                        <c:v>1.5353279999999204E-4</c:v>
                      </c:pt>
                      <c:pt idx="2170">
                        <c:v>1.5486719999999274E-4</c:v>
                      </c:pt>
                      <c:pt idx="2171">
                        <c:v>1.5381719999999274E-4</c:v>
                      </c:pt>
                      <c:pt idx="2172">
                        <c:v>1.5534159999999346E-4</c:v>
                      </c:pt>
                      <c:pt idx="2173">
                        <c:v>1.5391159999999349E-4</c:v>
                      </c:pt>
                      <c:pt idx="2174">
                        <c:v>1.5229159999999346E-4</c:v>
                      </c:pt>
                      <c:pt idx="2175">
                        <c:v>1.5133159999999347E-4</c:v>
                      </c:pt>
                      <c:pt idx="2176">
                        <c:v>1.5028159999999348E-4</c:v>
                      </c:pt>
                      <c:pt idx="2177">
                        <c:v>1.510459999999942E-4</c:v>
                      </c:pt>
                      <c:pt idx="2178">
                        <c:v>1.5181039999999493E-4</c:v>
                      </c:pt>
                      <c:pt idx="2179">
                        <c:v>1.5128259999999178E-4</c:v>
                      </c:pt>
                      <c:pt idx="2180">
                        <c:v>1.5351919999999635E-4</c:v>
                      </c:pt>
                      <c:pt idx="2181">
                        <c:v>1.587201999999947E-4</c:v>
                      </c:pt>
                      <c:pt idx="2182">
                        <c:v>1.6133679999999229E-4</c:v>
                      </c:pt>
                      <c:pt idx="2183">
                        <c:v>1.6386339999999687E-4</c:v>
                      </c:pt>
                      <c:pt idx="2184">
                        <c:v>1.6767219999999828E-4</c:v>
                      </c:pt>
                      <c:pt idx="2185">
                        <c:v>1.679565999999921E-4</c:v>
                      </c:pt>
                      <c:pt idx="2186">
                        <c:v>1.5899779999999065E-4</c:v>
                      </c:pt>
                      <c:pt idx="2187">
                        <c:v>1.5722999999999448E-4</c:v>
                      </c:pt>
                      <c:pt idx="2188">
                        <c:v>1.5427999999999449E-4</c:v>
                      </c:pt>
                      <c:pt idx="2189">
                        <c:v>1.5160999999999446E-4</c:v>
                      </c:pt>
                      <c:pt idx="2190">
                        <c:v>1.5060219999999829E-4</c:v>
                      </c:pt>
                      <c:pt idx="2191">
                        <c:v>1.5375099999999283E-4</c:v>
                      </c:pt>
                      <c:pt idx="2192">
                        <c:v>1.520309999999928E-4</c:v>
                      </c:pt>
                      <c:pt idx="2193">
                        <c:v>1.5031099999999282E-4</c:v>
                      </c:pt>
                      <c:pt idx="2194">
                        <c:v>1.473087999999959E-4</c:v>
                      </c:pt>
                      <c:pt idx="2195">
                        <c:v>1.4549879999999592E-4</c:v>
                      </c:pt>
                      <c:pt idx="2196">
                        <c:v>1.417843999999952E-4</c:v>
                      </c:pt>
                      <c:pt idx="2197">
                        <c:v>1.3892439999999522E-4</c:v>
                      </c:pt>
                      <c:pt idx="2198">
                        <c:v>1.374943999999952E-4</c:v>
                      </c:pt>
                      <c:pt idx="2199">
                        <c:v>1.3482439999999517E-4</c:v>
                      </c:pt>
                      <c:pt idx="2200">
                        <c:v>1.3272439999999517E-4</c:v>
                      </c:pt>
                      <c:pt idx="2201">
                        <c:v>1.3420099999999282E-4</c:v>
                      </c:pt>
                      <c:pt idx="2202">
                        <c:v>1.3443319999999664E-4</c:v>
                      </c:pt>
                      <c:pt idx="2203">
                        <c:v>1.3877419999999496E-4</c:v>
                      </c:pt>
                      <c:pt idx="2204">
                        <c:v>1.4434519999999328E-4</c:v>
                      </c:pt>
                      <c:pt idx="2205">
                        <c:v>1.4844399999999476E-4</c:v>
                      </c:pt>
                      <c:pt idx="2206">
                        <c:v>1.5164059999999238E-4</c:v>
                      </c:pt>
                      <c:pt idx="2207">
                        <c:v>1.5378719999999693E-4</c:v>
                      </c:pt>
                      <c:pt idx="2208">
                        <c:v>1.5315939999999378E-4</c:v>
                      </c:pt>
                      <c:pt idx="2209">
                        <c:v>1.4958719999999694E-4</c:v>
                      </c:pt>
                      <c:pt idx="2210">
                        <c:v>1.4758719999999689E-4</c:v>
                      </c:pt>
                      <c:pt idx="2211">
                        <c:v>1.471493999999938E-4</c:v>
                      </c:pt>
                      <c:pt idx="2212">
                        <c:v>1.4519719999999694E-4</c:v>
                      </c:pt>
                      <c:pt idx="2213">
                        <c:v>1.4472719999999691E-4</c:v>
                      </c:pt>
                      <c:pt idx="2214">
                        <c:v>1.4276499999999311E-4</c:v>
                      </c:pt>
                      <c:pt idx="2215">
                        <c:v>1.4062279999999618E-4</c:v>
                      </c:pt>
                      <c:pt idx="2216">
                        <c:v>1.3967279999999618E-4</c:v>
                      </c:pt>
                      <c:pt idx="2217">
                        <c:v>1.3981499999999306E-4</c:v>
                      </c:pt>
                      <c:pt idx="2218">
                        <c:v>1.3790499999999308E-4</c:v>
                      </c:pt>
                      <c:pt idx="2219">
                        <c:v>1.3637499999999311E-4</c:v>
                      </c:pt>
                      <c:pt idx="2220">
                        <c:v>1.335627999999962E-4</c:v>
                      </c:pt>
                      <c:pt idx="2221">
                        <c:v>1.3232279999999619E-4</c:v>
                      </c:pt>
                      <c:pt idx="2222">
                        <c:v>1.3275499999999309E-4</c:v>
                      </c:pt>
                      <c:pt idx="2223">
                        <c:v>1.3356719999999694E-4</c:v>
                      </c:pt>
                      <c:pt idx="2224">
                        <c:v>1.342793999999938E-4</c:v>
                      </c:pt>
                      <c:pt idx="2225">
                        <c:v>1.3499159999999071E-4</c:v>
                      </c:pt>
                      <c:pt idx="2226">
                        <c:v>1.3504379999999453E-4</c:v>
                      </c:pt>
                      <c:pt idx="2227">
                        <c:v>1.3795039999999213E-4</c:v>
                      </c:pt>
                      <c:pt idx="2228">
                        <c:v>1.4066699999999672E-4</c:v>
                      </c:pt>
                      <c:pt idx="2229">
                        <c:v>1.4371579999999815E-4</c:v>
                      </c:pt>
                      <c:pt idx="2230">
                        <c:v>1.4400019999999191E-4</c:v>
                      </c:pt>
                      <c:pt idx="2231">
                        <c:v>1.4290239999999573E-4</c:v>
                      </c:pt>
                      <c:pt idx="2232">
                        <c:v>1.384701999999919E-4</c:v>
                      </c:pt>
                      <c:pt idx="2233">
                        <c:v>1.3412799999999503E-4</c:v>
                      </c:pt>
                      <c:pt idx="2234">
                        <c:v>1.3370019999999193E-4</c:v>
                      </c:pt>
                      <c:pt idx="2235">
                        <c:v>1.3369459999999263E-4</c:v>
                      </c:pt>
                      <c:pt idx="2236">
                        <c:v>1.3674339999999411E-4</c:v>
                      </c:pt>
                      <c:pt idx="2237">
                        <c:v>1.4155439999999245E-4</c:v>
                      </c:pt>
                      <c:pt idx="2238">
                        <c:v>1.4665539999999074E-4</c:v>
                      </c:pt>
                      <c:pt idx="2239">
                        <c:v>1.487019999999953E-4</c:v>
                      </c:pt>
                      <c:pt idx="2240">
                        <c:v>1.4994639999999605E-4</c:v>
                      </c:pt>
                      <c:pt idx="2241">
                        <c:v>1.5017859999999294E-4</c:v>
                      </c:pt>
                      <c:pt idx="2242">
                        <c:v>1.4570419999999218E-4</c:v>
                      </c:pt>
                      <c:pt idx="2243">
                        <c:v>1.4045979999999843E-4</c:v>
                      </c:pt>
                      <c:pt idx="2244">
                        <c:v>1.368775999999946E-4</c:v>
                      </c:pt>
                      <c:pt idx="2245">
                        <c:v>1.3378539999999074E-4</c:v>
                      </c:pt>
                      <c:pt idx="2246">
                        <c:v>1.3068319999999387E-4</c:v>
                      </c:pt>
                      <c:pt idx="2247">
                        <c:v>1.2501659999999626E-4</c:v>
                      </c:pt>
                      <c:pt idx="2248">
                        <c:v>1.2358659999999624E-4</c:v>
                      </c:pt>
                      <c:pt idx="2249">
                        <c:v>1.2415099999999696E-4</c:v>
                      </c:pt>
                      <c:pt idx="2250">
                        <c:v>1.2443539999999076E-4</c:v>
                      </c:pt>
                      <c:pt idx="2251">
                        <c:v>1.2505199999999532E-4</c:v>
                      </c:pt>
                      <c:pt idx="2252">
                        <c:v>1.3029519999999053E-4</c:v>
                      </c:pt>
                      <c:pt idx="2253">
                        <c:v>1.301095999999982E-4</c:v>
                      </c:pt>
                      <c:pt idx="2254">
                        <c:v>1.2929179999999509E-4</c:v>
                      </c:pt>
                      <c:pt idx="2255">
                        <c:v>1.2829399999999199E-4</c:v>
                      </c:pt>
                      <c:pt idx="2256">
                        <c:v>1.281461999999958E-4</c:v>
                      </c:pt>
                      <c:pt idx="2257">
                        <c:v>1.2948059999999653E-4</c:v>
                      </c:pt>
                      <c:pt idx="2258">
                        <c:v>1.3062499999999031E-4</c:v>
                      </c:pt>
                      <c:pt idx="2259">
                        <c:v>1.3000719999999415E-4</c:v>
                      </c:pt>
                      <c:pt idx="2260">
                        <c:v>1.3096159999999486E-4</c:v>
                      </c:pt>
                      <c:pt idx="2261">
                        <c:v>1.2995379999999871E-4</c:v>
                      </c:pt>
                      <c:pt idx="2262">
                        <c:v>1.2904599999999559E-4</c:v>
                      </c:pt>
                      <c:pt idx="2263">
                        <c:v>1.2685599999999559E-4</c:v>
                      </c:pt>
                      <c:pt idx="2264">
                        <c:v>1.243759999999956E-4</c:v>
                      </c:pt>
                      <c:pt idx="2265">
                        <c:v>1.2317819999999247E-4</c:v>
                      </c:pt>
                      <c:pt idx="2266">
                        <c:v>1.239425999999932E-4</c:v>
                      </c:pt>
                      <c:pt idx="2267">
                        <c:v>1.1888819999999247E-4</c:v>
                      </c:pt>
                      <c:pt idx="2268">
                        <c:v>1.2041259999999321E-4</c:v>
                      </c:pt>
                      <c:pt idx="2269">
                        <c:v>1.2231699999999392E-4</c:v>
                      </c:pt>
                      <c:pt idx="2270">
                        <c:v>1.2322919999999081E-4</c:v>
                      </c:pt>
                      <c:pt idx="2271">
                        <c:v>1.2155699999999393E-4</c:v>
                      </c:pt>
                      <c:pt idx="2272">
                        <c:v>1.2799799999999226E-4</c:v>
                      </c:pt>
                      <c:pt idx="2273">
                        <c:v>1.2722799999999226E-4</c:v>
                      </c:pt>
                      <c:pt idx="2274">
                        <c:v>1.2952239999999298E-4</c:v>
                      </c:pt>
                      <c:pt idx="2275">
                        <c:v>1.2904239999999298E-4</c:v>
                      </c:pt>
                      <c:pt idx="2276">
                        <c:v>1.271801999999961E-4</c:v>
                      </c:pt>
                      <c:pt idx="2277">
                        <c:v>1.2165139999999465E-4</c:v>
                      </c:pt>
                      <c:pt idx="2278">
                        <c:v>1.2017919999999081E-4</c:v>
                      </c:pt>
                      <c:pt idx="2279">
                        <c:v>1.159325999999932E-4</c:v>
                      </c:pt>
                      <c:pt idx="2280">
                        <c:v>1.1088379999999869E-4</c:v>
                      </c:pt>
                      <c:pt idx="2281">
                        <c:v>1.0740719999999414E-4</c:v>
                      </c:pt>
                      <c:pt idx="2282">
                        <c:v>1.0668499999999032E-4</c:v>
                      </c:pt>
                      <c:pt idx="2283">
                        <c:v>1.0607279999999341E-4</c:v>
                      </c:pt>
                      <c:pt idx="2284">
                        <c:v>1.0683279999999343E-4</c:v>
                      </c:pt>
                      <c:pt idx="2285">
                        <c:v>1.1145939999999797E-4</c:v>
                      </c:pt>
                      <c:pt idx="2286">
                        <c:v>1.1688819999999248E-4</c:v>
                      </c:pt>
                      <c:pt idx="2287">
                        <c:v>1.2132479999999704E-4</c:v>
                      </c:pt>
                      <c:pt idx="2288">
                        <c:v>1.2547139999999465E-4</c:v>
                      </c:pt>
                      <c:pt idx="2289">
                        <c:v>1.2908579999999537E-4</c:v>
                      </c:pt>
                      <c:pt idx="2290">
                        <c:v>1.2880579999999538E-4</c:v>
                      </c:pt>
                      <c:pt idx="2291">
                        <c:v>1.2889579999999536E-4</c:v>
                      </c:pt>
                      <c:pt idx="2292">
                        <c:v>1.2446919999999082E-4</c:v>
                      </c:pt>
                      <c:pt idx="2293">
                        <c:v>1.2513919999999082E-4</c:v>
                      </c:pt>
                      <c:pt idx="2294">
                        <c:v>1.202225999999932E-4</c:v>
                      </c:pt>
                      <c:pt idx="2295">
                        <c:v>1.1812819999999248E-4</c:v>
                      </c:pt>
                      <c:pt idx="2296">
                        <c:v>1.1512159999999488E-4</c:v>
                      </c:pt>
                      <c:pt idx="2297">
                        <c:v>1.190359999999956E-4</c:v>
                      </c:pt>
                      <c:pt idx="2298">
                        <c:v>1.1536939999999798E-4</c:v>
                      </c:pt>
                      <c:pt idx="2299">
                        <c:v>1.2122599999999558E-4</c:v>
                      </c:pt>
                      <c:pt idx="2300">
                        <c:v>1.2652259999999319E-4</c:v>
                      </c:pt>
                      <c:pt idx="2301">
                        <c:v>1.2904479999999703E-4</c:v>
                      </c:pt>
                      <c:pt idx="2302">
                        <c:v>1.277103999999963E-4</c:v>
                      </c:pt>
                      <c:pt idx="2303">
                        <c:v>1.3024259999999319E-4</c:v>
                      </c:pt>
                      <c:pt idx="2304">
                        <c:v>1.2794819999999247E-4</c:v>
                      </c:pt>
                      <c:pt idx="2305">
                        <c:v>1.2566379999999871E-4</c:v>
                      </c:pt>
                      <c:pt idx="2306">
                        <c:v>1.2566379999999871E-4</c:v>
                      </c:pt>
                      <c:pt idx="2307">
                        <c:v>1.2399159999999486E-4</c:v>
                      </c:pt>
                      <c:pt idx="2308">
                        <c:v>1.2438159999999488E-4</c:v>
                      </c:pt>
                      <c:pt idx="2309">
                        <c:v>1.2337939999999798E-4</c:v>
                      </c:pt>
                      <c:pt idx="2310">
                        <c:v>1.2256719999999415E-4</c:v>
                      </c:pt>
                      <c:pt idx="2311">
                        <c:v>1.223249999999903E-4</c:v>
                      </c:pt>
                      <c:pt idx="2312">
                        <c:v>1.234749999999903E-4</c:v>
                      </c:pt>
                      <c:pt idx="2313">
                        <c:v>1.245249999999903E-4</c:v>
                      </c:pt>
                      <c:pt idx="2314">
                        <c:v>1.2300059999999653E-4</c:v>
                      </c:pt>
                      <c:pt idx="2315">
                        <c:v>1.210861999999958E-4</c:v>
                      </c:pt>
                      <c:pt idx="2316">
                        <c:v>1.2018399999999199E-4</c:v>
                      </c:pt>
                      <c:pt idx="2317">
                        <c:v>1.1798959999999818E-4</c:v>
                      </c:pt>
                      <c:pt idx="2318">
                        <c:v>1.1413299999999364E-4</c:v>
                      </c:pt>
                      <c:pt idx="2319">
                        <c:v>1.1442299999999366E-4</c:v>
                      </c:pt>
                      <c:pt idx="2320">
                        <c:v>1.1508299999999364E-4</c:v>
                      </c:pt>
                      <c:pt idx="2321">
                        <c:v>1.1556299999999364E-4</c:v>
                      </c:pt>
                      <c:pt idx="2322">
                        <c:v>1.1594299999999366E-4</c:v>
                      </c:pt>
                      <c:pt idx="2323">
                        <c:v>1.1808519999999053E-4</c:v>
                      </c:pt>
                      <c:pt idx="2324">
                        <c:v>1.1866519999999053E-4</c:v>
                      </c:pt>
                      <c:pt idx="2325">
                        <c:v>1.1833299999999364E-4</c:v>
                      </c:pt>
                      <c:pt idx="2326">
                        <c:v>1.1938299999999364E-4</c:v>
                      </c:pt>
                      <c:pt idx="2327">
                        <c:v>1.2042299999999364E-4</c:v>
                      </c:pt>
                      <c:pt idx="2328">
                        <c:v>1.2247519999999054E-4</c:v>
                      </c:pt>
                      <c:pt idx="2329">
                        <c:v>1.2452739999999437E-4</c:v>
                      </c:pt>
                      <c:pt idx="2330">
                        <c:v>1.2452739999999437E-4</c:v>
                      </c:pt>
                      <c:pt idx="2331">
                        <c:v>1.2314519999999054E-4</c:v>
                      </c:pt>
                      <c:pt idx="2332">
                        <c:v>1.2038079999999676E-4</c:v>
                      </c:pt>
                      <c:pt idx="2333">
                        <c:v>1.1594419999999219E-4</c:v>
                      </c:pt>
                      <c:pt idx="2334">
                        <c:v>1.1289979999999842E-4</c:v>
                      </c:pt>
                      <c:pt idx="2335">
                        <c:v>1.1022539999999077E-4</c:v>
                      </c:pt>
                      <c:pt idx="2336">
                        <c:v>1.0756099999999699E-4</c:v>
                      </c:pt>
                      <c:pt idx="2337">
                        <c:v>1.0626879999999314E-4</c:v>
                      </c:pt>
                      <c:pt idx="2338">
                        <c:v>1.0250219999999552E-4</c:v>
                      </c:pt>
                      <c:pt idx="2339">
                        <c:v>9.8355599999990965E-5</c:v>
                      </c:pt>
                      <c:pt idx="2340">
                        <c:v>9.521119999999025E-5</c:v>
                      </c:pt>
                      <c:pt idx="2341">
                        <c:v>9.3358999999993358E-5</c:v>
                      </c:pt>
                      <c:pt idx="2342">
                        <c:v>9.011459999999264E-5</c:v>
                      </c:pt>
                      <c:pt idx="2343">
                        <c:v>9.0404599999992653E-5</c:v>
                      </c:pt>
                      <c:pt idx="2344">
                        <c:v>9.3828999999993358E-5</c:v>
                      </c:pt>
                      <c:pt idx="2345">
                        <c:v>9.8935599999990989E-5</c:v>
                      </c:pt>
                      <c:pt idx="2346">
                        <c:v>1.0413219999999554E-4</c:v>
                      </c:pt>
                      <c:pt idx="2347">
                        <c:v>1.0903879999999314E-4</c:v>
                      </c:pt>
                      <c:pt idx="2348">
                        <c:v>1.1318539999999075E-4</c:v>
                      </c:pt>
                      <c:pt idx="2349">
                        <c:v>1.162297999999984E-4</c:v>
                      </c:pt>
                      <c:pt idx="2350">
                        <c:v>1.1456759999999458E-4</c:v>
                      </c:pt>
                      <c:pt idx="2351">
                        <c:v>1.142775999999946E-4</c:v>
                      </c:pt>
                      <c:pt idx="2352">
                        <c:v>1.1370759999999459E-4</c:v>
                      </c:pt>
                      <c:pt idx="2353">
                        <c:v>1.1256759999999459E-4</c:v>
                      </c:pt>
                      <c:pt idx="2354">
                        <c:v>1.0798319999999386E-4</c:v>
                      </c:pt>
                      <c:pt idx="2355">
                        <c:v>1.0212659999999624E-4</c:v>
                      </c:pt>
                      <c:pt idx="2356">
                        <c:v>9.6259999999998648E-5</c:v>
                      </c:pt>
                      <c:pt idx="2357">
                        <c:v>9.1585599999990973E-5</c:v>
                      </c:pt>
                      <c:pt idx="2358">
                        <c:v>8.6108999999993371E-5</c:v>
                      </c:pt>
                      <c:pt idx="2359">
                        <c:v>8.6531199999990245E-5</c:v>
                      </c:pt>
                      <c:pt idx="2360">
                        <c:v>8.5581199999990249E-5</c:v>
                      </c:pt>
                      <c:pt idx="2361">
                        <c:v>8.5913399999994081E-5</c:v>
                      </c:pt>
                      <c:pt idx="2362">
                        <c:v>8.8397799999994812E-5</c:v>
                      </c:pt>
                      <c:pt idx="2363">
                        <c:v>9.0872199999995521E-5</c:v>
                      </c:pt>
                      <c:pt idx="2364">
                        <c:v>9.4728799999993149E-5</c:v>
                      </c:pt>
                      <c:pt idx="2365">
                        <c:v>9.8785399999990755E-5</c:v>
                      </c:pt>
                      <c:pt idx="2366">
                        <c:v>1.0335419999999221E-4</c:v>
                      </c:pt>
                      <c:pt idx="2367">
                        <c:v>1.0516859999999293E-4</c:v>
                      </c:pt>
                      <c:pt idx="2368">
                        <c:v>1.0560079999999674E-4</c:v>
                      </c:pt>
                      <c:pt idx="2369">
                        <c:v>1.0593299999999363E-4</c:v>
                      </c:pt>
                      <c:pt idx="2370">
                        <c:v>1.0626519999999053E-4</c:v>
                      </c:pt>
                      <c:pt idx="2371">
                        <c:v>1.0802739999999438E-4</c:v>
                      </c:pt>
                      <c:pt idx="2372">
                        <c:v>1.0564299999999365E-4</c:v>
                      </c:pt>
                      <c:pt idx="2373">
                        <c:v>1.0168639999999602E-4</c:v>
                      </c:pt>
                      <c:pt idx="2374">
                        <c:v>9.6447599999994587E-5</c:v>
                      </c:pt>
                      <c:pt idx="2375">
                        <c:v>9.053879999999315E-5</c:v>
                      </c:pt>
                      <c:pt idx="2376">
                        <c:v>8.5532199999995522E-5</c:v>
                      </c:pt>
                      <c:pt idx="2377">
                        <c:v>8.6054399999992425E-5</c:v>
                      </c:pt>
                      <c:pt idx="2378">
                        <c:v>8.9298799999993142E-5</c:v>
                      </c:pt>
                      <c:pt idx="2379">
                        <c:v>9.4205399999990768E-5</c:v>
                      </c:pt>
                      <c:pt idx="2380">
                        <c:v>9.839979999999842E-5</c:v>
                      </c:pt>
                      <c:pt idx="2381">
                        <c:v>1.0259419999999219E-4</c:v>
                      </c:pt>
                      <c:pt idx="2382">
                        <c:v>1.0588639999999604E-4</c:v>
                      </c:pt>
                      <c:pt idx="2383">
                        <c:v>1.0526419999999219E-4</c:v>
                      </c:pt>
                      <c:pt idx="2384">
                        <c:v>1.0264759999999458E-4</c:v>
                      </c:pt>
                      <c:pt idx="2385">
                        <c:v>1.0021099999999697E-4</c:v>
                      </c:pt>
                      <c:pt idx="2386">
                        <c:v>9.6212199999995521E-5</c:v>
                      </c:pt>
                      <c:pt idx="2387">
                        <c:v>9.3975599999990983E-5</c:v>
                      </c:pt>
                      <c:pt idx="2388">
                        <c:v>9.4783399999994096E-5</c:v>
                      </c:pt>
                      <c:pt idx="2389">
                        <c:v>9.631339999999409E-5</c:v>
                      </c:pt>
                      <c:pt idx="2390">
                        <c:v>9.921559999999098E-5</c:v>
                      </c:pt>
                      <c:pt idx="2391">
                        <c:v>1.025077999999948E-4</c:v>
                      </c:pt>
                      <c:pt idx="2392">
                        <c:v>1.035577999999948E-4</c:v>
                      </c:pt>
                      <c:pt idx="2393">
                        <c:v>1.0693999999999865E-4</c:v>
                      </c:pt>
                      <c:pt idx="2394">
                        <c:v>1.0994219999999554E-4</c:v>
                      </c:pt>
                      <c:pt idx="2395">
                        <c:v>1.0998999999999864E-4</c:v>
                      </c:pt>
                      <c:pt idx="2396">
                        <c:v>1.1409439999999243E-4</c:v>
                      </c:pt>
                      <c:pt idx="2397">
                        <c:v>1.1552439999999243E-4</c:v>
                      </c:pt>
                      <c:pt idx="2398">
                        <c:v>1.1509219999999553E-4</c:v>
                      </c:pt>
                      <c:pt idx="2399">
                        <c:v>1.1356779999999482E-4</c:v>
                      </c:pt>
                      <c:pt idx="2400">
                        <c:v>1.1066119999999025E-4</c:v>
                      </c:pt>
                      <c:pt idx="2401">
                        <c:v>1.0490019999999191E-4</c:v>
                      </c:pt>
                      <c:pt idx="2402">
                        <c:v>1.0042139999999047E-4</c:v>
                      </c:pt>
                      <c:pt idx="2403">
                        <c:v>9.7324799999992851E-5</c:v>
                      </c:pt>
                      <c:pt idx="2404">
                        <c:v>9.494039999999215E-5</c:v>
                      </c:pt>
                      <c:pt idx="2405">
                        <c:v>9.6702599999995973E-5</c:v>
                      </c:pt>
                      <c:pt idx="2406">
                        <c:v>9.922479999999287E-5</c:v>
                      </c:pt>
                      <c:pt idx="2407">
                        <c:v>1.010869999999967E-4</c:v>
                      </c:pt>
                      <c:pt idx="2408">
                        <c:v>1.0079699999999668E-4</c:v>
                      </c:pt>
                      <c:pt idx="2409">
                        <c:v>1.0156699999999669E-4</c:v>
                      </c:pt>
                      <c:pt idx="2410">
                        <c:v>1.0251699999999669E-4</c:v>
                      </c:pt>
                      <c:pt idx="2411">
                        <c:v>1.0132479999999287E-4</c:v>
                      </c:pt>
                      <c:pt idx="2412">
                        <c:v>1.0218479999999286E-4</c:v>
                      </c:pt>
                      <c:pt idx="2413">
                        <c:v>1.0156259999999595E-4</c:v>
                      </c:pt>
                      <c:pt idx="2414">
                        <c:v>1.0423699999999672E-4</c:v>
                      </c:pt>
                      <c:pt idx="2415">
                        <c:v>1.053291999999936E-4</c:v>
                      </c:pt>
                      <c:pt idx="2416">
                        <c:v>1.0662139999999048E-4</c:v>
                      </c:pt>
                      <c:pt idx="2417">
                        <c:v>1.054291999999936E-4</c:v>
                      </c:pt>
                      <c:pt idx="2418">
                        <c:v>1.0847359999999429E-4</c:v>
                      </c:pt>
                      <c:pt idx="2419">
                        <c:v>1.0480699999999669E-4</c:v>
                      </c:pt>
                      <c:pt idx="2420">
                        <c:v>1.0114039999999216E-4</c:v>
                      </c:pt>
                      <c:pt idx="2421">
                        <c:v>9.8465999999998335E-5</c:v>
                      </c:pt>
                      <c:pt idx="2422">
                        <c:v>9.7895999999998359E-5</c:v>
                      </c:pt>
                      <c:pt idx="2423">
                        <c:v>9.4561599999990723E-5</c:v>
                      </c:pt>
                      <c:pt idx="2424">
                        <c:v>9.5563799999994533E-5</c:v>
                      </c:pt>
                      <c:pt idx="2425">
                        <c:v>9.5173799999994518E-5</c:v>
                      </c:pt>
                      <c:pt idx="2426">
                        <c:v>9.8418199999995262E-5</c:v>
                      </c:pt>
                      <c:pt idx="2427">
                        <c:v>9.8085999999998369E-5</c:v>
                      </c:pt>
                      <c:pt idx="2428">
                        <c:v>9.8945999999998358E-5</c:v>
                      </c:pt>
                      <c:pt idx="2429">
                        <c:v>9.7041599999990685E-5</c:v>
                      </c:pt>
                      <c:pt idx="2430">
                        <c:v>9.7991599999990681E-5</c:v>
                      </c:pt>
                      <c:pt idx="2431">
                        <c:v>9.4134999999993081E-5</c:v>
                      </c:pt>
                      <c:pt idx="2432">
                        <c:v>9.1460599999992366E-5</c:v>
                      </c:pt>
                      <c:pt idx="2433">
                        <c:v>8.9936199999998592E-5</c:v>
                      </c:pt>
                      <c:pt idx="2434">
                        <c:v>8.9893999999994772E-5</c:v>
                      </c:pt>
                      <c:pt idx="2435">
                        <c:v>9.1133999999994727E-5</c:v>
                      </c:pt>
                      <c:pt idx="2436">
                        <c:v>9.0601799999990944E-5</c:v>
                      </c:pt>
                      <c:pt idx="2437">
                        <c:v>9.4226199999998593E-5</c:v>
                      </c:pt>
                      <c:pt idx="2438">
                        <c:v>9.6800599999992366E-5</c:v>
                      </c:pt>
                      <c:pt idx="2439">
                        <c:v>9.8994999999993058E-5</c:v>
                      </c:pt>
                      <c:pt idx="2440">
                        <c:v>1.011893999999938E-4</c:v>
                      </c:pt>
                      <c:pt idx="2441">
                        <c:v>1.0929259999999596E-4</c:v>
                      </c:pt>
                      <c:pt idx="2442">
                        <c:v>1.1367139999999046E-4</c:v>
                      </c:pt>
                      <c:pt idx="2443">
                        <c:v>1.1768019999999193E-4</c:v>
                      </c:pt>
                      <c:pt idx="2444">
                        <c:v>1.1901459999999264E-4</c:v>
                      </c:pt>
                      <c:pt idx="2445">
                        <c:v>1.1748459999999262E-4</c:v>
                      </c:pt>
                      <c:pt idx="2446">
                        <c:v>1.1448239999999575E-4</c:v>
                      </c:pt>
                      <c:pt idx="2447">
                        <c:v>1.1095799999999504E-4</c:v>
                      </c:pt>
                      <c:pt idx="2448">
                        <c:v>1.0852579999999815E-4</c:v>
                      </c:pt>
                      <c:pt idx="2449">
                        <c:v>1.0856799999999503E-4</c:v>
                      </c:pt>
                      <c:pt idx="2450">
                        <c:v>1.0713799999999502E-4</c:v>
                      </c:pt>
                      <c:pt idx="2451">
                        <c:v>1.0719019999999192E-4</c:v>
                      </c:pt>
                      <c:pt idx="2452">
                        <c:v>1.1190119999999025E-4</c:v>
                      </c:pt>
                      <c:pt idx="2453">
                        <c:v>1.1561999999999863E-4</c:v>
                      </c:pt>
                      <c:pt idx="2454">
                        <c:v>1.1685439999999241E-4</c:v>
                      </c:pt>
                      <c:pt idx="2455">
                        <c:v>1.1809879999999314E-4</c:v>
                      </c:pt>
                      <c:pt idx="2456">
                        <c:v>1.1924319999999386E-4</c:v>
                      </c:pt>
                      <c:pt idx="2457">
                        <c:v>1.1599879999999314E-4</c:v>
                      </c:pt>
                      <c:pt idx="2458">
                        <c:v>1.1452659999999624E-4</c:v>
                      </c:pt>
                      <c:pt idx="2459">
                        <c:v>1.1147219999999553E-4</c:v>
                      </c:pt>
                      <c:pt idx="2460">
                        <c:v>1.0813779999999481E-4</c:v>
                      </c:pt>
                      <c:pt idx="2461">
                        <c:v>1.0518339999999408E-4</c:v>
                      </c:pt>
                      <c:pt idx="2462">
                        <c:v>1.0193899999999336E-4</c:v>
                      </c:pt>
                      <c:pt idx="2463">
                        <c:v>9.7122399999995741E-5</c:v>
                      </c:pt>
                      <c:pt idx="2464">
                        <c:v>9.6642399999995746E-5</c:v>
                      </c:pt>
                      <c:pt idx="2465">
                        <c:v>9.6552399999995738E-5</c:v>
                      </c:pt>
                      <c:pt idx="2466">
                        <c:v>9.569239999999575E-5</c:v>
                      </c:pt>
                      <c:pt idx="2467">
                        <c:v>9.3450199999991931E-5</c:v>
                      </c:pt>
                      <c:pt idx="2468">
                        <c:v>9.1407999999995029E-5</c:v>
                      </c:pt>
                      <c:pt idx="2469">
                        <c:v>9.0737999999995024E-5</c:v>
                      </c:pt>
                      <c:pt idx="2470">
                        <c:v>8.9877999999995035E-5</c:v>
                      </c:pt>
                      <c:pt idx="2471">
                        <c:v>9.0500199999991914E-5</c:v>
                      </c:pt>
                      <c:pt idx="2472">
                        <c:v>9.0732399999995743E-5</c:v>
                      </c:pt>
                      <c:pt idx="2473">
                        <c:v>8.9824599999992655E-5</c:v>
                      </c:pt>
                      <c:pt idx="2474">
                        <c:v>8.7344599999992638E-5</c:v>
                      </c:pt>
                      <c:pt idx="2475">
                        <c:v>8.9111199999990264E-5</c:v>
                      </c:pt>
                      <c:pt idx="2476">
                        <c:v>8.8725599999990991E-5</c:v>
                      </c:pt>
                      <c:pt idx="2477">
                        <c:v>8.8729999999998644E-5</c:v>
                      </c:pt>
                      <c:pt idx="2478">
                        <c:v>8.9674399999992421E-5</c:v>
                      </c:pt>
                      <c:pt idx="2479">
                        <c:v>9.0248799999993138E-5</c:v>
                      </c:pt>
                      <c:pt idx="2480">
                        <c:v>9.0823199999993855E-5</c:v>
                      </c:pt>
                      <c:pt idx="2481">
                        <c:v>9.2537599999994579E-5</c:v>
                      </c:pt>
                      <c:pt idx="2482">
                        <c:v>9.4251999999995302E-5</c:v>
                      </c:pt>
                      <c:pt idx="2483">
                        <c:v>9.8920799999996758E-5</c:v>
                      </c:pt>
                      <c:pt idx="2484">
                        <c:v>1.038795999999982E-4</c:v>
                      </c:pt>
                      <c:pt idx="2485">
                        <c:v>1.0421179999999509E-4</c:v>
                      </c:pt>
                      <c:pt idx="2486">
                        <c:v>1.0416399999999199E-4</c:v>
                      </c:pt>
                      <c:pt idx="2487">
                        <c:v>1.0420619999999581E-4</c:v>
                      </c:pt>
                      <c:pt idx="2488">
                        <c:v>1.001117999999951E-4</c:v>
                      </c:pt>
                      <c:pt idx="2489">
                        <c:v>9.6297399999994353E-5</c:v>
                      </c:pt>
                      <c:pt idx="2490">
                        <c:v>9.2392999999993652E-5</c:v>
                      </c:pt>
                      <c:pt idx="2491">
                        <c:v>8.8858599999992922E-5</c:v>
                      </c:pt>
                      <c:pt idx="2492">
                        <c:v>8.543419999999219E-5</c:v>
                      </c:pt>
                      <c:pt idx="2493">
                        <c:v>8.7528599999992933E-5</c:v>
                      </c:pt>
                      <c:pt idx="2494">
                        <c:v>8.943299999999364E-5</c:v>
                      </c:pt>
                      <c:pt idx="2495">
                        <c:v>9.0625199999990548E-5</c:v>
                      </c:pt>
                      <c:pt idx="2496">
                        <c:v>9.5773999999991972E-5</c:v>
                      </c:pt>
                      <c:pt idx="2497">
                        <c:v>9.9060599999996535E-5</c:v>
                      </c:pt>
                      <c:pt idx="2498">
                        <c:v>1.0234719999999413E-4</c:v>
                      </c:pt>
                      <c:pt idx="2499">
                        <c:v>1.0682599999999558E-4</c:v>
                      </c:pt>
                      <c:pt idx="2500">
                        <c:v>1.0677819999999248E-4</c:v>
                      </c:pt>
                      <c:pt idx="2501">
                        <c:v>1.0821259999999321E-4</c:v>
                      </c:pt>
                      <c:pt idx="2502">
                        <c:v>1.0863479999999702E-4</c:v>
                      </c:pt>
                      <c:pt idx="2503">
                        <c:v>1.0811699999999392E-4</c:v>
                      </c:pt>
                      <c:pt idx="2504">
                        <c:v>1.0510479999999704E-4</c:v>
                      </c:pt>
                      <c:pt idx="2505">
                        <c:v>1.0605919999999081E-4</c:v>
                      </c:pt>
                      <c:pt idx="2506">
                        <c:v>1.0424919999999082E-4</c:v>
                      </c:pt>
                      <c:pt idx="2507">
                        <c:v>1.0520359999999847E-4</c:v>
                      </c:pt>
                      <c:pt idx="2508">
                        <c:v>1.0296139999999465E-4</c:v>
                      </c:pt>
                      <c:pt idx="2509">
                        <c:v>9.7716999999993915E-5</c:v>
                      </c:pt>
                      <c:pt idx="2510">
                        <c:v>9.4524799999997039E-5</c:v>
                      </c:pt>
                      <c:pt idx="2511">
                        <c:v>9.0852599999993202E-5</c:v>
                      </c:pt>
                      <c:pt idx="2512">
                        <c:v>8.4415999999995581E-5</c:v>
                      </c:pt>
                      <c:pt idx="2513">
                        <c:v>8.0653799999998703E-5</c:v>
                      </c:pt>
                      <c:pt idx="2514">
                        <c:v>7.9413799999998694E-5</c:v>
                      </c:pt>
                      <c:pt idx="2515">
                        <c:v>7.8505999999995579E-5</c:v>
                      </c:pt>
                      <c:pt idx="2516">
                        <c:v>7.8980399999996321E-5</c:v>
                      </c:pt>
                      <c:pt idx="2517">
                        <c:v>8.0736999999993925E-5</c:v>
                      </c:pt>
                      <c:pt idx="2518">
                        <c:v>8.2503599999998462E-5</c:v>
                      </c:pt>
                      <c:pt idx="2519">
                        <c:v>8.3790199999996093E-5</c:v>
                      </c:pt>
                      <c:pt idx="2520">
                        <c:v>8.455459999999682E-5</c:v>
                      </c:pt>
                      <c:pt idx="2521">
                        <c:v>8.431679999999371E-5</c:v>
                      </c:pt>
                      <c:pt idx="2522">
                        <c:v>8.1404599999996798E-5</c:v>
                      </c:pt>
                      <c:pt idx="2523">
                        <c:v>7.764239999999298E-5</c:v>
                      </c:pt>
                      <c:pt idx="2524">
                        <c:v>7.6302399999992969E-5</c:v>
                      </c:pt>
                      <c:pt idx="2525">
                        <c:v>8.0111199999994436E-5</c:v>
                      </c:pt>
                      <c:pt idx="2526">
                        <c:v>8.4932199999992769E-5</c:v>
                      </c:pt>
                      <c:pt idx="2527">
                        <c:v>9.1025399999994936E-5</c:v>
                      </c:pt>
                      <c:pt idx="2528">
                        <c:v>9.5646399999993264E-5</c:v>
                      </c:pt>
                      <c:pt idx="2529">
                        <c:v>1.0026739999999853E-4</c:v>
                      </c:pt>
                      <c:pt idx="2530">
                        <c:v>9.8557399999998522E-5</c:v>
                      </c:pt>
                      <c:pt idx="2531">
                        <c:v>9.6357399999998523E-5</c:v>
                      </c:pt>
                      <c:pt idx="2532">
                        <c:v>9.5649599999995412E-5</c:v>
                      </c:pt>
                      <c:pt idx="2533">
                        <c:v>9.4599599999995427E-5</c:v>
                      </c:pt>
                      <c:pt idx="2534">
                        <c:v>9.3881799999992322E-5</c:v>
                      </c:pt>
                      <c:pt idx="2535">
                        <c:v>9.1781799999992312E-5</c:v>
                      </c:pt>
                      <c:pt idx="2536">
                        <c:v>9.016179999999231E-5</c:v>
                      </c:pt>
                      <c:pt idx="2537">
                        <c:v>8.7159599999995431E-5</c:v>
                      </c:pt>
                      <c:pt idx="2538">
                        <c:v>8.577179999999232E-5</c:v>
                      </c:pt>
                      <c:pt idx="2539">
                        <c:v>8.5443999999996141E-5</c:v>
                      </c:pt>
                      <c:pt idx="2540">
                        <c:v>8.4346199999993043E-5</c:v>
                      </c:pt>
                      <c:pt idx="2541">
                        <c:v>8.7964999999994486E-5</c:v>
                      </c:pt>
                      <c:pt idx="2542">
                        <c:v>9.1915999999992823E-5</c:v>
                      </c:pt>
                      <c:pt idx="2543">
                        <c:v>9.3492599999990425E-5</c:v>
                      </c:pt>
                      <c:pt idx="2544">
                        <c:v>9.7823599999995707E-5</c:v>
                      </c:pt>
                      <c:pt idx="2545">
                        <c:v>1.0292459999999404E-4</c:v>
                      </c:pt>
                      <c:pt idx="2546">
                        <c:v>1.0387899999999477E-4</c:v>
                      </c:pt>
                      <c:pt idx="2547">
                        <c:v>1.0450119999999859E-4</c:v>
                      </c:pt>
                      <c:pt idx="2548">
                        <c:v>1.0421119999999859E-4</c:v>
                      </c:pt>
                      <c:pt idx="2549">
                        <c:v>1.0225899999999477E-4</c:v>
                      </c:pt>
                      <c:pt idx="2550">
                        <c:v>1.0139899999999476E-4</c:v>
                      </c:pt>
                      <c:pt idx="2551">
                        <c:v>1.0034899999999477E-4</c:v>
                      </c:pt>
                      <c:pt idx="2552">
                        <c:v>9.9108999999994758E-5</c:v>
                      </c:pt>
                      <c:pt idx="2553">
                        <c:v>1.0182559999999238E-4</c:v>
                      </c:pt>
                      <c:pt idx="2554">
                        <c:v>1.0483219999999693E-4</c:v>
                      </c:pt>
                      <c:pt idx="2555">
                        <c:v>1.0811879999999454E-4</c:v>
                      </c:pt>
                      <c:pt idx="2556">
                        <c:v>1.1021319999999527E-4</c:v>
                      </c:pt>
                      <c:pt idx="2557">
                        <c:v>1.1249759999999598E-4</c:v>
                      </c:pt>
                      <c:pt idx="2558">
                        <c:v>1.1387979999999287E-4</c:v>
                      </c:pt>
                      <c:pt idx="2559">
                        <c:v>1.1517199999999671E-4</c:v>
                      </c:pt>
                      <c:pt idx="2560">
                        <c:v>1.1707639999999049E-4</c:v>
                      </c:pt>
                      <c:pt idx="2561">
                        <c:v>1.1759859999999432E-4</c:v>
                      </c:pt>
                      <c:pt idx="2562">
                        <c:v>1.1870079999999814E-4</c:v>
                      </c:pt>
                      <c:pt idx="2563">
                        <c:v>1.1841079999999814E-4</c:v>
                      </c:pt>
                      <c:pt idx="2564">
                        <c:v>1.1960299999999504E-4</c:v>
                      </c:pt>
                      <c:pt idx="2565">
                        <c:v>1.146441999999936E-4</c:v>
                      </c:pt>
                      <c:pt idx="2566">
                        <c:v>1.1016539999999215E-4</c:v>
                      </c:pt>
                      <c:pt idx="2567">
                        <c:v>1.0511659999999071E-4</c:v>
                      </c:pt>
                      <c:pt idx="2568">
                        <c:v>1.003477999999962E-4</c:v>
                      </c:pt>
                      <c:pt idx="2569">
                        <c:v>9.5578999999994756E-5</c:v>
                      </c:pt>
                      <c:pt idx="2570">
                        <c:v>9.4966799999990934E-5</c:v>
                      </c:pt>
                      <c:pt idx="2571">
                        <c:v>9.5488999999994762E-5</c:v>
                      </c:pt>
                      <c:pt idx="2572">
                        <c:v>9.5821199999998594E-5</c:v>
                      </c:pt>
                      <c:pt idx="2573">
                        <c:v>9.4201199999998593E-5</c:v>
                      </c:pt>
                      <c:pt idx="2574">
                        <c:v>9.2291199999998592E-5</c:v>
                      </c:pt>
                      <c:pt idx="2575">
                        <c:v>9.5909999999993097E-5</c:v>
                      </c:pt>
                      <c:pt idx="2576">
                        <c:v>9.9818799999994539E-5</c:v>
                      </c:pt>
                      <c:pt idx="2577">
                        <c:v>1.056319999999967E-4</c:v>
                      </c:pt>
                      <c:pt idx="2578">
                        <c:v>1.1282739999999577E-4</c:v>
                      </c:pt>
                      <c:pt idx="2579">
                        <c:v>1.1893059999999099E-4</c:v>
                      </c:pt>
                      <c:pt idx="2580">
                        <c:v>1.2040719999999554E-4</c:v>
                      </c:pt>
                      <c:pt idx="2581">
                        <c:v>1.2117159999999627E-4</c:v>
                      </c:pt>
                      <c:pt idx="2582">
                        <c:v>1.2159379999999316E-4</c:v>
                      </c:pt>
                      <c:pt idx="2583">
                        <c:v>1.2054379999999316E-4</c:v>
                      </c:pt>
                      <c:pt idx="2584">
                        <c:v>1.1849159999999626E-4</c:v>
                      </c:pt>
                      <c:pt idx="2585">
                        <c:v>1.1415499999999865E-4</c:v>
                      </c:pt>
                      <c:pt idx="2586">
                        <c:v>1.1339499999999865E-4</c:v>
                      </c:pt>
                      <c:pt idx="2587">
                        <c:v>1.079183999999941E-4</c:v>
                      </c:pt>
                      <c:pt idx="2588">
                        <c:v>1.0281179999999649E-4</c:v>
                      </c:pt>
                      <c:pt idx="2589">
                        <c:v>9.9999599999992645E-5</c:v>
                      </c:pt>
                      <c:pt idx="2590">
                        <c:v>1.040983999999941E-4</c:v>
                      </c:pt>
                      <c:pt idx="2591">
                        <c:v>1.0357059999999099E-4</c:v>
                      </c:pt>
                      <c:pt idx="2592">
                        <c:v>1.0915159999999626E-4</c:v>
                      </c:pt>
                      <c:pt idx="2593">
                        <c:v>1.145325999999946E-4</c:v>
                      </c:pt>
                      <c:pt idx="2594">
                        <c:v>1.1863139999999604E-4</c:v>
                      </c:pt>
                      <c:pt idx="2595">
                        <c:v>1.1396699999999531E-4</c:v>
                      </c:pt>
                      <c:pt idx="2596">
                        <c:v>1.0915039999999077E-4</c:v>
                      </c:pt>
                      <c:pt idx="2597">
                        <c:v>1.0423379999999316E-4</c:v>
                      </c:pt>
                      <c:pt idx="2598">
                        <c:v>1.0003939999999243E-4</c:v>
                      </c:pt>
                      <c:pt idx="2599">
                        <c:v>9.6567199999995541E-5</c:v>
                      </c:pt>
                      <c:pt idx="2600">
                        <c:v>9.8613799999993157E-5</c:v>
                      </c:pt>
                      <c:pt idx="2601">
                        <c:v>9.8898199999993875E-5</c:v>
                      </c:pt>
                      <c:pt idx="2602">
                        <c:v>1.0046479999999844E-4</c:v>
                      </c:pt>
                      <c:pt idx="2603">
                        <c:v>1.0280139999999604E-4</c:v>
                      </c:pt>
                      <c:pt idx="2604">
                        <c:v>1.0137139999999605E-4</c:v>
                      </c:pt>
                      <c:pt idx="2605">
                        <c:v>1.0023139999999604E-4</c:v>
                      </c:pt>
                      <c:pt idx="2606">
                        <c:v>9.6316999999995317E-5</c:v>
                      </c:pt>
                      <c:pt idx="2607">
                        <c:v>9.2032599999994596E-5</c:v>
                      </c:pt>
                      <c:pt idx="2608">
                        <c:v>8.7838199999993883E-5</c:v>
                      </c:pt>
                      <c:pt idx="2609">
                        <c:v>8.779039999999077E-5</c:v>
                      </c:pt>
                      <c:pt idx="2610">
                        <c:v>8.7642599999994593E-5</c:v>
                      </c:pt>
                      <c:pt idx="2611">
                        <c:v>8.892919999999221E-5</c:v>
                      </c:pt>
                      <c:pt idx="2612">
                        <c:v>9.0785799999996768E-5</c:v>
                      </c:pt>
                      <c:pt idx="2613">
                        <c:v>9.3934599999998211E-5</c:v>
                      </c:pt>
                      <c:pt idx="2614">
                        <c:v>9.33067999999951E-5</c:v>
                      </c:pt>
                      <c:pt idx="2615">
                        <c:v>9.2978999999991996E-5</c:v>
                      </c:pt>
                      <c:pt idx="2616">
                        <c:v>9.3881199999995817E-5</c:v>
                      </c:pt>
                      <c:pt idx="2617">
                        <c:v>9.4403399999992707E-5</c:v>
                      </c:pt>
                      <c:pt idx="2618">
                        <c:v>9.4645599999996545E-5</c:v>
                      </c:pt>
                      <c:pt idx="2619">
                        <c:v>9.3405599999996536E-5</c:v>
                      </c:pt>
                      <c:pt idx="2620">
                        <c:v>9.2065599999996539E-5</c:v>
                      </c:pt>
                      <c:pt idx="2621">
                        <c:v>8.9923399999992709E-5</c:v>
                      </c:pt>
                      <c:pt idx="2622">
                        <c:v>8.6968999999991991E-5</c:v>
                      </c:pt>
                      <c:pt idx="2623">
                        <c:v>8.4394599999998204E-5</c:v>
                      </c:pt>
                      <c:pt idx="2624">
                        <c:v>8.2722399999994375E-5</c:v>
                      </c:pt>
                      <c:pt idx="2625">
                        <c:v>8.1150199999990548E-5</c:v>
                      </c:pt>
                      <c:pt idx="2626">
                        <c:v>8.3634599999998205E-5</c:v>
                      </c:pt>
                      <c:pt idx="2627">
                        <c:v>8.3866799999995095E-5</c:v>
                      </c:pt>
                      <c:pt idx="2628">
                        <c:v>8.4108999999991994E-5</c:v>
                      </c:pt>
                      <c:pt idx="2629">
                        <c:v>8.3528999999991997E-5</c:v>
                      </c:pt>
                      <c:pt idx="2630">
                        <c:v>8.5723399999992715E-5</c:v>
                      </c:pt>
                      <c:pt idx="2631">
                        <c:v>8.9199999999990323E-5</c:v>
                      </c:pt>
                      <c:pt idx="2632">
                        <c:v>9.2496599999994882E-5</c:v>
                      </c:pt>
                      <c:pt idx="2633">
                        <c:v>9.7545399999996317E-5</c:v>
                      </c:pt>
                      <c:pt idx="2634">
                        <c:v>1.0074199999999393E-4</c:v>
                      </c:pt>
                      <c:pt idx="2635">
                        <c:v>1.0493079999999538E-4</c:v>
                      </c:pt>
                      <c:pt idx="2636">
                        <c:v>1.0360079999999538E-4</c:v>
                      </c:pt>
                      <c:pt idx="2637">
                        <c:v>1.07267399999993E-4</c:v>
                      </c:pt>
                      <c:pt idx="2638">
                        <c:v>1.1055399999999061E-4</c:v>
                      </c:pt>
                      <c:pt idx="2639">
                        <c:v>1.1432059999999515E-4</c:v>
                      </c:pt>
                      <c:pt idx="2640">
                        <c:v>1.1689499999999588E-4</c:v>
                      </c:pt>
                      <c:pt idx="2641">
                        <c:v>1.2232379999999038E-4</c:v>
                      </c:pt>
                      <c:pt idx="2642">
                        <c:v>1.2223379999999037E-4</c:v>
                      </c:pt>
                      <c:pt idx="2643">
                        <c:v>1.2075159999999349E-4</c:v>
                      </c:pt>
                      <c:pt idx="2644">
                        <c:v>1.1741719999999277E-4</c:v>
                      </c:pt>
                      <c:pt idx="2645">
                        <c:v>1.1427279999999205E-4</c:v>
                      </c:pt>
                      <c:pt idx="2646">
                        <c:v>1.0974619999999443E-4</c:v>
                      </c:pt>
                      <c:pt idx="2647">
                        <c:v>1.0936619999999444E-4</c:v>
                      </c:pt>
                      <c:pt idx="2648">
                        <c:v>1.1064839999999827E-4</c:v>
                      </c:pt>
                      <c:pt idx="2649">
                        <c:v>1.1112839999999826E-4</c:v>
                      </c:pt>
                      <c:pt idx="2650">
                        <c:v>1.1436279999999205E-4</c:v>
                      </c:pt>
                      <c:pt idx="2651">
                        <c:v>1.1613499999999588E-4</c:v>
                      </c:pt>
                      <c:pt idx="2652">
                        <c:v>1.1651499999999589E-4</c:v>
                      </c:pt>
                      <c:pt idx="2653">
                        <c:v>1.1337059999999516E-4</c:v>
                      </c:pt>
                      <c:pt idx="2654">
                        <c:v>1.1002619999999444E-4</c:v>
                      </c:pt>
                      <c:pt idx="2655">
                        <c:v>1.0660179999999372E-4</c:v>
                      </c:pt>
                      <c:pt idx="2656">
                        <c:v>1.0306739999999299E-4</c:v>
                      </c:pt>
                      <c:pt idx="2657">
                        <c:v>9.8060799999995373E-5</c:v>
                      </c:pt>
                      <c:pt idx="2658">
                        <c:v>9.7590799999995386E-5</c:v>
                      </c:pt>
                      <c:pt idx="2659">
                        <c:v>9.5638599999998492E-5</c:v>
                      </c:pt>
                      <c:pt idx="2660">
                        <c:v>9.3396399999994659E-5</c:v>
                      </c:pt>
                      <c:pt idx="2661">
                        <c:v>9.0584199999990824E-5</c:v>
                      </c:pt>
                      <c:pt idx="2662">
                        <c:v>8.7861999999993935E-5</c:v>
                      </c:pt>
                      <c:pt idx="2663">
                        <c:v>8.7524199999990823E-5</c:v>
                      </c:pt>
                      <c:pt idx="2664">
                        <c:v>8.7286399999994652E-5</c:v>
                      </c:pt>
                      <c:pt idx="2665">
                        <c:v>8.9242999999992274E-5</c:v>
                      </c:pt>
                      <c:pt idx="2666">
                        <c:v>9.0477399999992989E-5</c:v>
                      </c:pt>
                      <c:pt idx="2667">
                        <c:v>9.272399999999061E-5</c:v>
                      </c:pt>
                      <c:pt idx="2668">
                        <c:v>9.2576199999994433E-5</c:v>
                      </c:pt>
                      <c:pt idx="2669">
                        <c:v>9.3720599999995153E-5</c:v>
                      </c:pt>
                      <c:pt idx="2670">
                        <c:v>9.8389399999996609E-5</c:v>
                      </c:pt>
                      <c:pt idx="2671">
                        <c:v>1.0305819999999804E-4</c:v>
                      </c:pt>
                      <c:pt idx="2672">
                        <c:v>1.0449259999999183E-4</c:v>
                      </c:pt>
                      <c:pt idx="2673">
                        <c:v>1.0720919999999638E-4</c:v>
                      </c:pt>
                      <c:pt idx="2674">
                        <c:v>1.0725139999999327E-4</c:v>
                      </c:pt>
                      <c:pt idx="2675">
                        <c:v>1.0462919999999637E-4</c:v>
                      </c:pt>
                      <c:pt idx="2676">
                        <c:v>1.0191699999999255E-4</c:v>
                      </c:pt>
                      <c:pt idx="2677">
                        <c:v>1.0281919999999639E-4</c:v>
                      </c:pt>
                      <c:pt idx="2678">
                        <c:v>1.0453359999999711E-4</c:v>
                      </c:pt>
                      <c:pt idx="2679">
                        <c:v>1.0754019999999472E-4</c:v>
                      </c:pt>
                      <c:pt idx="2680">
                        <c:v>1.1053679999999233E-4</c:v>
                      </c:pt>
                      <c:pt idx="2681">
                        <c:v>1.1249339999999688E-4</c:v>
                      </c:pt>
                      <c:pt idx="2682">
                        <c:v>1.1296779999999065E-4</c:v>
                      </c:pt>
                      <c:pt idx="2683">
                        <c:v>1.1281999999999449E-4</c:v>
                      </c:pt>
                      <c:pt idx="2684">
                        <c:v>1.0953779999999067E-4</c:v>
                      </c:pt>
                      <c:pt idx="2685">
                        <c:v>1.0772779999999066E-4</c:v>
                      </c:pt>
                      <c:pt idx="2686">
                        <c:v>1.0686779999999067E-4</c:v>
                      </c:pt>
                      <c:pt idx="2687">
                        <c:v>1.0562779999999066E-4</c:v>
                      </c:pt>
                      <c:pt idx="2688">
                        <c:v>1.0409779999999067E-4</c:v>
                      </c:pt>
                      <c:pt idx="2689">
                        <c:v>1.0166559999999378E-4</c:v>
                      </c:pt>
                      <c:pt idx="2690">
                        <c:v>9.6468999999996165E-5</c:v>
                      </c:pt>
                      <c:pt idx="2691">
                        <c:v>9.2042399999998548E-5</c:v>
                      </c:pt>
                      <c:pt idx="2692">
                        <c:v>8.6703599999997101E-5</c:v>
                      </c:pt>
                      <c:pt idx="2693">
                        <c:v>8.0652599999991829E-5</c:v>
                      </c:pt>
                      <c:pt idx="2694">
                        <c:v>7.636379999999038E-5</c:v>
                      </c:pt>
                      <c:pt idx="2695">
                        <c:v>7.4217199999992761E-5</c:v>
                      </c:pt>
                      <c:pt idx="2696">
                        <c:v>7.2972799999992052E-5</c:v>
                      </c:pt>
                      <c:pt idx="2697">
                        <c:v>7.4602799999992048E-5</c:v>
                      </c:pt>
                      <c:pt idx="2698">
                        <c:v>8.1371599999993487E-5</c:v>
                      </c:pt>
                      <c:pt idx="2699">
                        <c:v>8.7750399999994937E-5</c:v>
                      </c:pt>
                      <c:pt idx="2700">
                        <c:v>9.2476999999992549E-5</c:v>
                      </c:pt>
                      <c:pt idx="2701">
                        <c:v>9.73835999999971E-5</c:v>
                      </c:pt>
                      <c:pt idx="2702">
                        <c:v>1.0062799999999088E-4</c:v>
                      </c:pt>
                      <c:pt idx="2703">
                        <c:v>9.9715799999993988E-5</c:v>
                      </c:pt>
                      <c:pt idx="2704">
                        <c:v>1.00195799999994E-4</c:v>
                      </c:pt>
                      <c:pt idx="2705">
                        <c:v>1.0176799999999088E-4</c:v>
                      </c:pt>
                      <c:pt idx="2706">
                        <c:v>1.0443239999999854E-4</c:v>
                      </c:pt>
                      <c:pt idx="2707">
                        <c:v>1.0877899999999616E-4</c:v>
                      </c:pt>
                      <c:pt idx="2708">
                        <c:v>1.1220339999999688E-4</c:v>
                      </c:pt>
                      <c:pt idx="2709">
                        <c:v>1.1297339999999687E-4</c:v>
                      </c:pt>
                      <c:pt idx="2710">
                        <c:v>1.1373339999999689E-4</c:v>
                      </c:pt>
                      <c:pt idx="2711">
                        <c:v>1.1082679999999233E-4</c:v>
                      </c:pt>
                      <c:pt idx="2712">
                        <c:v>1.0840019999999471E-4</c:v>
                      </c:pt>
                      <c:pt idx="2713">
                        <c:v>1.0558359999999711E-4</c:v>
                      </c:pt>
                      <c:pt idx="2714">
                        <c:v>1.0424919999999638E-4</c:v>
                      </c:pt>
                      <c:pt idx="2715">
                        <c:v>1.0282479999999565E-4</c:v>
                      </c:pt>
                      <c:pt idx="2716">
                        <c:v>1.0406479999999565E-4</c:v>
                      </c:pt>
                      <c:pt idx="2717">
                        <c:v>1.0639699999999255E-4</c:v>
                      </c:pt>
                      <c:pt idx="2718">
                        <c:v>1.0725699999999255E-4</c:v>
                      </c:pt>
                      <c:pt idx="2719">
                        <c:v>1.0820699999999255E-4</c:v>
                      </c:pt>
                      <c:pt idx="2720">
                        <c:v>1.0925699999999255E-4</c:v>
                      </c:pt>
                      <c:pt idx="2721">
                        <c:v>1.0892479999999565E-4</c:v>
                      </c:pt>
                      <c:pt idx="2722">
                        <c:v>1.0830259999999182E-4</c:v>
                      </c:pt>
                      <c:pt idx="2723">
                        <c:v>1.0769039999999494E-4</c:v>
                      </c:pt>
                      <c:pt idx="2724">
                        <c:v>1.0649819999999804E-4</c:v>
                      </c:pt>
                      <c:pt idx="2725">
                        <c:v>1.0649819999999804E-4</c:v>
                      </c:pt>
                      <c:pt idx="2726">
                        <c:v>1.0206159999999349E-4</c:v>
                      </c:pt>
                      <c:pt idx="2727">
                        <c:v>9.9197199999992769E-5</c:v>
                      </c:pt>
                      <c:pt idx="2728">
                        <c:v>9.653279999999205E-5</c:v>
                      </c:pt>
                      <c:pt idx="2729">
                        <c:v>9.582059999999515E-5</c:v>
                      </c:pt>
                      <c:pt idx="2730">
                        <c:v>9.3726199999994434E-5</c:v>
                      </c:pt>
                      <c:pt idx="2731">
                        <c:v>9.5868399999998264E-5</c:v>
                      </c:pt>
                      <c:pt idx="2732">
                        <c:v>9.6438399999998267E-5</c:v>
                      </c:pt>
                      <c:pt idx="2733">
                        <c:v>9.7968399999998274E-5</c:v>
                      </c:pt>
                      <c:pt idx="2734">
                        <c:v>9.7916199999994433E-5</c:v>
                      </c:pt>
                      <c:pt idx="2735">
                        <c:v>9.7963999999990607E-5</c:v>
                      </c:pt>
                      <c:pt idx="2736">
                        <c:v>9.9773999999990605E-5</c:v>
                      </c:pt>
                      <c:pt idx="2737">
                        <c:v>1.0159399999999061E-4</c:v>
                      </c:pt>
                      <c:pt idx="2738">
                        <c:v>1.0568839999999826E-4</c:v>
                      </c:pt>
                      <c:pt idx="2739">
                        <c:v>1.0902279999999205E-4</c:v>
                      </c:pt>
                      <c:pt idx="2740">
                        <c:v>1.1226719999999276E-4</c:v>
                      </c:pt>
                      <c:pt idx="2741">
                        <c:v>1.1907819999999805E-4</c:v>
                      </c:pt>
                      <c:pt idx="2742">
                        <c:v>1.2451699999999256E-4</c:v>
                      </c:pt>
                      <c:pt idx="2743">
                        <c:v>1.2928579999999399E-4</c:v>
                      </c:pt>
                      <c:pt idx="2744">
                        <c:v>1.3471459999999543E-4</c:v>
                      </c:pt>
                      <c:pt idx="2745">
                        <c:v>1.3685679999999234E-4</c:v>
                      </c:pt>
                      <c:pt idx="2746">
                        <c:v>1.2804139999999327E-4</c:v>
                      </c:pt>
                      <c:pt idx="2747">
                        <c:v>1.1922599999999421E-4</c:v>
                      </c:pt>
                      <c:pt idx="2748">
                        <c:v>1.0902839999999827E-4</c:v>
                      </c:pt>
                      <c:pt idx="2749">
                        <c:v>9.8450799999995375E-5</c:v>
                      </c:pt>
                      <c:pt idx="2750">
                        <c:v>9.1149799999997038E-5</c:v>
                      </c:pt>
                      <c:pt idx="2751">
                        <c:v>9.1059799999997044E-5</c:v>
                      </c:pt>
                      <c:pt idx="2752">
                        <c:v>9.1059799999997044E-5</c:v>
                      </c:pt>
                      <c:pt idx="2753">
                        <c:v>9.3724199999990825E-5</c:v>
                      </c:pt>
                      <c:pt idx="2754">
                        <c:v>9.5876399999994663E-5</c:v>
                      </c:pt>
                      <c:pt idx="2755">
                        <c:v>9.8018599999998493E-5</c:v>
                      </c:pt>
                      <c:pt idx="2756">
                        <c:v>1.026451999999961E-4</c:v>
                      </c:pt>
                      <c:pt idx="2757">
                        <c:v>1.0698179999999371E-4</c:v>
                      </c:pt>
                      <c:pt idx="2758">
                        <c:v>1.1012619999999444E-4</c:v>
                      </c:pt>
                      <c:pt idx="2759">
                        <c:v>1.183193999999966E-4</c:v>
                      </c:pt>
                      <c:pt idx="2760">
                        <c:v>1.2227599999999422E-4</c:v>
                      </c:pt>
                      <c:pt idx="2761">
                        <c:v>1.2633259999999183E-4</c:v>
                      </c:pt>
                      <c:pt idx="2762">
                        <c:v>1.2918699999999255E-4</c:v>
                      </c:pt>
                      <c:pt idx="2763">
                        <c:v>1.2918699999999255E-4</c:v>
                      </c:pt>
                      <c:pt idx="2764">
                        <c:v>1.2771479999999566E-4</c:v>
                      </c:pt>
                      <c:pt idx="2765">
                        <c:v>1.2642259999999183E-4</c:v>
                      </c:pt>
                      <c:pt idx="2766">
                        <c:v>1.2227599999999422E-4</c:v>
                      </c:pt>
                      <c:pt idx="2767">
                        <c:v>1.1999159999999349E-4</c:v>
                      </c:pt>
                      <c:pt idx="2768">
                        <c:v>1.1770719999999277E-4</c:v>
                      </c:pt>
                      <c:pt idx="2769">
                        <c:v>1.1551279999999205E-4</c:v>
                      </c:pt>
                      <c:pt idx="2770">
                        <c:v>1.1432059999999515E-4</c:v>
                      </c:pt>
                      <c:pt idx="2771">
                        <c:v>1.1560279999999206E-4</c:v>
                      </c:pt>
                      <c:pt idx="2772">
                        <c:v>1.2194379999999039E-4</c:v>
                      </c:pt>
                      <c:pt idx="2773">
                        <c:v>1.2365819999999805E-4</c:v>
                      </c:pt>
                      <c:pt idx="2774">
                        <c:v>1.2390039999999494E-4</c:v>
                      </c:pt>
                      <c:pt idx="2775">
                        <c:v>1.2385259999999184E-4</c:v>
                      </c:pt>
                      <c:pt idx="2776">
                        <c:v>1.2232259999999181E-4</c:v>
                      </c:pt>
                      <c:pt idx="2777">
                        <c:v>1.1389159999999349E-4</c:v>
                      </c:pt>
                      <c:pt idx="2778">
                        <c:v>1.128415999999935E-4</c:v>
                      </c:pt>
                      <c:pt idx="2779">
                        <c:v>1.115015999999935E-4</c:v>
                      </c:pt>
                      <c:pt idx="2780">
                        <c:v>1.1350599999999422E-4</c:v>
                      </c:pt>
                      <c:pt idx="2781">
                        <c:v>1.1717259999999182E-4</c:v>
                      </c:pt>
                      <c:pt idx="2782">
                        <c:v>1.1936699999999254E-4</c:v>
                      </c:pt>
                      <c:pt idx="2783">
                        <c:v>1.2294359999999709E-4</c:v>
                      </c:pt>
                      <c:pt idx="2784">
                        <c:v>1.2680019999999472E-4</c:v>
                      </c:pt>
                      <c:pt idx="2785">
                        <c:v>1.2870459999999543E-4</c:v>
                      </c:pt>
                      <c:pt idx="2786">
                        <c:v>1.2746459999999545E-4</c:v>
                      </c:pt>
                      <c:pt idx="2787">
                        <c:v>1.2908899999999616E-4</c:v>
                      </c:pt>
                      <c:pt idx="2788">
                        <c:v>1.2932119999999305E-4</c:v>
                      </c:pt>
                      <c:pt idx="2789">
                        <c:v>1.2679899999999615E-4</c:v>
                      </c:pt>
                      <c:pt idx="2790">
                        <c:v>1.2631899999999616E-4</c:v>
                      </c:pt>
                      <c:pt idx="2791">
                        <c:v>1.2346459999999543E-4</c:v>
                      </c:pt>
                      <c:pt idx="2792">
                        <c:v>1.2198239999999855E-4</c:v>
                      </c:pt>
                      <c:pt idx="2793">
                        <c:v>1.2189239999999854E-4</c:v>
                      </c:pt>
                      <c:pt idx="2794">
                        <c:v>1.2365459999999544E-4</c:v>
                      </c:pt>
                      <c:pt idx="2795">
                        <c:v>1.2017799999999089E-4</c:v>
                      </c:pt>
                      <c:pt idx="2796">
                        <c:v>1.227001999999947E-4</c:v>
                      </c:pt>
                      <c:pt idx="2797">
                        <c:v>1.2246799999999087E-4</c:v>
                      </c:pt>
                      <c:pt idx="2798">
                        <c:v>1.1927139999999327E-4</c:v>
                      </c:pt>
                      <c:pt idx="2799">
                        <c:v>1.1569479999999566E-4</c:v>
                      </c:pt>
                      <c:pt idx="2800">
                        <c:v>1.1450259999999182E-4</c:v>
                      </c:pt>
                      <c:pt idx="2801">
                        <c:v>1.1016599999999422E-4</c:v>
                      </c:pt>
                      <c:pt idx="2802">
                        <c:v>1.0849379999999039E-4</c:v>
                      </c:pt>
                      <c:pt idx="2803">
                        <c:v>1.1054599999999422E-4</c:v>
                      </c:pt>
                      <c:pt idx="2804">
                        <c:v>1.1121599999999421E-4</c:v>
                      </c:pt>
                      <c:pt idx="2805">
                        <c:v>1.1631259999999182E-4</c:v>
                      </c:pt>
                      <c:pt idx="2806">
                        <c:v>1.1865479999999566E-4</c:v>
                      </c:pt>
                      <c:pt idx="2807">
                        <c:v>1.27375799999994E-4</c:v>
                      </c:pt>
                      <c:pt idx="2808">
                        <c:v>1.267535999999971E-4</c:v>
                      </c:pt>
                      <c:pt idx="2809">
                        <c:v>1.2828359999999709E-4</c:v>
                      </c:pt>
                      <c:pt idx="2810">
                        <c:v>1.2537699999999255E-4</c:v>
                      </c:pt>
                      <c:pt idx="2811">
                        <c:v>1.2799919999999639E-4</c:v>
                      </c:pt>
                      <c:pt idx="2812">
                        <c:v>1.1941599999999421E-4</c:v>
                      </c:pt>
                      <c:pt idx="2813">
                        <c:v>1.2155819999999804E-4</c:v>
                      </c:pt>
                      <c:pt idx="2814">
                        <c:v>1.2294039999999494E-4</c:v>
                      </c:pt>
                      <c:pt idx="2815">
                        <c:v>1.2570479999999567E-4</c:v>
                      </c:pt>
                      <c:pt idx="2816">
                        <c:v>1.2442259999999184E-4</c:v>
                      </c:pt>
                      <c:pt idx="2817">
                        <c:v>1.2842699999999254E-4</c:v>
                      </c:pt>
                      <c:pt idx="2818">
                        <c:v>1.2890699999999254E-4</c:v>
                      </c:pt>
                      <c:pt idx="2819">
                        <c:v>1.2761479999999565E-4</c:v>
                      </c:pt>
                      <c:pt idx="2820">
                        <c:v>1.2581039999999495E-4</c:v>
                      </c:pt>
                      <c:pt idx="2821">
                        <c:v>1.2451819999999804E-4</c:v>
                      </c:pt>
                      <c:pt idx="2822">
                        <c:v>1.2284599999999422E-4</c:v>
                      </c:pt>
                      <c:pt idx="2823">
                        <c:v>1.2175379999999038E-4</c:v>
                      </c:pt>
                      <c:pt idx="2824">
                        <c:v>1.1974939999999661E-4</c:v>
                      </c:pt>
                      <c:pt idx="2825">
                        <c:v>1.1413059999999516E-4</c:v>
                      </c:pt>
                      <c:pt idx="2826">
                        <c:v>1.0993179999999372E-4</c:v>
                      </c:pt>
                      <c:pt idx="2827">
                        <c:v>1.0850739999999299E-4</c:v>
                      </c:pt>
                      <c:pt idx="2828">
                        <c:v>1.084551999999961E-4</c:v>
                      </c:pt>
                      <c:pt idx="2829">
                        <c:v>1.096951999999961E-4</c:v>
                      </c:pt>
                      <c:pt idx="2830">
                        <c:v>1.1369959999999683E-4</c:v>
                      </c:pt>
                      <c:pt idx="2831">
                        <c:v>1.2109059999999516E-4</c:v>
                      </c:pt>
                      <c:pt idx="2832">
                        <c:v>1.270993999999966E-4</c:v>
                      </c:pt>
                      <c:pt idx="2833">
                        <c:v>1.2561719999999276E-4</c:v>
                      </c:pt>
                      <c:pt idx="2834">
                        <c:v>1.2523719999999277E-4</c:v>
                      </c:pt>
                      <c:pt idx="2835">
                        <c:v>1.2347499999999589E-4</c:v>
                      </c:pt>
                      <c:pt idx="2836">
                        <c:v>1.1765619999999443E-4</c:v>
                      </c:pt>
                      <c:pt idx="2837">
                        <c:v>1.11847399999993E-4</c:v>
                      </c:pt>
                      <c:pt idx="2838">
                        <c:v>1.1136739999999299E-4</c:v>
                      </c:pt>
                      <c:pt idx="2839">
                        <c:v>1.1117739999999299E-4</c:v>
                      </c:pt>
                      <c:pt idx="2840">
                        <c:v>1.1098739999999299E-4</c:v>
                      </c:pt>
                      <c:pt idx="2841">
                        <c:v>1.1226959999999682E-4</c:v>
                      </c:pt>
                      <c:pt idx="2842">
                        <c:v>1.1470179999999371E-4</c:v>
                      </c:pt>
                      <c:pt idx="2843">
                        <c:v>1.1642179999999372E-4</c:v>
                      </c:pt>
                      <c:pt idx="2844">
                        <c:v>1.1942399999999061E-4</c:v>
                      </c:pt>
                      <c:pt idx="2845">
                        <c:v>1.1985179999999371E-4</c:v>
                      </c:pt>
                      <c:pt idx="2846">
                        <c:v>1.1861739999999299E-4</c:v>
                      </c:pt>
                      <c:pt idx="2847">
                        <c:v>1.1485079999999538E-4</c:v>
                      </c:pt>
                      <c:pt idx="2848">
                        <c:v>1.1198639999999466E-4</c:v>
                      </c:pt>
                      <c:pt idx="2849">
                        <c:v>1.1079419999999082E-4</c:v>
                      </c:pt>
                      <c:pt idx="2850">
                        <c:v>1.0951199999999393E-4</c:v>
                      </c:pt>
                      <c:pt idx="2851">
                        <c:v>1.0917979999999704E-4</c:v>
                      </c:pt>
                      <c:pt idx="2852">
                        <c:v>1.1299419999999082E-4</c:v>
                      </c:pt>
                      <c:pt idx="2853">
                        <c:v>1.1404419999999082E-4</c:v>
                      </c:pt>
                      <c:pt idx="2854">
                        <c:v>1.1371199999999394E-4</c:v>
                      </c:pt>
                      <c:pt idx="2855">
                        <c:v>1.1466199999999394E-4</c:v>
                      </c:pt>
                      <c:pt idx="2856">
                        <c:v>1.1413979999999705E-4</c:v>
                      </c:pt>
                      <c:pt idx="2857">
                        <c:v>1.1389759999999321E-4</c:v>
                      </c:pt>
                      <c:pt idx="2858">
                        <c:v>1.1504759999999321E-4</c:v>
                      </c:pt>
                      <c:pt idx="2859">
                        <c:v>1.1432539999999632E-4</c:v>
                      </c:pt>
                      <c:pt idx="2860">
                        <c:v>1.1361319999999249E-4</c:v>
                      </c:pt>
                      <c:pt idx="2861">
                        <c:v>1.1499539999999632E-4</c:v>
                      </c:pt>
                      <c:pt idx="2862">
                        <c:v>1.1471539999999633E-4</c:v>
                      </c:pt>
                      <c:pt idx="2863">
                        <c:v>1.1413539999999632E-4</c:v>
                      </c:pt>
                      <c:pt idx="2864">
                        <c:v>1.1532759999999321E-4</c:v>
                      </c:pt>
                      <c:pt idx="2865">
                        <c:v>1.1699979999999704E-4</c:v>
                      </c:pt>
                      <c:pt idx="2866">
                        <c:v>1.1689979999999704E-4</c:v>
                      </c:pt>
                      <c:pt idx="2867">
                        <c:v>1.1532759999999321E-4</c:v>
                      </c:pt>
                      <c:pt idx="2868">
                        <c:v>1.1551759999999321E-4</c:v>
                      </c:pt>
                      <c:pt idx="2869">
                        <c:v>1.1423539999999632E-4</c:v>
                      </c:pt>
                      <c:pt idx="2870">
                        <c:v>1.1347539999999632E-4</c:v>
                      </c:pt>
                      <c:pt idx="2871">
                        <c:v>1.116131999999925E-4</c:v>
                      </c:pt>
                      <c:pt idx="2872">
                        <c:v>1.1123319999999249E-4</c:v>
                      </c:pt>
                      <c:pt idx="2873">
                        <c:v>1.1184539999999633E-4</c:v>
                      </c:pt>
                      <c:pt idx="2874">
                        <c:v>1.1466199999999394E-4</c:v>
                      </c:pt>
                      <c:pt idx="2875">
                        <c:v>1.1608639999999466E-4</c:v>
                      </c:pt>
                      <c:pt idx="2876">
                        <c:v>1.1890299999999227E-4</c:v>
                      </c:pt>
                      <c:pt idx="2877">
                        <c:v>1.2013739999999299E-4</c:v>
                      </c:pt>
                      <c:pt idx="2878">
                        <c:v>1.18807399999993E-4</c:v>
                      </c:pt>
                      <c:pt idx="2879">
                        <c:v>1.1666519999999611E-4</c:v>
                      </c:pt>
                      <c:pt idx="2880">
                        <c:v>1.1637519999999611E-4</c:v>
                      </c:pt>
                      <c:pt idx="2881">
                        <c:v>1.1442299999999227E-4</c:v>
                      </c:pt>
                      <c:pt idx="2882">
                        <c:v>1.1266079999999538E-4</c:v>
                      </c:pt>
                      <c:pt idx="2883">
                        <c:v>1.1218079999999538E-4</c:v>
                      </c:pt>
                      <c:pt idx="2884">
                        <c:v>1.1151079999999537E-4</c:v>
                      </c:pt>
                      <c:pt idx="2885">
                        <c:v>1.1075079999999538E-4</c:v>
                      </c:pt>
                      <c:pt idx="2886">
                        <c:v>1.1008079999999538E-4</c:v>
                      </c:pt>
                      <c:pt idx="2887">
                        <c:v>1.0941079999999538E-4</c:v>
                      </c:pt>
                      <c:pt idx="2888">
                        <c:v>1.1041299999999228E-4</c:v>
                      </c:pt>
                      <c:pt idx="2889">
                        <c:v>1.114151999999961E-4</c:v>
                      </c:pt>
                      <c:pt idx="2890">
                        <c:v>1.12417399999993E-4</c:v>
                      </c:pt>
                      <c:pt idx="2891">
                        <c:v>1.1203739999999299E-4</c:v>
                      </c:pt>
                      <c:pt idx="2892">
                        <c:v>1.1217959999999683E-4</c:v>
                      </c:pt>
                      <c:pt idx="2893">
                        <c:v>1.09177399999993E-4</c:v>
                      </c:pt>
                      <c:pt idx="2894">
                        <c:v>1.0793739999999299E-4</c:v>
                      </c:pt>
                      <c:pt idx="2895">
                        <c:v>1.0807959999999682E-4</c:v>
                      </c:pt>
                      <c:pt idx="2896">
                        <c:v>1.098839999999906E-4</c:v>
                      </c:pt>
                      <c:pt idx="2897">
                        <c:v>1.1255839999999827E-4</c:v>
                      </c:pt>
                      <c:pt idx="2898">
                        <c:v>1.1413059999999516E-4</c:v>
                      </c:pt>
                      <c:pt idx="2899">
                        <c:v>1.1551279999999205E-4</c:v>
                      </c:pt>
                      <c:pt idx="2900">
                        <c:v>1.1551279999999205E-4</c:v>
                      </c:pt>
                      <c:pt idx="2901">
                        <c:v>1.1394059999999516E-4</c:v>
                      </c:pt>
                      <c:pt idx="2902">
                        <c:v>1.1236839999999827E-4</c:v>
                      </c:pt>
                      <c:pt idx="2903">
                        <c:v>1.1770719999999277E-4</c:v>
                      </c:pt>
                      <c:pt idx="2904">
                        <c:v>1.2480819999999805E-4</c:v>
                      </c:pt>
                      <c:pt idx="2905">
                        <c:v>1.3133919999999639E-4</c:v>
                      </c:pt>
                      <c:pt idx="2906">
                        <c:v>1.3190919999999637E-4</c:v>
                      </c:pt>
                      <c:pt idx="2907">
                        <c:v>1.3386139999999326E-4</c:v>
                      </c:pt>
                      <c:pt idx="2908">
                        <c:v>1.2795259999999183E-4</c:v>
                      </c:pt>
                      <c:pt idx="2909">
                        <c:v>1.2166379999999038E-4</c:v>
                      </c:pt>
                      <c:pt idx="2910">
                        <c:v>1.1593499999999587E-4</c:v>
                      </c:pt>
                      <c:pt idx="2911">
                        <c:v>1.1498499999999588E-4</c:v>
                      </c:pt>
                      <c:pt idx="2912">
                        <c:v>1.1489499999999588E-4</c:v>
                      </c:pt>
                      <c:pt idx="2913">
                        <c:v>1.1455279999999204E-4</c:v>
                      </c:pt>
                      <c:pt idx="2914">
                        <c:v>1.1422059999999516E-4</c:v>
                      </c:pt>
                      <c:pt idx="2915">
                        <c:v>1.1388839999999827E-4</c:v>
                      </c:pt>
                      <c:pt idx="2916">
                        <c:v>1.1355619999999444E-4</c:v>
                      </c:pt>
                      <c:pt idx="2917">
                        <c:v>1.1374619999999444E-4</c:v>
                      </c:pt>
                      <c:pt idx="2918">
                        <c:v>1.1484839999999826E-4</c:v>
                      </c:pt>
                      <c:pt idx="2919">
                        <c:v>1.1227399999999061E-4</c:v>
                      </c:pt>
                      <c:pt idx="2920">
                        <c:v>1.1117179999999371E-4</c:v>
                      </c:pt>
                      <c:pt idx="2921">
                        <c:v>1.09177399999993E-4</c:v>
                      </c:pt>
                      <c:pt idx="2922">
                        <c:v>1.0746299999999227E-4</c:v>
                      </c:pt>
                      <c:pt idx="2923">
                        <c:v>1.0483639999999466E-4</c:v>
                      </c:pt>
                      <c:pt idx="2924">
                        <c:v>1.0726859999999849E-4</c:v>
                      </c:pt>
                      <c:pt idx="2925">
                        <c:v>1.1255519999999611E-4</c:v>
                      </c:pt>
                      <c:pt idx="2926">
                        <c:v>1.1556739999999299E-4</c:v>
                      </c:pt>
                      <c:pt idx="2927">
                        <c:v>1.2104399999999061E-4</c:v>
                      </c:pt>
                      <c:pt idx="2928">
                        <c:v>1.2772279999999204E-4</c:v>
                      </c:pt>
                      <c:pt idx="2929">
                        <c:v>1.2609839999999826E-4</c:v>
                      </c:pt>
                      <c:pt idx="2930">
                        <c:v>1.2357179999999371E-4</c:v>
                      </c:pt>
                      <c:pt idx="2931">
                        <c:v>1.2285959999999683E-4</c:v>
                      </c:pt>
                      <c:pt idx="2932">
                        <c:v>1.1838079999999538E-4</c:v>
                      </c:pt>
                      <c:pt idx="2933">
                        <c:v>1.1556419999999083E-4</c:v>
                      </c:pt>
                      <c:pt idx="2934">
                        <c:v>1.1923639999999466E-4</c:v>
                      </c:pt>
                      <c:pt idx="2935">
                        <c:v>1.2290859999999849E-4</c:v>
                      </c:pt>
                      <c:pt idx="2936">
                        <c:v>1.2528859999999848E-4</c:v>
                      </c:pt>
                      <c:pt idx="2937">
                        <c:v>1.2815859999999849E-4</c:v>
                      </c:pt>
                      <c:pt idx="2938">
                        <c:v>1.2658199999999393E-4</c:v>
                      </c:pt>
                      <c:pt idx="2939">
                        <c:v>1.2415539999999632E-4</c:v>
                      </c:pt>
                      <c:pt idx="2940">
                        <c:v>1.1934439999999798E-4</c:v>
                      </c:pt>
                      <c:pt idx="2941">
                        <c:v>1.1619559999999654E-4</c:v>
                      </c:pt>
                      <c:pt idx="2942">
                        <c:v>1.122867999999951E-4</c:v>
                      </c:pt>
                      <c:pt idx="2943">
                        <c:v>1.0995019999999054E-4</c:v>
                      </c:pt>
                      <c:pt idx="2944">
                        <c:v>1.0905359999999293E-4</c:v>
                      </c:pt>
                      <c:pt idx="2945">
                        <c:v>1.0866919999999222E-4</c:v>
                      </c:pt>
                      <c:pt idx="2946">
                        <c:v>1.1014699999999531E-4</c:v>
                      </c:pt>
                      <c:pt idx="2947">
                        <c:v>1.0609599999999699E-4</c:v>
                      </c:pt>
                      <c:pt idx="2948">
                        <c:v>1.0499939999999243E-4</c:v>
                      </c:pt>
                      <c:pt idx="2949">
                        <c:v>1.0795939999999244E-4</c:v>
                      </c:pt>
                      <c:pt idx="2950">
                        <c:v>1.1186939999999243E-4</c:v>
                      </c:pt>
                      <c:pt idx="2951">
                        <c:v>1.0987059999999099E-4</c:v>
                      </c:pt>
                      <c:pt idx="2952">
                        <c:v>1.1744719999999554E-4</c:v>
                      </c:pt>
                      <c:pt idx="2953">
                        <c:v>1.2326159999999625E-4</c:v>
                      </c:pt>
                      <c:pt idx="2954">
                        <c:v>1.2150499999999865E-4</c:v>
                      </c:pt>
                      <c:pt idx="2955">
                        <c:v>1.189783999999941E-4</c:v>
                      </c:pt>
                      <c:pt idx="2956">
                        <c:v>1.2579499999999864E-4</c:v>
                      </c:pt>
                      <c:pt idx="2957">
                        <c:v>1.2488839999999409E-4</c:v>
                      </c:pt>
                      <c:pt idx="2958">
                        <c:v>1.2660399999999338E-4</c:v>
                      </c:pt>
                      <c:pt idx="2959">
                        <c:v>1.3180619999999025E-4</c:v>
                      </c:pt>
                      <c:pt idx="2960">
                        <c:v>1.369083999999941E-4</c:v>
                      </c:pt>
                      <c:pt idx="2961">
                        <c:v>1.3533179999999649E-4</c:v>
                      </c:pt>
                      <c:pt idx="2962">
                        <c:v>1.3642959999999265E-4</c:v>
                      </c:pt>
                      <c:pt idx="2963">
                        <c:v>1.3538519999999193E-4</c:v>
                      </c:pt>
                      <c:pt idx="2964">
                        <c:v>1.3242639999999048E-4</c:v>
                      </c:pt>
                      <c:pt idx="2965">
                        <c:v>1.3056979999999288E-4</c:v>
                      </c:pt>
                      <c:pt idx="2966">
                        <c:v>1.3204759999999597E-4</c:v>
                      </c:pt>
                      <c:pt idx="2967">
                        <c:v>1.3338319999999526E-4</c:v>
                      </c:pt>
                      <c:pt idx="2968">
                        <c:v>1.338165999999907E-4</c:v>
                      </c:pt>
                      <c:pt idx="2969">
                        <c:v>1.3468219999999693E-4</c:v>
                      </c:pt>
                      <c:pt idx="2970">
                        <c:v>1.3553779999999621E-4</c:v>
                      </c:pt>
                      <c:pt idx="2971">
                        <c:v>1.3611339999999549E-4</c:v>
                      </c:pt>
                      <c:pt idx="2972">
                        <c:v>1.3496899999999477E-4</c:v>
                      </c:pt>
                      <c:pt idx="2973">
                        <c:v>1.3425679999999092E-4</c:v>
                      </c:pt>
                      <c:pt idx="2974">
                        <c:v>1.3353459999999404E-4</c:v>
                      </c:pt>
                      <c:pt idx="2975">
                        <c:v>1.3311239999999714E-4</c:v>
                      </c:pt>
                      <c:pt idx="2976">
                        <c:v>1.3582459999999404E-4</c:v>
                      </c:pt>
                      <c:pt idx="2977">
                        <c:v>1.3716459999999403E-4</c:v>
                      </c:pt>
                      <c:pt idx="2978">
                        <c:v>1.4006679999999092E-4</c:v>
                      </c:pt>
                      <c:pt idx="2979">
                        <c:v>1.4088459999999403E-4</c:v>
                      </c:pt>
                      <c:pt idx="2980">
                        <c:v>1.4060019999999332E-4</c:v>
                      </c:pt>
                      <c:pt idx="2981">
                        <c:v>1.3717139999999187E-4</c:v>
                      </c:pt>
                      <c:pt idx="2982">
                        <c:v>1.38069199999995E-4</c:v>
                      </c:pt>
                      <c:pt idx="2983">
                        <c:v>1.3602259999999044E-4</c:v>
                      </c:pt>
                      <c:pt idx="2984">
                        <c:v>1.3249379999999593E-4</c:v>
                      </c:pt>
                      <c:pt idx="2985">
                        <c:v>1.2997719999999831E-4</c:v>
                      </c:pt>
                      <c:pt idx="2986">
                        <c:v>1.2539839999999686E-4</c:v>
                      </c:pt>
                      <c:pt idx="2987">
                        <c:v>1.2182179999999232E-4</c:v>
                      </c:pt>
                      <c:pt idx="2988">
                        <c:v>1.1824519999999471E-4</c:v>
                      </c:pt>
                      <c:pt idx="2989">
                        <c:v>1.2148959999999542E-4</c:v>
                      </c:pt>
                      <c:pt idx="2990">
                        <c:v>1.2196959999999542E-4</c:v>
                      </c:pt>
                      <c:pt idx="2991">
                        <c:v>1.2520399999999614E-4</c:v>
                      </c:pt>
                      <c:pt idx="2992">
                        <c:v>1.2863839999999687E-4</c:v>
                      </c:pt>
                      <c:pt idx="2993">
                        <c:v>1.3483719999999832E-4</c:v>
                      </c:pt>
                      <c:pt idx="2994">
                        <c:v>1.377015999999921E-4</c:v>
                      </c:pt>
                      <c:pt idx="2995">
                        <c:v>1.4174819999999665E-4</c:v>
                      </c:pt>
                      <c:pt idx="2996">
                        <c:v>1.4351039999999354E-4</c:v>
                      </c:pt>
                      <c:pt idx="2997">
                        <c:v>1.4537259999999042E-4</c:v>
                      </c:pt>
                      <c:pt idx="2998">
                        <c:v>1.4466039999999354E-4</c:v>
                      </c:pt>
                      <c:pt idx="2999">
                        <c:v>1.4460819999999663E-4</c:v>
                      </c:pt>
                    </c:numCache>
                  </c:numRef>
                </c:yVal>
                <c:smooth val="0"/>
                <c:extLst xmlns:c15="http://schemas.microsoft.com/office/drawing/2012/chart">
                  <c:ext xmlns:c16="http://schemas.microsoft.com/office/drawing/2014/chart" uri="{C3380CC4-5D6E-409C-BE32-E72D297353CC}">
                    <c16:uniqueId val="{00000009-BA77-4C68-BB98-887BF9E2B1B5}"/>
                  </c:ext>
                </c:extLst>
              </c15:ser>
            </c15:filteredScatterSeries>
            <c15:filteredScatterSeries>
              <c15:ser>
                <c:idx val="3"/>
                <c:order val="10"/>
                <c:tx>
                  <c:v>4th</c:v>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Sheet1!$G$1:$G$3000</c15:sqref>
                        </c15:formulaRef>
                      </c:ext>
                    </c:extLst>
                    <c:numCache>
                      <c:formatCode>General</c:formatCode>
                      <c:ptCount val="3000"/>
                      <c:pt idx="0">
                        <c:v>0.122</c:v>
                      </c:pt>
                      <c:pt idx="1">
                        <c:v>0.52200000000000002</c:v>
                      </c:pt>
                      <c:pt idx="2">
                        <c:v>0.92200000000000004</c:v>
                      </c:pt>
                      <c:pt idx="3">
                        <c:v>1.3220000000000001</c:v>
                      </c:pt>
                      <c:pt idx="4">
                        <c:v>1.722</c:v>
                      </c:pt>
                      <c:pt idx="5">
                        <c:v>2.1219999999999999</c:v>
                      </c:pt>
                      <c:pt idx="6">
                        <c:v>2.5219999999999998</c:v>
                      </c:pt>
                      <c:pt idx="7">
                        <c:v>2.9220000000000002</c:v>
                      </c:pt>
                      <c:pt idx="8">
                        <c:v>3.323</c:v>
                      </c:pt>
                      <c:pt idx="9">
                        <c:v>3.7229999999999999</c:v>
                      </c:pt>
                      <c:pt idx="10">
                        <c:v>4.1230000000000002</c:v>
                      </c:pt>
                      <c:pt idx="11">
                        <c:v>4.5229999999999997</c:v>
                      </c:pt>
                      <c:pt idx="12">
                        <c:v>4.923</c:v>
                      </c:pt>
                      <c:pt idx="13">
                        <c:v>5.3230000000000004</c:v>
                      </c:pt>
                      <c:pt idx="14">
                        <c:v>5.7229999999999999</c:v>
                      </c:pt>
                      <c:pt idx="15">
                        <c:v>6.1230000000000002</c:v>
                      </c:pt>
                      <c:pt idx="16">
                        <c:v>6.5229999999999997</c:v>
                      </c:pt>
                      <c:pt idx="17">
                        <c:v>6.923</c:v>
                      </c:pt>
                      <c:pt idx="18">
                        <c:v>7.3239999999999998</c:v>
                      </c:pt>
                      <c:pt idx="19">
                        <c:v>7.7240000000000002</c:v>
                      </c:pt>
                      <c:pt idx="20">
                        <c:v>8.1240000000000006</c:v>
                      </c:pt>
                      <c:pt idx="21">
                        <c:v>8.5239999999999991</c:v>
                      </c:pt>
                      <c:pt idx="22">
                        <c:v>8.9239999999999995</c:v>
                      </c:pt>
                      <c:pt idx="23">
                        <c:v>9.3239999999999998</c:v>
                      </c:pt>
                      <c:pt idx="24">
                        <c:v>9.7240000000000002</c:v>
                      </c:pt>
                      <c:pt idx="25">
                        <c:v>10.124000000000001</c:v>
                      </c:pt>
                      <c:pt idx="26">
                        <c:v>10.523999999999999</c:v>
                      </c:pt>
                      <c:pt idx="27">
                        <c:v>10.923999999999999</c:v>
                      </c:pt>
                      <c:pt idx="28">
                        <c:v>11.324999999999999</c:v>
                      </c:pt>
                      <c:pt idx="29">
                        <c:v>11.725</c:v>
                      </c:pt>
                      <c:pt idx="30">
                        <c:v>12.125</c:v>
                      </c:pt>
                      <c:pt idx="31">
                        <c:v>12.523999999999999</c:v>
                      </c:pt>
                      <c:pt idx="32">
                        <c:v>12.925000000000001</c:v>
                      </c:pt>
                      <c:pt idx="33">
                        <c:v>13.324999999999999</c:v>
                      </c:pt>
                      <c:pt idx="34">
                        <c:v>13.725</c:v>
                      </c:pt>
                      <c:pt idx="35">
                        <c:v>14.125</c:v>
                      </c:pt>
                      <c:pt idx="36">
                        <c:v>14.523999999999999</c:v>
                      </c:pt>
                      <c:pt idx="37">
                        <c:v>14.925000000000001</c:v>
                      </c:pt>
                      <c:pt idx="38">
                        <c:v>15.326000000000001</c:v>
                      </c:pt>
                      <c:pt idx="39">
                        <c:v>15.726000000000001</c:v>
                      </c:pt>
                      <c:pt idx="40">
                        <c:v>16.126000000000001</c:v>
                      </c:pt>
                      <c:pt idx="41">
                        <c:v>16.526</c:v>
                      </c:pt>
                      <c:pt idx="42">
                        <c:v>16.925999999999998</c:v>
                      </c:pt>
                      <c:pt idx="43">
                        <c:v>17.326000000000001</c:v>
                      </c:pt>
                      <c:pt idx="44">
                        <c:v>17.725999999999999</c:v>
                      </c:pt>
                      <c:pt idx="45">
                        <c:v>18.126000000000001</c:v>
                      </c:pt>
                      <c:pt idx="46">
                        <c:v>18.526</c:v>
                      </c:pt>
                      <c:pt idx="47">
                        <c:v>18.925999999999998</c:v>
                      </c:pt>
                      <c:pt idx="48">
                        <c:v>19.327000000000002</c:v>
                      </c:pt>
                      <c:pt idx="49">
                        <c:v>19.727</c:v>
                      </c:pt>
                      <c:pt idx="50">
                        <c:v>20.126999999999999</c:v>
                      </c:pt>
                      <c:pt idx="51">
                        <c:v>20.527000000000001</c:v>
                      </c:pt>
                      <c:pt idx="52">
                        <c:v>20.927</c:v>
                      </c:pt>
                      <c:pt idx="53">
                        <c:v>21.326000000000001</c:v>
                      </c:pt>
                      <c:pt idx="54">
                        <c:v>21.727</c:v>
                      </c:pt>
                      <c:pt idx="55">
                        <c:v>22.126999999999999</c:v>
                      </c:pt>
                      <c:pt idx="56">
                        <c:v>22.527000000000001</c:v>
                      </c:pt>
                      <c:pt idx="57">
                        <c:v>22.927</c:v>
                      </c:pt>
                      <c:pt idx="58">
                        <c:v>23.33</c:v>
                      </c:pt>
                      <c:pt idx="59">
                        <c:v>23.73</c:v>
                      </c:pt>
                      <c:pt idx="60">
                        <c:v>24.13</c:v>
                      </c:pt>
                      <c:pt idx="61">
                        <c:v>24.53</c:v>
                      </c:pt>
                      <c:pt idx="62">
                        <c:v>24.93</c:v>
                      </c:pt>
                      <c:pt idx="63">
                        <c:v>25.33</c:v>
                      </c:pt>
                      <c:pt idx="64">
                        <c:v>25.73</c:v>
                      </c:pt>
                      <c:pt idx="65">
                        <c:v>26.13</c:v>
                      </c:pt>
                      <c:pt idx="66">
                        <c:v>26.53</c:v>
                      </c:pt>
                      <c:pt idx="67">
                        <c:v>26.93</c:v>
                      </c:pt>
                      <c:pt idx="68">
                        <c:v>27.331</c:v>
                      </c:pt>
                      <c:pt idx="69">
                        <c:v>27.731000000000002</c:v>
                      </c:pt>
                      <c:pt idx="70">
                        <c:v>28.131</c:v>
                      </c:pt>
                      <c:pt idx="71">
                        <c:v>28.530999999999999</c:v>
                      </c:pt>
                      <c:pt idx="72">
                        <c:v>28.931000000000001</c:v>
                      </c:pt>
                      <c:pt idx="73">
                        <c:v>29.331</c:v>
                      </c:pt>
                      <c:pt idx="74">
                        <c:v>29.731000000000002</c:v>
                      </c:pt>
                      <c:pt idx="75">
                        <c:v>30.131</c:v>
                      </c:pt>
                      <c:pt idx="76">
                        <c:v>30.530999999999999</c:v>
                      </c:pt>
                      <c:pt idx="77">
                        <c:v>30.931000000000001</c:v>
                      </c:pt>
                      <c:pt idx="78">
                        <c:v>31.332000000000001</c:v>
                      </c:pt>
                      <c:pt idx="79">
                        <c:v>31.731999999999999</c:v>
                      </c:pt>
                      <c:pt idx="80">
                        <c:v>32.131999999999998</c:v>
                      </c:pt>
                      <c:pt idx="81">
                        <c:v>32.531999999999996</c:v>
                      </c:pt>
                      <c:pt idx="82">
                        <c:v>32.932000000000002</c:v>
                      </c:pt>
                      <c:pt idx="83">
                        <c:v>33.332000000000001</c:v>
                      </c:pt>
                      <c:pt idx="84">
                        <c:v>33.731999999999999</c:v>
                      </c:pt>
                      <c:pt idx="85">
                        <c:v>34.131999999999998</c:v>
                      </c:pt>
                      <c:pt idx="86">
                        <c:v>34.531999999999996</c:v>
                      </c:pt>
                      <c:pt idx="87">
                        <c:v>34.932000000000002</c:v>
                      </c:pt>
                      <c:pt idx="88">
                        <c:v>35.332999999999998</c:v>
                      </c:pt>
                      <c:pt idx="89">
                        <c:v>35.732999999999997</c:v>
                      </c:pt>
                      <c:pt idx="90">
                        <c:v>36.133000000000003</c:v>
                      </c:pt>
                      <c:pt idx="91">
                        <c:v>36.533000000000001</c:v>
                      </c:pt>
                      <c:pt idx="92">
                        <c:v>36.933</c:v>
                      </c:pt>
                      <c:pt idx="93">
                        <c:v>37.332999999999998</c:v>
                      </c:pt>
                      <c:pt idx="94">
                        <c:v>37.732999999999997</c:v>
                      </c:pt>
                      <c:pt idx="95">
                        <c:v>38.133000000000003</c:v>
                      </c:pt>
                      <c:pt idx="96">
                        <c:v>38.533000000000001</c:v>
                      </c:pt>
                      <c:pt idx="97">
                        <c:v>38.933</c:v>
                      </c:pt>
                      <c:pt idx="98">
                        <c:v>39.334000000000003</c:v>
                      </c:pt>
                      <c:pt idx="99">
                        <c:v>39.734000000000002</c:v>
                      </c:pt>
                      <c:pt idx="100">
                        <c:v>40.134</c:v>
                      </c:pt>
                      <c:pt idx="101">
                        <c:v>40.533999999999999</c:v>
                      </c:pt>
                      <c:pt idx="102">
                        <c:v>40.933999999999997</c:v>
                      </c:pt>
                      <c:pt idx="103">
                        <c:v>41.334000000000003</c:v>
                      </c:pt>
                      <c:pt idx="104">
                        <c:v>41.734000000000002</c:v>
                      </c:pt>
                      <c:pt idx="105">
                        <c:v>42.134</c:v>
                      </c:pt>
                      <c:pt idx="106">
                        <c:v>42.533999999999999</c:v>
                      </c:pt>
                      <c:pt idx="107">
                        <c:v>42.933999999999997</c:v>
                      </c:pt>
                      <c:pt idx="108">
                        <c:v>43.335000000000001</c:v>
                      </c:pt>
                      <c:pt idx="109">
                        <c:v>43.734999999999999</c:v>
                      </c:pt>
                      <c:pt idx="110">
                        <c:v>44.134999999999998</c:v>
                      </c:pt>
                      <c:pt idx="111">
                        <c:v>44.534999999999997</c:v>
                      </c:pt>
                      <c:pt idx="112">
                        <c:v>44.935000000000002</c:v>
                      </c:pt>
                      <c:pt idx="113">
                        <c:v>45.335000000000001</c:v>
                      </c:pt>
                      <c:pt idx="114">
                        <c:v>45.734999999999999</c:v>
                      </c:pt>
                      <c:pt idx="115">
                        <c:v>46.134999999999998</c:v>
                      </c:pt>
                      <c:pt idx="116">
                        <c:v>46.534999999999997</c:v>
                      </c:pt>
                      <c:pt idx="117">
                        <c:v>46.935000000000002</c:v>
                      </c:pt>
                      <c:pt idx="118">
                        <c:v>47.335999999999999</c:v>
                      </c:pt>
                      <c:pt idx="119">
                        <c:v>47.735999999999997</c:v>
                      </c:pt>
                      <c:pt idx="120">
                        <c:v>48.136000000000003</c:v>
                      </c:pt>
                      <c:pt idx="121">
                        <c:v>48.536000000000001</c:v>
                      </c:pt>
                      <c:pt idx="122">
                        <c:v>48.936</c:v>
                      </c:pt>
                      <c:pt idx="123">
                        <c:v>49.335999999999999</c:v>
                      </c:pt>
                      <c:pt idx="124">
                        <c:v>49.735999999999997</c:v>
                      </c:pt>
                      <c:pt idx="125">
                        <c:v>50.136000000000003</c:v>
                      </c:pt>
                      <c:pt idx="126">
                        <c:v>50.536000000000001</c:v>
                      </c:pt>
                      <c:pt idx="127">
                        <c:v>50.936</c:v>
                      </c:pt>
                      <c:pt idx="128">
                        <c:v>51.337000000000003</c:v>
                      </c:pt>
                      <c:pt idx="129">
                        <c:v>51.737000000000002</c:v>
                      </c:pt>
                      <c:pt idx="130">
                        <c:v>52.137</c:v>
                      </c:pt>
                      <c:pt idx="131">
                        <c:v>52.536999999999999</c:v>
                      </c:pt>
                      <c:pt idx="132">
                        <c:v>52.936999999999998</c:v>
                      </c:pt>
                      <c:pt idx="133">
                        <c:v>53.337000000000003</c:v>
                      </c:pt>
                      <c:pt idx="134">
                        <c:v>53.737000000000002</c:v>
                      </c:pt>
                      <c:pt idx="135">
                        <c:v>54.137</c:v>
                      </c:pt>
                      <c:pt idx="136">
                        <c:v>54.536999999999999</c:v>
                      </c:pt>
                      <c:pt idx="137">
                        <c:v>54.936999999999998</c:v>
                      </c:pt>
                      <c:pt idx="138">
                        <c:v>55.338000000000001</c:v>
                      </c:pt>
                      <c:pt idx="139">
                        <c:v>55.738</c:v>
                      </c:pt>
                      <c:pt idx="140">
                        <c:v>56.137999999999998</c:v>
                      </c:pt>
                      <c:pt idx="141">
                        <c:v>56.537999999999997</c:v>
                      </c:pt>
                      <c:pt idx="142">
                        <c:v>56.938000000000002</c:v>
                      </c:pt>
                      <c:pt idx="143">
                        <c:v>57.338000000000001</c:v>
                      </c:pt>
                      <c:pt idx="144">
                        <c:v>57.738</c:v>
                      </c:pt>
                      <c:pt idx="145">
                        <c:v>58.137999999999998</c:v>
                      </c:pt>
                      <c:pt idx="146">
                        <c:v>58.537999999999997</c:v>
                      </c:pt>
                      <c:pt idx="147">
                        <c:v>58.938000000000002</c:v>
                      </c:pt>
                      <c:pt idx="148">
                        <c:v>59.338999999999999</c:v>
                      </c:pt>
                      <c:pt idx="149">
                        <c:v>59.738999999999997</c:v>
                      </c:pt>
                      <c:pt idx="150">
                        <c:v>60.139000000000003</c:v>
                      </c:pt>
                      <c:pt idx="151">
                        <c:v>60.539000000000001</c:v>
                      </c:pt>
                      <c:pt idx="152">
                        <c:v>60.939</c:v>
                      </c:pt>
                      <c:pt idx="153">
                        <c:v>61.338999999999999</c:v>
                      </c:pt>
                      <c:pt idx="154">
                        <c:v>61.738999999999997</c:v>
                      </c:pt>
                      <c:pt idx="155">
                        <c:v>62.139000000000003</c:v>
                      </c:pt>
                      <c:pt idx="156">
                        <c:v>62.539000000000001</c:v>
                      </c:pt>
                      <c:pt idx="157">
                        <c:v>62.939</c:v>
                      </c:pt>
                      <c:pt idx="158">
                        <c:v>63.34</c:v>
                      </c:pt>
                      <c:pt idx="159">
                        <c:v>63.74</c:v>
                      </c:pt>
                      <c:pt idx="160">
                        <c:v>64.14</c:v>
                      </c:pt>
                      <c:pt idx="161">
                        <c:v>64.540000000000006</c:v>
                      </c:pt>
                      <c:pt idx="162">
                        <c:v>64.94</c:v>
                      </c:pt>
                      <c:pt idx="163">
                        <c:v>65.34</c:v>
                      </c:pt>
                      <c:pt idx="164">
                        <c:v>65.739999999999995</c:v>
                      </c:pt>
                      <c:pt idx="165">
                        <c:v>66.14</c:v>
                      </c:pt>
                      <c:pt idx="166">
                        <c:v>66.540000000000006</c:v>
                      </c:pt>
                      <c:pt idx="167">
                        <c:v>66.94</c:v>
                      </c:pt>
                      <c:pt idx="168">
                        <c:v>67.340999999999994</c:v>
                      </c:pt>
                      <c:pt idx="169">
                        <c:v>67.741</c:v>
                      </c:pt>
                      <c:pt idx="170">
                        <c:v>68.141000000000005</c:v>
                      </c:pt>
                      <c:pt idx="171">
                        <c:v>68.540999999999997</c:v>
                      </c:pt>
                      <c:pt idx="172">
                        <c:v>68.941000000000003</c:v>
                      </c:pt>
                      <c:pt idx="173">
                        <c:v>69.340999999999994</c:v>
                      </c:pt>
                      <c:pt idx="174">
                        <c:v>69.741</c:v>
                      </c:pt>
                      <c:pt idx="175">
                        <c:v>70.141000000000005</c:v>
                      </c:pt>
                      <c:pt idx="176">
                        <c:v>70.540999999999997</c:v>
                      </c:pt>
                      <c:pt idx="177">
                        <c:v>70.941000000000003</c:v>
                      </c:pt>
                      <c:pt idx="178">
                        <c:v>71.341999999999999</c:v>
                      </c:pt>
                      <c:pt idx="179">
                        <c:v>71.742000000000004</c:v>
                      </c:pt>
                      <c:pt idx="180">
                        <c:v>72.141999999999996</c:v>
                      </c:pt>
                      <c:pt idx="181">
                        <c:v>72.542000000000002</c:v>
                      </c:pt>
                      <c:pt idx="182">
                        <c:v>72.941999999999993</c:v>
                      </c:pt>
                      <c:pt idx="183">
                        <c:v>73.341999999999999</c:v>
                      </c:pt>
                      <c:pt idx="184">
                        <c:v>73.742000000000004</c:v>
                      </c:pt>
                      <c:pt idx="185">
                        <c:v>74.141999999999996</c:v>
                      </c:pt>
                      <c:pt idx="186">
                        <c:v>74.542000000000002</c:v>
                      </c:pt>
                      <c:pt idx="187">
                        <c:v>74.941999999999993</c:v>
                      </c:pt>
                      <c:pt idx="188">
                        <c:v>75.343000000000004</c:v>
                      </c:pt>
                      <c:pt idx="189">
                        <c:v>75.742999999999995</c:v>
                      </c:pt>
                      <c:pt idx="190">
                        <c:v>76.143000000000001</c:v>
                      </c:pt>
                      <c:pt idx="191">
                        <c:v>76.543000000000006</c:v>
                      </c:pt>
                      <c:pt idx="192">
                        <c:v>76.942999999999998</c:v>
                      </c:pt>
                      <c:pt idx="193">
                        <c:v>77.343000000000004</c:v>
                      </c:pt>
                      <c:pt idx="194">
                        <c:v>77.742999999999995</c:v>
                      </c:pt>
                      <c:pt idx="195">
                        <c:v>78.143000000000001</c:v>
                      </c:pt>
                      <c:pt idx="196">
                        <c:v>78.543000000000006</c:v>
                      </c:pt>
                      <c:pt idx="197">
                        <c:v>78.942999999999998</c:v>
                      </c:pt>
                      <c:pt idx="198">
                        <c:v>79.343999999999994</c:v>
                      </c:pt>
                      <c:pt idx="199">
                        <c:v>79.744</c:v>
                      </c:pt>
                      <c:pt idx="200">
                        <c:v>80.144000000000005</c:v>
                      </c:pt>
                      <c:pt idx="201">
                        <c:v>80.543999999999997</c:v>
                      </c:pt>
                      <c:pt idx="202">
                        <c:v>80.944000000000003</c:v>
                      </c:pt>
                      <c:pt idx="203">
                        <c:v>81.343999999999994</c:v>
                      </c:pt>
                      <c:pt idx="204">
                        <c:v>81.744</c:v>
                      </c:pt>
                      <c:pt idx="205">
                        <c:v>82.144000000000005</c:v>
                      </c:pt>
                      <c:pt idx="206">
                        <c:v>82.543999999999997</c:v>
                      </c:pt>
                      <c:pt idx="207">
                        <c:v>82.944000000000003</c:v>
                      </c:pt>
                      <c:pt idx="208">
                        <c:v>83.344999999999999</c:v>
                      </c:pt>
                      <c:pt idx="209">
                        <c:v>83.745000000000005</c:v>
                      </c:pt>
                      <c:pt idx="210">
                        <c:v>84.144999999999996</c:v>
                      </c:pt>
                      <c:pt idx="211">
                        <c:v>84.545000000000002</c:v>
                      </c:pt>
                      <c:pt idx="212">
                        <c:v>84.944999999999993</c:v>
                      </c:pt>
                      <c:pt idx="213">
                        <c:v>85.344999999999999</c:v>
                      </c:pt>
                      <c:pt idx="214">
                        <c:v>85.745000000000005</c:v>
                      </c:pt>
                      <c:pt idx="215">
                        <c:v>86.144999999999996</c:v>
                      </c:pt>
                      <c:pt idx="216">
                        <c:v>86.545000000000002</c:v>
                      </c:pt>
                      <c:pt idx="217">
                        <c:v>86.944999999999993</c:v>
                      </c:pt>
                      <c:pt idx="218">
                        <c:v>87.347999999999999</c:v>
                      </c:pt>
                      <c:pt idx="219">
                        <c:v>87.748000000000005</c:v>
                      </c:pt>
                      <c:pt idx="220">
                        <c:v>88.147999999999996</c:v>
                      </c:pt>
                      <c:pt idx="221">
                        <c:v>88.548000000000002</c:v>
                      </c:pt>
                      <c:pt idx="222">
                        <c:v>88.947999999999993</c:v>
                      </c:pt>
                      <c:pt idx="223">
                        <c:v>89.347999999999999</c:v>
                      </c:pt>
                      <c:pt idx="224">
                        <c:v>89.748000000000005</c:v>
                      </c:pt>
                      <c:pt idx="225">
                        <c:v>90.147999999999996</c:v>
                      </c:pt>
                      <c:pt idx="226">
                        <c:v>90.548000000000002</c:v>
                      </c:pt>
                      <c:pt idx="227">
                        <c:v>90.947999999999993</c:v>
                      </c:pt>
                      <c:pt idx="228">
                        <c:v>91.349000000000004</c:v>
                      </c:pt>
                      <c:pt idx="229">
                        <c:v>91.748999999999995</c:v>
                      </c:pt>
                      <c:pt idx="230">
                        <c:v>92.149000000000001</c:v>
                      </c:pt>
                      <c:pt idx="231">
                        <c:v>92.549000000000007</c:v>
                      </c:pt>
                      <c:pt idx="232">
                        <c:v>92.948999999999998</c:v>
                      </c:pt>
                      <c:pt idx="233">
                        <c:v>93.349000000000004</c:v>
                      </c:pt>
                      <c:pt idx="234">
                        <c:v>93.748999999999995</c:v>
                      </c:pt>
                      <c:pt idx="235">
                        <c:v>94.149000000000001</c:v>
                      </c:pt>
                      <c:pt idx="236">
                        <c:v>94.549000000000007</c:v>
                      </c:pt>
                      <c:pt idx="237">
                        <c:v>94.948999999999998</c:v>
                      </c:pt>
                      <c:pt idx="238">
                        <c:v>95.35</c:v>
                      </c:pt>
                      <c:pt idx="239">
                        <c:v>95.75</c:v>
                      </c:pt>
                      <c:pt idx="240">
                        <c:v>96.15</c:v>
                      </c:pt>
                      <c:pt idx="241">
                        <c:v>96.55</c:v>
                      </c:pt>
                      <c:pt idx="242">
                        <c:v>96.95</c:v>
                      </c:pt>
                      <c:pt idx="243">
                        <c:v>97.35</c:v>
                      </c:pt>
                      <c:pt idx="244">
                        <c:v>97.75</c:v>
                      </c:pt>
                      <c:pt idx="245">
                        <c:v>98.15</c:v>
                      </c:pt>
                      <c:pt idx="246">
                        <c:v>98.55</c:v>
                      </c:pt>
                      <c:pt idx="247">
                        <c:v>98.95</c:v>
                      </c:pt>
                      <c:pt idx="248">
                        <c:v>99.35</c:v>
                      </c:pt>
                      <c:pt idx="249">
                        <c:v>99.75</c:v>
                      </c:pt>
                      <c:pt idx="250">
                        <c:v>100.15</c:v>
                      </c:pt>
                      <c:pt idx="251">
                        <c:v>100.55</c:v>
                      </c:pt>
                      <c:pt idx="252">
                        <c:v>100.95</c:v>
                      </c:pt>
                      <c:pt idx="253">
                        <c:v>101.35</c:v>
                      </c:pt>
                      <c:pt idx="254">
                        <c:v>101.75</c:v>
                      </c:pt>
                      <c:pt idx="255">
                        <c:v>102.15</c:v>
                      </c:pt>
                      <c:pt idx="256">
                        <c:v>102.55</c:v>
                      </c:pt>
                      <c:pt idx="257">
                        <c:v>102.95</c:v>
                      </c:pt>
                      <c:pt idx="258">
                        <c:v>103.352</c:v>
                      </c:pt>
                      <c:pt idx="259">
                        <c:v>103.752</c:v>
                      </c:pt>
                      <c:pt idx="260">
                        <c:v>104.151</c:v>
                      </c:pt>
                      <c:pt idx="261">
                        <c:v>104.551</c:v>
                      </c:pt>
                      <c:pt idx="262">
                        <c:v>104.95099999999999</c:v>
                      </c:pt>
                      <c:pt idx="263">
                        <c:v>105.352</c:v>
                      </c:pt>
                      <c:pt idx="264">
                        <c:v>105.752</c:v>
                      </c:pt>
                      <c:pt idx="265">
                        <c:v>106.151</c:v>
                      </c:pt>
                      <c:pt idx="266">
                        <c:v>106.551</c:v>
                      </c:pt>
                      <c:pt idx="267">
                        <c:v>106.95099999999999</c:v>
                      </c:pt>
                      <c:pt idx="268">
                        <c:v>107.35299999999999</c:v>
                      </c:pt>
                      <c:pt idx="269">
                        <c:v>107.753</c:v>
                      </c:pt>
                      <c:pt idx="270">
                        <c:v>108.15300000000001</c:v>
                      </c:pt>
                      <c:pt idx="271">
                        <c:v>108.553</c:v>
                      </c:pt>
                      <c:pt idx="272">
                        <c:v>108.953</c:v>
                      </c:pt>
                      <c:pt idx="273">
                        <c:v>109.35299999999999</c:v>
                      </c:pt>
                      <c:pt idx="274">
                        <c:v>109.753</c:v>
                      </c:pt>
                      <c:pt idx="275">
                        <c:v>110.15300000000001</c:v>
                      </c:pt>
                      <c:pt idx="276">
                        <c:v>110.553</c:v>
                      </c:pt>
                      <c:pt idx="277">
                        <c:v>110.953</c:v>
                      </c:pt>
                      <c:pt idx="278">
                        <c:v>111.354</c:v>
                      </c:pt>
                      <c:pt idx="279">
                        <c:v>111.754</c:v>
                      </c:pt>
                      <c:pt idx="280">
                        <c:v>112.154</c:v>
                      </c:pt>
                      <c:pt idx="281">
                        <c:v>112.554</c:v>
                      </c:pt>
                      <c:pt idx="282">
                        <c:v>112.95399999999999</c:v>
                      </c:pt>
                      <c:pt idx="283">
                        <c:v>113.354</c:v>
                      </c:pt>
                      <c:pt idx="284">
                        <c:v>113.754</c:v>
                      </c:pt>
                      <c:pt idx="285">
                        <c:v>114.154</c:v>
                      </c:pt>
                      <c:pt idx="286">
                        <c:v>114.554</c:v>
                      </c:pt>
                      <c:pt idx="287">
                        <c:v>114.95399999999999</c:v>
                      </c:pt>
                      <c:pt idx="288">
                        <c:v>115.355</c:v>
                      </c:pt>
                      <c:pt idx="289">
                        <c:v>115.755</c:v>
                      </c:pt>
                      <c:pt idx="290">
                        <c:v>116.155</c:v>
                      </c:pt>
                      <c:pt idx="291">
                        <c:v>116.55500000000001</c:v>
                      </c:pt>
                      <c:pt idx="292">
                        <c:v>116.955</c:v>
                      </c:pt>
                      <c:pt idx="293">
                        <c:v>117.355</c:v>
                      </c:pt>
                      <c:pt idx="294">
                        <c:v>117.755</c:v>
                      </c:pt>
                      <c:pt idx="295">
                        <c:v>118.155</c:v>
                      </c:pt>
                      <c:pt idx="296">
                        <c:v>118.55500000000001</c:v>
                      </c:pt>
                      <c:pt idx="297">
                        <c:v>118.955</c:v>
                      </c:pt>
                      <c:pt idx="298">
                        <c:v>119.358</c:v>
                      </c:pt>
                      <c:pt idx="299">
                        <c:v>119.758</c:v>
                      </c:pt>
                      <c:pt idx="300">
                        <c:v>120.158</c:v>
                      </c:pt>
                      <c:pt idx="301">
                        <c:v>120.55800000000001</c:v>
                      </c:pt>
                      <c:pt idx="302">
                        <c:v>120.958</c:v>
                      </c:pt>
                      <c:pt idx="303">
                        <c:v>121.358</c:v>
                      </c:pt>
                      <c:pt idx="304">
                        <c:v>121.758</c:v>
                      </c:pt>
                      <c:pt idx="305">
                        <c:v>122.158</c:v>
                      </c:pt>
                      <c:pt idx="306">
                        <c:v>122.55800000000001</c:v>
                      </c:pt>
                      <c:pt idx="307">
                        <c:v>122.958</c:v>
                      </c:pt>
                      <c:pt idx="308">
                        <c:v>123.35899999999999</c:v>
                      </c:pt>
                      <c:pt idx="309">
                        <c:v>123.759</c:v>
                      </c:pt>
                      <c:pt idx="310">
                        <c:v>124.15900000000001</c:v>
                      </c:pt>
                      <c:pt idx="311">
                        <c:v>124.559</c:v>
                      </c:pt>
                      <c:pt idx="312">
                        <c:v>124.959</c:v>
                      </c:pt>
                      <c:pt idx="313">
                        <c:v>125.35899999999999</c:v>
                      </c:pt>
                      <c:pt idx="314">
                        <c:v>125.759</c:v>
                      </c:pt>
                      <c:pt idx="315">
                        <c:v>126.15900000000001</c:v>
                      </c:pt>
                      <c:pt idx="316">
                        <c:v>126.559</c:v>
                      </c:pt>
                      <c:pt idx="317">
                        <c:v>126.959</c:v>
                      </c:pt>
                      <c:pt idx="318">
                        <c:v>127.36</c:v>
                      </c:pt>
                      <c:pt idx="319">
                        <c:v>127.76</c:v>
                      </c:pt>
                      <c:pt idx="320">
                        <c:v>128.16</c:v>
                      </c:pt>
                      <c:pt idx="321">
                        <c:v>128.56</c:v>
                      </c:pt>
                      <c:pt idx="322">
                        <c:v>128.96</c:v>
                      </c:pt>
                      <c:pt idx="323">
                        <c:v>129.36000000000001</c:v>
                      </c:pt>
                      <c:pt idx="324">
                        <c:v>129.76</c:v>
                      </c:pt>
                      <c:pt idx="325">
                        <c:v>130.16</c:v>
                      </c:pt>
                      <c:pt idx="326">
                        <c:v>130.56</c:v>
                      </c:pt>
                      <c:pt idx="327">
                        <c:v>130.96</c:v>
                      </c:pt>
                      <c:pt idx="328">
                        <c:v>131.36099999999999</c:v>
                      </c:pt>
                      <c:pt idx="329">
                        <c:v>131.761</c:v>
                      </c:pt>
                      <c:pt idx="330">
                        <c:v>132.161</c:v>
                      </c:pt>
                      <c:pt idx="331">
                        <c:v>132.56100000000001</c:v>
                      </c:pt>
                      <c:pt idx="332">
                        <c:v>132.96100000000001</c:v>
                      </c:pt>
                      <c:pt idx="333">
                        <c:v>133.36099999999999</c:v>
                      </c:pt>
                      <c:pt idx="334">
                        <c:v>133.761</c:v>
                      </c:pt>
                      <c:pt idx="335">
                        <c:v>134.161</c:v>
                      </c:pt>
                      <c:pt idx="336">
                        <c:v>134.56100000000001</c:v>
                      </c:pt>
                      <c:pt idx="337">
                        <c:v>134.96100000000001</c:v>
                      </c:pt>
                      <c:pt idx="338">
                        <c:v>135.36199999999999</c:v>
                      </c:pt>
                      <c:pt idx="339">
                        <c:v>135.762</c:v>
                      </c:pt>
                      <c:pt idx="340">
                        <c:v>136.16200000000001</c:v>
                      </c:pt>
                      <c:pt idx="341">
                        <c:v>136.56200000000001</c:v>
                      </c:pt>
                      <c:pt idx="342">
                        <c:v>136.96199999999999</c:v>
                      </c:pt>
                      <c:pt idx="343">
                        <c:v>137.36199999999999</c:v>
                      </c:pt>
                      <c:pt idx="344">
                        <c:v>137.762</c:v>
                      </c:pt>
                      <c:pt idx="345">
                        <c:v>138.16200000000001</c:v>
                      </c:pt>
                      <c:pt idx="346">
                        <c:v>138.56200000000001</c:v>
                      </c:pt>
                      <c:pt idx="347">
                        <c:v>138.96199999999999</c:v>
                      </c:pt>
                      <c:pt idx="348">
                        <c:v>139.363</c:v>
                      </c:pt>
                      <c:pt idx="349">
                        <c:v>139.76300000000001</c:v>
                      </c:pt>
                      <c:pt idx="350">
                        <c:v>140.16300000000001</c:v>
                      </c:pt>
                      <c:pt idx="351">
                        <c:v>140.56299999999999</c:v>
                      </c:pt>
                      <c:pt idx="352">
                        <c:v>140.96299999999999</c:v>
                      </c:pt>
                      <c:pt idx="353">
                        <c:v>141.363</c:v>
                      </c:pt>
                      <c:pt idx="354">
                        <c:v>141.76300000000001</c:v>
                      </c:pt>
                      <c:pt idx="355">
                        <c:v>142.16300000000001</c:v>
                      </c:pt>
                      <c:pt idx="356">
                        <c:v>142.56299999999999</c:v>
                      </c:pt>
                      <c:pt idx="357">
                        <c:v>142.96299999999999</c:v>
                      </c:pt>
                      <c:pt idx="358">
                        <c:v>143.364</c:v>
                      </c:pt>
                      <c:pt idx="359">
                        <c:v>143.76400000000001</c:v>
                      </c:pt>
                      <c:pt idx="360">
                        <c:v>144.16399999999999</c:v>
                      </c:pt>
                      <c:pt idx="361">
                        <c:v>144.56399999999999</c:v>
                      </c:pt>
                      <c:pt idx="362">
                        <c:v>144.964</c:v>
                      </c:pt>
                      <c:pt idx="363">
                        <c:v>145.364</c:v>
                      </c:pt>
                      <c:pt idx="364">
                        <c:v>145.76400000000001</c:v>
                      </c:pt>
                      <c:pt idx="365">
                        <c:v>146.16399999999999</c:v>
                      </c:pt>
                      <c:pt idx="366">
                        <c:v>146.56399999999999</c:v>
                      </c:pt>
                      <c:pt idx="367">
                        <c:v>146.964</c:v>
                      </c:pt>
                      <c:pt idx="368">
                        <c:v>147.36500000000001</c:v>
                      </c:pt>
                      <c:pt idx="369">
                        <c:v>147.76499999999999</c:v>
                      </c:pt>
                      <c:pt idx="370">
                        <c:v>148.16499999999999</c:v>
                      </c:pt>
                      <c:pt idx="371">
                        <c:v>148.565</c:v>
                      </c:pt>
                      <c:pt idx="372">
                        <c:v>148.965</c:v>
                      </c:pt>
                      <c:pt idx="373">
                        <c:v>149.36500000000001</c:v>
                      </c:pt>
                      <c:pt idx="374">
                        <c:v>149.76499999999999</c:v>
                      </c:pt>
                      <c:pt idx="375">
                        <c:v>150.16499999999999</c:v>
                      </c:pt>
                      <c:pt idx="376">
                        <c:v>150.565</c:v>
                      </c:pt>
                      <c:pt idx="377">
                        <c:v>150.965</c:v>
                      </c:pt>
                      <c:pt idx="378">
                        <c:v>151.369</c:v>
                      </c:pt>
                      <c:pt idx="379">
                        <c:v>151.76900000000001</c:v>
                      </c:pt>
                      <c:pt idx="380">
                        <c:v>152.16900000000001</c:v>
                      </c:pt>
                      <c:pt idx="381">
                        <c:v>152.56899999999999</c:v>
                      </c:pt>
                      <c:pt idx="382">
                        <c:v>152.96899999999999</c:v>
                      </c:pt>
                      <c:pt idx="383">
                        <c:v>153.369</c:v>
                      </c:pt>
                      <c:pt idx="384">
                        <c:v>153.76900000000001</c:v>
                      </c:pt>
                      <c:pt idx="385">
                        <c:v>154.16900000000001</c:v>
                      </c:pt>
                      <c:pt idx="386">
                        <c:v>154.56899999999999</c:v>
                      </c:pt>
                      <c:pt idx="387">
                        <c:v>154.96899999999999</c:v>
                      </c:pt>
                      <c:pt idx="388">
                        <c:v>155.37</c:v>
                      </c:pt>
                      <c:pt idx="389">
                        <c:v>155.77000000000001</c:v>
                      </c:pt>
                      <c:pt idx="390">
                        <c:v>156.16999999999999</c:v>
                      </c:pt>
                      <c:pt idx="391">
                        <c:v>156.57</c:v>
                      </c:pt>
                      <c:pt idx="392">
                        <c:v>156.97</c:v>
                      </c:pt>
                      <c:pt idx="393">
                        <c:v>157.37</c:v>
                      </c:pt>
                      <c:pt idx="394">
                        <c:v>157.77000000000001</c:v>
                      </c:pt>
                      <c:pt idx="395">
                        <c:v>158.16999999999999</c:v>
                      </c:pt>
                      <c:pt idx="396">
                        <c:v>158.57</c:v>
                      </c:pt>
                      <c:pt idx="397">
                        <c:v>158.97</c:v>
                      </c:pt>
                      <c:pt idx="398">
                        <c:v>159.37100000000001</c:v>
                      </c:pt>
                      <c:pt idx="399">
                        <c:v>159.77099999999999</c:v>
                      </c:pt>
                      <c:pt idx="400">
                        <c:v>160.17099999999999</c:v>
                      </c:pt>
                      <c:pt idx="401">
                        <c:v>160.571</c:v>
                      </c:pt>
                      <c:pt idx="402">
                        <c:v>160.971</c:v>
                      </c:pt>
                      <c:pt idx="403">
                        <c:v>161.37100000000001</c:v>
                      </c:pt>
                      <c:pt idx="404">
                        <c:v>161.77099999999999</c:v>
                      </c:pt>
                      <c:pt idx="405">
                        <c:v>162.17099999999999</c:v>
                      </c:pt>
                      <c:pt idx="406">
                        <c:v>162.571</c:v>
                      </c:pt>
                      <c:pt idx="407">
                        <c:v>162.971</c:v>
                      </c:pt>
                      <c:pt idx="408">
                        <c:v>163.37200000000001</c:v>
                      </c:pt>
                      <c:pt idx="409">
                        <c:v>163.77199999999999</c:v>
                      </c:pt>
                      <c:pt idx="410">
                        <c:v>164.172</c:v>
                      </c:pt>
                      <c:pt idx="411">
                        <c:v>164.572</c:v>
                      </c:pt>
                      <c:pt idx="412">
                        <c:v>164.97200000000001</c:v>
                      </c:pt>
                      <c:pt idx="413">
                        <c:v>165.37200000000001</c:v>
                      </c:pt>
                      <c:pt idx="414">
                        <c:v>165.77199999999999</c:v>
                      </c:pt>
                      <c:pt idx="415">
                        <c:v>166.172</c:v>
                      </c:pt>
                      <c:pt idx="416">
                        <c:v>166.572</c:v>
                      </c:pt>
                      <c:pt idx="417">
                        <c:v>166.97200000000001</c:v>
                      </c:pt>
                      <c:pt idx="418">
                        <c:v>167.37299999999999</c:v>
                      </c:pt>
                      <c:pt idx="419">
                        <c:v>167.773</c:v>
                      </c:pt>
                      <c:pt idx="420">
                        <c:v>168.173</c:v>
                      </c:pt>
                      <c:pt idx="421">
                        <c:v>168.57300000000001</c:v>
                      </c:pt>
                      <c:pt idx="422">
                        <c:v>168.97300000000001</c:v>
                      </c:pt>
                      <c:pt idx="423">
                        <c:v>169.37299999999999</c:v>
                      </c:pt>
                      <c:pt idx="424">
                        <c:v>169.773</c:v>
                      </c:pt>
                      <c:pt idx="425">
                        <c:v>170.173</c:v>
                      </c:pt>
                      <c:pt idx="426">
                        <c:v>170.57300000000001</c:v>
                      </c:pt>
                      <c:pt idx="427">
                        <c:v>170.97300000000001</c:v>
                      </c:pt>
                      <c:pt idx="428">
                        <c:v>171.374</c:v>
                      </c:pt>
                      <c:pt idx="429">
                        <c:v>171.774</c:v>
                      </c:pt>
                      <c:pt idx="430">
                        <c:v>172.17400000000001</c:v>
                      </c:pt>
                      <c:pt idx="431">
                        <c:v>172.57400000000001</c:v>
                      </c:pt>
                      <c:pt idx="432">
                        <c:v>172.97399999999999</c:v>
                      </c:pt>
                      <c:pt idx="433">
                        <c:v>173.374</c:v>
                      </c:pt>
                      <c:pt idx="434">
                        <c:v>173.774</c:v>
                      </c:pt>
                      <c:pt idx="435">
                        <c:v>174.17400000000001</c:v>
                      </c:pt>
                      <c:pt idx="436">
                        <c:v>174.57400000000001</c:v>
                      </c:pt>
                      <c:pt idx="437">
                        <c:v>174.97399999999999</c:v>
                      </c:pt>
                      <c:pt idx="438">
                        <c:v>175.375</c:v>
                      </c:pt>
                      <c:pt idx="439">
                        <c:v>175.77500000000001</c:v>
                      </c:pt>
                      <c:pt idx="440">
                        <c:v>176.17500000000001</c:v>
                      </c:pt>
                      <c:pt idx="441">
                        <c:v>176.57499999999999</c:v>
                      </c:pt>
                      <c:pt idx="442">
                        <c:v>176.97499999999999</c:v>
                      </c:pt>
                      <c:pt idx="443">
                        <c:v>177.375</c:v>
                      </c:pt>
                      <c:pt idx="444">
                        <c:v>177.77500000000001</c:v>
                      </c:pt>
                      <c:pt idx="445">
                        <c:v>178.17500000000001</c:v>
                      </c:pt>
                      <c:pt idx="446">
                        <c:v>178.57499999999999</c:v>
                      </c:pt>
                      <c:pt idx="447">
                        <c:v>178.97499999999999</c:v>
                      </c:pt>
                      <c:pt idx="448">
                        <c:v>179.376</c:v>
                      </c:pt>
                      <c:pt idx="449">
                        <c:v>179.77500000000001</c:v>
                      </c:pt>
                      <c:pt idx="450">
                        <c:v>180.17599999999999</c:v>
                      </c:pt>
                      <c:pt idx="451">
                        <c:v>180.57599999999999</c:v>
                      </c:pt>
                      <c:pt idx="452">
                        <c:v>180.97499999999999</c:v>
                      </c:pt>
                      <c:pt idx="453">
                        <c:v>181.376</c:v>
                      </c:pt>
                      <c:pt idx="454">
                        <c:v>181.77500000000001</c:v>
                      </c:pt>
                      <c:pt idx="455">
                        <c:v>182.17599999999999</c:v>
                      </c:pt>
                      <c:pt idx="456">
                        <c:v>182.57599999999999</c:v>
                      </c:pt>
                      <c:pt idx="457">
                        <c:v>182.97499999999999</c:v>
                      </c:pt>
                      <c:pt idx="458">
                        <c:v>183.37700000000001</c:v>
                      </c:pt>
                      <c:pt idx="459">
                        <c:v>183.77699999999999</c:v>
                      </c:pt>
                      <c:pt idx="460">
                        <c:v>184.17699999999999</c:v>
                      </c:pt>
                      <c:pt idx="461">
                        <c:v>184.577</c:v>
                      </c:pt>
                      <c:pt idx="462">
                        <c:v>184.977</c:v>
                      </c:pt>
                      <c:pt idx="463">
                        <c:v>185.37700000000001</c:v>
                      </c:pt>
                      <c:pt idx="464">
                        <c:v>185.77699999999999</c:v>
                      </c:pt>
                      <c:pt idx="465">
                        <c:v>186.17699999999999</c:v>
                      </c:pt>
                      <c:pt idx="466">
                        <c:v>186.577</c:v>
                      </c:pt>
                      <c:pt idx="467">
                        <c:v>186.977</c:v>
                      </c:pt>
                      <c:pt idx="468">
                        <c:v>187.37799999999999</c:v>
                      </c:pt>
                      <c:pt idx="469">
                        <c:v>187.77799999999999</c:v>
                      </c:pt>
                      <c:pt idx="470">
                        <c:v>188.178</c:v>
                      </c:pt>
                      <c:pt idx="471">
                        <c:v>188.578</c:v>
                      </c:pt>
                      <c:pt idx="472">
                        <c:v>188.97800000000001</c:v>
                      </c:pt>
                      <c:pt idx="473">
                        <c:v>189.37799999999999</c:v>
                      </c:pt>
                      <c:pt idx="474">
                        <c:v>189.77799999999999</c:v>
                      </c:pt>
                      <c:pt idx="475">
                        <c:v>190.178</c:v>
                      </c:pt>
                      <c:pt idx="476">
                        <c:v>190.578</c:v>
                      </c:pt>
                      <c:pt idx="477">
                        <c:v>190.97800000000001</c:v>
                      </c:pt>
                      <c:pt idx="478">
                        <c:v>191.37899999999999</c:v>
                      </c:pt>
                      <c:pt idx="479">
                        <c:v>191.779</c:v>
                      </c:pt>
                      <c:pt idx="480">
                        <c:v>192.179</c:v>
                      </c:pt>
                      <c:pt idx="481">
                        <c:v>192.57900000000001</c:v>
                      </c:pt>
                      <c:pt idx="482">
                        <c:v>192.97900000000001</c:v>
                      </c:pt>
                      <c:pt idx="483">
                        <c:v>193.37899999999999</c:v>
                      </c:pt>
                      <c:pt idx="484">
                        <c:v>193.779</c:v>
                      </c:pt>
                      <c:pt idx="485">
                        <c:v>194.179</c:v>
                      </c:pt>
                      <c:pt idx="486">
                        <c:v>194.57900000000001</c:v>
                      </c:pt>
                      <c:pt idx="487">
                        <c:v>194.97900000000001</c:v>
                      </c:pt>
                      <c:pt idx="488">
                        <c:v>195.38</c:v>
                      </c:pt>
                      <c:pt idx="489">
                        <c:v>195.78</c:v>
                      </c:pt>
                      <c:pt idx="490">
                        <c:v>196.18</c:v>
                      </c:pt>
                      <c:pt idx="491">
                        <c:v>196.58</c:v>
                      </c:pt>
                      <c:pt idx="492">
                        <c:v>196.98</c:v>
                      </c:pt>
                      <c:pt idx="493">
                        <c:v>197.38</c:v>
                      </c:pt>
                      <c:pt idx="494">
                        <c:v>197.78</c:v>
                      </c:pt>
                      <c:pt idx="495">
                        <c:v>198.18</c:v>
                      </c:pt>
                      <c:pt idx="496">
                        <c:v>198.58</c:v>
                      </c:pt>
                      <c:pt idx="497">
                        <c:v>198.98</c:v>
                      </c:pt>
                      <c:pt idx="498">
                        <c:v>199.381</c:v>
                      </c:pt>
                      <c:pt idx="499">
                        <c:v>199.78100000000001</c:v>
                      </c:pt>
                      <c:pt idx="500">
                        <c:v>200.18100000000001</c:v>
                      </c:pt>
                      <c:pt idx="501">
                        <c:v>200.58099999999999</c:v>
                      </c:pt>
                      <c:pt idx="502">
                        <c:v>200.98099999999999</c:v>
                      </c:pt>
                      <c:pt idx="503">
                        <c:v>201.381</c:v>
                      </c:pt>
                      <c:pt idx="504">
                        <c:v>201.78100000000001</c:v>
                      </c:pt>
                      <c:pt idx="505">
                        <c:v>202.18100000000001</c:v>
                      </c:pt>
                      <c:pt idx="506">
                        <c:v>202.58099999999999</c:v>
                      </c:pt>
                      <c:pt idx="507">
                        <c:v>202.98099999999999</c:v>
                      </c:pt>
                      <c:pt idx="508">
                        <c:v>203.38200000000001</c:v>
                      </c:pt>
                      <c:pt idx="509">
                        <c:v>203.78200000000001</c:v>
                      </c:pt>
                      <c:pt idx="510">
                        <c:v>204.18199999999999</c:v>
                      </c:pt>
                      <c:pt idx="511">
                        <c:v>204.58199999999999</c:v>
                      </c:pt>
                      <c:pt idx="512">
                        <c:v>204.982</c:v>
                      </c:pt>
                      <c:pt idx="513">
                        <c:v>205.38200000000001</c:v>
                      </c:pt>
                      <c:pt idx="514">
                        <c:v>205.78200000000001</c:v>
                      </c:pt>
                      <c:pt idx="515">
                        <c:v>206.18199999999999</c:v>
                      </c:pt>
                      <c:pt idx="516">
                        <c:v>206.58199999999999</c:v>
                      </c:pt>
                      <c:pt idx="517">
                        <c:v>206.982</c:v>
                      </c:pt>
                      <c:pt idx="518">
                        <c:v>207.38300000000001</c:v>
                      </c:pt>
                      <c:pt idx="519">
                        <c:v>207.78299999999999</c:v>
                      </c:pt>
                      <c:pt idx="520">
                        <c:v>208.18299999999999</c:v>
                      </c:pt>
                      <c:pt idx="521">
                        <c:v>208.583</c:v>
                      </c:pt>
                      <c:pt idx="522">
                        <c:v>208.983</c:v>
                      </c:pt>
                      <c:pt idx="523">
                        <c:v>209.38300000000001</c:v>
                      </c:pt>
                      <c:pt idx="524">
                        <c:v>209.78299999999999</c:v>
                      </c:pt>
                      <c:pt idx="525">
                        <c:v>210.18299999999999</c:v>
                      </c:pt>
                      <c:pt idx="526">
                        <c:v>210.583</c:v>
                      </c:pt>
                      <c:pt idx="527">
                        <c:v>210.983</c:v>
                      </c:pt>
                      <c:pt idx="528">
                        <c:v>211.38399999999999</c:v>
                      </c:pt>
                      <c:pt idx="529">
                        <c:v>211.78399999999999</c:v>
                      </c:pt>
                      <c:pt idx="530">
                        <c:v>212.184</c:v>
                      </c:pt>
                      <c:pt idx="531">
                        <c:v>212.584</c:v>
                      </c:pt>
                      <c:pt idx="532">
                        <c:v>212.98400000000001</c:v>
                      </c:pt>
                      <c:pt idx="533">
                        <c:v>213.38399999999999</c:v>
                      </c:pt>
                      <c:pt idx="534">
                        <c:v>213.78399999999999</c:v>
                      </c:pt>
                      <c:pt idx="535">
                        <c:v>214.184</c:v>
                      </c:pt>
                      <c:pt idx="536">
                        <c:v>214.584</c:v>
                      </c:pt>
                      <c:pt idx="537">
                        <c:v>214.98400000000001</c:v>
                      </c:pt>
                      <c:pt idx="538">
                        <c:v>215.38499999999999</c:v>
                      </c:pt>
                      <c:pt idx="539">
                        <c:v>215.785</c:v>
                      </c:pt>
                      <c:pt idx="540">
                        <c:v>216.185</c:v>
                      </c:pt>
                      <c:pt idx="541">
                        <c:v>216.58500000000001</c:v>
                      </c:pt>
                      <c:pt idx="542">
                        <c:v>216.98500000000001</c:v>
                      </c:pt>
                      <c:pt idx="543">
                        <c:v>217.38499999999999</c:v>
                      </c:pt>
                      <c:pt idx="544">
                        <c:v>217.785</c:v>
                      </c:pt>
                      <c:pt idx="545">
                        <c:v>218.185</c:v>
                      </c:pt>
                      <c:pt idx="546">
                        <c:v>218.58500000000001</c:v>
                      </c:pt>
                      <c:pt idx="547">
                        <c:v>218.98500000000001</c:v>
                      </c:pt>
                      <c:pt idx="548">
                        <c:v>219.38800000000001</c:v>
                      </c:pt>
                      <c:pt idx="549">
                        <c:v>219.78800000000001</c:v>
                      </c:pt>
                      <c:pt idx="550">
                        <c:v>220.18799999999999</c:v>
                      </c:pt>
                      <c:pt idx="551">
                        <c:v>220.58799999999999</c:v>
                      </c:pt>
                      <c:pt idx="552">
                        <c:v>220.988</c:v>
                      </c:pt>
                      <c:pt idx="553">
                        <c:v>221.38800000000001</c:v>
                      </c:pt>
                      <c:pt idx="554">
                        <c:v>221.78800000000001</c:v>
                      </c:pt>
                      <c:pt idx="555">
                        <c:v>222.18799999999999</c:v>
                      </c:pt>
                      <c:pt idx="556">
                        <c:v>222.58799999999999</c:v>
                      </c:pt>
                      <c:pt idx="557">
                        <c:v>222.988</c:v>
                      </c:pt>
                      <c:pt idx="558">
                        <c:v>223.38900000000001</c:v>
                      </c:pt>
                      <c:pt idx="559">
                        <c:v>223.79</c:v>
                      </c:pt>
                      <c:pt idx="560">
                        <c:v>224.18899999999999</c:v>
                      </c:pt>
                      <c:pt idx="561">
                        <c:v>224.589</c:v>
                      </c:pt>
                      <c:pt idx="562">
                        <c:v>224.99</c:v>
                      </c:pt>
                      <c:pt idx="563">
                        <c:v>225.38900000000001</c:v>
                      </c:pt>
                      <c:pt idx="564">
                        <c:v>225.79</c:v>
                      </c:pt>
                      <c:pt idx="565">
                        <c:v>226.18899999999999</c:v>
                      </c:pt>
                      <c:pt idx="566">
                        <c:v>226.589</c:v>
                      </c:pt>
                      <c:pt idx="567">
                        <c:v>226.99</c:v>
                      </c:pt>
                      <c:pt idx="568">
                        <c:v>227.39099999999999</c:v>
                      </c:pt>
                      <c:pt idx="569">
                        <c:v>227.791</c:v>
                      </c:pt>
                      <c:pt idx="570">
                        <c:v>228.191</c:v>
                      </c:pt>
                      <c:pt idx="571">
                        <c:v>228.59100000000001</c:v>
                      </c:pt>
                      <c:pt idx="572">
                        <c:v>228.99100000000001</c:v>
                      </c:pt>
                      <c:pt idx="573">
                        <c:v>229.39099999999999</c:v>
                      </c:pt>
                      <c:pt idx="574">
                        <c:v>229.791</c:v>
                      </c:pt>
                      <c:pt idx="575">
                        <c:v>230.191</c:v>
                      </c:pt>
                      <c:pt idx="576">
                        <c:v>230.59100000000001</c:v>
                      </c:pt>
                      <c:pt idx="577">
                        <c:v>230.99100000000001</c:v>
                      </c:pt>
                      <c:pt idx="578">
                        <c:v>231.392</c:v>
                      </c:pt>
                      <c:pt idx="579">
                        <c:v>231.792</c:v>
                      </c:pt>
                      <c:pt idx="580">
                        <c:v>232.19200000000001</c:v>
                      </c:pt>
                      <c:pt idx="581">
                        <c:v>232.59200000000001</c:v>
                      </c:pt>
                      <c:pt idx="582">
                        <c:v>232.99199999999999</c:v>
                      </c:pt>
                      <c:pt idx="583">
                        <c:v>233.392</c:v>
                      </c:pt>
                      <c:pt idx="584">
                        <c:v>233.792</c:v>
                      </c:pt>
                      <c:pt idx="585">
                        <c:v>234.19200000000001</c:v>
                      </c:pt>
                      <c:pt idx="586">
                        <c:v>234.59200000000001</c:v>
                      </c:pt>
                      <c:pt idx="587">
                        <c:v>234.99199999999999</c:v>
                      </c:pt>
                      <c:pt idx="588">
                        <c:v>235.393</c:v>
                      </c:pt>
                      <c:pt idx="589">
                        <c:v>235.79300000000001</c:v>
                      </c:pt>
                      <c:pt idx="590">
                        <c:v>236.19300000000001</c:v>
                      </c:pt>
                      <c:pt idx="591">
                        <c:v>236.59299999999999</c:v>
                      </c:pt>
                      <c:pt idx="592">
                        <c:v>236.99299999999999</c:v>
                      </c:pt>
                      <c:pt idx="593">
                        <c:v>237.393</c:v>
                      </c:pt>
                      <c:pt idx="594">
                        <c:v>237.79300000000001</c:v>
                      </c:pt>
                      <c:pt idx="595">
                        <c:v>238.19300000000001</c:v>
                      </c:pt>
                      <c:pt idx="596">
                        <c:v>238.59299999999999</c:v>
                      </c:pt>
                      <c:pt idx="597">
                        <c:v>238.99299999999999</c:v>
                      </c:pt>
                      <c:pt idx="598">
                        <c:v>239.39400000000001</c:v>
                      </c:pt>
                      <c:pt idx="599">
                        <c:v>239.79400000000001</c:v>
                      </c:pt>
                      <c:pt idx="600">
                        <c:v>240.19399999999999</c:v>
                      </c:pt>
                      <c:pt idx="601">
                        <c:v>240.59399999999999</c:v>
                      </c:pt>
                      <c:pt idx="602">
                        <c:v>240.994</c:v>
                      </c:pt>
                      <c:pt idx="603">
                        <c:v>241.39400000000001</c:v>
                      </c:pt>
                      <c:pt idx="604">
                        <c:v>241.79400000000001</c:v>
                      </c:pt>
                      <c:pt idx="605">
                        <c:v>242.19399999999999</c:v>
                      </c:pt>
                      <c:pt idx="606">
                        <c:v>242.59399999999999</c:v>
                      </c:pt>
                      <c:pt idx="607">
                        <c:v>242.994</c:v>
                      </c:pt>
                      <c:pt idx="608">
                        <c:v>243.39500000000001</c:v>
                      </c:pt>
                      <c:pt idx="609">
                        <c:v>243.79499999999999</c:v>
                      </c:pt>
                      <c:pt idx="610">
                        <c:v>244.19499999999999</c:v>
                      </c:pt>
                      <c:pt idx="611">
                        <c:v>244.595</c:v>
                      </c:pt>
                      <c:pt idx="612">
                        <c:v>244.995</c:v>
                      </c:pt>
                      <c:pt idx="613">
                        <c:v>245.39500000000001</c:v>
                      </c:pt>
                      <c:pt idx="614">
                        <c:v>245.79499999999999</c:v>
                      </c:pt>
                      <c:pt idx="615">
                        <c:v>246.19499999999999</c:v>
                      </c:pt>
                      <c:pt idx="616">
                        <c:v>246.595</c:v>
                      </c:pt>
                      <c:pt idx="617">
                        <c:v>246.995</c:v>
                      </c:pt>
                      <c:pt idx="618">
                        <c:v>247.39599999999999</c:v>
                      </c:pt>
                      <c:pt idx="619">
                        <c:v>247.79599999999999</c:v>
                      </c:pt>
                      <c:pt idx="620">
                        <c:v>248.196</c:v>
                      </c:pt>
                      <c:pt idx="621">
                        <c:v>248.596</c:v>
                      </c:pt>
                      <c:pt idx="622">
                        <c:v>248.99600000000001</c:v>
                      </c:pt>
                      <c:pt idx="623">
                        <c:v>249.39599999999999</c:v>
                      </c:pt>
                      <c:pt idx="624">
                        <c:v>249.79599999999999</c:v>
                      </c:pt>
                      <c:pt idx="625">
                        <c:v>250.196</c:v>
                      </c:pt>
                      <c:pt idx="626">
                        <c:v>250.596</c:v>
                      </c:pt>
                      <c:pt idx="627">
                        <c:v>250.99600000000001</c:v>
                      </c:pt>
                      <c:pt idx="628">
                        <c:v>251.399</c:v>
                      </c:pt>
                      <c:pt idx="629">
                        <c:v>251.79900000000001</c:v>
                      </c:pt>
                      <c:pt idx="630">
                        <c:v>252.19900000000001</c:v>
                      </c:pt>
                      <c:pt idx="631">
                        <c:v>252.59899999999999</c:v>
                      </c:pt>
                      <c:pt idx="632">
                        <c:v>252.999</c:v>
                      </c:pt>
                      <c:pt idx="633">
                        <c:v>253.399</c:v>
                      </c:pt>
                      <c:pt idx="634">
                        <c:v>253.79900000000001</c:v>
                      </c:pt>
                      <c:pt idx="635">
                        <c:v>254.19900000000001</c:v>
                      </c:pt>
                      <c:pt idx="636">
                        <c:v>254.59899999999999</c:v>
                      </c:pt>
                      <c:pt idx="637">
                        <c:v>254.999</c:v>
                      </c:pt>
                      <c:pt idx="638">
                        <c:v>255.4</c:v>
                      </c:pt>
                      <c:pt idx="639">
                        <c:v>255.8</c:v>
                      </c:pt>
                      <c:pt idx="640">
                        <c:v>256.2</c:v>
                      </c:pt>
                      <c:pt idx="641">
                        <c:v>256.60000000000002</c:v>
                      </c:pt>
                      <c:pt idx="642">
                        <c:v>257</c:v>
                      </c:pt>
                      <c:pt idx="643">
                        <c:v>257.39999999999998</c:v>
                      </c:pt>
                      <c:pt idx="644">
                        <c:v>257.8</c:v>
                      </c:pt>
                      <c:pt idx="645">
                        <c:v>258.2</c:v>
                      </c:pt>
                      <c:pt idx="646">
                        <c:v>258.60000000000002</c:v>
                      </c:pt>
                      <c:pt idx="647">
                        <c:v>259</c:v>
                      </c:pt>
                      <c:pt idx="648">
                        <c:v>259.40100000000001</c:v>
                      </c:pt>
                      <c:pt idx="649">
                        <c:v>259.80099999999999</c:v>
                      </c:pt>
                      <c:pt idx="650">
                        <c:v>260.20100000000002</c:v>
                      </c:pt>
                      <c:pt idx="651">
                        <c:v>260.601</c:v>
                      </c:pt>
                      <c:pt idx="652">
                        <c:v>261.00099999999998</c:v>
                      </c:pt>
                      <c:pt idx="653">
                        <c:v>261.40100000000001</c:v>
                      </c:pt>
                      <c:pt idx="654">
                        <c:v>261.80099999999999</c:v>
                      </c:pt>
                      <c:pt idx="655">
                        <c:v>262.20100000000002</c:v>
                      </c:pt>
                      <c:pt idx="656">
                        <c:v>262.601</c:v>
                      </c:pt>
                      <c:pt idx="657">
                        <c:v>263.00099999999998</c:v>
                      </c:pt>
                      <c:pt idx="658">
                        <c:v>263.40199999999999</c:v>
                      </c:pt>
                      <c:pt idx="659">
                        <c:v>263.80200000000002</c:v>
                      </c:pt>
                      <c:pt idx="660">
                        <c:v>264.202</c:v>
                      </c:pt>
                      <c:pt idx="661">
                        <c:v>264.60199999999998</c:v>
                      </c:pt>
                      <c:pt idx="662">
                        <c:v>265.00200000000001</c:v>
                      </c:pt>
                      <c:pt idx="663">
                        <c:v>265.40199999999999</c:v>
                      </c:pt>
                      <c:pt idx="664">
                        <c:v>265.80200000000002</c:v>
                      </c:pt>
                      <c:pt idx="665">
                        <c:v>266.202</c:v>
                      </c:pt>
                      <c:pt idx="666">
                        <c:v>266.60199999999998</c:v>
                      </c:pt>
                      <c:pt idx="667">
                        <c:v>267.00200000000001</c:v>
                      </c:pt>
                      <c:pt idx="668">
                        <c:v>267.40300000000002</c:v>
                      </c:pt>
                      <c:pt idx="669">
                        <c:v>267.803</c:v>
                      </c:pt>
                      <c:pt idx="670">
                        <c:v>268.20299999999997</c:v>
                      </c:pt>
                      <c:pt idx="671">
                        <c:v>268.60300000000001</c:v>
                      </c:pt>
                      <c:pt idx="672">
                        <c:v>269.00299999999999</c:v>
                      </c:pt>
                      <c:pt idx="673">
                        <c:v>269.40300000000002</c:v>
                      </c:pt>
                      <c:pt idx="674">
                        <c:v>269.803</c:v>
                      </c:pt>
                      <c:pt idx="675">
                        <c:v>270.20299999999997</c:v>
                      </c:pt>
                      <c:pt idx="676">
                        <c:v>270.60300000000001</c:v>
                      </c:pt>
                      <c:pt idx="677">
                        <c:v>271.00299999999999</c:v>
                      </c:pt>
                      <c:pt idx="678">
                        <c:v>271.404</c:v>
                      </c:pt>
                      <c:pt idx="679">
                        <c:v>271.80399999999997</c:v>
                      </c:pt>
                      <c:pt idx="680">
                        <c:v>272.20400000000001</c:v>
                      </c:pt>
                      <c:pt idx="681">
                        <c:v>272.60399999999998</c:v>
                      </c:pt>
                      <c:pt idx="682">
                        <c:v>273.00400000000002</c:v>
                      </c:pt>
                      <c:pt idx="683">
                        <c:v>273.404</c:v>
                      </c:pt>
                      <c:pt idx="684">
                        <c:v>273.80399999999997</c:v>
                      </c:pt>
                      <c:pt idx="685">
                        <c:v>274.20400000000001</c:v>
                      </c:pt>
                      <c:pt idx="686">
                        <c:v>274.60399999999998</c:v>
                      </c:pt>
                      <c:pt idx="687">
                        <c:v>275.00400000000002</c:v>
                      </c:pt>
                      <c:pt idx="688">
                        <c:v>275.40499999999997</c:v>
                      </c:pt>
                      <c:pt idx="689">
                        <c:v>275.80500000000001</c:v>
                      </c:pt>
                      <c:pt idx="690">
                        <c:v>276.20499999999998</c:v>
                      </c:pt>
                      <c:pt idx="691">
                        <c:v>276.60500000000002</c:v>
                      </c:pt>
                      <c:pt idx="692">
                        <c:v>277.005</c:v>
                      </c:pt>
                      <c:pt idx="693">
                        <c:v>277.40499999999997</c:v>
                      </c:pt>
                      <c:pt idx="694">
                        <c:v>277.80500000000001</c:v>
                      </c:pt>
                      <c:pt idx="695">
                        <c:v>278.20499999999998</c:v>
                      </c:pt>
                      <c:pt idx="696">
                        <c:v>278.60500000000002</c:v>
                      </c:pt>
                      <c:pt idx="697">
                        <c:v>279.005</c:v>
                      </c:pt>
                      <c:pt idx="698">
                        <c:v>279.40600000000001</c:v>
                      </c:pt>
                      <c:pt idx="699">
                        <c:v>279.80599999999998</c:v>
                      </c:pt>
                      <c:pt idx="700">
                        <c:v>280.20600000000002</c:v>
                      </c:pt>
                      <c:pt idx="701">
                        <c:v>280.60599999999999</c:v>
                      </c:pt>
                      <c:pt idx="702">
                        <c:v>281.00599999999997</c:v>
                      </c:pt>
                      <c:pt idx="703">
                        <c:v>281.40600000000001</c:v>
                      </c:pt>
                      <c:pt idx="704">
                        <c:v>281.80599999999998</c:v>
                      </c:pt>
                      <c:pt idx="705">
                        <c:v>282.20600000000002</c:v>
                      </c:pt>
                      <c:pt idx="706">
                        <c:v>282.60599999999999</c:v>
                      </c:pt>
                      <c:pt idx="707">
                        <c:v>283.00599999999997</c:v>
                      </c:pt>
                      <c:pt idx="708">
                        <c:v>283.40899999999999</c:v>
                      </c:pt>
                      <c:pt idx="709">
                        <c:v>283.80900000000003</c:v>
                      </c:pt>
                      <c:pt idx="710">
                        <c:v>284.209</c:v>
                      </c:pt>
                      <c:pt idx="711">
                        <c:v>284.60899999999998</c:v>
                      </c:pt>
                      <c:pt idx="712">
                        <c:v>285.00900000000001</c:v>
                      </c:pt>
                      <c:pt idx="713">
                        <c:v>285.40899999999999</c:v>
                      </c:pt>
                      <c:pt idx="714">
                        <c:v>285.80900000000003</c:v>
                      </c:pt>
                      <c:pt idx="715">
                        <c:v>286.209</c:v>
                      </c:pt>
                      <c:pt idx="716">
                        <c:v>286.60899999999998</c:v>
                      </c:pt>
                      <c:pt idx="717">
                        <c:v>287.00900000000001</c:v>
                      </c:pt>
                      <c:pt idx="718">
                        <c:v>287.41000000000003</c:v>
                      </c:pt>
                      <c:pt idx="719">
                        <c:v>287.81</c:v>
                      </c:pt>
                      <c:pt idx="720">
                        <c:v>288.20999999999998</c:v>
                      </c:pt>
                      <c:pt idx="721">
                        <c:v>288.61</c:v>
                      </c:pt>
                      <c:pt idx="722">
                        <c:v>289.01</c:v>
                      </c:pt>
                      <c:pt idx="723">
                        <c:v>289.41000000000003</c:v>
                      </c:pt>
                      <c:pt idx="724">
                        <c:v>289.81</c:v>
                      </c:pt>
                      <c:pt idx="725">
                        <c:v>290.20999999999998</c:v>
                      </c:pt>
                      <c:pt idx="726">
                        <c:v>290.61</c:v>
                      </c:pt>
                      <c:pt idx="727">
                        <c:v>291.01</c:v>
                      </c:pt>
                      <c:pt idx="728">
                        <c:v>291.411</c:v>
                      </c:pt>
                      <c:pt idx="729">
                        <c:v>291.81099999999998</c:v>
                      </c:pt>
                      <c:pt idx="730">
                        <c:v>292.21100000000001</c:v>
                      </c:pt>
                      <c:pt idx="731">
                        <c:v>292.61099999999999</c:v>
                      </c:pt>
                      <c:pt idx="732">
                        <c:v>293.01100000000002</c:v>
                      </c:pt>
                      <c:pt idx="733">
                        <c:v>293.411</c:v>
                      </c:pt>
                      <c:pt idx="734">
                        <c:v>293.81099999999998</c:v>
                      </c:pt>
                      <c:pt idx="735">
                        <c:v>294.21100000000001</c:v>
                      </c:pt>
                      <c:pt idx="736">
                        <c:v>294.61099999999999</c:v>
                      </c:pt>
                      <c:pt idx="737">
                        <c:v>295.01100000000002</c:v>
                      </c:pt>
                      <c:pt idx="738">
                        <c:v>295.41199999999998</c:v>
                      </c:pt>
                      <c:pt idx="739">
                        <c:v>295.81200000000001</c:v>
                      </c:pt>
                      <c:pt idx="740">
                        <c:v>296.21199999999999</c:v>
                      </c:pt>
                      <c:pt idx="741">
                        <c:v>296.61200000000002</c:v>
                      </c:pt>
                      <c:pt idx="742">
                        <c:v>297.012</c:v>
                      </c:pt>
                      <c:pt idx="743">
                        <c:v>297.41199999999998</c:v>
                      </c:pt>
                      <c:pt idx="744">
                        <c:v>297.81200000000001</c:v>
                      </c:pt>
                      <c:pt idx="745">
                        <c:v>298.21199999999999</c:v>
                      </c:pt>
                      <c:pt idx="746">
                        <c:v>298.61200000000002</c:v>
                      </c:pt>
                      <c:pt idx="747">
                        <c:v>299.012</c:v>
                      </c:pt>
                      <c:pt idx="748">
                        <c:v>299.41300000000001</c:v>
                      </c:pt>
                      <c:pt idx="749">
                        <c:v>299.81299999999999</c:v>
                      </c:pt>
                      <c:pt idx="750">
                        <c:v>300.21300000000002</c:v>
                      </c:pt>
                      <c:pt idx="751">
                        <c:v>300.613</c:v>
                      </c:pt>
                      <c:pt idx="752">
                        <c:v>301.01299999999998</c:v>
                      </c:pt>
                      <c:pt idx="753">
                        <c:v>301.41300000000001</c:v>
                      </c:pt>
                      <c:pt idx="754">
                        <c:v>301.81299999999999</c:v>
                      </c:pt>
                      <c:pt idx="755">
                        <c:v>302.21300000000002</c:v>
                      </c:pt>
                      <c:pt idx="756">
                        <c:v>302.613</c:v>
                      </c:pt>
                      <c:pt idx="757">
                        <c:v>303.01299999999998</c:v>
                      </c:pt>
                      <c:pt idx="758">
                        <c:v>303.41399999999999</c:v>
                      </c:pt>
                      <c:pt idx="759">
                        <c:v>303.815</c:v>
                      </c:pt>
                      <c:pt idx="760">
                        <c:v>304.21499999999997</c:v>
                      </c:pt>
                      <c:pt idx="761">
                        <c:v>304.61500000000001</c:v>
                      </c:pt>
                      <c:pt idx="762">
                        <c:v>305.01400000000001</c:v>
                      </c:pt>
                      <c:pt idx="763">
                        <c:v>305.41399999999999</c:v>
                      </c:pt>
                      <c:pt idx="764">
                        <c:v>305.815</c:v>
                      </c:pt>
                      <c:pt idx="765">
                        <c:v>306.21499999999997</c:v>
                      </c:pt>
                      <c:pt idx="766">
                        <c:v>306.61500000000001</c:v>
                      </c:pt>
                      <c:pt idx="767">
                        <c:v>307.01400000000001</c:v>
                      </c:pt>
                      <c:pt idx="768">
                        <c:v>307.416</c:v>
                      </c:pt>
                      <c:pt idx="769">
                        <c:v>307.81599999999997</c:v>
                      </c:pt>
                      <c:pt idx="770">
                        <c:v>308.21600000000001</c:v>
                      </c:pt>
                      <c:pt idx="771">
                        <c:v>308.61599999999999</c:v>
                      </c:pt>
                      <c:pt idx="772">
                        <c:v>309.01600000000002</c:v>
                      </c:pt>
                      <c:pt idx="773">
                        <c:v>309.416</c:v>
                      </c:pt>
                      <c:pt idx="774">
                        <c:v>309.81599999999997</c:v>
                      </c:pt>
                      <c:pt idx="775">
                        <c:v>310.21600000000001</c:v>
                      </c:pt>
                      <c:pt idx="776">
                        <c:v>310.61599999999999</c:v>
                      </c:pt>
                      <c:pt idx="777">
                        <c:v>311.01600000000002</c:v>
                      </c:pt>
                      <c:pt idx="778">
                        <c:v>311.41699999999997</c:v>
                      </c:pt>
                      <c:pt idx="779">
                        <c:v>311.81700000000001</c:v>
                      </c:pt>
                      <c:pt idx="780">
                        <c:v>312.21699999999998</c:v>
                      </c:pt>
                      <c:pt idx="781">
                        <c:v>312.61700000000002</c:v>
                      </c:pt>
                      <c:pt idx="782">
                        <c:v>313.017</c:v>
                      </c:pt>
                      <c:pt idx="783">
                        <c:v>313.41699999999997</c:v>
                      </c:pt>
                      <c:pt idx="784">
                        <c:v>313.81700000000001</c:v>
                      </c:pt>
                      <c:pt idx="785">
                        <c:v>314.21699999999998</c:v>
                      </c:pt>
                      <c:pt idx="786">
                        <c:v>314.61700000000002</c:v>
                      </c:pt>
                      <c:pt idx="787">
                        <c:v>315.017</c:v>
                      </c:pt>
                      <c:pt idx="788">
                        <c:v>315.41800000000001</c:v>
                      </c:pt>
                      <c:pt idx="789">
                        <c:v>315.81799999999998</c:v>
                      </c:pt>
                      <c:pt idx="790">
                        <c:v>316.21800000000002</c:v>
                      </c:pt>
                      <c:pt idx="791">
                        <c:v>316.61799999999999</c:v>
                      </c:pt>
                      <c:pt idx="792">
                        <c:v>317.01799999999997</c:v>
                      </c:pt>
                      <c:pt idx="793">
                        <c:v>317.41800000000001</c:v>
                      </c:pt>
                      <c:pt idx="794">
                        <c:v>317.81799999999998</c:v>
                      </c:pt>
                      <c:pt idx="795">
                        <c:v>318.21800000000002</c:v>
                      </c:pt>
                      <c:pt idx="796">
                        <c:v>318.61799999999999</c:v>
                      </c:pt>
                      <c:pt idx="797">
                        <c:v>319.01799999999997</c:v>
                      </c:pt>
                      <c:pt idx="798">
                        <c:v>319.41899999999998</c:v>
                      </c:pt>
                      <c:pt idx="799">
                        <c:v>319.81900000000002</c:v>
                      </c:pt>
                      <c:pt idx="800">
                        <c:v>320.21899999999999</c:v>
                      </c:pt>
                      <c:pt idx="801">
                        <c:v>320.61900000000003</c:v>
                      </c:pt>
                      <c:pt idx="802">
                        <c:v>321.01900000000001</c:v>
                      </c:pt>
                      <c:pt idx="803">
                        <c:v>321.41899999999998</c:v>
                      </c:pt>
                      <c:pt idx="804">
                        <c:v>321.81900000000002</c:v>
                      </c:pt>
                      <c:pt idx="805">
                        <c:v>322.21899999999999</c:v>
                      </c:pt>
                      <c:pt idx="806">
                        <c:v>322.61900000000003</c:v>
                      </c:pt>
                      <c:pt idx="807">
                        <c:v>323.01900000000001</c:v>
                      </c:pt>
                      <c:pt idx="808">
                        <c:v>323.42</c:v>
                      </c:pt>
                      <c:pt idx="809">
                        <c:v>323.82</c:v>
                      </c:pt>
                      <c:pt idx="810">
                        <c:v>324.22000000000003</c:v>
                      </c:pt>
                      <c:pt idx="811">
                        <c:v>324.62</c:v>
                      </c:pt>
                      <c:pt idx="812">
                        <c:v>325.02</c:v>
                      </c:pt>
                      <c:pt idx="813">
                        <c:v>325.42</c:v>
                      </c:pt>
                      <c:pt idx="814">
                        <c:v>325.82</c:v>
                      </c:pt>
                      <c:pt idx="815">
                        <c:v>326.22000000000003</c:v>
                      </c:pt>
                      <c:pt idx="816">
                        <c:v>326.62</c:v>
                      </c:pt>
                      <c:pt idx="817">
                        <c:v>327.02</c:v>
                      </c:pt>
                      <c:pt idx="818">
                        <c:v>327.42099999999999</c:v>
                      </c:pt>
                      <c:pt idx="819">
                        <c:v>327.82100000000003</c:v>
                      </c:pt>
                      <c:pt idx="820">
                        <c:v>328.221</c:v>
                      </c:pt>
                      <c:pt idx="821">
                        <c:v>328.62099999999998</c:v>
                      </c:pt>
                      <c:pt idx="822">
                        <c:v>329.02100000000002</c:v>
                      </c:pt>
                      <c:pt idx="823">
                        <c:v>329.42099999999999</c:v>
                      </c:pt>
                      <c:pt idx="824">
                        <c:v>329.82100000000003</c:v>
                      </c:pt>
                      <c:pt idx="825">
                        <c:v>330.221</c:v>
                      </c:pt>
                      <c:pt idx="826">
                        <c:v>330.62099999999998</c:v>
                      </c:pt>
                      <c:pt idx="827">
                        <c:v>331.02100000000002</c:v>
                      </c:pt>
                      <c:pt idx="828">
                        <c:v>331.42200000000003</c:v>
                      </c:pt>
                      <c:pt idx="829">
                        <c:v>331.822</c:v>
                      </c:pt>
                      <c:pt idx="830">
                        <c:v>332.22199999999998</c:v>
                      </c:pt>
                      <c:pt idx="831">
                        <c:v>332.62200000000001</c:v>
                      </c:pt>
                      <c:pt idx="832">
                        <c:v>333.02199999999999</c:v>
                      </c:pt>
                      <c:pt idx="833">
                        <c:v>333.42200000000003</c:v>
                      </c:pt>
                      <c:pt idx="834">
                        <c:v>333.822</c:v>
                      </c:pt>
                      <c:pt idx="835">
                        <c:v>334.22199999999998</c:v>
                      </c:pt>
                      <c:pt idx="836">
                        <c:v>334.62200000000001</c:v>
                      </c:pt>
                      <c:pt idx="837">
                        <c:v>335.02199999999999</c:v>
                      </c:pt>
                      <c:pt idx="838">
                        <c:v>335.423</c:v>
                      </c:pt>
                      <c:pt idx="839">
                        <c:v>335.82299999999998</c:v>
                      </c:pt>
                      <c:pt idx="840">
                        <c:v>336.22300000000001</c:v>
                      </c:pt>
                      <c:pt idx="841">
                        <c:v>336.62299999999999</c:v>
                      </c:pt>
                      <c:pt idx="842">
                        <c:v>337.02300000000002</c:v>
                      </c:pt>
                      <c:pt idx="843">
                        <c:v>337.423</c:v>
                      </c:pt>
                      <c:pt idx="844">
                        <c:v>337.82299999999998</c:v>
                      </c:pt>
                      <c:pt idx="845">
                        <c:v>338.22300000000001</c:v>
                      </c:pt>
                      <c:pt idx="846">
                        <c:v>338.62299999999999</c:v>
                      </c:pt>
                      <c:pt idx="847">
                        <c:v>339.02300000000002</c:v>
                      </c:pt>
                      <c:pt idx="848">
                        <c:v>339.42399999999998</c:v>
                      </c:pt>
                      <c:pt idx="849">
                        <c:v>339.82400000000001</c:v>
                      </c:pt>
                      <c:pt idx="850">
                        <c:v>340.22399999999999</c:v>
                      </c:pt>
                      <c:pt idx="851">
                        <c:v>340.62400000000002</c:v>
                      </c:pt>
                      <c:pt idx="852">
                        <c:v>341.024</c:v>
                      </c:pt>
                      <c:pt idx="853">
                        <c:v>341.42399999999998</c:v>
                      </c:pt>
                      <c:pt idx="854">
                        <c:v>341.82400000000001</c:v>
                      </c:pt>
                      <c:pt idx="855">
                        <c:v>342.22399999999999</c:v>
                      </c:pt>
                      <c:pt idx="856">
                        <c:v>342.62400000000002</c:v>
                      </c:pt>
                      <c:pt idx="857">
                        <c:v>343.024</c:v>
                      </c:pt>
                      <c:pt idx="858">
                        <c:v>343.42500000000001</c:v>
                      </c:pt>
                      <c:pt idx="859">
                        <c:v>343.82499999999999</c:v>
                      </c:pt>
                      <c:pt idx="860">
                        <c:v>344.22500000000002</c:v>
                      </c:pt>
                      <c:pt idx="861">
                        <c:v>344.625</c:v>
                      </c:pt>
                      <c:pt idx="862">
                        <c:v>345.02499999999998</c:v>
                      </c:pt>
                      <c:pt idx="863">
                        <c:v>345.42500000000001</c:v>
                      </c:pt>
                      <c:pt idx="864">
                        <c:v>345.82499999999999</c:v>
                      </c:pt>
                      <c:pt idx="865">
                        <c:v>346.22500000000002</c:v>
                      </c:pt>
                      <c:pt idx="866">
                        <c:v>346.625</c:v>
                      </c:pt>
                      <c:pt idx="867">
                        <c:v>347.02499999999998</c:v>
                      </c:pt>
                      <c:pt idx="868">
                        <c:v>347.42700000000002</c:v>
                      </c:pt>
                      <c:pt idx="869">
                        <c:v>347.827</c:v>
                      </c:pt>
                      <c:pt idx="870">
                        <c:v>348.22699999999998</c:v>
                      </c:pt>
                      <c:pt idx="871">
                        <c:v>348.62599999999998</c:v>
                      </c:pt>
                      <c:pt idx="872">
                        <c:v>349.02600000000001</c:v>
                      </c:pt>
                      <c:pt idx="873">
                        <c:v>349.42700000000002</c:v>
                      </c:pt>
                      <c:pt idx="874">
                        <c:v>349.827</c:v>
                      </c:pt>
                      <c:pt idx="875">
                        <c:v>350.22699999999998</c:v>
                      </c:pt>
                      <c:pt idx="876">
                        <c:v>350.62599999999998</c:v>
                      </c:pt>
                      <c:pt idx="877">
                        <c:v>351.02600000000001</c:v>
                      </c:pt>
                      <c:pt idx="878">
                        <c:v>351.43</c:v>
                      </c:pt>
                      <c:pt idx="879">
                        <c:v>351.83</c:v>
                      </c:pt>
                      <c:pt idx="880">
                        <c:v>352.23</c:v>
                      </c:pt>
                      <c:pt idx="881">
                        <c:v>352.63</c:v>
                      </c:pt>
                      <c:pt idx="882">
                        <c:v>353.03</c:v>
                      </c:pt>
                      <c:pt idx="883">
                        <c:v>353.43</c:v>
                      </c:pt>
                      <c:pt idx="884">
                        <c:v>353.83</c:v>
                      </c:pt>
                      <c:pt idx="885">
                        <c:v>354.23</c:v>
                      </c:pt>
                      <c:pt idx="886">
                        <c:v>354.63</c:v>
                      </c:pt>
                      <c:pt idx="887">
                        <c:v>355.03</c:v>
                      </c:pt>
                      <c:pt idx="888">
                        <c:v>355.43099999999998</c:v>
                      </c:pt>
                      <c:pt idx="889">
                        <c:v>355.83100000000002</c:v>
                      </c:pt>
                      <c:pt idx="890">
                        <c:v>356.23099999999999</c:v>
                      </c:pt>
                      <c:pt idx="891">
                        <c:v>356.63099999999997</c:v>
                      </c:pt>
                      <c:pt idx="892">
                        <c:v>357.03100000000001</c:v>
                      </c:pt>
                      <c:pt idx="893">
                        <c:v>357.43099999999998</c:v>
                      </c:pt>
                      <c:pt idx="894">
                        <c:v>357.83100000000002</c:v>
                      </c:pt>
                      <c:pt idx="895">
                        <c:v>358.23099999999999</c:v>
                      </c:pt>
                      <c:pt idx="896">
                        <c:v>358.63099999999997</c:v>
                      </c:pt>
                      <c:pt idx="897">
                        <c:v>359.03100000000001</c:v>
                      </c:pt>
                      <c:pt idx="898">
                        <c:v>359.43200000000002</c:v>
                      </c:pt>
                      <c:pt idx="899">
                        <c:v>359.83199999999999</c:v>
                      </c:pt>
                      <c:pt idx="900">
                        <c:v>360.23200000000003</c:v>
                      </c:pt>
                      <c:pt idx="901">
                        <c:v>360.63200000000001</c:v>
                      </c:pt>
                      <c:pt idx="902">
                        <c:v>361.03199999999998</c:v>
                      </c:pt>
                      <c:pt idx="903">
                        <c:v>361.43200000000002</c:v>
                      </c:pt>
                      <c:pt idx="904">
                        <c:v>361.83199999999999</c:v>
                      </c:pt>
                      <c:pt idx="905">
                        <c:v>362.23200000000003</c:v>
                      </c:pt>
                      <c:pt idx="906">
                        <c:v>362.63200000000001</c:v>
                      </c:pt>
                      <c:pt idx="907">
                        <c:v>363.03199999999998</c:v>
                      </c:pt>
                      <c:pt idx="908">
                        <c:v>363.43299999999999</c:v>
                      </c:pt>
                      <c:pt idx="909">
                        <c:v>363.83300000000003</c:v>
                      </c:pt>
                      <c:pt idx="910">
                        <c:v>364.233</c:v>
                      </c:pt>
                      <c:pt idx="911">
                        <c:v>364.63299999999998</c:v>
                      </c:pt>
                      <c:pt idx="912">
                        <c:v>365.03300000000002</c:v>
                      </c:pt>
                      <c:pt idx="913">
                        <c:v>365.43299999999999</c:v>
                      </c:pt>
                      <c:pt idx="914">
                        <c:v>365.83300000000003</c:v>
                      </c:pt>
                      <c:pt idx="915">
                        <c:v>366.233</c:v>
                      </c:pt>
                      <c:pt idx="916">
                        <c:v>366.63299999999998</c:v>
                      </c:pt>
                      <c:pt idx="917">
                        <c:v>367.03300000000002</c:v>
                      </c:pt>
                      <c:pt idx="918">
                        <c:v>367.43400000000003</c:v>
                      </c:pt>
                      <c:pt idx="919">
                        <c:v>367.834</c:v>
                      </c:pt>
                      <c:pt idx="920">
                        <c:v>368.23399999999998</c:v>
                      </c:pt>
                      <c:pt idx="921">
                        <c:v>368.63400000000001</c:v>
                      </c:pt>
                      <c:pt idx="922">
                        <c:v>369.03399999999999</c:v>
                      </c:pt>
                      <c:pt idx="923">
                        <c:v>369.43400000000003</c:v>
                      </c:pt>
                      <c:pt idx="924">
                        <c:v>369.834</c:v>
                      </c:pt>
                      <c:pt idx="925">
                        <c:v>370.23399999999998</c:v>
                      </c:pt>
                      <c:pt idx="926">
                        <c:v>370.63400000000001</c:v>
                      </c:pt>
                      <c:pt idx="927">
                        <c:v>371.03399999999999</c:v>
                      </c:pt>
                      <c:pt idx="928">
                        <c:v>371.435</c:v>
                      </c:pt>
                      <c:pt idx="929">
                        <c:v>371.83499999999998</c:v>
                      </c:pt>
                      <c:pt idx="930">
                        <c:v>372.23500000000001</c:v>
                      </c:pt>
                      <c:pt idx="931">
                        <c:v>372.63499999999999</c:v>
                      </c:pt>
                      <c:pt idx="932">
                        <c:v>373.03500000000003</c:v>
                      </c:pt>
                      <c:pt idx="933">
                        <c:v>373.435</c:v>
                      </c:pt>
                      <c:pt idx="934">
                        <c:v>373.83499999999998</c:v>
                      </c:pt>
                      <c:pt idx="935">
                        <c:v>374.23500000000001</c:v>
                      </c:pt>
                      <c:pt idx="936">
                        <c:v>374.63499999999999</c:v>
                      </c:pt>
                      <c:pt idx="937">
                        <c:v>375.03500000000003</c:v>
                      </c:pt>
                      <c:pt idx="938">
                        <c:v>375.43599999999998</c:v>
                      </c:pt>
                      <c:pt idx="939">
                        <c:v>375.83600000000001</c:v>
                      </c:pt>
                      <c:pt idx="940">
                        <c:v>376.23599999999999</c:v>
                      </c:pt>
                      <c:pt idx="941">
                        <c:v>376.63600000000002</c:v>
                      </c:pt>
                      <c:pt idx="942">
                        <c:v>377.036</c:v>
                      </c:pt>
                      <c:pt idx="943">
                        <c:v>377.43599999999998</c:v>
                      </c:pt>
                      <c:pt idx="944">
                        <c:v>377.83600000000001</c:v>
                      </c:pt>
                      <c:pt idx="945">
                        <c:v>378.23599999999999</c:v>
                      </c:pt>
                      <c:pt idx="946">
                        <c:v>378.63600000000002</c:v>
                      </c:pt>
                      <c:pt idx="947">
                        <c:v>379.036</c:v>
                      </c:pt>
                      <c:pt idx="948">
                        <c:v>379.43799999999999</c:v>
                      </c:pt>
                      <c:pt idx="949">
                        <c:v>379.83699999999999</c:v>
                      </c:pt>
                      <c:pt idx="950">
                        <c:v>380.23700000000002</c:v>
                      </c:pt>
                      <c:pt idx="951">
                        <c:v>380.63799999999998</c:v>
                      </c:pt>
                      <c:pt idx="952">
                        <c:v>381.03800000000001</c:v>
                      </c:pt>
                      <c:pt idx="953">
                        <c:v>381.43700000000001</c:v>
                      </c:pt>
                      <c:pt idx="954">
                        <c:v>381.83699999999999</c:v>
                      </c:pt>
                      <c:pt idx="955">
                        <c:v>382.23700000000002</c:v>
                      </c:pt>
                      <c:pt idx="956">
                        <c:v>382.63799999999998</c:v>
                      </c:pt>
                      <c:pt idx="957">
                        <c:v>383.03800000000001</c:v>
                      </c:pt>
                      <c:pt idx="958">
                        <c:v>383.44099999999997</c:v>
                      </c:pt>
                      <c:pt idx="959">
                        <c:v>383.84100000000001</c:v>
                      </c:pt>
                      <c:pt idx="960">
                        <c:v>384.24099999999999</c:v>
                      </c:pt>
                      <c:pt idx="961">
                        <c:v>384.64100000000002</c:v>
                      </c:pt>
                      <c:pt idx="962">
                        <c:v>385.041</c:v>
                      </c:pt>
                      <c:pt idx="963">
                        <c:v>385.44099999999997</c:v>
                      </c:pt>
                      <c:pt idx="964">
                        <c:v>385.84100000000001</c:v>
                      </c:pt>
                      <c:pt idx="965">
                        <c:v>386.24099999999999</c:v>
                      </c:pt>
                      <c:pt idx="966">
                        <c:v>386.64100000000002</c:v>
                      </c:pt>
                      <c:pt idx="967">
                        <c:v>387.041</c:v>
                      </c:pt>
                      <c:pt idx="968">
                        <c:v>387.44200000000001</c:v>
                      </c:pt>
                      <c:pt idx="969">
                        <c:v>387.84199999999998</c:v>
                      </c:pt>
                      <c:pt idx="970">
                        <c:v>388.24200000000002</c:v>
                      </c:pt>
                      <c:pt idx="971">
                        <c:v>388.642</c:v>
                      </c:pt>
                      <c:pt idx="972">
                        <c:v>389.04199999999997</c:v>
                      </c:pt>
                      <c:pt idx="973">
                        <c:v>389.44200000000001</c:v>
                      </c:pt>
                      <c:pt idx="974">
                        <c:v>389.84199999999998</c:v>
                      </c:pt>
                      <c:pt idx="975">
                        <c:v>390.24200000000002</c:v>
                      </c:pt>
                      <c:pt idx="976">
                        <c:v>390.642</c:v>
                      </c:pt>
                      <c:pt idx="977">
                        <c:v>391.04199999999997</c:v>
                      </c:pt>
                      <c:pt idx="978">
                        <c:v>391.44400000000002</c:v>
                      </c:pt>
                      <c:pt idx="979">
                        <c:v>391.84399999999999</c:v>
                      </c:pt>
                      <c:pt idx="980">
                        <c:v>392.24400000000003</c:v>
                      </c:pt>
                      <c:pt idx="981">
                        <c:v>392.64400000000001</c:v>
                      </c:pt>
                      <c:pt idx="982">
                        <c:v>393.04399999999998</c:v>
                      </c:pt>
                      <c:pt idx="983">
                        <c:v>393.44400000000002</c:v>
                      </c:pt>
                      <c:pt idx="984">
                        <c:v>393.84399999999999</c:v>
                      </c:pt>
                      <c:pt idx="985">
                        <c:v>394.24400000000003</c:v>
                      </c:pt>
                      <c:pt idx="986">
                        <c:v>394.64400000000001</c:v>
                      </c:pt>
                      <c:pt idx="987">
                        <c:v>395.04399999999998</c:v>
                      </c:pt>
                      <c:pt idx="988">
                        <c:v>395.44499999999999</c:v>
                      </c:pt>
                      <c:pt idx="989">
                        <c:v>395.84500000000003</c:v>
                      </c:pt>
                      <c:pt idx="990">
                        <c:v>396.245</c:v>
                      </c:pt>
                      <c:pt idx="991">
                        <c:v>396.64499999999998</c:v>
                      </c:pt>
                      <c:pt idx="992">
                        <c:v>397.04500000000002</c:v>
                      </c:pt>
                      <c:pt idx="993">
                        <c:v>397.44499999999999</c:v>
                      </c:pt>
                      <c:pt idx="994">
                        <c:v>397.84500000000003</c:v>
                      </c:pt>
                      <c:pt idx="995">
                        <c:v>398.245</c:v>
                      </c:pt>
                      <c:pt idx="996">
                        <c:v>398.64499999999998</c:v>
                      </c:pt>
                      <c:pt idx="997">
                        <c:v>399.04500000000002</c:v>
                      </c:pt>
                      <c:pt idx="998">
                        <c:v>399.447</c:v>
                      </c:pt>
                      <c:pt idx="999">
                        <c:v>399.84699999999998</c:v>
                      </c:pt>
                      <c:pt idx="1000">
                        <c:v>400.24700000000001</c:v>
                      </c:pt>
                      <c:pt idx="1001">
                        <c:v>400.64699999999999</c:v>
                      </c:pt>
                      <c:pt idx="1002">
                        <c:v>401.04700000000003</c:v>
                      </c:pt>
                      <c:pt idx="1003">
                        <c:v>401.447</c:v>
                      </c:pt>
                      <c:pt idx="1004">
                        <c:v>401.84699999999998</c:v>
                      </c:pt>
                      <c:pt idx="1005">
                        <c:v>402.24700000000001</c:v>
                      </c:pt>
                      <c:pt idx="1006">
                        <c:v>402.64699999999999</c:v>
                      </c:pt>
                      <c:pt idx="1007">
                        <c:v>403.04700000000003</c:v>
                      </c:pt>
                      <c:pt idx="1008">
                        <c:v>403.44799999999998</c:v>
                      </c:pt>
                      <c:pt idx="1009">
                        <c:v>403.84800000000001</c:v>
                      </c:pt>
                      <c:pt idx="1010">
                        <c:v>404.24799999999999</c:v>
                      </c:pt>
                      <c:pt idx="1011">
                        <c:v>404.64800000000002</c:v>
                      </c:pt>
                      <c:pt idx="1012">
                        <c:v>405.048</c:v>
                      </c:pt>
                      <c:pt idx="1013">
                        <c:v>405.44799999999998</c:v>
                      </c:pt>
                      <c:pt idx="1014">
                        <c:v>405.84800000000001</c:v>
                      </c:pt>
                      <c:pt idx="1015">
                        <c:v>406.24799999999999</c:v>
                      </c:pt>
                      <c:pt idx="1016">
                        <c:v>406.64800000000002</c:v>
                      </c:pt>
                      <c:pt idx="1017">
                        <c:v>407.048</c:v>
                      </c:pt>
                      <c:pt idx="1018">
                        <c:v>407.44900000000001</c:v>
                      </c:pt>
                      <c:pt idx="1019">
                        <c:v>407.84899999999999</c:v>
                      </c:pt>
                      <c:pt idx="1020">
                        <c:v>408.24900000000002</c:v>
                      </c:pt>
                      <c:pt idx="1021">
                        <c:v>408.649</c:v>
                      </c:pt>
                      <c:pt idx="1022">
                        <c:v>409.04899999999998</c:v>
                      </c:pt>
                      <c:pt idx="1023">
                        <c:v>409.44900000000001</c:v>
                      </c:pt>
                      <c:pt idx="1024">
                        <c:v>409.84899999999999</c:v>
                      </c:pt>
                      <c:pt idx="1025">
                        <c:v>410.24900000000002</c:v>
                      </c:pt>
                      <c:pt idx="1026">
                        <c:v>410.649</c:v>
                      </c:pt>
                      <c:pt idx="1027">
                        <c:v>411.04899999999998</c:v>
                      </c:pt>
                      <c:pt idx="1028">
                        <c:v>411.45</c:v>
                      </c:pt>
                      <c:pt idx="1029">
                        <c:v>411.85</c:v>
                      </c:pt>
                      <c:pt idx="1030">
                        <c:v>412.25</c:v>
                      </c:pt>
                      <c:pt idx="1031">
                        <c:v>412.65</c:v>
                      </c:pt>
                      <c:pt idx="1032">
                        <c:v>413.05</c:v>
                      </c:pt>
                      <c:pt idx="1033">
                        <c:v>413.45</c:v>
                      </c:pt>
                      <c:pt idx="1034">
                        <c:v>413.85</c:v>
                      </c:pt>
                      <c:pt idx="1035">
                        <c:v>414.25</c:v>
                      </c:pt>
                      <c:pt idx="1036">
                        <c:v>414.65</c:v>
                      </c:pt>
                      <c:pt idx="1037">
                        <c:v>415.05</c:v>
                      </c:pt>
                      <c:pt idx="1038">
                        <c:v>415.45100000000002</c:v>
                      </c:pt>
                      <c:pt idx="1039">
                        <c:v>415.851</c:v>
                      </c:pt>
                      <c:pt idx="1040">
                        <c:v>416.25099999999998</c:v>
                      </c:pt>
                      <c:pt idx="1041">
                        <c:v>416.65100000000001</c:v>
                      </c:pt>
                      <c:pt idx="1042">
                        <c:v>417.05099999999999</c:v>
                      </c:pt>
                      <c:pt idx="1043">
                        <c:v>417.45100000000002</c:v>
                      </c:pt>
                      <c:pt idx="1044">
                        <c:v>417.851</c:v>
                      </c:pt>
                      <c:pt idx="1045">
                        <c:v>418.25099999999998</c:v>
                      </c:pt>
                      <c:pt idx="1046">
                        <c:v>418.65100000000001</c:v>
                      </c:pt>
                      <c:pt idx="1047">
                        <c:v>419.05099999999999</c:v>
                      </c:pt>
                      <c:pt idx="1048">
                        <c:v>419.45400000000001</c:v>
                      </c:pt>
                      <c:pt idx="1049">
                        <c:v>419.85399999999998</c:v>
                      </c:pt>
                      <c:pt idx="1050">
                        <c:v>420.25400000000002</c:v>
                      </c:pt>
                      <c:pt idx="1051">
                        <c:v>420.654</c:v>
                      </c:pt>
                      <c:pt idx="1052">
                        <c:v>421.05399999999997</c:v>
                      </c:pt>
                      <c:pt idx="1053">
                        <c:v>421.45400000000001</c:v>
                      </c:pt>
                      <c:pt idx="1054">
                        <c:v>421.85399999999998</c:v>
                      </c:pt>
                      <c:pt idx="1055">
                        <c:v>422.25400000000002</c:v>
                      </c:pt>
                      <c:pt idx="1056">
                        <c:v>422.654</c:v>
                      </c:pt>
                      <c:pt idx="1057">
                        <c:v>423.05399999999997</c:v>
                      </c:pt>
                      <c:pt idx="1058">
                        <c:v>423.45499999999998</c:v>
                      </c:pt>
                      <c:pt idx="1059">
                        <c:v>423.85500000000002</c:v>
                      </c:pt>
                      <c:pt idx="1060">
                        <c:v>424.255</c:v>
                      </c:pt>
                      <c:pt idx="1061">
                        <c:v>424.65499999999997</c:v>
                      </c:pt>
                      <c:pt idx="1062">
                        <c:v>425.05500000000001</c:v>
                      </c:pt>
                      <c:pt idx="1063">
                        <c:v>425.45499999999998</c:v>
                      </c:pt>
                      <c:pt idx="1064">
                        <c:v>425.85500000000002</c:v>
                      </c:pt>
                      <c:pt idx="1065">
                        <c:v>426.255</c:v>
                      </c:pt>
                      <c:pt idx="1066">
                        <c:v>426.65499999999997</c:v>
                      </c:pt>
                      <c:pt idx="1067">
                        <c:v>427.05500000000001</c:v>
                      </c:pt>
                      <c:pt idx="1068">
                        <c:v>427.45600000000002</c:v>
                      </c:pt>
                      <c:pt idx="1069">
                        <c:v>427.85599999999999</c:v>
                      </c:pt>
                      <c:pt idx="1070">
                        <c:v>428.25599999999997</c:v>
                      </c:pt>
                      <c:pt idx="1071">
                        <c:v>428.65600000000001</c:v>
                      </c:pt>
                      <c:pt idx="1072">
                        <c:v>429.05599999999998</c:v>
                      </c:pt>
                      <c:pt idx="1073">
                        <c:v>429.45600000000002</c:v>
                      </c:pt>
                      <c:pt idx="1074">
                        <c:v>429.85599999999999</c:v>
                      </c:pt>
                      <c:pt idx="1075">
                        <c:v>430.25599999999997</c:v>
                      </c:pt>
                      <c:pt idx="1076">
                        <c:v>430.65600000000001</c:v>
                      </c:pt>
                      <c:pt idx="1077">
                        <c:v>431.05599999999998</c:v>
                      </c:pt>
                      <c:pt idx="1078">
                        <c:v>431.45800000000003</c:v>
                      </c:pt>
                      <c:pt idx="1079">
                        <c:v>431.858</c:v>
                      </c:pt>
                      <c:pt idx="1080">
                        <c:v>432.25799999999998</c:v>
                      </c:pt>
                      <c:pt idx="1081">
                        <c:v>432.65800000000002</c:v>
                      </c:pt>
                      <c:pt idx="1082">
                        <c:v>433.05799999999999</c:v>
                      </c:pt>
                      <c:pt idx="1083">
                        <c:v>433.45800000000003</c:v>
                      </c:pt>
                      <c:pt idx="1084">
                        <c:v>433.858</c:v>
                      </c:pt>
                      <c:pt idx="1085">
                        <c:v>434.25799999999998</c:v>
                      </c:pt>
                      <c:pt idx="1086">
                        <c:v>434.65800000000002</c:v>
                      </c:pt>
                      <c:pt idx="1087">
                        <c:v>435.05799999999999</c:v>
                      </c:pt>
                      <c:pt idx="1088">
                        <c:v>435.46</c:v>
                      </c:pt>
                      <c:pt idx="1089">
                        <c:v>435.85899999999998</c:v>
                      </c:pt>
                      <c:pt idx="1090">
                        <c:v>436.25900000000001</c:v>
                      </c:pt>
                      <c:pt idx="1091">
                        <c:v>436.65899999999999</c:v>
                      </c:pt>
                      <c:pt idx="1092">
                        <c:v>437.06</c:v>
                      </c:pt>
                      <c:pt idx="1093">
                        <c:v>437.46</c:v>
                      </c:pt>
                      <c:pt idx="1094">
                        <c:v>437.85899999999998</c:v>
                      </c:pt>
                      <c:pt idx="1095">
                        <c:v>438.25900000000001</c:v>
                      </c:pt>
                      <c:pt idx="1096">
                        <c:v>438.65899999999999</c:v>
                      </c:pt>
                      <c:pt idx="1097">
                        <c:v>439.06</c:v>
                      </c:pt>
                      <c:pt idx="1098">
                        <c:v>439.46100000000001</c:v>
                      </c:pt>
                      <c:pt idx="1099">
                        <c:v>439.86099999999999</c:v>
                      </c:pt>
                      <c:pt idx="1100">
                        <c:v>440.26100000000002</c:v>
                      </c:pt>
                      <c:pt idx="1101">
                        <c:v>440.661</c:v>
                      </c:pt>
                      <c:pt idx="1102">
                        <c:v>441.06099999999998</c:v>
                      </c:pt>
                      <c:pt idx="1103">
                        <c:v>441.46100000000001</c:v>
                      </c:pt>
                      <c:pt idx="1104">
                        <c:v>441.86099999999999</c:v>
                      </c:pt>
                      <c:pt idx="1105">
                        <c:v>442.26100000000002</c:v>
                      </c:pt>
                      <c:pt idx="1106">
                        <c:v>442.661</c:v>
                      </c:pt>
                      <c:pt idx="1107">
                        <c:v>443.06099999999998</c:v>
                      </c:pt>
                      <c:pt idx="1108">
                        <c:v>443.46300000000002</c:v>
                      </c:pt>
                      <c:pt idx="1109">
                        <c:v>443.863</c:v>
                      </c:pt>
                      <c:pt idx="1110">
                        <c:v>444.26299999999998</c:v>
                      </c:pt>
                      <c:pt idx="1111">
                        <c:v>444.66300000000001</c:v>
                      </c:pt>
                      <c:pt idx="1112">
                        <c:v>445.06299999999999</c:v>
                      </c:pt>
                      <c:pt idx="1113">
                        <c:v>445.46300000000002</c:v>
                      </c:pt>
                      <c:pt idx="1114">
                        <c:v>445.863</c:v>
                      </c:pt>
                      <c:pt idx="1115">
                        <c:v>446.26299999999998</c:v>
                      </c:pt>
                      <c:pt idx="1116">
                        <c:v>446.66300000000001</c:v>
                      </c:pt>
                      <c:pt idx="1117">
                        <c:v>447.06299999999999</c:v>
                      </c:pt>
                      <c:pt idx="1118">
                        <c:v>447.464</c:v>
                      </c:pt>
                      <c:pt idx="1119">
                        <c:v>447.86399999999998</c:v>
                      </c:pt>
                      <c:pt idx="1120">
                        <c:v>448.26400000000001</c:v>
                      </c:pt>
                      <c:pt idx="1121">
                        <c:v>448.66399999999999</c:v>
                      </c:pt>
                      <c:pt idx="1122">
                        <c:v>449.06400000000002</c:v>
                      </c:pt>
                      <c:pt idx="1123">
                        <c:v>449.464</c:v>
                      </c:pt>
                      <c:pt idx="1124">
                        <c:v>449.86399999999998</c:v>
                      </c:pt>
                      <c:pt idx="1125">
                        <c:v>450.26400000000001</c:v>
                      </c:pt>
                      <c:pt idx="1126">
                        <c:v>450.66399999999999</c:v>
                      </c:pt>
                      <c:pt idx="1127">
                        <c:v>451.06400000000002</c:v>
                      </c:pt>
                      <c:pt idx="1128">
                        <c:v>451.46600000000001</c:v>
                      </c:pt>
                      <c:pt idx="1129">
                        <c:v>451.86599999999999</c:v>
                      </c:pt>
                      <c:pt idx="1130">
                        <c:v>452.26600000000002</c:v>
                      </c:pt>
                      <c:pt idx="1131">
                        <c:v>452.666</c:v>
                      </c:pt>
                      <c:pt idx="1132">
                        <c:v>453.06599999999997</c:v>
                      </c:pt>
                      <c:pt idx="1133">
                        <c:v>453.46600000000001</c:v>
                      </c:pt>
                      <c:pt idx="1134">
                        <c:v>453.86599999999999</c:v>
                      </c:pt>
                      <c:pt idx="1135">
                        <c:v>454.26600000000002</c:v>
                      </c:pt>
                      <c:pt idx="1136">
                        <c:v>454.666</c:v>
                      </c:pt>
                      <c:pt idx="1137">
                        <c:v>455.06599999999997</c:v>
                      </c:pt>
                      <c:pt idx="1138">
                        <c:v>455.46899999999999</c:v>
                      </c:pt>
                      <c:pt idx="1139">
                        <c:v>455.86900000000003</c:v>
                      </c:pt>
                      <c:pt idx="1140">
                        <c:v>456.26900000000001</c:v>
                      </c:pt>
                      <c:pt idx="1141">
                        <c:v>456.66899999999998</c:v>
                      </c:pt>
                      <c:pt idx="1142">
                        <c:v>457.06900000000002</c:v>
                      </c:pt>
                      <c:pt idx="1143">
                        <c:v>457.46899999999999</c:v>
                      </c:pt>
                      <c:pt idx="1144">
                        <c:v>457.86900000000003</c:v>
                      </c:pt>
                      <c:pt idx="1145">
                        <c:v>458.26900000000001</c:v>
                      </c:pt>
                      <c:pt idx="1146">
                        <c:v>458.66899999999998</c:v>
                      </c:pt>
                      <c:pt idx="1147">
                        <c:v>459.06900000000002</c:v>
                      </c:pt>
                      <c:pt idx="1148">
                        <c:v>459.47</c:v>
                      </c:pt>
                      <c:pt idx="1149">
                        <c:v>459.87</c:v>
                      </c:pt>
                      <c:pt idx="1150">
                        <c:v>460.27</c:v>
                      </c:pt>
                      <c:pt idx="1151">
                        <c:v>460.67</c:v>
                      </c:pt>
                      <c:pt idx="1152">
                        <c:v>461.07</c:v>
                      </c:pt>
                      <c:pt idx="1153">
                        <c:v>461.47</c:v>
                      </c:pt>
                      <c:pt idx="1154">
                        <c:v>461.87</c:v>
                      </c:pt>
                      <c:pt idx="1155">
                        <c:v>462.27</c:v>
                      </c:pt>
                      <c:pt idx="1156">
                        <c:v>462.67</c:v>
                      </c:pt>
                      <c:pt idx="1157">
                        <c:v>463.07</c:v>
                      </c:pt>
                      <c:pt idx="1158">
                        <c:v>463.47500000000002</c:v>
                      </c:pt>
                      <c:pt idx="1159">
                        <c:v>463.875</c:v>
                      </c:pt>
                      <c:pt idx="1160">
                        <c:v>464.27499999999998</c:v>
                      </c:pt>
                      <c:pt idx="1161">
                        <c:v>464.67500000000001</c:v>
                      </c:pt>
                      <c:pt idx="1162">
                        <c:v>465.07499999999999</c:v>
                      </c:pt>
                      <c:pt idx="1163">
                        <c:v>465.47500000000002</c:v>
                      </c:pt>
                      <c:pt idx="1164">
                        <c:v>465.875</c:v>
                      </c:pt>
                      <c:pt idx="1165">
                        <c:v>466.27499999999998</c:v>
                      </c:pt>
                      <c:pt idx="1166">
                        <c:v>466.67500000000001</c:v>
                      </c:pt>
                      <c:pt idx="1167">
                        <c:v>467.07499999999999</c:v>
                      </c:pt>
                      <c:pt idx="1168">
                        <c:v>467.476</c:v>
                      </c:pt>
                      <c:pt idx="1169">
                        <c:v>467.87599999999998</c:v>
                      </c:pt>
                      <c:pt idx="1170">
                        <c:v>468.27600000000001</c:v>
                      </c:pt>
                      <c:pt idx="1171">
                        <c:v>468.67599999999999</c:v>
                      </c:pt>
                      <c:pt idx="1172">
                        <c:v>469.07600000000002</c:v>
                      </c:pt>
                      <c:pt idx="1173">
                        <c:v>469.476</c:v>
                      </c:pt>
                      <c:pt idx="1174">
                        <c:v>469.87599999999998</c:v>
                      </c:pt>
                      <c:pt idx="1175">
                        <c:v>470.27600000000001</c:v>
                      </c:pt>
                      <c:pt idx="1176">
                        <c:v>470.67599999999999</c:v>
                      </c:pt>
                      <c:pt idx="1177">
                        <c:v>471.07600000000002</c:v>
                      </c:pt>
                      <c:pt idx="1178">
                        <c:v>471.47800000000001</c:v>
                      </c:pt>
                      <c:pt idx="1179">
                        <c:v>471.87799999999999</c:v>
                      </c:pt>
                      <c:pt idx="1180">
                        <c:v>472.27699999999999</c:v>
                      </c:pt>
                      <c:pt idx="1181">
                        <c:v>472.67700000000002</c:v>
                      </c:pt>
                      <c:pt idx="1182">
                        <c:v>473.07799999999997</c:v>
                      </c:pt>
                      <c:pt idx="1183">
                        <c:v>473.47800000000001</c:v>
                      </c:pt>
                      <c:pt idx="1184">
                        <c:v>473.87799999999999</c:v>
                      </c:pt>
                      <c:pt idx="1185">
                        <c:v>474.27699999999999</c:v>
                      </c:pt>
                      <c:pt idx="1186">
                        <c:v>474.67700000000002</c:v>
                      </c:pt>
                      <c:pt idx="1187">
                        <c:v>475.07799999999997</c:v>
                      </c:pt>
                      <c:pt idx="1188">
                        <c:v>475.47899999999998</c:v>
                      </c:pt>
                      <c:pt idx="1189">
                        <c:v>475.87900000000002</c:v>
                      </c:pt>
                      <c:pt idx="1190">
                        <c:v>476.279</c:v>
                      </c:pt>
                      <c:pt idx="1191">
                        <c:v>476.678</c:v>
                      </c:pt>
                      <c:pt idx="1192">
                        <c:v>477.07799999999997</c:v>
                      </c:pt>
                      <c:pt idx="1193">
                        <c:v>477.47800000000001</c:v>
                      </c:pt>
                      <c:pt idx="1194">
                        <c:v>477.87900000000002</c:v>
                      </c:pt>
                      <c:pt idx="1195">
                        <c:v>478.279</c:v>
                      </c:pt>
                      <c:pt idx="1196">
                        <c:v>478.678</c:v>
                      </c:pt>
                      <c:pt idx="1197">
                        <c:v>479.07799999999997</c:v>
                      </c:pt>
                      <c:pt idx="1198">
                        <c:v>479.48</c:v>
                      </c:pt>
                      <c:pt idx="1199">
                        <c:v>479.87900000000002</c:v>
                      </c:pt>
                      <c:pt idx="1200">
                        <c:v>480.28</c:v>
                      </c:pt>
                      <c:pt idx="1201">
                        <c:v>480.68</c:v>
                      </c:pt>
                      <c:pt idx="1202">
                        <c:v>481.07900000000001</c:v>
                      </c:pt>
                      <c:pt idx="1203">
                        <c:v>481.47899999999998</c:v>
                      </c:pt>
                      <c:pt idx="1204">
                        <c:v>481.87900000000002</c:v>
                      </c:pt>
                      <c:pt idx="1205">
                        <c:v>482.28</c:v>
                      </c:pt>
                      <c:pt idx="1206">
                        <c:v>482.68</c:v>
                      </c:pt>
                      <c:pt idx="1207">
                        <c:v>483.07900000000001</c:v>
                      </c:pt>
                      <c:pt idx="1208">
                        <c:v>483.48</c:v>
                      </c:pt>
                      <c:pt idx="1209">
                        <c:v>483.88</c:v>
                      </c:pt>
                      <c:pt idx="1210">
                        <c:v>484.28</c:v>
                      </c:pt>
                      <c:pt idx="1211">
                        <c:v>484.68099999999998</c:v>
                      </c:pt>
                      <c:pt idx="1212">
                        <c:v>485.08100000000002</c:v>
                      </c:pt>
                      <c:pt idx="1213">
                        <c:v>485.48</c:v>
                      </c:pt>
                      <c:pt idx="1214">
                        <c:v>485.88</c:v>
                      </c:pt>
                      <c:pt idx="1215">
                        <c:v>486.28</c:v>
                      </c:pt>
                      <c:pt idx="1216">
                        <c:v>486.68099999999998</c:v>
                      </c:pt>
                      <c:pt idx="1217">
                        <c:v>487.08100000000002</c:v>
                      </c:pt>
                      <c:pt idx="1218">
                        <c:v>487.48200000000003</c:v>
                      </c:pt>
                      <c:pt idx="1219">
                        <c:v>487.88200000000001</c:v>
                      </c:pt>
                      <c:pt idx="1220">
                        <c:v>488.28199999999998</c:v>
                      </c:pt>
                      <c:pt idx="1221">
                        <c:v>488.68200000000002</c:v>
                      </c:pt>
                      <c:pt idx="1222">
                        <c:v>489.08199999999999</c:v>
                      </c:pt>
                      <c:pt idx="1223">
                        <c:v>489.48200000000003</c:v>
                      </c:pt>
                      <c:pt idx="1224">
                        <c:v>489.88200000000001</c:v>
                      </c:pt>
                      <c:pt idx="1225">
                        <c:v>490.28199999999998</c:v>
                      </c:pt>
                      <c:pt idx="1226">
                        <c:v>490.68200000000002</c:v>
                      </c:pt>
                      <c:pt idx="1227">
                        <c:v>491.08199999999999</c:v>
                      </c:pt>
                      <c:pt idx="1228">
                        <c:v>491.483</c:v>
                      </c:pt>
                      <c:pt idx="1229">
                        <c:v>491.88299999999998</c:v>
                      </c:pt>
                      <c:pt idx="1230">
                        <c:v>492.28300000000002</c:v>
                      </c:pt>
                      <c:pt idx="1231">
                        <c:v>492.68299999999999</c:v>
                      </c:pt>
                      <c:pt idx="1232">
                        <c:v>493.08300000000003</c:v>
                      </c:pt>
                      <c:pt idx="1233">
                        <c:v>493.483</c:v>
                      </c:pt>
                      <c:pt idx="1234">
                        <c:v>493.88299999999998</c:v>
                      </c:pt>
                      <c:pt idx="1235">
                        <c:v>494.28300000000002</c:v>
                      </c:pt>
                      <c:pt idx="1236">
                        <c:v>494.68299999999999</c:v>
                      </c:pt>
                      <c:pt idx="1237">
                        <c:v>495.08300000000003</c:v>
                      </c:pt>
                      <c:pt idx="1238">
                        <c:v>495.48399999999998</c:v>
                      </c:pt>
                      <c:pt idx="1239">
                        <c:v>495.88400000000001</c:v>
                      </c:pt>
                      <c:pt idx="1240">
                        <c:v>496.28399999999999</c:v>
                      </c:pt>
                      <c:pt idx="1241">
                        <c:v>496.68400000000003</c:v>
                      </c:pt>
                      <c:pt idx="1242">
                        <c:v>497.084</c:v>
                      </c:pt>
                      <c:pt idx="1243">
                        <c:v>497.48399999999998</c:v>
                      </c:pt>
                      <c:pt idx="1244">
                        <c:v>497.88400000000001</c:v>
                      </c:pt>
                      <c:pt idx="1245">
                        <c:v>498.28399999999999</c:v>
                      </c:pt>
                      <c:pt idx="1246">
                        <c:v>498.68400000000003</c:v>
                      </c:pt>
                      <c:pt idx="1247">
                        <c:v>499.084</c:v>
                      </c:pt>
                      <c:pt idx="1248">
                        <c:v>499.48500000000001</c:v>
                      </c:pt>
                      <c:pt idx="1249">
                        <c:v>499.88499999999999</c:v>
                      </c:pt>
                      <c:pt idx="1250">
                        <c:v>500.28500000000003</c:v>
                      </c:pt>
                      <c:pt idx="1251">
                        <c:v>500.685</c:v>
                      </c:pt>
                      <c:pt idx="1252">
                        <c:v>501.08499999999998</c:v>
                      </c:pt>
                      <c:pt idx="1253">
                        <c:v>501.48500000000001</c:v>
                      </c:pt>
                      <c:pt idx="1254">
                        <c:v>501.88499999999999</c:v>
                      </c:pt>
                      <c:pt idx="1255">
                        <c:v>502.28500000000003</c:v>
                      </c:pt>
                      <c:pt idx="1256">
                        <c:v>502.685</c:v>
                      </c:pt>
                      <c:pt idx="1257">
                        <c:v>503.08499999999998</c:v>
                      </c:pt>
                      <c:pt idx="1258">
                        <c:v>503.48599999999999</c:v>
                      </c:pt>
                      <c:pt idx="1259">
                        <c:v>503.88600000000002</c:v>
                      </c:pt>
                      <c:pt idx="1260">
                        <c:v>504.286</c:v>
                      </c:pt>
                      <c:pt idx="1261">
                        <c:v>504.68599999999998</c:v>
                      </c:pt>
                      <c:pt idx="1262">
                        <c:v>505.08600000000001</c:v>
                      </c:pt>
                      <c:pt idx="1263">
                        <c:v>505.48599999999999</c:v>
                      </c:pt>
                      <c:pt idx="1264">
                        <c:v>505.88600000000002</c:v>
                      </c:pt>
                      <c:pt idx="1265">
                        <c:v>506.286</c:v>
                      </c:pt>
                      <c:pt idx="1266">
                        <c:v>506.68599999999998</c:v>
                      </c:pt>
                      <c:pt idx="1267">
                        <c:v>507.08600000000001</c:v>
                      </c:pt>
                      <c:pt idx="1268">
                        <c:v>507.48700000000002</c:v>
                      </c:pt>
                      <c:pt idx="1269">
                        <c:v>507.887</c:v>
                      </c:pt>
                      <c:pt idx="1270">
                        <c:v>508.28699999999998</c:v>
                      </c:pt>
                      <c:pt idx="1271">
                        <c:v>508.68700000000001</c:v>
                      </c:pt>
                      <c:pt idx="1272">
                        <c:v>509.08699999999999</c:v>
                      </c:pt>
                      <c:pt idx="1273">
                        <c:v>509.48700000000002</c:v>
                      </c:pt>
                      <c:pt idx="1274">
                        <c:v>509.887</c:v>
                      </c:pt>
                      <c:pt idx="1275">
                        <c:v>510.28699999999998</c:v>
                      </c:pt>
                      <c:pt idx="1276">
                        <c:v>510.68700000000001</c:v>
                      </c:pt>
                      <c:pt idx="1277">
                        <c:v>511.08699999999999</c:v>
                      </c:pt>
                      <c:pt idx="1278">
                        <c:v>511.488</c:v>
                      </c:pt>
                      <c:pt idx="1279">
                        <c:v>511.88799999999998</c:v>
                      </c:pt>
                      <c:pt idx="1280">
                        <c:v>512.28800000000001</c:v>
                      </c:pt>
                      <c:pt idx="1281">
                        <c:v>512.68799999999999</c:v>
                      </c:pt>
                      <c:pt idx="1282">
                        <c:v>513.08799999999997</c:v>
                      </c:pt>
                      <c:pt idx="1283">
                        <c:v>513.48800000000006</c:v>
                      </c:pt>
                      <c:pt idx="1284">
                        <c:v>513.88800000000003</c:v>
                      </c:pt>
                      <c:pt idx="1285">
                        <c:v>514.28800000000001</c:v>
                      </c:pt>
                      <c:pt idx="1286">
                        <c:v>514.68799999999999</c:v>
                      </c:pt>
                      <c:pt idx="1287">
                        <c:v>515.08799999999997</c:v>
                      </c:pt>
                      <c:pt idx="1288">
                        <c:v>515.48900000000003</c:v>
                      </c:pt>
                      <c:pt idx="1289">
                        <c:v>515.88900000000001</c:v>
                      </c:pt>
                      <c:pt idx="1290">
                        <c:v>516.28899999999999</c:v>
                      </c:pt>
                      <c:pt idx="1291">
                        <c:v>516.68899999999996</c:v>
                      </c:pt>
                      <c:pt idx="1292">
                        <c:v>517.08900000000006</c:v>
                      </c:pt>
                      <c:pt idx="1293">
                        <c:v>517.48900000000003</c:v>
                      </c:pt>
                      <c:pt idx="1294">
                        <c:v>517.88900000000001</c:v>
                      </c:pt>
                      <c:pt idx="1295">
                        <c:v>518.28899999999999</c:v>
                      </c:pt>
                      <c:pt idx="1296">
                        <c:v>518.68899999999996</c:v>
                      </c:pt>
                      <c:pt idx="1297">
                        <c:v>519.08900000000006</c:v>
                      </c:pt>
                      <c:pt idx="1298">
                        <c:v>519.49</c:v>
                      </c:pt>
                      <c:pt idx="1299">
                        <c:v>519.89</c:v>
                      </c:pt>
                      <c:pt idx="1300">
                        <c:v>520.29</c:v>
                      </c:pt>
                      <c:pt idx="1301">
                        <c:v>520.69000000000005</c:v>
                      </c:pt>
                      <c:pt idx="1302">
                        <c:v>521.09</c:v>
                      </c:pt>
                      <c:pt idx="1303">
                        <c:v>521.49</c:v>
                      </c:pt>
                      <c:pt idx="1304">
                        <c:v>521.89</c:v>
                      </c:pt>
                      <c:pt idx="1305">
                        <c:v>522.29</c:v>
                      </c:pt>
                      <c:pt idx="1306">
                        <c:v>522.69000000000005</c:v>
                      </c:pt>
                      <c:pt idx="1307">
                        <c:v>523.09</c:v>
                      </c:pt>
                      <c:pt idx="1308">
                        <c:v>523.49300000000005</c:v>
                      </c:pt>
                      <c:pt idx="1309">
                        <c:v>523.89300000000003</c:v>
                      </c:pt>
                      <c:pt idx="1310">
                        <c:v>524.29300000000001</c:v>
                      </c:pt>
                      <c:pt idx="1311">
                        <c:v>524.69299999999998</c:v>
                      </c:pt>
                      <c:pt idx="1312">
                        <c:v>525.09299999999996</c:v>
                      </c:pt>
                      <c:pt idx="1313">
                        <c:v>525.49300000000005</c:v>
                      </c:pt>
                      <c:pt idx="1314">
                        <c:v>525.89300000000003</c:v>
                      </c:pt>
                      <c:pt idx="1315">
                        <c:v>526.29300000000001</c:v>
                      </c:pt>
                      <c:pt idx="1316">
                        <c:v>526.69299999999998</c:v>
                      </c:pt>
                      <c:pt idx="1317">
                        <c:v>527.09299999999996</c:v>
                      </c:pt>
                      <c:pt idx="1318">
                        <c:v>527.49400000000003</c:v>
                      </c:pt>
                      <c:pt idx="1319">
                        <c:v>527.89400000000001</c:v>
                      </c:pt>
                      <c:pt idx="1320">
                        <c:v>528.29399999999998</c:v>
                      </c:pt>
                      <c:pt idx="1321">
                        <c:v>528.69399999999996</c:v>
                      </c:pt>
                      <c:pt idx="1322">
                        <c:v>529.09400000000005</c:v>
                      </c:pt>
                      <c:pt idx="1323">
                        <c:v>529.49400000000003</c:v>
                      </c:pt>
                      <c:pt idx="1324">
                        <c:v>529.89400000000001</c:v>
                      </c:pt>
                      <c:pt idx="1325">
                        <c:v>530.29399999999998</c:v>
                      </c:pt>
                      <c:pt idx="1326">
                        <c:v>530.69399999999996</c:v>
                      </c:pt>
                      <c:pt idx="1327">
                        <c:v>531.09400000000005</c:v>
                      </c:pt>
                      <c:pt idx="1328">
                        <c:v>531.495</c:v>
                      </c:pt>
                      <c:pt idx="1329">
                        <c:v>531.89499999999998</c:v>
                      </c:pt>
                      <c:pt idx="1330">
                        <c:v>532.29499999999996</c:v>
                      </c:pt>
                      <c:pt idx="1331">
                        <c:v>532.69500000000005</c:v>
                      </c:pt>
                      <c:pt idx="1332">
                        <c:v>533.09500000000003</c:v>
                      </c:pt>
                      <c:pt idx="1333">
                        <c:v>533.495</c:v>
                      </c:pt>
                      <c:pt idx="1334">
                        <c:v>533.89499999999998</c:v>
                      </c:pt>
                      <c:pt idx="1335">
                        <c:v>534.29499999999996</c:v>
                      </c:pt>
                      <c:pt idx="1336">
                        <c:v>534.69500000000005</c:v>
                      </c:pt>
                      <c:pt idx="1337">
                        <c:v>535.09500000000003</c:v>
                      </c:pt>
                      <c:pt idx="1338">
                        <c:v>535.49699999999996</c:v>
                      </c:pt>
                      <c:pt idx="1339">
                        <c:v>535.89599999999996</c:v>
                      </c:pt>
                      <c:pt idx="1340">
                        <c:v>536.29700000000003</c:v>
                      </c:pt>
                      <c:pt idx="1341">
                        <c:v>536.69600000000003</c:v>
                      </c:pt>
                      <c:pt idx="1342">
                        <c:v>537.096</c:v>
                      </c:pt>
                      <c:pt idx="1343">
                        <c:v>537.49699999999996</c:v>
                      </c:pt>
                      <c:pt idx="1344">
                        <c:v>537.89599999999996</c:v>
                      </c:pt>
                      <c:pt idx="1345">
                        <c:v>538.29700000000003</c:v>
                      </c:pt>
                      <c:pt idx="1346">
                        <c:v>538.69600000000003</c:v>
                      </c:pt>
                      <c:pt idx="1347">
                        <c:v>539.096</c:v>
                      </c:pt>
                      <c:pt idx="1348">
                        <c:v>539.49800000000005</c:v>
                      </c:pt>
                      <c:pt idx="1349">
                        <c:v>539.89800000000002</c:v>
                      </c:pt>
                      <c:pt idx="1350">
                        <c:v>540.298</c:v>
                      </c:pt>
                      <c:pt idx="1351">
                        <c:v>540.69799999999998</c:v>
                      </c:pt>
                      <c:pt idx="1352">
                        <c:v>541.09799999999996</c:v>
                      </c:pt>
                      <c:pt idx="1353">
                        <c:v>541.49800000000005</c:v>
                      </c:pt>
                      <c:pt idx="1354">
                        <c:v>541.89800000000002</c:v>
                      </c:pt>
                      <c:pt idx="1355">
                        <c:v>542.298</c:v>
                      </c:pt>
                      <c:pt idx="1356">
                        <c:v>542.69799999999998</c:v>
                      </c:pt>
                      <c:pt idx="1357">
                        <c:v>543.09799999999996</c:v>
                      </c:pt>
                      <c:pt idx="1358">
                        <c:v>543.49900000000002</c:v>
                      </c:pt>
                      <c:pt idx="1359">
                        <c:v>543.899</c:v>
                      </c:pt>
                      <c:pt idx="1360">
                        <c:v>544.29899999999998</c:v>
                      </c:pt>
                      <c:pt idx="1361">
                        <c:v>544.69899999999996</c:v>
                      </c:pt>
                      <c:pt idx="1362">
                        <c:v>545.09900000000005</c:v>
                      </c:pt>
                      <c:pt idx="1363">
                        <c:v>545.49900000000002</c:v>
                      </c:pt>
                      <c:pt idx="1364">
                        <c:v>545.899</c:v>
                      </c:pt>
                      <c:pt idx="1365">
                        <c:v>546.29899999999998</c:v>
                      </c:pt>
                      <c:pt idx="1366">
                        <c:v>546.69899999999996</c:v>
                      </c:pt>
                      <c:pt idx="1367">
                        <c:v>547.09900000000005</c:v>
                      </c:pt>
                      <c:pt idx="1368">
                        <c:v>547.5</c:v>
                      </c:pt>
                      <c:pt idx="1369">
                        <c:v>547.9</c:v>
                      </c:pt>
                      <c:pt idx="1370">
                        <c:v>548.29999999999995</c:v>
                      </c:pt>
                      <c:pt idx="1371">
                        <c:v>548.70000000000005</c:v>
                      </c:pt>
                      <c:pt idx="1372">
                        <c:v>549.1</c:v>
                      </c:pt>
                      <c:pt idx="1373">
                        <c:v>549.5</c:v>
                      </c:pt>
                      <c:pt idx="1374">
                        <c:v>549.9</c:v>
                      </c:pt>
                      <c:pt idx="1375">
                        <c:v>550.29999999999995</c:v>
                      </c:pt>
                      <c:pt idx="1376">
                        <c:v>550.70000000000005</c:v>
                      </c:pt>
                      <c:pt idx="1377">
                        <c:v>551.1</c:v>
                      </c:pt>
                      <c:pt idx="1378">
                        <c:v>551.50099999999998</c:v>
                      </c:pt>
                      <c:pt idx="1379">
                        <c:v>551.90099999999995</c:v>
                      </c:pt>
                      <c:pt idx="1380">
                        <c:v>552.30100000000004</c:v>
                      </c:pt>
                      <c:pt idx="1381">
                        <c:v>552.70100000000002</c:v>
                      </c:pt>
                      <c:pt idx="1382">
                        <c:v>553.101</c:v>
                      </c:pt>
                      <c:pt idx="1383">
                        <c:v>553.50099999999998</c:v>
                      </c:pt>
                      <c:pt idx="1384">
                        <c:v>553.90099999999995</c:v>
                      </c:pt>
                      <c:pt idx="1385">
                        <c:v>554.30100000000004</c:v>
                      </c:pt>
                      <c:pt idx="1386">
                        <c:v>554.70100000000002</c:v>
                      </c:pt>
                      <c:pt idx="1387">
                        <c:v>555.101</c:v>
                      </c:pt>
                      <c:pt idx="1388">
                        <c:v>555.50400000000002</c:v>
                      </c:pt>
                      <c:pt idx="1389">
                        <c:v>555.904</c:v>
                      </c:pt>
                      <c:pt idx="1390">
                        <c:v>556.30399999999997</c:v>
                      </c:pt>
                      <c:pt idx="1391">
                        <c:v>556.70399999999995</c:v>
                      </c:pt>
                      <c:pt idx="1392">
                        <c:v>557.10400000000004</c:v>
                      </c:pt>
                      <c:pt idx="1393">
                        <c:v>557.50400000000002</c:v>
                      </c:pt>
                      <c:pt idx="1394">
                        <c:v>557.904</c:v>
                      </c:pt>
                      <c:pt idx="1395">
                        <c:v>558.30399999999997</c:v>
                      </c:pt>
                      <c:pt idx="1396">
                        <c:v>558.70399999999995</c:v>
                      </c:pt>
                      <c:pt idx="1397">
                        <c:v>559.10400000000004</c:v>
                      </c:pt>
                      <c:pt idx="1398">
                        <c:v>559.505</c:v>
                      </c:pt>
                      <c:pt idx="1399">
                        <c:v>559.90499999999997</c:v>
                      </c:pt>
                      <c:pt idx="1400">
                        <c:v>560.30499999999995</c:v>
                      </c:pt>
                      <c:pt idx="1401">
                        <c:v>560.70500000000004</c:v>
                      </c:pt>
                      <c:pt idx="1402">
                        <c:v>561.10500000000002</c:v>
                      </c:pt>
                      <c:pt idx="1403">
                        <c:v>561.505</c:v>
                      </c:pt>
                      <c:pt idx="1404">
                        <c:v>561.90499999999997</c:v>
                      </c:pt>
                      <c:pt idx="1405">
                        <c:v>562.30499999999995</c:v>
                      </c:pt>
                      <c:pt idx="1406">
                        <c:v>562.70500000000004</c:v>
                      </c:pt>
                      <c:pt idx="1407">
                        <c:v>563.10500000000002</c:v>
                      </c:pt>
                      <c:pt idx="1408">
                        <c:v>563.50599999999997</c:v>
                      </c:pt>
                      <c:pt idx="1409">
                        <c:v>563.90599999999995</c:v>
                      </c:pt>
                      <c:pt idx="1410">
                        <c:v>564.30600000000004</c:v>
                      </c:pt>
                      <c:pt idx="1411">
                        <c:v>564.70600000000002</c:v>
                      </c:pt>
                      <c:pt idx="1412">
                        <c:v>565.10599999999999</c:v>
                      </c:pt>
                      <c:pt idx="1413">
                        <c:v>565.50599999999997</c:v>
                      </c:pt>
                      <c:pt idx="1414">
                        <c:v>565.90599999999995</c:v>
                      </c:pt>
                      <c:pt idx="1415">
                        <c:v>566.30600000000004</c:v>
                      </c:pt>
                      <c:pt idx="1416">
                        <c:v>566.70600000000002</c:v>
                      </c:pt>
                      <c:pt idx="1417">
                        <c:v>567.10599999999999</c:v>
                      </c:pt>
                      <c:pt idx="1418">
                        <c:v>567.50699999999995</c:v>
                      </c:pt>
                      <c:pt idx="1419">
                        <c:v>567.90700000000004</c:v>
                      </c:pt>
                      <c:pt idx="1420">
                        <c:v>568.30700000000002</c:v>
                      </c:pt>
                      <c:pt idx="1421">
                        <c:v>568.70699999999999</c:v>
                      </c:pt>
                      <c:pt idx="1422">
                        <c:v>569.10699999999997</c:v>
                      </c:pt>
                      <c:pt idx="1423">
                        <c:v>569.50699999999995</c:v>
                      </c:pt>
                      <c:pt idx="1424">
                        <c:v>569.90700000000004</c:v>
                      </c:pt>
                      <c:pt idx="1425">
                        <c:v>570.30700000000002</c:v>
                      </c:pt>
                      <c:pt idx="1426">
                        <c:v>570.70699999999999</c:v>
                      </c:pt>
                      <c:pt idx="1427">
                        <c:v>571.10699999999997</c:v>
                      </c:pt>
                      <c:pt idx="1428">
                        <c:v>571.50800000000004</c:v>
                      </c:pt>
                      <c:pt idx="1429">
                        <c:v>571.90800000000002</c:v>
                      </c:pt>
                      <c:pt idx="1430">
                        <c:v>572.30799999999999</c:v>
                      </c:pt>
                      <c:pt idx="1431">
                        <c:v>572.70799999999997</c:v>
                      </c:pt>
                      <c:pt idx="1432">
                        <c:v>573.10799999999995</c:v>
                      </c:pt>
                      <c:pt idx="1433">
                        <c:v>573.50800000000004</c:v>
                      </c:pt>
                      <c:pt idx="1434">
                        <c:v>573.90800000000002</c:v>
                      </c:pt>
                      <c:pt idx="1435">
                        <c:v>574.30799999999999</c:v>
                      </c:pt>
                      <c:pt idx="1436">
                        <c:v>574.70799999999997</c:v>
                      </c:pt>
                      <c:pt idx="1437">
                        <c:v>575.10799999999995</c:v>
                      </c:pt>
                      <c:pt idx="1438">
                        <c:v>575.50900000000001</c:v>
                      </c:pt>
                      <c:pt idx="1439">
                        <c:v>575.90899999999999</c:v>
                      </c:pt>
                      <c:pt idx="1440">
                        <c:v>576.30899999999997</c:v>
                      </c:pt>
                      <c:pt idx="1441">
                        <c:v>576.70899999999995</c:v>
                      </c:pt>
                      <c:pt idx="1442">
                        <c:v>577.10900000000004</c:v>
                      </c:pt>
                      <c:pt idx="1443">
                        <c:v>577.50900000000001</c:v>
                      </c:pt>
                      <c:pt idx="1444">
                        <c:v>577.90899999999999</c:v>
                      </c:pt>
                      <c:pt idx="1445">
                        <c:v>578.30899999999997</c:v>
                      </c:pt>
                      <c:pt idx="1446">
                        <c:v>578.70899999999995</c:v>
                      </c:pt>
                      <c:pt idx="1447">
                        <c:v>579.10900000000004</c:v>
                      </c:pt>
                      <c:pt idx="1448">
                        <c:v>579.51</c:v>
                      </c:pt>
                      <c:pt idx="1449">
                        <c:v>579.91099999999994</c:v>
                      </c:pt>
                      <c:pt idx="1450">
                        <c:v>580.30999999999995</c:v>
                      </c:pt>
                      <c:pt idx="1451">
                        <c:v>580.71100000000001</c:v>
                      </c:pt>
                      <c:pt idx="1452">
                        <c:v>581.11</c:v>
                      </c:pt>
                      <c:pt idx="1453">
                        <c:v>581.51</c:v>
                      </c:pt>
                      <c:pt idx="1454">
                        <c:v>581.91099999999994</c:v>
                      </c:pt>
                      <c:pt idx="1455">
                        <c:v>582.30999999999995</c:v>
                      </c:pt>
                      <c:pt idx="1456">
                        <c:v>582.71100000000001</c:v>
                      </c:pt>
                      <c:pt idx="1457">
                        <c:v>583.11</c:v>
                      </c:pt>
                      <c:pt idx="1458">
                        <c:v>583.51199999999994</c:v>
                      </c:pt>
                      <c:pt idx="1459">
                        <c:v>583.91200000000003</c:v>
                      </c:pt>
                      <c:pt idx="1460">
                        <c:v>584.31200000000001</c:v>
                      </c:pt>
                      <c:pt idx="1461">
                        <c:v>584.71199999999999</c:v>
                      </c:pt>
                      <c:pt idx="1462">
                        <c:v>585.11199999999997</c:v>
                      </c:pt>
                      <c:pt idx="1463">
                        <c:v>585.51199999999994</c:v>
                      </c:pt>
                      <c:pt idx="1464">
                        <c:v>585.91200000000003</c:v>
                      </c:pt>
                      <c:pt idx="1465">
                        <c:v>586.31200000000001</c:v>
                      </c:pt>
                      <c:pt idx="1466">
                        <c:v>586.71199999999999</c:v>
                      </c:pt>
                      <c:pt idx="1467">
                        <c:v>587.11199999999997</c:v>
                      </c:pt>
                      <c:pt idx="1468">
                        <c:v>587.51499999999999</c:v>
                      </c:pt>
                      <c:pt idx="1469">
                        <c:v>587.91499999999996</c:v>
                      </c:pt>
                      <c:pt idx="1470">
                        <c:v>588.31500000000005</c:v>
                      </c:pt>
                      <c:pt idx="1471">
                        <c:v>588.71500000000003</c:v>
                      </c:pt>
                      <c:pt idx="1472">
                        <c:v>589.11500000000001</c:v>
                      </c:pt>
                      <c:pt idx="1473">
                        <c:v>589.51499999999999</c:v>
                      </c:pt>
                      <c:pt idx="1474">
                        <c:v>589.91499999999996</c:v>
                      </c:pt>
                      <c:pt idx="1475">
                        <c:v>590.31500000000005</c:v>
                      </c:pt>
                      <c:pt idx="1476">
                        <c:v>590.71500000000003</c:v>
                      </c:pt>
                      <c:pt idx="1477">
                        <c:v>591.11500000000001</c:v>
                      </c:pt>
                      <c:pt idx="1478">
                        <c:v>591.51599999999996</c:v>
                      </c:pt>
                      <c:pt idx="1479">
                        <c:v>591.91600000000005</c:v>
                      </c:pt>
                      <c:pt idx="1480">
                        <c:v>592.31600000000003</c:v>
                      </c:pt>
                      <c:pt idx="1481">
                        <c:v>592.71600000000001</c:v>
                      </c:pt>
                      <c:pt idx="1482">
                        <c:v>593.11599999999999</c:v>
                      </c:pt>
                      <c:pt idx="1483">
                        <c:v>593.51599999999996</c:v>
                      </c:pt>
                      <c:pt idx="1484">
                        <c:v>593.91600000000005</c:v>
                      </c:pt>
                      <c:pt idx="1485">
                        <c:v>594.31600000000003</c:v>
                      </c:pt>
                      <c:pt idx="1486">
                        <c:v>594.71600000000001</c:v>
                      </c:pt>
                      <c:pt idx="1487">
                        <c:v>595.11599999999999</c:v>
                      </c:pt>
                      <c:pt idx="1488">
                        <c:v>595.51700000000005</c:v>
                      </c:pt>
                      <c:pt idx="1489">
                        <c:v>595.91700000000003</c:v>
                      </c:pt>
                      <c:pt idx="1490">
                        <c:v>596.31700000000001</c:v>
                      </c:pt>
                      <c:pt idx="1491">
                        <c:v>596.71699999999998</c:v>
                      </c:pt>
                      <c:pt idx="1492">
                        <c:v>597.11699999999996</c:v>
                      </c:pt>
                      <c:pt idx="1493">
                        <c:v>597.51700000000005</c:v>
                      </c:pt>
                      <c:pt idx="1494">
                        <c:v>597.91700000000003</c:v>
                      </c:pt>
                      <c:pt idx="1495">
                        <c:v>598.31700000000001</c:v>
                      </c:pt>
                      <c:pt idx="1496">
                        <c:v>598.71699999999998</c:v>
                      </c:pt>
                      <c:pt idx="1497">
                        <c:v>599.11699999999996</c:v>
                      </c:pt>
                      <c:pt idx="1498">
                        <c:v>599.51800000000003</c:v>
                      </c:pt>
                      <c:pt idx="1499">
                        <c:v>599.91800000000001</c:v>
                      </c:pt>
                      <c:pt idx="1500">
                        <c:v>600.31799999999998</c:v>
                      </c:pt>
                      <c:pt idx="1501">
                        <c:v>600.71799999999996</c:v>
                      </c:pt>
                      <c:pt idx="1502">
                        <c:v>601.11800000000005</c:v>
                      </c:pt>
                      <c:pt idx="1503">
                        <c:v>601.51800000000003</c:v>
                      </c:pt>
                      <c:pt idx="1504">
                        <c:v>601.91800000000001</c:v>
                      </c:pt>
                      <c:pt idx="1505">
                        <c:v>602.31799999999998</c:v>
                      </c:pt>
                      <c:pt idx="1506">
                        <c:v>602.71799999999996</c:v>
                      </c:pt>
                      <c:pt idx="1507">
                        <c:v>603.11800000000005</c:v>
                      </c:pt>
                      <c:pt idx="1508">
                        <c:v>603.51900000000001</c:v>
                      </c:pt>
                      <c:pt idx="1509">
                        <c:v>603.91899999999998</c:v>
                      </c:pt>
                      <c:pt idx="1510">
                        <c:v>604.31899999999996</c:v>
                      </c:pt>
                      <c:pt idx="1511">
                        <c:v>604.71900000000005</c:v>
                      </c:pt>
                      <c:pt idx="1512">
                        <c:v>605.11900000000003</c:v>
                      </c:pt>
                      <c:pt idx="1513">
                        <c:v>605.51900000000001</c:v>
                      </c:pt>
                      <c:pt idx="1514">
                        <c:v>605.91899999999998</c:v>
                      </c:pt>
                      <c:pt idx="1515">
                        <c:v>606.31899999999996</c:v>
                      </c:pt>
                      <c:pt idx="1516">
                        <c:v>606.71900000000005</c:v>
                      </c:pt>
                      <c:pt idx="1517">
                        <c:v>607.11900000000003</c:v>
                      </c:pt>
                      <c:pt idx="1518">
                        <c:v>607.52</c:v>
                      </c:pt>
                      <c:pt idx="1519">
                        <c:v>607.91999999999996</c:v>
                      </c:pt>
                      <c:pt idx="1520">
                        <c:v>608.32000000000005</c:v>
                      </c:pt>
                      <c:pt idx="1521">
                        <c:v>608.72</c:v>
                      </c:pt>
                      <c:pt idx="1522">
                        <c:v>609.12</c:v>
                      </c:pt>
                      <c:pt idx="1523">
                        <c:v>609.52</c:v>
                      </c:pt>
                      <c:pt idx="1524">
                        <c:v>609.91999999999996</c:v>
                      </c:pt>
                      <c:pt idx="1525">
                        <c:v>610.32000000000005</c:v>
                      </c:pt>
                      <c:pt idx="1526">
                        <c:v>610.72</c:v>
                      </c:pt>
                      <c:pt idx="1527">
                        <c:v>611.12</c:v>
                      </c:pt>
                      <c:pt idx="1528">
                        <c:v>611.52099999999996</c:v>
                      </c:pt>
                      <c:pt idx="1529">
                        <c:v>611.92100000000005</c:v>
                      </c:pt>
                      <c:pt idx="1530">
                        <c:v>612.32100000000003</c:v>
                      </c:pt>
                      <c:pt idx="1531">
                        <c:v>612.721</c:v>
                      </c:pt>
                      <c:pt idx="1532">
                        <c:v>613.12099999999998</c:v>
                      </c:pt>
                      <c:pt idx="1533">
                        <c:v>613.52099999999996</c:v>
                      </c:pt>
                      <c:pt idx="1534">
                        <c:v>613.92100000000005</c:v>
                      </c:pt>
                      <c:pt idx="1535">
                        <c:v>614.32100000000003</c:v>
                      </c:pt>
                      <c:pt idx="1536">
                        <c:v>614.721</c:v>
                      </c:pt>
                      <c:pt idx="1537">
                        <c:v>615.12099999999998</c:v>
                      </c:pt>
                      <c:pt idx="1538">
                        <c:v>615.52200000000005</c:v>
                      </c:pt>
                      <c:pt idx="1539">
                        <c:v>615.92200000000003</c:v>
                      </c:pt>
                      <c:pt idx="1540">
                        <c:v>616.322</c:v>
                      </c:pt>
                      <c:pt idx="1541">
                        <c:v>616.72199999999998</c:v>
                      </c:pt>
                      <c:pt idx="1542">
                        <c:v>617.12199999999996</c:v>
                      </c:pt>
                      <c:pt idx="1543">
                        <c:v>617.52200000000005</c:v>
                      </c:pt>
                      <c:pt idx="1544">
                        <c:v>617.92200000000003</c:v>
                      </c:pt>
                      <c:pt idx="1545">
                        <c:v>618.322</c:v>
                      </c:pt>
                      <c:pt idx="1546">
                        <c:v>618.72199999999998</c:v>
                      </c:pt>
                      <c:pt idx="1547">
                        <c:v>619.12199999999996</c:v>
                      </c:pt>
                      <c:pt idx="1548">
                        <c:v>619.52300000000002</c:v>
                      </c:pt>
                      <c:pt idx="1549">
                        <c:v>619.923</c:v>
                      </c:pt>
                      <c:pt idx="1550">
                        <c:v>620.32299999999998</c:v>
                      </c:pt>
                      <c:pt idx="1551">
                        <c:v>620.72299999999996</c:v>
                      </c:pt>
                      <c:pt idx="1552">
                        <c:v>621.12300000000005</c:v>
                      </c:pt>
                      <c:pt idx="1553">
                        <c:v>621.52300000000002</c:v>
                      </c:pt>
                      <c:pt idx="1554">
                        <c:v>621.923</c:v>
                      </c:pt>
                      <c:pt idx="1555">
                        <c:v>622.32299999999998</c:v>
                      </c:pt>
                      <c:pt idx="1556">
                        <c:v>622.72299999999996</c:v>
                      </c:pt>
                      <c:pt idx="1557">
                        <c:v>623.12300000000005</c:v>
                      </c:pt>
                      <c:pt idx="1558">
                        <c:v>623.524</c:v>
                      </c:pt>
                      <c:pt idx="1559">
                        <c:v>623.92399999999998</c:v>
                      </c:pt>
                      <c:pt idx="1560">
                        <c:v>624.32399999999996</c:v>
                      </c:pt>
                      <c:pt idx="1561">
                        <c:v>624.72400000000005</c:v>
                      </c:pt>
                      <c:pt idx="1562">
                        <c:v>625.12400000000002</c:v>
                      </c:pt>
                      <c:pt idx="1563">
                        <c:v>625.524</c:v>
                      </c:pt>
                      <c:pt idx="1564">
                        <c:v>625.92399999999998</c:v>
                      </c:pt>
                      <c:pt idx="1565">
                        <c:v>626.32399999999996</c:v>
                      </c:pt>
                      <c:pt idx="1566">
                        <c:v>626.72400000000005</c:v>
                      </c:pt>
                      <c:pt idx="1567">
                        <c:v>627.12400000000002</c:v>
                      </c:pt>
                      <c:pt idx="1568">
                        <c:v>627.52499999999998</c:v>
                      </c:pt>
                      <c:pt idx="1569">
                        <c:v>627.92499999999995</c:v>
                      </c:pt>
                      <c:pt idx="1570">
                        <c:v>628.32500000000005</c:v>
                      </c:pt>
                      <c:pt idx="1571">
                        <c:v>628.72500000000002</c:v>
                      </c:pt>
                      <c:pt idx="1572">
                        <c:v>629.125</c:v>
                      </c:pt>
                      <c:pt idx="1573">
                        <c:v>629.52499999999998</c:v>
                      </c:pt>
                      <c:pt idx="1574">
                        <c:v>629.92499999999995</c:v>
                      </c:pt>
                      <c:pt idx="1575">
                        <c:v>630.32500000000005</c:v>
                      </c:pt>
                      <c:pt idx="1576">
                        <c:v>630.72500000000002</c:v>
                      </c:pt>
                      <c:pt idx="1577">
                        <c:v>631.125</c:v>
                      </c:pt>
                      <c:pt idx="1578">
                        <c:v>631.52599999999995</c:v>
                      </c:pt>
                      <c:pt idx="1579">
                        <c:v>631.92600000000004</c:v>
                      </c:pt>
                      <c:pt idx="1580">
                        <c:v>632.32600000000002</c:v>
                      </c:pt>
                      <c:pt idx="1581">
                        <c:v>632.726</c:v>
                      </c:pt>
                      <c:pt idx="1582">
                        <c:v>633.12599999999998</c:v>
                      </c:pt>
                      <c:pt idx="1583">
                        <c:v>633.52599999999995</c:v>
                      </c:pt>
                      <c:pt idx="1584">
                        <c:v>633.92600000000004</c:v>
                      </c:pt>
                      <c:pt idx="1585">
                        <c:v>634.32600000000002</c:v>
                      </c:pt>
                      <c:pt idx="1586">
                        <c:v>634.726</c:v>
                      </c:pt>
                      <c:pt idx="1587">
                        <c:v>635.12599999999998</c:v>
                      </c:pt>
                      <c:pt idx="1588">
                        <c:v>635.52700000000004</c:v>
                      </c:pt>
                      <c:pt idx="1589">
                        <c:v>635.92700000000002</c:v>
                      </c:pt>
                      <c:pt idx="1590">
                        <c:v>636.327</c:v>
                      </c:pt>
                      <c:pt idx="1591">
                        <c:v>636.72699999999998</c:v>
                      </c:pt>
                      <c:pt idx="1592">
                        <c:v>637.12699999999995</c:v>
                      </c:pt>
                      <c:pt idx="1593">
                        <c:v>637.52700000000004</c:v>
                      </c:pt>
                      <c:pt idx="1594">
                        <c:v>637.92700000000002</c:v>
                      </c:pt>
                      <c:pt idx="1595">
                        <c:v>638.327</c:v>
                      </c:pt>
                      <c:pt idx="1596">
                        <c:v>638.72699999999998</c:v>
                      </c:pt>
                      <c:pt idx="1597">
                        <c:v>639.12699999999995</c:v>
                      </c:pt>
                      <c:pt idx="1598">
                        <c:v>639.52800000000002</c:v>
                      </c:pt>
                      <c:pt idx="1599">
                        <c:v>639.928</c:v>
                      </c:pt>
                      <c:pt idx="1600">
                        <c:v>640.32799999999997</c:v>
                      </c:pt>
                      <c:pt idx="1601">
                        <c:v>640.72799999999995</c:v>
                      </c:pt>
                      <c:pt idx="1602">
                        <c:v>641.12800000000004</c:v>
                      </c:pt>
                      <c:pt idx="1603">
                        <c:v>641.52800000000002</c:v>
                      </c:pt>
                      <c:pt idx="1604">
                        <c:v>641.928</c:v>
                      </c:pt>
                      <c:pt idx="1605">
                        <c:v>642.32799999999997</c:v>
                      </c:pt>
                      <c:pt idx="1606">
                        <c:v>642.72799999999995</c:v>
                      </c:pt>
                      <c:pt idx="1607">
                        <c:v>643.12800000000004</c:v>
                      </c:pt>
                      <c:pt idx="1608">
                        <c:v>643.529</c:v>
                      </c:pt>
                      <c:pt idx="1609">
                        <c:v>643.92899999999997</c:v>
                      </c:pt>
                      <c:pt idx="1610">
                        <c:v>644.32899999999995</c:v>
                      </c:pt>
                      <c:pt idx="1611">
                        <c:v>644.72900000000004</c:v>
                      </c:pt>
                      <c:pt idx="1612">
                        <c:v>645.12900000000002</c:v>
                      </c:pt>
                      <c:pt idx="1613">
                        <c:v>645.529</c:v>
                      </c:pt>
                      <c:pt idx="1614">
                        <c:v>645.92899999999997</c:v>
                      </c:pt>
                      <c:pt idx="1615">
                        <c:v>646.32899999999995</c:v>
                      </c:pt>
                      <c:pt idx="1616">
                        <c:v>646.72900000000004</c:v>
                      </c:pt>
                      <c:pt idx="1617">
                        <c:v>647.12900000000002</c:v>
                      </c:pt>
                      <c:pt idx="1618">
                        <c:v>647.53</c:v>
                      </c:pt>
                      <c:pt idx="1619">
                        <c:v>647.92999999999995</c:v>
                      </c:pt>
                      <c:pt idx="1620">
                        <c:v>648.33000000000004</c:v>
                      </c:pt>
                      <c:pt idx="1621">
                        <c:v>648.73</c:v>
                      </c:pt>
                      <c:pt idx="1622">
                        <c:v>649.13</c:v>
                      </c:pt>
                      <c:pt idx="1623">
                        <c:v>649.53</c:v>
                      </c:pt>
                      <c:pt idx="1624">
                        <c:v>649.92999999999995</c:v>
                      </c:pt>
                      <c:pt idx="1625">
                        <c:v>650.33000000000004</c:v>
                      </c:pt>
                      <c:pt idx="1626">
                        <c:v>650.73</c:v>
                      </c:pt>
                      <c:pt idx="1627">
                        <c:v>651.13</c:v>
                      </c:pt>
                      <c:pt idx="1628">
                        <c:v>651.53099999999995</c:v>
                      </c:pt>
                      <c:pt idx="1629">
                        <c:v>651.93100000000004</c:v>
                      </c:pt>
                      <c:pt idx="1630">
                        <c:v>652.33100000000002</c:v>
                      </c:pt>
                      <c:pt idx="1631">
                        <c:v>652.73099999999999</c:v>
                      </c:pt>
                      <c:pt idx="1632">
                        <c:v>653.13099999999997</c:v>
                      </c:pt>
                      <c:pt idx="1633">
                        <c:v>653.53099999999995</c:v>
                      </c:pt>
                      <c:pt idx="1634">
                        <c:v>653.93100000000004</c:v>
                      </c:pt>
                      <c:pt idx="1635">
                        <c:v>654.33100000000002</c:v>
                      </c:pt>
                      <c:pt idx="1636">
                        <c:v>654.73099999999999</c:v>
                      </c:pt>
                      <c:pt idx="1637">
                        <c:v>655.13099999999997</c:v>
                      </c:pt>
                      <c:pt idx="1638">
                        <c:v>655.53399999999999</c:v>
                      </c:pt>
                      <c:pt idx="1639">
                        <c:v>655.93399999999997</c:v>
                      </c:pt>
                      <c:pt idx="1640">
                        <c:v>656.33399999999995</c:v>
                      </c:pt>
                      <c:pt idx="1641">
                        <c:v>656.73400000000004</c:v>
                      </c:pt>
                      <c:pt idx="1642">
                        <c:v>657.13400000000001</c:v>
                      </c:pt>
                      <c:pt idx="1643">
                        <c:v>657.53399999999999</c:v>
                      </c:pt>
                      <c:pt idx="1644">
                        <c:v>657.93399999999997</c:v>
                      </c:pt>
                      <c:pt idx="1645">
                        <c:v>658.33399999999995</c:v>
                      </c:pt>
                      <c:pt idx="1646">
                        <c:v>658.73400000000004</c:v>
                      </c:pt>
                      <c:pt idx="1647">
                        <c:v>659.13400000000001</c:v>
                      </c:pt>
                      <c:pt idx="1648">
                        <c:v>659.53599999999994</c:v>
                      </c:pt>
                      <c:pt idx="1649">
                        <c:v>659.93499999999995</c:v>
                      </c:pt>
                      <c:pt idx="1650">
                        <c:v>660.33600000000001</c:v>
                      </c:pt>
                      <c:pt idx="1651">
                        <c:v>660.73500000000001</c:v>
                      </c:pt>
                      <c:pt idx="1652">
                        <c:v>661.13499999999999</c:v>
                      </c:pt>
                      <c:pt idx="1653">
                        <c:v>661.53599999999994</c:v>
                      </c:pt>
                      <c:pt idx="1654">
                        <c:v>661.93499999999995</c:v>
                      </c:pt>
                      <c:pt idx="1655">
                        <c:v>662.33600000000001</c:v>
                      </c:pt>
                      <c:pt idx="1656">
                        <c:v>662.73500000000001</c:v>
                      </c:pt>
                      <c:pt idx="1657">
                        <c:v>663.13499999999999</c:v>
                      </c:pt>
                      <c:pt idx="1658">
                        <c:v>663.53700000000003</c:v>
                      </c:pt>
                      <c:pt idx="1659">
                        <c:v>663.93700000000001</c:v>
                      </c:pt>
                      <c:pt idx="1660">
                        <c:v>664.33699999999999</c:v>
                      </c:pt>
                      <c:pt idx="1661">
                        <c:v>664.73699999999997</c:v>
                      </c:pt>
                      <c:pt idx="1662">
                        <c:v>665.13699999999994</c:v>
                      </c:pt>
                      <c:pt idx="1663">
                        <c:v>665.53700000000003</c:v>
                      </c:pt>
                      <c:pt idx="1664">
                        <c:v>665.93700000000001</c:v>
                      </c:pt>
                      <c:pt idx="1665">
                        <c:v>666.33699999999999</c:v>
                      </c:pt>
                      <c:pt idx="1666">
                        <c:v>666.73699999999997</c:v>
                      </c:pt>
                      <c:pt idx="1667">
                        <c:v>667.13699999999994</c:v>
                      </c:pt>
                      <c:pt idx="1668">
                        <c:v>667.53800000000001</c:v>
                      </c:pt>
                      <c:pt idx="1669">
                        <c:v>667.93799999999999</c:v>
                      </c:pt>
                      <c:pt idx="1670">
                        <c:v>668.33799999999997</c:v>
                      </c:pt>
                      <c:pt idx="1671">
                        <c:v>668.73800000000006</c:v>
                      </c:pt>
                      <c:pt idx="1672">
                        <c:v>669.13800000000003</c:v>
                      </c:pt>
                      <c:pt idx="1673">
                        <c:v>669.53800000000001</c:v>
                      </c:pt>
                      <c:pt idx="1674">
                        <c:v>669.93799999999999</c:v>
                      </c:pt>
                      <c:pt idx="1675">
                        <c:v>670.33799999999997</c:v>
                      </c:pt>
                      <c:pt idx="1676">
                        <c:v>670.73800000000006</c:v>
                      </c:pt>
                      <c:pt idx="1677">
                        <c:v>671.13800000000003</c:v>
                      </c:pt>
                      <c:pt idx="1678">
                        <c:v>671.53899999999999</c:v>
                      </c:pt>
                      <c:pt idx="1679">
                        <c:v>671.93899999999996</c:v>
                      </c:pt>
                      <c:pt idx="1680">
                        <c:v>672.33900000000006</c:v>
                      </c:pt>
                      <c:pt idx="1681">
                        <c:v>672.73900000000003</c:v>
                      </c:pt>
                      <c:pt idx="1682">
                        <c:v>673.13900000000001</c:v>
                      </c:pt>
                      <c:pt idx="1683">
                        <c:v>673.53899999999999</c:v>
                      </c:pt>
                      <c:pt idx="1684">
                        <c:v>673.93899999999996</c:v>
                      </c:pt>
                      <c:pt idx="1685">
                        <c:v>674.33900000000006</c:v>
                      </c:pt>
                      <c:pt idx="1686">
                        <c:v>674.73900000000003</c:v>
                      </c:pt>
                      <c:pt idx="1687">
                        <c:v>675.13900000000001</c:v>
                      </c:pt>
                      <c:pt idx="1688">
                        <c:v>675.54</c:v>
                      </c:pt>
                      <c:pt idx="1689">
                        <c:v>675.94</c:v>
                      </c:pt>
                      <c:pt idx="1690">
                        <c:v>676.34</c:v>
                      </c:pt>
                      <c:pt idx="1691">
                        <c:v>676.74</c:v>
                      </c:pt>
                      <c:pt idx="1692">
                        <c:v>677.14</c:v>
                      </c:pt>
                      <c:pt idx="1693">
                        <c:v>677.54</c:v>
                      </c:pt>
                      <c:pt idx="1694">
                        <c:v>677.94</c:v>
                      </c:pt>
                      <c:pt idx="1695">
                        <c:v>678.34</c:v>
                      </c:pt>
                      <c:pt idx="1696">
                        <c:v>678.74</c:v>
                      </c:pt>
                      <c:pt idx="1697">
                        <c:v>679.14</c:v>
                      </c:pt>
                      <c:pt idx="1698">
                        <c:v>679.54100000000005</c:v>
                      </c:pt>
                      <c:pt idx="1699">
                        <c:v>679.94100000000003</c:v>
                      </c:pt>
                      <c:pt idx="1700">
                        <c:v>680.34100000000001</c:v>
                      </c:pt>
                      <c:pt idx="1701">
                        <c:v>680.74099999999999</c:v>
                      </c:pt>
                      <c:pt idx="1702">
                        <c:v>681.14099999999996</c:v>
                      </c:pt>
                      <c:pt idx="1703">
                        <c:v>681.54100000000005</c:v>
                      </c:pt>
                      <c:pt idx="1704">
                        <c:v>681.94100000000003</c:v>
                      </c:pt>
                      <c:pt idx="1705">
                        <c:v>682.34100000000001</c:v>
                      </c:pt>
                      <c:pt idx="1706">
                        <c:v>682.74099999999999</c:v>
                      </c:pt>
                      <c:pt idx="1707">
                        <c:v>683.14099999999996</c:v>
                      </c:pt>
                      <c:pt idx="1708">
                        <c:v>683.54200000000003</c:v>
                      </c:pt>
                      <c:pt idx="1709">
                        <c:v>683.94200000000001</c:v>
                      </c:pt>
                      <c:pt idx="1710">
                        <c:v>684.34199999999998</c:v>
                      </c:pt>
                      <c:pt idx="1711">
                        <c:v>684.74199999999996</c:v>
                      </c:pt>
                      <c:pt idx="1712">
                        <c:v>685.14200000000005</c:v>
                      </c:pt>
                      <c:pt idx="1713">
                        <c:v>685.54200000000003</c:v>
                      </c:pt>
                      <c:pt idx="1714">
                        <c:v>685.94200000000001</c:v>
                      </c:pt>
                      <c:pt idx="1715">
                        <c:v>686.34199999999998</c:v>
                      </c:pt>
                      <c:pt idx="1716">
                        <c:v>686.74199999999996</c:v>
                      </c:pt>
                      <c:pt idx="1717">
                        <c:v>687.14200000000005</c:v>
                      </c:pt>
                      <c:pt idx="1718">
                        <c:v>687.54499999999996</c:v>
                      </c:pt>
                      <c:pt idx="1719">
                        <c:v>687.94500000000005</c:v>
                      </c:pt>
                      <c:pt idx="1720">
                        <c:v>688.34500000000003</c:v>
                      </c:pt>
                      <c:pt idx="1721">
                        <c:v>688.745</c:v>
                      </c:pt>
                      <c:pt idx="1722">
                        <c:v>689.14499999999998</c:v>
                      </c:pt>
                      <c:pt idx="1723">
                        <c:v>689.54499999999996</c:v>
                      </c:pt>
                      <c:pt idx="1724">
                        <c:v>689.94500000000005</c:v>
                      </c:pt>
                      <c:pt idx="1725">
                        <c:v>690.34500000000003</c:v>
                      </c:pt>
                      <c:pt idx="1726">
                        <c:v>690.745</c:v>
                      </c:pt>
                      <c:pt idx="1727">
                        <c:v>691.14499999999998</c:v>
                      </c:pt>
                      <c:pt idx="1728">
                        <c:v>691.54600000000005</c:v>
                      </c:pt>
                      <c:pt idx="1729">
                        <c:v>691.94600000000003</c:v>
                      </c:pt>
                      <c:pt idx="1730">
                        <c:v>692.346</c:v>
                      </c:pt>
                      <c:pt idx="1731">
                        <c:v>692.74599999999998</c:v>
                      </c:pt>
                      <c:pt idx="1732">
                        <c:v>693.14599999999996</c:v>
                      </c:pt>
                      <c:pt idx="1733">
                        <c:v>693.54600000000005</c:v>
                      </c:pt>
                      <c:pt idx="1734">
                        <c:v>693.94600000000003</c:v>
                      </c:pt>
                      <c:pt idx="1735">
                        <c:v>694.346</c:v>
                      </c:pt>
                      <c:pt idx="1736">
                        <c:v>694.74599999999998</c:v>
                      </c:pt>
                      <c:pt idx="1737">
                        <c:v>695.14599999999996</c:v>
                      </c:pt>
                      <c:pt idx="1738">
                        <c:v>695.54700000000003</c:v>
                      </c:pt>
                      <c:pt idx="1739">
                        <c:v>695.947</c:v>
                      </c:pt>
                      <c:pt idx="1740">
                        <c:v>696.34699999999998</c:v>
                      </c:pt>
                      <c:pt idx="1741">
                        <c:v>696.74699999999996</c:v>
                      </c:pt>
                      <c:pt idx="1742">
                        <c:v>697.14700000000005</c:v>
                      </c:pt>
                      <c:pt idx="1743">
                        <c:v>697.54700000000003</c:v>
                      </c:pt>
                      <c:pt idx="1744">
                        <c:v>697.947</c:v>
                      </c:pt>
                      <c:pt idx="1745">
                        <c:v>698.34699999999998</c:v>
                      </c:pt>
                      <c:pt idx="1746">
                        <c:v>698.74699999999996</c:v>
                      </c:pt>
                      <c:pt idx="1747">
                        <c:v>699.14700000000005</c:v>
                      </c:pt>
                      <c:pt idx="1748">
                        <c:v>699.54899999999998</c:v>
                      </c:pt>
                      <c:pt idx="1749">
                        <c:v>699.94799999999998</c:v>
                      </c:pt>
                      <c:pt idx="1750">
                        <c:v>700.34900000000005</c:v>
                      </c:pt>
                      <c:pt idx="1751">
                        <c:v>700.74800000000005</c:v>
                      </c:pt>
                      <c:pt idx="1752">
                        <c:v>701.14800000000002</c:v>
                      </c:pt>
                      <c:pt idx="1753">
                        <c:v>701.54899999999998</c:v>
                      </c:pt>
                      <c:pt idx="1754">
                        <c:v>701.94799999999998</c:v>
                      </c:pt>
                      <c:pt idx="1755">
                        <c:v>702.34900000000005</c:v>
                      </c:pt>
                      <c:pt idx="1756">
                        <c:v>702.74800000000005</c:v>
                      </c:pt>
                      <c:pt idx="1757">
                        <c:v>703.14800000000002</c:v>
                      </c:pt>
                      <c:pt idx="1758">
                        <c:v>703.55</c:v>
                      </c:pt>
                      <c:pt idx="1759">
                        <c:v>703.95</c:v>
                      </c:pt>
                      <c:pt idx="1760">
                        <c:v>704.35</c:v>
                      </c:pt>
                      <c:pt idx="1761">
                        <c:v>704.75</c:v>
                      </c:pt>
                      <c:pt idx="1762">
                        <c:v>705.149</c:v>
                      </c:pt>
                      <c:pt idx="1763">
                        <c:v>705.55</c:v>
                      </c:pt>
                      <c:pt idx="1764">
                        <c:v>705.95</c:v>
                      </c:pt>
                      <c:pt idx="1765">
                        <c:v>706.35</c:v>
                      </c:pt>
                      <c:pt idx="1766">
                        <c:v>706.75</c:v>
                      </c:pt>
                      <c:pt idx="1767">
                        <c:v>707.15</c:v>
                      </c:pt>
                      <c:pt idx="1768">
                        <c:v>707.55100000000004</c:v>
                      </c:pt>
                      <c:pt idx="1769">
                        <c:v>707.95100000000002</c:v>
                      </c:pt>
                      <c:pt idx="1770">
                        <c:v>708.351</c:v>
                      </c:pt>
                      <c:pt idx="1771">
                        <c:v>708.75099999999998</c:v>
                      </c:pt>
                      <c:pt idx="1772">
                        <c:v>709.15099999999995</c:v>
                      </c:pt>
                      <c:pt idx="1773">
                        <c:v>709.55100000000004</c:v>
                      </c:pt>
                      <c:pt idx="1774">
                        <c:v>709.95100000000002</c:v>
                      </c:pt>
                      <c:pt idx="1775">
                        <c:v>710.351</c:v>
                      </c:pt>
                      <c:pt idx="1776">
                        <c:v>710.75099999999998</c:v>
                      </c:pt>
                      <c:pt idx="1777">
                        <c:v>711.15099999999995</c:v>
                      </c:pt>
                      <c:pt idx="1778">
                        <c:v>711.55200000000002</c:v>
                      </c:pt>
                      <c:pt idx="1779">
                        <c:v>711.95100000000002</c:v>
                      </c:pt>
                      <c:pt idx="1780">
                        <c:v>712.35199999999998</c:v>
                      </c:pt>
                      <c:pt idx="1781">
                        <c:v>712.75199999999995</c:v>
                      </c:pt>
                      <c:pt idx="1782">
                        <c:v>713.15099999999995</c:v>
                      </c:pt>
                      <c:pt idx="1783">
                        <c:v>713.55200000000002</c:v>
                      </c:pt>
                      <c:pt idx="1784">
                        <c:v>713.95100000000002</c:v>
                      </c:pt>
                      <c:pt idx="1785">
                        <c:v>714.35199999999998</c:v>
                      </c:pt>
                      <c:pt idx="1786">
                        <c:v>714.75199999999995</c:v>
                      </c:pt>
                      <c:pt idx="1787">
                        <c:v>715.15099999999995</c:v>
                      </c:pt>
                      <c:pt idx="1788">
                        <c:v>715.55200000000002</c:v>
                      </c:pt>
                      <c:pt idx="1789">
                        <c:v>715.95299999999997</c:v>
                      </c:pt>
                      <c:pt idx="1790">
                        <c:v>716.35199999999998</c:v>
                      </c:pt>
                      <c:pt idx="1791">
                        <c:v>716.75300000000004</c:v>
                      </c:pt>
                      <c:pt idx="1792">
                        <c:v>717.15300000000002</c:v>
                      </c:pt>
                      <c:pt idx="1793">
                        <c:v>717.55200000000002</c:v>
                      </c:pt>
                      <c:pt idx="1794">
                        <c:v>717.95299999999997</c:v>
                      </c:pt>
                      <c:pt idx="1795">
                        <c:v>718.35199999999998</c:v>
                      </c:pt>
                      <c:pt idx="1796">
                        <c:v>718.75300000000004</c:v>
                      </c:pt>
                      <c:pt idx="1797">
                        <c:v>719.15300000000002</c:v>
                      </c:pt>
                      <c:pt idx="1798">
                        <c:v>719.55399999999997</c:v>
                      </c:pt>
                      <c:pt idx="1799">
                        <c:v>719.95399999999995</c:v>
                      </c:pt>
                      <c:pt idx="1800">
                        <c:v>720.35400000000004</c:v>
                      </c:pt>
                      <c:pt idx="1801">
                        <c:v>720.75400000000002</c:v>
                      </c:pt>
                      <c:pt idx="1802">
                        <c:v>721.154</c:v>
                      </c:pt>
                      <c:pt idx="1803">
                        <c:v>721.55399999999997</c:v>
                      </c:pt>
                      <c:pt idx="1804">
                        <c:v>721.95399999999995</c:v>
                      </c:pt>
                      <c:pt idx="1805">
                        <c:v>722.35400000000004</c:v>
                      </c:pt>
                      <c:pt idx="1806">
                        <c:v>722.75400000000002</c:v>
                      </c:pt>
                      <c:pt idx="1807">
                        <c:v>723.154</c:v>
                      </c:pt>
                      <c:pt idx="1808">
                        <c:v>723.55499999999995</c:v>
                      </c:pt>
                      <c:pt idx="1809">
                        <c:v>723.95500000000004</c:v>
                      </c:pt>
                      <c:pt idx="1810">
                        <c:v>724.35500000000002</c:v>
                      </c:pt>
                      <c:pt idx="1811">
                        <c:v>724.755</c:v>
                      </c:pt>
                      <c:pt idx="1812">
                        <c:v>725.15499999999997</c:v>
                      </c:pt>
                      <c:pt idx="1813">
                        <c:v>725.55499999999995</c:v>
                      </c:pt>
                      <c:pt idx="1814">
                        <c:v>725.95500000000004</c:v>
                      </c:pt>
                      <c:pt idx="1815">
                        <c:v>726.35500000000002</c:v>
                      </c:pt>
                      <c:pt idx="1816">
                        <c:v>726.755</c:v>
                      </c:pt>
                      <c:pt idx="1817">
                        <c:v>727.15499999999997</c:v>
                      </c:pt>
                      <c:pt idx="1818">
                        <c:v>727.55600000000004</c:v>
                      </c:pt>
                      <c:pt idx="1819">
                        <c:v>727.95600000000002</c:v>
                      </c:pt>
                      <c:pt idx="1820">
                        <c:v>728.35599999999999</c:v>
                      </c:pt>
                      <c:pt idx="1821">
                        <c:v>728.75599999999997</c:v>
                      </c:pt>
                      <c:pt idx="1822">
                        <c:v>729.15599999999995</c:v>
                      </c:pt>
                      <c:pt idx="1823">
                        <c:v>729.55600000000004</c:v>
                      </c:pt>
                      <c:pt idx="1824">
                        <c:v>729.95600000000002</c:v>
                      </c:pt>
                      <c:pt idx="1825">
                        <c:v>730.35599999999999</c:v>
                      </c:pt>
                      <c:pt idx="1826">
                        <c:v>730.75599999999997</c:v>
                      </c:pt>
                      <c:pt idx="1827">
                        <c:v>731.15599999999995</c:v>
                      </c:pt>
                      <c:pt idx="1828">
                        <c:v>731.55700000000002</c:v>
                      </c:pt>
                      <c:pt idx="1829">
                        <c:v>731.95699999999999</c:v>
                      </c:pt>
                      <c:pt idx="1830">
                        <c:v>732.35699999999997</c:v>
                      </c:pt>
                      <c:pt idx="1831">
                        <c:v>732.75699999999995</c:v>
                      </c:pt>
                      <c:pt idx="1832">
                        <c:v>733.15700000000004</c:v>
                      </c:pt>
                      <c:pt idx="1833">
                        <c:v>733.55700000000002</c:v>
                      </c:pt>
                      <c:pt idx="1834">
                        <c:v>733.95699999999999</c:v>
                      </c:pt>
                      <c:pt idx="1835">
                        <c:v>734.35699999999997</c:v>
                      </c:pt>
                      <c:pt idx="1836">
                        <c:v>734.75699999999995</c:v>
                      </c:pt>
                      <c:pt idx="1837">
                        <c:v>735.15700000000004</c:v>
                      </c:pt>
                      <c:pt idx="1838">
                        <c:v>735.55799999999999</c:v>
                      </c:pt>
                      <c:pt idx="1839">
                        <c:v>735.95799999999997</c:v>
                      </c:pt>
                      <c:pt idx="1840">
                        <c:v>736.35799999999995</c:v>
                      </c:pt>
                      <c:pt idx="1841">
                        <c:v>736.75800000000004</c:v>
                      </c:pt>
                      <c:pt idx="1842">
                        <c:v>737.15800000000002</c:v>
                      </c:pt>
                      <c:pt idx="1843">
                        <c:v>737.55799999999999</c:v>
                      </c:pt>
                      <c:pt idx="1844">
                        <c:v>737.95799999999997</c:v>
                      </c:pt>
                      <c:pt idx="1845">
                        <c:v>738.35799999999995</c:v>
                      </c:pt>
                      <c:pt idx="1846">
                        <c:v>738.75800000000004</c:v>
                      </c:pt>
                      <c:pt idx="1847">
                        <c:v>739.15800000000002</c:v>
                      </c:pt>
                      <c:pt idx="1848">
                        <c:v>739.55899999999997</c:v>
                      </c:pt>
                      <c:pt idx="1849">
                        <c:v>739.95899999999995</c:v>
                      </c:pt>
                      <c:pt idx="1850">
                        <c:v>740.35900000000004</c:v>
                      </c:pt>
                      <c:pt idx="1851">
                        <c:v>740.75900000000001</c:v>
                      </c:pt>
                      <c:pt idx="1852">
                        <c:v>741.15899999999999</c:v>
                      </c:pt>
                      <c:pt idx="1853">
                        <c:v>741.55899999999997</c:v>
                      </c:pt>
                      <c:pt idx="1854">
                        <c:v>741.95899999999995</c:v>
                      </c:pt>
                      <c:pt idx="1855">
                        <c:v>742.35900000000004</c:v>
                      </c:pt>
                      <c:pt idx="1856">
                        <c:v>742.75900000000001</c:v>
                      </c:pt>
                      <c:pt idx="1857">
                        <c:v>743.15899999999999</c:v>
                      </c:pt>
                      <c:pt idx="1858">
                        <c:v>743.56</c:v>
                      </c:pt>
                      <c:pt idx="1859">
                        <c:v>743.96</c:v>
                      </c:pt>
                      <c:pt idx="1860">
                        <c:v>744.36</c:v>
                      </c:pt>
                      <c:pt idx="1861">
                        <c:v>744.76</c:v>
                      </c:pt>
                      <c:pt idx="1862">
                        <c:v>745.16</c:v>
                      </c:pt>
                      <c:pt idx="1863">
                        <c:v>745.56</c:v>
                      </c:pt>
                      <c:pt idx="1864">
                        <c:v>745.96</c:v>
                      </c:pt>
                      <c:pt idx="1865">
                        <c:v>746.36</c:v>
                      </c:pt>
                      <c:pt idx="1866">
                        <c:v>746.76</c:v>
                      </c:pt>
                      <c:pt idx="1867">
                        <c:v>747.16</c:v>
                      </c:pt>
                      <c:pt idx="1868">
                        <c:v>747.56100000000004</c:v>
                      </c:pt>
                      <c:pt idx="1869">
                        <c:v>747.96100000000001</c:v>
                      </c:pt>
                      <c:pt idx="1870">
                        <c:v>748.36099999999999</c:v>
                      </c:pt>
                      <c:pt idx="1871">
                        <c:v>748.76099999999997</c:v>
                      </c:pt>
                      <c:pt idx="1872">
                        <c:v>749.16099999999994</c:v>
                      </c:pt>
                      <c:pt idx="1873">
                        <c:v>749.56100000000004</c:v>
                      </c:pt>
                      <c:pt idx="1874">
                        <c:v>749.96100000000001</c:v>
                      </c:pt>
                      <c:pt idx="1875">
                        <c:v>750.36099999999999</c:v>
                      </c:pt>
                      <c:pt idx="1876">
                        <c:v>750.76099999999997</c:v>
                      </c:pt>
                      <c:pt idx="1877">
                        <c:v>751.16099999999994</c:v>
                      </c:pt>
                      <c:pt idx="1878">
                        <c:v>751.56200000000001</c:v>
                      </c:pt>
                      <c:pt idx="1879">
                        <c:v>751.96199999999999</c:v>
                      </c:pt>
                      <c:pt idx="1880">
                        <c:v>752.36199999999997</c:v>
                      </c:pt>
                      <c:pt idx="1881">
                        <c:v>752.76199999999994</c:v>
                      </c:pt>
                      <c:pt idx="1882">
                        <c:v>753.16200000000003</c:v>
                      </c:pt>
                      <c:pt idx="1883">
                        <c:v>753.56200000000001</c:v>
                      </c:pt>
                      <c:pt idx="1884">
                        <c:v>753.96199999999999</c:v>
                      </c:pt>
                      <c:pt idx="1885">
                        <c:v>754.36199999999997</c:v>
                      </c:pt>
                      <c:pt idx="1886">
                        <c:v>754.76199999999994</c:v>
                      </c:pt>
                      <c:pt idx="1887">
                        <c:v>755.16200000000003</c:v>
                      </c:pt>
                      <c:pt idx="1888">
                        <c:v>755.56500000000005</c:v>
                      </c:pt>
                      <c:pt idx="1889">
                        <c:v>755.96500000000003</c:v>
                      </c:pt>
                      <c:pt idx="1890">
                        <c:v>756.36500000000001</c:v>
                      </c:pt>
                      <c:pt idx="1891">
                        <c:v>756.76499999999999</c:v>
                      </c:pt>
                      <c:pt idx="1892">
                        <c:v>757.16499999999996</c:v>
                      </c:pt>
                      <c:pt idx="1893">
                        <c:v>757.56500000000005</c:v>
                      </c:pt>
                      <c:pt idx="1894">
                        <c:v>757.96500000000003</c:v>
                      </c:pt>
                      <c:pt idx="1895">
                        <c:v>758.36500000000001</c:v>
                      </c:pt>
                      <c:pt idx="1896">
                        <c:v>758.76499999999999</c:v>
                      </c:pt>
                      <c:pt idx="1897">
                        <c:v>759.16499999999996</c:v>
                      </c:pt>
                      <c:pt idx="1898">
                        <c:v>759.56600000000003</c:v>
                      </c:pt>
                      <c:pt idx="1899">
                        <c:v>759.96600000000001</c:v>
                      </c:pt>
                      <c:pt idx="1900">
                        <c:v>760.36599999999999</c:v>
                      </c:pt>
                      <c:pt idx="1901">
                        <c:v>760.76599999999996</c:v>
                      </c:pt>
                      <c:pt idx="1902">
                        <c:v>761.16600000000005</c:v>
                      </c:pt>
                      <c:pt idx="1903">
                        <c:v>761.56600000000003</c:v>
                      </c:pt>
                      <c:pt idx="1904">
                        <c:v>761.96600000000001</c:v>
                      </c:pt>
                      <c:pt idx="1905">
                        <c:v>762.36599999999999</c:v>
                      </c:pt>
                      <c:pt idx="1906">
                        <c:v>762.76599999999996</c:v>
                      </c:pt>
                      <c:pt idx="1907">
                        <c:v>763.16600000000005</c:v>
                      </c:pt>
                      <c:pt idx="1908">
                        <c:v>763.56700000000001</c:v>
                      </c:pt>
                      <c:pt idx="1909">
                        <c:v>763.96699999999998</c:v>
                      </c:pt>
                      <c:pt idx="1910">
                        <c:v>764.36699999999996</c:v>
                      </c:pt>
                      <c:pt idx="1911">
                        <c:v>764.76700000000005</c:v>
                      </c:pt>
                      <c:pt idx="1912">
                        <c:v>765.16700000000003</c:v>
                      </c:pt>
                      <c:pt idx="1913">
                        <c:v>765.56700000000001</c:v>
                      </c:pt>
                      <c:pt idx="1914">
                        <c:v>765.96699999999998</c:v>
                      </c:pt>
                      <c:pt idx="1915">
                        <c:v>766.36699999999996</c:v>
                      </c:pt>
                      <c:pt idx="1916">
                        <c:v>766.76700000000005</c:v>
                      </c:pt>
                      <c:pt idx="1917">
                        <c:v>767.16700000000003</c:v>
                      </c:pt>
                      <c:pt idx="1918">
                        <c:v>767.56799999999998</c:v>
                      </c:pt>
                      <c:pt idx="1919">
                        <c:v>767.96900000000005</c:v>
                      </c:pt>
                      <c:pt idx="1920">
                        <c:v>768.36800000000005</c:v>
                      </c:pt>
                      <c:pt idx="1921">
                        <c:v>768.76800000000003</c:v>
                      </c:pt>
                      <c:pt idx="1922">
                        <c:v>769.16899999999998</c:v>
                      </c:pt>
                      <c:pt idx="1923">
                        <c:v>769.56799999999998</c:v>
                      </c:pt>
                      <c:pt idx="1924">
                        <c:v>769.96900000000005</c:v>
                      </c:pt>
                      <c:pt idx="1925">
                        <c:v>770.36800000000005</c:v>
                      </c:pt>
                      <c:pt idx="1926">
                        <c:v>770.76800000000003</c:v>
                      </c:pt>
                      <c:pt idx="1927">
                        <c:v>771.16899999999998</c:v>
                      </c:pt>
                      <c:pt idx="1928">
                        <c:v>771.57</c:v>
                      </c:pt>
                      <c:pt idx="1929">
                        <c:v>771.97</c:v>
                      </c:pt>
                      <c:pt idx="1930">
                        <c:v>772.37</c:v>
                      </c:pt>
                      <c:pt idx="1931">
                        <c:v>772.77</c:v>
                      </c:pt>
                      <c:pt idx="1932">
                        <c:v>773.17</c:v>
                      </c:pt>
                      <c:pt idx="1933">
                        <c:v>773.57</c:v>
                      </c:pt>
                      <c:pt idx="1934">
                        <c:v>773.97</c:v>
                      </c:pt>
                      <c:pt idx="1935">
                        <c:v>774.37</c:v>
                      </c:pt>
                      <c:pt idx="1936">
                        <c:v>774.77</c:v>
                      </c:pt>
                      <c:pt idx="1937">
                        <c:v>775.17</c:v>
                      </c:pt>
                      <c:pt idx="1938">
                        <c:v>775.57100000000003</c:v>
                      </c:pt>
                      <c:pt idx="1939">
                        <c:v>775.971</c:v>
                      </c:pt>
                      <c:pt idx="1940">
                        <c:v>776.37099999999998</c:v>
                      </c:pt>
                      <c:pt idx="1941">
                        <c:v>776.77099999999996</c:v>
                      </c:pt>
                      <c:pt idx="1942">
                        <c:v>777.17100000000005</c:v>
                      </c:pt>
                      <c:pt idx="1943">
                        <c:v>777.57100000000003</c:v>
                      </c:pt>
                      <c:pt idx="1944">
                        <c:v>777.971</c:v>
                      </c:pt>
                      <c:pt idx="1945">
                        <c:v>778.37099999999998</c:v>
                      </c:pt>
                      <c:pt idx="1946">
                        <c:v>778.77099999999996</c:v>
                      </c:pt>
                      <c:pt idx="1947">
                        <c:v>779.17100000000005</c:v>
                      </c:pt>
                      <c:pt idx="1948">
                        <c:v>779.572</c:v>
                      </c:pt>
                      <c:pt idx="1949">
                        <c:v>779.97199999999998</c:v>
                      </c:pt>
                      <c:pt idx="1950">
                        <c:v>780.37199999999996</c:v>
                      </c:pt>
                      <c:pt idx="1951">
                        <c:v>780.77200000000005</c:v>
                      </c:pt>
                      <c:pt idx="1952">
                        <c:v>781.17200000000003</c:v>
                      </c:pt>
                      <c:pt idx="1953">
                        <c:v>781.572</c:v>
                      </c:pt>
                      <c:pt idx="1954">
                        <c:v>781.97199999999998</c:v>
                      </c:pt>
                      <c:pt idx="1955">
                        <c:v>782.37199999999996</c:v>
                      </c:pt>
                      <c:pt idx="1956">
                        <c:v>782.77200000000005</c:v>
                      </c:pt>
                      <c:pt idx="1957">
                        <c:v>783.17200000000003</c:v>
                      </c:pt>
                      <c:pt idx="1958">
                        <c:v>783.57299999999998</c:v>
                      </c:pt>
                      <c:pt idx="1959">
                        <c:v>783.97299999999996</c:v>
                      </c:pt>
                      <c:pt idx="1960">
                        <c:v>784.37300000000005</c:v>
                      </c:pt>
                      <c:pt idx="1961">
                        <c:v>784.77300000000002</c:v>
                      </c:pt>
                      <c:pt idx="1962">
                        <c:v>785.173</c:v>
                      </c:pt>
                      <c:pt idx="1963">
                        <c:v>785.57299999999998</c:v>
                      </c:pt>
                      <c:pt idx="1964">
                        <c:v>785.97299999999996</c:v>
                      </c:pt>
                      <c:pt idx="1965">
                        <c:v>786.37300000000005</c:v>
                      </c:pt>
                      <c:pt idx="1966">
                        <c:v>786.77300000000002</c:v>
                      </c:pt>
                      <c:pt idx="1967">
                        <c:v>787.173</c:v>
                      </c:pt>
                      <c:pt idx="1968">
                        <c:v>787.57399999999996</c:v>
                      </c:pt>
                      <c:pt idx="1969">
                        <c:v>787.97400000000005</c:v>
                      </c:pt>
                      <c:pt idx="1970">
                        <c:v>788.37400000000002</c:v>
                      </c:pt>
                      <c:pt idx="1971">
                        <c:v>788.774</c:v>
                      </c:pt>
                      <c:pt idx="1972">
                        <c:v>789.17399999999998</c:v>
                      </c:pt>
                      <c:pt idx="1973">
                        <c:v>789.57399999999996</c:v>
                      </c:pt>
                      <c:pt idx="1974">
                        <c:v>789.97400000000005</c:v>
                      </c:pt>
                      <c:pt idx="1975">
                        <c:v>790.37400000000002</c:v>
                      </c:pt>
                      <c:pt idx="1976">
                        <c:v>790.774</c:v>
                      </c:pt>
                      <c:pt idx="1977">
                        <c:v>791.17399999999998</c:v>
                      </c:pt>
                      <c:pt idx="1978">
                        <c:v>791.577</c:v>
                      </c:pt>
                      <c:pt idx="1979">
                        <c:v>791.97699999999998</c:v>
                      </c:pt>
                      <c:pt idx="1980">
                        <c:v>792.37699999999995</c:v>
                      </c:pt>
                      <c:pt idx="1981">
                        <c:v>792.77700000000004</c:v>
                      </c:pt>
                      <c:pt idx="1982">
                        <c:v>793.17700000000002</c:v>
                      </c:pt>
                      <c:pt idx="1983">
                        <c:v>793.577</c:v>
                      </c:pt>
                      <c:pt idx="1984">
                        <c:v>793.97699999999998</c:v>
                      </c:pt>
                      <c:pt idx="1985">
                        <c:v>794.37699999999995</c:v>
                      </c:pt>
                      <c:pt idx="1986">
                        <c:v>794.77700000000004</c:v>
                      </c:pt>
                      <c:pt idx="1987">
                        <c:v>795.17700000000002</c:v>
                      </c:pt>
                      <c:pt idx="1988">
                        <c:v>795.57799999999997</c:v>
                      </c:pt>
                      <c:pt idx="1989">
                        <c:v>795.97799999999995</c:v>
                      </c:pt>
                      <c:pt idx="1990">
                        <c:v>796.37800000000004</c:v>
                      </c:pt>
                      <c:pt idx="1991">
                        <c:v>796.77800000000002</c:v>
                      </c:pt>
                      <c:pt idx="1992">
                        <c:v>797.178</c:v>
                      </c:pt>
                      <c:pt idx="1993">
                        <c:v>797.57799999999997</c:v>
                      </c:pt>
                      <c:pt idx="1994">
                        <c:v>797.97799999999995</c:v>
                      </c:pt>
                      <c:pt idx="1995">
                        <c:v>798.37800000000004</c:v>
                      </c:pt>
                      <c:pt idx="1996">
                        <c:v>798.77800000000002</c:v>
                      </c:pt>
                      <c:pt idx="1997">
                        <c:v>799.178</c:v>
                      </c:pt>
                      <c:pt idx="1998">
                        <c:v>799.57899999999995</c:v>
                      </c:pt>
                      <c:pt idx="1999">
                        <c:v>799.97900000000004</c:v>
                      </c:pt>
                      <c:pt idx="2000">
                        <c:v>800.37900000000002</c:v>
                      </c:pt>
                      <c:pt idx="2001">
                        <c:v>800.779</c:v>
                      </c:pt>
                      <c:pt idx="2002">
                        <c:v>801.17899999999997</c:v>
                      </c:pt>
                      <c:pt idx="2003">
                        <c:v>801.57899999999995</c:v>
                      </c:pt>
                      <c:pt idx="2004">
                        <c:v>801.97900000000004</c:v>
                      </c:pt>
                      <c:pt idx="2005">
                        <c:v>802.37900000000002</c:v>
                      </c:pt>
                      <c:pt idx="2006">
                        <c:v>802.779</c:v>
                      </c:pt>
                      <c:pt idx="2007">
                        <c:v>803.17899999999997</c:v>
                      </c:pt>
                      <c:pt idx="2008">
                        <c:v>803.58</c:v>
                      </c:pt>
                      <c:pt idx="2009">
                        <c:v>803.98</c:v>
                      </c:pt>
                      <c:pt idx="2010">
                        <c:v>804.38</c:v>
                      </c:pt>
                      <c:pt idx="2011">
                        <c:v>804.78</c:v>
                      </c:pt>
                      <c:pt idx="2012">
                        <c:v>805.18</c:v>
                      </c:pt>
                      <c:pt idx="2013">
                        <c:v>805.58</c:v>
                      </c:pt>
                      <c:pt idx="2014">
                        <c:v>805.98</c:v>
                      </c:pt>
                      <c:pt idx="2015">
                        <c:v>806.38</c:v>
                      </c:pt>
                      <c:pt idx="2016">
                        <c:v>806.78</c:v>
                      </c:pt>
                      <c:pt idx="2017">
                        <c:v>807.18</c:v>
                      </c:pt>
                      <c:pt idx="2018">
                        <c:v>807.58100000000002</c:v>
                      </c:pt>
                      <c:pt idx="2019">
                        <c:v>807.98199999999997</c:v>
                      </c:pt>
                      <c:pt idx="2020">
                        <c:v>808.38099999999997</c:v>
                      </c:pt>
                      <c:pt idx="2021">
                        <c:v>808.78099999999995</c:v>
                      </c:pt>
                      <c:pt idx="2022">
                        <c:v>809.18200000000002</c:v>
                      </c:pt>
                      <c:pt idx="2023">
                        <c:v>809.58100000000002</c:v>
                      </c:pt>
                      <c:pt idx="2024">
                        <c:v>809.98199999999997</c:v>
                      </c:pt>
                      <c:pt idx="2025">
                        <c:v>810.38099999999997</c:v>
                      </c:pt>
                      <c:pt idx="2026">
                        <c:v>810.78099999999995</c:v>
                      </c:pt>
                      <c:pt idx="2027">
                        <c:v>811.18200000000002</c:v>
                      </c:pt>
                      <c:pt idx="2028">
                        <c:v>811.58299999999997</c:v>
                      </c:pt>
                      <c:pt idx="2029">
                        <c:v>811.98299999999995</c:v>
                      </c:pt>
                      <c:pt idx="2030">
                        <c:v>812.38300000000004</c:v>
                      </c:pt>
                      <c:pt idx="2031">
                        <c:v>812.78300000000002</c:v>
                      </c:pt>
                      <c:pt idx="2032">
                        <c:v>813.18299999999999</c:v>
                      </c:pt>
                      <c:pt idx="2033">
                        <c:v>813.58299999999997</c:v>
                      </c:pt>
                      <c:pt idx="2034">
                        <c:v>813.98299999999995</c:v>
                      </c:pt>
                      <c:pt idx="2035">
                        <c:v>814.38300000000004</c:v>
                      </c:pt>
                      <c:pt idx="2036">
                        <c:v>814.78300000000002</c:v>
                      </c:pt>
                      <c:pt idx="2037">
                        <c:v>815.18299999999999</c:v>
                      </c:pt>
                      <c:pt idx="2038">
                        <c:v>815.58399999999995</c:v>
                      </c:pt>
                      <c:pt idx="2039">
                        <c:v>815.98400000000004</c:v>
                      </c:pt>
                      <c:pt idx="2040">
                        <c:v>816.38400000000001</c:v>
                      </c:pt>
                      <c:pt idx="2041">
                        <c:v>816.78399999999999</c:v>
                      </c:pt>
                      <c:pt idx="2042">
                        <c:v>817.18399999999997</c:v>
                      </c:pt>
                      <c:pt idx="2043">
                        <c:v>817.58399999999995</c:v>
                      </c:pt>
                      <c:pt idx="2044">
                        <c:v>817.98400000000004</c:v>
                      </c:pt>
                      <c:pt idx="2045">
                        <c:v>818.38400000000001</c:v>
                      </c:pt>
                      <c:pt idx="2046">
                        <c:v>818.78399999999999</c:v>
                      </c:pt>
                      <c:pt idx="2047">
                        <c:v>819.18399999999997</c:v>
                      </c:pt>
                      <c:pt idx="2048">
                        <c:v>819.58500000000004</c:v>
                      </c:pt>
                      <c:pt idx="2049">
                        <c:v>819.98500000000001</c:v>
                      </c:pt>
                      <c:pt idx="2050">
                        <c:v>820.38499999999999</c:v>
                      </c:pt>
                      <c:pt idx="2051">
                        <c:v>820.78499999999997</c:v>
                      </c:pt>
                      <c:pt idx="2052">
                        <c:v>821.18499999999995</c:v>
                      </c:pt>
                      <c:pt idx="2053">
                        <c:v>821.58500000000004</c:v>
                      </c:pt>
                      <c:pt idx="2054">
                        <c:v>821.98500000000001</c:v>
                      </c:pt>
                      <c:pt idx="2055">
                        <c:v>822.38499999999999</c:v>
                      </c:pt>
                      <c:pt idx="2056">
                        <c:v>822.78499999999997</c:v>
                      </c:pt>
                      <c:pt idx="2057">
                        <c:v>823.18499999999995</c:v>
                      </c:pt>
                      <c:pt idx="2058">
                        <c:v>823.58600000000001</c:v>
                      </c:pt>
                      <c:pt idx="2059">
                        <c:v>823.98599999999999</c:v>
                      </c:pt>
                      <c:pt idx="2060">
                        <c:v>824.38599999999997</c:v>
                      </c:pt>
                      <c:pt idx="2061">
                        <c:v>824.78599999999994</c:v>
                      </c:pt>
                      <c:pt idx="2062">
                        <c:v>825.18600000000004</c:v>
                      </c:pt>
                      <c:pt idx="2063">
                        <c:v>825.58600000000001</c:v>
                      </c:pt>
                      <c:pt idx="2064">
                        <c:v>825.98599999999999</c:v>
                      </c:pt>
                      <c:pt idx="2065">
                        <c:v>826.38599999999997</c:v>
                      </c:pt>
                      <c:pt idx="2066">
                        <c:v>826.78599999999994</c:v>
                      </c:pt>
                      <c:pt idx="2067">
                        <c:v>827.18600000000004</c:v>
                      </c:pt>
                      <c:pt idx="2068">
                        <c:v>827.58699999999999</c:v>
                      </c:pt>
                      <c:pt idx="2069">
                        <c:v>827.98699999999997</c:v>
                      </c:pt>
                      <c:pt idx="2070">
                        <c:v>828.38699999999994</c:v>
                      </c:pt>
                      <c:pt idx="2071">
                        <c:v>828.78700000000003</c:v>
                      </c:pt>
                      <c:pt idx="2072">
                        <c:v>829.18700000000001</c:v>
                      </c:pt>
                      <c:pt idx="2073">
                        <c:v>829.58699999999999</c:v>
                      </c:pt>
                      <c:pt idx="2074">
                        <c:v>829.98699999999997</c:v>
                      </c:pt>
                      <c:pt idx="2075">
                        <c:v>830.38699999999994</c:v>
                      </c:pt>
                      <c:pt idx="2076">
                        <c:v>830.78700000000003</c:v>
                      </c:pt>
                      <c:pt idx="2077">
                        <c:v>831.18700000000001</c:v>
                      </c:pt>
                      <c:pt idx="2078">
                        <c:v>831.58799999999997</c:v>
                      </c:pt>
                      <c:pt idx="2079">
                        <c:v>831.98800000000006</c:v>
                      </c:pt>
                      <c:pt idx="2080">
                        <c:v>832.38800000000003</c:v>
                      </c:pt>
                      <c:pt idx="2081">
                        <c:v>832.78800000000001</c:v>
                      </c:pt>
                      <c:pt idx="2082">
                        <c:v>833.18799999999999</c:v>
                      </c:pt>
                      <c:pt idx="2083">
                        <c:v>833.58799999999997</c:v>
                      </c:pt>
                      <c:pt idx="2084">
                        <c:v>833.98800000000006</c:v>
                      </c:pt>
                      <c:pt idx="2085">
                        <c:v>834.38800000000003</c:v>
                      </c:pt>
                      <c:pt idx="2086">
                        <c:v>834.78800000000001</c:v>
                      </c:pt>
                      <c:pt idx="2087">
                        <c:v>835.18799999999999</c:v>
                      </c:pt>
                      <c:pt idx="2088">
                        <c:v>835.58900000000006</c:v>
                      </c:pt>
                      <c:pt idx="2089">
                        <c:v>835.98900000000003</c:v>
                      </c:pt>
                      <c:pt idx="2090">
                        <c:v>836.38900000000001</c:v>
                      </c:pt>
                      <c:pt idx="2091">
                        <c:v>836.78899999999999</c:v>
                      </c:pt>
                      <c:pt idx="2092">
                        <c:v>837.18899999999996</c:v>
                      </c:pt>
                      <c:pt idx="2093">
                        <c:v>837.58900000000006</c:v>
                      </c:pt>
                      <c:pt idx="2094">
                        <c:v>837.98900000000003</c:v>
                      </c:pt>
                      <c:pt idx="2095">
                        <c:v>838.38900000000001</c:v>
                      </c:pt>
                      <c:pt idx="2096">
                        <c:v>838.78899999999999</c:v>
                      </c:pt>
                      <c:pt idx="2097">
                        <c:v>839.18899999999996</c:v>
                      </c:pt>
                      <c:pt idx="2098">
                        <c:v>839.59</c:v>
                      </c:pt>
                      <c:pt idx="2099">
                        <c:v>839.99</c:v>
                      </c:pt>
                      <c:pt idx="2100">
                        <c:v>840.39</c:v>
                      </c:pt>
                      <c:pt idx="2101">
                        <c:v>840.79</c:v>
                      </c:pt>
                      <c:pt idx="2102">
                        <c:v>841.19</c:v>
                      </c:pt>
                      <c:pt idx="2103">
                        <c:v>841.59</c:v>
                      </c:pt>
                      <c:pt idx="2104">
                        <c:v>841.99</c:v>
                      </c:pt>
                      <c:pt idx="2105">
                        <c:v>842.39</c:v>
                      </c:pt>
                      <c:pt idx="2106">
                        <c:v>842.79</c:v>
                      </c:pt>
                      <c:pt idx="2107">
                        <c:v>843.19</c:v>
                      </c:pt>
                      <c:pt idx="2108">
                        <c:v>843.59100000000001</c:v>
                      </c:pt>
                      <c:pt idx="2109">
                        <c:v>843.99199999999996</c:v>
                      </c:pt>
                      <c:pt idx="2110">
                        <c:v>844.39099999999996</c:v>
                      </c:pt>
                      <c:pt idx="2111">
                        <c:v>844.79200000000003</c:v>
                      </c:pt>
                      <c:pt idx="2112">
                        <c:v>845.19100000000003</c:v>
                      </c:pt>
                      <c:pt idx="2113">
                        <c:v>845.59100000000001</c:v>
                      </c:pt>
                      <c:pt idx="2114">
                        <c:v>845.99199999999996</c:v>
                      </c:pt>
                      <c:pt idx="2115">
                        <c:v>846.39099999999996</c:v>
                      </c:pt>
                      <c:pt idx="2116">
                        <c:v>846.79200000000003</c:v>
                      </c:pt>
                      <c:pt idx="2117">
                        <c:v>847.19100000000003</c:v>
                      </c:pt>
                      <c:pt idx="2118">
                        <c:v>847.59299999999996</c:v>
                      </c:pt>
                      <c:pt idx="2119">
                        <c:v>847.99300000000005</c:v>
                      </c:pt>
                      <c:pt idx="2120">
                        <c:v>848.39300000000003</c:v>
                      </c:pt>
                      <c:pt idx="2121">
                        <c:v>848.79300000000001</c:v>
                      </c:pt>
                      <c:pt idx="2122">
                        <c:v>849.19299999999998</c:v>
                      </c:pt>
                      <c:pt idx="2123">
                        <c:v>849.59299999999996</c:v>
                      </c:pt>
                      <c:pt idx="2124">
                        <c:v>849.99300000000005</c:v>
                      </c:pt>
                      <c:pt idx="2125">
                        <c:v>850.39300000000003</c:v>
                      </c:pt>
                      <c:pt idx="2126">
                        <c:v>850.79300000000001</c:v>
                      </c:pt>
                      <c:pt idx="2127">
                        <c:v>851.19299999999998</c:v>
                      </c:pt>
                      <c:pt idx="2128">
                        <c:v>851.59400000000005</c:v>
                      </c:pt>
                      <c:pt idx="2129">
                        <c:v>851.99400000000003</c:v>
                      </c:pt>
                      <c:pt idx="2130">
                        <c:v>852.39400000000001</c:v>
                      </c:pt>
                      <c:pt idx="2131">
                        <c:v>852.79399999999998</c:v>
                      </c:pt>
                      <c:pt idx="2132">
                        <c:v>853.19399999999996</c:v>
                      </c:pt>
                      <c:pt idx="2133">
                        <c:v>853.59400000000005</c:v>
                      </c:pt>
                      <c:pt idx="2134">
                        <c:v>853.99400000000003</c:v>
                      </c:pt>
                      <c:pt idx="2135">
                        <c:v>854.39400000000001</c:v>
                      </c:pt>
                      <c:pt idx="2136">
                        <c:v>854.79399999999998</c:v>
                      </c:pt>
                      <c:pt idx="2137">
                        <c:v>855.19399999999996</c:v>
                      </c:pt>
                      <c:pt idx="2138">
                        <c:v>855.59500000000003</c:v>
                      </c:pt>
                      <c:pt idx="2139">
                        <c:v>855.995</c:v>
                      </c:pt>
                      <c:pt idx="2140">
                        <c:v>856.39499999999998</c:v>
                      </c:pt>
                      <c:pt idx="2141">
                        <c:v>856.79499999999996</c:v>
                      </c:pt>
                      <c:pt idx="2142">
                        <c:v>857.19500000000005</c:v>
                      </c:pt>
                      <c:pt idx="2143">
                        <c:v>857.59500000000003</c:v>
                      </c:pt>
                      <c:pt idx="2144">
                        <c:v>857.995</c:v>
                      </c:pt>
                      <c:pt idx="2145">
                        <c:v>858.39499999999998</c:v>
                      </c:pt>
                      <c:pt idx="2146">
                        <c:v>858.79499999999996</c:v>
                      </c:pt>
                      <c:pt idx="2147">
                        <c:v>859.19500000000005</c:v>
                      </c:pt>
                      <c:pt idx="2148">
                        <c:v>859.59799999999996</c:v>
                      </c:pt>
                      <c:pt idx="2149">
                        <c:v>859.99800000000005</c:v>
                      </c:pt>
                      <c:pt idx="2150">
                        <c:v>860.39800000000002</c:v>
                      </c:pt>
                      <c:pt idx="2151">
                        <c:v>860.798</c:v>
                      </c:pt>
                      <c:pt idx="2152">
                        <c:v>861.19799999999998</c:v>
                      </c:pt>
                      <c:pt idx="2153">
                        <c:v>861.59799999999996</c:v>
                      </c:pt>
                      <c:pt idx="2154">
                        <c:v>861.99800000000005</c:v>
                      </c:pt>
                      <c:pt idx="2155">
                        <c:v>862.39800000000002</c:v>
                      </c:pt>
                      <c:pt idx="2156">
                        <c:v>862.798</c:v>
                      </c:pt>
                      <c:pt idx="2157">
                        <c:v>863.19799999999998</c:v>
                      </c:pt>
                      <c:pt idx="2158">
                        <c:v>863.59900000000005</c:v>
                      </c:pt>
                      <c:pt idx="2159">
                        <c:v>863.99800000000005</c:v>
                      </c:pt>
                      <c:pt idx="2160">
                        <c:v>864.39800000000002</c:v>
                      </c:pt>
                      <c:pt idx="2161">
                        <c:v>864.79899999999998</c:v>
                      </c:pt>
                      <c:pt idx="2162">
                        <c:v>865.19799999999998</c:v>
                      </c:pt>
                      <c:pt idx="2163">
                        <c:v>865.59900000000005</c:v>
                      </c:pt>
                      <c:pt idx="2164">
                        <c:v>865.99800000000005</c:v>
                      </c:pt>
                      <c:pt idx="2165">
                        <c:v>866.39800000000002</c:v>
                      </c:pt>
                      <c:pt idx="2166">
                        <c:v>866.79899999999998</c:v>
                      </c:pt>
                      <c:pt idx="2167">
                        <c:v>867.19799999999998</c:v>
                      </c:pt>
                      <c:pt idx="2168">
                        <c:v>867.6</c:v>
                      </c:pt>
                      <c:pt idx="2169">
                        <c:v>868</c:v>
                      </c:pt>
                      <c:pt idx="2170">
                        <c:v>868.399</c:v>
                      </c:pt>
                      <c:pt idx="2171">
                        <c:v>868.8</c:v>
                      </c:pt>
                      <c:pt idx="2172">
                        <c:v>869.2</c:v>
                      </c:pt>
                      <c:pt idx="2173">
                        <c:v>869.6</c:v>
                      </c:pt>
                      <c:pt idx="2174">
                        <c:v>870</c:v>
                      </c:pt>
                      <c:pt idx="2175">
                        <c:v>870.399</c:v>
                      </c:pt>
                      <c:pt idx="2176">
                        <c:v>870.8</c:v>
                      </c:pt>
                      <c:pt idx="2177">
                        <c:v>871.2</c:v>
                      </c:pt>
                      <c:pt idx="2178">
                        <c:v>871.601</c:v>
                      </c:pt>
                      <c:pt idx="2179">
                        <c:v>872.00099999999998</c:v>
                      </c:pt>
                      <c:pt idx="2180">
                        <c:v>872.40099999999995</c:v>
                      </c:pt>
                      <c:pt idx="2181">
                        <c:v>872.80100000000004</c:v>
                      </c:pt>
                      <c:pt idx="2182">
                        <c:v>873.20100000000002</c:v>
                      </c:pt>
                      <c:pt idx="2183">
                        <c:v>873.601</c:v>
                      </c:pt>
                      <c:pt idx="2184">
                        <c:v>874.00099999999998</c:v>
                      </c:pt>
                      <c:pt idx="2185">
                        <c:v>874.40099999999995</c:v>
                      </c:pt>
                      <c:pt idx="2186">
                        <c:v>874.80100000000004</c:v>
                      </c:pt>
                      <c:pt idx="2187">
                        <c:v>875.20100000000002</c:v>
                      </c:pt>
                      <c:pt idx="2188">
                        <c:v>875.60199999999998</c:v>
                      </c:pt>
                      <c:pt idx="2189">
                        <c:v>876.00199999999995</c:v>
                      </c:pt>
                      <c:pt idx="2190">
                        <c:v>876.40200000000004</c:v>
                      </c:pt>
                      <c:pt idx="2191">
                        <c:v>876.80200000000002</c:v>
                      </c:pt>
                      <c:pt idx="2192">
                        <c:v>877.202</c:v>
                      </c:pt>
                      <c:pt idx="2193">
                        <c:v>877.60199999999998</c:v>
                      </c:pt>
                      <c:pt idx="2194">
                        <c:v>878.00199999999995</c:v>
                      </c:pt>
                      <c:pt idx="2195">
                        <c:v>878.40200000000004</c:v>
                      </c:pt>
                      <c:pt idx="2196">
                        <c:v>878.80200000000002</c:v>
                      </c:pt>
                      <c:pt idx="2197">
                        <c:v>879.202</c:v>
                      </c:pt>
                      <c:pt idx="2198">
                        <c:v>879.60299999999995</c:v>
                      </c:pt>
                      <c:pt idx="2199">
                        <c:v>880.00300000000004</c:v>
                      </c:pt>
                      <c:pt idx="2200">
                        <c:v>880.40300000000002</c:v>
                      </c:pt>
                      <c:pt idx="2201">
                        <c:v>880.803</c:v>
                      </c:pt>
                      <c:pt idx="2202">
                        <c:v>881.20299999999997</c:v>
                      </c:pt>
                      <c:pt idx="2203">
                        <c:v>881.60299999999995</c:v>
                      </c:pt>
                      <c:pt idx="2204">
                        <c:v>882.00300000000004</c:v>
                      </c:pt>
                      <c:pt idx="2205">
                        <c:v>882.40300000000002</c:v>
                      </c:pt>
                      <c:pt idx="2206">
                        <c:v>882.803</c:v>
                      </c:pt>
                      <c:pt idx="2207">
                        <c:v>883.20299999999997</c:v>
                      </c:pt>
                      <c:pt idx="2208">
                        <c:v>883.60400000000004</c:v>
                      </c:pt>
                      <c:pt idx="2209">
                        <c:v>884.00400000000002</c:v>
                      </c:pt>
                      <c:pt idx="2210">
                        <c:v>884.404</c:v>
                      </c:pt>
                      <c:pt idx="2211">
                        <c:v>884.80399999999997</c:v>
                      </c:pt>
                      <c:pt idx="2212">
                        <c:v>885.20399999999995</c:v>
                      </c:pt>
                      <c:pt idx="2213">
                        <c:v>885.60400000000004</c:v>
                      </c:pt>
                      <c:pt idx="2214">
                        <c:v>886.00400000000002</c:v>
                      </c:pt>
                      <c:pt idx="2215">
                        <c:v>886.404</c:v>
                      </c:pt>
                      <c:pt idx="2216">
                        <c:v>886.80399999999997</c:v>
                      </c:pt>
                      <c:pt idx="2217">
                        <c:v>887.20399999999995</c:v>
                      </c:pt>
                      <c:pt idx="2218">
                        <c:v>887.60500000000002</c:v>
                      </c:pt>
                      <c:pt idx="2219">
                        <c:v>888.005</c:v>
                      </c:pt>
                      <c:pt idx="2220">
                        <c:v>888.40499999999997</c:v>
                      </c:pt>
                      <c:pt idx="2221">
                        <c:v>888.80499999999995</c:v>
                      </c:pt>
                      <c:pt idx="2222">
                        <c:v>889.20500000000004</c:v>
                      </c:pt>
                      <c:pt idx="2223">
                        <c:v>889.60500000000002</c:v>
                      </c:pt>
                      <c:pt idx="2224">
                        <c:v>890.005</c:v>
                      </c:pt>
                      <c:pt idx="2225">
                        <c:v>890.40499999999997</c:v>
                      </c:pt>
                      <c:pt idx="2226">
                        <c:v>890.80499999999995</c:v>
                      </c:pt>
                      <c:pt idx="2227">
                        <c:v>891.20500000000004</c:v>
                      </c:pt>
                      <c:pt idx="2228">
                        <c:v>891.60599999999999</c:v>
                      </c:pt>
                      <c:pt idx="2229">
                        <c:v>892.00599999999997</c:v>
                      </c:pt>
                      <c:pt idx="2230">
                        <c:v>892.40599999999995</c:v>
                      </c:pt>
                      <c:pt idx="2231">
                        <c:v>892.80600000000004</c:v>
                      </c:pt>
                      <c:pt idx="2232">
                        <c:v>893.20600000000002</c:v>
                      </c:pt>
                      <c:pt idx="2233">
                        <c:v>893.60599999999999</c:v>
                      </c:pt>
                      <c:pt idx="2234">
                        <c:v>894.00599999999997</c:v>
                      </c:pt>
                      <c:pt idx="2235">
                        <c:v>894.40599999999995</c:v>
                      </c:pt>
                      <c:pt idx="2236">
                        <c:v>894.80600000000004</c:v>
                      </c:pt>
                      <c:pt idx="2237">
                        <c:v>895.20600000000002</c:v>
                      </c:pt>
                      <c:pt idx="2238">
                        <c:v>895.60900000000004</c:v>
                      </c:pt>
                      <c:pt idx="2239">
                        <c:v>896.00900000000001</c:v>
                      </c:pt>
                      <c:pt idx="2240">
                        <c:v>896.40899999999999</c:v>
                      </c:pt>
                      <c:pt idx="2241">
                        <c:v>896.80899999999997</c:v>
                      </c:pt>
                      <c:pt idx="2242">
                        <c:v>897.20899999999995</c:v>
                      </c:pt>
                      <c:pt idx="2243">
                        <c:v>897.60900000000004</c:v>
                      </c:pt>
                      <c:pt idx="2244">
                        <c:v>898.00900000000001</c:v>
                      </c:pt>
                      <c:pt idx="2245">
                        <c:v>898.40899999999999</c:v>
                      </c:pt>
                      <c:pt idx="2246">
                        <c:v>898.80899999999997</c:v>
                      </c:pt>
                      <c:pt idx="2247">
                        <c:v>899.20899999999995</c:v>
                      </c:pt>
                      <c:pt idx="2248">
                        <c:v>899.61</c:v>
                      </c:pt>
                      <c:pt idx="2249">
                        <c:v>900.01</c:v>
                      </c:pt>
                      <c:pt idx="2250">
                        <c:v>900.41</c:v>
                      </c:pt>
                      <c:pt idx="2251">
                        <c:v>900.81</c:v>
                      </c:pt>
                      <c:pt idx="2252">
                        <c:v>901.21</c:v>
                      </c:pt>
                      <c:pt idx="2253">
                        <c:v>901.61</c:v>
                      </c:pt>
                      <c:pt idx="2254">
                        <c:v>902.01</c:v>
                      </c:pt>
                      <c:pt idx="2255">
                        <c:v>902.41</c:v>
                      </c:pt>
                      <c:pt idx="2256">
                        <c:v>902.81</c:v>
                      </c:pt>
                      <c:pt idx="2257">
                        <c:v>903.21</c:v>
                      </c:pt>
                      <c:pt idx="2258">
                        <c:v>903.61199999999997</c:v>
                      </c:pt>
                      <c:pt idx="2259">
                        <c:v>904.01199999999994</c:v>
                      </c:pt>
                      <c:pt idx="2260">
                        <c:v>904.41200000000003</c:v>
                      </c:pt>
                      <c:pt idx="2261">
                        <c:v>904.81200000000001</c:v>
                      </c:pt>
                      <c:pt idx="2262">
                        <c:v>905.21199999999999</c:v>
                      </c:pt>
                      <c:pt idx="2263">
                        <c:v>905.61199999999997</c:v>
                      </c:pt>
                      <c:pt idx="2264">
                        <c:v>906.01199999999994</c:v>
                      </c:pt>
                      <c:pt idx="2265">
                        <c:v>906.41200000000003</c:v>
                      </c:pt>
                      <c:pt idx="2266">
                        <c:v>906.81200000000001</c:v>
                      </c:pt>
                      <c:pt idx="2267">
                        <c:v>907.21199999999999</c:v>
                      </c:pt>
                      <c:pt idx="2268">
                        <c:v>907.61300000000006</c:v>
                      </c:pt>
                      <c:pt idx="2269">
                        <c:v>908.01300000000003</c:v>
                      </c:pt>
                      <c:pt idx="2270">
                        <c:v>908.41300000000001</c:v>
                      </c:pt>
                      <c:pt idx="2271">
                        <c:v>908.81299999999999</c:v>
                      </c:pt>
                      <c:pt idx="2272">
                        <c:v>909.21299999999997</c:v>
                      </c:pt>
                      <c:pt idx="2273">
                        <c:v>909.61300000000006</c:v>
                      </c:pt>
                      <c:pt idx="2274">
                        <c:v>910.01300000000003</c:v>
                      </c:pt>
                      <c:pt idx="2275">
                        <c:v>910.41300000000001</c:v>
                      </c:pt>
                      <c:pt idx="2276">
                        <c:v>910.81299999999999</c:v>
                      </c:pt>
                      <c:pt idx="2277">
                        <c:v>911.21299999999997</c:v>
                      </c:pt>
                      <c:pt idx="2278">
                        <c:v>911.61400000000003</c:v>
                      </c:pt>
                      <c:pt idx="2279">
                        <c:v>912.01400000000001</c:v>
                      </c:pt>
                      <c:pt idx="2280">
                        <c:v>912.41399999999999</c:v>
                      </c:pt>
                      <c:pt idx="2281">
                        <c:v>912.81399999999996</c:v>
                      </c:pt>
                      <c:pt idx="2282">
                        <c:v>913.21400000000006</c:v>
                      </c:pt>
                      <c:pt idx="2283">
                        <c:v>913.61400000000003</c:v>
                      </c:pt>
                      <c:pt idx="2284">
                        <c:v>914.01400000000001</c:v>
                      </c:pt>
                      <c:pt idx="2285">
                        <c:v>914.41399999999999</c:v>
                      </c:pt>
                      <c:pt idx="2286">
                        <c:v>914.81399999999996</c:v>
                      </c:pt>
                      <c:pt idx="2287">
                        <c:v>915.21400000000006</c:v>
                      </c:pt>
                      <c:pt idx="2288">
                        <c:v>915.61500000000001</c:v>
                      </c:pt>
                      <c:pt idx="2289">
                        <c:v>916.01499999999999</c:v>
                      </c:pt>
                      <c:pt idx="2290">
                        <c:v>916.41499999999996</c:v>
                      </c:pt>
                      <c:pt idx="2291">
                        <c:v>916.81500000000005</c:v>
                      </c:pt>
                      <c:pt idx="2292">
                        <c:v>917.21500000000003</c:v>
                      </c:pt>
                      <c:pt idx="2293">
                        <c:v>917.61500000000001</c:v>
                      </c:pt>
                      <c:pt idx="2294">
                        <c:v>918.01499999999999</c:v>
                      </c:pt>
                      <c:pt idx="2295">
                        <c:v>918.41499999999996</c:v>
                      </c:pt>
                      <c:pt idx="2296">
                        <c:v>918.81500000000005</c:v>
                      </c:pt>
                      <c:pt idx="2297">
                        <c:v>919.21500000000003</c:v>
                      </c:pt>
                      <c:pt idx="2298">
                        <c:v>919.61599999999999</c:v>
                      </c:pt>
                      <c:pt idx="2299">
                        <c:v>920.01599999999996</c:v>
                      </c:pt>
                      <c:pt idx="2300">
                        <c:v>920.41600000000005</c:v>
                      </c:pt>
                      <c:pt idx="2301">
                        <c:v>920.81600000000003</c:v>
                      </c:pt>
                      <c:pt idx="2302">
                        <c:v>921.21600000000001</c:v>
                      </c:pt>
                      <c:pt idx="2303">
                        <c:v>921.61599999999999</c:v>
                      </c:pt>
                      <c:pt idx="2304">
                        <c:v>922.01599999999996</c:v>
                      </c:pt>
                      <c:pt idx="2305">
                        <c:v>922.41600000000005</c:v>
                      </c:pt>
                      <c:pt idx="2306">
                        <c:v>922.81600000000003</c:v>
                      </c:pt>
                      <c:pt idx="2307">
                        <c:v>923.21600000000001</c:v>
                      </c:pt>
                      <c:pt idx="2308">
                        <c:v>923.61699999999996</c:v>
                      </c:pt>
                      <c:pt idx="2309">
                        <c:v>924.01700000000005</c:v>
                      </c:pt>
                      <c:pt idx="2310">
                        <c:v>924.41700000000003</c:v>
                      </c:pt>
                      <c:pt idx="2311">
                        <c:v>924.81700000000001</c:v>
                      </c:pt>
                      <c:pt idx="2312">
                        <c:v>925.21699999999998</c:v>
                      </c:pt>
                      <c:pt idx="2313">
                        <c:v>925.61699999999996</c:v>
                      </c:pt>
                      <c:pt idx="2314">
                        <c:v>926.01700000000005</c:v>
                      </c:pt>
                      <c:pt idx="2315">
                        <c:v>926.41700000000003</c:v>
                      </c:pt>
                      <c:pt idx="2316">
                        <c:v>926.81700000000001</c:v>
                      </c:pt>
                      <c:pt idx="2317">
                        <c:v>927.21699999999998</c:v>
                      </c:pt>
                      <c:pt idx="2318">
                        <c:v>927.61900000000003</c:v>
                      </c:pt>
                      <c:pt idx="2319">
                        <c:v>928.01900000000001</c:v>
                      </c:pt>
                      <c:pt idx="2320">
                        <c:v>928.41899999999998</c:v>
                      </c:pt>
                      <c:pt idx="2321">
                        <c:v>928.81899999999996</c:v>
                      </c:pt>
                      <c:pt idx="2322">
                        <c:v>929.21900000000005</c:v>
                      </c:pt>
                      <c:pt idx="2323">
                        <c:v>929.61900000000003</c:v>
                      </c:pt>
                      <c:pt idx="2324">
                        <c:v>930.01900000000001</c:v>
                      </c:pt>
                      <c:pt idx="2325">
                        <c:v>930.41899999999998</c:v>
                      </c:pt>
                      <c:pt idx="2326">
                        <c:v>930.81899999999996</c:v>
                      </c:pt>
                      <c:pt idx="2327">
                        <c:v>931.21900000000005</c:v>
                      </c:pt>
                      <c:pt idx="2328">
                        <c:v>931.62</c:v>
                      </c:pt>
                      <c:pt idx="2329">
                        <c:v>932.02</c:v>
                      </c:pt>
                      <c:pt idx="2330">
                        <c:v>932.42</c:v>
                      </c:pt>
                      <c:pt idx="2331">
                        <c:v>932.82</c:v>
                      </c:pt>
                      <c:pt idx="2332">
                        <c:v>933.22</c:v>
                      </c:pt>
                      <c:pt idx="2333">
                        <c:v>933.62</c:v>
                      </c:pt>
                      <c:pt idx="2334">
                        <c:v>934.02</c:v>
                      </c:pt>
                      <c:pt idx="2335">
                        <c:v>934.42</c:v>
                      </c:pt>
                      <c:pt idx="2336">
                        <c:v>934.82</c:v>
                      </c:pt>
                      <c:pt idx="2337">
                        <c:v>935.22</c:v>
                      </c:pt>
                      <c:pt idx="2338">
                        <c:v>935.62099999999998</c:v>
                      </c:pt>
                      <c:pt idx="2339">
                        <c:v>936.02099999999996</c:v>
                      </c:pt>
                      <c:pt idx="2340">
                        <c:v>936.42100000000005</c:v>
                      </c:pt>
                      <c:pt idx="2341">
                        <c:v>936.82100000000003</c:v>
                      </c:pt>
                      <c:pt idx="2342">
                        <c:v>937.221</c:v>
                      </c:pt>
                      <c:pt idx="2343">
                        <c:v>937.62099999999998</c:v>
                      </c:pt>
                      <c:pt idx="2344">
                        <c:v>938.02099999999996</c:v>
                      </c:pt>
                      <c:pt idx="2345">
                        <c:v>938.42100000000005</c:v>
                      </c:pt>
                      <c:pt idx="2346">
                        <c:v>938.82100000000003</c:v>
                      </c:pt>
                      <c:pt idx="2347">
                        <c:v>939.221</c:v>
                      </c:pt>
                      <c:pt idx="2348">
                        <c:v>939.62199999999996</c:v>
                      </c:pt>
                      <c:pt idx="2349">
                        <c:v>940.02200000000005</c:v>
                      </c:pt>
                      <c:pt idx="2350">
                        <c:v>940.42200000000003</c:v>
                      </c:pt>
                      <c:pt idx="2351">
                        <c:v>940.822</c:v>
                      </c:pt>
                      <c:pt idx="2352">
                        <c:v>941.22199999999998</c:v>
                      </c:pt>
                      <c:pt idx="2353">
                        <c:v>941.62199999999996</c:v>
                      </c:pt>
                      <c:pt idx="2354">
                        <c:v>942.02200000000005</c:v>
                      </c:pt>
                      <c:pt idx="2355">
                        <c:v>942.42200000000003</c:v>
                      </c:pt>
                      <c:pt idx="2356">
                        <c:v>942.822</c:v>
                      </c:pt>
                      <c:pt idx="2357">
                        <c:v>943.22199999999998</c:v>
                      </c:pt>
                      <c:pt idx="2358">
                        <c:v>943.62400000000002</c:v>
                      </c:pt>
                      <c:pt idx="2359">
                        <c:v>944.02300000000002</c:v>
                      </c:pt>
                      <c:pt idx="2360">
                        <c:v>944.42399999999998</c:v>
                      </c:pt>
                      <c:pt idx="2361">
                        <c:v>944.82299999999998</c:v>
                      </c:pt>
                      <c:pt idx="2362">
                        <c:v>945.22400000000005</c:v>
                      </c:pt>
                      <c:pt idx="2363">
                        <c:v>945.62300000000005</c:v>
                      </c:pt>
                      <c:pt idx="2364">
                        <c:v>946.02300000000002</c:v>
                      </c:pt>
                      <c:pt idx="2365">
                        <c:v>946.42399999999998</c:v>
                      </c:pt>
                      <c:pt idx="2366">
                        <c:v>946.82299999999998</c:v>
                      </c:pt>
                      <c:pt idx="2367">
                        <c:v>947.22400000000005</c:v>
                      </c:pt>
                      <c:pt idx="2368">
                        <c:v>947.625</c:v>
                      </c:pt>
                      <c:pt idx="2369">
                        <c:v>948.024</c:v>
                      </c:pt>
                      <c:pt idx="2370">
                        <c:v>948.42399999999998</c:v>
                      </c:pt>
                      <c:pt idx="2371">
                        <c:v>948.82500000000005</c:v>
                      </c:pt>
                      <c:pt idx="2372">
                        <c:v>949.22400000000005</c:v>
                      </c:pt>
                      <c:pt idx="2373">
                        <c:v>949.625</c:v>
                      </c:pt>
                      <c:pt idx="2374">
                        <c:v>950.024</c:v>
                      </c:pt>
                      <c:pt idx="2375">
                        <c:v>950.42399999999998</c:v>
                      </c:pt>
                      <c:pt idx="2376">
                        <c:v>950.82500000000005</c:v>
                      </c:pt>
                      <c:pt idx="2377">
                        <c:v>951.22400000000005</c:v>
                      </c:pt>
                      <c:pt idx="2378">
                        <c:v>951.62599999999998</c:v>
                      </c:pt>
                      <c:pt idx="2379">
                        <c:v>952.02599999999995</c:v>
                      </c:pt>
                      <c:pt idx="2380">
                        <c:v>952.42600000000004</c:v>
                      </c:pt>
                      <c:pt idx="2381">
                        <c:v>952.82600000000002</c:v>
                      </c:pt>
                      <c:pt idx="2382">
                        <c:v>953.226</c:v>
                      </c:pt>
                      <c:pt idx="2383">
                        <c:v>953.62599999999998</c:v>
                      </c:pt>
                      <c:pt idx="2384">
                        <c:v>954.02599999999995</c:v>
                      </c:pt>
                      <c:pt idx="2385">
                        <c:v>954.42499999999995</c:v>
                      </c:pt>
                      <c:pt idx="2386">
                        <c:v>954.82600000000002</c:v>
                      </c:pt>
                      <c:pt idx="2387">
                        <c:v>955.226</c:v>
                      </c:pt>
                      <c:pt idx="2388">
                        <c:v>955.62699999999995</c:v>
                      </c:pt>
                      <c:pt idx="2389">
                        <c:v>956.02700000000004</c:v>
                      </c:pt>
                      <c:pt idx="2390">
                        <c:v>956.42700000000002</c:v>
                      </c:pt>
                      <c:pt idx="2391">
                        <c:v>956.827</c:v>
                      </c:pt>
                      <c:pt idx="2392">
                        <c:v>957.22699999999998</c:v>
                      </c:pt>
                      <c:pt idx="2393">
                        <c:v>957.62699999999995</c:v>
                      </c:pt>
                      <c:pt idx="2394">
                        <c:v>958.02700000000004</c:v>
                      </c:pt>
                      <c:pt idx="2395">
                        <c:v>958.42700000000002</c:v>
                      </c:pt>
                      <c:pt idx="2396">
                        <c:v>958.827</c:v>
                      </c:pt>
                      <c:pt idx="2397">
                        <c:v>959.22699999999998</c:v>
                      </c:pt>
                      <c:pt idx="2398">
                        <c:v>959.62800000000004</c:v>
                      </c:pt>
                      <c:pt idx="2399">
                        <c:v>960.02800000000002</c:v>
                      </c:pt>
                      <c:pt idx="2400">
                        <c:v>960.428</c:v>
                      </c:pt>
                      <c:pt idx="2401">
                        <c:v>960.82799999999997</c:v>
                      </c:pt>
                      <c:pt idx="2402">
                        <c:v>961.22799999999995</c:v>
                      </c:pt>
                      <c:pt idx="2403">
                        <c:v>961.62800000000004</c:v>
                      </c:pt>
                      <c:pt idx="2404">
                        <c:v>962.02800000000002</c:v>
                      </c:pt>
                      <c:pt idx="2405">
                        <c:v>962.428</c:v>
                      </c:pt>
                      <c:pt idx="2406">
                        <c:v>962.82799999999997</c:v>
                      </c:pt>
                      <c:pt idx="2407">
                        <c:v>963.22799999999995</c:v>
                      </c:pt>
                      <c:pt idx="2408">
                        <c:v>963.62900000000002</c:v>
                      </c:pt>
                      <c:pt idx="2409">
                        <c:v>964.029</c:v>
                      </c:pt>
                      <c:pt idx="2410">
                        <c:v>964.42899999999997</c:v>
                      </c:pt>
                      <c:pt idx="2411">
                        <c:v>964.82899999999995</c:v>
                      </c:pt>
                      <c:pt idx="2412">
                        <c:v>965.22900000000004</c:v>
                      </c:pt>
                      <c:pt idx="2413">
                        <c:v>965.62900000000002</c:v>
                      </c:pt>
                      <c:pt idx="2414">
                        <c:v>966.029</c:v>
                      </c:pt>
                      <c:pt idx="2415">
                        <c:v>966.42899999999997</c:v>
                      </c:pt>
                      <c:pt idx="2416">
                        <c:v>966.82899999999995</c:v>
                      </c:pt>
                      <c:pt idx="2417">
                        <c:v>967.22900000000004</c:v>
                      </c:pt>
                      <c:pt idx="2418">
                        <c:v>967.63300000000004</c:v>
                      </c:pt>
                      <c:pt idx="2419">
                        <c:v>968.03300000000002</c:v>
                      </c:pt>
                      <c:pt idx="2420">
                        <c:v>968.43299999999999</c:v>
                      </c:pt>
                      <c:pt idx="2421">
                        <c:v>968.83299999999997</c:v>
                      </c:pt>
                      <c:pt idx="2422">
                        <c:v>969.23299999999995</c:v>
                      </c:pt>
                      <c:pt idx="2423">
                        <c:v>969.63300000000004</c:v>
                      </c:pt>
                      <c:pt idx="2424">
                        <c:v>970.03300000000002</c:v>
                      </c:pt>
                      <c:pt idx="2425">
                        <c:v>970.43299999999999</c:v>
                      </c:pt>
                      <c:pt idx="2426">
                        <c:v>970.83299999999997</c:v>
                      </c:pt>
                      <c:pt idx="2427">
                        <c:v>971.23299999999995</c:v>
                      </c:pt>
                      <c:pt idx="2428">
                        <c:v>971.63400000000001</c:v>
                      </c:pt>
                      <c:pt idx="2429">
                        <c:v>972.03399999999999</c:v>
                      </c:pt>
                      <c:pt idx="2430">
                        <c:v>972.43399999999997</c:v>
                      </c:pt>
                      <c:pt idx="2431">
                        <c:v>972.83399999999995</c:v>
                      </c:pt>
                      <c:pt idx="2432">
                        <c:v>973.23400000000004</c:v>
                      </c:pt>
                      <c:pt idx="2433">
                        <c:v>973.63400000000001</c:v>
                      </c:pt>
                      <c:pt idx="2434">
                        <c:v>974.03399999999999</c:v>
                      </c:pt>
                      <c:pt idx="2435">
                        <c:v>974.43399999999997</c:v>
                      </c:pt>
                      <c:pt idx="2436">
                        <c:v>974.83399999999995</c:v>
                      </c:pt>
                      <c:pt idx="2437">
                        <c:v>975.23400000000004</c:v>
                      </c:pt>
                      <c:pt idx="2438">
                        <c:v>975.63499999999999</c:v>
                      </c:pt>
                      <c:pt idx="2439">
                        <c:v>976.03499999999997</c:v>
                      </c:pt>
                      <c:pt idx="2440">
                        <c:v>976.43499999999995</c:v>
                      </c:pt>
                      <c:pt idx="2441">
                        <c:v>976.83500000000004</c:v>
                      </c:pt>
                      <c:pt idx="2442">
                        <c:v>977.23500000000001</c:v>
                      </c:pt>
                      <c:pt idx="2443">
                        <c:v>977.63499999999999</c:v>
                      </c:pt>
                      <c:pt idx="2444">
                        <c:v>978.03499999999997</c:v>
                      </c:pt>
                      <c:pt idx="2445">
                        <c:v>978.43499999999995</c:v>
                      </c:pt>
                      <c:pt idx="2446">
                        <c:v>978.83500000000004</c:v>
                      </c:pt>
                      <c:pt idx="2447">
                        <c:v>979.23500000000001</c:v>
                      </c:pt>
                      <c:pt idx="2448">
                        <c:v>979.63599999999997</c:v>
                      </c:pt>
                      <c:pt idx="2449">
                        <c:v>980.03599999999994</c:v>
                      </c:pt>
                      <c:pt idx="2450">
                        <c:v>980.43600000000004</c:v>
                      </c:pt>
                      <c:pt idx="2451">
                        <c:v>980.83600000000001</c:v>
                      </c:pt>
                      <c:pt idx="2452">
                        <c:v>981.23599999999999</c:v>
                      </c:pt>
                      <c:pt idx="2453">
                        <c:v>981.63599999999997</c:v>
                      </c:pt>
                      <c:pt idx="2454">
                        <c:v>982.03599999999994</c:v>
                      </c:pt>
                      <c:pt idx="2455">
                        <c:v>982.43600000000004</c:v>
                      </c:pt>
                      <c:pt idx="2456">
                        <c:v>982.83600000000001</c:v>
                      </c:pt>
                      <c:pt idx="2457">
                        <c:v>983.23599999999999</c:v>
                      </c:pt>
                      <c:pt idx="2458">
                        <c:v>983.63699999999994</c:v>
                      </c:pt>
                      <c:pt idx="2459">
                        <c:v>984.03700000000003</c:v>
                      </c:pt>
                      <c:pt idx="2460">
                        <c:v>984.43700000000001</c:v>
                      </c:pt>
                      <c:pt idx="2461">
                        <c:v>984.83699999999999</c:v>
                      </c:pt>
                      <c:pt idx="2462">
                        <c:v>985.23699999999997</c:v>
                      </c:pt>
                      <c:pt idx="2463">
                        <c:v>985.63699999999994</c:v>
                      </c:pt>
                      <c:pt idx="2464">
                        <c:v>986.03700000000003</c:v>
                      </c:pt>
                      <c:pt idx="2465">
                        <c:v>986.43700000000001</c:v>
                      </c:pt>
                      <c:pt idx="2466">
                        <c:v>986.83699999999999</c:v>
                      </c:pt>
                      <c:pt idx="2467">
                        <c:v>987.23699999999997</c:v>
                      </c:pt>
                      <c:pt idx="2468">
                        <c:v>987.63800000000003</c:v>
                      </c:pt>
                      <c:pt idx="2469">
                        <c:v>988.03800000000001</c:v>
                      </c:pt>
                      <c:pt idx="2470">
                        <c:v>988.43799999999999</c:v>
                      </c:pt>
                      <c:pt idx="2471">
                        <c:v>988.83799999999997</c:v>
                      </c:pt>
                      <c:pt idx="2472">
                        <c:v>989.23800000000006</c:v>
                      </c:pt>
                      <c:pt idx="2473">
                        <c:v>989.63800000000003</c:v>
                      </c:pt>
                      <c:pt idx="2474">
                        <c:v>990.03800000000001</c:v>
                      </c:pt>
                      <c:pt idx="2475">
                        <c:v>990.43799999999999</c:v>
                      </c:pt>
                      <c:pt idx="2476">
                        <c:v>990.83799999999997</c:v>
                      </c:pt>
                      <c:pt idx="2477">
                        <c:v>991.23800000000006</c:v>
                      </c:pt>
                      <c:pt idx="2478">
                        <c:v>991.63900000000001</c:v>
                      </c:pt>
                      <c:pt idx="2479">
                        <c:v>992.03899999999999</c:v>
                      </c:pt>
                      <c:pt idx="2480">
                        <c:v>992.43899999999996</c:v>
                      </c:pt>
                      <c:pt idx="2481">
                        <c:v>992.83900000000006</c:v>
                      </c:pt>
                      <c:pt idx="2482">
                        <c:v>993.23900000000003</c:v>
                      </c:pt>
                      <c:pt idx="2483">
                        <c:v>993.63900000000001</c:v>
                      </c:pt>
                      <c:pt idx="2484">
                        <c:v>994.03899999999999</c:v>
                      </c:pt>
                      <c:pt idx="2485">
                        <c:v>994.43899999999996</c:v>
                      </c:pt>
                      <c:pt idx="2486">
                        <c:v>994.83900000000006</c:v>
                      </c:pt>
                      <c:pt idx="2487">
                        <c:v>995.23900000000003</c:v>
                      </c:pt>
                      <c:pt idx="2488">
                        <c:v>995.64</c:v>
                      </c:pt>
                      <c:pt idx="2489">
                        <c:v>996.04</c:v>
                      </c:pt>
                      <c:pt idx="2490">
                        <c:v>996.44</c:v>
                      </c:pt>
                      <c:pt idx="2491">
                        <c:v>996.84</c:v>
                      </c:pt>
                      <c:pt idx="2492">
                        <c:v>997.24</c:v>
                      </c:pt>
                      <c:pt idx="2493">
                        <c:v>997.64</c:v>
                      </c:pt>
                      <c:pt idx="2494">
                        <c:v>998.04</c:v>
                      </c:pt>
                      <c:pt idx="2495">
                        <c:v>998.44</c:v>
                      </c:pt>
                      <c:pt idx="2496">
                        <c:v>998.84</c:v>
                      </c:pt>
                      <c:pt idx="2497">
                        <c:v>999.24</c:v>
                      </c:pt>
                      <c:pt idx="2498">
                        <c:v>999.64200000000005</c:v>
                      </c:pt>
                      <c:pt idx="2499">
                        <c:v>1000.042</c:v>
                      </c:pt>
                      <c:pt idx="2500">
                        <c:v>1000.441</c:v>
                      </c:pt>
                      <c:pt idx="2501">
                        <c:v>1000.841</c:v>
                      </c:pt>
                      <c:pt idx="2502">
                        <c:v>1001.242</c:v>
                      </c:pt>
                      <c:pt idx="2503">
                        <c:v>1001.641</c:v>
                      </c:pt>
                      <c:pt idx="2504">
                        <c:v>1002.042</c:v>
                      </c:pt>
                      <c:pt idx="2505">
                        <c:v>1002.441</c:v>
                      </c:pt>
                      <c:pt idx="2506">
                        <c:v>1002.841</c:v>
                      </c:pt>
                      <c:pt idx="2507">
                        <c:v>1003.242</c:v>
                      </c:pt>
                      <c:pt idx="2508">
                        <c:v>1003.645</c:v>
                      </c:pt>
                      <c:pt idx="2509">
                        <c:v>1004.045</c:v>
                      </c:pt>
                      <c:pt idx="2510">
                        <c:v>1004.4450000000001</c:v>
                      </c:pt>
                      <c:pt idx="2511">
                        <c:v>1004.845</c:v>
                      </c:pt>
                      <c:pt idx="2512">
                        <c:v>1005.245</c:v>
                      </c:pt>
                      <c:pt idx="2513">
                        <c:v>1005.645</c:v>
                      </c:pt>
                      <c:pt idx="2514">
                        <c:v>1006.045</c:v>
                      </c:pt>
                      <c:pt idx="2515">
                        <c:v>1006.4450000000001</c:v>
                      </c:pt>
                      <c:pt idx="2516">
                        <c:v>1006.845</c:v>
                      </c:pt>
                      <c:pt idx="2517">
                        <c:v>1007.245</c:v>
                      </c:pt>
                      <c:pt idx="2518">
                        <c:v>1007.646</c:v>
                      </c:pt>
                      <c:pt idx="2519">
                        <c:v>1008.046</c:v>
                      </c:pt>
                      <c:pt idx="2520">
                        <c:v>1008.446</c:v>
                      </c:pt>
                      <c:pt idx="2521">
                        <c:v>1008.846</c:v>
                      </c:pt>
                      <c:pt idx="2522">
                        <c:v>1009.246</c:v>
                      </c:pt>
                      <c:pt idx="2523">
                        <c:v>1009.646</c:v>
                      </c:pt>
                      <c:pt idx="2524">
                        <c:v>1010.046</c:v>
                      </c:pt>
                      <c:pt idx="2525">
                        <c:v>1010.446</c:v>
                      </c:pt>
                      <c:pt idx="2526">
                        <c:v>1010.846</c:v>
                      </c:pt>
                      <c:pt idx="2527">
                        <c:v>1011.246</c:v>
                      </c:pt>
                      <c:pt idx="2528">
                        <c:v>1011.648</c:v>
                      </c:pt>
                      <c:pt idx="2529">
                        <c:v>1012.048</c:v>
                      </c:pt>
                      <c:pt idx="2530">
                        <c:v>1012.448</c:v>
                      </c:pt>
                      <c:pt idx="2531">
                        <c:v>1012.848</c:v>
                      </c:pt>
                      <c:pt idx="2532">
                        <c:v>1013.248</c:v>
                      </c:pt>
                      <c:pt idx="2533">
                        <c:v>1013.648</c:v>
                      </c:pt>
                      <c:pt idx="2534">
                        <c:v>1014.048</c:v>
                      </c:pt>
                      <c:pt idx="2535">
                        <c:v>1014.448</c:v>
                      </c:pt>
                      <c:pt idx="2536">
                        <c:v>1014.848</c:v>
                      </c:pt>
                      <c:pt idx="2537">
                        <c:v>1015.248</c:v>
                      </c:pt>
                      <c:pt idx="2538">
                        <c:v>1015.649</c:v>
                      </c:pt>
                      <c:pt idx="2539">
                        <c:v>1016.049</c:v>
                      </c:pt>
                      <c:pt idx="2540">
                        <c:v>1016.449</c:v>
                      </c:pt>
                      <c:pt idx="2541">
                        <c:v>1016.849</c:v>
                      </c:pt>
                      <c:pt idx="2542">
                        <c:v>1017.249</c:v>
                      </c:pt>
                      <c:pt idx="2543">
                        <c:v>1017.649</c:v>
                      </c:pt>
                      <c:pt idx="2544">
                        <c:v>1018.049</c:v>
                      </c:pt>
                      <c:pt idx="2545">
                        <c:v>1018.449</c:v>
                      </c:pt>
                      <c:pt idx="2546">
                        <c:v>1018.849</c:v>
                      </c:pt>
                      <c:pt idx="2547">
                        <c:v>1019.249</c:v>
                      </c:pt>
                      <c:pt idx="2548">
                        <c:v>1019.65</c:v>
                      </c:pt>
                      <c:pt idx="2549">
                        <c:v>1020.05</c:v>
                      </c:pt>
                      <c:pt idx="2550">
                        <c:v>1020.45</c:v>
                      </c:pt>
                      <c:pt idx="2551">
                        <c:v>1020.85</c:v>
                      </c:pt>
                      <c:pt idx="2552">
                        <c:v>1021.25</c:v>
                      </c:pt>
                      <c:pt idx="2553">
                        <c:v>1021.65</c:v>
                      </c:pt>
                      <c:pt idx="2554">
                        <c:v>1022.05</c:v>
                      </c:pt>
                      <c:pt idx="2555">
                        <c:v>1022.45</c:v>
                      </c:pt>
                      <c:pt idx="2556">
                        <c:v>1022.85</c:v>
                      </c:pt>
                      <c:pt idx="2557">
                        <c:v>1023.25</c:v>
                      </c:pt>
                      <c:pt idx="2558">
                        <c:v>1023.652</c:v>
                      </c:pt>
                      <c:pt idx="2559">
                        <c:v>1024.0519999999999</c:v>
                      </c:pt>
                      <c:pt idx="2560">
                        <c:v>1024.452</c:v>
                      </c:pt>
                      <c:pt idx="2561">
                        <c:v>1024.8520000000001</c:v>
                      </c:pt>
                      <c:pt idx="2562">
                        <c:v>1025.252</c:v>
                      </c:pt>
                      <c:pt idx="2563">
                        <c:v>1025.652</c:v>
                      </c:pt>
                      <c:pt idx="2564">
                        <c:v>1026.0519999999999</c:v>
                      </c:pt>
                      <c:pt idx="2565">
                        <c:v>1026.452</c:v>
                      </c:pt>
                      <c:pt idx="2566">
                        <c:v>1026.8520000000001</c:v>
                      </c:pt>
                      <c:pt idx="2567">
                        <c:v>1027.252</c:v>
                      </c:pt>
                      <c:pt idx="2568">
                        <c:v>1027.653</c:v>
                      </c:pt>
                      <c:pt idx="2569">
                        <c:v>1028.0530000000001</c:v>
                      </c:pt>
                      <c:pt idx="2570">
                        <c:v>1028.453</c:v>
                      </c:pt>
                      <c:pt idx="2571">
                        <c:v>1028.8530000000001</c:v>
                      </c:pt>
                      <c:pt idx="2572">
                        <c:v>1029.2529999999999</c:v>
                      </c:pt>
                      <c:pt idx="2573">
                        <c:v>1029.653</c:v>
                      </c:pt>
                      <c:pt idx="2574">
                        <c:v>1030.0530000000001</c:v>
                      </c:pt>
                      <c:pt idx="2575">
                        <c:v>1030.453</c:v>
                      </c:pt>
                      <c:pt idx="2576">
                        <c:v>1030.8530000000001</c:v>
                      </c:pt>
                      <c:pt idx="2577">
                        <c:v>1031.2529999999999</c:v>
                      </c:pt>
                      <c:pt idx="2578">
                        <c:v>1031.654</c:v>
                      </c:pt>
                      <c:pt idx="2579">
                        <c:v>1032.0540000000001</c:v>
                      </c:pt>
                      <c:pt idx="2580">
                        <c:v>1032.454</c:v>
                      </c:pt>
                      <c:pt idx="2581">
                        <c:v>1032.854</c:v>
                      </c:pt>
                      <c:pt idx="2582">
                        <c:v>1033.2539999999999</c:v>
                      </c:pt>
                      <c:pt idx="2583">
                        <c:v>1033.654</c:v>
                      </c:pt>
                      <c:pt idx="2584">
                        <c:v>1034.0540000000001</c:v>
                      </c:pt>
                      <c:pt idx="2585">
                        <c:v>1034.454</c:v>
                      </c:pt>
                      <c:pt idx="2586">
                        <c:v>1034.854</c:v>
                      </c:pt>
                      <c:pt idx="2587">
                        <c:v>1035.2539999999999</c:v>
                      </c:pt>
                      <c:pt idx="2588">
                        <c:v>1035.6559999999999</c:v>
                      </c:pt>
                      <c:pt idx="2589">
                        <c:v>1036.056</c:v>
                      </c:pt>
                      <c:pt idx="2590">
                        <c:v>1036.4549999999999</c:v>
                      </c:pt>
                      <c:pt idx="2591">
                        <c:v>1036.856</c:v>
                      </c:pt>
                      <c:pt idx="2592">
                        <c:v>1037.2560000000001</c:v>
                      </c:pt>
                      <c:pt idx="2593">
                        <c:v>1037.6559999999999</c:v>
                      </c:pt>
                      <c:pt idx="2594">
                        <c:v>1038.056</c:v>
                      </c:pt>
                      <c:pt idx="2595">
                        <c:v>1038.4559999999999</c:v>
                      </c:pt>
                      <c:pt idx="2596">
                        <c:v>1038.856</c:v>
                      </c:pt>
                      <c:pt idx="2597">
                        <c:v>1039.2560000000001</c:v>
                      </c:pt>
                      <c:pt idx="2598">
                        <c:v>1039.6569999999999</c:v>
                      </c:pt>
                      <c:pt idx="2599">
                        <c:v>1040.057</c:v>
                      </c:pt>
                      <c:pt idx="2600">
                        <c:v>1040.4570000000001</c:v>
                      </c:pt>
                      <c:pt idx="2601">
                        <c:v>1040.857</c:v>
                      </c:pt>
                      <c:pt idx="2602">
                        <c:v>1041.2570000000001</c:v>
                      </c:pt>
                      <c:pt idx="2603">
                        <c:v>1041.6569999999999</c:v>
                      </c:pt>
                      <c:pt idx="2604">
                        <c:v>1042.057</c:v>
                      </c:pt>
                      <c:pt idx="2605">
                        <c:v>1042.4570000000001</c:v>
                      </c:pt>
                      <c:pt idx="2606">
                        <c:v>1042.857</c:v>
                      </c:pt>
                      <c:pt idx="2607">
                        <c:v>1043.2570000000001</c:v>
                      </c:pt>
                      <c:pt idx="2608">
                        <c:v>1043.6579999999999</c:v>
                      </c:pt>
                      <c:pt idx="2609">
                        <c:v>1044.058</c:v>
                      </c:pt>
                      <c:pt idx="2610">
                        <c:v>1044.4580000000001</c:v>
                      </c:pt>
                      <c:pt idx="2611">
                        <c:v>1044.8589999999999</c:v>
                      </c:pt>
                      <c:pt idx="2612">
                        <c:v>1045.259</c:v>
                      </c:pt>
                      <c:pt idx="2613">
                        <c:v>1045.6579999999999</c:v>
                      </c:pt>
                      <c:pt idx="2614">
                        <c:v>1046.058</c:v>
                      </c:pt>
                      <c:pt idx="2615">
                        <c:v>1046.4580000000001</c:v>
                      </c:pt>
                      <c:pt idx="2616">
                        <c:v>1046.8589999999999</c:v>
                      </c:pt>
                      <c:pt idx="2617">
                        <c:v>1047.259</c:v>
                      </c:pt>
                      <c:pt idx="2618">
                        <c:v>1047.662</c:v>
                      </c:pt>
                      <c:pt idx="2619">
                        <c:v>1048.0619999999999</c:v>
                      </c:pt>
                      <c:pt idx="2620">
                        <c:v>1048.462</c:v>
                      </c:pt>
                      <c:pt idx="2621">
                        <c:v>1048.8620000000001</c:v>
                      </c:pt>
                      <c:pt idx="2622">
                        <c:v>1049.2619999999999</c:v>
                      </c:pt>
                      <c:pt idx="2623">
                        <c:v>1049.662</c:v>
                      </c:pt>
                      <c:pt idx="2624">
                        <c:v>1050.0619999999999</c:v>
                      </c:pt>
                      <c:pt idx="2625">
                        <c:v>1050.462</c:v>
                      </c:pt>
                      <c:pt idx="2626">
                        <c:v>1050.8620000000001</c:v>
                      </c:pt>
                      <c:pt idx="2627">
                        <c:v>1051.2619999999999</c:v>
                      </c:pt>
                      <c:pt idx="2628">
                        <c:v>1051.663</c:v>
                      </c:pt>
                      <c:pt idx="2629">
                        <c:v>1052.0630000000001</c:v>
                      </c:pt>
                      <c:pt idx="2630">
                        <c:v>1052.463</c:v>
                      </c:pt>
                      <c:pt idx="2631">
                        <c:v>1052.8630000000001</c:v>
                      </c:pt>
                      <c:pt idx="2632">
                        <c:v>1053.2629999999999</c:v>
                      </c:pt>
                      <c:pt idx="2633">
                        <c:v>1053.663</c:v>
                      </c:pt>
                      <c:pt idx="2634">
                        <c:v>1054.0630000000001</c:v>
                      </c:pt>
                      <c:pt idx="2635">
                        <c:v>1054.463</c:v>
                      </c:pt>
                      <c:pt idx="2636">
                        <c:v>1054.8630000000001</c:v>
                      </c:pt>
                      <c:pt idx="2637">
                        <c:v>1055.2629999999999</c:v>
                      </c:pt>
                      <c:pt idx="2638">
                        <c:v>1055.665</c:v>
                      </c:pt>
                      <c:pt idx="2639">
                        <c:v>1056.0650000000001</c:v>
                      </c:pt>
                      <c:pt idx="2640">
                        <c:v>1056.4639999999999</c:v>
                      </c:pt>
                      <c:pt idx="2641">
                        <c:v>1056.865</c:v>
                      </c:pt>
                      <c:pt idx="2642">
                        <c:v>1057.2650000000001</c:v>
                      </c:pt>
                      <c:pt idx="2643">
                        <c:v>1057.665</c:v>
                      </c:pt>
                      <c:pt idx="2644">
                        <c:v>1058.0650000000001</c:v>
                      </c:pt>
                      <c:pt idx="2645">
                        <c:v>1058.4649999999999</c:v>
                      </c:pt>
                      <c:pt idx="2646">
                        <c:v>1058.865</c:v>
                      </c:pt>
                      <c:pt idx="2647">
                        <c:v>1059.2650000000001</c:v>
                      </c:pt>
                      <c:pt idx="2648">
                        <c:v>1059.6659999999999</c:v>
                      </c:pt>
                      <c:pt idx="2649">
                        <c:v>1060.066</c:v>
                      </c:pt>
                      <c:pt idx="2650">
                        <c:v>1060.4659999999999</c:v>
                      </c:pt>
                      <c:pt idx="2651">
                        <c:v>1060.866</c:v>
                      </c:pt>
                      <c:pt idx="2652">
                        <c:v>1061.2660000000001</c:v>
                      </c:pt>
                      <c:pt idx="2653">
                        <c:v>1061.6659999999999</c:v>
                      </c:pt>
                      <c:pt idx="2654">
                        <c:v>1062.066</c:v>
                      </c:pt>
                      <c:pt idx="2655">
                        <c:v>1062.4659999999999</c:v>
                      </c:pt>
                      <c:pt idx="2656">
                        <c:v>1062.866</c:v>
                      </c:pt>
                      <c:pt idx="2657">
                        <c:v>1063.2660000000001</c:v>
                      </c:pt>
                      <c:pt idx="2658">
                        <c:v>1063.6669999999999</c:v>
                      </c:pt>
                      <c:pt idx="2659">
                        <c:v>1064.067</c:v>
                      </c:pt>
                      <c:pt idx="2660">
                        <c:v>1064.4670000000001</c:v>
                      </c:pt>
                      <c:pt idx="2661">
                        <c:v>1064.867</c:v>
                      </c:pt>
                      <c:pt idx="2662">
                        <c:v>1065.2670000000001</c:v>
                      </c:pt>
                      <c:pt idx="2663">
                        <c:v>1065.6669999999999</c:v>
                      </c:pt>
                      <c:pt idx="2664">
                        <c:v>1066.067</c:v>
                      </c:pt>
                      <c:pt idx="2665">
                        <c:v>1066.4670000000001</c:v>
                      </c:pt>
                      <c:pt idx="2666">
                        <c:v>1066.867</c:v>
                      </c:pt>
                      <c:pt idx="2667">
                        <c:v>1067.2670000000001</c:v>
                      </c:pt>
                      <c:pt idx="2668">
                        <c:v>1067.6679999999999</c:v>
                      </c:pt>
                      <c:pt idx="2669">
                        <c:v>1068.068</c:v>
                      </c:pt>
                      <c:pt idx="2670">
                        <c:v>1068.4680000000001</c:v>
                      </c:pt>
                      <c:pt idx="2671">
                        <c:v>1068.8679999999999</c:v>
                      </c:pt>
                      <c:pt idx="2672">
                        <c:v>1069.268</c:v>
                      </c:pt>
                      <c:pt idx="2673">
                        <c:v>1069.6679999999999</c:v>
                      </c:pt>
                      <c:pt idx="2674">
                        <c:v>1070.068</c:v>
                      </c:pt>
                      <c:pt idx="2675">
                        <c:v>1070.4680000000001</c:v>
                      </c:pt>
                      <c:pt idx="2676">
                        <c:v>1070.8679999999999</c:v>
                      </c:pt>
                      <c:pt idx="2677">
                        <c:v>1071.268</c:v>
                      </c:pt>
                      <c:pt idx="2678">
                        <c:v>1071.67</c:v>
                      </c:pt>
                      <c:pt idx="2679">
                        <c:v>1072.07</c:v>
                      </c:pt>
                      <c:pt idx="2680">
                        <c:v>1072.47</c:v>
                      </c:pt>
                      <c:pt idx="2681">
                        <c:v>1072.8699999999999</c:v>
                      </c:pt>
                      <c:pt idx="2682">
                        <c:v>1073.27</c:v>
                      </c:pt>
                      <c:pt idx="2683">
                        <c:v>1073.67</c:v>
                      </c:pt>
                      <c:pt idx="2684">
                        <c:v>1074.07</c:v>
                      </c:pt>
                      <c:pt idx="2685">
                        <c:v>1074.47</c:v>
                      </c:pt>
                      <c:pt idx="2686">
                        <c:v>1074.8699999999999</c:v>
                      </c:pt>
                      <c:pt idx="2687">
                        <c:v>1075.27</c:v>
                      </c:pt>
                      <c:pt idx="2688">
                        <c:v>1075.671</c:v>
                      </c:pt>
                      <c:pt idx="2689">
                        <c:v>1076.0709999999999</c:v>
                      </c:pt>
                      <c:pt idx="2690">
                        <c:v>1076.471</c:v>
                      </c:pt>
                      <c:pt idx="2691">
                        <c:v>1076.8710000000001</c:v>
                      </c:pt>
                      <c:pt idx="2692">
                        <c:v>1077.271</c:v>
                      </c:pt>
                      <c:pt idx="2693">
                        <c:v>1077.671</c:v>
                      </c:pt>
                      <c:pt idx="2694">
                        <c:v>1078.0709999999999</c:v>
                      </c:pt>
                      <c:pt idx="2695">
                        <c:v>1078.471</c:v>
                      </c:pt>
                      <c:pt idx="2696">
                        <c:v>1078.8710000000001</c:v>
                      </c:pt>
                      <c:pt idx="2697">
                        <c:v>1079.271</c:v>
                      </c:pt>
                      <c:pt idx="2698">
                        <c:v>1079.672</c:v>
                      </c:pt>
                      <c:pt idx="2699">
                        <c:v>1080.0719999999999</c:v>
                      </c:pt>
                      <c:pt idx="2700">
                        <c:v>1080.472</c:v>
                      </c:pt>
                      <c:pt idx="2701">
                        <c:v>1080.8720000000001</c:v>
                      </c:pt>
                      <c:pt idx="2702">
                        <c:v>1081.2719999999999</c:v>
                      </c:pt>
                      <c:pt idx="2703">
                        <c:v>1081.672</c:v>
                      </c:pt>
                      <c:pt idx="2704">
                        <c:v>1082.0719999999999</c:v>
                      </c:pt>
                      <c:pt idx="2705">
                        <c:v>1082.472</c:v>
                      </c:pt>
                      <c:pt idx="2706">
                        <c:v>1082.8720000000001</c:v>
                      </c:pt>
                      <c:pt idx="2707">
                        <c:v>1083.2719999999999</c:v>
                      </c:pt>
                      <c:pt idx="2708">
                        <c:v>1083.674</c:v>
                      </c:pt>
                      <c:pt idx="2709">
                        <c:v>1084.0740000000001</c:v>
                      </c:pt>
                      <c:pt idx="2710">
                        <c:v>1084.4739999999999</c:v>
                      </c:pt>
                      <c:pt idx="2711">
                        <c:v>1084.874</c:v>
                      </c:pt>
                      <c:pt idx="2712">
                        <c:v>1085.2739999999999</c:v>
                      </c:pt>
                      <c:pt idx="2713">
                        <c:v>1085.674</c:v>
                      </c:pt>
                      <c:pt idx="2714">
                        <c:v>1086.0740000000001</c:v>
                      </c:pt>
                      <c:pt idx="2715">
                        <c:v>1086.4739999999999</c:v>
                      </c:pt>
                      <c:pt idx="2716">
                        <c:v>1086.874</c:v>
                      </c:pt>
                      <c:pt idx="2717">
                        <c:v>1087.2739999999999</c:v>
                      </c:pt>
                      <c:pt idx="2718">
                        <c:v>1087.675</c:v>
                      </c:pt>
                      <c:pt idx="2719">
                        <c:v>1088.075</c:v>
                      </c:pt>
                      <c:pt idx="2720">
                        <c:v>1088.4749999999999</c:v>
                      </c:pt>
                      <c:pt idx="2721">
                        <c:v>1088.875</c:v>
                      </c:pt>
                      <c:pt idx="2722">
                        <c:v>1089.2750000000001</c:v>
                      </c:pt>
                      <c:pt idx="2723">
                        <c:v>1089.675</c:v>
                      </c:pt>
                      <c:pt idx="2724">
                        <c:v>1090.075</c:v>
                      </c:pt>
                      <c:pt idx="2725">
                        <c:v>1090.4749999999999</c:v>
                      </c:pt>
                      <c:pt idx="2726">
                        <c:v>1090.875</c:v>
                      </c:pt>
                      <c:pt idx="2727">
                        <c:v>1091.2750000000001</c:v>
                      </c:pt>
                      <c:pt idx="2728">
                        <c:v>1091.6790000000001</c:v>
                      </c:pt>
                      <c:pt idx="2729">
                        <c:v>1092.079</c:v>
                      </c:pt>
                      <c:pt idx="2730">
                        <c:v>1092.479</c:v>
                      </c:pt>
                      <c:pt idx="2731">
                        <c:v>1092.8789999999999</c:v>
                      </c:pt>
                      <c:pt idx="2732">
                        <c:v>1093.279</c:v>
                      </c:pt>
                      <c:pt idx="2733">
                        <c:v>1093.6790000000001</c:v>
                      </c:pt>
                      <c:pt idx="2734">
                        <c:v>1094.079</c:v>
                      </c:pt>
                      <c:pt idx="2735">
                        <c:v>1094.479</c:v>
                      </c:pt>
                      <c:pt idx="2736">
                        <c:v>1094.8789999999999</c:v>
                      </c:pt>
                      <c:pt idx="2737">
                        <c:v>1095.279</c:v>
                      </c:pt>
                      <c:pt idx="2738">
                        <c:v>1095.68</c:v>
                      </c:pt>
                      <c:pt idx="2739">
                        <c:v>1096.08</c:v>
                      </c:pt>
                      <c:pt idx="2740">
                        <c:v>1096.48</c:v>
                      </c:pt>
                      <c:pt idx="2741">
                        <c:v>1096.8800000000001</c:v>
                      </c:pt>
                      <c:pt idx="2742">
                        <c:v>1097.28</c:v>
                      </c:pt>
                      <c:pt idx="2743">
                        <c:v>1097.68</c:v>
                      </c:pt>
                      <c:pt idx="2744">
                        <c:v>1098.08</c:v>
                      </c:pt>
                      <c:pt idx="2745">
                        <c:v>1098.48</c:v>
                      </c:pt>
                      <c:pt idx="2746">
                        <c:v>1098.8800000000001</c:v>
                      </c:pt>
                      <c:pt idx="2747">
                        <c:v>1099.28</c:v>
                      </c:pt>
                      <c:pt idx="2748">
                        <c:v>1099.681</c:v>
                      </c:pt>
                      <c:pt idx="2749">
                        <c:v>1100.0809999999999</c:v>
                      </c:pt>
                      <c:pt idx="2750">
                        <c:v>1100.481</c:v>
                      </c:pt>
                      <c:pt idx="2751">
                        <c:v>1100.8810000000001</c:v>
                      </c:pt>
                      <c:pt idx="2752">
                        <c:v>1101.2809999999999</c:v>
                      </c:pt>
                      <c:pt idx="2753">
                        <c:v>1101.681</c:v>
                      </c:pt>
                      <c:pt idx="2754">
                        <c:v>1102.0809999999999</c:v>
                      </c:pt>
                      <c:pt idx="2755">
                        <c:v>1102.481</c:v>
                      </c:pt>
                      <c:pt idx="2756">
                        <c:v>1102.8810000000001</c:v>
                      </c:pt>
                      <c:pt idx="2757">
                        <c:v>1103.2809999999999</c:v>
                      </c:pt>
                      <c:pt idx="2758">
                        <c:v>1103.682</c:v>
                      </c:pt>
                      <c:pt idx="2759">
                        <c:v>1104.0820000000001</c:v>
                      </c:pt>
                      <c:pt idx="2760">
                        <c:v>1104.482</c:v>
                      </c:pt>
                      <c:pt idx="2761">
                        <c:v>1104.8820000000001</c:v>
                      </c:pt>
                      <c:pt idx="2762">
                        <c:v>1105.2819999999999</c:v>
                      </c:pt>
                      <c:pt idx="2763">
                        <c:v>1105.682</c:v>
                      </c:pt>
                      <c:pt idx="2764">
                        <c:v>1106.0820000000001</c:v>
                      </c:pt>
                      <c:pt idx="2765">
                        <c:v>1106.482</c:v>
                      </c:pt>
                      <c:pt idx="2766">
                        <c:v>1106.8820000000001</c:v>
                      </c:pt>
                      <c:pt idx="2767">
                        <c:v>1107.2819999999999</c:v>
                      </c:pt>
                      <c:pt idx="2768">
                        <c:v>1107.683</c:v>
                      </c:pt>
                      <c:pt idx="2769">
                        <c:v>1108.0830000000001</c:v>
                      </c:pt>
                      <c:pt idx="2770">
                        <c:v>1108.4839999999999</c:v>
                      </c:pt>
                      <c:pt idx="2771">
                        <c:v>1108.884</c:v>
                      </c:pt>
                      <c:pt idx="2772">
                        <c:v>1109.2829999999999</c:v>
                      </c:pt>
                      <c:pt idx="2773">
                        <c:v>1109.683</c:v>
                      </c:pt>
                      <c:pt idx="2774">
                        <c:v>1110.0830000000001</c:v>
                      </c:pt>
                      <c:pt idx="2775">
                        <c:v>1110.4839999999999</c:v>
                      </c:pt>
                      <c:pt idx="2776">
                        <c:v>1110.884</c:v>
                      </c:pt>
                      <c:pt idx="2777">
                        <c:v>1111.2829999999999</c:v>
                      </c:pt>
                      <c:pt idx="2778">
                        <c:v>1111.6849999999999</c:v>
                      </c:pt>
                      <c:pt idx="2779">
                        <c:v>1112.085</c:v>
                      </c:pt>
                      <c:pt idx="2780">
                        <c:v>1112.4849999999999</c:v>
                      </c:pt>
                      <c:pt idx="2781">
                        <c:v>1112.885</c:v>
                      </c:pt>
                      <c:pt idx="2782">
                        <c:v>1113.2850000000001</c:v>
                      </c:pt>
                      <c:pt idx="2783">
                        <c:v>1113.6849999999999</c:v>
                      </c:pt>
                      <c:pt idx="2784">
                        <c:v>1114.085</c:v>
                      </c:pt>
                      <c:pt idx="2785">
                        <c:v>1114.4849999999999</c:v>
                      </c:pt>
                      <c:pt idx="2786">
                        <c:v>1114.885</c:v>
                      </c:pt>
                      <c:pt idx="2787">
                        <c:v>1115.2850000000001</c:v>
                      </c:pt>
                      <c:pt idx="2788">
                        <c:v>1115.6859999999999</c:v>
                      </c:pt>
                      <c:pt idx="2789">
                        <c:v>1116.086</c:v>
                      </c:pt>
                      <c:pt idx="2790">
                        <c:v>1116.4860000000001</c:v>
                      </c:pt>
                      <c:pt idx="2791">
                        <c:v>1116.886</c:v>
                      </c:pt>
                      <c:pt idx="2792">
                        <c:v>1117.2860000000001</c:v>
                      </c:pt>
                      <c:pt idx="2793">
                        <c:v>1117.6859999999999</c:v>
                      </c:pt>
                      <c:pt idx="2794">
                        <c:v>1118.086</c:v>
                      </c:pt>
                      <c:pt idx="2795">
                        <c:v>1118.4860000000001</c:v>
                      </c:pt>
                      <c:pt idx="2796">
                        <c:v>1118.886</c:v>
                      </c:pt>
                      <c:pt idx="2797">
                        <c:v>1119.2860000000001</c:v>
                      </c:pt>
                      <c:pt idx="2798">
                        <c:v>1119.6880000000001</c:v>
                      </c:pt>
                      <c:pt idx="2799">
                        <c:v>1120.088</c:v>
                      </c:pt>
                      <c:pt idx="2800">
                        <c:v>1120.4880000000001</c:v>
                      </c:pt>
                      <c:pt idx="2801">
                        <c:v>1120.8869999999999</c:v>
                      </c:pt>
                      <c:pt idx="2802">
                        <c:v>1121.287</c:v>
                      </c:pt>
                      <c:pt idx="2803">
                        <c:v>1121.6869999999999</c:v>
                      </c:pt>
                      <c:pt idx="2804">
                        <c:v>1122.088</c:v>
                      </c:pt>
                      <c:pt idx="2805">
                        <c:v>1122.4880000000001</c:v>
                      </c:pt>
                      <c:pt idx="2806">
                        <c:v>1122.8869999999999</c:v>
                      </c:pt>
                      <c:pt idx="2807">
                        <c:v>1123.287</c:v>
                      </c:pt>
                      <c:pt idx="2808">
                        <c:v>1123.6890000000001</c:v>
                      </c:pt>
                      <c:pt idx="2809">
                        <c:v>1124.0889999999999</c:v>
                      </c:pt>
                      <c:pt idx="2810">
                        <c:v>1124.489</c:v>
                      </c:pt>
                      <c:pt idx="2811">
                        <c:v>1124.8889999999999</c:v>
                      </c:pt>
                      <c:pt idx="2812">
                        <c:v>1125.289</c:v>
                      </c:pt>
                      <c:pt idx="2813">
                        <c:v>1125.6890000000001</c:v>
                      </c:pt>
                      <c:pt idx="2814">
                        <c:v>1126.0889999999999</c:v>
                      </c:pt>
                      <c:pt idx="2815">
                        <c:v>1126.489</c:v>
                      </c:pt>
                      <c:pt idx="2816">
                        <c:v>1126.8889999999999</c:v>
                      </c:pt>
                      <c:pt idx="2817">
                        <c:v>1127.289</c:v>
                      </c:pt>
                      <c:pt idx="2818">
                        <c:v>1127.69</c:v>
                      </c:pt>
                      <c:pt idx="2819">
                        <c:v>1128.0899999999999</c:v>
                      </c:pt>
                      <c:pt idx="2820">
                        <c:v>1128.49</c:v>
                      </c:pt>
                      <c:pt idx="2821">
                        <c:v>1128.8900000000001</c:v>
                      </c:pt>
                      <c:pt idx="2822">
                        <c:v>1129.29</c:v>
                      </c:pt>
                      <c:pt idx="2823">
                        <c:v>1129.69</c:v>
                      </c:pt>
                      <c:pt idx="2824">
                        <c:v>1130.0899999999999</c:v>
                      </c:pt>
                      <c:pt idx="2825">
                        <c:v>1130.49</c:v>
                      </c:pt>
                      <c:pt idx="2826">
                        <c:v>1130.8900000000001</c:v>
                      </c:pt>
                      <c:pt idx="2827">
                        <c:v>1131.29</c:v>
                      </c:pt>
                      <c:pt idx="2828">
                        <c:v>1131.692</c:v>
                      </c:pt>
                      <c:pt idx="2829">
                        <c:v>1132.0920000000001</c:v>
                      </c:pt>
                      <c:pt idx="2830">
                        <c:v>1132.492</c:v>
                      </c:pt>
                      <c:pt idx="2831">
                        <c:v>1132.8920000000001</c:v>
                      </c:pt>
                      <c:pt idx="2832">
                        <c:v>1133.2919999999999</c:v>
                      </c:pt>
                      <c:pt idx="2833">
                        <c:v>1133.692</c:v>
                      </c:pt>
                      <c:pt idx="2834">
                        <c:v>1134.0920000000001</c:v>
                      </c:pt>
                      <c:pt idx="2835">
                        <c:v>1134.492</c:v>
                      </c:pt>
                      <c:pt idx="2836">
                        <c:v>1134.8920000000001</c:v>
                      </c:pt>
                      <c:pt idx="2837">
                        <c:v>1135.2919999999999</c:v>
                      </c:pt>
                      <c:pt idx="2838">
                        <c:v>1135.6949999999999</c:v>
                      </c:pt>
                      <c:pt idx="2839">
                        <c:v>1136.095</c:v>
                      </c:pt>
                      <c:pt idx="2840">
                        <c:v>1136.4949999999999</c:v>
                      </c:pt>
                      <c:pt idx="2841">
                        <c:v>1136.895</c:v>
                      </c:pt>
                      <c:pt idx="2842">
                        <c:v>1137.2950000000001</c:v>
                      </c:pt>
                      <c:pt idx="2843">
                        <c:v>1137.6949999999999</c:v>
                      </c:pt>
                      <c:pt idx="2844">
                        <c:v>1138.095</c:v>
                      </c:pt>
                      <c:pt idx="2845">
                        <c:v>1138.4949999999999</c:v>
                      </c:pt>
                      <c:pt idx="2846">
                        <c:v>1138.895</c:v>
                      </c:pt>
                      <c:pt idx="2847">
                        <c:v>1139.2950000000001</c:v>
                      </c:pt>
                      <c:pt idx="2848">
                        <c:v>1139.6959999999999</c:v>
                      </c:pt>
                      <c:pt idx="2849">
                        <c:v>1140.096</c:v>
                      </c:pt>
                      <c:pt idx="2850">
                        <c:v>1140.4960000000001</c:v>
                      </c:pt>
                      <c:pt idx="2851">
                        <c:v>1140.896</c:v>
                      </c:pt>
                      <c:pt idx="2852">
                        <c:v>1141.296</c:v>
                      </c:pt>
                      <c:pt idx="2853">
                        <c:v>1141.6959999999999</c:v>
                      </c:pt>
                      <c:pt idx="2854">
                        <c:v>1142.096</c:v>
                      </c:pt>
                      <c:pt idx="2855">
                        <c:v>1142.4960000000001</c:v>
                      </c:pt>
                      <c:pt idx="2856">
                        <c:v>1142.896</c:v>
                      </c:pt>
                      <c:pt idx="2857">
                        <c:v>1143.296</c:v>
                      </c:pt>
                      <c:pt idx="2858">
                        <c:v>1143.6980000000001</c:v>
                      </c:pt>
                      <c:pt idx="2859">
                        <c:v>1144.097</c:v>
                      </c:pt>
                      <c:pt idx="2860">
                        <c:v>1144.4970000000001</c:v>
                      </c:pt>
                      <c:pt idx="2861">
                        <c:v>1144.8969999999999</c:v>
                      </c:pt>
                      <c:pt idx="2862">
                        <c:v>1145.297</c:v>
                      </c:pt>
                      <c:pt idx="2863">
                        <c:v>1145.6969999999999</c:v>
                      </c:pt>
                      <c:pt idx="2864">
                        <c:v>1146.097</c:v>
                      </c:pt>
                      <c:pt idx="2865">
                        <c:v>1146.4970000000001</c:v>
                      </c:pt>
                      <c:pt idx="2866">
                        <c:v>1146.8969999999999</c:v>
                      </c:pt>
                      <c:pt idx="2867">
                        <c:v>1147.297</c:v>
                      </c:pt>
                      <c:pt idx="2868">
                        <c:v>1147.6980000000001</c:v>
                      </c:pt>
                      <c:pt idx="2869">
                        <c:v>1148.0989999999999</c:v>
                      </c:pt>
                      <c:pt idx="2870">
                        <c:v>1148.499</c:v>
                      </c:pt>
                      <c:pt idx="2871">
                        <c:v>1148.8989999999999</c:v>
                      </c:pt>
                      <c:pt idx="2872">
                        <c:v>1149.298</c:v>
                      </c:pt>
                      <c:pt idx="2873">
                        <c:v>1149.6980000000001</c:v>
                      </c:pt>
                      <c:pt idx="2874">
                        <c:v>1150.0989999999999</c:v>
                      </c:pt>
                      <c:pt idx="2875">
                        <c:v>1150.499</c:v>
                      </c:pt>
                      <c:pt idx="2876">
                        <c:v>1150.8979999999999</c:v>
                      </c:pt>
                      <c:pt idx="2877">
                        <c:v>1151.298</c:v>
                      </c:pt>
                      <c:pt idx="2878">
                        <c:v>1151.7</c:v>
                      </c:pt>
                      <c:pt idx="2879">
                        <c:v>1152.0999999999999</c:v>
                      </c:pt>
                      <c:pt idx="2880">
                        <c:v>1152.5</c:v>
                      </c:pt>
                      <c:pt idx="2881">
                        <c:v>1152.9000000000001</c:v>
                      </c:pt>
                      <c:pt idx="2882">
                        <c:v>1153.3</c:v>
                      </c:pt>
                      <c:pt idx="2883">
                        <c:v>1153.7</c:v>
                      </c:pt>
                      <c:pt idx="2884">
                        <c:v>1154.0999999999999</c:v>
                      </c:pt>
                      <c:pt idx="2885">
                        <c:v>1154.5</c:v>
                      </c:pt>
                      <c:pt idx="2886">
                        <c:v>1154.9000000000001</c:v>
                      </c:pt>
                      <c:pt idx="2887">
                        <c:v>1155.3</c:v>
                      </c:pt>
                      <c:pt idx="2888">
                        <c:v>1155.701</c:v>
                      </c:pt>
                      <c:pt idx="2889">
                        <c:v>1156.1010000000001</c:v>
                      </c:pt>
                      <c:pt idx="2890">
                        <c:v>1156.501</c:v>
                      </c:pt>
                      <c:pt idx="2891">
                        <c:v>1156.9010000000001</c:v>
                      </c:pt>
                      <c:pt idx="2892">
                        <c:v>1157.3009999999999</c:v>
                      </c:pt>
                      <c:pt idx="2893">
                        <c:v>1157.701</c:v>
                      </c:pt>
                      <c:pt idx="2894">
                        <c:v>1158.1010000000001</c:v>
                      </c:pt>
                      <c:pt idx="2895">
                        <c:v>1158.501</c:v>
                      </c:pt>
                      <c:pt idx="2896">
                        <c:v>1158.9010000000001</c:v>
                      </c:pt>
                      <c:pt idx="2897">
                        <c:v>1159.3009999999999</c:v>
                      </c:pt>
                      <c:pt idx="2898">
                        <c:v>1159.702</c:v>
                      </c:pt>
                      <c:pt idx="2899">
                        <c:v>1160.1020000000001</c:v>
                      </c:pt>
                      <c:pt idx="2900">
                        <c:v>1160.502</c:v>
                      </c:pt>
                      <c:pt idx="2901">
                        <c:v>1160.902</c:v>
                      </c:pt>
                      <c:pt idx="2902">
                        <c:v>1161.3019999999999</c:v>
                      </c:pt>
                      <c:pt idx="2903">
                        <c:v>1161.702</c:v>
                      </c:pt>
                      <c:pt idx="2904">
                        <c:v>1162.1020000000001</c:v>
                      </c:pt>
                      <c:pt idx="2905">
                        <c:v>1162.502</c:v>
                      </c:pt>
                      <c:pt idx="2906">
                        <c:v>1162.902</c:v>
                      </c:pt>
                      <c:pt idx="2907">
                        <c:v>1163.3019999999999</c:v>
                      </c:pt>
                      <c:pt idx="2908">
                        <c:v>1163.704</c:v>
                      </c:pt>
                      <c:pt idx="2909">
                        <c:v>1164.104</c:v>
                      </c:pt>
                      <c:pt idx="2910">
                        <c:v>1164.5039999999999</c:v>
                      </c:pt>
                      <c:pt idx="2911">
                        <c:v>1164.904</c:v>
                      </c:pt>
                      <c:pt idx="2912">
                        <c:v>1165.3040000000001</c:v>
                      </c:pt>
                      <c:pt idx="2913">
                        <c:v>1165.704</c:v>
                      </c:pt>
                      <c:pt idx="2914">
                        <c:v>1166.104</c:v>
                      </c:pt>
                      <c:pt idx="2915">
                        <c:v>1166.5039999999999</c:v>
                      </c:pt>
                      <c:pt idx="2916">
                        <c:v>1166.904</c:v>
                      </c:pt>
                      <c:pt idx="2917">
                        <c:v>1167.3040000000001</c:v>
                      </c:pt>
                      <c:pt idx="2918">
                        <c:v>1167.7049999999999</c:v>
                      </c:pt>
                      <c:pt idx="2919">
                        <c:v>1168.105</c:v>
                      </c:pt>
                      <c:pt idx="2920">
                        <c:v>1168.5050000000001</c:v>
                      </c:pt>
                      <c:pt idx="2921">
                        <c:v>1168.905</c:v>
                      </c:pt>
                      <c:pt idx="2922">
                        <c:v>1169.3050000000001</c:v>
                      </c:pt>
                      <c:pt idx="2923">
                        <c:v>1169.7049999999999</c:v>
                      </c:pt>
                      <c:pt idx="2924">
                        <c:v>1170.105</c:v>
                      </c:pt>
                      <c:pt idx="2925">
                        <c:v>1170.5050000000001</c:v>
                      </c:pt>
                      <c:pt idx="2926">
                        <c:v>1170.905</c:v>
                      </c:pt>
                      <c:pt idx="2927">
                        <c:v>1171.3050000000001</c:v>
                      </c:pt>
                      <c:pt idx="2928">
                        <c:v>1171.7059999999999</c:v>
                      </c:pt>
                      <c:pt idx="2929">
                        <c:v>1172.106</c:v>
                      </c:pt>
                      <c:pt idx="2930">
                        <c:v>1172.5060000000001</c:v>
                      </c:pt>
                      <c:pt idx="2931">
                        <c:v>1172.9059999999999</c:v>
                      </c:pt>
                      <c:pt idx="2932">
                        <c:v>1173.306</c:v>
                      </c:pt>
                      <c:pt idx="2933">
                        <c:v>1173.7059999999999</c:v>
                      </c:pt>
                      <c:pt idx="2934">
                        <c:v>1174.106</c:v>
                      </c:pt>
                      <c:pt idx="2935">
                        <c:v>1174.5060000000001</c:v>
                      </c:pt>
                      <c:pt idx="2936">
                        <c:v>1174.9059999999999</c:v>
                      </c:pt>
                      <c:pt idx="2937">
                        <c:v>1175.306</c:v>
                      </c:pt>
                      <c:pt idx="2938">
                        <c:v>1175.7080000000001</c:v>
                      </c:pt>
                      <c:pt idx="2939">
                        <c:v>1176.1079999999999</c:v>
                      </c:pt>
                      <c:pt idx="2940">
                        <c:v>1176.5070000000001</c:v>
                      </c:pt>
                      <c:pt idx="2941">
                        <c:v>1176.9069999999999</c:v>
                      </c:pt>
                      <c:pt idx="2942">
                        <c:v>1177.307</c:v>
                      </c:pt>
                      <c:pt idx="2943">
                        <c:v>1177.7080000000001</c:v>
                      </c:pt>
                      <c:pt idx="2944">
                        <c:v>1178.1079999999999</c:v>
                      </c:pt>
                      <c:pt idx="2945">
                        <c:v>1178.5070000000001</c:v>
                      </c:pt>
                      <c:pt idx="2946">
                        <c:v>1178.9069999999999</c:v>
                      </c:pt>
                      <c:pt idx="2947">
                        <c:v>1179.307</c:v>
                      </c:pt>
                      <c:pt idx="2948">
                        <c:v>1179.7080000000001</c:v>
                      </c:pt>
                      <c:pt idx="2949">
                        <c:v>1180.1079999999999</c:v>
                      </c:pt>
                      <c:pt idx="2950">
                        <c:v>1180.508</c:v>
                      </c:pt>
                      <c:pt idx="2951">
                        <c:v>1180.9079999999999</c:v>
                      </c:pt>
                      <c:pt idx="2952">
                        <c:v>1181.308</c:v>
                      </c:pt>
                      <c:pt idx="2953">
                        <c:v>1181.7080000000001</c:v>
                      </c:pt>
                      <c:pt idx="2954">
                        <c:v>1182.1079999999999</c:v>
                      </c:pt>
                      <c:pt idx="2955">
                        <c:v>1182.508</c:v>
                      </c:pt>
                      <c:pt idx="2956">
                        <c:v>1182.9079999999999</c:v>
                      </c:pt>
                      <c:pt idx="2957">
                        <c:v>1183.308</c:v>
                      </c:pt>
                      <c:pt idx="2958">
                        <c:v>1183.712</c:v>
                      </c:pt>
                      <c:pt idx="2959">
                        <c:v>1184.1120000000001</c:v>
                      </c:pt>
                      <c:pt idx="2960">
                        <c:v>1184.5119999999999</c:v>
                      </c:pt>
                      <c:pt idx="2961">
                        <c:v>1184.912</c:v>
                      </c:pt>
                      <c:pt idx="2962">
                        <c:v>1185.3119999999999</c:v>
                      </c:pt>
                      <c:pt idx="2963">
                        <c:v>1185.712</c:v>
                      </c:pt>
                      <c:pt idx="2964">
                        <c:v>1186.1120000000001</c:v>
                      </c:pt>
                      <c:pt idx="2965">
                        <c:v>1186.5119999999999</c:v>
                      </c:pt>
                      <c:pt idx="2966">
                        <c:v>1186.912</c:v>
                      </c:pt>
                      <c:pt idx="2967">
                        <c:v>1187.3119999999999</c:v>
                      </c:pt>
                      <c:pt idx="2968">
                        <c:v>1187.713</c:v>
                      </c:pt>
                      <c:pt idx="2969">
                        <c:v>1188.1130000000001</c:v>
                      </c:pt>
                      <c:pt idx="2970">
                        <c:v>1188.5129999999999</c:v>
                      </c:pt>
                      <c:pt idx="2971">
                        <c:v>1188.913</c:v>
                      </c:pt>
                      <c:pt idx="2972">
                        <c:v>1189.3130000000001</c:v>
                      </c:pt>
                      <c:pt idx="2973">
                        <c:v>1189.713</c:v>
                      </c:pt>
                      <c:pt idx="2974">
                        <c:v>1190.1130000000001</c:v>
                      </c:pt>
                      <c:pt idx="2975">
                        <c:v>1190.5129999999999</c:v>
                      </c:pt>
                      <c:pt idx="2976">
                        <c:v>1190.913</c:v>
                      </c:pt>
                      <c:pt idx="2977">
                        <c:v>1191.3130000000001</c:v>
                      </c:pt>
                      <c:pt idx="2978">
                        <c:v>1191.7139999999999</c:v>
                      </c:pt>
                      <c:pt idx="2979">
                        <c:v>1192.114</c:v>
                      </c:pt>
                      <c:pt idx="2980">
                        <c:v>1192.5139999999999</c:v>
                      </c:pt>
                      <c:pt idx="2981">
                        <c:v>1192.914</c:v>
                      </c:pt>
                      <c:pt idx="2982">
                        <c:v>1193.3140000000001</c:v>
                      </c:pt>
                      <c:pt idx="2983">
                        <c:v>1193.7139999999999</c:v>
                      </c:pt>
                      <c:pt idx="2984">
                        <c:v>1194.114</c:v>
                      </c:pt>
                      <c:pt idx="2985">
                        <c:v>1194.5139999999999</c:v>
                      </c:pt>
                      <c:pt idx="2986">
                        <c:v>1194.914</c:v>
                      </c:pt>
                      <c:pt idx="2987">
                        <c:v>1195.3140000000001</c:v>
                      </c:pt>
                      <c:pt idx="2988">
                        <c:v>1195.7159999999999</c:v>
                      </c:pt>
                      <c:pt idx="2989">
                        <c:v>1196.116</c:v>
                      </c:pt>
                      <c:pt idx="2990">
                        <c:v>1196.5160000000001</c:v>
                      </c:pt>
                      <c:pt idx="2991">
                        <c:v>1196.9159999999999</c:v>
                      </c:pt>
                      <c:pt idx="2992">
                        <c:v>1197.316</c:v>
                      </c:pt>
                      <c:pt idx="2993">
                        <c:v>1197.7159999999999</c:v>
                      </c:pt>
                      <c:pt idx="2994">
                        <c:v>1198.116</c:v>
                      </c:pt>
                      <c:pt idx="2995">
                        <c:v>1198.5160000000001</c:v>
                      </c:pt>
                      <c:pt idx="2996">
                        <c:v>1198.9159999999999</c:v>
                      </c:pt>
                      <c:pt idx="2997">
                        <c:v>1199.316</c:v>
                      </c:pt>
                      <c:pt idx="2998">
                        <c:v>1199.7170000000001</c:v>
                      </c:pt>
                    </c:numCache>
                  </c:numRef>
                </c:xVal>
                <c:yVal>
                  <c:numRef>
                    <c:extLst xmlns:c15="http://schemas.microsoft.com/office/drawing/2012/chart">
                      <c:ext xmlns:c15="http://schemas.microsoft.com/office/drawing/2012/chart" uri="{02D57815-91ED-43cb-92C2-25804820EDAC}">
                        <c15:formulaRef>
                          <c15:sqref>Sheet1!$H$1:$H$3000</c15:sqref>
                        </c15:formulaRef>
                      </c:ext>
                    </c:extLst>
                    <c:numCache>
                      <c:formatCode>General</c:formatCode>
                      <c:ptCount val="3000"/>
                      <c:pt idx="0">
                        <c:v>-2.3391240000000959E-4</c:v>
                      </c:pt>
                      <c:pt idx="1">
                        <c:v>-2.3604900000000721E-4</c:v>
                      </c:pt>
                      <c:pt idx="2">
                        <c:v>-2.618922000000094E-4</c:v>
                      </c:pt>
                      <c:pt idx="3">
                        <c:v>-2.8920760000000149E-4</c:v>
                      </c:pt>
                      <c:pt idx="4">
                        <c:v>-3.1048200000000916E-4</c:v>
                      </c:pt>
                      <c:pt idx="5">
                        <c:v>-3.2668640000000292E-4</c:v>
                      </c:pt>
                      <c:pt idx="6">
                        <c:v>-3.3775080000000368E-4</c:v>
                      </c:pt>
                      <c:pt idx="7">
                        <c:v>-3.2564080000000367E-4</c:v>
                      </c:pt>
                      <c:pt idx="8">
                        <c:v>-3.0799640000000295E-4</c:v>
                      </c:pt>
                      <c:pt idx="9">
                        <c:v>-2.9502080000000369E-4</c:v>
                      </c:pt>
                      <c:pt idx="10">
                        <c:v>-2.8663520000000439E-4</c:v>
                      </c:pt>
                      <c:pt idx="11">
                        <c:v>-2.8128960000000513E-4</c:v>
                      </c:pt>
                      <c:pt idx="12">
                        <c:v>-2.7875620000000968E-4</c:v>
                      </c:pt>
                      <c:pt idx="13">
                        <c:v>-2.7742060000000347E-4</c:v>
                      </c:pt>
                      <c:pt idx="14">
                        <c:v>-2.7327280000000729E-4</c:v>
                      </c:pt>
                      <c:pt idx="15">
                        <c:v>-2.6950500000000419E-4</c:v>
                      </c:pt>
                      <c:pt idx="16">
                        <c:v>-2.6459280000000728E-4</c:v>
                      </c:pt>
                      <c:pt idx="17">
                        <c:v>-2.5810840000000654E-4</c:v>
                      </c:pt>
                      <c:pt idx="18">
                        <c:v>-2.5301620000000967E-4</c:v>
                      </c:pt>
                      <c:pt idx="19">
                        <c:v>-2.4881180000000199E-4</c:v>
                      </c:pt>
                      <c:pt idx="20">
                        <c:v>-2.4609960000000509E-4</c:v>
                      </c:pt>
                      <c:pt idx="21">
                        <c:v>-2.4890620000000968E-4</c:v>
                      </c:pt>
                      <c:pt idx="22">
                        <c:v>-2.5153280000000727E-4</c:v>
                      </c:pt>
                      <c:pt idx="23">
                        <c:v>-2.5367940000000489E-4</c:v>
                      </c:pt>
                      <c:pt idx="24">
                        <c:v>-2.5553600000000943E-4</c:v>
                      </c:pt>
                      <c:pt idx="25">
                        <c:v>-2.5710260000000708E-4</c:v>
                      </c:pt>
                      <c:pt idx="26">
                        <c:v>-2.5119820000000636E-4</c:v>
                      </c:pt>
                      <c:pt idx="27">
                        <c:v>-2.446616000000018E-4</c:v>
                      </c:pt>
                      <c:pt idx="28">
                        <c:v>-2.4366380000000561E-4</c:v>
                      </c:pt>
                      <c:pt idx="29">
                        <c:v>-2.3980160000000177E-4</c:v>
                      </c:pt>
                      <c:pt idx="30">
                        <c:v>-2.3621940000000488E-4</c:v>
                      </c:pt>
                      <c:pt idx="31">
                        <c:v>-2.3922600000000942E-4</c:v>
                      </c:pt>
                      <c:pt idx="32">
                        <c:v>-2.3955820000000632E-4</c:v>
                      </c:pt>
                      <c:pt idx="33">
                        <c:v>-2.3760600000000945E-4</c:v>
                      </c:pt>
                      <c:pt idx="34">
                        <c:v>-2.3455160000000177E-4</c:v>
                      </c:pt>
                      <c:pt idx="35">
                        <c:v>-2.340816000000018E-4</c:v>
                      </c:pt>
                      <c:pt idx="36">
                        <c:v>-2.30837200000008E-4</c:v>
                      </c:pt>
                      <c:pt idx="37">
                        <c:v>-2.3264160000000179E-4</c:v>
                      </c:pt>
                      <c:pt idx="38">
                        <c:v>-2.3407600000000943E-4</c:v>
                      </c:pt>
                      <c:pt idx="39">
                        <c:v>-2.3531040000000325E-4</c:v>
                      </c:pt>
                      <c:pt idx="40">
                        <c:v>-2.3536260000000706E-4</c:v>
                      </c:pt>
                      <c:pt idx="41">
                        <c:v>-2.3540480000000394E-4</c:v>
                      </c:pt>
                      <c:pt idx="42">
                        <c:v>-2.3178040000000323E-4</c:v>
                      </c:pt>
                      <c:pt idx="43">
                        <c:v>-2.2763380000000562E-4</c:v>
                      </c:pt>
                      <c:pt idx="44">
                        <c:v>-2.2515940000000491E-4</c:v>
                      </c:pt>
                      <c:pt idx="45">
                        <c:v>-2.2268500000000415E-4</c:v>
                      </c:pt>
                      <c:pt idx="46">
                        <c:v>-2.2020060000000344E-4</c:v>
                      </c:pt>
                      <c:pt idx="47">
                        <c:v>-2.2001060000000343E-4</c:v>
                      </c:pt>
                      <c:pt idx="48">
                        <c:v>-2.1944060000000346E-4</c:v>
                      </c:pt>
                      <c:pt idx="49">
                        <c:v>-2.1968280000000728E-4</c:v>
                      </c:pt>
                      <c:pt idx="50">
                        <c:v>-2.1834280000000727E-4</c:v>
                      </c:pt>
                      <c:pt idx="51">
                        <c:v>-2.1977720000000798E-4</c:v>
                      </c:pt>
                      <c:pt idx="52">
                        <c:v>-2.1872720000000798E-4</c:v>
                      </c:pt>
                      <c:pt idx="53">
                        <c:v>-2.2053160000000177E-4</c:v>
                      </c:pt>
                      <c:pt idx="54">
                        <c:v>-2.2134380000000562E-4</c:v>
                      </c:pt>
                      <c:pt idx="55">
                        <c:v>-2.2286820000000634E-4</c:v>
                      </c:pt>
                      <c:pt idx="56">
                        <c:v>-2.2153820000000632E-4</c:v>
                      </c:pt>
                      <c:pt idx="57">
                        <c:v>-2.2315260000000704E-4</c:v>
                      </c:pt>
                      <c:pt idx="58">
                        <c:v>-2.165738000000056E-4</c:v>
                      </c:pt>
                      <c:pt idx="59">
                        <c:v>-2.1104500000000416E-4</c:v>
                      </c:pt>
                      <c:pt idx="60">
                        <c:v>-2.0813840000000655E-4</c:v>
                      </c:pt>
                      <c:pt idx="61">
                        <c:v>-2.0394960000000512E-4</c:v>
                      </c:pt>
                      <c:pt idx="62">
                        <c:v>-2.0389740000000824E-4</c:v>
                      </c:pt>
                      <c:pt idx="63">
                        <c:v>-2.0800180000000198E-4</c:v>
                      </c:pt>
                      <c:pt idx="64">
                        <c:v>-2.1281840000000657E-4</c:v>
                      </c:pt>
                      <c:pt idx="65">
                        <c:v>-2.1724500000000414E-4</c:v>
                      </c:pt>
                      <c:pt idx="66">
                        <c:v>-2.2029940000000488E-4</c:v>
                      </c:pt>
                      <c:pt idx="67">
                        <c:v>-2.2115940000000487E-4</c:v>
                      </c:pt>
                      <c:pt idx="68">
                        <c:v>-2.233016000000018E-4</c:v>
                      </c:pt>
                      <c:pt idx="69">
                        <c:v>-2.2210940000000486E-4</c:v>
                      </c:pt>
                      <c:pt idx="70">
                        <c:v>-2.1991500000000417E-4</c:v>
                      </c:pt>
                      <c:pt idx="71">
                        <c:v>-2.2010500000000418E-4</c:v>
                      </c:pt>
                      <c:pt idx="72">
                        <c:v>-2.1972500000000416E-4</c:v>
                      </c:pt>
                      <c:pt idx="73">
                        <c:v>-2.1972500000000416E-4</c:v>
                      </c:pt>
                      <c:pt idx="74">
                        <c:v>-2.2148720000000801E-4</c:v>
                      </c:pt>
                      <c:pt idx="75">
                        <c:v>-2.1996720000000799E-4</c:v>
                      </c:pt>
                      <c:pt idx="76">
                        <c:v>-2.1919720000000801E-4</c:v>
                      </c:pt>
                      <c:pt idx="77">
                        <c:v>-2.1648500000000416E-4</c:v>
                      </c:pt>
                      <c:pt idx="78">
                        <c:v>-2.1338280000000729E-4</c:v>
                      </c:pt>
                      <c:pt idx="79">
                        <c:v>-2.0880840000000653E-4</c:v>
                      </c:pt>
                      <c:pt idx="80">
                        <c:v>-2.0675620000000966E-4</c:v>
                      </c:pt>
                      <c:pt idx="81">
                        <c:v>-2.0819060000000343E-4</c:v>
                      </c:pt>
                      <c:pt idx="82">
                        <c:v>-2.11567200000008E-4</c:v>
                      </c:pt>
                      <c:pt idx="83">
                        <c:v>-2.0942500000000418E-4</c:v>
                      </c:pt>
                      <c:pt idx="84">
                        <c:v>-2.109494000000049E-4</c:v>
                      </c:pt>
                      <c:pt idx="85">
                        <c:v>-2.1266380000000562E-4</c:v>
                      </c:pt>
                      <c:pt idx="86">
                        <c:v>-2.1033160000000179E-4</c:v>
                      </c:pt>
                      <c:pt idx="87">
                        <c:v>-2.077994000000049E-4</c:v>
                      </c:pt>
                      <c:pt idx="88">
                        <c:v>-2.1080600000000945E-4</c:v>
                      </c:pt>
                      <c:pt idx="89">
                        <c:v>-2.0885380000000559E-4</c:v>
                      </c:pt>
                      <c:pt idx="90">
                        <c:v>-2.0541940000000489E-4</c:v>
                      </c:pt>
                      <c:pt idx="91">
                        <c:v>-2.0208500000000419E-4</c:v>
                      </c:pt>
                      <c:pt idx="92">
                        <c:v>-1.9984280000000725E-4</c:v>
                      </c:pt>
                      <c:pt idx="93">
                        <c:v>-1.986028000000073E-4</c:v>
                      </c:pt>
                      <c:pt idx="94">
                        <c:v>-2.0002720000000801E-4</c:v>
                      </c:pt>
                      <c:pt idx="95">
                        <c:v>-2.0313380000000562E-4</c:v>
                      </c:pt>
                      <c:pt idx="96">
                        <c:v>-2.0493820000000635E-4</c:v>
                      </c:pt>
                      <c:pt idx="97">
                        <c:v>-2.0585040000000322E-4</c:v>
                      </c:pt>
                      <c:pt idx="98">
                        <c:v>-2.0489040000000322E-4</c:v>
                      </c:pt>
                      <c:pt idx="99">
                        <c:v>-2.0264820000000634E-4</c:v>
                      </c:pt>
                      <c:pt idx="100">
                        <c:v>-1.9974600000000943E-4</c:v>
                      </c:pt>
                      <c:pt idx="101">
                        <c:v>-1.9683380000000563E-4</c:v>
                      </c:pt>
                      <c:pt idx="102">
                        <c:v>-1.952138000000056E-4</c:v>
                      </c:pt>
                      <c:pt idx="103">
                        <c:v>-1.9445380000000562E-4</c:v>
                      </c:pt>
                      <c:pt idx="104">
                        <c:v>-1.9387380000000559E-4</c:v>
                      </c:pt>
                      <c:pt idx="105">
                        <c:v>-1.9535600000000942E-4</c:v>
                      </c:pt>
                      <c:pt idx="106">
                        <c:v>-1.9683820000000632E-4</c:v>
                      </c:pt>
                      <c:pt idx="107">
                        <c:v>-1.9702820000000633E-4</c:v>
                      </c:pt>
                      <c:pt idx="108">
                        <c:v>-1.9793040000000325E-4</c:v>
                      </c:pt>
                      <c:pt idx="109">
                        <c:v>-1.9864260000000705E-4</c:v>
                      </c:pt>
                      <c:pt idx="110">
                        <c:v>-1.9769260000000705E-4</c:v>
                      </c:pt>
                      <c:pt idx="111">
                        <c:v>-1.9783480000000394E-4</c:v>
                      </c:pt>
                      <c:pt idx="112">
                        <c:v>-2.0074140000000154E-4</c:v>
                      </c:pt>
                      <c:pt idx="113">
                        <c:v>-2.0017140000000156E-4</c:v>
                      </c:pt>
                      <c:pt idx="114">
                        <c:v>-2.0097360000000537E-4</c:v>
                      </c:pt>
                      <c:pt idx="115">
                        <c:v>-1.9702700000000776E-4</c:v>
                      </c:pt>
                      <c:pt idx="116">
                        <c:v>-1.9383040000000321E-4</c:v>
                      </c:pt>
                      <c:pt idx="117">
                        <c:v>-1.8677720000000799E-4</c:v>
                      </c:pt>
                      <c:pt idx="118">
                        <c:v>-1.8286840000000657E-4</c:v>
                      </c:pt>
                      <c:pt idx="119">
                        <c:v>-1.7619520000000438E-4</c:v>
                      </c:pt>
                      <c:pt idx="120">
                        <c:v>-1.7634300000000751E-4</c:v>
                      </c:pt>
                      <c:pt idx="121">
                        <c:v>-1.7739300000000751E-4</c:v>
                      </c:pt>
                      <c:pt idx="122">
                        <c:v>-1.8238960000000512E-4</c:v>
                      </c:pt>
                      <c:pt idx="123">
                        <c:v>-1.8435180000000198E-4</c:v>
                      </c:pt>
                      <c:pt idx="124">
                        <c:v>-1.8930620000000964E-4</c:v>
                      </c:pt>
                      <c:pt idx="125">
                        <c:v>-1.9388060000000346E-4</c:v>
                      </c:pt>
                      <c:pt idx="126">
                        <c:v>-1.9717280000000728E-4</c:v>
                      </c:pt>
                      <c:pt idx="127">
                        <c:v>-1.9789060000000345E-4</c:v>
                      </c:pt>
                      <c:pt idx="128">
                        <c:v>-1.9999060000000344E-4</c:v>
                      </c:pt>
                      <c:pt idx="129">
                        <c:v>-1.9974840000000656E-4</c:v>
                      </c:pt>
                      <c:pt idx="130">
                        <c:v>-2.0275060000000343E-4</c:v>
                      </c:pt>
                      <c:pt idx="131">
                        <c:v>-2.0160620000000967E-4</c:v>
                      </c:pt>
                      <c:pt idx="132">
                        <c:v>-2.0165400000000586E-4</c:v>
                      </c:pt>
                      <c:pt idx="133">
                        <c:v>-2.0513620000000969E-4</c:v>
                      </c:pt>
                      <c:pt idx="134">
                        <c:v>-2.0933060000000343E-4</c:v>
                      </c:pt>
                      <c:pt idx="135">
                        <c:v>-2.0752620000000964E-4</c:v>
                      </c:pt>
                      <c:pt idx="136">
                        <c:v>-2.1071840000000657E-4</c:v>
                      </c:pt>
                      <c:pt idx="137">
                        <c:v>-2.1381060000000344E-4</c:v>
                      </c:pt>
                      <c:pt idx="138">
                        <c:v>-2.1257620000000968E-4</c:v>
                      </c:pt>
                      <c:pt idx="139">
                        <c:v>-2.1014960000000511E-4</c:v>
                      </c:pt>
                      <c:pt idx="140">
                        <c:v>-2.121496000000051E-4</c:v>
                      </c:pt>
                      <c:pt idx="141">
                        <c:v>-2.1138520000000437E-4</c:v>
                      </c:pt>
                      <c:pt idx="142">
                        <c:v>-2.1200300000000748E-4</c:v>
                      </c:pt>
                      <c:pt idx="143">
                        <c:v>-2.1205080000000367E-4</c:v>
                      </c:pt>
                      <c:pt idx="144">
                        <c:v>-2.1190860000000678E-4</c:v>
                      </c:pt>
                      <c:pt idx="145">
                        <c:v>-2.1295860000000678E-4</c:v>
                      </c:pt>
                      <c:pt idx="146">
                        <c:v>-2.1148640000000294E-4</c:v>
                      </c:pt>
                      <c:pt idx="147">
                        <c:v>-2.0862200000000916E-4</c:v>
                      </c:pt>
                      <c:pt idx="148">
                        <c:v>-2.0733980000000533E-4</c:v>
                      </c:pt>
                      <c:pt idx="149">
                        <c:v>-2.0671760000000148E-4</c:v>
                      </c:pt>
                      <c:pt idx="150">
                        <c:v>-2.0638540000000459E-4</c:v>
                      </c:pt>
                      <c:pt idx="151">
                        <c:v>-2.0781540000000461E-4</c:v>
                      </c:pt>
                      <c:pt idx="152">
                        <c:v>-2.0843320000000771E-4</c:v>
                      </c:pt>
                      <c:pt idx="153">
                        <c:v>-2.0833880000000702E-4</c:v>
                      </c:pt>
                      <c:pt idx="154">
                        <c:v>-2.0805440000000626E-4</c:v>
                      </c:pt>
                      <c:pt idx="155">
                        <c:v>-2.0739000000000553E-4</c:v>
                      </c:pt>
                      <c:pt idx="156">
                        <c:v>-2.0930000000000558E-4</c:v>
                      </c:pt>
                      <c:pt idx="157">
                        <c:v>-2.1339440000000626E-4</c:v>
                      </c:pt>
                      <c:pt idx="158">
                        <c:v>-2.2135540000000459E-4</c:v>
                      </c:pt>
                      <c:pt idx="159">
                        <c:v>-2.2922640000000297E-4</c:v>
                      </c:pt>
                      <c:pt idx="160">
                        <c:v>-2.3570520000000441E-4</c:v>
                      </c:pt>
                      <c:pt idx="161">
                        <c:v>-2.3941960000000513E-4</c:v>
                      </c:pt>
                      <c:pt idx="162">
                        <c:v>-2.4065960000000508E-4</c:v>
                      </c:pt>
                      <c:pt idx="163">
                        <c:v>-2.4004740000000823E-4</c:v>
                      </c:pt>
                      <c:pt idx="164">
                        <c:v>-2.4070740000000821E-4</c:v>
                      </c:pt>
                      <c:pt idx="165">
                        <c:v>-2.4137740000000824E-4</c:v>
                      </c:pt>
                      <c:pt idx="166">
                        <c:v>-2.4066520000000439E-4</c:v>
                      </c:pt>
                      <c:pt idx="167">
                        <c:v>-2.3670860000000679E-4</c:v>
                      </c:pt>
                      <c:pt idx="168">
                        <c:v>-2.3489420000000606E-4</c:v>
                      </c:pt>
                      <c:pt idx="169">
                        <c:v>-2.3141760000000149E-4</c:v>
                      </c:pt>
                      <c:pt idx="170">
                        <c:v>-2.2932320000000774E-4</c:v>
                      </c:pt>
                      <c:pt idx="171">
                        <c:v>-2.27228800000007E-4</c:v>
                      </c:pt>
                      <c:pt idx="172">
                        <c:v>-2.2807880000000699E-4</c:v>
                      </c:pt>
                      <c:pt idx="173">
                        <c:v>-2.2750880000000701E-4</c:v>
                      </c:pt>
                      <c:pt idx="174">
                        <c:v>-2.2379440000000629E-4</c:v>
                      </c:pt>
                      <c:pt idx="175">
                        <c:v>-2.1830780000000173E-4</c:v>
                      </c:pt>
                      <c:pt idx="176">
                        <c:v>-2.0996680000000338E-4</c:v>
                      </c:pt>
                      <c:pt idx="177">
                        <c:v>-2.0411020000000578E-4</c:v>
                      </c:pt>
                      <c:pt idx="178">
                        <c:v>-1.9724140000000433E-4</c:v>
                      </c:pt>
                      <c:pt idx="179">
                        <c:v>-1.9214480000000672E-4</c:v>
                      </c:pt>
                      <c:pt idx="180">
                        <c:v>-1.9147480000000674E-4</c:v>
                      </c:pt>
                      <c:pt idx="181">
                        <c:v>-1.9533140000000434E-4</c:v>
                      </c:pt>
                      <c:pt idx="182">
                        <c:v>-1.9543140000000434E-4</c:v>
                      </c:pt>
                      <c:pt idx="183">
                        <c:v>-2.0014800000000193E-4</c:v>
                      </c:pt>
                      <c:pt idx="184">
                        <c:v>-2.0643680000000336E-4</c:v>
                      </c:pt>
                      <c:pt idx="185">
                        <c:v>-2.1282560000000485E-4</c:v>
                      </c:pt>
                      <c:pt idx="186">
                        <c:v>-2.0787680000000338E-4</c:v>
                      </c:pt>
                      <c:pt idx="187">
                        <c:v>-2.1111120000000413E-4</c:v>
                      </c:pt>
                      <c:pt idx="188">
                        <c:v>-2.1058900000000722E-4</c:v>
                      </c:pt>
                      <c:pt idx="189">
                        <c:v>-2.0472800000000195E-4</c:v>
                      </c:pt>
                      <c:pt idx="190">
                        <c:v>-2.0310360000000817E-4</c:v>
                      </c:pt>
                      <c:pt idx="191">
                        <c:v>-2.0701800000000195E-4</c:v>
                      </c:pt>
                      <c:pt idx="192">
                        <c:v>-2.1069020000000579E-4</c:v>
                      </c:pt>
                      <c:pt idx="193">
                        <c:v>-2.0992580000000506E-4</c:v>
                      </c:pt>
                      <c:pt idx="194">
                        <c:v>-2.1441020000000576E-4</c:v>
                      </c:pt>
                      <c:pt idx="195">
                        <c:v>-2.1502800000000193E-4</c:v>
                      </c:pt>
                      <c:pt idx="196">
                        <c:v>-2.1288140000000431E-4</c:v>
                      </c:pt>
                      <c:pt idx="197">
                        <c:v>-2.0821260000000291E-4</c:v>
                      </c:pt>
                      <c:pt idx="198">
                        <c:v>-2.0731040000000598E-4</c:v>
                      </c:pt>
                      <c:pt idx="199">
                        <c:v>-2.0492600000000528E-4</c:v>
                      </c:pt>
                      <c:pt idx="200">
                        <c:v>-2.0392380000000142E-4</c:v>
                      </c:pt>
                      <c:pt idx="201">
                        <c:v>-2.081182000000091E-4</c:v>
                      </c:pt>
                      <c:pt idx="202">
                        <c:v>-2.1260260000000291E-4</c:v>
                      </c:pt>
                      <c:pt idx="203">
                        <c:v>-2.145026000000029E-4</c:v>
                      </c:pt>
                      <c:pt idx="204">
                        <c:v>-2.1779480000000672E-4</c:v>
                      </c:pt>
                      <c:pt idx="205">
                        <c:v>-2.1794260000000291E-4</c:v>
                      </c:pt>
                      <c:pt idx="206">
                        <c:v>-2.1841260000000288E-4</c:v>
                      </c:pt>
                      <c:pt idx="207">
                        <c:v>-2.1584820000000911E-4</c:v>
                      </c:pt>
                      <c:pt idx="208">
                        <c:v>-2.1631820000000908E-4</c:v>
                      </c:pt>
                      <c:pt idx="209">
                        <c:v>-2.1550600000000528E-4</c:v>
                      </c:pt>
                      <c:pt idx="210">
                        <c:v>-2.1722600000000526E-4</c:v>
                      </c:pt>
                      <c:pt idx="211">
                        <c:v>-2.1756380000000146E-4</c:v>
                      </c:pt>
                      <c:pt idx="212">
                        <c:v>-2.2065600000000527E-4</c:v>
                      </c:pt>
                      <c:pt idx="213">
                        <c:v>-2.2051380000000145E-4</c:v>
                      </c:pt>
                      <c:pt idx="214">
                        <c:v>-2.2056160000000457E-4</c:v>
                      </c:pt>
                      <c:pt idx="215">
                        <c:v>-2.2037160000000456E-4</c:v>
                      </c:pt>
                      <c:pt idx="216">
                        <c:v>-2.1927940000000768E-4</c:v>
                      </c:pt>
                      <c:pt idx="217">
                        <c:v>-2.1680500000000692E-4</c:v>
                      </c:pt>
                      <c:pt idx="218">
                        <c:v>-2.1451060000000623E-4</c:v>
                      </c:pt>
                      <c:pt idx="219">
                        <c:v>-2.1331840000000934E-4</c:v>
                      </c:pt>
                      <c:pt idx="220">
                        <c:v>-2.1398840000000932E-4</c:v>
                      </c:pt>
                      <c:pt idx="221">
                        <c:v>-2.1151400000000168E-4</c:v>
                      </c:pt>
                      <c:pt idx="222">
                        <c:v>-2.1227400000000166E-4</c:v>
                      </c:pt>
                      <c:pt idx="223">
                        <c:v>-2.1284400000000169E-4</c:v>
                      </c:pt>
                      <c:pt idx="224">
                        <c:v>-2.1598840000000932E-4</c:v>
                      </c:pt>
                      <c:pt idx="225">
                        <c:v>-2.1933280000000313E-4</c:v>
                      </c:pt>
                      <c:pt idx="226">
                        <c:v>-2.2256720000000382E-4</c:v>
                      </c:pt>
                      <c:pt idx="227">
                        <c:v>-2.2600160000000458E-4</c:v>
                      </c:pt>
                      <c:pt idx="228">
                        <c:v>-2.2814380000000145E-4</c:v>
                      </c:pt>
                      <c:pt idx="229">
                        <c:v>-2.2919380000000145E-4</c:v>
                      </c:pt>
                      <c:pt idx="230">
                        <c:v>-2.2867160000000455E-4</c:v>
                      </c:pt>
                      <c:pt idx="231">
                        <c:v>-2.2676720000000381E-4</c:v>
                      </c:pt>
                      <c:pt idx="232">
                        <c:v>-2.2695720000000382E-4</c:v>
                      </c:pt>
                      <c:pt idx="233">
                        <c:v>-2.265772000000038E-4</c:v>
                      </c:pt>
                      <c:pt idx="234">
                        <c:v>-2.2462500000000694E-4</c:v>
                      </c:pt>
                      <c:pt idx="235">
                        <c:v>-2.2276280000000308E-4</c:v>
                      </c:pt>
                      <c:pt idx="236">
                        <c:v>-2.2385500000000696E-4</c:v>
                      </c:pt>
                      <c:pt idx="237">
                        <c:v>-2.2338500000000693E-4</c:v>
                      </c:pt>
                      <c:pt idx="238">
                        <c:v>-2.2338500000000693E-4</c:v>
                      </c:pt>
                      <c:pt idx="239">
                        <c:v>-2.2504720000000384E-4</c:v>
                      </c:pt>
                      <c:pt idx="240">
                        <c:v>-2.2514720000000384E-4</c:v>
                      </c:pt>
                      <c:pt idx="241">
                        <c:v>-2.2495720000000383E-4</c:v>
                      </c:pt>
                      <c:pt idx="242">
                        <c:v>-2.2366500000000695E-4</c:v>
                      </c:pt>
                      <c:pt idx="243">
                        <c:v>-2.2247280000000313E-4</c:v>
                      </c:pt>
                      <c:pt idx="244">
                        <c:v>-2.2100060000000623E-4</c:v>
                      </c:pt>
                      <c:pt idx="245">
                        <c:v>-2.1970840000000934E-4</c:v>
                      </c:pt>
                      <c:pt idx="246">
                        <c:v>-2.199984000000093E-4</c:v>
                      </c:pt>
                      <c:pt idx="247">
                        <c:v>-2.2233060000000624E-4</c:v>
                      </c:pt>
                      <c:pt idx="248">
                        <c:v>-2.2243060000000619E-4</c:v>
                      </c:pt>
                      <c:pt idx="249">
                        <c:v>-2.251428000000031E-4</c:v>
                      </c:pt>
                      <c:pt idx="250">
                        <c:v>-2.2671500000000694E-4</c:v>
                      </c:pt>
                      <c:pt idx="251">
                        <c:v>-2.2681500000000694E-4</c:v>
                      </c:pt>
                      <c:pt idx="252">
                        <c:v>-2.2752720000000385E-4</c:v>
                      </c:pt>
                      <c:pt idx="253">
                        <c:v>-2.2624500000000697E-4</c:v>
                      </c:pt>
                      <c:pt idx="254">
                        <c:v>-2.2381280000000308E-4</c:v>
                      </c:pt>
                      <c:pt idx="255">
                        <c:v>-2.225206000000062E-4</c:v>
                      </c:pt>
                      <c:pt idx="256">
                        <c:v>-2.226206000000062E-4</c:v>
                      </c:pt>
                      <c:pt idx="257">
                        <c:v>-2.225206000000062E-4</c:v>
                      </c:pt>
                      <c:pt idx="258">
                        <c:v>-2.2381280000000308E-4</c:v>
                      </c:pt>
                      <c:pt idx="259">
                        <c:v>-2.2233060000000624E-4</c:v>
                      </c:pt>
                      <c:pt idx="260">
                        <c:v>-2.2628720000000385E-4</c:v>
                      </c:pt>
                      <c:pt idx="261">
                        <c:v>-2.2747940000000767E-4</c:v>
                      </c:pt>
                      <c:pt idx="262">
                        <c:v>-2.2719940000000765E-4</c:v>
                      </c:pt>
                      <c:pt idx="263">
                        <c:v>-2.2800160000000457E-4</c:v>
                      </c:pt>
                      <c:pt idx="264">
                        <c:v>-2.2943600000000528E-4</c:v>
                      </c:pt>
                      <c:pt idx="265">
                        <c:v>-2.2652380000000142E-4</c:v>
                      </c:pt>
                      <c:pt idx="266">
                        <c:v>-2.2481380000000144E-4</c:v>
                      </c:pt>
                      <c:pt idx="267">
                        <c:v>-2.2475600000000526E-4</c:v>
                      </c:pt>
                      <c:pt idx="268">
                        <c:v>-2.2638040000000598E-4</c:v>
                      </c:pt>
                      <c:pt idx="269">
                        <c:v>-2.26760400000006E-4</c:v>
                      </c:pt>
                      <c:pt idx="270">
                        <c:v>-2.2871260000000286E-4</c:v>
                      </c:pt>
                      <c:pt idx="271">
                        <c:v>-2.3362920000000745E-4</c:v>
                      </c:pt>
                      <c:pt idx="272">
                        <c:v>-2.3086480000000673E-4</c:v>
                      </c:pt>
                      <c:pt idx="273">
                        <c:v>-2.294826000000029E-4</c:v>
                      </c:pt>
                      <c:pt idx="274">
                        <c:v>-2.2871260000000286E-4</c:v>
                      </c:pt>
                      <c:pt idx="275">
                        <c:v>-2.26860400000006E-4</c:v>
                      </c:pt>
                      <c:pt idx="276">
                        <c:v>-2.2261380000000144E-4</c:v>
                      </c:pt>
                      <c:pt idx="277">
                        <c:v>-2.2347380000000143E-4</c:v>
                      </c:pt>
                      <c:pt idx="278">
                        <c:v>-2.2433380000000142E-4</c:v>
                      </c:pt>
                      <c:pt idx="279">
                        <c:v>-2.2381160000000457E-4</c:v>
                      </c:pt>
                      <c:pt idx="280">
                        <c:v>-2.2299940000000766E-4</c:v>
                      </c:pt>
                      <c:pt idx="281">
                        <c:v>-2.2256720000000382E-4</c:v>
                      </c:pt>
                      <c:pt idx="282">
                        <c:v>-2.2233500000000693E-4</c:v>
                      </c:pt>
                      <c:pt idx="283">
                        <c:v>-2.2347500000000694E-4</c:v>
                      </c:pt>
                      <c:pt idx="284">
                        <c:v>-2.2462500000000694E-4</c:v>
                      </c:pt>
                      <c:pt idx="285">
                        <c:v>-2.2619720000000384E-4</c:v>
                      </c:pt>
                      <c:pt idx="286">
                        <c:v>-2.2423500000000692E-4</c:v>
                      </c:pt>
                      <c:pt idx="287">
                        <c:v>-2.205206000000062E-4</c:v>
                      </c:pt>
                      <c:pt idx="288">
                        <c:v>-2.1818840000000932E-4</c:v>
                      </c:pt>
                      <c:pt idx="289">
                        <c:v>-2.1446400000000167E-4</c:v>
                      </c:pt>
                      <c:pt idx="290">
                        <c:v>-2.1284960000000788E-4</c:v>
                      </c:pt>
                      <c:pt idx="291">
                        <c:v>-2.1289740000000407E-4</c:v>
                      </c:pt>
                      <c:pt idx="292">
                        <c:v>-2.1570960000000787E-4</c:v>
                      </c:pt>
                      <c:pt idx="293">
                        <c:v>-2.1999400000000168E-4</c:v>
                      </c:pt>
                      <c:pt idx="294">
                        <c:v>-2.258606000000062E-4</c:v>
                      </c:pt>
                      <c:pt idx="295">
                        <c:v>-2.3048720000000384E-4</c:v>
                      </c:pt>
                      <c:pt idx="296">
                        <c:v>-2.3620600000000529E-4</c:v>
                      </c:pt>
                      <c:pt idx="297">
                        <c:v>-2.4083260000000288E-4</c:v>
                      </c:pt>
                      <c:pt idx="298">
                        <c:v>-2.4397700000000362E-4</c:v>
                      </c:pt>
                      <c:pt idx="299">
                        <c:v>-2.4693140000000435E-4</c:v>
                      </c:pt>
                      <c:pt idx="300">
                        <c:v>-2.4898360000000816E-4</c:v>
                      </c:pt>
                      <c:pt idx="301">
                        <c:v>-2.4964360000000814E-4</c:v>
                      </c:pt>
                      <c:pt idx="302">
                        <c:v>-2.4855140000000432E-4</c:v>
                      </c:pt>
                      <c:pt idx="303">
                        <c:v>-2.3778380000000145E-4</c:v>
                      </c:pt>
                      <c:pt idx="304">
                        <c:v>-2.2771840000000932E-4</c:v>
                      </c:pt>
                      <c:pt idx="305">
                        <c:v>-2.1728300000000333E-4</c:v>
                      </c:pt>
                      <c:pt idx="306">
                        <c:v>-2.0665760000000428E-4</c:v>
                      </c:pt>
                      <c:pt idx="307">
                        <c:v>-1.9888660000000596E-4</c:v>
                      </c:pt>
                      <c:pt idx="308">
                        <c:v>-2.0780200000000497E-4</c:v>
                      </c:pt>
                      <c:pt idx="309">
                        <c:v>-2.0937420000000188E-4</c:v>
                      </c:pt>
                      <c:pt idx="310">
                        <c:v>-2.1094640000000572E-4</c:v>
                      </c:pt>
                      <c:pt idx="311">
                        <c:v>-2.1547300000000335E-4</c:v>
                      </c:pt>
                      <c:pt idx="312">
                        <c:v>-2.1723520000000715E-4</c:v>
                      </c:pt>
                      <c:pt idx="313">
                        <c:v>-2.1042420000000187E-4</c:v>
                      </c:pt>
                      <c:pt idx="314">
                        <c:v>-2.1232860000000955E-4</c:v>
                      </c:pt>
                      <c:pt idx="315">
                        <c:v>-2.1542520000000716E-4</c:v>
                      </c:pt>
                      <c:pt idx="316">
                        <c:v>-2.1437520000000716E-4</c:v>
                      </c:pt>
                      <c:pt idx="317">
                        <c:v>-2.1747180000000478E-4</c:v>
                      </c:pt>
                      <c:pt idx="318">
                        <c:v>-2.1947620000000551E-4</c:v>
                      </c:pt>
                      <c:pt idx="319">
                        <c:v>-2.2075840000000934E-4</c:v>
                      </c:pt>
                      <c:pt idx="320">
                        <c:v>-2.1994620000000549E-4</c:v>
                      </c:pt>
                      <c:pt idx="321">
                        <c:v>-2.1914400000000168E-4</c:v>
                      </c:pt>
                      <c:pt idx="322">
                        <c:v>-2.1833180000000477E-4</c:v>
                      </c:pt>
                      <c:pt idx="323">
                        <c:v>-2.1881180000000479E-4</c:v>
                      </c:pt>
                      <c:pt idx="324">
                        <c:v>-2.2009400000000168E-4</c:v>
                      </c:pt>
                      <c:pt idx="325">
                        <c:v>-2.2061620000000552E-4</c:v>
                      </c:pt>
                      <c:pt idx="326">
                        <c:v>-2.2094840000000935E-4</c:v>
                      </c:pt>
                      <c:pt idx="327">
                        <c:v>-2.198984000000093E-4</c:v>
                      </c:pt>
                      <c:pt idx="328">
                        <c:v>-2.204306000000062E-4</c:v>
                      </c:pt>
                      <c:pt idx="329">
                        <c:v>-2.1680620000000549E-4</c:v>
                      </c:pt>
                      <c:pt idx="330">
                        <c:v>-2.1346180000000479E-4</c:v>
                      </c:pt>
                      <c:pt idx="331">
                        <c:v>-2.1236960000000786E-4</c:v>
                      </c:pt>
                      <c:pt idx="332">
                        <c:v>-2.1284960000000788E-4</c:v>
                      </c:pt>
                      <c:pt idx="333">
                        <c:v>-2.1432180000000478E-4</c:v>
                      </c:pt>
                      <c:pt idx="334">
                        <c:v>-2.1775620000000548E-4</c:v>
                      </c:pt>
                      <c:pt idx="335">
                        <c:v>-2.2257280000000313E-4</c:v>
                      </c:pt>
                      <c:pt idx="336">
                        <c:v>-2.2661940000000768E-4</c:v>
                      </c:pt>
                      <c:pt idx="337">
                        <c:v>-2.2357500000000694E-4</c:v>
                      </c:pt>
                      <c:pt idx="338">
                        <c:v>-2.1932840000000932E-4</c:v>
                      </c:pt>
                      <c:pt idx="339">
                        <c:v>-2.1509180000000476E-4</c:v>
                      </c:pt>
                      <c:pt idx="340">
                        <c:v>-2.1160520000000713E-4</c:v>
                      </c:pt>
                      <c:pt idx="341">
                        <c:v>-2.0860860000000952E-4</c:v>
                      </c:pt>
                      <c:pt idx="342">
                        <c:v>-2.1113080000000642E-4</c:v>
                      </c:pt>
                      <c:pt idx="343">
                        <c:v>-2.1513520000000715E-4</c:v>
                      </c:pt>
                      <c:pt idx="344">
                        <c:v>-2.1913960000000788E-4</c:v>
                      </c:pt>
                      <c:pt idx="345">
                        <c:v>-2.2523840000000935E-4</c:v>
                      </c:pt>
                      <c:pt idx="346">
                        <c:v>-2.3115720000000382E-4</c:v>
                      </c:pt>
                      <c:pt idx="347">
                        <c:v>-2.319172000000038E-4</c:v>
                      </c:pt>
                      <c:pt idx="348">
                        <c:v>-2.3148500000000696E-4</c:v>
                      </c:pt>
                      <c:pt idx="349">
                        <c:v>-2.3382720000000385E-4</c:v>
                      </c:pt>
                      <c:pt idx="350">
                        <c:v>-2.3191280000000312E-4</c:v>
                      </c:pt>
                      <c:pt idx="351">
                        <c:v>-2.2981840000000931E-4</c:v>
                      </c:pt>
                      <c:pt idx="352">
                        <c:v>-2.3029840000000933E-4</c:v>
                      </c:pt>
                      <c:pt idx="353">
                        <c:v>-2.3216060000000619E-4</c:v>
                      </c:pt>
                      <c:pt idx="354">
                        <c:v>-2.2925400000000165E-4</c:v>
                      </c:pt>
                      <c:pt idx="355">
                        <c:v>-2.3077400000000168E-4</c:v>
                      </c:pt>
                      <c:pt idx="356">
                        <c:v>-2.2953960000000786E-4</c:v>
                      </c:pt>
                      <c:pt idx="357">
                        <c:v>-2.2582080000000646E-4</c:v>
                      </c:pt>
                      <c:pt idx="358">
                        <c:v>-2.22202000000005E-4</c:v>
                      </c:pt>
                      <c:pt idx="359">
                        <c:v>-2.2133760000000427E-4</c:v>
                      </c:pt>
                      <c:pt idx="360">
                        <c:v>-2.2020320000000357E-4</c:v>
                      </c:pt>
                      <c:pt idx="361">
                        <c:v>-2.1905880000000976E-4</c:v>
                      </c:pt>
                      <c:pt idx="362">
                        <c:v>-2.2296320000000355E-4</c:v>
                      </c:pt>
                      <c:pt idx="363">
                        <c:v>-2.2786980000000809E-4</c:v>
                      </c:pt>
                      <c:pt idx="364">
                        <c:v>-2.312142000000019E-4</c:v>
                      </c:pt>
                      <c:pt idx="365">
                        <c:v>-2.3463860000000954E-4</c:v>
                      </c:pt>
                      <c:pt idx="366">
                        <c:v>-2.3826300000000331E-4</c:v>
                      </c:pt>
                      <c:pt idx="367">
                        <c:v>-2.4245740000000405E-4</c:v>
                      </c:pt>
                      <c:pt idx="368">
                        <c:v>-2.4055300000000332E-4</c:v>
                      </c:pt>
                      <c:pt idx="369">
                        <c:v>-2.3965080000000645E-4</c:v>
                      </c:pt>
                      <c:pt idx="370">
                        <c:v>-2.3864860000000952E-4</c:v>
                      </c:pt>
                      <c:pt idx="371">
                        <c:v>-2.374564000000057E-4</c:v>
                      </c:pt>
                      <c:pt idx="372">
                        <c:v>-2.3292980000000813E-4</c:v>
                      </c:pt>
                      <c:pt idx="373">
                        <c:v>-2.3054540000000737E-4</c:v>
                      </c:pt>
                      <c:pt idx="374">
                        <c:v>-2.2797100000000666E-4</c:v>
                      </c:pt>
                      <c:pt idx="375">
                        <c:v>-2.2539660000000595E-4</c:v>
                      </c:pt>
                      <c:pt idx="376">
                        <c:v>-2.1967780000000449E-4</c:v>
                      </c:pt>
                      <c:pt idx="377">
                        <c:v>-2.1948780000000448E-4</c:v>
                      </c:pt>
                      <c:pt idx="378">
                        <c:v>-2.1910780000000452E-4</c:v>
                      </c:pt>
                      <c:pt idx="379">
                        <c:v>-2.1900780000000451E-4</c:v>
                      </c:pt>
                      <c:pt idx="380">
                        <c:v>-2.1891780000000451E-4</c:v>
                      </c:pt>
                      <c:pt idx="381">
                        <c:v>-2.2058000000000136E-4</c:v>
                      </c:pt>
                      <c:pt idx="382">
                        <c:v>-2.2501660000000593E-4</c:v>
                      </c:pt>
                      <c:pt idx="383">
                        <c:v>-2.2411440000000906E-4</c:v>
                      </c:pt>
                      <c:pt idx="384">
                        <c:v>-2.2449440000000902E-4</c:v>
                      </c:pt>
                      <c:pt idx="385">
                        <c:v>-2.2563440000000906E-4</c:v>
                      </c:pt>
                      <c:pt idx="386">
                        <c:v>-2.2540220000000523E-4</c:v>
                      </c:pt>
                      <c:pt idx="387">
                        <c:v>-2.1805900000000306E-4</c:v>
                      </c:pt>
                      <c:pt idx="388">
                        <c:v>-2.1624460000000927E-4</c:v>
                      </c:pt>
                      <c:pt idx="389">
                        <c:v>-2.1977900000000306E-4</c:v>
                      </c:pt>
                      <c:pt idx="390">
                        <c:v>-2.2282340000000377E-4</c:v>
                      </c:pt>
                      <c:pt idx="391">
                        <c:v>-2.2211120000000689E-4</c:v>
                      </c:pt>
                      <c:pt idx="392">
                        <c:v>-2.2444340000000377E-4</c:v>
                      </c:pt>
                      <c:pt idx="393">
                        <c:v>-2.279778000000045E-4</c:v>
                      </c:pt>
                      <c:pt idx="394">
                        <c:v>-2.2469120000000688E-4</c:v>
                      </c:pt>
                      <c:pt idx="395">
                        <c:v>-2.2111460000000927E-4</c:v>
                      </c:pt>
                      <c:pt idx="396">
                        <c:v>-2.2258680000000617E-4</c:v>
                      </c:pt>
                      <c:pt idx="397">
                        <c:v>-2.2396900000000306E-4</c:v>
                      </c:pt>
                      <c:pt idx="398">
                        <c:v>-2.2602120000000687E-4</c:v>
                      </c:pt>
                      <c:pt idx="399">
                        <c:v>-2.2520900000000304E-4</c:v>
                      </c:pt>
                      <c:pt idx="400">
                        <c:v>-2.2717120000000687E-4</c:v>
                      </c:pt>
                      <c:pt idx="401">
                        <c:v>-2.2802120000000689E-4</c:v>
                      </c:pt>
                      <c:pt idx="402">
                        <c:v>-2.3036340000000377E-4</c:v>
                      </c:pt>
                      <c:pt idx="403">
                        <c:v>-2.3064340000000376E-4</c:v>
                      </c:pt>
                      <c:pt idx="404">
                        <c:v>-2.336978000000045E-4</c:v>
                      </c:pt>
                      <c:pt idx="405">
                        <c:v>-2.3537000000000137E-4</c:v>
                      </c:pt>
                      <c:pt idx="406">
                        <c:v>-2.3407780000000449E-4</c:v>
                      </c:pt>
                      <c:pt idx="407">
                        <c:v>-2.3131340000000377E-4</c:v>
                      </c:pt>
                      <c:pt idx="408">
                        <c:v>-2.2716680000000615E-4</c:v>
                      </c:pt>
                      <c:pt idx="409">
                        <c:v>-2.2163800000000471E-4</c:v>
                      </c:pt>
                      <c:pt idx="410">
                        <c:v>-2.1868360000000401E-4</c:v>
                      </c:pt>
                      <c:pt idx="411">
                        <c:v>-2.1830360000000399E-4</c:v>
                      </c:pt>
                      <c:pt idx="412">
                        <c:v>-2.17543600000004E-4</c:v>
                      </c:pt>
                      <c:pt idx="413">
                        <c:v>-2.188780000000047E-4</c:v>
                      </c:pt>
                      <c:pt idx="414">
                        <c:v>-2.2130460000000928E-4</c:v>
                      </c:pt>
                      <c:pt idx="415">
                        <c:v>-2.2096680000000617E-4</c:v>
                      </c:pt>
                      <c:pt idx="416">
                        <c:v>-2.2082900000000306E-4</c:v>
                      </c:pt>
                      <c:pt idx="417">
                        <c:v>-2.2244340000000378E-4</c:v>
                      </c:pt>
                      <c:pt idx="418">
                        <c:v>-2.2196340000000378E-4</c:v>
                      </c:pt>
                      <c:pt idx="419">
                        <c:v>-2.231556000000076E-4</c:v>
                      </c:pt>
                      <c:pt idx="420">
                        <c:v>-2.2287560000000761E-4</c:v>
                      </c:pt>
                      <c:pt idx="421">
                        <c:v>-2.2120340000000377E-4</c:v>
                      </c:pt>
                      <c:pt idx="422">
                        <c:v>-2.2249560000000759E-4</c:v>
                      </c:pt>
                      <c:pt idx="423">
                        <c:v>-2.2329780000000449E-4</c:v>
                      </c:pt>
                      <c:pt idx="424">
                        <c:v>-2.225378000000045E-4</c:v>
                      </c:pt>
                      <c:pt idx="425">
                        <c:v>-2.2425220000000523E-4</c:v>
                      </c:pt>
                      <c:pt idx="426">
                        <c:v>-2.2458440000000903E-4</c:v>
                      </c:pt>
                      <c:pt idx="427">
                        <c:v>-2.2325440000000907E-4</c:v>
                      </c:pt>
                      <c:pt idx="428">
                        <c:v>-2.2163440000000904E-4</c:v>
                      </c:pt>
                      <c:pt idx="429">
                        <c:v>-2.2129660000000595E-4</c:v>
                      </c:pt>
                      <c:pt idx="430">
                        <c:v>-2.1877440000000906E-4</c:v>
                      </c:pt>
                      <c:pt idx="431">
                        <c:v>-2.1714440000000903E-4</c:v>
                      </c:pt>
                      <c:pt idx="432">
                        <c:v>-2.1424220000000523E-4</c:v>
                      </c:pt>
                      <c:pt idx="433">
                        <c:v>-2.1309220000000523E-4</c:v>
                      </c:pt>
                      <c:pt idx="434">
                        <c:v>-2.107600000000014E-4</c:v>
                      </c:pt>
                      <c:pt idx="435">
                        <c:v>-2.096200000000014E-4</c:v>
                      </c:pt>
                      <c:pt idx="436">
                        <c:v>-2.0876000000000141E-4</c:v>
                      </c:pt>
                      <c:pt idx="437">
                        <c:v>-2.0880220000000523E-4</c:v>
                      </c:pt>
                      <c:pt idx="438">
                        <c:v>-2.0913440000000906E-4</c:v>
                      </c:pt>
                      <c:pt idx="439">
                        <c:v>-2.0946660000000595E-4</c:v>
                      </c:pt>
                      <c:pt idx="440">
                        <c:v>-2.0999880000000979E-4</c:v>
                      </c:pt>
                      <c:pt idx="441">
                        <c:v>-2.0865880000000978E-4</c:v>
                      </c:pt>
                      <c:pt idx="442">
                        <c:v>-2.1156540000000738E-4</c:v>
                      </c:pt>
                      <c:pt idx="443">
                        <c:v>-2.1595420000000188E-4</c:v>
                      </c:pt>
                      <c:pt idx="444">
                        <c:v>-2.2014300000000332E-4</c:v>
                      </c:pt>
                      <c:pt idx="445">
                        <c:v>-2.2534400000000167E-4</c:v>
                      </c:pt>
                      <c:pt idx="446">
                        <c:v>-2.2896280000000313E-4</c:v>
                      </c:pt>
                      <c:pt idx="447">
                        <c:v>-2.2843500000000692E-4</c:v>
                      </c:pt>
                      <c:pt idx="448">
                        <c:v>-2.2614500000000696E-4</c:v>
                      </c:pt>
                      <c:pt idx="449">
                        <c:v>-2.2385500000000696E-4</c:v>
                      </c:pt>
                      <c:pt idx="450">
                        <c:v>-2.2195500000000696E-4</c:v>
                      </c:pt>
                      <c:pt idx="451">
                        <c:v>-2.1952280000000314E-4</c:v>
                      </c:pt>
                      <c:pt idx="452">
                        <c:v>-2.188528000000031E-4</c:v>
                      </c:pt>
                      <c:pt idx="453">
                        <c:v>-2.171806000000062E-4</c:v>
                      </c:pt>
                      <c:pt idx="454">
                        <c:v>-2.1828280000000313E-4</c:v>
                      </c:pt>
                      <c:pt idx="455">
                        <c:v>-2.2156940000000764E-4</c:v>
                      </c:pt>
                      <c:pt idx="456">
                        <c:v>-2.2280380000000145E-4</c:v>
                      </c:pt>
                      <c:pt idx="457">
                        <c:v>-2.2266600000000526E-4</c:v>
                      </c:pt>
                      <c:pt idx="458">
                        <c:v>-2.2390040000000601E-4</c:v>
                      </c:pt>
                      <c:pt idx="459">
                        <c:v>-2.240426000000029E-4</c:v>
                      </c:pt>
                      <c:pt idx="460">
                        <c:v>-2.2199040000000597E-4</c:v>
                      </c:pt>
                      <c:pt idx="461">
                        <c:v>-2.1622380000000144E-4</c:v>
                      </c:pt>
                      <c:pt idx="462">
                        <c:v>-2.1322160000000458E-4</c:v>
                      </c:pt>
                      <c:pt idx="463">
                        <c:v>-2.0854720000000382E-4</c:v>
                      </c:pt>
                      <c:pt idx="464">
                        <c:v>-2.0269060000000622E-4</c:v>
                      </c:pt>
                      <c:pt idx="465">
                        <c:v>-1.9682400000000169E-4</c:v>
                      </c:pt>
                      <c:pt idx="466">
                        <c:v>-1.9949840000000935E-4</c:v>
                      </c:pt>
                      <c:pt idx="467">
                        <c:v>-2.0216280000000313E-4</c:v>
                      </c:pt>
                      <c:pt idx="468">
                        <c:v>-2.0649940000000769E-4</c:v>
                      </c:pt>
                      <c:pt idx="469">
                        <c:v>-2.1045600000000529E-4</c:v>
                      </c:pt>
                      <c:pt idx="470">
                        <c:v>-2.1422260000000288E-4</c:v>
                      </c:pt>
                      <c:pt idx="471">
                        <c:v>-2.1403260000000287E-4</c:v>
                      </c:pt>
                      <c:pt idx="472">
                        <c:v>-2.1384260000000286E-4</c:v>
                      </c:pt>
                      <c:pt idx="473">
                        <c:v>-2.1274040000000599E-4</c:v>
                      </c:pt>
                      <c:pt idx="474">
                        <c:v>-2.1322040000000601E-4</c:v>
                      </c:pt>
                      <c:pt idx="475">
                        <c:v>-2.125082000000091E-4</c:v>
                      </c:pt>
                      <c:pt idx="476">
                        <c:v>-2.0993380000000145E-4</c:v>
                      </c:pt>
                      <c:pt idx="477">
                        <c:v>-2.0826160000000455E-4</c:v>
                      </c:pt>
                      <c:pt idx="478">
                        <c:v>-2.0473720000000384E-4</c:v>
                      </c:pt>
                      <c:pt idx="479">
                        <c:v>-2.0230500000000695E-4</c:v>
                      </c:pt>
                      <c:pt idx="480">
                        <c:v>-2.0401940000000767E-4</c:v>
                      </c:pt>
                      <c:pt idx="481">
                        <c:v>-2.0602380000000147E-4</c:v>
                      </c:pt>
                      <c:pt idx="482">
                        <c:v>-2.1036040000000598E-4</c:v>
                      </c:pt>
                      <c:pt idx="483">
                        <c:v>-2.1212260000000289E-4</c:v>
                      </c:pt>
                      <c:pt idx="484">
                        <c:v>-2.156470000000036E-4</c:v>
                      </c:pt>
                      <c:pt idx="485">
                        <c:v>-2.1503480000000674E-4</c:v>
                      </c:pt>
                      <c:pt idx="486">
                        <c:v>-2.1274040000000599E-4</c:v>
                      </c:pt>
                      <c:pt idx="487">
                        <c:v>-2.0812380000000146E-4</c:v>
                      </c:pt>
                      <c:pt idx="488">
                        <c:v>-2.0607160000000454E-4</c:v>
                      </c:pt>
                      <c:pt idx="489">
                        <c:v>-2.0807600000000528E-4</c:v>
                      </c:pt>
                      <c:pt idx="490">
                        <c:v>-2.0511160000000455E-4</c:v>
                      </c:pt>
                      <c:pt idx="491">
                        <c:v>-2.0659380000000144E-4</c:v>
                      </c:pt>
                      <c:pt idx="492">
                        <c:v>-2.0745380000000143E-4</c:v>
                      </c:pt>
                      <c:pt idx="493">
                        <c:v>-2.0683160000000453E-4</c:v>
                      </c:pt>
                      <c:pt idx="494">
                        <c:v>-2.0206280000000312E-4</c:v>
                      </c:pt>
                      <c:pt idx="495">
                        <c:v>-2.0187280000000311E-4</c:v>
                      </c:pt>
                      <c:pt idx="496">
                        <c:v>-1.9891840000000932E-4</c:v>
                      </c:pt>
                      <c:pt idx="497">
                        <c:v>-1.989706000000062E-4</c:v>
                      </c:pt>
                      <c:pt idx="498">
                        <c:v>-1.984428000000031E-4</c:v>
                      </c:pt>
                      <c:pt idx="499">
                        <c:v>-1.9763500000000693E-4</c:v>
                      </c:pt>
                      <c:pt idx="500">
                        <c:v>-1.9553500000000693E-4</c:v>
                      </c:pt>
                      <c:pt idx="501">
                        <c:v>-1.9462720000000381E-4</c:v>
                      </c:pt>
                      <c:pt idx="502">
                        <c:v>-1.9596160000000457E-4</c:v>
                      </c:pt>
                      <c:pt idx="503">
                        <c:v>-1.9748600000000528E-4</c:v>
                      </c:pt>
                      <c:pt idx="504">
                        <c:v>-1.9853040000000598E-4</c:v>
                      </c:pt>
                      <c:pt idx="505">
                        <c:v>-2.0048700000000358E-4</c:v>
                      </c:pt>
                      <c:pt idx="506">
                        <c:v>-1.9976920000000742E-4</c:v>
                      </c:pt>
                      <c:pt idx="507">
                        <c:v>-1.9829140000000433E-4</c:v>
                      </c:pt>
                      <c:pt idx="508">
                        <c:v>-1.9710360000000819E-4</c:v>
                      </c:pt>
                      <c:pt idx="509">
                        <c:v>-1.9657580000000504E-4</c:v>
                      </c:pt>
                      <c:pt idx="510">
                        <c:v>-1.9671800000000192E-4</c:v>
                      </c:pt>
                      <c:pt idx="511">
                        <c:v>-1.9676020000000579E-4</c:v>
                      </c:pt>
                      <c:pt idx="512">
                        <c:v>-1.9495020000000576E-4</c:v>
                      </c:pt>
                      <c:pt idx="513">
                        <c:v>-1.925702000000058E-4</c:v>
                      </c:pt>
                      <c:pt idx="514">
                        <c:v>-1.9028020000000579E-4</c:v>
                      </c:pt>
                      <c:pt idx="515">
                        <c:v>-1.8808020000000579E-4</c:v>
                      </c:pt>
                      <c:pt idx="516">
                        <c:v>-1.8936680000000337E-4</c:v>
                      </c:pt>
                      <c:pt idx="517">
                        <c:v>-1.9299560000000482E-4</c:v>
                      </c:pt>
                      <c:pt idx="518">
                        <c:v>-1.9513220000000938E-4</c:v>
                      </c:pt>
                      <c:pt idx="519">
                        <c:v>-1.9423440000000626E-4</c:v>
                      </c:pt>
                      <c:pt idx="520">
                        <c:v>-1.9609100000000387E-4</c:v>
                      </c:pt>
                      <c:pt idx="521">
                        <c:v>-1.946610000000039E-4</c:v>
                      </c:pt>
                      <c:pt idx="522">
                        <c:v>-1.9164880000000699E-4</c:v>
                      </c:pt>
                      <c:pt idx="523">
                        <c:v>-1.8902660000000315E-4</c:v>
                      </c:pt>
                      <c:pt idx="524">
                        <c:v>-1.9203320000000769E-4</c:v>
                      </c:pt>
                      <c:pt idx="525">
                        <c:v>-1.9050320000000773E-4</c:v>
                      </c:pt>
                      <c:pt idx="526">
                        <c:v>-1.8869320000000774E-4</c:v>
                      </c:pt>
                      <c:pt idx="527">
                        <c:v>-1.8726320000000772E-4</c:v>
                      </c:pt>
                      <c:pt idx="528">
                        <c:v>-1.8612320000000772E-4</c:v>
                      </c:pt>
                      <c:pt idx="529">
                        <c:v>-1.8359100000000389E-4</c:v>
                      </c:pt>
                      <c:pt idx="530">
                        <c:v>-1.8402320000000772E-4</c:v>
                      </c:pt>
                      <c:pt idx="531">
                        <c:v>-1.8230320000000774E-4</c:v>
                      </c:pt>
                      <c:pt idx="532">
                        <c:v>-1.834476000000015E-4</c:v>
                      </c:pt>
                      <c:pt idx="533">
                        <c:v>-1.8440200000000918E-4</c:v>
                      </c:pt>
                      <c:pt idx="534">
                        <c:v>-1.8535640000000292E-4</c:v>
                      </c:pt>
                      <c:pt idx="535">
                        <c:v>-1.8396860000000678E-4</c:v>
                      </c:pt>
                      <c:pt idx="536">
                        <c:v>-1.8435300000000748E-4</c:v>
                      </c:pt>
                      <c:pt idx="537">
                        <c:v>-1.830652000000044E-4</c:v>
                      </c:pt>
                      <c:pt idx="538">
                        <c:v>-1.7910300000000749E-4</c:v>
                      </c:pt>
                      <c:pt idx="539">
                        <c:v>-1.8076960000000509E-4</c:v>
                      </c:pt>
                      <c:pt idx="540">
                        <c:v>-1.7819960000000512E-4</c:v>
                      </c:pt>
                      <c:pt idx="541">
                        <c:v>-1.7986620000000965E-4</c:v>
                      </c:pt>
                      <c:pt idx="542">
                        <c:v>-1.83817200000008E-4</c:v>
                      </c:pt>
                      <c:pt idx="543">
                        <c:v>-1.8868040000000322E-4</c:v>
                      </c:pt>
                      <c:pt idx="544">
                        <c:v>-1.8781480000000397E-4</c:v>
                      </c:pt>
                      <c:pt idx="545">
                        <c:v>-1.9511020000000302E-4</c:v>
                      </c:pt>
                      <c:pt idx="546">
                        <c:v>-1.9411240000000683E-4</c:v>
                      </c:pt>
                      <c:pt idx="547">
                        <c:v>-1.9387460000000375E-4</c:v>
                      </c:pt>
                      <c:pt idx="548">
                        <c:v>-1.89390200000003E-4</c:v>
                      </c:pt>
                      <c:pt idx="549">
                        <c:v>-1.8628800000000613E-4</c:v>
                      </c:pt>
                      <c:pt idx="550">
                        <c:v>-1.8557020000000302E-4</c:v>
                      </c:pt>
                      <c:pt idx="551">
                        <c:v>-1.8514240000000681E-4</c:v>
                      </c:pt>
                      <c:pt idx="552">
                        <c:v>-1.8542680000000757E-4</c:v>
                      </c:pt>
                      <c:pt idx="553">
                        <c:v>-1.901478000000059E-4</c:v>
                      </c:pt>
                      <c:pt idx="554">
                        <c:v>-1.9133440000000348E-4</c:v>
                      </c:pt>
                      <c:pt idx="555">
                        <c:v>-1.8866440000000351E-4</c:v>
                      </c:pt>
                      <c:pt idx="556">
                        <c:v>-1.9181320000000493E-4</c:v>
                      </c:pt>
                      <c:pt idx="557">
                        <c:v>-1.9033540000000184E-4</c:v>
                      </c:pt>
                      <c:pt idx="558">
                        <c:v>-1.8628320000000493E-4</c:v>
                      </c:pt>
                      <c:pt idx="559">
                        <c:v>-1.8742760000000567E-4</c:v>
                      </c:pt>
                      <c:pt idx="560">
                        <c:v>-1.8975420000000331E-4</c:v>
                      </c:pt>
                      <c:pt idx="561">
                        <c:v>-1.8913640000000709E-4</c:v>
                      </c:pt>
                      <c:pt idx="562">
                        <c:v>-1.922330000000047E-4</c:v>
                      </c:pt>
                      <c:pt idx="563">
                        <c:v>-1.9113520000000163E-4</c:v>
                      </c:pt>
                      <c:pt idx="564">
                        <c:v>-1.9113960000000926E-4</c:v>
                      </c:pt>
                      <c:pt idx="565">
                        <c:v>-1.8956180000000616E-4</c:v>
                      </c:pt>
                      <c:pt idx="566">
                        <c:v>-1.8474960000000926E-4</c:v>
                      </c:pt>
                      <c:pt idx="567">
                        <c:v>-1.8360400000000306E-4</c:v>
                      </c:pt>
                      <c:pt idx="568">
                        <c:v>-1.8416840000000378E-4</c:v>
                      </c:pt>
                      <c:pt idx="569">
                        <c:v>-1.8365060000000762E-4</c:v>
                      </c:pt>
                      <c:pt idx="570">
                        <c:v>-1.824528000000045E-4</c:v>
                      </c:pt>
                      <c:pt idx="571">
                        <c:v>-1.8173500000000139E-4</c:v>
                      </c:pt>
                      <c:pt idx="572">
                        <c:v>-1.7754060000000759E-4</c:v>
                      </c:pt>
                      <c:pt idx="573">
                        <c:v>-1.7444840000000378E-4</c:v>
                      </c:pt>
                      <c:pt idx="574">
                        <c:v>-1.6939400000000305E-4</c:v>
                      </c:pt>
                      <c:pt idx="575">
                        <c:v>-1.6538960000000926E-4</c:v>
                      </c:pt>
                      <c:pt idx="576">
                        <c:v>-1.615752000000016E-4</c:v>
                      </c:pt>
                      <c:pt idx="577">
                        <c:v>-1.5914300000000471E-4</c:v>
                      </c:pt>
                      <c:pt idx="578">
                        <c:v>-1.6123740000000545E-4</c:v>
                      </c:pt>
                      <c:pt idx="579">
                        <c:v>-1.6519400000000305E-4</c:v>
                      </c:pt>
                      <c:pt idx="580">
                        <c:v>-1.692506000000076E-4</c:v>
                      </c:pt>
                      <c:pt idx="581">
                        <c:v>-1.7530160000000595E-4</c:v>
                      </c:pt>
                      <c:pt idx="582">
                        <c:v>-1.7978040000000739E-4</c:v>
                      </c:pt>
                      <c:pt idx="583">
                        <c:v>-1.7982260000000427E-4</c:v>
                      </c:pt>
                      <c:pt idx="584">
                        <c:v>-1.7792260000000428E-4</c:v>
                      </c:pt>
                      <c:pt idx="585">
                        <c:v>-1.7434040000000739E-4</c:v>
                      </c:pt>
                      <c:pt idx="586">
                        <c:v>-1.7215040000000738E-4</c:v>
                      </c:pt>
                      <c:pt idx="587">
                        <c:v>-1.6866820000000356E-4</c:v>
                      </c:pt>
                      <c:pt idx="588">
                        <c:v>-1.6685820000000357E-4</c:v>
                      </c:pt>
                      <c:pt idx="589">
                        <c:v>-1.6838260000000429E-4</c:v>
                      </c:pt>
                      <c:pt idx="590">
                        <c:v>-1.6676260000000431E-4</c:v>
                      </c:pt>
                      <c:pt idx="591">
                        <c:v>-1.6485260000000427E-4</c:v>
                      </c:pt>
                      <c:pt idx="592">
                        <c:v>-1.6147040000000738E-4</c:v>
                      </c:pt>
                      <c:pt idx="593">
                        <c:v>-1.5603600000000664E-4</c:v>
                      </c:pt>
                      <c:pt idx="594">
                        <c:v>-1.4773720000000527E-4</c:v>
                      </c:pt>
                      <c:pt idx="595">
                        <c:v>-1.4154280000000454E-4</c:v>
                      </c:pt>
                      <c:pt idx="596">
                        <c:v>-1.460638000000098E-4</c:v>
                      </c:pt>
                      <c:pt idx="597">
                        <c:v>-1.5130700000000503E-4</c:v>
                      </c:pt>
                      <c:pt idx="598">
                        <c:v>-1.5860240000000402E-4</c:v>
                      </c:pt>
                      <c:pt idx="599">
                        <c:v>-1.6450560000000618E-4</c:v>
                      </c:pt>
                      <c:pt idx="600">
                        <c:v>-1.714688000000015E-4</c:v>
                      </c:pt>
                      <c:pt idx="601">
                        <c:v>-1.6598220000000382E-4</c:v>
                      </c:pt>
                      <c:pt idx="602">
                        <c:v>-1.6012560000000628E-4</c:v>
                      </c:pt>
                      <c:pt idx="603">
                        <c:v>-1.570234000000093E-4</c:v>
                      </c:pt>
                      <c:pt idx="604">
                        <c:v>-1.5345120000000547E-4</c:v>
                      </c:pt>
                      <c:pt idx="605">
                        <c:v>-1.5292340000000937E-4</c:v>
                      </c:pt>
                      <c:pt idx="606">
                        <c:v>-1.5626220000000387E-4</c:v>
                      </c:pt>
                      <c:pt idx="607">
                        <c:v>-1.6026100000000529E-4</c:v>
                      </c:pt>
                      <c:pt idx="608">
                        <c:v>-1.6287760000000288E-4</c:v>
                      </c:pt>
                      <c:pt idx="609">
                        <c:v>-1.6726640000000437E-4</c:v>
                      </c:pt>
                      <c:pt idx="610">
                        <c:v>-1.6870080000000508E-4</c:v>
                      </c:pt>
                      <c:pt idx="611">
                        <c:v>-1.6497640000000431E-4</c:v>
                      </c:pt>
                      <c:pt idx="612">
                        <c:v>-1.6025980000000672E-4</c:v>
                      </c:pt>
                      <c:pt idx="613">
                        <c:v>-1.5763760000000288E-4</c:v>
                      </c:pt>
                      <c:pt idx="614">
                        <c:v>-1.5334320000000908E-4</c:v>
                      </c:pt>
                      <c:pt idx="615">
                        <c:v>-1.4648440000000762E-4</c:v>
                      </c:pt>
                      <c:pt idx="616">
                        <c:v>-1.448644000000077E-4</c:v>
                      </c:pt>
                      <c:pt idx="617">
                        <c:v>-1.4739100000000528E-4</c:v>
                      </c:pt>
                      <c:pt idx="618">
                        <c:v>-1.4643100000000524E-4</c:v>
                      </c:pt>
                      <c:pt idx="619">
                        <c:v>-1.4418880000000142E-4</c:v>
                      </c:pt>
                      <c:pt idx="620">
                        <c:v>-1.4472100000000531E-4</c:v>
                      </c:pt>
                      <c:pt idx="621">
                        <c:v>-1.4405100000000528E-4</c:v>
                      </c:pt>
                      <c:pt idx="622">
                        <c:v>-1.4080660000000459E-4</c:v>
                      </c:pt>
                      <c:pt idx="623">
                        <c:v>-1.4447320000000906E-4</c:v>
                      </c:pt>
                      <c:pt idx="624">
                        <c:v>-1.4861980000000668E-4</c:v>
                      </c:pt>
                      <c:pt idx="625">
                        <c:v>-1.5219640000000432E-4</c:v>
                      </c:pt>
                      <c:pt idx="626">
                        <c:v>-1.5715520000000578E-4</c:v>
                      </c:pt>
                      <c:pt idx="627">
                        <c:v>-1.6211400000000725E-4</c:v>
                      </c:pt>
                      <c:pt idx="628">
                        <c:v>-1.6154400000000727E-4</c:v>
                      </c:pt>
                      <c:pt idx="629">
                        <c:v>-1.5958180000000342E-4</c:v>
                      </c:pt>
                      <c:pt idx="630">
                        <c:v>-1.5672740000000963E-4</c:v>
                      </c:pt>
                      <c:pt idx="631">
                        <c:v>-1.5339300000000199E-4</c:v>
                      </c:pt>
                      <c:pt idx="632">
                        <c:v>-1.5004860000000818E-4</c:v>
                      </c:pt>
                      <c:pt idx="633">
                        <c:v>-1.4671420000000749E-4</c:v>
                      </c:pt>
                      <c:pt idx="634">
                        <c:v>-1.461442000000074E-4</c:v>
                      </c:pt>
                      <c:pt idx="635">
                        <c:v>-1.5019080000000507E-4</c:v>
                      </c:pt>
                      <c:pt idx="636">
                        <c:v>-1.5334520000000575E-4</c:v>
                      </c:pt>
                      <c:pt idx="637">
                        <c:v>-1.5758180000000337E-4</c:v>
                      </c:pt>
                      <c:pt idx="638">
                        <c:v>-1.5629960000000654E-4</c:v>
                      </c:pt>
                      <c:pt idx="639">
                        <c:v>-1.5500740000000965E-4</c:v>
                      </c:pt>
                      <c:pt idx="640">
                        <c:v>-1.5048080000000508E-4</c:v>
                      </c:pt>
                      <c:pt idx="641">
                        <c:v>-1.4595420000000745E-4</c:v>
                      </c:pt>
                      <c:pt idx="642">
                        <c:v>-1.4104760000000285E-4</c:v>
                      </c:pt>
                      <c:pt idx="643">
                        <c:v>-1.416598000000067E-4</c:v>
                      </c:pt>
                      <c:pt idx="644">
                        <c:v>-1.4089980000000677E-4</c:v>
                      </c:pt>
                      <c:pt idx="645">
                        <c:v>-1.4161200000000363E-4</c:v>
                      </c:pt>
                      <c:pt idx="646">
                        <c:v>-1.4323640000000429E-4</c:v>
                      </c:pt>
                      <c:pt idx="647">
                        <c:v>-1.4828520000000577E-4</c:v>
                      </c:pt>
                      <c:pt idx="648">
                        <c:v>-1.5333400000000724E-4</c:v>
                      </c:pt>
                      <c:pt idx="649">
                        <c:v>-1.5820280000000176E-4</c:v>
                      </c:pt>
                      <c:pt idx="650">
                        <c:v>-1.6406380000000699E-4</c:v>
                      </c:pt>
                      <c:pt idx="651">
                        <c:v>-1.6429600000000388E-4</c:v>
                      </c:pt>
                      <c:pt idx="652">
                        <c:v>-1.6001160000000318E-4</c:v>
                      </c:pt>
                      <c:pt idx="653">
                        <c:v>-1.5571720000000938E-4</c:v>
                      </c:pt>
                      <c:pt idx="654">
                        <c:v>-1.4928060000000487E-4</c:v>
                      </c:pt>
                      <c:pt idx="655">
                        <c:v>-1.4313400000000721E-4</c:v>
                      </c:pt>
                      <c:pt idx="656">
                        <c:v>-1.4170400000000725E-4</c:v>
                      </c:pt>
                      <c:pt idx="657">
                        <c:v>-1.4341840000000792E-4</c:v>
                      </c:pt>
                      <c:pt idx="658">
                        <c:v>-1.4217840000000791E-4</c:v>
                      </c:pt>
                      <c:pt idx="659">
                        <c:v>-1.4879940000000634E-4</c:v>
                      </c:pt>
                      <c:pt idx="660">
                        <c:v>-1.5356820000000774E-4</c:v>
                      </c:pt>
                      <c:pt idx="661">
                        <c:v>-1.5833700000000915E-4</c:v>
                      </c:pt>
                      <c:pt idx="662">
                        <c:v>-1.5766700000000922E-4</c:v>
                      </c:pt>
                      <c:pt idx="663">
                        <c:v>-1.587592000000061E-4</c:v>
                      </c:pt>
                      <c:pt idx="664">
                        <c:v>-1.5552480000000535E-4</c:v>
                      </c:pt>
                      <c:pt idx="665">
                        <c:v>-1.5027600000000387E-4</c:v>
                      </c:pt>
                      <c:pt idx="666">
                        <c:v>-1.4780160000000316E-4</c:v>
                      </c:pt>
                      <c:pt idx="667">
                        <c:v>-1.4809160000000317E-4</c:v>
                      </c:pt>
                      <c:pt idx="668">
                        <c:v>-1.4790160000000322E-4</c:v>
                      </c:pt>
                      <c:pt idx="669">
                        <c:v>-1.4651940000000633E-4</c:v>
                      </c:pt>
                      <c:pt idx="670">
                        <c:v>-1.4770160000000321E-4</c:v>
                      </c:pt>
                      <c:pt idx="671">
                        <c:v>-1.4732160000000319E-4</c:v>
                      </c:pt>
                      <c:pt idx="672">
                        <c:v>-1.48233800000007E-4</c:v>
                      </c:pt>
                      <c:pt idx="673">
                        <c:v>-1.4932600000000388E-4</c:v>
                      </c:pt>
                      <c:pt idx="674">
                        <c:v>-1.4765380000000697E-4</c:v>
                      </c:pt>
                      <c:pt idx="675">
                        <c:v>-1.4737380000000701E-4</c:v>
                      </c:pt>
                      <c:pt idx="676">
                        <c:v>-1.4589160000000323E-4</c:v>
                      </c:pt>
                      <c:pt idx="677">
                        <c:v>-1.4303720000000944E-4</c:v>
                      </c:pt>
                      <c:pt idx="678">
                        <c:v>-1.4165500000000561E-4</c:v>
                      </c:pt>
                      <c:pt idx="679">
                        <c:v>-1.4069500000000556E-4</c:v>
                      </c:pt>
                      <c:pt idx="680">
                        <c:v>-1.3788280000000177E-4</c:v>
                      </c:pt>
                      <c:pt idx="681">
                        <c:v>-1.3588280000000172E-4</c:v>
                      </c:pt>
                      <c:pt idx="682">
                        <c:v>-1.3526500000000561E-4</c:v>
                      </c:pt>
                      <c:pt idx="683">
                        <c:v>-1.3188280000000173E-4</c:v>
                      </c:pt>
                      <c:pt idx="684">
                        <c:v>-1.2926060000000483E-4</c:v>
                      </c:pt>
                      <c:pt idx="685">
                        <c:v>-1.2782060000000482E-4</c:v>
                      </c:pt>
                      <c:pt idx="686">
                        <c:v>-1.2491840000000796E-4</c:v>
                      </c:pt>
                      <c:pt idx="687">
                        <c:v>-1.2606280000000171E-4</c:v>
                      </c:pt>
                      <c:pt idx="688">
                        <c:v>-1.2720720000000934E-4</c:v>
                      </c:pt>
                      <c:pt idx="689">
                        <c:v>-1.2854160000000316E-4</c:v>
                      </c:pt>
                      <c:pt idx="690">
                        <c:v>-1.3125820000000775E-4</c:v>
                      </c:pt>
                      <c:pt idx="691">
                        <c:v>-1.3316260000000154E-4</c:v>
                      </c:pt>
                      <c:pt idx="692">
                        <c:v>-1.3745140000000298E-4</c:v>
                      </c:pt>
                      <c:pt idx="693">
                        <c:v>-1.4155020000000435E-4</c:v>
                      </c:pt>
                      <c:pt idx="694">
                        <c:v>-1.4150240000000822E-4</c:v>
                      </c:pt>
                      <c:pt idx="695">
                        <c:v>-1.4045240000000827E-4</c:v>
                      </c:pt>
                      <c:pt idx="696">
                        <c:v>-1.4087460000000512E-4</c:v>
                      </c:pt>
                      <c:pt idx="697">
                        <c:v>-1.3596800000000746E-4</c:v>
                      </c:pt>
                      <c:pt idx="698">
                        <c:v>-1.3077140000000297E-4</c:v>
                      </c:pt>
                      <c:pt idx="699">
                        <c:v>-1.2972140000000291E-4</c:v>
                      </c:pt>
                      <c:pt idx="700">
                        <c:v>-1.3162580000000365E-4</c:v>
                      </c:pt>
                      <c:pt idx="701">
                        <c:v>-1.3215800000000754E-4</c:v>
                      </c:pt>
                      <c:pt idx="702">
                        <c:v>-1.3148800000000751E-4</c:v>
                      </c:pt>
                      <c:pt idx="703">
                        <c:v>-1.3163020000000439E-4</c:v>
                      </c:pt>
                      <c:pt idx="704">
                        <c:v>-1.3029020000000443E-4</c:v>
                      </c:pt>
                      <c:pt idx="705">
                        <c:v>-1.2543580000000366E-4</c:v>
                      </c:pt>
                      <c:pt idx="706">
                        <c:v>-1.2195360000000677E-4</c:v>
                      </c:pt>
                      <c:pt idx="707">
                        <c:v>-1.193736000000068E-4</c:v>
                      </c:pt>
                      <c:pt idx="708">
                        <c:v>-1.2181020000000438E-4</c:v>
                      </c:pt>
                      <c:pt idx="709">
                        <c:v>-1.2308680000000201E-4</c:v>
                      </c:pt>
                      <c:pt idx="710">
                        <c:v>-1.2938000000000413E-4</c:v>
                      </c:pt>
                      <c:pt idx="711">
                        <c:v>-1.341010000000094E-4</c:v>
                      </c:pt>
                      <c:pt idx="712">
                        <c:v>-1.390120000000078E-4</c:v>
                      </c:pt>
                      <c:pt idx="713">
                        <c:v>-1.3653200000000778E-4</c:v>
                      </c:pt>
                      <c:pt idx="714">
                        <c:v>-1.3529200000000777E-4</c:v>
                      </c:pt>
                      <c:pt idx="715">
                        <c:v>-1.2847540000000325E-4</c:v>
                      </c:pt>
                      <c:pt idx="716">
                        <c:v>-1.2285100000000943E-4</c:v>
                      </c:pt>
                      <c:pt idx="717">
                        <c:v>-1.1898880000000558E-4</c:v>
                      </c:pt>
                      <c:pt idx="718">
                        <c:v>-1.196532000000063E-4</c:v>
                      </c:pt>
                      <c:pt idx="719">
                        <c:v>-1.1983760000000706E-4</c:v>
                      </c:pt>
                      <c:pt idx="720">
                        <c:v>-1.1993200000000781E-4</c:v>
                      </c:pt>
                      <c:pt idx="721">
                        <c:v>-1.2002640000000162E-4</c:v>
                      </c:pt>
                      <c:pt idx="722">
                        <c:v>-1.1735640000000154E-4</c:v>
                      </c:pt>
                      <c:pt idx="723">
                        <c:v>-1.1616860000000545E-4</c:v>
                      </c:pt>
                      <c:pt idx="724">
                        <c:v>-1.1535080000000923E-4</c:v>
                      </c:pt>
                      <c:pt idx="725">
                        <c:v>-1.208318000000076E-4</c:v>
                      </c:pt>
                      <c:pt idx="726">
                        <c:v>-1.2522060000000204E-4</c:v>
                      </c:pt>
                      <c:pt idx="727">
                        <c:v>-1.3032160000000733E-4</c:v>
                      </c:pt>
                      <c:pt idx="728">
                        <c:v>-1.3551260000000569E-4</c:v>
                      </c:pt>
                      <c:pt idx="729">
                        <c:v>-1.3765920000000326E-4</c:v>
                      </c:pt>
                      <c:pt idx="730">
                        <c:v>-1.3336480000000956E-4</c:v>
                      </c:pt>
                      <c:pt idx="731">
                        <c:v>-1.3117480000000956E-4</c:v>
                      </c:pt>
                      <c:pt idx="732">
                        <c:v>-1.2583040000000182E-4</c:v>
                      </c:pt>
                      <c:pt idx="733">
                        <c:v>-1.2030600000000806E-4</c:v>
                      </c:pt>
                      <c:pt idx="734">
                        <c:v>-1.1982040000000185E-4</c:v>
                      </c:pt>
                      <c:pt idx="735">
                        <c:v>-1.2101700000000635E-4</c:v>
                      </c:pt>
                      <c:pt idx="736">
                        <c:v>-1.2159140000000718E-4</c:v>
                      </c:pt>
                      <c:pt idx="737">
                        <c:v>-1.2735240000000551E-4</c:v>
                      </c:pt>
                      <c:pt idx="738">
                        <c:v>-1.3063900000000303E-4</c:v>
                      </c:pt>
                      <c:pt idx="739">
                        <c:v>-1.3044900000000307E-4</c:v>
                      </c:pt>
                      <c:pt idx="740">
                        <c:v>-1.3040120000000694E-4</c:v>
                      </c:pt>
                      <c:pt idx="741">
                        <c:v>-1.3035340000000376E-4</c:v>
                      </c:pt>
                      <c:pt idx="742">
                        <c:v>-1.2744120000000695E-4</c:v>
                      </c:pt>
                      <c:pt idx="743">
                        <c:v>-1.3006780000000449E-4</c:v>
                      </c:pt>
                      <c:pt idx="744">
                        <c:v>-1.3140220000000525E-4</c:v>
                      </c:pt>
                      <c:pt idx="745">
                        <c:v>-1.3406660000000591E-4</c:v>
                      </c:pt>
                      <c:pt idx="746">
                        <c:v>-1.3755320000000354E-4</c:v>
                      </c:pt>
                      <c:pt idx="747">
                        <c:v>-1.4002760000000425E-4</c:v>
                      </c:pt>
                      <c:pt idx="748">
                        <c:v>-1.408398000000081E-4</c:v>
                      </c:pt>
                      <c:pt idx="749">
                        <c:v>-1.365032000000036E-4</c:v>
                      </c:pt>
                      <c:pt idx="750">
                        <c:v>-1.3168660000000595E-4</c:v>
                      </c:pt>
                      <c:pt idx="751">
                        <c:v>-1.2816220000000519E-4</c:v>
                      </c:pt>
                      <c:pt idx="752">
                        <c:v>-1.2820440000000906E-4</c:v>
                      </c:pt>
                      <c:pt idx="753">
                        <c:v>-1.2825660000000594E-4</c:v>
                      </c:pt>
                      <c:pt idx="754">
                        <c:v>-1.3472980000000818E-4</c:v>
                      </c:pt>
                      <c:pt idx="755">
                        <c:v>-1.4021080000000644E-4</c:v>
                      </c:pt>
                      <c:pt idx="756">
                        <c:v>-1.4583400000000169E-4</c:v>
                      </c:pt>
                      <c:pt idx="757">
                        <c:v>-1.4169180000000482E-4</c:v>
                      </c:pt>
                      <c:pt idx="758">
                        <c:v>-1.3734960000000795E-4</c:v>
                      </c:pt>
                      <c:pt idx="759">
                        <c:v>-1.3143520000000717E-4</c:v>
                      </c:pt>
                      <c:pt idx="760">
                        <c:v>-1.2553080000000645E-4</c:v>
                      </c:pt>
                      <c:pt idx="761">
                        <c:v>-1.2180640000000579E-4</c:v>
                      </c:pt>
                      <c:pt idx="762">
                        <c:v>-1.2381080000000648E-4</c:v>
                      </c:pt>
                      <c:pt idx="763">
                        <c:v>-1.2628520000000718E-4</c:v>
                      </c:pt>
                      <c:pt idx="764">
                        <c:v>-1.2795740000000409E-4</c:v>
                      </c:pt>
                      <c:pt idx="765">
                        <c:v>-1.3129180000000479E-4</c:v>
                      </c:pt>
                      <c:pt idx="766">
                        <c:v>-1.3506400000000169E-4</c:v>
                      </c:pt>
                      <c:pt idx="767">
                        <c:v>-1.3858400000000171E-4</c:v>
                      </c:pt>
                      <c:pt idx="768">
                        <c:v>-1.4569620000000555E-4</c:v>
                      </c:pt>
                      <c:pt idx="769">
                        <c:v>-1.5403840000000936E-4</c:v>
                      </c:pt>
                      <c:pt idx="770">
                        <c:v>-1.6496060000000619E-4</c:v>
                      </c:pt>
                      <c:pt idx="771">
                        <c:v>-1.7897500000000699E-4</c:v>
                      </c:pt>
                      <c:pt idx="772">
                        <c:v>-1.9666160000000453E-4</c:v>
                      </c:pt>
                      <c:pt idx="773">
                        <c:v>-2.1301380000000143E-4</c:v>
                      </c:pt>
                      <c:pt idx="774">
                        <c:v>-2.3108600000000534E-4</c:v>
                      </c:pt>
                      <c:pt idx="775">
                        <c:v>-2.5197040000000601E-4</c:v>
                      </c:pt>
                      <c:pt idx="776">
                        <c:v>-2.8038920000000747E-4</c:v>
                      </c:pt>
                      <c:pt idx="777">
                        <c:v>-3.0732580000000505E-4</c:v>
                      </c:pt>
                      <c:pt idx="778">
                        <c:v>-3.3469460000000657E-4</c:v>
                      </c:pt>
                      <c:pt idx="779">
                        <c:v>-3.6125120000000412E-4</c:v>
                      </c:pt>
                      <c:pt idx="780">
                        <c:v>-3.850478000000017E-4</c:v>
                      </c:pt>
                      <c:pt idx="781">
                        <c:v>-3.9648780000000174E-4</c:v>
                      </c:pt>
                      <c:pt idx="782">
                        <c:v>-4.0478780000000172E-4</c:v>
                      </c:pt>
                      <c:pt idx="783">
                        <c:v>-4.1041780000000173E-4</c:v>
                      </c:pt>
                      <c:pt idx="784">
                        <c:v>-4.1108780000000177E-4</c:v>
                      </c:pt>
                      <c:pt idx="785">
                        <c:v>-4.0664560000000483E-4</c:v>
                      </c:pt>
                      <c:pt idx="786">
                        <c:v>-4.0116340000000795E-4</c:v>
                      </c:pt>
                      <c:pt idx="787">
                        <c:v>-3.9148560000000488E-4</c:v>
                      </c:pt>
                      <c:pt idx="788">
                        <c:v>-3.7717560000000486E-4</c:v>
                      </c:pt>
                      <c:pt idx="789">
                        <c:v>-3.6144560000000482E-4</c:v>
                      </c:pt>
                      <c:pt idx="790">
                        <c:v>-3.4565780000000176E-4</c:v>
                      </c:pt>
                      <c:pt idx="791">
                        <c:v>-3.2601780000000174E-4</c:v>
                      </c:pt>
                      <c:pt idx="792">
                        <c:v>-3.0761340000000793E-4</c:v>
                      </c:pt>
                      <c:pt idx="793">
                        <c:v>-2.8624900000000729E-4</c:v>
                      </c:pt>
                      <c:pt idx="794">
                        <c:v>-2.6488460000000655E-4</c:v>
                      </c:pt>
                      <c:pt idx="795">
                        <c:v>-2.4815240000000964E-4</c:v>
                      </c:pt>
                      <c:pt idx="796">
                        <c:v>-2.3208020000000577E-4</c:v>
                      </c:pt>
                      <c:pt idx="797">
                        <c:v>-2.2259680000000345E-4</c:v>
                      </c:pt>
                      <c:pt idx="798">
                        <c:v>-2.1539340000000797E-4</c:v>
                      </c:pt>
                      <c:pt idx="799">
                        <c:v>-2.0947220000000944E-4</c:v>
                      </c:pt>
                      <c:pt idx="800">
                        <c:v>-2.0102880000000701E-4</c:v>
                      </c:pt>
                      <c:pt idx="801">
                        <c:v>-1.9912200000000914E-4</c:v>
                      </c:pt>
                      <c:pt idx="802">
                        <c:v>-1.9483080000000375E-4</c:v>
                      </c:pt>
                      <c:pt idx="803">
                        <c:v>-1.9258740000000819E-4</c:v>
                      </c:pt>
                      <c:pt idx="804">
                        <c:v>-1.879596000000051E-4</c:v>
                      </c:pt>
                      <c:pt idx="805">
                        <c:v>-1.786630000000075E-4</c:v>
                      </c:pt>
                      <c:pt idx="806">
                        <c:v>-1.6641200000000922E-4</c:v>
                      </c:pt>
                      <c:pt idx="807">
                        <c:v>-1.5973760000000158E-4</c:v>
                      </c:pt>
                      <c:pt idx="808">
                        <c:v>-1.5620760000000151E-4</c:v>
                      </c:pt>
                      <c:pt idx="809">
                        <c:v>-1.5863420000000608E-4</c:v>
                      </c:pt>
                      <c:pt idx="810">
                        <c:v>-1.649274000000082E-4</c:v>
                      </c:pt>
                      <c:pt idx="811">
                        <c:v>-1.7065060000000351E-4</c:v>
                      </c:pt>
                      <c:pt idx="812">
                        <c:v>-1.6926280000000731E-4</c:v>
                      </c:pt>
                      <c:pt idx="813">
                        <c:v>-1.6068400000000588E-4</c:v>
                      </c:pt>
                      <c:pt idx="814">
                        <c:v>-1.5606180000000199E-4</c:v>
                      </c:pt>
                      <c:pt idx="815">
                        <c:v>-1.5200960000000513E-4</c:v>
                      </c:pt>
                      <c:pt idx="816">
                        <c:v>-1.4180640000000292E-4</c:v>
                      </c:pt>
                      <c:pt idx="817">
                        <c:v>-1.40186400000003E-4</c:v>
                      </c:pt>
                      <c:pt idx="818">
                        <c:v>-1.4685960000000514E-4</c:v>
                      </c:pt>
                      <c:pt idx="819">
                        <c:v>-1.4423740000000824E-4</c:v>
                      </c:pt>
                      <c:pt idx="820">
                        <c:v>-1.4199520000000442E-4</c:v>
                      </c:pt>
                      <c:pt idx="821">
                        <c:v>-1.4666400000000587E-4</c:v>
                      </c:pt>
                      <c:pt idx="822">
                        <c:v>-1.4198960000000511E-4</c:v>
                      </c:pt>
                      <c:pt idx="823">
                        <c:v>-1.3622300000000758E-4</c:v>
                      </c:pt>
                      <c:pt idx="824">
                        <c:v>-1.328408000000037E-4</c:v>
                      </c:pt>
                      <c:pt idx="825">
                        <c:v>-1.331252000000044E-4</c:v>
                      </c:pt>
                      <c:pt idx="826">
                        <c:v>-1.3183740000000826E-4</c:v>
                      </c:pt>
                      <c:pt idx="827">
                        <c:v>-1.3250180000000205E-4</c:v>
                      </c:pt>
                      <c:pt idx="828">
                        <c:v>-1.3316620000000971E-4</c:v>
                      </c:pt>
                      <c:pt idx="829">
                        <c:v>-1.3569280000000729E-4</c:v>
                      </c:pt>
                      <c:pt idx="830">
                        <c:v>-1.3445280000000729E-4</c:v>
                      </c:pt>
                      <c:pt idx="831">
                        <c:v>-1.3293280000000731E-4</c:v>
                      </c:pt>
                      <c:pt idx="832">
                        <c:v>-1.3050060000000343E-4</c:v>
                      </c:pt>
                      <c:pt idx="833">
                        <c:v>-1.281584000000066E-4</c:v>
                      </c:pt>
                      <c:pt idx="834">
                        <c:v>-1.2611620000000973E-4</c:v>
                      </c:pt>
                      <c:pt idx="835">
                        <c:v>-1.2368400000000584E-4</c:v>
                      </c:pt>
                      <c:pt idx="836">
                        <c:v>-1.2230180000000201E-4</c:v>
                      </c:pt>
                      <c:pt idx="837">
                        <c:v>-1.2230180000000201E-4</c:v>
                      </c:pt>
                      <c:pt idx="838">
                        <c:v>-1.2249180000000208E-4</c:v>
                      </c:pt>
                      <c:pt idx="839">
                        <c:v>-1.197274000000083E-4</c:v>
                      </c:pt>
                      <c:pt idx="840">
                        <c:v>-1.1881520000000438E-4</c:v>
                      </c:pt>
                      <c:pt idx="841">
                        <c:v>-1.1743300000000749E-4</c:v>
                      </c:pt>
                      <c:pt idx="842">
                        <c:v>-1.1605080000000366E-4</c:v>
                      </c:pt>
                      <c:pt idx="843">
                        <c:v>-1.1309640000000299E-4</c:v>
                      </c:pt>
                      <c:pt idx="844">
                        <c:v>-1.1309640000000299E-4</c:v>
                      </c:pt>
                      <c:pt idx="845">
                        <c:v>-1.1129200000000914E-4</c:v>
                      </c:pt>
                      <c:pt idx="846">
                        <c:v>-1.084754000000046E-4</c:v>
                      </c:pt>
                      <c:pt idx="847">
                        <c:v>-1.0862320000000773E-4</c:v>
                      </c:pt>
                      <c:pt idx="848">
                        <c:v>-1.0876100000000387E-4</c:v>
                      </c:pt>
                      <c:pt idx="849">
                        <c:v>-1.0899880000000701E-4</c:v>
                      </c:pt>
                      <c:pt idx="850">
                        <c:v>-1.1243320000000777E-4</c:v>
                      </c:pt>
                      <c:pt idx="851">
                        <c:v>-1.153876000000015E-4</c:v>
                      </c:pt>
                      <c:pt idx="852">
                        <c:v>-1.1657980000000538E-4</c:v>
                      </c:pt>
                      <c:pt idx="853">
                        <c:v>-1.1638980000000531E-4</c:v>
                      </c:pt>
                      <c:pt idx="854">
                        <c:v>-1.1877420000000612E-4</c:v>
                      </c:pt>
                      <c:pt idx="855">
                        <c:v>-1.1634200000000918E-4</c:v>
                      </c:pt>
                      <c:pt idx="856">
                        <c:v>-1.1805640000000302E-4</c:v>
                      </c:pt>
                      <c:pt idx="857">
                        <c:v>-1.2144300000000753E-4</c:v>
                      </c:pt>
                      <c:pt idx="858">
                        <c:v>-1.2305740000000825E-4</c:v>
                      </c:pt>
                      <c:pt idx="859">
                        <c:v>-1.2478180000000203E-4</c:v>
                      </c:pt>
                      <c:pt idx="860">
                        <c:v>-1.293084000000066E-4</c:v>
                      </c:pt>
                      <c:pt idx="861">
                        <c:v>-1.3145060000000343E-4</c:v>
                      </c:pt>
                      <c:pt idx="862">
                        <c:v>-1.3331280000000733E-4</c:v>
                      </c:pt>
                      <c:pt idx="863">
                        <c:v>-1.3583500000000418E-4</c:v>
                      </c:pt>
                      <c:pt idx="864">
                        <c:v>-1.3698500000000418E-4</c:v>
                      </c:pt>
                      <c:pt idx="865">
                        <c:v>-1.3598280000000731E-4</c:v>
                      </c:pt>
                      <c:pt idx="866">
                        <c:v>-1.3378840000000656E-4</c:v>
                      </c:pt>
                      <c:pt idx="867">
                        <c:v>-1.324540000000058E-4</c:v>
                      </c:pt>
                      <c:pt idx="868">
                        <c:v>-1.2897740000000822E-4</c:v>
                      </c:pt>
                      <c:pt idx="869">
                        <c:v>-1.2597080000000373E-4</c:v>
                      </c:pt>
                      <c:pt idx="870">
                        <c:v>-1.2435640000000301E-4</c:v>
                      </c:pt>
                      <c:pt idx="871">
                        <c:v>-1.2115980000000539E-4</c:v>
                      </c:pt>
                      <c:pt idx="872">
                        <c:v>-1.1877540000000458E-4</c:v>
                      </c:pt>
                      <c:pt idx="873">
                        <c:v>-1.1763100000000389E-4</c:v>
                      </c:pt>
                      <c:pt idx="874">
                        <c:v>-1.1748880000000701E-4</c:v>
                      </c:pt>
                      <c:pt idx="875">
                        <c:v>-1.1987880000000701E-4</c:v>
                      </c:pt>
                      <c:pt idx="876">
                        <c:v>-1.1792220000000941E-4</c:v>
                      </c:pt>
                      <c:pt idx="877">
                        <c:v>-1.1992220000000945E-4</c:v>
                      </c:pt>
                      <c:pt idx="878">
                        <c:v>-1.2126220000000941E-4</c:v>
                      </c:pt>
                      <c:pt idx="879">
                        <c:v>-1.212100000000056E-4</c:v>
                      </c:pt>
                      <c:pt idx="880">
                        <c:v>-1.2001780000000172E-4</c:v>
                      </c:pt>
                      <c:pt idx="881">
                        <c:v>-1.2283000000000563E-4</c:v>
                      </c:pt>
                      <c:pt idx="882">
                        <c:v>-1.2574220000000937E-4</c:v>
                      </c:pt>
                      <c:pt idx="883">
                        <c:v>-1.2598000000000557E-4</c:v>
                      </c:pt>
                      <c:pt idx="884">
                        <c:v>-1.2640780000000172E-4</c:v>
                      </c:pt>
                      <c:pt idx="885">
                        <c:v>-1.2712560000000483E-4</c:v>
                      </c:pt>
                      <c:pt idx="886">
                        <c:v>-1.2560120000000411E-4</c:v>
                      </c:pt>
                      <c:pt idx="887">
                        <c:v>-1.240768000000034E-4</c:v>
                      </c:pt>
                      <c:pt idx="888">
                        <c:v>-1.2384460000000651E-4</c:v>
                      </c:pt>
                      <c:pt idx="889">
                        <c:v>-1.2646680000000341E-4</c:v>
                      </c:pt>
                      <c:pt idx="890">
                        <c:v>-1.3046120000000409E-4</c:v>
                      </c:pt>
                      <c:pt idx="891">
                        <c:v>-1.2984900000000729E-4</c:v>
                      </c:pt>
                      <c:pt idx="892">
                        <c:v>-1.2922680000000339E-4</c:v>
                      </c:pt>
                      <c:pt idx="893">
                        <c:v>-1.2851460000000653E-4</c:v>
                      </c:pt>
                      <c:pt idx="894">
                        <c:v>-1.2326580000000505E-4</c:v>
                      </c:pt>
                      <c:pt idx="895">
                        <c:v>-1.1940920000000745E-4</c:v>
                      </c:pt>
                      <c:pt idx="896">
                        <c:v>-1.1759480000000672E-4</c:v>
                      </c:pt>
                      <c:pt idx="897">
                        <c:v>-1.2337140000000431E-4</c:v>
                      </c:pt>
                      <c:pt idx="898">
                        <c:v>-1.2231700000000362E-4</c:v>
                      </c:pt>
                      <c:pt idx="899">
                        <c:v>-1.240370000000036E-4</c:v>
                      </c:pt>
                      <c:pt idx="900">
                        <c:v>-1.2279260000000296E-4</c:v>
                      </c:pt>
                      <c:pt idx="901">
                        <c:v>-1.2503480000000677E-4</c:v>
                      </c:pt>
                      <c:pt idx="902">
                        <c:v>-1.2107820000000912E-4</c:v>
                      </c:pt>
                      <c:pt idx="903">
                        <c:v>-1.2265040000000607E-4</c:v>
                      </c:pt>
                      <c:pt idx="904">
                        <c:v>-1.249926000000029E-4</c:v>
                      </c:pt>
                      <c:pt idx="905">
                        <c:v>-1.2732480000000673E-4</c:v>
                      </c:pt>
                      <c:pt idx="906">
                        <c:v>-1.2856480000000673E-4</c:v>
                      </c:pt>
                      <c:pt idx="907">
                        <c:v>-1.2842260000000291E-4</c:v>
                      </c:pt>
                      <c:pt idx="908">
                        <c:v>-1.2857040000000604E-4</c:v>
                      </c:pt>
                      <c:pt idx="909">
                        <c:v>-1.3147260000000291E-4</c:v>
                      </c:pt>
                      <c:pt idx="910">
                        <c:v>-1.3552480000000671E-4</c:v>
                      </c:pt>
                      <c:pt idx="911">
                        <c:v>-1.4095920000000751E-4</c:v>
                      </c:pt>
                      <c:pt idx="912">
                        <c:v>-1.4792360000000823E-4</c:v>
                      </c:pt>
                      <c:pt idx="913">
                        <c:v>-1.5497800000000201E-4</c:v>
                      </c:pt>
                      <c:pt idx="914">
                        <c:v>-1.5926800000000201E-4</c:v>
                      </c:pt>
                      <c:pt idx="915">
                        <c:v>-1.5894140000000437E-4</c:v>
                      </c:pt>
                      <c:pt idx="916">
                        <c:v>-1.6055700000000366E-4</c:v>
                      </c:pt>
                      <c:pt idx="917">
                        <c:v>-1.6161260000000291E-4</c:v>
                      </c:pt>
                      <c:pt idx="918">
                        <c:v>-1.6213600000000532E-4</c:v>
                      </c:pt>
                      <c:pt idx="919">
                        <c:v>-1.6347160000000454E-4</c:v>
                      </c:pt>
                      <c:pt idx="920">
                        <c:v>-1.6995600000000528E-4</c:v>
                      </c:pt>
                      <c:pt idx="921">
                        <c:v>-1.7616040000000607E-4</c:v>
                      </c:pt>
                      <c:pt idx="922">
                        <c:v>-1.80260400000006E-4</c:v>
                      </c:pt>
                      <c:pt idx="923">
                        <c:v>-1.84550400000006E-4</c:v>
                      </c:pt>
                      <c:pt idx="924">
                        <c:v>-1.8597600000000534E-4</c:v>
                      </c:pt>
                      <c:pt idx="925">
                        <c:v>-1.8159280000000315E-4</c:v>
                      </c:pt>
                      <c:pt idx="926">
                        <c:v>-1.7806960000000789E-4</c:v>
                      </c:pt>
                      <c:pt idx="927">
                        <c:v>-1.7554860000000962E-4</c:v>
                      </c:pt>
                      <c:pt idx="928">
                        <c:v>-1.7445200000000506E-4</c:v>
                      </c:pt>
                      <c:pt idx="929">
                        <c:v>-1.752176000000043E-4</c:v>
                      </c:pt>
                      <c:pt idx="930">
                        <c:v>-1.7784540000000744E-4</c:v>
                      </c:pt>
                      <c:pt idx="931">
                        <c:v>-1.8336980000000815E-4</c:v>
                      </c:pt>
                      <c:pt idx="932">
                        <c:v>-1.8308540000000744E-4</c:v>
                      </c:pt>
                      <c:pt idx="933">
                        <c:v>-1.8198880000000982E-4</c:v>
                      </c:pt>
                      <c:pt idx="934">
                        <c:v>-1.8032220000000529E-4</c:v>
                      </c:pt>
                      <c:pt idx="935">
                        <c:v>-1.790356000000076E-4</c:v>
                      </c:pt>
                      <c:pt idx="936">
                        <c:v>-1.7617680000000613E-4</c:v>
                      </c:pt>
                      <c:pt idx="937">
                        <c:v>-1.7789680000000621E-4</c:v>
                      </c:pt>
                      <c:pt idx="938">
                        <c:v>-1.7884680000000621E-4</c:v>
                      </c:pt>
                      <c:pt idx="939">
                        <c:v>-1.7870460000000933E-4</c:v>
                      </c:pt>
                      <c:pt idx="940">
                        <c:v>-1.7632020000000158E-4</c:v>
                      </c:pt>
                      <c:pt idx="941">
                        <c:v>-1.7384580000000781E-4</c:v>
                      </c:pt>
                      <c:pt idx="942">
                        <c:v>-1.7156140000000716E-4</c:v>
                      </c:pt>
                      <c:pt idx="943">
                        <c:v>-1.6798480000000953E-4</c:v>
                      </c:pt>
                      <c:pt idx="944">
                        <c:v>-1.6765260000000564E-4</c:v>
                      </c:pt>
                      <c:pt idx="945">
                        <c:v>-1.6870260000000569E-4</c:v>
                      </c:pt>
                      <c:pt idx="946">
                        <c:v>-1.6865040000000188E-4</c:v>
                      </c:pt>
                      <c:pt idx="947">
                        <c:v>-1.702704000000018E-4</c:v>
                      </c:pt>
                      <c:pt idx="948">
                        <c:v>-1.7041820000000493E-4</c:v>
                      </c:pt>
                      <c:pt idx="949">
                        <c:v>-1.7203820000000496E-4</c:v>
                      </c:pt>
                      <c:pt idx="950">
                        <c:v>-1.7580600000000805E-4</c:v>
                      </c:pt>
                      <c:pt idx="951">
                        <c:v>-1.7995380000000423E-4</c:v>
                      </c:pt>
                      <c:pt idx="952">
                        <c:v>-1.8811160000000739E-4</c:v>
                      </c:pt>
                      <c:pt idx="953">
                        <c:v>-1.9612720000000662E-4</c:v>
                      </c:pt>
                      <c:pt idx="954">
                        <c:v>-2.0828500000000976E-4</c:v>
                      </c:pt>
                      <c:pt idx="955">
                        <c:v>-2.2621060000000207E-4</c:v>
                      </c:pt>
                      <c:pt idx="956">
                        <c:v>-2.4900620000000134E-4</c:v>
                      </c:pt>
                      <c:pt idx="957">
                        <c:v>-2.793306000000021E-4</c:v>
                      </c:pt>
                      <c:pt idx="958">
                        <c:v>-3.1857720000000664E-4</c:v>
                      </c:pt>
                      <c:pt idx="959">
                        <c:v>-3.6296380000000423E-4</c:v>
                      </c:pt>
                      <c:pt idx="960">
                        <c:v>-4.0698040000000185E-4</c:v>
                      </c:pt>
                      <c:pt idx="961">
                        <c:v>-4.723992000000033E-4</c:v>
                      </c:pt>
                      <c:pt idx="962">
                        <c:v>-5.4000920000000325E-4</c:v>
                      </c:pt>
                      <c:pt idx="963">
                        <c:v>-6.1339700000000641E-4</c:v>
                      </c:pt>
                      <c:pt idx="964">
                        <c:v>-6.9598700000000641E-4</c:v>
                      </c:pt>
                      <c:pt idx="965">
                        <c:v>-7.8315260000000569E-4</c:v>
                      </c:pt>
                      <c:pt idx="966">
                        <c:v>-8.8648040000000191E-4</c:v>
                      </c:pt>
                      <c:pt idx="967">
                        <c:v>-9.9806600000000795E-4</c:v>
                      </c:pt>
                      <c:pt idx="968">
                        <c:v>-1.1191860000000081E-3</c:v>
                      </c:pt>
                      <c:pt idx="969">
                        <c:v>-1.2421116000000073E-3</c:v>
                      </c:pt>
                      <c:pt idx="970">
                        <c:v>-1.3696216000000073E-3</c:v>
                      </c:pt>
                      <c:pt idx="971">
                        <c:v>-1.4768538000000044E-3</c:v>
                      </c:pt>
                      <c:pt idx="972">
                        <c:v>-1.5870038000000042E-3</c:v>
                      </c:pt>
                      <c:pt idx="973">
                        <c:v>-1.6819416000000073E-3</c:v>
                      </c:pt>
                      <c:pt idx="974">
                        <c:v>-1.7634394000000035E-3</c:v>
                      </c:pt>
                      <c:pt idx="975">
                        <c:v>-1.8357716000000073E-3</c:v>
                      </c:pt>
                      <c:pt idx="976">
                        <c:v>-1.8900894000000036E-3</c:v>
                      </c:pt>
                      <c:pt idx="977">
                        <c:v>-1.9194594000000035E-3</c:v>
                      </c:pt>
                      <c:pt idx="978">
                        <c:v>-1.9399594000000036E-3</c:v>
                      </c:pt>
                      <c:pt idx="979">
                        <c:v>-1.9541216000000076E-3</c:v>
                      </c:pt>
                      <c:pt idx="980">
                        <c:v>-1.9567916000000074E-3</c:v>
                      </c:pt>
                      <c:pt idx="981">
                        <c:v>-1.9527438000000042E-3</c:v>
                      </c:pt>
                      <c:pt idx="982">
                        <c:v>-1.9408660000000081E-3</c:v>
                      </c:pt>
                      <c:pt idx="983">
                        <c:v>-1.9160760000000081E-3</c:v>
                      </c:pt>
                      <c:pt idx="984">
                        <c:v>-1.8836982000000049E-3</c:v>
                      </c:pt>
                      <c:pt idx="985">
                        <c:v>-1.8499848000000094E-3</c:v>
                      </c:pt>
                      <c:pt idx="986">
                        <c:v>-1.8100192000000033E-3</c:v>
                      </c:pt>
                      <c:pt idx="987">
                        <c:v>-1.7651936000000041E-3</c:v>
                      </c:pt>
                      <c:pt idx="988">
                        <c:v>-1.7259502000000018E-3</c:v>
                      </c:pt>
                      <c:pt idx="989">
                        <c:v>-1.6742124000000053E-3</c:v>
                      </c:pt>
                      <c:pt idx="990">
                        <c:v>-1.6183224000000055E-3</c:v>
                      </c:pt>
                      <c:pt idx="991">
                        <c:v>-1.5607702000000018E-3</c:v>
                      </c:pt>
                      <c:pt idx="992">
                        <c:v>-1.5083724000000054E-3</c:v>
                      </c:pt>
                      <c:pt idx="993">
                        <c:v>-1.4490002000000016E-3</c:v>
                      </c:pt>
                      <c:pt idx="994">
                        <c:v>-1.3930202000000016E-3</c:v>
                      </c:pt>
                      <c:pt idx="995">
                        <c:v>-1.3384224000000055E-3</c:v>
                      </c:pt>
                      <c:pt idx="996">
                        <c:v>-1.2847746000000093E-3</c:v>
                      </c:pt>
                      <c:pt idx="997">
                        <c:v>-1.231369000000003E-3</c:v>
                      </c:pt>
                      <c:pt idx="998">
                        <c:v>-1.1820156000000076E-3</c:v>
                      </c:pt>
                      <c:pt idx="999">
                        <c:v>-1.1421500000000015E-3</c:v>
                      </c:pt>
                      <c:pt idx="1000">
                        <c:v>-1.0939422000000054E-3</c:v>
                      </c:pt>
                      <c:pt idx="1001">
                        <c:v>-1.0445000000000014E-3</c:v>
                      </c:pt>
                      <c:pt idx="1002">
                        <c:v>-9.9524340000000386E-4</c:v>
                      </c:pt>
                      <c:pt idx="1003">
                        <c:v>-9.4913120000000688E-4</c:v>
                      </c:pt>
                      <c:pt idx="1004">
                        <c:v>-9.0555120000000689E-4</c:v>
                      </c:pt>
                      <c:pt idx="1005">
                        <c:v>-8.7260340000000383E-4</c:v>
                      </c:pt>
                      <c:pt idx="1006">
                        <c:v>-8.3955000000000141E-4</c:v>
                      </c:pt>
                      <c:pt idx="1007">
                        <c:v>-8.0678660000000593E-4</c:v>
                      </c:pt>
                      <c:pt idx="1008">
                        <c:v>-7.8004320000000355E-4</c:v>
                      </c:pt>
                      <c:pt idx="1009">
                        <c:v>-7.4994540000000742E-4</c:v>
                      </c:pt>
                      <c:pt idx="1010">
                        <c:v>-7.2124540000000742E-4</c:v>
                      </c:pt>
                      <c:pt idx="1011">
                        <c:v>-6.9682980000000813E-4</c:v>
                      </c:pt>
                      <c:pt idx="1012">
                        <c:v>-6.7474640000000571E-4</c:v>
                      </c:pt>
                      <c:pt idx="1013">
                        <c:v>-6.5047860000000954E-4</c:v>
                      </c:pt>
                      <c:pt idx="1014">
                        <c:v>-6.2892300000000334E-4</c:v>
                      </c:pt>
                      <c:pt idx="1015">
                        <c:v>-6.0994740000000405E-4</c:v>
                      </c:pt>
                      <c:pt idx="1016">
                        <c:v>-5.9472960000000791E-4</c:v>
                      </c:pt>
                      <c:pt idx="1017">
                        <c:v>-5.7684740000000405E-4</c:v>
                      </c:pt>
                      <c:pt idx="1018">
                        <c:v>-5.614496000000079E-4</c:v>
                      </c:pt>
                      <c:pt idx="1019">
                        <c:v>-5.4423740000000408E-4</c:v>
                      </c:pt>
                      <c:pt idx="1020">
                        <c:v>-5.2592300000000333E-4</c:v>
                      </c:pt>
                      <c:pt idx="1021">
                        <c:v>-5.1081080000000645E-4</c:v>
                      </c:pt>
                      <c:pt idx="1022">
                        <c:v>-5.0136520000000715E-4</c:v>
                      </c:pt>
                      <c:pt idx="1023">
                        <c:v>-4.8811080000000644E-4</c:v>
                      </c:pt>
                      <c:pt idx="1024">
                        <c:v>-4.8214740000000408E-4</c:v>
                      </c:pt>
                      <c:pt idx="1025">
                        <c:v>-4.7408960000000792E-4</c:v>
                      </c:pt>
                      <c:pt idx="1026">
                        <c:v>-4.7022620000000551E-4</c:v>
                      </c:pt>
                      <c:pt idx="1027">
                        <c:v>-4.637462000000055E-4</c:v>
                      </c:pt>
                      <c:pt idx="1028">
                        <c:v>-4.5697060000000623E-4</c:v>
                      </c:pt>
                      <c:pt idx="1029">
                        <c:v>-4.4896060000000626E-4</c:v>
                      </c:pt>
                      <c:pt idx="1030">
                        <c:v>-4.4352500000000695E-4</c:v>
                      </c:pt>
                      <c:pt idx="1031">
                        <c:v>-4.383694000000077E-4</c:v>
                      </c:pt>
                      <c:pt idx="1032">
                        <c:v>-4.3427380000000146E-4</c:v>
                      </c:pt>
                      <c:pt idx="1033">
                        <c:v>-4.3069600000000531E-4</c:v>
                      </c:pt>
                      <c:pt idx="1034">
                        <c:v>-4.2931260000000291E-4</c:v>
                      </c:pt>
                      <c:pt idx="1035">
                        <c:v>-4.2554480000000675E-4</c:v>
                      </c:pt>
                      <c:pt idx="1036">
                        <c:v>-4.2053700000000365E-4</c:v>
                      </c:pt>
                      <c:pt idx="1037">
                        <c:v>-4.1757140000000436E-4</c:v>
                      </c:pt>
                      <c:pt idx="1038">
                        <c:v>-4.1142920000000749E-4</c:v>
                      </c:pt>
                      <c:pt idx="1039">
                        <c:v>-4.0293480000000675E-4</c:v>
                      </c:pt>
                      <c:pt idx="1040">
                        <c:v>-3.9483040000000603E-4</c:v>
                      </c:pt>
                      <c:pt idx="1041">
                        <c:v>-3.8649380000000148E-4</c:v>
                      </c:pt>
                      <c:pt idx="1042">
                        <c:v>-3.8091160000000459E-4</c:v>
                      </c:pt>
                      <c:pt idx="1043">
                        <c:v>-3.7370940000000768E-4</c:v>
                      </c:pt>
                      <c:pt idx="1044">
                        <c:v>-3.7008940000000766E-4</c:v>
                      </c:pt>
                      <c:pt idx="1045">
                        <c:v>-3.6221720000000383E-4</c:v>
                      </c:pt>
                      <c:pt idx="1046">
                        <c:v>-3.5287280000000315E-4</c:v>
                      </c:pt>
                      <c:pt idx="1047">
                        <c:v>-3.4286840000000932E-4</c:v>
                      </c:pt>
                      <c:pt idx="1048">
                        <c:v>-3.3476400000000172E-4</c:v>
                      </c:pt>
                      <c:pt idx="1049">
                        <c:v>-3.2804180000000477E-4</c:v>
                      </c:pt>
                      <c:pt idx="1050">
                        <c:v>-3.2403180000000484E-4</c:v>
                      </c:pt>
                      <c:pt idx="1051">
                        <c:v>-3.1882960000000787E-4</c:v>
                      </c:pt>
                      <c:pt idx="1052">
                        <c:v>-3.1735180000000483E-4</c:v>
                      </c:pt>
                      <c:pt idx="1053">
                        <c:v>-3.1754620000000553E-4</c:v>
                      </c:pt>
                      <c:pt idx="1054">
                        <c:v>-3.1673840000000935E-4</c:v>
                      </c:pt>
                      <c:pt idx="1055">
                        <c:v>-3.1902280000000317E-4</c:v>
                      </c:pt>
                      <c:pt idx="1056">
                        <c:v>-3.1983060000000628E-4</c:v>
                      </c:pt>
                      <c:pt idx="1057">
                        <c:v>-3.1969400000000166E-4</c:v>
                      </c:pt>
                      <c:pt idx="1058">
                        <c:v>-3.2040740000000402E-4</c:v>
                      </c:pt>
                      <c:pt idx="1059">
                        <c:v>-3.223608000000065E-4</c:v>
                      </c:pt>
                      <c:pt idx="1060">
                        <c:v>-3.2393980000000816E-4</c:v>
                      </c:pt>
                      <c:pt idx="1061">
                        <c:v>-3.2828320000000361E-4</c:v>
                      </c:pt>
                      <c:pt idx="1062">
                        <c:v>-3.4025100000000669E-4</c:v>
                      </c:pt>
                      <c:pt idx="1063">
                        <c:v>-3.5312660000000594E-4</c:v>
                      </c:pt>
                      <c:pt idx="1064">
                        <c:v>-3.7310440000000905E-4</c:v>
                      </c:pt>
                      <c:pt idx="1065">
                        <c:v>-4.0095880000000979E-4</c:v>
                      </c:pt>
                      <c:pt idx="1066">
                        <c:v>-4.3180100000000666E-4</c:v>
                      </c:pt>
                      <c:pt idx="1067">
                        <c:v>-4.740076000000043E-4</c:v>
                      </c:pt>
                      <c:pt idx="1068">
                        <c:v>-5.2392420000000185E-4</c:v>
                      </c:pt>
                      <c:pt idx="1069">
                        <c:v>-5.7199420000000195E-4</c:v>
                      </c:pt>
                      <c:pt idx="1070">
                        <c:v>-6.2373200000000498E-4</c:v>
                      </c:pt>
                      <c:pt idx="1071">
                        <c:v>-6.8181200000000505E-4</c:v>
                      </c:pt>
                      <c:pt idx="1072">
                        <c:v>-7.3587760000000434E-4</c:v>
                      </c:pt>
                      <c:pt idx="1073">
                        <c:v>-8.0521440000000909E-4</c:v>
                      </c:pt>
                      <c:pt idx="1074">
                        <c:v>-8.8852220000000526E-4</c:v>
                      </c:pt>
                      <c:pt idx="1075">
                        <c:v>-9.7797780000000449E-4</c:v>
                      </c:pt>
                      <c:pt idx="1076">
                        <c:v>-1.071771200000007E-3</c:v>
                      </c:pt>
                      <c:pt idx="1077">
                        <c:v>-1.1732946000000094E-3</c:v>
                      </c:pt>
                      <c:pt idx="1078">
                        <c:v>-1.2808646000000094E-3</c:v>
                      </c:pt>
                      <c:pt idx="1079">
                        <c:v>-1.3856802000000016E-3</c:v>
                      </c:pt>
                      <c:pt idx="1080">
                        <c:v>-1.4875780000000046E-3</c:v>
                      </c:pt>
                      <c:pt idx="1081">
                        <c:v>-1.5852858000000077E-3</c:v>
                      </c:pt>
                      <c:pt idx="1082">
                        <c:v>-1.6755480000000048E-3</c:v>
                      </c:pt>
                      <c:pt idx="1083">
                        <c:v>-1.7433524000000054E-3</c:v>
                      </c:pt>
                      <c:pt idx="1084">
                        <c:v>-1.8143968000000061E-3</c:v>
                      </c:pt>
                      <c:pt idx="1085">
                        <c:v>-1.876581200000007E-3</c:v>
                      </c:pt>
                      <c:pt idx="1086">
                        <c:v>-1.9325134000000039E-3</c:v>
                      </c:pt>
                      <c:pt idx="1087">
                        <c:v>-1.9782412000000069E-3</c:v>
                      </c:pt>
                      <c:pt idx="1088">
                        <c:v>-2.0203912000000069E-3</c:v>
                      </c:pt>
                      <c:pt idx="1089">
                        <c:v>-2.0472434000000038E-3</c:v>
                      </c:pt>
                      <c:pt idx="1090">
                        <c:v>-2.0703656000000074E-3</c:v>
                      </c:pt>
                      <c:pt idx="1091">
                        <c:v>-2.0849078000000046E-3</c:v>
                      </c:pt>
                      <c:pt idx="1092">
                        <c:v>-2.0956400000000015E-3</c:v>
                      </c:pt>
                      <c:pt idx="1093">
                        <c:v>-2.1000200000000015E-3</c:v>
                      </c:pt>
                      <c:pt idx="1094">
                        <c:v>-2.0951134000000036E-3</c:v>
                      </c:pt>
                      <c:pt idx="1095">
                        <c:v>-2.0806246000000094E-3</c:v>
                      </c:pt>
                      <c:pt idx="1096">
                        <c:v>-2.0640302000000015E-3</c:v>
                      </c:pt>
                      <c:pt idx="1097">
                        <c:v>-2.0438158000000081E-3</c:v>
                      </c:pt>
                      <c:pt idx="1098">
                        <c:v>-2.0179192000000035E-3</c:v>
                      </c:pt>
                      <c:pt idx="1099">
                        <c:v>-1.9929392000000035E-3</c:v>
                      </c:pt>
                      <c:pt idx="1100">
                        <c:v>-1.9681392000000034E-3</c:v>
                      </c:pt>
                      <c:pt idx="1101">
                        <c:v>-1.9348070000000065E-3</c:v>
                      </c:pt>
                      <c:pt idx="1102">
                        <c:v>-1.8987626000000056E-3</c:v>
                      </c:pt>
                      <c:pt idx="1103">
                        <c:v>-1.8634726000000058E-3</c:v>
                      </c:pt>
                      <c:pt idx="1104">
                        <c:v>-1.8260404000000018E-3</c:v>
                      </c:pt>
                      <c:pt idx="1105">
                        <c:v>-1.7874204000000019E-3</c:v>
                      </c:pt>
                      <c:pt idx="1106">
                        <c:v>-1.7505626000000056E-3</c:v>
                      </c:pt>
                      <c:pt idx="1107">
                        <c:v>-1.7144170000000063E-3</c:v>
                      </c:pt>
                      <c:pt idx="1108">
                        <c:v>-1.6747892000000034E-3</c:v>
                      </c:pt>
                      <c:pt idx="1109">
                        <c:v>-1.6356414000000073E-3</c:v>
                      </c:pt>
                      <c:pt idx="1110">
                        <c:v>-1.5965370000000064E-3</c:v>
                      </c:pt>
                      <c:pt idx="1111">
                        <c:v>-1.5642070000000063E-3</c:v>
                      </c:pt>
                      <c:pt idx="1112">
                        <c:v>-1.521820400000002E-3</c:v>
                      </c:pt>
                      <c:pt idx="1113">
                        <c:v>-1.4800994000000035E-3</c:v>
                      </c:pt>
                      <c:pt idx="1114">
                        <c:v>-1.440952800000006E-3</c:v>
                      </c:pt>
                      <c:pt idx="1115">
                        <c:v>-1.4026706000000021E-3</c:v>
                      </c:pt>
                      <c:pt idx="1116">
                        <c:v>-1.3612818000000074E-3</c:v>
                      </c:pt>
                      <c:pt idx="1117">
                        <c:v>-1.3370984000000052E-3</c:v>
                      </c:pt>
                      <c:pt idx="1118">
                        <c:v>-1.307532800000006E-3</c:v>
                      </c:pt>
                      <c:pt idx="1119">
                        <c:v>-1.2745850000000097E-3</c:v>
                      </c:pt>
                      <c:pt idx="1120">
                        <c:v>-1.2469238000000042E-3</c:v>
                      </c:pt>
                      <c:pt idx="1121">
                        <c:v>-1.218266000000008E-3</c:v>
                      </c:pt>
                      <c:pt idx="1122">
                        <c:v>-1.1852716000000075E-3</c:v>
                      </c:pt>
                      <c:pt idx="1123">
                        <c:v>-1.1527994000000035E-3</c:v>
                      </c:pt>
                      <c:pt idx="1124">
                        <c:v>-1.1242894000000035E-3</c:v>
                      </c:pt>
                      <c:pt idx="1125">
                        <c:v>-1.092910600000002E-3</c:v>
                      </c:pt>
                      <c:pt idx="1126">
                        <c:v>-1.0635362000000013E-3</c:v>
                      </c:pt>
                      <c:pt idx="1127">
                        <c:v>-1.0338818000000076E-3</c:v>
                      </c:pt>
                      <c:pt idx="1128">
                        <c:v>-1.008855200000003E-3</c:v>
                      </c:pt>
                      <c:pt idx="1129">
                        <c:v>-9.8019860000000546E-4</c:v>
                      </c:pt>
                      <c:pt idx="1130">
                        <c:v>-9.5529860000000545E-4</c:v>
                      </c:pt>
                      <c:pt idx="1131">
                        <c:v>-9.3346300000000612E-4</c:v>
                      </c:pt>
                      <c:pt idx="1132">
                        <c:v>-9.0599860000000539E-4</c:v>
                      </c:pt>
                      <c:pt idx="1133">
                        <c:v>-8.8053420000000471E-4</c:v>
                      </c:pt>
                      <c:pt idx="1134">
                        <c:v>-8.5750200000000781E-4</c:v>
                      </c:pt>
                      <c:pt idx="1135">
                        <c:v>-8.3195320000000632E-4</c:v>
                      </c:pt>
                      <c:pt idx="1136">
                        <c:v>-8.0677440000000492E-4</c:v>
                      </c:pt>
                      <c:pt idx="1137">
                        <c:v>-7.9041660000000178E-4</c:v>
                      </c:pt>
                      <c:pt idx="1138">
                        <c:v>-7.7034440000000486E-4</c:v>
                      </c:pt>
                      <c:pt idx="1139">
                        <c:v>-7.537500000000042E-4</c:v>
                      </c:pt>
                      <c:pt idx="1140">
                        <c:v>-7.3420560000000349E-4</c:v>
                      </c:pt>
                      <c:pt idx="1141">
                        <c:v>-7.1488900000000587E-4</c:v>
                      </c:pt>
                      <c:pt idx="1142">
                        <c:v>-6.9568240000000825E-4</c:v>
                      </c:pt>
                      <c:pt idx="1143">
                        <c:v>-6.7684580000000366E-4</c:v>
                      </c:pt>
                      <c:pt idx="1144">
                        <c:v>-6.6163360000000683E-4</c:v>
                      </c:pt>
                      <c:pt idx="1145">
                        <c:v>-6.5133360000000674E-4</c:v>
                      </c:pt>
                      <c:pt idx="1146">
                        <c:v>-6.3779360000000682E-4</c:v>
                      </c:pt>
                      <c:pt idx="1147">
                        <c:v>-6.2497140000000295E-4</c:v>
                      </c:pt>
                      <c:pt idx="1148">
                        <c:v>-6.1289920000000601E-4</c:v>
                      </c:pt>
                      <c:pt idx="1149">
                        <c:v>-6.0212920000000611E-4</c:v>
                      </c:pt>
                      <c:pt idx="1150">
                        <c:v>-5.9106920000000609E-4</c:v>
                      </c:pt>
                      <c:pt idx="1151">
                        <c:v>-5.8348140000000302E-4</c:v>
                      </c:pt>
                      <c:pt idx="1152">
                        <c:v>-5.7223140000000293E-4</c:v>
                      </c:pt>
                      <c:pt idx="1153">
                        <c:v>-5.6126140000000292E-4</c:v>
                      </c:pt>
                      <c:pt idx="1154">
                        <c:v>-5.4776480000000532E-4</c:v>
                      </c:pt>
                      <c:pt idx="1155">
                        <c:v>-5.3490040000000463E-4</c:v>
                      </c:pt>
                      <c:pt idx="1156">
                        <c:v>-5.1892940000000632E-4</c:v>
                      </c:pt>
                      <c:pt idx="1157">
                        <c:v>-5.076750000000056E-4</c:v>
                      </c:pt>
                      <c:pt idx="1158">
                        <c:v>-4.9193620000000408E-4</c:v>
                      </c:pt>
                      <c:pt idx="1159">
                        <c:v>-4.7849180000000336E-4</c:v>
                      </c:pt>
                      <c:pt idx="1160">
                        <c:v>-4.7105620000000416E-4</c:v>
                      </c:pt>
                      <c:pt idx="1161">
                        <c:v>-4.6533060000000483E-4</c:v>
                      </c:pt>
                      <c:pt idx="1162">
                        <c:v>-4.6041720000000941E-4</c:v>
                      </c:pt>
                      <c:pt idx="1163">
                        <c:v>-4.604104000000046E-4</c:v>
                      </c:pt>
                      <c:pt idx="1164">
                        <c:v>-4.5878920000000606E-4</c:v>
                      </c:pt>
                      <c:pt idx="1165">
                        <c:v>-4.5187140000000297E-4</c:v>
                      </c:pt>
                      <c:pt idx="1166">
                        <c:v>-4.4161920000000606E-4</c:v>
                      </c:pt>
                      <c:pt idx="1167">
                        <c:v>-4.3437920000000607E-4</c:v>
                      </c:pt>
                      <c:pt idx="1168">
                        <c:v>-4.2398480000000534E-4</c:v>
                      </c:pt>
                      <c:pt idx="1169">
                        <c:v>-4.1635480000000533E-4</c:v>
                      </c:pt>
                      <c:pt idx="1170">
                        <c:v>-4.0886260000000152E-4</c:v>
                      </c:pt>
                      <c:pt idx="1171">
                        <c:v>-4.0462480000000534E-4</c:v>
                      </c:pt>
                      <c:pt idx="1172">
                        <c:v>-3.9189380000000703E-4</c:v>
                      </c:pt>
                      <c:pt idx="1173">
                        <c:v>-3.8283500000000557E-4</c:v>
                      </c:pt>
                      <c:pt idx="1174">
                        <c:v>-3.7092180000000338E-4</c:v>
                      </c:pt>
                      <c:pt idx="1175">
                        <c:v>-3.6215300000000194E-4</c:v>
                      </c:pt>
                      <c:pt idx="1176">
                        <c:v>-3.5475640000000433E-4</c:v>
                      </c:pt>
                      <c:pt idx="1177">
                        <c:v>-3.5241860000000819E-4</c:v>
                      </c:pt>
                      <c:pt idx="1178">
                        <c:v>-3.4703640000000437E-4</c:v>
                      </c:pt>
                      <c:pt idx="1179">
                        <c:v>-3.3845200000000362E-4</c:v>
                      </c:pt>
                      <c:pt idx="1180">
                        <c:v>-3.2977760000000293E-4</c:v>
                      </c:pt>
                      <c:pt idx="1181">
                        <c:v>-3.200010000000053E-4</c:v>
                      </c:pt>
                      <c:pt idx="1182">
                        <c:v>-3.1461880000000148E-4</c:v>
                      </c:pt>
                      <c:pt idx="1183">
                        <c:v>-3.143232000000091E-4</c:v>
                      </c:pt>
                      <c:pt idx="1184">
                        <c:v>-3.1399540000000601E-4</c:v>
                      </c:pt>
                      <c:pt idx="1185">
                        <c:v>-3.1308760000000289E-4</c:v>
                      </c:pt>
                      <c:pt idx="1186">
                        <c:v>-3.1060760000000288E-4</c:v>
                      </c:pt>
                      <c:pt idx="1187">
                        <c:v>-3.0274100000000529E-4</c:v>
                      </c:pt>
                      <c:pt idx="1188">
                        <c:v>-2.9596660000000459E-4</c:v>
                      </c:pt>
                      <c:pt idx="1189">
                        <c:v>-2.9086440000000767E-4</c:v>
                      </c:pt>
                      <c:pt idx="1190">
                        <c:v>-2.8362000000000694E-4</c:v>
                      </c:pt>
                      <c:pt idx="1191">
                        <c:v>-2.7943000000000694E-4</c:v>
                      </c:pt>
                      <c:pt idx="1192">
                        <c:v>-2.7523000000000694E-4</c:v>
                      </c:pt>
                      <c:pt idx="1193">
                        <c:v>-2.6964780000000312E-4</c:v>
                      </c:pt>
                      <c:pt idx="1194">
                        <c:v>-2.6388560000000622E-4</c:v>
                      </c:pt>
                      <c:pt idx="1195">
                        <c:v>-2.628778000000031E-4</c:v>
                      </c:pt>
                      <c:pt idx="1196">
                        <c:v>-2.5988000000000692E-4</c:v>
                      </c:pt>
                      <c:pt idx="1197">
                        <c:v>-2.5539000000000697E-4</c:v>
                      </c:pt>
                      <c:pt idx="1198">
                        <c:v>-2.5367440000000768E-4</c:v>
                      </c:pt>
                      <c:pt idx="1199">
                        <c:v>-2.5229100000000529E-4</c:v>
                      </c:pt>
                      <c:pt idx="1200">
                        <c:v>-2.4676100000000528E-4</c:v>
                      </c:pt>
                      <c:pt idx="1201">
                        <c:v>-2.45235400000006E-4</c:v>
                      </c:pt>
                      <c:pt idx="1202">
                        <c:v>-2.436576000000029E-4</c:v>
                      </c:pt>
                      <c:pt idx="1203">
                        <c:v>-2.4017980000000676E-4</c:v>
                      </c:pt>
                      <c:pt idx="1204">
                        <c:v>-2.3654980000000674E-4</c:v>
                      </c:pt>
                      <c:pt idx="1205">
                        <c:v>-2.3631640000000434E-4</c:v>
                      </c:pt>
                      <c:pt idx="1206">
                        <c:v>-2.3616300000000196E-4</c:v>
                      </c:pt>
                      <c:pt idx="1207">
                        <c:v>-2.3473740000000962E-4</c:v>
                      </c:pt>
                      <c:pt idx="1208">
                        <c:v>-2.3302180000000339E-4</c:v>
                      </c:pt>
                      <c:pt idx="1209">
                        <c:v>-2.3148620000000412E-4</c:v>
                      </c:pt>
                      <c:pt idx="1210">
                        <c:v>-2.2934840000000793E-4</c:v>
                      </c:pt>
                      <c:pt idx="1211">
                        <c:v>-2.2619840000000793E-4</c:v>
                      </c:pt>
                      <c:pt idx="1212">
                        <c:v>-2.2415060000000487E-4</c:v>
                      </c:pt>
                      <c:pt idx="1213">
                        <c:v>-2.2305280000000174E-4</c:v>
                      </c:pt>
                      <c:pt idx="1214">
                        <c:v>-2.2195500000000555E-4</c:v>
                      </c:pt>
                      <c:pt idx="1215">
                        <c:v>-2.203772000000094E-4</c:v>
                      </c:pt>
                      <c:pt idx="1216">
                        <c:v>-2.1980160000000318E-4</c:v>
                      </c:pt>
                      <c:pt idx="1217">
                        <c:v>-2.1727380000000703E-4</c:v>
                      </c:pt>
                      <c:pt idx="1218">
                        <c:v>-2.1322160000000322E-4</c:v>
                      </c:pt>
                      <c:pt idx="1219">
                        <c:v>-2.0916940000000625E-4</c:v>
                      </c:pt>
                      <c:pt idx="1220">
                        <c:v>-2.0559720000000936E-4</c:v>
                      </c:pt>
                      <c:pt idx="1221">
                        <c:v>-1.9849060000000482E-4</c:v>
                      </c:pt>
                      <c:pt idx="1222">
                        <c:v>-1.9481840000000797E-4</c:v>
                      </c:pt>
                      <c:pt idx="1223">
                        <c:v>-1.9411060000000481E-4</c:v>
                      </c:pt>
                      <c:pt idx="1224">
                        <c:v>-1.949650000000056E-4</c:v>
                      </c:pt>
                      <c:pt idx="1225">
                        <c:v>-1.9362940000000627E-4</c:v>
                      </c:pt>
                      <c:pt idx="1226">
                        <c:v>-1.9510600000000392E-4</c:v>
                      </c:pt>
                      <c:pt idx="1227">
                        <c:v>-1.9639260000000149E-4</c:v>
                      </c:pt>
                      <c:pt idx="1228">
                        <c:v>-1.9600700000000921E-4</c:v>
                      </c:pt>
                      <c:pt idx="1229">
                        <c:v>-1.9347920000000601E-4</c:v>
                      </c:pt>
                      <c:pt idx="1230">
                        <c:v>-1.9295140000000297E-4</c:v>
                      </c:pt>
                      <c:pt idx="1231">
                        <c:v>-1.8827700000000915E-4</c:v>
                      </c:pt>
                      <c:pt idx="1232">
                        <c:v>-1.8270040000000463E-4</c:v>
                      </c:pt>
                      <c:pt idx="1233">
                        <c:v>-1.7879600000000385E-4</c:v>
                      </c:pt>
                      <c:pt idx="1234">
                        <c:v>-1.7569380000000698E-4</c:v>
                      </c:pt>
                      <c:pt idx="1235">
                        <c:v>-1.7564600000000391E-4</c:v>
                      </c:pt>
                      <c:pt idx="1236">
                        <c:v>-1.7698040000000467E-4</c:v>
                      </c:pt>
                      <c:pt idx="1237">
                        <c:v>-1.812692000000061E-4</c:v>
                      </c:pt>
                      <c:pt idx="1238">
                        <c:v>-1.8151140000000293E-4</c:v>
                      </c:pt>
                      <c:pt idx="1239">
                        <c:v>-1.8308360000000683E-4</c:v>
                      </c:pt>
                      <c:pt idx="1240">
                        <c:v>-1.790792000000061E-4</c:v>
                      </c:pt>
                      <c:pt idx="1241">
                        <c:v>-1.7507480000000537E-4</c:v>
                      </c:pt>
                      <c:pt idx="1242">
                        <c:v>-1.7069040000000462E-4</c:v>
                      </c:pt>
                      <c:pt idx="1243">
                        <c:v>-1.6907040000000459E-4</c:v>
                      </c:pt>
                      <c:pt idx="1244">
                        <c:v>-1.6744040000000462E-4</c:v>
                      </c:pt>
                      <c:pt idx="1245">
                        <c:v>-1.6735040000000461E-4</c:v>
                      </c:pt>
                      <c:pt idx="1246">
                        <c:v>-1.6992480000000538E-4</c:v>
                      </c:pt>
                      <c:pt idx="1247">
                        <c:v>-1.7001480000000538E-4</c:v>
                      </c:pt>
                      <c:pt idx="1248">
                        <c:v>-1.7120700000000915E-4</c:v>
                      </c:pt>
                      <c:pt idx="1249">
                        <c:v>-1.7082700000000913E-4</c:v>
                      </c:pt>
                      <c:pt idx="1250">
                        <c:v>-1.7115920000000608E-4</c:v>
                      </c:pt>
                      <c:pt idx="1251">
                        <c:v>-1.6853700000000918E-4</c:v>
                      </c:pt>
                      <c:pt idx="1252">
                        <c:v>-1.6858920000000605E-4</c:v>
                      </c:pt>
                      <c:pt idx="1253">
                        <c:v>-1.6696920000000602E-4</c:v>
                      </c:pt>
                      <c:pt idx="1254">
                        <c:v>-1.6830360000000678E-4</c:v>
                      </c:pt>
                      <c:pt idx="1255">
                        <c:v>-1.7140020000000445E-4</c:v>
                      </c:pt>
                      <c:pt idx="1256">
                        <c:v>-1.7468680000000197E-4</c:v>
                      </c:pt>
                      <c:pt idx="1257">
                        <c:v>-1.7935560000000342E-4</c:v>
                      </c:pt>
                      <c:pt idx="1258">
                        <c:v>-1.8169220000000799E-4</c:v>
                      </c:pt>
                      <c:pt idx="1259">
                        <c:v>-1.8245660000000183E-4</c:v>
                      </c:pt>
                      <c:pt idx="1260">
                        <c:v>-1.8163880000000561E-4</c:v>
                      </c:pt>
                      <c:pt idx="1261">
                        <c:v>-1.7787660000000182E-4</c:v>
                      </c:pt>
                      <c:pt idx="1262">
                        <c:v>-1.7224660000000175E-4</c:v>
                      </c:pt>
                      <c:pt idx="1263">
                        <c:v>-1.7072100000000941E-4</c:v>
                      </c:pt>
                      <c:pt idx="1264">
                        <c:v>-1.6909540000000325E-4</c:v>
                      </c:pt>
                      <c:pt idx="1265">
                        <c:v>-1.6867200000000783E-4</c:v>
                      </c:pt>
                      <c:pt idx="1266">
                        <c:v>-1.7190520000000297E-4</c:v>
                      </c:pt>
                      <c:pt idx="1267">
                        <c:v>-1.7614620000000133E-4</c:v>
                      </c:pt>
                      <c:pt idx="1268">
                        <c:v>-1.7714280000000594E-4</c:v>
                      </c:pt>
                      <c:pt idx="1269">
                        <c:v>-1.7533720000000659E-4</c:v>
                      </c:pt>
                      <c:pt idx="1270">
                        <c:v>-1.7490380000000419E-4</c:v>
                      </c:pt>
                      <c:pt idx="1271">
                        <c:v>-1.7218600000000809E-4</c:v>
                      </c:pt>
                      <c:pt idx="1272">
                        <c:v>-1.69658200000005E-4</c:v>
                      </c:pt>
                      <c:pt idx="1273">
                        <c:v>-1.6898260000000566E-4</c:v>
                      </c:pt>
                      <c:pt idx="1274">
                        <c:v>-1.7370360000000399E-4</c:v>
                      </c:pt>
                      <c:pt idx="1275">
                        <c:v>-1.7784460000000934E-4</c:v>
                      </c:pt>
                      <c:pt idx="1276">
                        <c:v>-1.8208560000000759E-4</c:v>
                      </c:pt>
                      <c:pt idx="1277">
                        <c:v>-1.8237000000000136E-4</c:v>
                      </c:pt>
                      <c:pt idx="1278">
                        <c:v>-1.7594340000000384E-4</c:v>
                      </c:pt>
                      <c:pt idx="1279">
                        <c:v>-1.650702000000016E-4</c:v>
                      </c:pt>
                      <c:pt idx="1280">
                        <c:v>-1.5377480000000956E-4</c:v>
                      </c:pt>
                      <c:pt idx="1281">
                        <c:v>-1.4543380000000422E-4</c:v>
                      </c:pt>
                      <c:pt idx="1282">
                        <c:v>-1.4033720000000661E-4</c:v>
                      </c:pt>
                      <c:pt idx="1283">
                        <c:v>-1.4028940000000354E-4</c:v>
                      </c:pt>
                      <c:pt idx="1284">
                        <c:v>-1.4090160000000739E-4</c:v>
                      </c:pt>
                      <c:pt idx="1285">
                        <c:v>-1.4195600000000807E-4</c:v>
                      </c:pt>
                      <c:pt idx="1286">
                        <c:v>-1.4300040000000188E-4</c:v>
                      </c:pt>
                      <c:pt idx="1287">
                        <c:v>-1.4266260000000573E-4</c:v>
                      </c:pt>
                      <c:pt idx="1288">
                        <c:v>-1.4171260000000574E-4</c:v>
                      </c:pt>
                      <c:pt idx="1289">
                        <c:v>-1.4223480000000947E-4</c:v>
                      </c:pt>
                      <c:pt idx="1290">
                        <c:v>-1.4123260000000566E-4</c:v>
                      </c:pt>
                      <c:pt idx="1291">
                        <c:v>-1.3894820000000501E-4</c:v>
                      </c:pt>
                      <c:pt idx="1292">
                        <c:v>-1.3666380000000426E-4</c:v>
                      </c:pt>
                      <c:pt idx="1293">
                        <c:v>-1.3408940000000349E-4</c:v>
                      </c:pt>
                      <c:pt idx="1294">
                        <c:v>-1.3289720000000667E-4</c:v>
                      </c:pt>
                      <c:pt idx="1295">
                        <c:v>-1.3003280000000589E-4</c:v>
                      </c:pt>
                      <c:pt idx="1296">
                        <c:v>-1.2984280000000593E-4</c:v>
                      </c:pt>
                      <c:pt idx="1297">
                        <c:v>-1.2965280000000587E-4</c:v>
                      </c:pt>
                      <c:pt idx="1298">
                        <c:v>-1.252162000000013E-4</c:v>
                      </c:pt>
                      <c:pt idx="1299">
                        <c:v>-1.2125960000000375E-4</c:v>
                      </c:pt>
                      <c:pt idx="1300">
                        <c:v>-1.1640080000000928E-4</c:v>
                      </c:pt>
                      <c:pt idx="1301">
                        <c:v>-1.1292420000000465E-4</c:v>
                      </c:pt>
                      <c:pt idx="1302">
                        <c:v>-1.0944760000000707E-4</c:v>
                      </c:pt>
                      <c:pt idx="1303">
                        <c:v>-1.0882540000000328E-4</c:v>
                      </c:pt>
                      <c:pt idx="1304">
                        <c:v>-1.077332000000063E-4</c:v>
                      </c:pt>
                      <c:pt idx="1305">
                        <c:v>-1.1215980000000398E-4</c:v>
                      </c:pt>
                      <c:pt idx="1306">
                        <c:v>-1.1450200000000775E-4</c:v>
                      </c:pt>
                      <c:pt idx="1307">
                        <c:v>-1.1693420000000469E-4</c:v>
                      </c:pt>
                      <c:pt idx="1308">
                        <c:v>-1.222208000000092E-4</c:v>
                      </c:pt>
                      <c:pt idx="1309">
                        <c:v>-1.2612520000000304E-4</c:v>
                      </c:pt>
                      <c:pt idx="1310">
                        <c:v>-1.2727520000000304E-4</c:v>
                      </c:pt>
                      <c:pt idx="1311">
                        <c:v>-1.2675300000000614E-4</c:v>
                      </c:pt>
                      <c:pt idx="1312">
                        <c:v>-1.2365640000000153E-4</c:v>
                      </c:pt>
                      <c:pt idx="1313">
                        <c:v>-1.1769540000000319E-4</c:v>
                      </c:pt>
                      <c:pt idx="1314">
                        <c:v>-1.1449880000000557E-4</c:v>
                      </c:pt>
                      <c:pt idx="1315">
                        <c:v>-1.0974000000000422E-4</c:v>
                      </c:pt>
                      <c:pt idx="1316">
                        <c:v>-1.0773560000000343E-4</c:v>
                      </c:pt>
                      <c:pt idx="1317">
                        <c:v>-1.1016780000000731E-4</c:v>
                      </c:pt>
                      <c:pt idx="1318">
                        <c:v>-1.1121780000000725E-4</c:v>
                      </c:pt>
                      <c:pt idx="1319">
                        <c:v>-1.136500000000042E-4</c:v>
                      </c:pt>
                      <c:pt idx="1320">
                        <c:v>-1.1598220000000803E-4</c:v>
                      </c:pt>
                      <c:pt idx="1321">
                        <c:v>-1.1831440000000491E-4</c:v>
                      </c:pt>
                      <c:pt idx="1322">
                        <c:v>-1.2008660000000177E-4</c:v>
                      </c:pt>
                      <c:pt idx="1323">
                        <c:v>-1.2017660000000177E-4</c:v>
                      </c:pt>
                      <c:pt idx="1324">
                        <c:v>-1.1889440000000494E-4</c:v>
                      </c:pt>
                      <c:pt idx="1325">
                        <c:v>-1.1760220000000805E-4</c:v>
                      </c:pt>
                      <c:pt idx="1326">
                        <c:v>-1.1435780000000726E-4</c:v>
                      </c:pt>
                      <c:pt idx="1327">
                        <c:v>-1.1112340000000661E-4</c:v>
                      </c:pt>
                      <c:pt idx="1328">
                        <c:v>-1.0955120000000966E-4</c:v>
                      </c:pt>
                      <c:pt idx="1329">
                        <c:v>-1.108334000000066E-4</c:v>
                      </c:pt>
                      <c:pt idx="1330">
                        <c:v>-1.1093340000000655E-4</c:v>
                      </c:pt>
                      <c:pt idx="1331">
                        <c:v>-1.1269560000000346E-4</c:v>
                      </c:pt>
                      <c:pt idx="1332">
                        <c:v>-1.1712220000000798E-4</c:v>
                      </c:pt>
                      <c:pt idx="1333">
                        <c:v>-1.1603000000000416E-4</c:v>
                      </c:pt>
                      <c:pt idx="1334">
                        <c:v>-1.1632000000000417E-4</c:v>
                      </c:pt>
                      <c:pt idx="1335">
                        <c:v>-1.1512780000000724E-4</c:v>
                      </c:pt>
                      <c:pt idx="1336">
                        <c:v>-1.1660000000000414E-4</c:v>
                      </c:pt>
                      <c:pt idx="1337">
                        <c:v>-1.1302340000000661E-4</c:v>
                      </c:pt>
                      <c:pt idx="1338">
                        <c:v>-1.1279120000000972E-4</c:v>
                      </c:pt>
                      <c:pt idx="1339">
                        <c:v>-1.1116680000000201E-4</c:v>
                      </c:pt>
                      <c:pt idx="1340">
                        <c:v>-1.0983240000000819E-4</c:v>
                      </c:pt>
                      <c:pt idx="1341">
                        <c:v>-1.0711580000000371E-4</c:v>
                      </c:pt>
                      <c:pt idx="1342">
                        <c:v>-1.0717360000000683E-4</c:v>
                      </c:pt>
                      <c:pt idx="1343">
                        <c:v>-1.0703140000000301E-4</c:v>
                      </c:pt>
                      <c:pt idx="1344">
                        <c:v>-1.0926360000000678E-4</c:v>
                      </c:pt>
                      <c:pt idx="1345">
                        <c:v>-1.1279800000000748E-4</c:v>
                      </c:pt>
                      <c:pt idx="1346">
                        <c:v>-1.1632240000000824E-4</c:v>
                      </c:pt>
                      <c:pt idx="1347">
                        <c:v>-1.2055900000000586E-4</c:v>
                      </c:pt>
                      <c:pt idx="1348">
                        <c:v>-1.2570780000000729E-4</c:v>
                      </c:pt>
                      <c:pt idx="1349">
                        <c:v>-1.28382200000008E-4</c:v>
                      </c:pt>
                      <c:pt idx="1350">
                        <c:v>-1.2880440000000485E-4</c:v>
                      </c:pt>
                      <c:pt idx="1351">
                        <c:v>-1.2980660000000183E-4</c:v>
                      </c:pt>
                      <c:pt idx="1352">
                        <c:v>-1.2909440000000486E-4</c:v>
                      </c:pt>
                      <c:pt idx="1353">
                        <c:v>-1.2432560000000346E-4</c:v>
                      </c:pt>
                      <c:pt idx="1354">
                        <c:v>-1.2075900000000587E-4</c:v>
                      </c:pt>
                      <c:pt idx="1355">
                        <c:v>-1.1775240000000821E-4</c:v>
                      </c:pt>
                      <c:pt idx="1356">
                        <c:v>-1.1398580000000367E-4</c:v>
                      </c:pt>
                      <c:pt idx="1357">
                        <c:v>-1.1212360000000682E-4</c:v>
                      </c:pt>
                      <c:pt idx="1358">
                        <c:v>-1.1303580000000368E-4</c:v>
                      </c:pt>
                      <c:pt idx="1359">
                        <c:v>-1.1274580000000367E-4</c:v>
                      </c:pt>
                      <c:pt idx="1360">
                        <c:v>-1.1384800000000753E-4</c:v>
                      </c:pt>
                      <c:pt idx="1361">
                        <c:v>-1.1503020000000442E-4</c:v>
                      </c:pt>
                      <c:pt idx="1362">
                        <c:v>-1.1503020000000442E-4</c:v>
                      </c:pt>
                      <c:pt idx="1363">
                        <c:v>-1.1403800000000749E-4</c:v>
                      </c:pt>
                      <c:pt idx="1364">
                        <c:v>-1.1488800000000754E-4</c:v>
                      </c:pt>
                      <c:pt idx="1365">
                        <c:v>-1.1574800000000753E-4</c:v>
                      </c:pt>
                      <c:pt idx="1366">
                        <c:v>-1.1117920000000602E-4</c:v>
                      </c:pt>
                      <c:pt idx="1367">
                        <c:v>-1.1064700000000917E-4</c:v>
                      </c:pt>
                      <c:pt idx="1368">
                        <c:v>-1.1112700000000914E-4</c:v>
                      </c:pt>
                      <c:pt idx="1369">
                        <c:v>-1.0855260000000155E-4</c:v>
                      </c:pt>
                      <c:pt idx="1370">
                        <c:v>-1.0507600000000386E-4</c:v>
                      </c:pt>
                      <c:pt idx="1371">
                        <c:v>-1.0445380000000701E-4</c:v>
                      </c:pt>
                      <c:pt idx="1372">
                        <c:v>-1.0393160000000316E-4</c:v>
                      </c:pt>
                      <c:pt idx="1373">
                        <c:v>-1.0221720000000943E-4</c:v>
                      </c:pt>
                      <c:pt idx="1374">
                        <c:v>-1.0255500000000558E-4</c:v>
                      </c:pt>
                      <c:pt idx="1375">
                        <c:v>-1.0564720000000945E-4</c:v>
                      </c:pt>
                      <c:pt idx="1376">
                        <c:v>-1.0736720000000942E-4</c:v>
                      </c:pt>
                      <c:pt idx="1377">
                        <c:v>-1.0770500000000557E-4</c:v>
                      </c:pt>
                      <c:pt idx="1378">
                        <c:v>-1.0646060000000482E-4</c:v>
                      </c:pt>
                      <c:pt idx="1379">
                        <c:v>-1.0584840000000791E-4</c:v>
                      </c:pt>
                      <c:pt idx="1380">
                        <c:v>-1.0346400000000721E-4</c:v>
                      </c:pt>
                      <c:pt idx="1381">
                        <c:v>-1.0236180000000345E-4</c:v>
                      </c:pt>
                      <c:pt idx="1382">
                        <c:v>-1.0727840000000798E-4</c:v>
                      </c:pt>
                      <c:pt idx="1383">
                        <c:v>-1.1275500000000561E-4</c:v>
                      </c:pt>
                      <c:pt idx="1384">
                        <c:v>-1.1814160000000323E-4</c:v>
                      </c:pt>
                      <c:pt idx="1385">
                        <c:v>-1.2067380000000696E-4</c:v>
                      </c:pt>
                      <c:pt idx="1386">
                        <c:v>-1.2191380000000696E-4</c:v>
                      </c:pt>
                      <c:pt idx="1387">
                        <c:v>-1.1714500000000556E-4</c:v>
                      </c:pt>
                      <c:pt idx="1388">
                        <c:v>-1.108040000000072E-4</c:v>
                      </c:pt>
                      <c:pt idx="1389">
                        <c:v>-1.0551300000000196E-4</c:v>
                      </c:pt>
                      <c:pt idx="1390">
                        <c:v>-1.0208420000000745E-4</c:v>
                      </c:pt>
                      <c:pt idx="1391">
                        <c:v>-1.0141980000000672E-4</c:v>
                      </c:pt>
                      <c:pt idx="1392">
                        <c:v>-1.0113540000000602E-4</c:v>
                      </c:pt>
                      <c:pt idx="1393">
                        <c:v>-1.0185320000000912E-4</c:v>
                      </c:pt>
                      <c:pt idx="1394">
                        <c:v>-1.0523540000000596E-4</c:v>
                      </c:pt>
                      <c:pt idx="1395">
                        <c:v>-1.0813760000000293E-4</c:v>
                      </c:pt>
                      <c:pt idx="1396">
                        <c:v>-1.1233200000000361E-4</c:v>
                      </c:pt>
                      <c:pt idx="1397">
                        <c:v>-1.1605640000000438E-4</c:v>
                      </c:pt>
                      <c:pt idx="1398">
                        <c:v>-1.197708000000051E-4</c:v>
                      </c:pt>
                      <c:pt idx="1399">
                        <c:v>-1.1838860000000821E-4</c:v>
                      </c:pt>
                      <c:pt idx="1400">
                        <c:v>-1.1815640000000438E-4</c:v>
                      </c:pt>
                      <c:pt idx="1401">
                        <c:v>-1.1958640000000434E-4</c:v>
                      </c:pt>
                      <c:pt idx="1402">
                        <c:v>-1.1705980000000676E-4</c:v>
                      </c:pt>
                      <c:pt idx="1403">
                        <c:v>-1.1710760000000289E-4</c:v>
                      </c:pt>
                      <c:pt idx="1404">
                        <c:v>-1.1577320000000907E-4</c:v>
                      </c:pt>
                      <c:pt idx="1405">
                        <c:v>-1.1248660000000462E-4</c:v>
                      </c:pt>
                      <c:pt idx="1406">
                        <c:v>-1.1234440000000762E-4</c:v>
                      </c:pt>
                      <c:pt idx="1407">
                        <c:v>-1.1548880000000143E-4</c:v>
                      </c:pt>
                      <c:pt idx="1408">
                        <c:v>-1.1329440000000762E-4</c:v>
                      </c:pt>
                      <c:pt idx="1409">
                        <c:v>-1.1248220000000387E-4</c:v>
                      </c:pt>
                      <c:pt idx="1410">
                        <c:v>-1.1129000000000694E-4</c:v>
                      </c:pt>
                      <c:pt idx="1411">
                        <c:v>-1.0805560000000619E-4</c:v>
                      </c:pt>
                      <c:pt idx="1412">
                        <c:v>-1.0548120000000553E-4</c:v>
                      </c:pt>
                      <c:pt idx="1413">
                        <c:v>-1.0653120000000548E-4</c:v>
                      </c:pt>
                      <c:pt idx="1414">
                        <c:v>-1.0810340000000937E-4</c:v>
                      </c:pt>
                      <c:pt idx="1415">
                        <c:v>-1.0919560000000625E-4</c:v>
                      </c:pt>
                      <c:pt idx="1416">
                        <c:v>-1.1029780000000307E-4</c:v>
                      </c:pt>
                      <c:pt idx="1417">
                        <c:v>-1.1124780000000317E-4</c:v>
                      </c:pt>
                      <c:pt idx="1418">
                        <c:v>-1.1124780000000317E-4</c:v>
                      </c:pt>
                      <c:pt idx="1419">
                        <c:v>-1.1072560000000627E-4</c:v>
                      </c:pt>
                      <c:pt idx="1420">
                        <c:v>-1.1215560000000623E-4</c:v>
                      </c:pt>
                      <c:pt idx="1421">
                        <c:v>-1.1220340000000931E-4</c:v>
                      </c:pt>
                      <c:pt idx="1422">
                        <c:v>-1.1239340000000937E-4</c:v>
                      </c:pt>
                      <c:pt idx="1423">
                        <c:v>-1.1415560000000618E-4</c:v>
                      </c:pt>
                      <c:pt idx="1424">
                        <c:v>-1.1463560000000625E-4</c:v>
                      </c:pt>
                      <c:pt idx="1425">
                        <c:v>-1.1482560000000621E-4</c:v>
                      </c:pt>
                      <c:pt idx="1426">
                        <c:v>-1.1768000000000694E-4</c:v>
                      </c:pt>
                      <c:pt idx="1427">
                        <c:v>-1.1916220000000389E-4</c:v>
                      </c:pt>
                      <c:pt idx="1428">
                        <c:v>-1.233088000000015E-4</c:v>
                      </c:pt>
                      <c:pt idx="1429">
                        <c:v>-1.2854760000000293E-4</c:v>
                      </c:pt>
                      <c:pt idx="1430">
                        <c:v>-1.3103200000000358E-4</c:v>
                      </c:pt>
                      <c:pt idx="1431">
                        <c:v>-1.302620000000036E-4</c:v>
                      </c:pt>
                      <c:pt idx="1432">
                        <c:v>-1.3050420000000748E-4</c:v>
                      </c:pt>
                      <c:pt idx="1433">
                        <c:v>-1.2649980000000675E-4</c:v>
                      </c:pt>
                      <c:pt idx="1434">
                        <c:v>-1.2230540000000606E-4</c:v>
                      </c:pt>
                      <c:pt idx="1435">
                        <c:v>-1.1920320000000908E-4</c:v>
                      </c:pt>
                      <c:pt idx="1436">
                        <c:v>-1.1649100000000524E-4</c:v>
                      </c:pt>
                      <c:pt idx="1437">
                        <c:v>-1.1386880000000151E-4</c:v>
                      </c:pt>
                      <c:pt idx="1438">
                        <c:v>-1.1420100000000529E-4</c:v>
                      </c:pt>
                      <c:pt idx="1439">
                        <c:v>-1.1758760000000286E-4</c:v>
                      </c:pt>
                      <c:pt idx="1440">
                        <c:v>-1.2125420000000744E-4</c:v>
                      </c:pt>
                      <c:pt idx="1441">
                        <c:v>-1.2234640000000432E-4</c:v>
                      </c:pt>
                      <c:pt idx="1442">
                        <c:v>-1.2244640000000438E-4</c:v>
                      </c:pt>
                      <c:pt idx="1443">
                        <c:v>-1.2540080000000506E-4</c:v>
                      </c:pt>
                      <c:pt idx="1444">
                        <c:v>-1.229164000000043E-4</c:v>
                      </c:pt>
                      <c:pt idx="1445">
                        <c:v>-1.2320640000000431E-4</c:v>
                      </c:pt>
                      <c:pt idx="1446">
                        <c:v>-1.2626080000000504E-4</c:v>
                      </c:pt>
                      <c:pt idx="1447">
                        <c:v>-1.3149960000000648E-4</c:v>
                      </c:pt>
                      <c:pt idx="1448">
                        <c:v>-1.3516620000000412E-4</c:v>
                      </c:pt>
                      <c:pt idx="1449">
                        <c:v>-1.3851060000000487E-4</c:v>
                      </c:pt>
                      <c:pt idx="1450">
                        <c:v>-1.3956060000000481E-4</c:v>
                      </c:pt>
                      <c:pt idx="1451">
                        <c:v>-1.364540000000072E-4</c:v>
                      </c:pt>
                      <c:pt idx="1452">
                        <c:v>-1.3174300000000198E-4</c:v>
                      </c:pt>
                      <c:pt idx="1453">
                        <c:v>-1.279242000000074E-4</c:v>
                      </c:pt>
                      <c:pt idx="1454">
                        <c:v>-1.2568760000000289E-4</c:v>
                      </c:pt>
                      <c:pt idx="1455">
                        <c:v>-1.2321320000000912E-4</c:v>
                      </c:pt>
                      <c:pt idx="1456">
                        <c:v>-1.2473320000000909E-4</c:v>
                      </c:pt>
                      <c:pt idx="1457">
                        <c:v>-1.2569320000000914E-4</c:v>
                      </c:pt>
                      <c:pt idx="1458">
                        <c:v>-1.2759320000000913E-4</c:v>
                      </c:pt>
                      <c:pt idx="1459">
                        <c:v>-1.2688100000000533E-4</c:v>
                      </c:pt>
                      <c:pt idx="1460">
                        <c:v>-1.2888100000000527E-4</c:v>
                      </c:pt>
                      <c:pt idx="1461">
                        <c:v>-1.285488000000015E-4</c:v>
                      </c:pt>
                      <c:pt idx="1462">
                        <c:v>-1.3017880000000146E-4</c:v>
                      </c:pt>
                      <c:pt idx="1463">
                        <c:v>-1.3169880000000144E-4</c:v>
                      </c:pt>
                      <c:pt idx="1464">
                        <c:v>-1.3599320000000912E-4</c:v>
                      </c:pt>
                      <c:pt idx="1465">
                        <c:v>-1.3751320000000909E-4</c:v>
                      </c:pt>
                      <c:pt idx="1466">
                        <c:v>-1.4208760000000286E-4</c:v>
                      </c:pt>
                      <c:pt idx="1467">
                        <c:v>-1.463820000000036E-4</c:v>
                      </c:pt>
                      <c:pt idx="1468">
                        <c:v>-1.4485760000000289E-4</c:v>
                      </c:pt>
                      <c:pt idx="1469">
                        <c:v>-1.4056880000000145E-4</c:v>
                      </c:pt>
                      <c:pt idx="1470">
                        <c:v>-1.3866440000000766E-4</c:v>
                      </c:pt>
                      <c:pt idx="1471">
                        <c:v>-1.3242340000000935E-4</c:v>
                      </c:pt>
                      <c:pt idx="1472">
                        <c:v>-1.2717460000000787E-4</c:v>
                      </c:pt>
                      <c:pt idx="1473">
                        <c:v>-1.2560240000000409E-4</c:v>
                      </c:pt>
                      <c:pt idx="1474">
                        <c:v>-1.2479020000000717E-4</c:v>
                      </c:pt>
                      <c:pt idx="1475">
                        <c:v>-1.2436800000000339E-4</c:v>
                      </c:pt>
                      <c:pt idx="1476">
                        <c:v>-1.2632020000000719E-4</c:v>
                      </c:pt>
                      <c:pt idx="1477">
                        <c:v>-1.2689020000000717E-4</c:v>
                      </c:pt>
                      <c:pt idx="1478">
                        <c:v>-1.2655800000000339E-4</c:v>
                      </c:pt>
                      <c:pt idx="1479">
                        <c:v>-1.254658000000064E-4</c:v>
                      </c:pt>
                      <c:pt idx="1480">
                        <c:v>-1.2417360000000952E-4</c:v>
                      </c:pt>
                      <c:pt idx="1481">
                        <c:v>-1.2289140000000575E-4</c:v>
                      </c:pt>
                      <c:pt idx="1482">
                        <c:v>-1.2159920000000192E-4</c:v>
                      </c:pt>
                      <c:pt idx="1483">
                        <c:v>-1.2327140000000577E-4</c:v>
                      </c:pt>
                      <c:pt idx="1484">
                        <c:v>-1.2356140000000578E-4</c:v>
                      </c:pt>
                      <c:pt idx="1485">
                        <c:v>-1.2394140000000569E-4</c:v>
                      </c:pt>
                      <c:pt idx="1486">
                        <c:v>-1.2174700000000505E-4</c:v>
                      </c:pt>
                      <c:pt idx="1487">
                        <c:v>-1.2150480000000811E-4</c:v>
                      </c:pt>
                      <c:pt idx="1488">
                        <c:v>-1.199804000000074E-4</c:v>
                      </c:pt>
                      <c:pt idx="1489">
                        <c:v>-1.1845600000000669E-4</c:v>
                      </c:pt>
                      <c:pt idx="1490">
                        <c:v>-1.1684160000000597E-4</c:v>
                      </c:pt>
                      <c:pt idx="1491">
                        <c:v>-1.1502720000000524E-4</c:v>
                      </c:pt>
                      <c:pt idx="1492">
                        <c:v>-1.1255280000000453E-4</c:v>
                      </c:pt>
                      <c:pt idx="1493">
                        <c:v>-1.0968840000000375E-4</c:v>
                      </c:pt>
                      <c:pt idx="1494">
                        <c:v>-1.1217280000000451E-4</c:v>
                      </c:pt>
                      <c:pt idx="1495">
                        <c:v>-1.1583940000000909E-4</c:v>
                      </c:pt>
                      <c:pt idx="1496">
                        <c:v>-1.1950600000000663E-4</c:v>
                      </c:pt>
                      <c:pt idx="1497">
                        <c:v>-1.2017600000000666E-4</c:v>
                      </c:pt>
                      <c:pt idx="1498">
                        <c:v>-1.2408040000000745E-4</c:v>
                      </c:pt>
                      <c:pt idx="1499">
                        <c:v>-1.2265600000000668E-4</c:v>
                      </c:pt>
                      <c:pt idx="1500">
                        <c:v>-1.2417600000000665E-4</c:v>
                      </c:pt>
                      <c:pt idx="1501">
                        <c:v>-1.22751600000006E-4</c:v>
                      </c:pt>
                      <c:pt idx="1502">
                        <c:v>-1.2413380000000983E-4</c:v>
                      </c:pt>
                      <c:pt idx="1503">
                        <c:v>-1.2365380000000975E-4</c:v>
                      </c:pt>
                      <c:pt idx="1504">
                        <c:v>-1.2318380000000983E-4</c:v>
                      </c:pt>
                      <c:pt idx="1505">
                        <c:v>-1.2132160000000592E-4</c:v>
                      </c:pt>
                      <c:pt idx="1506">
                        <c:v>-1.1878940000000903E-4</c:v>
                      </c:pt>
                      <c:pt idx="1507">
                        <c:v>-1.1793940000000909E-4</c:v>
                      </c:pt>
                      <c:pt idx="1508">
                        <c:v>-1.1817160000000598E-4</c:v>
                      </c:pt>
                      <c:pt idx="1509">
                        <c:v>-1.1407720000000524E-4</c:v>
                      </c:pt>
                      <c:pt idx="1510">
                        <c:v>-1.0969280000000449E-4</c:v>
                      </c:pt>
                      <c:pt idx="1511">
                        <c:v>-1.1417160000000599E-4</c:v>
                      </c:pt>
                      <c:pt idx="1512">
                        <c:v>-1.1431380000000982E-4</c:v>
                      </c:pt>
                      <c:pt idx="1513">
                        <c:v>-1.1397600000000662E-4</c:v>
                      </c:pt>
                      <c:pt idx="1514">
                        <c:v>-1.1869700000000506E-4</c:v>
                      </c:pt>
                      <c:pt idx="1515">
                        <c:v>-1.2508020000000719E-4</c:v>
                      </c:pt>
                      <c:pt idx="1516">
                        <c:v>-1.2308020000000714E-4</c:v>
                      </c:pt>
                      <c:pt idx="1517">
                        <c:v>-1.2126020000000721E-4</c:v>
                      </c:pt>
                      <c:pt idx="1518">
                        <c:v>-1.2003020000000714E-4</c:v>
                      </c:pt>
                      <c:pt idx="1519">
                        <c:v>-1.1592580000000647E-4</c:v>
                      </c:pt>
                      <c:pt idx="1520">
                        <c:v>-1.1259140000000577E-4</c:v>
                      </c:pt>
                      <c:pt idx="1521">
                        <c:v>-1.1024920000000189E-4</c:v>
                      </c:pt>
                      <c:pt idx="1522">
                        <c:v>-1.0634480000000816E-4</c:v>
                      </c:pt>
                      <c:pt idx="1523">
                        <c:v>-1.0539480000000816E-4</c:v>
                      </c:pt>
                      <c:pt idx="1524">
                        <c:v>-1.0658700000000499E-4</c:v>
                      </c:pt>
                      <c:pt idx="1525">
                        <c:v>-1.097736000000096E-4</c:v>
                      </c:pt>
                      <c:pt idx="1526">
                        <c:v>-1.1373020000000715E-4</c:v>
                      </c:pt>
                      <c:pt idx="1527">
                        <c:v>-1.1768680000000481E-4</c:v>
                      </c:pt>
                      <c:pt idx="1528">
                        <c:v>-1.2183340000000936E-4</c:v>
                      </c:pt>
                      <c:pt idx="1529">
                        <c:v>-1.2126340000000939E-4</c:v>
                      </c:pt>
                      <c:pt idx="1530">
                        <c:v>-1.1792900000000164E-4</c:v>
                      </c:pt>
                      <c:pt idx="1531">
                        <c:v>-1.1782900000000169E-4</c:v>
                      </c:pt>
                      <c:pt idx="1532">
                        <c:v>-1.1801900000000165E-4</c:v>
                      </c:pt>
                      <c:pt idx="1533">
                        <c:v>-1.1701680000000478E-4</c:v>
                      </c:pt>
                      <c:pt idx="1534">
                        <c:v>-1.1935900000000171E-4</c:v>
                      </c:pt>
                      <c:pt idx="1535">
                        <c:v>-1.2217120000000551E-4</c:v>
                      </c:pt>
                      <c:pt idx="1536">
                        <c:v>-1.1897460000000789E-4</c:v>
                      </c:pt>
                      <c:pt idx="1537">
                        <c:v>-1.1577800000000334E-4</c:v>
                      </c:pt>
                      <c:pt idx="1538">
                        <c:v>-1.1221140000000575E-4</c:v>
                      </c:pt>
                      <c:pt idx="1539">
                        <c:v>-1.10017000000005E-4</c:v>
                      </c:pt>
                      <c:pt idx="1540">
                        <c:v>-1.0734260000000429E-4</c:v>
                      </c:pt>
                      <c:pt idx="1541">
                        <c:v>-1.076326000000043E-4</c:v>
                      </c:pt>
                      <c:pt idx="1542">
                        <c:v>-1.0930480000000814E-4</c:v>
                      </c:pt>
                      <c:pt idx="1543">
                        <c:v>-1.0987480000000812E-4</c:v>
                      </c:pt>
                      <c:pt idx="1544">
                        <c:v>-1.12117000000005E-4</c:v>
                      </c:pt>
                      <c:pt idx="1545">
                        <c:v>-1.1849580000000649E-4</c:v>
                      </c:pt>
                      <c:pt idx="1546">
                        <c:v>-1.2203020000000719E-4</c:v>
                      </c:pt>
                      <c:pt idx="1547">
                        <c:v>-1.2961120000000556E-4</c:v>
                      </c:pt>
                      <c:pt idx="1548">
                        <c:v>-1.3422780000000309E-4</c:v>
                      </c:pt>
                      <c:pt idx="1549">
                        <c:v>-1.3852220000000384E-4</c:v>
                      </c:pt>
                      <c:pt idx="1550">
                        <c:v>-1.3618560000000621E-4</c:v>
                      </c:pt>
                      <c:pt idx="1551">
                        <c:v>-1.3108460000000786E-4</c:v>
                      </c:pt>
                      <c:pt idx="1552">
                        <c:v>-1.2193700000000501E-4</c:v>
                      </c:pt>
                      <c:pt idx="1553">
                        <c:v>-1.1731600000000663E-4</c:v>
                      </c:pt>
                      <c:pt idx="1554">
                        <c:v>-1.1135500000000135E-4</c:v>
                      </c:pt>
                      <c:pt idx="1555">
                        <c:v>-1.0649620000000688E-4</c:v>
                      </c:pt>
                      <c:pt idx="1556">
                        <c:v>-1.0825840000000379E-4</c:v>
                      </c:pt>
                      <c:pt idx="1557">
                        <c:v>-1.0993060000000763E-4</c:v>
                      </c:pt>
                      <c:pt idx="1558">
                        <c:v>-1.0974060000000757E-4</c:v>
                      </c:pt>
                      <c:pt idx="1559">
                        <c:v>-1.1035280000000448E-4</c:v>
                      </c:pt>
                      <c:pt idx="1560">
                        <c:v>-1.1292720000000524E-4</c:v>
                      </c:pt>
                      <c:pt idx="1561">
                        <c:v>-1.1449940000000903E-4</c:v>
                      </c:pt>
                      <c:pt idx="1562">
                        <c:v>-1.1726380000000975E-4</c:v>
                      </c:pt>
                      <c:pt idx="1563">
                        <c:v>-1.2160040000000743E-4</c:v>
                      </c:pt>
                      <c:pt idx="1564">
                        <c:v>-1.2513480000000813E-4</c:v>
                      </c:pt>
                      <c:pt idx="1565">
                        <c:v>-1.2689700000000504E-4</c:v>
                      </c:pt>
                      <c:pt idx="1566">
                        <c:v>-1.2698700000000505E-4</c:v>
                      </c:pt>
                      <c:pt idx="1567">
                        <c:v>-1.2727700000000495E-4</c:v>
                      </c:pt>
                      <c:pt idx="1568">
                        <c:v>-1.3004140000000568E-4</c:v>
                      </c:pt>
                      <c:pt idx="1569">
                        <c:v>-1.2975140000000577E-4</c:v>
                      </c:pt>
                      <c:pt idx="1570">
                        <c:v>-1.3066360000000958E-4</c:v>
                      </c:pt>
                      <c:pt idx="1571">
                        <c:v>-1.3028360000000956E-4</c:v>
                      </c:pt>
                      <c:pt idx="1572">
                        <c:v>-1.2989360000000959E-4</c:v>
                      </c:pt>
                      <c:pt idx="1573">
                        <c:v>-1.2665920000000191E-4</c:v>
                      </c:pt>
                      <c:pt idx="1574">
                        <c:v>-1.2341480000000815E-4</c:v>
                      </c:pt>
                      <c:pt idx="1575">
                        <c:v>-1.1878820000000353E-4</c:v>
                      </c:pt>
                      <c:pt idx="1576">
                        <c:v>-1.1831820000000361E-4</c:v>
                      </c:pt>
                      <c:pt idx="1577">
                        <c:v>-1.1855040000000744E-4</c:v>
                      </c:pt>
                      <c:pt idx="1578">
                        <c:v>-1.1812260000000423E-4</c:v>
                      </c:pt>
                      <c:pt idx="1579">
                        <c:v>-1.2203140000000576E-4</c:v>
                      </c:pt>
                      <c:pt idx="1580">
                        <c:v>-1.2518020000000713E-4</c:v>
                      </c:pt>
                      <c:pt idx="1581">
                        <c:v>-1.2241020000000721E-4</c:v>
                      </c:pt>
                      <c:pt idx="1582">
                        <c:v>-1.1955020000000718E-4</c:v>
                      </c:pt>
                      <c:pt idx="1583">
                        <c:v>-1.1411580000000648E-4</c:v>
                      </c:pt>
                      <c:pt idx="1584">
                        <c:v>-1.1153580000000641E-4</c:v>
                      </c:pt>
                      <c:pt idx="1585">
                        <c:v>-1.0924580000000645E-4</c:v>
                      </c:pt>
                      <c:pt idx="1586">
                        <c:v>-1.1130240000000401E-4</c:v>
                      </c:pt>
                      <c:pt idx="1587">
                        <c:v>-1.1263680000000477E-4</c:v>
                      </c:pt>
                      <c:pt idx="1588">
                        <c:v>-1.1554340000000931E-4</c:v>
                      </c:pt>
                      <c:pt idx="1589">
                        <c:v>-1.1491560000000622E-4</c:v>
                      </c:pt>
                      <c:pt idx="1590">
                        <c:v>-1.1677220000000388E-4</c:v>
                      </c:pt>
                      <c:pt idx="1591">
                        <c:v>-1.1725660000000459E-4</c:v>
                      </c:pt>
                      <c:pt idx="1592">
                        <c:v>-1.1773100000000525E-4</c:v>
                      </c:pt>
                      <c:pt idx="1593">
                        <c:v>-1.1801540000000606E-4</c:v>
                      </c:pt>
                      <c:pt idx="1594">
                        <c:v>-1.2044200000000359E-4</c:v>
                      </c:pt>
                      <c:pt idx="1595">
                        <c:v>-1.1939200000000364E-4</c:v>
                      </c:pt>
                      <c:pt idx="1596">
                        <c:v>-1.1796200000000357E-4</c:v>
                      </c:pt>
                      <c:pt idx="1597">
                        <c:v>-1.1615200000000359E-4</c:v>
                      </c:pt>
                      <c:pt idx="1598">
                        <c:v>-1.1719640000000433E-4</c:v>
                      </c:pt>
                      <c:pt idx="1599">
                        <c:v>-1.1686860000000813E-4</c:v>
                      </c:pt>
                      <c:pt idx="1600">
                        <c:v>-1.178652000000058E-4</c:v>
                      </c:pt>
                      <c:pt idx="1601">
                        <c:v>-1.1943180000000345E-4</c:v>
                      </c:pt>
                      <c:pt idx="1602">
                        <c:v>-1.2010620000000411E-4</c:v>
                      </c:pt>
                      <c:pt idx="1603">
                        <c:v>-1.1581180000000337E-4</c:v>
                      </c:pt>
                      <c:pt idx="1604">
                        <c:v>-1.1013520000000573E-4</c:v>
                      </c:pt>
                      <c:pt idx="1605">
                        <c:v>-1.103252000000058E-4</c:v>
                      </c:pt>
                      <c:pt idx="1606">
                        <c:v>-1.103252000000058E-4</c:v>
                      </c:pt>
                      <c:pt idx="1607">
                        <c:v>-1.0828300000000199E-4</c:v>
                      </c:pt>
                      <c:pt idx="1608">
                        <c:v>-1.0899520000000578E-4</c:v>
                      </c:pt>
                      <c:pt idx="1609">
                        <c:v>-1.1232960000000648E-4</c:v>
                      </c:pt>
                      <c:pt idx="1610">
                        <c:v>-1.0847300000000194E-4</c:v>
                      </c:pt>
                      <c:pt idx="1611">
                        <c:v>-1.0399420000000749E-4</c:v>
                      </c:pt>
                      <c:pt idx="1612">
                        <c:v>-1.0846860000000814E-4</c:v>
                      </c:pt>
                      <c:pt idx="1613">
                        <c:v>-1.1414520000000577E-4</c:v>
                      </c:pt>
                      <c:pt idx="1614">
                        <c:v>-1.1957400000000727E-4</c:v>
                      </c:pt>
                      <c:pt idx="1615">
                        <c:v>-1.2687500000000556E-4</c:v>
                      </c:pt>
                      <c:pt idx="1616">
                        <c:v>-1.3054160000000321E-4</c:v>
                      </c:pt>
                      <c:pt idx="1617">
                        <c:v>-1.2867940000000624E-4</c:v>
                      </c:pt>
                      <c:pt idx="1618">
                        <c:v>-1.2434280000000173E-4</c:v>
                      </c:pt>
                      <c:pt idx="1619">
                        <c:v>-1.2086620000000415E-4</c:v>
                      </c:pt>
                      <c:pt idx="1620">
                        <c:v>-1.1738960000000646E-4</c:v>
                      </c:pt>
                      <c:pt idx="1621">
                        <c:v>-1.1605520000000581E-4</c:v>
                      </c:pt>
                      <c:pt idx="1622">
                        <c:v>-1.2071960000000653E-4</c:v>
                      </c:pt>
                      <c:pt idx="1623">
                        <c:v>-1.2262960000000646E-4</c:v>
                      </c:pt>
                      <c:pt idx="1624">
                        <c:v>-1.2682400000000725E-4</c:v>
                      </c:pt>
                      <c:pt idx="1625">
                        <c:v>-1.3063840000000792E-4</c:v>
                      </c:pt>
                      <c:pt idx="1626">
                        <c:v>-1.3397280000000179E-4</c:v>
                      </c:pt>
                      <c:pt idx="1627">
                        <c:v>-1.3635720000000943E-4</c:v>
                      </c:pt>
                      <c:pt idx="1628">
                        <c:v>-1.3817160000000322E-4</c:v>
                      </c:pt>
                      <c:pt idx="1629">
                        <c:v>-1.38593800000007E-4</c:v>
                      </c:pt>
                      <c:pt idx="1630">
                        <c:v>-1.390260000000039E-4</c:v>
                      </c:pt>
                      <c:pt idx="1631">
                        <c:v>-1.3745380000000705E-4</c:v>
                      </c:pt>
                      <c:pt idx="1632">
                        <c:v>-1.3655160000000319E-4</c:v>
                      </c:pt>
                      <c:pt idx="1633">
                        <c:v>-1.364094000000063E-4</c:v>
                      </c:pt>
                      <c:pt idx="1634">
                        <c:v>-1.373594000000063E-4</c:v>
                      </c:pt>
                      <c:pt idx="1635">
                        <c:v>-1.4027160000000321E-4</c:v>
                      </c:pt>
                      <c:pt idx="1636">
                        <c:v>-1.4103160000000314E-4</c:v>
                      </c:pt>
                      <c:pt idx="1637">
                        <c:v>-1.420816000000032E-4</c:v>
                      </c:pt>
                      <c:pt idx="1638">
                        <c:v>-1.4145940000000624E-4</c:v>
                      </c:pt>
                      <c:pt idx="1639">
                        <c:v>-1.3903280000000177E-4</c:v>
                      </c:pt>
                      <c:pt idx="1640">
                        <c:v>-1.3889060000000489E-4</c:v>
                      </c:pt>
                      <c:pt idx="1641">
                        <c:v>-1.3797840000000791E-4</c:v>
                      </c:pt>
                      <c:pt idx="1642">
                        <c:v>-1.3860620000000407E-4</c:v>
                      </c:pt>
                      <c:pt idx="1643">
                        <c:v>-1.378418000000034E-4</c:v>
                      </c:pt>
                      <c:pt idx="1644">
                        <c:v>-1.4084400000000726E-4</c:v>
                      </c:pt>
                      <c:pt idx="1645">
                        <c:v>-1.380374000000096E-4</c:v>
                      </c:pt>
                      <c:pt idx="1646">
                        <c:v>-1.3893520000000578E-4</c:v>
                      </c:pt>
                      <c:pt idx="1647">
                        <c:v>-1.3803300000000192E-4</c:v>
                      </c:pt>
                      <c:pt idx="1648">
                        <c:v>-1.3770080000000508E-4</c:v>
                      </c:pt>
                      <c:pt idx="1649">
                        <c:v>-1.3894080000000509E-4</c:v>
                      </c:pt>
                      <c:pt idx="1650">
                        <c:v>-1.4323520000000583E-4</c:v>
                      </c:pt>
                      <c:pt idx="1651">
                        <c:v>-1.4566300000000193E-4</c:v>
                      </c:pt>
                      <c:pt idx="1652">
                        <c:v>-1.4957300000000191E-4</c:v>
                      </c:pt>
                      <c:pt idx="1653">
                        <c:v>-1.5448520000000581E-4</c:v>
                      </c:pt>
                      <c:pt idx="1654">
                        <c:v>-1.5653300000000199E-4</c:v>
                      </c:pt>
                      <c:pt idx="1655">
                        <c:v>-1.5363200000000359E-4</c:v>
                      </c:pt>
                      <c:pt idx="1656">
                        <c:v>-1.5238760000000295E-4</c:v>
                      </c:pt>
                      <c:pt idx="1657">
                        <c:v>-1.4562440000000763E-4</c:v>
                      </c:pt>
                      <c:pt idx="1658">
                        <c:v>-1.3813900000000164E-4</c:v>
                      </c:pt>
                      <c:pt idx="1659">
                        <c:v>-1.3242580000000649E-4</c:v>
                      </c:pt>
                      <c:pt idx="1660">
                        <c:v>-1.3433580000000642E-4</c:v>
                      </c:pt>
                      <c:pt idx="1661">
                        <c:v>-1.3080700000000502E-4</c:v>
                      </c:pt>
                      <c:pt idx="1662">
                        <c:v>-1.3390920000000189E-4</c:v>
                      </c:pt>
                      <c:pt idx="1663">
                        <c:v>-1.33477000000005E-4</c:v>
                      </c:pt>
                      <c:pt idx="1664">
                        <c:v>-1.3366700000000495E-4</c:v>
                      </c:pt>
                      <c:pt idx="1665">
                        <c:v>-1.3028040000000738E-4</c:v>
                      </c:pt>
                      <c:pt idx="1666">
                        <c:v>-1.2766380000000979E-4</c:v>
                      </c:pt>
                      <c:pt idx="1667">
                        <c:v>-1.2561720000000523E-4</c:v>
                      </c:pt>
                      <c:pt idx="1668">
                        <c:v>-1.2514280000000446E-4</c:v>
                      </c:pt>
                      <c:pt idx="1669">
                        <c:v>-1.2485840000000376E-4</c:v>
                      </c:pt>
                      <c:pt idx="1670">
                        <c:v>-1.2399400000000303E-4</c:v>
                      </c:pt>
                      <c:pt idx="1671">
                        <c:v>-1.2600400000000302E-4</c:v>
                      </c:pt>
                      <c:pt idx="1672">
                        <c:v>-1.2881620000000692E-4</c:v>
                      </c:pt>
                      <c:pt idx="1673">
                        <c:v>-1.3133840000000376E-4</c:v>
                      </c:pt>
                      <c:pt idx="1674">
                        <c:v>-1.3377060000000765E-4</c:v>
                      </c:pt>
                      <c:pt idx="1675">
                        <c:v>-1.3706280000000447E-4</c:v>
                      </c:pt>
                      <c:pt idx="1676">
                        <c:v>-1.3568060000000758E-4</c:v>
                      </c:pt>
                      <c:pt idx="1677">
                        <c:v>-1.3653060000000763E-4</c:v>
                      </c:pt>
                      <c:pt idx="1678">
                        <c:v>-1.3610840000000373E-4</c:v>
                      </c:pt>
                      <c:pt idx="1679">
                        <c:v>-1.3548620000000688E-4</c:v>
                      </c:pt>
                      <c:pt idx="1680">
                        <c:v>-1.3401400000000304E-4</c:v>
                      </c:pt>
                      <c:pt idx="1681">
                        <c:v>-1.3553400000000302E-4</c:v>
                      </c:pt>
                      <c:pt idx="1682">
                        <c:v>-1.3362960000000933E-4</c:v>
                      </c:pt>
                      <c:pt idx="1683">
                        <c:v>-1.2924080000000784E-4</c:v>
                      </c:pt>
                      <c:pt idx="1684">
                        <c:v>-1.2938860000000403E-4</c:v>
                      </c:pt>
                      <c:pt idx="1685">
                        <c:v>-1.3010640000000713E-4</c:v>
                      </c:pt>
                      <c:pt idx="1686">
                        <c:v>-1.3191640000000712E-4</c:v>
                      </c:pt>
                      <c:pt idx="1687">
                        <c:v>-1.3315640000000713E-4</c:v>
                      </c:pt>
                      <c:pt idx="1688">
                        <c:v>-1.3963520000000163E-4</c:v>
                      </c:pt>
                      <c:pt idx="1689">
                        <c:v>-1.4297960000000926E-4</c:v>
                      </c:pt>
                      <c:pt idx="1690">
                        <c:v>-1.4297960000000926E-4</c:v>
                      </c:pt>
                      <c:pt idx="1691">
                        <c:v>-1.4526400000000307E-4</c:v>
                      </c:pt>
                      <c:pt idx="1692">
                        <c:v>-1.4645620000000689E-4</c:v>
                      </c:pt>
                      <c:pt idx="1693">
                        <c:v>-1.4745840000000377E-4</c:v>
                      </c:pt>
                      <c:pt idx="1694">
                        <c:v>-1.4578620000000692E-4</c:v>
                      </c:pt>
                      <c:pt idx="1695">
                        <c:v>-1.4687840000000379E-4</c:v>
                      </c:pt>
                      <c:pt idx="1696">
                        <c:v>-1.4383400000000305E-4</c:v>
                      </c:pt>
                      <c:pt idx="1697">
                        <c:v>-1.4150180000000617E-4</c:v>
                      </c:pt>
                      <c:pt idx="1698">
                        <c:v>-1.3787740000000546E-4</c:v>
                      </c:pt>
                      <c:pt idx="1699">
                        <c:v>-1.383996000000093E-4</c:v>
                      </c:pt>
                      <c:pt idx="1700">
                        <c:v>-1.3439520000000163E-4</c:v>
                      </c:pt>
                      <c:pt idx="1701">
                        <c:v>-1.3462740000000546E-4</c:v>
                      </c:pt>
                      <c:pt idx="1702">
                        <c:v>-1.3677400000000302E-4</c:v>
                      </c:pt>
                      <c:pt idx="1703">
                        <c:v>-1.3596620000000685E-4</c:v>
                      </c:pt>
                      <c:pt idx="1704">
                        <c:v>-1.4067720000000524E-4</c:v>
                      </c:pt>
                      <c:pt idx="1705">
                        <c:v>-1.4577820000000359E-4</c:v>
                      </c:pt>
                      <c:pt idx="1706">
                        <c:v>-1.4882700000000502E-4</c:v>
                      </c:pt>
                      <c:pt idx="1707">
                        <c:v>-1.4796700000000503E-4</c:v>
                      </c:pt>
                      <c:pt idx="1708">
                        <c:v>-1.4506480000000817E-4</c:v>
                      </c:pt>
                      <c:pt idx="1709">
                        <c:v>-1.3919820000000353E-4</c:v>
                      </c:pt>
                      <c:pt idx="1710">
                        <c:v>-1.319594000000091E-4</c:v>
                      </c:pt>
                      <c:pt idx="1711">
                        <c:v>-1.2837720000000521E-4</c:v>
                      </c:pt>
                      <c:pt idx="1712">
                        <c:v>-1.2895160000000593E-4</c:v>
                      </c:pt>
                      <c:pt idx="1713">
                        <c:v>-1.3128820000000356E-4</c:v>
                      </c:pt>
                      <c:pt idx="1714">
                        <c:v>-1.3371480000000813E-4</c:v>
                      </c:pt>
                      <c:pt idx="1715">
                        <c:v>-1.3481140000000575E-4</c:v>
                      </c:pt>
                      <c:pt idx="1716">
                        <c:v>-1.3704800000000333E-4</c:v>
                      </c:pt>
                      <c:pt idx="1717">
                        <c:v>-1.3919460000000794E-4</c:v>
                      </c:pt>
                      <c:pt idx="1718">
                        <c:v>-1.4052900000000165E-4</c:v>
                      </c:pt>
                      <c:pt idx="1719">
                        <c:v>-1.4496000000000691E-4</c:v>
                      </c:pt>
                      <c:pt idx="1720">
                        <c:v>-1.4933880000000141E-4</c:v>
                      </c:pt>
                      <c:pt idx="1721">
                        <c:v>-1.5191320000000912E-4</c:v>
                      </c:pt>
                      <c:pt idx="1722">
                        <c:v>-1.5596980000000672E-4</c:v>
                      </c:pt>
                      <c:pt idx="1723">
                        <c:v>-1.567342000000075E-4</c:v>
                      </c:pt>
                      <c:pt idx="1724">
                        <c:v>-1.5415980000000674E-4</c:v>
                      </c:pt>
                      <c:pt idx="1725">
                        <c:v>-1.5053540000000603E-4</c:v>
                      </c:pt>
                      <c:pt idx="1726">
                        <c:v>-1.4596100000000532E-4</c:v>
                      </c:pt>
                      <c:pt idx="1727">
                        <c:v>-1.4361880000000144E-4</c:v>
                      </c:pt>
                      <c:pt idx="1728">
                        <c:v>-1.4309660000000454E-4</c:v>
                      </c:pt>
                      <c:pt idx="1729">
                        <c:v>-1.4290660000000459E-4</c:v>
                      </c:pt>
                      <c:pt idx="1730">
                        <c:v>-1.4514880000000147E-4</c:v>
                      </c:pt>
                      <c:pt idx="1731">
                        <c:v>-1.4600880000000145E-4</c:v>
                      </c:pt>
                      <c:pt idx="1732">
                        <c:v>-1.4571880000000144E-4</c:v>
                      </c:pt>
                      <c:pt idx="1733">
                        <c:v>-1.4495880000000151E-4</c:v>
                      </c:pt>
                      <c:pt idx="1734">
                        <c:v>-1.4214660000000455E-4</c:v>
                      </c:pt>
                      <c:pt idx="1735">
                        <c:v>-1.4300100000000533E-4</c:v>
                      </c:pt>
                      <c:pt idx="1736">
                        <c:v>-1.4523760000000291E-4</c:v>
                      </c:pt>
                      <c:pt idx="1737">
                        <c:v>-1.4629200000000359E-4</c:v>
                      </c:pt>
                      <c:pt idx="1738">
                        <c:v>-1.437598000000067E-4</c:v>
                      </c:pt>
                      <c:pt idx="1739">
                        <c:v>-1.4151760000000288E-4</c:v>
                      </c:pt>
                      <c:pt idx="1740">
                        <c:v>-1.3699100000000525E-4</c:v>
                      </c:pt>
                      <c:pt idx="1741">
                        <c:v>-1.320844000000077E-4</c:v>
                      </c:pt>
                      <c:pt idx="1742">
                        <c:v>-1.2865000000000695E-4</c:v>
                      </c:pt>
                      <c:pt idx="1743">
                        <c:v>-1.2889220000000389E-4</c:v>
                      </c:pt>
                      <c:pt idx="1744">
                        <c:v>-1.3226880000000141E-4</c:v>
                      </c:pt>
                      <c:pt idx="1745">
                        <c:v>-1.3703760000000292E-4</c:v>
                      </c:pt>
                      <c:pt idx="1746">
                        <c:v>-1.4080420000000746E-4</c:v>
                      </c:pt>
                      <c:pt idx="1747">
                        <c:v>-1.4318860000000816E-4</c:v>
                      </c:pt>
                      <c:pt idx="1748">
                        <c:v>-1.462330000000019E-4</c:v>
                      </c:pt>
                      <c:pt idx="1749">
                        <c:v>-1.4485080000000501E-4</c:v>
                      </c:pt>
                      <c:pt idx="1750">
                        <c:v>-1.4032420000000749E-4</c:v>
                      </c:pt>
                      <c:pt idx="1751">
                        <c:v>-1.3579760000000292E-4</c:v>
                      </c:pt>
                      <c:pt idx="1752">
                        <c:v>-1.335132000000091E-4</c:v>
                      </c:pt>
                      <c:pt idx="1753">
                        <c:v>-1.3064880000000149E-4</c:v>
                      </c:pt>
                      <c:pt idx="1754">
                        <c:v>-1.2974660000000457E-4</c:v>
                      </c:pt>
                      <c:pt idx="1755">
                        <c:v>-1.3337100000000528E-4</c:v>
                      </c:pt>
                      <c:pt idx="1756">
                        <c:v>-1.3837760000000288E-4</c:v>
                      </c:pt>
                      <c:pt idx="1757">
                        <c:v>-1.4585860000000813E-4</c:v>
                      </c:pt>
                      <c:pt idx="1758">
                        <c:v>-1.5233740000000957E-4</c:v>
                      </c:pt>
                      <c:pt idx="1759">
                        <c:v>-1.5872620000000417E-4</c:v>
                      </c:pt>
                      <c:pt idx="1760">
                        <c:v>-1.5958620000000416E-4</c:v>
                      </c:pt>
                      <c:pt idx="1761">
                        <c:v>-1.6044620000000415E-4</c:v>
                      </c:pt>
                      <c:pt idx="1762">
                        <c:v>-1.565796000000065E-4</c:v>
                      </c:pt>
                      <c:pt idx="1763">
                        <c:v>-1.5676960000000646E-4</c:v>
                      </c:pt>
                      <c:pt idx="1764">
                        <c:v>-1.582518000000034E-4</c:v>
                      </c:pt>
                      <c:pt idx="1765">
                        <c:v>-1.5815180000000335E-4</c:v>
                      </c:pt>
                      <c:pt idx="1766">
                        <c:v>-1.5529740000000966E-4</c:v>
                      </c:pt>
                      <c:pt idx="1767">
                        <c:v>-1.5381520000000578E-4</c:v>
                      </c:pt>
                      <c:pt idx="1768">
                        <c:v>-1.4809640000000438E-4</c:v>
                      </c:pt>
                      <c:pt idx="1769">
                        <c:v>-1.4218760000000291E-4</c:v>
                      </c:pt>
                      <c:pt idx="1770">
                        <c:v>-1.3508660000000451E-4</c:v>
                      </c:pt>
                      <c:pt idx="1771">
                        <c:v>-1.3213220000000384E-4</c:v>
                      </c:pt>
                      <c:pt idx="1772">
                        <c:v>-1.3056000000000699E-4</c:v>
                      </c:pt>
                      <c:pt idx="1773">
                        <c:v>-1.3194220000000388E-4</c:v>
                      </c:pt>
                      <c:pt idx="1774">
                        <c:v>-1.361788000000015E-4</c:v>
                      </c:pt>
                      <c:pt idx="1775">
                        <c:v>-1.4061540000000596E-4</c:v>
                      </c:pt>
                      <c:pt idx="1776">
                        <c:v>-1.4432980000000668E-4</c:v>
                      </c:pt>
                      <c:pt idx="1777">
                        <c:v>-1.4943640000000433E-4</c:v>
                      </c:pt>
                      <c:pt idx="1778">
                        <c:v>-1.4962640000000429E-4</c:v>
                      </c:pt>
                      <c:pt idx="1779">
                        <c:v>-1.508664000000043E-4</c:v>
                      </c:pt>
                      <c:pt idx="1780">
                        <c:v>-1.5290860000000822E-4</c:v>
                      </c:pt>
                      <c:pt idx="1781">
                        <c:v>-1.5290860000000822E-4</c:v>
                      </c:pt>
                      <c:pt idx="1782">
                        <c:v>-1.5062420000000747E-4</c:v>
                      </c:pt>
                      <c:pt idx="1783">
                        <c:v>-1.4909980000000675E-4</c:v>
                      </c:pt>
                      <c:pt idx="1784">
                        <c:v>-1.4367100000000526E-4</c:v>
                      </c:pt>
                      <c:pt idx="1785">
                        <c:v>-1.3446560000000623E-4</c:v>
                      </c:pt>
                      <c:pt idx="1786">
                        <c:v>-1.3041900000000163E-4</c:v>
                      </c:pt>
                      <c:pt idx="1787">
                        <c:v>-1.3408560000000621E-4</c:v>
                      </c:pt>
                      <c:pt idx="1788">
                        <c:v>-1.3628000000000696E-4</c:v>
                      </c:pt>
                      <c:pt idx="1789">
                        <c:v>-1.4004660000000455E-4</c:v>
                      </c:pt>
                      <c:pt idx="1790">
                        <c:v>-1.4852980000000678E-4</c:v>
                      </c:pt>
                      <c:pt idx="1791">
                        <c:v>-1.5372640000000434E-4</c:v>
                      </c:pt>
                      <c:pt idx="1792">
                        <c:v>-1.5071980000000678E-4</c:v>
                      </c:pt>
                      <c:pt idx="1793">
                        <c:v>-1.5048760000000295E-4</c:v>
                      </c:pt>
                      <c:pt idx="1794">
                        <c:v>-1.4877320000000911E-4</c:v>
                      </c:pt>
                      <c:pt idx="1795">
                        <c:v>-1.4896320000000907E-4</c:v>
                      </c:pt>
                      <c:pt idx="1796">
                        <c:v>-1.5143760000000295E-4</c:v>
                      </c:pt>
                      <c:pt idx="1797">
                        <c:v>-1.5252980000000677E-4</c:v>
                      </c:pt>
                      <c:pt idx="1798">
                        <c:v>-1.5243980000000676E-4</c:v>
                      </c:pt>
                      <c:pt idx="1799">
                        <c:v>-1.5353200000000364E-4</c:v>
                      </c:pt>
                      <c:pt idx="1800">
                        <c:v>-1.5095760000000287E-4</c:v>
                      </c:pt>
                      <c:pt idx="1801">
                        <c:v>-1.4838320000000915E-4</c:v>
                      </c:pt>
                      <c:pt idx="1802">
                        <c:v>-1.4452660000000461E-4</c:v>
                      </c:pt>
                      <c:pt idx="1803">
                        <c:v>-1.4314440000000772E-4</c:v>
                      </c:pt>
                      <c:pt idx="1804">
                        <c:v>-1.3918780000000313E-4</c:v>
                      </c:pt>
                      <c:pt idx="1805">
                        <c:v>-1.3633340000000934E-4</c:v>
                      </c:pt>
                      <c:pt idx="1806">
                        <c:v>-1.3732560000000627E-4</c:v>
                      </c:pt>
                      <c:pt idx="1807">
                        <c:v>-1.3547340000000935E-4</c:v>
                      </c:pt>
                      <c:pt idx="1808">
                        <c:v>-1.3637560000000627E-4</c:v>
                      </c:pt>
                      <c:pt idx="1809">
                        <c:v>-1.3423340000000934E-4</c:v>
                      </c:pt>
                      <c:pt idx="1810">
                        <c:v>-1.339956000000062E-4</c:v>
                      </c:pt>
                      <c:pt idx="1811">
                        <c:v>-1.3956660000000458E-4</c:v>
                      </c:pt>
                      <c:pt idx="1812">
                        <c:v>-1.4575980000000675E-4</c:v>
                      </c:pt>
                      <c:pt idx="1813">
                        <c:v>-1.5314520000000574E-4</c:v>
                      </c:pt>
                      <c:pt idx="1814">
                        <c:v>-1.6111060000000487E-4</c:v>
                      </c:pt>
                      <c:pt idx="1815">
                        <c:v>-1.662594000000063E-4</c:v>
                      </c:pt>
                      <c:pt idx="1816">
                        <c:v>-1.627250000000056E-4</c:v>
                      </c:pt>
                      <c:pt idx="1817">
                        <c:v>-1.5896840000000794E-4</c:v>
                      </c:pt>
                      <c:pt idx="1818">
                        <c:v>-1.5409960000000648E-4</c:v>
                      </c:pt>
                      <c:pt idx="1819">
                        <c:v>-1.4895080000000506E-4</c:v>
                      </c:pt>
                      <c:pt idx="1820">
                        <c:v>-1.4609640000000433E-4</c:v>
                      </c:pt>
                      <c:pt idx="1821">
                        <c:v>-1.4666640000000431E-4</c:v>
                      </c:pt>
                      <c:pt idx="1822">
                        <c:v>-1.465764000000043E-4</c:v>
                      </c:pt>
                      <c:pt idx="1823">
                        <c:v>-1.4676640000000436E-4</c:v>
                      </c:pt>
                      <c:pt idx="1824">
                        <c:v>-1.4557420000000743E-4</c:v>
                      </c:pt>
                      <c:pt idx="1825">
                        <c:v>-1.4266760000000288E-4</c:v>
                      </c:pt>
                      <c:pt idx="1826">
                        <c:v>-1.4004100000000524E-4</c:v>
                      </c:pt>
                      <c:pt idx="1827">
                        <c:v>-1.365222000000039E-4</c:v>
                      </c:pt>
                      <c:pt idx="1828">
                        <c:v>-1.3270340000000932E-4</c:v>
                      </c:pt>
                      <c:pt idx="1829">
                        <c:v>-1.3222900000000172E-4</c:v>
                      </c:pt>
                      <c:pt idx="1830">
                        <c:v>-1.3384900000000164E-4</c:v>
                      </c:pt>
                      <c:pt idx="1831">
                        <c:v>-1.3676120000000549E-4</c:v>
                      </c:pt>
                      <c:pt idx="1832">
                        <c:v>-1.3947340000000934E-4</c:v>
                      </c:pt>
                      <c:pt idx="1833">
                        <c:v>-1.4286560000000622E-4</c:v>
                      </c:pt>
                      <c:pt idx="1834">
                        <c:v>-1.4486560000000627E-4</c:v>
                      </c:pt>
                      <c:pt idx="1835">
                        <c:v>-1.4734560000000628E-4</c:v>
                      </c:pt>
                      <c:pt idx="1836">
                        <c:v>-1.4872340000000937E-4</c:v>
                      </c:pt>
                      <c:pt idx="1837">
                        <c:v>-1.5020120000000547E-4</c:v>
                      </c:pt>
                      <c:pt idx="1838">
                        <c:v>-1.5240120000000552E-4</c:v>
                      </c:pt>
                      <c:pt idx="1839">
                        <c:v>-1.589278000000031E-4</c:v>
                      </c:pt>
                      <c:pt idx="1840">
                        <c:v>-1.6193000000000696E-4</c:v>
                      </c:pt>
                      <c:pt idx="1841">
                        <c:v>-1.6703660000000461E-4</c:v>
                      </c:pt>
                      <c:pt idx="1842">
                        <c:v>-1.7232320000000912E-4</c:v>
                      </c:pt>
                      <c:pt idx="1843">
                        <c:v>-1.7356320000000913E-4</c:v>
                      </c:pt>
                      <c:pt idx="1844">
                        <c:v>-1.6918440000000768E-4</c:v>
                      </c:pt>
                      <c:pt idx="1845">
                        <c:v>-1.6289120000000546E-4</c:v>
                      </c:pt>
                      <c:pt idx="1846">
                        <c:v>-1.5659800000000334E-4</c:v>
                      </c:pt>
                      <c:pt idx="1847">
                        <c:v>-1.5030480000000816E-4</c:v>
                      </c:pt>
                      <c:pt idx="1848">
                        <c:v>-1.4974040000000739E-4</c:v>
                      </c:pt>
                      <c:pt idx="1849">
                        <c:v>-1.5126040000000736E-4</c:v>
                      </c:pt>
                      <c:pt idx="1850">
                        <c:v>-1.5783920000000192E-4</c:v>
                      </c:pt>
                      <c:pt idx="1851">
                        <c:v>-1.6303580000000641E-4</c:v>
                      </c:pt>
                      <c:pt idx="1852">
                        <c:v>-1.6399580000000646E-4</c:v>
                      </c:pt>
                      <c:pt idx="1853">
                        <c:v>-1.6050920000000189E-4</c:v>
                      </c:pt>
                      <c:pt idx="1854">
                        <c:v>-1.5684260000000424E-4</c:v>
                      </c:pt>
                      <c:pt idx="1855">
                        <c:v>-1.5102380000000973E-4</c:v>
                      </c:pt>
                      <c:pt idx="1856">
                        <c:v>-1.4749940000000907E-4</c:v>
                      </c:pt>
                      <c:pt idx="1857">
                        <c:v>-1.4606940000000911E-4</c:v>
                      </c:pt>
                      <c:pt idx="1858">
                        <c:v>-1.4740380000000976E-4</c:v>
                      </c:pt>
                      <c:pt idx="1859">
                        <c:v>-1.5031040000000736E-4</c:v>
                      </c:pt>
                      <c:pt idx="1860">
                        <c:v>-1.5526920000000189E-4</c:v>
                      </c:pt>
                      <c:pt idx="1861">
                        <c:v>-1.5541140000000571E-4</c:v>
                      </c:pt>
                      <c:pt idx="1862">
                        <c:v>-1.5436140000000577E-4</c:v>
                      </c:pt>
                      <c:pt idx="1863">
                        <c:v>-1.5588580000000648E-4</c:v>
                      </c:pt>
                      <c:pt idx="1864">
                        <c:v>-1.5326360000000958E-4</c:v>
                      </c:pt>
                      <c:pt idx="1865">
                        <c:v>-1.5088360000000951E-4</c:v>
                      </c:pt>
                      <c:pt idx="1866">
                        <c:v>-1.508258000000065E-4</c:v>
                      </c:pt>
                      <c:pt idx="1867">
                        <c:v>-1.5197020000000719E-4</c:v>
                      </c:pt>
                      <c:pt idx="1868">
                        <c:v>-1.5054020000000712E-4</c:v>
                      </c:pt>
                      <c:pt idx="1869">
                        <c:v>-1.5297680000000481E-4</c:v>
                      </c:pt>
                      <c:pt idx="1870">
                        <c:v>-1.5707560000000618E-4</c:v>
                      </c:pt>
                      <c:pt idx="1871">
                        <c:v>-1.5988220000000383E-4</c:v>
                      </c:pt>
                      <c:pt idx="1872">
                        <c:v>-1.6221880000000146E-4</c:v>
                      </c:pt>
                      <c:pt idx="1873">
                        <c:v>-1.576444000000077E-4</c:v>
                      </c:pt>
                      <c:pt idx="1874">
                        <c:v>-1.5049560000000622E-4</c:v>
                      </c:pt>
                      <c:pt idx="1875">
                        <c:v>-1.4381680000000478E-4</c:v>
                      </c:pt>
                      <c:pt idx="1876">
                        <c:v>-1.3981240000000405E-4</c:v>
                      </c:pt>
                      <c:pt idx="1877">
                        <c:v>-1.349058000000065E-4</c:v>
                      </c:pt>
                      <c:pt idx="1878">
                        <c:v>-1.375224000000041E-4</c:v>
                      </c:pt>
                      <c:pt idx="1879">
                        <c:v>-1.3942680000000483E-4</c:v>
                      </c:pt>
                      <c:pt idx="1880">
                        <c:v>-1.4281340000000934E-4</c:v>
                      </c:pt>
                      <c:pt idx="1881">
                        <c:v>-1.4324560000000624E-4</c:v>
                      </c:pt>
                      <c:pt idx="1882">
                        <c:v>-1.45820000000007E-4</c:v>
                      </c:pt>
                      <c:pt idx="1883">
                        <c:v>-1.4687000000000695E-4</c:v>
                      </c:pt>
                      <c:pt idx="1884">
                        <c:v>-1.446756000000062E-4</c:v>
                      </c:pt>
                      <c:pt idx="1885">
                        <c:v>-1.4296120000000553E-4</c:v>
                      </c:pt>
                      <c:pt idx="1886">
                        <c:v>-1.4338900000000169E-4</c:v>
                      </c:pt>
                      <c:pt idx="1887">
                        <c:v>-1.4281460000000791E-4</c:v>
                      </c:pt>
                      <c:pt idx="1888">
                        <c:v>-1.4353240000000407E-4</c:v>
                      </c:pt>
                      <c:pt idx="1889">
                        <c:v>-1.4858680000000475E-4</c:v>
                      </c:pt>
                      <c:pt idx="1890">
                        <c:v>-1.548334000000093E-4</c:v>
                      </c:pt>
                      <c:pt idx="1891">
                        <c:v>-1.5811560000000618E-4</c:v>
                      </c:pt>
                      <c:pt idx="1892">
                        <c:v>-1.6370220000000381E-4</c:v>
                      </c:pt>
                      <c:pt idx="1893">
                        <c:v>-1.6346000000000698E-4</c:v>
                      </c:pt>
                      <c:pt idx="1894">
                        <c:v>-1.5879120000000552E-4</c:v>
                      </c:pt>
                      <c:pt idx="1895">
                        <c:v>-1.5521460000000788E-4</c:v>
                      </c:pt>
                      <c:pt idx="1896">
                        <c:v>-1.5135800000000334E-4</c:v>
                      </c:pt>
                      <c:pt idx="1897">
                        <c:v>-1.4730140000000574E-4</c:v>
                      </c:pt>
                      <c:pt idx="1898">
                        <c:v>-1.458292000000019E-4</c:v>
                      </c:pt>
                      <c:pt idx="1899">
                        <c:v>-1.4849360000000961E-4</c:v>
                      </c:pt>
                      <c:pt idx="1900">
                        <c:v>-1.4840360000000961E-4</c:v>
                      </c:pt>
                      <c:pt idx="1901">
                        <c:v>-1.5073580000000649E-4</c:v>
                      </c:pt>
                      <c:pt idx="1902">
                        <c:v>-1.5168580000000649E-4</c:v>
                      </c:pt>
                      <c:pt idx="1903">
                        <c:v>-1.5449800000000334E-4</c:v>
                      </c:pt>
                      <c:pt idx="1904">
                        <c:v>-1.5316360000000953E-4</c:v>
                      </c:pt>
                      <c:pt idx="1905">
                        <c:v>-1.5735800000000338E-4</c:v>
                      </c:pt>
                      <c:pt idx="1906">
                        <c:v>-1.5913020000000717E-4</c:v>
                      </c:pt>
                      <c:pt idx="1907">
                        <c:v>-1.6236460000000792E-4</c:v>
                      </c:pt>
                      <c:pt idx="1908">
                        <c:v>-1.6355680000000475E-4</c:v>
                      </c:pt>
                      <c:pt idx="1909">
                        <c:v>-1.6613120000000552E-4</c:v>
                      </c:pt>
                      <c:pt idx="1910">
                        <c:v>-1.6732340000000939E-4</c:v>
                      </c:pt>
                      <c:pt idx="1911">
                        <c:v>-1.6723340000000938E-4</c:v>
                      </c:pt>
                      <c:pt idx="1912">
                        <c:v>-1.6694340000000937E-4</c:v>
                      </c:pt>
                      <c:pt idx="1913">
                        <c:v>-1.6260680000000475E-4</c:v>
                      </c:pt>
                      <c:pt idx="1914">
                        <c:v>-1.6103460000000791E-4</c:v>
                      </c:pt>
                      <c:pt idx="1915">
                        <c:v>-1.5965240000000408E-4</c:v>
                      </c:pt>
                      <c:pt idx="1916">
                        <c:v>-1.5798020000000717E-4</c:v>
                      </c:pt>
                      <c:pt idx="1917">
                        <c:v>-1.5226140000000577E-4</c:v>
                      </c:pt>
                      <c:pt idx="1918">
                        <c:v>-1.5493580000000649E-4</c:v>
                      </c:pt>
                      <c:pt idx="1919">
                        <c:v>-1.4930700000000499E-4</c:v>
                      </c:pt>
                      <c:pt idx="1920">
                        <c:v>-1.4487040000000736E-4</c:v>
                      </c:pt>
                      <c:pt idx="1921">
                        <c:v>-1.4430040000000738E-4</c:v>
                      </c:pt>
                      <c:pt idx="1922">
                        <c:v>-1.4706480000000811E-4</c:v>
                      </c:pt>
                      <c:pt idx="1923">
                        <c:v>-1.4478040000000735E-4</c:v>
                      </c:pt>
                      <c:pt idx="1924">
                        <c:v>-1.4526040000000743E-4</c:v>
                      </c:pt>
                      <c:pt idx="1925">
                        <c:v>-1.4759260000000432E-4</c:v>
                      </c:pt>
                      <c:pt idx="1926">
                        <c:v>-1.4673820000000353E-4</c:v>
                      </c:pt>
                      <c:pt idx="1927">
                        <c:v>-1.4549380000000982E-4</c:v>
                      </c:pt>
                      <c:pt idx="1928">
                        <c:v>-1.4683380000000978E-4</c:v>
                      </c:pt>
                      <c:pt idx="1929">
                        <c:v>-1.4912380000000973E-4</c:v>
                      </c:pt>
                      <c:pt idx="1930">
                        <c:v>-1.5121380000000979E-4</c:v>
                      </c:pt>
                      <c:pt idx="1931">
                        <c:v>-1.5284380000000976E-4</c:v>
                      </c:pt>
                      <c:pt idx="1932">
                        <c:v>-1.5159940000000901E-4</c:v>
                      </c:pt>
                      <c:pt idx="1933">
                        <c:v>-1.509350000000014E-4</c:v>
                      </c:pt>
                      <c:pt idx="1934">
                        <c:v>-1.4979060000000759E-4</c:v>
                      </c:pt>
                      <c:pt idx="1935">
                        <c:v>-1.4560180000000616E-4</c:v>
                      </c:pt>
                      <c:pt idx="1936">
                        <c:v>-1.4188300000000475E-4</c:v>
                      </c:pt>
                      <c:pt idx="1937">
                        <c:v>-1.401164000000071E-4</c:v>
                      </c:pt>
                      <c:pt idx="1938">
                        <c:v>-1.3964200000000639E-4</c:v>
                      </c:pt>
                      <c:pt idx="1939">
                        <c:v>-1.4079200000000639E-4</c:v>
                      </c:pt>
                      <c:pt idx="1940">
                        <c:v>-1.454564000000071E-4</c:v>
                      </c:pt>
                      <c:pt idx="1941">
                        <c:v>-1.4918080000000781E-4</c:v>
                      </c:pt>
                      <c:pt idx="1942">
                        <c:v>-1.5132300000000474E-4</c:v>
                      </c:pt>
                      <c:pt idx="1943">
                        <c:v>-1.5241520000000162E-4</c:v>
                      </c:pt>
                      <c:pt idx="1944">
                        <c:v>-1.5279520000000164E-4</c:v>
                      </c:pt>
                      <c:pt idx="1945">
                        <c:v>-1.4965080000000784E-4</c:v>
                      </c:pt>
                      <c:pt idx="1946">
                        <c:v>-1.5042080000000782E-4</c:v>
                      </c:pt>
                      <c:pt idx="1947">
                        <c:v>-1.5417740000000547E-4</c:v>
                      </c:pt>
                      <c:pt idx="1948">
                        <c:v>-1.5708960000000927E-4</c:v>
                      </c:pt>
                      <c:pt idx="1949">
                        <c:v>-1.6138400000000307E-4</c:v>
                      </c:pt>
                      <c:pt idx="1950">
                        <c:v>-1.6428620000000688E-4</c:v>
                      </c:pt>
                      <c:pt idx="1951">
                        <c:v>-1.6652840000000381E-4</c:v>
                      </c:pt>
                      <c:pt idx="1952">
                        <c:v>-1.6252960000000927E-4</c:v>
                      </c:pt>
                      <c:pt idx="1953">
                        <c:v>-1.5838300000000472E-4</c:v>
                      </c:pt>
                      <c:pt idx="1954">
                        <c:v>-1.5738080000000785E-4</c:v>
                      </c:pt>
                      <c:pt idx="1955">
                        <c:v>-1.5694860000000402E-4</c:v>
                      </c:pt>
                      <c:pt idx="1956">
                        <c:v>-1.5561420000000326E-4</c:v>
                      </c:pt>
                      <c:pt idx="1957">
                        <c:v>-1.5842640000000711E-4</c:v>
                      </c:pt>
                      <c:pt idx="1958">
                        <c:v>-1.6243080000000784E-4</c:v>
                      </c:pt>
                      <c:pt idx="1959">
                        <c:v>-1.6181860000000399E-4</c:v>
                      </c:pt>
                      <c:pt idx="1960">
                        <c:v>-1.6062640000000711E-4</c:v>
                      </c:pt>
                      <c:pt idx="1961">
                        <c:v>-1.6033640000000709E-4</c:v>
                      </c:pt>
                      <c:pt idx="1962">
                        <c:v>-1.6004640000000714E-4</c:v>
                      </c:pt>
                      <c:pt idx="1963">
                        <c:v>-1.586642000000033E-4</c:v>
                      </c:pt>
                      <c:pt idx="1964">
                        <c:v>-1.5924420000000328E-4</c:v>
                      </c:pt>
                      <c:pt idx="1965">
                        <c:v>-1.614764000000071E-4</c:v>
                      </c:pt>
                      <c:pt idx="1966">
                        <c:v>-1.592920000000064E-4</c:v>
                      </c:pt>
                      <c:pt idx="1967">
                        <c:v>-1.5571540000000183E-4</c:v>
                      </c:pt>
                      <c:pt idx="1968">
                        <c:v>-1.5204880000000424E-4</c:v>
                      </c:pt>
                      <c:pt idx="1969">
                        <c:v>-1.469000000000097E-4</c:v>
                      </c:pt>
                      <c:pt idx="1970">
                        <c:v>-1.4246340000000519E-4</c:v>
                      </c:pt>
                      <c:pt idx="1971">
                        <c:v>-1.3869680000000754E-4</c:v>
                      </c:pt>
                      <c:pt idx="1972">
                        <c:v>-1.3926680000000757E-4</c:v>
                      </c:pt>
                      <c:pt idx="1973">
                        <c:v>-1.3984680000000754E-4</c:v>
                      </c:pt>
                      <c:pt idx="1974">
                        <c:v>-1.3865460000000372E-4</c:v>
                      </c:pt>
                      <c:pt idx="1975">
                        <c:v>-1.3917240000000682E-4</c:v>
                      </c:pt>
                      <c:pt idx="1976">
                        <c:v>-1.4208460000000373E-4</c:v>
                      </c:pt>
                      <c:pt idx="1977">
                        <c:v>-1.4223240000000686E-4</c:v>
                      </c:pt>
                      <c:pt idx="1978">
                        <c:v>-1.4413240000000685E-4</c:v>
                      </c:pt>
                      <c:pt idx="1979">
                        <c:v>-1.4466020000000301E-4</c:v>
                      </c:pt>
                      <c:pt idx="1980">
                        <c:v>-1.4523020000000299E-4</c:v>
                      </c:pt>
                      <c:pt idx="1981">
                        <c:v>-1.4857460000000373E-4</c:v>
                      </c:pt>
                      <c:pt idx="1982">
                        <c:v>-1.5310120000000137E-4</c:v>
                      </c:pt>
                      <c:pt idx="1983">
                        <c:v>-1.5724780000000592E-4</c:v>
                      </c:pt>
                      <c:pt idx="1984">
                        <c:v>-1.6158440000000349E-4</c:v>
                      </c:pt>
                      <c:pt idx="1985">
                        <c:v>-1.6501880000000424E-4</c:v>
                      </c:pt>
                      <c:pt idx="1986">
                        <c:v>-1.6015000000000972E-4</c:v>
                      </c:pt>
                      <c:pt idx="1987">
                        <c:v>-1.5162460000000373E-4</c:v>
                      </c:pt>
                      <c:pt idx="1988">
                        <c:v>-1.459536000000054E-4</c:v>
                      </c:pt>
                      <c:pt idx="1989">
                        <c:v>-1.3861040000000323E-4</c:v>
                      </c:pt>
                      <c:pt idx="1990">
                        <c:v>-1.3356160000000181E-4</c:v>
                      </c:pt>
                      <c:pt idx="1991">
                        <c:v>-1.3727600000000946E-4</c:v>
                      </c:pt>
                      <c:pt idx="1992">
                        <c:v>-1.4337480000000395E-4</c:v>
                      </c:pt>
                      <c:pt idx="1993">
                        <c:v>-1.4791140000000157E-4</c:v>
                      </c:pt>
                      <c:pt idx="1994">
                        <c:v>-1.5539240000000682E-4</c:v>
                      </c:pt>
                      <c:pt idx="1995">
                        <c:v>-1.5653240000000683E-4</c:v>
                      </c:pt>
                      <c:pt idx="1996">
                        <c:v>-1.5591020000000299E-4</c:v>
                      </c:pt>
                      <c:pt idx="1997">
                        <c:v>-1.5224360000000539E-4</c:v>
                      </c:pt>
                      <c:pt idx="1998">
                        <c:v>-1.4728480000000393E-4</c:v>
                      </c:pt>
                      <c:pt idx="1999">
                        <c:v>-1.4361820000000634E-4</c:v>
                      </c:pt>
                      <c:pt idx="2000">
                        <c:v>-1.4352820000000633E-4</c:v>
                      </c:pt>
                      <c:pt idx="2001">
                        <c:v>-1.4194600000000943E-4</c:v>
                      </c:pt>
                      <c:pt idx="2002">
                        <c:v>-1.405638000000056E-4</c:v>
                      </c:pt>
                      <c:pt idx="2003">
                        <c:v>-1.3966160000000179E-4</c:v>
                      </c:pt>
                      <c:pt idx="2004">
                        <c:v>-1.3875940000000487E-4</c:v>
                      </c:pt>
                      <c:pt idx="2005">
                        <c:v>-1.3627500000000417E-4</c:v>
                      </c:pt>
                      <c:pt idx="2006">
                        <c:v>-1.3627500000000417E-4</c:v>
                      </c:pt>
                      <c:pt idx="2007">
                        <c:v>-1.3737720000000798E-4</c:v>
                      </c:pt>
                      <c:pt idx="2008">
                        <c:v>-1.4076380000000561E-4</c:v>
                      </c:pt>
                      <c:pt idx="2009">
                        <c:v>-1.4462040000000321E-4</c:v>
                      </c:pt>
                      <c:pt idx="2010">
                        <c:v>-1.484770000000078E-4</c:v>
                      </c:pt>
                      <c:pt idx="2011">
                        <c:v>-1.5004920000000465E-4</c:v>
                      </c:pt>
                      <c:pt idx="2012">
                        <c:v>-1.5081920000000468E-4</c:v>
                      </c:pt>
                      <c:pt idx="2013">
                        <c:v>-1.5019700000000778E-4</c:v>
                      </c:pt>
                      <c:pt idx="2014">
                        <c:v>-1.4910480000000396E-4</c:v>
                      </c:pt>
                      <c:pt idx="2015">
                        <c:v>-1.4953260000000705E-4</c:v>
                      </c:pt>
                      <c:pt idx="2016">
                        <c:v>-1.4920040000000322E-4</c:v>
                      </c:pt>
                      <c:pt idx="2017">
                        <c:v>-1.5329480000000396E-4</c:v>
                      </c:pt>
                      <c:pt idx="2018">
                        <c:v>-1.5739920000000469E-4</c:v>
                      </c:pt>
                      <c:pt idx="2019">
                        <c:v>-1.5872920000000465E-4</c:v>
                      </c:pt>
                      <c:pt idx="2020">
                        <c:v>-1.5910920000000467E-4</c:v>
                      </c:pt>
                      <c:pt idx="2021">
                        <c:v>-1.6034920000000468E-4</c:v>
                      </c:pt>
                      <c:pt idx="2022">
                        <c:v>-1.5882480000000397E-4</c:v>
                      </c:pt>
                      <c:pt idx="2023">
                        <c:v>-1.5363380000000561E-4</c:v>
                      </c:pt>
                      <c:pt idx="2024">
                        <c:v>-1.5444160000000178E-4</c:v>
                      </c:pt>
                      <c:pt idx="2025">
                        <c:v>-1.5211500000000415E-4</c:v>
                      </c:pt>
                      <c:pt idx="2026">
                        <c:v>-1.5024840000000655E-4</c:v>
                      </c:pt>
                      <c:pt idx="2027">
                        <c:v>-1.4920400000000586E-4</c:v>
                      </c:pt>
                      <c:pt idx="2028">
                        <c:v>-1.5459060000000343E-4</c:v>
                      </c:pt>
                      <c:pt idx="2029">
                        <c:v>-1.5821500000000419E-4</c:v>
                      </c:pt>
                      <c:pt idx="2030">
                        <c:v>-1.6607600000000946E-4</c:v>
                      </c:pt>
                      <c:pt idx="2031">
                        <c:v>-1.7189480000000392E-4</c:v>
                      </c:pt>
                      <c:pt idx="2032">
                        <c:v>-1.7479700000000778E-4</c:v>
                      </c:pt>
                      <c:pt idx="2033">
                        <c:v>-1.763270000000078E-4</c:v>
                      </c:pt>
                      <c:pt idx="2034">
                        <c:v>-1.6808160000000177E-4</c:v>
                      </c:pt>
                      <c:pt idx="2035">
                        <c:v>-1.6121840000000656E-4</c:v>
                      </c:pt>
                      <c:pt idx="2036">
                        <c:v>-1.5445520000000442E-4</c:v>
                      </c:pt>
                      <c:pt idx="2037">
                        <c:v>-1.4830420000000607E-4</c:v>
                      </c:pt>
                      <c:pt idx="2038">
                        <c:v>-1.4353540000000461E-4</c:v>
                      </c:pt>
                      <c:pt idx="2039">
                        <c:v>-1.429232000000077E-4</c:v>
                      </c:pt>
                      <c:pt idx="2040">
                        <c:v>-1.4230100000000391E-4</c:v>
                      </c:pt>
                      <c:pt idx="2041">
                        <c:v>-1.4148880000000699E-4</c:v>
                      </c:pt>
                      <c:pt idx="2042">
                        <c:v>-1.41588800000007E-4</c:v>
                      </c:pt>
                      <c:pt idx="2043">
                        <c:v>-1.4234880000000698E-4</c:v>
                      </c:pt>
                      <c:pt idx="2044">
                        <c:v>-1.4220660000000316E-4</c:v>
                      </c:pt>
                      <c:pt idx="2045">
                        <c:v>-1.4353660000000318E-4</c:v>
                      </c:pt>
                      <c:pt idx="2046">
                        <c:v>-1.4487660000000319E-4</c:v>
                      </c:pt>
                      <c:pt idx="2047">
                        <c:v>-1.4758880000000698E-4</c:v>
                      </c:pt>
                      <c:pt idx="2048">
                        <c:v>-1.5231540000000462E-4</c:v>
                      </c:pt>
                      <c:pt idx="2049">
                        <c:v>-1.5793420000000607E-4</c:v>
                      </c:pt>
                      <c:pt idx="2050">
                        <c:v>-1.6012860000000676E-4</c:v>
                      </c:pt>
                      <c:pt idx="2051">
                        <c:v>-1.6232300000000751E-4</c:v>
                      </c:pt>
                      <c:pt idx="2052">
                        <c:v>-1.6355740000000821E-4</c:v>
                      </c:pt>
                      <c:pt idx="2053">
                        <c:v>-1.5927300000000751E-4</c:v>
                      </c:pt>
                      <c:pt idx="2054">
                        <c:v>-1.5626080000000366E-4</c:v>
                      </c:pt>
                      <c:pt idx="2055">
                        <c:v>-1.5779520000000437E-4</c:v>
                      </c:pt>
                      <c:pt idx="2056">
                        <c:v>-1.6070180000000203E-4</c:v>
                      </c:pt>
                      <c:pt idx="2057">
                        <c:v>-1.6326620000000968E-4</c:v>
                      </c:pt>
                      <c:pt idx="2058">
                        <c:v>-1.6584060000000346E-4</c:v>
                      </c:pt>
                      <c:pt idx="2059">
                        <c:v>-1.6851500000000417E-4</c:v>
                      </c:pt>
                      <c:pt idx="2060">
                        <c:v>-1.6780280000000726E-4</c:v>
                      </c:pt>
                      <c:pt idx="2061">
                        <c:v>-1.6623060000000347E-4</c:v>
                      </c:pt>
                      <c:pt idx="2062">
                        <c:v>-1.6298620000000966E-4</c:v>
                      </c:pt>
                      <c:pt idx="2063">
                        <c:v>-1.586496000000051E-4</c:v>
                      </c:pt>
                      <c:pt idx="2064">
                        <c:v>-1.553152000000044E-4</c:v>
                      </c:pt>
                      <c:pt idx="2065">
                        <c:v>-1.4854640000000295E-4</c:v>
                      </c:pt>
                      <c:pt idx="2066">
                        <c:v>-1.4429980000000534E-4</c:v>
                      </c:pt>
                      <c:pt idx="2067">
                        <c:v>-1.4301760000000151E-4</c:v>
                      </c:pt>
                      <c:pt idx="2068">
                        <c:v>-1.4687420000000605E-4</c:v>
                      </c:pt>
                      <c:pt idx="2069">
                        <c:v>-1.4578200000000917E-4</c:v>
                      </c:pt>
                      <c:pt idx="2070">
                        <c:v>-1.5087860000000678E-4</c:v>
                      </c:pt>
                      <c:pt idx="2071">
                        <c:v>-1.5154860000000676E-4</c:v>
                      </c:pt>
                      <c:pt idx="2072">
                        <c:v>-1.4835200000000914E-4</c:v>
                      </c:pt>
                      <c:pt idx="2073">
                        <c:v>-1.432510000000039E-4</c:v>
                      </c:pt>
                      <c:pt idx="2074">
                        <c:v>-1.4526100000000389E-4</c:v>
                      </c:pt>
                      <c:pt idx="2075">
                        <c:v>-1.4520880000000702E-4</c:v>
                      </c:pt>
                      <c:pt idx="2076">
                        <c:v>-1.4911320000000775E-4</c:v>
                      </c:pt>
                      <c:pt idx="2077">
                        <c:v>-1.5535980000000536E-4</c:v>
                      </c:pt>
                      <c:pt idx="2078">
                        <c:v>-1.6055640000000297E-4</c:v>
                      </c:pt>
                      <c:pt idx="2079">
                        <c:v>-1.6260860000000678E-4</c:v>
                      </c:pt>
                      <c:pt idx="2080">
                        <c:v>-1.6504080000000367E-4</c:v>
                      </c:pt>
                      <c:pt idx="2081">
                        <c:v>-1.6676080000000364E-4</c:v>
                      </c:pt>
                      <c:pt idx="2082">
                        <c:v>-1.6723080000000367E-4</c:v>
                      </c:pt>
                      <c:pt idx="2083">
                        <c:v>-1.6718860000000679E-4</c:v>
                      </c:pt>
                      <c:pt idx="2084">
                        <c:v>-1.6537420000000606E-4</c:v>
                      </c:pt>
                      <c:pt idx="2085">
                        <c:v>-1.6317980000000532E-4</c:v>
                      </c:pt>
                      <c:pt idx="2086">
                        <c:v>-1.6032540000000459E-4</c:v>
                      </c:pt>
                      <c:pt idx="2087">
                        <c:v>-1.5607880000000697E-4</c:v>
                      </c:pt>
                      <c:pt idx="2088">
                        <c:v>-1.5412660000000317E-4</c:v>
                      </c:pt>
                      <c:pt idx="2089">
                        <c:v>-1.594654000000046E-4</c:v>
                      </c:pt>
                      <c:pt idx="2090">
                        <c:v>-1.6260980000000534E-4</c:v>
                      </c:pt>
                      <c:pt idx="2091">
                        <c:v>-1.6866640000000294E-4</c:v>
                      </c:pt>
                      <c:pt idx="2092">
                        <c:v>-1.7638520000000439E-4</c:v>
                      </c:pt>
                      <c:pt idx="2093">
                        <c:v>-1.8015740000000823E-4</c:v>
                      </c:pt>
                      <c:pt idx="2094">
                        <c:v>-1.7877080000000366E-4</c:v>
                      </c:pt>
                      <c:pt idx="2095">
                        <c:v>-1.7820640000000294E-4</c:v>
                      </c:pt>
                      <c:pt idx="2096">
                        <c:v>-1.7490980000000532E-4</c:v>
                      </c:pt>
                      <c:pt idx="2097">
                        <c:v>-1.7272540000000462E-4</c:v>
                      </c:pt>
                      <c:pt idx="2098">
                        <c:v>-1.7310540000000459E-4</c:v>
                      </c:pt>
                      <c:pt idx="2099">
                        <c:v>-1.7457760000000148E-4</c:v>
                      </c:pt>
                      <c:pt idx="2100">
                        <c:v>-1.7357540000000461E-4</c:v>
                      </c:pt>
                      <c:pt idx="2101">
                        <c:v>-1.7505760000000151E-4</c:v>
                      </c:pt>
                      <c:pt idx="2102">
                        <c:v>-1.7120100000000391E-4</c:v>
                      </c:pt>
                      <c:pt idx="2103">
                        <c:v>-1.6733440000000626E-4</c:v>
                      </c:pt>
                      <c:pt idx="2104">
                        <c:v>-1.6161560000000486E-4</c:v>
                      </c:pt>
                      <c:pt idx="2105">
                        <c:v>-1.5698900000000722E-4</c:v>
                      </c:pt>
                      <c:pt idx="2106">
                        <c:v>-1.581812000000041E-4</c:v>
                      </c:pt>
                      <c:pt idx="2107">
                        <c:v>-1.645222000000094E-4</c:v>
                      </c:pt>
                      <c:pt idx="2108">
                        <c:v>-1.688110000000039E-4</c:v>
                      </c:pt>
                      <c:pt idx="2109">
                        <c:v>-1.7486200000000918E-4</c:v>
                      </c:pt>
                      <c:pt idx="2110">
                        <c:v>-1.7925080000000368E-4</c:v>
                      </c:pt>
                      <c:pt idx="2111">
                        <c:v>-1.7671860000000679E-4</c:v>
                      </c:pt>
                      <c:pt idx="2112">
                        <c:v>-1.7400640000000294E-4</c:v>
                      </c:pt>
                      <c:pt idx="2113">
                        <c:v>-1.7057200000000918E-4</c:v>
                      </c:pt>
                      <c:pt idx="2114">
                        <c:v>-1.6890980000000533E-4</c:v>
                      </c:pt>
                      <c:pt idx="2115">
                        <c:v>-1.6904760000000153E-4</c:v>
                      </c:pt>
                      <c:pt idx="2116">
                        <c:v>-1.6800320000000772E-4</c:v>
                      </c:pt>
                      <c:pt idx="2117">
                        <c:v>-1.6809880000000698E-4</c:v>
                      </c:pt>
                      <c:pt idx="2118">
                        <c:v>-1.6995660000000316E-4</c:v>
                      </c:pt>
                      <c:pt idx="2119">
                        <c:v>-1.6905000000000555E-4</c:v>
                      </c:pt>
                      <c:pt idx="2120">
                        <c:v>-1.6848560000000482E-4</c:v>
                      </c:pt>
                      <c:pt idx="2121">
                        <c:v>-1.677212000000041E-4</c:v>
                      </c:pt>
                      <c:pt idx="2122">
                        <c:v>-1.6628680000000339E-4</c:v>
                      </c:pt>
                      <c:pt idx="2123">
                        <c:v>-1.6457240000000961E-4</c:v>
                      </c:pt>
                      <c:pt idx="2124">
                        <c:v>-1.6333800000000197E-4</c:v>
                      </c:pt>
                      <c:pt idx="2125">
                        <c:v>-1.6672020000000579E-4</c:v>
                      </c:pt>
                      <c:pt idx="2126">
                        <c:v>-1.691102000000058E-4</c:v>
                      </c:pt>
                      <c:pt idx="2127">
                        <c:v>-1.7287240000000959E-4</c:v>
                      </c:pt>
                      <c:pt idx="2128">
                        <c:v>-1.7535240000000961E-4</c:v>
                      </c:pt>
                      <c:pt idx="2129">
                        <c:v>-1.7588020000000576E-4</c:v>
                      </c:pt>
                      <c:pt idx="2130">
                        <c:v>-1.7563800000000194E-4</c:v>
                      </c:pt>
                      <c:pt idx="2131">
                        <c:v>-1.7549580000000506E-4</c:v>
                      </c:pt>
                      <c:pt idx="2132">
                        <c:v>-1.7583360000000814E-4</c:v>
                      </c:pt>
                      <c:pt idx="2133">
                        <c:v>-1.7873580000000506E-4</c:v>
                      </c:pt>
                      <c:pt idx="2134">
                        <c:v>-1.7721140000000435E-4</c:v>
                      </c:pt>
                      <c:pt idx="2135">
                        <c:v>-1.7955360000000817E-4</c:v>
                      </c:pt>
                      <c:pt idx="2136">
                        <c:v>-1.8150580000000503E-4</c:v>
                      </c:pt>
                      <c:pt idx="2137">
                        <c:v>-1.8298800000000193E-4</c:v>
                      </c:pt>
                      <c:pt idx="2138">
                        <c:v>-1.8446020000000577E-4</c:v>
                      </c:pt>
                      <c:pt idx="2139">
                        <c:v>-1.8812680000000341E-4</c:v>
                      </c:pt>
                      <c:pt idx="2140">
                        <c:v>-1.880368000000034E-4</c:v>
                      </c:pt>
                      <c:pt idx="2141">
                        <c:v>-1.8855900000000725E-4</c:v>
                      </c:pt>
                      <c:pt idx="2142">
                        <c:v>-1.8622680000000336E-4</c:v>
                      </c:pt>
                      <c:pt idx="2143">
                        <c:v>-1.8388460000000648E-4</c:v>
                      </c:pt>
                      <c:pt idx="2144">
                        <c:v>-1.8141020000000577E-4</c:v>
                      </c:pt>
                      <c:pt idx="2145">
                        <c:v>-1.7973800000000193E-4</c:v>
                      </c:pt>
                      <c:pt idx="2146">
                        <c:v>-1.7873580000000506E-4</c:v>
                      </c:pt>
                      <c:pt idx="2147">
                        <c:v>-1.7912580000000507E-4</c:v>
                      </c:pt>
                      <c:pt idx="2148">
                        <c:v>-1.7950580000000504E-4</c:v>
                      </c:pt>
                      <c:pt idx="2149">
                        <c:v>-1.7716360000000816E-4</c:v>
                      </c:pt>
                      <c:pt idx="2150">
                        <c:v>-1.7512140000000434E-4</c:v>
                      </c:pt>
                      <c:pt idx="2151">
                        <c:v>-1.7058480000000672E-4</c:v>
                      </c:pt>
                      <c:pt idx="2152">
                        <c:v>-1.702048000000067E-4</c:v>
                      </c:pt>
                      <c:pt idx="2153">
                        <c:v>-1.7120700000000362E-4</c:v>
                      </c:pt>
                      <c:pt idx="2154">
                        <c:v>-1.7287920000000746E-4</c:v>
                      </c:pt>
                      <c:pt idx="2155">
                        <c:v>-1.7673580000000506E-4</c:v>
                      </c:pt>
                      <c:pt idx="2156">
                        <c:v>-1.8297680000000337E-4</c:v>
                      </c:pt>
                      <c:pt idx="2157">
                        <c:v>-1.8231680000000338E-4</c:v>
                      </c:pt>
                      <c:pt idx="2158">
                        <c:v>-1.7888240000000962E-4</c:v>
                      </c:pt>
                      <c:pt idx="2159">
                        <c:v>-1.7506800000000196E-4</c:v>
                      </c:pt>
                      <c:pt idx="2160">
                        <c:v>-1.6997140000000435E-4</c:v>
                      </c:pt>
                      <c:pt idx="2161">
                        <c:v>-1.6624700000000359E-4</c:v>
                      </c:pt>
                      <c:pt idx="2162">
                        <c:v>-1.6915360000000819E-4</c:v>
                      </c:pt>
                      <c:pt idx="2163">
                        <c:v>-1.7039800000000194E-4</c:v>
                      </c:pt>
                      <c:pt idx="2164">
                        <c:v>-1.720124000000096E-4</c:v>
                      </c:pt>
                      <c:pt idx="2165">
                        <c:v>-1.7516120000000409E-4</c:v>
                      </c:pt>
                      <c:pt idx="2166">
                        <c:v>-1.7663780000000173E-4</c:v>
                      </c:pt>
                      <c:pt idx="2167">
                        <c:v>-1.763522000000094E-4</c:v>
                      </c:pt>
                      <c:pt idx="2168">
                        <c:v>-1.76968800000007E-4</c:v>
                      </c:pt>
                      <c:pt idx="2169">
                        <c:v>-1.7710540000000463E-4</c:v>
                      </c:pt>
                      <c:pt idx="2170">
                        <c:v>-1.759176000000015E-4</c:v>
                      </c:pt>
                      <c:pt idx="2171">
                        <c:v>-1.7157540000000462E-4</c:v>
                      </c:pt>
                      <c:pt idx="2172">
                        <c:v>-1.6494880000000699E-4</c:v>
                      </c:pt>
                      <c:pt idx="2173">
                        <c:v>-1.5713000000000554E-4</c:v>
                      </c:pt>
                      <c:pt idx="2174">
                        <c:v>-1.5226560000000482E-4</c:v>
                      </c:pt>
                      <c:pt idx="2175">
                        <c:v>-1.5026560000000482E-4</c:v>
                      </c:pt>
                      <c:pt idx="2176">
                        <c:v>-1.4688340000000794E-4</c:v>
                      </c:pt>
                      <c:pt idx="2177">
                        <c:v>-1.506022000000094E-4</c:v>
                      </c:pt>
                      <c:pt idx="2178">
                        <c:v>-1.53508800000007E-4</c:v>
                      </c:pt>
                      <c:pt idx="2179">
                        <c:v>-1.5807760000000152E-4</c:v>
                      </c:pt>
                      <c:pt idx="2180">
                        <c:v>-1.6008200000000914E-4</c:v>
                      </c:pt>
                      <c:pt idx="2181">
                        <c:v>-1.6146420000000603E-4</c:v>
                      </c:pt>
                      <c:pt idx="2182">
                        <c:v>-1.629886000000068E-4</c:v>
                      </c:pt>
                      <c:pt idx="2183">
                        <c:v>-1.6313080000000368E-4</c:v>
                      </c:pt>
                      <c:pt idx="2184">
                        <c:v>-1.6050860000000678E-4</c:v>
                      </c:pt>
                      <c:pt idx="2185">
                        <c:v>-1.5926860000000677E-4</c:v>
                      </c:pt>
                      <c:pt idx="2186">
                        <c:v>-1.6079300000000748E-4</c:v>
                      </c:pt>
                      <c:pt idx="2187">
                        <c:v>-1.6032300000000751E-4</c:v>
                      </c:pt>
                      <c:pt idx="2188">
                        <c:v>-1.5965300000000748E-4</c:v>
                      </c:pt>
                      <c:pt idx="2189">
                        <c:v>-1.5960520000000441E-4</c:v>
                      </c:pt>
                      <c:pt idx="2190">
                        <c:v>-1.6446400000000582E-4</c:v>
                      </c:pt>
                      <c:pt idx="2191">
                        <c:v>-1.6747060000000342E-4</c:v>
                      </c:pt>
                      <c:pt idx="2192">
                        <c:v>-1.6512840000000654E-4</c:v>
                      </c:pt>
                      <c:pt idx="2193">
                        <c:v>-1.6851500000000417E-4</c:v>
                      </c:pt>
                      <c:pt idx="2194">
                        <c:v>-1.7008720000000801E-4</c:v>
                      </c:pt>
                      <c:pt idx="2195">
                        <c:v>-1.665628000000073E-4</c:v>
                      </c:pt>
                      <c:pt idx="2196">
                        <c:v>-1.6226840000000656E-4</c:v>
                      </c:pt>
                      <c:pt idx="2197">
                        <c:v>-1.6370280000000726E-4</c:v>
                      </c:pt>
                      <c:pt idx="2198">
                        <c:v>-1.6336500000000418E-4</c:v>
                      </c:pt>
                      <c:pt idx="2199">
                        <c:v>-1.6264720000000801E-4</c:v>
                      </c:pt>
                      <c:pt idx="2200">
                        <c:v>-1.6188160000000178E-4</c:v>
                      </c:pt>
                      <c:pt idx="2201">
                        <c:v>-1.6235600000000943E-4</c:v>
                      </c:pt>
                      <c:pt idx="2202">
                        <c:v>-1.6402260000000703E-4</c:v>
                      </c:pt>
                      <c:pt idx="2203">
                        <c:v>-1.6193260000000703E-4</c:v>
                      </c:pt>
                      <c:pt idx="2204">
                        <c:v>-1.5983260000000703E-4</c:v>
                      </c:pt>
                      <c:pt idx="2205">
                        <c:v>-1.5377600000000943E-4</c:v>
                      </c:pt>
                      <c:pt idx="2206">
                        <c:v>-1.5048380000000561E-4</c:v>
                      </c:pt>
                      <c:pt idx="2207">
                        <c:v>-1.4343500000000415E-4</c:v>
                      </c:pt>
                      <c:pt idx="2208">
                        <c:v>-1.3766840000000656E-4</c:v>
                      </c:pt>
                      <c:pt idx="2209">
                        <c:v>-1.3485620000000965E-4</c:v>
                      </c:pt>
                      <c:pt idx="2210">
                        <c:v>-1.386128000000073E-4</c:v>
                      </c:pt>
                      <c:pt idx="2211">
                        <c:v>-1.3914500000000414E-4</c:v>
                      </c:pt>
                      <c:pt idx="2212">
                        <c:v>-1.437138000000056E-4</c:v>
                      </c:pt>
                      <c:pt idx="2213">
                        <c:v>-1.4900480000000396E-4</c:v>
                      </c:pt>
                      <c:pt idx="2214">
                        <c:v>-1.5262360000000541E-4</c:v>
                      </c:pt>
                      <c:pt idx="2215">
                        <c:v>-1.5386800000000611E-4</c:v>
                      </c:pt>
                      <c:pt idx="2216">
                        <c:v>-1.5696460000000373E-4</c:v>
                      </c:pt>
                      <c:pt idx="2217">
                        <c:v>-1.5857900000000445E-4</c:v>
                      </c:pt>
                      <c:pt idx="2218">
                        <c:v>-1.5901120000000134E-4</c:v>
                      </c:pt>
                      <c:pt idx="2219">
                        <c:v>-1.5796120000000134E-4</c:v>
                      </c:pt>
                      <c:pt idx="2220">
                        <c:v>-1.5691120000000134E-4</c:v>
                      </c:pt>
                      <c:pt idx="2221">
                        <c:v>-1.5577120000000134E-4</c:v>
                      </c:pt>
                      <c:pt idx="2222">
                        <c:v>-1.5323900000000445E-4</c:v>
                      </c:pt>
                      <c:pt idx="2223">
                        <c:v>-1.5228900000000445E-4</c:v>
                      </c:pt>
                      <c:pt idx="2224">
                        <c:v>-1.5033680000000758E-4</c:v>
                      </c:pt>
                      <c:pt idx="2225">
                        <c:v>-1.4976680000000755E-4</c:v>
                      </c:pt>
                      <c:pt idx="2226">
                        <c:v>-1.479046000000037E-4</c:v>
                      </c:pt>
                      <c:pt idx="2227">
                        <c:v>-1.4476020000000301E-4</c:v>
                      </c:pt>
                      <c:pt idx="2228">
                        <c:v>-1.4476020000000301E-4</c:v>
                      </c:pt>
                      <c:pt idx="2229">
                        <c:v>-1.4614240000000684E-4</c:v>
                      </c:pt>
                      <c:pt idx="2230">
                        <c:v>-1.4476020000000301E-4</c:v>
                      </c:pt>
                      <c:pt idx="2231">
                        <c:v>-1.5047900000000447E-4</c:v>
                      </c:pt>
                      <c:pt idx="2232">
                        <c:v>-1.5205120000000131E-4</c:v>
                      </c:pt>
                      <c:pt idx="2233">
                        <c:v>-1.5638780000000588E-4</c:v>
                      </c:pt>
                      <c:pt idx="2234">
                        <c:v>-1.607244000000035E-4</c:v>
                      </c:pt>
                      <c:pt idx="2235">
                        <c:v>-1.6405880000000425E-4</c:v>
                      </c:pt>
                      <c:pt idx="2236">
                        <c:v>-1.6167440000000349E-4</c:v>
                      </c:pt>
                      <c:pt idx="2237">
                        <c:v>-1.6501880000000424E-4</c:v>
                      </c:pt>
                      <c:pt idx="2238">
                        <c:v>-1.6163220000000661E-4</c:v>
                      </c:pt>
                      <c:pt idx="2239">
                        <c:v>-1.5972780000000588E-4</c:v>
                      </c:pt>
                      <c:pt idx="2240">
                        <c:v>-1.5881560000000208E-4</c:v>
                      </c:pt>
                      <c:pt idx="2241">
                        <c:v>-1.5514900000000443E-4</c:v>
                      </c:pt>
                      <c:pt idx="2242">
                        <c:v>-1.5186240000000681E-4</c:v>
                      </c:pt>
                      <c:pt idx="2243">
                        <c:v>-1.4847580000000924E-4</c:v>
                      </c:pt>
                      <c:pt idx="2244">
                        <c:v>-1.4647140000000156E-4</c:v>
                      </c:pt>
                      <c:pt idx="2245">
                        <c:v>-1.4052040000000322E-4</c:v>
                      </c:pt>
                      <c:pt idx="2246">
                        <c:v>-1.3870600000000943E-4</c:v>
                      </c:pt>
                      <c:pt idx="2247">
                        <c:v>-1.3632160000000179E-4</c:v>
                      </c:pt>
                      <c:pt idx="2248">
                        <c:v>-1.3265500000000414E-4</c:v>
                      </c:pt>
                      <c:pt idx="2249">
                        <c:v>-1.3636940000000492E-4</c:v>
                      </c:pt>
                      <c:pt idx="2250">
                        <c:v>-1.4405040000000323E-4</c:v>
                      </c:pt>
                      <c:pt idx="2251">
                        <c:v>-1.5191140000000156E-4</c:v>
                      </c:pt>
                      <c:pt idx="2252">
                        <c:v>-1.5987240000000683E-4</c:v>
                      </c:pt>
                      <c:pt idx="2253">
                        <c:v>-1.6840340000000514E-4</c:v>
                      </c:pt>
                      <c:pt idx="2254">
                        <c:v>-1.737000000000097E-4</c:v>
                      </c:pt>
                      <c:pt idx="2255">
                        <c:v>-1.7345780000000587E-4</c:v>
                      </c:pt>
                      <c:pt idx="2256">
                        <c:v>-1.7302560000000204E-4</c:v>
                      </c:pt>
                      <c:pt idx="2257">
                        <c:v>-1.7250340000000519E-4</c:v>
                      </c:pt>
                      <c:pt idx="2258">
                        <c:v>-1.6845680000000758E-4</c:v>
                      </c:pt>
                      <c:pt idx="2259">
                        <c:v>-1.616358000000092E-4</c:v>
                      </c:pt>
                      <c:pt idx="2260">
                        <c:v>-1.6063360000000539E-4</c:v>
                      </c:pt>
                      <c:pt idx="2261">
                        <c:v>-1.5964140000000157E-4</c:v>
                      </c:pt>
                      <c:pt idx="2262">
                        <c:v>-1.5863920000000465E-4</c:v>
                      </c:pt>
                      <c:pt idx="2263">
                        <c:v>-1.5901920000000467E-4</c:v>
                      </c:pt>
                      <c:pt idx="2264">
                        <c:v>-1.6068140000000157E-4</c:v>
                      </c:pt>
                      <c:pt idx="2265">
                        <c:v>-1.5920920000000468E-4</c:v>
                      </c:pt>
                      <c:pt idx="2266">
                        <c:v>-1.5772700000000778E-4</c:v>
                      </c:pt>
                      <c:pt idx="2267">
                        <c:v>-1.5072600000000944E-4</c:v>
                      </c:pt>
                      <c:pt idx="2268">
                        <c:v>-1.4509720000000799E-4</c:v>
                      </c:pt>
                      <c:pt idx="2269">
                        <c:v>-1.3956840000000655E-4</c:v>
                      </c:pt>
                      <c:pt idx="2270">
                        <c:v>-1.35521800000002E-4</c:v>
                      </c:pt>
                      <c:pt idx="2271">
                        <c:v>-1.3451960000000513E-4</c:v>
                      </c:pt>
                      <c:pt idx="2272">
                        <c:v>-1.3904620000000965E-4</c:v>
                      </c:pt>
                      <c:pt idx="2273">
                        <c:v>-1.4267060000000347E-4</c:v>
                      </c:pt>
                      <c:pt idx="2274">
                        <c:v>-1.4619500000000418E-4</c:v>
                      </c:pt>
                      <c:pt idx="2275">
                        <c:v>-1.4696500000000416E-4</c:v>
                      </c:pt>
                      <c:pt idx="2276">
                        <c:v>-1.4705500000000417E-4</c:v>
                      </c:pt>
                      <c:pt idx="2277">
                        <c:v>-1.4715500000000417E-4</c:v>
                      </c:pt>
                      <c:pt idx="2278">
                        <c:v>-1.4676500000000416E-4</c:v>
                      </c:pt>
                      <c:pt idx="2279">
                        <c:v>-1.4638500000000419E-4</c:v>
                      </c:pt>
                      <c:pt idx="2280">
                        <c:v>-1.4700720000000798E-4</c:v>
                      </c:pt>
                      <c:pt idx="2281">
                        <c:v>-1.493916000000018E-4</c:v>
                      </c:pt>
                      <c:pt idx="2282">
                        <c:v>-1.541604000000032E-4</c:v>
                      </c:pt>
                      <c:pt idx="2283">
                        <c:v>-1.5725700000000775E-4</c:v>
                      </c:pt>
                      <c:pt idx="2284">
                        <c:v>-1.6025360000000537E-4</c:v>
                      </c:pt>
                      <c:pt idx="2285">
                        <c:v>-1.6240020000000299E-4</c:v>
                      </c:pt>
                      <c:pt idx="2286">
                        <c:v>-1.6592900000000443E-4</c:v>
                      </c:pt>
                      <c:pt idx="2287">
                        <c:v>-1.6363900000000443E-4</c:v>
                      </c:pt>
                      <c:pt idx="2288">
                        <c:v>-1.6254120000000136E-4</c:v>
                      </c:pt>
                      <c:pt idx="2289">
                        <c:v>-1.6106340000000515E-4</c:v>
                      </c:pt>
                      <c:pt idx="2290">
                        <c:v>-1.5934340000000517E-4</c:v>
                      </c:pt>
                      <c:pt idx="2291">
                        <c:v>-1.5596120000000135E-4</c:v>
                      </c:pt>
                      <c:pt idx="2292">
                        <c:v>-1.5323900000000445E-4</c:v>
                      </c:pt>
                      <c:pt idx="2293">
                        <c:v>-1.5099680000000757E-4</c:v>
                      </c:pt>
                      <c:pt idx="2294">
                        <c:v>-1.4818460000000372E-4</c:v>
                      </c:pt>
                      <c:pt idx="2295">
                        <c:v>-1.4547240000000681E-4</c:v>
                      </c:pt>
                      <c:pt idx="2296">
                        <c:v>-1.4285020000000303E-4</c:v>
                      </c:pt>
                      <c:pt idx="2297">
                        <c:v>-1.41230200000003E-4</c:v>
                      </c:pt>
                      <c:pt idx="2298">
                        <c:v>-1.3961020000000302E-4</c:v>
                      </c:pt>
                      <c:pt idx="2299">
                        <c:v>-1.4041240000000683E-4</c:v>
                      </c:pt>
                      <c:pt idx="2300">
                        <c:v>-1.4174680000000753E-4</c:v>
                      </c:pt>
                      <c:pt idx="2301">
                        <c:v>-1.4366120000000132E-4</c:v>
                      </c:pt>
                      <c:pt idx="2302">
                        <c:v>-1.4871000000000974E-4</c:v>
                      </c:pt>
                      <c:pt idx="2303">
                        <c:v>-1.5375880000000422E-4</c:v>
                      </c:pt>
                      <c:pt idx="2304">
                        <c:v>-1.5833760000000566E-4</c:v>
                      </c:pt>
                      <c:pt idx="2305">
                        <c:v>-1.618142000000033E-4</c:v>
                      </c:pt>
                      <c:pt idx="2306">
                        <c:v>-1.6591300000000473E-4</c:v>
                      </c:pt>
                      <c:pt idx="2307">
                        <c:v>-1.6695740000000547E-4</c:v>
                      </c:pt>
                      <c:pt idx="2308">
                        <c:v>-1.6662960000000926E-4</c:v>
                      </c:pt>
                      <c:pt idx="2309">
                        <c:v>-1.6371740000000547E-4</c:v>
                      </c:pt>
                      <c:pt idx="2310">
                        <c:v>-1.6000300000000475E-4</c:v>
                      </c:pt>
                      <c:pt idx="2311">
                        <c:v>-1.5093980000000949E-4</c:v>
                      </c:pt>
                      <c:pt idx="2312">
                        <c:v>-1.3969220000000659E-4</c:v>
                      </c:pt>
                      <c:pt idx="2313">
                        <c:v>-1.2706240000000686E-4</c:v>
                      </c:pt>
                      <c:pt idx="2314">
                        <c:v>-1.2163360000000541E-4</c:v>
                      </c:pt>
                      <c:pt idx="2315">
                        <c:v>-1.1867920000000468E-4</c:v>
                      </c:pt>
                      <c:pt idx="2316">
                        <c:v>-1.2172360000000537E-4</c:v>
                      </c:pt>
                      <c:pt idx="2317">
                        <c:v>-1.2835460000000374E-4</c:v>
                      </c:pt>
                      <c:pt idx="2318">
                        <c:v>-1.3421560000000208E-4</c:v>
                      </c:pt>
                      <c:pt idx="2319">
                        <c:v>-1.3593000000000974E-4</c:v>
                      </c:pt>
                      <c:pt idx="2320">
                        <c:v>-1.406988000000042E-4</c:v>
                      </c:pt>
                      <c:pt idx="2321">
                        <c:v>-1.4350540000000186E-4</c:v>
                      </c:pt>
                      <c:pt idx="2322">
                        <c:v>-1.448398000000095E-4</c:v>
                      </c:pt>
                      <c:pt idx="2323">
                        <c:v>-1.467442000000033E-4</c:v>
                      </c:pt>
                      <c:pt idx="2324">
                        <c:v>-1.5017300000000474E-4</c:v>
                      </c:pt>
                      <c:pt idx="2325">
                        <c:v>-1.5361180000000619E-4</c:v>
                      </c:pt>
                      <c:pt idx="2326">
                        <c:v>-1.5723060000000759E-4</c:v>
                      </c:pt>
                      <c:pt idx="2327">
                        <c:v>-1.6122940000000906E-4</c:v>
                      </c:pt>
                      <c:pt idx="2328">
                        <c:v>-1.5727720000000521E-4</c:v>
                      </c:pt>
                      <c:pt idx="2329">
                        <c:v>-1.5141060000000762E-4</c:v>
                      </c:pt>
                      <c:pt idx="2330">
                        <c:v>-1.425896000000093E-4</c:v>
                      </c:pt>
                      <c:pt idx="2331">
                        <c:v>-1.3377860000000398E-4</c:v>
                      </c:pt>
                      <c:pt idx="2332">
                        <c:v>-1.2490980000000947E-4</c:v>
                      </c:pt>
                      <c:pt idx="2333">
                        <c:v>-1.2657640000000706E-4</c:v>
                      </c:pt>
                      <c:pt idx="2334">
                        <c:v>-1.2824300000000477E-4</c:v>
                      </c:pt>
                      <c:pt idx="2335">
                        <c:v>-1.3148180000000615E-4</c:v>
                      </c:pt>
                      <c:pt idx="2336">
                        <c:v>-1.3205620000000687E-4</c:v>
                      </c:pt>
                      <c:pt idx="2337">
                        <c:v>-1.3348060000000763E-4</c:v>
                      </c:pt>
                      <c:pt idx="2338">
                        <c:v>-1.3253060000000764E-4</c:v>
                      </c:pt>
                      <c:pt idx="2339">
                        <c:v>-1.3196060000000766E-4</c:v>
                      </c:pt>
                      <c:pt idx="2340">
                        <c:v>-1.3200280000000449E-4</c:v>
                      </c:pt>
                      <c:pt idx="2341">
                        <c:v>-1.3205500000000136E-4</c:v>
                      </c:pt>
                      <c:pt idx="2342">
                        <c:v>-1.3266720000000521E-4</c:v>
                      </c:pt>
                      <c:pt idx="2343">
                        <c:v>-1.3328940000000911E-4</c:v>
                      </c:pt>
                      <c:pt idx="2344">
                        <c:v>-1.3391160000000596E-4</c:v>
                      </c:pt>
                      <c:pt idx="2345">
                        <c:v>-1.3529380000000979E-4</c:v>
                      </c:pt>
                      <c:pt idx="2346">
                        <c:v>-1.3776820000000356E-4</c:v>
                      </c:pt>
                      <c:pt idx="2347">
                        <c:v>-1.4025260000000432E-4</c:v>
                      </c:pt>
                      <c:pt idx="2348">
                        <c:v>-1.4134480000000814E-4</c:v>
                      </c:pt>
                      <c:pt idx="2349">
                        <c:v>-1.4334920000000188E-4</c:v>
                      </c:pt>
                      <c:pt idx="2350">
                        <c:v>-1.4368140000000577E-4</c:v>
                      </c:pt>
                      <c:pt idx="2351">
                        <c:v>-1.39957000000005E-4</c:v>
                      </c:pt>
                      <c:pt idx="2352">
                        <c:v>-1.3762480000000812E-4</c:v>
                      </c:pt>
                      <c:pt idx="2353">
                        <c:v>-1.3667480000000812E-4</c:v>
                      </c:pt>
                      <c:pt idx="2354">
                        <c:v>-1.362948000000081E-4</c:v>
                      </c:pt>
                      <c:pt idx="2355">
                        <c:v>-1.3619480000000815E-4</c:v>
                      </c:pt>
                      <c:pt idx="2356">
                        <c:v>-1.4044140000000571E-4</c:v>
                      </c:pt>
                      <c:pt idx="2357">
                        <c:v>-1.4182360000000954E-4</c:v>
                      </c:pt>
                      <c:pt idx="2358">
                        <c:v>-1.4300580000000643E-4</c:v>
                      </c:pt>
                      <c:pt idx="2359">
                        <c:v>-1.4410800000000336E-4</c:v>
                      </c:pt>
                      <c:pt idx="2360">
                        <c:v>-1.4381800000000335E-4</c:v>
                      </c:pt>
                      <c:pt idx="2361">
                        <c:v>-1.407736000000096E-4</c:v>
                      </c:pt>
                      <c:pt idx="2362">
                        <c:v>-1.396236000000096E-4</c:v>
                      </c:pt>
                      <c:pt idx="2363">
                        <c:v>-1.3848360000000954E-4</c:v>
                      </c:pt>
                      <c:pt idx="2364">
                        <c:v>-1.3647360000000955E-4</c:v>
                      </c:pt>
                      <c:pt idx="2365">
                        <c:v>-1.343836000000096E-4</c:v>
                      </c:pt>
                      <c:pt idx="2366">
                        <c:v>-1.336658000000065E-4</c:v>
                      </c:pt>
                      <c:pt idx="2367">
                        <c:v>-1.3047360000000951E-4</c:v>
                      </c:pt>
                      <c:pt idx="2368">
                        <c:v>-1.3132800000000336E-4</c:v>
                      </c:pt>
                      <c:pt idx="2369">
                        <c:v>-1.2841580000000645E-4</c:v>
                      </c:pt>
                      <c:pt idx="2370">
                        <c:v>-1.296602000000072E-4</c:v>
                      </c:pt>
                      <c:pt idx="2371">
                        <c:v>-1.2846240000000402E-4</c:v>
                      </c:pt>
                      <c:pt idx="2372">
                        <c:v>-1.3070900000000164E-4</c:v>
                      </c:pt>
                      <c:pt idx="2373">
                        <c:v>-1.2980120000000552E-4</c:v>
                      </c:pt>
                      <c:pt idx="2374">
                        <c:v>-1.3165780000000307E-4</c:v>
                      </c:pt>
                      <c:pt idx="2375">
                        <c:v>-1.3075000000000695E-4</c:v>
                      </c:pt>
                      <c:pt idx="2376">
                        <c:v>-1.3032220000000385E-4</c:v>
                      </c:pt>
                      <c:pt idx="2377">
                        <c:v>-1.2693000000000697E-4</c:v>
                      </c:pt>
                      <c:pt idx="2378">
                        <c:v>-1.2083560000000619E-4</c:v>
                      </c:pt>
                      <c:pt idx="2379">
                        <c:v>-1.1521120000000554E-4</c:v>
                      </c:pt>
                      <c:pt idx="2380">
                        <c:v>-1.1105900000000168E-4</c:v>
                      </c:pt>
                      <c:pt idx="2381">
                        <c:v>-1.0562460000000792E-4</c:v>
                      </c:pt>
                      <c:pt idx="2382">
                        <c:v>-1.0485900000000163E-4</c:v>
                      </c:pt>
                      <c:pt idx="2383">
                        <c:v>-1.1162220000000389E-4</c:v>
                      </c:pt>
                      <c:pt idx="2384">
                        <c:v>-1.1820540000000602E-4</c:v>
                      </c:pt>
                      <c:pt idx="2385">
                        <c:v>-1.261608000000051E-4</c:v>
                      </c:pt>
                      <c:pt idx="2386">
                        <c:v>-1.3273400000000728E-4</c:v>
                      </c:pt>
                      <c:pt idx="2387">
                        <c:v>-1.3855720000000937E-4</c:v>
                      </c:pt>
                      <c:pt idx="2388">
                        <c:v>-1.3874160000000319E-4</c:v>
                      </c:pt>
                      <c:pt idx="2389">
                        <c:v>-1.3497940000000634E-4</c:v>
                      </c:pt>
                      <c:pt idx="2390">
                        <c:v>-1.2963500000000554E-4</c:v>
                      </c:pt>
                      <c:pt idx="2391">
                        <c:v>-1.2252840000000795E-4</c:v>
                      </c:pt>
                      <c:pt idx="2392">
                        <c:v>-1.198162000000041E-4</c:v>
                      </c:pt>
                      <c:pt idx="2393">
                        <c:v>-1.1543180000000335E-4</c:v>
                      </c:pt>
                      <c:pt idx="2394">
                        <c:v>-1.1108960000000647E-4</c:v>
                      </c:pt>
                      <c:pt idx="2395">
                        <c:v>-1.1090400000000726E-4</c:v>
                      </c:pt>
                      <c:pt idx="2396">
                        <c:v>-1.1533500000000558E-4</c:v>
                      </c:pt>
                      <c:pt idx="2397">
                        <c:v>-1.1523940000000626E-4</c:v>
                      </c:pt>
                      <c:pt idx="2398">
                        <c:v>-1.1770820000000777E-4</c:v>
                      </c:pt>
                      <c:pt idx="2399">
                        <c:v>-1.2123700000000917E-4</c:v>
                      </c:pt>
                      <c:pt idx="2400">
                        <c:v>-1.2209140000000291E-4</c:v>
                      </c:pt>
                      <c:pt idx="2401">
                        <c:v>-1.2038140000000298E-4</c:v>
                      </c:pt>
                      <c:pt idx="2402">
                        <c:v>-1.205236000000068E-4</c:v>
                      </c:pt>
                      <c:pt idx="2403">
                        <c:v>-1.2123580000000366E-4</c:v>
                      </c:pt>
                      <c:pt idx="2404">
                        <c:v>-1.2099800000000746E-4</c:v>
                      </c:pt>
                      <c:pt idx="2405">
                        <c:v>-1.2085020000000444E-4</c:v>
                      </c:pt>
                      <c:pt idx="2406">
                        <c:v>-1.1971020000000438E-4</c:v>
                      </c:pt>
                      <c:pt idx="2407">
                        <c:v>-1.1727800000000755E-4</c:v>
                      </c:pt>
                      <c:pt idx="2408">
                        <c:v>-1.1346360000000677E-4</c:v>
                      </c:pt>
                      <c:pt idx="2409">
                        <c:v>-1.1088920000000611E-4</c:v>
                      </c:pt>
                      <c:pt idx="2410">
                        <c:v>-1.0831480000000535E-4</c:v>
                      </c:pt>
                      <c:pt idx="2411">
                        <c:v>-1.0693260000000152E-4</c:v>
                      </c:pt>
                      <c:pt idx="2412">
                        <c:v>-1.0936480000000529E-4</c:v>
                      </c:pt>
                      <c:pt idx="2413">
                        <c:v>-1.1179700000000918E-4</c:v>
                      </c:pt>
                      <c:pt idx="2414">
                        <c:v>-1.1284700000000923E-4</c:v>
                      </c:pt>
                      <c:pt idx="2415">
                        <c:v>-1.1766360000000677E-4</c:v>
                      </c:pt>
                      <c:pt idx="2416">
                        <c:v>-1.221902000000044E-4</c:v>
                      </c:pt>
                      <c:pt idx="2417">
                        <c:v>-1.2547680000000202E-4</c:v>
                      </c:pt>
                      <c:pt idx="2418">
                        <c:v>-1.2709120000000968E-4</c:v>
                      </c:pt>
                      <c:pt idx="2419">
                        <c:v>-1.3009780000000724E-4</c:v>
                      </c:pt>
                      <c:pt idx="2420">
                        <c:v>-1.307200000000042E-4</c:v>
                      </c:pt>
                      <c:pt idx="2421">
                        <c:v>-1.3105220000000797E-4</c:v>
                      </c:pt>
                      <c:pt idx="2422">
                        <c:v>-1.2952220000000806E-4</c:v>
                      </c:pt>
                      <c:pt idx="2423">
                        <c:v>-1.2690000000000422E-4</c:v>
                      </c:pt>
                      <c:pt idx="2424">
                        <c:v>-1.2427780000000732E-4</c:v>
                      </c:pt>
                      <c:pt idx="2425">
                        <c:v>-1.1861120000000963E-4</c:v>
                      </c:pt>
                      <c:pt idx="2426">
                        <c:v>-1.1626900000000586E-4</c:v>
                      </c:pt>
                      <c:pt idx="2427">
                        <c:v>-1.1460680000000207E-4</c:v>
                      </c:pt>
                      <c:pt idx="2428">
                        <c:v>-1.1708120000000972E-4</c:v>
                      </c:pt>
                      <c:pt idx="2429">
                        <c:v>-1.1789340000000652E-4</c:v>
                      </c:pt>
                      <c:pt idx="2430">
                        <c:v>-1.1770340000000657E-4</c:v>
                      </c:pt>
                      <c:pt idx="2431">
                        <c:v>-1.1751340000000661E-4</c:v>
                      </c:pt>
                      <c:pt idx="2432">
                        <c:v>-1.1851560000000348E-4</c:v>
                      </c:pt>
                      <c:pt idx="2433">
                        <c:v>-1.1793560000000346E-4</c:v>
                      </c:pt>
                      <c:pt idx="2434">
                        <c:v>-1.2180220000000805E-4</c:v>
                      </c:pt>
                      <c:pt idx="2435">
                        <c:v>-1.2498880000000562E-4</c:v>
                      </c:pt>
                      <c:pt idx="2436">
                        <c:v>-1.2994760000000708E-4</c:v>
                      </c:pt>
                      <c:pt idx="2437">
                        <c:v>-1.2780540000000321E-4</c:v>
                      </c:pt>
                      <c:pt idx="2438">
                        <c:v>-1.2585320000000635E-4</c:v>
                      </c:pt>
                      <c:pt idx="2439">
                        <c:v>-1.225088000000056E-4</c:v>
                      </c:pt>
                      <c:pt idx="2440">
                        <c:v>-1.1875220000000805E-4</c:v>
                      </c:pt>
                      <c:pt idx="2441">
                        <c:v>-1.1717000000000422E-4</c:v>
                      </c:pt>
                      <c:pt idx="2442">
                        <c:v>-1.1765000000000419E-4</c:v>
                      </c:pt>
                      <c:pt idx="2443">
                        <c:v>-1.2227660000000177E-4</c:v>
                      </c:pt>
                      <c:pt idx="2444">
                        <c:v>-1.2670320000000639E-4</c:v>
                      </c:pt>
                      <c:pt idx="2445">
                        <c:v>-1.2789540000000322E-4</c:v>
                      </c:pt>
                      <c:pt idx="2446">
                        <c:v>-1.2937760000000711E-4</c:v>
                      </c:pt>
                      <c:pt idx="2447">
                        <c:v>-1.2918760000000704E-4</c:v>
                      </c:pt>
                      <c:pt idx="2448">
                        <c:v>-1.2818540000000323E-4</c:v>
                      </c:pt>
                      <c:pt idx="2449">
                        <c:v>-1.246088000000056E-4</c:v>
                      </c:pt>
                      <c:pt idx="2450">
                        <c:v>-1.2251440000000491E-4</c:v>
                      </c:pt>
                      <c:pt idx="2451">
                        <c:v>-1.2032000000000416E-4</c:v>
                      </c:pt>
                      <c:pt idx="2452">
                        <c:v>-1.1770340000000657E-4</c:v>
                      </c:pt>
                      <c:pt idx="2453">
                        <c:v>-1.1588900000000584E-4</c:v>
                      </c:pt>
                      <c:pt idx="2454">
                        <c:v>-1.1546680000000206E-4</c:v>
                      </c:pt>
                      <c:pt idx="2455">
                        <c:v>-1.1641680000000205E-4</c:v>
                      </c:pt>
                      <c:pt idx="2456">
                        <c:v>-1.1284020000000442E-4</c:v>
                      </c:pt>
                      <c:pt idx="2457">
                        <c:v>-1.0831360000000678E-4</c:v>
                      </c:pt>
                      <c:pt idx="2458">
                        <c:v>-1.0435700000000912E-4</c:v>
                      </c:pt>
                      <c:pt idx="2459">
                        <c:v>-1.0178260000000153E-4</c:v>
                      </c:pt>
                      <c:pt idx="2460">
                        <c:v>-9.7826000000003871E-5</c:v>
                      </c:pt>
                      <c:pt idx="2461">
                        <c:v>-9.8496000000003903E-5</c:v>
                      </c:pt>
                      <c:pt idx="2462">
                        <c:v>-1.0307040000000461E-4</c:v>
                      </c:pt>
                      <c:pt idx="2463">
                        <c:v>-1.0502260000000148E-4</c:v>
                      </c:pt>
                      <c:pt idx="2464">
                        <c:v>-1.0812480000000539E-4</c:v>
                      </c:pt>
                      <c:pt idx="2465">
                        <c:v>-1.1131700000000921E-4</c:v>
                      </c:pt>
                      <c:pt idx="2466">
                        <c:v>-1.1303700000000918E-4</c:v>
                      </c:pt>
                      <c:pt idx="2467">
                        <c:v>-1.108426000000015E-4</c:v>
                      </c:pt>
                      <c:pt idx="2468">
                        <c:v>-1.1246260000000153E-4</c:v>
                      </c:pt>
                      <c:pt idx="2469">
                        <c:v>-1.115604000000046E-4</c:v>
                      </c:pt>
                      <c:pt idx="2470">
                        <c:v>-1.1055820000000773E-4</c:v>
                      </c:pt>
                      <c:pt idx="2471">
                        <c:v>-1.101260000000039E-4</c:v>
                      </c:pt>
                      <c:pt idx="2472">
                        <c:v>-1.0913380000000697E-4</c:v>
                      </c:pt>
                      <c:pt idx="2473">
                        <c:v>-1.0775160000000314E-4</c:v>
                      </c:pt>
                      <c:pt idx="2474">
                        <c:v>-1.1051600000000386E-4</c:v>
                      </c:pt>
                      <c:pt idx="2475">
                        <c:v>-1.1328040000000458E-4</c:v>
                      </c:pt>
                      <c:pt idx="2476">
                        <c:v>-1.1665700000000915E-4</c:v>
                      </c:pt>
                      <c:pt idx="2477">
                        <c:v>-1.2318800000000747E-4</c:v>
                      </c:pt>
                      <c:pt idx="2478">
                        <c:v>-1.28146800000002E-4</c:v>
                      </c:pt>
                      <c:pt idx="2479">
                        <c:v>-1.2818900000000587E-4</c:v>
                      </c:pt>
                      <c:pt idx="2480">
                        <c:v>-1.266690000000059E-4</c:v>
                      </c:pt>
                      <c:pt idx="2481">
                        <c:v>-1.23856800000002E-4</c:v>
                      </c:pt>
                      <c:pt idx="2482">
                        <c:v>-1.198524000000082E-4</c:v>
                      </c:pt>
                      <c:pt idx="2483">
                        <c:v>-1.1713020000000442E-4</c:v>
                      </c:pt>
                      <c:pt idx="2484">
                        <c:v>-1.1498800000000749E-4</c:v>
                      </c:pt>
                      <c:pt idx="2485">
                        <c:v>-1.158002000000044E-4</c:v>
                      </c:pt>
                      <c:pt idx="2486">
                        <c:v>-1.1808460000000515E-4</c:v>
                      </c:pt>
                      <c:pt idx="2487">
                        <c:v>-1.1970900000000582E-4</c:v>
                      </c:pt>
                      <c:pt idx="2488">
                        <c:v>-1.2161340000000655E-4</c:v>
                      </c:pt>
                      <c:pt idx="2489">
                        <c:v>-1.2609220000000805E-4</c:v>
                      </c:pt>
                      <c:pt idx="2490">
                        <c:v>-1.2642440000000489E-4</c:v>
                      </c:pt>
                      <c:pt idx="2491">
                        <c:v>-1.2675660000000183E-4</c:v>
                      </c:pt>
                      <c:pt idx="2492">
                        <c:v>-1.2775880000000565E-4</c:v>
                      </c:pt>
                      <c:pt idx="2493">
                        <c:v>-1.2451440000000496E-4</c:v>
                      </c:pt>
                      <c:pt idx="2494">
                        <c:v>-1.2156000000000417E-4</c:v>
                      </c:pt>
                      <c:pt idx="2495">
                        <c:v>-1.1860560000000349E-4</c:v>
                      </c:pt>
                      <c:pt idx="2496">
                        <c:v>-1.1536120000000963E-4</c:v>
                      </c:pt>
                      <c:pt idx="2497">
                        <c:v>-1.1350900000000588E-4</c:v>
                      </c:pt>
                      <c:pt idx="2498">
                        <c:v>-1.1617340000000655E-4</c:v>
                      </c:pt>
                      <c:pt idx="2499">
                        <c:v>-1.1541340000000662E-4</c:v>
                      </c:pt>
                      <c:pt idx="2500">
                        <c:v>-1.1683780000000727E-4</c:v>
                      </c:pt>
                      <c:pt idx="2501">
                        <c:v>-1.1789220000000796E-4</c:v>
                      </c:pt>
                      <c:pt idx="2502">
                        <c:v>-1.1755440000000487E-4</c:v>
                      </c:pt>
                      <c:pt idx="2503">
                        <c:v>-1.1774880000000557E-4</c:v>
                      </c:pt>
                      <c:pt idx="2504">
                        <c:v>-1.2145760000000709E-4</c:v>
                      </c:pt>
                      <c:pt idx="2505">
                        <c:v>-1.2270200000000784E-4</c:v>
                      </c:pt>
                      <c:pt idx="2506">
                        <c:v>-1.2146200000000783E-4</c:v>
                      </c:pt>
                      <c:pt idx="2507">
                        <c:v>-1.2022200000000782E-4</c:v>
                      </c:pt>
                      <c:pt idx="2508">
                        <c:v>-1.1807980000000395E-4</c:v>
                      </c:pt>
                      <c:pt idx="2509">
                        <c:v>-1.1454540000000325E-4</c:v>
                      </c:pt>
                      <c:pt idx="2510">
                        <c:v>-1.1449760000000711E-4</c:v>
                      </c:pt>
                      <c:pt idx="2511">
                        <c:v>-1.1759420000000468E-4</c:v>
                      </c:pt>
                      <c:pt idx="2512">
                        <c:v>-1.1930860000000545E-4</c:v>
                      </c:pt>
                      <c:pt idx="2513">
                        <c:v>-1.2112300000000607E-4</c:v>
                      </c:pt>
                      <c:pt idx="2514">
                        <c:v>-1.2235740000000688E-4</c:v>
                      </c:pt>
                      <c:pt idx="2515">
                        <c:v>-1.2255740000000688E-4</c:v>
                      </c:pt>
                      <c:pt idx="2516">
                        <c:v>-1.1979300000000616E-4</c:v>
                      </c:pt>
                      <c:pt idx="2517">
                        <c:v>-1.1487640000000152E-4</c:v>
                      </c:pt>
                      <c:pt idx="2518">
                        <c:v>-1.1349420000000463E-4</c:v>
                      </c:pt>
                      <c:pt idx="2519">
                        <c:v>-1.1406420000000471E-4</c:v>
                      </c:pt>
                      <c:pt idx="2520">
                        <c:v>-1.1525640000000154E-4</c:v>
                      </c:pt>
                      <c:pt idx="2521">
                        <c:v>-1.1783080000000925E-4</c:v>
                      </c:pt>
                      <c:pt idx="2522">
                        <c:v>-1.2532180000000761E-4</c:v>
                      </c:pt>
                      <c:pt idx="2523">
                        <c:v>-1.3079280000000593E-4</c:v>
                      </c:pt>
                      <c:pt idx="2524">
                        <c:v>-1.3341940000000357E-4</c:v>
                      </c:pt>
                      <c:pt idx="2525">
                        <c:v>-1.3318160000000737E-4</c:v>
                      </c:pt>
                      <c:pt idx="2526">
                        <c:v>-1.3451600000000802E-4</c:v>
                      </c:pt>
                      <c:pt idx="2527">
                        <c:v>-1.3170380000000423E-4</c:v>
                      </c:pt>
                      <c:pt idx="2528">
                        <c:v>-1.2816940000000352E-4</c:v>
                      </c:pt>
                      <c:pt idx="2529">
                        <c:v>-1.2583720000000664E-4</c:v>
                      </c:pt>
                      <c:pt idx="2530">
                        <c:v>-1.2497720000000665E-4</c:v>
                      </c:pt>
                      <c:pt idx="2531">
                        <c:v>-1.2383720000000659E-4</c:v>
                      </c:pt>
                      <c:pt idx="2532">
                        <c:v>-1.2416940000000353E-4</c:v>
                      </c:pt>
                      <c:pt idx="2533">
                        <c:v>-1.2645380000000429E-4</c:v>
                      </c:pt>
                      <c:pt idx="2534">
                        <c:v>-1.2984040000000186E-4</c:v>
                      </c:pt>
                      <c:pt idx="2535">
                        <c:v>-1.3264700000000646E-4</c:v>
                      </c:pt>
                      <c:pt idx="2536">
                        <c:v>-1.3436140000000713E-4</c:v>
                      </c:pt>
                      <c:pt idx="2537">
                        <c:v>-1.367980000000047E-4</c:v>
                      </c:pt>
                      <c:pt idx="2538">
                        <c:v>-1.3803240000000551E-4</c:v>
                      </c:pt>
                      <c:pt idx="2539">
                        <c:v>-1.3846460000000924E-4</c:v>
                      </c:pt>
                      <c:pt idx="2540">
                        <c:v>-1.3565240000000544E-4</c:v>
                      </c:pt>
                      <c:pt idx="2541">
                        <c:v>-1.3284020000000165E-4</c:v>
                      </c:pt>
                      <c:pt idx="2542">
                        <c:v>-1.2921580000000788E-4</c:v>
                      </c:pt>
                      <c:pt idx="2543">
                        <c:v>-1.2954800000000472E-4</c:v>
                      </c:pt>
                      <c:pt idx="2544">
                        <c:v>-1.2673580000000786E-4</c:v>
                      </c:pt>
                      <c:pt idx="2545">
                        <c:v>-1.2782800000000474E-4</c:v>
                      </c:pt>
                      <c:pt idx="2546">
                        <c:v>-1.2606580000000783E-4</c:v>
                      </c:pt>
                      <c:pt idx="2547">
                        <c:v>-1.2983240000000542E-4</c:v>
                      </c:pt>
                      <c:pt idx="2548">
                        <c:v>-1.2668800000000479E-4</c:v>
                      </c:pt>
                      <c:pt idx="2549">
                        <c:v>-1.2807020000000168E-4</c:v>
                      </c:pt>
                      <c:pt idx="2550">
                        <c:v>-1.2897240000000543E-4</c:v>
                      </c:pt>
                      <c:pt idx="2551">
                        <c:v>-1.3244900000000312E-4</c:v>
                      </c:pt>
                      <c:pt idx="2552">
                        <c:v>-1.320690000000031E-4</c:v>
                      </c:pt>
                      <c:pt idx="2553">
                        <c:v>-1.3426340000000385E-4</c:v>
                      </c:pt>
                      <c:pt idx="2554">
                        <c:v>-1.3507560000000759E-4</c:v>
                      </c:pt>
                      <c:pt idx="2555">
                        <c:v>-1.3350340000000381E-4</c:v>
                      </c:pt>
                      <c:pt idx="2556">
                        <c:v>-1.3497560000000765E-4</c:v>
                      </c:pt>
                      <c:pt idx="2557">
                        <c:v>-1.3569780000000455E-4</c:v>
                      </c:pt>
                      <c:pt idx="2558">
                        <c:v>-1.3917440000000907E-4</c:v>
                      </c:pt>
                      <c:pt idx="2559">
                        <c:v>-1.4050880000000983E-4</c:v>
                      </c:pt>
                      <c:pt idx="2560">
                        <c:v>-1.427454000000074E-4</c:v>
                      </c:pt>
                      <c:pt idx="2561">
                        <c:v>-1.4331980000000812E-4</c:v>
                      </c:pt>
                      <c:pt idx="2562">
                        <c:v>-1.4398420000000191E-4</c:v>
                      </c:pt>
                      <c:pt idx="2563">
                        <c:v>-1.4326640000000574E-4</c:v>
                      </c:pt>
                      <c:pt idx="2564">
                        <c:v>-1.4145640000000576E-4</c:v>
                      </c:pt>
                      <c:pt idx="2565">
                        <c:v>-1.391664000000057E-4</c:v>
                      </c:pt>
                      <c:pt idx="2566">
                        <c:v>-1.3697640000000569E-4</c:v>
                      </c:pt>
                      <c:pt idx="2567">
                        <c:v>-1.3515640000000577E-4</c:v>
                      </c:pt>
                      <c:pt idx="2568">
                        <c:v>-1.3768300000000335E-4</c:v>
                      </c:pt>
                      <c:pt idx="2569">
                        <c:v>-1.4058960000000789E-4</c:v>
                      </c:pt>
                      <c:pt idx="2570">
                        <c:v>-1.4459840000000937E-4</c:v>
                      </c:pt>
                      <c:pt idx="2571">
                        <c:v>-1.4464060000000619E-4</c:v>
                      </c:pt>
                      <c:pt idx="2572">
                        <c:v>-1.4488280000000313E-4</c:v>
                      </c:pt>
                      <c:pt idx="2573">
                        <c:v>-1.4077840000000939E-4</c:v>
                      </c:pt>
                      <c:pt idx="2574">
                        <c:v>-1.3539180000000483E-4</c:v>
                      </c:pt>
                      <c:pt idx="2575">
                        <c:v>-1.3124520000000722E-4</c:v>
                      </c:pt>
                      <c:pt idx="2576">
                        <c:v>-1.2839080000000649E-4</c:v>
                      </c:pt>
                      <c:pt idx="2577">
                        <c:v>-1.2614860000000961E-4</c:v>
                      </c:pt>
                      <c:pt idx="2578">
                        <c:v>-1.2409640000000575E-4</c:v>
                      </c:pt>
                      <c:pt idx="2579">
                        <c:v>-1.2953520000000718E-4</c:v>
                      </c:pt>
                      <c:pt idx="2580">
                        <c:v>-1.3496400000000174E-4</c:v>
                      </c:pt>
                      <c:pt idx="2581">
                        <c:v>-1.4001280000000311E-4</c:v>
                      </c:pt>
                      <c:pt idx="2582">
                        <c:v>-1.4564160000000461E-4</c:v>
                      </c:pt>
                      <c:pt idx="2583">
                        <c:v>-1.5107040000000599E-4</c:v>
                      </c:pt>
                      <c:pt idx="2584">
                        <c:v>-1.5022040000000605E-4</c:v>
                      </c:pt>
                      <c:pt idx="2585">
                        <c:v>-1.5074260000000296E-4</c:v>
                      </c:pt>
                      <c:pt idx="2586">
                        <c:v>-1.5036260000000294E-4</c:v>
                      </c:pt>
                      <c:pt idx="2587">
                        <c:v>-1.4921260000000294E-4</c:v>
                      </c:pt>
                      <c:pt idx="2588">
                        <c:v>-1.4740260000000295E-4</c:v>
                      </c:pt>
                      <c:pt idx="2589">
                        <c:v>-1.463526000000029E-4</c:v>
                      </c:pt>
                      <c:pt idx="2590">
                        <c:v>-1.4668480000000679E-4</c:v>
                      </c:pt>
                      <c:pt idx="2591">
                        <c:v>-1.4634700000000359E-4</c:v>
                      </c:pt>
                      <c:pt idx="2592">
                        <c:v>-1.453970000000036E-4</c:v>
                      </c:pt>
                      <c:pt idx="2593">
                        <c:v>-1.439248000000067E-4</c:v>
                      </c:pt>
                      <c:pt idx="2594">
                        <c:v>-1.4177260000000289E-4</c:v>
                      </c:pt>
                      <c:pt idx="2595">
                        <c:v>-1.3738820000000918E-4</c:v>
                      </c:pt>
                      <c:pt idx="2596">
                        <c:v>-1.3338380000000151E-4</c:v>
                      </c:pt>
                      <c:pt idx="2597">
                        <c:v>-1.2981160000000462E-4</c:v>
                      </c:pt>
                      <c:pt idx="2598">
                        <c:v>-1.2475720000000383E-4</c:v>
                      </c:pt>
                      <c:pt idx="2599">
                        <c:v>-1.2394940000000766E-4</c:v>
                      </c:pt>
                      <c:pt idx="2600">
                        <c:v>-1.2499380000000147E-4</c:v>
                      </c:pt>
                      <c:pt idx="2601">
                        <c:v>-1.2151160000000458E-4</c:v>
                      </c:pt>
                      <c:pt idx="2602">
                        <c:v>-1.2432820000000911E-4</c:v>
                      </c:pt>
                      <c:pt idx="2603">
                        <c:v>-1.2723480000000672E-4</c:v>
                      </c:pt>
                      <c:pt idx="2604">
                        <c:v>-1.2599480000000671E-4</c:v>
                      </c:pt>
                      <c:pt idx="2605">
                        <c:v>-1.2088820000000916E-4</c:v>
                      </c:pt>
                      <c:pt idx="2606">
                        <c:v>-1.2218040000000604E-4</c:v>
                      </c:pt>
                      <c:pt idx="2607">
                        <c:v>-1.1950600000000533E-4</c:v>
                      </c:pt>
                      <c:pt idx="2608">
                        <c:v>-1.1554940000000767E-4</c:v>
                      </c:pt>
                      <c:pt idx="2609">
                        <c:v>-1.1988600000000535E-4</c:v>
                      </c:pt>
                      <c:pt idx="2610">
                        <c:v>-1.2323040000000599E-4</c:v>
                      </c:pt>
                      <c:pt idx="2611">
                        <c:v>-1.23320400000006E-4</c:v>
                      </c:pt>
                      <c:pt idx="2612">
                        <c:v>-1.2689700000000363E-4</c:v>
                      </c:pt>
                      <c:pt idx="2613">
                        <c:v>-1.2899140000000432E-4</c:v>
                      </c:pt>
                      <c:pt idx="2614">
                        <c:v>-1.2871140000000436E-4</c:v>
                      </c:pt>
                      <c:pt idx="2615">
                        <c:v>-1.2813140000000433E-4</c:v>
                      </c:pt>
                      <c:pt idx="2616">
                        <c:v>-1.3199800000000198E-4</c:v>
                      </c:pt>
                      <c:pt idx="2617">
                        <c:v>-1.3099580000000511E-4</c:v>
                      </c:pt>
                      <c:pt idx="2618">
                        <c:v>-1.2885360000000818E-4</c:v>
                      </c:pt>
                      <c:pt idx="2619">
                        <c:v>-1.2556140000000431E-4</c:v>
                      </c:pt>
                      <c:pt idx="2620">
                        <c:v>-1.1950480000000676E-4</c:v>
                      </c:pt>
                      <c:pt idx="2621">
                        <c:v>-1.1373820000000912E-4</c:v>
                      </c:pt>
                      <c:pt idx="2622">
                        <c:v>-1.0906380000000142E-4</c:v>
                      </c:pt>
                      <c:pt idx="2623">
                        <c:v>-1.0782380000000152E-4</c:v>
                      </c:pt>
                      <c:pt idx="2624">
                        <c:v>-1.1121040000000603E-4</c:v>
                      </c:pt>
                      <c:pt idx="2625">
                        <c:v>-1.090682000000091E-4</c:v>
                      </c:pt>
                      <c:pt idx="2626">
                        <c:v>-1.1178480000000675E-4</c:v>
                      </c:pt>
                      <c:pt idx="2627">
                        <c:v>-1.128292000000075E-4</c:v>
                      </c:pt>
                      <c:pt idx="2628">
                        <c:v>-1.0715260000000292E-4</c:v>
                      </c:pt>
                      <c:pt idx="2629">
                        <c:v>-1.1005920000000747E-4</c:v>
                      </c:pt>
                      <c:pt idx="2630">
                        <c:v>-1.1711240000000962E-4</c:v>
                      </c:pt>
                      <c:pt idx="2631">
                        <c:v>-1.1892680000000341E-4</c:v>
                      </c:pt>
                      <c:pt idx="2632">
                        <c:v>-1.1992900000000722E-4</c:v>
                      </c:pt>
                      <c:pt idx="2633">
                        <c:v>-1.2545780000000172E-4</c:v>
                      </c:pt>
                      <c:pt idx="2634">
                        <c:v>-1.2131120000000411E-4</c:v>
                      </c:pt>
                      <c:pt idx="2635">
                        <c:v>-1.1844680000000344E-4</c:v>
                      </c:pt>
                      <c:pt idx="2636">
                        <c:v>-1.1578240000000961E-4</c:v>
                      </c:pt>
                      <c:pt idx="2637">
                        <c:v>-1.147802000000058E-4</c:v>
                      </c:pt>
                      <c:pt idx="2638">
                        <c:v>-1.1645240000000964E-4</c:v>
                      </c:pt>
                      <c:pt idx="2639">
                        <c:v>-1.1773460000000647E-4</c:v>
                      </c:pt>
                      <c:pt idx="2640">
                        <c:v>-1.204990000000072E-4</c:v>
                      </c:pt>
                      <c:pt idx="2641">
                        <c:v>-1.210212000000041E-4</c:v>
                      </c:pt>
                      <c:pt idx="2642">
                        <c:v>-1.2264560000000487E-4</c:v>
                      </c:pt>
                      <c:pt idx="2643">
                        <c:v>-1.2297780000000171E-4</c:v>
                      </c:pt>
                      <c:pt idx="2644">
                        <c:v>-1.2073560000000483E-4</c:v>
                      </c:pt>
                      <c:pt idx="2645">
                        <c:v>-1.1987560000000484E-4</c:v>
                      </c:pt>
                      <c:pt idx="2646">
                        <c:v>-1.1978560000000483E-4</c:v>
                      </c:pt>
                      <c:pt idx="2647">
                        <c:v>-1.2245000000000561E-4</c:v>
                      </c:pt>
                      <c:pt idx="2648">
                        <c:v>-1.2631660000000315E-4</c:v>
                      </c:pt>
                      <c:pt idx="2649">
                        <c:v>-1.2850100000000395E-4</c:v>
                      </c:pt>
                      <c:pt idx="2650">
                        <c:v>-1.3060540000000458E-4</c:v>
                      </c:pt>
                      <c:pt idx="2651">
                        <c:v>-1.3269980000000538E-4</c:v>
                      </c:pt>
                      <c:pt idx="2652">
                        <c:v>-1.2978760000000153E-4</c:v>
                      </c:pt>
                      <c:pt idx="2653">
                        <c:v>-1.2759760000000152E-4</c:v>
                      </c:pt>
                      <c:pt idx="2654">
                        <c:v>-1.2440540000000465E-4</c:v>
                      </c:pt>
                      <c:pt idx="2655">
                        <c:v>-1.238776000000015E-4</c:v>
                      </c:pt>
                      <c:pt idx="2656">
                        <c:v>-1.2592420000000605E-4</c:v>
                      </c:pt>
                      <c:pt idx="2657">
                        <c:v>-1.2559640000000302E-4</c:v>
                      </c:pt>
                      <c:pt idx="2658">
                        <c:v>-1.260186000000068E-4</c:v>
                      </c:pt>
                      <c:pt idx="2659">
                        <c:v>-1.2597080000000373E-4</c:v>
                      </c:pt>
                      <c:pt idx="2660">
                        <c:v>-1.2464080000000371E-4</c:v>
                      </c:pt>
                      <c:pt idx="2661">
                        <c:v>-1.2096860000000676E-4</c:v>
                      </c:pt>
                      <c:pt idx="2662">
                        <c:v>-1.1777640000000295E-4</c:v>
                      </c:pt>
                      <c:pt idx="2663">
                        <c:v>-1.1595640000000302E-4</c:v>
                      </c:pt>
                      <c:pt idx="2664">
                        <c:v>-1.1471640000000301E-4</c:v>
                      </c:pt>
                      <c:pt idx="2665">
                        <c:v>-1.1644080000000373E-4</c:v>
                      </c:pt>
                      <c:pt idx="2666">
                        <c:v>-1.1929520000000446E-4</c:v>
                      </c:pt>
                      <c:pt idx="2667">
                        <c:v>-1.2344180000000207E-4</c:v>
                      </c:pt>
                      <c:pt idx="2668">
                        <c:v>-1.2620620000000974E-4</c:v>
                      </c:pt>
                      <c:pt idx="2669">
                        <c:v>-1.2563620000000965E-4</c:v>
                      </c:pt>
                      <c:pt idx="2670">
                        <c:v>-1.2191180000000205E-4</c:v>
                      </c:pt>
                      <c:pt idx="2671">
                        <c:v>-1.1810740000000827E-4</c:v>
                      </c:pt>
                      <c:pt idx="2672">
                        <c:v>-1.1419300000000754E-4</c:v>
                      </c:pt>
                      <c:pt idx="2673">
                        <c:v>-1.1018860000000681E-4</c:v>
                      </c:pt>
                      <c:pt idx="2674">
                        <c:v>-1.1209300000000755E-4</c:v>
                      </c:pt>
                      <c:pt idx="2675">
                        <c:v>-1.1143300000000756E-4</c:v>
                      </c:pt>
                      <c:pt idx="2676">
                        <c:v>-1.1185520000000441E-4</c:v>
                      </c:pt>
                      <c:pt idx="2677">
                        <c:v>-1.1385960000000509E-4</c:v>
                      </c:pt>
                      <c:pt idx="2678">
                        <c:v>-1.1595400000000589E-4</c:v>
                      </c:pt>
                      <c:pt idx="2679">
                        <c:v>-1.1251960000000514E-4</c:v>
                      </c:pt>
                      <c:pt idx="2680">
                        <c:v>-1.1305180000000198E-4</c:v>
                      </c:pt>
                      <c:pt idx="2681">
                        <c:v>-1.1661840000000662E-4</c:v>
                      </c:pt>
                      <c:pt idx="2682">
                        <c:v>-1.1667060000000349E-4</c:v>
                      </c:pt>
                      <c:pt idx="2683">
                        <c:v>-1.1809500000000415E-4</c:v>
                      </c:pt>
                      <c:pt idx="2684">
                        <c:v>-1.2186160000000185E-4</c:v>
                      </c:pt>
                      <c:pt idx="2685">
                        <c:v>-1.2711040000000322E-4</c:v>
                      </c:pt>
                      <c:pt idx="2686">
                        <c:v>-1.2691040000000322E-4</c:v>
                      </c:pt>
                      <c:pt idx="2687">
                        <c:v>-1.2887260000000707E-4</c:v>
                      </c:pt>
                      <c:pt idx="2688">
                        <c:v>-1.2944260000000705E-4</c:v>
                      </c:pt>
                      <c:pt idx="2689">
                        <c:v>-1.2925260000000709E-4</c:v>
                      </c:pt>
                      <c:pt idx="2690">
                        <c:v>-1.2682040000000321E-4</c:v>
                      </c:pt>
                      <c:pt idx="2691">
                        <c:v>-1.2715260000000709E-4</c:v>
                      </c:pt>
                      <c:pt idx="2692">
                        <c:v>-1.2582260000000708E-4</c:v>
                      </c:pt>
                      <c:pt idx="2693">
                        <c:v>-1.2448260000000712E-4</c:v>
                      </c:pt>
                      <c:pt idx="2694">
                        <c:v>-1.2452480000000395E-4</c:v>
                      </c:pt>
                      <c:pt idx="2695">
                        <c:v>-1.2452480000000395E-4</c:v>
                      </c:pt>
                      <c:pt idx="2696">
                        <c:v>-1.2176040000000323E-4</c:v>
                      </c:pt>
                      <c:pt idx="2697">
                        <c:v>-1.2243040000000326E-4</c:v>
                      </c:pt>
                      <c:pt idx="2698">
                        <c:v>-1.2310040000000329E-4</c:v>
                      </c:pt>
                      <c:pt idx="2699">
                        <c:v>-1.2100600000000943E-4</c:v>
                      </c:pt>
                      <c:pt idx="2700">
                        <c:v>-1.2029380000000563E-4</c:v>
                      </c:pt>
                      <c:pt idx="2701">
                        <c:v>-1.2281600000000942E-4</c:v>
                      </c:pt>
                      <c:pt idx="2702">
                        <c:v>-1.2495820000000635E-4</c:v>
                      </c:pt>
                      <c:pt idx="2703">
                        <c:v>-1.2730040000000328E-4</c:v>
                      </c:pt>
                      <c:pt idx="2704">
                        <c:v>-1.3111480000000395E-4</c:v>
                      </c:pt>
                      <c:pt idx="2705">
                        <c:v>-1.3206480000000395E-4</c:v>
                      </c:pt>
                      <c:pt idx="2706">
                        <c:v>-1.2839820000000641E-4</c:v>
                      </c:pt>
                      <c:pt idx="2707">
                        <c:v>-1.2501160000000179E-4</c:v>
                      </c:pt>
                      <c:pt idx="2708">
                        <c:v>-1.208128000000073E-4</c:v>
                      </c:pt>
                      <c:pt idx="2709">
                        <c:v>-1.179062000000097E-4</c:v>
                      </c:pt>
                      <c:pt idx="2710">
                        <c:v>-1.1619180000000198E-4</c:v>
                      </c:pt>
                      <c:pt idx="2711">
                        <c:v>-1.2010620000000964E-4</c:v>
                      </c:pt>
                      <c:pt idx="2712">
                        <c:v>-1.2420060000000344E-4</c:v>
                      </c:pt>
                      <c:pt idx="2713">
                        <c:v>-1.2615280000000725E-4</c:v>
                      </c:pt>
                      <c:pt idx="2714">
                        <c:v>-1.2811500000000416E-4</c:v>
                      </c:pt>
                      <c:pt idx="2715">
                        <c:v>-1.3144940000000486E-4</c:v>
                      </c:pt>
                      <c:pt idx="2716">
                        <c:v>-1.3331160000000183E-4</c:v>
                      </c:pt>
                      <c:pt idx="2717">
                        <c:v>-1.3302160000000182E-4</c:v>
                      </c:pt>
                      <c:pt idx="2718">
                        <c:v>-1.3626600000000945E-4</c:v>
                      </c:pt>
                      <c:pt idx="2719">
                        <c:v>-1.3673600000000947E-4</c:v>
                      </c:pt>
                      <c:pt idx="2720">
                        <c:v>-1.3621380000000563E-4</c:v>
                      </c:pt>
                      <c:pt idx="2721">
                        <c:v>-1.3435160000000183E-4</c:v>
                      </c:pt>
                      <c:pt idx="2722">
                        <c:v>-1.3273720000000805E-4</c:v>
                      </c:pt>
                      <c:pt idx="2723">
                        <c:v>-1.3173500000000424E-4</c:v>
                      </c:pt>
                      <c:pt idx="2724">
                        <c:v>-1.3092280000000732E-4</c:v>
                      </c:pt>
                      <c:pt idx="2725">
                        <c:v>-1.2954060000000349E-4</c:v>
                      </c:pt>
                      <c:pt idx="2726">
                        <c:v>-1.2968840000000662E-4</c:v>
                      </c:pt>
                      <c:pt idx="2727">
                        <c:v>-1.2897620000000966E-4</c:v>
                      </c:pt>
                      <c:pt idx="2728">
                        <c:v>-1.2825400000000581E-4</c:v>
                      </c:pt>
                      <c:pt idx="2729">
                        <c:v>-1.2911400000000591E-4</c:v>
                      </c:pt>
                      <c:pt idx="2730">
                        <c:v>-1.3026400000000591E-4</c:v>
                      </c:pt>
                      <c:pt idx="2731">
                        <c:v>-1.312140000000059E-4</c:v>
                      </c:pt>
                      <c:pt idx="2732">
                        <c:v>-1.2911960000000511E-4</c:v>
                      </c:pt>
                      <c:pt idx="2733">
                        <c:v>-1.2840740000000825E-4</c:v>
                      </c:pt>
                      <c:pt idx="2734">
                        <c:v>-1.2797520000000441E-4</c:v>
                      </c:pt>
                      <c:pt idx="2735">
                        <c:v>-1.2850300000000756E-4</c:v>
                      </c:pt>
                      <c:pt idx="2736">
                        <c:v>-1.2763860000000683E-4</c:v>
                      </c:pt>
                      <c:pt idx="2737">
                        <c:v>-1.2935860000000681E-4</c:v>
                      </c:pt>
                      <c:pt idx="2738">
                        <c:v>-1.3246080000000368E-4</c:v>
                      </c:pt>
                      <c:pt idx="2739">
                        <c:v>-1.3398080000000365E-4</c:v>
                      </c:pt>
                      <c:pt idx="2740">
                        <c:v>-1.3031420000000611E-4</c:v>
                      </c:pt>
                      <c:pt idx="2741">
                        <c:v>-1.3245640000000294E-4</c:v>
                      </c:pt>
                      <c:pt idx="2742">
                        <c:v>-1.3312640000000297E-4</c:v>
                      </c:pt>
                      <c:pt idx="2743">
                        <c:v>-1.3241420000000611E-4</c:v>
                      </c:pt>
                      <c:pt idx="2744">
                        <c:v>-1.3298420000000608E-4</c:v>
                      </c:pt>
                      <c:pt idx="2745">
                        <c:v>-1.3641860000000684E-4</c:v>
                      </c:pt>
                      <c:pt idx="2746">
                        <c:v>-1.366986000000068E-4</c:v>
                      </c:pt>
                      <c:pt idx="2747">
                        <c:v>-1.3856080000000366E-4</c:v>
                      </c:pt>
                      <c:pt idx="2748">
                        <c:v>-1.4042300000000757E-4</c:v>
                      </c:pt>
                      <c:pt idx="2749">
                        <c:v>-1.4108300000000755E-4</c:v>
                      </c:pt>
                      <c:pt idx="2750">
                        <c:v>-1.4304520000000436E-4</c:v>
                      </c:pt>
                      <c:pt idx="2751">
                        <c:v>-1.4508740000000828E-4</c:v>
                      </c:pt>
                      <c:pt idx="2752">
                        <c:v>-1.4547740000000824E-4</c:v>
                      </c:pt>
                      <c:pt idx="2753">
                        <c:v>-1.4814180000000208E-4</c:v>
                      </c:pt>
                      <c:pt idx="2754">
                        <c:v>-1.501462000000097E-4</c:v>
                      </c:pt>
                      <c:pt idx="2755">
                        <c:v>-1.5056840000000655E-4</c:v>
                      </c:pt>
                      <c:pt idx="2756">
                        <c:v>-1.5238280000000727E-4</c:v>
                      </c:pt>
                      <c:pt idx="2757">
                        <c:v>-1.5319500000000419E-4</c:v>
                      </c:pt>
                      <c:pt idx="2758">
                        <c:v>-1.5228280000000732E-4</c:v>
                      </c:pt>
                      <c:pt idx="2759">
                        <c:v>-1.5286280000000735E-4</c:v>
                      </c:pt>
                      <c:pt idx="2760">
                        <c:v>-1.5224060000000345E-4</c:v>
                      </c:pt>
                      <c:pt idx="2761">
                        <c:v>-1.4838400000000585E-4</c:v>
                      </c:pt>
                      <c:pt idx="2762">
                        <c:v>-1.4147300000000751E-4</c:v>
                      </c:pt>
                      <c:pt idx="2763">
                        <c:v>-1.3674640000000294E-4</c:v>
                      </c:pt>
                      <c:pt idx="2764">
                        <c:v>-1.3202980000000535E-4</c:v>
                      </c:pt>
                      <c:pt idx="2765">
                        <c:v>-1.3064760000000152E-4</c:v>
                      </c:pt>
                      <c:pt idx="2766">
                        <c:v>-1.3389200000000915E-4</c:v>
                      </c:pt>
                      <c:pt idx="2767">
                        <c:v>-1.4275520000000446E-4</c:v>
                      </c:pt>
                      <c:pt idx="2768">
                        <c:v>-1.4576180000000201E-4</c:v>
                      </c:pt>
                      <c:pt idx="2769">
                        <c:v>-1.4737620000000967E-4</c:v>
                      </c:pt>
                      <c:pt idx="2770">
                        <c:v>-1.4843060000000342E-4</c:v>
                      </c:pt>
                      <c:pt idx="2771">
                        <c:v>-1.4394620000000966E-4</c:v>
                      </c:pt>
                      <c:pt idx="2772">
                        <c:v>-1.3807960000000513E-4</c:v>
                      </c:pt>
                      <c:pt idx="2773">
                        <c:v>-1.3493520000000439E-4</c:v>
                      </c:pt>
                      <c:pt idx="2774">
                        <c:v>-1.359374000000082E-4</c:v>
                      </c:pt>
                      <c:pt idx="2775">
                        <c:v>-1.3683960000000512E-4</c:v>
                      </c:pt>
                      <c:pt idx="2776">
                        <c:v>-1.4051620000000964E-4</c:v>
                      </c:pt>
                      <c:pt idx="2777">
                        <c:v>-1.4280060000000346E-4</c:v>
                      </c:pt>
                      <c:pt idx="2778">
                        <c:v>-1.4684720000000806E-4</c:v>
                      </c:pt>
                      <c:pt idx="2779">
                        <c:v>-1.4399280000000733E-4</c:v>
                      </c:pt>
                      <c:pt idx="2780">
                        <c:v>-1.3846400000000589E-4</c:v>
                      </c:pt>
                      <c:pt idx="2781">
                        <c:v>-1.3255520000000443E-4</c:v>
                      </c:pt>
                      <c:pt idx="2782">
                        <c:v>-1.2792860000000684E-4</c:v>
                      </c:pt>
                      <c:pt idx="2783">
                        <c:v>-1.2330200000000915E-4</c:v>
                      </c:pt>
                      <c:pt idx="2784">
                        <c:v>-1.2620860000000676E-4</c:v>
                      </c:pt>
                      <c:pt idx="2785">
                        <c:v>-1.3178960000000519E-4</c:v>
                      </c:pt>
                      <c:pt idx="2786">
                        <c:v>-1.3774060000000348E-4</c:v>
                      </c:pt>
                      <c:pt idx="2787">
                        <c:v>-1.4074720000000797E-4</c:v>
                      </c:pt>
                      <c:pt idx="2788">
                        <c:v>-1.4365380000000568E-4</c:v>
                      </c:pt>
                      <c:pt idx="2789">
                        <c:v>-1.4170160000000177E-4</c:v>
                      </c:pt>
                      <c:pt idx="2790">
                        <c:v>-1.4136380000000562E-4</c:v>
                      </c:pt>
                      <c:pt idx="2791">
                        <c:v>-1.3760160000000183E-4</c:v>
                      </c:pt>
                      <c:pt idx="2792">
                        <c:v>-1.3550160000000183E-4</c:v>
                      </c:pt>
                      <c:pt idx="2793">
                        <c:v>-1.3488380000000562E-4</c:v>
                      </c:pt>
                      <c:pt idx="2794">
                        <c:v>-1.3435600000000951E-4</c:v>
                      </c:pt>
                      <c:pt idx="2795">
                        <c:v>-1.3378600000000943E-4</c:v>
                      </c:pt>
                      <c:pt idx="2796">
                        <c:v>-1.3664040000000322E-4</c:v>
                      </c:pt>
                      <c:pt idx="2797">
                        <c:v>-1.3940480000000394E-4</c:v>
                      </c:pt>
                      <c:pt idx="2798">
                        <c:v>-1.4088700000000783E-4</c:v>
                      </c:pt>
                      <c:pt idx="2799">
                        <c:v>-1.4403140000000163E-4</c:v>
                      </c:pt>
                      <c:pt idx="2800">
                        <c:v>-1.4097700000000784E-4</c:v>
                      </c:pt>
                      <c:pt idx="2801">
                        <c:v>-1.3840260000000707E-4</c:v>
                      </c:pt>
                      <c:pt idx="2802">
                        <c:v>-1.3316380000000564E-4</c:v>
                      </c:pt>
                      <c:pt idx="2803">
                        <c:v>-1.2920720000000798E-4</c:v>
                      </c:pt>
                      <c:pt idx="2804">
                        <c:v>-1.2496060000000348E-4</c:v>
                      </c:pt>
                      <c:pt idx="2805">
                        <c:v>-1.2592060000000342E-4</c:v>
                      </c:pt>
                      <c:pt idx="2806">
                        <c:v>-1.2640060000000349E-4</c:v>
                      </c:pt>
                      <c:pt idx="2807">
                        <c:v>-1.2716060000000343E-4</c:v>
                      </c:pt>
                      <c:pt idx="2808">
                        <c:v>-1.3006280000000734E-4</c:v>
                      </c:pt>
                      <c:pt idx="2809">
                        <c:v>-1.3031060000000348E-4</c:v>
                      </c:pt>
                      <c:pt idx="2810">
                        <c:v>-1.3016840000000659E-4</c:v>
                      </c:pt>
                      <c:pt idx="2811">
                        <c:v>-1.3106620000000971E-4</c:v>
                      </c:pt>
                      <c:pt idx="2812">
                        <c:v>-1.3069180000000206E-4</c:v>
                      </c:pt>
                      <c:pt idx="2813">
                        <c:v>-1.295474000000082E-4</c:v>
                      </c:pt>
                      <c:pt idx="2814">
                        <c:v>-1.3107740000000822E-4</c:v>
                      </c:pt>
                      <c:pt idx="2815">
                        <c:v>-1.3259740000000819E-4</c:v>
                      </c:pt>
                      <c:pt idx="2816">
                        <c:v>-1.3450740000000823E-4</c:v>
                      </c:pt>
                      <c:pt idx="2817">
                        <c:v>-1.3326300000000748E-4</c:v>
                      </c:pt>
                      <c:pt idx="2818">
                        <c:v>-1.3316860000000684E-4</c:v>
                      </c:pt>
                      <c:pt idx="2819">
                        <c:v>-1.366986000000068E-4</c:v>
                      </c:pt>
                      <c:pt idx="2820">
                        <c:v>-1.3913640000000295E-4</c:v>
                      </c:pt>
                      <c:pt idx="2821">
                        <c:v>-1.3942200000000916E-4</c:v>
                      </c:pt>
                      <c:pt idx="2822">
                        <c:v>-1.4008760000000151E-4</c:v>
                      </c:pt>
                      <c:pt idx="2823">
                        <c:v>-1.4099540000000468E-4</c:v>
                      </c:pt>
                      <c:pt idx="2824">
                        <c:v>-1.3827880000000703E-4</c:v>
                      </c:pt>
                      <c:pt idx="2825">
                        <c:v>-1.3666440000000631E-4</c:v>
                      </c:pt>
                      <c:pt idx="2826">
                        <c:v>-1.3671220000000938E-4</c:v>
                      </c:pt>
                      <c:pt idx="2827">
                        <c:v>-1.380422000000094E-4</c:v>
                      </c:pt>
                      <c:pt idx="2828">
                        <c:v>-1.3947220000000936E-4</c:v>
                      </c:pt>
                      <c:pt idx="2829">
                        <c:v>-1.4129220000000939E-4</c:v>
                      </c:pt>
                      <c:pt idx="2830">
                        <c:v>-1.4386220000000942E-4</c:v>
                      </c:pt>
                      <c:pt idx="2831">
                        <c:v>-1.4701220000000936E-4</c:v>
                      </c:pt>
                      <c:pt idx="2832">
                        <c:v>-1.4710780000000174E-4</c:v>
                      </c:pt>
                      <c:pt idx="2833">
                        <c:v>-1.4848560000000482E-4</c:v>
                      </c:pt>
                      <c:pt idx="2834">
                        <c:v>-1.5087560000000483E-4</c:v>
                      </c:pt>
                      <c:pt idx="2835">
                        <c:v>-1.4696680000000342E-4</c:v>
                      </c:pt>
                      <c:pt idx="2836">
                        <c:v>-1.4734680000000344E-4</c:v>
                      </c:pt>
                      <c:pt idx="2837">
                        <c:v>-1.4910900000000729E-4</c:v>
                      </c:pt>
                      <c:pt idx="2838">
                        <c:v>-1.5053900000000725E-4</c:v>
                      </c:pt>
                      <c:pt idx="2839">
                        <c:v>-1.527390000000072E-4</c:v>
                      </c:pt>
                      <c:pt idx="2840">
                        <c:v>-1.5916560000000482E-4</c:v>
                      </c:pt>
                      <c:pt idx="2841">
                        <c:v>-1.5759900000000728E-4</c:v>
                      </c:pt>
                      <c:pt idx="2842">
                        <c:v>-1.5484020000000576E-4</c:v>
                      </c:pt>
                      <c:pt idx="2843">
                        <c:v>-1.5179140000000434E-4</c:v>
                      </c:pt>
                      <c:pt idx="2844">
                        <c:v>-1.4549820000000916E-4</c:v>
                      </c:pt>
                      <c:pt idx="2845">
                        <c:v>-1.4039720000000387E-4</c:v>
                      </c:pt>
                      <c:pt idx="2846">
                        <c:v>-1.3858280000000314E-4</c:v>
                      </c:pt>
                      <c:pt idx="2847">
                        <c:v>-1.3825060000000619E-4</c:v>
                      </c:pt>
                      <c:pt idx="2848">
                        <c:v>-1.368684000000093E-4</c:v>
                      </c:pt>
                      <c:pt idx="2849">
                        <c:v>-1.3935280000000312E-4</c:v>
                      </c:pt>
                      <c:pt idx="2850">
                        <c:v>-1.4478160000000462E-4</c:v>
                      </c:pt>
                      <c:pt idx="2851">
                        <c:v>-1.4930820000000908E-4</c:v>
                      </c:pt>
                      <c:pt idx="2852">
                        <c:v>-1.5355480000000675E-4</c:v>
                      </c:pt>
                      <c:pt idx="2853">
                        <c:v>-1.5808140000000438E-4</c:v>
                      </c:pt>
                      <c:pt idx="2854">
                        <c:v>-1.5994360000000818E-4</c:v>
                      </c:pt>
                      <c:pt idx="2855">
                        <c:v>-1.5745920000000743E-4</c:v>
                      </c:pt>
                      <c:pt idx="2856">
                        <c:v>-1.5479480000000676E-4</c:v>
                      </c:pt>
                      <c:pt idx="2857">
                        <c:v>-1.5212040000000605E-4</c:v>
                      </c:pt>
                      <c:pt idx="2858">
                        <c:v>-1.4816380000000145E-4</c:v>
                      </c:pt>
                      <c:pt idx="2859">
                        <c:v>-1.4697160000000462E-4</c:v>
                      </c:pt>
                      <c:pt idx="2860">
                        <c:v>-1.4578940000000774E-4</c:v>
                      </c:pt>
                      <c:pt idx="2861">
                        <c:v>-1.4736160000000458E-4</c:v>
                      </c:pt>
                      <c:pt idx="2862">
                        <c:v>-1.4755160000000454E-4</c:v>
                      </c:pt>
                      <c:pt idx="2863">
                        <c:v>-1.4902380000000144E-4</c:v>
                      </c:pt>
                      <c:pt idx="2864">
                        <c:v>-1.517882000000091E-4</c:v>
                      </c:pt>
                      <c:pt idx="2865">
                        <c:v>-1.5327040000000605E-4</c:v>
                      </c:pt>
                      <c:pt idx="2866">
                        <c:v>-1.5484260000000289E-4</c:v>
                      </c:pt>
                      <c:pt idx="2867">
                        <c:v>-1.5779700000000368E-4</c:v>
                      </c:pt>
                      <c:pt idx="2868">
                        <c:v>-1.5936920000000747E-4</c:v>
                      </c:pt>
                      <c:pt idx="2869">
                        <c:v>-1.6094140000000431E-4</c:v>
                      </c:pt>
                      <c:pt idx="2870">
                        <c:v>-1.5850920000000748E-4</c:v>
                      </c:pt>
                      <c:pt idx="2871">
                        <c:v>-1.5184040000000597E-4</c:v>
                      </c:pt>
                      <c:pt idx="2872">
                        <c:v>-1.4377940000000764E-4</c:v>
                      </c:pt>
                      <c:pt idx="2873">
                        <c:v>-1.3849280000000313E-4</c:v>
                      </c:pt>
                      <c:pt idx="2874">
                        <c:v>-1.3181400000000169E-4</c:v>
                      </c:pt>
                      <c:pt idx="2875">
                        <c:v>-1.2977180000000481E-4</c:v>
                      </c:pt>
                      <c:pt idx="2876">
                        <c:v>-1.3167620000000555E-4</c:v>
                      </c:pt>
                      <c:pt idx="2877">
                        <c:v>-1.3320060000000626E-4</c:v>
                      </c:pt>
                      <c:pt idx="2878">
                        <c:v>-1.3472500000000697E-4</c:v>
                      </c:pt>
                      <c:pt idx="2879">
                        <c:v>-1.3486720000000386E-4</c:v>
                      </c:pt>
                      <c:pt idx="2880">
                        <c:v>-1.3567940000000771E-4</c:v>
                      </c:pt>
                      <c:pt idx="2881">
                        <c:v>-1.401582000000091E-4</c:v>
                      </c:pt>
                      <c:pt idx="2882">
                        <c:v>-1.4486920000000749E-4</c:v>
                      </c:pt>
                      <c:pt idx="2883">
                        <c:v>-1.4644580000000508E-4</c:v>
                      </c:pt>
                      <c:pt idx="2884">
                        <c:v>-1.4901460000000654E-4</c:v>
                      </c:pt>
                      <c:pt idx="2885">
                        <c:v>-1.5574000000000555E-4</c:v>
                      </c:pt>
                      <c:pt idx="2886">
                        <c:v>-1.5839880000000702E-4</c:v>
                      </c:pt>
                      <c:pt idx="2887">
                        <c:v>-1.5983320000000772E-4</c:v>
                      </c:pt>
                      <c:pt idx="2888">
                        <c:v>-1.6302980000000534E-4</c:v>
                      </c:pt>
                      <c:pt idx="2889">
                        <c:v>-1.6612640000000301E-4</c:v>
                      </c:pt>
                      <c:pt idx="2890">
                        <c:v>-1.6478640000000295E-4</c:v>
                      </c:pt>
                      <c:pt idx="2891">
                        <c:v>-1.6540860000000684E-4</c:v>
                      </c:pt>
                      <c:pt idx="2892">
                        <c:v>-1.6397860000000677E-4</c:v>
                      </c:pt>
                      <c:pt idx="2893">
                        <c:v>-1.6197860000000683E-4</c:v>
                      </c:pt>
                      <c:pt idx="2894">
                        <c:v>-1.5968860000000677E-4</c:v>
                      </c:pt>
                      <c:pt idx="2895">
                        <c:v>-1.5344200000000916E-4</c:v>
                      </c:pt>
                      <c:pt idx="2896">
                        <c:v>-1.5125200000000916E-4</c:v>
                      </c:pt>
                      <c:pt idx="2897">
                        <c:v>-1.4814980000000535E-4</c:v>
                      </c:pt>
                      <c:pt idx="2898">
                        <c:v>-1.4285320000000773E-4</c:v>
                      </c:pt>
                      <c:pt idx="2899">
                        <c:v>-1.4219320000000775E-4</c:v>
                      </c:pt>
                      <c:pt idx="2900">
                        <c:v>-1.4437760000000151E-4</c:v>
                      </c:pt>
                      <c:pt idx="2901">
                        <c:v>-1.4252540000000459E-4</c:v>
                      </c:pt>
                      <c:pt idx="2902">
                        <c:v>-1.4123320000000771E-4</c:v>
                      </c:pt>
                      <c:pt idx="2903">
                        <c:v>-1.4409760000000155E-4</c:v>
                      </c:pt>
                      <c:pt idx="2904">
                        <c:v>-1.4447760000000157E-4</c:v>
                      </c:pt>
                      <c:pt idx="2905">
                        <c:v>-1.4209320000000769E-4</c:v>
                      </c:pt>
                      <c:pt idx="2906">
                        <c:v>-1.3970880000000699E-4</c:v>
                      </c:pt>
                      <c:pt idx="2907">
                        <c:v>-1.3661220000000943E-4</c:v>
                      </c:pt>
                      <c:pt idx="2908">
                        <c:v>-1.3565780000000176E-4</c:v>
                      </c:pt>
                      <c:pt idx="2909">
                        <c:v>-1.3637560000000486E-4</c:v>
                      </c:pt>
                      <c:pt idx="2910">
                        <c:v>-1.4181000000000556E-4</c:v>
                      </c:pt>
                      <c:pt idx="2911">
                        <c:v>-1.4586220000000936E-4</c:v>
                      </c:pt>
                      <c:pt idx="2912">
                        <c:v>-1.5063660000000324E-4</c:v>
                      </c:pt>
                      <c:pt idx="2913">
                        <c:v>-1.5344880000000703E-4</c:v>
                      </c:pt>
                      <c:pt idx="2914">
                        <c:v>-1.5325440000000634E-4</c:v>
                      </c:pt>
                      <c:pt idx="2915">
                        <c:v>-1.5287000000000558E-4</c:v>
                      </c:pt>
                      <c:pt idx="2916">
                        <c:v>-1.5473780000000174E-4</c:v>
                      </c:pt>
                      <c:pt idx="2917">
                        <c:v>-1.5640560000000484E-4</c:v>
                      </c:pt>
                      <c:pt idx="2918">
                        <c:v>-1.5798340000000794E-4</c:v>
                      </c:pt>
                      <c:pt idx="2919">
                        <c:v>-1.6065340000000791E-4</c:v>
                      </c:pt>
                      <c:pt idx="2920">
                        <c:v>-1.6313340000000793E-4</c:v>
                      </c:pt>
                      <c:pt idx="2921">
                        <c:v>-1.6179900000000728E-4</c:v>
                      </c:pt>
                      <c:pt idx="2922">
                        <c:v>-1.577002000000058E-4</c:v>
                      </c:pt>
                      <c:pt idx="2923">
                        <c:v>-1.5674580000000506E-4</c:v>
                      </c:pt>
                      <c:pt idx="2924">
                        <c:v>-1.5465140000000437E-4</c:v>
                      </c:pt>
                      <c:pt idx="2925">
                        <c:v>-1.4959260000000296E-4</c:v>
                      </c:pt>
                      <c:pt idx="2926">
                        <c:v>-1.5093260000000291E-4</c:v>
                      </c:pt>
                      <c:pt idx="2927">
                        <c:v>-1.5364480000000676E-4</c:v>
                      </c:pt>
                      <c:pt idx="2928">
                        <c:v>-1.5450480000000675E-4</c:v>
                      </c:pt>
                      <c:pt idx="2929">
                        <c:v>-1.5474260000000295E-4</c:v>
                      </c:pt>
                      <c:pt idx="2930">
                        <c:v>-1.5655260000000293E-4</c:v>
                      </c:pt>
                      <c:pt idx="2931">
                        <c:v>-1.5827260000000291E-4</c:v>
                      </c:pt>
                      <c:pt idx="2932">
                        <c:v>-1.5980260000000293E-4</c:v>
                      </c:pt>
                      <c:pt idx="2933">
                        <c:v>-1.613226000000029E-4</c:v>
                      </c:pt>
                      <c:pt idx="2934">
                        <c:v>-1.6356480000000672E-4</c:v>
                      </c:pt>
                      <c:pt idx="2935">
                        <c:v>-1.6570700000000365E-4</c:v>
                      </c:pt>
                      <c:pt idx="2936">
                        <c:v>-1.6933140000000436E-4</c:v>
                      </c:pt>
                      <c:pt idx="2937">
                        <c:v>-1.6604480000000674E-4</c:v>
                      </c:pt>
                      <c:pt idx="2938">
                        <c:v>-1.6284820000000912E-4</c:v>
                      </c:pt>
                      <c:pt idx="2939">
                        <c:v>-1.6408820000000913E-4</c:v>
                      </c:pt>
                      <c:pt idx="2940">
                        <c:v>-1.6371380000000147E-4</c:v>
                      </c:pt>
                      <c:pt idx="2941">
                        <c:v>-1.6266940000000767E-4</c:v>
                      </c:pt>
                      <c:pt idx="2942">
                        <c:v>-1.6919600000000535E-4</c:v>
                      </c:pt>
                      <c:pt idx="2943">
                        <c:v>-1.7425040000000603E-4</c:v>
                      </c:pt>
                      <c:pt idx="2944">
                        <c:v>-1.7625040000000607E-4</c:v>
                      </c:pt>
                      <c:pt idx="2945">
                        <c:v>-1.7730040000000602E-4</c:v>
                      </c:pt>
                      <c:pt idx="2946">
                        <c:v>-1.8068260000000296E-4</c:v>
                      </c:pt>
                      <c:pt idx="2947">
                        <c:v>-1.7649380000000147E-4</c:v>
                      </c:pt>
                      <c:pt idx="2948">
                        <c:v>-1.7239500000000693E-4</c:v>
                      </c:pt>
                      <c:pt idx="2949">
                        <c:v>-1.6981620000000553E-4</c:v>
                      </c:pt>
                      <c:pt idx="2950">
                        <c:v>-1.6833960000000789E-4</c:v>
                      </c:pt>
                      <c:pt idx="2951">
                        <c:v>-1.6453080000000642E-4</c:v>
                      </c:pt>
                      <c:pt idx="2952">
                        <c:v>-1.7048740000000402E-4</c:v>
                      </c:pt>
                      <c:pt idx="2953">
                        <c:v>-1.7329960000000792E-4</c:v>
                      </c:pt>
                      <c:pt idx="2954">
                        <c:v>-1.7587400000000164E-4</c:v>
                      </c:pt>
                      <c:pt idx="2955">
                        <c:v>-1.7983060000000624E-4</c:v>
                      </c:pt>
                      <c:pt idx="2956">
                        <c:v>-1.837872000000039E-4</c:v>
                      </c:pt>
                      <c:pt idx="2957">
                        <c:v>-1.7797840000000932E-4</c:v>
                      </c:pt>
                      <c:pt idx="2958">
                        <c:v>-1.7749840000000935E-4</c:v>
                      </c:pt>
                      <c:pt idx="2959">
                        <c:v>-1.7287180000000483E-4</c:v>
                      </c:pt>
                      <c:pt idx="2960">
                        <c:v>-1.6658300000000335E-4</c:v>
                      </c:pt>
                      <c:pt idx="2961">
                        <c:v>-1.6205640000000571E-4</c:v>
                      </c:pt>
                      <c:pt idx="2962">
                        <c:v>-1.6405080000000646E-4</c:v>
                      </c:pt>
                      <c:pt idx="2963">
                        <c:v>-1.6377080000000649E-4</c:v>
                      </c:pt>
                      <c:pt idx="2964">
                        <c:v>-1.6477300000000336E-4</c:v>
                      </c:pt>
                      <c:pt idx="2965">
                        <c:v>-1.6467300000000331E-4</c:v>
                      </c:pt>
                      <c:pt idx="2966">
                        <c:v>-1.6419300000000334E-4</c:v>
                      </c:pt>
                      <c:pt idx="2967">
                        <c:v>-1.6557520000000717E-4</c:v>
                      </c:pt>
                      <c:pt idx="2968">
                        <c:v>-1.6695740000000406E-4</c:v>
                      </c:pt>
                      <c:pt idx="2969">
                        <c:v>-1.6982180000000484E-4</c:v>
                      </c:pt>
                      <c:pt idx="2970">
                        <c:v>-1.685396000000079E-4</c:v>
                      </c:pt>
                      <c:pt idx="2971">
                        <c:v>-1.6724740000000407E-4</c:v>
                      </c:pt>
                      <c:pt idx="2972">
                        <c:v>-1.6439300000000334E-4</c:v>
                      </c:pt>
                      <c:pt idx="2973">
                        <c:v>-1.6152860000000961E-4</c:v>
                      </c:pt>
                      <c:pt idx="2974">
                        <c:v>-1.5738200000000506E-4</c:v>
                      </c:pt>
                      <c:pt idx="2975">
                        <c:v>-1.5876420000000195E-4</c:v>
                      </c:pt>
                      <c:pt idx="2976">
                        <c:v>-1.5876420000000195E-4</c:v>
                      </c:pt>
                      <c:pt idx="2977">
                        <c:v>-1.5943420000000188E-4</c:v>
                      </c:pt>
                      <c:pt idx="2978">
                        <c:v>-1.6148640000000574E-4</c:v>
                      </c:pt>
                      <c:pt idx="2979">
                        <c:v>-1.6352860000000955E-4</c:v>
                      </c:pt>
                      <c:pt idx="2980">
                        <c:v>-1.6457860000000961E-4</c:v>
                      </c:pt>
                      <c:pt idx="2981">
                        <c:v>-1.6591860000000956E-4</c:v>
                      </c:pt>
                      <c:pt idx="2982">
                        <c:v>-1.666786000000096E-4</c:v>
                      </c:pt>
                      <c:pt idx="2983">
                        <c:v>-1.6624640000000577E-4</c:v>
                      </c:pt>
                      <c:pt idx="2984">
                        <c:v>-1.6572420000000193E-4</c:v>
                      </c:pt>
                      <c:pt idx="2985">
                        <c:v>-1.6448980000000816E-4</c:v>
                      </c:pt>
                      <c:pt idx="2986">
                        <c:v>-1.6363540000000737E-4</c:v>
                      </c:pt>
                      <c:pt idx="2987">
                        <c:v>-1.6277100000000664E-4</c:v>
                      </c:pt>
                      <c:pt idx="2988">
                        <c:v>-1.6506100000000671E-4</c:v>
                      </c:pt>
                      <c:pt idx="2989">
                        <c:v>-1.6745100000000672E-4</c:v>
                      </c:pt>
                      <c:pt idx="2990">
                        <c:v>-1.6630660000000591E-4</c:v>
                      </c:pt>
                      <c:pt idx="2991">
                        <c:v>-1.6754660000000592E-4</c:v>
                      </c:pt>
                      <c:pt idx="2992">
                        <c:v>-1.7431540000000737E-4</c:v>
                      </c:pt>
                      <c:pt idx="2993">
                        <c:v>-1.7693760000000427E-4</c:v>
                      </c:pt>
                      <c:pt idx="2994">
                        <c:v>-1.7945980000000816E-4</c:v>
                      </c:pt>
                      <c:pt idx="2995">
                        <c:v>-1.8317420000000194E-4</c:v>
                      </c:pt>
                      <c:pt idx="2996">
                        <c:v>-1.852264000000057E-4</c:v>
                      </c:pt>
                      <c:pt idx="2997">
                        <c:v>-1.8174980000000812E-4</c:v>
                      </c:pt>
                      <c:pt idx="2998">
                        <c:v>-1.8112760000000433E-4</c:v>
                      </c:pt>
                      <c:pt idx="2999">
                        <c:v>3.4710739999999997E-2</c:v>
                      </c:pt>
                    </c:numCache>
                  </c:numRef>
                </c:yVal>
                <c:smooth val="0"/>
                <c:extLst xmlns:c15="http://schemas.microsoft.com/office/drawing/2012/chart">
                  <c:ext xmlns:c16="http://schemas.microsoft.com/office/drawing/2014/chart" uri="{C3380CC4-5D6E-409C-BE32-E72D297353CC}">
                    <c16:uniqueId val="{0000000A-BA77-4C68-BB98-887BF9E2B1B5}"/>
                  </c:ext>
                </c:extLst>
              </c15:ser>
            </c15:filteredScatterSeries>
            <c15:filteredScatterSeries>
              <c15:ser>
                <c:idx val="4"/>
                <c:order val="11"/>
                <c:tx>
                  <c:v>5th</c:v>
                </c:tx>
                <c:spPr>
                  <a:ln w="19050" cap="rnd">
                    <a:solidFill>
                      <a:schemeClr val="accent5"/>
                    </a:solidFill>
                    <a:round/>
                  </a:ln>
                  <a:effectLst/>
                </c:spPr>
                <c:marker>
                  <c:symbol val="none"/>
                </c:marker>
                <c:xVal>
                  <c:numRef>
                    <c:extLst xmlns:c15="http://schemas.microsoft.com/office/drawing/2012/chart">
                      <c:ext xmlns:c15="http://schemas.microsoft.com/office/drawing/2012/chart" uri="{02D57815-91ED-43cb-92C2-25804820EDAC}">
                        <c15:formulaRef>
                          <c15:sqref>Sheet1!$I$1:$I$3000</c15:sqref>
                        </c15:formulaRef>
                      </c:ext>
                    </c:extLst>
                    <c:numCache>
                      <c:formatCode>General</c:formatCode>
                      <c:ptCount val="3000"/>
                      <c:pt idx="0">
                        <c:v>1.2999999999999999E-2</c:v>
                      </c:pt>
                      <c:pt idx="1">
                        <c:v>0.41299999999999998</c:v>
                      </c:pt>
                      <c:pt idx="2">
                        <c:v>0.81499999999999995</c:v>
                      </c:pt>
                      <c:pt idx="3">
                        <c:v>1.2150000000000001</c:v>
                      </c:pt>
                      <c:pt idx="4">
                        <c:v>1.615</c:v>
                      </c:pt>
                      <c:pt idx="5">
                        <c:v>2.0150000000000001</c:v>
                      </c:pt>
                      <c:pt idx="6">
                        <c:v>2.415</c:v>
                      </c:pt>
                      <c:pt idx="7">
                        <c:v>2.8149999999999999</c:v>
                      </c:pt>
                      <c:pt idx="8">
                        <c:v>3.2149999999999999</c:v>
                      </c:pt>
                      <c:pt idx="9">
                        <c:v>3.6150000000000002</c:v>
                      </c:pt>
                      <c:pt idx="10">
                        <c:v>4.0149999999999997</c:v>
                      </c:pt>
                      <c:pt idx="11">
                        <c:v>4.415</c:v>
                      </c:pt>
                      <c:pt idx="12">
                        <c:v>4.8179999999999996</c:v>
                      </c:pt>
                      <c:pt idx="13">
                        <c:v>5.218</c:v>
                      </c:pt>
                      <c:pt idx="14">
                        <c:v>5.6180000000000003</c:v>
                      </c:pt>
                      <c:pt idx="15">
                        <c:v>6.0179999999999998</c:v>
                      </c:pt>
                      <c:pt idx="16">
                        <c:v>6.4180000000000001</c:v>
                      </c:pt>
                      <c:pt idx="17">
                        <c:v>6.8179999999999996</c:v>
                      </c:pt>
                      <c:pt idx="18">
                        <c:v>7.218</c:v>
                      </c:pt>
                      <c:pt idx="19">
                        <c:v>7.6180000000000003</c:v>
                      </c:pt>
                      <c:pt idx="20">
                        <c:v>8.0180000000000007</c:v>
                      </c:pt>
                      <c:pt idx="21">
                        <c:v>8.4179999999999993</c:v>
                      </c:pt>
                      <c:pt idx="22">
                        <c:v>8.8190000000000008</c:v>
                      </c:pt>
                      <c:pt idx="23">
                        <c:v>9.2189999999999994</c:v>
                      </c:pt>
                      <c:pt idx="24">
                        <c:v>9.6189999999999998</c:v>
                      </c:pt>
                      <c:pt idx="25">
                        <c:v>10.019</c:v>
                      </c:pt>
                      <c:pt idx="26">
                        <c:v>10.419</c:v>
                      </c:pt>
                      <c:pt idx="27">
                        <c:v>10.819000000000001</c:v>
                      </c:pt>
                      <c:pt idx="28">
                        <c:v>11.218999999999999</c:v>
                      </c:pt>
                      <c:pt idx="29">
                        <c:v>11.619</c:v>
                      </c:pt>
                      <c:pt idx="30">
                        <c:v>12.019</c:v>
                      </c:pt>
                      <c:pt idx="31">
                        <c:v>12.419</c:v>
                      </c:pt>
                      <c:pt idx="32">
                        <c:v>12.82</c:v>
                      </c:pt>
                      <c:pt idx="33">
                        <c:v>13.22</c:v>
                      </c:pt>
                      <c:pt idx="34">
                        <c:v>13.62</c:v>
                      </c:pt>
                      <c:pt idx="35">
                        <c:v>14.02</c:v>
                      </c:pt>
                      <c:pt idx="36">
                        <c:v>14.42</c:v>
                      </c:pt>
                      <c:pt idx="37">
                        <c:v>14.82</c:v>
                      </c:pt>
                      <c:pt idx="38">
                        <c:v>15.22</c:v>
                      </c:pt>
                      <c:pt idx="39">
                        <c:v>15.62</c:v>
                      </c:pt>
                      <c:pt idx="40">
                        <c:v>16.02</c:v>
                      </c:pt>
                      <c:pt idx="41">
                        <c:v>16.420000000000002</c:v>
                      </c:pt>
                      <c:pt idx="42">
                        <c:v>16.821000000000002</c:v>
                      </c:pt>
                      <c:pt idx="43">
                        <c:v>17.221</c:v>
                      </c:pt>
                      <c:pt idx="44">
                        <c:v>17.620999999999999</c:v>
                      </c:pt>
                      <c:pt idx="45">
                        <c:v>18.021000000000001</c:v>
                      </c:pt>
                      <c:pt idx="46">
                        <c:v>18.420999999999999</c:v>
                      </c:pt>
                      <c:pt idx="47">
                        <c:v>18.821000000000002</c:v>
                      </c:pt>
                      <c:pt idx="48">
                        <c:v>19.221</c:v>
                      </c:pt>
                      <c:pt idx="49">
                        <c:v>19.620999999999999</c:v>
                      </c:pt>
                      <c:pt idx="50">
                        <c:v>20.021000000000001</c:v>
                      </c:pt>
                      <c:pt idx="51">
                        <c:v>20.420999999999999</c:v>
                      </c:pt>
                      <c:pt idx="52">
                        <c:v>20.821999999999999</c:v>
                      </c:pt>
                      <c:pt idx="53">
                        <c:v>21.222000000000001</c:v>
                      </c:pt>
                      <c:pt idx="54">
                        <c:v>21.622</c:v>
                      </c:pt>
                      <c:pt idx="55">
                        <c:v>22.021999999999998</c:v>
                      </c:pt>
                      <c:pt idx="56">
                        <c:v>22.422000000000001</c:v>
                      </c:pt>
                      <c:pt idx="57">
                        <c:v>22.821999999999999</c:v>
                      </c:pt>
                      <c:pt idx="58">
                        <c:v>23.222000000000001</c:v>
                      </c:pt>
                      <c:pt idx="59">
                        <c:v>23.622</c:v>
                      </c:pt>
                      <c:pt idx="60">
                        <c:v>24.021999999999998</c:v>
                      </c:pt>
                      <c:pt idx="61">
                        <c:v>24.422000000000001</c:v>
                      </c:pt>
                      <c:pt idx="62">
                        <c:v>24.823</c:v>
                      </c:pt>
                      <c:pt idx="63">
                        <c:v>25.222999999999999</c:v>
                      </c:pt>
                      <c:pt idx="64">
                        <c:v>25.623000000000001</c:v>
                      </c:pt>
                      <c:pt idx="65">
                        <c:v>26.023</c:v>
                      </c:pt>
                      <c:pt idx="66">
                        <c:v>26.422999999999998</c:v>
                      </c:pt>
                      <c:pt idx="67">
                        <c:v>26.823</c:v>
                      </c:pt>
                      <c:pt idx="68">
                        <c:v>27.222999999999999</c:v>
                      </c:pt>
                      <c:pt idx="69">
                        <c:v>27.623000000000001</c:v>
                      </c:pt>
                      <c:pt idx="70">
                        <c:v>28.023</c:v>
                      </c:pt>
                      <c:pt idx="71">
                        <c:v>28.422999999999998</c:v>
                      </c:pt>
                      <c:pt idx="72">
                        <c:v>28.824000000000002</c:v>
                      </c:pt>
                      <c:pt idx="73">
                        <c:v>29.224</c:v>
                      </c:pt>
                      <c:pt idx="74">
                        <c:v>29.623999999999999</c:v>
                      </c:pt>
                      <c:pt idx="75">
                        <c:v>30.024000000000001</c:v>
                      </c:pt>
                      <c:pt idx="76">
                        <c:v>30.423999999999999</c:v>
                      </c:pt>
                      <c:pt idx="77">
                        <c:v>30.824000000000002</c:v>
                      </c:pt>
                      <c:pt idx="78">
                        <c:v>31.224</c:v>
                      </c:pt>
                      <c:pt idx="79">
                        <c:v>31.623999999999999</c:v>
                      </c:pt>
                      <c:pt idx="80">
                        <c:v>32.024000000000001</c:v>
                      </c:pt>
                      <c:pt idx="81">
                        <c:v>32.423999999999999</c:v>
                      </c:pt>
                      <c:pt idx="82">
                        <c:v>32.825000000000003</c:v>
                      </c:pt>
                      <c:pt idx="83">
                        <c:v>33.225000000000001</c:v>
                      </c:pt>
                      <c:pt idx="84">
                        <c:v>33.625</c:v>
                      </c:pt>
                      <c:pt idx="85">
                        <c:v>34.024999999999999</c:v>
                      </c:pt>
                      <c:pt idx="86">
                        <c:v>34.424999999999997</c:v>
                      </c:pt>
                      <c:pt idx="87">
                        <c:v>34.825000000000003</c:v>
                      </c:pt>
                      <c:pt idx="88">
                        <c:v>35.225000000000001</c:v>
                      </c:pt>
                      <c:pt idx="89">
                        <c:v>35.625</c:v>
                      </c:pt>
                      <c:pt idx="90">
                        <c:v>36.024999999999999</c:v>
                      </c:pt>
                      <c:pt idx="91">
                        <c:v>36.424999999999997</c:v>
                      </c:pt>
                      <c:pt idx="92">
                        <c:v>36.828000000000003</c:v>
                      </c:pt>
                      <c:pt idx="93">
                        <c:v>37.228000000000002</c:v>
                      </c:pt>
                      <c:pt idx="94">
                        <c:v>37.628</c:v>
                      </c:pt>
                      <c:pt idx="95">
                        <c:v>38.027999999999999</c:v>
                      </c:pt>
                      <c:pt idx="96">
                        <c:v>38.427999999999997</c:v>
                      </c:pt>
                      <c:pt idx="97">
                        <c:v>38.828000000000003</c:v>
                      </c:pt>
                      <c:pt idx="98">
                        <c:v>39.228000000000002</c:v>
                      </c:pt>
                      <c:pt idx="99">
                        <c:v>39.628</c:v>
                      </c:pt>
                      <c:pt idx="100">
                        <c:v>40.027999999999999</c:v>
                      </c:pt>
                      <c:pt idx="101">
                        <c:v>40.427999999999997</c:v>
                      </c:pt>
                      <c:pt idx="102">
                        <c:v>40.829000000000001</c:v>
                      </c:pt>
                      <c:pt idx="103">
                        <c:v>41.228999999999999</c:v>
                      </c:pt>
                      <c:pt idx="104">
                        <c:v>41.628999999999998</c:v>
                      </c:pt>
                      <c:pt idx="105">
                        <c:v>42.029000000000003</c:v>
                      </c:pt>
                      <c:pt idx="106">
                        <c:v>42.429000000000002</c:v>
                      </c:pt>
                      <c:pt idx="107">
                        <c:v>42.829000000000001</c:v>
                      </c:pt>
                      <c:pt idx="108">
                        <c:v>43.228999999999999</c:v>
                      </c:pt>
                      <c:pt idx="109">
                        <c:v>43.628999999999998</c:v>
                      </c:pt>
                      <c:pt idx="110">
                        <c:v>44.029000000000003</c:v>
                      </c:pt>
                      <c:pt idx="111">
                        <c:v>44.429000000000002</c:v>
                      </c:pt>
                      <c:pt idx="112">
                        <c:v>44.83</c:v>
                      </c:pt>
                      <c:pt idx="113">
                        <c:v>45.23</c:v>
                      </c:pt>
                      <c:pt idx="114">
                        <c:v>45.63</c:v>
                      </c:pt>
                      <c:pt idx="115">
                        <c:v>46.03</c:v>
                      </c:pt>
                      <c:pt idx="116">
                        <c:v>46.43</c:v>
                      </c:pt>
                      <c:pt idx="117">
                        <c:v>46.83</c:v>
                      </c:pt>
                      <c:pt idx="118">
                        <c:v>47.23</c:v>
                      </c:pt>
                      <c:pt idx="119">
                        <c:v>47.63</c:v>
                      </c:pt>
                      <c:pt idx="120">
                        <c:v>48.03</c:v>
                      </c:pt>
                      <c:pt idx="121">
                        <c:v>48.43</c:v>
                      </c:pt>
                      <c:pt idx="122">
                        <c:v>48.831000000000003</c:v>
                      </c:pt>
                      <c:pt idx="123">
                        <c:v>49.231000000000002</c:v>
                      </c:pt>
                      <c:pt idx="124">
                        <c:v>49.631</c:v>
                      </c:pt>
                      <c:pt idx="125">
                        <c:v>50.030999999999999</c:v>
                      </c:pt>
                      <c:pt idx="126">
                        <c:v>50.430999999999997</c:v>
                      </c:pt>
                      <c:pt idx="127">
                        <c:v>50.831000000000003</c:v>
                      </c:pt>
                      <c:pt idx="128">
                        <c:v>51.231000000000002</c:v>
                      </c:pt>
                      <c:pt idx="129">
                        <c:v>51.631</c:v>
                      </c:pt>
                      <c:pt idx="130">
                        <c:v>52.030999999999999</c:v>
                      </c:pt>
                      <c:pt idx="131">
                        <c:v>52.430999999999997</c:v>
                      </c:pt>
                      <c:pt idx="132">
                        <c:v>52.832999999999998</c:v>
                      </c:pt>
                      <c:pt idx="133">
                        <c:v>53.231999999999999</c:v>
                      </c:pt>
                      <c:pt idx="134">
                        <c:v>53.631999999999998</c:v>
                      </c:pt>
                      <c:pt idx="135">
                        <c:v>54.031999999999996</c:v>
                      </c:pt>
                      <c:pt idx="136">
                        <c:v>54.432000000000002</c:v>
                      </c:pt>
                      <c:pt idx="137">
                        <c:v>54.832000000000001</c:v>
                      </c:pt>
                      <c:pt idx="138">
                        <c:v>55.231999999999999</c:v>
                      </c:pt>
                      <c:pt idx="139">
                        <c:v>55.631999999999998</c:v>
                      </c:pt>
                      <c:pt idx="140">
                        <c:v>56.031999999999996</c:v>
                      </c:pt>
                      <c:pt idx="141">
                        <c:v>56.432000000000002</c:v>
                      </c:pt>
                      <c:pt idx="142">
                        <c:v>56.832999999999998</c:v>
                      </c:pt>
                      <c:pt idx="143">
                        <c:v>57.232999999999997</c:v>
                      </c:pt>
                      <c:pt idx="144">
                        <c:v>57.633000000000003</c:v>
                      </c:pt>
                      <c:pt idx="145">
                        <c:v>58.033000000000001</c:v>
                      </c:pt>
                      <c:pt idx="146">
                        <c:v>58.433</c:v>
                      </c:pt>
                      <c:pt idx="147">
                        <c:v>58.832999999999998</c:v>
                      </c:pt>
                      <c:pt idx="148">
                        <c:v>59.232999999999997</c:v>
                      </c:pt>
                      <c:pt idx="149">
                        <c:v>59.633000000000003</c:v>
                      </c:pt>
                      <c:pt idx="150">
                        <c:v>60.033000000000001</c:v>
                      </c:pt>
                      <c:pt idx="151">
                        <c:v>60.433</c:v>
                      </c:pt>
                      <c:pt idx="152">
                        <c:v>60.834000000000003</c:v>
                      </c:pt>
                      <c:pt idx="153">
                        <c:v>61.234000000000002</c:v>
                      </c:pt>
                      <c:pt idx="154">
                        <c:v>61.634</c:v>
                      </c:pt>
                      <c:pt idx="155">
                        <c:v>62.033999999999999</c:v>
                      </c:pt>
                      <c:pt idx="156">
                        <c:v>62.433999999999997</c:v>
                      </c:pt>
                      <c:pt idx="157">
                        <c:v>62.834000000000003</c:v>
                      </c:pt>
                      <c:pt idx="158">
                        <c:v>63.234000000000002</c:v>
                      </c:pt>
                      <c:pt idx="159">
                        <c:v>63.634</c:v>
                      </c:pt>
                      <c:pt idx="160">
                        <c:v>64.034000000000006</c:v>
                      </c:pt>
                      <c:pt idx="161">
                        <c:v>64.433999999999997</c:v>
                      </c:pt>
                      <c:pt idx="162">
                        <c:v>64.835999999999999</c:v>
                      </c:pt>
                      <c:pt idx="163">
                        <c:v>65.234999999999999</c:v>
                      </c:pt>
                      <c:pt idx="164">
                        <c:v>65.635000000000005</c:v>
                      </c:pt>
                      <c:pt idx="165">
                        <c:v>66.034999999999997</c:v>
                      </c:pt>
                      <c:pt idx="166">
                        <c:v>66.435000000000002</c:v>
                      </c:pt>
                      <c:pt idx="167">
                        <c:v>66.834999999999994</c:v>
                      </c:pt>
                      <c:pt idx="168">
                        <c:v>67.234999999999999</c:v>
                      </c:pt>
                      <c:pt idx="169">
                        <c:v>67.635000000000005</c:v>
                      </c:pt>
                      <c:pt idx="170">
                        <c:v>68.034999999999997</c:v>
                      </c:pt>
                      <c:pt idx="171">
                        <c:v>68.435000000000002</c:v>
                      </c:pt>
                      <c:pt idx="172">
                        <c:v>68.837000000000003</c:v>
                      </c:pt>
                      <c:pt idx="173">
                        <c:v>69.236999999999995</c:v>
                      </c:pt>
                      <c:pt idx="174">
                        <c:v>69.635999999999996</c:v>
                      </c:pt>
                      <c:pt idx="175">
                        <c:v>70.036000000000001</c:v>
                      </c:pt>
                      <c:pt idx="176">
                        <c:v>70.436999999999998</c:v>
                      </c:pt>
                      <c:pt idx="177">
                        <c:v>70.837000000000003</c:v>
                      </c:pt>
                      <c:pt idx="178">
                        <c:v>71.236999999999995</c:v>
                      </c:pt>
                      <c:pt idx="179">
                        <c:v>71.635999999999996</c:v>
                      </c:pt>
                      <c:pt idx="180">
                        <c:v>72.036000000000001</c:v>
                      </c:pt>
                      <c:pt idx="181">
                        <c:v>72.436999999999998</c:v>
                      </c:pt>
                      <c:pt idx="182">
                        <c:v>72.837999999999994</c:v>
                      </c:pt>
                      <c:pt idx="183">
                        <c:v>73.238</c:v>
                      </c:pt>
                      <c:pt idx="184">
                        <c:v>73.638000000000005</c:v>
                      </c:pt>
                      <c:pt idx="185">
                        <c:v>74.037999999999997</c:v>
                      </c:pt>
                      <c:pt idx="186">
                        <c:v>74.438000000000002</c:v>
                      </c:pt>
                      <c:pt idx="187">
                        <c:v>74.837999999999994</c:v>
                      </c:pt>
                      <c:pt idx="188">
                        <c:v>75.238</c:v>
                      </c:pt>
                      <c:pt idx="189">
                        <c:v>75.638000000000005</c:v>
                      </c:pt>
                      <c:pt idx="190">
                        <c:v>76.037999999999997</c:v>
                      </c:pt>
                      <c:pt idx="191">
                        <c:v>76.438000000000002</c:v>
                      </c:pt>
                      <c:pt idx="192">
                        <c:v>76.838999999999999</c:v>
                      </c:pt>
                      <c:pt idx="193">
                        <c:v>77.239000000000004</c:v>
                      </c:pt>
                      <c:pt idx="194">
                        <c:v>77.638999999999996</c:v>
                      </c:pt>
                      <c:pt idx="195">
                        <c:v>78.039000000000001</c:v>
                      </c:pt>
                      <c:pt idx="196">
                        <c:v>78.438000000000002</c:v>
                      </c:pt>
                      <c:pt idx="197">
                        <c:v>78.838999999999999</c:v>
                      </c:pt>
                      <c:pt idx="198">
                        <c:v>79.239000000000004</c:v>
                      </c:pt>
                      <c:pt idx="199">
                        <c:v>79.638999999999996</c:v>
                      </c:pt>
                      <c:pt idx="200">
                        <c:v>80.039000000000001</c:v>
                      </c:pt>
                      <c:pt idx="201">
                        <c:v>80.438000000000002</c:v>
                      </c:pt>
                      <c:pt idx="202">
                        <c:v>80.84</c:v>
                      </c:pt>
                      <c:pt idx="203">
                        <c:v>81.239999999999995</c:v>
                      </c:pt>
                      <c:pt idx="204">
                        <c:v>81.64</c:v>
                      </c:pt>
                      <c:pt idx="205">
                        <c:v>82.04</c:v>
                      </c:pt>
                      <c:pt idx="206">
                        <c:v>82.44</c:v>
                      </c:pt>
                      <c:pt idx="207">
                        <c:v>82.84</c:v>
                      </c:pt>
                      <c:pt idx="208">
                        <c:v>83.24</c:v>
                      </c:pt>
                      <c:pt idx="209">
                        <c:v>83.64</c:v>
                      </c:pt>
                      <c:pt idx="210">
                        <c:v>84.04</c:v>
                      </c:pt>
                      <c:pt idx="211">
                        <c:v>84.44</c:v>
                      </c:pt>
                      <c:pt idx="212">
                        <c:v>84.840999999999994</c:v>
                      </c:pt>
                      <c:pt idx="213">
                        <c:v>85.241</c:v>
                      </c:pt>
                      <c:pt idx="214">
                        <c:v>85.641000000000005</c:v>
                      </c:pt>
                      <c:pt idx="215">
                        <c:v>86.040999999999997</c:v>
                      </c:pt>
                      <c:pt idx="216">
                        <c:v>86.441000000000003</c:v>
                      </c:pt>
                      <c:pt idx="217">
                        <c:v>86.840999999999994</c:v>
                      </c:pt>
                      <c:pt idx="218">
                        <c:v>87.241</c:v>
                      </c:pt>
                      <c:pt idx="219">
                        <c:v>87.641000000000005</c:v>
                      </c:pt>
                      <c:pt idx="220">
                        <c:v>88.040999999999997</c:v>
                      </c:pt>
                      <c:pt idx="221">
                        <c:v>88.441000000000003</c:v>
                      </c:pt>
                      <c:pt idx="222">
                        <c:v>88.841999999999999</c:v>
                      </c:pt>
                      <c:pt idx="223">
                        <c:v>89.242000000000004</c:v>
                      </c:pt>
                      <c:pt idx="224">
                        <c:v>89.641999999999996</c:v>
                      </c:pt>
                      <c:pt idx="225">
                        <c:v>90.042000000000002</c:v>
                      </c:pt>
                      <c:pt idx="226">
                        <c:v>90.441999999999993</c:v>
                      </c:pt>
                      <c:pt idx="227">
                        <c:v>90.841999999999999</c:v>
                      </c:pt>
                      <c:pt idx="228">
                        <c:v>91.242000000000004</c:v>
                      </c:pt>
                      <c:pt idx="229">
                        <c:v>91.641999999999996</c:v>
                      </c:pt>
                      <c:pt idx="230">
                        <c:v>92.042000000000002</c:v>
                      </c:pt>
                      <c:pt idx="231">
                        <c:v>92.441999999999993</c:v>
                      </c:pt>
                      <c:pt idx="232">
                        <c:v>92.841999999999999</c:v>
                      </c:pt>
                      <c:pt idx="233">
                        <c:v>93.242999999999995</c:v>
                      </c:pt>
                      <c:pt idx="234">
                        <c:v>93.643000000000001</c:v>
                      </c:pt>
                      <c:pt idx="235">
                        <c:v>94.043000000000006</c:v>
                      </c:pt>
                      <c:pt idx="236">
                        <c:v>94.441999999999993</c:v>
                      </c:pt>
                      <c:pt idx="237">
                        <c:v>94.841999999999999</c:v>
                      </c:pt>
                      <c:pt idx="238">
                        <c:v>95.242999999999995</c:v>
                      </c:pt>
                      <c:pt idx="239">
                        <c:v>95.643000000000001</c:v>
                      </c:pt>
                      <c:pt idx="240">
                        <c:v>96.043000000000006</c:v>
                      </c:pt>
                      <c:pt idx="241">
                        <c:v>96.441999999999993</c:v>
                      </c:pt>
                      <c:pt idx="242">
                        <c:v>96.843000000000004</c:v>
                      </c:pt>
                      <c:pt idx="243">
                        <c:v>97.242999999999995</c:v>
                      </c:pt>
                      <c:pt idx="244">
                        <c:v>97.643000000000001</c:v>
                      </c:pt>
                      <c:pt idx="245">
                        <c:v>98.043000000000006</c:v>
                      </c:pt>
                      <c:pt idx="246">
                        <c:v>98.442999999999998</c:v>
                      </c:pt>
                      <c:pt idx="247">
                        <c:v>98.843000000000004</c:v>
                      </c:pt>
                      <c:pt idx="248">
                        <c:v>99.242999999999995</c:v>
                      </c:pt>
                      <c:pt idx="249">
                        <c:v>99.643000000000001</c:v>
                      </c:pt>
                      <c:pt idx="250">
                        <c:v>100.04300000000001</c:v>
                      </c:pt>
                      <c:pt idx="251">
                        <c:v>100.443</c:v>
                      </c:pt>
                      <c:pt idx="252">
                        <c:v>100.846</c:v>
                      </c:pt>
                      <c:pt idx="253">
                        <c:v>101.246</c:v>
                      </c:pt>
                      <c:pt idx="254">
                        <c:v>101.646</c:v>
                      </c:pt>
                      <c:pt idx="255">
                        <c:v>102.04600000000001</c:v>
                      </c:pt>
                      <c:pt idx="256">
                        <c:v>102.446</c:v>
                      </c:pt>
                      <c:pt idx="257">
                        <c:v>102.846</c:v>
                      </c:pt>
                      <c:pt idx="258">
                        <c:v>103.246</c:v>
                      </c:pt>
                      <c:pt idx="259">
                        <c:v>103.646</c:v>
                      </c:pt>
                      <c:pt idx="260">
                        <c:v>104.04600000000001</c:v>
                      </c:pt>
                      <c:pt idx="261">
                        <c:v>104.446</c:v>
                      </c:pt>
                      <c:pt idx="262">
                        <c:v>104.84699999999999</c:v>
                      </c:pt>
                      <c:pt idx="263">
                        <c:v>105.247</c:v>
                      </c:pt>
                      <c:pt idx="264">
                        <c:v>105.64700000000001</c:v>
                      </c:pt>
                      <c:pt idx="265">
                        <c:v>106.047</c:v>
                      </c:pt>
                      <c:pt idx="266">
                        <c:v>106.447</c:v>
                      </c:pt>
                      <c:pt idx="267">
                        <c:v>106.84699999999999</c:v>
                      </c:pt>
                      <c:pt idx="268">
                        <c:v>107.247</c:v>
                      </c:pt>
                      <c:pt idx="269">
                        <c:v>107.64700000000001</c:v>
                      </c:pt>
                      <c:pt idx="270">
                        <c:v>108.047</c:v>
                      </c:pt>
                      <c:pt idx="271">
                        <c:v>108.447</c:v>
                      </c:pt>
                      <c:pt idx="272">
                        <c:v>108.849</c:v>
                      </c:pt>
                      <c:pt idx="273">
                        <c:v>109.248</c:v>
                      </c:pt>
                      <c:pt idx="274">
                        <c:v>109.648</c:v>
                      </c:pt>
                      <c:pt idx="275">
                        <c:v>110.04900000000001</c:v>
                      </c:pt>
                      <c:pt idx="276">
                        <c:v>110.449</c:v>
                      </c:pt>
                      <c:pt idx="277">
                        <c:v>110.849</c:v>
                      </c:pt>
                      <c:pt idx="278">
                        <c:v>111.248</c:v>
                      </c:pt>
                      <c:pt idx="279">
                        <c:v>111.648</c:v>
                      </c:pt>
                      <c:pt idx="280">
                        <c:v>112.04900000000001</c:v>
                      </c:pt>
                      <c:pt idx="281">
                        <c:v>112.449</c:v>
                      </c:pt>
                      <c:pt idx="282">
                        <c:v>112.85</c:v>
                      </c:pt>
                      <c:pt idx="283">
                        <c:v>113.25</c:v>
                      </c:pt>
                      <c:pt idx="284">
                        <c:v>113.65</c:v>
                      </c:pt>
                      <c:pt idx="285">
                        <c:v>114.05</c:v>
                      </c:pt>
                      <c:pt idx="286">
                        <c:v>114.45</c:v>
                      </c:pt>
                      <c:pt idx="287">
                        <c:v>114.85</c:v>
                      </c:pt>
                      <c:pt idx="288">
                        <c:v>115.25</c:v>
                      </c:pt>
                      <c:pt idx="289">
                        <c:v>115.65</c:v>
                      </c:pt>
                      <c:pt idx="290">
                        <c:v>116.05</c:v>
                      </c:pt>
                      <c:pt idx="291">
                        <c:v>116.45</c:v>
                      </c:pt>
                      <c:pt idx="292">
                        <c:v>116.851</c:v>
                      </c:pt>
                      <c:pt idx="293">
                        <c:v>117.251</c:v>
                      </c:pt>
                      <c:pt idx="294">
                        <c:v>117.651</c:v>
                      </c:pt>
                      <c:pt idx="295">
                        <c:v>118.051</c:v>
                      </c:pt>
                      <c:pt idx="296">
                        <c:v>118.45099999999999</c:v>
                      </c:pt>
                      <c:pt idx="297">
                        <c:v>118.851</c:v>
                      </c:pt>
                      <c:pt idx="298">
                        <c:v>119.251</c:v>
                      </c:pt>
                      <c:pt idx="299">
                        <c:v>119.651</c:v>
                      </c:pt>
                      <c:pt idx="300">
                        <c:v>120.051</c:v>
                      </c:pt>
                      <c:pt idx="301">
                        <c:v>120.45099999999999</c:v>
                      </c:pt>
                      <c:pt idx="302">
                        <c:v>120.852</c:v>
                      </c:pt>
                      <c:pt idx="303">
                        <c:v>121.252</c:v>
                      </c:pt>
                      <c:pt idx="304">
                        <c:v>121.652</c:v>
                      </c:pt>
                      <c:pt idx="305">
                        <c:v>122.05200000000001</c:v>
                      </c:pt>
                      <c:pt idx="306">
                        <c:v>122.452</c:v>
                      </c:pt>
                      <c:pt idx="307">
                        <c:v>122.852</c:v>
                      </c:pt>
                      <c:pt idx="308">
                        <c:v>123.252</c:v>
                      </c:pt>
                      <c:pt idx="309">
                        <c:v>123.652</c:v>
                      </c:pt>
                      <c:pt idx="310">
                        <c:v>124.05200000000001</c:v>
                      </c:pt>
                      <c:pt idx="311">
                        <c:v>124.452</c:v>
                      </c:pt>
                      <c:pt idx="312">
                        <c:v>124.85299999999999</c:v>
                      </c:pt>
                      <c:pt idx="313">
                        <c:v>125.253</c:v>
                      </c:pt>
                      <c:pt idx="314">
                        <c:v>125.65300000000001</c:v>
                      </c:pt>
                      <c:pt idx="315">
                        <c:v>126.053</c:v>
                      </c:pt>
                      <c:pt idx="316">
                        <c:v>126.453</c:v>
                      </c:pt>
                      <c:pt idx="317">
                        <c:v>126.85299999999999</c:v>
                      </c:pt>
                      <c:pt idx="318">
                        <c:v>127.253</c:v>
                      </c:pt>
                      <c:pt idx="319">
                        <c:v>127.65300000000001</c:v>
                      </c:pt>
                      <c:pt idx="320">
                        <c:v>128.053</c:v>
                      </c:pt>
                      <c:pt idx="321">
                        <c:v>128.453</c:v>
                      </c:pt>
                      <c:pt idx="322">
                        <c:v>128.85400000000001</c:v>
                      </c:pt>
                      <c:pt idx="323">
                        <c:v>129.25399999999999</c:v>
                      </c:pt>
                      <c:pt idx="324">
                        <c:v>129.654</c:v>
                      </c:pt>
                      <c:pt idx="325">
                        <c:v>130.054</c:v>
                      </c:pt>
                      <c:pt idx="326">
                        <c:v>130.45400000000001</c:v>
                      </c:pt>
                      <c:pt idx="327">
                        <c:v>130.85400000000001</c:v>
                      </c:pt>
                      <c:pt idx="328">
                        <c:v>131.25399999999999</c:v>
                      </c:pt>
                      <c:pt idx="329">
                        <c:v>131.654</c:v>
                      </c:pt>
                      <c:pt idx="330">
                        <c:v>132.054</c:v>
                      </c:pt>
                      <c:pt idx="331">
                        <c:v>132.45400000000001</c:v>
                      </c:pt>
                      <c:pt idx="332">
                        <c:v>132.857</c:v>
                      </c:pt>
                      <c:pt idx="333">
                        <c:v>133.25700000000001</c:v>
                      </c:pt>
                      <c:pt idx="334">
                        <c:v>133.65700000000001</c:v>
                      </c:pt>
                      <c:pt idx="335">
                        <c:v>134.05699999999999</c:v>
                      </c:pt>
                      <c:pt idx="336">
                        <c:v>134.45699999999999</c:v>
                      </c:pt>
                      <c:pt idx="337">
                        <c:v>134.857</c:v>
                      </c:pt>
                      <c:pt idx="338">
                        <c:v>135.25700000000001</c:v>
                      </c:pt>
                      <c:pt idx="339">
                        <c:v>135.65700000000001</c:v>
                      </c:pt>
                      <c:pt idx="340">
                        <c:v>136.05699999999999</c:v>
                      </c:pt>
                      <c:pt idx="341">
                        <c:v>136.45699999999999</c:v>
                      </c:pt>
                      <c:pt idx="342">
                        <c:v>136.858</c:v>
                      </c:pt>
                      <c:pt idx="343">
                        <c:v>137.25800000000001</c:v>
                      </c:pt>
                      <c:pt idx="344">
                        <c:v>137.65799999999999</c:v>
                      </c:pt>
                      <c:pt idx="345">
                        <c:v>138.05799999999999</c:v>
                      </c:pt>
                      <c:pt idx="346">
                        <c:v>138.458</c:v>
                      </c:pt>
                      <c:pt idx="347">
                        <c:v>138.858</c:v>
                      </c:pt>
                      <c:pt idx="348">
                        <c:v>139.25800000000001</c:v>
                      </c:pt>
                      <c:pt idx="349">
                        <c:v>139.65799999999999</c:v>
                      </c:pt>
                      <c:pt idx="350">
                        <c:v>140.05799999999999</c:v>
                      </c:pt>
                      <c:pt idx="351">
                        <c:v>140.458</c:v>
                      </c:pt>
                      <c:pt idx="352">
                        <c:v>140.85900000000001</c:v>
                      </c:pt>
                      <c:pt idx="353">
                        <c:v>141.25899999999999</c:v>
                      </c:pt>
                      <c:pt idx="354">
                        <c:v>141.65899999999999</c:v>
                      </c:pt>
                      <c:pt idx="355">
                        <c:v>142.059</c:v>
                      </c:pt>
                      <c:pt idx="356">
                        <c:v>142.459</c:v>
                      </c:pt>
                      <c:pt idx="357">
                        <c:v>142.85900000000001</c:v>
                      </c:pt>
                      <c:pt idx="358">
                        <c:v>143.25899999999999</c:v>
                      </c:pt>
                      <c:pt idx="359">
                        <c:v>143.65899999999999</c:v>
                      </c:pt>
                      <c:pt idx="360">
                        <c:v>144.059</c:v>
                      </c:pt>
                      <c:pt idx="361">
                        <c:v>144.459</c:v>
                      </c:pt>
                      <c:pt idx="362">
                        <c:v>144.86000000000001</c:v>
                      </c:pt>
                      <c:pt idx="363">
                        <c:v>145.26</c:v>
                      </c:pt>
                      <c:pt idx="364">
                        <c:v>145.66</c:v>
                      </c:pt>
                      <c:pt idx="365">
                        <c:v>146.06</c:v>
                      </c:pt>
                      <c:pt idx="366">
                        <c:v>146.46</c:v>
                      </c:pt>
                      <c:pt idx="367">
                        <c:v>146.86000000000001</c:v>
                      </c:pt>
                      <c:pt idx="368">
                        <c:v>147.26</c:v>
                      </c:pt>
                      <c:pt idx="369">
                        <c:v>147.66</c:v>
                      </c:pt>
                      <c:pt idx="370">
                        <c:v>148.06</c:v>
                      </c:pt>
                      <c:pt idx="371">
                        <c:v>148.46</c:v>
                      </c:pt>
                      <c:pt idx="372">
                        <c:v>148.86099999999999</c:v>
                      </c:pt>
                      <c:pt idx="373">
                        <c:v>149.261</c:v>
                      </c:pt>
                      <c:pt idx="374">
                        <c:v>149.661</c:v>
                      </c:pt>
                      <c:pt idx="375">
                        <c:v>150.06100000000001</c:v>
                      </c:pt>
                      <c:pt idx="376">
                        <c:v>150.46100000000001</c:v>
                      </c:pt>
                      <c:pt idx="377">
                        <c:v>150.86099999999999</c:v>
                      </c:pt>
                      <c:pt idx="378">
                        <c:v>151.261</c:v>
                      </c:pt>
                      <c:pt idx="379">
                        <c:v>151.661</c:v>
                      </c:pt>
                      <c:pt idx="380">
                        <c:v>152.06100000000001</c:v>
                      </c:pt>
                      <c:pt idx="381">
                        <c:v>152.46100000000001</c:v>
                      </c:pt>
                      <c:pt idx="382">
                        <c:v>152.86199999999999</c:v>
                      </c:pt>
                      <c:pt idx="383">
                        <c:v>153.262</c:v>
                      </c:pt>
                      <c:pt idx="384">
                        <c:v>153.66200000000001</c:v>
                      </c:pt>
                      <c:pt idx="385">
                        <c:v>154.06200000000001</c:v>
                      </c:pt>
                      <c:pt idx="386">
                        <c:v>154.46199999999999</c:v>
                      </c:pt>
                      <c:pt idx="387">
                        <c:v>154.86199999999999</c:v>
                      </c:pt>
                      <c:pt idx="388">
                        <c:v>155.262</c:v>
                      </c:pt>
                      <c:pt idx="389">
                        <c:v>155.66200000000001</c:v>
                      </c:pt>
                      <c:pt idx="390">
                        <c:v>156.06200000000001</c:v>
                      </c:pt>
                      <c:pt idx="391">
                        <c:v>156.46199999999999</c:v>
                      </c:pt>
                      <c:pt idx="392">
                        <c:v>156.863</c:v>
                      </c:pt>
                      <c:pt idx="393">
                        <c:v>157.26300000000001</c:v>
                      </c:pt>
                      <c:pt idx="394">
                        <c:v>157.66300000000001</c:v>
                      </c:pt>
                      <c:pt idx="395">
                        <c:v>158.06299999999999</c:v>
                      </c:pt>
                      <c:pt idx="396">
                        <c:v>158.46299999999999</c:v>
                      </c:pt>
                      <c:pt idx="397">
                        <c:v>158.863</c:v>
                      </c:pt>
                      <c:pt idx="398">
                        <c:v>159.26300000000001</c:v>
                      </c:pt>
                      <c:pt idx="399">
                        <c:v>159.66300000000001</c:v>
                      </c:pt>
                      <c:pt idx="400">
                        <c:v>160.06299999999999</c:v>
                      </c:pt>
                      <c:pt idx="401">
                        <c:v>160.46299999999999</c:v>
                      </c:pt>
                      <c:pt idx="402">
                        <c:v>160.864</c:v>
                      </c:pt>
                      <c:pt idx="403">
                        <c:v>161.26400000000001</c:v>
                      </c:pt>
                      <c:pt idx="404">
                        <c:v>161.66399999999999</c:v>
                      </c:pt>
                      <c:pt idx="405">
                        <c:v>162.06399999999999</c:v>
                      </c:pt>
                      <c:pt idx="406">
                        <c:v>162.464</c:v>
                      </c:pt>
                      <c:pt idx="407">
                        <c:v>162.864</c:v>
                      </c:pt>
                      <c:pt idx="408">
                        <c:v>163.26400000000001</c:v>
                      </c:pt>
                      <c:pt idx="409">
                        <c:v>163.66399999999999</c:v>
                      </c:pt>
                      <c:pt idx="410">
                        <c:v>164.06399999999999</c:v>
                      </c:pt>
                      <c:pt idx="411">
                        <c:v>164.464</c:v>
                      </c:pt>
                      <c:pt idx="412">
                        <c:v>164.86799999999999</c:v>
                      </c:pt>
                      <c:pt idx="413">
                        <c:v>165.268</c:v>
                      </c:pt>
                      <c:pt idx="414">
                        <c:v>165.667</c:v>
                      </c:pt>
                      <c:pt idx="415">
                        <c:v>166.06800000000001</c:v>
                      </c:pt>
                      <c:pt idx="416">
                        <c:v>166.46700000000001</c:v>
                      </c:pt>
                      <c:pt idx="417">
                        <c:v>166.86699999999999</c:v>
                      </c:pt>
                      <c:pt idx="418">
                        <c:v>167.268</c:v>
                      </c:pt>
                      <c:pt idx="419">
                        <c:v>167.667</c:v>
                      </c:pt>
                      <c:pt idx="420">
                        <c:v>168.06800000000001</c:v>
                      </c:pt>
                      <c:pt idx="421">
                        <c:v>168.46700000000001</c:v>
                      </c:pt>
                      <c:pt idx="422">
                        <c:v>168.869</c:v>
                      </c:pt>
                      <c:pt idx="423">
                        <c:v>169.268</c:v>
                      </c:pt>
                      <c:pt idx="424">
                        <c:v>169.66900000000001</c:v>
                      </c:pt>
                      <c:pt idx="425">
                        <c:v>170.06800000000001</c:v>
                      </c:pt>
                      <c:pt idx="426">
                        <c:v>170.46899999999999</c:v>
                      </c:pt>
                      <c:pt idx="427">
                        <c:v>170.86799999999999</c:v>
                      </c:pt>
                      <c:pt idx="428">
                        <c:v>171.268</c:v>
                      </c:pt>
                      <c:pt idx="429">
                        <c:v>171.66900000000001</c:v>
                      </c:pt>
                      <c:pt idx="430">
                        <c:v>172.06800000000001</c:v>
                      </c:pt>
                      <c:pt idx="431">
                        <c:v>172.46899999999999</c:v>
                      </c:pt>
                      <c:pt idx="432">
                        <c:v>172.87</c:v>
                      </c:pt>
                      <c:pt idx="433">
                        <c:v>173.26900000000001</c:v>
                      </c:pt>
                      <c:pt idx="434">
                        <c:v>173.66900000000001</c:v>
                      </c:pt>
                      <c:pt idx="435">
                        <c:v>174.07</c:v>
                      </c:pt>
                      <c:pt idx="436">
                        <c:v>174.46899999999999</c:v>
                      </c:pt>
                      <c:pt idx="437">
                        <c:v>174.87</c:v>
                      </c:pt>
                      <c:pt idx="438">
                        <c:v>175.26900000000001</c:v>
                      </c:pt>
                      <c:pt idx="439">
                        <c:v>175.66900000000001</c:v>
                      </c:pt>
                      <c:pt idx="440">
                        <c:v>176.07</c:v>
                      </c:pt>
                      <c:pt idx="441">
                        <c:v>176.46899999999999</c:v>
                      </c:pt>
                      <c:pt idx="442">
                        <c:v>176.87</c:v>
                      </c:pt>
                      <c:pt idx="443">
                        <c:v>177.27</c:v>
                      </c:pt>
                      <c:pt idx="444">
                        <c:v>177.67</c:v>
                      </c:pt>
                      <c:pt idx="445">
                        <c:v>178.07</c:v>
                      </c:pt>
                      <c:pt idx="446">
                        <c:v>178.47</c:v>
                      </c:pt>
                      <c:pt idx="447">
                        <c:v>178.87</c:v>
                      </c:pt>
                      <c:pt idx="448">
                        <c:v>179.27</c:v>
                      </c:pt>
                      <c:pt idx="449">
                        <c:v>179.67</c:v>
                      </c:pt>
                      <c:pt idx="450">
                        <c:v>180.07</c:v>
                      </c:pt>
                      <c:pt idx="451">
                        <c:v>180.47</c:v>
                      </c:pt>
                      <c:pt idx="452">
                        <c:v>180.87100000000001</c:v>
                      </c:pt>
                      <c:pt idx="453">
                        <c:v>181.27099999999999</c:v>
                      </c:pt>
                      <c:pt idx="454">
                        <c:v>181.67099999999999</c:v>
                      </c:pt>
                      <c:pt idx="455">
                        <c:v>182.071</c:v>
                      </c:pt>
                      <c:pt idx="456">
                        <c:v>182.471</c:v>
                      </c:pt>
                      <c:pt idx="457">
                        <c:v>182.87100000000001</c:v>
                      </c:pt>
                      <c:pt idx="458">
                        <c:v>183.27099999999999</c:v>
                      </c:pt>
                      <c:pt idx="459">
                        <c:v>183.67099999999999</c:v>
                      </c:pt>
                      <c:pt idx="460">
                        <c:v>184.071</c:v>
                      </c:pt>
                      <c:pt idx="461">
                        <c:v>184.471</c:v>
                      </c:pt>
                      <c:pt idx="462">
                        <c:v>184.87299999999999</c:v>
                      </c:pt>
                      <c:pt idx="463">
                        <c:v>185.273</c:v>
                      </c:pt>
                      <c:pt idx="464">
                        <c:v>185.673</c:v>
                      </c:pt>
                      <c:pt idx="465">
                        <c:v>186.072</c:v>
                      </c:pt>
                      <c:pt idx="466">
                        <c:v>186.47300000000001</c:v>
                      </c:pt>
                      <c:pt idx="467">
                        <c:v>186.87299999999999</c:v>
                      </c:pt>
                      <c:pt idx="468">
                        <c:v>187.273</c:v>
                      </c:pt>
                      <c:pt idx="469">
                        <c:v>187.673</c:v>
                      </c:pt>
                      <c:pt idx="470">
                        <c:v>188.072</c:v>
                      </c:pt>
                      <c:pt idx="471">
                        <c:v>188.47300000000001</c:v>
                      </c:pt>
                      <c:pt idx="472">
                        <c:v>188.874</c:v>
                      </c:pt>
                      <c:pt idx="473">
                        <c:v>189.274</c:v>
                      </c:pt>
                      <c:pt idx="474">
                        <c:v>189.67400000000001</c:v>
                      </c:pt>
                      <c:pt idx="475">
                        <c:v>190.07400000000001</c:v>
                      </c:pt>
                      <c:pt idx="476">
                        <c:v>190.47399999999999</c:v>
                      </c:pt>
                      <c:pt idx="477">
                        <c:v>190.874</c:v>
                      </c:pt>
                      <c:pt idx="478">
                        <c:v>191.274</c:v>
                      </c:pt>
                      <c:pt idx="479">
                        <c:v>191.67400000000001</c:v>
                      </c:pt>
                      <c:pt idx="480">
                        <c:v>192.07400000000001</c:v>
                      </c:pt>
                      <c:pt idx="481">
                        <c:v>192.47399999999999</c:v>
                      </c:pt>
                      <c:pt idx="482">
                        <c:v>192.875</c:v>
                      </c:pt>
                      <c:pt idx="483">
                        <c:v>193.27500000000001</c:v>
                      </c:pt>
                      <c:pt idx="484">
                        <c:v>193.67500000000001</c:v>
                      </c:pt>
                      <c:pt idx="485">
                        <c:v>194.07499999999999</c:v>
                      </c:pt>
                      <c:pt idx="486">
                        <c:v>194.47499999999999</c:v>
                      </c:pt>
                      <c:pt idx="487">
                        <c:v>194.875</c:v>
                      </c:pt>
                      <c:pt idx="488">
                        <c:v>195.27500000000001</c:v>
                      </c:pt>
                      <c:pt idx="489">
                        <c:v>195.67500000000001</c:v>
                      </c:pt>
                      <c:pt idx="490">
                        <c:v>196.07499999999999</c:v>
                      </c:pt>
                      <c:pt idx="491">
                        <c:v>196.47499999999999</c:v>
                      </c:pt>
                      <c:pt idx="492">
                        <c:v>196.876</c:v>
                      </c:pt>
                      <c:pt idx="493">
                        <c:v>197.27600000000001</c:v>
                      </c:pt>
                      <c:pt idx="494">
                        <c:v>197.67599999999999</c:v>
                      </c:pt>
                      <c:pt idx="495">
                        <c:v>198.07599999999999</c:v>
                      </c:pt>
                      <c:pt idx="496">
                        <c:v>198.476</c:v>
                      </c:pt>
                      <c:pt idx="497">
                        <c:v>198.876</c:v>
                      </c:pt>
                      <c:pt idx="498">
                        <c:v>199.27600000000001</c:v>
                      </c:pt>
                      <c:pt idx="499">
                        <c:v>199.67599999999999</c:v>
                      </c:pt>
                      <c:pt idx="500">
                        <c:v>200.07599999999999</c:v>
                      </c:pt>
                      <c:pt idx="501">
                        <c:v>200.476</c:v>
                      </c:pt>
                      <c:pt idx="502">
                        <c:v>200.87700000000001</c:v>
                      </c:pt>
                      <c:pt idx="503">
                        <c:v>201.27699999999999</c:v>
                      </c:pt>
                      <c:pt idx="504">
                        <c:v>201.67699999999999</c:v>
                      </c:pt>
                      <c:pt idx="505">
                        <c:v>202.077</c:v>
                      </c:pt>
                      <c:pt idx="506">
                        <c:v>202.477</c:v>
                      </c:pt>
                      <c:pt idx="507">
                        <c:v>202.87700000000001</c:v>
                      </c:pt>
                      <c:pt idx="508">
                        <c:v>203.27699999999999</c:v>
                      </c:pt>
                      <c:pt idx="509">
                        <c:v>203.67699999999999</c:v>
                      </c:pt>
                      <c:pt idx="510">
                        <c:v>204.077</c:v>
                      </c:pt>
                      <c:pt idx="511">
                        <c:v>204.477</c:v>
                      </c:pt>
                      <c:pt idx="512">
                        <c:v>204.87799999999999</c:v>
                      </c:pt>
                      <c:pt idx="513">
                        <c:v>205.27799999999999</c:v>
                      </c:pt>
                      <c:pt idx="514">
                        <c:v>205.678</c:v>
                      </c:pt>
                      <c:pt idx="515">
                        <c:v>206.078</c:v>
                      </c:pt>
                      <c:pt idx="516">
                        <c:v>206.47800000000001</c:v>
                      </c:pt>
                      <c:pt idx="517">
                        <c:v>206.87799999999999</c:v>
                      </c:pt>
                      <c:pt idx="518">
                        <c:v>207.27799999999999</c:v>
                      </c:pt>
                      <c:pt idx="519">
                        <c:v>207.678</c:v>
                      </c:pt>
                      <c:pt idx="520">
                        <c:v>208.078</c:v>
                      </c:pt>
                      <c:pt idx="521">
                        <c:v>208.47800000000001</c:v>
                      </c:pt>
                      <c:pt idx="522">
                        <c:v>208.87899999999999</c:v>
                      </c:pt>
                      <c:pt idx="523">
                        <c:v>209.279</c:v>
                      </c:pt>
                      <c:pt idx="524">
                        <c:v>209.679</c:v>
                      </c:pt>
                      <c:pt idx="525">
                        <c:v>210.07900000000001</c:v>
                      </c:pt>
                      <c:pt idx="526">
                        <c:v>210.47900000000001</c:v>
                      </c:pt>
                      <c:pt idx="527">
                        <c:v>210.87899999999999</c:v>
                      </c:pt>
                      <c:pt idx="528">
                        <c:v>211.279</c:v>
                      </c:pt>
                      <c:pt idx="529">
                        <c:v>211.679</c:v>
                      </c:pt>
                      <c:pt idx="530">
                        <c:v>212.07900000000001</c:v>
                      </c:pt>
                      <c:pt idx="531">
                        <c:v>212.47900000000001</c:v>
                      </c:pt>
                      <c:pt idx="532">
                        <c:v>212.88</c:v>
                      </c:pt>
                      <c:pt idx="533">
                        <c:v>213.28</c:v>
                      </c:pt>
                      <c:pt idx="534">
                        <c:v>213.68</c:v>
                      </c:pt>
                      <c:pt idx="535">
                        <c:v>214.08</c:v>
                      </c:pt>
                      <c:pt idx="536">
                        <c:v>214.48</c:v>
                      </c:pt>
                      <c:pt idx="537">
                        <c:v>214.88</c:v>
                      </c:pt>
                      <c:pt idx="538">
                        <c:v>215.28</c:v>
                      </c:pt>
                      <c:pt idx="539">
                        <c:v>215.68</c:v>
                      </c:pt>
                      <c:pt idx="540">
                        <c:v>216.08</c:v>
                      </c:pt>
                      <c:pt idx="541">
                        <c:v>216.48</c:v>
                      </c:pt>
                      <c:pt idx="542">
                        <c:v>216.881</c:v>
                      </c:pt>
                      <c:pt idx="543">
                        <c:v>217.28100000000001</c:v>
                      </c:pt>
                      <c:pt idx="544">
                        <c:v>217.68100000000001</c:v>
                      </c:pt>
                      <c:pt idx="545">
                        <c:v>218.08099999999999</c:v>
                      </c:pt>
                      <c:pt idx="546">
                        <c:v>218.48099999999999</c:v>
                      </c:pt>
                      <c:pt idx="547">
                        <c:v>218.881</c:v>
                      </c:pt>
                      <c:pt idx="548">
                        <c:v>219.28100000000001</c:v>
                      </c:pt>
                      <c:pt idx="549">
                        <c:v>219.68100000000001</c:v>
                      </c:pt>
                      <c:pt idx="550">
                        <c:v>220.08099999999999</c:v>
                      </c:pt>
                      <c:pt idx="551">
                        <c:v>220.48099999999999</c:v>
                      </c:pt>
                      <c:pt idx="552">
                        <c:v>220.88200000000001</c:v>
                      </c:pt>
                      <c:pt idx="553">
                        <c:v>221.28200000000001</c:v>
                      </c:pt>
                      <c:pt idx="554">
                        <c:v>221.68199999999999</c:v>
                      </c:pt>
                      <c:pt idx="555">
                        <c:v>222.08199999999999</c:v>
                      </c:pt>
                      <c:pt idx="556">
                        <c:v>222.482</c:v>
                      </c:pt>
                      <c:pt idx="557">
                        <c:v>222.88200000000001</c:v>
                      </c:pt>
                      <c:pt idx="558">
                        <c:v>223.28200000000001</c:v>
                      </c:pt>
                      <c:pt idx="559">
                        <c:v>223.68199999999999</c:v>
                      </c:pt>
                      <c:pt idx="560">
                        <c:v>224.08199999999999</c:v>
                      </c:pt>
                      <c:pt idx="561">
                        <c:v>224.482</c:v>
                      </c:pt>
                      <c:pt idx="562">
                        <c:v>224.88300000000001</c:v>
                      </c:pt>
                      <c:pt idx="563">
                        <c:v>225.28299999999999</c:v>
                      </c:pt>
                      <c:pt idx="564">
                        <c:v>225.68299999999999</c:v>
                      </c:pt>
                      <c:pt idx="565">
                        <c:v>226.083</c:v>
                      </c:pt>
                      <c:pt idx="566">
                        <c:v>226.483</c:v>
                      </c:pt>
                      <c:pt idx="567">
                        <c:v>226.88300000000001</c:v>
                      </c:pt>
                      <c:pt idx="568">
                        <c:v>227.28299999999999</c:v>
                      </c:pt>
                      <c:pt idx="569">
                        <c:v>227.68299999999999</c:v>
                      </c:pt>
                      <c:pt idx="570">
                        <c:v>228.083</c:v>
                      </c:pt>
                      <c:pt idx="571">
                        <c:v>228.483</c:v>
                      </c:pt>
                      <c:pt idx="572">
                        <c:v>228.88499999999999</c:v>
                      </c:pt>
                      <c:pt idx="573">
                        <c:v>229.285</c:v>
                      </c:pt>
                      <c:pt idx="574">
                        <c:v>229.684</c:v>
                      </c:pt>
                      <c:pt idx="575">
                        <c:v>230.08500000000001</c:v>
                      </c:pt>
                      <c:pt idx="576">
                        <c:v>230.48400000000001</c:v>
                      </c:pt>
                      <c:pt idx="577">
                        <c:v>230.88499999999999</c:v>
                      </c:pt>
                      <c:pt idx="578">
                        <c:v>231.285</c:v>
                      </c:pt>
                      <c:pt idx="579">
                        <c:v>231.684</c:v>
                      </c:pt>
                      <c:pt idx="580">
                        <c:v>232.08500000000001</c:v>
                      </c:pt>
                      <c:pt idx="581">
                        <c:v>232.48400000000001</c:v>
                      </c:pt>
                      <c:pt idx="582">
                        <c:v>232.88800000000001</c:v>
                      </c:pt>
                      <c:pt idx="583">
                        <c:v>233.28800000000001</c:v>
                      </c:pt>
                      <c:pt idx="584">
                        <c:v>233.68799999999999</c:v>
                      </c:pt>
                      <c:pt idx="585">
                        <c:v>234.08799999999999</c:v>
                      </c:pt>
                      <c:pt idx="586">
                        <c:v>234.488</c:v>
                      </c:pt>
                      <c:pt idx="587">
                        <c:v>234.88800000000001</c:v>
                      </c:pt>
                      <c:pt idx="588">
                        <c:v>235.28800000000001</c:v>
                      </c:pt>
                      <c:pt idx="589">
                        <c:v>235.68799999999999</c:v>
                      </c:pt>
                      <c:pt idx="590">
                        <c:v>236.08799999999999</c:v>
                      </c:pt>
                      <c:pt idx="591">
                        <c:v>236.488</c:v>
                      </c:pt>
                      <c:pt idx="592">
                        <c:v>236.88900000000001</c:v>
                      </c:pt>
                      <c:pt idx="593">
                        <c:v>237.28899999999999</c:v>
                      </c:pt>
                      <c:pt idx="594">
                        <c:v>237.68899999999999</c:v>
                      </c:pt>
                      <c:pt idx="595">
                        <c:v>238.089</c:v>
                      </c:pt>
                      <c:pt idx="596">
                        <c:v>238.489</c:v>
                      </c:pt>
                      <c:pt idx="597">
                        <c:v>238.88900000000001</c:v>
                      </c:pt>
                      <c:pt idx="598">
                        <c:v>239.28899999999999</c:v>
                      </c:pt>
                      <c:pt idx="599">
                        <c:v>239.68899999999999</c:v>
                      </c:pt>
                      <c:pt idx="600">
                        <c:v>240.089</c:v>
                      </c:pt>
                      <c:pt idx="601">
                        <c:v>240.489</c:v>
                      </c:pt>
                      <c:pt idx="602">
                        <c:v>240.89</c:v>
                      </c:pt>
                      <c:pt idx="603">
                        <c:v>241.29</c:v>
                      </c:pt>
                      <c:pt idx="604">
                        <c:v>241.69</c:v>
                      </c:pt>
                      <c:pt idx="605">
                        <c:v>242.09</c:v>
                      </c:pt>
                      <c:pt idx="606">
                        <c:v>242.49</c:v>
                      </c:pt>
                      <c:pt idx="607">
                        <c:v>242.89</c:v>
                      </c:pt>
                      <c:pt idx="608">
                        <c:v>243.29</c:v>
                      </c:pt>
                      <c:pt idx="609">
                        <c:v>243.69</c:v>
                      </c:pt>
                      <c:pt idx="610">
                        <c:v>244.09</c:v>
                      </c:pt>
                      <c:pt idx="611">
                        <c:v>244.49</c:v>
                      </c:pt>
                      <c:pt idx="612">
                        <c:v>244.89099999999999</c:v>
                      </c:pt>
                      <c:pt idx="613">
                        <c:v>245.291</c:v>
                      </c:pt>
                      <c:pt idx="614">
                        <c:v>245.691</c:v>
                      </c:pt>
                      <c:pt idx="615">
                        <c:v>246.09100000000001</c:v>
                      </c:pt>
                      <c:pt idx="616">
                        <c:v>246.49100000000001</c:v>
                      </c:pt>
                      <c:pt idx="617">
                        <c:v>246.89099999999999</c:v>
                      </c:pt>
                      <c:pt idx="618">
                        <c:v>247.291</c:v>
                      </c:pt>
                      <c:pt idx="619">
                        <c:v>247.691</c:v>
                      </c:pt>
                      <c:pt idx="620">
                        <c:v>248.09100000000001</c:v>
                      </c:pt>
                      <c:pt idx="621">
                        <c:v>248.49100000000001</c:v>
                      </c:pt>
                      <c:pt idx="622">
                        <c:v>248.892</c:v>
                      </c:pt>
                      <c:pt idx="623">
                        <c:v>249.292</c:v>
                      </c:pt>
                      <c:pt idx="624">
                        <c:v>249.69200000000001</c:v>
                      </c:pt>
                      <c:pt idx="625">
                        <c:v>250.09200000000001</c:v>
                      </c:pt>
                      <c:pt idx="626">
                        <c:v>250.49199999999999</c:v>
                      </c:pt>
                      <c:pt idx="627">
                        <c:v>250.892</c:v>
                      </c:pt>
                      <c:pt idx="628">
                        <c:v>251.292</c:v>
                      </c:pt>
                      <c:pt idx="629">
                        <c:v>251.69200000000001</c:v>
                      </c:pt>
                      <c:pt idx="630">
                        <c:v>252.09200000000001</c:v>
                      </c:pt>
                      <c:pt idx="631">
                        <c:v>252.49199999999999</c:v>
                      </c:pt>
                      <c:pt idx="632">
                        <c:v>252.893</c:v>
                      </c:pt>
                      <c:pt idx="633">
                        <c:v>253.29300000000001</c:v>
                      </c:pt>
                      <c:pt idx="634">
                        <c:v>253.69300000000001</c:v>
                      </c:pt>
                      <c:pt idx="635">
                        <c:v>254.09299999999999</c:v>
                      </c:pt>
                      <c:pt idx="636">
                        <c:v>254.49299999999999</c:v>
                      </c:pt>
                      <c:pt idx="637">
                        <c:v>254.893</c:v>
                      </c:pt>
                      <c:pt idx="638">
                        <c:v>255.29300000000001</c:v>
                      </c:pt>
                      <c:pt idx="639">
                        <c:v>255.69300000000001</c:v>
                      </c:pt>
                      <c:pt idx="640">
                        <c:v>256.09300000000002</c:v>
                      </c:pt>
                      <c:pt idx="641">
                        <c:v>256.49299999999999</c:v>
                      </c:pt>
                      <c:pt idx="642">
                        <c:v>256.89400000000001</c:v>
                      </c:pt>
                      <c:pt idx="643">
                        <c:v>257.29399999999998</c:v>
                      </c:pt>
                      <c:pt idx="644">
                        <c:v>257.69400000000002</c:v>
                      </c:pt>
                      <c:pt idx="645">
                        <c:v>258.09399999999999</c:v>
                      </c:pt>
                      <c:pt idx="646">
                        <c:v>258.49400000000003</c:v>
                      </c:pt>
                      <c:pt idx="647">
                        <c:v>258.89400000000001</c:v>
                      </c:pt>
                      <c:pt idx="648">
                        <c:v>259.29399999999998</c:v>
                      </c:pt>
                      <c:pt idx="649">
                        <c:v>259.69400000000002</c:v>
                      </c:pt>
                      <c:pt idx="650">
                        <c:v>260.09399999999999</c:v>
                      </c:pt>
                      <c:pt idx="651">
                        <c:v>260.49400000000003</c:v>
                      </c:pt>
                      <c:pt idx="652">
                        <c:v>260.89499999999998</c:v>
                      </c:pt>
                      <c:pt idx="653">
                        <c:v>261.29500000000002</c:v>
                      </c:pt>
                      <c:pt idx="654">
                        <c:v>261.69499999999999</c:v>
                      </c:pt>
                      <c:pt idx="655">
                        <c:v>262.09500000000003</c:v>
                      </c:pt>
                      <c:pt idx="656">
                        <c:v>262.495</c:v>
                      </c:pt>
                      <c:pt idx="657">
                        <c:v>262.89499999999998</c:v>
                      </c:pt>
                      <c:pt idx="658">
                        <c:v>263.29500000000002</c:v>
                      </c:pt>
                      <c:pt idx="659">
                        <c:v>263.69499999999999</c:v>
                      </c:pt>
                      <c:pt idx="660">
                        <c:v>264.09500000000003</c:v>
                      </c:pt>
                      <c:pt idx="661">
                        <c:v>264.495</c:v>
                      </c:pt>
                      <c:pt idx="662">
                        <c:v>264.89800000000002</c:v>
                      </c:pt>
                      <c:pt idx="663">
                        <c:v>265.298</c:v>
                      </c:pt>
                      <c:pt idx="664">
                        <c:v>265.69799999999998</c:v>
                      </c:pt>
                      <c:pt idx="665">
                        <c:v>266.09800000000001</c:v>
                      </c:pt>
                      <c:pt idx="666">
                        <c:v>266.49799999999999</c:v>
                      </c:pt>
                      <c:pt idx="667">
                        <c:v>266.89800000000002</c:v>
                      </c:pt>
                      <c:pt idx="668">
                        <c:v>267.298</c:v>
                      </c:pt>
                      <c:pt idx="669">
                        <c:v>267.69799999999998</c:v>
                      </c:pt>
                      <c:pt idx="670">
                        <c:v>268.09800000000001</c:v>
                      </c:pt>
                      <c:pt idx="671">
                        <c:v>268.49799999999999</c:v>
                      </c:pt>
                      <c:pt idx="672">
                        <c:v>268.899</c:v>
                      </c:pt>
                      <c:pt idx="673">
                        <c:v>269.29899999999998</c:v>
                      </c:pt>
                      <c:pt idx="674">
                        <c:v>269.69900000000001</c:v>
                      </c:pt>
                      <c:pt idx="675">
                        <c:v>270.09899999999999</c:v>
                      </c:pt>
                      <c:pt idx="676">
                        <c:v>270.49900000000002</c:v>
                      </c:pt>
                      <c:pt idx="677">
                        <c:v>270.899</c:v>
                      </c:pt>
                      <c:pt idx="678">
                        <c:v>271.29899999999998</c:v>
                      </c:pt>
                      <c:pt idx="679">
                        <c:v>271.69900000000001</c:v>
                      </c:pt>
                      <c:pt idx="680">
                        <c:v>272.09899999999999</c:v>
                      </c:pt>
                      <c:pt idx="681">
                        <c:v>272.49900000000002</c:v>
                      </c:pt>
                      <c:pt idx="682">
                        <c:v>272.90100000000001</c:v>
                      </c:pt>
                      <c:pt idx="683">
                        <c:v>273.3</c:v>
                      </c:pt>
                      <c:pt idx="684">
                        <c:v>273.7</c:v>
                      </c:pt>
                      <c:pt idx="685">
                        <c:v>274.10000000000002</c:v>
                      </c:pt>
                      <c:pt idx="686">
                        <c:v>274.5</c:v>
                      </c:pt>
                      <c:pt idx="687">
                        <c:v>274.89999999999998</c:v>
                      </c:pt>
                      <c:pt idx="688">
                        <c:v>275.3</c:v>
                      </c:pt>
                      <c:pt idx="689">
                        <c:v>275.7</c:v>
                      </c:pt>
                      <c:pt idx="690">
                        <c:v>276.10000000000002</c:v>
                      </c:pt>
                      <c:pt idx="691">
                        <c:v>276.5</c:v>
                      </c:pt>
                      <c:pt idx="692">
                        <c:v>276.90199999999999</c:v>
                      </c:pt>
                      <c:pt idx="693">
                        <c:v>277.30200000000002</c:v>
                      </c:pt>
                      <c:pt idx="694">
                        <c:v>277.702</c:v>
                      </c:pt>
                      <c:pt idx="695">
                        <c:v>278.10199999999998</c:v>
                      </c:pt>
                      <c:pt idx="696">
                        <c:v>278.50200000000001</c:v>
                      </c:pt>
                      <c:pt idx="697">
                        <c:v>278.90199999999999</c:v>
                      </c:pt>
                      <c:pt idx="698">
                        <c:v>279.30200000000002</c:v>
                      </c:pt>
                      <c:pt idx="699">
                        <c:v>279.702</c:v>
                      </c:pt>
                      <c:pt idx="700">
                        <c:v>280.10199999999998</c:v>
                      </c:pt>
                      <c:pt idx="701">
                        <c:v>280.50200000000001</c:v>
                      </c:pt>
                      <c:pt idx="702">
                        <c:v>280.90300000000002</c:v>
                      </c:pt>
                      <c:pt idx="703">
                        <c:v>281.303</c:v>
                      </c:pt>
                      <c:pt idx="704">
                        <c:v>281.70299999999997</c:v>
                      </c:pt>
                      <c:pt idx="705">
                        <c:v>282.10300000000001</c:v>
                      </c:pt>
                      <c:pt idx="706">
                        <c:v>282.50299999999999</c:v>
                      </c:pt>
                      <c:pt idx="707">
                        <c:v>282.90300000000002</c:v>
                      </c:pt>
                      <c:pt idx="708">
                        <c:v>283.303</c:v>
                      </c:pt>
                      <c:pt idx="709">
                        <c:v>283.70299999999997</c:v>
                      </c:pt>
                      <c:pt idx="710">
                        <c:v>284.10300000000001</c:v>
                      </c:pt>
                      <c:pt idx="711">
                        <c:v>284.50299999999999</c:v>
                      </c:pt>
                      <c:pt idx="712">
                        <c:v>284.904</c:v>
                      </c:pt>
                      <c:pt idx="713">
                        <c:v>285.30399999999997</c:v>
                      </c:pt>
                      <c:pt idx="714">
                        <c:v>285.70400000000001</c:v>
                      </c:pt>
                      <c:pt idx="715">
                        <c:v>286.10399999999998</c:v>
                      </c:pt>
                      <c:pt idx="716">
                        <c:v>286.50400000000002</c:v>
                      </c:pt>
                      <c:pt idx="717">
                        <c:v>286.904</c:v>
                      </c:pt>
                      <c:pt idx="718">
                        <c:v>287.30399999999997</c:v>
                      </c:pt>
                      <c:pt idx="719">
                        <c:v>287.70400000000001</c:v>
                      </c:pt>
                      <c:pt idx="720">
                        <c:v>288.10399999999998</c:v>
                      </c:pt>
                      <c:pt idx="721">
                        <c:v>288.50400000000002</c:v>
                      </c:pt>
                      <c:pt idx="722">
                        <c:v>288.90499999999997</c:v>
                      </c:pt>
                      <c:pt idx="723">
                        <c:v>289.30500000000001</c:v>
                      </c:pt>
                      <c:pt idx="724">
                        <c:v>289.70499999999998</c:v>
                      </c:pt>
                      <c:pt idx="725">
                        <c:v>290.10500000000002</c:v>
                      </c:pt>
                      <c:pt idx="726">
                        <c:v>290.505</c:v>
                      </c:pt>
                      <c:pt idx="727">
                        <c:v>290.90499999999997</c:v>
                      </c:pt>
                      <c:pt idx="728">
                        <c:v>291.30500000000001</c:v>
                      </c:pt>
                      <c:pt idx="729">
                        <c:v>291.70499999999998</c:v>
                      </c:pt>
                      <c:pt idx="730">
                        <c:v>292.10500000000002</c:v>
                      </c:pt>
                      <c:pt idx="731">
                        <c:v>292.505</c:v>
                      </c:pt>
                      <c:pt idx="732">
                        <c:v>292.90600000000001</c:v>
                      </c:pt>
                      <c:pt idx="733">
                        <c:v>293.30599999999998</c:v>
                      </c:pt>
                      <c:pt idx="734">
                        <c:v>293.70600000000002</c:v>
                      </c:pt>
                      <c:pt idx="735">
                        <c:v>294.10599999999999</c:v>
                      </c:pt>
                      <c:pt idx="736">
                        <c:v>294.50599999999997</c:v>
                      </c:pt>
                      <c:pt idx="737">
                        <c:v>294.90600000000001</c:v>
                      </c:pt>
                      <c:pt idx="738">
                        <c:v>295.30599999999998</c:v>
                      </c:pt>
                      <c:pt idx="739">
                        <c:v>295.70600000000002</c:v>
                      </c:pt>
                      <c:pt idx="740">
                        <c:v>296.10599999999999</c:v>
                      </c:pt>
                      <c:pt idx="741">
                        <c:v>296.50599999999997</c:v>
                      </c:pt>
                      <c:pt idx="742">
                        <c:v>296.90899999999999</c:v>
                      </c:pt>
                      <c:pt idx="743">
                        <c:v>297.30900000000003</c:v>
                      </c:pt>
                      <c:pt idx="744">
                        <c:v>297.709</c:v>
                      </c:pt>
                      <c:pt idx="745">
                        <c:v>298.10899999999998</c:v>
                      </c:pt>
                      <c:pt idx="746">
                        <c:v>298.50900000000001</c:v>
                      </c:pt>
                      <c:pt idx="747">
                        <c:v>298.90899999999999</c:v>
                      </c:pt>
                      <c:pt idx="748">
                        <c:v>299.30900000000003</c:v>
                      </c:pt>
                      <c:pt idx="749">
                        <c:v>299.709</c:v>
                      </c:pt>
                      <c:pt idx="750">
                        <c:v>300.10899999999998</c:v>
                      </c:pt>
                      <c:pt idx="751">
                        <c:v>300.50900000000001</c:v>
                      </c:pt>
                      <c:pt idx="752">
                        <c:v>300.91000000000003</c:v>
                      </c:pt>
                      <c:pt idx="753">
                        <c:v>301.31</c:v>
                      </c:pt>
                      <c:pt idx="754">
                        <c:v>301.70999999999998</c:v>
                      </c:pt>
                      <c:pt idx="755">
                        <c:v>302.11</c:v>
                      </c:pt>
                      <c:pt idx="756">
                        <c:v>302.51</c:v>
                      </c:pt>
                      <c:pt idx="757">
                        <c:v>302.91000000000003</c:v>
                      </c:pt>
                      <c:pt idx="758">
                        <c:v>303.31</c:v>
                      </c:pt>
                      <c:pt idx="759">
                        <c:v>303.70999999999998</c:v>
                      </c:pt>
                      <c:pt idx="760">
                        <c:v>304.11</c:v>
                      </c:pt>
                      <c:pt idx="761">
                        <c:v>304.51</c:v>
                      </c:pt>
                      <c:pt idx="762">
                        <c:v>304.911</c:v>
                      </c:pt>
                      <c:pt idx="763">
                        <c:v>305.31099999999998</c:v>
                      </c:pt>
                      <c:pt idx="764">
                        <c:v>305.71100000000001</c:v>
                      </c:pt>
                      <c:pt idx="765">
                        <c:v>306.11099999999999</c:v>
                      </c:pt>
                      <c:pt idx="766">
                        <c:v>306.51100000000002</c:v>
                      </c:pt>
                      <c:pt idx="767">
                        <c:v>306.911</c:v>
                      </c:pt>
                      <c:pt idx="768">
                        <c:v>307.31099999999998</c:v>
                      </c:pt>
                      <c:pt idx="769">
                        <c:v>307.71100000000001</c:v>
                      </c:pt>
                      <c:pt idx="770">
                        <c:v>308.11099999999999</c:v>
                      </c:pt>
                      <c:pt idx="771">
                        <c:v>308.51100000000002</c:v>
                      </c:pt>
                      <c:pt idx="772">
                        <c:v>308.91199999999998</c:v>
                      </c:pt>
                      <c:pt idx="773">
                        <c:v>309.31200000000001</c:v>
                      </c:pt>
                      <c:pt idx="774">
                        <c:v>309.71199999999999</c:v>
                      </c:pt>
                      <c:pt idx="775">
                        <c:v>310.11200000000002</c:v>
                      </c:pt>
                      <c:pt idx="776">
                        <c:v>310.512</c:v>
                      </c:pt>
                      <c:pt idx="777">
                        <c:v>310.91199999999998</c:v>
                      </c:pt>
                      <c:pt idx="778">
                        <c:v>311.31200000000001</c:v>
                      </c:pt>
                      <c:pt idx="779">
                        <c:v>311.71199999999999</c:v>
                      </c:pt>
                      <c:pt idx="780">
                        <c:v>312.11200000000002</c:v>
                      </c:pt>
                      <c:pt idx="781">
                        <c:v>312.512</c:v>
                      </c:pt>
                      <c:pt idx="782">
                        <c:v>312.91300000000001</c:v>
                      </c:pt>
                      <c:pt idx="783">
                        <c:v>313.31299999999999</c:v>
                      </c:pt>
                      <c:pt idx="784">
                        <c:v>313.71300000000002</c:v>
                      </c:pt>
                      <c:pt idx="785">
                        <c:v>314.113</c:v>
                      </c:pt>
                      <c:pt idx="786">
                        <c:v>314.51299999999998</c:v>
                      </c:pt>
                      <c:pt idx="787">
                        <c:v>314.91300000000001</c:v>
                      </c:pt>
                      <c:pt idx="788">
                        <c:v>315.31299999999999</c:v>
                      </c:pt>
                      <c:pt idx="789">
                        <c:v>315.71300000000002</c:v>
                      </c:pt>
                      <c:pt idx="790">
                        <c:v>316.113</c:v>
                      </c:pt>
                      <c:pt idx="791">
                        <c:v>316.51299999999998</c:v>
                      </c:pt>
                      <c:pt idx="792">
                        <c:v>316.91399999999999</c:v>
                      </c:pt>
                      <c:pt idx="793">
                        <c:v>317.31400000000002</c:v>
                      </c:pt>
                      <c:pt idx="794">
                        <c:v>317.714</c:v>
                      </c:pt>
                      <c:pt idx="795">
                        <c:v>318.11399999999998</c:v>
                      </c:pt>
                      <c:pt idx="796">
                        <c:v>318.51400000000001</c:v>
                      </c:pt>
                      <c:pt idx="797">
                        <c:v>318.91399999999999</c:v>
                      </c:pt>
                      <c:pt idx="798">
                        <c:v>319.31400000000002</c:v>
                      </c:pt>
                      <c:pt idx="799">
                        <c:v>319.714</c:v>
                      </c:pt>
                      <c:pt idx="800">
                        <c:v>320.11399999999998</c:v>
                      </c:pt>
                      <c:pt idx="801">
                        <c:v>320.51400000000001</c:v>
                      </c:pt>
                      <c:pt idx="802">
                        <c:v>320.916</c:v>
                      </c:pt>
                      <c:pt idx="803">
                        <c:v>321.31599999999997</c:v>
                      </c:pt>
                      <c:pt idx="804">
                        <c:v>321.71600000000001</c:v>
                      </c:pt>
                      <c:pt idx="805">
                        <c:v>322.11599999999999</c:v>
                      </c:pt>
                      <c:pt idx="806">
                        <c:v>322.51600000000002</c:v>
                      </c:pt>
                      <c:pt idx="807">
                        <c:v>322.916</c:v>
                      </c:pt>
                      <c:pt idx="808">
                        <c:v>323.31599999999997</c:v>
                      </c:pt>
                      <c:pt idx="809">
                        <c:v>323.71600000000001</c:v>
                      </c:pt>
                      <c:pt idx="810">
                        <c:v>324.11599999999999</c:v>
                      </c:pt>
                      <c:pt idx="811">
                        <c:v>324.51600000000002</c:v>
                      </c:pt>
                      <c:pt idx="812">
                        <c:v>324.91699999999997</c:v>
                      </c:pt>
                      <c:pt idx="813">
                        <c:v>325.31700000000001</c:v>
                      </c:pt>
                      <c:pt idx="814">
                        <c:v>325.71699999999998</c:v>
                      </c:pt>
                      <c:pt idx="815">
                        <c:v>326.11700000000002</c:v>
                      </c:pt>
                      <c:pt idx="816">
                        <c:v>326.517</c:v>
                      </c:pt>
                      <c:pt idx="817">
                        <c:v>326.91699999999997</c:v>
                      </c:pt>
                      <c:pt idx="818">
                        <c:v>327.31700000000001</c:v>
                      </c:pt>
                      <c:pt idx="819">
                        <c:v>327.71699999999998</c:v>
                      </c:pt>
                      <c:pt idx="820">
                        <c:v>328.11700000000002</c:v>
                      </c:pt>
                      <c:pt idx="821">
                        <c:v>328.517</c:v>
                      </c:pt>
                      <c:pt idx="822">
                        <c:v>328.91800000000001</c:v>
                      </c:pt>
                      <c:pt idx="823">
                        <c:v>329.31799999999998</c:v>
                      </c:pt>
                      <c:pt idx="824">
                        <c:v>329.71800000000002</c:v>
                      </c:pt>
                      <c:pt idx="825">
                        <c:v>330.11799999999999</c:v>
                      </c:pt>
                      <c:pt idx="826">
                        <c:v>330.51799999999997</c:v>
                      </c:pt>
                      <c:pt idx="827">
                        <c:v>330.91800000000001</c:v>
                      </c:pt>
                      <c:pt idx="828">
                        <c:v>331.31799999999998</c:v>
                      </c:pt>
                      <c:pt idx="829">
                        <c:v>331.71800000000002</c:v>
                      </c:pt>
                      <c:pt idx="830">
                        <c:v>332.11799999999999</c:v>
                      </c:pt>
                      <c:pt idx="831">
                        <c:v>332.51799999999997</c:v>
                      </c:pt>
                      <c:pt idx="832">
                        <c:v>332.92099999999999</c:v>
                      </c:pt>
                      <c:pt idx="833">
                        <c:v>333.32100000000003</c:v>
                      </c:pt>
                      <c:pt idx="834">
                        <c:v>333.721</c:v>
                      </c:pt>
                      <c:pt idx="835">
                        <c:v>334.12099999999998</c:v>
                      </c:pt>
                      <c:pt idx="836">
                        <c:v>334.52100000000002</c:v>
                      </c:pt>
                      <c:pt idx="837">
                        <c:v>334.92099999999999</c:v>
                      </c:pt>
                      <c:pt idx="838">
                        <c:v>335.32100000000003</c:v>
                      </c:pt>
                      <c:pt idx="839">
                        <c:v>335.721</c:v>
                      </c:pt>
                      <c:pt idx="840">
                        <c:v>336.12099999999998</c:v>
                      </c:pt>
                      <c:pt idx="841">
                        <c:v>336.52100000000002</c:v>
                      </c:pt>
                      <c:pt idx="842">
                        <c:v>336.92200000000003</c:v>
                      </c:pt>
                      <c:pt idx="843">
                        <c:v>337.322</c:v>
                      </c:pt>
                      <c:pt idx="844">
                        <c:v>337.72199999999998</c:v>
                      </c:pt>
                      <c:pt idx="845">
                        <c:v>338.12200000000001</c:v>
                      </c:pt>
                      <c:pt idx="846">
                        <c:v>338.52199999999999</c:v>
                      </c:pt>
                      <c:pt idx="847">
                        <c:v>338.92200000000003</c:v>
                      </c:pt>
                      <c:pt idx="848">
                        <c:v>339.322</c:v>
                      </c:pt>
                      <c:pt idx="849">
                        <c:v>339.72199999999998</c:v>
                      </c:pt>
                      <c:pt idx="850">
                        <c:v>340.12200000000001</c:v>
                      </c:pt>
                      <c:pt idx="851">
                        <c:v>340.52199999999999</c:v>
                      </c:pt>
                      <c:pt idx="852">
                        <c:v>340.923</c:v>
                      </c:pt>
                      <c:pt idx="853">
                        <c:v>341.32299999999998</c:v>
                      </c:pt>
                      <c:pt idx="854">
                        <c:v>341.72300000000001</c:v>
                      </c:pt>
                      <c:pt idx="855">
                        <c:v>342.12299999999999</c:v>
                      </c:pt>
                      <c:pt idx="856">
                        <c:v>342.52300000000002</c:v>
                      </c:pt>
                      <c:pt idx="857">
                        <c:v>342.923</c:v>
                      </c:pt>
                      <c:pt idx="858">
                        <c:v>343.32299999999998</c:v>
                      </c:pt>
                      <c:pt idx="859">
                        <c:v>343.72300000000001</c:v>
                      </c:pt>
                      <c:pt idx="860">
                        <c:v>344.12299999999999</c:v>
                      </c:pt>
                      <c:pt idx="861">
                        <c:v>344.52300000000002</c:v>
                      </c:pt>
                      <c:pt idx="862">
                        <c:v>344.92399999999998</c:v>
                      </c:pt>
                      <c:pt idx="863">
                        <c:v>345.32400000000001</c:v>
                      </c:pt>
                      <c:pt idx="864">
                        <c:v>345.72399999999999</c:v>
                      </c:pt>
                      <c:pt idx="865">
                        <c:v>346.12400000000002</c:v>
                      </c:pt>
                      <c:pt idx="866">
                        <c:v>346.524</c:v>
                      </c:pt>
                      <c:pt idx="867">
                        <c:v>346.92399999999998</c:v>
                      </c:pt>
                      <c:pt idx="868">
                        <c:v>347.32400000000001</c:v>
                      </c:pt>
                      <c:pt idx="869">
                        <c:v>347.72399999999999</c:v>
                      </c:pt>
                      <c:pt idx="870">
                        <c:v>348.12400000000002</c:v>
                      </c:pt>
                      <c:pt idx="871">
                        <c:v>348.524</c:v>
                      </c:pt>
                      <c:pt idx="872">
                        <c:v>348.92500000000001</c:v>
                      </c:pt>
                      <c:pt idx="873">
                        <c:v>349.32499999999999</c:v>
                      </c:pt>
                      <c:pt idx="874">
                        <c:v>349.72500000000002</c:v>
                      </c:pt>
                      <c:pt idx="875">
                        <c:v>350.125</c:v>
                      </c:pt>
                      <c:pt idx="876">
                        <c:v>350.52499999999998</c:v>
                      </c:pt>
                      <c:pt idx="877">
                        <c:v>350.92500000000001</c:v>
                      </c:pt>
                      <c:pt idx="878">
                        <c:v>351.32499999999999</c:v>
                      </c:pt>
                      <c:pt idx="879">
                        <c:v>351.72500000000002</c:v>
                      </c:pt>
                      <c:pt idx="880">
                        <c:v>352.125</c:v>
                      </c:pt>
                      <c:pt idx="881">
                        <c:v>352.52499999999998</c:v>
                      </c:pt>
                      <c:pt idx="882">
                        <c:v>352.92599999999999</c:v>
                      </c:pt>
                      <c:pt idx="883">
                        <c:v>353.32600000000002</c:v>
                      </c:pt>
                      <c:pt idx="884">
                        <c:v>353.726</c:v>
                      </c:pt>
                      <c:pt idx="885">
                        <c:v>354.12599999999998</c:v>
                      </c:pt>
                      <c:pt idx="886">
                        <c:v>354.52600000000001</c:v>
                      </c:pt>
                      <c:pt idx="887">
                        <c:v>354.92599999999999</c:v>
                      </c:pt>
                      <c:pt idx="888">
                        <c:v>355.32600000000002</c:v>
                      </c:pt>
                      <c:pt idx="889">
                        <c:v>355.726</c:v>
                      </c:pt>
                      <c:pt idx="890">
                        <c:v>356.12599999999998</c:v>
                      </c:pt>
                      <c:pt idx="891">
                        <c:v>356.52600000000001</c:v>
                      </c:pt>
                      <c:pt idx="892">
                        <c:v>356.92700000000002</c:v>
                      </c:pt>
                      <c:pt idx="893">
                        <c:v>357.327</c:v>
                      </c:pt>
                      <c:pt idx="894">
                        <c:v>357.72699999999998</c:v>
                      </c:pt>
                      <c:pt idx="895">
                        <c:v>358.12700000000001</c:v>
                      </c:pt>
                      <c:pt idx="896">
                        <c:v>358.52699999999999</c:v>
                      </c:pt>
                      <c:pt idx="897">
                        <c:v>358.92700000000002</c:v>
                      </c:pt>
                      <c:pt idx="898">
                        <c:v>359.327</c:v>
                      </c:pt>
                      <c:pt idx="899">
                        <c:v>359.72699999999998</c:v>
                      </c:pt>
                      <c:pt idx="900">
                        <c:v>360.12700000000001</c:v>
                      </c:pt>
                      <c:pt idx="901">
                        <c:v>360.52699999999999</c:v>
                      </c:pt>
                      <c:pt idx="902">
                        <c:v>360.928</c:v>
                      </c:pt>
                      <c:pt idx="903">
                        <c:v>361.32799999999997</c:v>
                      </c:pt>
                      <c:pt idx="904">
                        <c:v>361.72800000000001</c:v>
                      </c:pt>
                      <c:pt idx="905">
                        <c:v>362.12799999999999</c:v>
                      </c:pt>
                      <c:pt idx="906">
                        <c:v>362.52800000000002</c:v>
                      </c:pt>
                      <c:pt idx="907">
                        <c:v>362.928</c:v>
                      </c:pt>
                      <c:pt idx="908">
                        <c:v>363.32799999999997</c:v>
                      </c:pt>
                      <c:pt idx="909">
                        <c:v>363.72800000000001</c:v>
                      </c:pt>
                      <c:pt idx="910">
                        <c:v>364.12799999999999</c:v>
                      </c:pt>
                      <c:pt idx="911">
                        <c:v>364.52800000000002</c:v>
                      </c:pt>
                      <c:pt idx="912">
                        <c:v>364.93099999999998</c:v>
                      </c:pt>
                      <c:pt idx="913">
                        <c:v>365.33100000000002</c:v>
                      </c:pt>
                      <c:pt idx="914">
                        <c:v>365.73099999999999</c:v>
                      </c:pt>
                      <c:pt idx="915">
                        <c:v>366.13099999999997</c:v>
                      </c:pt>
                      <c:pt idx="916">
                        <c:v>366.53100000000001</c:v>
                      </c:pt>
                      <c:pt idx="917">
                        <c:v>366.93099999999998</c:v>
                      </c:pt>
                      <c:pt idx="918">
                        <c:v>367.33100000000002</c:v>
                      </c:pt>
                      <c:pt idx="919">
                        <c:v>367.73099999999999</c:v>
                      </c:pt>
                      <c:pt idx="920">
                        <c:v>368.13099999999997</c:v>
                      </c:pt>
                      <c:pt idx="921">
                        <c:v>368.53100000000001</c:v>
                      </c:pt>
                      <c:pt idx="922">
                        <c:v>368.93200000000002</c:v>
                      </c:pt>
                      <c:pt idx="923">
                        <c:v>369.33199999999999</c:v>
                      </c:pt>
                      <c:pt idx="924">
                        <c:v>369.73200000000003</c:v>
                      </c:pt>
                      <c:pt idx="925">
                        <c:v>370.13200000000001</c:v>
                      </c:pt>
                      <c:pt idx="926">
                        <c:v>370.53199999999998</c:v>
                      </c:pt>
                      <c:pt idx="927">
                        <c:v>370.93200000000002</c:v>
                      </c:pt>
                      <c:pt idx="928">
                        <c:v>371.33199999999999</c:v>
                      </c:pt>
                      <c:pt idx="929">
                        <c:v>371.73200000000003</c:v>
                      </c:pt>
                      <c:pt idx="930">
                        <c:v>372.13200000000001</c:v>
                      </c:pt>
                      <c:pt idx="931">
                        <c:v>372.53199999999998</c:v>
                      </c:pt>
                      <c:pt idx="932">
                        <c:v>372.93299999999999</c:v>
                      </c:pt>
                      <c:pt idx="933">
                        <c:v>373.33300000000003</c:v>
                      </c:pt>
                      <c:pt idx="934">
                        <c:v>373.733</c:v>
                      </c:pt>
                      <c:pt idx="935">
                        <c:v>374.13299999999998</c:v>
                      </c:pt>
                      <c:pt idx="936">
                        <c:v>374.53300000000002</c:v>
                      </c:pt>
                      <c:pt idx="937">
                        <c:v>374.93299999999999</c:v>
                      </c:pt>
                      <c:pt idx="938">
                        <c:v>375.33300000000003</c:v>
                      </c:pt>
                      <c:pt idx="939">
                        <c:v>375.733</c:v>
                      </c:pt>
                      <c:pt idx="940">
                        <c:v>376.13299999999998</c:v>
                      </c:pt>
                      <c:pt idx="941">
                        <c:v>376.53300000000002</c:v>
                      </c:pt>
                      <c:pt idx="942">
                        <c:v>376.93400000000003</c:v>
                      </c:pt>
                      <c:pt idx="943">
                        <c:v>377.334</c:v>
                      </c:pt>
                      <c:pt idx="944">
                        <c:v>377.73399999999998</c:v>
                      </c:pt>
                      <c:pt idx="945">
                        <c:v>378.13400000000001</c:v>
                      </c:pt>
                      <c:pt idx="946">
                        <c:v>378.53399999999999</c:v>
                      </c:pt>
                      <c:pt idx="947">
                        <c:v>378.93400000000003</c:v>
                      </c:pt>
                      <c:pt idx="948">
                        <c:v>379.334</c:v>
                      </c:pt>
                      <c:pt idx="949">
                        <c:v>379.73399999999998</c:v>
                      </c:pt>
                      <c:pt idx="950">
                        <c:v>380.13400000000001</c:v>
                      </c:pt>
                      <c:pt idx="951">
                        <c:v>380.53399999999999</c:v>
                      </c:pt>
                      <c:pt idx="952">
                        <c:v>380.935</c:v>
                      </c:pt>
                      <c:pt idx="953">
                        <c:v>381.33499999999998</c:v>
                      </c:pt>
                      <c:pt idx="954">
                        <c:v>381.73500000000001</c:v>
                      </c:pt>
                      <c:pt idx="955">
                        <c:v>382.13499999999999</c:v>
                      </c:pt>
                      <c:pt idx="956">
                        <c:v>382.53500000000003</c:v>
                      </c:pt>
                      <c:pt idx="957">
                        <c:v>382.935</c:v>
                      </c:pt>
                      <c:pt idx="958">
                        <c:v>383.33499999999998</c:v>
                      </c:pt>
                      <c:pt idx="959">
                        <c:v>383.73500000000001</c:v>
                      </c:pt>
                      <c:pt idx="960">
                        <c:v>384.13499999999999</c:v>
                      </c:pt>
                      <c:pt idx="961">
                        <c:v>384.53500000000003</c:v>
                      </c:pt>
                      <c:pt idx="962">
                        <c:v>384.93599999999998</c:v>
                      </c:pt>
                      <c:pt idx="963">
                        <c:v>385.33600000000001</c:v>
                      </c:pt>
                      <c:pt idx="964">
                        <c:v>385.73599999999999</c:v>
                      </c:pt>
                      <c:pt idx="965">
                        <c:v>386.13600000000002</c:v>
                      </c:pt>
                      <c:pt idx="966">
                        <c:v>386.536</c:v>
                      </c:pt>
                      <c:pt idx="967">
                        <c:v>386.93599999999998</c:v>
                      </c:pt>
                      <c:pt idx="968">
                        <c:v>387.33600000000001</c:v>
                      </c:pt>
                      <c:pt idx="969">
                        <c:v>387.73599999999999</c:v>
                      </c:pt>
                      <c:pt idx="970">
                        <c:v>388.13600000000002</c:v>
                      </c:pt>
                      <c:pt idx="971">
                        <c:v>388.536</c:v>
                      </c:pt>
                      <c:pt idx="972">
                        <c:v>388.93799999999999</c:v>
                      </c:pt>
                      <c:pt idx="973">
                        <c:v>389.33699999999999</c:v>
                      </c:pt>
                      <c:pt idx="974">
                        <c:v>389.73700000000002</c:v>
                      </c:pt>
                      <c:pt idx="975">
                        <c:v>390.13799999999998</c:v>
                      </c:pt>
                      <c:pt idx="976">
                        <c:v>390.53800000000001</c:v>
                      </c:pt>
                      <c:pt idx="977">
                        <c:v>390.93700000000001</c:v>
                      </c:pt>
                      <c:pt idx="978">
                        <c:v>391.33699999999999</c:v>
                      </c:pt>
                      <c:pt idx="979">
                        <c:v>391.73700000000002</c:v>
                      </c:pt>
                      <c:pt idx="980">
                        <c:v>392.13799999999998</c:v>
                      </c:pt>
                      <c:pt idx="981">
                        <c:v>392.53800000000001</c:v>
                      </c:pt>
                      <c:pt idx="982">
                        <c:v>392.93900000000002</c:v>
                      </c:pt>
                      <c:pt idx="983">
                        <c:v>393.339</c:v>
                      </c:pt>
                      <c:pt idx="984">
                        <c:v>393.73899999999998</c:v>
                      </c:pt>
                      <c:pt idx="985">
                        <c:v>394.13900000000001</c:v>
                      </c:pt>
                      <c:pt idx="986">
                        <c:v>394.53899999999999</c:v>
                      </c:pt>
                      <c:pt idx="987">
                        <c:v>394.93900000000002</c:v>
                      </c:pt>
                      <c:pt idx="988">
                        <c:v>395.339</c:v>
                      </c:pt>
                      <c:pt idx="989">
                        <c:v>395.73899999999998</c:v>
                      </c:pt>
                      <c:pt idx="990">
                        <c:v>396.13900000000001</c:v>
                      </c:pt>
                      <c:pt idx="991">
                        <c:v>396.53899999999999</c:v>
                      </c:pt>
                      <c:pt idx="992">
                        <c:v>396.94200000000001</c:v>
                      </c:pt>
                      <c:pt idx="993">
                        <c:v>397.34199999999998</c:v>
                      </c:pt>
                      <c:pt idx="994">
                        <c:v>397.74200000000002</c:v>
                      </c:pt>
                      <c:pt idx="995">
                        <c:v>398.142</c:v>
                      </c:pt>
                      <c:pt idx="996">
                        <c:v>398.54199999999997</c:v>
                      </c:pt>
                      <c:pt idx="997">
                        <c:v>398.94200000000001</c:v>
                      </c:pt>
                      <c:pt idx="998">
                        <c:v>399.34199999999998</c:v>
                      </c:pt>
                      <c:pt idx="999">
                        <c:v>399.74200000000002</c:v>
                      </c:pt>
                      <c:pt idx="1000">
                        <c:v>400.142</c:v>
                      </c:pt>
                      <c:pt idx="1001">
                        <c:v>400.54199999999997</c:v>
                      </c:pt>
                      <c:pt idx="1002">
                        <c:v>400.94400000000002</c:v>
                      </c:pt>
                      <c:pt idx="1003">
                        <c:v>401.34300000000002</c:v>
                      </c:pt>
                      <c:pt idx="1004">
                        <c:v>401.74299999999999</c:v>
                      </c:pt>
                      <c:pt idx="1005">
                        <c:v>402.14299999999997</c:v>
                      </c:pt>
                      <c:pt idx="1006">
                        <c:v>402.54300000000001</c:v>
                      </c:pt>
                      <c:pt idx="1007">
                        <c:v>402.94299999999998</c:v>
                      </c:pt>
                      <c:pt idx="1008">
                        <c:v>403.34300000000002</c:v>
                      </c:pt>
                      <c:pt idx="1009">
                        <c:v>403.74299999999999</c:v>
                      </c:pt>
                      <c:pt idx="1010">
                        <c:v>404.14299999999997</c:v>
                      </c:pt>
                      <c:pt idx="1011">
                        <c:v>404.54300000000001</c:v>
                      </c:pt>
                      <c:pt idx="1012">
                        <c:v>404.94499999999999</c:v>
                      </c:pt>
                      <c:pt idx="1013">
                        <c:v>405.34500000000003</c:v>
                      </c:pt>
                      <c:pt idx="1014">
                        <c:v>405.745</c:v>
                      </c:pt>
                      <c:pt idx="1015">
                        <c:v>406.14499999999998</c:v>
                      </c:pt>
                      <c:pt idx="1016">
                        <c:v>406.54500000000002</c:v>
                      </c:pt>
                      <c:pt idx="1017">
                        <c:v>406.94499999999999</c:v>
                      </c:pt>
                      <c:pt idx="1018">
                        <c:v>407.34500000000003</c:v>
                      </c:pt>
                      <c:pt idx="1019">
                        <c:v>407.745</c:v>
                      </c:pt>
                      <c:pt idx="1020">
                        <c:v>408.14499999999998</c:v>
                      </c:pt>
                      <c:pt idx="1021">
                        <c:v>408.54500000000002</c:v>
                      </c:pt>
                      <c:pt idx="1022">
                        <c:v>408.947</c:v>
                      </c:pt>
                      <c:pt idx="1023">
                        <c:v>409.346</c:v>
                      </c:pt>
                      <c:pt idx="1024">
                        <c:v>409.74599999999998</c:v>
                      </c:pt>
                      <c:pt idx="1025">
                        <c:v>410.14699999999999</c:v>
                      </c:pt>
                      <c:pt idx="1026">
                        <c:v>410.54700000000003</c:v>
                      </c:pt>
                      <c:pt idx="1027">
                        <c:v>410.947</c:v>
                      </c:pt>
                      <c:pt idx="1028">
                        <c:v>411.346</c:v>
                      </c:pt>
                      <c:pt idx="1029">
                        <c:v>411.74599999999998</c:v>
                      </c:pt>
                      <c:pt idx="1030">
                        <c:v>412.14699999999999</c:v>
                      </c:pt>
                      <c:pt idx="1031">
                        <c:v>412.54700000000003</c:v>
                      </c:pt>
                      <c:pt idx="1032">
                        <c:v>412.94799999999998</c:v>
                      </c:pt>
                      <c:pt idx="1033">
                        <c:v>413.34800000000001</c:v>
                      </c:pt>
                      <c:pt idx="1034">
                        <c:v>413.74799999999999</c:v>
                      </c:pt>
                      <c:pt idx="1035">
                        <c:v>414.14800000000002</c:v>
                      </c:pt>
                      <c:pt idx="1036">
                        <c:v>414.548</c:v>
                      </c:pt>
                      <c:pt idx="1037">
                        <c:v>414.94799999999998</c:v>
                      </c:pt>
                      <c:pt idx="1038">
                        <c:v>415.34800000000001</c:v>
                      </c:pt>
                      <c:pt idx="1039">
                        <c:v>415.74799999999999</c:v>
                      </c:pt>
                      <c:pt idx="1040">
                        <c:v>416.14800000000002</c:v>
                      </c:pt>
                      <c:pt idx="1041">
                        <c:v>416.548</c:v>
                      </c:pt>
                      <c:pt idx="1042">
                        <c:v>416.95</c:v>
                      </c:pt>
                      <c:pt idx="1043">
                        <c:v>417.34899999999999</c:v>
                      </c:pt>
                      <c:pt idx="1044">
                        <c:v>417.75</c:v>
                      </c:pt>
                      <c:pt idx="1045">
                        <c:v>418.15</c:v>
                      </c:pt>
                      <c:pt idx="1046">
                        <c:v>418.54899999999998</c:v>
                      </c:pt>
                      <c:pt idx="1047">
                        <c:v>418.94900000000001</c:v>
                      </c:pt>
                      <c:pt idx="1048">
                        <c:v>419.34899999999999</c:v>
                      </c:pt>
                      <c:pt idx="1049">
                        <c:v>419.75</c:v>
                      </c:pt>
                      <c:pt idx="1050">
                        <c:v>420.15</c:v>
                      </c:pt>
                      <c:pt idx="1051">
                        <c:v>420.54899999999998</c:v>
                      </c:pt>
                      <c:pt idx="1052">
                        <c:v>420.95100000000002</c:v>
                      </c:pt>
                      <c:pt idx="1053">
                        <c:v>421.351</c:v>
                      </c:pt>
                      <c:pt idx="1054">
                        <c:v>421.75099999999998</c:v>
                      </c:pt>
                      <c:pt idx="1055">
                        <c:v>422.15100000000001</c:v>
                      </c:pt>
                      <c:pt idx="1056">
                        <c:v>422.55099999999999</c:v>
                      </c:pt>
                      <c:pt idx="1057">
                        <c:v>422.95100000000002</c:v>
                      </c:pt>
                      <c:pt idx="1058">
                        <c:v>423.351</c:v>
                      </c:pt>
                      <c:pt idx="1059">
                        <c:v>423.75099999999998</c:v>
                      </c:pt>
                      <c:pt idx="1060">
                        <c:v>424.15100000000001</c:v>
                      </c:pt>
                      <c:pt idx="1061">
                        <c:v>424.55099999999999</c:v>
                      </c:pt>
                      <c:pt idx="1062">
                        <c:v>424.952</c:v>
                      </c:pt>
                      <c:pt idx="1063">
                        <c:v>425.35199999999998</c:v>
                      </c:pt>
                      <c:pt idx="1064">
                        <c:v>425.75200000000001</c:v>
                      </c:pt>
                      <c:pt idx="1065">
                        <c:v>426.15199999999999</c:v>
                      </c:pt>
                      <c:pt idx="1066">
                        <c:v>426.55200000000002</c:v>
                      </c:pt>
                      <c:pt idx="1067">
                        <c:v>426.952</c:v>
                      </c:pt>
                      <c:pt idx="1068">
                        <c:v>427.35199999999998</c:v>
                      </c:pt>
                      <c:pt idx="1069">
                        <c:v>427.75200000000001</c:v>
                      </c:pt>
                      <c:pt idx="1070">
                        <c:v>428.15199999999999</c:v>
                      </c:pt>
                      <c:pt idx="1071">
                        <c:v>428.55200000000002</c:v>
                      </c:pt>
                      <c:pt idx="1072">
                        <c:v>428.95299999999997</c:v>
                      </c:pt>
                      <c:pt idx="1073">
                        <c:v>429.35300000000001</c:v>
                      </c:pt>
                      <c:pt idx="1074">
                        <c:v>429.75299999999999</c:v>
                      </c:pt>
                      <c:pt idx="1075">
                        <c:v>430.15300000000002</c:v>
                      </c:pt>
                      <c:pt idx="1076">
                        <c:v>430.553</c:v>
                      </c:pt>
                      <c:pt idx="1077">
                        <c:v>430.95299999999997</c:v>
                      </c:pt>
                      <c:pt idx="1078">
                        <c:v>431.35300000000001</c:v>
                      </c:pt>
                      <c:pt idx="1079">
                        <c:v>431.75299999999999</c:v>
                      </c:pt>
                      <c:pt idx="1080">
                        <c:v>432.15300000000002</c:v>
                      </c:pt>
                      <c:pt idx="1081">
                        <c:v>432.553</c:v>
                      </c:pt>
                      <c:pt idx="1082">
                        <c:v>432.95400000000001</c:v>
                      </c:pt>
                      <c:pt idx="1083">
                        <c:v>433.35399999999998</c:v>
                      </c:pt>
                      <c:pt idx="1084">
                        <c:v>433.75400000000002</c:v>
                      </c:pt>
                      <c:pt idx="1085">
                        <c:v>434.154</c:v>
                      </c:pt>
                      <c:pt idx="1086">
                        <c:v>434.55399999999997</c:v>
                      </c:pt>
                      <c:pt idx="1087">
                        <c:v>434.95400000000001</c:v>
                      </c:pt>
                      <c:pt idx="1088">
                        <c:v>435.35399999999998</c:v>
                      </c:pt>
                      <c:pt idx="1089">
                        <c:v>435.75400000000002</c:v>
                      </c:pt>
                      <c:pt idx="1090">
                        <c:v>436.154</c:v>
                      </c:pt>
                      <c:pt idx="1091">
                        <c:v>436.55399999999997</c:v>
                      </c:pt>
                      <c:pt idx="1092">
                        <c:v>436.95499999999998</c:v>
                      </c:pt>
                      <c:pt idx="1093">
                        <c:v>437.35500000000002</c:v>
                      </c:pt>
                      <c:pt idx="1094">
                        <c:v>437.755</c:v>
                      </c:pt>
                      <c:pt idx="1095">
                        <c:v>438.15499999999997</c:v>
                      </c:pt>
                      <c:pt idx="1096">
                        <c:v>438.55500000000001</c:v>
                      </c:pt>
                      <c:pt idx="1097">
                        <c:v>438.95499999999998</c:v>
                      </c:pt>
                      <c:pt idx="1098">
                        <c:v>439.35500000000002</c:v>
                      </c:pt>
                      <c:pt idx="1099">
                        <c:v>439.755</c:v>
                      </c:pt>
                      <c:pt idx="1100">
                        <c:v>440.15499999999997</c:v>
                      </c:pt>
                      <c:pt idx="1101">
                        <c:v>440.55500000000001</c:v>
                      </c:pt>
                      <c:pt idx="1102">
                        <c:v>440.95600000000002</c:v>
                      </c:pt>
                      <c:pt idx="1103">
                        <c:v>441.35599999999999</c:v>
                      </c:pt>
                      <c:pt idx="1104">
                        <c:v>441.75599999999997</c:v>
                      </c:pt>
                      <c:pt idx="1105">
                        <c:v>442.15600000000001</c:v>
                      </c:pt>
                      <c:pt idx="1106">
                        <c:v>442.55599999999998</c:v>
                      </c:pt>
                      <c:pt idx="1107">
                        <c:v>442.95600000000002</c:v>
                      </c:pt>
                      <c:pt idx="1108">
                        <c:v>443.35599999999999</c:v>
                      </c:pt>
                      <c:pt idx="1109">
                        <c:v>443.75599999999997</c:v>
                      </c:pt>
                      <c:pt idx="1110">
                        <c:v>444.15600000000001</c:v>
                      </c:pt>
                      <c:pt idx="1111">
                        <c:v>444.55599999999998</c:v>
                      </c:pt>
                      <c:pt idx="1112">
                        <c:v>444.95800000000003</c:v>
                      </c:pt>
                      <c:pt idx="1113">
                        <c:v>445.358</c:v>
                      </c:pt>
                      <c:pt idx="1114">
                        <c:v>445.75799999999998</c:v>
                      </c:pt>
                      <c:pt idx="1115">
                        <c:v>446.15699999999998</c:v>
                      </c:pt>
                      <c:pt idx="1116">
                        <c:v>446.55700000000002</c:v>
                      </c:pt>
                      <c:pt idx="1117">
                        <c:v>446.95699999999999</c:v>
                      </c:pt>
                      <c:pt idx="1118">
                        <c:v>447.358</c:v>
                      </c:pt>
                      <c:pt idx="1119">
                        <c:v>447.75799999999998</c:v>
                      </c:pt>
                      <c:pt idx="1120">
                        <c:v>448.15699999999998</c:v>
                      </c:pt>
                      <c:pt idx="1121">
                        <c:v>448.55700000000002</c:v>
                      </c:pt>
                      <c:pt idx="1122">
                        <c:v>448.959</c:v>
                      </c:pt>
                      <c:pt idx="1123">
                        <c:v>449.35899999999998</c:v>
                      </c:pt>
                      <c:pt idx="1124">
                        <c:v>449.75900000000001</c:v>
                      </c:pt>
                      <c:pt idx="1125">
                        <c:v>450.15899999999999</c:v>
                      </c:pt>
                      <c:pt idx="1126">
                        <c:v>450.55900000000003</c:v>
                      </c:pt>
                      <c:pt idx="1127">
                        <c:v>450.959</c:v>
                      </c:pt>
                      <c:pt idx="1128">
                        <c:v>451.35899999999998</c:v>
                      </c:pt>
                      <c:pt idx="1129">
                        <c:v>451.75900000000001</c:v>
                      </c:pt>
                      <c:pt idx="1130">
                        <c:v>452.15899999999999</c:v>
                      </c:pt>
                      <c:pt idx="1131">
                        <c:v>452.55900000000003</c:v>
                      </c:pt>
                      <c:pt idx="1132">
                        <c:v>452.96</c:v>
                      </c:pt>
                      <c:pt idx="1133">
                        <c:v>453.36</c:v>
                      </c:pt>
                      <c:pt idx="1134">
                        <c:v>453.76</c:v>
                      </c:pt>
                      <c:pt idx="1135">
                        <c:v>454.16</c:v>
                      </c:pt>
                      <c:pt idx="1136">
                        <c:v>454.56</c:v>
                      </c:pt>
                      <c:pt idx="1137">
                        <c:v>454.96</c:v>
                      </c:pt>
                      <c:pt idx="1138">
                        <c:v>455.36</c:v>
                      </c:pt>
                      <c:pt idx="1139">
                        <c:v>455.76</c:v>
                      </c:pt>
                      <c:pt idx="1140">
                        <c:v>456.16</c:v>
                      </c:pt>
                      <c:pt idx="1141">
                        <c:v>456.56</c:v>
                      </c:pt>
                      <c:pt idx="1142">
                        <c:v>456.96199999999999</c:v>
                      </c:pt>
                      <c:pt idx="1143">
                        <c:v>457.36200000000002</c:v>
                      </c:pt>
                      <c:pt idx="1144">
                        <c:v>457.762</c:v>
                      </c:pt>
                      <c:pt idx="1145">
                        <c:v>458.16199999999998</c:v>
                      </c:pt>
                      <c:pt idx="1146">
                        <c:v>458.56200000000001</c:v>
                      </c:pt>
                      <c:pt idx="1147">
                        <c:v>458.96199999999999</c:v>
                      </c:pt>
                      <c:pt idx="1148">
                        <c:v>459.36200000000002</c:v>
                      </c:pt>
                      <c:pt idx="1149">
                        <c:v>459.762</c:v>
                      </c:pt>
                      <c:pt idx="1150">
                        <c:v>460.16199999999998</c:v>
                      </c:pt>
                      <c:pt idx="1151">
                        <c:v>460.56200000000001</c:v>
                      </c:pt>
                      <c:pt idx="1152">
                        <c:v>460.964</c:v>
                      </c:pt>
                      <c:pt idx="1153">
                        <c:v>461.36399999999998</c:v>
                      </c:pt>
                      <c:pt idx="1154">
                        <c:v>461.76400000000001</c:v>
                      </c:pt>
                      <c:pt idx="1155">
                        <c:v>462.16399999999999</c:v>
                      </c:pt>
                      <c:pt idx="1156">
                        <c:v>462.56400000000002</c:v>
                      </c:pt>
                      <c:pt idx="1157">
                        <c:v>462.964</c:v>
                      </c:pt>
                      <c:pt idx="1158">
                        <c:v>463.36399999999998</c:v>
                      </c:pt>
                      <c:pt idx="1159">
                        <c:v>463.76400000000001</c:v>
                      </c:pt>
                      <c:pt idx="1160">
                        <c:v>464.16399999999999</c:v>
                      </c:pt>
                      <c:pt idx="1161">
                        <c:v>464.56400000000002</c:v>
                      </c:pt>
                      <c:pt idx="1162">
                        <c:v>464.96499999999997</c:v>
                      </c:pt>
                      <c:pt idx="1163">
                        <c:v>465.36500000000001</c:v>
                      </c:pt>
                      <c:pt idx="1164">
                        <c:v>465.76499999999999</c:v>
                      </c:pt>
                      <c:pt idx="1165">
                        <c:v>466.16500000000002</c:v>
                      </c:pt>
                      <c:pt idx="1166">
                        <c:v>466.565</c:v>
                      </c:pt>
                      <c:pt idx="1167">
                        <c:v>466.96499999999997</c:v>
                      </c:pt>
                      <c:pt idx="1168">
                        <c:v>467.36500000000001</c:v>
                      </c:pt>
                      <c:pt idx="1169">
                        <c:v>467.76499999999999</c:v>
                      </c:pt>
                      <c:pt idx="1170">
                        <c:v>468.16500000000002</c:v>
                      </c:pt>
                      <c:pt idx="1171">
                        <c:v>468.565</c:v>
                      </c:pt>
                      <c:pt idx="1172">
                        <c:v>468.96699999999998</c:v>
                      </c:pt>
                      <c:pt idx="1173">
                        <c:v>469.36700000000002</c:v>
                      </c:pt>
                      <c:pt idx="1174">
                        <c:v>469.767</c:v>
                      </c:pt>
                      <c:pt idx="1175">
                        <c:v>470.16699999999997</c:v>
                      </c:pt>
                      <c:pt idx="1176">
                        <c:v>470.56700000000001</c:v>
                      </c:pt>
                      <c:pt idx="1177">
                        <c:v>470.96699999999998</c:v>
                      </c:pt>
                      <c:pt idx="1178">
                        <c:v>471.36700000000002</c:v>
                      </c:pt>
                      <c:pt idx="1179">
                        <c:v>471.767</c:v>
                      </c:pt>
                      <c:pt idx="1180">
                        <c:v>472.16699999999997</c:v>
                      </c:pt>
                      <c:pt idx="1181">
                        <c:v>472.56700000000001</c:v>
                      </c:pt>
                      <c:pt idx="1182">
                        <c:v>472.97</c:v>
                      </c:pt>
                      <c:pt idx="1183">
                        <c:v>473.37</c:v>
                      </c:pt>
                      <c:pt idx="1184">
                        <c:v>473.77</c:v>
                      </c:pt>
                      <c:pt idx="1185">
                        <c:v>474.17</c:v>
                      </c:pt>
                      <c:pt idx="1186">
                        <c:v>474.57</c:v>
                      </c:pt>
                      <c:pt idx="1187">
                        <c:v>474.97</c:v>
                      </c:pt>
                      <c:pt idx="1188">
                        <c:v>475.37</c:v>
                      </c:pt>
                      <c:pt idx="1189">
                        <c:v>475.77</c:v>
                      </c:pt>
                      <c:pt idx="1190">
                        <c:v>476.17</c:v>
                      </c:pt>
                      <c:pt idx="1191">
                        <c:v>476.57</c:v>
                      </c:pt>
                      <c:pt idx="1192">
                        <c:v>476.971</c:v>
                      </c:pt>
                      <c:pt idx="1193">
                        <c:v>477.37099999999998</c:v>
                      </c:pt>
                      <c:pt idx="1194">
                        <c:v>477.77100000000002</c:v>
                      </c:pt>
                      <c:pt idx="1195">
                        <c:v>478.17099999999999</c:v>
                      </c:pt>
                      <c:pt idx="1196">
                        <c:v>478.57100000000003</c:v>
                      </c:pt>
                      <c:pt idx="1197">
                        <c:v>478.971</c:v>
                      </c:pt>
                      <c:pt idx="1198">
                        <c:v>479.37099999999998</c:v>
                      </c:pt>
                      <c:pt idx="1199">
                        <c:v>479.77100000000002</c:v>
                      </c:pt>
                      <c:pt idx="1200">
                        <c:v>480.17099999999999</c:v>
                      </c:pt>
                      <c:pt idx="1201">
                        <c:v>480.57100000000003</c:v>
                      </c:pt>
                      <c:pt idx="1202">
                        <c:v>480.97199999999998</c:v>
                      </c:pt>
                      <c:pt idx="1203">
                        <c:v>481.37200000000001</c:v>
                      </c:pt>
                      <c:pt idx="1204">
                        <c:v>481.77199999999999</c:v>
                      </c:pt>
                      <c:pt idx="1205">
                        <c:v>482.17200000000003</c:v>
                      </c:pt>
                      <c:pt idx="1206">
                        <c:v>482.572</c:v>
                      </c:pt>
                      <c:pt idx="1207">
                        <c:v>482.97199999999998</c:v>
                      </c:pt>
                      <c:pt idx="1208">
                        <c:v>483.37200000000001</c:v>
                      </c:pt>
                      <c:pt idx="1209">
                        <c:v>483.77199999999999</c:v>
                      </c:pt>
                      <c:pt idx="1210">
                        <c:v>484.17200000000003</c:v>
                      </c:pt>
                      <c:pt idx="1211">
                        <c:v>484.572</c:v>
                      </c:pt>
                      <c:pt idx="1212">
                        <c:v>484.97300000000001</c:v>
                      </c:pt>
                      <c:pt idx="1213">
                        <c:v>485.37299999999999</c:v>
                      </c:pt>
                      <c:pt idx="1214">
                        <c:v>485.77300000000002</c:v>
                      </c:pt>
                      <c:pt idx="1215">
                        <c:v>486.173</c:v>
                      </c:pt>
                      <c:pt idx="1216">
                        <c:v>486.57299999999998</c:v>
                      </c:pt>
                      <c:pt idx="1217">
                        <c:v>486.97300000000001</c:v>
                      </c:pt>
                      <c:pt idx="1218">
                        <c:v>487.37299999999999</c:v>
                      </c:pt>
                      <c:pt idx="1219">
                        <c:v>487.77300000000002</c:v>
                      </c:pt>
                      <c:pt idx="1220">
                        <c:v>488.173</c:v>
                      </c:pt>
                      <c:pt idx="1221">
                        <c:v>488.57299999999998</c:v>
                      </c:pt>
                      <c:pt idx="1222">
                        <c:v>488.97399999999999</c:v>
                      </c:pt>
                      <c:pt idx="1223">
                        <c:v>489.37400000000002</c:v>
                      </c:pt>
                      <c:pt idx="1224">
                        <c:v>489.774</c:v>
                      </c:pt>
                      <c:pt idx="1225">
                        <c:v>490.17399999999998</c:v>
                      </c:pt>
                      <c:pt idx="1226">
                        <c:v>490.57400000000001</c:v>
                      </c:pt>
                      <c:pt idx="1227">
                        <c:v>490.97399999999999</c:v>
                      </c:pt>
                      <c:pt idx="1228">
                        <c:v>491.37400000000002</c:v>
                      </c:pt>
                      <c:pt idx="1229">
                        <c:v>491.774</c:v>
                      </c:pt>
                      <c:pt idx="1230">
                        <c:v>492.17399999999998</c:v>
                      </c:pt>
                      <c:pt idx="1231">
                        <c:v>492.57400000000001</c:v>
                      </c:pt>
                      <c:pt idx="1232">
                        <c:v>492.97500000000002</c:v>
                      </c:pt>
                      <c:pt idx="1233">
                        <c:v>493.375</c:v>
                      </c:pt>
                      <c:pt idx="1234">
                        <c:v>493.77499999999998</c:v>
                      </c:pt>
                      <c:pt idx="1235">
                        <c:v>494.17500000000001</c:v>
                      </c:pt>
                      <c:pt idx="1236">
                        <c:v>494.57499999999999</c:v>
                      </c:pt>
                      <c:pt idx="1237">
                        <c:v>494.97500000000002</c:v>
                      </c:pt>
                      <c:pt idx="1238">
                        <c:v>495.375</c:v>
                      </c:pt>
                      <c:pt idx="1239">
                        <c:v>495.77499999999998</c:v>
                      </c:pt>
                      <c:pt idx="1240">
                        <c:v>496.17500000000001</c:v>
                      </c:pt>
                      <c:pt idx="1241">
                        <c:v>496.57499999999999</c:v>
                      </c:pt>
                      <c:pt idx="1242">
                        <c:v>496.976</c:v>
                      </c:pt>
                      <c:pt idx="1243">
                        <c:v>497.37599999999998</c:v>
                      </c:pt>
                      <c:pt idx="1244">
                        <c:v>497.77600000000001</c:v>
                      </c:pt>
                      <c:pt idx="1245">
                        <c:v>498.17599999999999</c:v>
                      </c:pt>
                      <c:pt idx="1246">
                        <c:v>498.57600000000002</c:v>
                      </c:pt>
                      <c:pt idx="1247">
                        <c:v>498.976</c:v>
                      </c:pt>
                      <c:pt idx="1248">
                        <c:v>499.37599999999998</c:v>
                      </c:pt>
                      <c:pt idx="1249">
                        <c:v>499.77600000000001</c:v>
                      </c:pt>
                      <c:pt idx="1250">
                        <c:v>500.17599999999999</c:v>
                      </c:pt>
                      <c:pt idx="1251">
                        <c:v>500.57600000000002</c:v>
                      </c:pt>
                      <c:pt idx="1252">
                        <c:v>500.97699999999998</c:v>
                      </c:pt>
                      <c:pt idx="1253">
                        <c:v>501.37700000000001</c:v>
                      </c:pt>
                      <c:pt idx="1254">
                        <c:v>501.77699999999999</c:v>
                      </c:pt>
                      <c:pt idx="1255">
                        <c:v>502.17700000000002</c:v>
                      </c:pt>
                      <c:pt idx="1256">
                        <c:v>502.577</c:v>
                      </c:pt>
                      <c:pt idx="1257">
                        <c:v>502.97699999999998</c:v>
                      </c:pt>
                      <c:pt idx="1258">
                        <c:v>503.37700000000001</c:v>
                      </c:pt>
                      <c:pt idx="1259">
                        <c:v>503.77699999999999</c:v>
                      </c:pt>
                      <c:pt idx="1260">
                        <c:v>504.17700000000002</c:v>
                      </c:pt>
                      <c:pt idx="1261">
                        <c:v>504.577</c:v>
                      </c:pt>
                      <c:pt idx="1262">
                        <c:v>504.98</c:v>
                      </c:pt>
                      <c:pt idx="1263">
                        <c:v>505.38</c:v>
                      </c:pt>
                      <c:pt idx="1264">
                        <c:v>505.78</c:v>
                      </c:pt>
                      <c:pt idx="1265">
                        <c:v>506.18099999999998</c:v>
                      </c:pt>
                      <c:pt idx="1266">
                        <c:v>506.58100000000002</c:v>
                      </c:pt>
                      <c:pt idx="1267">
                        <c:v>506.98</c:v>
                      </c:pt>
                      <c:pt idx="1268">
                        <c:v>507.38</c:v>
                      </c:pt>
                      <c:pt idx="1269">
                        <c:v>507.78</c:v>
                      </c:pt>
                      <c:pt idx="1270">
                        <c:v>508.18099999999998</c:v>
                      </c:pt>
                      <c:pt idx="1271">
                        <c:v>508.58100000000002</c:v>
                      </c:pt>
                      <c:pt idx="1272">
                        <c:v>508.98200000000003</c:v>
                      </c:pt>
                      <c:pt idx="1273">
                        <c:v>509.38200000000001</c:v>
                      </c:pt>
                      <c:pt idx="1274">
                        <c:v>509.78199999999998</c:v>
                      </c:pt>
                      <c:pt idx="1275">
                        <c:v>510.18200000000002</c:v>
                      </c:pt>
                      <c:pt idx="1276">
                        <c:v>510.58199999999999</c:v>
                      </c:pt>
                      <c:pt idx="1277">
                        <c:v>510.98200000000003</c:v>
                      </c:pt>
                      <c:pt idx="1278">
                        <c:v>511.38200000000001</c:v>
                      </c:pt>
                      <c:pt idx="1279">
                        <c:v>511.78199999999998</c:v>
                      </c:pt>
                      <c:pt idx="1280">
                        <c:v>512.18200000000002</c:v>
                      </c:pt>
                      <c:pt idx="1281">
                        <c:v>512.58199999999999</c:v>
                      </c:pt>
                      <c:pt idx="1282">
                        <c:v>512.98299999999995</c:v>
                      </c:pt>
                      <c:pt idx="1283">
                        <c:v>513.38300000000004</c:v>
                      </c:pt>
                      <c:pt idx="1284">
                        <c:v>513.78300000000002</c:v>
                      </c:pt>
                      <c:pt idx="1285">
                        <c:v>514.18299999999999</c:v>
                      </c:pt>
                      <c:pt idx="1286">
                        <c:v>514.58299999999997</c:v>
                      </c:pt>
                      <c:pt idx="1287">
                        <c:v>514.98299999999995</c:v>
                      </c:pt>
                      <c:pt idx="1288">
                        <c:v>515.38300000000004</c:v>
                      </c:pt>
                      <c:pt idx="1289">
                        <c:v>515.78300000000002</c:v>
                      </c:pt>
                      <c:pt idx="1290">
                        <c:v>516.18299999999999</c:v>
                      </c:pt>
                      <c:pt idx="1291">
                        <c:v>516.58299999999997</c:v>
                      </c:pt>
                      <c:pt idx="1292">
                        <c:v>516.98400000000004</c:v>
                      </c:pt>
                      <c:pt idx="1293">
                        <c:v>517.38400000000001</c:v>
                      </c:pt>
                      <c:pt idx="1294">
                        <c:v>517.78399999999999</c:v>
                      </c:pt>
                      <c:pt idx="1295">
                        <c:v>518.18399999999997</c:v>
                      </c:pt>
                      <c:pt idx="1296">
                        <c:v>518.58399999999995</c:v>
                      </c:pt>
                      <c:pt idx="1297">
                        <c:v>518.98400000000004</c:v>
                      </c:pt>
                      <c:pt idx="1298">
                        <c:v>519.38400000000001</c:v>
                      </c:pt>
                      <c:pt idx="1299">
                        <c:v>519.78399999999999</c:v>
                      </c:pt>
                      <c:pt idx="1300">
                        <c:v>520.18399999999997</c:v>
                      </c:pt>
                      <c:pt idx="1301">
                        <c:v>520.58399999999995</c:v>
                      </c:pt>
                      <c:pt idx="1302">
                        <c:v>520.98500000000001</c:v>
                      </c:pt>
                      <c:pt idx="1303">
                        <c:v>521.38499999999999</c:v>
                      </c:pt>
                      <c:pt idx="1304">
                        <c:v>521.78499999999997</c:v>
                      </c:pt>
                      <c:pt idx="1305">
                        <c:v>522.18499999999995</c:v>
                      </c:pt>
                      <c:pt idx="1306">
                        <c:v>522.58500000000004</c:v>
                      </c:pt>
                      <c:pt idx="1307">
                        <c:v>522.98500000000001</c:v>
                      </c:pt>
                      <c:pt idx="1308">
                        <c:v>523.38499999999999</c:v>
                      </c:pt>
                      <c:pt idx="1309">
                        <c:v>523.78499999999997</c:v>
                      </c:pt>
                      <c:pt idx="1310">
                        <c:v>524.18499999999995</c:v>
                      </c:pt>
                      <c:pt idx="1311">
                        <c:v>524.58500000000004</c:v>
                      </c:pt>
                      <c:pt idx="1312">
                        <c:v>524.98599999999999</c:v>
                      </c:pt>
                      <c:pt idx="1313">
                        <c:v>525.38599999999997</c:v>
                      </c:pt>
                      <c:pt idx="1314">
                        <c:v>525.78599999999994</c:v>
                      </c:pt>
                      <c:pt idx="1315">
                        <c:v>526.18600000000004</c:v>
                      </c:pt>
                      <c:pt idx="1316">
                        <c:v>526.58600000000001</c:v>
                      </c:pt>
                      <c:pt idx="1317">
                        <c:v>526.98599999999999</c:v>
                      </c:pt>
                      <c:pt idx="1318">
                        <c:v>527.38599999999997</c:v>
                      </c:pt>
                      <c:pt idx="1319">
                        <c:v>527.78599999999994</c:v>
                      </c:pt>
                      <c:pt idx="1320">
                        <c:v>528.18600000000004</c:v>
                      </c:pt>
                      <c:pt idx="1321">
                        <c:v>528.58600000000001</c:v>
                      </c:pt>
                      <c:pt idx="1322">
                        <c:v>528.98699999999997</c:v>
                      </c:pt>
                      <c:pt idx="1323">
                        <c:v>529.38699999999994</c:v>
                      </c:pt>
                      <c:pt idx="1324">
                        <c:v>529.78700000000003</c:v>
                      </c:pt>
                      <c:pt idx="1325">
                        <c:v>530.18700000000001</c:v>
                      </c:pt>
                      <c:pt idx="1326">
                        <c:v>530.58699999999999</c:v>
                      </c:pt>
                      <c:pt idx="1327">
                        <c:v>530.98699999999997</c:v>
                      </c:pt>
                      <c:pt idx="1328">
                        <c:v>531.38699999999994</c:v>
                      </c:pt>
                      <c:pt idx="1329">
                        <c:v>531.78700000000003</c:v>
                      </c:pt>
                      <c:pt idx="1330">
                        <c:v>532.18700000000001</c:v>
                      </c:pt>
                      <c:pt idx="1331">
                        <c:v>532.58699999999999</c:v>
                      </c:pt>
                      <c:pt idx="1332">
                        <c:v>532.98800000000006</c:v>
                      </c:pt>
                      <c:pt idx="1333">
                        <c:v>533.38800000000003</c:v>
                      </c:pt>
                      <c:pt idx="1334">
                        <c:v>533.78800000000001</c:v>
                      </c:pt>
                      <c:pt idx="1335">
                        <c:v>534.18799999999999</c:v>
                      </c:pt>
                      <c:pt idx="1336">
                        <c:v>534.58799999999997</c:v>
                      </c:pt>
                      <c:pt idx="1337">
                        <c:v>534.98800000000006</c:v>
                      </c:pt>
                      <c:pt idx="1338">
                        <c:v>535.38800000000003</c:v>
                      </c:pt>
                      <c:pt idx="1339">
                        <c:v>535.78800000000001</c:v>
                      </c:pt>
                      <c:pt idx="1340">
                        <c:v>536.18799999999999</c:v>
                      </c:pt>
                      <c:pt idx="1341">
                        <c:v>536.58799999999997</c:v>
                      </c:pt>
                      <c:pt idx="1342">
                        <c:v>536.98900000000003</c:v>
                      </c:pt>
                      <c:pt idx="1343">
                        <c:v>537.38900000000001</c:v>
                      </c:pt>
                      <c:pt idx="1344">
                        <c:v>537.78899999999999</c:v>
                      </c:pt>
                      <c:pt idx="1345">
                        <c:v>538.18899999999996</c:v>
                      </c:pt>
                      <c:pt idx="1346">
                        <c:v>538.58900000000006</c:v>
                      </c:pt>
                      <c:pt idx="1347">
                        <c:v>538.98900000000003</c:v>
                      </c:pt>
                      <c:pt idx="1348">
                        <c:v>539.38900000000001</c:v>
                      </c:pt>
                      <c:pt idx="1349">
                        <c:v>539.78899999999999</c:v>
                      </c:pt>
                      <c:pt idx="1350">
                        <c:v>540.18899999999996</c:v>
                      </c:pt>
                      <c:pt idx="1351">
                        <c:v>540.58900000000006</c:v>
                      </c:pt>
                      <c:pt idx="1352">
                        <c:v>540.99</c:v>
                      </c:pt>
                      <c:pt idx="1353">
                        <c:v>541.39</c:v>
                      </c:pt>
                      <c:pt idx="1354">
                        <c:v>541.79</c:v>
                      </c:pt>
                      <c:pt idx="1355">
                        <c:v>542.19000000000005</c:v>
                      </c:pt>
                      <c:pt idx="1356">
                        <c:v>542.59</c:v>
                      </c:pt>
                      <c:pt idx="1357">
                        <c:v>542.99</c:v>
                      </c:pt>
                      <c:pt idx="1358">
                        <c:v>543.39</c:v>
                      </c:pt>
                      <c:pt idx="1359">
                        <c:v>543.79</c:v>
                      </c:pt>
                      <c:pt idx="1360">
                        <c:v>544.19000000000005</c:v>
                      </c:pt>
                      <c:pt idx="1361">
                        <c:v>544.59</c:v>
                      </c:pt>
                      <c:pt idx="1362">
                        <c:v>544.99099999999999</c:v>
                      </c:pt>
                      <c:pt idx="1363">
                        <c:v>545.39099999999996</c:v>
                      </c:pt>
                      <c:pt idx="1364">
                        <c:v>545.79100000000005</c:v>
                      </c:pt>
                      <c:pt idx="1365">
                        <c:v>546.19100000000003</c:v>
                      </c:pt>
                      <c:pt idx="1366">
                        <c:v>546.59100000000001</c:v>
                      </c:pt>
                      <c:pt idx="1367">
                        <c:v>546.99099999999999</c:v>
                      </c:pt>
                      <c:pt idx="1368">
                        <c:v>547.39099999999996</c:v>
                      </c:pt>
                      <c:pt idx="1369">
                        <c:v>547.79100000000005</c:v>
                      </c:pt>
                      <c:pt idx="1370">
                        <c:v>548.19100000000003</c:v>
                      </c:pt>
                      <c:pt idx="1371">
                        <c:v>548.59100000000001</c:v>
                      </c:pt>
                      <c:pt idx="1372">
                        <c:v>548.99199999999996</c:v>
                      </c:pt>
                      <c:pt idx="1373">
                        <c:v>549.39200000000005</c:v>
                      </c:pt>
                      <c:pt idx="1374">
                        <c:v>549.79200000000003</c:v>
                      </c:pt>
                      <c:pt idx="1375">
                        <c:v>550.19200000000001</c:v>
                      </c:pt>
                      <c:pt idx="1376">
                        <c:v>550.59199999999998</c:v>
                      </c:pt>
                      <c:pt idx="1377">
                        <c:v>550.99199999999996</c:v>
                      </c:pt>
                      <c:pt idx="1378">
                        <c:v>551.39200000000005</c:v>
                      </c:pt>
                      <c:pt idx="1379">
                        <c:v>551.79200000000003</c:v>
                      </c:pt>
                      <c:pt idx="1380">
                        <c:v>552.19200000000001</c:v>
                      </c:pt>
                      <c:pt idx="1381">
                        <c:v>552.59199999999998</c:v>
                      </c:pt>
                      <c:pt idx="1382">
                        <c:v>552.99300000000005</c:v>
                      </c:pt>
                      <c:pt idx="1383">
                        <c:v>553.39300000000003</c:v>
                      </c:pt>
                      <c:pt idx="1384">
                        <c:v>553.79300000000001</c:v>
                      </c:pt>
                      <c:pt idx="1385">
                        <c:v>554.19299999999998</c:v>
                      </c:pt>
                      <c:pt idx="1386">
                        <c:v>554.59299999999996</c:v>
                      </c:pt>
                      <c:pt idx="1387">
                        <c:v>554.99300000000005</c:v>
                      </c:pt>
                      <c:pt idx="1388">
                        <c:v>555.39300000000003</c:v>
                      </c:pt>
                      <c:pt idx="1389">
                        <c:v>555.79300000000001</c:v>
                      </c:pt>
                      <c:pt idx="1390">
                        <c:v>556.19299999999998</c:v>
                      </c:pt>
                      <c:pt idx="1391">
                        <c:v>556.59299999999996</c:v>
                      </c:pt>
                      <c:pt idx="1392">
                        <c:v>556.99400000000003</c:v>
                      </c:pt>
                      <c:pt idx="1393">
                        <c:v>557.39400000000001</c:v>
                      </c:pt>
                      <c:pt idx="1394">
                        <c:v>557.79399999999998</c:v>
                      </c:pt>
                      <c:pt idx="1395">
                        <c:v>558.19399999999996</c:v>
                      </c:pt>
                      <c:pt idx="1396">
                        <c:v>558.59400000000005</c:v>
                      </c:pt>
                      <c:pt idx="1397">
                        <c:v>558.99400000000003</c:v>
                      </c:pt>
                      <c:pt idx="1398">
                        <c:v>559.39400000000001</c:v>
                      </c:pt>
                      <c:pt idx="1399">
                        <c:v>559.79399999999998</c:v>
                      </c:pt>
                      <c:pt idx="1400">
                        <c:v>560.19399999999996</c:v>
                      </c:pt>
                      <c:pt idx="1401">
                        <c:v>560.59400000000005</c:v>
                      </c:pt>
                      <c:pt idx="1402">
                        <c:v>560.995</c:v>
                      </c:pt>
                      <c:pt idx="1403">
                        <c:v>561.39499999999998</c:v>
                      </c:pt>
                      <c:pt idx="1404">
                        <c:v>561.79499999999996</c:v>
                      </c:pt>
                      <c:pt idx="1405">
                        <c:v>562.19500000000005</c:v>
                      </c:pt>
                      <c:pt idx="1406">
                        <c:v>562.59500000000003</c:v>
                      </c:pt>
                      <c:pt idx="1407">
                        <c:v>562.995</c:v>
                      </c:pt>
                      <c:pt idx="1408">
                        <c:v>563.39499999999998</c:v>
                      </c:pt>
                      <c:pt idx="1409">
                        <c:v>563.79499999999996</c:v>
                      </c:pt>
                      <c:pt idx="1410">
                        <c:v>564.19500000000005</c:v>
                      </c:pt>
                      <c:pt idx="1411">
                        <c:v>564.59500000000003</c:v>
                      </c:pt>
                      <c:pt idx="1412">
                        <c:v>564.99599999999998</c:v>
                      </c:pt>
                      <c:pt idx="1413">
                        <c:v>565.39599999999996</c:v>
                      </c:pt>
                      <c:pt idx="1414">
                        <c:v>565.79600000000005</c:v>
                      </c:pt>
                      <c:pt idx="1415">
                        <c:v>566.19600000000003</c:v>
                      </c:pt>
                      <c:pt idx="1416">
                        <c:v>566.596</c:v>
                      </c:pt>
                      <c:pt idx="1417">
                        <c:v>566.99599999999998</c:v>
                      </c:pt>
                      <c:pt idx="1418">
                        <c:v>567.39599999999996</c:v>
                      </c:pt>
                      <c:pt idx="1419">
                        <c:v>567.79600000000005</c:v>
                      </c:pt>
                      <c:pt idx="1420">
                        <c:v>568.19600000000003</c:v>
                      </c:pt>
                      <c:pt idx="1421">
                        <c:v>568.596</c:v>
                      </c:pt>
                      <c:pt idx="1422">
                        <c:v>568.99699999999996</c:v>
                      </c:pt>
                      <c:pt idx="1423">
                        <c:v>569.39700000000005</c:v>
                      </c:pt>
                      <c:pt idx="1424">
                        <c:v>569.79700000000003</c:v>
                      </c:pt>
                      <c:pt idx="1425">
                        <c:v>570.197</c:v>
                      </c:pt>
                      <c:pt idx="1426">
                        <c:v>570.59699999999998</c:v>
                      </c:pt>
                      <c:pt idx="1427">
                        <c:v>570.99699999999996</c:v>
                      </c:pt>
                      <c:pt idx="1428">
                        <c:v>571.39700000000005</c:v>
                      </c:pt>
                      <c:pt idx="1429">
                        <c:v>571.79700000000003</c:v>
                      </c:pt>
                      <c:pt idx="1430">
                        <c:v>572.197</c:v>
                      </c:pt>
                      <c:pt idx="1431">
                        <c:v>572.59699999999998</c:v>
                      </c:pt>
                      <c:pt idx="1432">
                        <c:v>573.00099999999998</c:v>
                      </c:pt>
                      <c:pt idx="1433">
                        <c:v>573.40099999999995</c:v>
                      </c:pt>
                      <c:pt idx="1434">
                        <c:v>573.80100000000004</c:v>
                      </c:pt>
                      <c:pt idx="1435">
                        <c:v>574.20100000000002</c:v>
                      </c:pt>
                      <c:pt idx="1436">
                        <c:v>574.601</c:v>
                      </c:pt>
                      <c:pt idx="1437">
                        <c:v>575.00099999999998</c:v>
                      </c:pt>
                      <c:pt idx="1438">
                        <c:v>575.40099999999995</c:v>
                      </c:pt>
                      <c:pt idx="1439">
                        <c:v>575.80100000000004</c:v>
                      </c:pt>
                      <c:pt idx="1440">
                        <c:v>576.20100000000002</c:v>
                      </c:pt>
                      <c:pt idx="1441">
                        <c:v>576.601</c:v>
                      </c:pt>
                      <c:pt idx="1442">
                        <c:v>577.00199999999995</c:v>
                      </c:pt>
                      <c:pt idx="1443">
                        <c:v>577.40200000000004</c:v>
                      </c:pt>
                      <c:pt idx="1444">
                        <c:v>577.80200000000002</c:v>
                      </c:pt>
                      <c:pt idx="1445">
                        <c:v>578.202</c:v>
                      </c:pt>
                      <c:pt idx="1446">
                        <c:v>578.60199999999998</c:v>
                      </c:pt>
                      <c:pt idx="1447">
                        <c:v>579.00199999999995</c:v>
                      </c:pt>
                      <c:pt idx="1448">
                        <c:v>579.40200000000004</c:v>
                      </c:pt>
                      <c:pt idx="1449">
                        <c:v>579.80200000000002</c:v>
                      </c:pt>
                      <c:pt idx="1450">
                        <c:v>580.20100000000002</c:v>
                      </c:pt>
                      <c:pt idx="1451">
                        <c:v>580.60199999999998</c:v>
                      </c:pt>
                      <c:pt idx="1452">
                        <c:v>581.00300000000004</c:v>
                      </c:pt>
                      <c:pt idx="1453">
                        <c:v>581.40300000000002</c:v>
                      </c:pt>
                      <c:pt idx="1454">
                        <c:v>581.803</c:v>
                      </c:pt>
                      <c:pt idx="1455">
                        <c:v>582.20299999999997</c:v>
                      </c:pt>
                      <c:pt idx="1456">
                        <c:v>582.60299999999995</c:v>
                      </c:pt>
                      <c:pt idx="1457">
                        <c:v>583.00300000000004</c:v>
                      </c:pt>
                      <c:pt idx="1458">
                        <c:v>583.40300000000002</c:v>
                      </c:pt>
                      <c:pt idx="1459">
                        <c:v>583.803</c:v>
                      </c:pt>
                      <c:pt idx="1460">
                        <c:v>584.20299999999997</c:v>
                      </c:pt>
                      <c:pt idx="1461">
                        <c:v>584.60299999999995</c:v>
                      </c:pt>
                      <c:pt idx="1462">
                        <c:v>585.00400000000002</c:v>
                      </c:pt>
                      <c:pt idx="1463">
                        <c:v>585.404</c:v>
                      </c:pt>
                      <c:pt idx="1464">
                        <c:v>585.80399999999997</c:v>
                      </c:pt>
                      <c:pt idx="1465">
                        <c:v>586.20399999999995</c:v>
                      </c:pt>
                      <c:pt idx="1466">
                        <c:v>586.60400000000004</c:v>
                      </c:pt>
                      <c:pt idx="1467">
                        <c:v>587.00400000000002</c:v>
                      </c:pt>
                      <c:pt idx="1468">
                        <c:v>587.404</c:v>
                      </c:pt>
                      <c:pt idx="1469">
                        <c:v>587.80399999999997</c:v>
                      </c:pt>
                      <c:pt idx="1470">
                        <c:v>588.20399999999995</c:v>
                      </c:pt>
                      <c:pt idx="1471">
                        <c:v>588.60400000000004</c:v>
                      </c:pt>
                      <c:pt idx="1472">
                        <c:v>589.005</c:v>
                      </c:pt>
                      <c:pt idx="1473">
                        <c:v>589.40499999999997</c:v>
                      </c:pt>
                      <c:pt idx="1474">
                        <c:v>589.80499999999995</c:v>
                      </c:pt>
                      <c:pt idx="1475">
                        <c:v>590.20500000000004</c:v>
                      </c:pt>
                      <c:pt idx="1476">
                        <c:v>590.60500000000002</c:v>
                      </c:pt>
                      <c:pt idx="1477">
                        <c:v>591.005</c:v>
                      </c:pt>
                      <c:pt idx="1478">
                        <c:v>591.40499999999997</c:v>
                      </c:pt>
                      <c:pt idx="1479">
                        <c:v>591.80499999999995</c:v>
                      </c:pt>
                      <c:pt idx="1480">
                        <c:v>592.20500000000004</c:v>
                      </c:pt>
                      <c:pt idx="1481">
                        <c:v>592.60500000000002</c:v>
                      </c:pt>
                      <c:pt idx="1482">
                        <c:v>593.00599999999997</c:v>
                      </c:pt>
                      <c:pt idx="1483">
                        <c:v>593.40599999999995</c:v>
                      </c:pt>
                      <c:pt idx="1484">
                        <c:v>593.80600000000004</c:v>
                      </c:pt>
                      <c:pt idx="1485">
                        <c:v>594.20600000000002</c:v>
                      </c:pt>
                      <c:pt idx="1486">
                        <c:v>594.60599999999999</c:v>
                      </c:pt>
                      <c:pt idx="1487">
                        <c:v>595.00599999999997</c:v>
                      </c:pt>
                      <c:pt idx="1488">
                        <c:v>595.40599999999995</c:v>
                      </c:pt>
                      <c:pt idx="1489">
                        <c:v>595.80600000000004</c:v>
                      </c:pt>
                      <c:pt idx="1490">
                        <c:v>596.20600000000002</c:v>
                      </c:pt>
                      <c:pt idx="1491">
                        <c:v>596.60599999999999</c:v>
                      </c:pt>
                      <c:pt idx="1492">
                        <c:v>597.00699999999995</c:v>
                      </c:pt>
                      <c:pt idx="1493">
                        <c:v>597.40700000000004</c:v>
                      </c:pt>
                      <c:pt idx="1494">
                        <c:v>597.80700000000002</c:v>
                      </c:pt>
                      <c:pt idx="1495">
                        <c:v>598.20699999999999</c:v>
                      </c:pt>
                      <c:pt idx="1496">
                        <c:v>598.60699999999997</c:v>
                      </c:pt>
                      <c:pt idx="1497">
                        <c:v>599.00699999999995</c:v>
                      </c:pt>
                      <c:pt idx="1498">
                        <c:v>599.40700000000004</c:v>
                      </c:pt>
                      <c:pt idx="1499">
                        <c:v>599.80700000000002</c:v>
                      </c:pt>
                      <c:pt idx="1500">
                        <c:v>600.20699999999999</c:v>
                      </c:pt>
                      <c:pt idx="1501">
                        <c:v>600.60699999999997</c:v>
                      </c:pt>
                      <c:pt idx="1502">
                        <c:v>601.00800000000004</c:v>
                      </c:pt>
                      <c:pt idx="1503">
                        <c:v>601.40800000000002</c:v>
                      </c:pt>
                      <c:pt idx="1504">
                        <c:v>601.80799999999999</c:v>
                      </c:pt>
                      <c:pt idx="1505">
                        <c:v>602.20799999999997</c:v>
                      </c:pt>
                      <c:pt idx="1506">
                        <c:v>602.60799999999995</c:v>
                      </c:pt>
                      <c:pt idx="1507">
                        <c:v>603.00800000000004</c:v>
                      </c:pt>
                      <c:pt idx="1508">
                        <c:v>603.40800000000002</c:v>
                      </c:pt>
                      <c:pt idx="1509">
                        <c:v>603.80799999999999</c:v>
                      </c:pt>
                      <c:pt idx="1510">
                        <c:v>604.20799999999997</c:v>
                      </c:pt>
                      <c:pt idx="1511">
                        <c:v>604.60799999999995</c:v>
                      </c:pt>
                      <c:pt idx="1512">
                        <c:v>605.01099999999997</c:v>
                      </c:pt>
                      <c:pt idx="1513">
                        <c:v>605.41099999999994</c:v>
                      </c:pt>
                      <c:pt idx="1514">
                        <c:v>605.81100000000004</c:v>
                      </c:pt>
                      <c:pt idx="1515">
                        <c:v>606.21100000000001</c:v>
                      </c:pt>
                      <c:pt idx="1516">
                        <c:v>606.61099999999999</c:v>
                      </c:pt>
                      <c:pt idx="1517">
                        <c:v>607.01099999999997</c:v>
                      </c:pt>
                      <c:pt idx="1518">
                        <c:v>607.41099999999994</c:v>
                      </c:pt>
                      <c:pt idx="1519">
                        <c:v>607.81100000000004</c:v>
                      </c:pt>
                      <c:pt idx="1520">
                        <c:v>608.21100000000001</c:v>
                      </c:pt>
                      <c:pt idx="1521">
                        <c:v>608.61099999999999</c:v>
                      </c:pt>
                      <c:pt idx="1522">
                        <c:v>609.01199999999994</c:v>
                      </c:pt>
                      <c:pt idx="1523">
                        <c:v>609.41200000000003</c:v>
                      </c:pt>
                      <c:pt idx="1524">
                        <c:v>609.81200000000001</c:v>
                      </c:pt>
                      <c:pt idx="1525">
                        <c:v>610.21199999999999</c:v>
                      </c:pt>
                      <c:pt idx="1526">
                        <c:v>610.61199999999997</c:v>
                      </c:pt>
                      <c:pt idx="1527">
                        <c:v>611.01199999999994</c:v>
                      </c:pt>
                      <c:pt idx="1528">
                        <c:v>611.41200000000003</c:v>
                      </c:pt>
                      <c:pt idx="1529">
                        <c:v>611.81200000000001</c:v>
                      </c:pt>
                      <c:pt idx="1530">
                        <c:v>612.21199999999999</c:v>
                      </c:pt>
                      <c:pt idx="1531">
                        <c:v>612.61199999999997</c:v>
                      </c:pt>
                      <c:pt idx="1532">
                        <c:v>613.01300000000003</c:v>
                      </c:pt>
                      <c:pt idx="1533">
                        <c:v>613.41300000000001</c:v>
                      </c:pt>
                      <c:pt idx="1534">
                        <c:v>613.81299999999999</c:v>
                      </c:pt>
                      <c:pt idx="1535">
                        <c:v>614.21299999999997</c:v>
                      </c:pt>
                      <c:pt idx="1536">
                        <c:v>614.61300000000006</c:v>
                      </c:pt>
                      <c:pt idx="1537">
                        <c:v>615.01300000000003</c:v>
                      </c:pt>
                      <c:pt idx="1538">
                        <c:v>615.41300000000001</c:v>
                      </c:pt>
                      <c:pt idx="1539">
                        <c:v>615.81299999999999</c:v>
                      </c:pt>
                      <c:pt idx="1540">
                        <c:v>616.21299999999997</c:v>
                      </c:pt>
                      <c:pt idx="1541">
                        <c:v>616.61300000000006</c:v>
                      </c:pt>
                      <c:pt idx="1542">
                        <c:v>617.01400000000001</c:v>
                      </c:pt>
                      <c:pt idx="1543">
                        <c:v>617.41399999999999</c:v>
                      </c:pt>
                      <c:pt idx="1544">
                        <c:v>617.81399999999996</c:v>
                      </c:pt>
                      <c:pt idx="1545">
                        <c:v>618.21400000000006</c:v>
                      </c:pt>
                      <c:pt idx="1546">
                        <c:v>618.61400000000003</c:v>
                      </c:pt>
                      <c:pt idx="1547">
                        <c:v>619.01400000000001</c:v>
                      </c:pt>
                      <c:pt idx="1548">
                        <c:v>619.41399999999999</c:v>
                      </c:pt>
                      <c:pt idx="1549">
                        <c:v>619.81399999999996</c:v>
                      </c:pt>
                      <c:pt idx="1550">
                        <c:v>620.21400000000006</c:v>
                      </c:pt>
                      <c:pt idx="1551">
                        <c:v>620.61400000000003</c:v>
                      </c:pt>
                      <c:pt idx="1552">
                        <c:v>621.01499999999999</c:v>
                      </c:pt>
                      <c:pt idx="1553">
                        <c:v>621.41499999999996</c:v>
                      </c:pt>
                      <c:pt idx="1554">
                        <c:v>621.81500000000005</c:v>
                      </c:pt>
                      <c:pt idx="1555">
                        <c:v>622.21500000000003</c:v>
                      </c:pt>
                      <c:pt idx="1556">
                        <c:v>622.61500000000001</c:v>
                      </c:pt>
                      <c:pt idx="1557">
                        <c:v>623.01499999999999</c:v>
                      </c:pt>
                      <c:pt idx="1558">
                        <c:v>623.41499999999996</c:v>
                      </c:pt>
                      <c:pt idx="1559">
                        <c:v>623.81500000000005</c:v>
                      </c:pt>
                      <c:pt idx="1560">
                        <c:v>624.21500000000003</c:v>
                      </c:pt>
                      <c:pt idx="1561">
                        <c:v>624.61500000000001</c:v>
                      </c:pt>
                      <c:pt idx="1562">
                        <c:v>625.01599999999996</c:v>
                      </c:pt>
                      <c:pt idx="1563">
                        <c:v>625.41600000000005</c:v>
                      </c:pt>
                      <c:pt idx="1564">
                        <c:v>625.81600000000003</c:v>
                      </c:pt>
                      <c:pt idx="1565">
                        <c:v>626.21600000000001</c:v>
                      </c:pt>
                      <c:pt idx="1566">
                        <c:v>626.61599999999999</c:v>
                      </c:pt>
                      <c:pt idx="1567">
                        <c:v>627.01599999999996</c:v>
                      </c:pt>
                      <c:pt idx="1568">
                        <c:v>627.41600000000005</c:v>
                      </c:pt>
                      <c:pt idx="1569">
                        <c:v>627.81600000000003</c:v>
                      </c:pt>
                      <c:pt idx="1570">
                        <c:v>628.21600000000001</c:v>
                      </c:pt>
                      <c:pt idx="1571">
                        <c:v>628.61599999999999</c:v>
                      </c:pt>
                      <c:pt idx="1572">
                        <c:v>629.01700000000005</c:v>
                      </c:pt>
                      <c:pt idx="1573">
                        <c:v>629.41700000000003</c:v>
                      </c:pt>
                      <c:pt idx="1574">
                        <c:v>629.81700000000001</c:v>
                      </c:pt>
                      <c:pt idx="1575">
                        <c:v>630.21699999999998</c:v>
                      </c:pt>
                      <c:pt idx="1576">
                        <c:v>630.61699999999996</c:v>
                      </c:pt>
                      <c:pt idx="1577">
                        <c:v>631.01700000000005</c:v>
                      </c:pt>
                      <c:pt idx="1578">
                        <c:v>631.41700000000003</c:v>
                      </c:pt>
                      <c:pt idx="1579">
                        <c:v>631.81700000000001</c:v>
                      </c:pt>
                      <c:pt idx="1580">
                        <c:v>632.21699999999998</c:v>
                      </c:pt>
                      <c:pt idx="1581">
                        <c:v>632.61699999999996</c:v>
                      </c:pt>
                      <c:pt idx="1582">
                        <c:v>633.01800000000003</c:v>
                      </c:pt>
                      <c:pt idx="1583">
                        <c:v>633.41800000000001</c:v>
                      </c:pt>
                      <c:pt idx="1584">
                        <c:v>633.81799999999998</c:v>
                      </c:pt>
                      <c:pt idx="1585">
                        <c:v>634.21799999999996</c:v>
                      </c:pt>
                      <c:pt idx="1586">
                        <c:v>634.61800000000005</c:v>
                      </c:pt>
                      <c:pt idx="1587">
                        <c:v>635.01800000000003</c:v>
                      </c:pt>
                      <c:pt idx="1588">
                        <c:v>635.41800000000001</c:v>
                      </c:pt>
                      <c:pt idx="1589">
                        <c:v>635.81799999999998</c:v>
                      </c:pt>
                      <c:pt idx="1590">
                        <c:v>636.21799999999996</c:v>
                      </c:pt>
                      <c:pt idx="1591">
                        <c:v>636.61800000000005</c:v>
                      </c:pt>
                      <c:pt idx="1592">
                        <c:v>637.02099999999996</c:v>
                      </c:pt>
                      <c:pt idx="1593">
                        <c:v>637.42100000000005</c:v>
                      </c:pt>
                      <c:pt idx="1594">
                        <c:v>637.82100000000003</c:v>
                      </c:pt>
                      <c:pt idx="1595">
                        <c:v>638.221</c:v>
                      </c:pt>
                      <c:pt idx="1596">
                        <c:v>638.62099999999998</c:v>
                      </c:pt>
                      <c:pt idx="1597">
                        <c:v>639.02099999999996</c:v>
                      </c:pt>
                      <c:pt idx="1598">
                        <c:v>639.42100000000005</c:v>
                      </c:pt>
                      <c:pt idx="1599">
                        <c:v>639.82100000000003</c:v>
                      </c:pt>
                      <c:pt idx="1600">
                        <c:v>640.221</c:v>
                      </c:pt>
                      <c:pt idx="1601">
                        <c:v>640.62099999999998</c:v>
                      </c:pt>
                      <c:pt idx="1602">
                        <c:v>641.02300000000002</c:v>
                      </c:pt>
                      <c:pt idx="1603">
                        <c:v>641.42200000000003</c:v>
                      </c:pt>
                      <c:pt idx="1604">
                        <c:v>641.82299999999998</c:v>
                      </c:pt>
                      <c:pt idx="1605">
                        <c:v>642.22199999999998</c:v>
                      </c:pt>
                      <c:pt idx="1606">
                        <c:v>642.62199999999996</c:v>
                      </c:pt>
                      <c:pt idx="1607">
                        <c:v>643.02300000000002</c:v>
                      </c:pt>
                      <c:pt idx="1608">
                        <c:v>643.42200000000003</c:v>
                      </c:pt>
                      <c:pt idx="1609">
                        <c:v>643.82299999999998</c:v>
                      </c:pt>
                      <c:pt idx="1610">
                        <c:v>644.22199999999998</c:v>
                      </c:pt>
                      <c:pt idx="1611">
                        <c:v>644.62199999999996</c:v>
                      </c:pt>
                      <c:pt idx="1612">
                        <c:v>645.024</c:v>
                      </c:pt>
                      <c:pt idx="1613">
                        <c:v>645.42399999999998</c:v>
                      </c:pt>
                      <c:pt idx="1614">
                        <c:v>645.82299999999998</c:v>
                      </c:pt>
                      <c:pt idx="1615">
                        <c:v>646.22400000000005</c:v>
                      </c:pt>
                      <c:pt idx="1616">
                        <c:v>646.62300000000005</c:v>
                      </c:pt>
                      <c:pt idx="1617">
                        <c:v>647.02300000000002</c:v>
                      </c:pt>
                      <c:pt idx="1618">
                        <c:v>647.42399999999998</c:v>
                      </c:pt>
                      <c:pt idx="1619">
                        <c:v>647.82299999999998</c:v>
                      </c:pt>
                      <c:pt idx="1620">
                        <c:v>648.22400000000005</c:v>
                      </c:pt>
                      <c:pt idx="1621">
                        <c:v>648.62300000000005</c:v>
                      </c:pt>
                      <c:pt idx="1622">
                        <c:v>649.02499999999998</c:v>
                      </c:pt>
                      <c:pt idx="1623">
                        <c:v>649.42499999999995</c:v>
                      </c:pt>
                      <c:pt idx="1624">
                        <c:v>649.82500000000005</c:v>
                      </c:pt>
                      <c:pt idx="1625">
                        <c:v>650.22500000000002</c:v>
                      </c:pt>
                      <c:pt idx="1626">
                        <c:v>650.625</c:v>
                      </c:pt>
                      <c:pt idx="1627">
                        <c:v>651.02499999999998</c:v>
                      </c:pt>
                      <c:pt idx="1628">
                        <c:v>651.42499999999995</c:v>
                      </c:pt>
                      <c:pt idx="1629">
                        <c:v>651.82500000000005</c:v>
                      </c:pt>
                      <c:pt idx="1630">
                        <c:v>652.22500000000002</c:v>
                      </c:pt>
                      <c:pt idx="1631">
                        <c:v>652.625</c:v>
                      </c:pt>
                      <c:pt idx="1632">
                        <c:v>653.02599999999995</c:v>
                      </c:pt>
                      <c:pt idx="1633">
                        <c:v>653.42600000000004</c:v>
                      </c:pt>
                      <c:pt idx="1634">
                        <c:v>653.82600000000002</c:v>
                      </c:pt>
                      <c:pt idx="1635">
                        <c:v>654.226</c:v>
                      </c:pt>
                      <c:pt idx="1636">
                        <c:v>654.62599999999998</c:v>
                      </c:pt>
                      <c:pt idx="1637">
                        <c:v>655.02599999999995</c:v>
                      </c:pt>
                      <c:pt idx="1638">
                        <c:v>655.42600000000004</c:v>
                      </c:pt>
                      <c:pt idx="1639">
                        <c:v>655.82600000000002</c:v>
                      </c:pt>
                      <c:pt idx="1640">
                        <c:v>656.226</c:v>
                      </c:pt>
                      <c:pt idx="1641">
                        <c:v>656.62599999999998</c:v>
                      </c:pt>
                      <c:pt idx="1642">
                        <c:v>657.02700000000004</c:v>
                      </c:pt>
                      <c:pt idx="1643">
                        <c:v>657.42700000000002</c:v>
                      </c:pt>
                      <c:pt idx="1644">
                        <c:v>657.827</c:v>
                      </c:pt>
                      <c:pt idx="1645">
                        <c:v>658.22699999999998</c:v>
                      </c:pt>
                      <c:pt idx="1646">
                        <c:v>658.62699999999995</c:v>
                      </c:pt>
                      <c:pt idx="1647">
                        <c:v>659.02700000000004</c:v>
                      </c:pt>
                      <c:pt idx="1648">
                        <c:v>659.42700000000002</c:v>
                      </c:pt>
                      <c:pt idx="1649">
                        <c:v>659.827</c:v>
                      </c:pt>
                      <c:pt idx="1650">
                        <c:v>660.22699999999998</c:v>
                      </c:pt>
                      <c:pt idx="1651">
                        <c:v>660.62699999999995</c:v>
                      </c:pt>
                      <c:pt idx="1652">
                        <c:v>661.02800000000002</c:v>
                      </c:pt>
                      <c:pt idx="1653">
                        <c:v>661.428</c:v>
                      </c:pt>
                      <c:pt idx="1654">
                        <c:v>661.82799999999997</c:v>
                      </c:pt>
                      <c:pt idx="1655">
                        <c:v>662.22799999999995</c:v>
                      </c:pt>
                      <c:pt idx="1656">
                        <c:v>662.62800000000004</c:v>
                      </c:pt>
                      <c:pt idx="1657">
                        <c:v>663.02800000000002</c:v>
                      </c:pt>
                      <c:pt idx="1658">
                        <c:v>663.428</c:v>
                      </c:pt>
                      <c:pt idx="1659">
                        <c:v>663.82799999999997</c:v>
                      </c:pt>
                      <c:pt idx="1660">
                        <c:v>664.22799999999995</c:v>
                      </c:pt>
                      <c:pt idx="1661">
                        <c:v>664.62800000000004</c:v>
                      </c:pt>
                      <c:pt idx="1662">
                        <c:v>665.029</c:v>
                      </c:pt>
                      <c:pt idx="1663">
                        <c:v>665.42899999999997</c:v>
                      </c:pt>
                      <c:pt idx="1664">
                        <c:v>665.82899999999995</c:v>
                      </c:pt>
                      <c:pt idx="1665">
                        <c:v>666.22900000000004</c:v>
                      </c:pt>
                      <c:pt idx="1666">
                        <c:v>666.62900000000002</c:v>
                      </c:pt>
                      <c:pt idx="1667">
                        <c:v>667.029</c:v>
                      </c:pt>
                      <c:pt idx="1668">
                        <c:v>667.42899999999997</c:v>
                      </c:pt>
                      <c:pt idx="1669">
                        <c:v>667.82899999999995</c:v>
                      </c:pt>
                      <c:pt idx="1670">
                        <c:v>668.22900000000004</c:v>
                      </c:pt>
                      <c:pt idx="1671">
                        <c:v>668.62900000000002</c:v>
                      </c:pt>
                      <c:pt idx="1672">
                        <c:v>669.03</c:v>
                      </c:pt>
                      <c:pt idx="1673">
                        <c:v>669.43</c:v>
                      </c:pt>
                      <c:pt idx="1674">
                        <c:v>669.83</c:v>
                      </c:pt>
                      <c:pt idx="1675">
                        <c:v>670.23</c:v>
                      </c:pt>
                      <c:pt idx="1676">
                        <c:v>670.63</c:v>
                      </c:pt>
                      <c:pt idx="1677">
                        <c:v>671.03</c:v>
                      </c:pt>
                      <c:pt idx="1678">
                        <c:v>671.43</c:v>
                      </c:pt>
                      <c:pt idx="1679">
                        <c:v>671.83</c:v>
                      </c:pt>
                      <c:pt idx="1680">
                        <c:v>672.23</c:v>
                      </c:pt>
                      <c:pt idx="1681">
                        <c:v>672.63</c:v>
                      </c:pt>
                      <c:pt idx="1682">
                        <c:v>673.03099999999995</c:v>
                      </c:pt>
                      <c:pt idx="1683">
                        <c:v>673.43100000000004</c:v>
                      </c:pt>
                      <c:pt idx="1684">
                        <c:v>673.83100000000002</c:v>
                      </c:pt>
                      <c:pt idx="1685">
                        <c:v>674.23099999999999</c:v>
                      </c:pt>
                      <c:pt idx="1686">
                        <c:v>674.63099999999997</c:v>
                      </c:pt>
                      <c:pt idx="1687">
                        <c:v>675.03099999999995</c:v>
                      </c:pt>
                      <c:pt idx="1688">
                        <c:v>675.43100000000004</c:v>
                      </c:pt>
                      <c:pt idx="1689">
                        <c:v>675.83100000000002</c:v>
                      </c:pt>
                      <c:pt idx="1690">
                        <c:v>676.23099999999999</c:v>
                      </c:pt>
                      <c:pt idx="1691">
                        <c:v>676.63099999999997</c:v>
                      </c:pt>
                      <c:pt idx="1692">
                        <c:v>677.03200000000004</c:v>
                      </c:pt>
                      <c:pt idx="1693">
                        <c:v>677.43200000000002</c:v>
                      </c:pt>
                      <c:pt idx="1694">
                        <c:v>677.83199999999999</c:v>
                      </c:pt>
                      <c:pt idx="1695">
                        <c:v>678.23199999999997</c:v>
                      </c:pt>
                      <c:pt idx="1696">
                        <c:v>678.63199999999995</c:v>
                      </c:pt>
                      <c:pt idx="1697">
                        <c:v>679.03200000000004</c:v>
                      </c:pt>
                      <c:pt idx="1698">
                        <c:v>679.43200000000002</c:v>
                      </c:pt>
                      <c:pt idx="1699">
                        <c:v>679.83199999999999</c:v>
                      </c:pt>
                      <c:pt idx="1700">
                        <c:v>680.23199999999997</c:v>
                      </c:pt>
                      <c:pt idx="1701">
                        <c:v>680.63199999999995</c:v>
                      </c:pt>
                      <c:pt idx="1702">
                        <c:v>681.03300000000002</c:v>
                      </c:pt>
                      <c:pt idx="1703">
                        <c:v>681.43299999999999</c:v>
                      </c:pt>
                      <c:pt idx="1704">
                        <c:v>681.83299999999997</c:v>
                      </c:pt>
                      <c:pt idx="1705">
                        <c:v>682.23299999999995</c:v>
                      </c:pt>
                      <c:pt idx="1706">
                        <c:v>682.63300000000004</c:v>
                      </c:pt>
                      <c:pt idx="1707">
                        <c:v>683.03300000000002</c:v>
                      </c:pt>
                      <c:pt idx="1708">
                        <c:v>683.43299999999999</c:v>
                      </c:pt>
                      <c:pt idx="1709">
                        <c:v>683.83299999999997</c:v>
                      </c:pt>
                      <c:pt idx="1710">
                        <c:v>684.23299999999995</c:v>
                      </c:pt>
                      <c:pt idx="1711">
                        <c:v>684.63300000000004</c:v>
                      </c:pt>
                      <c:pt idx="1712">
                        <c:v>685.03399999999999</c:v>
                      </c:pt>
                      <c:pt idx="1713">
                        <c:v>685.43399999999997</c:v>
                      </c:pt>
                      <c:pt idx="1714">
                        <c:v>685.83399999999995</c:v>
                      </c:pt>
                      <c:pt idx="1715">
                        <c:v>686.23400000000004</c:v>
                      </c:pt>
                      <c:pt idx="1716">
                        <c:v>686.63400000000001</c:v>
                      </c:pt>
                      <c:pt idx="1717">
                        <c:v>687.03399999999999</c:v>
                      </c:pt>
                      <c:pt idx="1718">
                        <c:v>687.43399999999997</c:v>
                      </c:pt>
                      <c:pt idx="1719">
                        <c:v>687.83399999999995</c:v>
                      </c:pt>
                      <c:pt idx="1720">
                        <c:v>688.23400000000004</c:v>
                      </c:pt>
                      <c:pt idx="1721">
                        <c:v>688.63400000000001</c:v>
                      </c:pt>
                      <c:pt idx="1722">
                        <c:v>689.03599999999994</c:v>
                      </c:pt>
                      <c:pt idx="1723">
                        <c:v>689.43499999999995</c:v>
                      </c:pt>
                      <c:pt idx="1724">
                        <c:v>689.83600000000001</c:v>
                      </c:pt>
                      <c:pt idx="1725">
                        <c:v>690.23500000000001</c:v>
                      </c:pt>
                      <c:pt idx="1726">
                        <c:v>690.63499999999999</c:v>
                      </c:pt>
                      <c:pt idx="1727">
                        <c:v>691.03599999999994</c:v>
                      </c:pt>
                      <c:pt idx="1728">
                        <c:v>691.43499999999995</c:v>
                      </c:pt>
                      <c:pt idx="1729">
                        <c:v>691.83600000000001</c:v>
                      </c:pt>
                      <c:pt idx="1730">
                        <c:v>692.23500000000001</c:v>
                      </c:pt>
                      <c:pt idx="1731">
                        <c:v>692.63499999999999</c:v>
                      </c:pt>
                      <c:pt idx="1732">
                        <c:v>693.03700000000003</c:v>
                      </c:pt>
                      <c:pt idx="1733">
                        <c:v>693.43700000000001</c:v>
                      </c:pt>
                      <c:pt idx="1734">
                        <c:v>693.83699999999999</c:v>
                      </c:pt>
                      <c:pt idx="1735">
                        <c:v>694.23699999999997</c:v>
                      </c:pt>
                      <c:pt idx="1736">
                        <c:v>694.63699999999994</c:v>
                      </c:pt>
                      <c:pt idx="1737">
                        <c:v>695.03700000000003</c:v>
                      </c:pt>
                      <c:pt idx="1738">
                        <c:v>695.43700000000001</c:v>
                      </c:pt>
                      <c:pt idx="1739">
                        <c:v>695.83699999999999</c:v>
                      </c:pt>
                      <c:pt idx="1740">
                        <c:v>696.23699999999997</c:v>
                      </c:pt>
                      <c:pt idx="1741">
                        <c:v>696.63699999999994</c:v>
                      </c:pt>
                      <c:pt idx="1742">
                        <c:v>697.03800000000001</c:v>
                      </c:pt>
                      <c:pt idx="1743">
                        <c:v>697.43799999999999</c:v>
                      </c:pt>
                      <c:pt idx="1744">
                        <c:v>697.83799999999997</c:v>
                      </c:pt>
                      <c:pt idx="1745">
                        <c:v>698.23800000000006</c:v>
                      </c:pt>
                      <c:pt idx="1746">
                        <c:v>698.63800000000003</c:v>
                      </c:pt>
                      <c:pt idx="1747">
                        <c:v>699.03800000000001</c:v>
                      </c:pt>
                      <c:pt idx="1748">
                        <c:v>699.43799999999999</c:v>
                      </c:pt>
                      <c:pt idx="1749">
                        <c:v>699.83799999999997</c:v>
                      </c:pt>
                      <c:pt idx="1750">
                        <c:v>700.23800000000006</c:v>
                      </c:pt>
                      <c:pt idx="1751">
                        <c:v>700.63800000000003</c:v>
                      </c:pt>
                      <c:pt idx="1752">
                        <c:v>701.03899999999999</c:v>
                      </c:pt>
                      <c:pt idx="1753">
                        <c:v>701.43899999999996</c:v>
                      </c:pt>
                      <c:pt idx="1754">
                        <c:v>701.83900000000006</c:v>
                      </c:pt>
                      <c:pt idx="1755">
                        <c:v>702.23900000000003</c:v>
                      </c:pt>
                      <c:pt idx="1756">
                        <c:v>702.63900000000001</c:v>
                      </c:pt>
                      <c:pt idx="1757">
                        <c:v>703.03899999999999</c:v>
                      </c:pt>
                      <c:pt idx="1758">
                        <c:v>703.43899999999996</c:v>
                      </c:pt>
                      <c:pt idx="1759">
                        <c:v>703.83900000000006</c:v>
                      </c:pt>
                      <c:pt idx="1760">
                        <c:v>704.23900000000003</c:v>
                      </c:pt>
                      <c:pt idx="1761">
                        <c:v>704.63900000000001</c:v>
                      </c:pt>
                      <c:pt idx="1762">
                        <c:v>705.04200000000003</c:v>
                      </c:pt>
                      <c:pt idx="1763">
                        <c:v>705.44200000000001</c:v>
                      </c:pt>
                      <c:pt idx="1764">
                        <c:v>705.84199999999998</c:v>
                      </c:pt>
                      <c:pt idx="1765">
                        <c:v>706.24199999999996</c:v>
                      </c:pt>
                      <c:pt idx="1766">
                        <c:v>706.64200000000005</c:v>
                      </c:pt>
                      <c:pt idx="1767">
                        <c:v>707.04200000000003</c:v>
                      </c:pt>
                      <c:pt idx="1768">
                        <c:v>707.44200000000001</c:v>
                      </c:pt>
                      <c:pt idx="1769">
                        <c:v>707.84199999999998</c:v>
                      </c:pt>
                      <c:pt idx="1770">
                        <c:v>708.24199999999996</c:v>
                      </c:pt>
                      <c:pt idx="1771">
                        <c:v>708.64200000000005</c:v>
                      </c:pt>
                      <c:pt idx="1772">
                        <c:v>709.04300000000001</c:v>
                      </c:pt>
                      <c:pt idx="1773">
                        <c:v>709.44299999999998</c:v>
                      </c:pt>
                      <c:pt idx="1774">
                        <c:v>709.84299999999996</c:v>
                      </c:pt>
                      <c:pt idx="1775">
                        <c:v>710.24300000000005</c:v>
                      </c:pt>
                      <c:pt idx="1776">
                        <c:v>710.64300000000003</c:v>
                      </c:pt>
                      <c:pt idx="1777">
                        <c:v>711.04300000000001</c:v>
                      </c:pt>
                      <c:pt idx="1778">
                        <c:v>711.44299999999998</c:v>
                      </c:pt>
                      <c:pt idx="1779">
                        <c:v>711.84299999999996</c:v>
                      </c:pt>
                      <c:pt idx="1780">
                        <c:v>712.24300000000005</c:v>
                      </c:pt>
                      <c:pt idx="1781">
                        <c:v>712.64300000000003</c:v>
                      </c:pt>
                      <c:pt idx="1782">
                        <c:v>713.04399999999998</c:v>
                      </c:pt>
                      <c:pt idx="1783">
                        <c:v>713.44399999999996</c:v>
                      </c:pt>
                      <c:pt idx="1784">
                        <c:v>713.84400000000005</c:v>
                      </c:pt>
                      <c:pt idx="1785">
                        <c:v>714.24400000000003</c:v>
                      </c:pt>
                      <c:pt idx="1786">
                        <c:v>714.64400000000001</c:v>
                      </c:pt>
                      <c:pt idx="1787">
                        <c:v>715.04399999999998</c:v>
                      </c:pt>
                      <c:pt idx="1788">
                        <c:v>715.44399999999996</c:v>
                      </c:pt>
                      <c:pt idx="1789">
                        <c:v>715.84400000000005</c:v>
                      </c:pt>
                      <c:pt idx="1790">
                        <c:v>716.24400000000003</c:v>
                      </c:pt>
                      <c:pt idx="1791">
                        <c:v>716.64400000000001</c:v>
                      </c:pt>
                      <c:pt idx="1792">
                        <c:v>717.04499999999996</c:v>
                      </c:pt>
                      <c:pt idx="1793">
                        <c:v>717.44500000000005</c:v>
                      </c:pt>
                      <c:pt idx="1794">
                        <c:v>717.84500000000003</c:v>
                      </c:pt>
                      <c:pt idx="1795">
                        <c:v>718.245</c:v>
                      </c:pt>
                      <c:pt idx="1796">
                        <c:v>718.64499999999998</c:v>
                      </c:pt>
                      <c:pt idx="1797">
                        <c:v>719.04499999999996</c:v>
                      </c:pt>
                      <c:pt idx="1798">
                        <c:v>719.44500000000005</c:v>
                      </c:pt>
                      <c:pt idx="1799">
                        <c:v>719.84500000000003</c:v>
                      </c:pt>
                      <c:pt idx="1800">
                        <c:v>720.245</c:v>
                      </c:pt>
                      <c:pt idx="1801">
                        <c:v>720.64499999999998</c:v>
                      </c:pt>
                      <c:pt idx="1802">
                        <c:v>721.04600000000005</c:v>
                      </c:pt>
                      <c:pt idx="1803">
                        <c:v>721.44600000000003</c:v>
                      </c:pt>
                      <c:pt idx="1804">
                        <c:v>721.846</c:v>
                      </c:pt>
                      <c:pt idx="1805">
                        <c:v>722.24599999999998</c:v>
                      </c:pt>
                      <c:pt idx="1806">
                        <c:v>722.64599999999996</c:v>
                      </c:pt>
                      <c:pt idx="1807">
                        <c:v>723.04600000000005</c:v>
                      </c:pt>
                      <c:pt idx="1808">
                        <c:v>723.44600000000003</c:v>
                      </c:pt>
                      <c:pt idx="1809">
                        <c:v>723.846</c:v>
                      </c:pt>
                      <c:pt idx="1810">
                        <c:v>724.24599999999998</c:v>
                      </c:pt>
                      <c:pt idx="1811">
                        <c:v>724.64599999999996</c:v>
                      </c:pt>
                      <c:pt idx="1812">
                        <c:v>725.04700000000003</c:v>
                      </c:pt>
                      <c:pt idx="1813">
                        <c:v>725.447</c:v>
                      </c:pt>
                      <c:pt idx="1814">
                        <c:v>725.84699999999998</c:v>
                      </c:pt>
                      <c:pt idx="1815">
                        <c:v>726.24699999999996</c:v>
                      </c:pt>
                      <c:pt idx="1816">
                        <c:v>726.64700000000005</c:v>
                      </c:pt>
                      <c:pt idx="1817">
                        <c:v>727.04700000000003</c:v>
                      </c:pt>
                      <c:pt idx="1818">
                        <c:v>727.447</c:v>
                      </c:pt>
                      <c:pt idx="1819">
                        <c:v>727.84699999999998</c:v>
                      </c:pt>
                      <c:pt idx="1820">
                        <c:v>728.24699999999996</c:v>
                      </c:pt>
                      <c:pt idx="1821">
                        <c:v>728.64700000000005</c:v>
                      </c:pt>
                      <c:pt idx="1822">
                        <c:v>729.048</c:v>
                      </c:pt>
                      <c:pt idx="1823">
                        <c:v>729.44799999999998</c:v>
                      </c:pt>
                      <c:pt idx="1824">
                        <c:v>729.84799999999996</c:v>
                      </c:pt>
                      <c:pt idx="1825">
                        <c:v>730.24800000000005</c:v>
                      </c:pt>
                      <c:pt idx="1826">
                        <c:v>730.64800000000002</c:v>
                      </c:pt>
                      <c:pt idx="1827">
                        <c:v>731.048</c:v>
                      </c:pt>
                      <c:pt idx="1828">
                        <c:v>731.44799999999998</c:v>
                      </c:pt>
                      <c:pt idx="1829">
                        <c:v>731.84799999999996</c:v>
                      </c:pt>
                      <c:pt idx="1830">
                        <c:v>732.24800000000005</c:v>
                      </c:pt>
                      <c:pt idx="1831">
                        <c:v>732.64800000000002</c:v>
                      </c:pt>
                      <c:pt idx="1832">
                        <c:v>733.04899999999998</c:v>
                      </c:pt>
                      <c:pt idx="1833">
                        <c:v>733.44899999999996</c:v>
                      </c:pt>
                      <c:pt idx="1834">
                        <c:v>733.84900000000005</c:v>
                      </c:pt>
                      <c:pt idx="1835">
                        <c:v>734.24900000000002</c:v>
                      </c:pt>
                      <c:pt idx="1836">
                        <c:v>734.649</c:v>
                      </c:pt>
                      <c:pt idx="1837">
                        <c:v>735.04899999999998</c:v>
                      </c:pt>
                      <c:pt idx="1838">
                        <c:v>735.44899999999996</c:v>
                      </c:pt>
                      <c:pt idx="1839">
                        <c:v>735.84900000000005</c:v>
                      </c:pt>
                      <c:pt idx="1840">
                        <c:v>736.24900000000002</c:v>
                      </c:pt>
                      <c:pt idx="1841">
                        <c:v>736.649</c:v>
                      </c:pt>
                      <c:pt idx="1842">
                        <c:v>737.05200000000002</c:v>
                      </c:pt>
                      <c:pt idx="1843">
                        <c:v>737.452</c:v>
                      </c:pt>
                      <c:pt idx="1844">
                        <c:v>737.85199999999998</c:v>
                      </c:pt>
                      <c:pt idx="1845">
                        <c:v>738.25199999999995</c:v>
                      </c:pt>
                      <c:pt idx="1846">
                        <c:v>738.65200000000004</c:v>
                      </c:pt>
                      <c:pt idx="1847">
                        <c:v>739.05200000000002</c:v>
                      </c:pt>
                      <c:pt idx="1848">
                        <c:v>739.452</c:v>
                      </c:pt>
                      <c:pt idx="1849">
                        <c:v>739.85199999999998</c:v>
                      </c:pt>
                      <c:pt idx="1850">
                        <c:v>740.25199999999995</c:v>
                      </c:pt>
                      <c:pt idx="1851">
                        <c:v>740.65200000000004</c:v>
                      </c:pt>
                      <c:pt idx="1852">
                        <c:v>741.05399999999997</c:v>
                      </c:pt>
                      <c:pt idx="1853">
                        <c:v>741.45299999999997</c:v>
                      </c:pt>
                      <c:pt idx="1854">
                        <c:v>741.85400000000004</c:v>
                      </c:pt>
                      <c:pt idx="1855">
                        <c:v>742.25300000000004</c:v>
                      </c:pt>
                      <c:pt idx="1856">
                        <c:v>742.654</c:v>
                      </c:pt>
                      <c:pt idx="1857">
                        <c:v>743.05399999999997</c:v>
                      </c:pt>
                      <c:pt idx="1858">
                        <c:v>743.45299999999997</c:v>
                      </c:pt>
                      <c:pt idx="1859">
                        <c:v>743.85400000000004</c:v>
                      </c:pt>
                      <c:pt idx="1860">
                        <c:v>744.25300000000004</c:v>
                      </c:pt>
                      <c:pt idx="1861">
                        <c:v>744.654</c:v>
                      </c:pt>
                      <c:pt idx="1862">
                        <c:v>745.05499999999995</c:v>
                      </c:pt>
                      <c:pt idx="1863">
                        <c:v>745.45500000000004</c:v>
                      </c:pt>
                      <c:pt idx="1864">
                        <c:v>745.85500000000002</c:v>
                      </c:pt>
                      <c:pt idx="1865">
                        <c:v>746.255</c:v>
                      </c:pt>
                      <c:pt idx="1866">
                        <c:v>746.65499999999997</c:v>
                      </c:pt>
                      <c:pt idx="1867">
                        <c:v>747.05499999999995</c:v>
                      </c:pt>
                      <c:pt idx="1868">
                        <c:v>747.45500000000004</c:v>
                      </c:pt>
                      <c:pt idx="1869">
                        <c:v>747.85500000000002</c:v>
                      </c:pt>
                      <c:pt idx="1870">
                        <c:v>748.255</c:v>
                      </c:pt>
                      <c:pt idx="1871">
                        <c:v>748.65499999999997</c:v>
                      </c:pt>
                      <c:pt idx="1872">
                        <c:v>749.05600000000004</c:v>
                      </c:pt>
                      <c:pt idx="1873">
                        <c:v>749.45600000000002</c:v>
                      </c:pt>
                      <c:pt idx="1874">
                        <c:v>749.85599999999999</c:v>
                      </c:pt>
                      <c:pt idx="1875">
                        <c:v>750.25599999999997</c:v>
                      </c:pt>
                      <c:pt idx="1876">
                        <c:v>750.65599999999995</c:v>
                      </c:pt>
                      <c:pt idx="1877">
                        <c:v>751.05600000000004</c:v>
                      </c:pt>
                      <c:pt idx="1878">
                        <c:v>751.45600000000002</c:v>
                      </c:pt>
                      <c:pt idx="1879">
                        <c:v>751.85599999999999</c:v>
                      </c:pt>
                      <c:pt idx="1880">
                        <c:v>752.25599999999997</c:v>
                      </c:pt>
                      <c:pt idx="1881">
                        <c:v>752.65599999999995</c:v>
                      </c:pt>
                      <c:pt idx="1882">
                        <c:v>753.05700000000002</c:v>
                      </c:pt>
                      <c:pt idx="1883">
                        <c:v>753.45699999999999</c:v>
                      </c:pt>
                      <c:pt idx="1884">
                        <c:v>753.85699999999997</c:v>
                      </c:pt>
                      <c:pt idx="1885">
                        <c:v>754.25699999999995</c:v>
                      </c:pt>
                      <c:pt idx="1886">
                        <c:v>754.65700000000004</c:v>
                      </c:pt>
                      <c:pt idx="1887">
                        <c:v>755.05700000000002</c:v>
                      </c:pt>
                      <c:pt idx="1888">
                        <c:v>755.45699999999999</c:v>
                      </c:pt>
                      <c:pt idx="1889">
                        <c:v>755.85699999999997</c:v>
                      </c:pt>
                      <c:pt idx="1890">
                        <c:v>756.25699999999995</c:v>
                      </c:pt>
                      <c:pt idx="1891">
                        <c:v>756.65700000000004</c:v>
                      </c:pt>
                      <c:pt idx="1892">
                        <c:v>757.05799999999999</c:v>
                      </c:pt>
                      <c:pt idx="1893">
                        <c:v>757.45799999999997</c:v>
                      </c:pt>
                      <c:pt idx="1894">
                        <c:v>757.85799999999995</c:v>
                      </c:pt>
                      <c:pt idx="1895">
                        <c:v>758.25800000000004</c:v>
                      </c:pt>
                      <c:pt idx="1896">
                        <c:v>758.65800000000002</c:v>
                      </c:pt>
                      <c:pt idx="1897">
                        <c:v>759.05799999999999</c:v>
                      </c:pt>
                      <c:pt idx="1898">
                        <c:v>759.45799999999997</c:v>
                      </c:pt>
                      <c:pt idx="1899">
                        <c:v>759.85799999999995</c:v>
                      </c:pt>
                      <c:pt idx="1900">
                        <c:v>760.25800000000004</c:v>
                      </c:pt>
                      <c:pt idx="1901">
                        <c:v>760.65800000000002</c:v>
                      </c:pt>
                      <c:pt idx="1902">
                        <c:v>761.05899999999997</c:v>
                      </c:pt>
                      <c:pt idx="1903">
                        <c:v>761.45899999999995</c:v>
                      </c:pt>
                      <c:pt idx="1904">
                        <c:v>761.85900000000004</c:v>
                      </c:pt>
                      <c:pt idx="1905">
                        <c:v>762.25900000000001</c:v>
                      </c:pt>
                      <c:pt idx="1906">
                        <c:v>762.65899999999999</c:v>
                      </c:pt>
                      <c:pt idx="1907">
                        <c:v>763.05899999999997</c:v>
                      </c:pt>
                      <c:pt idx="1908">
                        <c:v>763.45899999999995</c:v>
                      </c:pt>
                      <c:pt idx="1909">
                        <c:v>763.85900000000004</c:v>
                      </c:pt>
                      <c:pt idx="1910">
                        <c:v>764.25900000000001</c:v>
                      </c:pt>
                      <c:pt idx="1911">
                        <c:v>764.65899999999999</c:v>
                      </c:pt>
                      <c:pt idx="1912">
                        <c:v>765.06</c:v>
                      </c:pt>
                      <c:pt idx="1913">
                        <c:v>765.46</c:v>
                      </c:pt>
                      <c:pt idx="1914">
                        <c:v>765.86</c:v>
                      </c:pt>
                      <c:pt idx="1915">
                        <c:v>766.26</c:v>
                      </c:pt>
                      <c:pt idx="1916">
                        <c:v>766.66</c:v>
                      </c:pt>
                      <c:pt idx="1917">
                        <c:v>767.06</c:v>
                      </c:pt>
                      <c:pt idx="1918">
                        <c:v>767.46</c:v>
                      </c:pt>
                      <c:pt idx="1919">
                        <c:v>767.86</c:v>
                      </c:pt>
                      <c:pt idx="1920">
                        <c:v>768.26</c:v>
                      </c:pt>
                      <c:pt idx="1921">
                        <c:v>768.66</c:v>
                      </c:pt>
                      <c:pt idx="1922">
                        <c:v>769.06299999999999</c:v>
                      </c:pt>
                      <c:pt idx="1923">
                        <c:v>769.46299999999997</c:v>
                      </c:pt>
                      <c:pt idx="1924">
                        <c:v>769.86400000000003</c:v>
                      </c:pt>
                      <c:pt idx="1925">
                        <c:v>770.26300000000003</c:v>
                      </c:pt>
                      <c:pt idx="1926">
                        <c:v>770.66399999999999</c:v>
                      </c:pt>
                      <c:pt idx="1927">
                        <c:v>771.06299999999999</c:v>
                      </c:pt>
                      <c:pt idx="1928">
                        <c:v>771.46400000000006</c:v>
                      </c:pt>
                      <c:pt idx="1929">
                        <c:v>771.86400000000003</c:v>
                      </c:pt>
                      <c:pt idx="1930">
                        <c:v>772.26300000000003</c:v>
                      </c:pt>
                      <c:pt idx="1931">
                        <c:v>772.66399999999999</c:v>
                      </c:pt>
                      <c:pt idx="1932">
                        <c:v>773.06500000000005</c:v>
                      </c:pt>
                      <c:pt idx="1933">
                        <c:v>773.46400000000006</c:v>
                      </c:pt>
                      <c:pt idx="1934">
                        <c:v>773.86500000000001</c:v>
                      </c:pt>
                      <c:pt idx="1935">
                        <c:v>774.26499999999999</c:v>
                      </c:pt>
                      <c:pt idx="1936">
                        <c:v>774.66499999999996</c:v>
                      </c:pt>
                      <c:pt idx="1937">
                        <c:v>775.06500000000005</c:v>
                      </c:pt>
                      <c:pt idx="1938">
                        <c:v>775.46400000000006</c:v>
                      </c:pt>
                      <c:pt idx="1939">
                        <c:v>775.86500000000001</c:v>
                      </c:pt>
                      <c:pt idx="1940">
                        <c:v>776.26499999999999</c:v>
                      </c:pt>
                      <c:pt idx="1941">
                        <c:v>776.66499999999996</c:v>
                      </c:pt>
                      <c:pt idx="1942">
                        <c:v>777.06600000000003</c:v>
                      </c:pt>
                      <c:pt idx="1943">
                        <c:v>777.46600000000001</c:v>
                      </c:pt>
                      <c:pt idx="1944">
                        <c:v>777.86599999999999</c:v>
                      </c:pt>
                      <c:pt idx="1945">
                        <c:v>778.26599999999996</c:v>
                      </c:pt>
                      <c:pt idx="1946">
                        <c:v>778.66600000000005</c:v>
                      </c:pt>
                      <c:pt idx="1947">
                        <c:v>779.06600000000003</c:v>
                      </c:pt>
                      <c:pt idx="1948">
                        <c:v>779.46600000000001</c:v>
                      </c:pt>
                      <c:pt idx="1949">
                        <c:v>779.86599999999999</c:v>
                      </c:pt>
                      <c:pt idx="1950">
                        <c:v>780.26599999999996</c:v>
                      </c:pt>
                      <c:pt idx="1951">
                        <c:v>780.66600000000005</c:v>
                      </c:pt>
                      <c:pt idx="1952">
                        <c:v>781.06700000000001</c:v>
                      </c:pt>
                      <c:pt idx="1953">
                        <c:v>781.46699999999998</c:v>
                      </c:pt>
                      <c:pt idx="1954">
                        <c:v>781.86699999999996</c:v>
                      </c:pt>
                      <c:pt idx="1955">
                        <c:v>782.26700000000005</c:v>
                      </c:pt>
                      <c:pt idx="1956">
                        <c:v>782.66700000000003</c:v>
                      </c:pt>
                      <c:pt idx="1957">
                        <c:v>783.06700000000001</c:v>
                      </c:pt>
                      <c:pt idx="1958">
                        <c:v>783.46699999999998</c:v>
                      </c:pt>
                      <c:pt idx="1959">
                        <c:v>783.86699999999996</c:v>
                      </c:pt>
                      <c:pt idx="1960">
                        <c:v>784.26700000000005</c:v>
                      </c:pt>
                      <c:pt idx="1961">
                        <c:v>784.66700000000003</c:v>
                      </c:pt>
                      <c:pt idx="1962">
                        <c:v>785.06799999999998</c:v>
                      </c:pt>
                      <c:pt idx="1963">
                        <c:v>785.46799999999996</c:v>
                      </c:pt>
                      <c:pt idx="1964">
                        <c:v>785.86800000000005</c:v>
                      </c:pt>
                      <c:pt idx="1965">
                        <c:v>786.26800000000003</c:v>
                      </c:pt>
                      <c:pt idx="1966">
                        <c:v>786.66800000000001</c:v>
                      </c:pt>
                      <c:pt idx="1967">
                        <c:v>787.06799999999998</c:v>
                      </c:pt>
                      <c:pt idx="1968">
                        <c:v>787.46799999999996</c:v>
                      </c:pt>
                      <c:pt idx="1969">
                        <c:v>787.86800000000005</c:v>
                      </c:pt>
                      <c:pt idx="1970">
                        <c:v>788.26800000000003</c:v>
                      </c:pt>
                      <c:pt idx="1971">
                        <c:v>788.66800000000001</c:v>
                      </c:pt>
                      <c:pt idx="1972">
                        <c:v>789.06899999999996</c:v>
                      </c:pt>
                      <c:pt idx="1973">
                        <c:v>789.46900000000005</c:v>
                      </c:pt>
                      <c:pt idx="1974">
                        <c:v>789.86900000000003</c:v>
                      </c:pt>
                      <c:pt idx="1975">
                        <c:v>790.26900000000001</c:v>
                      </c:pt>
                      <c:pt idx="1976">
                        <c:v>790.66899999999998</c:v>
                      </c:pt>
                      <c:pt idx="1977">
                        <c:v>791.06899999999996</c:v>
                      </c:pt>
                      <c:pt idx="1978">
                        <c:v>791.46900000000005</c:v>
                      </c:pt>
                      <c:pt idx="1979">
                        <c:v>791.86900000000003</c:v>
                      </c:pt>
                      <c:pt idx="1980">
                        <c:v>792.26900000000001</c:v>
                      </c:pt>
                      <c:pt idx="1981">
                        <c:v>792.66899999999998</c:v>
                      </c:pt>
                      <c:pt idx="1982">
                        <c:v>793.07</c:v>
                      </c:pt>
                      <c:pt idx="1983">
                        <c:v>793.47</c:v>
                      </c:pt>
                      <c:pt idx="1984">
                        <c:v>793.87</c:v>
                      </c:pt>
                      <c:pt idx="1985">
                        <c:v>794.27</c:v>
                      </c:pt>
                      <c:pt idx="1986">
                        <c:v>794.67</c:v>
                      </c:pt>
                      <c:pt idx="1987">
                        <c:v>795.07</c:v>
                      </c:pt>
                      <c:pt idx="1988">
                        <c:v>795.47</c:v>
                      </c:pt>
                      <c:pt idx="1989">
                        <c:v>795.87</c:v>
                      </c:pt>
                      <c:pt idx="1990">
                        <c:v>796.27</c:v>
                      </c:pt>
                      <c:pt idx="1991">
                        <c:v>796.67</c:v>
                      </c:pt>
                      <c:pt idx="1992">
                        <c:v>797.07100000000003</c:v>
                      </c:pt>
                      <c:pt idx="1993">
                        <c:v>797.471</c:v>
                      </c:pt>
                      <c:pt idx="1994">
                        <c:v>797.87099999999998</c:v>
                      </c:pt>
                      <c:pt idx="1995">
                        <c:v>798.27099999999996</c:v>
                      </c:pt>
                      <c:pt idx="1996">
                        <c:v>798.67100000000005</c:v>
                      </c:pt>
                      <c:pt idx="1997">
                        <c:v>799.07100000000003</c:v>
                      </c:pt>
                      <c:pt idx="1998">
                        <c:v>799.471</c:v>
                      </c:pt>
                      <c:pt idx="1999">
                        <c:v>799.87099999999998</c:v>
                      </c:pt>
                      <c:pt idx="2000">
                        <c:v>800.27099999999996</c:v>
                      </c:pt>
                      <c:pt idx="2001">
                        <c:v>800.67100000000005</c:v>
                      </c:pt>
                      <c:pt idx="2002">
                        <c:v>801.07299999999998</c:v>
                      </c:pt>
                      <c:pt idx="2003">
                        <c:v>801.47299999999996</c:v>
                      </c:pt>
                      <c:pt idx="2004">
                        <c:v>801.87300000000005</c:v>
                      </c:pt>
                      <c:pt idx="2005">
                        <c:v>802.27300000000002</c:v>
                      </c:pt>
                      <c:pt idx="2006">
                        <c:v>802.673</c:v>
                      </c:pt>
                      <c:pt idx="2007">
                        <c:v>803.07299999999998</c:v>
                      </c:pt>
                      <c:pt idx="2008">
                        <c:v>803.47299999999996</c:v>
                      </c:pt>
                      <c:pt idx="2009">
                        <c:v>803.87300000000005</c:v>
                      </c:pt>
                      <c:pt idx="2010">
                        <c:v>804.27300000000002</c:v>
                      </c:pt>
                      <c:pt idx="2011">
                        <c:v>804.673</c:v>
                      </c:pt>
                      <c:pt idx="2012">
                        <c:v>805.07399999999996</c:v>
                      </c:pt>
                      <c:pt idx="2013">
                        <c:v>805.47400000000005</c:v>
                      </c:pt>
                      <c:pt idx="2014">
                        <c:v>805.87400000000002</c:v>
                      </c:pt>
                      <c:pt idx="2015">
                        <c:v>806.274</c:v>
                      </c:pt>
                      <c:pt idx="2016">
                        <c:v>806.67399999999998</c:v>
                      </c:pt>
                      <c:pt idx="2017">
                        <c:v>807.07399999999996</c:v>
                      </c:pt>
                      <c:pt idx="2018">
                        <c:v>807.47400000000005</c:v>
                      </c:pt>
                      <c:pt idx="2019">
                        <c:v>807.87400000000002</c:v>
                      </c:pt>
                      <c:pt idx="2020">
                        <c:v>808.274</c:v>
                      </c:pt>
                      <c:pt idx="2021">
                        <c:v>808.67399999999998</c:v>
                      </c:pt>
                      <c:pt idx="2022">
                        <c:v>809.07500000000005</c:v>
                      </c:pt>
                      <c:pt idx="2023">
                        <c:v>809.47500000000002</c:v>
                      </c:pt>
                      <c:pt idx="2024">
                        <c:v>809.875</c:v>
                      </c:pt>
                      <c:pt idx="2025">
                        <c:v>810.27499999999998</c:v>
                      </c:pt>
                      <c:pt idx="2026">
                        <c:v>810.67499999999995</c:v>
                      </c:pt>
                      <c:pt idx="2027">
                        <c:v>811.07500000000005</c:v>
                      </c:pt>
                      <c:pt idx="2028">
                        <c:v>811.47500000000002</c:v>
                      </c:pt>
                      <c:pt idx="2029">
                        <c:v>811.875</c:v>
                      </c:pt>
                      <c:pt idx="2030">
                        <c:v>812.27499999999998</c:v>
                      </c:pt>
                      <c:pt idx="2031">
                        <c:v>812.67499999999995</c:v>
                      </c:pt>
                      <c:pt idx="2032">
                        <c:v>813.07600000000002</c:v>
                      </c:pt>
                      <c:pt idx="2033">
                        <c:v>813.476</c:v>
                      </c:pt>
                      <c:pt idx="2034">
                        <c:v>813.87599999999998</c:v>
                      </c:pt>
                      <c:pt idx="2035">
                        <c:v>814.27599999999995</c:v>
                      </c:pt>
                      <c:pt idx="2036">
                        <c:v>814.67600000000004</c:v>
                      </c:pt>
                      <c:pt idx="2037">
                        <c:v>815.07600000000002</c:v>
                      </c:pt>
                      <c:pt idx="2038">
                        <c:v>815.476</c:v>
                      </c:pt>
                      <c:pt idx="2039">
                        <c:v>815.87599999999998</c:v>
                      </c:pt>
                      <c:pt idx="2040">
                        <c:v>816.27599999999995</c:v>
                      </c:pt>
                      <c:pt idx="2041">
                        <c:v>816.67600000000004</c:v>
                      </c:pt>
                      <c:pt idx="2042">
                        <c:v>817.077</c:v>
                      </c:pt>
                      <c:pt idx="2043">
                        <c:v>817.47699999999998</c:v>
                      </c:pt>
                      <c:pt idx="2044">
                        <c:v>817.87699999999995</c:v>
                      </c:pt>
                      <c:pt idx="2045">
                        <c:v>818.27700000000004</c:v>
                      </c:pt>
                      <c:pt idx="2046">
                        <c:v>818.67700000000002</c:v>
                      </c:pt>
                      <c:pt idx="2047">
                        <c:v>819.077</c:v>
                      </c:pt>
                      <c:pt idx="2048">
                        <c:v>819.47699999999998</c:v>
                      </c:pt>
                      <c:pt idx="2049">
                        <c:v>819.87699999999995</c:v>
                      </c:pt>
                      <c:pt idx="2050">
                        <c:v>820.27700000000004</c:v>
                      </c:pt>
                      <c:pt idx="2051">
                        <c:v>820.67700000000002</c:v>
                      </c:pt>
                      <c:pt idx="2052">
                        <c:v>821.07799999999997</c:v>
                      </c:pt>
                      <c:pt idx="2053">
                        <c:v>821.47799999999995</c:v>
                      </c:pt>
                      <c:pt idx="2054">
                        <c:v>821.87800000000004</c:v>
                      </c:pt>
                      <c:pt idx="2055">
                        <c:v>822.27800000000002</c:v>
                      </c:pt>
                      <c:pt idx="2056">
                        <c:v>822.678</c:v>
                      </c:pt>
                      <c:pt idx="2057">
                        <c:v>823.07799999999997</c:v>
                      </c:pt>
                      <c:pt idx="2058">
                        <c:v>823.47799999999995</c:v>
                      </c:pt>
                      <c:pt idx="2059">
                        <c:v>823.87800000000004</c:v>
                      </c:pt>
                      <c:pt idx="2060">
                        <c:v>824.27800000000002</c:v>
                      </c:pt>
                      <c:pt idx="2061">
                        <c:v>824.678</c:v>
                      </c:pt>
                      <c:pt idx="2062">
                        <c:v>825.07899999999995</c:v>
                      </c:pt>
                      <c:pt idx="2063">
                        <c:v>825.47900000000004</c:v>
                      </c:pt>
                      <c:pt idx="2064">
                        <c:v>825.87900000000002</c:v>
                      </c:pt>
                      <c:pt idx="2065">
                        <c:v>826.279</c:v>
                      </c:pt>
                      <c:pt idx="2066">
                        <c:v>826.67899999999997</c:v>
                      </c:pt>
                      <c:pt idx="2067">
                        <c:v>827.07899999999995</c:v>
                      </c:pt>
                      <c:pt idx="2068">
                        <c:v>827.47900000000004</c:v>
                      </c:pt>
                      <c:pt idx="2069">
                        <c:v>827.87900000000002</c:v>
                      </c:pt>
                      <c:pt idx="2070">
                        <c:v>828.279</c:v>
                      </c:pt>
                      <c:pt idx="2071">
                        <c:v>828.67899999999997</c:v>
                      </c:pt>
                      <c:pt idx="2072">
                        <c:v>829.08</c:v>
                      </c:pt>
                      <c:pt idx="2073">
                        <c:v>829.48</c:v>
                      </c:pt>
                      <c:pt idx="2074">
                        <c:v>829.88</c:v>
                      </c:pt>
                      <c:pt idx="2075">
                        <c:v>830.28</c:v>
                      </c:pt>
                      <c:pt idx="2076">
                        <c:v>830.68</c:v>
                      </c:pt>
                      <c:pt idx="2077">
                        <c:v>831.08</c:v>
                      </c:pt>
                      <c:pt idx="2078">
                        <c:v>831.48</c:v>
                      </c:pt>
                      <c:pt idx="2079">
                        <c:v>831.88</c:v>
                      </c:pt>
                      <c:pt idx="2080">
                        <c:v>832.28</c:v>
                      </c:pt>
                      <c:pt idx="2081">
                        <c:v>832.68</c:v>
                      </c:pt>
                      <c:pt idx="2082">
                        <c:v>833.08100000000002</c:v>
                      </c:pt>
                      <c:pt idx="2083">
                        <c:v>833.48099999999999</c:v>
                      </c:pt>
                      <c:pt idx="2084">
                        <c:v>833.88099999999997</c:v>
                      </c:pt>
                      <c:pt idx="2085">
                        <c:v>834.28099999999995</c:v>
                      </c:pt>
                      <c:pt idx="2086">
                        <c:v>834.68100000000004</c:v>
                      </c:pt>
                      <c:pt idx="2087">
                        <c:v>835.08100000000002</c:v>
                      </c:pt>
                      <c:pt idx="2088">
                        <c:v>835.48099999999999</c:v>
                      </c:pt>
                      <c:pt idx="2089">
                        <c:v>835.88099999999997</c:v>
                      </c:pt>
                      <c:pt idx="2090">
                        <c:v>836.28099999999995</c:v>
                      </c:pt>
                      <c:pt idx="2091">
                        <c:v>836.68100000000004</c:v>
                      </c:pt>
                      <c:pt idx="2092">
                        <c:v>837.08399999999995</c:v>
                      </c:pt>
                      <c:pt idx="2093">
                        <c:v>837.48400000000004</c:v>
                      </c:pt>
                      <c:pt idx="2094">
                        <c:v>837.88400000000001</c:v>
                      </c:pt>
                      <c:pt idx="2095">
                        <c:v>838.28399999999999</c:v>
                      </c:pt>
                      <c:pt idx="2096">
                        <c:v>838.68399999999997</c:v>
                      </c:pt>
                      <c:pt idx="2097">
                        <c:v>839.08399999999995</c:v>
                      </c:pt>
                      <c:pt idx="2098">
                        <c:v>839.48400000000004</c:v>
                      </c:pt>
                      <c:pt idx="2099">
                        <c:v>839.88400000000001</c:v>
                      </c:pt>
                      <c:pt idx="2100">
                        <c:v>840.28399999999999</c:v>
                      </c:pt>
                      <c:pt idx="2101">
                        <c:v>840.68399999999997</c:v>
                      </c:pt>
                      <c:pt idx="2102">
                        <c:v>841.08500000000004</c:v>
                      </c:pt>
                      <c:pt idx="2103">
                        <c:v>841.48500000000001</c:v>
                      </c:pt>
                      <c:pt idx="2104">
                        <c:v>841.88499999999999</c:v>
                      </c:pt>
                      <c:pt idx="2105">
                        <c:v>842.28499999999997</c:v>
                      </c:pt>
                      <c:pt idx="2106">
                        <c:v>842.68499999999995</c:v>
                      </c:pt>
                      <c:pt idx="2107">
                        <c:v>843.08500000000004</c:v>
                      </c:pt>
                      <c:pt idx="2108">
                        <c:v>843.48500000000001</c:v>
                      </c:pt>
                      <c:pt idx="2109">
                        <c:v>843.88499999999999</c:v>
                      </c:pt>
                      <c:pt idx="2110">
                        <c:v>844.28499999999997</c:v>
                      </c:pt>
                      <c:pt idx="2111">
                        <c:v>844.68499999999995</c:v>
                      </c:pt>
                      <c:pt idx="2112">
                        <c:v>845.08600000000001</c:v>
                      </c:pt>
                      <c:pt idx="2113">
                        <c:v>845.48599999999999</c:v>
                      </c:pt>
                      <c:pt idx="2114">
                        <c:v>845.88599999999997</c:v>
                      </c:pt>
                      <c:pt idx="2115">
                        <c:v>846.28599999999994</c:v>
                      </c:pt>
                      <c:pt idx="2116">
                        <c:v>846.68600000000004</c:v>
                      </c:pt>
                      <c:pt idx="2117">
                        <c:v>847.08600000000001</c:v>
                      </c:pt>
                      <c:pt idx="2118">
                        <c:v>847.48599999999999</c:v>
                      </c:pt>
                      <c:pt idx="2119">
                        <c:v>847.88599999999997</c:v>
                      </c:pt>
                      <c:pt idx="2120">
                        <c:v>848.28599999999994</c:v>
                      </c:pt>
                      <c:pt idx="2121">
                        <c:v>848.68600000000004</c:v>
                      </c:pt>
                      <c:pt idx="2122">
                        <c:v>849.08799999999997</c:v>
                      </c:pt>
                      <c:pt idx="2123">
                        <c:v>849.48699999999997</c:v>
                      </c:pt>
                      <c:pt idx="2124">
                        <c:v>849.88800000000003</c:v>
                      </c:pt>
                      <c:pt idx="2125">
                        <c:v>850.28700000000003</c:v>
                      </c:pt>
                      <c:pt idx="2126">
                        <c:v>850.68799999999999</c:v>
                      </c:pt>
                      <c:pt idx="2127">
                        <c:v>851.08799999999997</c:v>
                      </c:pt>
                      <c:pt idx="2128">
                        <c:v>851.48699999999997</c:v>
                      </c:pt>
                      <c:pt idx="2129">
                        <c:v>851.88800000000003</c:v>
                      </c:pt>
                      <c:pt idx="2130">
                        <c:v>852.28700000000003</c:v>
                      </c:pt>
                      <c:pt idx="2131">
                        <c:v>852.68799999999999</c:v>
                      </c:pt>
                      <c:pt idx="2132">
                        <c:v>853.08900000000006</c:v>
                      </c:pt>
                      <c:pt idx="2133">
                        <c:v>853.48900000000003</c:v>
                      </c:pt>
                      <c:pt idx="2134">
                        <c:v>853.88900000000001</c:v>
                      </c:pt>
                      <c:pt idx="2135">
                        <c:v>854.28899999999999</c:v>
                      </c:pt>
                      <c:pt idx="2136">
                        <c:v>854.68899999999996</c:v>
                      </c:pt>
                      <c:pt idx="2137">
                        <c:v>855.08900000000006</c:v>
                      </c:pt>
                      <c:pt idx="2138">
                        <c:v>855.48900000000003</c:v>
                      </c:pt>
                      <c:pt idx="2139">
                        <c:v>855.88900000000001</c:v>
                      </c:pt>
                      <c:pt idx="2140">
                        <c:v>856.28899999999999</c:v>
                      </c:pt>
                      <c:pt idx="2141">
                        <c:v>856.68899999999996</c:v>
                      </c:pt>
                      <c:pt idx="2142">
                        <c:v>857.09</c:v>
                      </c:pt>
                      <c:pt idx="2143">
                        <c:v>857.49</c:v>
                      </c:pt>
                      <c:pt idx="2144">
                        <c:v>857.89</c:v>
                      </c:pt>
                      <c:pt idx="2145">
                        <c:v>858.29</c:v>
                      </c:pt>
                      <c:pt idx="2146">
                        <c:v>858.69</c:v>
                      </c:pt>
                      <c:pt idx="2147">
                        <c:v>859.09</c:v>
                      </c:pt>
                      <c:pt idx="2148">
                        <c:v>859.49</c:v>
                      </c:pt>
                      <c:pt idx="2149">
                        <c:v>859.89</c:v>
                      </c:pt>
                      <c:pt idx="2150">
                        <c:v>860.29</c:v>
                      </c:pt>
                      <c:pt idx="2151">
                        <c:v>860.69</c:v>
                      </c:pt>
                      <c:pt idx="2152">
                        <c:v>861.09100000000001</c:v>
                      </c:pt>
                      <c:pt idx="2153">
                        <c:v>861.49099999999999</c:v>
                      </c:pt>
                      <c:pt idx="2154">
                        <c:v>861.89099999999996</c:v>
                      </c:pt>
                      <c:pt idx="2155">
                        <c:v>862.29100000000005</c:v>
                      </c:pt>
                      <c:pt idx="2156">
                        <c:v>862.69100000000003</c:v>
                      </c:pt>
                      <c:pt idx="2157">
                        <c:v>863.09100000000001</c:v>
                      </c:pt>
                      <c:pt idx="2158">
                        <c:v>863.49099999999999</c:v>
                      </c:pt>
                      <c:pt idx="2159">
                        <c:v>863.89099999999996</c:v>
                      </c:pt>
                      <c:pt idx="2160">
                        <c:v>864.29100000000005</c:v>
                      </c:pt>
                      <c:pt idx="2161">
                        <c:v>864.69100000000003</c:v>
                      </c:pt>
                      <c:pt idx="2162">
                        <c:v>865.09199999999998</c:v>
                      </c:pt>
                      <c:pt idx="2163">
                        <c:v>865.49199999999996</c:v>
                      </c:pt>
                      <c:pt idx="2164">
                        <c:v>865.89200000000005</c:v>
                      </c:pt>
                      <c:pt idx="2165">
                        <c:v>866.29200000000003</c:v>
                      </c:pt>
                      <c:pt idx="2166">
                        <c:v>866.69200000000001</c:v>
                      </c:pt>
                      <c:pt idx="2167">
                        <c:v>867.09199999999998</c:v>
                      </c:pt>
                      <c:pt idx="2168">
                        <c:v>867.49199999999996</c:v>
                      </c:pt>
                      <c:pt idx="2169">
                        <c:v>867.89200000000005</c:v>
                      </c:pt>
                      <c:pt idx="2170">
                        <c:v>868.29200000000003</c:v>
                      </c:pt>
                      <c:pt idx="2171">
                        <c:v>868.69200000000001</c:v>
                      </c:pt>
                      <c:pt idx="2172">
                        <c:v>869.09500000000003</c:v>
                      </c:pt>
                      <c:pt idx="2173">
                        <c:v>869.495</c:v>
                      </c:pt>
                      <c:pt idx="2174">
                        <c:v>869.89499999999998</c:v>
                      </c:pt>
                      <c:pt idx="2175">
                        <c:v>870.29499999999996</c:v>
                      </c:pt>
                      <c:pt idx="2176">
                        <c:v>870.69500000000005</c:v>
                      </c:pt>
                      <c:pt idx="2177">
                        <c:v>871.09500000000003</c:v>
                      </c:pt>
                      <c:pt idx="2178">
                        <c:v>871.495</c:v>
                      </c:pt>
                      <c:pt idx="2179">
                        <c:v>871.89499999999998</c:v>
                      </c:pt>
                      <c:pt idx="2180">
                        <c:v>872.29499999999996</c:v>
                      </c:pt>
                      <c:pt idx="2181">
                        <c:v>872.69500000000005</c:v>
                      </c:pt>
                      <c:pt idx="2182">
                        <c:v>873.096</c:v>
                      </c:pt>
                      <c:pt idx="2183">
                        <c:v>873.49599999999998</c:v>
                      </c:pt>
                      <c:pt idx="2184">
                        <c:v>873.89599999999996</c:v>
                      </c:pt>
                      <c:pt idx="2185">
                        <c:v>874.29600000000005</c:v>
                      </c:pt>
                      <c:pt idx="2186">
                        <c:v>874.69600000000003</c:v>
                      </c:pt>
                      <c:pt idx="2187">
                        <c:v>875.096</c:v>
                      </c:pt>
                      <c:pt idx="2188">
                        <c:v>875.49599999999998</c:v>
                      </c:pt>
                      <c:pt idx="2189">
                        <c:v>875.89599999999996</c:v>
                      </c:pt>
                      <c:pt idx="2190">
                        <c:v>876.29600000000005</c:v>
                      </c:pt>
                      <c:pt idx="2191">
                        <c:v>876.69600000000003</c:v>
                      </c:pt>
                      <c:pt idx="2192">
                        <c:v>877.09699999999998</c:v>
                      </c:pt>
                      <c:pt idx="2193">
                        <c:v>877.49699999999996</c:v>
                      </c:pt>
                      <c:pt idx="2194">
                        <c:v>877.89700000000005</c:v>
                      </c:pt>
                      <c:pt idx="2195">
                        <c:v>878.29700000000003</c:v>
                      </c:pt>
                      <c:pt idx="2196">
                        <c:v>878.697</c:v>
                      </c:pt>
                      <c:pt idx="2197">
                        <c:v>879.09699999999998</c:v>
                      </c:pt>
                      <c:pt idx="2198">
                        <c:v>879.49699999999996</c:v>
                      </c:pt>
                      <c:pt idx="2199">
                        <c:v>879.89700000000005</c:v>
                      </c:pt>
                      <c:pt idx="2200">
                        <c:v>880.29700000000003</c:v>
                      </c:pt>
                      <c:pt idx="2201">
                        <c:v>880.697</c:v>
                      </c:pt>
                      <c:pt idx="2202">
                        <c:v>881.09799999999996</c:v>
                      </c:pt>
                      <c:pt idx="2203">
                        <c:v>881.49800000000005</c:v>
                      </c:pt>
                      <c:pt idx="2204">
                        <c:v>881.89800000000002</c:v>
                      </c:pt>
                      <c:pt idx="2205">
                        <c:v>882.298</c:v>
                      </c:pt>
                      <c:pt idx="2206">
                        <c:v>882.69799999999998</c:v>
                      </c:pt>
                      <c:pt idx="2207">
                        <c:v>883.09799999999996</c:v>
                      </c:pt>
                      <c:pt idx="2208">
                        <c:v>883.49800000000005</c:v>
                      </c:pt>
                      <c:pt idx="2209">
                        <c:v>883.89800000000002</c:v>
                      </c:pt>
                      <c:pt idx="2210">
                        <c:v>884.298</c:v>
                      </c:pt>
                      <c:pt idx="2211">
                        <c:v>884.69799999999998</c:v>
                      </c:pt>
                      <c:pt idx="2212">
                        <c:v>885.09900000000005</c:v>
                      </c:pt>
                      <c:pt idx="2213">
                        <c:v>885.49900000000002</c:v>
                      </c:pt>
                      <c:pt idx="2214">
                        <c:v>885.899</c:v>
                      </c:pt>
                      <c:pt idx="2215">
                        <c:v>886.29899999999998</c:v>
                      </c:pt>
                      <c:pt idx="2216">
                        <c:v>886.69899999999996</c:v>
                      </c:pt>
                      <c:pt idx="2217">
                        <c:v>887.09900000000005</c:v>
                      </c:pt>
                      <c:pt idx="2218">
                        <c:v>887.49900000000002</c:v>
                      </c:pt>
                      <c:pt idx="2219">
                        <c:v>887.899</c:v>
                      </c:pt>
                      <c:pt idx="2220">
                        <c:v>888.29899999999998</c:v>
                      </c:pt>
                      <c:pt idx="2221">
                        <c:v>888.69899999999996</c:v>
                      </c:pt>
                      <c:pt idx="2222">
                        <c:v>889.1</c:v>
                      </c:pt>
                      <c:pt idx="2223">
                        <c:v>889.5</c:v>
                      </c:pt>
                      <c:pt idx="2224">
                        <c:v>889.9</c:v>
                      </c:pt>
                      <c:pt idx="2225">
                        <c:v>890.3</c:v>
                      </c:pt>
                      <c:pt idx="2226">
                        <c:v>890.7</c:v>
                      </c:pt>
                      <c:pt idx="2227">
                        <c:v>891.1</c:v>
                      </c:pt>
                      <c:pt idx="2228">
                        <c:v>891.5</c:v>
                      </c:pt>
                      <c:pt idx="2229">
                        <c:v>891.9</c:v>
                      </c:pt>
                      <c:pt idx="2230">
                        <c:v>892.3</c:v>
                      </c:pt>
                      <c:pt idx="2231">
                        <c:v>892.7</c:v>
                      </c:pt>
                      <c:pt idx="2232">
                        <c:v>893.101</c:v>
                      </c:pt>
                      <c:pt idx="2233">
                        <c:v>893.50099999999998</c:v>
                      </c:pt>
                      <c:pt idx="2234">
                        <c:v>893.90099999999995</c:v>
                      </c:pt>
                      <c:pt idx="2235">
                        <c:v>894.30100000000004</c:v>
                      </c:pt>
                      <c:pt idx="2236">
                        <c:v>894.70100000000002</c:v>
                      </c:pt>
                      <c:pt idx="2237">
                        <c:v>895.101</c:v>
                      </c:pt>
                      <c:pt idx="2238">
                        <c:v>895.50099999999998</c:v>
                      </c:pt>
                      <c:pt idx="2239">
                        <c:v>895.90099999999995</c:v>
                      </c:pt>
                      <c:pt idx="2240">
                        <c:v>896.30100000000004</c:v>
                      </c:pt>
                      <c:pt idx="2241">
                        <c:v>896.70100000000002</c:v>
                      </c:pt>
                      <c:pt idx="2242">
                        <c:v>897.10199999999998</c:v>
                      </c:pt>
                      <c:pt idx="2243">
                        <c:v>897.50199999999995</c:v>
                      </c:pt>
                      <c:pt idx="2244">
                        <c:v>897.90200000000004</c:v>
                      </c:pt>
                      <c:pt idx="2245">
                        <c:v>898.30200000000002</c:v>
                      </c:pt>
                      <c:pt idx="2246">
                        <c:v>898.702</c:v>
                      </c:pt>
                      <c:pt idx="2247">
                        <c:v>899.10199999999998</c:v>
                      </c:pt>
                      <c:pt idx="2248">
                        <c:v>899.50199999999995</c:v>
                      </c:pt>
                      <c:pt idx="2249">
                        <c:v>899.90200000000004</c:v>
                      </c:pt>
                      <c:pt idx="2250">
                        <c:v>900.30200000000002</c:v>
                      </c:pt>
                      <c:pt idx="2251">
                        <c:v>900.702</c:v>
                      </c:pt>
                      <c:pt idx="2252">
                        <c:v>901.10599999999999</c:v>
                      </c:pt>
                      <c:pt idx="2253">
                        <c:v>901.505</c:v>
                      </c:pt>
                      <c:pt idx="2254">
                        <c:v>901.90599999999995</c:v>
                      </c:pt>
                      <c:pt idx="2255">
                        <c:v>902.30499999999995</c:v>
                      </c:pt>
                      <c:pt idx="2256">
                        <c:v>902.70600000000002</c:v>
                      </c:pt>
                      <c:pt idx="2257">
                        <c:v>903.10599999999999</c:v>
                      </c:pt>
                      <c:pt idx="2258">
                        <c:v>903.505</c:v>
                      </c:pt>
                      <c:pt idx="2259">
                        <c:v>903.90599999999995</c:v>
                      </c:pt>
                      <c:pt idx="2260">
                        <c:v>904.30499999999995</c:v>
                      </c:pt>
                      <c:pt idx="2261">
                        <c:v>904.70600000000002</c:v>
                      </c:pt>
                      <c:pt idx="2262">
                        <c:v>905.10699999999997</c:v>
                      </c:pt>
                      <c:pt idx="2263">
                        <c:v>905.50699999999995</c:v>
                      </c:pt>
                      <c:pt idx="2264">
                        <c:v>905.90700000000004</c:v>
                      </c:pt>
                      <c:pt idx="2265">
                        <c:v>906.30700000000002</c:v>
                      </c:pt>
                      <c:pt idx="2266">
                        <c:v>906.70699999999999</c:v>
                      </c:pt>
                      <c:pt idx="2267">
                        <c:v>907.10699999999997</c:v>
                      </c:pt>
                      <c:pt idx="2268">
                        <c:v>907.50699999999995</c:v>
                      </c:pt>
                      <c:pt idx="2269">
                        <c:v>907.90700000000004</c:v>
                      </c:pt>
                      <c:pt idx="2270">
                        <c:v>908.30700000000002</c:v>
                      </c:pt>
                      <c:pt idx="2271">
                        <c:v>908.70699999999999</c:v>
                      </c:pt>
                      <c:pt idx="2272">
                        <c:v>909.10799999999995</c:v>
                      </c:pt>
                      <c:pt idx="2273">
                        <c:v>909.50800000000004</c:v>
                      </c:pt>
                      <c:pt idx="2274">
                        <c:v>909.90800000000002</c:v>
                      </c:pt>
                      <c:pt idx="2275">
                        <c:v>910.30799999999999</c:v>
                      </c:pt>
                      <c:pt idx="2276">
                        <c:v>910.70799999999997</c:v>
                      </c:pt>
                      <c:pt idx="2277">
                        <c:v>911.10799999999995</c:v>
                      </c:pt>
                      <c:pt idx="2278">
                        <c:v>911.50800000000004</c:v>
                      </c:pt>
                      <c:pt idx="2279">
                        <c:v>911.90800000000002</c:v>
                      </c:pt>
                      <c:pt idx="2280">
                        <c:v>912.30799999999999</c:v>
                      </c:pt>
                      <c:pt idx="2281">
                        <c:v>912.70799999999997</c:v>
                      </c:pt>
                      <c:pt idx="2282">
                        <c:v>913.10900000000004</c:v>
                      </c:pt>
                      <c:pt idx="2283">
                        <c:v>913.50800000000004</c:v>
                      </c:pt>
                      <c:pt idx="2284">
                        <c:v>913.90899999999999</c:v>
                      </c:pt>
                      <c:pt idx="2285">
                        <c:v>914.30799999999999</c:v>
                      </c:pt>
                      <c:pt idx="2286">
                        <c:v>914.70799999999997</c:v>
                      </c:pt>
                      <c:pt idx="2287">
                        <c:v>915.10900000000004</c:v>
                      </c:pt>
                      <c:pt idx="2288">
                        <c:v>915.50800000000004</c:v>
                      </c:pt>
                      <c:pt idx="2289">
                        <c:v>915.90899999999999</c:v>
                      </c:pt>
                      <c:pt idx="2290">
                        <c:v>916.30799999999999</c:v>
                      </c:pt>
                      <c:pt idx="2291">
                        <c:v>916.70799999999997</c:v>
                      </c:pt>
                      <c:pt idx="2292">
                        <c:v>917.11</c:v>
                      </c:pt>
                      <c:pt idx="2293">
                        <c:v>917.51</c:v>
                      </c:pt>
                      <c:pt idx="2294">
                        <c:v>917.91</c:v>
                      </c:pt>
                      <c:pt idx="2295">
                        <c:v>918.31</c:v>
                      </c:pt>
                      <c:pt idx="2296">
                        <c:v>918.71</c:v>
                      </c:pt>
                      <c:pt idx="2297">
                        <c:v>919.11</c:v>
                      </c:pt>
                      <c:pt idx="2298">
                        <c:v>919.51</c:v>
                      </c:pt>
                      <c:pt idx="2299">
                        <c:v>919.91</c:v>
                      </c:pt>
                      <c:pt idx="2300">
                        <c:v>920.31</c:v>
                      </c:pt>
                      <c:pt idx="2301">
                        <c:v>920.71</c:v>
                      </c:pt>
                      <c:pt idx="2302">
                        <c:v>921.11099999999999</c:v>
                      </c:pt>
                      <c:pt idx="2303">
                        <c:v>921.51099999999997</c:v>
                      </c:pt>
                      <c:pt idx="2304">
                        <c:v>921.91099999999994</c:v>
                      </c:pt>
                      <c:pt idx="2305">
                        <c:v>922.31100000000004</c:v>
                      </c:pt>
                      <c:pt idx="2306">
                        <c:v>922.71100000000001</c:v>
                      </c:pt>
                      <c:pt idx="2307">
                        <c:v>923.11099999999999</c:v>
                      </c:pt>
                      <c:pt idx="2308">
                        <c:v>923.51099999999997</c:v>
                      </c:pt>
                      <c:pt idx="2309">
                        <c:v>923.91099999999994</c:v>
                      </c:pt>
                      <c:pt idx="2310">
                        <c:v>924.31100000000004</c:v>
                      </c:pt>
                      <c:pt idx="2311">
                        <c:v>924.71100000000001</c:v>
                      </c:pt>
                      <c:pt idx="2312">
                        <c:v>925.11199999999997</c:v>
                      </c:pt>
                      <c:pt idx="2313">
                        <c:v>925.51199999999994</c:v>
                      </c:pt>
                      <c:pt idx="2314">
                        <c:v>925.91200000000003</c:v>
                      </c:pt>
                      <c:pt idx="2315">
                        <c:v>926.31200000000001</c:v>
                      </c:pt>
                      <c:pt idx="2316">
                        <c:v>926.71199999999999</c:v>
                      </c:pt>
                      <c:pt idx="2317">
                        <c:v>927.11199999999997</c:v>
                      </c:pt>
                      <c:pt idx="2318">
                        <c:v>927.51199999999994</c:v>
                      </c:pt>
                      <c:pt idx="2319">
                        <c:v>927.91200000000003</c:v>
                      </c:pt>
                      <c:pt idx="2320">
                        <c:v>928.31200000000001</c:v>
                      </c:pt>
                      <c:pt idx="2321">
                        <c:v>928.71199999999999</c:v>
                      </c:pt>
                      <c:pt idx="2322">
                        <c:v>929.11300000000006</c:v>
                      </c:pt>
                      <c:pt idx="2323">
                        <c:v>929.51300000000003</c:v>
                      </c:pt>
                      <c:pt idx="2324">
                        <c:v>929.91300000000001</c:v>
                      </c:pt>
                      <c:pt idx="2325">
                        <c:v>930.31299999999999</c:v>
                      </c:pt>
                      <c:pt idx="2326">
                        <c:v>930.71299999999997</c:v>
                      </c:pt>
                      <c:pt idx="2327">
                        <c:v>931.11300000000006</c:v>
                      </c:pt>
                      <c:pt idx="2328">
                        <c:v>931.51300000000003</c:v>
                      </c:pt>
                      <c:pt idx="2329">
                        <c:v>931.91300000000001</c:v>
                      </c:pt>
                      <c:pt idx="2330">
                        <c:v>932.31299999999999</c:v>
                      </c:pt>
                      <c:pt idx="2331">
                        <c:v>932.71299999999997</c:v>
                      </c:pt>
                      <c:pt idx="2332">
                        <c:v>933.11400000000003</c:v>
                      </c:pt>
                      <c:pt idx="2333">
                        <c:v>933.51400000000001</c:v>
                      </c:pt>
                      <c:pt idx="2334">
                        <c:v>933.91399999999999</c:v>
                      </c:pt>
                      <c:pt idx="2335">
                        <c:v>934.31399999999996</c:v>
                      </c:pt>
                      <c:pt idx="2336">
                        <c:v>934.71400000000006</c:v>
                      </c:pt>
                      <c:pt idx="2337">
                        <c:v>935.11400000000003</c:v>
                      </c:pt>
                      <c:pt idx="2338">
                        <c:v>935.51400000000001</c:v>
                      </c:pt>
                      <c:pt idx="2339">
                        <c:v>935.91399999999999</c:v>
                      </c:pt>
                      <c:pt idx="2340">
                        <c:v>936.31399999999996</c:v>
                      </c:pt>
                      <c:pt idx="2341">
                        <c:v>936.71400000000006</c:v>
                      </c:pt>
                      <c:pt idx="2342">
                        <c:v>937.11500000000001</c:v>
                      </c:pt>
                      <c:pt idx="2343">
                        <c:v>937.51499999999999</c:v>
                      </c:pt>
                      <c:pt idx="2344">
                        <c:v>937.91499999999996</c:v>
                      </c:pt>
                      <c:pt idx="2345">
                        <c:v>938.31500000000005</c:v>
                      </c:pt>
                      <c:pt idx="2346">
                        <c:v>938.71500000000003</c:v>
                      </c:pt>
                      <c:pt idx="2347">
                        <c:v>939.11500000000001</c:v>
                      </c:pt>
                      <c:pt idx="2348">
                        <c:v>939.51499999999999</c:v>
                      </c:pt>
                      <c:pt idx="2349">
                        <c:v>939.91499999999996</c:v>
                      </c:pt>
                      <c:pt idx="2350">
                        <c:v>940.31500000000005</c:v>
                      </c:pt>
                      <c:pt idx="2351">
                        <c:v>940.71500000000003</c:v>
                      </c:pt>
                      <c:pt idx="2352">
                        <c:v>941.11599999999999</c:v>
                      </c:pt>
                      <c:pt idx="2353">
                        <c:v>941.51599999999996</c:v>
                      </c:pt>
                      <c:pt idx="2354">
                        <c:v>941.91600000000005</c:v>
                      </c:pt>
                      <c:pt idx="2355">
                        <c:v>942.31600000000003</c:v>
                      </c:pt>
                      <c:pt idx="2356">
                        <c:v>942.71600000000001</c:v>
                      </c:pt>
                      <c:pt idx="2357">
                        <c:v>943.11599999999999</c:v>
                      </c:pt>
                      <c:pt idx="2358">
                        <c:v>943.51599999999996</c:v>
                      </c:pt>
                      <c:pt idx="2359">
                        <c:v>943.91600000000005</c:v>
                      </c:pt>
                      <c:pt idx="2360">
                        <c:v>944.31600000000003</c:v>
                      </c:pt>
                      <c:pt idx="2361">
                        <c:v>944.71600000000001</c:v>
                      </c:pt>
                      <c:pt idx="2362">
                        <c:v>945.11699999999996</c:v>
                      </c:pt>
                      <c:pt idx="2363">
                        <c:v>945.51700000000005</c:v>
                      </c:pt>
                      <c:pt idx="2364">
                        <c:v>945.91700000000003</c:v>
                      </c:pt>
                      <c:pt idx="2365">
                        <c:v>946.31700000000001</c:v>
                      </c:pt>
                      <c:pt idx="2366">
                        <c:v>946.71699999999998</c:v>
                      </c:pt>
                      <c:pt idx="2367">
                        <c:v>947.11699999999996</c:v>
                      </c:pt>
                      <c:pt idx="2368">
                        <c:v>947.51700000000005</c:v>
                      </c:pt>
                      <c:pt idx="2369">
                        <c:v>947.91700000000003</c:v>
                      </c:pt>
                      <c:pt idx="2370">
                        <c:v>948.31700000000001</c:v>
                      </c:pt>
                      <c:pt idx="2371">
                        <c:v>948.71699999999998</c:v>
                      </c:pt>
                      <c:pt idx="2372">
                        <c:v>949.11800000000005</c:v>
                      </c:pt>
                      <c:pt idx="2373">
                        <c:v>949.51800000000003</c:v>
                      </c:pt>
                      <c:pt idx="2374">
                        <c:v>949.91800000000001</c:v>
                      </c:pt>
                      <c:pt idx="2375">
                        <c:v>950.31799999999998</c:v>
                      </c:pt>
                      <c:pt idx="2376">
                        <c:v>950.71799999999996</c:v>
                      </c:pt>
                      <c:pt idx="2377">
                        <c:v>951.11800000000005</c:v>
                      </c:pt>
                      <c:pt idx="2378">
                        <c:v>951.51800000000003</c:v>
                      </c:pt>
                      <c:pt idx="2379">
                        <c:v>951.91800000000001</c:v>
                      </c:pt>
                      <c:pt idx="2380">
                        <c:v>952.31799999999998</c:v>
                      </c:pt>
                      <c:pt idx="2381">
                        <c:v>952.71799999999996</c:v>
                      </c:pt>
                      <c:pt idx="2382">
                        <c:v>953.11900000000003</c:v>
                      </c:pt>
                      <c:pt idx="2383">
                        <c:v>953.51900000000001</c:v>
                      </c:pt>
                      <c:pt idx="2384">
                        <c:v>953.91899999999998</c:v>
                      </c:pt>
                      <c:pt idx="2385">
                        <c:v>954.31899999999996</c:v>
                      </c:pt>
                      <c:pt idx="2386">
                        <c:v>954.71900000000005</c:v>
                      </c:pt>
                      <c:pt idx="2387">
                        <c:v>955.11900000000003</c:v>
                      </c:pt>
                      <c:pt idx="2388">
                        <c:v>955.51900000000001</c:v>
                      </c:pt>
                      <c:pt idx="2389">
                        <c:v>955.91899999999998</c:v>
                      </c:pt>
                      <c:pt idx="2390">
                        <c:v>956.31899999999996</c:v>
                      </c:pt>
                      <c:pt idx="2391">
                        <c:v>956.71900000000005</c:v>
                      </c:pt>
                      <c:pt idx="2392">
                        <c:v>957.12</c:v>
                      </c:pt>
                      <c:pt idx="2393">
                        <c:v>957.52</c:v>
                      </c:pt>
                      <c:pt idx="2394">
                        <c:v>957.92</c:v>
                      </c:pt>
                      <c:pt idx="2395">
                        <c:v>958.32</c:v>
                      </c:pt>
                      <c:pt idx="2396">
                        <c:v>958.72</c:v>
                      </c:pt>
                      <c:pt idx="2397">
                        <c:v>959.12</c:v>
                      </c:pt>
                      <c:pt idx="2398">
                        <c:v>959.52</c:v>
                      </c:pt>
                      <c:pt idx="2399">
                        <c:v>959.92</c:v>
                      </c:pt>
                      <c:pt idx="2400">
                        <c:v>960.32</c:v>
                      </c:pt>
                      <c:pt idx="2401">
                        <c:v>960.72</c:v>
                      </c:pt>
                      <c:pt idx="2402">
                        <c:v>961.12099999999998</c:v>
                      </c:pt>
                      <c:pt idx="2403">
                        <c:v>961.52099999999996</c:v>
                      </c:pt>
                      <c:pt idx="2404">
                        <c:v>961.92100000000005</c:v>
                      </c:pt>
                      <c:pt idx="2405">
                        <c:v>962.32100000000003</c:v>
                      </c:pt>
                      <c:pt idx="2406">
                        <c:v>962.721</c:v>
                      </c:pt>
                      <c:pt idx="2407">
                        <c:v>963.12099999999998</c:v>
                      </c:pt>
                      <c:pt idx="2408">
                        <c:v>963.52099999999996</c:v>
                      </c:pt>
                      <c:pt idx="2409">
                        <c:v>963.92100000000005</c:v>
                      </c:pt>
                      <c:pt idx="2410">
                        <c:v>964.32100000000003</c:v>
                      </c:pt>
                      <c:pt idx="2411">
                        <c:v>964.721</c:v>
                      </c:pt>
                      <c:pt idx="2412">
                        <c:v>965.12199999999996</c:v>
                      </c:pt>
                      <c:pt idx="2413">
                        <c:v>965.52200000000005</c:v>
                      </c:pt>
                      <c:pt idx="2414">
                        <c:v>965.92200000000003</c:v>
                      </c:pt>
                      <c:pt idx="2415">
                        <c:v>966.322</c:v>
                      </c:pt>
                      <c:pt idx="2416">
                        <c:v>966.72199999999998</c:v>
                      </c:pt>
                      <c:pt idx="2417">
                        <c:v>967.12199999999996</c:v>
                      </c:pt>
                      <c:pt idx="2418">
                        <c:v>967.52200000000005</c:v>
                      </c:pt>
                      <c:pt idx="2419">
                        <c:v>967.92200000000003</c:v>
                      </c:pt>
                      <c:pt idx="2420">
                        <c:v>968.322</c:v>
                      </c:pt>
                      <c:pt idx="2421">
                        <c:v>968.72199999999998</c:v>
                      </c:pt>
                      <c:pt idx="2422">
                        <c:v>969.125</c:v>
                      </c:pt>
                      <c:pt idx="2423">
                        <c:v>969.52499999999998</c:v>
                      </c:pt>
                      <c:pt idx="2424">
                        <c:v>969.92499999999995</c:v>
                      </c:pt>
                      <c:pt idx="2425">
                        <c:v>970.32500000000005</c:v>
                      </c:pt>
                      <c:pt idx="2426">
                        <c:v>970.72500000000002</c:v>
                      </c:pt>
                      <c:pt idx="2427">
                        <c:v>971.125</c:v>
                      </c:pt>
                      <c:pt idx="2428">
                        <c:v>971.52499999999998</c:v>
                      </c:pt>
                      <c:pt idx="2429">
                        <c:v>971.92499999999995</c:v>
                      </c:pt>
                      <c:pt idx="2430">
                        <c:v>972.32500000000005</c:v>
                      </c:pt>
                      <c:pt idx="2431">
                        <c:v>972.72500000000002</c:v>
                      </c:pt>
                      <c:pt idx="2432">
                        <c:v>973.12599999999998</c:v>
                      </c:pt>
                      <c:pt idx="2433">
                        <c:v>973.52599999999995</c:v>
                      </c:pt>
                      <c:pt idx="2434">
                        <c:v>973.92600000000004</c:v>
                      </c:pt>
                      <c:pt idx="2435">
                        <c:v>974.32600000000002</c:v>
                      </c:pt>
                      <c:pt idx="2436">
                        <c:v>974.726</c:v>
                      </c:pt>
                      <c:pt idx="2437">
                        <c:v>975.12599999999998</c:v>
                      </c:pt>
                      <c:pt idx="2438">
                        <c:v>975.52599999999995</c:v>
                      </c:pt>
                      <c:pt idx="2439">
                        <c:v>975.92600000000004</c:v>
                      </c:pt>
                      <c:pt idx="2440">
                        <c:v>976.32600000000002</c:v>
                      </c:pt>
                      <c:pt idx="2441">
                        <c:v>976.726</c:v>
                      </c:pt>
                      <c:pt idx="2442">
                        <c:v>977.12699999999995</c:v>
                      </c:pt>
                      <c:pt idx="2443">
                        <c:v>977.52700000000004</c:v>
                      </c:pt>
                      <c:pt idx="2444">
                        <c:v>977.92700000000002</c:v>
                      </c:pt>
                      <c:pt idx="2445">
                        <c:v>978.327</c:v>
                      </c:pt>
                      <c:pt idx="2446">
                        <c:v>978.72699999999998</c:v>
                      </c:pt>
                      <c:pt idx="2447">
                        <c:v>979.12699999999995</c:v>
                      </c:pt>
                      <c:pt idx="2448">
                        <c:v>979.52700000000004</c:v>
                      </c:pt>
                      <c:pt idx="2449">
                        <c:v>979.92700000000002</c:v>
                      </c:pt>
                      <c:pt idx="2450">
                        <c:v>980.327</c:v>
                      </c:pt>
                      <c:pt idx="2451">
                        <c:v>980.72699999999998</c:v>
                      </c:pt>
                      <c:pt idx="2452">
                        <c:v>981.12800000000004</c:v>
                      </c:pt>
                      <c:pt idx="2453">
                        <c:v>981.529</c:v>
                      </c:pt>
                      <c:pt idx="2454">
                        <c:v>981.92899999999997</c:v>
                      </c:pt>
                      <c:pt idx="2455">
                        <c:v>982.32799999999997</c:v>
                      </c:pt>
                      <c:pt idx="2456">
                        <c:v>982.72900000000004</c:v>
                      </c:pt>
                      <c:pt idx="2457">
                        <c:v>983.12800000000004</c:v>
                      </c:pt>
                      <c:pt idx="2458">
                        <c:v>983.529</c:v>
                      </c:pt>
                      <c:pt idx="2459">
                        <c:v>983.92899999999997</c:v>
                      </c:pt>
                      <c:pt idx="2460">
                        <c:v>984.32799999999997</c:v>
                      </c:pt>
                      <c:pt idx="2461">
                        <c:v>984.72900000000004</c:v>
                      </c:pt>
                      <c:pt idx="2462">
                        <c:v>985.13</c:v>
                      </c:pt>
                      <c:pt idx="2463">
                        <c:v>985.529</c:v>
                      </c:pt>
                      <c:pt idx="2464">
                        <c:v>985.93</c:v>
                      </c:pt>
                      <c:pt idx="2465">
                        <c:v>986.33</c:v>
                      </c:pt>
                      <c:pt idx="2466">
                        <c:v>986.72900000000004</c:v>
                      </c:pt>
                      <c:pt idx="2467">
                        <c:v>987.13</c:v>
                      </c:pt>
                      <c:pt idx="2468">
                        <c:v>987.529</c:v>
                      </c:pt>
                      <c:pt idx="2469">
                        <c:v>987.93</c:v>
                      </c:pt>
                      <c:pt idx="2470">
                        <c:v>988.33</c:v>
                      </c:pt>
                      <c:pt idx="2471">
                        <c:v>988.72900000000004</c:v>
                      </c:pt>
                      <c:pt idx="2472">
                        <c:v>989.13</c:v>
                      </c:pt>
                      <c:pt idx="2473">
                        <c:v>989.53099999999995</c:v>
                      </c:pt>
                      <c:pt idx="2474">
                        <c:v>989.93</c:v>
                      </c:pt>
                      <c:pt idx="2475">
                        <c:v>990.33100000000002</c:v>
                      </c:pt>
                      <c:pt idx="2476">
                        <c:v>990.73</c:v>
                      </c:pt>
                      <c:pt idx="2477">
                        <c:v>991.13</c:v>
                      </c:pt>
                      <c:pt idx="2478">
                        <c:v>991.53099999999995</c:v>
                      </c:pt>
                      <c:pt idx="2479">
                        <c:v>991.93</c:v>
                      </c:pt>
                      <c:pt idx="2480">
                        <c:v>992.33100000000002</c:v>
                      </c:pt>
                      <c:pt idx="2481">
                        <c:v>992.73</c:v>
                      </c:pt>
                      <c:pt idx="2482">
                        <c:v>993.13099999999997</c:v>
                      </c:pt>
                      <c:pt idx="2483">
                        <c:v>993.53099999999995</c:v>
                      </c:pt>
                      <c:pt idx="2484">
                        <c:v>993.93100000000004</c:v>
                      </c:pt>
                      <c:pt idx="2485">
                        <c:v>994.33100000000002</c:v>
                      </c:pt>
                      <c:pt idx="2486">
                        <c:v>994.73099999999999</c:v>
                      </c:pt>
                      <c:pt idx="2487">
                        <c:v>995.13099999999997</c:v>
                      </c:pt>
                      <c:pt idx="2488">
                        <c:v>995.53099999999995</c:v>
                      </c:pt>
                      <c:pt idx="2489">
                        <c:v>995.93100000000004</c:v>
                      </c:pt>
                      <c:pt idx="2490">
                        <c:v>996.33100000000002</c:v>
                      </c:pt>
                      <c:pt idx="2491">
                        <c:v>996.73099999999999</c:v>
                      </c:pt>
                      <c:pt idx="2492">
                        <c:v>997.13199999999995</c:v>
                      </c:pt>
                      <c:pt idx="2493">
                        <c:v>997.53200000000004</c:v>
                      </c:pt>
                      <c:pt idx="2494">
                        <c:v>997.93200000000002</c:v>
                      </c:pt>
                      <c:pt idx="2495">
                        <c:v>998.33199999999999</c:v>
                      </c:pt>
                      <c:pt idx="2496">
                        <c:v>998.73199999999997</c:v>
                      </c:pt>
                      <c:pt idx="2497">
                        <c:v>999.13199999999995</c:v>
                      </c:pt>
                      <c:pt idx="2498">
                        <c:v>999.53200000000004</c:v>
                      </c:pt>
                      <c:pt idx="2499">
                        <c:v>999.93200000000002</c:v>
                      </c:pt>
                      <c:pt idx="2500">
                        <c:v>1000.332</c:v>
                      </c:pt>
                      <c:pt idx="2501">
                        <c:v>1000.732</c:v>
                      </c:pt>
                      <c:pt idx="2502">
                        <c:v>1001.136</c:v>
                      </c:pt>
                      <c:pt idx="2503">
                        <c:v>1001.5359999999999</c:v>
                      </c:pt>
                      <c:pt idx="2504">
                        <c:v>1001.936</c:v>
                      </c:pt>
                      <c:pt idx="2505">
                        <c:v>1002.336</c:v>
                      </c:pt>
                      <c:pt idx="2506">
                        <c:v>1002.736</c:v>
                      </c:pt>
                      <c:pt idx="2507">
                        <c:v>1003.136</c:v>
                      </c:pt>
                      <c:pt idx="2508">
                        <c:v>1003.5359999999999</c:v>
                      </c:pt>
                      <c:pt idx="2509">
                        <c:v>1003.936</c:v>
                      </c:pt>
                      <c:pt idx="2510">
                        <c:v>1004.336</c:v>
                      </c:pt>
                      <c:pt idx="2511">
                        <c:v>1004.736</c:v>
                      </c:pt>
                      <c:pt idx="2512">
                        <c:v>1005.1369999999999</c:v>
                      </c:pt>
                      <c:pt idx="2513">
                        <c:v>1005.537</c:v>
                      </c:pt>
                      <c:pt idx="2514">
                        <c:v>1005.937</c:v>
                      </c:pt>
                      <c:pt idx="2515">
                        <c:v>1006.337</c:v>
                      </c:pt>
                      <c:pt idx="2516">
                        <c:v>1006.737</c:v>
                      </c:pt>
                      <c:pt idx="2517">
                        <c:v>1007.1369999999999</c:v>
                      </c:pt>
                      <c:pt idx="2518">
                        <c:v>1007.537</c:v>
                      </c:pt>
                      <c:pt idx="2519">
                        <c:v>1007.937</c:v>
                      </c:pt>
                      <c:pt idx="2520">
                        <c:v>1008.337</c:v>
                      </c:pt>
                      <c:pt idx="2521">
                        <c:v>1008.737</c:v>
                      </c:pt>
                      <c:pt idx="2522">
                        <c:v>1009.138</c:v>
                      </c:pt>
                      <c:pt idx="2523">
                        <c:v>1009.538</c:v>
                      </c:pt>
                      <c:pt idx="2524">
                        <c:v>1009.938</c:v>
                      </c:pt>
                      <c:pt idx="2525">
                        <c:v>1010.338</c:v>
                      </c:pt>
                      <c:pt idx="2526">
                        <c:v>1010.7380000000001</c:v>
                      </c:pt>
                      <c:pt idx="2527">
                        <c:v>1011.138</c:v>
                      </c:pt>
                      <c:pt idx="2528">
                        <c:v>1011.538</c:v>
                      </c:pt>
                      <c:pt idx="2529">
                        <c:v>1011.938</c:v>
                      </c:pt>
                      <c:pt idx="2530">
                        <c:v>1012.338</c:v>
                      </c:pt>
                      <c:pt idx="2531">
                        <c:v>1012.7380000000001</c:v>
                      </c:pt>
                      <c:pt idx="2532">
                        <c:v>1013.139</c:v>
                      </c:pt>
                      <c:pt idx="2533">
                        <c:v>1013.539</c:v>
                      </c:pt>
                      <c:pt idx="2534">
                        <c:v>1013.939</c:v>
                      </c:pt>
                      <c:pt idx="2535">
                        <c:v>1014.3390000000001</c:v>
                      </c:pt>
                      <c:pt idx="2536">
                        <c:v>1014.739</c:v>
                      </c:pt>
                      <c:pt idx="2537">
                        <c:v>1015.139</c:v>
                      </c:pt>
                      <c:pt idx="2538">
                        <c:v>1015.539</c:v>
                      </c:pt>
                      <c:pt idx="2539">
                        <c:v>1015.939</c:v>
                      </c:pt>
                      <c:pt idx="2540">
                        <c:v>1016.3390000000001</c:v>
                      </c:pt>
                      <c:pt idx="2541">
                        <c:v>1016.739</c:v>
                      </c:pt>
                      <c:pt idx="2542">
                        <c:v>1017.141</c:v>
                      </c:pt>
                      <c:pt idx="2543">
                        <c:v>1017.5410000000001</c:v>
                      </c:pt>
                      <c:pt idx="2544">
                        <c:v>1017.94</c:v>
                      </c:pt>
                      <c:pt idx="2545">
                        <c:v>1018.341</c:v>
                      </c:pt>
                      <c:pt idx="2546">
                        <c:v>1018.74</c:v>
                      </c:pt>
                      <c:pt idx="2547">
                        <c:v>1019.141</c:v>
                      </c:pt>
                      <c:pt idx="2548">
                        <c:v>1019.5410000000001</c:v>
                      </c:pt>
                      <c:pt idx="2549">
                        <c:v>1019.94</c:v>
                      </c:pt>
                      <c:pt idx="2550">
                        <c:v>1020.341</c:v>
                      </c:pt>
                      <c:pt idx="2551">
                        <c:v>1020.74</c:v>
                      </c:pt>
                      <c:pt idx="2552">
                        <c:v>1021.1420000000001</c:v>
                      </c:pt>
                      <c:pt idx="2553">
                        <c:v>1021.542</c:v>
                      </c:pt>
                      <c:pt idx="2554">
                        <c:v>1021.942</c:v>
                      </c:pt>
                      <c:pt idx="2555">
                        <c:v>1022.342</c:v>
                      </c:pt>
                      <c:pt idx="2556">
                        <c:v>1022.742</c:v>
                      </c:pt>
                      <c:pt idx="2557">
                        <c:v>1023.1420000000001</c:v>
                      </c:pt>
                      <c:pt idx="2558">
                        <c:v>1023.542</c:v>
                      </c:pt>
                      <c:pt idx="2559">
                        <c:v>1023.942</c:v>
                      </c:pt>
                      <c:pt idx="2560">
                        <c:v>1024.3420000000001</c:v>
                      </c:pt>
                      <c:pt idx="2561">
                        <c:v>1024.742</c:v>
                      </c:pt>
                      <c:pt idx="2562">
                        <c:v>1025.1420000000001</c:v>
                      </c:pt>
                      <c:pt idx="2563">
                        <c:v>1025.5419999999999</c:v>
                      </c:pt>
                      <c:pt idx="2564">
                        <c:v>1025.942</c:v>
                      </c:pt>
                      <c:pt idx="2565">
                        <c:v>1026.3420000000001</c:v>
                      </c:pt>
                      <c:pt idx="2566">
                        <c:v>1026.742</c:v>
                      </c:pt>
                      <c:pt idx="2567">
                        <c:v>1027.1420000000001</c:v>
                      </c:pt>
                      <c:pt idx="2568">
                        <c:v>1027.5419999999999</c:v>
                      </c:pt>
                      <c:pt idx="2569">
                        <c:v>1027.942</c:v>
                      </c:pt>
                      <c:pt idx="2570">
                        <c:v>1028.3420000000001</c:v>
                      </c:pt>
                      <c:pt idx="2571">
                        <c:v>1028.742</c:v>
                      </c:pt>
                      <c:pt idx="2572">
                        <c:v>1029.143</c:v>
                      </c:pt>
                      <c:pt idx="2573">
                        <c:v>1029.5429999999999</c:v>
                      </c:pt>
                      <c:pt idx="2574">
                        <c:v>1029.943</c:v>
                      </c:pt>
                      <c:pt idx="2575">
                        <c:v>1030.3430000000001</c:v>
                      </c:pt>
                      <c:pt idx="2576">
                        <c:v>1030.7429999999999</c:v>
                      </c:pt>
                      <c:pt idx="2577">
                        <c:v>1031.143</c:v>
                      </c:pt>
                      <c:pt idx="2578">
                        <c:v>1031.5429999999999</c:v>
                      </c:pt>
                      <c:pt idx="2579">
                        <c:v>1031.943</c:v>
                      </c:pt>
                      <c:pt idx="2580">
                        <c:v>1032.3430000000001</c:v>
                      </c:pt>
                      <c:pt idx="2581">
                        <c:v>1032.7429999999999</c:v>
                      </c:pt>
                      <c:pt idx="2582">
                        <c:v>1033.144</c:v>
                      </c:pt>
                      <c:pt idx="2583">
                        <c:v>1033.5440000000001</c:v>
                      </c:pt>
                      <c:pt idx="2584">
                        <c:v>1033.944</c:v>
                      </c:pt>
                      <c:pt idx="2585">
                        <c:v>1034.3440000000001</c:v>
                      </c:pt>
                      <c:pt idx="2586">
                        <c:v>1034.7439999999999</c:v>
                      </c:pt>
                      <c:pt idx="2587">
                        <c:v>1035.144</c:v>
                      </c:pt>
                      <c:pt idx="2588">
                        <c:v>1035.5440000000001</c:v>
                      </c:pt>
                      <c:pt idx="2589">
                        <c:v>1035.944</c:v>
                      </c:pt>
                      <c:pt idx="2590">
                        <c:v>1036.3440000000001</c:v>
                      </c:pt>
                      <c:pt idx="2591">
                        <c:v>1036.7439999999999</c:v>
                      </c:pt>
                      <c:pt idx="2592">
                        <c:v>1037.145</c:v>
                      </c:pt>
                      <c:pt idx="2593">
                        <c:v>1037.5450000000001</c:v>
                      </c:pt>
                      <c:pt idx="2594">
                        <c:v>1037.9449999999999</c:v>
                      </c:pt>
                      <c:pt idx="2595">
                        <c:v>1038.345</c:v>
                      </c:pt>
                      <c:pt idx="2596">
                        <c:v>1038.7449999999999</c:v>
                      </c:pt>
                      <c:pt idx="2597">
                        <c:v>1039.145</c:v>
                      </c:pt>
                      <c:pt idx="2598">
                        <c:v>1039.5450000000001</c:v>
                      </c:pt>
                      <c:pt idx="2599">
                        <c:v>1039.9449999999999</c:v>
                      </c:pt>
                      <c:pt idx="2600">
                        <c:v>1040.345</c:v>
                      </c:pt>
                      <c:pt idx="2601">
                        <c:v>1040.7449999999999</c:v>
                      </c:pt>
                      <c:pt idx="2602">
                        <c:v>1041.1479999999999</c:v>
                      </c:pt>
                      <c:pt idx="2603">
                        <c:v>1041.548</c:v>
                      </c:pt>
                      <c:pt idx="2604">
                        <c:v>1041.9480000000001</c:v>
                      </c:pt>
                      <c:pt idx="2605">
                        <c:v>1042.348</c:v>
                      </c:pt>
                      <c:pt idx="2606">
                        <c:v>1042.748</c:v>
                      </c:pt>
                      <c:pt idx="2607">
                        <c:v>1043.1479999999999</c:v>
                      </c:pt>
                      <c:pt idx="2608">
                        <c:v>1043.548</c:v>
                      </c:pt>
                      <c:pt idx="2609">
                        <c:v>1043.9480000000001</c:v>
                      </c:pt>
                      <c:pt idx="2610">
                        <c:v>1044.348</c:v>
                      </c:pt>
                      <c:pt idx="2611">
                        <c:v>1044.748</c:v>
                      </c:pt>
                      <c:pt idx="2612">
                        <c:v>1045.1500000000001</c:v>
                      </c:pt>
                      <c:pt idx="2613">
                        <c:v>1045.549</c:v>
                      </c:pt>
                      <c:pt idx="2614">
                        <c:v>1045.9490000000001</c:v>
                      </c:pt>
                      <c:pt idx="2615">
                        <c:v>1046.3489999999999</c:v>
                      </c:pt>
                      <c:pt idx="2616">
                        <c:v>1046.75</c:v>
                      </c:pt>
                      <c:pt idx="2617">
                        <c:v>1047.1500000000001</c:v>
                      </c:pt>
                      <c:pt idx="2618">
                        <c:v>1047.549</c:v>
                      </c:pt>
                      <c:pt idx="2619">
                        <c:v>1047.9490000000001</c:v>
                      </c:pt>
                      <c:pt idx="2620">
                        <c:v>1048.3489999999999</c:v>
                      </c:pt>
                      <c:pt idx="2621">
                        <c:v>1048.75</c:v>
                      </c:pt>
                      <c:pt idx="2622">
                        <c:v>1049.1510000000001</c:v>
                      </c:pt>
                      <c:pt idx="2623">
                        <c:v>1049.5509999999999</c:v>
                      </c:pt>
                      <c:pt idx="2624">
                        <c:v>1049.951</c:v>
                      </c:pt>
                      <c:pt idx="2625">
                        <c:v>1050.3510000000001</c:v>
                      </c:pt>
                      <c:pt idx="2626">
                        <c:v>1050.751</c:v>
                      </c:pt>
                      <c:pt idx="2627">
                        <c:v>1051.1510000000001</c:v>
                      </c:pt>
                      <c:pt idx="2628">
                        <c:v>1051.5509999999999</c:v>
                      </c:pt>
                      <c:pt idx="2629">
                        <c:v>1051.951</c:v>
                      </c:pt>
                      <c:pt idx="2630">
                        <c:v>1052.3510000000001</c:v>
                      </c:pt>
                      <c:pt idx="2631">
                        <c:v>1052.751</c:v>
                      </c:pt>
                      <c:pt idx="2632">
                        <c:v>1053.152</c:v>
                      </c:pt>
                      <c:pt idx="2633">
                        <c:v>1053.5519999999999</c:v>
                      </c:pt>
                      <c:pt idx="2634">
                        <c:v>1053.952</c:v>
                      </c:pt>
                      <c:pt idx="2635">
                        <c:v>1054.3520000000001</c:v>
                      </c:pt>
                      <c:pt idx="2636">
                        <c:v>1054.752</c:v>
                      </c:pt>
                      <c:pt idx="2637">
                        <c:v>1055.152</c:v>
                      </c:pt>
                      <c:pt idx="2638">
                        <c:v>1055.5519999999999</c:v>
                      </c:pt>
                      <c:pt idx="2639">
                        <c:v>1055.952</c:v>
                      </c:pt>
                      <c:pt idx="2640">
                        <c:v>1056.3520000000001</c:v>
                      </c:pt>
                      <c:pt idx="2641">
                        <c:v>1056.752</c:v>
                      </c:pt>
                      <c:pt idx="2642">
                        <c:v>1057.153</c:v>
                      </c:pt>
                      <c:pt idx="2643">
                        <c:v>1057.5530000000001</c:v>
                      </c:pt>
                      <c:pt idx="2644">
                        <c:v>1057.953</c:v>
                      </c:pt>
                      <c:pt idx="2645">
                        <c:v>1058.3530000000001</c:v>
                      </c:pt>
                      <c:pt idx="2646">
                        <c:v>1058.7529999999999</c:v>
                      </c:pt>
                      <c:pt idx="2647">
                        <c:v>1059.153</c:v>
                      </c:pt>
                      <c:pt idx="2648">
                        <c:v>1059.5530000000001</c:v>
                      </c:pt>
                      <c:pt idx="2649">
                        <c:v>1059.953</c:v>
                      </c:pt>
                      <c:pt idx="2650">
                        <c:v>1060.3530000000001</c:v>
                      </c:pt>
                      <c:pt idx="2651">
                        <c:v>1060.7529999999999</c:v>
                      </c:pt>
                      <c:pt idx="2652">
                        <c:v>1061.154</c:v>
                      </c:pt>
                      <c:pt idx="2653">
                        <c:v>1061.5540000000001</c:v>
                      </c:pt>
                      <c:pt idx="2654">
                        <c:v>1061.954</c:v>
                      </c:pt>
                      <c:pt idx="2655">
                        <c:v>1062.354</c:v>
                      </c:pt>
                      <c:pt idx="2656">
                        <c:v>1062.7539999999999</c:v>
                      </c:pt>
                      <c:pt idx="2657">
                        <c:v>1063.154</c:v>
                      </c:pt>
                      <c:pt idx="2658">
                        <c:v>1063.5540000000001</c:v>
                      </c:pt>
                      <c:pt idx="2659">
                        <c:v>1063.954</c:v>
                      </c:pt>
                      <c:pt idx="2660">
                        <c:v>1064.354</c:v>
                      </c:pt>
                      <c:pt idx="2661">
                        <c:v>1064.7539999999999</c:v>
                      </c:pt>
                      <c:pt idx="2662">
                        <c:v>1065.155</c:v>
                      </c:pt>
                      <c:pt idx="2663">
                        <c:v>1065.5550000000001</c:v>
                      </c:pt>
                      <c:pt idx="2664">
                        <c:v>1065.9549999999999</c:v>
                      </c:pt>
                      <c:pt idx="2665">
                        <c:v>1066.355</c:v>
                      </c:pt>
                      <c:pt idx="2666">
                        <c:v>1066.7550000000001</c:v>
                      </c:pt>
                      <c:pt idx="2667">
                        <c:v>1067.155</c:v>
                      </c:pt>
                      <c:pt idx="2668">
                        <c:v>1067.5550000000001</c:v>
                      </c:pt>
                      <c:pt idx="2669">
                        <c:v>1067.9549999999999</c:v>
                      </c:pt>
                      <c:pt idx="2670">
                        <c:v>1068.355</c:v>
                      </c:pt>
                      <c:pt idx="2671">
                        <c:v>1068.7550000000001</c:v>
                      </c:pt>
                      <c:pt idx="2672">
                        <c:v>1069.1559999999999</c:v>
                      </c:pt>
                      <c:pt idx="2673">
                        <c:v>1069.556</c:v>
                      </c:pt>
                      <c:pt idx="2674">
                        <c:v>1069.9559999999999</c:v>
                      </c:pt>
                      <c:pt idx="2675">
                        <c:v>1070.356</c:v>
                      </c:pt>
                      <c:pt idx="2676">
                        <c:v>1070.7560000000001</c:v>
                      </c:pt>
                      <c:pt idx="2677">
                        <c:v>1071.1559999999999</c:v>
                      </c:pt>
                      <c:pt idx="2678">
                        <c:v>1071.556</c:v>
                      </c:pt>
                      <c:pt idx="2679">
                        <c:v>1071.9559999999999</c:v>
                      </c:pt>
                      <c:pt idx="2680">
                        <c:v>1072.356</c:v>
                      </c:pt>
                      <c:pt idx="2681">
                        <c:v>1072.7560000000001</c:v>
                      </c:pt>
                      <c:pt idx="2682">
                        <c:v>1073.1569999999999</c:v>
                      </c:pt>
                      <c:pt idx="2683">
                        <c:v>1073.557</c:v>
                      </c:pt>
                      <c:pt idx="2684">
                        <c:v>1073.9570000000001</c:v>
                      </c:pt>
                      <c:pt idx="2685">
                        <c:v>1074.357</c:v>
                      </c:pt>
                      <c:pt idx="2686">
                        <c:v>1074.7570000000001</c:v>
                      </c:pt>
                      <c:pt idx="2687">
                        <c:v>1075.1569999999999</c:v>
                      </c:pt>
                      <c:pt idx="2688">
                        <c:v>1075.557</c:v>
                      </c:pt>
                      <c:pt idx="2689">
                        <c:v>1075.9570000000001</c:v>
                      </c:pt>
                      <c:pt idx="2690">
                        <c:v>1076.357</c:v>
                      </c:pt>
                      <c:pt idx="2691">
                        <c:v>1076.7570000000001</c:v>
                      </c:pt>
                      <c:pt idx="2692">
                        <c:v>1077.1590000000001</c:v>
                      </c:pt>
                      <c:pt idx="2693">
                        <c:v>1077.559</c:v>
                      </c:pt>
                      <c:pt idx="2694">
                        <c:v>1077.9590000000001</c:v>
                      </c:pt>
                      <c:pt idx="2695">
                        <c:v>1078.3589999999999</c:v>
                      </c:pt>
                      <c:pt idx="2696">
                        <c:v>1078.759</c:v>
                      </c:pt>
                      <c:pt idx="2697">
                        <c:v>1079.1579999999999</c:v>
                      </c:pt>
                      <c:pt idx="2698">
                        <c:v>1079.559</c:v>
                      </c:pt>
                      <c:pt idx="2699">
                        <c:v>1079.9590000000001</c:v>
                      </c:pt>
                      <c:pt idx="2700">
                        <c:v>1080.3589999999999</c:v>
                      </c:pt>
                      <c:pt idx="2701">
                        <c:v>1080.759</c:v>
                      </c:pt>
                      <c:pt idx="2702">
                        <c:v>1081.162</c:v>
                      </c:pt>
                      <c:pt idx="2703">
                        <c:v>1081.5619999999999</c:v>
                      </c:pt>
                      <c:pt idx="2704">
                        <c:v>1081.962</c:v>
                      </c:pt>
                      <c:pt idx="2705">
                        <c:v>1082.3620000000001</c:v>
                      </c:pt>
                      <c:pt idx="2706">
                        <c:v>1082.7619999999999</c:v>
                      </c:pt>
                      <c:pt idx="2707">
                        <c:v>1083.162</c:v>
                      </c:pt>
                      <c:pt idx="2708">
                        <c:v>1083.5619999999999</c:v>
                      </c:pt>
                      <c:pt idx="2709">
                        <c:v>1083.962</c:v>
                      </c:pt>
                      <c:pt idx="2710">
                        <c:v>1084.3620000000001</c:v>
                      </c:pt>
                      <c:pt idx="2711">
                        <c:v>1084.7619999999999</c:v>
                      </c:pt>
                      <c:pt idx="2712">
                        <c:v>1085.163</c:v>
                      </c:pt>
                      <c:pt idx="2713">
                        <c:v>1085.5630000000001</c:v>
                      </c:pt>
                      <c:pt idx="2714">
                        <c:v>1085.963</c:v>
                      </c:pt>
                      <c:pt idx="2715">
                        <c:v>1086.3630000000001</c:v>
                      </c:pt>
                      <c:pt idx="2716">
                        <c:v>1086.7629999999999</c:v>
                      </c:pt>
                      <c:pt idx="2717">
                        <c:v>1087.163</c:v>
                      </c:pt>
                      <c:pt idx="2718">
                        <c:v>1087.5630000000001</c:v>
                      </c:pt>
                      <c:pt idx="2719">
                        <c:v>1087.963</c:v>
                      </c:pt>
                      <c:pt idx="2720">
                        <c:v>1088.3630000000001</c:v>
                      </c:pt>
                      <c:pt idx="2721">
                        <c:v>1088.7629999999999</c:v>
                      </c:pt>
                      <c:pt idx="2722">
                        <c:v>1089.165</c:v>
                      </c:pt>
                      <c:pt idx="2723">
                        <c:v>1089.5640000000001</c:v>
                      </c:pt>
                      <c:pt idx="2724">
                        <c:v>1089.9639999999999</c:v>
                      </c:pt>
                      <c:pt idx="2725">
                        <c:v>1090.364</c:v>
                      </c:pt>
                      <c:pt idx="2726">
                        <c:v>1090.7639999999999</c:v>
                      </c:pt>
                      <c:pt idx="2727">
                        <c:v>1091.164</c:v>
                      </c:pt>
                      <c:pt idx="2728">
                        <c:v>1091.5640000000001</c:v>
                      </c:pt>
                      <c:pt idx="2729">
                        <c:v>1091.9639999999999</c:v>
                      </c:pt>
                      <c:pt idx="2730">
                        <c:v>1092.364</c:v>
                      </c:pt>
                      <c:pt idx="2731">
                        <c:v>1092.7639999999999</c:v>
                      </c:pt>
                      <c:pt idx="2732">
                        <c:v>1093.1659999999999</c:v>
                      </c:pt>
                      <c:pt idx="2733">
                        <c:v>1093.566</c:v>
                      </c:pt>
                      <c:pt idx="2734">
                        <c:v>1093.9659999999999</c:v>
                      </c:pt>
                      <c:pt idx="2735">
                        <c:v>1094.365</c:v>
                      </c:pt>
                      <c:pt idx="2736">
                        <c:v>1094.7660000000001</c:v>
                      </c:pt>
                      <c:pt idx="2737">
                        <c:v>1095.1659999999999</c:v>
                      </c:pt>
                      <c:pt idx="2738">
                        <c:v>1095.566</c:v>
                      </c:pt>
                      <c:pt idx="2739">
                        <c:v>1095.9659999999999</c:v>
                      </c:pt>
                      <c:pt idx="2740">
                        <c:v>1096.365</c:v>
                      </c:pt>
                      <c:pt idx="2741">
                        <c:v>1096.7660000000001</c:v>
                      </c:pt>
                      <c:pt idx="2742">
                        <c:v>1097.1669999999999</c:v>
                      </c:pt>
                      <c:pt idx="2743">
                        <c:v>1097.567</c:v>
                      </c:pt>
                      <c:pt idx="2744">
                        <c:v>1097.9670000000001</c:v>
                      </c:pt>
                      <c:pt idx="2745">
                        <c:v>1098.367</c:v>
                      </c:pt>
                      <c:pt idx="2746">
                        <c:v>1098.7670000000001</c:v>
                      </c:pt>
                      <c:pt idx="2747">
                        <c:v>1099.1669999999999</c:v>
                      </c:pt>
                      <c:pt idx="2748">
                        <c:v>1099.567</c:v>
                      </c:pt>
                      <c:pt idx="2749">
                        <c:v>1099.9670000000001</c:v>
                      </c:pt>
                      <c:pt idx="2750">
                        <c:v>1100.367</c:v>
                      </c:pt>
                      <c:pt idx="2751">
                        <c:v>1100.7670000000001</c:v>
                      </c:pt>
                      <c:pt idx="2752">
                        <c:v>1101.1679999999999</c:v>
                      </c:pt>
                      <c:pt idx="2753">
                        <c:v>1101.568</c:v>
                      </c:pt>
                      <c:pt idx="2754">
                        <c:v>1101.9680000000001</c:v>
                      </c:pt>
                      <c:pt idx="2755">
                        <c:v>1102.3679999999999</c:v>
                      </c:pt>
                      <c:pt idx="2756">
                        <c:v>1102.768</c:v>
                      </c:pt>
                      <c:pt idx="2757">
                        <c:v>1103.1679999999999</c:v>
                      </c:pt>
                      <c:pt idx="2758">
                        <c:v>1103.568</c:v>
                      </c:pt>
                      <c:pt idx="2759">
                        <c:v>1103.9680000000001</c:v>
                      </c:pt>
                      <c:pt idx="2760">
                        <c:v>1104.3679999999999</c:v>
                      </c:pt>
                      <c:pt idx="2761">
                        <c:v>1104.768</c:v>
                      </c:pt>
                      <c:pt idx="2762">
                        <c:v>1105.1690000000001</c:v>
                      </c:pt>
                      <c:pt idx="2763">
                        <c:v>1105.569</c:v>
                      </c:pt>
                      <c:pt idx="2764">
                        <c:v>1105.9690000000001</c:v>
                      </c:pt>
                      <c:pt idx="2765">
                        <c:v>1106.3689999999999</c:v>
                      </c:pt>
                      <c:pt idx="2766">
                        <c:v>1106.769</c:v>
                      </c:pt>
                      <c:pt idx="2767">
                        <c:v>1107.1690000000001</c:v>
                      </c:pt>
                      <c:pt idx="2768">
                        <c:v>1107.569</c:v>
                      </c:pt>
                      <c:pt idx="2769">
                        <c:v>1107.9690000000001</c:v>
                      </c:pt>
                      <c:pt idx="2770">
                        <c:v>1108.3689999999999</c:v>
                      </c:pt>
                      <c:pt idx="2771">
                        <c:v>1108.769</c:v>
                      </c:pt>
                      <c:pt idx="2772">
                        <c:v>1109.171</c:v>
                      </c:pt>
                      <c:pt idx="2773">
                        <c:v>1109.57</c:v>
                      </c:pt>
                      <c:pt idx="2774">
                        <c:v>1109.97</c:v>
                      </c:pt>
                      <c:pt idx="2775">
                        <c:v>1110.3699999999999</c:v>
                      </c:pt>
                      <c:pt idx="2776">
                        <c:v>1110.77</c:v>
                      </c:pt>
                      <c:pt idx="2777">
                        <c:v>1111.17</c:v>
                      </c:pt>
                      <c:pt idx="2778">
                        <c:v>1111.57</c:v>
                      </c:pt>
                      <c:pt idx="2779">
                        <c:v>1111.97</c:v>
                      </c:pt>
                      <c:pt idx="2780">
                        <c:v>1112.3699999999999</c:v>
                      </c:pt>
                      <c:pt idx="2781">
                        <c:v>1112.77</c:v>
                      </c:pt>
                      <c:pt idx="2782">
                        <c:v>1113.172</c:v>
                      </c:pt>
                      <c:pt idx="2783">
                        <c:v>1113.5719999999999</c:v>
                      </c:pt>
                      <c:pt idx="2784">
                        <c:v>1113.972</c:v>
                      </c:pt>
                      <c:pt idx="2785">
                        <c:v>1114.3720000000001</c:v>
                      </c:pt>
                      <c:pt idx="2786">
                        <c:v>1114.7719999999999</c:v>
                      </c:pt>
                      <c:pt idx="2787">
                        <c:v>1115.172</c:v>
                      </c:pt>
                      <c:pt idx="2788">
                        <c:v>1115.5719999999999</c:v>
                      </c:pt>
                      <c:pt idx="2789">
                        <c:v>1115.972</c:v>
                      </c:pt>
                      <c:pt idx="2790">
                        <c:v>1116.3720000000001</c:v>
                      </c:pt>
                      <c:pt idx="2791">
                        <c:v>1116.7719999999999</c:v>
                      </c:pt>
                      <c:pt idx="2792">
                        <c:v>1117.173</c:v>
                      </c:pt>
                      <c:pt idx="2793">
                        <c:v>1117.5730000000001</c:v>
                      </c:pt>
                      <c:pt idx="2794">
                        <c:v>1117.973</c:v>
                      </c:pt>
                      <c:pt idx="2795">
                        <c:v>1118.373</c:v>
                      </c:pt>
                      <c:pt idx="2796">
                        <c:v>1118.7729999999999</c:v>
                      </c:pt>
                      <c:pt idx="2797">
                        <c:v>1119.173</c:v>
                      </c:pt>
                      <c:pt idx="2798">
                        <c:v>1119.5730000000001</c:v>
                      </c:pt>
                      <c:pt idx="2799">
                        <c:v>1119.973</c:v>
                      </c:pt>
                      <c:pt idx="2800">
                        <c:v>1120.373</c:v>
                      </c:pt>
                      <c:pt idx="2801">
                        <c:v>1120.7729999999999</c:v>
                      </c:pt>
                      <c:pt idx="2802">
                        <c:v>1121.1759999999999</c:v>
                      </c:pt>
                      <c:pt idx="2803">
                        <c:v>1121.576</c:v>
                      </c:pt>
                      <c:pt idx="2804">
                        <c:v>1121.9760000000001</c:v>
                      </c:pt>
                      <c:pt idx="2805">
                        <c:v>1122.376</c:v>
                      </c:pt>
                      <c:pt idx="2806">
                        <c:v>1122.7760000000001</c:v>
                      </c:pt>
                      <c:pt idx="2807">
                        <c:v>1123.1759999999999</c:v>
                      </c:pt>
                      <c:pt idx="2808">
                        <c:v>1123.576</c:v>
                      </c:pt>
                      <c:pt idx="2809">
                        <c:v>1123.9760000000001</c:v>
                      </c:pt>
                      <c:pt idx="2810">
                        <c:v>1124.376</c:v>
                      </c:pt>
                      <c:pt idx="2811">
                        <c:v>1124.7760000000001</c:v>
                      </c:pt>
                      <c:pt idx="2812">
                        <c:v>1125.1769999999999</c:v>
                      </c:pt>
                      <c:pt idx="2813">
                        <c:v>1125.577</c:v>
                      </c:pt>
                      <c:pt idx="2814">
                        <c:v>1125.9770000000001</c:v>
                      </c:pt>
                      <c:pt idx="2815">
                        <c:v>1126.377</c:v>
                      </c:pt>
                      <c:pt idx="2816">
                        <c:v>1126.777</c:v>
                      </c:pt>
                      <c:pt idx="2817">
                        <c:v>1127.1769999999999</c:v>
                      </c:pt>
                      <c:pt idx="2818">
                        <c:v>1127.577</c:v>
                      </c:pt>
                      <c:pt idx="2819">
                        <c:v>1127.9770000000001</c:v>
                      </c:pt>
                      <c:pt idx="2820">
                        <c:v>1128.377</c:v>
                      </c:pt>
                      <c:pt idx="2821">
                        <c:v>1128.777</c:v>
                      </c:pt>
                      <c:pt idx="2822">
                        <c:v>1129.1790000000001</c:v>
                      </c:pt>
                      <c:pt idx="2823">
                        <c:v>1129.579</c:v>
                      </c:pt>
                      <c:pt idx="2824">
                        <c:v>1129.979</c:v>
                      </c:pt>
                      <c:pt idx="2825">
                        <c:v>1130.3789999999999</c:v>
                      </c:pt>
                      <c:pt idx="2826">
                        <c:v>1130.779</c:v>
                      </c:pt>
                      <c:pt idx="2827">
                        <c:v>1131.1790000000001</c:v>
                      </c:pt>
                      <c:pt idx="2828">
                        <c:v>1131.579</c:v>
                      </c:pt>
                      <c:pt idx="2829">
                        <c:v>1131.979</c:v>
                      </c:pt>
                      <c:pt idx="2830">
                        <c:v>1132.3789999999999</c:v>
                      </c:pt>
                      <c:pt idx="2831">
                        <c:v>1132.779</c:v>
                      </c:pt>
                      <c:pt idx="2832">
                        <c:v>1133.18</c:v>
                      </c:pt>
                      <c:pt idx="2833">
                        <c:v>1133.58</c:v>
                      </c:pt>
                      <c:pt idx="2834">
                        <c:v>1133.98</c:v>
                      </c:pt>
                      <c:pt idx="2835">
                        <c:v>1134.3800000000001</c:v>
                      </c:pt>
                      <c:pt idx="2836">
                        <c:v>1134.78</c:v>
                      </c:pt>
                      <c:pt idx="2837">
                        <c:v>1135.18</c:v>
                      </c:pt>
                      <c:pt idx="2838">
                        <c:v>1135.58</c:v>
                      </c:pt>
                      <c:pt idx="2839">
                        <c:v>1135.98</c:v>
                      </c:pt>
                      <c:pt idx="2840">
                        <c:v>1136.3800000000001</c:v>
                      </c:pt>
                      <c:pt idx="2841">
                        <c:v>1136.78</c:v>
                      </c:pt>
                      <c:pt idx="2842">
                        <c:v>1137.181</c:v>
                      </c:pt>
                      <c:pt idx="2843">
                        <c:v>1137.5809999999999</c:v>
                      </c:pt>
                      <c:pt idx="2844">
                        <c:v>1137.981</c:v>
                      </c:pt>
                      <c:pt idx="2845">
                        <c:v>1138.3810000000001</c:v>
                      </c:pt>
                      <c:pt idx="2846">
                        <c:v>1138.7809999999999</c:v>
                      </c:pt>
                      <c:pt idx="2847">
                        <c:v>1139.181</c:v>
                      </c:pt>
                      <c:pt idx="2848">
                        <c:v>1139.5809999999999</c:v>
                      </c:pt>
                      <c:pt idx="2849">
                        <c:v>1139.981</c:v>
                      </c:pt>
                      <c:pt idx="2850">
                        <c:v>1140.3810000000001</c:v>
                      </c:pt>
                      <c:pt idx="2851">
                        <c:v>1140.7809999999999</c:v>
                      </c:pt>
                      <c:pt idx="2852">
                        <c:v>1141.182</c:v>
                      </c:pt>
                      <c:pt idx="2853">
                        <c:v>1141.5820000000001</c:v>
                      </c:pt>
                      <c:pt idx="2854">
                        <c:v>1141.982</c:v>
                      </c:pt>
                      <c:pt idx="2855">
                        <c:v>1142.3820000000001</c:v>
                      </c:pt>
                      <c:pt idx="2856">
                        <c:v>1142.7819999999999</c:v>
                      </c:pt>
                      <c:pt idx="2857">
                        <c:v>1143.182</c:v>
                      </c:pt>
                      <c:pt idx="2858">
                        <c:v>1143.5820000000001</c:v>
                      </c:pt>
                      <c:pt idx="2859">
                        <c:v>1143.982</c:v>
                      </c:pt>
                      <c:pt idx="2860">
                        <c:v>1144.3820000000001</c:v>
                      </c:pt>
                      <c:pt idx="2861">
                        <c:v>1144.7819999999999</c:v>
                      </c:pt>
                      <c:pt idx="2862">
                        <c:v>1145.183</c:v>
                      </c:pt>
                      <c:pt idx="2863">
                        <c:v>1145.5830000000001</c:v>
                      </c:pt>
                      <c:pt idx="2864">
                        <c:v>1145.9829999999999</c:v>
                      </c:pt>
                      <c:pt idx="2865">
                        <c:v>1146.383</c:v>
                      </c:pt>
                      <c:pt idx="2866">
                        <c:v>1146.7829999999999</c:v>
                      </c:pt>
                      <c:pt idx="2867">
                        <c:v>1147.183</c:v>
                      </c:pt>
                      <c:pt idx="2868">
                        <c:v>1147.5830000000001</c:v>
                      </c:pt>
                      <c:pt idx="2869">
                        <c:v>1147.9829999999999</c:v>
                      </c:pt>
                      <c:pt idx="2870">
                        <c:v>1148.383</c:v>
                      </c:pt>
                      <c:pt idx="2871">
                        <c:v>1148.7829999999999</c:v>
                      </c:pt>
                      <c:pt idx="2872">
                        <c:v>1149.184</c:v>
                      </c:pt>
                      <c:pt idx="2873">
                        <c:v>1149.5840000000001</c:v>
                      </c:pt>
                      <c:pt idx="2874">
                        <c:v>1149.9839999999999</c:v>
                      </c:pt>
                      <c:pt idx="2875">
                        <c:v>1150.384</c:v>
                      </c:pt>
                      <c:pt idx="2876">
                        <c:v>1150.7840000000001</c:v>
                      </c:pt>
                      <c:pt idx="2877">
                        <c:v>1151.184</c:v>
                      </c:pt>
                      <c:pt idx="2878">
                        <c:v>1151.5840000000001</c:v>
                      </c:pt>
                      <c:pt idx="2879">
                        <c:v>1151.9839999999999</c:v>
                      </c:pt>
                      <c:pt idx="2880">
                        <c:v>1152.384</c:v>
                      </c:pt>
                      <c:pt idx="2881">
                        <c:v>1152.7840000000001</c:v>
                      </c:pt>
                      <c:pt idx="2882">
                        <c:v>1153.1859999999999</c:v>
                      </c:pt>
                      <c:pt idx="2883">
                        <c:v>1153.585</c:v>
                      </c:pt>
                      <c:pt idx="2884">
                        <c:v>1153.9849999999999</c:v>
                      </c:pt>
                      <c:pt idx="2885">
                        <c:v>1154.385</c:v>
                      </c:pt>
                      <c:pt idx="2886">
                        <c:v>1154.7860000000001</c:v>
                      </c:pt>
                      <c:pt idx="2887">
                        <c:v>1155.1859999999999</c:v>
                      </c:pt>
                      <c:pt idx="2888">
                        <c:v>1155.585</c:v>
                      </c:pt>
                      <c:pt idx="2889">
                        <c:v>1155.9849999999999</c:v>
                      </c:pt>
                      <c:pt idx="2890">
                        <c:v>1156.385</c:v>
                      </c:pt>
                      <c:pt idx="2891">
                        <c:v>1156.7860000000001</c:v>
                      </c:pt>
                      <c:pt idx="2892">
                        <c:v>1157.1869999999999</c:v>
                      </c:pt>
                      <c:pt idx="2893">
                        <c:v>1157.587</c:v>
                      </c:pt>
                      <c:pt idx="2894">
                        <c:v>1157.9870000000001</c:v>
                      </c:pt>
                      <c:pt idx="2895">
                        <c:v>1158.3869999999999</c:v>
                      </c:pt>
                      <c:pt idx="2896">
                        <c:v>1158.787</c:v>
                      </c:pt>
                      <c:pt idx="2897">
                        <c:v>1159.1869999999999</c:v>
                      </c:pt>
                      <c:pt idx="2898">
                        <c:v>1159.587</c:v>
                      </c:pt>
                      <c:pt idx="2899">
                        <c:v>1159.9870000000001</c:v>
                      </c:pt>
                      <c:pt idx="2900">
                        <c:v>1160.3869999999999</c:v>
                      </c:pt>
                      <c:pt idx="2901">
                        <c:v>1160.787</c:v>
                      </c:pt>
                      <c:pt idx="2902">
                        <c:v>1161.1880000000001</c:v>
                      </c:pt>
                      <c:pt idx="2903">
                        <c:v>1161.588</c:v>
                      </c:pt>
                      <c:pt idx="2904">
                        <c:v>1161.9880000000001</c:v>
                      </c:pt>
                      <c:pt idx="2905">
                        <c:v>1162.3879999999999</c:v>
                      </c:pt>
                      <c:pt idx="2906">
                        <c:v>1162.788</c:v>
                      </c:pt>
                      <c:pt idx="2907">
                        <c:v>1163.1880000000001</c:v>
                      </c:pt>
                      <c:pt idx="2908">
                        <c:v>1163.588</c:v>
                      </c:pt>
                      <c:pt idx="2909">
                        <c:v>1163.9880000000001</c:v>
                      </c:pt>
                      <c:pt idx="2910">
                        <c:v>1164.3879999999999</c:v>
                      </c:pt>
                      <c:pt idx="2911">
                        <c:v>1164.788</c:v>
                      </c:pt>
                      <c:pt idx="2912">
                        <c:v>1165.1890000000001</c:v>
                      </c:pt>
                      <c:pt idx="2913">
                        <c:v>1165.5889999999999</c:v>
                      </c:pt>
                      <c:pt idx="2914">
                        <c:v>1165.989</c:v>
                      </c:pt>
                      <c:pt idx="2915">
                        <c:v>1166.3889999999999</c:v>
                      </c:pt>
                      <c:pt idx="2916">
                        <c:v>1166.789</c:v>
                      </c:pt>
                      <c:pt idx="2917">
                        <c:v>1167.1890000000001</c:v>
                      </c:pt>
                      <c:pt idx="2918">
                        <c:v>1167.5889999999999</c:v>
                      </c:pt>
                      <c:pt idx="2919">
                        <c:v>1167.989</c:v>
                      </c:pt>
                      <c:pt idx="2920">
                        <c:v>1168.3889999999999</c:v>
                      </c:pt>
                      <c:pt idx="2921">
                        <c:v>1168.789</c:v>
                      </c:pt>
                      <c:pt idx="2922">
                        <c:v>1169.191</c:v>
                      </c:pt>
                      <c:pt idx="2923">
                        <c:v>1169.5899999999999</c:v>
                      </c:pt>
                      <c:pt idx="2924">
                        <c:v>1169.99</c:v>
                      </c:pt>
                      <c:pt idx="2925">
                        <c:v>1170.3900000000001</c:v>
                      </c:pt>
                      <c:pt idx="2926">
                        <c:v>1170.79</c:v>
                      </c:pt>
                      <c:pt idx="2927">
                        <c:v>1171.19</c:v>
                      </c:pt>
                      <c:pt idx="2928">
                        <c:v>1171.5899999999999</c:v>
                      </c:pt>
                      <c:pt idx="2929">
                        <c:v>1171.99</c:v>
                      </c:pt>
                      <c:pt idx="2930">
                        <c:v>1172.3900000000001</c:v>
                      </c:pt>
                      <c:pt idx="2931">
                        <c:v>1172.79</c:v>
                      </c:pt>
                      <c:pt idx="2932">
                        <c:v>1173.192</c:v>
                      </c:pt>
                      <c:pt idx="2933">
                        <c:v>1173.5920000000001</c:v>
                      </c:pt>
                      <c:pt idx="2934">
                        <c:v>1173.991</c:v>
                      </c:pt>
                      <c:pt idx="2935">
                        <c:v>1174.3910000000001</c:v>
                      </c:pt>
                      <c:pt idx="2936">
                        <c:v>1174.7919999999999</c:v>
                      </c:pt>
                      <c:pt idx="2937">
                        <c:v>1175.192</c:v>
                      </c:pt>
                      <c:pt idx="2938">
                        <c:v>1175.5920000000001</c:v>
                      </c:pt>
                      <c:pt idx="2939">
                        <c:v>1175.991</c:v>
                      </c:pt>
                      <c:pt idx="2940">
                        <c:v>1176.3910000000001</c:v>
                      </c:pt>
                      <c:pt idx="2941">
                        <c:v>1176.7919999999999</c:v>
                      </c:pt>
                      <c:pt idx="2942">
                        <c:v>1177.193</c:v>
                      </c:pt>
                      <c:pt idx="2943">
                        <c:v>1177.5930000000001</c:v>
                      </c:pt>
                      <c:pt idx="2944">
                        <c:v>1177.9929999999999</c:v>
                      </c:pt>
                      <c:pt idx="2945">
                        <c:v>1178.393</c:v>
                      </c:pt>
                      <c:pt idx="2946">
                        <c:v>1178.7929999999999</c:v>
                      </c:pt>
                      <c:pt idx="2947">
                        <c:v>1179.193</c:v>
                      </c:pt>
                      <c:pt idx="2948">
                        <c:v>1179.5930000000001</c:v>
                      </c:pt>
                      <c:pt idx="2949">
                        <c:v>1179.9929999999999</c:v>
                      </c:pt>
                      <c:pt idx="2950">
                        <c:v>1180.393</c:v>
                      </c:pt>
                      <c:pt idx="2951">
                        <c:v>1180.7929999999999</c:v>
                      </c:pt>
                      <c:pt idx="2952">
                        <c:v>1181.194</c:v>
                      </c:pt>
                      <c:pt idx="2953">
                        <c:v>1181.5940000000001</c:v>
                      </c:pt>
                      <c:pt idx="2954">
                        <c:v>1181.9939999999999</c:v>
                      </c:pt>
                      <c:pt idx="2955">
                        <c:v>1182.394</c:v>
                      </c:pt>
                      <c:pt idx="2956">
                        <c:v>1182.7940000000001</c:v>
                      </c:pt>
                      <c:pt idx="2957">
                        <c:v>1183.194</c:v>
                      </c:pt>
                      <c:pt idx="2958">
                        <c:v>1183.5940000000001</c:v>
                      </c:pt>
                      <c:pt idx="2959">
                        <c:v>1183.9939999999999</c:v>
                      </c:pt>
                      <c:pt idx="2960">
                        <c:v>1184.394</c:v>
                      </c:pt>
                      <c:pt idx="2961">
                        <c:v>1184.7940000000001</c:v>
                      </c:pt>
                      <c:pt idx="2962">
                        <c:v>1185.1949999999999</c:v>
                      </c:pt>
                      <c:pt idx="2963">
                        <c:v>1185.595</c:v>
                      </c:pt>
                      <c:pt idx="2964">
                        <c:v>1185.9949999999999</c:v>
                      </c:pt>
                      <c:pt idx="2965">
                        <c:v>1186.395</c:v>
                      </c:pt>
                      <c:pt idx="2966">
                        <c:v>1186.7950000000001</c:v>
                      </c:pt>
                      <c:pt idx="2967">
                        <c:v>1187.1949999999999</c:v>
                      </c:pt>
                      <c:pt idx="2968">
                        <c:v>1187.595</c:v>
                      </c:pt>
                      <c:pt idx="2969">
                        <c:v>1187.9949999999999</c:v>
                      </c:pt>
                      <c:pt idx="2970">
                        <c:v>1188.395</c:v>
                      </c:pt>
                      <c:pt idx="2971">
                        <c:v>1188.7950000000001</c:v>
                      </c:pt>
                      <c:pt idx="2972">
                        <c:v>1189.1959999999999</c:v>
                      </c:pt>
                      <c:pt idx="2973">
                        <c:v>1189.596</c:v>
                      </c:pt>
                      <c:pt idx="2974">
                        <c:v>1189.9960000000001</c:v>
                      </c:pt>
                      <c:pt idx="2975">
                        <c:v>1190.396</c:v>
                      </c:pt>
                      <c:pt idx="2976">
                        <c:v>1190.796</c:v>
                      </c:pt>
                      <c:pt idx="2977">
                        <c:v>1191.1959999999999</c:v>
                      </c:pt>
                      <c:pt idx="2978">
                        <c:v>1191.596</c:v>
                      </c:pt>
                      <c:pt idx="2979">
                        <c:v>1191.9960000000001</c:v>
                      </c:pt>
                      <c:pt idx="2980">
                        <c:v>1192.396</c:v>
                      </c:pt>
                      <c:pt idx="2981">
                        <c:v>1192.796</c:v>
                      </c:pt>
                      <c:pt idx="2982">
                        <c:v>1193.1969999999999</c:v>
                      </c:pt>
                      <c:pt idx="2983">
                        <c:v>1193.597</c:v>
                      </c:pt>
                      <c:pt idx="2984">
                        <c:v>1193.9970000000001</c:v>
                      </c:pt>
                      <c:pt idx="2985">
                        <c:v>1194.3969999999999</c:v>
                      </c:pt>
                      <c:pt idx="2986">
                        <c:v>1194.797</c:v>
                      </c:pt>
                      <c:pt idx="2987">
                        <c:v>1195.1969999999999</c:v>
                      </c:pt>
                      <c:pt idx="2988">
                        <c:v>1195.597</c:v>
                      </c:pt>
                      <c:pt idx="2989">
                        <c:v>1195.9970000000001</c:v>
                      </c:pt>
                      <c:pt idx="2990">
                        <c:v>1196.3969999999999</c:v>
                      </c:pt>
                      <c:pt idx="2991">
                        <c:v>1196.797</c:v>
                      </c:pt>
                      <c:pt idx="2992">
                        <c:v>1197.2</c:v>
                      </c:pt>
                      <c:pt idx="2993">
                        <c:v>1197.5999999999999</c:v>
                      </c:pt>
                      <c:pt idx="2994">
                        <c:v>1198</c:v>
                      </c:pt>
                      <c:pt idx="2995">
                        <c:v>1198.4010000000001</c:v>
                      </c:pt>
                      <c:pt idx="2996">
                        <c:v>1198.8009999999999</c:v>
                      </c:pt>
                      <c:pt idx="2997">
                        <c:v>1199.2</c:v>
                      </c:pt>
                      <c:pt idx="2998">
                        <c:v>1199.5999999999999</c:v>
                      </c:pt>
                      <c:pt idx="2999">
                        <c:v>1200</c:v>
                      </c:pt>
                    </c:numCache>
                  </c:numRef>
                </c:xVal>
                <c:yVal>
                  <c:numRef>
                    <c:extLst xmlns:c15="http://schemas.microsoft.com/office/drawing/2012/chart">
                      <c:ext xmlns:c15="http://schemas.microsoft.com/office/drawing/2012/chart" uri="{02D57815-91ED-43cb-92C2-25804820EDAC}">
                        <c15:formulaRef>
                          <c15:sqref>Sheet1!$J$1:$J$3000</c15:sqref>
                        </c15:formulaRef>
                      </c:ext>
                    </c:extLst>
                    <c:numCache>
                      <c:formatCode>General</c:formatCode>
                      <c:ptCount val="3000"/>
                      <c:pt idx="0">
                        <c:v>6.0491259999999184E-4</c:v>
                      </c:pt>
                      <c:pt idx="1">
                        <c:v>6.0353039999999495E-4</c:v>
                      </c:pt>
                      <c:pt idx="2">
                        <c:v>6.0214819999999806E-4</c:v>
                      </c:pt>
                      <c:pt idx="3">
                        <c:v>6.0214819999999806E-4</c:v>
                      </c:pt>
                      <c:pt idx="4">
                        <c:v>6.0076599999999423E-4</c:v>
                      </c:pt>
                      <c:pt idx="5">
                        <c:v>6.0353039999999495E-4</c:v>
                      </c:pt>
                      <c:pt idx="6">
                        <c:v>6.0353039999999495E-4</c:v>
                      </c:pt>
                      <c:pt idx="7">
                        <c:v>6.6051259999999189E-4</c:v>
                      </c:pt>
                      <c:pt idx="8">
                        <c:v>7.1487259999999182E-4</c:v>
                      </c:pt>
                      <c:pt idx="9">
                        <c:v>7.3737699999999263E-4</c:v>
                      </c:pt>
                      <c:pt idx="10">
                        <c:v>7.504891999999964E-4</c:v>
                      </c:pt>
                      <c:pt idx="11">
                        <c:v>7.5850359999999717E-4</c:v>
                      </c:pt>
                      <c:pt idx="12">
                        <c:v>7.6675019999999472E-4</c:v>
                      </c:pt>
                      <c:pt idx="13">
                        <c:v>7.7280239999999857E-4</c:v>
                      </c:pt>
                      <c:pt idx="14">
                        <c:v>7.7729239999999858E-4</c:v>
                      </c:pt>
                      <c:pt idx="15">
                        <c:v>7.8067459999999552E-4</c:v>
                      </c:pt>
                      <c:pt idx="16">
                        <c:v>7.8315459999999553E-4</c:v>
                      </c:pt>
                      <c:pt idx="17">
                        <c:v>7.815779999999909E-4</c:v>
                      </c:pt>
                      <c:pt idx="18">
                        <c:v>7.7934139999999322E-4</c:v>
                      </c:pt>
                      <c:pt idx="19">
                        <c:v>7.7976919999999642E-4</c:v>
                      </c:pt>
                      <c:pt idx="20">
                        <c:v>7.7839259999999189E-4</c:v>
                      </c:pt>
                      <c:pt idx="21">
                        <c:v>7.7819819999999803E-4</c:v>
                      </c:pt>
                      <c:pt idx="22">
                        <c:v>7.8010819999999807E-4</c:v>
                      </c:pt>
                      <c:pt idx="23">
                        <c:v>7.8321039999999494E-4</c:v>
                      </c:pt>
                      <c:pt idx="24">
                        <c:v>7.8492039999999497E-4</c:v>
                      </c:pt>
                      <c:pt idx="25">
                        <c:v>7.8592259999999184E-4</c:v>
                      </c:pt>
                      <c:pt idx="26">
                        <c:v>7.8421259999999181E-4</c:v>
                      </c:pt>
                      <c:pt idx="27">
                        <c:v>7.8268259999999179E-4</c:v>
                      </c:pt>
                      <c:pt idx="28">
                        <c:v>7.8491919999999641E-4</c:v>
                      </c:pt>
                      <c:pt idx="29">
                        <c:v>7.8687579999999402E-4</c:v>
                      </c:pt>
                      <c:pt idx="30">
                        <c:v>7.8997239999999852E-4</c:v>
                      </c:pt>
                      <c:pt idx="31">
                        <c:v>7.9512119999999311E-4</c:v>
                      </c:pt>
                      <c:pt idx="32">
                        <c:v>7.9859779999999069E-4</c:v>
                      </c:pt>
                      <c:pt idx="33">
                        <c:v>7.9821779999999067E-4</c:v>
                      </c:pt>
                      <c:pt idx="34">
                        <c:v>7.9516339999999687E-4</c:v>
                      </c:pt>
                      <c:pt idx="35">
                        <c:v>7.9211899999999619E-4</c:v>
                      </c:pt>
                      <c:pt idx="36">
                        <c:v>7.8768239999999856E-4</c:v>
                      </c:pt>
                      <c:pt idx="37">
                        <c:v>7.8391579999999403E-4</c:v>
                      </c:pt>
                      <c:pt idx="38">
                        <c:v>7.8163139999999328E-4</c:v>
                      </c:pt>
                      <c:pt idx="39">
                        <c:v>7.8296139999999329E-4</c:v>
                      </c:pt>
                      <c:pt idx="40">
                        <c:v>7.8439139999999337E-4</c:v>
                      </c:pt>
                      <c:pt idx="41">
                        <c:v>7.8649139999999325E-4</c:v>
                      </c:pt>
                      <c:pt idx="42">
                        <c:v>7.8802139999999327E-4</c:v>
                      </c:pt>
                      <c:pt idx="43">
                        <c:v>7.9083359999999707E-4</c:v>
                      </c:pt>
                      <c:pt idx="44">
                        <c:v>7.872569999999926E-4</c:v>
                      </c:pt>
                      <c:pt idx="45">
                        <c:v>7.8863919999999643E-4</c:v>
                      </c:pt>
                      <c:pt idx="46">
                        <c:v>7.8511479999999567E-4</c:v>
                      </c:pt>
                      <c:pt idx="47">
                        <c:v>7.8711919999999635E-4</c:v>
                      </c:pt>
                      <c:pt idx="48">
                        <c:v>7.8921359999999715E-4</c:v>
                      </c:pt>
                      <c:pt idx="49">
                        <c:v>7.955545999999954E-4</c:v>
                      </c:pt>
                      <c:pt idx="50">
                        <c:v>7.9740679999999232E-4</c:v>
                      </c:pt>
                      <c:pt idx="51">
                        <c:v>8.0446559999999378E-4</c:v>
                      </c:pt>
                      <c:pt idx="52">
                        <c:v>8.0627559999999388E-4</c:v>
                      </c:pt>
                      <c:pt idx="53">
                        <c:v>8.0494119999999312E-4</c:v>
                      </c:pt>
                      <c:pt idx="54">
                        <c:v>8.0508899999999625E-4</c:v>
                      </c:pt>
                      <c:pt idx="55">
                        <c:v>8.0733119999999302E-4</c:v>
                      </c:pt>
                      <c:pt idx="56">
                        <c:v>8.0584899999999618E-4</c:v>
                      </c:pt>
                      <c:pt idx="57">
                        <c:v>8.0408679999999233E-4</c:v>
                      </c:pt>
                      <c:pt idx="58">
                        <c:v>8.0484679999999237E-4</c:v>
                      </c:pt>
                      <c:pt idx="59">
                        <c:v>8.0718899999999614E-4</c:v>
                      </c:pt>
                      <c:pt idx="60">
                        <c:v>8.0732679999999239E-4</c:v>
                      </c:pt>
                      <c:pt idx="61">
                        <c:v>8.0885679999999241E-4</c:v>
                      </c:pt>
                      <c:pt idx="62">
                        <c:v>8.117589999999961E-4</c:v>
                      </c:pt>
                      <c:pt idx="63">
                        <c:v>8.1104679999999241E-4</c:v>
                      </c:pt>
                      <c:pt idx="64">
                        <c:v>8.1014459999999549E-4</c:v>
                      </c:pt>
                      <c:pt idx="65">
                        <c:v>8.0738019999999477E-4</c:v>
                      </c:pt>
                      <c:pt idx="66">
                        <c:v>8.0751799999999091E-4</c:v>
                      </c:pt>
                      <c:pt idx="67">
                        <c:v>8.0628359999999715E-4</c:v>
                      </c:pt>
                      <c:pt idx="68">
                        <c:v>8.0847359999999715E-4</c:v>
                      </c:pt>
                      <c:pt idx="69">
                        <c:v>8.0929139999999337E-4</c:v>
                      </c:pt>
                      <c:pt idx="70">
                        <c:v>8.1009919999999638E-4</c:v>
                      </c:pt>
                      <c:pt idx="71">
                        <c:v>8.1076919999999641E-4</c:v>
                      </c:pt>
                      <c:pt idx="72">
                        <c:v>8.0976699999999249E-4</c:v>
                      </c:pt>
                      <c:pt idx="73">
                        <c:v>8.1085919999999642E-4</c:v>
                      </c:pt>
                      <c:pt idx="74">
                        <c:v>8.1334359999999718E-4</c:v>
                      </c:pt>
                      <c:pt idx="75">
                        <c:v>8.1443579999999406E-4</c:v>
                      </c:pt>
                      <c:pt idx="76">
                        <c:v>8.1581799999999095E-4</c:v>
                      </c:pt>
                      <c:pt idx="77">
                        <c:v>8.1749019999999479E-4</c:v>
                      </c:pt>
                      <c:pt idx="78">
                        <c:v>8.14535799999994E-4</c:v>
                      </c:pt>
                      <c:pt idx="79">
                        <c:v>8.1205139999999325E-4</c:v>
                      </c:pt>
                      <c:pt idx="80">
                        <c:v>8.1272139999999328E-4</c:v>
                      </c:pt>
                      <c:pt idx="81">
                        <c:v>8.1234139999999326E-4</c:v>
                      </c:pt>
                      <c:pt idx="82">
                        <c:v>8.1133919999999639E-4</c:v>
                      </c:pt>
                      <c:pt idx="83">
                        <c:v>8.1219919999999638E-4</c:v>
                      </c:pt>
                      <c:pt idx="84">
                        <c:v>8.1320139999999336E-4</c:v>
                      </c:pt>
                      <c:pt idx="85">
                        <c:v>8.1177139999999328E-4</c:v>
                      </c:pt>
                      <c:pt idx="86">
                        <c:v>8.0976139999999329E-4</c:v>
                      </c:pt>
                      <c:pt idx="87">
                        <c:v>8.0838359999999714E-4</c:v>
                      </c:pt>
                      <c:pt idx="88">
                        <c:v>8.0699579999999401E-4</c:v>
                      </c:pt>
                      <c:pt idx="89">
                        <c:v>8.0232139999999335E-4</c:v>
                      </c:pt>
                      <c:pt idx="90">
                        <c:v>7.9751479999999575E-4</c:v>
                      </c:pt>
                      <c:pt idx="91">
                        <c:v>7.9402819999999812E-4</c:v>
                      </c:pt>
                      <c:pt idx="92">
                        <c:v>7.9274599999999424E-4</c:v>
                      </c:pt>
                      <c:pt idx="93">
                        <c:v>7.9412819999999807E-4</c:v>
                      </c:pt>
                      <c:pt idx="94">
                        <c:v>7.9860699999999263E-4</c:v>
                      </c:pt>
                      <c:pt idx="95">
                        <c:v>8.0389799999999083E-4</c:v>
                      </c:pt>
                      <c:pt idx="96">
                        <c:v>8.0732679999999239E-4</c:v>
                      </c:pt>
                      <c:pt idx="97">
                        <c:v>8.0213019999999472E-4</c:v>
                      </c:pt>
                      <c:pt idx="98">
                        <c:v>7.9483919999999647E-4</c:v>
                      </c:pt>
                      <c:pt idx="99">
                        <c:v>7.8711599999999418E-4</c:v>
                      </c:pt>
                      <c:pt idx="100">
                        <c:v>7.8077499999999593E-4</c:v>
                      </c:pt>
                      <c:pt idx="101">
                        <c:v>7.749139999999907E-4</c:v>
                      </c:pt>
                      <c:pt idx="102">
                        <c:v>7.7767839999999836E-4</c:v>
                      </c:pt>
                      <c:pt idx="103">
                        <c:v>7.8125499999999589E-4</c:v>
                      </c:pt>
                      <c:pt idx="104">
                        <c:v>7.836393999999967E-4</c:v>
                      </c:pt>
                      <c:pt idx="105">
                        <c:v>7.8445159999999351E-4</c:v>
                      </c:pt>
                      <c:pt idx="106">
                        <c:v>7.8664599999999426E-4</c:v>
                      </c:pt>
                      <c:pt idx="107">
                        <c:v>7.8635599999999424E-4</c:v>
                      </c:pt>
                      <c:pt idx="108">
                        <c:v>7.8606599999999423E-4</c:v>
                      </c:pt>
                      <c:pt idx="109">
                        <c:v>7.8697819999999814E-4</c:v>
                      </c:pt>
                      <c:pt idx="110">
                        <c:v>7.8788039999999496E-4</c:v>
                      </c:pt>
                      <c:pt idx="111">
                        <c:v>7.8740039999999488E-4</c:v>
                      </c:pt>
                      <c:pt idx="112">
                        <c:v>7.8850259999999192E-4</c:v>
                      </c:pt>
                      <c:pt idx="113">
                        <c:v>7.8959479999999574E-4</c:v>
                      </c:pt>
                      <c:pt idx="114">
                        <c:v>7.9068699999999261E-4</c:v>
                      </c:pt>
                      <c:pt idx="115">
                        <c:v>7.9564579999999397E-4</c:v>
                      </c:pt>
                      <c:pt idx="116">
                        <c:v>8.0198679999999233E-4</c:v>
                      </c:pt>
                      <c:pt idx="117">
                        <c:v>8.0684559999999374E-4</c:v>
                      </c:pt>
                      <c:pt idx="118">
                        <c:v>8.117143999999952E-4</c:v>
                      </c:pt>
                      <c:pt idx="119">
                        <c:v>8.13808799999996E-4</c:v>
                      </c:pt>
                      <c:pt idx="120">
                        <c:v>8.0947219999999832E-4</c:v>
                      </c:pt>
                      <c:pt idx="121">
                        <c:v>8.0375339999999692E-4</c:v>
                      </c:pt>
                      <c:pt idx="122">
                        <c:v>8.0170119999999306E-4</c:v>
                      </c:pt>
                      <c:pt idx="123">
                        <c:v>7.9769679999999233E-4</c:v>
                      </c:pt>
                      <c:pt idx="124">
                        <c:v>7.9922119999999305E-4</c:v>
                      </c:pt>
                      <c:pt idx="125">
                        <c:v>8.0321999999999447E-4</c:v>
                      </c:pt>
                      <c:pt idx="126">
                        <c:v>8.0574659999999216E-4</c:v>
                      </c:pt>
                      <c:pt idx="127">
                        <c:v>8.0155219999999841E-4</c:v>
                      </c:pt>
                      <c:pt idx="128">
                        <c:v>7.9764779999999069E-4</c:v>
                      </c:pt>
                      <c:pt idx="129">
                        <c:v>7.9207119999999301E-4</c:v>
                      </c:pt>
                      <c:pt idx="130">
                        <c:v>7.8815679999999239E-4</c:v>
                      </c:pt>
                      <c:pt idx="131">
                        <c:v>7.8691679999999238E-4</c:v>
                      </c:pt>
                      <c:pt idx="132">
                        <c:v>7.8892119999999307E-4</c:v>
                      </c:pt>
                      <c:pt idx="133">
                        <c:v>7.9201779999999063E-4</c:v>
                      </c:pt>
                      <c:pt idx="134">
                        <c:v>7.9540439999999525E-4</c:v>
                      </c:pt>
                      <c:pt idx="135">
                        <c:v>7.9739879999999599E-4</c:v>
                      </c:pt>
                      <c:pt idx="136">
                        <c:v>7.9701879999999597E-4</c:v>
                      </c:pt>
                      <c:pt idx="137">
                        <c:v>7.9506659999999205E-4</c:v>
                      </c:pt>
                      <c:pt idx="138">
                        <c:v>7.9349439999999521E-4</c:v>
                      </c:pt>
                      <c:pt idx="139">
                        <c:v>7.9192219999999836E-4</c:v>
                      </c:pt>
                      <c:pt idx="140">
                        <c:v>7.9034999999999457E-4</c:v>
                      </c:pt>
                      <c:pt idx="141">
                        <c:v>7.8839779999999066E-4</c:v>
                      </c:pt>
                      <c:pt idx="142">
                        <c:v>7.8772779999999073E-4</c:v>
                      </c:pt>
                      <c:pt idx="143">
                        <c:v>7.8586559999999387E-4</c:v>
                      </c:pt>
                      <c:pt idx="144">
                        <c:v>7.895421999999984E-4</c:v>
                      </c:pt>
                      <c:pt idx="145">
                        <c:v>7.8915219999999833E-4</c:v>
                      </c:pt>
                      <c:pt idx="146">
                        <c:v>7.918265999999921E-4</c:v>
                      </c:pt>
                      <c:pt idx="147">
                        <c:v>7.9616319999999672E-4</c:v>
                      </c:pt>
                      <c:pt idx="148">
                        <c:v>7.9773539999999357E-4</c:v>
                      </c:pt>
                      <c:pt idx="149">
                        <c:v>7.9368879999999601E-4</c:v>
                      </c:pt>
                      <c:pt idx="150">
                        <c:v>7.9101439999999519E-4</c:v>
                      </c:pt>
                      <c:pt idx="151">
                        <c:v>7.8567559999999381E-4</c:v>
                      </c:pt>
                      <c:pt idx="152">
                        <c:v>7.8310119999999315E-4</c:v>
                      </c:pt>
                      <c:pt idx="153">
                        <c:v>7.8095899999999622E-4</c:v>
                      </c:pt>
                      <c:pt idx="154">
                        <c:v>7.8167119999999308E-4</c:v>
                      </c:pt>
                      <c:pt idx="155">
                        <c:v>7.8229339999999698E-4</c:v>
                      </c:pt>
                      <c:pt idx="156">
                        <c:v>7.837177999999907E-4</c:v>
                      </c:pt>
                      <c:pt idx="157">
                        <c:v>7.8376999999999451E-4</c:v>
                      </c:pt>
                      <c:pt idx="158">
                        <c:v>7.8338999999999449E-4</c:v>
                      </c:pt>
                      <c:pt idx="159">
                        <c:v>7.8557439999999519E-4</c:v>
                      </c:pt>
                      <c:pt idx="160">
                        <c:v>7.8767879999999593E-4</c:v>
                      </c:pt>
                      <c:pt idx="161">
                        <c:v>7.8958319999999666E-4</c:v>
                      </c:pt>
                      <c:pt idx="162">
                        <c:v>7.9139759999999045E-4</c:v>
                      </c:pt>
                      <c:pt idx="163">
                        <c:v>7.9577639999999189E-4</c:v>
                      </c:pt>
                      <c:pt idx="164">
                        <c:v>7.9620859999999572E-4</c:v>
                      </c:pt>
                      <c:pt idx="165">
                        <c:v>7.9782299999999644E-4</c:v>
                      </c:pt>
                      <c:pt idx="166">
                        <c:v>7.9725299999999647E-4</c:v>
                      </c:pt>
                      <c:pt idx="167">
                        <c:v>7.967729999999965E-4</c:v>
                      </c:pt>
                      <c:pt idx="168">
                        <c:v>7.9105419999999499E-4</c:v>
                      </c:pt>
                      <c:pt idx="169">
                        <c:v>7.8800979999999431E-4</c:v>
                      </c:pt>
                      <c:pt idx="170">
                        <c:v>7.8386319999999669E-4</c:v>
                      </c:pt>
                      <c:pt idx="171">
                        <c:v>7.7971659999999214E-4</c:v>
                      </c:pt>
                      <c:pt idx="172">
                        <c:v>7.7695219999999836E-4</c:v>
                      </c:pt>
                      <c:pt idx="173">
                        <c:v>7.7961659999999208E-4</c:v>
                      </c:pt>
                      <c:pt idx="174">
                        <c:v>7.768521999999983E-4</c:v>
                      </c:pt>
                      <c:pt idx="175">
                        <c:v>7.7795439999999523E-4</c:v>
                      </c:pt>
                      <c:pt idx="176">
                        <c:v>7.7994879999999597E-4</c:v>
                      </c:pt>
                      <c:pt idx="177">
                        <c:v>7.8243319999999673E-4</c:v>
                      </c:pt>
                      <c:pt idx="178">
                        <c:v>7.8166319999999675E-4</c:v>
                      </c:pt>
                      <c:pt idx="179">
                        <c:v>7.8504979999999432E-4</c:v>
                      </c:pt>
                      <c:pt idx="180">
                        <c:v>7.8567199999999811E-4</c:v>
                      </c:pt>
                      <c:pt idx="181">
                        <c:v>7.8814639999999188E-4</c:v>
                      </c:pt>
                      <c:pt idx="182">
                        <c:v>7.881985999999958E-4</c:v>
                      </c:pt>
                      <c:pt idx="183">
                        <c:v>7.9148519999999332E-4</c:v>
                      </c:pt>
                      <c:pt idx="184">
                        <c:v>7.9328959999999411E-4</c:v>
                      </c:pt>
                      <c:pt idx="185">
                        <c:v>7.9539399999999484E-4</c:v>
                      </c:pt>
                      <c:pt idx="186">
                        <c:v>7.9738839999999559E-4</c:v>
                      </c:pt>
                      <c:pt idx="187">
                        <c:v>7.9839059999999235E-4</c:v>
                      </c:pt>
                      <c:pt idx="188">
                        <c:v>7.9524619999999865E-4</c:v>
                      </c:pt>
                      <c:pt idx="189">
                        <c:v>7.9219179999999098E-4</c:v>
                      </c:pt>
                      <c:pt idx="190">
                        <c:v>7.8690519999999342E-4</c:v>
                      </c:pt>
                      <c:pt idx="191">
                        <c:v>7.8300079999999263E-4</c:v>
                      </c:pt>
                      <c:pt idx="192">
                        <c:v>7.7918639999999197E-4</c:v>
                      </c:pt>
                      <c:pt idx="193">
                        <c:v>7.7794639999999196E-4</c:v>
                      </c:pt>
                      <c:pt idx="194">
                        <c:v>7.7541419999999496E-4</c:v>
                      </c:pt>
                      <c:pt idx="195">
                        <c:v>7.738941999999951E-4</c:v>
                      </c:pt>
                      <c:pt idx="196">
                        <c:v>7.7661079999999264E-4</c:v>
                      </c:pt>
                      <c:pt idx="197">
                        <c:v>7.7508079999999261E-4</c:v>
                      </c:pt>
                      <c:pt idx="198">
                        <c:v>7.737507999999926E-4</c:v>
                      </c:pt>
                      <c:pt idx="199">
                        <c:v>7.7645739999999725E-4</c:v>
                      </c:pt>
                      <c:pt idx="200">
                        <c:v>7.8032399999999479E-4</c:v>
                      </c:pt>
                      <c:pt idx="201">
                        <c:v>7.7726959999999405E-4</c:v>
                      </c:pt>
                      <c:pt idx="202">
                        <c:v>7.8160619999999856E-4</c:v>
                      </c:pt>
                      <c:pt idx="203">
                        <c:v>7.8594279999999624E-4</c:v>
                      </c:pt>
                      <c:pt idx="204">
                        <c:v>7.8928719999999699E-4</c:v>
                      </c:pt>
                      <c:pt idx="205">
                        <c:v>7.9271159999999075E-4</c:v>
                      </c:pt>
                      <c:pt idx="206">
                        <c:v>7.9891039999999223E-4</c:v>
                      </c:pt>
                      <c:pt idx="207">
                        <c:v>7.9790819999999525E-4</c:v>
                      </c:pt>
                      <c:pt idx="208">
                        <c:v>7.9552379999999465E-4</c:v>
                      </c:pt>
                      <c:pt idx="209">
                        <c:v>7.8999499999999321E-4</c:v>
                      </c:pt>
                      <c:pt idx="210">
                        <c:v>7.8594839999999544E-4</c:v>
                      </c:pt>
                      <c:pt idx="211">
                        <c:v>7.81891799999991E-4</c:v>
                      </c:pt>
                      <c:pt idx="212">
                        <c:v>7.8565839999999553E-4</c:v>
                      </c:pt>
                      <c:pt idx="213">
                        <c:v>7.9109719999999697E-4</c:v>
                      </c:pt>
                      <c:pt idx="214">
                        <c:v>7.9071719999999695E-4</c:v>
                      </c:pt>
                      <c:pt idx="215">
                        <c:v>7.9013719999999703E-4</c:v>
                      </c:pt>
                      <c:pt idx="216">
                        <c:v>7.9500599999999838E-4</c:v>
                      </c:pt>
                      <c:pt idx="217">
                        <c:v>7.9767039999999222E-4</c:v>
                      </c:pt>
                      <c:pt idx="218">
                        <c:v>7.9590819999999531E-4</c:v>
                      </c:pt>
                      <c:pt idx="219">
                        <c:v>7.9995479999999297E-4</c:v>
                      </c:pt>
                      <c:pt idx="220">
                        <c:v>8.0548359999999442E-4</c:v>
                      </c:pt>
                      <c:pt idx="221">
                        <c:v>8.0219699999999668E-4</c:v>
                      </c:pt>
                      <c:pt idx="222">
                        <c:v>7.9929039999999214E-4</c:v>
                      </c:pt>
                      <c:pt idx="223">
                        <c:v>7.9776599999999837E-4</c:v>
                      </c:pt>
                      <c:pt idx="224">
                        <c:v>7.9624159999999071E-4</c:v>
                      </c:pt>
                      <c:pt idx="225">
                        <c:v>7.9471719999999694E-4</c:v>
                      </c:pt>
                      <c:pt idx="226">
                        <c:v>7.9519719999999691E-4</c:v>
                      </c:pt>
                      <c:pt idx="227">
                        <c:v>7.9553499999999305E-4</c:v>
                      </c:pt>
                      <c:pt idx="228">
                        <c:v>7.9376839999999551E-4</c:v>
                      </c:pt>
                      <c:pt idx="229">
                        <c:v>7.950561999999987E-4</c:v>
                      </c:pt>
                      <c:pt idx="230">
                        <c:v>7.9663399999999485E-4</c:v>
                      </c:pt>
                      <c:pt idx="231">
                        <c:v>7.9982179999999099E-4</c:v>
                      </c:pt>
                      <c:pt idx="232">
                        <c:v>8.0001739999999719E-4</c:v>
                      </c:pt>
                      <c:pt idx="233">
                        <c:v>8.0507179999999103E-4</c:v>
                      </c:pt>
                      <c:pt idx="234">
                        <c:v>8.0717179999999092E-4</c:v>
                      </c:pt>
                      <c:pt idx="235">
                        <c:v>8.0807959999999409E-4</c:v>
                      </c:pt>
                      <c:pt idx="236">
                        <c:v>8.0498299999999653E-4</c:v>
                      </c:pt>
                      <c:pt idx="237">
                        <c:v>8.0187639999999187E-4</c:v>
                      </c:pt>
                      <c:pt idx="238">
                        <c:v>7.9896979999999427E-4</c:v>
                      </c:pt>
                      <c:pt idx="239">
                        <c:v>8.0020979999999428E-4</c:v>
                      </c:pt>
                      <c:pt idx="240">
                        <c:v>8.0097979999999426E-4</c:v>
                      </c:pt>
                      <c:pt idx="241">
                        <c:v>8.0540639999999194E-4</c:v>
                      </c:pt>
                      <c:pt idx="242">
                        <c:v>8.0846079999999268E-4</c:v>
                      </c:pt>
                      <c:pt idx="243">
                        <c:v>8.1150519999999336E-4</c:v>
                      </c:pt>
                      <c:pt idx="244">
                        <c:v>8.1032299999999648E-4</c:v>
                      </c:pt>
                      <c:pt idx="245">
                        <c:v>8.0735859999999575E-4</c:v>
                      </c:pt>
                      <c:pt idx="246">
                        <c:v>8.0636639999999188E-4</c:v>
                      </c:pt>
                      <c:pt idx="247">
                        <c:v>8.0617639999999192E-4</c:v>
                      </c:pt>
                      <c:pt idx="248">
                        <c:v>8.0716859999999569E-4</c:v>
                      </c:pt>
                      <c:pt idx="249">
                        <c:v>8.0659859999999582E-4</c:v>
                      </c:pt>
                      <c:pt idx="250">
                        <c:v>8.0659859999999582E-4</c:v>
                      </c:pt>
                      <c:pt idx="251">
                        <c:v>8.0703079999999261E-4</c:v>
                      </c:pt>
                      <c:pt idx="252">
                        <c:v>8.0516859999999575E-4</c:v>
                      </c:pt>
                      <c:pt idx="253">
                        <c:v>8.02024199999995E-4</c:v>
                      </c:pt>
                      <c:pt idx="254">
                        <c:v>8.0369639999999191E-4</c:v>
                      </c:pt>
                      <c:pt idx="255">
                        <c:v>8.0793299999999647E-4</c:v>
                      </c:pt>
                      <c:pt idx="256">
                        <c:v>8.0988519999999333E-4</c:v>
                      </c:pt>
                      <c:pt idx="257">
                        <c:v>8.1470179999999098E-4</c:v>
                      </c:pt>
                      <c:pt idx="258">
                        <c:v>8.1941839999999551E-4</c:v>
                      </c:pt>
                      <c:pt idx="259">
                        <c:v>8.1970839999999552E-4</c:v>
                      </c:pt>
                      <c:pt idx="260">
                        <c:v>8.1623179999999089E-4</c:v>
                      </c:pt>
                      <c:pt idx="261">
                        <c:v>8.1274519999999337E-4</c:v>
                      </c:pt>
                      <c:pt idx="262">
                        <c:v>8.0641419999999495E-4</c:v>
                      </c:pt>
                      <c:pt idx="263">
                        <c:v>7.9898099999999288E-4</c:v>
                      </c:pt>
                      <c:pt idx="264">
                        <c:v>7.9607439999999528E-4</c:v>
                      </c:pt>
                      <c:pt idx="265">
                        <c:v>7.9425999999999455E-4</c:v>
                      </c:pt>
                      <c:pt idx="266">
                        <c:v>7.9411779999999073E-4</c:v>
                      </c:pt>
                      <c:pt idx="267">
                        <c:v>7.9840219999999836E-4</c:v>
                      </c:pt>
                      <c:pt idx="268">
                        <c:v>7.9964219999999837E-4</c:v>
                      </c:pt>
                      <c:pt idx="269">
                        <c:v>7.9873999999999451E-4</c:v>
                      </c:pt>
                      <c:pt idx="270">
                        <c:v>7.977377999999907E-4</c:v>
                      </c:pt>
                      <c:pt idx="271">
                        <c:v>7.9921999999999459E-4</c:v>
                      </c:pt>
                      <c:pt idx="272">
                        <c:v>7.9568559999999378E-4</c:v>
                      </c:pt>
                      <c:pt idx="273">
                        <c:v>7.9611779999999067E-4</c:v>
                      </c:pt>
                      <c:pt idx="274">
                        <c:v>7.9921439999999528E-4</c:v>
                      </c:pt>
                      <c:pt idx="275">
                        <c:v>8.0193099999999293E-4</c:v>
                      </c:pt>
                      <c:pt idx="276">
                        <c:v>8.0583979999999424E-4</c:v>
                      </c:pt>
                      <c:pt idx="277">
                        <c:v>8.105085999999958E-4</c:v>
                      </c:pt>
                      <c:pt idx="278">
                        <c:v>8.1536739999999721E-4</c:v>
                      </c:pt>
                      <c:pt idx="279">
                        <c:v>8.1775179999999097E-4</c:v>
                      </c:pt>
                      <c:pt idx="280">
                        <c:v>8.2061619999999869E-4</c:v>
                      </c:pt>
                      <c:pt idx="281">
                        <c:v>8.1813179999999099E-4</c:v>
                      </c:pt>
                      <c:pt idx="282">
                        <c:v>8.1684959999999405E-4</c:v>
                      </c:pt>
                      <c:pt idx="283">
                        <c:v>8.1556739999999722E-4</c:v>
                      </c:pt>
                      <c:pt idx="284">
                        <c:v>8.1418519999999339E-4</c:v>
                      </c:pt>
                      <c:pt idx="285">
                        <c:v>8.1270299999999644E-4</c:v>
                      </c:pt>
                      <c:pt idx="286">
                        <c:v>8.1536739999999721E-4</c:v>
                      </c:pt>
                      <c:pt idx="287">
                        <c:v>8.1565739999999711E-4</c:v>
                      </c:pt>
                      <c:pt idx="288">
                        <c:v>8.1594739999999713E-4</c:v>
                      </c:pt>
                      <c:pt idx="289">
                        <c:v>8.1651739999999721E-4</c:v>
                      </c:pt>
                      <c:pt idx="290">
                        <c:v>8.1294079999999264E-4</c:v>
                      </c:pt>
                      <c:pt idx="291">
                        <c:v>8.0894199999999815E-4</c:v>
                      </c:pt>
                      <c:pt idx="292">
                        <c:v>8.0503319999999674E-4</c:v>
                      </c:pt>
                      <c:pt idx="293">
                        <c:v>7.9993219999999828E-4</c:v>
                      </c:pt>
                      <c:pt idx="294">
                        <c:v>7.9464119999999314E-4</c:v>
                      </c:pt>
                      <c:pt idx="295">
                        <c:v>7.9387679999999236E-4</c:v>
                      </c:pt>
                      <c:pt idx="296">
                        <c:v>7.8801579999999397E-4</c:v>
                      </c:pt>
                      <c:pt idx="297">
                        <c:v>7.8430699999999256E-4</c:v>
                      </c:pt>
                      <c:pt idx="298">
                        <c:v>7.8511479999999567E-4</c:v>
                      </c:pt>
                      <c:pt idx="299">
                        <c:v>7.8592259999999184E-4</c:v>
                      </c:pt>
                      <c:pt idx="300">
                        <c:v>7.8635039999999494E-4</c:v>
                      </c:pt>
                      <c:pt idx="301">
                        <c:v>7.9112479999999576E-4</c:v>
                      </c:pt>
                      <c:pt idx="302">
                        <c:v>7.9502919999999643E-4</c:v>
                      </c:pt>
                      <c:pt idx="303">
                        <c:v>7.9607919999999648E-4</c:v>
                      </c:pt>
                      <c:pt idx="304">
                        <c:v>7.9622699999999256E-4</c:v>
                      </c:pt>
                      <c:pt idx="305">
                        <c:v>7.9822699999999251E-4</c:v>
                      </c:pt>
                      <c:pt idx="306">
                        <c:v>7.9922479999999568E-4</c:v>
                      </c:pt>
                      <c:pt idx="307">
                        <c:v>8.0123479999999567E-4</c:v>
                      </c:pt>
                      <c:pt idx="308">
                        <c:v>8.0332479999999573E-4</c:v>
                      </c:pt>
                      <c:pt idx="309">
                        <c:v>8.0718699999999264E-4</c:v>
                      </c:pt>
                      <c:pt idx="310">
                        <c:v>8.1133919999999639E-4</c:v>
                      </c:pt>
                      <c:pt idx="311">
                        <c:v>8.1558139999999332E-4</c:v>
                      </c:pt>
                      <c:pt idx="312">
                        <c:v>8.1429479999999563E-4</c:v>
                      </c:pt>
                      <c:pt idx="313">
                        <c:v>8.1253819999999814E-4</c:v>
                      </c:pt>
                      <c:pt idx="314">
                        <c:v>8.0947939999999655E-4</c:v>
                      </c:pt>
                      <c:pt idx="315">
                        <c:v>8.1029719999999277E-4</c:v>
                      </c:pt>
                      <c:pt idx="316">
                        <c:v>8.1043499999999585E-4</c:v>
                      </c:pt>
                      <c:pt idx="317">
                        <c:v>8.1611159999999349E-4</c:v>
                      </c:pt>
                      <c:pt idx="318">
                        <c:v>8.2168819999999801E-4</c:v>
                      </c:pt>
                      <c:pt idx="319">
                        <c:v>8.2493259999999187E-4</c:v>
                      </c:pt>
                      <c:pt idx="320">
                        <c:v>8.2345039999999503E-4</c:v>
                      </c:pt>
                      <c:pt idx="321">
                        <c:v>8.1796939999999665E-4</c:v>
                      </c:pt>
                      <c:pt idx="322">
                        <c:v>8.166349999999959E-4</c:v>
                      </c:pt>
                      <c:pt idx="323">
                        <c:v>8.1668279999999203E-4</c:v>
                      </c:pt>
                      <c:pt idx="324">
                        <c:v>8.1573839999999828E-4</c:v>
                      </c:pt>
                      <c:pt idx="325">
                        <c:v>8.1397179999999369E-4</c:v>
                      </c:pt>
                      <c:pt idx="326">
                        <c:v>8.1530179999999381E-4</c:v>
                      </c:pt>
                      <c:pt idx="327">
                        <c:v>8.1387739999999294E-4</c:v>
                      </c:pt>
                      <c:pt idx="328">
                        <c:v>8.1173079999999538E-4</c:v>
                      </c:pt>
                      <c:pt idx="329">
                        <c:v>8.0892419999999089E-4</c:v>
                      </c:pt>
                      <c:pt idx="330">
                        <c:v>8.1006419999999084E-4</c:v>
                      </c:pt>
                      <c:pt idx="331">
                        <c:v>8.0906199999999397E-4</c:v>
                      </c:pt>
                      <c:pt idx="332">
                        <c:v>8.0725759999999329E-4</c:v>
                      </c:pt>
                      <c:pt idx="333">
                        <c:v>8.0568539999999634E-4</c:v>
                      </c:pt>
                      <c:pt idx="334">
                        <c:v>8.0554319999999251E-4</c:v>
                      </c:pt>
                      <c:pt idx="335">
                        <c:v>8.047309999999956E-4</c:v>
                      </c:pt>
                      <c:pt idx="336">
                        <c:v>8.0578099999999565E-4</c:v>
                      </c:pt>
                      <c:pt idx="337">
                        <c:v>8.0606099999999562E-4</c:v>
                      </c:pt>
                      <c:pt idx="338">
                        <c:v>8.0702099999999566E-4</c:v>
                      </c:pt>
                      <c:pt idx="339">
                        <c:v>8.1374199999999404E-4</c:v>
                      </c:pt>
                      <c:pt idx="340">
                        <c:v>8.1697639999999468E-4</c:v>
                      </c:pt>
                      <c:pt idx="341">
                        <c:v>8.2032079999999543E-4</c:v>
                      </c:pt>
                      <c:pt idx="342">
                        <c:v>8.2403519999999615E-4</c:v>
                      </c:pt>
                      <c:pt idx="343">
                        <c:v>8.2360299999999231E-4</c:v>
                      </c:pt>
                      <c:pt idx="344">
                        <c:v>8.196941999999909E-4</c:v>
                      </c:pt>
                      <c:pt idx="345">
                        <c:v>8.1845979999999713E-4</c:v>
                      </c:pt>
                      <c:pt idx="346">
                        <c:v>8.1555319999999259E-4</c:v>
                      </c:pt>
                      <c:pt idx="347">
                        <c:v>8.1679319999999249E-4</c:v>
                      </c:pt>
                      <c:pt idx="348">
                        <c:v>8.2060759999999316E-4</c:v>
                      </c:pt>
                      <c:pt idx="349">
                        <c:v>8.251341999999909E-4</c:v>
                      </c:pt>
                      <c:pt idx="350">
                        <c:v>8.2947079999999541E-4</c:v>
                      </c:pt>
                      <c:pt idx="351">
                        <c:v>8.3380739999999298E-4</c:v>
                      </c:pt>
                      <c:pt idx="352">
                        <c:v>8.2827859999999847E-4</c:v>
                      </c:pt>
                      <c:pt idx="353">
                        <c:v>8.2236979999999711E-4</c:v>
                      </c:pt>
                      <c:pt idx="354">
                        <c:v>8.1507879999999865E-4</c:v>
                      </c:pt>
                      <c:pt idx="355">
                        <c:v>8.0778779999999347E-4</c:v>
                      </c:pt>
                      <c:pt idx="356">
                        <c:v>7.9901459999999827E-4</c:v>
                      </c:pt>
                      <c:pt idx="357">
                        <c:v>7.9991679999999519E-4</c:v>
                      </c:pt>
                      <c:pt idx="358">
                        <c:v>8.0120899999999197E-4</c:v>
                      </c:pt>
                      <c:pt idx="359">
                        <c:v>8.0044899999999204E-4</c:v>
                      </c:pt>
                      <c:pt idx="360">
                        <c:v>8.0078119999999592E-4</c:v>
                      </c:pt>
                      <c:pt idx="361">
                        <c:v>8.0506999999999042E-4</c:v>
                      </c:pt>
                      <c:pt idx="362">
                        <c:v>8.1074099999999569E-4</c:v>
                      </c:pt>
                      <c:pt idx="363">
                        <c:v>8.1078319999999251E-4</c:v>
                      </c:pt>
                      <c:pt idx="364">
                        <c:v>8.1249759999999318E-4</c:v>
                      </c:pt>
                      <c:pt idx="365">
                        <c:v>8.1292979999999702E-4</c:v>
                      </c:pt>
                      <c:pt idx="366">
                        <c:v>8.0811319999999254E-4</c:v>
                      </c:pt>
                      <c:pt idx="367">
                        <c:v>8.0320659999999489E-4</c:v>
                      </c:pt>
                      <c:pt idx="368">
                        <c:v>8.0530099999999568E-4</c:v>
                      </c:pt>
                      <c:pt idx="369">
                        <c:v>8.0753759999999326E-4</c:v>
                      </c:pt>
                      <c:pt idx="370">
                        <c:v>8.0563759999999326E-4</c:v>
                      </c:pt>
                      <c:pt idx="371">
                        <c:v>8.0434979999999701E-4</c:v>
                      </c:pt>
                      <c:pt idx="372">
                        <c:v>8.0306199999999393E-4</c:v>
                      </c:pt>
                      <c:pt idx="373">
                        <c:v>7.9823979999999709E-4</c:v>
                      </c:pt>
                      <c:pt idx="374">
                        <c:v>7.9357539999999637E-4</c:v>
                      </c:pt>
                      <c:pt idx="375">
                        <c:v>7.9285759999999316E-4</c:v>
                      </c:pt>
                      <c:pt idx="376">
                        <c:v>7.951941999999909E-4</c:v>
                      </c:pt>
                      <c:pt idx="377">
                        <c:v>7.9705079999999539E-4</c:v>
                      </c:pt>
                      <c:pt idx="378">
                        <c:v>8.0104959999999681E-4</c:v>
                      </c:pt>
                      <c:pt idx="379">
                        <c:v>8.0504839999999823E-4</c:v>
                      </c:pt>
                      <c:pt idx="380">
                        <c:v>8.0933719999999273E-4</c:v>
                      </c:pt>
                      <c:pt idx="381">
                        <c:v>8.1129379999999034E-4</c:v>
                      </c:pt>
                      <c:pt idx="382">
                        <c:v>8.1233819999999802E-4</c:v>
                      </c:pt>
                      <c:pt idx="383">
                        <c:v>8.1096039999999493E-4</c:v>
                      </c:pt>
                      <c:pt idx="384">
                        <c:v>8.081003999999949E-4</c:v>
                      </c:pt>
                      <c:pt idx="385">
                        <c:v>8.0375819999999802E-4</c:v>
                      </c:pt>
                      <c:pt idx="386">
                        <c:v>7.9889379999999047E-4</c:v>
                      </c:pt>
                      <c:pt idx="387">
                        <c:v>7.9641379999999045E-4</c:v>
                      </c:pt>
                      <c:pt idx="388">
                        <c:v>7.9322159999999347E-4</c:v>
                      </c:pt>
                      <c:pt idx="389">
                        <c:v>7.9021939999999666E-4</c:v>
                      </c:pt>
                      <c:pt idx="390">
                        <c:v>7.8702719999999273E-4</c:v>
                      </c:pt>
                      <c:pt idx="391">
                        <c:v>7.8559719999999277E-4</c:v>
                      </c:pt>
                      <c:pt idx="392">
                        <c:v>7.8463719999999283E-4</c:v>
                      </c:pt>
                      <c:pt idx="393">
                        <c:v>7.8273719999999284E-4</c:v>
                      </c:pt>
                      <c:pt idx="394">
                        <c:v>7.808271999999928E-4</c:v>
                      </c:pt>
                      <c:pt idx="395">
                        <c:v>7.8010939999999663E-4</c:v>
                      </c:pt>
                      <c:pt idx="396">
                        <c:v>7.815437999999904E-4</c:v>
                      </c:pt>
                      <c:pt idx="397">
                        <c:v>7.8244599999999426E-4</c:v>
                      </c:pt>
                      <c:pt idx="398">
                        <c:v>7.8330599999999425E-4</c:v>
                      </c:pt>
                      <c:pt idx="399">
                        <c:v>7.8693039999999496E-4</c:v>
                      </c:pt>
                      <c:pt idx="400">
                        <c:v>7.8836039999999503E-4</c:v>
                      </c:pt>
                      <c:pt idx="401">
                        <c:v>7.9031259999999179E-4</c:v>
                      </c:pt>
                      <c:pt idx="402">
                        <c:v>7.9112479999999576E-4</c:v>
                      </c:pt>
                      <c:pt idx="403">
                        <c:v>7.9422139999999332E-4</c:v>
                      </c:pt>
                      <c:pt idx="404">
                        <c:v>7.9593579999999399E-4</c:v>
                      </c:pt>
                      <c:pt idx="405">
                        <c:v>7.9798239999999865E-4</c:v>
                      </c:pt>
                      <c:pt idx="406">
                        <c:v>7.9883679999999228E-4</c:v>
                      </c:pt>
                      <c:pt idx="407">
                        <c:v>7.9821899999999617E-4</c:v>
                      </c:pt>
                      <c:pt idx="408">
                        <c:v>7.9769119999999302E-4</c:v>
                      </c:pt>
                      <c:pt idx="409">
                        <c:v>7.9579119999999303E-4</c:v>
                      </c:pt>
                      <c:pt idx="410">
                        <c:v>7.9316899999999613E-4</c:v>
                      </c:pt>
                      <c:pt idx="411">
                        <c:v>7.9054679999999229E-4</c:v>
                      </c:pt>
                      <c:pt idx="412">
                        <c:v>7.8930679999999229E-4</c:v>
                      </c:pt>
                      <c:pt idx="413">
                        <c:v>7.8815679999999239E-4</c:v>
                      </c:pt>
                      <c:pt idx="414">
                        <c:v>7.8701679999999233E-4</c:v>
                      </c:pt>
                      <c:pt idx="415">
                        <c:v>7.8901119999999307E-4</c:v>
                      </c:pt>
                      <c:pt idx="416">
                        <c:v>7.893533999999969E-4</c:v>
                      </c:pt>
                      <c:pt idx="417">
                        <c:v>7.8730119999999315E-4</c:v>
                      </c:pt>
                      <c:pt idx="418">
                        <c:v>7.8692119999999302E-4</c:v>
                      </c:pt>
                      <c:pt idx="419">
                        <c:v>7.8410899999999616E-4</c:v>
                      </c:pt>
                      <c:pt idx="420">
                        <c:v>7.8129679999999237E-4</c:v>
                      </c:pt>
                      <c:pt idx="421">
                        <c:v>7.7886459999999542E-4</c:v>
                      </c:pt>
                      <c:pt idx="422">
                        <c:v>7.7919679999999237E-4</c:v>
                      </c:pt>
                      <c:pt idx="423">
                        <c:v>7.8091119999999315E-4</c:v>
                      </c:pt>
                      <c:pt idx="424">
                        <c:v>7.8434559999999379E-4</c:v>
                      </c:pt>
                      <c:pt idx="425">
                        <c:v>7.8638779999999067E-4</c:v>
                      </c:pt>
                      <c:pt idx="426">
                        <c:v>7.8729999999999447E-4</c:v>
                      </c:pt>
                      <c:pt idx="427">
                        <c:v>7.8671999999999445E-4</c:v>
                      </c:pt>
                      <c:pt idx="428">
                        <c:v>7.8753219999999841E-4</c:v>
                      </c:pt>
                      <c:pt idx="429">
                        <c:v>7.862921999999984E-4</c:v>
                      </c:pt>
                      <c:pt idx="430">
                        <c:v>7.8691439999999525E-4</c:v>
                      </c:pt>
                      <c:pt idx="431">
                        <c:v>7.8867659999999206E-4</c:v>
                      </c:pt>
                      <c:pt idx="432">
                        <c:v>7.9129879999999589E-4</c:v>
                      </c:pt>
                      <c:pt idx="433">
                        <c:v>7.9392099999999279E-4</c:v>
                      </c:pt>
                      <c:pt idx="434">
                        <c:v>7.9310879999999599E-4</c:v>
                      </c:pt>
                      <c:pt idx="435">
                        <c:v>7.9310879999999599E-4</c:v>
                      </c:pt>
                      <c:pt idx="436">
                        <c:v>7.9449099999999288E-4</c:v>
                      </c:pt>
                      <c:pt idx="437">
                        <c:v>7.9363099999999278E-4</c:v>
                      </c:pt>
                      <c:pt idx="438">
                        <c:v>7.9278099999999284E-4</c:v>
                      </c:pt>
                      <c:pt idx="439">
                        <c:v>7.9259099999999289E-4</c:v>
                      </c:pt>
                      <c:pt idx="440">
                        <c:v>7.9062879999999597E-4</c:v>
                      </c:pt>
                      <c:pt idx="441">
                        <c:v>7.9005879999999589E-4</c:v>
                      </c:pt>
                      <c:pt idx="442">
                        <c:v>7.8781659999999218E-4</c:v>
                      </c:pt>
                      <c:pt idx="443">
                        <c:v>7.8667659999999211E-4</c:v>
                      </c:pt>
                      <c:pt idx="444">
                        <c:v>7.8414439999999522E-4</c:v>
                      </c:pt>
                      <c:pt idx="445">
                        <c:v>7.8200219999999829E-4</c:v>
                      </c:pt>
                      <c:pt idx="446">
                        <c:v>7.7966999999999446E-4</c:v>
                      </c:pt>
                      <c:pt idx="447">
                        <c:v>7.7771779999999077E-4</c:v>
                      </c:pt>
                      <c:pt idx="448">
                        <c:v>7.7880999999999458E-4</c:v>
                      </c:pt>
                      <c:pt idx="449">
                        <c:v>7.8404879999999602E-4</c:v>
                      </c:pt>
                      <c:pt idx="450">
                        <c:v>7.8891759999999054E-4</c:v>
                      </c:pt>
                      <c:pt idx="451">
                        <c:v>7.9348639999999194E-4</c:v>
                      </c:pt>
                      <c:pt idx="452">
                        <c:v>7.9806519999999328E-4</c:v>
                      </c:pt>
                      <c:pt idx="453">
                        <c:v>7.995895999999941E-4</c:v>
                      </c:pt>
                      <c:pt idx="454">
                        <c:v>7.969673999999972E-4</c:v>
                      </c:pt>
                      <c:pt idx="455">
                        <c:v>7.9610739999999721E-4</c:v>
                      </c:pt>
                      <c:pt idx="456">
                        <c:v>7.9572739999999719E-4</c:v>
                      </c:pt>
                      <c:pt idx="457">
                        <c:v>7.9624959999999409E-4</c:v>
                      </c:pt>
                      <c:pt idx="458">
                        <c:v>7.9538959999999399E-4</c:v>
                      </c:pt>
                      <c:pt idx="459">
                        <c:v>7.9563179999999093E-4</c:v>
                      </c:pt>
                      <c:pt idx="460">
                        <c:v>7.9458179999999099E-4</c:v>
                      </c:pt>
                      <c:pt idx="461">
                        <c:v>7.8890519999999336E-4</c:v>
                      </c:pt>
                      <c:pt idx="462">
                        <c:v>7.837085999999958E-4</c:v>
                      </c:pt>
                      <c:pt idx="463">
                        <c:v>7.8147639999999192E-4</c:v>
                      </c:pt>
                      <c:pt idx="464">
                        <c:v>7.8476299999999648E-4</c:v>
                      </c:pt>
                      <c:pt idx="465">
                        <c:v>7.8637739999999721E-4</c:v>
                      </c:pt>
                      <c:pt idx="466">
                        <c:v>7.9401059999999234E-4</c:v>
                      </c:pt>
                      <c:pt idx="467">
                        <c:v>7.9719719999999696E-4</c:v>
                      </c:pt>
                      <c:pt idx="468">
                        <c:v>7.9901159999999074E-4</c:v>
                      </c:pt>
                      <c:pt idx="469">
                        <c:v>7.9557719999999704E-4</c:v>
                      </c:pt>
                      <c:pt idx="470">
                        <c:v>7.9381499999999308E-4</c:v>
                      </c:pt>
                      <c:pt idx="471">
                        <c:v>7.9205279999999627E-4</c:v>
                      </c:pt>
                      <c:pt idx="472">
                        <c:v>7.9333499999999311E-4</c:v>
                      </c:pt>
                      <c:pt idx="473">
                        <c:v>7.9414719999999696E-4</c:v>
                      </c:pt>
                      <c:pt idx="474">
                        <c:v>7.9495939999999388E-4</c:v>
                      </c:pt>
                      <c:pt idx="475">
                        <c:v>7.9495939999999388E-4</c:v>
                      </c:pt>
                      <c:pt idx="476">
                        <c:v>7.9485939999999382E-4</c:v>
                      </c:pt>
                      <c:pt idx="477">
                        <c:v>7.9347719999999693E-4</c:v>
                      </c:pt>
                      <c:pt idx="478">
                        <c:v>7.9266499999999318E-4</c:v>
                      </c:pt>
                      <c:pt idx="479">
                        <c:v>7.9186279999999632E-4</c:v>
                      </c:pt>
                      <c:pt idx="480">
                        <c:v>7.9186279999999632E-4</c:v>
                      </c:pt>
                      <c:pt idx="481">
                        <c:v>7.9057059999999239E-4</c:v>
                      </c:pt>
                      <c:pt idx="482">
                        <c:v>7.8890839999999553E-4</c:v>
                      </c:pt>
                      <c:pt idx="483">
                        <c:v>7.8861839999999552E-4</c:v>
                      </c:pt>
                      <c:pt idx="484">
                        <c:v>7.897105999999924E-4</c:v>
                      </c:pt>
                      <c:pt idx="485">
                        <c:v>7.9081279999999626E-4</c:v>
                      </c:pt>
                      <c:pt idx="486">
                        <c:v>7.9190499999999314E-4</c:v>
                      </c:pt>
                      <c:pt idx="487">
                        <c:v>7.9109279999999623E-4</c:v>
                      </c:pt>
                      <c:pt idx="488">
                        <c:v>7.9038059999999243E-4</c:v>
                      </c:pt>
                      <c:pt idx="489">
                        <c:v>7.8828619999999857E-4</c:v>
                      </c:pt>
                      <c:pt idx="490">
                        <c:v>7.8204519999999333E-4</c:v>
                      </c:pt>
                      <c:pt idx="491">
                        <c:v>7.7579419999999509E-4</c:v>
                      </c:pt>
                      <c:pt idx="492">
                        <c:v>7.7312979999999431E-4</c:v>
                      </c:pt>
                      <c:pt idx="493">
                        <c:v>7.7451199999999814E-4</c:v>
                      </c:pt>
                      <c:pt idx="494">
                        <c:v>7.7480199999999805E-4</c:v>
                      </c:pt>
                      <c:pt idx="495">
                        <c:v>7.7922859999999573E-4</c:v>
                      </c:pt>
                      <c:pt idx="496">
                        <c:v>7.8504739999999719E-4</c:v>
                      </c:pt>
                      <c:pt idx="497">
                        <c:v>7.8800179999999093E-4</c:v>
                      </c:pt>
                      <c:pt idx="498">
                        <c:v>7.8809179999999104E-4</c:v>
                      </c:pt>
                      <c:pt idx="499">
                        <c:v>7.8928399999999481E-4</c:v>
                      </c:pt>
                      <c:pt idx="500">
                        <c:v>7.9047619999999858E-4</c:v>
                      </c:pt>
                      <c:pt idx="501">
                        <c:v>7.9176839999999557E-4</c:v>
                      </c:pt>
                      <c:pt idx="502">
                        <c:v>7.9481279999999625E-4</c:v>
                      </c:pt>
                      <c:pt idx="503">
                        <c:v>7.9843719999999696E-4</c:v>
                      </c:pt>
                      <c:pt idx="504">
                        <c:v>7.9881719999999698E-4</c:v>
                      </c:pt>
                      <c:pt idx="505">
                        <c:v>7.9967719999999697E-4</c:v>
                      </c:pt>
                      <c:pt idx="506">
                        <c:v>8.0062719999999697E-4</c:v>
                      </c:pt>
                      <c:pt idx="507">
                        <c:v>7.9991499999999306E-4</c:v>
                      </c:pt>
                      <c:pt idx="508">
                        <c:v>7.9253399999999481E-4</c:v>
                      </c:pt>
                      <c:pt idx="509">
                        <c:v>7.8700519999999336E-4</c:v>
                      </c:pt>
                      <c:pt idx="510">
                        <c:v>7.8080639999999189E-4</c:v>
                      </c:pt>
                      <c:pt idx="511">
                        <c:v>7.7579979999999429E-4</c:v>
                      </c:pt>
                      <c:pt idx="512">
                        <c:v>7.7070319999999668E-4</c:v>
                      </c:pt>
                      <c:pt idx="513">
                        <c:v>7.7070319999999668E-4</c:v>
                      </c:pt>
                      <c:pt idx="514">
                        <c:v>7.6683659999999209E-4</c:v>
                      </c:pt>
                      <c:pt idx="515">
                        <c:v>7.6455219999999827E-4</c:v>
                      </c:pt>
                      <c:pt idx="516">
                        <c:v>7.6078559999999385E-4</c:v>
                      </c:pt>
                      <c:pt idx="517">
                        <c:v>7.5573679999999237E-4</c:v>
                      </c:pt>
                      <c:pt idx="518">
                        <c:v>7.5592679999999233E-4</c:v>
                      </c:pt>
                      <c:pt idx="519">
                        <c:v>7.6273779999999061E-4</c:v>
                      </c:pt>
                      <c:pt idx="520">
                        <c:v>7.6817659999999215E-4</c:v>
                      </c:pt>
                      <c:pt idx="521">
                        <c:v>7.7360539999999354E-4</c:v>
                      </c:pt>
                      <c:pt idx="522">
                        <c:v>7.8189859999999571E-4</c:v>
                      </c:pt>
                      <c:pt idx="523">
                        <c:v>7.8604519999999332E-4</c:v>
                      </c:pt>
                      <c:pt idx="524">
                        <c:v>7.841929999999964E-4</c:v>
                      </c:pt>
                      <c:pt idx="525">
                        <c:v>7.8747959999999413E-4</c:v>
                      </c:pt>
                      <c:pt idx="526">
                        <c:v>7.8456739999999722E-4</c:v>
                      </c:pt>
                      <c:pt idx="527">
                        <c:v>7.7999299999999641E-4</c:v>
                      </c:pt>
                      <c:pt idx="528">
                        <c:v>7.7613079999999256E-4</c:v>
                      </c:pt>
                      <c:pt idx="529">
                        <c:v>7.7255859999999566E-4</c:v>
                      </c:pt>
                      <c:pt idx="530">
                        <c:v>7.662119999999981E-4</c:v>
                      </c:pt>
                      <c:pt idx="531">
                        <c:v>7.6616419999999503E-4</c:v>
                      </c:pt>
                      <c:pt idx="532">
                        <c:v>7.6473419999999507E-4</c:v>
                      </c:pt>
                      <c:pt idx="533">
                        <c:v>7.6764079999999267E-4</c:v>
                      </c:pt>
                      <c:pt idx="534">
                        <c:v>7.6788299999999644E-4</c:v>
                      </c:pt>
                      <c:pt idx="535">
                        <c:v>7.6673299999999644E-4</c:v>
                      </c:pt>
                      <c:pt idx="536">
                        <c:v>7.6687519999999332E-4</c:v>
                      </c:pt>
                      <c:pt idx="537">
                        <c:v>7.7135399999999482E-4</c:v>
                      </c:pt>
                      <c:pt idx="538">
                        <c:v>7.6773959999999405E-4</c:v>
                      </c:pt>
                      <c:pt idx="539">
                        <c:v>7.7073619999999861E-4</c:v>
                      </c:pt>
                      <c:pt idx="540">
                        <c:v>7.7087839999999549E-4</c:v>
                      </c:pt>
                      <c:pt idx="541">
                        <c:v>7.6973839999999554E-4</c:v>
                      </c:pt>
                      <c:pt idx="542">
                        <c:v>7.6444179999999098E-4</c:v>
                      </c:pt>
                      <c:pt idx="543">
                        <c:v>7.6911059999999244E-4</c:v>
                      </c:pt>
                      <c:pt idx="544">
                        <c:v>7.683505999999924E-4</c:v>
                      </c:pt>
                      <c:pt idx="545">
                        <c:v>7.7163719999999696E-4</c:v>
                      </c:pt>
                      <c:pt idx="546">
                        <c:v>7.7492379999999459E-4</c:v>
                      </c:pt>
                      <c:pt idx="547">
                        <c:v>7.7822039999999215E-4</c:v>
                      </c:pt>
                      <c:pt idx="548">
                        <c:v>7.7664819999999531E-4</c:v>
                      </c:pt>
                      <c:pt idx="549">
                        <c:v>7.7535599999999842E-4</c:v>
                      </c:pt>
                      <c:pt idx="550">
                        <c:v>7.7464379999999462E-4</c:v>
                      </c:pt>
                      <c:pt idx="551">
                        <c:v>7.7316159999999074E-4</c:v>
                      </c:pt>
                      <c:pt idx="552">
                        <c:v>7.7030719999999695E-4</c:v>
                      </c:pt>
                      <c:pt idx="553">
                        <c:v>7.6678279999999629E-4</c:v>
                      </c:pt>
                      <c:pt idx="554">
                        <c:v>7.6554279999999628E-4</c:v>
                      </c:pt>
                      <c:pt idx="555">
                        <c:v>7.6153839999999555E-4</c:v>
                      </c:pt>
                      <c:pt idx="556">
                        <c:v>7.5967619999999869E-4</c:v>
                      </c:pt>
                      <c:pt idx="557">
                        <c:v>7.5919619999999862E-4</c:v>
                      </c:pt>
                      <c:pt idx="558">
                        <c:v>7.6009839999999554E-4</c:v>
                      </c:pt>
                      <c:pt idx="559">
                        <c:v>7.6057839999999551E-4</c:v>
                      </c:pt>
                      <c:pt idx="560">
                        <c:v>7.6168059999999244E-4</c:v>
                      </c:pt>
                      <c:pt idx="561">
                        <c:v>7.6120059999999247E-4</c:v>
                      </c:pt>
                      <c:pt idx="562">
                        <c:v>7.578661999999986E-4</c:v>
                      </c:pt>
                      <c:pt idx="563">
                        <c:v>7.5462179999999097E-4</c:v>
                      </c:pt>
                      <c:pt idx="564">
                        <c:v>7.5090739999999719E-4</c:v>
                      </c:pt>
                      <c:pt idx="565">
                        <c:v>7.5189959999999402E-4</c:v>
                      </c:pt>
                      <c:pt idx="566">
                        <c:v>7.5486399999999485E-4</c:v>
                      </c:pt>
                      <c:pt idx="567">
                        <c:v>7.6015059999999242E-4</c:v>
                      </c:pt>
                      <c:pt idx="568">
                        <c:v>7.6534719999999702E-4</c:v>
                      </c:pt>
                      <c:pt idx="569">
                        <c:v>7.6824939999999388E-4</c:v>
                      </c:pt>
                      <c:pt idx="570">
                        <c:v>7.6877719999999693E-4</c:v>
                      </c:pt>
                      <c:pt idx="571">
                        <c:v>7.6892499999999312E-4</c:v>
                      </c:pt>
                      <c:pt idx="572">
                        <c:v>7.6683059999999243E-4</c:v>
                      </c:pt>
                      <c:pt idx="573">
                        <c:v>7.6234179999999099E-4</c:v>
                      </c:pt>
                      <c:pt idx="574">
                        <c:v>7.6015739999999712E-4</c:v>
                      </c:pt>
                      <c:pt idx="575">
                        <c:v>7.5796299999999648E-4</c:v>
                      </c:pt>
                      <c:pt idx="576">
                        <c:v>7.5991519999999335E-4</c:v>
                      </c:pt>
                      <c:pt idx="577">
                        <c:v>7.6186739999999716E-4</c:v>
                      </c:pt>
                      <c:pt idx="578">
                        <c:v>7.6797619999999863E-4</c:v>
                      </c:pt>
                      <c:pt idx="579">
                        <c:v>7.6744399999999473E-4</c:v>
                      </c:pt>
                      <c:pt idx="580">
                        <c:v>7.6534959999999405E-4</c:v>
                      </c:pt>
                      <c:pt idx="581">
                        <c:v>7.5781639999999192E-4</c:v>
                      </c:pt>
                      <c:pt idx="582">
                        <c:v>7.528675999999905E-4</c:v>
                      </c:pt>
                      <c:pt idx="583">
                        <c:v>7.4900099999999285E-4</c:v>
                      </c:pt>
                      <c:pt idx="584">
                        <c:v>7.5176539999999357E-4</c:v>
                      </c:pt>
                      <c:pt idx="585">
                        <c:v>7.5529979999999428E-4</c:v>
                      </c:pt>
                      <c:pt idx="586">
                        <c:v>7.6072859999999577E-4</c:v>
                      </c:pt>
                      <c:pt idx="587">
                        <c:v>7.6773959999999405E-4</c:v>
                      </c:pt>
                      <c:pt idx="588">
                        <c:v>7.747405999999924E-4</c:v>
                      </c:pt>
                      <c:pt idx="589">
                        <c:v>7.8175159999999068E-4</c:v>
                      </c:pt>
                      <c:pt idx="590">
                        <c:v>7.8522819999999531E-4</c:v>
                      </c:pt>
                      <c:pt idx="591">
                        <c:v>7.8808259999999604E-4</c:v>
                      </c:pt>
                      <c:pt idx="592">
                        <c:v>7.8680039999999216E-4</c:v>
                      </c:pt>
                      <c:pt idx="593">
                        <c:v>7.789871999999969E-4</c:v>
                      </c:pt>
                      <c:pt idx="594">
                        <c:v>7.7116399999999476E-4</c:v>
                      </c:pt>
                      <c:pt idx="595">
                        <c:v>7.6611519999999339E-4</c:v>
                      </c:pt>
                      <c:pt idx="596">
                        <c:v>7.6163639999999189E-4</c:v>
                      </c:pt>
                      <c:pt idx="597">
                        <c:v>7.6130419999999505E-4</c:v>
                      </c:pt>
                      <c:pt idx="598">
                        <c:v>7.6545079999999267E-4</c:v>
                      </c:pt>
                      <c:pt idx="599">
                        <c:v>7.6940739999999726E-4</c:v>
                      </c:pt>
                      <c:pt idx="600">
                        <c:v>7.730739999999948E-4</c:v>
                      </c:pt>
                      <c:pt idx="601">
                        <c:v>7.7478839999999558E-4</c:v>
                      </c:pt>
                      <c:pt idx="602">
                        <c:v>7.7650279999999625E-4</c:v>
                      </c:pt>
                      <c:pt idx="603">
                        <c:v>7.7765279999999625E-4</c:v>
                      </c:pt>
                      <c:pt idx="604">
                        <c:v>7.8036499999999316E-4</c:v>
                      </c:pt>
                      <c:pt idx="605">
                        <c:v>7.8060279999999618E-4</c:v>
                      </c:pt>
                      <c:pt idx="606">
                        <c:v>7.7898839999999557E-4</c:v>
                      </c:pt>
                      <c:pt idx="607">
                        <c:v>7.7807619999999871E-4</c:v>
                      </c:pt>
                      <c:pt idx="608">
                        <c:v>7.7417179999999099E-4</c:v>
                      </c:pt>
                      <c:pt idx="609">
                        <c:v>7.6869519999999336E-4</c:v>
                      </c:pt>
                      <c:pt idx="610">
                        <c:v>7.6873739999999712E-4</c:v>
                      </c:pt>
                      <c:pt idx="611">
                        <c:v>7.71211799999991E-4</c:v>
                      </c:pt>
                      <c:pt idx="612">
                        <c:v>7.7317399999999475E-4</c:v>
                      </c:pt>
                      <c:pt idx="613">
                        <c:v>7.7650839999999556E-4</c:v>
                      </c:pt>
                      <c:pt idx="614">
                        <c:v>7.8060279999999618E-4</c:v>
                      </c:pt>
                      <c:pt idx="615">
                        <c:v>7.8332499999999314E-4</c:v>
                      </c:pt>
                      <c:pt idx="616">
                        <c:v>7.8546719999999701E-4</c:v>
                      </c:pt>
                      <c:pt idx="617">
                        <c:v>7.8603719999999699E-4</c:v>
                      </c:pt>
                      <c:pt idx="618">
                        <c:v>7.866171999999969E-4</c:v>
                      </c:pt>
                      <c:pt idx="619">
                        <c:v>7.866171999999969E-4</c:v>
                      </c:pt>
                      <c:pt idx="620">
                        <c:v>7.8523499999999307E-4</c:v>
                      </c:pt>
                      <c:pt idx="621">
                        <c:v>7.8680719999999697E-4</c:v>
                      </c:pt>
                      <c:pt idx="622">
                        <c:v>7.8837939999999392E-4</c:v>
                      </c:pt>
                      <c:pt idx="623">
                        <c:v>7.8808939999999391E-4</c:v>
                      </c:pt>
                      <c:pt idx="624">
                        <c:v>7.9047379999999451E-4</c:v>
                      </c:pt>
                      <c:pt idx="625">
                        <c:v>7.9009379999999459E-4</c:v>
                      </c:pt>
                      <c:pt idx="626">
                        <c:v>7.8785159999999067E-4</c:v>
                      </c:pt>
                      <c:pt idx="627">
                        <c:v>7.84227199999997E-4</c:v>
                      </c:pt>
                      <c:pt idx="628">
                        <c:v>7.8246499999999315E-4</c:v>
                      </c:pt>
                      <c:pt idx="629">
                        <c:v>7.7922059999999235E-4</c:v>
                      </c:pt>
                      <c:pt idx="630">
                        <c:v>7.7865059999999249E-4</c:v>
                      </c:pt>
                      <c:pt idx="631">
                        <c:v>7.7955279999999624E-4</c:v>
                      </c:pt>
                      <c:pt idx="632">
                        <c:v>7.8303939999999387E-4</c:v>
                      </c:pt>
                      <c:pt idx="633">
                        <c:v>7.8594599999999841E-4</c:v>
                      </c:pt>
                      <c:pt idx="634">
                        <c:v>7.8489599999999847E-4</c:v>
                      </c:pt>
                      <c:pt idx="635">
                        <c:v>7.8531819999999532E-4</c:v>
                      </c:pt>
                      <c:pt idx="636">
                        <c:v>7.8465819999999533E-4</c:v>
                      </c:pt>
                      <c:pt idx="637">
                        <c:v>7.8141379999999453E-4</c:v>
                      </c:pt>
                      <c:pt idx="638">
                        <c:v>7.7874939999999387E-4</c:v>
                      </c:pt>
                      <c:pt idx="639">
                        <c:v>7.7816939999999384E-4</c:v>
                      </c:pt>
                      <c:pt idx="640">
                        <c:v>7.8017379999999453E-4</c:v>
                      </c:pt>
                      <c:pt idx="641">
                        <c:v>7.8456259999999602E-4</c:v>
                      </c:pt>
                      <c:pt idx="642">
                        <c:v>7.8885139999999051E-4</c:v>
                      </c:pt>
                      <c:pt idx="643">
                        <c:v>7.9314019999999195E-4</c:v>
                      </c:pt>
                      <c:pt idx="644">
                        <c:v>7.9808899999999337E-4</c:v>
                      </c:pt>
                      <c:pt idx="645">
                        <c:v>7.9604679999999649E-4</c:v>
                      </c:pt>
                      <c:pt idx="646">
                        <c:v>7.9151019999999198E-4</c:v>
                      </c:pt>
                      <c:pt idx="647">
                        <c:v>7.8560139999999052E-4</c:v>
                      </c:pt>
                      <c:pt idx="648">
                        <c:v>7.7893259999999606E-4</c:v>
                      </c:pt>
                      <c:pt idx="649">
                        <c:v>7.7087159999999078E-4</c:v>
                      </c:pt>
                      <c:pt idx="650">
                        <c:v>7.6920939999999382E-4</c:v>
                      </c:pt>
                      <c:pt idx="651">
                        <c:v>7.661549999999932E-4</c:v>
                      </c:pt>
                      <c:pt idx="652">
                        <c:v>7.6320059999999241E-4</c:v>
                      </c:pt>
                      <c:pt idx="653">
                        <c:v>7.6653499999999311E-4</c:v>
                      </c:pt>
                      <c:pt idx="654">
                        <c:v>7.7126159999999075E-4</c:v>
                      </c:pt>
                      <c:pt idx="655">
                        <c:v>7.7173159999999077E-4</c:v>
                      </c:pt>
                      <c:pt idx="656">
                        <c:v>7.7974479999999287E-4</c:v>
                      </c:pt>
                      <c:pt idx="657">
                        <c:v>7.7964479999999292E-4</c:v>
                      </c:pt>
                      <c:pt idx="658">
                        <c:v>7.7764039999999213E-4</c:v>
                      </c:pt>
                      <c:pt idx="659">
                        <c:v>7.7340379999999462E-4</c:v>
                      </c:pt>
                      <c:pt idx="660">
                        <c:v>7.7264379999999458E-4</c:v>
                      </c:pt>
                      <c:pt idx="661">
                        <c:v>7.6554279999999628E-4</c:v>
                      </c:pt>
                      <c:pt idx="662">
                        <c:v>7.6753719999999703E-4</c:v>
                      </c:pt>
                      <c:pt idx="663">
                        <c:v>7.697737999999946E-4</c:v>
                      </c:pt>
                      <c:pt idx="664">
                        <c:v>7.7278039999999215E-4</c:v>
                      </c:pt>
                      <c:pt idx="665">
                        <c:v>7.7587699999999676E-4</c:v>
                      </c:pt>
                      <c:pt idx="666">
                        <c:v>7.7769139999999055E-4</c:v>
                      </c:pt>
                      <c:pt idx="667">
                        <c:v>7.785035999999944E-4</c:v>
                      </c:pt>
                      <c:pt idx="668">
                        <c:v>7.7664139999999049E-4</c:v>
                      </c:pt>
                      <c:pt idx="669">
                        <c:v>7.7320699999999668E-4</c:v>
                      </c:pt>
                      <c:pt idx="670">
                        <c:v>7.723469999999968E-4</c:v>
                      </c:pt>
                      <c:pt idx="671">
                        <c:v>7.7277919999999369E-4</c:v>
                      </c:pt>
                      <c:pt idx="672">
                        <c:v>7.7459359999999442E-4</c:v>
                      </c:pt>
                      <c:pt idx="673">
                        <c:v>7.7658799999999505E-4</c:v>
                      </c:pt>
                      <c:pt idx="674">
                        <c:v>7.7902459999999274E-4</c:v>
                      </c:pt>
                      <c:pt idx="675">
                        <c:v>7.7858679999999653E-4</c:v>
                      </c:pt>
                      <c:pt idx="676">
                        <c:v>7.7696679999999651E-4</c:v>
                      </c:pt>
                      <c:pt idx="677">
                        <c:v>7.7358459999999274E-4</c:v>
                      </c:pt>
                      <c:pt idx="678">
                        <c:v>7.7158459999999269E-4</c:v>
                      </c:pt>
                      <c:pt idx="679">
                        <c:v>7.6867239999999577E-4</c:v>
                      </c:pt>
                      <c:pt idx="680">
                        <c:v>7.6615019999999199E-4</c:v>
                      </c:pt>
                      <c:pt idx="681">
                        <c:v>7.636179999999951E-4</c:v>
                      </c:pt>
                      <c:pt idx="682">
                        <c:v>7.6314799999999507E-4</c:v>
                      </c:pt>
                      <c:pt idx="683">
                        <c:v>7.6128579999999821E-4</c:v>
                      </c:pt>
                      <c:pt idx="684">
                        <c:v>7.6104359999999433E-4</c:v>
                      </c:pt>
                      <c:pt idx="685">
                        <c:v>7.6562799999999509E-4</c:v>
                      </c:pt>
                      <c:pt idx="686">
                        <c:v>7.702023999999958E-4</c:v>
                      </c:pt>
                      <c:pt idx="687">
                        <c:v>7.7310459999999266E-4</c:v>
                      </c:pt>
                      <c:pt idx="688">
                        <c:v>7.7492459999999269E-4</c:v>
                      </c:pt>
                      <c:pt idx="689">
                        <c:v>7.7773679999999649E-4</c:v>
                      </c:pt>
                      <c:pt idx="690">
                        <c:v>7.7582239999999581E-4</c:v>
                      </c:pt>
                      <c:pt idx="691">
                        <c:v>7.728257999999982E-4</c:v>
                      </c:pt>
                      <c:pt idx="692">
                        <c:v>7.7120139999999049E-4</c:v>
                      </c:pt>
                      <c:pt idx="693">
                        <c:v>7.7206139999999048E-4</c:v>
                      </c:pt>
                      <c:pt idx="694">
                        <c:v>7.719191999999936E-4</c:v>
                      </c:pt>
                      <c:pt idx="695">
                        <c:v>7.7315919999999361E-4</c:v>
                      </c:pt>
                      <c:pt idx="696">
                        <c:v>7.7873579999999812E-4</c:v>
                      </c:pt>
                      <c:pt idx="697">
                        <c:v>7.8293019999999198E-4</c:v>
                      </c:pt>
                      <c:pt idx="698">
                        <c:v>7.8850679999999649E-4</c:v>
                      </c:pt>
                      <c:pt idx="699">
                        <c:v>7.9084899999999343E-4</c:v>
                      </c:pt>
                      <c:pt idx="700">
                        <c:v>7.9456339999999415E-4</c:v>
                      </c:pt>
                      <c:pt idx="701">
                        <c:v>7.9284899999999348E-4</c:v>
                      </c:pt>
                      <c:pt idx="702">
                        <c:v>7.8837019999999198E-4</c:v>
                      </c:pt>
                      <c:pt idx="703">
                        <c:v>7.8131699999999676E-4</c:v>
                      </c:pt>
                      <c:pt idx="704">
                        <c:v>7.7526599999999841E-4</c:v>
                      </c:pt>
                      <c:pt idx="705">
                        <c:v>7.6911499999999318E-4</c:v>
                      </c:pt>
                      <c:pt idx="706">
                        <c:v>7.6949499999999309E-4</c:v>
                      </c:pt>
                      <c:pt idx="707">
                        <c:v>7.7431159999999074E-4</c:v>
                      </c:pt>
                      <c:pt idx="708">
                        <c:v>7.8307479999999293E-4</c:v>
                      </c:pt>
                      <c:pt idx="709">
                        <c:v>7.9018579999999821E-4</c:v>
                      </c:pt>
                      <c:pt idx="710">
                        <c:v>7.9590459999999267E-4</c:v>
                      </c:pt>
                      <c:pt idx="711">
                        <c:v>7.9537239999999583E-4</c:v>
                      </c:pt>
                      <c:pt idx="712">
                        <c:v>7.9365799999999505E-4</c:v>
                      </c:pt>
                      <c:pt idx="713">
                        <c:v>7.9194359999999438E-4</c:v>
                      </c:pt>
                      <c:pt idx="714">
                        <c:v>7.9051919999999362E-4</c:v>
                      </c:pt>
                      <c:pt idx="715">
                        <c:v>7.9046699999999674E-4</c:v>
                      </c:pt>
                      <c:pt idx="716">
                        <c:v>7.9094699999999671E-4</c:v>
                      </c:pt>
                      <c:pt idx="717">
                        <c:v>7.9361139999999054E-4</c:v>
                      </c:pt>
                      <c:pt idx="718">
                        <c:v>7.9404359999999438E-4</c:v>
                      </c:pt>
                      <c:pt idx="719">
                        <c:v>7.9724019999999199E-4</c:v>
                      </c:pt>
                      <c:pt idx="720">
                        <c:v>7.9966679999999646E-4</c:v>
                      </c:pt>
                      <c:pt idx="721">
                        <c:v>7.9599459999999268E-4</c:v>
                      </c:pt>
                      <c:pt idx="722">
                        <c:v>7.9113019999999196E-4</c:v>
                      </c:pt>
                      <c:pt idx="723">
                        <c:v>7.8712579999999817E-4</c:v>
                      </c:pt>
                      <c:pt idx="724">
                        <c:v>7.792647999999929E-4</c:v>
                      </c:pt>
                      <c:pt idx="725">
                        <c:v>7.7354599999999844E-4</c:v>
                      </c:pt>
                      <c:pt idx="726">
                        <c:v>7.7459599999999838E-4</c:v>
                      </c:pt>
                      <c:pt idx="727">
                        <c:v>7.7554599999999838E-4</c:v>
                      </c:pt>
                      <c:pt idx="728">
                        <c:v>7.8065259999999604E-4</c:v>
                      </c:pt>
                      <c:pt idx="729">
                        <c:v>7.8545919999999363E-4</c:v>
                      </c:pt>
                      <c:pt idx="730">
                        <c:v>7.8841359999999431E-4</c:v>
                      </c:pt>
                      <c:pt idx="731">
                        <c:v>7.9190019999999194E-4</c:v>
                      </c:pt>
                      <c:pt idx="732">
                        <c:v>7.9537679999999657E-4</c:v>
                      </c:pt>
                      <c:pt idx="733">
                        <c:v>7.9284459999999263E-4</c:v>
                      </c:pt>
                      <c:pt idx="734">
                        <c:v>7.9032239999999579E-4</c:v>
                      </c:pt>
                      <c:pt idx="735">
                        <c:v>7.911345999999927E-4</c:v>
                      </c:pt>
                      <c:pt idx="736">
                        <c:v>7.9008459999999276E-4</c:v>
                      </c:pt>
                      <c:pt idx="737">
                        <c:v>7.8832239999999574E-4</c:v>
                      </c:pt>
                      <c:pt idx="738">
                        <c:v>7.8979459999999274E-4</c:v>
                      </c:pt>
                      <c:pt idx="739">
                        <c:v>7.9217899999999345E-4</c:v>
                      </c:pt>
                      <c:pt idx="740">
                        <c:v>7.9308119999999026E-4</c:v>
                      </c:pt>
                      <c:pt idx="741">
                        <c:v>7.9327119999999033E-4</c:v>
                      </c:pt>
                      <c:pt idx="742">
                        <c:v>7.9194119999999031E-4</c:v>
                      </c:pt>
                      <c:pt idx="743">
                        <c:v>7.9060119999999024E-4</c:v>
                      </c:pt>
                      <c:pt idx="744">
                        <c:v>7.8864899999999338E-4</c:v>
                      </c:pt>
                      <c:pt idx="745">
                        <c:v>7.8659679999999645E-4</c:v>
                      </c:pt>
                      <c:pt idx="746">
                        <c:v>7.8740899999999348E-4</c:v>
                      </c:pt>
                      <c:pt idx="747">
                        <c:v>7.8769899999999338E-4</c:v>
                      </c:pt>
                      <c:pt idx="748">
                        <c:v>7.8927119999999034E-4</c:v>
                      </c:pt>
                      <c:pt idx="749">
                        <c:v>7.9055339999999411E-4</c:v>
                      </c:pt>
                      <c:pt idx="750">
                        <c:v>7.9408779999999481E-4</c:v>
                      </c:pt>
                      <c:pt idx="751">
                        <c:v>7.9612999999999863E-4</c:v>
                      </c:pt>
                      <c:pt idx="752">
                        <c:v>7.9818219999999555E-4</c:v>
                      </c:pt>
                      <c:pt idx="753">
                        <c:v>8.0033439999999253E-4</c:v>
                      </c:pt>
                      <c:pt idx="754">
                        <c:v>7.9856219999999557E-4</c:v>
                      </c:pt>
                      <c:pt idx="755">
                        <c:v>7.9455779999999484E-4</c:v>
                      </c:pt>
                      <c:pt idx="756">
                        <c:v>7.8908119999999027E-4</c:v>
                      </c:pt>
                      <c:pt idx="757">
                        <c:v>7.835945999999927E-4</c:v>
                      </c:pt>
                      <c:pt idx="758">
                        <c:v>7.7673579999999818E-4</c:v>
                      </c:pt>
                      <c:pt idx="759">
                        <c:v>7.751635999999944E-4</c:v>
                      </c:pt>
                      <c:pt idx="760">
                        <c:v>7.7229919999999362E-4</c:v>
                      </c:pt>
                      <c:pt idx="761">
                        <c:v>7.7506359999999434E-4</c:v>
                      </c:pt>
                      <c:pt idx="762">
                        <c:v>7.776379999999951E-4</c:v>
                      </c:pt>
                      <c:pt idx="763">
                        <c:v>7.7983239999999585E-4</c:v>
                      </c:pt>
                      <c:pt idx="764">
                        <c:v>7.8517119999999029E-4</c:v>
                      </c:pt>
                      <c:pt idx="765">
                        <c:v>7.9069999999999867E-4</c:v>
                      </c:pt>
                      <c:pt idx="766">
                        <c:v>7.9265219999999554E-4</c:v>
                      </c:pt>
                      <c:pt idx="767">
                        <c:v>7.9479439999999247E-4</c:v>
                      </c:pt>
                      <c:pt idx="768">
                        <c:v>7.987087999999932E-4</c:v>
                      </c:pt>
                      <c:pt idx="769">
                        <c:v>7.9789659999999628E-4</c:v>
                      </c:pt>
                      <c:pt idx="770">
                        <c:v>7.9689439999999247E-4</c:v>
                      </c:pt>
                      <c:pt idx="771">
                        <c:v>7.9632439999999249E-4</c:v>
                      </c:pt>
                      <c:pt idx="772">
                        <c:v>7.9427219999999557E-4</c:v>
                      </c:pt>
                      <c:pt idx="773">
                        <c:v>7.9183999999999873E-4</c:v>
                      </c:pt>
                      <c:pt idx="774">
                        <c:v>7.9031999999999865E-4</c:v>
                      </c:pt>
                      <c:pt idx="775">
                        <c:v>7.8869999999999873E-4</c:v>
                      </c:pt>
                      <c:pt idx="776">
                        <c:v>7.8955439999999248E-4</c:v>
                      </c:pt>
                      <c:pt idx="777">
                        <c:v>7.8797659999999632E-4</c:v>
                      </c:pt>
                      <c:pt idx="778">
                        <c:v>7.8955319999999391E-4</c:v>
                      </c:pt>
                      <c:pt idx="779">
                        <c:v>7.9149979999999852E-4</c:v>
                      </c:pt>
                      <c:pt idx="780">
                        <c:v>7.8964639999999609E-4</c:v>
                      </c:pt>
                      <c:pt idx="781">
                        <c:v>7.8954519999999053E-4</c:v>
                      </c:pt>
                      <c:pt idx="782">
                        <c:v>7.852073999999944E-4</c:v>
                      </c:pt>
                      <c:pt idx="783">
                        <c:v>7.8491619999999582E-4</c:v>
                      </c:pt>
                      <c:pt idx="784">
                        <c:v>7.7747619999999587E-4</c:v>
                      </c:pt>
                      <c:pt idx="785">
                        <c:v>7.7179839999999274E-4</c:v>
                      </c:pt>
                      <c:pt idx="786">
                        <c:v>7.5892399999999199E-4</c:v>
                      </c:pt>
                      <c:pt idx="787">
                        <c:v>7.4777399999999207E-4</c:v>
                      </c:pt>
                      <c:pt idx="788">
                        <c:v>7.2874739999999436E-4</c:v>
                      </c:pt>
                      <c:pt idx="789">
                        <c:v>7.1510739999999437E-4</c:v>
                      </c:pt>
                      <c:pt idx="790">
                        <c:v>7.0018519999999061E-4</c:v>
                      </c:pt>
                      <c:pt idx="791">
                        <c:v>6.8554739999999439E-4</c:v>
                      </c:pt>
                      <c:pt idx="792">
                        <c:v>6.7076739999999445E-4</c:v>
                      </c:pt>
                      <c:pt idx="793">
                        <c:v>6.5678959999999822E-4</c:v>
                      </c:pt>
                      <c:pt idx="794">
                        <c:v>6.3866959999999827E-4</c:v>
                      </c:pt>
                      <c:pt idx="795">
                        <c:v>6.2178959999999823E-4</c:v>
                      </c:pt>
                      <c:pt idx="796">
                        <c:v>6.0853959999999821E-4</c:v>
                      </c:pt>
                      <c:pt idx="797">
                        <c:v>5.9308959999999824E-4</c:v>
                      </c:pt>
                      <c:pt idx="798">
                        <c:v>5.8154959999999825E-4</c:v>
                      </c:pt>
                      <c:pt idx="799">
                        <c:v>5.7444179999999515E-4</c:v>
                      </c:pt>
                      <c:pt idx="800">
                        <c:v>5.657673999999944E-4</c:v>
                      </c:pt>
                      <c:pt idx="801">
                        <c:v>5.6389959999999823E-4</c:v>
                      </c:pt>
                      <c:pt idx="802">
                        <c:v>5.6714959999999823E-4</c:v>
                      </c:pt>
                      <c:pt idx="803">
                        <c:v>5.7582399999999204E-4</c:v>
                      </c:pt>
                      <c:pt idx="804">
                        <c:v>5.8083179999999515E-4</c:v>
                      </c:pt>
                      <c:pt idx="805">
                        <c:v>5.9666059999999657E-4</c:v>
                      </c:pt>
                      <c:pt idx="806">
                        <c:v>6.0862279999999351E-4</c:v>
                      </c:pt>
                      <c:pt idx="807">
                        <c:v>6.1940279999999346E-4</c:v>
                      </c:pt>
                      <c:pt idx="808">
                        <c:v>6.296083999999928E-4</c:v>
                      </c:pt>
                      <c:pt idx="809">
                        <c:v>6.4882499999999036E-4</c:v>
                      </c:pt>
                      <c:pt idx="810">
                        <c:v>6.5936279999999348E-4</c:v>
                      </c:pt>
                      <c:pt idx="811">
                        <c:v>6.7552499999999041E-4</c:v>
                      </c:pt>
                      <c:pt idx="812">
                        <c:v>6.9383379999999879E-4</c:v>
                      </c:pt>
                      <c:pt idx="813">
                        <c:v>7.085703999999964E-4</c:v>
                      </c:pt>
                      <c:pt idx="814">
                        <c:v>7.1510379999999878E-4</c:v>
                      </c:pt>
                      <c:pt idx="815">
                        <c:v>7.2997819999999253E-4</c:v>
                      </c:pt>
                      <c:pt idx="816">
                        <c:v>7.359837999999987E-4</c:v>
                      </c:pt>
                      <c:pt idx="817">
                        <c:v>7.4194719999999418E-4</c:v>
                      </c:pt>
                      <c:pt idx="818">
                        <c:v>7.4295619999999586E-4</c:v>
                      </c:pt>
                      <c:pt idx="819">
                        <c:v>7.4310519999999062E-4</c:v>
                      </c:pt>
                      <c:pt idx="820">
                        <c:v>7.4677299999999366E-4</c:v>
                      </c:pt>
                      <c:pt idx="821">
                        <c:v>7.5154299999999363E-4</c:v>
                      </c:pt>
                      <c:pt idx="822">
                        <c:v>7.525407999999968E-4</c:v>
                      </c:pt>
                      <c:pt idx="823">
                        <c:v>7.5845519999999064E-4</c:v>
                      </c:pt>
                      <c:pt idx="824">
                        <c:v>7.6397959999999828E-4</c:v>
                      </c:pt>
                      <c:pt idx="825">
                        <c:v>7.6122079999999676E-4</c:v>
                      </c:pt>
                      <c:pt idx="826">
                        <c:v>7.6260859999999295E-4</c:v>
                      </c:pt>
                      <c:pt idx="827">
                        <c:v>7.6656079999999681E-4</c:v>
                      </c:pt>
                      <c:pt idx="828">
                        <c:v>7.7366739999999441E-4</c:v>
                      </c:pt>
                      <c:pt idx="829">
                        <c:v>7.7704959999999818E-4</c:v>
                      </c:pt>
                      <c:pt idx="830">
                        <c:v>7.8400839999999276E-4</c:v>
                      </c:pt>
                      <c:pt idx="831">
                        <c:v>7.8692059999999661E-4</c:v>
                      </c:pt>
                      <c:pt idx="832">
                        <c:v>7.8558619999999585E-4</c:v>
                      </c:pt>
                      <c:pt idx="833">
                        <c:v>7.817195999999982E-4</c:v>
                      </c:pt>
                      <c:pt idx="834">
                        <c:v>7.7933519999999056E-4</c:v>
                      </c:pt>
                      <c:pt idx="835">
                        <c:v>7.7724079999999681E-4</c:v>
                      </c:pt>
                      <c:pt idx="836">
                        <c:v>7.7747859999999301E-4</c:v>
                      </c:pt>
                      <c:pt idx="837">
                        <c:v>7.7900859999999292E-4</c:v>
                      </c:pt>
                      <c:pt idx="838">
                        <c:v>7.7891419999999228E-4</c:v>
                      </c:pt>
                      <c:pt idx="839">
                        <c:v>7.7762759999999459E-4</c:v>
                      </c:pt>
                      <c:pt idx="840">
                        <c:v>7.7606099999999705E-4</c:v>
                      </c:pt>
                      <c:pt idx="841">
                        <c:v>7.7519659999999632E-4</c:v>
                      </c:pt>
                      <c:pt idx="842">
                        <c:v>7.7314999999999871E-4</c:v>
                      </c:pt>
                      <c:pt idx="843">
                        <c:v>7.7686439999999249E-4</c:v>
                      </c:pt>
                      <c:pt idx="844">
                        <c:v>7.8197099999999698E-4</c:v>
                      </c:pt>
                      <c:pt idx="845">
                        <c:v>7.8882979999999844E-4</c:v>
                      </c:pt>
                      <c:pt idx="846">
                        <c:v>7.9617859999999297E-4</c:v>
                      </c:pt>
                      <c:pt idx="847">
                        <c:v>8.0194519999999062E-4</c:v>
                      </c:pt>
                      <c:pt idx="848">
                        <c:v>8.0089079999999676E-4</c:v>
                      </c:pt>
                      <c:pt idx="849">
                        <c:v>7.9827419999999223E-4</c:v>
                      </c:pt>
                      <c:pt idx="850">
                        <c:v>7.9664979999999851E-4</c:v>
                      </c:pt>
                      <c:pt idx="851">
                        <c:v>7.940753999999908E-4</c:v>
                      </c:pt>
                      <c:pt idx="852">
                        <c:v>7.9298319999999392E-4</c:v>
                      </c:pt>
                      <c:pt idx="853">
                        <c:v>7.9622759999999461E-4</c:v>
                      </c:pt>
                      <c:pt idx="854">
                        <c:v>7.9531539999999081E-4</c:v>
                      </c:pt>
                      <c:pt idx="855">
                        <c:v>7.9646539999999081E-4</c:v>
                      </c:pt>
                      <c:pt idx="856">
                        <c:v>7.9660319999999389E-4</c:v>
                      </c:pt>
                      <c:pt idx="857">
                        <c:v>7.9527879999999318E-4</c:v>
                      </c:pt>
                      <c:pt idx="858">
                        <c:v>7.9641879999999324E-4</c:v>
                      </c:pt>
                      <c:pt idx="859">
                        <c:v>8.0151539999999085E-4</c:v>
                      </c:pt>
                      <c:pt idx="860">
                        <c:v>8.0456979999999853E-4</c:v>
                      </c:pt>
                      <c:pt idx="861">
                        <c:v>8.0852639999999607E-4</c:v>
                      </c:pt>
                      <c:pt idx="862">
                        <c:v>8.1267299999999369E-4</c:v>
                      </c:pt>
                      <c:pt idx="863">
                        <c:v>8.1405519999999058E-4</c:v>
                      </c:pt>
                      <c:pt idx="864">
                        <c:v>8.1405519999999058E-4</c:v>
                      </c:pt>
                      <c:pt idx="865">
                        <c:v>8.1610739999999444E-4</c:v>
                      </c:pt>
                      <c:pt idx="866">
                        <c:v>8.1872959999999828E-4</c:v>
                      </c:pt>
                      <c:pt idx="867">
                        <c:v>8.1976959999999818E-4</c:v>
                      </c:pt>
                      <c:pt idx="868">
                        <c:v>8.2220179999999512E-4</c:v>
                      </c:pt>
                      <c:pt idx="869">
                        <c:v>8.2601619999999589E-4</c:v>
                      </c:pt>
                      <c:pt idx="870">
                        <c:v>8.2749839999999273E-4</c:v>
                      </c:pt>
                      <c:pt idx="871">
                        <c:v>8.2850059999999654E-4</c:v>
                      </c:pt>
                      <c:pt idx="872">
                        <c:v>8.2950279999999352E-4</c:v>
                      </c:pt>
                      <c:pt idx="873">
                        <c:v>8.3049499999999035E-4</c:v>
                      </c:pt>
                      <c:pt idx="874">
                        <c:v>8.2873279999999344E-4</c:v>
                      </c:pt>
                      <c:pt idx="875">
                        <c:v>8.2954499999999035E-4</c:v>
                      </c:pt>
                      <c:pt idx="876">
                        <c:v>8.3182939999999804E-4</c:v>
                      </c:pt>
                      <c:pt idx="877">
                        <c:v>8.3321159999999493E-4</c:v>
                      </c:pt>
                      <c:pt idx="878">
                        <c:v>8.3597599999999566E-4</c:v>
                      </c:pt>
                      <c:pt idx="879">
                        <c:v>8.3025719999999426E-4</c:v>
                      </c:pt>
                      <c:pt idx="880">
                        <c:v>8.2501839999999272E-4</c:v>
                      </c:pt>
                      <c:pt idx="881">
                        <c:v>8.1838739999999435E-4</c:v>
                      </c:pt>
                      <c:pt idx="882">
                        <c:v>8.1266859999999295E-4</c:v>
                      </c:pt>
                      <c:pt idx="883">
                        <c:v>8.0556759999999466E-4</c:v>
                      </c:pt>
                      <c:pt idx="884">
                        <c:v>8.0786199999999535E-4</c:v>
                      </c:pt>
                      <c:pt idx="885">
                        <c:v>8.1152859999999299E-4</c:v>
                      </c:pt>
                      <c:pt idx="886">
                        <c:v>8.1018859999999293E-4</c:v>
                      </c:pt>
                      <c:pt idx="887">
                        <c:v>8.1428739999999441E-4</c:v>
                      </c:pt>
                      <c:pt idx="888">
                        <c:v>8.1505179999999508E-4</c:v>
                      </c:pt>
                      <c:pt idx="889">
                        <c:v>8.1629619999999583E-4</c:v>
                      </c:pt>
                      <c:pt idx="890">
                        <c:v>8.1438619999999579E-4</c:v>
                      </c:pt>
                      <c:pt idx="891">
                        <c:v>8.1509839999999276E-4</c:v>
                      </c:pt>
                      <c:pt idx="892">
                        <c:v>8.1442839999999273E-4</c:v>
                      </c:pt>
                      <c:pt idx="893">
                        <c:v>8.1295619999999583E-4</c:v>
                      </c:pt>
                      <c:pt idx="894">
                        <c:v>8.1147399999999205E-4</c:v>
                      </c:pt>
                      <c:pt idx="895">
                        <c:v>8.0927959999999824E-4</c:v>
                      </c:pt>
                      <c:pt idx="896">
                        <c:v>8.0661519999999064E-4</c:v>
                      </c:pt>
                      <c:pt idx="897">
                        <c:v>8.054229999999937E-4</c:v>
                      </c:pt>
                      <c:pt idx="898">
                        <c:v>8.0651519999999058E-4</c:v>
                      </c:pt>
                      <c:pt idx="899">
                        <c:v>8.1038179999999517E-4</c:v>
                      </c:pt>
                      <c:pt idx="900">
                        <c:v>8.1672279999999353E-4</c:v>
                      </c:pt>
                      <c:pt idx="901">
                        <c:v>8.217715999999949E-4</c:v>
                      </c:pt>
                      <c:pt idx="902">
                        <c:v>8.2820259999999326E-4</c:v>
                      </c:pt>
                      <c:pt idx="903">
                        <c:v>8.31256999999994E-4</c:v>
                      </c:pt>
                      <c:pt idx="904">
                        <c:v>8.3291919999999085E-4</c:v>
                      </c:pt>
                      <c:pt idx="905">
                        <c:v>8.3291919999999085E-4</c:v>
                      </c:pt>
                      <c:pt idx="906">
                        <c:v>8.3383139999999465E-4</c:v>
                      </c:pt>
                      <c:pt idx="907">
                        <c:v>8.3326139999999468E-4</c:v>
                      </c:pt>
                      <c:pt idx="908">
                        <c:v>8.2944699999999401E-4</c:v>
                      </c:pt>
                      <c:pt idx="909">
                        <c:v>8.2563259999999324E-4</c:v>
                      </c:pt>
                      <c:pt idx="910">
                        <c:v>8.2071599999999564E-4</c:v>
                      </c:pt>
                      <c:pt idx="911">
                        <c:v>8.1767159999999485E-4</c:v>
                      </c:pt>
                      <c:pt idx="912">
                        <c:v>8.1285499999999037E-4</c:v>
                      </c:pt>
                      <c:pt idx="913">
                        <c:v>8.1513939999999807E-4</c:v>
                      </c:pt>
                      <c:pt idx="914">
                        <c:v>8.1605159999999493E-4</c:v>
                      </c:pt>
                      <c:pt idx="915">
                        <c:v>8.1695379999999879E-4</c:v>
                      </c:pt>
                      <c:pt idx="916">
                        <c:v>8.1785599999999561E-4</c:v>
                      </c:pt>
                      <c:pt idx="917">
                        <c:v>8.2043039999999637E-4</c:v>
                      </c:pt>
                      <c:pt idx="918">
                        <c:v>8.216225999999932E-4</c:v>
                      </c:pt>
                      <c:pt idx="919">
                        <c:v>8.2143259999999324E-4</c:v>
                      </c:pt>
                      <c:pt idx="920">
                        <c:v>8.2262479999999712E-4</c:v>
                      </c:pt>
                      <c:pt idx="921">
                        <c:v>8.2500919999999088E-4</c:v>
                      </c:pt>
                      <c:pt idx="922">
                        <c:v>8.245291999999908E-4</c:v>
                      </c:pt>
                      <c:pt idx="923">
                        <c:v>8.210947999999971E-4</c:v>
                      </c:pt>
                      <c:pt idx="924">
                        <c:v>8.1895259999999323E-4</c:v>
                      </c:pt>
                      <c:pt idx="925">
                        <c:v>8.2085699999999396E-4</c:v>
                      </c:pt>
                      <c:pt idx="926">
                        <c:v>8.2000699999999391E-4</c:v>
                      </c:pt>
                      <c:pt idx="927">
                        <c:v>8.2338359999999848E-4</c:v>
                      </c:pt>
                      <c:pt idx="928">
                        <c:v>8.2648019999999615E-4</c:v>
                      </c:pt>
                      <c:pt idx="929">
                        <c:v>8.2938679999999376E-4</c:v>
                      </c:pt>
                      <c:pt idx="930">
                        <c:v>8.2962899999999059E-4</c:v>
                      </c:pt>
                      <c:pt idx="931">
                        <c:v>8.272967999999937E-4</c:v>
                      </c:pt>
                      <c:pt idx="932">
                        <c:v>8.2790899999999061E-4</c:v>
                      </c:pt>
                      <c:pt idx="933">
                        <c:v>8.2476459999999692E-4</c:v>
                      </c:pt>
                      <c:pt idx="934">
                        <c:v>8.2566679999999373E-4</c:v>
                      </c:pt>
                      <c:pt idx="935">
                        <c:v>8.2619899999999058E-4</c:v>
                      </c:pt>
                      <c:pt idx="936">
                        <c:v>8.2624119999999445E-4</c:v>
                      </c:pt>
                      <c:pt idx="937">
                        <c:v>8.2491119999999443E-4</c:v>
                      </c:pt>
                      <c:pt idx="938">
                        <c:v>8.2595559999999518E-4</c:v>
                      </c:pt>
                      <c:pt idx="939">
                        <c:v>8.242355999999952E-4</c:v>
                      </c:pt>
                      <c:pt idx="940">
                        <c:v>8.2509999999999593E-4</c:v>
                      </c:pt>
                      <c:pt idx="941">
                        <c:v>8.2633439999999663E-4</c:v>
                      </c:pt>
                      <c:pt idx="942">
                        <c:v>8.2747879999999039E-4</c:v>
                      </c:pt>
                      <c:pt idx="943">
                        <c:v>8.1984999999999589E-4</c:v>
                      </c:pt>
                      <c:pt idx="944">
                        <c:v>8.1251119999999446E-4</c:v>
                      </c:pt>
                      <c:pt idx="945">
                        <c:v>8.0259799999999226E-4</c:v>
                      </c:pt>
                      <c:pt idx="946">
                        <c:v>7.954491999999909E-4</c:v>
                      </c:pt>
                      <c:pt idx="947">
                        <c:v>7.8977259999999327E-4</c:v>
                      </c:pt>
                      <c:pt idx="948">
                        <c:v>7.9444139999999472E-4</c:v>
                      </c:pt>
                      <c:pt idx="949">
                        <c:v>7.9753799999999228E-4</c:v>
                      </c:pt>
                      <c:pt idx="950">
                        <c:v>7.9997459999999691E-4</c:v>
                      </c:pt>
                      <c:pt idx="951">
                        <c:v>7.9953679999999376E-4</c:v>
                      </c:pt>
                      <c:pt idx="952">
                        <c:v>7.9910899999999067E-4</c:v>
                      </c:pt>
                      <c:pt idx="953">
                        <c:v>7.9996339999999829E-4</c:v>
                      </c:pt>
                      <c:pt idx="954">
                        <c:v>7.9972559999999515E-4</c:v>
                      </c:pt>
                      <c:pt idx="955">
                        <c:v>7.9896559999999522E-4</c:v>
                      </c:pt>
                      <c:pt idx="956">
                        <c:v>7.9996779999999209E-4</c:v>
                      </c:pt>
                      <c:pt idx="957">
                        <c:v>7.9762559999999516E-4</c:v>
                      </c:pt>
                      <c:pt idx="958">
                        <c:v>7.9567339999999829E-4</c:v>
                      </c:pt>
                      <c:pt idx="959">
                        <c:v>7.9363119999999448E-4</c:v>
                      </c:pt>
                      <c:pt idx="960">
                        <c:v>7.9324119999999452E-4</c:v>
                      </c:pt>
                      <c:pt idx="961">
                        <c:v>7.912889999999906E-4</c:v>
                      </c:pt>
                      <c:pt idx="962">
                        <c:v>7.8843459999999692E-4</c:v>
                      </c:pt>
                      <c:pt idx="963">
                        <c:v>7.8824459999999685E-4</c:v>
                      </c:pt>
                      <c:pt idx="964">
                        <c:v>7.856701999999962E-4</c:v>
                      </c:pt>
                      <c:pt idx="965">
                        <c:v>7.8485799999999234E-4</c:v>
                      </c:pt>
                      <c:pt idx="966">
                        <c:v>7.8542799999999232E-4</c:v>
                      </c:pt>
                      <c:pt idx="967">
                        <c:v>7.8886239999999296E-4</c:v>
                      </c:pt>
                      <c:pt idx="968">
                        <c:v>7.9000239999999302E-4</c:v>
                      </c:pt>
                      <c:pt idx="969">
                        <c:v>7.9324679999999371E-4</c:v>
                      </c:pt>
                      <c:pt idx="970">
                        <c:v>7.9677119999999448E-4</c:v>
                      </c:pt>
                      <c:pt idx="971">
                        <c:v>7.9920339999999825E-4</c:v>
                      </c:pt>
                      <c:pt idx="972">
                        <c:v>8.0182559999999515E-4</c:v>
                      </c:pt>
                      <c:pt idx="973">
                        <c:v>8.0335559999999517E-4</c:v>
                      </c:pt>
                      <c:pt idx="974">
                        <c:v>8.0663779999999206E-4</c:v>
                      </c:pt>
                      <c:pt idx="975">
                        <c:v>8.0688559999999524E-4</c:v>
                      </c:pt>
                      <c:pt idx="976">
                        <c:v>8.0821559999999515E-4</c:v>
                      </c:pt>
                      <c:pt idx="977">
                        <c:v>8.0521899999999071E-4</c:v>
                      </c:pt>
                      <c:pt idx="978">
                        <c:v>8.0568899999999063E-4</c:v>
                      </c:pt>
                      <c:pt idx="979">
                        <c:v>8.0340459999999692E-4</c:v>
                      </c:pt>
                      <c:pt idx="980">
                        <c:v>8.0340459999999692E-4</c:v>
                      </c:pt>
                      <c:pt idx="981">
                        <c:v>7.996901999999962E-4</c:v>
                      </c:pt>
                      <c:pt idx="982">
                        <c:v>7.9534799999999228E-4</c:v>
                      </c:pt>
                      <c:pt idx="983">
                        <c:v>7.8867359999999851E-4</c:v>
                      </c:pt>
                      <c:pt idx="984">
                        <c:v>7.8228359999999852E-4</c:v>
                      </c:pt>
                      <c:pt idx="985">
                        <c:v>7.69366999999994E-4</c:v>
                      </c:pt>
                      <c:pt idx="986">
                        <c:v>7.59636999999994E-4</c:v>
                      </c:pt>
                      <c:pt idx="987">
                        <c:v>7.4589699999999396E-4</c:v>
                      </c:pt>
                      <c:pt idx="988">
                        <c:v>7.2982919999999083E-4</c:v>
                      </c:pt>
                      <c:pt idx="989">
                        <c:v>7.1014139999999468E-4</c:v>
                      </c:pt>
                      <c:pt idx="990">
                        <c:v>6.82486999999994E-4</c:v>
                      </c:pt>
                      <c:pt idx="991">
                        <c:v>6.5572919999999082E-4</c:v>
                      </c:pt>
                      <c:pt idx="992">
                        <c:v>6.2940359999999853E-4</c:v>
                      </c:pt>
                      <c:pt idx="993">
                        <c:v>5.8802359999999849E-4</c:v>
                      </c:pt>
                      <c:pt idx="994">
                        <c:v>5.4348359999999857E-4</c:v>
                      </c:pt>
                      <c:pt idx="995">
                        <c:v>4.9947019999999607E-4</c:v>
                      </c:pt>
                      <c:pt idx="996">
                        <c:v>4.4563239999999304E-4</c:v>
                      </c:pt>
                      <c:pt idx="997">
                        <c:v>3.83932399999993E-4</c:v>
                      </c:pt>
                      <c:pt idx="998">
                        <c:v>3.1059239999999303E-4</c:v>
                      </c:pt>
                      <c:pt idx="999">
                        <c:v>2.2939019999999616E-4</c:v>
                      </c:pt>
                      <c:pt idx="1000">
                        <c:v>1.4055799999999229E-4</c:v>
                      </c:pt>
                      <c:pt idx="1001">
                        <c:v>4.8575799999995423E-5</c:v>
                      </c:pt>
                      <c:pt idx="1002">
                        <c:v>-4.588640000000152E-5</c:v>
                      </c:pt>
                      <c:pt idx="1003">
                        <c:v>-1.2132200000000769E-4</c:v>
                      </c:pt>
                      <c:pt idx="1004">
                        <c:v>-2.01817600000007E-4</c:v>
                      </c:pt>
                      <c:pt idx="1005">
                        <c:v>-2.722932000000062E-4</c:v>
                      </c:pt>
                      <c:pt idx="1006">
                        <c:v>-3.3494880000000554E-4</c:v>
                      </c:pt>
                      <c:pt idx="1007">
                        <c:v>-3.8568440000000476E-4</c:v>
                      </c:pt>
                      <c:pt idx="1008">
                        <c:v>-4.2936440000000491E-4</c:v>
                      </c:pt>
                      <c:pt idx="1009">
                        <c:v>-4.5154220000000796E-4</c:v>
                      </c:pt>
                      <c:pt idx="1010">
                        <c:v>-4.6489780000000713E-4</c:v>
                      </c:pt>
                      <c:pt idx="1011">
                        <c:v>-4.7071340000000642E-4</c:v>
                      </c:pt>
                      <c:pt idx="1012">
                        <c:v>-4.7181120000000954E-4</c:v>
                      </c:pt>
                      <c:pt idx="1013">
                        <c:v>-4.6360680000000188E-4</c:v>
                      </c:pt>
                      <c:pt idx="1014">
                        <c:v>-4.5083240000000813E-4</c:v>
                      </c:pt>
                      <c:pt idx="1015">
                        <c:v>-4.3018020000000425E-4</c:v>
                      </c:pt>
                      <c:pt idx="1016">
                        <c:v>-4.0415020000000423E-4</c:v>
                      </c:pt>
                      <c:pt idx="1017">
                        <c:v>-3.7101360000000661E-4</c:v>
                      </c:pt>
                      <c:pt idx="1018">
                        <c:v>-3.4445020000000424E-4</c:v>
                      </c:pt>
                      <c:pt idx="1019">
                        <c:v>-3.1059020000000432E-4</c:v>
                      </c:pt>
                      <c:pt idx="1020">
                        <c:v>-2.7917240000000811E-4</c:v>
                      </c:pt>
                      <c:pt idx="1021">
                        <c:v>-2.4168680000000197E-4</c:v>
                      </c:pt>
                      <c:pt idx="1022">
                        <c:v>-1.9938900000000576E-4</c:v>
                      </c:pt>
                      <c:pt idx="1023">
                        <c:v>-1.5047460000000503E-4</c:v>
                      </c:pt>
                      <c:pt idx="1024">
                        <c:v>-1.0626680000000194E-4</c:v>
                      </c:pt>
                      <c:pt idx="1025">
                        <c:v>-6.0876800000001972E-5</c:v>
                      </c:pt>
                      <c:pt idx="1026">
                        <c:v>-1.7761200000009536E-5</c:v>
                      </c:pt>
                      <c:pt idx="1027">
                        <c:v>2.2622199999992832E-5</c:v>
                      </c:pt>
                      <c:pt idx="1028">
                        <c:v>6.172779999999206E-5</c:v>
                      </c:pt>
                      <c:pt idx="1029">
                        <c:v>1.0011119999999449E-4</c:v>
                      </c:pt>
                      <c:pt idx="1030">
                        <c:v>1.3925899999999065E-4</c:v>
                      </c:pt>
                      <c:pt idx="1031">
                        <c:v>1.7326119999999445E-4</c:v>
                      </c:pt>
                      <c:pt idx="1032">
                        <c:v>2.1221339999999829E-4</c:v>
                      </c:pt>
                      <c:pt idx="1033">
                        <c:v>2.4922339999999832E-4</c:v>
                      </c:pt>
                      <c:pt idx="1034">
                        <c:v>2.8788999999999589E-4</c:v>
                      </c:pt>
                      <c:pt idx="1035">
                        <c:v>3.2479439999999666E-4</c:v>
                      </c:pt>
                      <c:pt idx="1036">
                        <c:v>3.5607439999999662E-4</c:v>
                      </c:pt>
                      <c:pt idx="1037">
                        <c:v>3.8325879999999044E-4</c:v>
                      </c:pt>
                      <c:pt idx="1038">
                        <c:v>4.1448539999999496E-4</c:v>
                      </c:pt>
                      <c:pt idx="1039">
                        <c:v>4.4123319999999808E-4</c:v>
                      </c:pt>
                      <c:pt idx="1040">
                        <c:v>4.6803759999999189E-4</c:v>
                      </c:pt>
                      <c:pt idx="1041">
                        <c:v>4.9554419999999638E-4</c:v>
                      </c:pt>
                      <c:pt idx="1042">
                        <c:v>5.1586419999999637E-4</c:v>
                      </c:pt>
                      <c:pt idx="1043">
                        <c:v>5.3502419999999643E-4</c:v>
                      </c:pt>
                      <c:pt idx="1044">
                        <c:v>5.5252639999999332E-4</c:v>
                      </c:pt>
                      <c:pt idx="1045">
                        <c:v>5.6292759999999192E-4</c:v>
                      </c:pt>
                      <c:pt idx="1046">
                        <c:v>5.7484319999999813E-4</c:v>
                      </c:pt>
                      <c:pt idx="1047">
                        <c:v>5.8891099999999427E-4</c:v>
                      </c:pt>
                      <c:pt idx="1048">
                        <c:v>6.0007099999999423E-4</c:v>
                      </c:pt>
                      <c:pt idx="1049">
                        <c:v>6.1399539999999492E-4</c:v>
                      </c:pt>
                      <c:pt idx="1050">
                        <c:v>6.2815199999999261E-4</c:v>
                      </c:pt>
                      <c:pt idx="1051">
                        <c:v>6.4074639999999329E-4</c:v>
                      </c:pt>
                      <c:pt idx="1052">
                        <c:v>6.4955859999999712E-4</c:v>
                      </c:pt>
                      <c:pt idx="1053">
                        <c:v>6.5705079999999404E-4</c:v>
                      </c:pt>
                      <c:pt idx="1054">
                        <c:v>6.5847639999999327E-4</c:v>
                      </c:pt>
                      <c:pt idx="1055">
                        <c:v>6.612519999999926E-4</c:v>
                      </c:pt>
                      <c:pt idx="1056">
                        <c:v>6.6324759999999191E-4</c:v>
                      </c:pt>
                      <c:pt idx="1057">
                        <c:v>6.6563319999999812E-4</c:v>
                      </c:pt>
                      <c:pt idx="1058">
                        <c:v>6.6754879999999042E-4</c:v>
                      </c:pt>
                      <c:pt idx="1059">
                        <c:v>6.693543999999966E-4</c:v>
                      </c:pt>
                      <c:pt idx="1060">
                        <c:v>6.7122219999999277E-4</c:v>
                      </c:pt>
                      <c:pt idx="1061">
                        <c:v>6.7269999999999591E-4</c:v>
                      </c:pt>
                      <c:pt idx="1062">
                        <c:v>6.7536999999999589E-4</c:v>
                      </c:pt>
                      <c:pt idx="1063">
                        <c:v>6.8070439999999663E-4</c:v>
                      </c:pt>
                      <c:pt idx="1064">
                        <c:v>6.870509999999943E-4</c:v>
                      </c:pt>
                      <c:pt idx="1065">
                        <c:v>6.9353539999999494E-4</c:v>
                      </c:pt>
                      <c:pt idx="1066">
                        <c:v>6.9943979999999566E-4</c:v>
                      </c:pt>
                      <c:pt idx="1067">
                        <c:v>7.0525419999999638E-4</c:v>
                      </c:pt>
                      <c:pt idx="1068">
                        <c:v>7.0259539999999502E-4</c:v>
                      </c:pt>
                      <c:pt idx="1069">
                        <c:v>7.0526539999999499E-4</c:v>
                      </c:pt>
                      <c:pt idx="1070">
                        <c:v>7.0631539999999493E-4</c:v>
                      </c:pt>
                      <c:pt idx="1071">
                        <c:v>7.0783539999999502E-4</c:v>
                      </c:pt>
                      <c:pt idx="1072">
                        <c:v>7.0983539999999496E-4</c:v>
                      </c:pt>
                      <c:pt idx="1073">
                        <c:v>7.1794419999999647E-4</c:v>
                      </c:pt>
                      <c:pt idx="1074">
                        <c:v>7.1765979999999566E-4</c:v>
                      </c:pt>
                      <c:pt idx="1075">
                        <c:v>7.2209199999999254E-4</c:v>
                      </c:pt>
                      <c:pt idx="1076">
                        <c:v>7.219975999999919E-4</c:v>
                      </c:pt>
                      <c:pt idx="1077">
                        <c:v>7.193809999999942E-4</c:v>
                      </c:pt>
                      <c:pt idx="1078">
                        <c:v>7.1947659999999352E-4</c:v>
                      </c:pt>
                      <c:pt idx="1079">
                        <c:v>7.2271659999999357E-4</c:v>
                      </c:pt>
                      <c:pt idx="1080">
                        <c:v>7.2348219999999281E-4</c:v>
                      </c:pt>
                      <c:pt idx="1081">
                        <c:v>7.2777219999999281E-4</c:v>
                      </c:pt>
                      <c:pt idx="1082">
                        <c:v>7.3501659999999349E-4</c:v>
                      </c:pt>
                      <c:pt idx="1083">
                        <c:v>7.4059879999999038E-4</c:v>
                      </c:pt>
                      <c:pt idx="1084">
                        <c:v>7.4312659999999347E-4</c:v>
                      </c:pt>
                      <c:pt idx="1085">
                        <c:v>7.4584439999999662E-4</c:v>
                      </c:pt>
                      <c:pt idx="1086">
                        <c:v>7.4894219999999275E-4</c:v>
                      </c:pt>
                      <c:pt idx="1087">
                        <c:v>7.5056779999999209E-4</c:v>
                      </c:pt>
                      <c:pt idx="1088">
                        <c:v>7.5318559999999518E-4</c:v>
                      </c:pt>
                      <c:pt idx="1089">
                        <c:v>7.5433119999999444E-4</c:v>
                      </c:pt>
                      <c:pt idx="1090">
                        <c:v>7.5462679999999376E-4</c:v>
                      </c:pt>
                      <c:pt idx="1091">
                        <c:v>7.5729679999999374E-4</c:v>
                      </c:pt>
                      <c:pt idx="1092">
                        <c:v>7.5896459999999684E-4</c:v>
                      </c:pt>
                      <c:pt idx="1093">
                        <c:v>7.5830019999999611E-4</c:v>
                      </c:pt>
                      <c:pt idx="1094">
                        <c:v>7.6039019999999617E-4</c:v>
                      </c:pt>
                      <c:pt idx="1095">
                        <c:v>7.6458459999999685E-4</c:v>
                      </c:pt>
                      <c:pt idx="1096">
                        <c:v>7.6292239999999306E-4</c:v>
                      </c:pt>
                      <c:pt idx="1097">
                        <c:v>7.6334459999999685E-4</c:v>
                      </c:pt>
                      <c:pt idx="1098">
                        <c:v>7.6258899999999061E-4</c:v>
                      </c:pt>
                      <c:pt idx="1099">
                        <c:v>7.6139559999999521E-4</c:v>
                      </c:pt>
                      <c:pt idx="1100">
                        <c:v>7.5114339999999831E-4</c:v>
                      </c:pt>
                      <c:pt idx="1101">
                        <c:v>7.4503779999999208E-4</c:v>
                      </c:pt>
                      <c:pt idx="1102">
                        <c:v>7.3439999999999595E-4</c:v>
                      </c:pt>
                      <c:pt idx="1103">
                        <c:v>7.2142999999999589E-4</c:v>
                      </c:pt>
                      <c:pt idx="1104">
                        <c:v>7.0478779999999205E-4</c:v>
                      </c:pt>
                      <c:pt idx="1105">
                        <c:v>6.8743219999999278E-4</c:v>
                      </c:pt>
                      <c:pt idx="1106">
                        <c:v>6.6143999999999589E-4</c:v>
                      </c:pt>
                      <c:pt idx="1107">
                        <c:v>6.3359999999999589E-4</c:v>
                      </c:pt>
                      <c:pt idx="1108">
                        <c:v>6.0370219999999282E-4</c:v>
                      </c:pt>
                      <c:pt idx="1109">
                        <c:v>5.7008439999999667E-4</c:v>
                      </c:pt>
                      <c:pt idx="1110">
                        <c:v>5.3784879999999047E-4</c:v>
                      </c:pt>
                      <c:pt idx="1111">
                        <c:v>4.9245319999999802E-4</c:v>
                      </c:pt>
                      <c:pt idx="1112">
                        <c:v>4.4181319999999811E-4</c:v>
                      </c:pt>
                      <c:pt idx="1113">
                        <c:v>3.7991439999999663E-4</c:v>
                      </c:pt>
                      <c:pt idx="1114">
                        <c:v>3.108233999999983E-4</c:v>
                      </c:pt>
                      <c:pt idx="1115">
                        <c:v>2.38302399999993E-4</c:v>
                      </c:pt>
                      <c:pt idx="1116">
                        <c:v>1.589635999999985E-4</c:v>
                      </c:pt>
                      <c:pt idx="1117">
                        <c:v>7.4422599999993252E-5</c:v>
                      </c:pt>
                      <c:pt idx="1118">
                        <c:v>6.9699999999395246E-7</c:v>
                      </c:pt>
                      <c:pt idx="1119">
                        <c:v>-7.4975200000002907E-5</c:v>
                      </c:pt>
                      <c:pt idx="1120">
                        <c:v>-1.4678520000000297E-4</c:v>
                      </c:pt>
                      <c:pt idx="1121">
                        <c:v>-2.0466960000000366E-4</c:v>
                      </c:pt>
                      <c:pt idx="1122">
                        <c:v>-2.5531080000000918E-4</c:v>
                      </c:pt>
                      <c:pt idx="1123">
                        <c:v>-3.0609860000000528E-4</c:v>
                      </c:pt>
                      <c:pt idx="1124">
                        <c:v>-3.496320000000077E-4</c:v>
                      </c:pt>
                      <c:pt idx="1125">
                        <c:v>-3.8945540000000309E-4</c:v>
                      </c:pt>
                      <c:pt idx="1126">
                        <c:v>-4.2259880000000563E-4</c:v>
                      </c:pt>
                      <c:pt idx="1127">
                        <c:v>-4.5244880000000552E-4</c:v>
                      </c:pt>
                      <c:pt idx="1128">
                        <c:v>-4.7847880000000554E-4</c:v>
                      </c:pt>
                      <c:pt idx="1129">
                        <c:v>-5.0084100000000946E-4</c:v>
                      </c:pt>
                      <c:pt idx="1130">
                        <c:v>-5.1896540000000309E-4</c:v>
                      </c:pt>
                      <c:pt idx="1131">
                        <c:v>-5.3383980000000389E-4</c:v>
                      </c:pt>
                      <c:pt idx="1132">
                        <c:v>-5.4460860000000522E-4</c:v>
                      </c:pt>
                      <c:pt idx="1133">
                        <c:v>-5.4723520000000297E-4</c:v>
                      </c:pt>
                      <c:pt idx="1134">
                        <c:v>-5.4594180000000752E-4</c:v>
                      </c:pt>
                      <c:pt idx="1135">
                        <c:v>-5.4298060000000192E-4</c:v>
                      </c:pt>
                      <c:pt idx="1136">
                        <c:v>-5.3792940000000331E-4</c:v>
                      </c:pt>
                      <c:pt idx="1137">
                        <c:v>-5.211394000000035E-4</c:v>
                      </c:pt>
                      <c:pt idx="1138">
                        <c:v>-5.0311940000000339E-4</c:v>
                      </c:pt>
                      <c:pt idx="1139">
                        <c:v>-4.779872000000066E-4</c:v>
                      </c:pt>
                      <c:pt idx="1140">
                        <c:v>-4.4647060000000197E-4</c:v>
                      </c:pt>
                      <c:pt idx="1141">
                        <c:v>-4.1071180000000745E-4</c:v>
                      </c:pt>
                      <c:pt idx="1142">
                        <c:v>-3.8057740000000686E-4</c:v>
                      </c:pt>
                      <c:pt idx="1143">
                        <c:v>-3.4953520000000288E-4</c:v>
                      </c:pt>
                      <c:pt idx="1144">
                        <c:v>-3.1958960000000368E-4</c:v>
                      </c:pt>
                      <c:pt idx="1145">
                        <c:v>-2.9092620000000121E-4</c:v>
                      </c:pt>
                      <c:pt idx="1146">
                        <c:v>-2.6579720000000648E-4</c:v>
                      </c:pt>
                      <c:pt idx="1147">
                        <c:v>-2.3494380000000411E-4</c:v>
                      </c:pt>
                      <c:pt idx="1148">
                        <c:v>-2.0394820000000486E-4</c:v>
                      </c:pt>
                      <c:pt idx="1149">
                        <c:v>-1.7424600000000799E-4</c:v>
                      </c:pt>
                      <c:pt idx="1150">
                        <c:v>-1.4062380000000416E-4</c:v>
                      </c:pt>
                      <c:pt idx="1151">
                        <c:v>-1.0371940000000344E-4</c:v>
                      </c:pt>
                      <c:pt idx="1152">
                        <c:v>-7.0719400000003401E-5</c:v>
                      </c:pt>
                      <c:pt idx="1153">
                        <c:v>-4.0109400000003475E-5</c:v>
                      </c:pt>
                      <c:pt idx="1154">
                        <c:v>-1.0159400000003425E-5</c:v>
                      </c:pt>
                      <c:pt idx="1155">
                        <c:v>2.18327999999935E-5</c:v>
                      </c:pt>
                      <c:pt idx="1156">
                        <c:v>5.3777199999994183E-5</c:v>
                      </c:pt>
                      <c:pt idx="1157">
                        <c:v>8.7435999999995644E-5</c:v>
                      </c:pt>
                      <c:pt idx="1158">
                        <c:v>1.1920039999999631E-4</c:v>
                      </c:pt>
                      <c:pt idx="1159">
                        <c:v>1.5357699999999399E-4</c:v>
                      </c:pt>
                      <c:pt idx="1160">
                        <c:v>1.795113999999947E-4</c:v>
                      </c:pt>
                      <c:pt idx="1161">
                        <c:v>2.0654919999999084E-4</c:v>
                      </c:pt>
                      <c:pt idx="1162">
                        <c:v>2.3129699999999397E-4</c:v>
                      </c:pt>
                      <c:pt idx="1163">
                        <c:v>2.5604479999999711E-4</c:v>
                      </c:pt>
                      <c:pt idx="1164">
                        <c:v>2.7646039999999636E-4</c:v>
                      </c:pt>
                      <c:pt idx="1165">
                        <c:v>2.9977819999999253E-4</c:v>
                      </c:pt>
                      <c:pt idx="1166">
                        <c:v>3.1779819999999253E-4</c:v>
                      </c:pt>
                      <c:pt idx="1167">
                        <c:v>3.3873599999999563E-4</c:v>
                      </c:pt>
                      <c:pt idx="1168">
                        <c:v>3.5861379999999873E-4</c:v>
                      </c:pt>
                      <c:pt idx="1169">
                        <c:v>3.7898159999999491E-4</c:v>
                      </c:pt>
                      <c:pt idx="1170">
                        <c:v>3.9666939999999802E-4</c:v>
                      </c:pt>
                      <c:pt idx="1171">
                        <c:v>4.138871999999942E-4</c:v>
                      </c:pt>
                      <c:pt idx="1172">
                        <c:v>4.2876279999999351E-4</c:v>
                      </c:pt>
                      <c:pt idx="1173">
                        <c:v>4.4640279999999348E-4</c:v>
                      </c:pt>
                      <c:pt idx="1174">
                        <c:v>4.6229059999999659E-4</c:v>
                      </c:pt>
                      <c:pt idx="1175">
                        <c:v>4.7625839999999278E-4</c:v>
                      </c:pt>
                      <c:pt idx="1176">
                        <c:v>4.8970399999999207E-4</c:v>
                      </c:pt>
                      <c:pt idx="1177">
                        <c:v>5.0319619999999587E-4</c:v>
                      </c:pt>
                      <c:pt idx="1178">
                        <c:v>5.1764839999999277E-4</c:v>
                      </c:pt>
                      <c:pt idx="1179">
                        <c:v>5.3209059999999656E-4</c:v>
                      </c:pt>
                      <c:pt idx="1180">
                        <c:v>5.4735499999999037E-4</c:v>
                      </c:pt>
                      <c:pt idx="1181">
                        <c:v>5.6413379999999873E-4</c:v>
                      </c:pt>
                      <c:pt idx="1182">
                        <c:v>5.7853819999999256E-4</c:v>
                      </c:pt>
                      <c:pt idx="1183">
                        <c:v>5.8983039999999641E-4</c:v>
                      </c:pt>
                      <c:pt idx="1184">
                        <c:v>6.0037259999999322E-4</c:v>
                      </c:pt>
                      <c:pt idx="1185">
                        <c:v>6.1143259999999324E-4</c:v>
                      </c:pt>
                      <c:pt idx="1186">
                        <c:v>6.2216479999999705E-4</c:v>
                      </c:pt>
                      <c:pt idx="1187">
                        <c:v>6.3298699999999393E-4</c:v>
                      </c:pt>
                      <c:pt idx="1188">
                        <c:v>6.4218919999999089E-4</c:v>
                      </c:pt>
                      <c:pt idx="1189">
                        <c:v>6.5063139999999465E-4</c:v>
                      </c:pt>
                      <c:pt idx="1190">
                        <c:v>6.5916359999999851E-4</c:v>
                      </c:pt>
                      <c:pt idx="1191">
                        <c:v>6.6803359999999853E-4</c:v>
                      </c:pt>
                      <c:pt idx="1192">
                        <c:v>6.7842799999999232E-4</c:v>
                      </c:pt>
                      <c:pt idx="1193">
                        <c:v>6.8744019999999616E-4</c:v>
                      </c:pt>
                      <c:pt idx="1194">
                        <c:v>6.9559239999999307E-4</c:v>
                      </c:pt>
                      <c:pt idx="1195">
                        <c:v>7.0541679999999371E-4</c:v>
                      </c:pt>
                      <c:pt idx="1196">
                        <c:v>7.1260899999999068E-4</c:v>
                      </c:pt>
                      <c:pt idx="1197">
                        <c:v>7.1504239999999302E-4</c:v>
                      </c:pt>
                      <c:pt idx="1198">
                        <c:v>7.1847799999999234E-4</c:v>
                      </c:pt>
                      <c:pt idx="1199">
                        <c:v>7.1986139999999474E-4</c:v>
                      </c:pt>
                      <c:pt idx="1200">
                        <c:v>7.22156999999994E-4</c:v>
                      </c:pt>
                      <c:pt idx="1201">
                        <c:v>7.2473259999999322E-4</c:v>
                      </c:pt>
                      <c:pt idx="1202">
                        <c:v>7.2978259999999327E-4</c:v>
                      </c:pt>
                      <c:pt idx="1203">
                        <c:v>7.3465259999999329E-4</c:v>
                      </c:pt>
                      <c:pt idx="1204">
                        <c:v>7.4037259999999326E-4</c:v>
                      </c:pt>
                      <c:pt idx="1205">
                        <c:v>7.4399259999999323E-4</c:v>
                      </c:pt>
                      <c:pt idx="1206">
                        <c:v>7.4943259999999323E-4</c:v>
                      </c:pt>
                      <c:pt idx="1207">
                        <c:v>7.5667699999999402E-4</c:v>
                      </c:pt>
                      <c:pt idx="1208">
                        <c:v>7.6182699999999401E-4</c:v>
                      </c:pt>
                      <c:pt idx="1209">
                        <c:v>7.693613999999947E-4</c:v>
                      </c:pt>
                      <c:pt idx="1210">
                        <c:v>7.7756579999999542E-4</c:v>
                      </c:pt>
                      <c:pt idx="1211">
                        <c:v>7.8319019999999618E-4</c:v>
                      </c:pt>
                      <c:pt idx="1212">
                        <c:v>7.8614019999999612E-4</c:v>
                      </c:pt>
                      <c:pt idx="1213">
                        <c:v>7.9186459999999682E-4</c:v>
                      </c:pt>
                      <c:pt idx="1214">
                        <c:v>7.946245999999968E-4</c:v>
                      </c:pt>
                      <c:pt idx="1215">
                        <c:v>7.9563239999999309E-4</c:v>
                      </c:pt>
                      <c:pt idx="1216">
                        <c:v>8.0025459999999687E-4</c:v>
                      </c:pt>
                      <c:pt idx="1217">
                        <c:v>8.0497679999999377E-4</c:v>
                      </c:pt>
                      <c:pt idx="1218">
                        <c:v>8.0488239999999302E-4</c:v>
                      </c:pt>
                      <c:pt idx="1219">
                        <c:v>8.0636019999999616E-4</c:v>
                      </c:pt>
                      <c:pt idx="1220">
                        <c:v>8.0913019999999608E-4</c:v>
                      </c:pt>
                      <c:pt idx="1221">
                        <c:v>8.0874579999999543E-4</c:v>
                      </c:pt>
                      <c:pt idx="1222">
                        <c:v>8.0856139999999467E-4</c:v>
                      </c:pt>
                      <c:pt idx="1223">
                        <c:v>8.1170139999999467E-4</c:v>
                      </c:pt>
                      <c:pt idx="1224">
                        <c:v>8.1218699999999395E-4</c:v>
                      </c:pt>
                      <c:pt idx="1225">
                        <c:v>8.1313259999999331E-4</c:v>
                      </c:pt>
                      <c:pt idx="1226">
                        <c:v>8.1351819999999253E-4</c:v>
                      </c:pt>
                      <c:pt idx="1227">
                        <c:v>8.1637819999999246E-4</c:v>
                      </c:pt>
                      <c:pt idx="1228">
                        <c:v>8.1952819999999251E-4</c:v>
                      </c:pt>
                      <c:pt idx="1229">
                        <c:v>8.2348039999999637E-4</c:v>
                      </c:pt>
                      <c:pt idx="1230">
                        <c:v>8.270625999999932E-4</c:v>
                      </c:pt>
                      <c:pt idx="1231">
                        <c:v>8.2906259999999325E-4</c:v>
                      </c:pt>
                      <c:pt idx="1232">
                        <c:v>8.3235479999999701E-4</c:v>
                      </c:pt>
                      <c:pt idx="1233">
                        <c:v>8.3321479999999711E-4</c:v>
                      </c:pt>
                      <c:pt idx="1234">
                        <c:v>8.3445479999999712E-4</c:v>
                      </c:pt>
                      <c:pt idx="1235">
                        <c:v>8.3645479999999706E-4</c:v>
                      </c:pt>
                      <c:pt idx="1236">
                        <c:v>8.3883479999999713E-4</c:v>
                      </c:pt>
                      <c:pt idx="1237">
                        <c:v>8.4241699999999396E-4</c:v>
                      </c:pt>
                      <c:pt idx="1238">
                        <c:v>8.4460699999999397E-4</c:v>
                      </c:pt>
                      <c:pt idx="1239">
                        <c:v>8.488491999999909E-4</c:v>
                      </c:pt>
                      <c:pt idx="1240">
                        <c:v>8.5352359999999849E-4</c:v>
                      </c:pt>
                      <c:pt idx="1241">
                        <c:v>8.562357999999954E-4</c:v>
                      </c:pt>
                      <c:pt idx="1242">
                        <c:v>8.6034019999999618E-4</c:v>
                      </c:pt>
                      <c:pt idx="1243">
                        <c:v>8.6305239999999298E-4</c:v>
                      </c:pt>
                      <c:pt idx="1244">
                        <c:v>8.6344239999999305E-4</c:v>
                      </c:pt>
                      <c:pt idx="1245">
                        <c:v>8.6363239999999301E-4</c:v>
                      </c:pt>
                      <c:pt idx="1246">
                        <c:v>8.6353239999999306E-4</c:v>
                      </c:pt>
                      <c:pt idx="1247">
                        <c:v>8.6353239999999306E-4</c:v>
                      </c:pt>
                      <c:pt idx="1248">
                        <c:v>8.6548459999999687E-4</c:v>
                      </c:pt>
                      <c:pt idx="1249">
                        <c:v>8.6539459999999686E-4</c:v>
                      </c:pt>
                      <c:pt idx="1250">
                        <c:v>8.6772679999999375E-4</c:v>
                      </c:pt>
                      <c:pt idx="1251">
                        <c:v>8.705389999999906E-4</c:v>
                      </c:pt>
                      <c:pt idx="1252">
                        <c:v>8.7464339999999833E-4</c:v>
                      </c:pt>
                      <c:pt idx="1253">
                        <c:v>8.8011999999999596E-4</c:v>
                      </c:pt>
                      <c:pt idx="1254">
                        <c:v>8.853643999999967E-4</c:v>
                      </c:pt>
                      <c:pt idx="1255">
                        <c:v>8.897487999999904E-4</c:v>
                      </c:pt>
                      <c:pt idx="1256">
                        <c:v>8.9275099999999426E-4</c:v>
                      </c:pt>
                      <c:pt idx="1257">
                        <c:v>8.9399099999999427E-4</c:v>
                      </c:pt>
                      <c:pt idx="1258">
                        <c:v>8.9189659999999358E-4</c:v>
                      </c:pt>
                      <c:pt idx="1259">
                        <c:v>8.892321999999928E-4</c:v>
                      </c:pt>
                      <c:pt idx="1260">
                        <c:v>8.851755999999952E-4</c:v>
                      </c:pt>
                      <c:pt idx="1261">
                        <c:v>8.7936679999999368E-4</c:v>
                      </c:pt>
                      <c:pt idx="1262">
                        <c:v>8.7440799999999232E-4</c:v>
                      </c:pt>
                      <c:pt idx="1263">
                        <c:v>8.6973919999999087E-4</c:v>
                      </c:pt>
                      <c:pt idx="1264">
                        <c:v>8.6782479999999713E-4</c:v>
                      </c:pt>
                      <c:pt idx="1265">
                        <c:v>8.6721259999999328E-4</c:v>
                      </c:pt>
                      <c:pt idx="1266">
                        <c:v>8.7407139999999463E-4</c:v>
                      </c:pt>
                      <c:pt idx="1267">
                        <c:v>8.8241239999999304E-4</c:v>
                      </c:pt>
                      <c:pt idx="1268">
                        <c:v>8.9085339999999823E-4</c:v>
                      </c:pt>
                      <c:pt idx="1269">
                        <c:v>8.9652999999999586E-4</c:v>
                      </c:pt>
                      <c:pt idx="1270">
                        <c:v>9.0010219999999276E-4</c:v>
                      </c:pt>
                      <c:pt idx="1271">
                        <c:v>8.9757559999999517E-4</c:v>
                      </c:pt>
                      <c:pt idx="1272">
                        <c:v>8.934767999999938E-4</c:v>
                      </c:pt>
                      <c:pt idx="1273">
                        <c:v>8.889979999999923E-4</c:v>
                      </c:pt>
                      <c:pt idx="1274">
                        <c:v>8.860913999999947E-4</c:v>
                      </c:pt>
                      <c:pt idx="1275">
                        <c:v>8.9009579999999543E-4</c:v>
                      </c:pt>
                      <c:pt idx="1276">
                        <c:v>8.9548239999999305E-4</c:v>
                      </c:pt>
                      <c:pt idx="1277">
                        <c:v>8.9772459999999687E-4</c:v>
                      </c:pt>
                      <c:pt idx="1278">
                        <c:v>9.0015679999999381E-4</c:v>
                      </c:pt>
                      <c:pt idx="1279">
                        <c:v>9.0139679999999382E-4</c:v>
                      </c:pt>
                      <c:pt idx="1280">
                        <c:v>8.9820019999999621E-4</c:v>
                      </c:pt>
                      <c:pt idx="1281">
                        <c:v>8.9372139999999471E-4</c:v>
                      </c:pt>
                      <c:pt idx="1282">
                        <c:v>8.9338919999999082E-4</c:v>
                      </c:pt>
                      <c:pt idx="1283">
                        <c:v>8.9352699999999401E-4</c:v>
                      </c:pt>
                      <c:pt idx="1284">
                        <c:v>8.9396479999999715E-4</c:v>
                      </c:pt>
                      <c:pt idx="1285">
                        <c:v>8.9401259999999328E-4</c:v>
                      </c:pt>
                      <c:pt idx="1286">
                        <c:v>8.939603999999963E-4</c:v>
                      </c:pt>
                      <c:pt idx="1287">
                        <c:v>8.9530039999999637E-4</c:v>
                      </c:pt>
                      <c:pt idx="1288">
                        <c:v>8.9457819999999252E-4</c:v>
                      </c:pt>
                      <c:pt idx="1289">
                        <c:v>8.9348599999999564E-4</c:v>
                      </c:pt>
                      <c:pt idx="1290">
                        <c:v>8.9239379999999876E-4</c:v>
                      </c:pt>
                      <c:pt idx="1291">
                        <c:v>8.9177159999999497E-4</c:v>
                      </c:pt>
                      <c:pt idx="1292">
                        <c:v>8.8838499999999035E-4</c:v>
                      </c:pt>
                      <c:pt idx="1293">
                        <c:v>8.8862279999999349E-4</c:v>
                      </c:pt>
                      <c:pt idx="1294">
                        <c:v>8.8820059999999653E-4</c:v>
                      </c:pt>
                      <c:pt idx="1295">
                        <c:v>8.8676619999999593E-4</c:v>
                      </c:pt>
                      <c:pt idx="1296">
                        <c:v>8.8900839999999271E-4</c:v>
                      </c:pt>
                      <c:pt idx="1297">
                        <c:v>8.9420499999999037E-4</c:v>
                      </c:pt>
                      <c:pt idx="1298">
                        <c:v>8.9705939999999804E-4</c:v>
                      </c:pt>
                      <c:pt idx="1299">
                        <c:v>8.9902159999999485E-4</c:v>
                      </c:pt>
                      <c:pt idx="1300">
                        <c:v>9.0206599999999564E-4</c:v>
                      </c:pt>
                      <c:pt idx="1301">
                        <c:v>9.0126379999999878E-4</c:v>
                      </c:pt>
                      <c:pt idx="1302">
                        <c:v>8.9749719999999414E-4</c:v>
                      </c:pt>
                      <c:pt idx="1303">
                        <c:v>8.932083999999927E-4</c:v>
                      </c:pt>
                      <c:pt idx="1304">
                        <c:v>8.9158399999999204E-4</c:v>
                      </c:pt>
                      <c:pt idx="1305">
                        <c:v>8.8858739999999443E-4</c:v>
                      </c:pt>
                      <c:pt idx="1306">
                        <c:v>8.8725299999999367E-4</c:v>
                      </c:pt>
                      <c:pt idx="1307">
                        <c:v>8.9015519999999064E-4</c:v>
                      </c:pt>
                      <c:pt idx="1308">
                        <c:v>8.9239739999999435E-4</c:v>
                      </c:pt>
                      <c:pt idx="1309">
                        <c:v>8.8911079999999683E-4</c:v>
                      </c:pt>
                      <c:pt idx="1310">
                        <c:v>8.9173299999999373E-4</c:v>
                      </c:pt>
                      <c:pt idx="1311">
                        <c:v>8.8915859999999297E-4</c:v>
                      </c:pt>
                      <c:pt idx="1312">
                        <c:v>8.8972859999999294E-4</c:v>
                      </c:pt>
                      <c:pt idx="1313">
                        <c:v>8.8920639999999604E-4</c:v>
                      </c:pt>
                      <c:pt idx="1314">
                        <c:v>8.9311079999999682E-4</c:v>
                      </c:pt>
                      <c:pt idx="1315">
                        <c:v>8.9811739999999442E-4</c:v>
                      </c:pt>
                      <c:pt idx="1316">
                        <c:v>9.036039999999921E-4</c:v>
                      </c:pt>
                      <c:pt idx="1317">
                        <c:v>9.0584619999999581E-4</c:v>
                      </c:pt>
                      <c:pt idx="1318">
                        <c:v>9.0832059999999652E-4</c:v>
                      </c:pt>
                      <c:pt idx="1319">
                        <c:v>9.0775059999999665E-4</c:v>
                      </c:pt>
                      <c:pt idx="1320">
                        <c:v>9.0421619999999584E-4</c:v>
                      </c:pt>
                      <c:pt idx="1321">
                        <c:v>9.0069179999999519E-4</c:v>
                      </c:pt>
                      <c:pt idx="1322">
                        <c:v>8.9716739999999443E-4</c:v>
                      </c:pt>
                      <c:pt idx="1323">
                        <c:v>8.9516299999999375E-4</c:v>
                      </c:pt>
                      <c:pt idx="1324">
                        <c:v>8.9888739999999441E-4</c:v>
                      </c:pt>
                      <c:pt idx="1325">
                        <c:v>8.998373999999944E-4</c:v>
                      </c:pt>
                      <c:pt idx="1326">
                        <c:v>9.0216959999999823E-4</c:v>
                      </c:pt>
                      <c:pt idx="1327">
                        <c:v>9.0470179999999512E-4</c:v>
                      </c:pt>
                      <c:pt idx="1328">
                        <c:v>9.0793619999999587E-4</c:v>
                      </c:pt>
                      <c:pt idx="1329">
                        <c:v>9.0741399999999203E-4</c:v>
                      </c:pt>
                      <c:pt idx="1330">
                        <c:v>9.0689179999999512E-4</c:v>
                      </c:pt>
                      <c:pt idx="1331">
                        <c:v>9.0851179999999515E-4</c:v>
                      </c:pt>
                      <c:pt idx="1332">
                        <c:v>9.1013179999999507E-4</c:v>
                      </c:pt>
                      <c:pt idx="1333">
                        <c:v>9.1046959999999827E-4</c:v>
                      </c:pt>
                      <c:pt idx="1334">
                        <c:v>9.1032739999999434E-4</c:v>
                      </c:pt>
                      <c:pt idx="1335">
                        <c:v>9.0975299999999362E-4</c:v>
                      </c:pt>
                      <c:pt idx="1336">
                        <c:v>9.1028079999999688E-4</c:v>
                      </c:pt>
                      <c:pt idx="1337">
                        <c:v>9.1061859999999302E-4</c:v>
                      </c:pt>
                      <c:pt idx="1338">
                        <c:v>9.1085639999999605E-4</c:v>
                      </c:pt>
                      <c:pt idx="1339">
                        <c:v>9.1295639999999616E-4</c:v>
                      </c:pt>
                      <c:pt idx="1340">
                        <c:v>9.1281419999999223E-4</c:v>
                      </c:pt>
                      <c:pt idx="1341">
                        <c:v>9.1385419999999223E-4</c:v>
                      </c:pt>
                      <c:pt idx="1342">
                        <c:v>9.1538419999999225E-4</c:v>
                      </c:pt>
                      <c:pt idx="1343">
                        <c:v>9.1681419999999222E-4</c:v>
                      </c:pt>
                      <c:pt idx="1344">
                        <c:v>9.1776419999999221E-4</c:v>
                      </c:pt>
                      <c:pt idx="1345">
                        <c:v>9.2000639999999614E-4</c:v>
                      </c:pt>
                      <c:pt idx="1346">
                        <c:v>9.2067639999999606E-4</c:v>
                      </c:pt>
                      <c:pt idx="1347">
                        <c:v>9.197741999999922E-4</c:v>
                      </c:pt>
                      <c:pt idx="1348">
                        <c:v>9.2191639999999607E-4</c:v>
                      </c:pt>
                      <c:pt idx="1349">
                        <c:v>9.23968599999993E-4</c:v>
                      </c:pt>
                      <c:pt idx="1350">
                        <c:v>9.2630079999999682E-4</c:v>
                      </c:pt>
                      <c:pt idx="1351">
                        <c:v>9.2992519999999059E-4</c:v>
                      </c:pt>
                      <c:pt idx="1352">
                        <c:v>9.3178739999999439E-4</c:v>
                      </c:pt>
                      <c:pt idx="1353">
                        <c:v>9.3335959999999818E-4</c:v>
                      </c:pt>
                      <c:pt idx="1354">
                        <c:v>9.3225739999999442E-4</c:v>
                      </c:pt>
                      <c:pt idx="1355">
                        <c:v>9.3145519999999061E-4</c:v>
                      </c:pt>
                      <c:pt idx="1356">
                        <c:v>9.3230519999999055E-4</c:v>
                      </c:pt>
                      <c:pt idx="1357">
                        <c:v>9.3188299999999371E-4</c:v>
                      </c:pt>
                      <c:pt idx="1358">
                        <c:v>9.328329999999937E-4</c:v>
                      </c:pt>
                      <c:pt idx="1359">
                        <c:v>9.3369299999999369E-4</c:v>
                      </c:pt>
                      <c:pt idx="1360">
                        <c:v>9.353651999999906E-4</c:v>
                      </c:pt>
                      <c:pt idx="1361">
                        <c:v>9.3379299999999375E-4</c:v>
                      </c:pt>
                      <c:pt idx="1362">
                        <c:v>9.3202079999999679E-4</c:v>
                      </c:pt>
                      <c:pt idx="1363">
                        <c:v>9.3459519999999061E-4</c:v>
                      </c:pt>
                      <c:pt idx="1364">
                        <c:v>9.328329999999937E-4</c:v>
                      </c:pt>
                      <c:pt idx="1365">
                        <c:v>9.3383519999999057E-4</c:v>
                      </c:pt>
                      <c:pt idx="1366">
                        <c:v>9.3088079999999684E-4</c:v>
                      </c:pt>
                      <c:pt idx="1367">
                        <c:v>9.3478519999999057E-4</c:v>
                      </c:pt>
                      <c:pt idx="1368">
                        <c:v>9.3436299999999362E-4</c:v>
                      </c:pt>
                      <c:pt idx="1369">
                        <c:v>9.3688519999999057E-4</c:v>
                      </c:pt>
                      <c:pt idx="1370">
                        <c:v>9.3388859999999295E-4</c:v>
                      </c:pt>
                      <c:pt idx="1371">
                        <c:v>9.3779299999999363E-4</c:v>
                      </c:pt>
                      <c:pt idx="1372">
                        <c:v>9.3679079999999687E-4</c:v>
                      </c:pt>
                      <c:pt idx="1373">
                        <c:v>9.3540859999999303E-4</c:v>
                      </c:pt>
                      <c:pt idx="1374">
                        <c:v>9.3440639999999606E-4</c:v>
                      </c:pt>
                      <c:pt idx="1375">
                        <c:v>9.4060519999999059E-4</c:v>
                      </c:pt>
                      <c:pt idx="1376">
                        <c:v>9.3998299999999363E-4</c:v>
                      </c:pt>
                      <c:pt idx="1377">
                        <c:v>9.4194519999999055E-4</c:v>
                      </c:pt>
                      <c:pt idx="1378">
                        <c:v>9.4308519999999061E-4</c:v>
                      </c:pt>
                      <c:pt idx="1379">
                        <c:v>9.4332299999999375E-4</c:v>
                      </c:pt>
                      <c:pt idx="1380">
                        <c:v>9.4189859999999298E-4</c:v>
                      </c:pt>
                      <c:pt idx="1381">
                        <c:v>9.417563999999961E-4</c:v>
                      </c:pt>
                      <c:pt idx="1382">
                        <c:v>9.4142419999999221E-4</c:v>
                      </c:pt>
                      <c:pt idx="1383">
                        <c:v>9.4375639999999604E-4</c:v>
                      </c:pt>
                      <c:pt idx="1384">
                        <c:v>9.4766079999999682E-4</c:v>
                      </c:pt>
                      <c:pt idx="1385">
                        <c:v>9.5205519999999057E-4</c:v>
                      </c:pt>
                      <c:pt idx="1386">
                        <c:v>9.5671959999999823E-4</c:v>
                      </c:pt>
                      <c:pt idx="1387">
                        <c:v>9.6177399999999207E-4</c:v>
                      </c:pt>
                      <c:pt idx="1388">
                        <c:v>9.6425399999999209E-4</c:v>
                      </c:pt>
                      <c:pt idx="1389">
                        <c:v>9.5787079999999679E-4</c:v>
                      </c:pt>
                      <c:pt idx="1390">
                        <c:v>9.4962539999999076E-4</c:v>
                      </c:pt>
                      <c:pt idx="1391">
                        <c:v>9.4185999999999868E-4</c:v>
                      </c:pt>
                      <c:pt idx="1392">
                        <c:v>9.3546679999999651E-4</c:v>
                      </c:pt>
                      <c:pt idx="1393">
                        <c:v>9.301757999999982E-4</c:v>
                      </c:pt>
                      <c:pt idx="1394">
                        <c:v>9.3918679999999654E-4</c:v>
                      </c:pt>
                      <c:pt idx="1395">
                        <c:v>9.4829779999999492E-4</c:v>
                      </c:pt>
                      <c:pt idx="1396">
                        <c:v>9.5663879999999322E-4</c:v>
                      </c:pt>
                      <c:pt idx="1397">
                        <c:v>9.6330759999999462E-4</c:v>
                      </c:pt>
                      <c:pt idx="1398">
                        <c:v>9.7164859999999292E-4</c:v>
                      </c:pt>
                      <c:pt idx="1399">
                        <c:v>9.707463999999961E-4</c:v>
                      </c:pt>
                      <c:pt idx="1400">
                        <c:v>9.701241999999922E-4</c:v>
                      </c:pt>
                      <c:pt idx="1401">
                        <c:v>9.6821979999999852E-4</c:v>
                      </c:pt>
                      <c:pt idx="1402">
                        <c:v>9.6759759999999462E-4</c:v>
                      </c:pt>
                      <c:pt idx="1403">
                        <c:v>9.6688539999999082E-4</c:v>
                      </c:pt>
                      <c:pt idx="1404">
                        <c:v>9.6460099999999701E-4</c:v>
                      </c:pt>
                      <c:pt idx="1405">
                        <c:v>9.6221659999999631E-4</c:v>
                      </c:pt>
                      <c:pt idx="1406">
                        <c:v>9.6150439999999251E-4</c:v>
                      </c:pt>
                      <c:pt idx="1407">
                        <c:v>9.5968999999999872E-4</c:v>
                      </c:pt>
                      <c:pt idx="1408">
                        <c:v>9.5492119999999038E-4</c:v>
                      </c:pt>
                      <c:pt idx="1409">
                        <c:v>9.5073239999999572E-4</c:v>
                      </c:pt>
                      <c:pt idx="1410">
                        <c:v>9.483957999999982E-4</c:v>
                      </c:pt>
                      <c:pt idx="1411">
                        <c:v>9.4567919999999361E-4</c:v>
                      </c:pt>
                      <c:pt idx="1412">
                        <c:v>9.4543699999999667E-4</c:v>
                      </c:pt>
                      <c:pt idx="1413">
                        <c:v>9.4805919999999357E-4</c:v>
                      </c:pt>
                      <c:pt idx="1414">
                        <c:v>9.4939919999999364E-4</c:v>
                      </c:pt>
                      <c:pt idx="1415">
                        <c:v>9.5135139999999051E-4</c:v>
                      </c:pt>
                      <c:pt idx="1416">
                        <c:v>9.5330359999999431E-4</c:v>
                      </c:pt>
                      <c:pt idx="1417">
                        <c:v>9.5388359999999434E-4</c:v>
                      </c:pt>
                      <c:pt idx="1418">
                        <c:v>9.5769799999999511E-4</c:v>
                      </c:pt>
                      <c:pt idx="1419">
                        <c:v>9.6379679999999653E-4</c:v>
                      </c:pt>
                      <c:pt idx="1420">
                        <c:v>9.7065559999999105E-4</c:v>
                      </c:pt>
                      <c:pt idx="1421">
                        <c:v>9.7623219999999557E-4</c:v>
                      </c:pt>
                      <c:pt idx="1422">
                        <c:v>9.8180879999999315E-4</c:v>
                      </c:pt>
                      <c:pt idx="1423">
                        <c:v>9.8405099999999707E-4</c:v>
                      </c:pt>
                      <c:pt idx="1424">
                        <c:v>9.759055999999911E-4</c:v>
                      </c:pt>
                      <c:pt idx="1425">
                        <c:v>9.6709019999999192E-4</c:v>
                      </c:pt>
                      <c:pt idx="1426">
                        <c:v>9.5984699999999675E-4</c:v>
                      </c:pt>
                      <c:pt idx="1427">
                        <c:v>9.5426599999999843E-4</c:v>
                      </c:pt>
                      <c:pt idx="1428">
                        <c:v>9.4869499999999311E-4</c:v>
                      </c:pt>
                      <c:pt idx="1429">
                        <c:v>9.549837999999946E-4</c:v>
                      </c:pt>
                      <c:pt idx="1430">
                        <c:v>9.5565379999999452E-4</c:v>
                      </c:pt>
                      <c:pt idx="1431">
                        <c:v>9.6213259999999596E-4</c:v>
                      </c:pt>
                      <c:pt idx="1432">
                        <c:v>9.6713919999999367E-4</c:v>
                      </c:pt>
                      <c:pt idx="1433">
                        <c:v>9.7261579999999813E-4</c:v>
                      </c:pt>
                      <c:pt idx="1434">
                        <c:v>9.740457999999982E-4</c:v>
                      </c:pt>
                      <c:pt idx="1435">
                        <c:v>9.7982239999999578E-4</c:v>
                      </c:pt>
                      <c:pt idx="1436">
                        <c:v>9.7967019999999202E-4</c:v>
                      </c:pt>
                      <c:pt idx="1437">
                        <c:v>9.8101019999999187E-4</c:v>
                      </c:pt>
                      <c:pt idx="1438">
                        <c:v>9.7938579999999826E-4</c:v>
                      </c:pt>
                      <c:pt idx="1439">
                        <c:v>9.7758139999999053E-4</c:v>
                      </c:pt>
                      <c:pt idx="1440">
                        <c:v>9.797235999999944E-4</c:v>
                      </c:pt>
                      <c:pt idx="1441">
                        <c:v>9.816757999999981E-4</c:v>
                      </c:pt>
                      <c:pt idx="1442">
                        <c:v>9.83347999999995E-4</c:v>
                      </c:pt>
                      <c:pt idx="1443">
                        <c:v>9.854423999999958E-4</c:v>
                      </c:pt>
                      <c:pt idx="1444">
                        <c:v>9.9025899999999334E-4</c:v>
                      </c:pt>
                      <c:pt idx="1445">
                        <c:v>9.8739459999999278E-4</c:v>
                      </c:pt>
                      <c:pt idx="1446">
                        <c:v>9.8177579999999816E-4</c:v>
                      </c:pt>
                      <c:pt idx="1447">
                        <c:v>9.7738699999999666E-4</c:v>
                      </c:pt>
                      <c:pt idx="1448">
                        <c:v>9.7643259999999604E-4</c:v>
                      </c:pt>
                      <c:pt idx="1449">
                        <c:v>9.6991159999999072E-4</c:v>
                      </c:pt>
                      <c:pt idx="1450">
                        <c:v>9.6700499999999312E-4</c:v>
                      </c:pt>
                      <c:pt idx="1451">
                        <c:v>9.6962719999999696E-4</c:v>
                      </c:pt>
                      <c:pt idx="1452">
                        <c:v>9.7553599999999842E-4</c:v>
                      </c:pt>
                      <c:pt idx="1453">
                        <c:v>9.7510379999999459E-4</c:v>
                      </c:pt>
                      <c:pt idx="1454">
                        <c:v>9.7910819999999532E-4</c:v>
                      </c:pt>
                      <c:pt idx="1455">
                        <c:v>9.8440479999999282E-4</c:v>
                      </c:pt>
                      <c:pt idx="1456">
                        <c:v>9.8721699999999683E-4</c:v>
                      </c:pt>
                      <c:pt idx="1457">
                        <c:v>9.8549259999999601E-4</c:v>
                      </c:pt>
                      <c:pt idx="1458">
                        <c:v>9.8792479999999295E-4</c:v>
                      </c:pt>
                      <c:pt idx="1459">
                        <c:v>9.8602039999999211E-4</c:v>
                      </c:pt>
                      <c:pt idx="1460">
                        <c:v>9.8549819999999531E-4</c:v>
                      </c:pt>
                      <c:pt idx="1461">
                        <c:v>9.8330379999999468E-4</c:v>
                      </c:pt>
                      <c:pt idx="1462">
                        <c:v>9.8120939999999388E-4</c:v>
                      </c:pt>
                      <c:pt idx="1463">
                        <c:v>9.8058719999999703E-4</c:v>
                      </c:pt>
                      <c:pt idx="1464">
                        <c:v>9.8421159999999069E-4</c:v>
                      </c:pt>
                      <c:pt idx="1465">
                        <c:v>9.880259999999984E-4</c:v>
                      </c:pt>
                      <c:pt idx="1466">
                        <c:v>9.9279039999999224E-4</c:v>
                      </c:pt>
                      <c:pt idx="1467">
                        <c:v>9.9331819999999528E-4</c:v>
                      </c:pt>
                      <c:pt idx="1468">
                        <c:v>9.9227379999999453E-4</c:v>
                      </c:pt>
                      <c:pt idx="1469">
                        <c:v>9.8893499999999309E-4</c:v>
                      </c:pt>
                      <c:pt idx="1470">
                        <c:v>9.8697839999999548E-4</c:v>
                      </c:pt>
                      <c:pt idx="1471">
                        <c:v>9.84171799999991E-4</c:v>
                      </c:pt>
                      <c:pt idx="1472">
                        <c:v>9.8836619999999862E-4</c:v>
                      </c:pt>
                      <c:pt idx="1473">
                        <c:v>9.9404279999999626E-4</c:v>
                      </c:pt>
                      <c:pt idx="1474">
                        <c:v>9.9794719999999693E-4</c:v>
                      </c:pt>
                      <c:pt idx="1475">
                        <c:v>9.9918719999999694E-4</c:v>
                      </c:pt>
                      <c:pt idx="1476">
                        <c:v>1.0037615999999908E-3</c:v>
                      </c:pt>
                      <c:pt idx="1477">
                        <c:v>1.0048115999999906E-3</c:v>
                      </c:pt>
                      <c:pt idx="1478">
                        <c:v>1.003197199999997E-3</c:v>
                      </c:pt>
                      <c:pt idx="1479">
                        <c:v>1.0059093999999938E-3</c:v>
                      </c:pt>
                      <c:pt idx="1480">
                        <c:v>1.0099137999999945E-3</c:v>
                      </c:pt>
                      <c:pt idx="1481">
                        <c:v>1.0118659999999984E-3</c:v>
                      </c:pt>
                      <c:pt idx="1482">
                        <c:v>1.0122937999999947E-3</c:v>
                      </c:pt>
                      <c:pt idx="1483">
                        <c:v>1.0148259999999984E-3</c:v>
                      </c:pt>
                      <c:pt idx="1484">
                        <c:v>1.0142037999999946E-3</c:v>
                      </c:pt>
                      <c:pt idx="1485">
                        <c:v>1.012009399999994E-3</c:v>
                      </c:pt>
                      <c:pt idx="1486">
                        <c:v>1.0098249999999931E-3</c:v>
                      </c:pt>
                      <c:pt idx="1487">
                        <c:v>1.0098249999999931E-3</c:v>
                      </c:pt>
                      <c:pt idx="1488">
                        <c:v>1.0109171999999971E-3</c:v>
                      </c:pt>
                      <c:pt idx="1489">
                        <c:v>1.012009399999994E-3</c:v>
                      </c:pt>
                      <c:pt idx="1490">
                        <c:v>1.0158237999999945E-3</c:v>
                      </c:pt>
                      <c:pt idx="1491">
                        <c:v>1.0210203999999922E-3</c:v>
                      </c:pt>
                      <c:pt idx="1492">
                        <c:v>1.024834799999993E-3</c:v>
                      </c:pt>
                      <c:pt idx="1493">
                        <c:v>1.0275569999999967E-3</c:v>
                      </c:pt>
                      <c:pt idx="1494">
                        <c:v>1.0274147999999928E-3</c:v>
                      </c:pt>
                      <c:pt idx="1495">
                        <c:v>1.0272247999999929E-3</c:v>
                      </c:pt>
                      <c:pt idx="1496">
                        <c:v>1.0228781999999954E-3</c:v>
                      </c:pt>
                      <c:pt idx="1497">
                        <c:v>1.0214059999999984E-3</c:v>
                      </c:pt>
                      <c:pt idx="1498">
                        <c:v>1.0206937999999947E-3</c:v>
                      </c:pt>
                      <c:pt idx="1499">
                        <c:v>1.0173071999999969E-3</c:v>
                      </c:pt>
                      <c:pt idx="1500">
                        <c:v>1.0155927999999962E-3</c:v>
                      </c:pt>
                      <c:pt idx="1501">
                        <c:v>1.0170227999999962E-3</c:v>
                      </c:pt>
                      <c:pt idx="1502">
                        <c:v>1.0179305999999924E-3</c:v>
                      </c:pt>
                      <c:pt idx="1503">
                        <c:v>1.0181683999999957E-3</c:v>
                      </c:pt>
                      <c:pt idx="1504">
                        <c:v>1.0211705999999925E-3</c:v>
                      </c:pt>
                      <c:pt idx="1505">
                        <c:v>1.0257449999999933E-3</c:v>
                      </c:pt>
                      <c:pt idx="1506">
                        <c:v>1.027174999999993E-3</c:v>
                      </c:pt>
                      <c:pt idx="1507">
                        <c:v>1.0262727999999963E-3</c:v>
                      </c:pt>
                      <c:pt idx="1508">
                        <c:v>1.0236083999999954E-3</c:v>
                      </c:pt>
                      <c:pt idx="1509">
                        <c:v>1.0223161999999987E-3</c:v>
                      </c:pt>
                      <c:pt idx="1510">
                        <c:v>1.019261799999991E-3</c:v>
                      </c:pt>
                      <c:pt idx="1511">
                        <c:v>1.017599599999994E-3</c:v>
                      </c:pt>
                      <c:pt idx="1512">
                        <c:v>1.0201739999999948E-3</c:v>
                      </c:pt>
                      <c:pt idx="1513">
                        <c:v>1.0216461999999985E-3</c:v>
                      </c:pt>
                      <c:pt idx="1514">
                        <c:v>1.0235083999999956E-3</c:v>
                      </c:pt>
                      <c:pt idx="1515">
                        <c:v>1.0267527999999963E-3</c:v>
                      </c:pt>
                      <c:pt idx="1516">
                        <c:v>1.0260305999999924E-3</c:v>
                      </c:pt>
                      <c:pt idx="1517">
                        <c:v>1.0279927999999963E-3</c:v>
                      </c:pt>
                      <c:pt idx="1518">
                        <c:v>1.0299449999999931E-3</c:v>
                      </c:pt>
                      <c:pt idx="1519">
                        <c:v>1.0305149999999931E-3</c:v>
                      </c:pt>
                      <c:pt idx="1520">
                        <c:v>1.0283205999999925E-3</c:v>
                      </c:pt>
                      <c:pt idx="1521">
                        <c:v>1.0262261999999986E-3</c:v>
                      </c:pt>
                      <c:pt idx="1522">
                        <c:v>1.0228395999999941E-3</c:v>
                      </c:pt>
                      <c:pt idx="1523">
                        <c:v>1.0194629999999965E-3</c:v>
                      </c:pt>
                      <c:pt idx="1524">
                        <c:v>1.0156963999999919E-3</c:v>
                      </c:pt>
                      <c:pt idx="1525">
                        <c:v>1.015074199999995E-3</c:v>
                      </c:pt>
                      <c:pt idx="1526">
                        <c:v>1.0143619999999983E-3</c:v>
                      </c:pt>
                      <c:pt idx="1527">
                        <c:v>1.0137397999999942E-3</c:v>
                      </c:pt>
                      <c:pt idx="1528">
                        <c:v>1.0135075999999905E-3</c:v>
                      </c:pt>
                      <c:pt idx="1529">
                        <c:v>1.0162197999999943E-3</c:v>
                      </c:pt>
                      <c:pt idx="1530">
                        <c:v>1.0201341999999951E-3</c:v>
                      </c:pt>
                      <c:pt idx="1531">
                        <c:v>1.0260907999999926E-3</c:v>
                      </c:pt>
                      <c:pt idx="1532">
                        <c:v>1.0353817999999909E-3</c:v>
                      </c:pt>
                      <c:pt idx="1533">
                        <c:v>1.0387639999999948E-3</c:v>
                      </c:pt>
                      <c:pt idx="1534">
                        <c:v>1.038009599999994E-3</c:v>
                      </c:pt>
                      <c:pt idx="1535">
                        <c:v>1.0388173999999971E-3</c:v>
                      </c:pt>
                      <c:pt idx="1536">
                        <c:v>1.031864199999995E-3</c:v>
                      </c:pt>
                      <c:pt idx="1537">
                        <c:v>1.0247109999999928E-3</c:v>
                      </c:pt>
                      <c:pt idx="1538">
                        <c:v>1.0203221999999985E-3</c:v>
                      </c:pt>
                      <c:pt idx="1539">
                        <c:v>1.015753399999997E-3</c:v>
                      </c:pt>
                      <c:pt idx="1540">
                        <c:v>1.015421199999993E-3</c:v>
                      </c:pt>
                      <c:pt idx="1541">
                        <c:v>1.0222799999999946E-3</c:v>
                      </c:pt>
                      <c:pt idx="1542">
                        <c:v>1.0291487999999961E-3</c:v>
                      </c:pt>
                      <c:pt idx="1543">
                        <c:v>1.0346253999999936E-3</c:v>
                      </c:pt>
                      <c:pt idx="1544">
                        <c:v>1.0414941999999949E-3</c:v>
                      </c:pt>
                      <c:pt idx="1545">
                        <c:v>1.0437363999999919E-3</c:v>
                      </c:pt>
                      <c:pt idx="1546">
                        <c:v>1.043014199999995E-3</c:v>
                      </c:pt>
                      <c:pt idx="1547">
                        <c:v>1.0406397999999943E-3</c:v>
                      </c:pt>
                      <c:pt idx="1548">
                        <c:v>1.0393475999999906E-3</c:v>
                      </c:pt>
                      <c:pt idx="1549">
                        <c:v>1.0380653999999935E-3</c:v>
                      </c:pt>
                      <c:pt idx="1550">
                        <c:v>1.0366831999999966E-3</c:v>
                      </c:pt>
                      <c:pt idx="1551">
                        <c:v>1.0378753999999936E-3</c:v>
                      </c:pt>
                      <c:pt idx="1552">
                        <c:v>1.0395897999999943E-3</c:v>
                      </c:pt>
                      <c:pt idx="1553">
                        <c:v>1.0414941999999949E-3</c:v>
                      </c:pt>
                      <c:pt idx="1554">
                        <c:v>1.0433985999999957E-3</c:v>
                      </c:pt>
                      <c:pt idx="1555">
                        <c:v>1.0493595999999941E-3</c:v>
                      </c:pt>
                      <c:pt idx="1556">
                        <c:v>1.0507839999999947E-3</c:v>
                      </c:pt>
                      <c:pt idx="1557">
                        <c:v>1.0520183999999954E-3</c:v>
                      </c:pt>
                      <c:pt idx="1558">
                        <c:v>1.0547349999999933E-3</c:v>
                      </c:pt>
                      <c:pt idx="1559">
                        <c:v>1.054497199999997E-3</c:v>
                      </c:pt>
                      <c:pt idx="1560">
                        <c:v>1.0508249999999931E-3</c:v>
                      </c:pt>
                      <c:pt idx="1561">
                        <c:v>1.0475427999999962E-3</c:v>
                      </c:pt>
                      <c:pt idx="1562">
                        <c:v>1.0435805999999925E-3</c:v>
                      </c:pt>
                      <c:pt idx="1563">
                        <c:v>1.0377661999999986E-3</c:v>
                      </c:pt>
                      <c:pt idx="1564">
                        <c:v>1.0373805999999925E-3</c:v>
                      </c:pt>
                      <c:pt idx="1565">
                        <c:v>1.0337083999999955E-3</c:v>
                      </c:pt>
                      <c:pt idx="1566">
                        <c:v>1.0309483999999956E-3</c:v>
                      </c:pt>
                      <c:pt idx="1567">
                        <c:v>1.0296083999999954E-3</c:v>
                      </c:pt>
                      <c:pt idx="1568">
                        <c:v>1.0315227999999964E-3</c:v>
                      </c:pt>
                      <c:pt idx="1569">
                        <c:v>1.0285583999999955E-3</c:v>
                      </c:pt>
                      <c:pt idx="1570">
                        <c:v>1.0305627999999962E-3</c:v>
                      </c:pt>
                      <c:pt idx="1571">
                        <c:v>1.032657199999997E-3</c:v>
                      </c:pt>
                      <c:pt idx="1572">
                        <c:v>1.0344715999999908E-3</c:v>
                      </c:pt>
                      <c:pt idx="1573">
                        <c:v>1.030757199999997E-3</c:v>
                      </c:pt>
                      <c:pt idx="1574">
                        <c:v>1.0321815999999907E-3</c:v>
                      </c:pt>
                      <c:pt idx="1575">
                        <c:v>1.0269849999999933E-3</c:v>
                      </c:pt>
                      <c:pt idx="1576">
                        <c:v>1.0208861999999987E-3</c:v>
                      </c:pt>
                      <c:pt idx="1577">
                        <c:v>1.0150673999999972E-3</c:v>
                      </c:pt>
                      <c:pt idx="1578">
                        <c:v>1.0186439999999948E-3</c:v>
                      </c:pt>
                      <c:pt idx="1579">
                        <c:v>1.0180739999999947E-3</c:v>
                      </c:pt>
                      <c:pt idx="1580">
                        <c:v>1.0215505999999924E-3</c:v>
                      </c:pt>
                      <c:pt idx="1581">
                        <c:v>1.0277915999999908E-3</c:v>
                      </c:pt>
                      <c:pt idx="1582">
                        <c:v>1.0336625999999959E-3</c:v>
                      </c:pt>
                      <c:pt idx="1583">
                        <c:v>1.0318903999999923E-3</c:v>
                      </c:pt>
                      <c:pt idx="1584">
                        <c:v>1.0325125999999961E-3</c:v>
                      </c:pt>
                      <c:pt idx="1585">
                        <c:v>1.0324225999999962E-3</c:v>
                      </c:pt>
                      <c:pt idx="1586">
                        <c:v>1.0305603999999921E-3</c:v>
                      </c:pt>
                      <c:pt idx="1587">
                        <c:v>1.0294581999999953E-3</c:v>
                      </c:pt>
                      <c:pt idx="1588">
                        <c:v>1.0264137999999945E-3</c:v>
                      </c:pt>
                      <c:pt idx="1589">
                        <c:v>1.022547199999997E-3</c:v>
                      </c:pt>
                      <c:pt idx="1590">
                        <c:v>1.0195927999999963E-3</c:v>
                      </c:pt>
                      <c:pt idx="1591">
                        <c:v>1.0170183999999955E-3</c:v>
                      </c:pt>
                      <c:pt idx="1592">
                        <c:v>1.0135939999999948E-3</c:v>
                      </c:pt>
                      <c:pt idx="1593">
                        <c:v>1.0144961999999987E-3</c:v>
                      </c:pt>
                      <c:pt idx="1594">
                        <c:v>1.0165905999999923E-3</c:v>
                      </c:pt>
                      <c:pt idx="1595">
                        <c:v>1.0175027999999964E-3</c:v>
                      </c:pt>
                      <c:pt idx="1596">
                        <c:v>1.0205471999999969E-3</c:v>
                      </c:pt>
                      <c:pt idx="1597">
                        <c:v>1.0240815999999907E-3</c:v>
                      </c:pt>
                      <c:pt idx="1598">
                        <c:v>1.0244615999999906E-3</c:v>
                      </c:pt>
                      <c:pt idx="1599">
                        <c:v>1.0262237999999946E-3</c:v>
                      </c:pt>
                      <c:pt idx="1600">
                        <c:v>1.0321325999999961E-3</c:v>
                      </c:pt>
                      <c:pt idx="1601">
                        <c:v>1.0357991999999936E-3</c:v>
                      </c:pt>
                      <c:pt idx="1602">
                        <c:v>1.0354191999999937E-3</c:v>
                      </c:pt>
                      <c:pt idx="1603">
                        <c:v>1.0353291999999938E-3</c:v>
                      </c:pt>
                      <c:pt idx="1604">
                        <c:v>1.0352291999999937E-3</c:v>
                      </c:pt>
                      <c:pt idx="1605">
                        <c:v>1.030992599999996E-3</c:v>
                      </c:pt>
                      <c:pt idx="1606">
                        <c:v>1.0272259999999983E-3</c:v>
                      </c:pt>
                      <c:pt idx="1607">
                        <c:v>1.0280281999999954E-3</c:v>
                      </c:pt>
                      <c:pt idx="1608">
                        <c:v>1.0297003999999923E-3</c:v>
                      </c:pt>
                      <c:pt idx="1609">
                        <c:v>1.0313725999999959E-3</c:v>
                      </c:pt>
                      <c:pt idx="1610">
                        <c:v>1.033224799999993E-3</c:v>
                      </c:pt>
                      <c:pt idx="1611">
                        <c:v>1.0353769999999966E-3</c:v>
                      </c:pt>
                      <c:pt idx="1612">
                        <c:v>1.0349925999999961E-3</c:v>
                      </c:pt>
                      <c:pt idx="1613">
                        <c:v>1.0338481999999953E-3</c:v>
                      </c:pt>
                      <c:pt idx="1614">
                        <c:v>1.0327037999999945E-3</c:v>
                      </c:pt>
                      <c:pt idx="1615">
                        <c:v>1.029987199999997E-3</c:v>
                      </c:pt>
                      <c:pt idx="1616">
                        <c:v>1.0293749999999932E-3</c:v>
                      </c:pt>
                      <c:pt idx="1617">
                        <c:v>1.0308471999999969E-3</c:v>
                      </c:pt>
                      <c:pt idx="1618">
                        <c:v>1.030947199999997E-3</c:v>
                      </c:pt>
                      <c:pt idx="1619">
                        <c:v>1.0325193999999938E-3</c:v>
                      </c:pt>
                      <c:pt idx="1620">
                        <c:v>1.0354737999999945E-3</c:v>
                      </c:pt>
                      <c:pt idx="1621">
                        <c:v>1.0410925999999961E-3</c:v>
                      </c:pt>
                      <c:pt idx="1622">
                        <c:v>1.0445791999999937E-3</c:v>
                      </c:pt>
                      <c:pt idx="1623">
                        <c:v>1.0502979999999951E-3</c:v>
                      </c:pt>
                      <c:pt idx="1624">
                        <c:v>1.0563489999999933E-3</c:v>
                      </c:pt>
                      <c:pt idx="1625">
                        <c:v>1.0538167999999965E-3</c:v>
                      </c:pt>
                      <c:pt idx="1626">
                        <c:v>1.0498123999999958E-3</c:v>
                      </c:pt>
                      <c:pt idx="1627">
                        <c:v>1.0464779999999952E-3</c:v>
                      </c:pt>
                      <c:pt idx="1628">
                        <c:v>1.0432857999999982E-3</c:v>
                      </c:pt>
                      <c:pt idx="1629">
                        <c:v>1.0383791999999936E-3</c:v>
                      </c:pt>
                      <c:pt idx="1630">
                        <c:v>1.0405735999999943E-3</c:v>
                      </c:pt>
                      <c:pt idx="1631">
                        <c:v>1.0399935999999945E-3</c:v>
                      </c:pt>
                      <c:pt idx="1632">
                        <c:v>1.0366591999999937E-3</c:v>
                      </c:pt>
                      <c:pt idx="1633">
                        <c:v>1.033414799999993E-3</c:v>
                      </c:pt>
                      <c:pt idx="1634">
                        <c:v>1.0313725999999959E-3</c:v>
                      </c:pt>
                      <c:pt idx="1635">
                        <c:v>1.0295103999999923E-3</c:v>
                      </c:pt>
                      <c:pt idx="1636">
                        <c:v>1.030512599999996E-3</c:v>
                      </c:pt>
                      <c:pt idx="1637">
                        <c:v>1.0314147999999929E-3</c:v>
                      </c:pt>
                      <c:pt idx="1638">
                        <c:v>1.0339891999999937E-3</c:v>
                      </c:pt>
                      <c:pt idx="1639">
                        <c:v>1.0360835999999943E-3</c:v>
                      </c:pt>
                      <c:pt idx="1640">
                        <c:v>1.037417999999995E-3</c:v>
                      </c:pt>
                      <c:pt idx="1641">
                        <c:v>1.0372801999999921E-3</c:v>
                      </c:pt>
                      <c:pt idx="1642">
                        <c:v>1.0372323999999957E-3</c:v>
                      </c:pt>
                      <c:pt idx="1643">
                        <c:v>1.0357023999999957E-3</c:v>
                      </c:pt>
                      <c:pt idx="1644">
                        <c:v>1.0360345999999927E-3</c:v>
                      </c:pt>
                      <c:pt idx="1645">
                        <c:v>1.0355545999999926E-3</c:v>
                      </c:pt>
                      <c:pt idx="1646">
                        <c:v>1.0346045999999926E-3</c:v>
                      </c:pt>
                      <c:pt idx="1647">
                        <c:v>1.0349367999999966E-3</c:v>
                      </c:pt>
                      <c:pt idx="1648">
                        <c:v>1.0346089999999934E-3</c:v>
                      </c:pt>
                      <c:pt idx="1649">
                        <c:v>1.0349833999999942E-3</c:v>
                      </c:pt>
                      <c:pt idx="1650">
                        <c:v>1.0352677999999949E-3</c:v>
                      </c:pt>
                      <c:pt idx="1651">
                        <c:v>1.0376043999999925E-3</c:v>
                      </c:pt>
                      <c:pt idx="1652">
                        <c:v>1.0383687999999931E-3</c:v>
                      </c:pt>
                      <c:pt idx="1653">
                        <c:v>1.038510999999997E-3</c:v>
                      </c:pt>
                      <c:pt idx="1654">
                        <c:v>1.036500999999997E-3</c:v>
                      </c:pt>
                      <c:pt idx="1655">
                        <c:v>1.0346909999999971E-3</c:v>
                      </c:pt>
                      <c:pt idx="1656">
                        <c:v>1.0314987999999932E-3</c:v>
                      </c:pt>
                      <c:pt idx="1657">
                        <c:v>1.0303587999999932E-3</c:v>
                      </c:pt>
                      <c:pt idx="1658">
                        <c:v>1.0319731999999938E-3</c:v>
                      </c:pt>
                      <c:pt idx="1659">
                        <c:v>1.0364997999999985E-3</c:v>
                      </c:pt>
                      <c:pt idx="1660">
                        <c:v>1.0399863999999961E-3</c:v>
                      </c:pt>
                      <c:pt idx="1661">
                        <c:v>1.0434629999999936E-3</c:v>
                      </c:pt>
                      <c:pt idx="1662">
                        <c:v>1.0432673999999943E-3</c:v>
                      </c:pt>
                      <c:pt idx="1663">
                        <c:v>1.0385451999999906E-3</c:v>
                      </c:pt>
                      <c:pt idx="1664">
                        <c:v>1.0361173999999945E-3</c:v>
                      </c:pt>
                      <c:pt idx="1665">
                        <c:v>1.0346395999999982E-3</c:v>
                      </c:pt>
                      <c:pt idx="1666">
                        <c:v>1.0354461999999959E-3</c:v>
                      </c:pt>
                      <c:pt idx="1667">
                        <c:v>1.0381627999999934E-3</c:v>
                      </c:pt>
                      <c:pt idx="1668">
                        <c:v>1.0396871999999941E-3</c:v>
                      </c:pt>
                      <c:pt idx="1669">
                        <c:v>1.0361627999999935E-3</c:v>
                      </c:pt>
                      <c:pt idx="1670">
                        <c:v>1.0368749999999905E-3</c:v>
                      </c:pt>
                      <c:pt idx="1671">
                        <c:v>1.0311561999999958E-3</c:v>
                      </c:pt>
                      <c:pt idx="1672">
                        <c:v>1.0270095999999982E-3</c:v>
                      </c:pt>
                      <c:pt idx="1673">
                        <c:v>1.0258173999999945E-3</c:v>
                      </c:pt>
                      <c:pt idx="1674">
                        <c:v>1.0288717999999951E-3</c:v>
                      </c:pt>
                      <c:pt idx="1675">
                        <c:v>1.0240551999999906E-3</c:v>
                      </c:pt>
                      <c:pt idx="1676">
                        <c:v>1.0238651999999906E-3</c:v>
                      </c:pt>
                      <c:pt idx="1677">
                        <c:v>1.0248673999999943E-3</c:v>
                      </c:pt>
                      <c:pt idx="1678">
                        <c:v>1.0230951999999907E-3</c:v>
                      </c:pt>
                      <c:pt idx="1679">
                        <c:v>1.0226251999999906E-3</c:v>
                      </c:pt>
                      <c:pt idx="1680">
                        <c:v>1.0244773999999945E-3</c:v>
                      </c:pt>
                      <c:pt idx="1681">
                        <c:v>1.0257695999999982E-3</c:v>
                      </c:pt>
                      <c:pt idx="1682">
                        <c:v>1.0255795999999982E-3</c:v>
                      </c:pt>
                      <c:pt idx="1683">
                        <c:v>1.0251995999999981E-3</c:v>
                      </c:pt>
                      <c:pt idx="1684">
                        <c:v>1.0234273999999944E-3</c:v>
                      </c:pt>
                      <c:pt idx="1685">
                        <c:v>1.0216651999999907E-3</c:v>
                      </c:pt>
                      <c:pt idx="1686">
                        <c:v>1.0200029999999937E-3</c:v>
                      </c:pt>
                      <c:pt idx="1687">
                        <c:v>1.0199029999999937E-3</c:v>
                      </c:pt>
                      <c:pt idx="1688">
                        <c:v>1.0186207999999968E-3</c:v>
                      </c:pt>
                      <c:pt idx="1689">
                        <c:v>1.0200929999999936E-3</c:v>
                      </c:pt>
                      <c:pt idx="1690">
                        <c:v>1.0218551999999906E-3</c:v>
                      </c:pt>
                      <c:pt idx="1691">
                        <c:v>1.0247195999999984E-3</c:v>
                      </c:pt>
                      <c:pt idx="1692">
                        <c:v>1.0282961999999959E-3</c:v>
                      </c:pt>
                      <c:pt idx="1693">
                        <c:v>1.0310605999999966E-3</c:v>
                      </c:pt>
                      <c:pt idx="1694">
                        <c:v>1.0332549999999903E-3</c:v>
                      </c:pt>
                      <c:pt idx="1695">
                        <c:v>1.0361615999999949E-3</c:v>
                      </c:pt>
                      <c:pt idx="1696">
                        <c:v>1.033819399999998E-3</c:v>
                      </c:pt>
                      <c:pt idx="1697">
                        <c:v>1.0346315999999948E-3</c:v>
                      </c:pt>
                      <c:pt idx="1698">
                        <c:v>1.0342937999999987E-3</c:v>
                      </c:pt>
                      <c:pt idx="1699">
                        <c:v>1.0345359999999956E-3</c:v>
                      </c:pt>
                      <c:pt idx="1700">
                        <c:v>1.0320037999999986E-3</c:v>
                      </c:pt>
                      <c:pt idx="1701">
                        <c:v>1.0322459999999956E-3</c:v>
                      </c:pt>
                      <c:pt idx="1702">
                        <c:v>1.0340603999999963E-3</c:v>
                      </c:pt>
                      <c:pt idx="1703">
                        <c:v>1.037014799999997E-3</c:v>
                      </c:pt>
                      <c:pt idx="1704">
                        <c:v>1.0399691999999909E-3</c:v>
                      </c:pt>
                      <c:pt idx="1705">
                        <c:v>1.0446857999999953E-3</c:v>
                      </c:pt>
                      <c:pt idx="1706">
                        <c:v>1.0466379999999923E-3</c:v>
                      </c:pt>
                      <c:pt idx="1707">
                        <c:v>1.0419213999999946E-3</c:v>
                      </c:pt>
                      <c:pt idx="1708">
                        <c:v>1.0393991999999908E-3</c:v>
                      </c:pt>
                      <c:pt idx="1709">
                        <c:v>1.0341025999999931E-3</c:v>
                      </c:pt>
                      <c:pt idx="1710">
                        <c:v>1.0292859999999956E-3</c:v>
                      </c:pt>
                      <c:pt idx="1711">
                        <c:v>1.0272437999999987E-3</c:v>
                      </c:pt>
                      <c:pt idx="1712">
                        <c:v>1.0318603999999963E-3</c:v>
                      </c:pt>
                      <c:pt idx="1713">
                        <c:v>1.035104799999997E-3</c:v>
                      </c:pt>
                      <c:pt idx="1714">
                        <c:v>1.0389613999999946E-3</c:v>
                      </c:pt>
                      <c:pt idx="1715">
                        <c:v>1.0437301999999963E-3</c:v>
                      </c:pt>
                      <c:pt idx="1716">
                        <c:v>1.0471167999999938E-3</c:v>
                      </c:pt>
                      <c:pt idx="1717">
                        <c:v>1.0394357999999955E-3</c:v>
                      </c:pt>
                      <c:pt idx="1718">
                        <c:v>1.033336999999994E-3</c:v>
                      </c:pt>
                      <c:pt idx="1719">
                        <c:v>1.0293803999999963E-3</c:v>
                      </c:pt>
                      <c:pt idx="1720">
                        <c:v>1.023761599999995E-3</c:v>
                      </c:pt>
                      <c:pt idx="1721">
                        <c:v>1.0195149999999904E-3</c:v>
                      </c:pt>
                      <c:pt idx="1722">
                        <c:v>1.0246637999999988E-3</c:v>
                      </c:pt>
                      <c:pt idx="1723">
                        <c:v>1.0310047999999971E-3</c:v>
                      </c:pt>
                      <c:pt idx="1724">
                        <c:v>1.0318169999999939E-3</c:v>
                      </c:pt>
                      <c:pt idx="1725">
                        <c:v>1.0329613999999947E-3</c:v>
                      </c:pt>
                      <c:pt idx="1726">
                        <c:v>1.0327135999999985E-3</c:v>
                      </c:pt>
                      <c:pt idx="1727">
                        <c:v>1.0257547999999971E-3</c:v>
                      </c:pt>
                      <c:pt idx="1728">
                        <c:v>1.0207003999999965E-3</c:v>
                      </c:pt>
                      <c:pt idx="1729">
                        <c:v>1.0165581999999926E-3</c:v>
                      </c:pt>
                      <c:pt idx="1730">
                        <c:v>1.0149381999999926E-3</c:v>
                      </c:pt>
                      <c:pt idx="1731">
                        <c:v>1.0125481999999925E-3</c:v>
                      </c:pt>
                      <c:pt idx="1732">
                        <c:v>1.0122625999999931E-3</c:v>
                      </c:pt>
                      <c:pt idx="1733">
                        <c:v>1.0155013999999947E-3</c:v>
                      </c:pt>
                      <c:pt idx="1734">
                        <c:v>1.0231767999999938E-3</c:v>
                      </c:pt>
                      <c:pt idx="1735">
                        <c:v>1.0289899999999959E-3</c:v>
                      </c:pt>
                      <c:pt idx="1736">
                        <c:v>1.0334209999999942E-3</c:v>
                      </c:pt>
                      <c:pt idx="1737">
                        <c:v>1.0368497999999958E-3</c:v>
                      </c:pt>
                      <c:pt idx="1738">
                        <c:v>1.0340897999999957E-3</c:v>
                      </c:pt>
                      <c:pt idx="1739">
                        <c:v>1.0282753999999949E-3</c:v>
                      </c:pt>
                      <c:pt idx="1740">
                        <c:v>1.0229309999999943E-3</c:v>
                      </c:pt>
                      <c:pt idx="1741">
                        <c:v>1.022503199999998E-3</c:v>
                      </c:pt>
                      <c:pt idx="1742">
                        <c:v>1.0223553999999949E-3</c:v>
                      </c:pt>
                      <c:pt idx="1743">
                        <c:v>1.0242597999999957E-3</c:v>
                      </c:pt>
                      <c:pt idx="1744">
                        <c:v>1.0264541999999964E-3</c:v>
                      </c:pt>
                      <c:pt idx="1745">
                        <c:v>1.0286907999999941E-3</c:v>
                      </c:pt>
                      <c:pt idx="1746">
                        <c:v>1.027982999999991E-3</c:v>
                      </c:pt>
                      <c:pt idx="1747">
                        <c:v>1.0273551999999946E-3</c:v>
                      </c:pt>
                      <c:pt idx="1748">
                        <c:v>1.0252651999999947E-3</c:v>
                      </c:pt>
                      <c:pt idx="1749">
                        <c:v>1.0247373999999986E-3</c:v>
                      </c:pt>
                      <c:pt idx="1750">
                        <c:v>1.0243573999999984E-3</c:v>
                      </c:pt>
                      <c:pt idx="1751">
                        <c:v>1.0255495999999956E-3</c:v>
                      </c:pt>
                      <c:pt idx="1752">
                        <c:v>1.0232073999999986E-3</c:v>
                      </c:pt>
                      <c:pt idx="1753">
                        <c:v>1.0232073999999986E-3</c:v>
                      </c:pt>
                      <c:pt idx="1754">
                        <c:v>1.0170185999999971E-3</c:v>
                      </c:pt>
                      <c:pt idx="1755">
                        <c:v>1.0121019999999926E-3</c:v>
                      </c:pt>
                      <c:pt idx="1756">
                        <c:v>1.0085775999999918E-3</c:v>
                      </c:pt>
                      <c:pt idx="1757">
                        <c:v>1.0086675999999919E-3</c:v>
                      </c:pt>
                      <c:pt idx="1758">
                        <c:v>1.0066253999999951E-3</c:v>
                      </c:pt>
                      <c:pt idx="1759">
                        <c:v>1.0122441999999964E-3</c:v>
                      </c:pt>
                      <c:pt idx="1760">
                        <c:v>1.0179629999999909E-3</c:v>
                      </c:pt>
                      <c:pt idx="1761">
                        <c:v>1.0209173999999985E-3</c:v>
                      </c:pt>
                      <c:pt idx="1762">
                        <c:v>1.0236817999999923E-3</c:v>
                      </c:pt>
                      <c:pt idx="1763">
                        <c:v>1.0268783999999968E-3</c:v>
                      </c:pt>
                      <c:pt idx="1764">
                        <c:v>1.025828399999997E-3</c:v>
                      </c:pt>
                      <c:pt idx="1765">
                        <c:v>1.0218239999999963E-3</c:v>
                      </c:pt>
                      <c:pt idx="1766">
                        <c:v>1.0202039999999961E-3</c:v>
                      </c:pt>
                      <c:pt idx="1767">
                        <c:v>1.0143373999999985E-3</c:v>
                      </c:pt>
                      <c:pt idx="1768">
                        <c:v>1.009340799999994E-3</c:v>
                      </c:pt>
                      <c:pt idx="1769">
                        <c:v>1.006998599999997E-3</c:v>
                      </c:pt>
                      <c:pt idx="1770">
                        <c:v>1.0071407999999941E-3</c:v>
                      </c:pt>
                      <c:pt idx="1771">
                        <c:v>1.0059007999999941E-3</c:v>
                      </c:pt>
                      <c:pt idx="1772">
                        <c:v>1.006042999999991E-3</c:v>
                      </c:pt>
                      <c:pt idx="1773">
                        <c:v>1.0075673999999986E-3</c:v>
                      </c:pt>
                      <c:pt idx="1774">
                        <c:v>1.0088117999999923E-3</c:v>
                      </c:pt>
                      <c:pt idx="1775">
                        <c:v>1.0091439999999961E-3</c:v>
                      </c:pt>
                      <c:pt idx="1776">
                        <c:v>1.0098561999999931E-3</c:v>
                      </c:pt>
                      <c:pt idx="1777">
                        <c:v>1.0120505999999937E-3</c:v>
                      </c:pt>
                      <c:pt idx="1778">
                        <c:v>1.0157171999999983E-3</c:v>
                      </c:pt>
                      <c:pt idx="1779">
                        <c:v>1.0170093999999953E-3</c:v>
                      </c:pt>
                      <c:pt idx="1780">
                        <c:v>1.0195737999999959E-3</c:v>
                      </c:pt>
                      <c:pt idx="1781">
                        <c:v>1.0221481999999967E-3</c:v>
                      </c:pt>
                      <c:pt idx="1782">
                        <c:v>1.0199159999999929E-3</c:v>
                      </c:pt>
                      <c:pt idx="1783">
                        <c:v>1.0159115999999922E-3</c:v>
                      </c:pt>
                      <c:pt idx="1784">
                        <c:v>1.0145715999999921E-3</c:v>
                      </c:pt>
                      <c:pt idx="1785">
                        <c:v>1.0109993999999952E-3</c:v>
                      </c:pt>
                      <c:pt idx="1786">
                        <c:v>1.0108037999999959E-3</c:v>
                      </c:pt>
                      <c:pt idx="1787">
                        <c:v>1.0152347999999943E-3</c:v>
                      </c:pt>
                      <c:pt idx="1788">
                        <c:v>1.0226201999999933E-3</c:v>
                      </c:pt>
                      <c:pt idx="1789">
                        <c:v>1.0286233999999956E-3</c:v>
                      </c:pt>
                      <c:pt idx="1790">
                        <c:v>1.0369687999999945E-3</c:v>
                      </c:pt>
                      <c:pt idx="1791">
                        <c:v>1.0377809999999985E-3</c:v>
                      </c:pt>
                      <c:pt idx="1792">
                        <c:v>1.0370109999999985E-3</c:v>
                      </c:pt>
                      <c:pt idx="1793">
                        <c:v>1.0322943999999939E-3</c:v>
                      </c:pt>
                      <c:pt idx="1794">
                        <c:v>1.0255733999999955E-3</c:v>
                      </c:pt>
                      <c:pt idx="1795">
                        <c:v>1.0198545999999941E-3</c:v>
                      </c:pt>
                      <c:pt idx="1796">
                        <c:v>1.0158979999999964E-3</c:v>
                      </c:pt>
                      <c:pt idx="1797">
                        <c:v>1.0124213999999918E-3</c:v>
                      </c:pt>
                      <c:pt idx="1798">
                        <c:v>1.0113291999999949E-3</c:v>
                      </c:pt>
                      <c:pt idx="1799">
                        <c:v>1.0095569999999982E-3</c:v>
                      </c:pt>
                      <c:pt idx="1800">
                        <c:v>1.0097569999999981E-3</c:v>
                      </c:pt>
                      <c:pt idx="1801">
                        <c:v>1.0109391999999951E-3</c:v>
                      </c:pt>
                      <c:pt idx="1802">
                        <c:v>1.0135135999999958E-3</c:v>
                      </c:pt>
                      <c:pt idx="1803">
                        <c:v>1.0109391999999951E-3</c:v>
                      </c:pt>
                      <c:pt idx="1804">
                        <c:v>1.0082747999999942E-3</c:v>
                      </c:pt>
                      <c:pt idx="1805">
                        <c:v>1.0095569999999982E-3</c:v>
                      </c:pt>
                      <c:pt idx="1806">
                        <c:v>1.0094669999999983E-3</c:v>
                      </c:pt>
                      <c:pt idx="1807">
                        <c:v>1.0093669999999982E-3</c:v>
                      </c:pt>
                      <c:pt idx="1808">
                        <c:v>1.0134235999999957E-3</c:v>
                      </c:pt>
                      <c:pt idx="1809">
                        <c:v>1.0158079999999965E-3</c:v>
                      </c:pt>
                      <c:pt idx="1810">
                        <c:v>1.0139457999999927E-3</c:v>
                      </c:pt>
                      <c:pt idx="1811">
                        <c:v>1.0115135999999958E-3</c:v>
                      </c:pt>
                      <c:pt idx="1812">
                        <c:v>1.0076091999999951E-3</c:v>
                      </c:pt>
                      <c:pt idx="1813">
                        <c:v>1.0021225999999905E-3</c:v>
                      </c:pt>
                      <c:pt idx="1814">
                        <c:v>1.0007925999999906E-3</c:v>
                      </c:pt>
                      <c:pt idx="1815">
                        <c:v>9.9945259999999051E-4</c:v>
                      </c:pt>
                      <c:pt idx="1816">
                        <c:v>9.9544819999999672E-4</c:v>
                      </c:pt>
                      <c:pt idx="1817">
                        <c:v>9.9678259999999054E-4</c:v>
                      </c:pt>
                      <c:pt idx="1818">
                        <c:v>9.9830699999999819E-4</c:v>
                      </c:pt>
                      <c:pt idx="1819">
                        <c:v>1.0002113999999919E-3</c:v>
                      </c:pt>
                      <c:pt idx="1820">
                        <c:v>1.0019257999999928E-3</c:v>
                      </c:pt>
                      <c:pt idx="1821">
                        <c:v>1.006794599999994E-3</c:v>
                      </c:pt>
                      <c:pt idx="1822">
                        <c:v>1.0105511999999987E-3</c:v>
                      </c:pt>
                      <c:pt idx="1823">
                        <c:v>1.0123655999999925E-3</c:v>
                      </c:pt>
                      <c:pt idx="1824">
                        <c:v>1.0110355999999924E-3</c:v>
                      </c:pt>
                      <c:pt idx="1825">
                        <c:v>1.0105077999999963E-3</c:v>
                      </c:pt>
                      <c:pt idx="1826">
                        <c:v>1.0112721999999969E-3</c:v>
                      </c:pt>
                      <c:pt idx="1827">
                        <c:v>1.0078799999999931E-3</c:v>
                      </c:pt>
                      <c:pt idx="1828">
                        <c:v>1.0061699999999931E-3</c:v>
                      </c:pt>
                      <c:pt idx="1829">
                        <c:v>1.004829999999993E-3</c:v>
                      </c:pt>
                      <c:pt idx="1830">
                        <c:v>1.0015855999999925E-3</c:v>
                      </c:pt>
                      <c:pt idx="1831">
                        <c:v>9.9854119999999869E-4</c:v>
                      </c:pt>
                      <c:pt idx="1832">
                        <c:v>9.9906339999999549E-4</c:v>
                      </c:pt>
                      <c:pt idx="1833">
                        <c:v>9.9968559999999256E-4</c:v>
                      </c:pt>
                      <c:pt idx="1834">
                        <c:v>1.0016799999999931E-3</c:v>
                      </c:pt>
                      <c:pt idx="1835">
                        <c:v>1.0050665999999909E-3</c:v>
                      </c:pt>
                      <c:pt idx="1836">
                        <c:v>1.0070709999999985E-3</c:v>
                      </c:pt>
                      <c:pt idx="1837">
                        <c:v>1.0094553999999921E-3</c:v>
                      </c:pt>
                      <c:pt idx="1838">
                        <c:v>1.010647599999996E-3</c:v>
                      </c:pt>
                      <c:pt idx="1839">
                        <c:v>1.0076931999999953E-3</c:v>
                      </c:pt>
                      <c:pt idx="1840">
                        <c:v>1.0019643999999938E-3</c:v>
                      </c:pt>
                      <c:pt idx="1841">
                        <c:v>9.9486339999999549E-4</c:v>
                      </c:pt>
                      <c:pt idx="1842">
                        <c:v>9.8933459999999405E-4</c:v>
                      </c:pt>
                      <c:pt idx="1843">
                        <c:v>9.8786239999999726E-4</c:v>
                      </c:pt>
                      <c:pt idx="1844">
                        <c:v>9.9104899999999472E-4</c:v>
                      </c:pt>
                      <c:pt idx="1845">
                        <c:v>9.951477999999962E-4</c:v>
                      </c:pt>
                      <c:pt idx="1846">
                        <c:v>9.9648219999999696E-4</c:v>
                      </c:pt>
                      <c:pt idx="1847">
                        <c:v>1.0017731999999954E-3</c:v>
                      </c:pt>
                      <c:pt idx="1848">
                        <c:v>1.0013453999999922E-3</c:v>
                      </c:pt>
                      <c:pt idx="1849">
                        <c:v>9.9863319999999537E-4</c:v>
                      </c:pt>
                      <c:pt idx="1850">
                        <c:v>9.9629099999999854E-4</c:v>
                      </c:pt>
                      <c:pt idx="1851">
                        <c:v>9.9586319999999534E-4</c:v>
                      </c:pt>
                      <c:pt idx="1852">
                        <c:v>9.9257099999999852E-4</c:v>
                      </c:pt>
                      <c:pt idx="1853">
                        <c:v>9.9047099999999841E-4</c:v>
                      </c:pt>
                      <c:pt idx="1854">
                        <c:v>9.9061319999999529E-4</c:v>
                      </c:pt>
                      <c:pt idx="1855">
                        <c:v>9.9037539999999227E-4</c:v>
                      </c:pt>
                      <c:pt idx="1856">
                        <c:v>9.9042759999999597E-4</c:v>
                      </c:pt>
                      <c:pt idx="1857">
                        <c:v>9.9075979999999281E-4</c:v>
                      </c:pt>
                      <c:pt idx="1858">
                        <c:v>9.9214199999999664E-4</c:v>
                      </c:pt>
                      <c:pt idx="1859">
                        <c:v>9.9027979999999284E-4</c:v>
                      </c:pt>
                      <c:pt idx="1860">
                        <c:v>9.9027979999999284E-4</c:v>
                      </c:pt>
                      <c:pt idx="1861">
                        <c:v>9.9223199999999676E-4</c:v>
                      </c:pt>
                      <c:pt idx="1862">
                        <c:v>9.913297999999929E-4</c:v>
                      </c:pt>
                      <c:pt idx="1863">
                        <c:v>9.898575999999961E-4</c:v>
                      </c:pt>
                      <c:pt idx="1864">
                        <c:v>9.9113979999999294E-4</c:v>
                      </c:pt>
                      <c:pt idx="1865">
                        <c:v>9.9243199999999665E-4</c:v>
                      </c:pt>
                      <c:pt idx="1866">
                        <c:v>9.8918759999999596E-4</c:v>
                      </c:pt>
                      <c:pt idx="1867">
                        <c:v>9.8989979999999293E-4</c:v>
                      </c:pt>
                      <c:pt idx="1868">
                        <c:v>9.9061199999999662E-4</c:v>
                      </c:pt>
                      <c:pt idx="1869">
                        <c:v>9.9104419999999352E-4</c:v>
                      </c:pt>
                      <c:pt idx="1870">
                        <c:v>9.8923419999999364E-4</c:v>
                      </c:pt>
                      <c:pt idx="1871">
                        <c:v>9.9018859999999449E-4</c:v>
                      </c:pt>
                      <c:pt idx="1872">
                        <c:v>9.9280519999999208E-4</c:v>
                      </c:pt>
                      <c:pt idx="1873">
                        <c:v>9.9304739999999574E-4</c:v>
                      </c:pt>
                      <c:pt idx="1874">
                        <c:v>9.9346959999999269E-4</c:v>
                      </c:pt>
                      <c:pt idx="1875">
                        <c:v>9.9308959999999278E-4</c:v>
                      </c:pt>
                      <c:pt idx="1876">
                        <c:v>9.9132739999999576E-4</c:v>
                      </c:pt>
                      <c:pt idx="1877">
                        <c:v>9.8818299999999513E-4</c:v>
                      </c:pt>
                      <c:pt idx="1878">
                        <c:v>9.8603079999999826E-4</c:v>
                      </c:pt>
                      <c:pt idx="1879">
                        <c:v>9.8302859999999429E-4</c:v>
                      </c:pt>
                      <c:pt idx="1880">
                        <c:v>9.8289079999999826E-4</c:v>
                      </c:pt>
                      <c:pt idx="1881">
                        <c:v>9.8193079999999832E-4</c:v>
                      </c:pt>
                      <c:pt idx="1882">
                        <c:v>9.8236299999999522E-4</c:v>
                      </c:pt>
                      <c:pt idx="1883">
                        <c:v>9.8131299999999516E-4</c:v>
                      </c:pt>
                      <c:pt idx="1884">
                        <c:v>9.8260519999999194E-4</c:v>
                      </c:pt>
                      <c:pt idx="1885">
                        <c:v>9.8131299999999516E-4</c:v>
                      </c:pt>
                      <c:pt idx="1886">
                        <c:v>9.8122299999999505E-4</c:v>
                      </c:pt>
                      <c:pt idx="1887">
                        <c:v>9.8093299999999503E-4</c:v>
                      </c:pt>
                      <c:pt idx="1888">
                        <c:v>9.7998299999999504E-4</c:v>
                      </c:pt>
                      <c:pt idx="1889">
                        <c:v>9.8040519999999199E-4</c:v>
                      </c:pt>
                      <c:pt idx="1890">
                        <c:v>9.7778299999999509E-4</c:v>
                      </c:pt>
                      <c:pt idx="1891">
                        <c:v>9.7516079999999819E-4</c:v>
                      </c:pt>
                      <c:pt idx="1892">
                        <c:v>9.7291859999999437E-4</c:v>
                      </c:pt>
                      <c:pt idx="1893">
                        <c:v>9.7144639999999054E-4</c:v>
                      </c:pt>
                      <c:pt idx="1894">
                        <c:v>9.6653979999999288E-4</c:v>
                      </c:pt>
                      <c:pt idx="1895">
                        <c:v>9.6605979999999292E-4</c:v>
                      </c:pt>
                      <c:pt idx="1896">
                        <c:v>9.6419759999999606E-4</c:v>
                      </c:pt>
                      <c:pt idx="1897">
                        <c:v>9.6490979999999291E-4</c:v>
                      </c:pt>
                      <c:pt idx="1898">
                        <c:v>9.6701419999999365E-4</c:v>
                      </c:pt>
                      <c:pt idx="1899">
                        <c:v>9.6839639999999054E-4</c:v>
                      </c:pt>
                      <c:pt idx="1900">
                        <c:v>9.6939859999999435E-4</c:v>
                      </c:pt>
                      <c:pt idx="1901">
                        <c:v>9.7453739999999584E-4</c:v>
                      </c:pt>
                      <c:pt idx="1902">
                        <c:v>9.7515959999999269E-4</c:v>
                      </c:pt>
                      <c:pt idx="1903">
                        <c:v>9.7559179999999652E-4</c:v>
                      </c:pt>
                      <c:pt idx="1904">
                        <c:v>9.7425179999999657E-4</c:v>
                      </c:pt>
                      <c:pt idx="1905">
                        <c:v>9.7558619999999028E-4</c:v>
                      </c:pt>
                      <c:pt idx="1906">
                        <c:v>9.7139179999999653E-4</c:v>
                      </c:pt>
                      <c:pt idx="1907">
                        <c:v>9.714439999999934E-4</c:v>
                      </c:pt>
                      <c:pt idx="1908">
                        <c:v>9.688217999999965E-4</c:v>
                      </c:pt>
                      <c:pt idx="1909">
                        <c:v>9.6934399999999341E-4</c:v>
                      </c:pt>
                      <c:pt idx="1910">
                        <c:v>9.7024619999999033E-4</c:v>
                      </c:pt>
                      <c:pt idx="1911">
                        <c:v>9.7114839999999408E-4</c:v>
                      </c:pt>
                      <c:pt idx="1912">
                        <c:v>9.7363279999999484E-4</c:v>
                      </c:pt>
                      <c:pt idx="1913">
                        <c:v>9.783015999999963E-4</c:v>
                      </c:pt>
                      <c:pt idx="1914">
                        <c:v>9.8110819999999385E-4</c:v>
                      </c:pt>
                      <c:pt idx="1915">
                        <c:v>9.8106039999999077E-4</c:v>
                      </c:pt>
                      <c:pt idx="1916">
                        <c:v>9.7878039999999087E-4</c:v>
                      </c:pt>
                      <c:pt idx="1917">
                        <c:v>9.7038159999999628E-4</c:v>
                      </c:pt>
                      <c:pt idx="1918">
                        <c:v>9.6513719999999554E-4</c:v>
                      </c:pt>
                      <c:pt idx="1919">
                        <c:v>9.5708059999999101E-4</c:v>
                      </c:pt>
                      <c:pt idx="1920">
                        <c:v>9.5178839999999413E-4</c:v>
                      </c:pt>
                      <c:pt idx="1921">
                        <c:v>9.4845839999999418E-4</c:v>
                      </c:pt>
                      <c:pt idx="1922">
                        <c:v>9.4955499999999874E-4</c:v>
                      </c:pt>
                      <c:pt idx="1923">
                        <c:v>9.4944939999999254E-4</c:v>
                      </c:pt>
                      <c:pt idx="1924">
                        <c:v>9.5126379999999327E-4</c:v>
                      </c:pt>
                      <c:pt idx="1925">
                        <c:v>9.5465039999999084E-4</c:v>
                      </c:pt>
                      <c:pt idx="1926">
                        <c:v>9.5812699999999536E-4</c:v>
                      </c:pt>
                      <c:pt idx="1927">
                        <c:v>9.600313999999961E-4</c:v>
                      </c:pt>
                      <c:pt idx="1928">
                        <c:v>9.624157999999968E-4</c:v>
                      </c:pt>
                      <c:pt idx="1929">
                        <c:v>9.6480019999999056E-4</c:v>
                      </c:pt>
                      <c:pt idx="1930">
                        <c:v>9.6708459999999825E-4</c:v>
                      </c:pt>
                      <c:pt idx="1931">
                        <c:v>9.6680459999999829E-4</c:v>
                      </c:pt>
                      <c:pt idx="1932">
                        <c:v>9.6718459999999831E-4</c:v>
                      </c:pt>
                      <c:pt idx="1933">
                        <c:v>9.6718459999999831E-4</c:v>
                      </c:pt>
                      <c:pt idx="1934">
                        <c:v>9.6580239999999448E-4</c:v>
                      </c:pt>
                      <c:pt idx="1935">
                        <c:v>9.6312799999999366E-4</c:v>
                      </c:pt>
                      <c:pt idx="1936">
                        <c:v>9.6127579999999685E-4</c:v>
                      </c:pt>
                      <c:pt idx="1937">
                        <c:v>9.6050579999999676E-4</c:v>
                      </c:pt>
                      <c:pt idx="1938">
                        <c:v>9.5974579999999682E-4</c:v>
                      </c:pt>
                      <c:pt idx="1939">
                        <c:v>9.5917579999999685E-4</c:v>
                      </c:pt>
                      <c:pt idx="1940">
                        <c:v>9.5978799999999376E-4</c:v>
                      </c:pt>
                      <c:pt idx="1941">
                        <c:v>9.6227239999999441E-4</c:v>
                      </c:pt>
                      <c:pt idx="1942">
                        <c:v>9.5940799999999374E-4</c:v>
                      </c:pt>
                      <c:pt idx="1943">
                        <c:v>9.5793579999999684E-4</c:v>
                      </c:pt>
                      <c:pt idx="1944">
                        <c:v>9.5902799999999372E-4</c:v>
                      </c:pt>
                      <c:pt idx="1945">
                        <c:v>9.547913999999961E-4</c:v>
                      </c:pt>
                      <c:pt idx="1946">
                        <c:v>9.524969999999954E-4</c:v>
                      </c:pt>
                      <c:pt idx="1947">
                        <c:v>9.503125999999946E-4</c:v>
                      </c:pt>
                      <c:pt idx="1948">
                        <c:v>9.5492919999999224E-4</c:v>
                      </c:pt>
                      <c:pt idx="1949">
                        <c:v>9.550291999999923E-4</c:v>
                      </c:pt>
                      <c:pt idx="1950">
                        <c:v>9.5926579999999675E-4</c:v>
                      </c:pt>
                      <c:pt idx="1951">
                        <c:v>9.5879579999999683E-4</c:v>
                      </c:pt>
                      <c:pt idx="1952">
                        <c:v>9.5959799999999369E-4</c:v>
                      </c:pt>
                      <c:pt idx="1953">
                        <c:v>9.5645359999999295E-4</c:v>
                      </c:pt>
                      <c:pt idx="1954">
                        <c:v>9.501125999999947E-4</c:v>
                      </c:pt>
                      <c:pt idx="1955">
                        <c:v>9.4544379999999314E-4</c:v>
                      </c:pt>
                      <c:pt idx="1956">
                        <c:v>9.4401939999999248E-4</c:v>
                      </c:pt>
                      <c:pt idx="1957">
                        <c:v>9.4258499999999871E-4</c:v>
                      </c:pt>
                      <c:pt idx="1958">
                        <c:v>9.4106059999999106E-4</c:v>
                      </c:pt>
                      <c:pt idx="1959">
                        <c:v>9.42020599999991E-4</c:v>
                      </c:pt>
                      <c:pt idx="1960">
                        <c:v>9.3991619999999037E-4</c:v>
                      </c:pt>
                      <c:pt idx="1961">
                        <c:v>9.4158839999999421E-4</c:v>
                      </c:pt>
                      <c:pt idx="1962">
                        <c:v>9.4206839999999418E-4</c:v>
                      </c:pt>
                      <c:pt idx="1963">
                        <c:v>9.4555059999999107E-4</c:v>
                      </c:pt>
                      <c:pt idx="1964">
                        <c:v>9.4597839999999416E-4</c:v>
                      </c:pt>
                      <c:pt idx="1965">
                        <c:v>9.4965059999999101E-4</c:v>
                      </c:pt>
                      <c:pt idx="1966">
                        <c:v>9.4698179999999654E-4</c:v>
                      </c:pt>
                      <c:pt idx="1967">
                        <c:v>9.4826959999999268E-4</c:v>
                      </c:pt>
                      <c:pt idx="1968">
                        <c:v>9.4407079999999819E-4</c:v>
                      </c:pt>
                      <c:pt idx="1969">
                        <c:v>9.464607999999982E-4</c:v>
                      </c:pt>
                      <c:pt idx="1970">
                        <c:v>9.4493639999999055E-4</c:v>
                      </c:pt>
                      <c:pt idx="1971">
                        <c:v>9.4903079999999823E-4</c:v>
                      </c:pt>
                      <c:pt idx="1972">
                        <c:v>9.5251299999999511E-4</c:v>
                      </c:pt>
                      <c:pt idx="1973">
                        <c:v>9.5708739999999582E-4</c:v>
                      </c:pt>
                      <c:pt idx="1974">
                        <c:v>9.5437079999999817E-4</c:v>
                      </c:pt>
                      <c:pt idx="1975">
                        <c:v>9.5232419999999362E-4</c:v>
                      </c:pt>
                      <c:pt idx="1976">
                        <c:v>9.4979759999999603E-4</c:v>
                      </c:pt>
                      <c:pt idx="1977">
                        <c:v>9.4560879999999454E-4</c:v>
                      </c:pt>
                      <c:pt idx="1978">
                        <c:v>9.4159999999999318E-4</c:v>
                      </c:pt>
                      <c:pt idx="1979">
                        <c:v>9.4107779999999628E-4</c:v>
                      </c:pt>
                      <c:pt idx="1980">
                        <c:v>9.4202779999999627E-4</c:v>
                      </c:pt>
                      <c:pt idx="1981">
                        <c:v>9.4374779999999625E-4</c:v>
                      </c:pt>
                      <c:pt idx="1982">
                        <c:v>9.441755999999924E-4</c:v>
                      </c:pt>
                      <c:pt idx="1983">
                        <c:v>9.4489339999999551E-4</c:v>
                      </c:pt>
                      <c:pt idx="1984">
                        <c:v>9.4599119999999863E-4</c:v>
                      </c:pt>
                      <c:pt idx="1985">
                        <c:v>9.4813899999999477E-4</c:v>
                      </c:pt>
                      <c:pt idx="1986">
                        <c:v>9.5137899999999482E-4</c:v>
                      </c:pt>
                      <c:pt idx="1987">
                        <c:v>9.5572119999999864E-4</c:v>
                      </c:pt>
                      <c:pt idx="1988">
                        <c:v>9.5986339999999551E-4</c:v>
                      </c:pt>
                      <c:pt idx="1989">
                        <c:v>9.6401559999999243E-4</c:v>
                      </c:pt>
                      <c:pt idx="1990">
                        <c:v>9.6701779999999629E-4</c:v>
                      </c:pt>
                      <c:pt idx="1991">
                        <c:v>9.6402119999999857E-4</c:v>
                      </c:pt>
                      <c:pt idx="1992">
                        <c:v>9.6516119999999863E-4</c:v>
                      </c:pt>
                      <c:pt idx="1993">
                        <c:v>9.658789999999948E-4</c:v>
                      </c:pt>
                      <c:pt idx="1994">
                        <c:v>9.6383239999999718E-4</c:v>
                      </c:pt>
                      <c:pt idx="1995">
                        <c:v>9.6411799999999645E-4</c:v>
                      </c:pt>
                      <c:pt idx="1996">
                        <c:v>9.6754799999999646E-4</c:v>
                      </c:pt>
                      <c:pt idx="1997">
                        <c:v>9.696957999999927E-4</c:v>
                      </c:pt>
                      <c:pt idx="1998">
                        <c:v>9.7008139999999192E-4</c:v>
                      </c:pt>
                      <c:pt idx="1999">
                        <c:v>9.6731259999999046E-4</c:v>
                      </c:pt>
                      <c:pt idx="2000">
                        <c:v>9.6359379999999594E-4</c:v>
                      </c:pt>
                      <c:pt idx="2001">
                        <c:v>9.5959499999999451E-4</c:v>
                      </c:pt>
                      <c:pt idx="2002">
                        <c:v>9.5540619999999314E-4</c:v>
                      </c:pt>
                      <c:pt idx="2003">
                        <c:v>9.5044739999999861E-4</c:v>
                      </c:pt>
                      <c:pt idx="2004">
                        <c:v>9.5248959999999548E-4</c:v>
                      </c:pt>
                      <c:pt idx="2005">
                        <c:v>9.539295999999955E-4</c:v>
                      </c:pt>
                      <c:pt idx="2006">
                        <c:v>9.5831399999999614E-4</c:v>
                      </c:pt>
                      <c:pt idx="2007">
                        <c:v>9.5983399999999622E-4</c:v>
                      </c:pt>
                      <c:pt idx="2008">
                        <c:v>9.5769739999999859E-4</c:v>
                      </c:pt>
                      <c:pt idx="2009">
                        <c:v>9.5555079999999409E-4</c:v>
                      </c:pt>
                      <c:pt idx="2010">
                        <c:v>9.5340419999999642E-4</c:v>
                      </c:pt>
                      <c:pt idx="2011">
                        <c:v>9.5216979999999572E-4</c:v>
                      </c:pt>
                      <c:pt idx="2012">
                        <c:v>9.5368979999999569E-4</c:v>
                      </c:pt>
                      <c:pt idx="2013">
                        <c:v>9.5826419999999639E-4</c:v>
                      </c:pt>
                      <c:pt idx="2014">
                        <c:v>9.6312859999999711E-4</c:v>
                      </c:pt>
                      <c:pt idx="2015">
                        <c:v>9.663207999999941E-4</c:v>
                      </c:pt>
                      <c:pt idx="2016">
                        <c:v>9.6808859999999715E-4</c:v>
                      </c:pt>
                      <c:pt idx="2017">
                        <c:v>9.6866419999999643E-4</c:v>
                      </c:pt>
                      <c:pt idx="2018">
                        <c:v>9.6904979999999576E-4</c:v>
                      </c:pt>
                      <c:pt idx="2019">
                        <c:v>9.6647099999999425E-4</c:v>
                      </c:pt>
                      <c:pt idx="2020">
                        <c:v>9.6571219999999278E-4</c:v>
                      </c:pt>
                      <c:pt idx="2021">
                        <c:v>9.6381339999999829E-4</c:v>
                      </c:pt>
                      <c:pt idx="2022">
                        <c:v>9.629967999999938E-4</c:v>
                      </c:pt>
                      <c:pt idx="2023">
                        <c:v>9.6152019999999616E-4</c:v>
                      </c:pt>
                      <c:pt idx="2024">
                        <c:v>9.6242799999999228E-4</c:v>
                      </c:pt>
                      <c:pt idx="2025">
                        <c:v>9.6381019999999611E-4</c:v>
                      </c:pt>
                      <c:pt idx="2026">
                        <c:v>9.6066579999999537E-4</c:v>
                      </c:pt>
                      <c:pt idx="2027">
                        <c:v>9.5752139999999474E-4</c:v>
                      </c:pt>
                      <c:pt idx="2028">
                        <c:v>9.5575919999999089E-4</c:v>
                      </c:pt>
                      <c:pt idx="2029">
                        <c:v>9.5299479999999711E-4</c:v>
                      </c:pt>
                      <c:pt idx="2030">
                        <c:v>9.5142259999999321E-4</c:v>
                      </c:pt>
                      <c:pt idx="2031">
                        <c:v>9.5023039999999638E-4</c:v>
                      </c:pt>
                      <c:pt idx="2032">
                        <c:v>9.5042039999999634E-4</c:v>
                      </c:pt>
                      <c:pt idx="2033">
                        <c:v>9.5404479999999705E-4</c:v>
                      </c:pt>
                      <c:pt idx="2034">
                        <c:v>9.5494699999999397E-4</c:v>
                      </c:pt>
                      <c:pt idx="2035">
                        <c:v>9.5642919999999092E-4</c:v>
                      </c:pt>
                      <c:pt idx="2036">
                        <c:v>9.587135999999985E-4</c:v>
                      </c:pt>
                      <c:pt idx="2037">
                        <c:v>9.5999579999999545E-4</c:v>
                      </c:pt>
                      <c:pt idx="2038">
                        <c:v>9.6309239999999301E-4</c:v>
                      </c:pt>
                      <c:pt idx="2039">
                        <c:v>9.6319239999999307E-4</c:v>
                      </c:pt>
                      <c:pt idx="2040">
                        <c:v>9.6143019999999615E-4</c:v>
                      </c:pt>
                      <c:pt idx="2041">
                        <c:v>9.5956799999999225E-4</c:v>
                      </c:pt>
                      <c:pt idx="2042">
                        <c:v>9.5732579999999548E-4</c:v>
                      </c:pt>
                      <c:pt idx="2043">
                        <c:v>9.5260919999999084E-4</c:v>
                      </c:pt>
                      <c:pt idx="2044">
                        <c:v>9.5231919999999083E-4</c:v>
                      </c:pt>
                      <c:pt idx="2045">
                        <c:v>9.5361139999999476E-4</c:v>
                      </c:pt>
                      <c:pt idx="2046">
                        <c:v>9.5399139999999467E-4</c:v>
                      </c:pt>
                      <c:pt idx="2047">
                        <c:v>9.5289919999999085E-4</c:v>
                      </c:pt>
                      <c:pt idx="2048">
                        <c:v>9.5231919999999083E-4</c:v>
                      </c:pt>
                      <c:pt idx="2049">
                        <c:v>9.5146919999999089E-4</c:v>
                      </c:pt>
                      <c:pt idx="2050">
                        <c:v>9.5050919999999084E-4</c:v>
                      </c:pt>
                      <c:pt idx="2051">
                        <c:v>9.5232359999999851E-4</c:v>
                      </c:pt>
                      <c:pt idx="2052">
                        <c:v>9.5332579999999538E-4</c:v>
                      </c:pt>
                      <c:pt idx="2053">
                        <c:v>9.5794239999999302E-4</c:v>
                      </c:pt>
                      <c:pt idx="2054">
                        <c:v>9.6118679999999371E-4</c:v>
                      </c:pt>
                      <c:pt idx="2055">
                        <c:v>9.6266899999999066E-4</c:v>
                      </c:pt>
                      <c:pt idx="2056">
                        <c:v>9.5999459999999688E-4</c:v>
                      </c:pt>
                      <c:pt idx="2057">
                        <c:v>9.6099679999999375E-4</c:v>
                      </c:pt>
                      <c:pt idx="2058">
                        <c:v>9.6061679999999373E-4</c:v>
                      </c:pt>
                      <c:pt idx="2059">
                        <c:v>9.5856459999999681E-4</c:v>
                      </c:pt>
                      <c:pt idx="2060">
                        <c:v>9.5718239999999298E-4</c:v>
                      </c:pt>
                      <c:pt idx="2061">
                        <c:v>9.599467999999937E-4</c:v>
                      </c:pt>
                      <c:pt idx="2062">
                        <c:v>9.599467999999937E-4</c:v>
                      </c:pt>
                      <c:pt idx="2063">
                        <c:v>9.6218899999999069E-4</c:v>
                      </c:pt>
                      <c:pt idx="2064">
                        <c:v>9.6075459999999681E-4</c:v>
                      </c:pt>
                      <c:pt idx="2065">
                        <c:v>9.6219459999999694E-4</c:v>
                      </c:pt>
                      <c:pt idx="2066">
                        <c:v>9.6047019999999611E-4</c:v>
                      </c:pt>
                      <c:pt idx="2067">
                        <c:v>9.6052799999999229E-4</c:v>
                      </c:pt>
                      <c:pt idx="2068">
                        <c:v>9.584235999999986E-4</c:v>
                      </c:pt>
                      <c:pt idx="2069">
                        <c:v>9.6314019999999608E-4</c:v>
                      </c:pt>
                      <c:pt idx="2070">
                        <c:v>9.6195799999999236E-4</c:v>
                      </c:pt>
                      <c:pt idx="2071">
                        <c:v>9.6529239999999295E-4</c:v>
                      </c:pt>
                      <c:pt idx="2072">
                        <c:v>9.6576239999999298E-4</c:v>
                      </c:pt>
                      <c:pt idx="2073">
                        <c:v>9.6524019999999619E-4</c:v>
                      </c:pt>
                      <c:pt idx="2074">
                        <c:v>9.6138359999999859E-4</c:v>
                      </c:pt>
                      <c:pt idx="2075">
                        <c:v>9.5890919999999094E-4</c:v>
                      </c:pt>
                      <c:pt idx="2076">
                        <c:v>9.5571259999999332E-4</c:v>
                      </c:pt>
                      <c:pt idx="2077">
                        <c:v>9.5500039999999635E-4</c:v>
                      </c:pt>
                      <c:pt idx="2078">
                        <c:v>9.5519039999999631E-4</c:v>
                      </c:pt>
                      <c:pt idx="2079">
                        <c:v>9.5900479999999708E-4</c:v>
                      </c:pt>
                      <c:pt idx="2080">
                        <c:v>9.6300919999999087E-4</c:v>
                      </c:pt>
                      <c:pt idx="2081">
                        <c:v>9.677257999999954E-4</c:v>
                      </c:pt>
                      <c:pt idx="2082">
                        <c:v>9.710601999999961E-4</c:v>
                      </c:pt>
                      <c:pt idx="2083">
                        <c:v>9.7458459999999686E-4</c:v>
                      </c:pt>
                      <c:pt idx="2084">
                        <c:v>9.7110799999999223E-4</c:v>
                      </c:pt>
                      <c:pt idx="2085">
                        <c:v>9.6782139999999472E-4</c:v>
                      </c:pt>
                      <c:pt idx="2086">
                        <c:v>9.6453479999999709E-4</c:v>
                      </c:pt>
                      <c:pt idx="2087">
                        <c:v>9.5857379999999875E-4</c:v>
                      </c:pt>
                      <c:pt idx="2088">
                        <c:v>9.5242279999999341E-4</c:v>
                      </c:pt>
                      <c:pt idx="2089">
                        <c:v>9.5133059999999653E-4</c:v>
                      </c:pt>
                      <c:pt idx="2090">
                        <c:v>9.4846619999999586E-4</c:v>
                      </c:pt>
                      <c:pt idx="2091">
                        <c:v>9.4580179999999509E-4</c:v>
                      </c:pt>
                      <c:pt idx="2092">
                        <c:v>9.4580179999999509E-4</c:v>
                      </c:pt>
                      <c:pt idx="2093">
                        <c:v>9.460917999999951E-4</c:v>
                      </c:pt>
                      <c:pt idx="2094">
                        <c:v>9.4932619999999585E-4</c:v>
                      </c:pt>
                      <c:pt idx="2095">
                        <c:v>9.5128839999999277E-4</c:v>
                      </c:pt>
                      <c:pt idx="2096">
                        <c:v>9.5857939999999795E-4</c:v>
                      </c:pt>
                      <c:pt idx="2097">
                        <c:v>9.6034159999999497E-4</c:v>
                      </c:pt>
                      <c:pt idx="2098">
                        <c:v>9.626737999999988E-4</c:v>
                      </c:pt>
                      <c:pt idx="2099">
                        <c:v>9.6114939999999809E-4</c:v>
                      </c:pt>
                      <c:pt idx="2100">
                        <c:v>9.6119719999999422E-4</c:v>
                      </c:pt>
                      <c:pt idx="2101">
                        <c:v>9.5686619999999585E-4</c:v>
                      </c:pt>
                      <c:pt idx="2102">
                        <c:v>9.5805399999999204E-4</c:v>
                      </c:pt>
                      <c:pt idx="2103">
                        <c:v>9.5839179999999513E-4</c:v>
                      </c:pt>
                      <c:pt idx="2104">
                        <c:v>9.61493999999992E-4</c:v>
                      </c:pt>
                      <c:pt idx="2105">
                        <c:v>9.6468619999999592E-4</c:v>
                      </c:pt>
                      <c:pt idx="2106">
                        <c:v>9.653461999999959E-4</c:v>
                      </c:pt>
                      <c:pt idx="2107">
                        <c:v>9.6325179999999511E-4</c:v>
                      </c:pt>
                      <c:pt idx="2108">
                        <c:v>9.641117999999952E-4</c:v>
                      </c:pt>
                      <c:pt idx="2109">
                        <c:v>9.6358959999999819E-4</c:v>
                      </c:pt>
                      <c:pt idx="2110">
                        <c:v>9.6239739999999443E-4</c:v>
                      </c:pt>
                      <c:pt idx="2111">
                        <c:v>9.6258739999999449E-4</c:v>
                      </c:pt>
                      <c:pt idx="2112">
                        <c:v>9.6516179999999515E-4</c:v>
                      </c:pt>
                      <c:pt idx="2113">
                        <c:v>9.6282959999999826E-4</c:v>
                      </c:pt>
                      <c:pt idx="2114">
                        <c:v>9.6020739999999442E-4</c:v>
                      </c:pt>
                      <c:pt idx="2115">
                        <c:v>9.5924739999999438E-4</c:v>
                      </c:pt>
                      <c:pt idx="2116">
                        <c:v>9.5819739999999443E-4</c:v>
                      </c:pt>
                      <c:pt idx="2117">
                        <c:v>9.5615519999999051E-4</c:v>
                      </c:pt>
                      <c:pt idx="2118">
                        <c:v>9.5705739999999437E-4</c:v>
                      </c:pt>
                      <c:pt idx="2119">
                        <c:v>9.603439999999921E-4</c:v>
                      </c:pt>
                      <c:pt idx="2120">
                        <c:v>9.6224839999999273E-4</c:v>
                      </c:pt>
                      <c:pt idx="2121">
                        <c:v>9.656349999999903E-4</c:v>
                      </c:pt>
                      <c:pt idx="2122">
                        <c:v>9.7197599999999571E-4</c:v>
                      </c:pt>
                      <c:pt idx="2123">
                        <c:v>9.7631259999999328E-4</c:v>
                      </c:pt>
                      <c:pt idx="2124">
                        <c:v>9.7964699999999409E-4</c:v>
                      </c:pt>
                      <c:pt idx="2125">
                        <c:v>9.8298139999999467E-4</c:v>
                      </c:pt>
                      <c:pt idx="2126">
                        <c:v>9.8379359999999864E-4</c:v>
                      </c:pt>
                      <c:pt idx="2127">
                        <c:v>9.8026919999999094E-4</c:v>
                      </c:pt>
                      <c:pt idx="2128">
                        <c:v>9.7359039999999632E-4</c:v>
                      </c:pt>
                      <c:pt idx="2129">
                        <c:v>9.6887379999999873E-4</c:v>
                      </c:pt>
                      <c:pt idx="2130">
                        <c:v>9.641571999999942E-4</c:v>
                      </c:pt>
                      <c:pt idx="2131">
                        <c:v>9.6334499999999035E-4</c:v>
                      </c:pt>
                      <c:pt idx="2132">
                        <c:v>9.6529719999999416E-4</c:v>
                      </c:pt>
                      <c:pt idx="2133">
                        <c:v>9.7002379999999873E-4</c:v>
                      </c:pt>
                      <c:pt idx="2134">
                        <c:v>9.7397039999999634E-4</c:v>
                      </c:pt>
                      <c:pt idx="2135">
                        <c:v>9.8050139999999466E-4</c:v>
                      </c:pt>
                      <c:pt idx="2136">
                        <c:v>9.8150359999999858E-4</c:v>
                      </c:pt>
                      <c:pt idx="2137">
                        <c:v>9.8250579999999534E-4</c:v>
                      </c:pt>
                      <c:pt idx="2138">
                        <c:v>9.8479019999999609E-4</c:v>
                      </c:pt>
                      <c:pt idx="2139">
                        <c:v>9.8312799999999241E-4</c:v>
                      </c:pt>
                      <c:pt idx="2140">
                        <c:v>9.8164579999999546E-4</c:v>
                      </c:pt>
                      <c:pt idx="2141">
                        <c:v>9.8155579999999534E-4</c:v>
                      </c:pt>
                      <c:pt idx="2142">
                        <c:v>9.8007359999999861E-4</c:v>
                      </c:pt>
                      <c:pt idx="2143">
                        <c:v>9.7759919999999096E-4</c:v>
                      </c:pt>
                      <c:pt idx="2144">
                        <c:v>9.7649699999999393E-4</c:v>
                      </c:pt>
                      <c:pt idx="2145">
                        <c:v>9.7392259999999327E-4</c:v>
                      </c:pt>
                      <c:pt idx="2146">
                        <c:v>9.6868379999999867E-4</c:v>
                      </c:pt>
                      <c:pt idx="2147">
                        <c:v>9.6472719999999418E-4</c:v>
                      </c:pt>
                      <c:pt idx="2148">
                        <c:v>9.6187279999999345E-4</c:v>
                      </c:pt>
                      <c:pt idx="2149">
                        <c:v>9.6049059999999656E-4</c:v>
                      </c:pt>
                      <c:pt idx="2150">
                        <c:v>9.634449999999903E-4</c:v>
                      </c:pt>
                      <c:pt idx="2151">
                        <c:v>9.6897379999999868E-4</c:v>
                      </c:pt>
                      <c:pt idx="2152">
                        <c:v>9.745925999999933E-4</c:v>
                      </c:pt>
                      <c:pt idx="2153">
                        <c:v>9.7892919999999087E-4</c:v>
                      </c:pt>
                      <c:pt idx="2154">
                        <c:v>9.8336579999999544E-4</c:v>
                      </c:pt>
                      <c:pt idx="2155">
                        <c:v>9.8345579999999534E-4</c:v>
                      </c:pt>
                      <c:pt idx="2156">
                        <c:v>9.8226359999999862E-4</c:v>
                      </c:pt>
                      <c:pt idx="2157">
                        <c:v>9.811713999999948E-4</c:v>
                      </c:pt>
                      <c:pt idx="2158">
                        <c:v>9.7859699999999403E-4</c:v>
                      </c:pt>
                      <c:pt idx="2159">
                        <c:v>9.7187599999999565E-4</c:v>
                      </c:pt>
                      <c:pt idx="2160">
                        <c:v>9.6534499999999029E-4</c:v>
                      </c:pt>
                      <c:pt idx="2161">
                        <c:v>9.6601499999999043E-4</c:v>
                      </c:pt>
                      <c:pt idx="2162">
                        <c:v>9.6501279999999345E-4</c:v>
                      </c:pt>
                      <c:pt idx="2163">
                        <c:v>9.6549279999999342E-4</c:v>
                      </c:pt>
                      <c:pt idx="2164">
                        <c:v>9.6863719999999427E-4</c:v>
                      </c:pt>
                      <c:pt idx="2165">
                        <c:v>9.716915999999949E-4</c:v>
                      </c:pt>
                      <c:pt idx="2166">
                        <c:v>9.6882719999999423E-4</c:v>
                      </c:pt>
                      <c:pt idx="2167">
                        <c:v>9.6625279999999346E-4</c:v>
                      </c:pt>
                      <c:pt idx="2168">
                        <c:v>9.6444839999999268E-4</c:v>
                      </c:pt>
                      <c:pt idx="2169">
                        <c:v>9.6568839999999268E-4</c:v>
                      </c:pt>
                      <c:pt idx="2170">
                        <c:v>9.6692839999999269E-4</c:v>
                      </c:pt>
                      <c:pt idx="2171">
                        <c:v>9.6687619999999593E-4</c:v>
                      </c:pt>
                      <c:pt idx="2172">
                        <c:v>9.6940839999999271E-4</c:v>
                      </c:pt>
                      <c:pt idx="2173">
                        <c:v>9.7383499999999039E-4</c:v>
                      </c:pt>
                      <c:pt idx="2174">
                        <c:v>9.7326499999999031E-4</c:v>
                      </c:pt>
                      <c:pt idx="2175">
                        <c:v>9.7121279999999349E-4</c:v>
                      </c:pt>
                      <c:pt idx="2176">
                        <c:v>9.7064279999999341E-4</c:v>
                      </c:pt>
                      <c:pt idx="2177">
                        <c:v>9.7240499999999043E-4</c:v>
                      </c:pt>
                      <c:pt idx="2178">
                        <c:v>9.7093279999999342E-4</c:v>
                      </c:pt>
                      <c:pt idx="2179">
                        <c:v>9.7269499999999044E-4</c:v>
                      </c:pt>
                      <c:pt idx="2180">
                        <c:v>9.7592939999999802E-4</c:v>
                      </c:pt>
                      <c:pt idx="2181">
                        <c:v>9.7850379999999868E-4</c:v>
                      </c:pt>
                      <c:pt idx="2182">
                        <c:v>9.8021819999999241E-4</c:v>
                      </c:pt>
                      <c:pt idx="2183">
                        <c:v>9.8094039999999626E-4</c:v>
                      </c:pt>
                      <c:pt idx="2184">
                        <c:v>9.8174259999999312E-4</c:v>
                      </c:pt>
                      <c:pt idx="2185">
                        <c:v>9.8108259999999314E-4</c:v>
                      </c:pt>
                      <c:pt idx="2186">
                        <c:v>9.7850819999999259E-4</c:v>
                      </c:pt>
                      <c:pt idx="2187">
                        <c:v>9.7325939999999794E-4</c:v>
                      </c:pt>
                      <c:pt idx="2188">
                        <c:v>9.667283999999928E-4</c:v>
                      </c:pt>
                      <c:pt idx="2189">
                        <c:v>9.6377399999999201E-4</c:v>
                      </c:pt>
                      <c:pt idx="2190">
                        <c:v>9.6091959999999822E-4</c:v>
                      </c:pt>
                      <c:pt idx="2191">
                        <c:v>9.6330399999999209E-4</c:v>
                      </c:pt>
                      <c:pt idx="2192">
                        <c:v>9.6558839999999274E-4</c:v>
                      </c:pt>
                      <c:pt idx="2193">
                        <c:v>9.6916499999999037E-4</c:v>
                      </c:pt>
                      <c:pt idx="2194">
                        <c:v>9.7063719999999421E-4</c:v>
                      </c:pt>
                      <c:pt idx="2195">
                        <c:v>9.7082719999999417E-4</c:v>
                      </c:pt>
                      <c:pt idx="2196">
                        <c:v>9.7230939999999795E-4</c:v>
                      </c:pt>
                      <c:pt idx="2197">
                        <c:v>9.7379159999999489E-4</c:v>
                      </c:pt>
                      <c:pt idx="2198">
                        <c:v>9.7536379999999868E-4</c:v>
                      </c:pt>
                      <c:pt idx="2199">
                        <c:v>9.7526379999999873E-4</c:v>
                      </c:pt>
                      <c:pt idx="2200">
                        <c:v>9.7369159999999484E-4</c:v>
                      </c:pt>
                      <c:pt idx="2201">
                        <c:v>9.7192939999999803E-4</c:v>
                      </c:pt>
                      <c:pt idx="2202">
                        <c:v>9.6740279999999346E-4</c:v>
                      </c:pt>
                      <c:pt idx="2203">
                        <c:v>9.6120399999999198E-4</c:v>
                      </c:pt>
                      <c:pt idx="2204">
                        <c:v>9.5738959999999826E-4</c:v>
                      </c:pt>
                      <c:pt idx="2205">
                        <c:v>9.5457739999999435E-4</c:v>
                      </c:pt>
                      <c:pt idx="2206">
                        <c:v>9.5205519999999057E-4</c:v>
                      </c:pt>
                      <c:pt idx="2207">
                        <c:v>9.522873999999944E-4</c:v>
                      </c:pt>
                      <c:pt idx="2208">
                        <c:v>9.5333179999999515E-4</c:v>
                      </c:pt>
                      <c:pt idx="2209">
                        <c:v>9.5614839999999274E-4</c:v>
                      </c:pt>
                      <c:pt idx="2210">
                        <c:v>9.5691279999999342E-4</c:v>
                      </c:pt>
                      <c:pt idx="2211">
                        <c:v>9.5766719999999415E-4</c:v>
                      </c:pt>
                      <c:pt idx="2212">
                        <c:v>9.5685939999999798E-4</c:v>
                      </c:pt>
                      <c:pt idx="2213">
                        <c:v>9.5700159999999486E-4</c:v>
                      </c:pt>
                      <c:pt idx="2214">
                        <c:v>9.5171499999999036E-4</c:v>
                      </c:pt>
                      <c:pt idx="2215">
                        <c:v>9.5014279999999351E-4</c:v>
                      </c:pt>
                      <c:pt idx="2216">
                        <c:v>9.4994279999999339E-4</c:v>
                      </c:pt>
                      <c:pt idx="2217">
                        <c:v>9.4579619999999578E-4</c:v>
                      </c:pt>
                      <c:pt idx="2218">
                        <c:v>9.4432399999999205E-4</c:v>
                      </c:pt>
                      <c:pt idx="2219">
                        <c:v>9.4632839999999273E-4</c:v>
                      </c:pt>
                      <c:pt idx="2220">
                        <c:v>9.453683999999928E-4</c:v>
                      </c:pt>
                      <c:pt idx="2221">
                        <c:v>9.4265619999999578E-4</c:v>
                      </c:pt>
                      <c:pt idx="2222">
                        <c:v>9.4546279999999355E-4</c:v>
                      </c:pt>
                      <c:pt idx="2223">
                        <c:v>9.4827939999999797E-4</c:v>
                      </c:pt>
                      <c:pt idx="2224">
                        <c:v>9.4889159999999488E-4</c:v>
                      </c:pt>
                      <c:pt idx="2225">
                        <c:v>9.4980379999999869E-4</c:v>
                      </c:pt>
                      <c:pt idx="2226">
                        <c:v>9.5280039999999641E-4</c:v>
                      </c:pt>
                      <c:pt idx="2227">
                        <c:v>9.5118039999999638E-4</c:v>
                      </c:pt>
                      <c:pt idx="2228">
                        <c:v>9.4956039999999635E-4</c:v>
                      </c:pt>
                      <c:pt idx="2229">
                        <c:v>9.4941259999999322E-4</c:v>
                      </c:pt>
                      <c:pt idx="2230">
                        <c:v>9.4584039999999633E-4</c:v>
                      </c:pt>
                      <c:pt idx="2231">
                        <c:v>9.4579259999999325E-4</c:v>
                      </c:pt>
                      <c:pt idx="2232">
                        <c:v>9.4622479999999709E-4</c:v>
                      </c:pt>
                      <c:pt idx="2233">
                        <c:v>9.4636699999999397E-4</c:v>
                      </c:pt>
                      <c:pt idx="2234">
                        <c:v>9.4512699999999396E-4</c:v>
                      </c:pt>
                      <c:pt idx="2235">
                        <c:v>9.4812359999999851E-4</c:v>
                      </c:pt>
                      <c:pt idx="2236">
                        <c:v>9.4788579999999538E-4</c:v>
                      </c:pt>
                      <c:pt idx="2237">
                        <c:v>9.4903019999999618E-4</c:v>
                      </c:pt>
                      <c:pt idx="2238">
                        <c:v>9.4860239999999298E-4</c:v>
                      </c:pt>
                      <c:pt idx="2239">
                        <c:v>9.4936679999999376E-4</c:v>
                      </c:pt>
                      <c:pt idx="2240">
                        <c:v>9.4674459999999686E-4</c:v>
                      </c:pt>
                      <c:pt idx="2241">
                        <c:v>9.4497239999999307E-4</c:v>
                      </c:pt>
                      <c:pt idx="2242">
                        <c:v>9.4321019999999616E-4</c:v>
                      </c:pt>
                      <c:pt idx="2243">
                        <c:v>9.4192799999999227E-4</c:v>
                      </c:pt>
                      <c:pt idx="2244">
                        <c:v>9.4082579999999545E-4</c:v>
                      </c:pt>
                      <c:pt idx="2245">
                        <c:v>9.4125799999999235E-4</c:v>
                      </c:pt>
                      <c:pt idx="2246">
                        <c:v>9.4159019999999613E-4</c:v>
                      </c:pt>
                      <c:pt idx="2247">
                        <c:v>9.4126239999999298E-4</c:v>
                      </c:pt>
                      <c:pt idx="2248">
                        <c:v>9.4230679999999373E-4</c:v>
                      </c:pt>
                      <c:pt idx="2249">
                        <c:v>9.4234899999999066E-4</c:v>
                      </c:pt>
                      <c:pt idx="2250">
                        <c:v>9.4301899999999069E-4</c:v>
                      </c:pt>
                      <c:pt idx="2251">
                        <c:v>9.4201679999999371E-4</c:v>
                      </c:pt>
                      <c:pt idx="2252">
                        <c:v>9.4197459999999689E-4</c:v>
                      </c:pt>
                      <c:pt idx="2253">
                        <c:v>9.4340459999999685E-4</c:v>
                      </c:pt>
                      <c:pt idx="2254">
                        <c:v>9.445445999999968E-4</c:v>
                      </c:pt>
                      <c:pt idx="2255">
                        <c:v>9.4602679999999375E-4</c:v>
                      </c:pt>
                      <c:pt idx="2256">
                        <c:v>9.4640679999999377E-4</c:v>
                      </c:pt>
                      <c:pt idx="2257">
                        <c:v>9.4621679999999371E-4</c:v>
                      </c:pt>
                      <c:pt idx="2258">
                        <c:v>9.4960339999999833E-4</c:v>
                      </c:pt>
                      <c:pt idx="2259">
                        <c:v>9.5389219999999283E-4</c:v>
                      </c:pt>
                      <c:pt idx="2260">
                        <c:v>9.5593879999999044E-4</c:v>
                      </c:pt>
                      <c:pt idx="2261">
                        <c:v>9.57985399999995E-4</c:v>
                      </c:pt>
                      <c:pt idx="2262">
                        <c:v>9.6170419999999646E-4</c:v>
                      </c:pt>
                      <c:pt idx="2263">
                        <c:v>9.6036419999999639E-4</c:v>
                      </c:pt>
                      <c:pt idx="2264">
                        <c:v>9.594141999999964E-4</c:v>
                      </c:pt>
                      <c:pt idx="2265">
                        <c:v>9.560797999999957E-4</c:v>
                      </c:pt>
                      <c:pt idx="2266">
                        <c:v>9.5392759999999189E-4</c:v>
                      </c:pt>
                      <c:pt idx="2267">
                        <c:v>9.4893099999999423E-4</c:v>
                      </c:pt>
                      <c:pt idx="2268">
                        <c:v>9.4382439999999668E-4</c:v>
                      </c:pt>
                      <c:pt idx="2269">
                        <c:v>9.3715559999999517E-4</c:v>
                      </c:pt>
                      <c:pt idx="2270">
                        <c:v>9.3334119999999451E-4</c:v>
                      </c:pt>
                      <c:pt idx="2271">
                        <c:v>9.2709459999999679E-4</c:v>
                      </c:pt>
                      <c:pt idx="2272">
                        <c:v>9.2756899999999062E-4</c:v>
                      </c:pt>
                      <c:pt idx="2273">
                        <c:v>9.2885559999999513E-4</c:v>
                      </c:pt>
                      <c:pt idx="2274">
                        <c:v>9.3090219999999286E-4</c:v>
                      </c:pt>
                      <c:pt idx="2275">
                        <c:v>9.361931999999981E-4</c:v>
                      </c:pt>
                      <c:pt idx="2276">
                        <c:v>9.4077199999999261E-4</c:v>
                      </c:pt>
                      <c:pt idx="2277">
                        <c:v>9.411941999999964E-4</c:v>
                      </c:pt>
                      <c:pt idx="2278">
                        <c:v>9.4091419999999643E-4</c:v>
                      </c:pt>
                      <c:pt idx="2279">
                        <c:v>9.3680979999999575E-4</c:v>
                      </c:pt>
                      <c:pt idx="2280">
                        <c:v>9.3547979999999563E-4</c:v>
                      </c:pt>
                      <c:pt idx="2281">
                        <c:v>9.3194539999999493E-4</c:v>
                      </c:pt>
                      <c:pt idx="2282">
                        <c:v>9.3114319999999806E-4</c:v>
                      </c:pt>
                      <c:pt idx="2283">
                        <c:v>9.3081099999999428E-4</c:v>
                      </c:pt>
                      <c:pt idx="2284">
                        <c:v>9.3233099999999426E-4</c:v>
                      </c:pt>
                      <c:pt idx="2285">
                        <c:v>9.3247879999999045E-4</c:v>
                      </c:pt>
                      <c:pt idx="2286">
                        <c:v>9.3409879999999047E-4</c:v>
                      </c:pt>
                      <c:pt idx="2287">
                        <c:v>9.3123439999999663E-4</c:v>
                      </c:pt>
                      <c:pt idx="2288">
                        <c:v>9.2651779999999211E-4</c:v>
                      </c:pt>
                      <c:pt idx="2289">
                        <c:v>9.2180119999999452E-4</c:v>
                      </c:pt>
                      <c:pt idx="2290">
                        <c:v>9.1855679999999383E-4</c:v>
                      </c:pt>
                      <c:pt idx="2291">
                        <c:v>9.1522239999999302E-4</c:v>
                      </c:pt>
                      <c:pt idx="2292">
                        <c:v>9.1836679999999376E-4</c:v>
                      </c:pt>
                      <c:pt idx="2293">
                        <c:v>9.2299339999999828E-4</c:v>
                      </c:pt>
                      <c:pt idx="2294">
                        <c:v>9.2909219999999276E-4</c:v>
                      </c:pt>
                      <c:pt idx="2295">
                        <c:v>9.3371879999999035E-4</c:v>
                      </c:pt>
                      <c:pt idx="2296">
                        <c:v>9.3695319999999803E-4</c:v>
                      </c:pt>
                      <c:pt idx="2297">
                        <c:v>9.371431999999981E-4</c:v>
                      </c:pt>
                      <c:pt idx="2298">
                        <c:v>9.3586099999999422E-4</c:v>
                      </c:pt>
                      <c:pt idx="2299">
                        <c:v>9.3309659999999349E-4</c:v>
                      </c:pt>
                      <c:pt idx="2300">
                        <c:v>9.3309659999999349E-4</c:v>
                      </c:pt>
                      <c:pt idx="2301">
                        <c:v>9.3328659999999345E-4</c:v>
                      </c:pt>
                      <c:pt idx="2302">
                        <c:v>9.3466879999999034E-4</c:v>
                      </c:pt>
                      <c:pt idx="2303">
                        <c:v>9.3605099999999417E-4</c:v>
                      </c:pt>
                      <c:pt idx="2304">
                        <c:v>9.371431999999981E-4</c:v>
                      </c:pt>
                      <c:pt idx="2305">
                        <c:v>9.3686319999999814E-4</c:v>
                      </c:pt>
                      <c:pt idx="2306">
                        <c:v>9.361031999999981E-4</c:v>
                      </c:pt>
                      <c:pt idx="2307">
                        <c:v>9.3376099999999433E-4</c:v>
                      </c:pt>
                      <c:pt idx="2308">
                        <c:v>9.276621999999928E-4</c:v>
                      </c:pt>
                      <c:pt idx="2309">
                        <c:v>9.2418559999999522E-4</c:v>
                      </c:pt>
                      <c:pt idx="2310">
                        <c:v>9.233733999999983E-4</c:v>
                      </c:pt>
                      <c:pt idx="2311">
                        <c:v>9.2285119999999446E-4</c:v>
                      </c:pt>
                      <c:pt idx="2312">
                        <c:v>9.2279899999999065E-4</c:v>
                      </c:pt>
                      <c:pt idx="2313">
                        <c:v>9.2690339999999837E-4</c:v>
                      </c:pt>
                      <c:pt idx="2314">
                        <c:v>9.2980559999999513E-4</c:v>
                      </c:pt>
                      <c:pt idx="2315">
                        <c:v>9.2656679999999375E-4</c:v>
                      </c:pt>
                      <c:pt idx="2316">
                        <c:v>9.2085359999999859E-4</c:v>
                      </c:pt>
                      <c:pt idx="2317">
                        <c:v>9.1642259999999323E-4</c:v>
                      </c:pt>
                      <c:pt idx="2318">
                        <c:v>9.1161159999999489E-4</c:v>
                      </c:pt>
                      <c:pt idx="2319">
                        <c:v>9.0565059999999655E-4</c:v>
                      </c:pt>
                      <c:pt idx="2320">
                        <c:v>9.0531839999999277E-4</c:v>
                      </c:pt>
                      <c:pt idx="2321">
                        <c:v>9.1060499999999034E-4</c:v>
                      </c:pt>
                      <c:pt idx="2322">
                        <c:v>9.1470939999999806E-4</c:v>
                      </c:pt>
                      <c:pt idx="2323">
                        <c:v>9.1800159999999489E-4</c:v>
                      </c:pt>
                      <c:pt idx="2324">
                        <c:v>9.226659999999956E-4</c:v>
                      </c:pt>
                      <c:pt idx="2325">
                        <c:v>9.280103999999964E-4</c:v>
                      </c:pt>
                      <c:pt idx="2326">
                        <c:v>9.2910819999999258E-4</c:v>
                      </c:pt>
                      <c:pt idx="2327">
                        <c:v>9.2910379999999867E-4</c:v>
                      </c:pt>
                      <c:pt idx="2328">
                        <c:v>9.28539399999998E-4</c:v>
                      </c:pt>
                      <c:pt idx="2329">
                        <c:v>9.2796499999999035E-4</c:v>
                      </c:pt>
                      <c:pt idx="2330">
                        <c:v>9.2673059999999659E-4</c:v>
                      </c:pt>
                      <c:pt idx="2331">
                        <c:v>9.2944279999999349E-4</c:v>
                      </c:pt>
                      <c:pt idx="2332">
                        <c:v>9.340171999999942E-4</c:v>
                      </c:pt>
                      <c:pt idx="2333">
                        <c:v>9.3907159999999487E-4</c:v>
                      </c:pt>
                      <c:pt idx="2334">
                        <c:v>9.3602279999999345E-4</c:v>
                      </c:pt>
                      <c:pt idx="2335">
                        <c:v>9.3359619999999581E-4</c:v>
                      </c:pt>
                      <c:pt idx="2336">
                        <c:v>9.2839519999999057E-4</c:v>
                      </c:pt>
                      <c:pt idx="2337">
                        <c:v>9.2501859999999294E-4</c:v>
                      </c:pt>
                      <c:pt idx="2338">
                        <c:v>9.1976979999999851E-4</c:v>
                      </c:pt>
                      <c:pt idx="2339">
                        <c:v>9.2206419999999226E-4</c:v>
                      </c:pt>
                      <c:pt idx="2340">
                        <c:v>9.2296639999999612E-4</c:v>
                      </c:pt>
                      <c:pt idx="2341">
                        <c:v>9.2516079999999676E-4</c:v>
                      </c:pt>
                      <c:pt idx="2342">
                        <c:v>9.2386859999999305E-4</c:v>
                      </c:pt>
                      <c:pt idx="2343">
                        <c:v>9.2443859999999291E-4</c:v>
                      </c:pt>
                      <c:pt idx="2344">
                        <c:v>9.246863999999961E-4</c:v>
                      </c:pt>
                      <c:pt idx="2345">
                        <c:v>9.2649639999999609E-4</c:v>
                      </c:pt>
                      <c:pt idx="2346">
                        <c:v>9.2692419999999224E-4</c:v>
                      </c:pt>
                      <c:pt idx="2347">
                        <c:v>9.2944639999999602E-4</c:v>
                      </c:pt>
                      <c:pt idx="2348">
                        <c:v>9.2911419999999224E-4</c:v>
                      </c:pt>
                      <c:pt idx="2349">
                        <c:v>9.2701979999999838E-4</c:v>
                      </c:pt>
                      <c:pt idx="2350">
                        <c:v>9.2520539999999083E-4</c:v>
                      </c:pt>
                      <c:pt idx="2351">
                        <c:v>9.2478319999999398E-4</c:v>
                      </c:pt>
                      <c:pt idx="2352">
                        <c:v>9.2296879999999326E-4</c:v>
                      </c:pt>
                      <c:pt idx="2353">
                        <c:v>9.2353879999999312E-4</c:v>
                      </c:pt>
                      <c:pt idx="2354">
                        <c:v>9.2521099999999697E-4</c:v>
                      </c:pt>
                      <c:pt idx="2355">
                        <c:v>9.2315879999999321E-4</c:v>
                      </c:pt>
                      <c:pt idx="2356">
                        <c:v>9.2388099999999706E-4</c:v>
                      </c:pt>
                      <c:pt idx="2357">
                        <c:v>9.2506319999999384E-4</c:v>
                      </c:pt>
                      <c:pt idx="2358">
                        <c:v>9.2172879999999325E-4</c:v>
                      </c:pt>
                      <c:pt idx="2359">
                        <c:v>9.2468319999999393E-4</c:v>
                      </c:pt>
                      <c:pt idx="2360">
                        <c:v>9.294997999999984E-4</c:v>
                      </c:pt>
                      <c:pt idx="2361">
                        <c:v>9.3016979999999854E-4</c:v>
                      </c:pt>
                      <c:pt idx="2362">
                        <c:v>9.2759539999999084E-4</c:v>
                      </c:pt>
                      <c:pt idx="2363">
                        <c:v>9.25880999999997E-4</c:v>
                      </c:pt>
                      <c:pt idx="2364">
                        <c:v>9.2082219999999558E-4</c:v>
                      </c:pt>
                      <c:pt idx="2365">
                        <c:v>9.1577339999999411E-4</c:v>
                      </c:pt>
                      <c:pt idx="2366">
                        <c:v>9.1348899999999346E-4</c:v>
                      </c:pt>
                      <c:pt idx="2367">
                        <c:v>9.1396899999999343E-4</c:v>
                      </c:pt>
                      <c:pt idx="2368">
                        <c:v>9.1673339999999415E-4</c:v>
                      </c:pt>
                      <c:pt idx="2369">
                        <c:v>9.1949779999999487E-4</c:v>
                      </c:pt>
                      <c:pt idx="2370">
                        <c:v>9.208799999999987E-4</c:v>
                      </c:pt>
                      <c:pt idx="2371">
                        <c:v>9.222621999999956E-4</c:v>
                      </c:pt>
                      <c:pt idx="2372">
                        <c:v>9.222621999999956E-4</c:v>
                      </c:pt>
                      <c:pt idx="2373">
                        <c:v>9.222621999999956E-4</c:v>
                      </c:pt>
                      <c:pt idx="2374">
                        <c:v>9.1968779999999483E-4</c:v>
                      </c:pt>
                      <c:pt idx="2375">
                        <c:v>9.1491899999999343E-4</c:v>
                      </c:pt>
                      <c:pt idx="2376">
                        <c:v>9.1439679999999652E-4</c:v>
                      </c:pt>
                      <c:pt idx="2377">
                        <c:v>9.1387459999999268E-4</c:v>
                      </c:pt>
                      <c:pt idx="2378">
                        <c:v>9.119601999999919E-4</c:v>
                      </c:pt>
                      <c:pt idx="2379">
                        <c:v>9.1401239999999587E-4</c:v>
                      </c:pt>
                      <c:pt idx="2380">
                        <c:v>9.1549459999999271E-4</c:v>
                      </c:pt>
                      <c:pt idx="2381">
                        <c:v>9.1411239999999582E-4</c:v>
                      </c:pt>
                      <c:pt idx="2382">
                        <c:v>9.1301019999999195E-4</c:v>
                      </c:pt>
                      <c:pt idx="2383">
                        <c:v>9.159223999999958E-4</c:v>
                      </c:pt>
                      <c:pt idx="2384">
                        <c:v>9.2068679999999657E-4</c:v>
                      </c:pt>
                      <c:pt idx="2385">
                        <c:v>9.2555119999999024E-4</c:v>
                      </c:pt>
                      <c:pt idx="2386">
                        <c:v>9.2635899999999336E-4</c:v>
                      </c:pt>
                      <c:pt idx="2387">
                        <c:v>9.3279559999999103E-4</c:v>
                      </c:pt>
                      <c:pt idx="2388">
                        <c:v>9.3055899999999335E-4</c:v>
                      </c:pt>
                      <c:pt idx="2389">
                        <c:v>9.2822239999999583E-4</c:v>
                      </c:pt>
                      <c:pt idx="2390">
                        <c:v>9.2717799999999509E-4</c:v>
                      </c:pt>
                      <c:pt idx="2391">
                        <c:v>9.3165239999999584E-4</c:v>
                      </c:pt>
                      <c:pt idx="2392">
                        <c:v>9.3218019999999195E-4</c:v>
                      </c:pt>
                      <c:pt idx="2393">
                        <c:v>9.3647459999999269E-4</c:v>
                      </c:pt>
                      <c:pt idx="2394">
                        <c:v>9.4094899999999345E-4</c:v>
                      </c:pt>
                      <c:pt idx="2395">
                        <c:v>9.4405119999999032E-4</c:v>
                      </c:pt>
                      <c:pt idx="2396">
                        <c:v>9.4715339999999412E-4</c:v>
                      </c:pt>
                      <c:pt idx="2397">
                        <c:v>9.4552899999999335E-4</c:v>
                      </c:pt>
                      <c:pt idx="2398">
                        <c:v>9.4381459999999268E-4</c:v>
                      </c:pt>
                      <c:pt idx="2399">
                        <c:v>9.4014799999999504E-4</c:v>
                      </c:pt>
                      <c:pt idx="2400">
                        <c:v>9.3647139999999051E-4</c:v>
                      </c:pt>
                      <c:pt idx="2401">
                        <c:v>9.3695139999999048E-4</c:v>
                      </c:pt>
                      <c:pt idx="2402">
                        <c:v>9.4095579999999815E-4</c:v>
                      </c:pt>
                      <c:pt idx="2403">
                        <c:v>9.4181579999999825E-4</c:v>
                      </c:pt>
                      <c:pt idx="2404">
                        <c:v>9.4433799999999509E-4</c:v>
                      </c:pt>
                      <c:pt idx="2405">
                        <c:v>9.4687019999999198E-4</c:v>
                      </c:pt>
                      <c:pt idx="2406">
                        <c:v>9.4453359999999435E-4</c:v>
                      </c:pt>
                      <c:pt idx="2407">
                        <c:v>9.4105699999999667E-4</c:v>
                      </c:pt>
                      <c:pt idx="2408">
                        <c:v>9.3924259999999594E-4</c:v>
                      </c:pt>
                      <c:pt idx="2409">
                        <c:v>9.3714819999999536E-4</c:v>
                      </c:pt>
                      <c:pt idx="2410">
                        <c:v>9.3662599999999835E-4</c:v>
                      </c:pt>
                      <c:pt idx="2411">
                        <c:v>9.3790819999999529E-4</c:v>
                      </c:pt>
                      <c:pt idx="2412">
                        <c:v>9.4115259999999609E-4</c:v>
                      </c:pt>
                      <c:pt idx="2413">
                        <c:v>9.4272479999999294E-4</c:v>
                      </c:pt>
                      <c:pt idx="2414">
                        <c:v>9.4577919999999367E-4</c:v>
                      </c:pt>
                      <c:pt idx="2415">
                        <c:v>9.4815359999999432E-4</c:v>
                      </c:pt>
                      <c:pt idx="2416">
                        <c:v>9.4796359999999437E-4</c:v>
                      </c:pt>
                      <c:pt idx="2417">
                        <c:v>9.4592139999999055E-4</c:v>
                      </c:pt>
                      <c:pt idx="2418">
                        <c:v>9.4229699999999667E-4</c:v>
                      </c:pt>
                      <c:pt idx="2419">
                        <c:v>9.3857259999999602E-4</c:v>
                      </c:pt>
                      <c:pt idx="2420">
                        <c:v>9.327637999999945E-4</c:v>
                      </c:pt>
                      <c:pt idx="2421">
                        <c:v>9.2999939999999378E-4</c:v>
                      </c:pt>
                      <c:pt idx="2422">
                        <c:v>9.2928719999999703E-4</c:v>
                      </c:pt>
                      <c:pt idx="2423">
                        <c:v>9.3061719999999694E-4</c:v>
                      </c:pt>
                      <c:pt idx="2424">
                        <c:v>9.3147719999999703E-4</c:v>
                      </c:pt>
                      <c:pt idx="2425">
                        <c:v>9.3629379999999457E-4</c:v>
                      </c:pt>
                      <c:pt idx="2426">
                        <c:v>9.3571379999999454E-4</c:v>
                      </c:pt>
                      <c:pt idx="2427">
                        <c:v>9.3614599999999838E-4</c:v>
                      </c:pt>
                      <c:pt idx="2428">
                        <c:v>9.3738039999999214E-4</c:v>
                      </c:pt>
                      <c:pt idx="2429">
                        <c:v>9.3919479999999287E-4</c:v>
                      </c:pt>
                      <c:pt idx="2430">
                        <c:v>9.4233919999999361E-4</c:v>
                      </c:pt>
                      <c:pt idx="2431">
                        <c:v>9.4810579999999819E-4</c:v>
                      </c:pt>
                      <c:pt idx="2432">
                        <c:v>9.5388239999999577E-4</c:v>
                      </c:pt>
                      <c:pt idx="2433">
                        <c:v>9.5578239999999587E-4</c:v>
                      </c:pt>
                      <c:pt idx="2434">
                        <c:v>9.5750239999999585E-4</c:v>
                      </c:pt>
                      <c:pt idx="2435">
                        <c:v>9.5788239999999576E-4</c:v>
                      </c:pt>
                      <c:pt idx="2436">
                        <c:v>9.5669019999999199E-4</c:v>
                      </c:pt>
                      <c:pt idx="2437">
                        <c:v>9.5302359999999435E-4</c:v>
                      </c:pt>
                      <c:pt idx="2438">
                        <c:v>9.5053919999999359E-4</c:v>
                      </c:pt>
                      <c:pt idx="2439">
                        <c:v>9.4735259999999602E-4</c:v>
                      </c:pt>
                      <c:pt idx="2440">
                        <c:v>9.4582819999999531E-4</c:v>
                      </c:pt>
                      <c:pt idx="2441">
                        <c:v>9.4854039999999222E-4</c:v>
                      </c:pt>
                      <c:pt idx="2442">
                        <c:v>9.5530919999999367E-4</c:v>
                      </c:pt>
                      <c:pt idx="2443">
                        <c:v>9.6188799999999506E-4</c:v>
                      </c:pt>
                      <c:pt idx="2444">
                        <c:v>9.6660459999999265E-4</c:v>
                      </c:pt>
                      <c:pt idx="2445">
                        <c:v>9.6580239999999578E-4</c:v>
                      </c:pt>
                      <c:pt idx="2446">
                        <c:v>9.6065359999999436E-4</c:v>
                      </c:pt>
                      <c:pt idx="2447">
                        <c:v>9.5402259999999598E-4</c:v>
                      </c:pt>
                      <c:pt idx="2448">
                        <c:v>9.464993999999938E-4</c:v>
                      </c:pt>
                      <c:pt idx="2449">
                        <c:v>9.4163059999999234E-4</c:v>
                      </c:pt>
                      <c:pt idx="2450">
                        <c:v>9.4416279999999628E-4</c:v>
                      </c:pt>
                      <c:pt idx="2451">
                        <c:v>9.4754499999999311E-4</c:v>
                      </c:pt>
                      <c:pt idx="2452">
                        <c:v>9.4964499999999311E-4</c:v>
                      </c:pt>
                      <c:pt idx="2453">
                        <c:v>9.5440939999999388E-4</c:v>
                      </c:pt>
                      <c:pt idx="2454">
                        <c:v>9.5650939999999387E-4</c:v>
                      </c:pt>
                      <c:pt idx="2455">
                        <c:v>9.5784939999999383E-4</c:v>
                      </c:pt>
                      <c:pt idx="2456">
                        <c:v>9.5731719999999699E-4</c:v>
                      </c:pt>
                      <c:pt idx="2457">
                        <c:v>9.5245839999999558E-4</c:v>
                      </c:pt>
                      <c:pt idx="2458">
                        <c:v>9.4816959999999414E-4</c:v>
                      </c:pt>
                      <c:pt idx="2459">
                        <c:v>9.4331079999999262E-4</c:v>
                      </c:pt>
                      <c:pt idx="2460">
                        <c:v>9.3864199999999811E-4</c:v>
                      </c:pt>
                      <c:pt idx="2461">
                        <c:v>9.4216639999999193E-4</c:v>
                      </c:pt>
                      <c:pt idx="2462">
                        <c:v>9.4993739999999719E-4</c:v>
                      </c:pt>
                      <c:pt idx="2463">
                        <c:v>9.5693839999999553E-4</c:v>
                      </c:pt>
                      <c:pt idx="2464">
                        <c:v>9.5846839999999545E-4</c:v>
                      </c:pt>
                      <c:pt idx="2465">
                        <c:v>9.6670939999999391E-4</c:v>
                      </c:pt>
                      <c:pt idx="2466">
                        <c:v>9.6775939999999385E-4</c:v>
                      </c:pt>
                      <c:pt idx="2467">
                        <c:v>9.67337199999997E-4</c:v>
                      </c:pt>
                      <c:pt idx="2468">
                        <c:v>9.68287199999997E-4</c:v>
                      </c:pt>
                      <c:pt idx="2469">
                        <c:v>9.7381599999999844E-4</c:v>
                      </c:pt>
                      <c:pt idx="2470">
                        <c:v>9.68287199999997E-4</c:v>
                      </c:pt>
                      <c:pt idx="2471">
                        <c:v>9.6137619999999866E-4</c:v>
                      </c:pt>
                      <c:pt idx="2472">
                        <c:v>9.5584739999999722E-4</c:v>
                      </c:pt>
                      <c:pt idx="2473">
                        <c:v>9.4893639999999195E-4</c:v>
                      </c:pt>
                      <c:pt idx="2474">
                        <c:v>9.4202539999999361E-4</c:v>
                      </c:pt>
                      <c:pt idx="2475">
                        <c:v>9.4202539999999361E-4</c:v>
                      </c:pt>
                      <c:pt idx="2476">
                        <c:v>9.4826639999999191E-4</c:v>
                      </c:pt>
                      <c:pt idx="2477">
                        <c:v>9.5165299999999653E-4</c:v>
                      </c:pt>
                      <c:pt idx="2478">
                        <c:v>9.5918619999999866E-4</c:v>
                      </c:pt>
                      <c:pt idx="2479">
                        <c:v>9.6394499999999318E-4</c:v>
                      </c:pt>
                      <c:pt idx="2480">
                        <c:v>9.7238039999999223E-4</c:v>
                      </c:pt>
                      <c:pt idx="2481">
                        <c:v>9.7457479999999287E-4</c:v>
                      </c:pt>
                      <c:pt idx="2482">
                        <c:v>9.763891999999936E-4</c:v>
                      </c:pt>
                      <c:pt idx="2483">
                        <c:v>9.7791359999999431E-4</c:v>
                      </c:pt>
                      <c:pt idx="2484">
                        <c:v>9.7933799999999497E-4</c:v>
                      </c:pt>
                      <c:pt idx="2485">
                        <c:v>9.7662579999999817E-4</c:v>
                      </c:pt>
                      <c:pt idx="2486">
                        <c:v>9.7500579999999825E-4</c:v>
                      </c:pt>
                      <c:pt idx="2487">
                        <c:v>9.7247359999999431E-4</c:v>
                      </c:pt>
                      <c:pt idx="2488">
                        <c:v>9.695713999999905E-4</c:v>
                      </c:pt>
                      <c:pt idx="2489">
                        <c:v>9.657991999999936E-4</c:v>
                      </c:pt>
                      <c:pt idx="2490">
                        <c:v>9.6369919999999361E-4</c:v>
                      </c:pt>
                      <c:pt idx="2491">
                        <c:v>9.6050699999999673E-4</c:v>
                      </c:pt>
                      <c:pt idx="2492">
                        <c:v>9.5750479999999298E-4</c:v>
                      </c:pt>
                      <c:pt idx="2493">
                        <c:v>9.536003999999922E-4</c:v>
                      </c:pt>
                      <c:pt idx="2494">
                        <c:v>9.5192819999999529E-4</c:v>
                      </c:pt>
                      <c:pt idx="2495">
                        <c:v>9.4544939999999386E-4</c:v>
                      </c:pt>
                      <c:pt idx="2496">
                        <c:v>9.4291719999999696E-4</c:v>
                      </c:pt>
                      <c:pt idx="2497">
                        <c:v>9.3953499999999308E-4</c:v>
                      </c:pt>
                      <c:pt idx="2498">
                        <c:v>9.3977719999999696E-4</c:v>
                      </c:pt>
                      <c:pt idx="2499">
                        <c:v>9.3676499999999305E-4</c:v>
                      </c:pt>
                      <c:pt idx="2500">
                        <c:v>9.4015159999999074E-4</c:v>
                      </c:pt>
                      <c:pt idx="2501">
                        <c:v>9.3977159999999072E-4</c:v>
                      </c:pt>
                      <c:pt idx="2502">
                        <c:v>9.4053159999999076E-4</c:v>
                      </c:pt>
                      <c:pt idx="2503">
                        <c:v>9.4015159999999074E-4</c:v>
                      </c:pt>
                      <c:pt idx="2504">
                        <c:v>9.4210379999999454E-4</c:v>
                      </c:pt>
                      <c:pt idx="2505">
                        <c:v>9.422937999999945E-4</c:v>
                      </c:pt>
                      <c:pt idx="2506">
                        <c:v>9.4111159999999078E-4</c:v>
                      </c:pt>
                      <c:pt idx="2507">
                        <c:v>9.3757719999999702E-4</c:v>
                      </c:pt>
                      <c:pt idx="2508">
                        <c:v>9.3500279999999625E-4</c:v>
                      </c:pt>
                      <c:pt idx="2509">
                        <c:v>9.317683999999955E-4</c:v>
                      </c:pt>
                      <c:pt idx="2510">
                        <c:v>9.2890399999999472E-4</c:v>
                      </c:pt>
                      <c:pt idx="2511">
                        <c:v>9.2999619999999865E-4</c:v>
                      </c:pt>
                      <c:pt idx="2512">
                        <c:v>9.3296059999999244E-4</c:v>
                      </c:pt>
                      <c:pt idx="2513">
                        <c:v>9.3495499999999318E-4</c:v>
                      </c:pt>
                      <c:pt idx="2514">
                        <c:v>9.3724939999999387E-4</c:v>
                      </c:pt>
                      <c:pt idx="2515">
                        <c:v>9.4158599999999838E-4</c:v>
                      </c:pt>
                      <c:pt idx="2516">
                        <c:v>9.4048379999999462E-4</c:v>
                      </c:pt>
                      <c:pt idx="2517">
                        <c:v>9.3838939999999382E-4</c:v>
                      </c:pt>
                      <c:pt idx="2518">
                        <c:v>9.3676499999999305E-4</c:v>
                      </c:pt>
                      <c:pt idx="2519">
                        <c:v>9.3515059999999244E-4</c:v>
                      </c:pt>
                      <c:pt idx="2520">
                        <c:v>9.3433839999999553E-4</c:v>
                      </c:pt>
                      <c:pt idx="2521">
                        <c:v>9.3639059999999245E-4</c:v>
                      </c:pt>
                      <c:pt idx="2522">
                        <c:v>9.3805279999999624E-4</c:v>
                      </c:pt>
                      <c:pt idx="2523">
                        <c:v>9.4110719999999698E-4</c:v>
                      </c:pt>
                      <c:pt idx="2524">
                        <c:v>9.4563379999999461E-4</c:v>
                      </c:pt>
                      <c:pt idx="2525">
                        <c:v>9.4896819999999531E-4</c:v>
                      </c:pt>
                      <c:pt idx="2526">
                        <c:v>9.4935819999999527E-4</c:v>
                      </c:pt>
                      <c:pt idx="2527">
                        <c:v>9.5269259999999608E-4</c:v>
                      </c:pt>
                      <c:pt idx="2528">
                        <c:v>9.5493479999999285E-4</c:v>
                      </c:pt>
                      <c:pt idx="2529">
                        <c:v>9.4849379999999454E-4</c:v>
                      </c:pt>
                      <c:pt idx="2530">
                        <c:v>9.4849379999999454E-4</c:v>
                      </c:pt>
                      <c:pt idx="2531">
                        <c:v>9.5588479999999284E-4</c:v>
                      </c:pt>
                      <c:pt idx="2532">
                        <c:v>9.5940919999999361E-4</c:v>
                      </c:pt>
                      <c:pt idx="2533">
                        <c:v>9.5211819999999536E-4</c:v>
                      </c:pt>
                      <c:pt idx="2534">
                        <c:v>9.514959999999984E-4</c:v>
                      </c:pt>
                      <c:pt idx="2535">
                        <c:v>9.4554499999999317E-4</c:v>
                      </c:pt>
                      <c:pt idx="2536">
                        <c:v>9.3773179999999097E-4</c:v>
                      </c:pt>
                      <c:pt idx="2537">
                        <c:v>9.2529199999999813E-4</c:v>
                      </c:pt>
                      <c:pt idx="2538">
                        <c:v>9.2909639999999192E-4</c:v>
                      </c:pt>
                      <c:pt idx="2539">
                        <c:v>9.322507999999926E-4</c:v>
                      </c:pt>
                      <c:pt idx="2540">
                        <c:v>9.3349079999999261E-4</c:v>
                      </c:pt>
                      <c:pt idx="2541">
                        <c:v>9.3372859999999575E-4</c:v>
                      </c:pt>
                      <c:pt idx="2542">
                        <c:v>9.3949519999999339E-4</c:v>
                      </c:pt>
                      <c:pt idx="2543">
                        <c:v>9.3835079999999259E-4</c:v>
                      </c:pt>
                      <c:pt idx="2544">
                        <c:v>9.3858859999999573E-4</c:v>
                      </c:pt>
                      <c:pt idx="2545">
                        <c:v>9.4192299999999642E-4</c:v>
                      </c:pt>
                      <c:pt idx="2546">
                        <c:v>9.4506739999999716E-4</c:v>
                      </c:pt>
                      <c:pt idx="2547">
                        <c:v>9.4683959999999402E-4</c:v>
                      </c:pt>
                      <c:pt idx="2548">
                        <c:v>9.4692959999999413E-4</c:v>
                      </c:pt>
                      <c:pt idx="2549">
                        <c:v>9.46549599999994E-4</c:v>
                      </c:pt>
                      <c:pt idx="2550">
                        <c:v>9.4616959999999409E-4</c:v>
                      </c:pt>
                      <c:pt idx="2551">
                        <c:v>9.469817999999909E-4</c:v>
                      </c:pt>
                      <c:pt idx="2552">
                        <c:v>9.4549959999999406E-4</c:v>
                      </c:pt>
                      <c:pt idx="2553">
                        <c:v>9.4631179999999098E-4</c:v>
                      </c:pt>
                      <c:pt idx="2554">
                        <c:v>9.4817399999999477E-4</c:v>
                      </c:pt>
                      <c:pt idx="2555">
                        <c:v>9.5021619999999859E-4</c:v>
                      </c:pt>
                      <c:pt idx="2556">
                        <c:v>9.4893399999999481E-4</c:v>
                      </c:pt>
                      <c:pt idx="2557">
                        <c:v>9.510283999999955E-4</c:v>
                      </c:pt>
                      <c:pt idx="2558">
                        <c:v>9.5232059999999239E-4</c:v>
                      </c:pt>
                      <c:pt idx="2559">
                        <c:v>9.5284279999999623E-4</c:v>
                      </c:pt>
                      <c:pt idx="2560">
                        <c:v>9.5326499999999308E-4</c:v>
                      </c:pt>
                      <c:pt idx="2561">
                        <c:v>9.5564939999999389E-4</c:v>
                      </c:pt>
                      <c:pt idx="2562">
                        <c:v>9.5694159999999077E-4</c:v>
                      </c:pt>
                      <c:pt idx="2563">
                        <c:v>9.5694159999999077E-4</c:v>
                      </c:pt>
                      <c:pt idx="2564">
                        <c:v>9.5703159999999078E-4</c:v>
                      </c:pt>
                      <c:pt idx="2565">
                        <c:v>9.5722159999999073E-4</c:v>
                      </c:pt>
                      <c:pt idx="2566">
                        <c:v>9.560293999999938E-4</c:v>
                      </c:pt>
                      <c:pt idx="2567">
                        <c:v>9.5483719999999697E-4</c:v>
                      </c:pt>
                      <c:pt idx="2568">
                        <c:v>9.5355499999999309E-4</c:v>
                      </c:pt>
                      <c:pt idx="2569">
                        <c:v>9.5079059999999237E-4</c:v>
                      </c:pt>
                      <c:pt idx="2570">
                        <c:v>9.4940839999999548E-4</c:v>
                      </c:pt>
                      <c:pt idx="2571">
                        <c:v>9.4940839999999548E-4</c:v>
                      </c:pt>
                      <c:pt idx="2572">
                        <c:v>9.4654399999999481E-4</c:v>
                      </c:pt>
                      <c:pt idx="2573">
                        <c:v>9.4535179999999104E-4</c:v>
                      </c:pt>
                      <c:pt idx="2574">
                        <c:v>9.4555179999999094E-4</c:v>
                      </c:pt>
                      <c:pt idx="2575">
                        <c:v>9.4473959999999413E-4</c:v>
                      </c:pt>
                      <c:pt idx="2576">
                        <c:v>9.4411739999999717E-4</c:v>
                      </c:pt>
                      <c:pt idx="2577">
                        <c:v>9.4545739999999713E-4</c:v>
                      </c:pt>
                      <c:pt idx="2578">
                        <c:v>9.474095999999941E-4</c:v>
                      </c:pt>
                      <c:pt idx="2579">
                        <c:v>9.4659739999999719E-4</c:v>
                      </c:pt>
                      <c:pt idx="2580">
                        <c:v>9.4678739999999725E-4</c:v>
                      </c:pt>
                      <c:pt idx="2581">
                        <c:v>9.4659739999999719E-4</c:v>
                      </c:pt>
                      <c:pt idx="2582">
                        <c:v>9.4592739999999715E-4</c:v>
                      </c:pt>
                      <c:pt idx="2583">
                        <c:v>9.479317999999909E-4</c:v>
                      </c:pt>
                      <c:pt idx="2584">
                        <c:v>9.4993619999999862E-4</c:v>
                      </c:pt>
                      <c:pt idx="2585">
                        <c:v>9.5193059999999243E-4</c:v>
                      </c:pt>
                      <c:pt idx="2586">
                        <c:v>9.5412499999999317E-4</c:v>
                      </c:pt>
                      <c:pt idx="2587">
                        <c:v>9.5512719999999698E-4</c:v>
                      </c:pt>
                      <c:pt idx="2588">
                        <c:v>9.55507199999997E-4</c:v>
                      </c:pt>
                      <c:pt idx="2589">
                        <c:v>9.5588719999999692E-4</c:v>
                      </c:pt>
                      <c:pt idx="2590">
                        <c:v>9.5903159999999083E-4</c:v>
                      </c:pt>
                      <c:pt idx="2591">
                        <c:v>9.6189599999999833E-4</c:v>
                      </c:pt>
                      <c:pt idx="2592">
                        <c:v>9.6241819999999534E-4</c:v>
                      </c:pt>
                      <c:pt idx="2593">
                        <c:v>9.5998599999999839E-4</c:v>
                      </c:pt>
                      <c:pt idx="2594">
                        <c:v>9.5912599999999841E-4</c:v>
                      </c:pt>
                      <c:pt idx="2595">
                        <c:v>9.555115999999907E-4</c:v>
                      </c:pt>
                      <c:pt idx="2596">
                        <c:v>9.5216719999999689E-4</c:v>
                      </c:pt>
                      <c:pt idx="2597">
                        <c:v>9.5107499999999307E-4</c:v>
                      </c:pt>
                      <c:pt idx="2598">
                        <c:v>9.5412939999999381E-4</c:v>
                      </c:pt>
                      <c:pt idx="2599">
                        <c:v>9.555115999999907E-4</c:v>
                      </c:pt>
                      <c:pt idx="2600">
                        <c:v>9.571737999999946E-4</c:v>
                      </c:pt>
                      <c:pt idx="2601">
                        <c:v>9.583237999999946E-4</c:v>
                      </c:pt>
                      <c:pt idx="2602">
                        <c:v>9.5937379999999454E-4</c:v>
                      </c:pt>
                      <c:pt idx="2603">
                        <c:v>9.5932159999999073E-4</c:v>
                      </c:pt>
                      <c:pt idx="2604">
                        <c:v>9.5660499999999319E-4</c:v>
                      </c:pt>
                      <c:pt idx="2605">
                        <c:v>9.5489059999999241E-4</c:v>
                      </c:pt>
                      <c:pt idx="2606">
                        <c:v>9.5231619999999869E-4</c:v>
                      </c:pt>
                      <c:pt idx="2607">
                        <c:v>9.483595999999941E-4</c:v>
                      </c:pt>
                      <c:pt idx="2608">
                        <c:v>9.426407999999927E-4</c:v>
                      </c:pt>
                      <c:pt idx="2609">
                        <c:v>9.3958639999999196E-4</c:v>
                      </c:pt>
                      <c:pt idx="2610">
                        <c:v>9.3673199999999806E-4</c:v>
                      </c:pt>
                      <c:pt idx="2611">
                        <c:v>9.3524979999999429E-4</c:v>
                      </c:pt>
                      <c:pt idx="2612">
                        <c:v>9.3377759999999045E-4</c:v>
                      </c:pt>
                      <c:pt idx="2613">
                        <c:v>9.3663199999999812E-4</c:v>
                      </c:pt>
                      <c:pt idx="2614">
                        <c:v>9.3958639999999196E-4</c:v>
                      </c:pt>
                      <c:pt idx="2615">
                        <c:v>9.4559519999999338E-4</c:v>
                      </c:pt>
                      <c:pt idx="2616">
                        <c:v>9.50031799999991E-4</c:v>
                      </c:pt>
                      <c:pt idx="2617">
                        <c:v>9.5464839999999558E-4</c:v>
                      </c:pt>
                      <c:pt idx="2618">
                        <c:v>9.5384619999999861E-4</c:v>
                      </c:pt>
                      <c:pt idx="2619">
                        <c:v>9.5165179999999092E-4</c:v>
                      </c:pt>
                      <c:pt idx="2620">
                        <c:v>9.4807519999999339E-4</c:v>
                      </c:pt>
                      <c:pt idx="2621">
                        <c:v>9.4330639999999199E-4</c:v>
                      </c:pt>
                      <c:pt idx="2622">
                        <c:v>9.3954979999999423E-4</c:v>
                      </c:pt>
                      <c:pt idx="2623">
                        <c:v>9.3944979999999428E-4</c:v>
                      </c:pt>
                      <c:pt idx="2624">
                        <c:v>9.3963979999999434E-4</c:v>
                      </c:pt>
                      <c:pt idx="2625">
                        <c:v>9.3915979999999438E-4</c:v>
                      </c:pt>
                      <c:pt idx="2626">
                        <c:v>9.4383859999999566E-4</c:v>
                      </c:pt>
                      <c:pt idx="2627">
                        <c:v>9.4455079999999263E-4</c:v>
                      </c:pt>
                      <c:pt idx="2628">
                        <c:v>9.4555299999999644E-4</c:v>
                      </c:pt>
                      <c:pt idx="2629">
                        <c:v>9.4421299999999648E-4</c:v>
                      </c:pt>
                      <c:pt idx="2630">
                        <c:v>9.4316299999999643E-4</c:v>
                      </c:pt>
                      <c:pt idx="2631">
                        <c:v>9.3658419999999504E-4</c:v>
                      </c:pt>
                      <c:pt idx="2632">
                        <c:v>9.355341999999951E-4</c:v>
                      </c:pt>
                      <c:pt idx="2633">
                        <c:v>9.3229979999999435E-4</c:v>
                      </c:pt>
                      <c:pt idx="2634">
                        <c:v>9.2972539999999358E-4</c:v>
                      </c:pt>
                      <c:pt idx="2635">
                        <c:v>9.284331999999967E-4</c:v>
                      </c:pt>
                      <c:pt idx="2636">
                        <c:v>9.3067539999999358E-4</c:v>
                      </c:pt>
                      <c:pt idx="2637">
                        <c:v>9.3115539999999355E-4</c:v>
                      </c:pt>
                      <c:pt idx="2638">
                        <c:v>9.3243759999999049E-4</c:v>
                      </c:pt>
                      <c:pt idx="2639">
                        <c:v>9.3601419999999507E-4</c:v>
                      </c:pt>
                      <c:pt idx="2640">
                        <c:v>9.3730639999999184E-4</c:v>
                      </c:pt>
                      <c:pt idx="2641">
                        <c:v>9.3682639999999187E-4</c:v>
                      </c:pt>
                      <c:pt idx="2642">
                        <c:v>9.3672639999999193E-4</c:v>
                      </c:pt>
                      <c:pt idx="2643">
                        <c:v>9.3940079999999264E-4</c:v>
                      </c:pt>
                      <c:pt idx="2644">
                        <c:v>9.3711639999999189E-4</c:v>
                      </c:pt>
                      <c:pt idx="2645">
                        <c:v>9.3944859999999571E-4</c:v>
                      </c:pt>
                      <c:pt idx="2646">
                        <c:v>9.4454519999999332E-4</c:v>
                      </c:pt>
                      <c:pt idx="2647">
                        <c:v>9.468873999999972E-4</c:v>
                      </c:pt>
                      <c:pt idx="2648">
                        <c:v>9.4693519999999333E-4</c:v>
                      </c:pt>
                      <c:pt idx="2649">
                        <c:v>9.5055959999999404E-4</c:v>
                      </c:pt>
                      <c:pt idx="2650">
                        <c:v>9.5093959999999406E-4</c:v>
                      </c:pt>
                      <c:pt idx="2651">
                        <c:v>9.4717299999999647E-4</c:v>
                      </c:pt>
                      <c:pt idx="2652">
                        <c:v>9.4478859999999566E-4</c:v>
                      </c:pt>
                      <c:pt idx="2653">
                        <c:v>9.4330639999999199E-4</c:v>
                      </c:pt>
                      <c:pt idx="2654">
                        <c:v>9.3954979999999423E-4</c:v>
                      </c:pt>
                      <c:pt idx="2655">
                        <c:v>9.3687539999999362E-4</c:v>
                      </c:pt>
                      <c:pt idx="2656">
                        <c:v>9.3568319999999669E-4</c:v>
                      </c:pt>
                      <c:pt idx="2657">
                        <c:v>9.3578319999999674E-4</c:v>
                      </c:pt>
                      <c:pt idx="2658">
                        <c:v>9.3449099999999281E-4</c:v>
                      </c:pt>
                      <c:pt idx="2659">
                        <c:v>9.3468099999999288E-4</c:v>
                      </c:pt>
                      <c:pt idx="2660">
                        <c:v>9.3683319999999669E-4</c:v>
                      </c:pt>
                      <c:pt idx="2661">
                        <c:v>9.419297999999943E-4</c:v>
                      </c:pt>
                      <c:pt idx="2662">
                        <c:v>9.4731639999999192E-4</c:v>
                      </c:pt>
                      <c:pt idx="2663">
                        <c:v>9.5270299999999648E-4</c:v>
                      </c:pt>
                      <c:pt idx="2664">
                        <c:v>9.5798959999999415E-4</c:v>
                      </c:pt>
                      <c:pt idx="2665">
                        <c:v>9.6123399999999484E-4</c:v>
                      </c:pt>
                      <c:pt idx="2666">
                        <c:v>9.6023179999999092E-4</c:v>
                      </c:pt>
                      <c:pt idx="2667">
                        <c:v>9.5627519999999337E-4</c:v>
                      </c:pt>
                      <c:pt idx="2668">
                        <c:v>9.5370079999999261E-4</c:v>
                      </c:pt>
                      <c:pt idx="2669">
                        <c:v>9.5013419999999502E-4</c:v>
                      </c:pt>
                      <c:pt idx="2670">
                        <c:v>9.4655759999999044E-4</c:v>
                      </c:pt>
                      <c:pt idx="2671">
                        <c:v>9.463153999999935E-4</c:v>
                      </c:pt>
                      <c:pt idx="2672">
                        <c:v>9.4612539999999355E-4</c:v>
                      </c:pt>
                      <c:pt idx="2673">
                        <c:v>9.476075999999905E-4</c:v>
                      </c:pt>
                      <c:pt idx="2674">
                        <c:v>9.5127419999999508E-4</c:v>
                      </c:pt>
                      <c:pt idx="2675">
                        <c:v>9.5374859999999579E-4</c:v>
                      </c:pt>
                      <c:pt idx="2676">
                        <c:v>9.5269859999999574E-4</c:v>
                      </c:pt>
                      <c:pt idx="2677">
                        <c:v>9.5575299999999647E-4</c:v>
                      </c:pt>
                      <c:pt idx="2678">
                        <c:v>9.5437079999999264E-4</c:v>
                      </c:pt>
                      <c:pt idx="2679">
                        <c:v>9.50704199999995E-4</c:v>
                      </c:pt>
                      <c:pt idx="2680">
                        <c:v>9.4584539999999359E-4</c:v>
                      </c:pt>
                      <c:pt idx="2681">
                        <c:v>9.4264879999999597E-4</c:v>
                      </c:pt>
                      <c:pt idx="2682">
                        <c:v>9.3706779999999071E-4</c:v>
                      </c:pt>
                      <c:pt idx="2683">
                        <c:v>9.3554339999999694E-4</c:v>
                      </c:pt>
                      <c:pt idx="2684">
                        <c:v>9.3483119999999303E-4</c:v>
                      </c:pt>
                      <c:pt idx="2685">
                        <c:v>9.3669339999999683E-4</c:v>
                      </c:pt>
                      <c:pt idx="2686">
                        <c:v>9.3835559999999379E-4</c:v>
                      </c:pt>
                      <c:pt idx="2687">
                        <c:v>9.3964779999999068E-4</c:v>
                      </c:pt>
                      <c:pt idx="2688">
                        <c:v>9.3973779999999068E-4</c:v>
                      </c:pt>
                      <c:pt idx="2689">
                        <c:v>9.4059779999999067E-4</c:v>
                      </c:pt>
                      <c:pt idx="2690">
                        <c:v>9.3988559999999381E-4</c:v>
                      </c:pt>
                      <c:pt idx="2691">
                        <c:v>9.4083559999999381E-4</c:v>
                      </c:pt>
                      <c:pt idx="2692">
                        <c:v>9.3764899999999613E-4</c:v>
                      </c:pt>
                      <c:pt idx="2693">
                        <c:v>9.3436239999999861E-4</c:v>
                      </c:pt>
                      <c:pt idx="2694">
                        <c:v>9.3216799999999093E-4</c:v>
                      </c:pt>
                      <c:pt idx="2695">
                        <c:v>9.2997359999999712E-4</c:v>
                      </c:pt>
                      <c:pt idx="2696">
                        <c:v>9.3569239999999852E-4</c:v>
                      </c:pt>
                      <c:pt idx="2697">
                        <c:v>9.4417559999999381E-4</c:v>
                      </c:pt>
                      <c:pt idx="2698">
                        <c:v>9.4712999999999449E-4</c:v>
                      </c:pt>
                      <c:pt idx="2699">
                        <c:v>9.512765999999921E-4</c:v>
                      </c:pt>
                      <c:pt idx="2700">
                        <c:v>9.5395099999999282E-4</c:v>
                      </c:pt>
                      <c:pt idx="2701">
                        <c:v>9.4970439999999526E-4</c:v>
                      </c:pt>
                      <c:pt idx="2702">
                        <c:v>9.4408559999999381E-4</c:v>
                      </c:pt>
                      <c:pt idx="2703">
                        <c:v>9.4122119999999303E-4</c:v>
                      </c:pt>
                      <c:pt idx="2704">
                        <c:v>9.4040899999999622E-4</c:v>
                      </c:pt>
                      <c:pt idx="2705">
                        <c:v>9.3831459999999542E-4</c:v>
                      </c:pt>
                      <c:pt idx="2706">
                        <c:v>9.3760239999999856E-4</c:v>
                      </c:pt>
                      <c:pt idx="2707">
                        <c:v>9.3660019999999475E-4</c:v>
                      </c:pt>
                      <c:pt idx="2708">
                        <c:v>9.3412579999999404E-4</c:v>
                      </c:pt>
                      <c:pt idx="2709">
                        <c:v>9.3088139999999335E-4</c:v>
                      </c:pt>
                      <c:pt idx="2710">
                        <c:v>9.2625479999999566E-4</c:v>
                      </c:pt>
                      <c:pt idx="2711">
                        <c:v>9.2311039999999492E-4</c:v>
                      </c:pt>
                      <c:pt idx="2712">
                        <c:v>9.2163819999999813E-4</c:v>
                      </c:pt>
                      <c:pt idx="2713">
                        <c:v>9.2440259999999191E-4</c:v>
                      </c:pt>
                      <c:pt idx="2714">
                        <c:v>9.3012139999999331E-4</c:v>
                      </c:pt>
                      <c:pt idx="2715">
                        <c:v>9.3502799999999097E-4</c:v>
                      </c:pt>
                      <c:pt idx="2716">
                        <c:v>9.4188679999999232E-4</c:v>
                      </c:pt>
                      <c:pt idx="2717">
                        <c:v>9.4322679999999238E-4</c:v>
                      </c:pt>
                      <c:pt idx="2718">
                        <c:v>9.4356459999999547E-4</c:v>
                      </c:pt>
                      <c:pt idx="2719">
                        <c:v>9.438023999999985E-4</c:v>
                      </c:pt>
                      <c:pt idx="2720">
                        <c:v>9.4208799999999089E-4</c:v>
                      </c:pt>
                      <c:pt idx="2721">
                        <c:v>9.4155579999999394E-4</c:v>
                      </c:pt>
                      <c:pt idx="2722">
                        <c:v>9.4341799999999091E-4</c:v>
                      </c:pt>
                      <c:pt idx="2723">
                        <c:v>9.4360799999999097E-4</c:v>
                      </c:pt>
                      <c:pt idx="2724">
                        <c:v>9.4537019999999471E-4</c:v>
                      </c:pt>
                      <c:pt idx="2725">
                        <c:v>9.4832459999999539E-4</c:v>
                      </c:pt>
                      <c:pt idx="2726">
                        <c:v>9.4932679999999237E-4</c:v>
                      </c:pt>
                      <c:pt idx="2727">
                        <c:v>9.4666239999999864E-4</c:v>
                      </c:pt>
                      <c:pt idx="2728">
                        <c:v>9.4518019999999476E-4</c:v>
                      </c:pt>
                      <c:pt idx="2729">
                        <c:v>9.4313799999999094E-4</c:v>
                      </c:pt>
                      <c:pt idx="2730">
                        <c:v>9.3822139999999335E-4</c:v>
                      </c:pt>
                      <c:pt idx="2731">
                        <c:v>9.3617919999999647E-4</c:v>
                      </c:pt>
                      <c:pt idx="2732">
                        <c:v>9.3946579999999399E-4</c:v>
                      </c:pt>
                      <c:pt idx="2733">
                        <c:v>9.4146019999999473E-4</c:v>
                      </c:pt>
                      <c:pt idx="2734">
                        <c:v>9.4384459999999554E-4</c:v>
                      </c:pt>
                      <c:pt idx="2735">
                        <c:v>9.4613899999999623E-4</c:v>
                      </c:pt>
                      <c:pt idx="2736">
                        <c:v>9.4565899999999616E-4</c:v>
                      </c:pt>
                      <c:pt idx="2737">
                        <c:v>9.4298459999999544E-4</c:v>
                      </c:pt>
                      <c:pt idx="2738">
                        <c:v>9.414123999999986E-4</c:v>
                      </c:pt>
                      <c:pt idx="2739">
                        <c:v>9.4032019999999478E-4</c:v>
                      </c:pt>
                      <c:pt idx="2740">
                        <c:v>9.4375459999999542E-4</c:v>
                      </c:pt>
                      <c:pt idx="2741">
                        <c:v>9.4689899999999617E-4</c:v>
                      </c:pt>
                      <c:pt idx="2742">
                        <c:v>9.5085559999999372E-4</c:v>
                      </c:pt>
                      <c:pt idx="2743">
                        <c:v>9.5104559999999378E-4</c:v>
                      </c:pt>
                      <c:pt idx="2744">
                        <c:v>9.535199999999946E-4</c:v>
                      </c:pt>
                      <c:pt idx="2745">
                        <c:v>9.518577999999907E-4</c:v>
                      </c:pt>
                      <c:pt idx="2746">
                        <c:v>9.504755999999938E-4</c:v>
                      </c:pt>
                      <c:pt idx="2747">
                        <c:v>9.4956339999999694E-4</c:v>
                      </c:pt>
                      <c:pt idx="2748">
                        <c:v>9.5004339999999691E-4</c:v>
                      </c:pt>
                      <c:pt idx="2749">
                        <c:v>9.4923119999999305E-4</c:v>
                      </c:pt>
                      <c:pt idx="2750">
                        <c:v>9.4841899999999614E-4</c:v>
                      </c:pt>
                      <c:pt idx="2751">
                        <c:v>9.4761679999999233E-4</c:v>
                      </c:pt>
                      <c:pt idx="2752">
                        <c:v>9.4780679999999229E-4</c:v>
                      </c:pt>
                      <c:pt idx="2753">
                        <c:v>9.4651459999999551E-4</c:v>
                      </c:pt>
                      <c:pt idx="2754">
                        <c:v>9.4713679999999236E-4</c:v>
                      </c:pt>
                      <c:pt idx="2755">
                        <c:v>9.4914119999999305E-4</c:v>
                      </c:pt>
                      <c:pt idx="2756">
                        <c:v>9.4809119999999299E-4</c:v>
                      </c:pt>
                      <c:pt idx="2757">
                        <c:v>9.4823339999999692E-4</c:v>
                      </c:pt>
                      <c:pt idx="2758">
                        <c:v>9.4837559999999381E-4</c:v>
                      </c:pt>
                      <c:pt idx="2759">
                        <c:v>9.4513119999999301E-4</c:v>
                      </c:pt>
                      <c:pt idx="2760">
                        <c:v>9.4208679999999243E-4</c:v>
                      </c:pt>
                      <c:pt idx="2761">
                        <c:v>9.4070459999999554E-4</c:v>
                      </c:pt>
                      <c:pt idx="2762">
                        <c:v>9.396023999999985E-4</c:v>
                      </c:pt>
                      <c:pt idx="2763">
                        <c:v>9.3712799999999086E-4</c:v>
                      </c:pt>
                      <c:pt idx="2764">
                        <c:v>9.3807799999999085E-4</c:v>
                      </c:pt>
                      <c:pt idx="2765">
                        <c:v>9.3883799999999089E-4</c:v>
                      </c:pt>
                      <c:pt idx="2766">
                        <c:v>9.3684359999999709E-4</c:v>
                      </c:pt>
                      <c:pt idx="2767">
                        <c:v>9.3750359999999707E-4</c:v>
                      </c:pt>
                      <c:pt idx="2768">
                        <c:v>9.3817359999999711E-4</c:v>
                      </c:pt>
                      <c:pt idx="2769">
                        <c:v>9.3107259999999188E-4</c:v>
                      </c:pt>
                      <c:pt idx="2770">
                        <c:v>9.2258939999999658E-4</c:v>
                      </c:pt>
                      <c:pt idx="2771">
                        <c:v>9.2220939999999667E-4</c:v>
                      </c:pt>
                      <c:pt idx="2772">
                        <c:v>9.1996719999999275E-4</c:v>
                      </c:pt>
                      <c:pt idx="2773">
                        <c:v>9.1910719999999287E-4</c:v>
                      </c:pt>
                      <c:pt idx="2774">
                        <c:v>9.2368599999999431E-4</c:v>
                      </c:pt>
                      <c:pt idx="2775">
                        <c:v>9.2944699999999254E-4</c:v>
                      </c:pt>
                      <c:pt idx="2776">
                        <c:v>9.3126139999999327E-4</c:v>
                      </c:pt>
                      <c:pt idx="2777">
                        <c:v>9.3069139999999329E-4</c:v>
                      </c:pt>
                      <c:pt idx="2778">
                        <c:v>9.354601999999948E-4</c:v>
                      </c:pt>
                      <c:pt idx="2779">
                        <c:v>9.4122119999999303E-4</c:v>
                      </c:pt>
                      <c:pt idx="2780">
                        <c:v>9.452299999999945E-4</c:v>
                      </c:pt>
                      <c:pt idx="2781">
                        <c:v>9.478465999999922E-4</c:v>
                      </c:pt>
                      <c:pt idx="2782">
                        <c:v>9.5213539999999364E-4</c:v>
                      </c:pt>
                      <c:pt idx="2783">
                        <c:v>9.481309999999929E-4</c:v>
                      </c:pt>
                      <c:pt idx="2784">
                        <c:v>9.4617879999999593E-4</c:v>
                      </c:pt>
                      <c:pt idx="2785">
                        <c:v>9.4374659999999215E-4</c:v>
                      </c:pt>
                      <c:pt idx="2786">
                        <c:v>9.3888219999999837E-4</c:v>
                      </c:pt>
                      <c:pt idx="2787">
                        <c:v>9.3482999999999457E-4</c:v>
                      </c:pt>
                      <c:pt idx="2788">
                        <c:v>9.3926099999999289E-4</c:v>
                      </c:pt>
                      <c:pt idx="2789">
                        <c:v>9.3954539999999359E-4</c:v>
                      </c:pt>
                      <c:pt idx="2790">
                        <c:v>9.4131199999999819E-4</c:v>
                      </c:pt>
                      <c:pt idx="2791">
                        <c:v>9.448307999999927E-4</c:v>
                      </c:pt>
                      <c:pt idx="2792">
                        <c:v>9.4697739999999721E-4</c:v>
                      </c:pt>
                      <c:pt idx="2793">
                        <c:v>9.3868859999999567E-4</c:v>
                      </c:pt>
                      <c:pt idx="2794">
                        <c:v>9.3019979999999424E-4</c:v>
                      </c:pt>
                      <c:pt idx="2795">
                        <c:v>9.2958199999999813E-4</c:v>
                      </c:pt>
                      <c:pt idx="2796">
                        <c:v>9.2914419999999499E-4</c:v>
                      </c:pt>
                      <c:pt idx="2797">
                        <c:v>9.2909639999999192E-4</c:v>
                      </c:pt>
                      <c:pt idx="2798">
                        <c:v>9.3496739999999719E-4</c:v>
                      </c:pt>
                      <c:pt idx="2799">
                        <c:v>9.4001619999999867E-4</c:v>
                      </c:pt>
                      <c:pt idx="2800">
                        <c:v>9.3677179999999104E-4</c:v>
                      </c:pt>
                      <c:pt idx="2801">
                        <c:v>9.3481959999999406E-4</c:v>
                      </c:pt>
                      <c:pt idx="2802">
                        <c:v>9.3238739999999712E-4</c:v>
                      </c:pt>
                      <c:pt idx="2803">
                        <c:v>9.3171739999999719E-4</c:v>
                      </c:pt>
                      <c:pt idx="2804">
                        <c:v>9.2928519999999331E-4</c:v>
                      </c:pt>
                      <c:pt idx="2805">
                        <c:v>9.3099959999999409E-4</c:v>
                      </c:pt>
                      <c:pt idx="2806">
                        <c:v>9.3191179999999095E-4</c:v>
                      </c:pt>
                      <c:pt idx="2807">
                        <c:v>9.2885739999999726E-4</c:v>
                      </c:pt>
                      <c:pt idx="2808">
                        <c:v>9.2552299999999646E-4</c:v>
                      </c:pt>
                      <c:pt idx="2809">
                        <c:v>9.234707999999927E-4</c:v>
                      </c:pt>
                      <c:pt idx="2810">
                        <c:v>9.2204079999999263E-4</c:v>
                      </c:pt>
                      <c:pt idx="2811">
                        <c:v>9.2080079999999262E-4</c:v>
                      </c:pt>
                      <c:pt idx="2812">
                        <c:v>9.2456739999999715E-4</c:v>
                      </c:pt>
                      <c:pt idx="2813">
                        <c:v>9.258495999999941E-4</c:v>
                      </c:pt>
                      <c:pt idx="2814">
                        <c:v>9.2804399999999484E-4</c:v>
                      </c:pt>
                      <c:pt idx="2815">
                        <c:v>9.2961619999999863E-4</c:v>
                      </c:pt>
                      <c:pt idx="2816">
                        <c:v>9.282339999999948E-4</c:v>
                      </c:pt>
                      <c:pt idx="2817">
                        <c:v>9.2628179999999099E-4</c:v>
                      </c:pt>
                      <c:pt idx="2818">
                        <c:v>9.2690399999999478E-4</c:v>
                      </c:pt>
                      <c:pt idx="2819">
                        <c:v>9.2828619999999861E-4</c:v>
                      </c:pt>
                      <c:pt idx="2820">
                        <c:v>9.310505999999924E-4</c:v>
                      </c:pt>
                      <c:pt idx="2821">
                        <c:v>9.3295499999999313E-4</c:v>
                      </c:pt>
                      <c:pt idx="2822">
                        <c:v>9.3485939999999386E-4</c:v>
                      </c:pt>
                      <c:pt idx="2823">
                        <c:v>9.3023279999999617E-4</c:v>
                      </c:pt>
                      <c:pt idx="2824">
                        <c:v>9.2957279999999619E-4</c:v>
                      </c:pt>
                      <c:pt idx="2825">
                        <c:v>9.2762059999999238E-4</c:v>
                      </c:pt>
                      <c:pt idx="2826">
                        <c:v>9.2651839999999546E-4</c:v>
                      </c:pt>
                      <c:pt idx="2827">
                        <c:v>9.2680839999999547E-4</c:v>
                      </c:pt>
                      <c:pt idx="2828">
                        <c:v>9.3033279999999623E-4</c:v>
                      </c:pt>
                      <c:pt idx="2829">
                        <c:v>9.3062279999999624E-4</c:v>
                      </c:pt>
                      <c:pt idx="2830">
                        <c:v>9.3219499999999309E-4</c:v>
                      </c:pt>
                      <c:pt idx="2831">
                        <c:v>9.3100279999999626E-4</c:v>
                      </c:pt>
                      <c:pt idx="2832">
                        <c:v>9.2861839999999556E-4</c:v>
                      </c:pt>
                      <c:pt idx="2833">
                        <c:v>9.267561999999987E-4</c:v>
                      </c:pt>
                      <c:pt idx="2834">
                        <c:v>9.2556399999999483E-4</c:v>
                      </c:pt>
                      <c:pt idx="2835">
                        <c:v>9.2260959999999415E-4</c:v>
                      </c:pt>
                      <c:pt idx="2836">
                        <c:v>9.2103739999999719E-4</c:v>
                      </c:pt>
                      <c:pt idx="2837">
                        <c:v>9.2036739999999716E-4</c:v>
                      </c:pt>
                      <c:pt idx="2838">
                        <c:v>9.1841519999999335E-4</c:v>
                      </c:pt>
                      <c:pt idx="2839">
                        <c:v>9.1755519999999337E-4</c:v>
                      </c:pt>
                      <c:pt idx="2840">
                        <c:v>9.1708519999999334E-4</c:v>
                      </c:pt>
                      <c:pt idx="2841">
                        <c:v>9.179873999999972E-4</c:v>
                      </c:pt>
                      <c:pt idx="2842">
                        <c:v>9.1760739999999718E-4</c:v>
                      </c:pt>
                      <c:pt idx="2843">
                        <c:v>9.1731739999999717E-4</c:v>
                      </c:pt>
                      <c:pt idx="2844">
                        <c:v>9.1674739999999719E-4</c:v>
                      </c:pt>
                      <c:pt idx="2845">
                        <c:v>9.1469519999999333E-4</c:v>
                      </c:pt>
                      <c:pt idx="2846">
                        <c:v>9.1098079999999261E-4</c:v>
                      </c:pt>
                      <c:pt idx="2847">
                        <c:v>9.1050079999999264E-4</c:v>
                      </c:pt>
                      <c:pt idx="2848">
                        <c:v>9.1083299999999653E-4</c:v>
                      </c:pt>
                      <c:pt idx="2849">
                        <c:v>9.1155519999999333E-4</c:v>
                      </c:pt>
                      <c:pt idx="2850">
                        <c:v>9.1373959999999413E-4</c:v>
                      </c:pt>
                      <c:pt idx="2851">
                        <c:v>9.1669399999999481E-4</c:v>
                      </c:pt>
                      <c:pt idx="2852">
                        <c:v>9.1798619999999863E-4</c:v>
                      </c:pt>
                      <c:pt idx="2853">
                        <c:v>9.184661999999986E-4</c:v>
                      </c:pt>
                      <c:pt idx="2854">
                        <c:v>9.1636179999999103E-4</c:v>
                      </c:pt>
                      <c:pt idx="2855">
                        <c:v>9.1583959999999402E-4</c:v>
                      </c:pt>
                      <c:pt idx="2856">
                        <c:v>9.1188299999999647E-4</c:v>
                      </c:pt>
                      <c:pt idx="2857">
                        <c:v>9.0745639999999196E-4</c:v>
                      </c:pt>
                      <c:pt idx="2858">
                        <c:v>9.034997999999943E-4</c:v>
                      </c:pt>
                      <c:pt idx="2859">
                        <c:v>9.0220759999999048E-4</c:v>
                      </c:pt>
                      <c:pt idx="2860">
                        <c:v>9.016375999999905E-4</c:v>
                      </c:pt>
                      <c:pt idx="2861">
                        <c:v>9.0578419999999505E-4</c:v>
                      </c:pt>
                      <c:pt idx="2862">
                        <c:v>9.1050079999999264E-4</c:v>
                      </c:pt>
                      <c:pt idx="2863">
                        <c:v>9.1741179999999098E-4</c:v>
                      </c:pt>
                      <c:pt idx="2864">
                        <c:v>9.2008619999999863E-4</c:v>
                      </c:pt>
                      <c:pt idx="2865">
                        <c:v>9.2184839999999554E-4</c:v>
                      </c:pt>
                      <c:pt idx="2866">
                        <c:v>9.1960619999999866E-4</c:v>
                      </c:pt>
                      <c:pt idx="2867">
                        <c:v>9.2113059999999244E-4</c:v>
                      </c:pt>
                      <c:pt idx="2868">
                        <c:v>9.172261999999987E-4</c:v>
                      </c:pt>
                      <c:pt idx="2869">
                        <c:v>9.1875059999999248E-4</c:v>
                      </c:pt>
                      <c:pt idx="2870">
                        <c:v>9.2036499999999309E-4</c:v>
                      </c:pt>
                      <c:pt idx="2871">
                        <c:v>9.2293939999999386E-4</c:v>
                      </c:pt>
                      <c:pt idx="2872">
                        <c:v>9.2303939999999391E-4</c:v>
                      </c:pt>
                      <c:pt idx="2873">
                        <c:v>9.2589379999999453E-4</c:v>
                      </c:pt>
                      <c:pt idx="2874">
                        <c:v>9.2331939999999388E-4</c:v>
                      </c:pt>
                      <c:pt idx="2875">
                        <c:v>9.2136719999999701E-4</c:v>
                      </c:pt>
                      <c:pt idx="2876">
                        <c:v>9.1746279999999623E-4</c:v>
                      </c:pt>
                      <c:pt idx="2877">
                        <c:v>9.1631279999999623E-4</c:v>
                      </c:pt>
                      <c:pt idx="2878">
                        <c:v>9.1655499999999317E-4</c:v>
                      </c:pt>
                      <c:pt idx="2879">
                        <c:v>9.209337999999945E-4</c:v>
                      </c:pt>
                      <c:pt idx="2880">
                        <c:v>9.2461039999999219E-4</c:v>
                      </c:pt>
                      <c:pt idx="2881">
                        <c:v>9.2665259999999601E-4</c:v>
                      </c:pt>
                      <c:pt idx="2882">
                        <c:v>9.2474819999999527E-4</c:v>
                      </c:pt>
                      <c:pt idx="2883">
                        <c:v>9.2017939999999388E-4</c:v>
                      </c:pt>
                      <c:pt idx="2884">
                        <c:v>9.1569059999999244E-4</c:v>
                      </c:pt>
                      <c:pt idx="2885">
                        <c:v>9.1097959999999405E-4</c:v>
                      </c:pt>
                      <c:pt idx="2886">
                        <c:v>9.1154959999999413E-4</c:v>
                      </c:pt>
                      <c:pt idx="2887">
                        <c:v>9.1192959999999404E-4</c:v>
                      </c:pt>
                      <c:pt idx="2888">
                        <c:v>9.1417179999999103E-4</c:v>
                      </c:pt>
                      <c:pt idx="2889">
                        <c:v>9.1712619999999865E-4</c:v>
                      </c:pt>
                      <c:pt idx="2890">
                        <c:v>9.1755839999999554E-4</c:v>
                      </c:pt>
                      <c:pt idx="2891">
                        <c:v>9.1884059999999238E-4</c:v>
                      </c:pt>
                      <c:pt idx="2892">
                        <c:v>9.1688839999999551E-4</c:v>
                      </c:pt>
                      <c:pt idx="2893">
                        <c:v>9.1435619999999862E-4</c:v>
                      </c:pt>
                      <c:pt idx="2894">
                        <c:v>9.1378619999999864E-4</c:v>
                      </c:pt>
                      <c:pt idx="2895">
                        <c:v>9.1183399999999483E-4</c:v>
                      </c:pt>
                      <c:pt idx="2896">
                        <c:v>9.1250399999999476E-4</c:v>
                      </c:pt>
                      <c:pt idx="2897">
                        <c:v>9.1364399999999482E-4</c:v>
                      </c:pt>
                      <c:pt idx="2898">
                        <c:v>9.1412399999999479E-4</c:v>
                      </c:pt>
                      <c:pt idx="2899">
                        <c:v>9.1479399999999482E-4</c:v>
                      </c:pt>
                      <c:pt idx="2900">
                        <c:v>9.1526399999999485E-4</c:v>
                      </c:pt>
                      <c:pt idx="2901">
                        <c:v>9.1460399999999486E-4</c:v>
                      </c:pt>
                      <c:pt idx="2902">
                        <c:v>9.1412399999999479E-4</c:v>
                      </c:pt>
                      <c:pt idx="2903">
                        <c:v>9.1431399999999485E-4</c:v>
                      </c:pt>
                      <c:pt idx="2904">
                        <c:v>9.1402399999999484E-4</c:v>
                      </c:pt>
                      <c:pt idx="2905">
                        <c:v>9.1402399999999484E-4</c:v>
                      </c:pt>
                      <c:pt idx="2906">
                        <c:v>9.1393399999999472E-4</c:v>
                      </c:pt>
                      <c:pt idx="2907">
                        <c:v>9.1188179999999097E-4</c:v>
                      </c:pt>
                      <c:pt idx="2908">
                        <c:v>9.1259399999999487E-4</c:v>
                      </c:pt>
                      <c:pt idx="2909">
                        <c:v>9.1459839999999556E-4</c:v>
                      </c:pt>
                      <c:pt idx="2910">
                        <c:v>9.1888719999999699E-4</c:v>
                      </c:pt>
                      <c:pt idx="2911">
                        <c:v>9.1912939999999393E-4</c:v>
                      </c:pt>
                      <c:pt idx="2912">
                        <c:v>9.2231599999999833E-4</c:v>
                      </c:pt>
                      <c:pt idx="2913">
                        <c:v>9.1988379999999456E-4</c:v>
                      </c:pt>
                      <c:pt idx="2914">
                        <c:v>9.1784159999999074E-4</c:v>
                      </c:pt>
                      <c:pt idx="2915">
                        <c:v>9.1116279999999624E-4</c:v>
                      </c:pt>
                      <c:pt idx="2916">
                        <c:v>9.0864059999999245E-4</c:v>
                      </c:pt>
                      <c:pt idx="2917">
                        <c:v>9.0920499999999312E-4</c:v>
                      </c:pt>
                      <c:pt idx="2918">
                        <c:v>9.0987939999999379E-4</c:v>
                      </c:pt>
                      <c:pt idx="2919">
                        <c:v>9.1025379999999461E-4</c:v>
                      </c:pt>
                      <c:pt idx="2920">
                        <c:v>9.1177819999999532E-4</c:v>
                      </c:pt>
                      <c:pt idx="2921">
                        <c:v>9.1411479999999284E-4</c:v>
                      </c:pt>
                      <c:pt idx="2922">
                        <c:v>9.1344479999999292E-4</c:v>
                      </c:pt>
                      <c:pt idx="2923">
                        <c:v>9.1258479999999293E-4</c:v>
                      </c:pt>
                      <c:pt idx="2924">
                        <c:v>9.1458919999999361E-4</c:v>
                      </c:pt>
                      <c:pt idx="2925">
                        <c:v>9.132591999999936E-4</c:v>
                      </c:pt>
                      <c:pt idx="2926">
                        <c:v>9.1392359999999443E-4</c:v>
                      </c:pt>
                      <c:pt idx="2927">
                        <c:v>9.1716239999999581E-4</c:v>
                      </c:pt>
                      <c:pt idx="2928">
                        <c:v>9.1911899999999342E-4</c:v>
                      </c:pt>
                      <c:pt idx="2929">
                        <c:v>9.2254779999999487E-4</c:v>
                      </c:pt>
                      <c:pt idx="2930">
                        <c:v>9.2626659999999633E-4</c:v>
                      </c:pt>
                      <c:pt idx="2931">
                        <c:v>9.2779099999999704E-4</c:v>
                      </c:pt>
                      <c:pt idx="2932">
                        <c:v>9.234965999999963E-4</c:v>
                      </c:pt>
                      <c:pt idx="2933">
                        <c:v>9.1734999999999864E-4</c:v>
                      </c:pt>
                      <c:pt idx="2934">
                        <c:v>9.1405779999999487E-4</c:v>
                      </c:pt>
                      <c:pt idx="2935">
                        <c:v>9.1133559999999098E-4</c:v>
                      </c:pt>
                      <c:pt idx="2936">
                        <c:v>9.0800119999999028E-4</c:v>
                      </c:pt>
                      <c:pt idx="2937">
                        <c:v>9.092933999999941E-4</c:v>
                      </c:pt>
                      <c:pt idx="2938">
                        <c:v>9.1162559999999099E-4</c:v>
                      </c:pt>
                      <c:pt idx="2939">
                        <c:v>9.176343999999924E-4</c:v>
                      </c:pt>
                      <c:pt idx="2940">
                        <c:v>9.1725439999999249E-4</c:v>
                      </c:pt>
                      <c:pt idx="2941">
                        <c:v>9.180565999999963E-4</c:v>
                      </c:pt>
                      <c:pt idx="2942">
                        <c:v>9.1758659999999627E-4</c:v>
                      </c:pt>
                      <c:pt idx="2943">
                        <c:v>9.1939099999999705E-4</c:v>
                      </c:pt>
                      <c:pt idx="2944">
                        <c:v>9.1714879999999313E-4</c:v>
                      </c:pt>
                      <c:pt idx="2945">
                        <c:v>9.1768099999999702E-4</c:v>
                      </c:pt>
                      <c:pt idx="2946">
                        <c:v>9.1839319999999398E-4</c:v>
                      </c:pt>
                      <c:pt idx="2947">
                        <c:v>9.1805539999999079E-4</c:v>
                      </c:pt>
                      <c:pt idx="2948">
                        <c:v>9.1600319999999387E-4</c:v>
                      </c:pt>
                      <c:pt idx="2949">
                        <c:v>9.1534319999999388E-4</c:v>
                      </c:pt>
                      <c:pt idx="2950">
                        <c:v>9.0943439999999253E-4</c:v>
                      </c:pt>
                      <c:pt idx="2951">
                        <c:v>9.0523999999999867E-4</c:v>
                      </c:pt>
                      <c:pt idx="2952">
                        <c:v>9.0037119999999038E-4</c:v>
                      </c:pt>
                      <c:pt idx="2953">
                        <c:v>8.9460459999999263E-4</c:v>
                      </c:pt>
                      <c:pt idx="2954">
                        <c:v>8.8783579999999812E-4</c:v>
                      </c:pt>
                      <c:pt idx="2955">
                        <c:v>8.8578359999999436E-4</c:v>
                      </c:pt>
                      <c:pt idx="2956">
                        <c:v>8.9170239999999588E-4</c:v>
                      </c:pt>
                      <c:pt idx="2957">
                        <c:v>8.9608119999999027E-4</c:v>
                      </c:pt>
                      <c:pt idx="2958">
                        <c:v>9.0198999999999867E-4</c:v>
                      </c:pt>
                      <c:pt idx="2959">
                        <c:v>9.1185539999999086E-4</c:v>
                      </c:pt>
                      <c:pt idx="2960">
                        <c:v>9.2253299999999362E-4</c:v>
                      </c:pt>
                      <c:pt idx="2961">
                        <c:v>9.2629959999999826E-4</c:v>
                      </c:pt>
                      <c:pt idx="2962">
                        <c:v>9.3073619999999588E-4</c:v>
                      </c:pt>
                      <c:pt idx="2963">
                        <c:v>9.3469279999999354E-4</c:v>
                      </c:pt>
                      <c:pt idx="2964">
                        <c:v>9.3264059999999651E-4</c:v>
                      </c:pt>
                      <c:pt idx="2965">
                        <c:v>9.2863619999999578E-4</c:v>
                      </c:pt>
                      <c:pt idx="2966">
                        <c:v>9.2324959999999826E-4</c:v>
                      </c:pt>
                      <c:pt idx="2967">
                        <c:v>9.1629079999999675E-4</c:v>
                      </c:pt>
                      <c:pt idx="2968">
                        <c:v>9.0961199999999541E-4</c:v>
                      </c:pt>
                      <c:pt idx="2969">
                        <c:v>9.0527539999999079E-4</c:v>
                      </c:pt>
                      <c:pt idx="2970">
                        <c:v>9.0217879999999312E-4</c:v>
                      </c:pt>
                      <c:pt idx="2971">
                        <c:v>9.0184659999999629E-4</c:v>
                      </c:pt>
                      <c:pt idx="2972">
                        <c:v>9.0980759999999467E-4</c:v>
                      </c:pt>
                      <c:pt idx="2973">
                        <c:v>9.0799319999999395E-4</c:v>
                      </c:pt>
                      <c:pt idx="2974">
                        <c:v>9.0709099999999702E-4</c:v>
                      </c:pt>
                      <c:pt idx="2975">
                        <c:v>9.080931999999939E-4</c:v>
                      </c:pt>
                      <c:pt idx="2976">
                        <c:v>9.0909539999999077E-4</c:v>
                      </c:pt>
                      <c:pt idx="2977">
                        <c:v>9.0318659999999635E-4</c:v>
                      </c:pt>
                      <c:pt idx="2978">
                        <c:v>9.0566099999999706E-4</c:v>
                      </c:pt>
                      <c:pt idx="2979">
                        <c:v>9.125719999999954E-4</c:v>
                      </c:pt>
                      <c:pt idx="2980">
                        <c:v>9.1552639999999607E-4</c:v>
                      </c:pt>
                      <c:pt idx="2981">
                        <c:v>9.1986299999999364E-4</c:v>
                      </c:pt>
                      <c:pt idx="2982">
                        <c:v>9.2134519999999059E-4</c:v>
                      </c:pt>
                      <c:pt idx="2983">
                        <c:v>9.2253739999999446E-4</c:v>
                      </c:pt>
                      <c:pt idx="2984">
                        <c:v>9.2086519999999062E-4</c:v>
                      </c:pt>
                      <c:pt idx="2985">
                        <c:v>9.2029519999999054E-4</c:v>
                      </c:pt>
                      <c:pt idx="2986">
                        <c:v>9.1696079999999678E-4</c:v>
                      </c:pt>
                      <c:pt idx="2987">
                        <c:v>9.1667079999999687E-4</c:v>
                      </c:pt>
                      <c:pt idx="2988">
                        <c:v>9.1657079999999682E-4</c:v>
                      </c:pt>
                      <c:pt idx="2989">
                        <c:v>9.1371639999999609E-4</c:v>
                      </c:pt>
                      <c:pt idx="2990">
                        <c:v>9.0904759999999463E-4</c:v>
                      </c:pt>
                      <c:pt idx="2991">
                        <c:v>9.0576099999999701E-4</c:v>
                      </c:pt>
                      <c:pt idx="2992">
                        <c:v>8.9941999999999865E-4</c:v>
                      </c:pt>
                      <c:pt idx="2993">
                        <c:v>8.986077999999949E-4</c:v>
                      </c:pt>
                      <c:pt idx="2994">
                        <c:v>8.9513119999999028E-4</c:v>
                      </c:pt>
                      <c:pt idx="2995">
                        <c:v>8.9917779999999488E-4</c:v>
                      </c:pt>
                      <c:pt idx="2996">
                        <c:v>9.0232219999999562E-4</c:v>
                      </c:pt>
                      <c:pt idx="2997">
                        <c:v>9.0890099999999701E-4</c:v>
                      </c:pt>
                      <c:pt idx="2998">
                        <c:v>9.1114319999999389E-4</c:v>
                      </c:pt>
                      <c:pt idx="2999">
                        <c:v>9.1604979999999848E-4</c:v>
                      </c:pt>
                    </c:numCache>
                  </c:numRef>
                </c:yVal>
                <c:smooth val="0"/>
                <c:extLst xmlns:c15="http://schemas.microsoft.com/office/drawing/2012/chart">
                  <c:ext xmlns:c16="http://schemas.microsoft.com/office/drawing/2014/chart" uri="{C3380CC4-5D6E-409C-BE32-E72D297353CC}">
                    <c16:uniqueId val="{0000000B-BA77-4C68-BB98-887BF9E2B1B5}"/>
                  </c:ext>
                </c:extLst>
              </c15:ser>
            </c15:filteredScatterSeries>
            <c15:filteredScatterSeries>
              <c15:ser>
                <c:idx val="5"/>
                <c:order val="12"/>
                <c:tx>
                  <c:v>6th</c:v>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Sheet1!$K$1:$K$3000</c15:sqref>
                        </c15:formulaRef>
                      </c:ext>
                    </c:extLst>
                    <c:numCache>
                      <c:formatCode>General</c:formatCode>
                      <c:ptCount val="3000"/>
                      <c:pt idx="0">
                        <c:v>4.3999999999999997E-2</c:v>
                      </c:pt>
                      <c:pt idx="1">
                        <c:v>0.44400000000000001</c:v>
                      </c:pt>
                      <c:pt idx="2">
                        <c:v>0.84499999999999997</c:v>
                      </c:pt>
                      <c:pt idx="3">
                        <c:v>1.2450000000000001</c:v>
                      </c:pt>
                      <c:pt idx="4">
                        <c:v>1.645</c:v>
                      </c:pt>
                      <c:pt idx="5">
                        <c:v>2.0459999999999998</c:v>
                      </c:pt>
                      <c:pt idx="6">
                        <c:v>2.4460000000000002</c:v>
                      </c:pt>
                      <c:pt idx="7">
                        <c:v>2.8460000000000001</c:v>
                      </c:pt>
                      <c:pt idx="8">
                        <c:v>3.246</c:v>
                      </c:pt>
                      <c:pt idx="9">
                        <c:v>3.6459999999999999</c:v>
                      </c:pt>
                      <c:pt idx="10">
                        <c:v>4.0449999999999999</c:v>
                      </c:pt>
                      <c:pt idx="11">
                        <c:v>4.4459999999999997</c:v>
                      </c:pt>
                      <c:pt idx="12">
                        <c:v>4.8460000000000001</c:v>
                      </c:pt>
                      <c:pt idx="13">
                        <c:v>5.2460000000000004</c:v>
                      </c:pt>
                      <c:pt idx="14">
                        <c:v>5.6459999999999999</c:v>
                      </c:pt>
                      <c:pt idx="15">
                        <c:v>6.0469999999999997</c:v>
                      </c:pt>
                      <c:pt idx="16">
                        <c:v>6.4470000000000001</c:v>
                      </c:pt>
                      <c:pt idx="17">
                        <c:v>6.8470000000000004</c:v>
                      </c:pt>
                      <c:pt idx="18">
                        <c:v>7.2469999999999999</c:v>
                      </c:pt>
                      <c:pt idx="19">
                        <c:v>7.6470000000000002</c:v>
                      </c:pt>
                      <c:pt idx="20">
                        <c:v>8.0470000000000006</c:v>
                      </c:pt>
                      <c:pt idx="21">
                        <c:v>8.4469999999999992</c:v>
                      </c:pt>
                      <c:pt idx="22">
                        <c:v>8.8469999999999995</c:v>
                      </c:pt>
                      <c:pt idx="23">
                        <c:v>9.2469999999999999</c:v>
                      </c:pt>
                      <c:pt idx="24">
                        <c:v>9.6470000000000002</c:v>
                      </c:pt>
                      <c:pt idx="25">
                        <c:v>10.048</c:v>
                      </c:pt>
                      <c:pt idx="26">
                        <c:v>10.448</c:v>
                      </c:pt>
                      <c:pt idx="27">
                        <c:v>10.848000000000001</c:v>
                      </c:pt>
                      <c:pt idx="28">
                        <c:v>11.247999999999999</c:v>
                      </c:pt>
                      <c:pt idx="29">
                        <c:v>11.648</c:v>
                      </c:pt>
                      <c:pt idx="30">
                        <c:v>12.048</c:v>
                      </c:pt>
                      <c:pt idx="31">
                        <c:v>12.448</c:v>
                      </c:pt>
                      <c:pt idx="32">
                        <c:v>12.848000000000001</c:v>
                      </c:pt>
                      <c:pt idx="33">
                        <c:v>13.247999999999999</c:v>
                      </c:pt>
                      <c:pt idx="34">
                        <c:v>13.648</c:v>
                      </c:pt>
                      <c:pt idx="35">
                        <c:v>14.051</c:v>
                      </c:pt>
                      <c:pt idx="36">
                        <c:v>14.451000000000001</c:v>
                      </c:pt>
                      <c:pt idx="37">
                        <c:v>14.851000000000001</c:v>
                      </c:pt>
                      <c:pt idx="38">
                        <c:v>15.250999999999999</c:v>
                      </c:pt>
                      <c:pt idx="39">
                        <c:v>15.651</c:v>
                      </c:pt>
                      <c:pt idx="40">
                        <c:v>16.050999999999998</c:v>
                      </c:pt>
                      <c:pt idx="41">
                        <c:v>16.451000000000001</c:v>
                      </c:pt>
                      <c:pt idx="42">
                        <c:v>16.850999999999999</c:v>
                      </c:pt>
                      <c:pt idx="43">
                        <c:v>17.251000000000001</c:v>
                      </c:pt>
                      <c:pt idx="44">
                        <c:v>17.651</c:v>
                      </c:pt>
                      <c:pt idx="45">
                        <c:v>18.052</c:v>
                      </c:pt>
                      <c:pt idx="46">
                        <c:v>18.452000000000002</c:v>
                      </c:pt>
                      <c:pt idx="47">
                        <c:v>18.852</c:v>
                      </c:pt>
                      <c:pt idx="48">
                        <c:v>19.251999999999999</c:v>
                      </c:pt>
                      <c:pt idx="49">
                        <c:v>19.652000000000001</c:v>
                      </c:pt>
                      <c:pt idx="50">
                        <c:v>20.052</c:v>
                      </c:pt>
                      <c:pt idx="51">
                        <c:v>20.452000000000002</c:v>
                      </c:pt>
                      <c:pt idx="52">
                        <c:v>20.852</c:v>
                      </c:pt>
                      <c:pt idx="53">
                        <c:v>21.251999999999999</c:v>
                      </c:pt>
                      <c:pt idx="54">
                        <c:v>21.652000000000001</c:v>
                      </c:pt>
                      <c:pt idx="55">
                        <c:v>22.053000000000001</c:v>
                      </c:pt>
                      <c:pt idx="56">
                        <c:v>22.452999999999999</c:v>
                      </c:pt>
                      <c:pt idx="57">
                        <c:v>22.853000000000002</c:v>
                      </c:pt>
                      <c:pt idx="58">
                        <c:v>23.253</c:v>
                      </c:pt>
                      <c:pt idx="59">
                        <c:v>23.652999999999999</c:v>
                      </c:pt>
                      <c:pt idx="60">
                        <c:v>24.053000000000001</c:v>
                      </c:pt>
                      <c:pt idx="61">
                        <c:v>24.452999999999999</c:v>
                      </c:pt>
                      <c:pt idx="62">
                        <c:v>24.853000000000002</c:v>
                      </c:pt>
                      <c:pt idx="63">
                        <c:v>25.253</c:v>
                      </c:pt>
                      <c:pt idx="64">
                        <c:v>25.652999999999999</c:v>
                      </c:pt>
                      <c:pt idx="65">
                        <c:v>26.053999999999998</c:v>
                      </c:pt>
                      <c:pt idx="66">
                        <c:v>26.454000000000001</c:v>
                      </c:pt>
                      <c:pt idx="67">
                        <c:v>26.853999999999999</c:v>
                      </c:pt>
                      <c:pt idx="68">
                        <c:v>27.254000000000001</c:v>
                      </c:pt>
                      <c:pt idx="69">
                        <c:v>27.654</c:v>
                      </c:pt>
                      <c:pt idx="70">
                        <c:v>28.053999999999998</c:v>
                      </c:pt>
                      <c:pt idx="71">
                        <c:v>28.454000000000001</c:v>
                      </c:pt>
                      <c:pt idx="72">
                        <c:v>28.853999999999999</c:v>
                      </c:pt>
                      <c:pt idx="73">
                        <c:v>29.254000000000001</c:v>
                      </c:pt>
                      <c:pt idx="74">
                        <c:v>29.654</c:v>
                      </c:pt>
                      <c:pt idx="75">
                        <c:v>30.055</c:v>
                      </c:pt>
                      <c:pt idx="76">
                        <c:v>30.454999999999998</c:v>
                      </c:pt>
                      <c:pt idx="77">
                        <c:v>30.855</c:v>
                      </c:pt>
                      <c:pt idx="78">
                        <c:v>31.254999999999999</c:v>
                      </c:pt>
                      <c:pt idx="79">
                        <c:v>31.655000000000001</c:v>
                      </c:pt>
                      <c:pt idx="80">
                        <c:v>32.055</c:v>
                      </c:pt>
                      <c:pt idx="81">
                        <c:v>32.454999999999998</c:v>
                      </c:pt>
                      <c:pt idx="82">
                        <c:v>32.854999999999997</c:v>
                      </c:pt>
                      <c:pt idx="83">
                        <c:v>33.255000000000003</c:v>
                      </c:pt>
                      <c:pt idx="84">
                        <c:v>33.655000000000001</c:v>
                      </c:pt>
                      <c:pt idx="85">
                        <c:v>34.055999999999997</c:v>
                      </c:pt>
                      <c:pt idx="86">
                        <c:v>34.456000000000003</c:v>
                      </c:pt>
                      <c:pt idx="87">
                        <c:v>34.856000000000002</c:v>
                      </c:pt>
                      <c:pt idx="88">
                        <c:v>35.256</c:v>
                      </c:pt>
                      <c:pt idx="89">
                        <c:v>35.655999999999999</c:v>
                      </c:pt>
                      <c:pt idx="90">
                        <c:v>36.055999999999997</c:v>
                      </c:pt>
                      <c:pt idx="91">
                        <c:v>36.456000000000003</c:v>
                      </c:pt>
                      <c:pt idx="92">
                        <c:v>36.856000000000002</c:v>
                      </c:pt>
                      <c:pt idx="93">
                        <c:v>37.256</c:v>
                      </c:pt>
                      <c:pt idx="94">
                        <c:v>37.655999999999999</c:v>
                      </c:pt>
                      <c:pt idx="95">
                        <c:v>38.057000000000002</c:v>
                      </c:pt>
                      <c:pt idx="96">
                        <c:v>38.457000000000001</c:v>
                      </c:pt>
                      <c:pt idx="97">
                        <c:v>38.856999999999999</c:v>
                      </c:pt>
                      <c:pt idx="98">
                        <c:v>39.256999999999998</c:v>
                      </c:pt>
                      <c:pt idx="99">
                        <c:v>39.656999999999996</c:v>
                      </c:pt>
                      <c:pt idx="100">
                        <c:v>40.057000000000002</c:v>
                      </c:pt>
                      <c:pt idx="101">
                        <c:v>40.457000000000001</c:v>
                      </c:pt>
                      <c:pt idx="102">
                        <c:v>40.856999999999999</c:v>
                      </c:pt>
                      <c:pt idx="103">
                        <c:v>41.256999999999998</c:v>
                      </c:pt>
                      <c:pt idx="104">
                        <c:v>41.656999999999996</c:v>
                      </c:pt>
                      <c:pt idx="105">
                        <c:v>42.061999999999998</c:v>
                      </c:pt>
                      <c:pt idx="106">
                        <c:v>42.462000000000003</c:v>
                      </c:pt>
                      <c:pt idx="107">
                        <c:v>42.862000000000002</c:v>
                      </c:pt>
                      <c:pt idx="108">
                        <c:v>43.262</c:v>
                      </c:pt>
                      <c:pt idx="109">
                        <c:v>43.661999999999999</c:v>
                      </c:pt>
                      <c:pt idx="110">
                        <c:v>44.061999999999998</c:v>
                      </c:pt>
                      <c:pt idx="111">
                        <c:v>44.462000000000003</c:v>
                      </c:pt>
                      <c:pt idx="112">
                        <c:v>44.862000000000002</c:v>
                      </c:pt>
                      <c:pt idx="113">
                        <c:v>45.262</c:v>
                      </c:pt>
                      <c:pt idx="114">
                        <c:v>45.661999999999999</c:v>
                      </c:pt>
                      <c:pt idx="115">
                        <c:v>46.066000000000003</c:v>
                      </c:pt>
                      <c:pt idx="116">
                        <c:v>46.466000000000001</c:v>
                      </c:pt>
                      <c:pt idx="117">
                        <c:v>46.866</c:v>
                      </c:pt>
                      <c:pt idx="118">
                        <c:v>47.265999999999998</c:v>
                      </c:pt>
                      <c:pt idx="119">
                        <c:v>47.665999999999997</c:v>
                      </c:pt>
                      <c:pt idx="120">
                        <c:v>48.066000000000003</c:v>
                      </c:pt>
                      <c:pt idx="121">
                        <c:v>48.466000000000001</c:v>
                      </c:pt>
                      <c:pt idx="122">
                        <c:v>48.866</c:v>
                      </c:pt>
                      <c:pt idx="123">
                        <c:v>49.265999999999998</c:v>
                      </c:pt>
                      <c:pt idx="124">
                        <c:v>49.665999999999997</c:v>
                      </c:pt>
                      <c:pt idx="125">
                        <c:v>50.067</c:v>
                      </c:pt>
                      <c:pt idx="126">
                        <c:v>50.466999999999999</c:v>
                      </c:pt>
                      <c:pt idx="127">
                        <c:v>50.866999999999997</c:v>
                      </c:pt>
                      <c:pt idx="128">
                        <c:v>51.267000000000003</c:v>
                      </c:pt>
                      <c:pt idx="129">
                        <c:v>51.667000000000002</c:v>
                      </c:pt>
                      <c:pt idx="130">
                        <c:v>52.067</c:v>
                      </c:pt>
                      <c:pt idx="131">
                        <c:v>52.466999999999999</c:v>
                      </c:pt>
                      <c:pt idx="132">
                        <c:v>52.866999999999997</c:v>
                      </c:pt>
                      <c:pt idx="133">
                        <c:v>53.267000000000003</c:v>
                      </c:pt>
                      <c:pt idx="134">
                        <c:v>53.667000000000002</c:v>
                      </c:pt>
                      <c:pt idx="135">
                        <c:v>54.067999999999998</c:v>
                      </c:pt>
                      <c:pt idx="136">
                        <c:v>54.468000000000004</c:v>
                      </c:pt>
                      <c:pt idx="137">
                        <c:v>54.868000000000002</c:v>
                      </c:pt>
                      <c:pt idx="138">
                        <c:v>55.268000000000001</c:v>
                      </c:pt>
                      <c:pt idx="139">
                        <c:v>55.667999999999999</c:v>
                      </c:pt>
                      <c:pt idx="140">
                        <c:v>56.067999999999998</c:v>
                      </c:pt>
                      <c:pt idx="141">
                        <c:v>56.468000000000004</c:v>
                      </c:pt>
                      <c:pt idx="142">
                        <c:v>56.868000000000002</c:v>
                      </c:pt>
                      <c:pt idx="143">
                        <c:v>57.268000000000001</c:v>
                      </c:pt>
                      <c:pt idx="144">
                        <c:v>57.667999999999999</c:v>
                      </c:pt>
                      <c:pt idx="145">
                        <c:v>58.069000000000003</c:v>
                      </c:pt>
                      <c:pt idx="146">
                        <c:v>58.469000000000001</c:v>
                      </c:pt>
                      <c:pt idx="147">
                        <c:v>58.869</c:v>
                      </c:pt>
                      <c:pt idx="148">
                        <c:v>59.268999999999998</c:v>
                      </c:pt>
                      <c:pt idx="149">
                        <c:v>59.668999999999997</c:v>
                      </c:pt>
                      <c:pt idx="150">
                        <c:v>60.069000000000003</c:v>
                      </c:pt>
                      <c:pt idx="151">
                        <c:v>60.469000000000001</c:v>
                      </c:pt>
                      <c:pt idx="152">
                        <c:v>60.869</c:v>
                      </c:pt>
                      <c:pt idx="153">
                        <c:v>61.268999999999998</c:v>
                      </c:pt>
                      <c:pt idx="154">
                        <c:v>61.668999999999997</c:v>
                      </c:pt>
                      <c:pt idx="155">
                        <c:v>62.07</c:v>
                      </c:pt>
                      <c:pt idx="156">
                        <c:v>62.47</c:v>
                      </c:pt>
                      <c:pt idx="157">
                        <c:v>62.87</c:v>
                      </c:pt>
                      <c:pt idx="158">
                        <c:v>63.27</c:v>
                      </c:pt>
                      <c:pt idx="159">
                        <c:v>63.67</c:v>
                      </c:pt>
                      <c:pt idx="160">
                        <c:v>64.069999999999993</c:v>
                      </c:pt>
                      <c:pt idx="161">
                        <c:v>64.47</c:v>
                      </c:pt>
                      <c:pt idx="162">
                        <c:v>64.87</c:v>
                      </c:pt>
                      <c:pt idx="163">
                        <c:v>65.27</c:v>
                      </c:pt>
                      <c:pt idx="164">
                        <c:v>65.67</c:v>
                      </c:pt>
                      <c:pt idx="165">
                        <c:v>66.070999999999998</c:v>
                      </c:pt>
                      <c:pt idx="166">
                        <c:v>66.471000000000004</c:v>
                      </c:pt>
                      <c:pt idx="167">
                        <c:v>66.870999999999995</c:v>
                      </c:pt>
                      <c:pt idx="168">
                        <c:v>67.271000000000001</c:v>
                      </c:pt>
                      <c:pt idx="169">
                        <c:v>67.671000000000006</c:v>
                      </c:pt>
                      <c:pt idx="170">
                        <c:v>68.070999999999998</c:v>
                      </c:pt>
                      <c:pt idx="171">
                        <c:v>68.471000000000004</c:v>
                      </c:pt>
                      <c:pt idx="172">
                        <c:v>68.870999999999995</c:v>
                      </c:pt>
                      <c:pt idx="173">
                        <c:v>69.271000000000001</c:v>
                      </c:pt>
                      <c:pt idx="174">
                        <c:v>69.671000000000006</c:v>
                      </c:pt>
                      <c:pt idx="175">
                        <c:v>70.072000000000003</c:v>
                      </c:pt>
                      <c:pt idx="176">
                        <c:v>70.471999999999994</c:v>
                      </c:pt>
                      <c:pt idx="177">
                        <c:v>70.872</c:v>
                      </c:pt>
                      <c:pt idx="178">
                        <c:v>71.272000000000006</c:v>
                      </c:pt>
                      <c:pt idx="179">
                        <c:v>71.671999999999997</c:v>
                      </c:pt>
                      <c:pt idx="180">
                        <c:v>72.072000000000003</c:v>
                      </c:pt>
                      <c:pt idx="181">
                        <c:v>72.471999999999994</c:v>
                      </c:pt>
                      <c:pt idx="182">
                        <c:v>72.872</c:v>
                      </c:pt>
                      <c:pt idx="183">
                        <c:v>73.272000000000006</c:v>
                      </c:pt>
                      <c:pt idx="184">
                        <c:v>73.671999999999997</c:v>
                      </c:pt>
                      <c:pt idx="185">
                        <c:v>74.072999999999993</c:v>
                      </c:pt>
                      <c:pt idx="186">
                        <c:v>74.472999999999999</c:v>
                      </c:pt>
                      <c:pt idx="187">
                        <c:v>74.873000000000005</c:v>
                      </c:pt>
                      <c:pt idx="188">
                        <c:v>75.272999999999996</c:v>
                      </c:pt>
                      <c:pt idx="189">
                        <c:v>75.673000000000002</c:v>
                      </c:pt>
                      <c:pt idx="190">
                        <c:v>76.072999999999993</c:v>
                      </c:pt>
                      <c:pt idx="191">
                        <c:v>76.472999999999999</c:v>
                      </c:pt>
                      <c:pt idx="192">
                        <c:v>76.873000000000005</c:v>
                      </c:pt>
                      <c:pt idx="193">
                        <c:v>77.272999999999996</c:v>
                      </c:pt>
                      <c:pt idx="194">
                        <c:v>77.673000000000002</c:v>
                      </c:pt>
                      <c:pt idx="195">
                        <c:v>78.073999999999998</c:v>
                      </c:pt>
                      <c:pt idx="196">
                        <c:v>78.474000000000004</c:v>
                      </c:pt>
                      <c:pt idx="197">
                        <c:v>78.873999999999995</c:v>
                      </c:pt>
                      <c:pt idx="198">
                        <c:v>79.274000000000001</c:v>
                      </c:pt>
                      <c:pt idx="199">
                        <c:v>79.674000000000007</c:v>
                      </c:pt>
                      <c:pt idx="200">
                        <c:v>80.073999999999998</c:v>
                      </c:pt>
                      <c:pt idx="201">
                        <c:v>80.474000000000004</c:v>
                      </c:pt>
                      <c:pt idx="202">
                        <c:v>80.873999999999995</c:v>
                      </c:pt>
                      <c:pt idx="203">
                        <c:v>81.274000000000001</c:v>
                      </c:pt>
                      <c:pt idx="204">
                        <c:v>81.674000000000007</c:v>
                      </c:pt>
                      <c:pt idx="205">
                        <c:v>82.075000000000003</c:v>
                      </c:pt>
                      <c:pt idx="206">
                        <c:v>82.474999999999994</c:v>
                      </c:pt>
                      <c:pt idx="207">
                        <c:v>82.875</c:v>
                      </c:pt>
                      <c:pt idx="208">
                        <c:v>83.275000000000006</c:v>
                      </c:pt>
                      <c:pt idx="209">
                        <c:v>83.674999999999997</c:v>
                      </c:pt>
                      <c:pt idx="210">
                        <c:v>84.075000000000003</c:v>
                      </c:pt>
                      <c:pt idx="211">
                        <c:v>84.474999999999994</c:v>
                      </c:pt>
                      <c:pt idx="212">
                        <c:v>84.875</c:v>
                      </c:pt>
                      <c:pt idx="213">
                        <c:v>85.275000000000006</c:v>
                      </c:pt>
                      <c:pt idx="214">
                        <c:v>85.674999999999997</c:v>
                      </c:pt>
                      <c:pt idx="215">
                        <c:v>86.075999999999993</c:v>
                      </c:pt>
                      <c:pt idx="216">
                        <c:v>86.475999999999999</c:v>
                      </c:pt>
                      <c:pt idx="217">
                        <c:v>86.876000000000005</c:v>
                      </c:pt>
                      <c:pt idx="218">
                        <c:v>87.275999999999996</c:v>
                      </c:pt>
                      <c:pt idx="219">
                        <c:v>87.676000000000002</c:v>
                      </c:pt>
                      <c:pt idx="220">
                        <c:v>88.075999999999993</c:v>
                      </c:pt>
                      <c:pt idx="221">
                        <c:v>88.475999999999999</c:v>
                      </c:pt>
                      <c:pt idx="222">
                        <c:v>88.876000000000005</c:v>
                      </c:pt>
                      <c:pt idx="223">
                        <c:v>89.275999999999996</c:v>
                      </c:pt>
                      <c:pt idx="224">
                        <c:v>89.676000000000002</c:v>
                      </c:pt>
                      <c:pt idx="225">
                        <c:v>90.076999999999998</c:v>
                      </c:pt>
                      <c:pt idx="226">
                        <c:v>90.477000000000004</c:v>
                      </c:pt>
                      <c:pt idx="227">
                        <c:v>90.876999999999995</c:v>
                      </c:pt>
                      <c:pt idx="228">
                        <c:v>91.277000000000001</c:v>
                      </c:pt>
                      <c:pt idx="229">
                        <c:v>91.677000000000007</c:v>
                      </c:pt>
                      <c:pt idx="230">
                        <c:v>92.076999999999998</c:v>
                      </c:pt>
                      <c:pt idx="231">
                        <c:v>92.477000000000004</c:v>
                      </c:pt>
                      <c:pt idx="232">
                        <c:v>92.876999999999995</c:v>
                      </c:pt>
                      <c:pt idx="233">
                        <c:v>93.277000000000001</c:v>
                      </c:pt>
                      <c:pt idx="234">
                        <c:v>93.677000000000007</c:v>
                      </c:pt>
                      <c:pt idx="235">
                        <c:v>94.078000000000003</c:v>
                      </c:pt>
                      <c:pt idx="236">
                        <c:v>94.478999999999999</c:v>
                      </c:pt>
                      <c:pt idx="237">
                        <c:v>94.879000000000005</c:v>
                      </c:pt>
                      <c:pt idx="238">
                        <c:v>95.278999999999996</c:v>
                      </c:pt>
                      <c:pt idx="239">
                        <c:v>95.677999999999997</c:v>
                      </c:pt>
                      <c:pt idx="240">
                        <c:v>96.078000000000003</c:v>
                      </c:pt>
                      <c:pt idx="241">
                        <c:v>96.478999999999999</c:v>
                      </c:pt>
                      <c:pt idx="242">
                        <c:v>96.879000000000005</c:v>
                      </c:pt>
                      <c:pt idx="243">
                        <c:v>97.278999999999996</c:v>
                      </c:pt>
                      <c:pt idx="244">
                        <c:v>97.677999999999997</c:v>
                      </c:pt>
                      <c:pt idx="245">
                        <c:v>98.078999999999994</c:v>
                      </c:pt>
                      <c:pt idx="246">
                        <c:v>98.478999999999999</c:v>
                      </c:pt>
                      <c:pt idx="247">
                        <c:v>98.88</c:v>
                      </c:pt>
                      <c:pt idx="248">
                        <c:v>99.28</c:v>
                      </c:pt>
                      <c:pt idx="249">
                        <c:v>99.679000000000002</c:v>
                      </c:pt>
                      <c:pt idx="250">
                        <c:v>100.07899999999999</c:v>
                      </c:pt>
                      <c:pt idx="251">
                        <c:v>100.479</c:v>
                      </c:pt>
                      <c:pt idx="252">
                        <c:v>100.88</c:v>
                      </c:pt>
                      <c:pt idx="253">
                        <c:v>101.28</c:v>
                      </c:pt>
                      <c:pt idx="254">
                        <c:v>101.679</c:v>
                      </c:pt>
                      <c:pt idx="255">
                        <c:v>102.081</c:v>
                      </c:pt>
                      <c:pt idx="256">
                        <c:v>102.48099999999999</c:v>
                      </c:pt>
                      <c:pt idx="257">
                        <c:v>102.881</c:v>
                      </c:pt>
                      <c:pt idx="258">
                        <c:v>103.28100000000001</c:v>
                      </c:pt>
                      <c:pt idx="259">
                        <c:v>103.681</c:v>
                      </c:pt>
                      <c:pt idx="260">
                        <c:v>104.081</c:v>
                      </c:pt>
                      <c:pt idx="261">
                        <c:v>104.48099999999999</c:v>
                      </c:pt>
                      <c:pt idx="262">
                        <c:v>104.881</c:v>
                      </c:pt>
                      <c:pt idx="263">
                        <c:v>105.28100000000001</c:v>
                      </c:pt>
                      <c:pt idx="264">
                        <c:v>105.681</c:v>
                      </c:pt>
                      <c:pt idx="265">
                        <c:v>106.08199999999999</c:v>
                      </c:pt>
                      <c:pt idx="266">
                        <c:v>106.482</c:v>
                      </c:pt>
                      <c:pt idx="267">
                        <c:v>106.88200000000001</c:v>
                      </c:pt>
                      <c:pt idx="268">
                        <c:v>107.282</c:v>
                      </c:pt>
                      <c:pt idx="269">
                        <c:v>107.682</c:v>
                      </c:pt>
                      <c:pt idx="270">
                        <c:v>108.08199999999999</c:v>
                      </c:pt>
                      <c:pt idx="271">
                        <c:v>108.482</c:v>
                      </c:pt>
                      <c:pt idx="272">
                        <c:v>108.88200000000001</c:v>
                      </c:pt>
                      <c:pt idx="273">
                        <c:v>109.282</c:v>
                      </c:pt>
                      <c:pt idx="274">
                        <c:v>109.682</c:v>
                      </c:pt>
                      <c:pt idx="275">
                        <c:v>110.083</c:v>
                      </c:pt>
                      <c:pt idx="276">
                        <c:v>110.483</c:v>
                      </c:pt>
                      <c:pt idx="277">
                        <c:v>110.883</c:v>
                      </c:pt>
                      <c:pt idx="278">
                        <c:v>111.283</c:v>
                      </c:pt>
                      <c:pt idx="279">
                        <c:v>111.68300000000001</c:v>
                      </c:pt>
                      <c:pt idx="280">
                        <c:v>112.083</c:v>
                      </c:pt>
                      <c:pt idx="281">
                        <c:v>112.483</c:v>
                      </c:pt>
                      <c:pt idx="282">
                        <c:v>112.883</c:v>
                      </c:pt>
                      <c:pt idx="283">
                        <c:v>113.283</c:v>
                      </c:pt>
                      <c:pt idx="284">
                        <c:v>113.68300000000001</c:v>
                      </c:pt>
                      <c:pt idx="285">
                        <c:v>114.086</c:v>
                      </c:pt>
                      <c:pt idx="286">
                        <c:v>114.486</c:v>
                      </c:pt>
                      <c:pt idx="287">
                        <c:v>114.886</c:v>
                      </c:pt>
                      <c:pt idx="288">
                        <c:v>115.286</c:v>
                      </c:pt>
                      <c:pt idx="289">
                        <c:v>115.68600000000001</c:v>
                      </c:pt>
                      <c:pt idx="290">
                        <c:v>116.086</c:v>
                      </c:pt>
                      <c:pt idx="291">
                        <c:v>116.486</c:v>
                      </c:pt>
                      <c:pt idx="292">
                        <c:v>116.886</c:v>
                      </c:pt>
                      <c:pt idx="293">
                        <c:v>117.286</c:v>
                      </c:pt>
                      <c:pt idx="294">
                        <c:v>117.68600000000001</c:v>
                      </c:pt>
                      <c:pt idx="295">
                        <c:v>118.08799999999999</c:v>
                      </c:pt>
                      <c:pt idx="296">
                        <c:v>118.488</c:v>
                      </c:pt>
                      <c:pt idx="297">
                        <c:v>118.887</c:v>
                      </c:pt>
                      <c:pt idx="298">
                        <c:v>119.28700000000001</c:v>
                      </c:pt>
                      <c:pt idx="299">
                        <c:v>119.688</c:v>
                      </c:pt>
                      <c:pt idx="300">
                        <c:v>120.087</c:v>
                      </c:pt>
                      <c:pt idx="301">
                        <c:v>120.488</c:v>
                      </c:pt>
                      <c:pt idx="302">
                        <c:v>120.887</c:v>
                      </c:pt>
                      <c:pt idx="303">
                        <c:v>121.28700000000001</c:v>
                      </c:pt>
                      <c:pt idx="304">
                        <c:v>121.688</c:v>
                      </c:pt>
                      <c:pt idx="305">
                        <c:v>122.089</c:v>
                      </c:pt>
                      <c:pt idx="306">
                        <c:v>122.489</c:v>
                      </c:pt>
                      <c:pt idx="307">
                        <c:v>122.889</c:v>
                      </c:pt>
                      <c:pt idx="308">
                        <c:v>123.289</c:v>
                      </c:pt>
                      <c:pt idx="309">
                        <c:v>123.68899999999999</c:v>
                      </c:pt>
                      <c:pt idx="310">
                        <c:v>124.089</c:v>
                      </c:pt>
                      <c:pt idx="311">
                        <c:v>124.489</c:v>
                      </c:pt>
                      <c:pt idx="312">
                        <c:v>124.889</c:v>
                      </c:pt>
                      <c:pt idx="313">
                        <c:v>125.289</c:v>
                      </c:pt>
                      <c:pt idx="314">
                        <c:v>125.68899999999999</c:v>
                      </c:pt>
                      <c:pt idx="315">
                        <c:v>126.09</c:v>
                      </c:pt>
                      <c:pt idx="316">
                        <c:v>126.49</c:v>
                      </c:pt>
                      <c:pt idx="317">
                        <c:v>126.89</c:v>
                      </c:pt>
                      <c:pt idx="318">
                        <c:v>127.29</c:v>
                      </c:pt>
                      <c:pt idx="319">
                        <c:v>127.69</c:v>
                      </c:pt>
                      <c:pt idx="320">
                        <c:v>128.09</c:v>
                      </c:pt>
                      <c:pt idx="321">
                        <c:v>128.49</c:v>
                      </c:pt>
                      <c:pt idx="322">
                        <c:v>128.88999999999999</c:v>
                      </c:pt>
                      <c:pt idx="323">
                        <c:v>129.29</c:v>
                      </c:pt>
                      <c:pt idx="324">
                        <c:v>129.69</c:v>
                      </c:pt>
                      <c:pt idx="325">
                        <c:v>130.09100000000001</c:v>
                      </c:pt>
                      <c:pt idx="326">
                        <c:v>130.49100000000001</c:v>
                      </c:pt>
                      <c:pt idx="327">
                        <c:v>130.89099999999999</c:v>
                      </c:pt>
                      <c:pt idx="328">
                        <c:v>131.291</c:v>
                      </c:pt>
                      <c:pt idx="329">
                        <c:v>131.691</c:v>
                      </c:pt>
                      <c:pt idx="330">
                        <c:v>132.09100000000001</c:v>
                      </c:pt>
                      <c:pt idx="331">
                        <c:v>132.49100000000001</c:v>
                      </c:pt>
                      <c:pt idx="332">
                        <c:v>132.89099999999999</c:v>
                      </c:pt>
                      <c:pt idx="333">
                        <c:v>133.291</c:v>
                      </c:pt>
                      <c:pt idx="334">
                        <c:v>133.691</c:v>
                      </c:pt>
                      <c:pt idx="335">
                        <c:v>134.09299999999999</c:v>
                      </c:pt>
                      <c:pt idx="336">
                        <c:v>134.49199999999999</c:v>
                      </c:pt>
                      <c:pt idx="337">
                        <c:v>134.893</c:v>
                      </c:pt>
                      <c:pt idx="338">
                        <c:v>135.292</c:v>
                      </c:pt>
                      <c:pt idx="339">
                        <c:v>135.69300000000001</c:v>
                      </c:pt>
                      <c:pt idx="340">
                        <c:v>136.09200000000001</c:v>
                      </c:pt>
                      <c:pt idx="341">
                        <c:v>136.49199999999999</c:v>
                      </c:pt>
                      <c:pt idx="342">
                        <c:v>136.893</c:v>
                      </c:pt>
                      <c:pt idx="343">
                        <c:v>137.292</c:v>
                      </c:pt>
                      <c:pt idx="344">
                        <c:v>137.69300000000001</c:v>
                      </c:pt>
                      <c:pt idx="345">
                        <c:v>138.09399999999999</c:v>
                      </c:pt>
                      <c:pt idx="346">
                        <c:v>138.494</c:v>
                      </c:pt>
                      <c:pt idx="347">
                        <c:v>138.89400000000001</c:v>
                      </c:pt>
                      <c:pt idx="348">
                        <c:v>139.29400000000001</c:v>
                      </c:pt>
                      <c:pt idx="349">
                        <c:v>139.69399999999999</c:v>
                      </c:pt>
                      <c:pt idx="350">
                        <c:v>140.09399999999999</c:v>
                      </c:pt>
                      <c:pt idx="351">
                        <c:v>140.49299999999999</c:v>
                      </c:pt>
                      <c:pt idx="352">
                        <c:v>140.89400000000001</c:v>
                      </c:pt>
                      <c:pt idx="353">
                        <c:v>141.29400000000001</c:v>
                      </c:pt>
                      <c:pt idx="354">
                        <c:v>141.69399999999999</c:v>
                      </c:pt>
                      <c:pt idx="355">
                        <c:v>142.095</c:v>
                      </c:pt>
                      <c:pt idx="356">
                        <c:v>142.495</c:v>
                      </c:pt>
                      <c:pt idx="357">
                        <c:v>142.89500000000001</c:v>
                      </c:pt>
                      <c:pt idx="358">
                        <c:v>143.29499999999999</c:v>
                      </c:pt>
                      <c:pt idx="359">
                        <c:v>143.69499999999999</c:v>
                      </c:pt>
                      <c:pt idx="360">
                        <c:v>144.095</c:v>
                      </c:pt>
                      <c:pt idx="361">
                        <c:v>144.495</c:v>
                      </c:pt>
                      <c:pt idx="362">
                        <c:v>144.89500000000001</c:v>
                      </c:pt>
                      <c:pt idx="363">
                        <c:v>145.29499999999999</c:v>
                      </c:pt>
                      <c:pt idx="364">
                        <c:v>145.69499999999999</c:v>
                      </c:pt>
                      <c:pt idx="365">
                        <c:v>146.096</c:v>
                      </c:pt>
                      <c:pt idx="366">
                        <c:v>146.49600000000001</c:v>
                      </c:pt>
                      <c:pt idx="367">
                        <c:v>146.89599999999999</c:v>
                      </c:pt>
                      <c:pt idx="368">
                        <c:v>147.29599999999999</c:v>
                      </c:pt>
                      <c:pt idx="369">
                        <c:v>147.696</c:v>
                      </c:pt>
                      <c:pt idx="370">
                        <c:v>148.096</c:v>
                      </c:pt>
                      <c:pt idx="371">
                        <c:v>148.49600000000001</c:v>
                      </c:pt>
                      <c:pt idx="372">
                        <c:v>148.89599999999999</c:v>
                      </c:pt>
                      <c:pt idx="373">
                        <c:v>149.29599999999999</c:v>
                      </c:pt>
                      <c:pt idx="374">
                        <c:v>149.696</c:v>
                      </c:pt>
                      <c:pt idx="375">
                        <c:v>150.09700000000001</c:v>
                      </c:pt>
                      <c:pt idx="376">
                        <c:v>150.49700000000001</c:v>
                      </c:pt>
                      <c:pt idx="377">
                        <c:v>150.89699999999999</c:v>
                      </c:pt>
                      <c:pt idx="378">
                        <c:v>151.297</c:v>
                      </c:pt>
                      <c:pt idx="379">
                        <c:v>151.697</c:v>
                      </c:pt>
                      <c:pt idx="380">
                        <c:v>152.09700000000001</c:v>
                      </c:pt>
                      <c:pt idx="381">
                        <c:v>152.49700000000001</c:v>
                      </c:pt>
                      <c:pt idx="382">
                        <c:v>152.89699999999999</c:v>
                      </c:pt>
                      <c:pt idx="383">
                        <c:v>153.297</c:v>
                      </c:pt>
                      <c:pt idx="384">
                        <c:v>153.697</c:v>
                      </c:pt>
                      <c:pt idx="385">
                        <c:v>154.101</c:v>
                      </c:pt>
                      <c:pt idx="386">
                        <c:v>154.501</c:v>
                      </c:pt>
                      <c:pt idx="387">
                        <c:v>154.90100000000001</c:v>
                      </c:pt>
                      <c:pt idx="388">
                        <c:v>155.30099999999999</c:v>
                      </c:pt>
                      <c:pt idx="389">
                        <c:v>155.70099999999999</c:v>
                      </c:pt>
                      <c:pt idx="390">
                        <c:v>156.101</c:v>
                      </c:pt>
                      <c:pt idx="391">
                        <c:v>156.501</c:v>
                      </c:pt>
                      <c:pt idx="392">
                        <c:v>156.90100000000001</c:v>
                      </c:pt>
                      <c:pt idx="393">
                        <c:v>157.30099999999999</c:v>
                      </c:pt>
                      <c:pt idx="394">
                        <c:v>157.70099999999999</c:v>
                      </c:pt>
                      <c:pt idx="395">
                        <c:v>158.102</c:v>
                      </c:pt>
                      <c:pt idx="396">
                        <c:v>158.50200000000001</c:v>
                      </c:pt>
                      <c:pt idx="397">
                        <c:v>158.90199999999999</c:v>
                      </c:pt>
                      <c:pt idx="398">
                        <c:v>159.30199999999999</c:v>
                      </c:pt>
                      <c:pt idx="399">
                        <c:v>159.702</c:v>
                      </c:pt>
                      <c:pt idx="400">
                        <c:v>160.102</c:v>
                      </c:pt>
                      <c:pt idx="401">
                        <c:v>160.50200000000001</c:v>
                      </c:pt>
                      <c:pt idx="402">
                        <c:v>160.90199999999999</c:v>
                      </c:pt>
                      <c:pt idx="403">
                        <c:v>161.30199999999999</c:v>
                      </c:pt>
                      <c:pt idx="404">
                        <c:v>161.702</c:v>
                      </c:pt>
                      <c:pt idx="405">
                        <c:v>162.10300000000001</c:v>
                      </c:pt>
                      <c:pt idx="406">
                        <c:v>162.50299999999999</c:v>
                      </c:pt>
                      <c:pt idx="407">
                        <c:v>162.90299999999999</c:v>
                      </c:pt>
                      <c:pt idx="408">
                        <c:v>163.303</c:v>
                      </c:pt>
                      <c:pt idx="409">
                        <c:v>163.703</c:v>
                      </c:pt>
                      <c:pt idx="410">
                        <c:v>164.10300000000001</c:v>
                      </c:pt>
                      <c:pt idx="411">
                        <c:v>164.50299999999999</c:v>
                      </c:pt>
                      <c:pt idx="412">
                        <c:v>164.90299999999999</c:v>
                      </c:pt>
                      <c:pt idx="413">
                        <c:v>165.303</c:v>
                      </c:pt>
                      <c:pt idx="414">
                        <c:v>165.703</c:v>
                      </c:pt>
                      <c:pt idx="415">
                        <c:v>166.10499999999999</c:v>
                      </c:pt>
                      <c:pt idx="416">
                        <c:v>166.505</c:v>
                      </c:pt>
                      <c:pt idx="417">
                        <c:v>166.904</c:v>
                      </c:pt>
                      <c:pt idx="418">
                        <c:v>167.30500000000001</c:v>
                      </c:pt>
                      <c:pt idx="419">
                        <c:v>167.70400000000001</c:v>
                      </c:pt>
                      <c:pt idx="420">
                        <c:v>168.10400000000001</c:v>
                      </c:pt>
                      <c:pt idx="421">
                        <c:v>168.505</c:v>
                      </c:pt>
                      <c:pt idx="422">
                        <c:v>168.904</c:v>
                      </c:pt>
                      <c:pt idx="423">
                        <c:v>169.30500000000001</c:v>
                      </c:pt>
                      <c:pt idx="424">
                        <c:v>169.70400000000001</c:v>
                      </c:pt>
                      <c:pt idx="425">
                        <c:v>170.10599999999999</c:v>
                      </c:pt>
                      <c:pt idx="426">
                        <c:v>170.506</c:v>
                      </c:pt>
                      <c:pt idx="427">
                        <c:v>170.90600000000001</c:v>
                      </c:pt>
                      <c:pt idx="428">
                        <c:v>171.30600000000001</c:v>
                      </c:pt>
                      <c:pt idx="429">
                        <c:v>171.70599999999999</c:v>
                      </c:pt>
                      <c:pt idx="430">
                        <c:v>172.10599999999999</c:v>
                      </c:pt>
                      <c:pt idx="431">
                        <c:v>172.506</c:v>
                      </c:pt>
                      <c:pt idx="432">
                        <c:v>172.90600000000001</c:v>
                      </c:pt>
                      <c:pt idx="433">
                        <c:v>173.30600000000001</c:v>
                      </c:pt>
                      <c:pt idx="434">
                        <c:v>173.70599999999999</c:v>
                      </c:pt>
                      <c:pt idx="435">
                        <c:v>174.107</c:v>
                      </c:pt>
                      <c:pt idx="436">
                        <c:v>174.50700000000001</c:v>
                      </c:pt>
                      <c:pt idx="437">
                        <c:v>174.90700000000001</c:v>
                      </c:pt>
                      <c:pt idx="438">
                        <c:v>175.30699999999999</c:v>
                      </c:pt>
                      <c:pt idx="439">
                        <c:v>175.70699999999999</c:v>
                      </c:pt>
                      <c:pt idx="440">
                        <c:v>176.107</c:v>
                      </c:pt>
                      <c:pt idx="441">
                        <c:v>176.50700000000001</c:v>
                      </c:pt>
                      <c:pt idx="442">
                        <c:v>176.90700000000001</c:v>
                      </c:pt>
                      <c:pt idx="443">
                        <c:v>177.30699999999999</c:v>
                      </c:pt>
                      <c:pt idx="444">
                        <c:v>177.70699999999999</c:v>
                      </c:pt>
                      <c:pt idx="445">
                        <c:v>178.108</c:v>
                      </c:pt>
                      <c:pt idx="446">
                        <c:v>178.50800000000001</c:v>
                      </c:pt>
                      <c:pt idx="447">
                        <c:v>178.90799999999999</c:v>
                      </c:pt>
                      <c:pt idx="448">
                        <c:v>179.30799999999999</c:v>
                      </c:pt>
                      <c:pt idx="449">
                        <c:v>179.708</c:v>
                      </c:pt>
                      <c:pt idx="450">
                        <c:v>180.108</c:v>
                      </c:pt>
                      <c:pt idx="451">
                        <c:v>180.50800000000001</c:v>
                      </c:pt>
                      <c:pt idx="452">
                        <c:v>180.90799999999999</c:v>
                      </c:pt>
                      <c:pt idx="453">
                        <c:v>181.30799999999999</c:v>
                      </c:pt>
                      <c:pt idx="454">
                        <c:v>181.708</c:v>
                      </c:pt>
                      <c:pt idx="455">
                        <c:v>182.10900000000001</c:v>
                      </c:pt>
                      <c:pt idx="456">
                        <c:v>182.50899999999999</c:v>
                      </c:pt>
                      <c:pt idx="457">
                        <c:v>182.90899999999999</c:v>
                      </c:pt>
                      <c:pt idx="458">
                        <c:v>183.309</c:v>
                      </c:pt>
                      <c:pt idx="459">
                        <c:v>183.709</c:v>
                      </c:pt>
                      <c:pt idx="460">
                        <c:v>184.10900000000001</c:v>
                      </c:pt>
                      <c:pt idx="461">
                        <c:v>184.50899999999999</c:v>
                      </c:pt>
                      <c:pt idx="462">
                        <c:v>184.90899999999999</c:v>
                      </c:pt>
                      <c:pt idx="463">
                        <c:v>185.309</c:v>
                      </c:pt>
                      <c:pt idx="464">
                        <c:v>185.709</c:v>
                      </c:pt>
                      <c:pt idx="465">
                        <c:v>186.11099999999999</c:v>
                      </c:pt>
                      <c:pt idx="466">
                        <c:v>186.51</c:v>
                      </c:pt>
                      <c:pt idx="467">
                        <c:v>186.91</c:v>
                      </c:pt>
                      <c:pt idx="468">
                        <c:v>187.31</c:v>
                      </c:pt>
                      <c:pt idx="469">
                        <c:v>187.71</c:v>
                      </c:pt>
                      <c:pt idx="470">
                        <c:v>188.11</c:v>
                      </c:pt>
                      <c:pt idx="471">
                        <c:v>188.51</c:v>
                      </c:pt>
                      <c:pt idx="472">
                        <c:v>188.91</c:v>
                      </c:pt>
                      <c:pt idx="473">
                        <c:v>189.31</c:v>
                      </c:pt>
                      <c:pt idx="474">
                        <c:v>189.71</c:v>
                      </c:pt>
                      <c:pt idx="475">
                        <c:v>190.11199999999999</c:v>
                      </c:pt>
                      <c:pt idx="476">
                        <c:v>190.512</c:v>
                      </c:pt>
                      <c:pt idx="477">
                        <c:v>190.91200000000001</c:v>
                      </c:pt>
                      <c:pt idx="478">
                        <c:v>191.31200000000001</c:v>
                      </c:pt>
                      <c:pt idx="479">
                        <c:v>191.71199999999999</c:v>
                      </c:pt>
                      <c:pt idx="480">
                        <c:v>192.11199999999999</c:v>
                      </c:pt>
                      <c:pt idx="481">
                        <c:v>192.512</c:v>
                      </c:pt>
                      <c:pt idx="482">
                        <c:v>192.91200000000001</c:v>
                      </c:pt>
                      <c:pt idx="483">
                        <c:v>193.31200000000001</c:v>
                      </c:pt>
                      <c:pt idx="484">
                        <c:v>193.71199999999999</c:v>
                      </c:pt>
                      <c:pt idx="485">
                        <c:v>194.11500000000001</c:v>
                      </c:pt>
                      <c:pt idx="486">
                        <c:v>194.51499999999999</c:v>
                      </c:pt>
                      <c:pt idx="487">
                        <c:v>194.91499999999999</c:v>
                      </c:pt>
                      <c:pt idx="488">
                        <c:v>195.315</c:v>
                      </c:pt>
                      <c:pt idx="489">
                        <c:v>195.715</c:v>
                      </c:pt>
                      <c:pt idx="490">
                        <c:v>196.11500000000001</c:v>
                      </c:pt>
                      <c:pt idx="491">
                        <c:v>196.51499999999999</c:v>
                      </c:pt>
                      <c:pt idx="492">
                        <c:v>196.91499999999999</c:v>
                      </c:pt>
                      <c:pt idx="493">
                        <c:v>197.315</c:v>
                      </c:pt>
                      <c:pt idx="494">
                        <c:v>197.715</c:v>
                      </c:pt>
                      <c:pt idx="495">
                        <c:v>198.11600000000001</c:v>
                      </c:pt>
                      <c:pt idx="496">
                        <c:v>198.51599999999999</c:v>
                      </c:pt>
                      <c:pt idx="497">
                        <c:v>198.916</c:v>
                      </c:pt>
                      <c:pt idx="498">
                        <c:v>199.316</c:v>
                      </c:pt>
                      <c:pt idx="499">
                        <c:v>199.71600000000001</c:v>
                      </c:pt>
                      <c:pt idx="500">
                        <c:v>200.11600000000001</c:v>
                      </c:pt>
                      <c:pt idx="501">
                        <c:v>200.51599999999999</c:v>
                      </c:pt>
                      <c:pt idx="502">
                        <c:v>200.916</c:v>
                      </c:pt>
                      <c:pt idx="503">
                        <c:v>201.316</c:v>
                      </c:pt>
                      <c:pt idx="504">
                        <c:v>201.71600000000001</c:v>
                      </c:pt>
                      <c:pt idx="505">
                        <c:v>202.11799999999999</c:v>
                      </c:pt>
                      <c:pt idx="506">
                        <c:v>202.518</c:v>
                      </c:pt>
                      <c:pt idx="507">
                        <c:v>202.917</c:v>
                      </c:pt>
                      <c:pt idx="508">
                        <c:v>203.31800000000001</c:v>
                      </c:pt>
                      <c:pt idx="509">
                        <c:v>203.71700000000001</c:v>
                      </c:pt>
                      <c:pt idx="510">
                        <c:v>204.11699999999999</c:v>
                      </c:pt>
                      <c:pt idx="511">
                        <c:v>204.518</c:v>
                      </c:pt>
                      <c:pt idx="512">
                        <c:v>204.917</c:v>
                      </c:pt>
                      <c:pt idx="513">
                        <c:v>205.31800000000001</c:v>
                      </c:pt>
                      <c:pt idx="514">
                        <c:v>205.71700000000001</c:v>
                      </c:pt>
                      <c:pt idx="515">
                        <c:v>206.119</c:v>
                      </c:pt>
                      <c:pt idx="516">
                        <c:v>206.51900000000001</c:v>
                      </c:pt>
                      <c:pt idx="517">
                        <c:v>206.91900000000001</c:v>
                      </c:pt>
                      <c:pt idx="518">
                        <c:v>207.31899999999999</c:v>
                      </c:pt>
                      <c:pt idx="519">
                        <c:v>207.71899999999999</c:v>
                      </c:pt>
                      <c:pt idx="520">
                        <c:v>208.119</c:v>
                      </c:pt>
                      <c:pt idx="521">
                        <c:v>208.51900000000001</c:v>
                      </c:pt>
                      <c:pt idx="522">
                        <c:v>208.91900000000001</c:v>
                      </c:pt>
                      <c:pt idx="523">
                        <c:v>209.31899999999999</c:v>
                      </c:pt>
                      <c:pt idx="524">
                        <c:v>209.71899999999999</c:v>
                      </c:pt>
                      <c:pt idx="525">
                        <c:v>210.12</c:v>
                      </c:pt>
                      <c:pt idx="526">
                        <c:v>210.52</c:v>
                      </c:pt>
                      <c:pt idx="527">
                        <c:v>210.92</c:v>
                      </c:pt>
                      <c:pt idx="528">
                        <c:v>211.32</c:v>
                      </c:pt>
                      <c:pt idx="529">
                        <c:v>211.72</c:v>
                      </c:pt>
                      <c:pt idx="530">
                        <c:v>212.12</c:v>
                      </c:pt>
                      <c:pt idx="531">
                        <c:v>212.52</c:v>
                      </c:pt>
                      <c:pt idx="532">
                        <c:v>212.92</c:v>
                      </c:pt>
                      <c:pt idx="533">
                        <c:v>213.32</c:v>
                      </c:pt>
                      <c:pt idx="534">
                        <c:v>213.72</c:v>
                      </c:pt>
                      <c:pt idx="535">
                        <c:v>214.12100000000001</c:v>
                      </c:pt>
                      <c:pt idx="536">
                        <c:v>214.52099999999999</c:v>
                      </c:pt>
                      <c:pt idx="537">
                        <c:v>214.92099999999999</c:v>
                      </c:pt>
                      <c:pt idx="538">
                        <c:v>215.321</c:v>
                      </c:pt>
                      <c:pt idx="539">
                        <c:v>215.721</c:v>
                      </c:pt>
                      <c:pt idx="540">
                        <c:v>216.12100000000001</c:v>
                      </c:pt>
                      <c:pt idx="541">
                        <c:v>216.52099999999999</c:v>
                      </c:pt>
                      <c:pt idx="542">
                        <c:v>216.92099999999999</c:v>
                      </c:pt>
                      <c:pt idx="543">
                        <c:v>217.321</c:v>
                      </c:pt>
                      <c:pt idx="544">
                        <c:v>217.721</c:v>
                      </c:pt>
                      <c:pt idx="545">
                        <c:v>218.12200000000001</c:v>
                      </c:pt>
                      <c:pt idx="546">
                        <c:v>218.52199999999999</c:v>
                      </c:pt>
                      <c:pt idx="547">
                        <c:v>218.922</c:v>
                      </c:pt>
                      <c:pt idx="548">
                        <c:v>219.322</c:v>
                      </c:pt>
                      <c:pt idx="549">
                        <c:v>219.72200000000001</c:v>
                      </c:pt>
                      <c:pt idx="550">
                        <c:v>220.12200000000001</c:v>
                      </c:pt>
                      <c:pt idx="551">
                        <c:v>220.52199999999999</c:v>
                      </c:pt>
                      <c:pt idx="552">
                        <c:v>220.922</c:v>
                      </c:pt>
                      <c:pt idx="553">
                        <c:v>221.322</c:v>
                      </c:pt>
                      <c:pt idx="554">
                        <c:v>221.72200000000001</c:v>
                      </c:pt>
                      <c:pt idx="555">
                        <c:v>222.12299999999999</c:v>
                      </c:pt>
                      <c:pt idx="556">
                        <c:v>222.523</c:v>
                      </c:pt>
                      <c:pt idx="557">
                        <c:v>222.923</c:v>
                      </c:pt>
                      <c:pt idx="558">
                        <c:v>223.32300000000001</c:v>
                      </c:pt>
                      <c:pt idx="559">
                        <c:v>223.72300000000001</c:v>
                      </c:pt>
                      <c:pt idx="560">
                        <c:v>224.12299999999999</c:v>
                      </c:pt>
                      <c:pt idx="561">
                        <c:v>224.523</c:v>
                      </c:pt>
                      <c:pt idx="562">
                        <c:v>224.923</c:v>
                      </c:pt>
                      <c:pt idx="563">
                        <c:v>225.32300000000001</c:v>
                      </c:pt>
                      <c:pt idx="564">
                        <c:v>225.72300000000001</c:v>
                      </c:pt>
                      <c:pt idx="565">
                        <c:v>226.124</c:v>
                      </c:pt>
                      <c:pt idx="566">
                        <c:v>226.52500000000001</c:v>
                      </c:pt>
                      <c:pt idx="567">
                        <c:v>226.92400000000001</c:v>
                      </c:pt>
                      <c:pt idx="568">
                        <c:v>227.32400000000001</c:v>
                      </c:pt>
                      <c:pt idx="569">
                        <c:v>227.72499999999999</c:v>
                      </c:pt>
                      <c:pt idx="570">
                        <c:v>228.124</c:v>
                      </c:pt>
                      <c:pt idx="571">
                        <c:v>228.52500000000001</c:v>
                      </c:pt>
                      <c:pt idx="572">
                        <c:v>228.92400000000001</c:v>
                      </c:pt>
                      <c:pt idx="573">
                        <c:v>229.32400000000001</c:v>
                      </c:pt>
                      <c:pt idx="574">
                        <c:v>229.72499999999999</c:v>
                      </c:pt>
                      <c:pt idx="575">
                        <c:v>230.126</c:v>
                      </c:pt>
                      <c:pt idx="576">
                        <c:v>230.52600000000001</c:v>
                      </c:pt>
                      <c:pt idx="577">
                        <c:v>230.92599999999999</c:v>
                      </c:pt>
                      <c:pt idx="578">
                        <c:v>231.32599999999999</c:v>
                      </c:pt>
                      <c:pt idx="579">
                        <c:v>231.726</c:v>
                      </c:pt>
                      <c:pt idx="580">
                        <c:v>232.126</c:v>
                      </c:pt>
                      <c:pt idx="581">
                        <c:v>232.52600000000001</c:v>
                      </c:pt>
                      <c:pt idx="582">
                        <c:v>232.92599999999999</c:v>
                      </c:pt>
                      <c:pt idx="583">
                        <c:v>233.32599999999999</c:v>
                      </c:pt>
                      <c:pt idx="584">
                        <c:v>233.726</c:v>
                      </c:pt>
                      <c:pt idx="585">
                        <c:v>234.12899999999999</c:v>
                      </c:pt>
                      <c:pt idx="586">
                        <c:v>234.529</c:v>
                      </c:pt>
                      <c:pt idx="587">
                        <c:v>234.929</c:v>
                      </c:pt>
                      <c:pt idx="588">
                        <c:v>235.32900000000001</c:v>
                      </c:pt>
                      <c:pt idx="589">
                        <c:v>235.72900000000001</c:v>
                      </c:pt>
                      <c:pt idx="590">
                        <c:v>236.12899999999999</c:v>
                      </c:pt>
                      <c:pt idx="591">
                        <c:v>236.529</c:v>
                      </c:pt>
                      <c:pt idx="592">
                        <c:v>236.929</c:v>
                      </c:pt>
                      <c:pt idx="593">
                        <c:v>237.32900000000001</c:v>
                      </c:pt>
                      <c:pt idx="594">
                        <c:v>237.72900000000001</c:v>
                      </c:pt>
                      <c:pt idx="595">
                        <c:v>238.13</c:v>
                      </c:pt>
                      <c:pt idx="596">
                        <c:v>238.53100000000001</c:v>
                      </c:pt>
                      <c:pt idx="597">
                        <c:v>238.93</c:v>
                      </c:pt>
                      <c:pt idx="598">
                        <c:v>239.33099999999999</c:v>
                      </c:pt>
                      <c:pt idx="599">
                        <c:v>239.73</c:v>
                      </c:pt>
                      <c:pt idx="600">
                        <c:v>240.13</c:v>
                      </c:pt>
                      <c:pt idx="601">
                        <c:v>240.53100000000001</c:v>
                      </c:pt>
                      <c:pt idx="602">
                        <c:v>240.93</c:v>
                      </c:pt>
                      <c:pt idx="603">
                        <c:v>241.33099999999999</c:v>
                      </c:pt>
                      <c:pt idx="604">
                        <c:v>241.73</c:v>
                      </c:pt>
                      <c:pt idx="605">
                        <c:v>242.13200000000001</c:v>
                      </c:pt>
                      <c:pt idx="606">
                        <c:v>242.53200000000001</c:v>
                      </c:pt>
                      <c:pt idx="607">
                        <c:v>242.93199999999999</c:v>
                      </c:pt>
                      <c:pt idx="608">
                        <c:v>243.33199999999999</c:v>
                      </c:pt>
                      <c:pt idx="609">
                        <c:v>243.732</c:v>
                      </c:pt>
                      <c:pt idx="610">
                        <c:v>244.13200000000001</c:v>
                      </c:pt>
                      <c:pt idx="611">
                        <c:v>244.53200000000001</c:v>
                      </c:pt>
                      <c:pt idx="612">
                        <c:v>244.93199999999999</c:v>
                      </c:pt>
                      <c:pt idx="613">
                        <c:v>245.33199999999999</c:v>
                      </c:pt>
                      <c:pt idx="614">
                        <c:v>245.732</c:v>
                      </c:pt>
                      <c:pt idx="615">
                        <c:v>246.13300000000001</c:v>
                      </c:pt>
                      <c:pt idx="616">
                        <c:v>246.53299999999999</c:v>
                      </c:pt>
                      <c:pt idx="617">
                        <c:v>246.93299999999999</c:v>
                      </c:pt>
                      <c:pt idx="618">
                        <c:v>247.333</c:v>
                      </c:pt>
                      <c:pt idx="619">
                        <c:v>247.733</c:v>
                      </c:pt>
                      <c:pt idx="620">
                        <c:v>248.13300000000001</c:v>
                      </c:pt>
                      <c:pt idx="621">
                        <c:v>248.53299999999999</c:v>
                      </c:pt>
                      <c:pt idx="622">
                        <c:v>248.93299999999999</c:v>
                      </c:pt>
                      <c:pt idx="623">
                        <c:v>249.333</c:v>
                      </c:pt>
                      <c:pt idx="624">
                        <c:v>249.733</c:v>
                      </c:pt>
                      <c:pt idx="625">
                        <c:v>250.13399999999999</c:v>
                      </c:pt>
                      <c:pt idx="626">
                        <c:v>250.53399999999999</c:v>
                      </c:pt>
                      <c:pt idx="627">
                        <c:v>250.934</c:v>
                      </c:pt>
                      <c:pt idx="628">
                        <c:v>251.334</c:v>
                      </c:pt>
                      <c:pt idx="629">
                        <c:v>251.73400000000001</c:v>
                      </c:pt>
                      <c:pt idx="630">
                        <c:v>252.13399999999999</c:v>
                      </c:pt>
                      <c:pt idx="631">
                        <c:v>252.53399999999999</c:v>
                      </c:pt>
                      <c:pt idx="632">
                        <c:v>252.934</c:v>
                      </c:pt>
                      <c:pt idx="633">
                        <c:v>253.334</c:v>
                      </c:pt>
                      <c:pt idx="634">
                        <c:v>253.73400000000001</c:v>
                      </c:pt>
                      <c:pt idx="635">
                        <c:v>254.13499999999999</c:v>
                      </c:pt>
                      <c:pt idx="636">
                        <c:v>254.535</c:v>
                      </c:pt>
                      <c:pt idx="637">
                        <c:v>254.935</c:v>
                      </c:pt>
                      <c:pt idx="638">
                        <c:v>255.33500000000001</c:v>
                      </c:pt>
                      <c:pt idx="639">
                        <c:v>255.73500000000001</c:v>
                      </c:pt>
                      <c:pt idx="640">
                        <c:v>256.13499999999999</c:v>
                      </c:pt>
                      <c:pt idx="641">
                        <c:v>256.53500000000003</c:v>
                      </c:pt>
                      <c:pt idx="642">
                        <c:v>256.935</c:v>
                      </c:pt>
                      <c:pt idx="643">
                        <c:v>257.33499999999998</c:v>
                      </c:pt>
                      <c:pt idx="644">
                        <c:v>257.73500000000001</c:v>
                      </c:pt>
                      <c:pt idx="645">
                        <c:v>258.137</c:v>
                      </c:pt>
                      <c:pt idx="646">
                        <c:v>258.536</c:v>
                      </c:pt>
                      <c:pt idx="647">
                        <c:v>258.93599999999998</c:v>
                      </c:pt>
                      <c:pt idx="648">
                        <c:v>259.33600000000001</c:v>
                      </c:pt>
                      <c:pt idx="649">
                        <c:v>259.73599999999999</c:v>
                      </c:pt>
                      <c:pt idx="650">
                        <c:v>260.13600000000002</c:v>
                      </c:pt>
                      <c:pt idx="651">
                        <c:v>260.536</c:v>
                      </c:pt>
                      <c:pt idx="652">
                        <c:v>260.93599999999998</c:v>
                      </c:pt>
                      <c:pt idx="653">
                        <c:v>261.33600000000001</c:v>
                      </c:pt>
                      <c:pt idx="654">
                        <c:v>261.73599999999999</c:v>
                      </c:pt>
                      <c:pt idx="655">
                        <c:v>262.13799999999998</c:v>
                      </c:pt>
                      <c:pt idx="656">
                        <c:v>262.53800000000001</c:v>
                      </c:pt>
                      <c:pt idx="657">
                        <c:v>262.93799999999999</c:v>
                      </c:pt>
                      <c:pt idx="658">
                        <c:v>263.33800000000002</c:v>
                      </c:pt>
                      <c:pt idx="659">
                        <c:v>263.738</c:v>
                      </c:pt>
                      <c:pt idx="660">
                        <c:v>264.13799999999998</c:v>
                      </c:pt>
                      <c:pt idx="661">
                        <c:v>264.53800000000001</c:v>
                      </c:pt>
                      <c:pt idx="662">
                        <c:v>264.93799999999999</c:v>
                      </c:pt>
                      <c:pt idx="663">
                        <c:v>265.33800000000002</c:v>
                      </c:pt>
                      <c:pt idx="664">
                        <c:v>265.738</c:v>
                      </c:pt>
                      <c:pt idx="665">
                        <c:v>266.13900000000001</c:v>
                      </c:pt>
                      <c:pt idx="666">
                        <c:v>266.53899999999999</c:v>
                      </c:pt>
                      <c:pt idx="667">
                        <c:v>266.93900000000002</c:v>
                      </c:pt>
                      <c:pt idx="668">
                        <c:v>267.339</c:v>
                      </c:pt>
                      <c:pt idx="669">
                        <c:v>267.73899999999998</c:v>
                      </c:pt>
                      <c:pt idx="670">
                        <c:v>268.13900000000001</c:v>
                      </c:pt>
                      <c:pt idx="671">
                        <c:v>268.53899999999999</c:v>
                      </c:pt>
                      <c:pt idx="672">
                        <c:v>268.93900000000002</c:v>
                      </c:pt>
                      <c:pt idx="673">
                        <c:v>269.339</c:v>
                      </c:pt>
                      <c:pt idx="674">
                        <c:v>269.73899999999998</c:v>
                      </c:pt>
                      <c:pt idx="675">
                        <c:v>270.14</c:v>
                      </c:pt>
                      <c:pt idx="676">
                        <c:v>270.54000000000002</c:v>
                      </c:pt>
                      <c:pt idx="677">
                        <c:v>270.94</c:v>
                      </c:pt>
                      <c:pt idx="678">
                        <c:v>271.33999999999997</c:v>
                      </c:pt>
                      <c:pt idx="679">
                        <c:v>271.74</c:v>
                      </c:pt>
                      <c:pt idx="680">
                        <c:v>272.14</c:v>
                      </c:pt>
                      <c:pt idx="681">
                        <c:v>272.54000000000002</c:v>
                      </c:pt>
                      <c:pt idx="682">
                        <c:v>272.94</c:v>
                      </c:pt>
                      <c:pt idx="683">
                        <c:v>273.33999999999997</c:v>
                      </c:pt>
                      <c:pt idx="684">
                        <c:v>273.74</c:v>
                      </c:pt>
                      <c:pt idx="685">
                        <c:v>274.14299999999997</c:v>
                      </c:pt>
                      <c:pt idx="686">
                        <c:v>274.54300000000001</c:v>
                      </c:pt>
                      <c:pt idx="687">
                        <c:v>274.94400000000002</c:v>
                      </c:pt>
                      <c:pt idx="688">
                        <c:v>275.34399999999999</c:v>
                      </c:pt>
                      <c:pt idx="689">
                        <c:v>275.74299999999999</c:v>
                      </c:pt>
                      <c:pt idx="690">
                        <c:v>276.14299999999997</c:v>
                      </c:pt>
                      <c:pt idx="691">
                        <c:v>276.54300000000001</c:v>
                      </c:pt>
                      <c:pt idx="692">
                        <c:v>276.94400000000002</c:v>
                      </c:pt>
                      <c:pt idx="693">
                        <c:v>277.34399999999999</c:v>
                      </c:pt>
                      <c:pt idx="694">
                        <c:v>277.74299999999999</c:v>
                      </c:pt>
                      <c:pt idx="695">
                        <c:v>278.14499999999998</c:v>
                      </c:pt>
                      <c:pt idx="696">
                        <c:v>278.54500000000002</c:v>
                      </c:pt>
                      <c:pt idx="697">
                        <c:v>278.94499999999999</c:v>
                      </c:pt>
                      <c:pt idx="698">
                        <c:v>279.34500000000003</c:v>
                      </c:pt>
                      <c:pt idx="699">
                        <c:v>279.745</c:v>
                      </c:pt>
                      <c:pt idx="700">
                        <c:v>280.14499999999998</c:v>
                      </c:pt>
                      <c:pt idx="701">
                        <c:v>280.54500000000002</c:v>
                      </c:pt>
                      <c:pt idx="702">
                        <c:v>280.94499999999999</c:v>
                      </c:pt>
                      <c:pt idx="703">
                        <c:v>281.34500000000003</c:v>
                      </c:pt>
                      <c:pt idx="704">
                        <c:v>281.745</c:v>
                      </c:pt>
                      <c:pt idx="705">
                        <c:v>282.14600000000002</c:v>
                      </c:pt>
                      <c:pt idx="706">
                        <c:v>282.54599999999999</c:v>
                      </c:pt>
                      <c:pt idx="707">
                        <c:v>282.94600000000003</c:v>
                      </c:pt>
                      <c:pt idx="708">
                        <c:v>283.346</c:v>
                      </c:pt>
                      <c:pt idx="709">
                        <c:v>283.74599999999998</c:v>
                      </c:pt>
                      <c:pt idx="710">
                        <c:v>284.14600000000002</c:v>
                      </c:pt>
                      <c:pt idx="711">
                        <c:v>284.54599999999999</c:v>
                      </c:pt>
                      <c:pt idx="712">
                        <c:v>284.94600000000003</c:v>
                      </c:pt>
                      <c:pt idx="713">
                        <c:v>285.346</c:v>
                      </c:pt>
                      <c:pt idx="714">
                        <c:v>285.74599999999998</c:v>
                      </c:pt>
                      <c:pt idx="715">
                        <c:v>286.14699999999999</c:v>
                      </c:pt>
                      <c:pt idx="716">
                        <c:v>286.54700000000003</c:v>
                      </c:pt>
                      <c:pt idx="717">
                        <c:v>286.947</c:v>
                      </c:pt>
                      <c:pt idx="718">
                        <c:v>287.34699999999998</c:v>
                      </c:pt>
                      <c:pt idx="719">
                        <c:v>287.74700000000001</c:v>
                      </c:pt>
                      <c:pt idx="720">
                        <c:v>288.14699999999999</c:v>
                      </c:pt>
                      <c:pt idx="721">
                        <c:v>288.54700000000003</c:v>
                      </c:pt>
                      <c:pt idx="722">
                        <c:v>288.947</c:v>
                      </c:pt>
                      <c:pt idx="723">
                        <c:v>289.34699999999998</c:v>
                      </c:pt>
                      <c:pt idx="724">
                        <c:v>289.74700000000001</c:v>
                      </c:pt>
                      <c:pt idx="725">
                        <c:v>290.14800000000002</c:v>
                      </c:pt>
                      <c:pt idx="726">
                        <c:v>290.548</c:v>
                      </c:pt>
                      <c:pt idx="727">
                        <c:v>290.94799999999998</c:v>
                      </c:pt>
                      <c:pt idx="728">
                        <c:v>291.34899999999999</c:v>
                      </c:pt>
                      <c:pt idx="729">
                        <c:v>291.74900000000002</c:v>
                      </c:pt>
                      <c:pt idx="730">
                        <c:v>292.14800000000002</c:v>
                      </c:pt>
                      <c:pt idx="731">
                        <c:v>292.548</c:v>
                      </c:pt>
                      <c:pt idx="732">
                        <c:v>292.94799999999998</c:v>
                      </c:pt>
                      <c:pt idx="733">
                        <c:v>293.34899999999999</c:v>
                      </c:pt>
                      <c:pt idx="734">
                        <c:v>293.74900000000002</c:v>
                      </c:pt>
                      <c:pt idx="735">
                        <c:v>294.14999999999998</c:v>
                      </c:pt>
                      <c:pt idx="736">
                        <c:v>294.55</c:v>
                      </c:pt>
                      <c:pt idx="737">
                        <c:v>294.95</c:v>
                      </c:pt>
                      <c:pt idx="738">
                        <c:v>295.35000000000002</c:v>
                      </c:pt>
                      <c:pt idx="739">
                        <c:v>295.75</c:v>
                      </c:pt>
                      <c:pt idx="740">
                        <c:v>296.14999999999998</c:v>
                      </c:pt>
                      <c:pt idx="741">
                        <c:v>296.55</c:v>
                      </c:pt>
                      <c:pt idx="742">
                        <c:v>296.95</c:v>
                      </c:pt>
                      <c:pt idx="743">
                        <c:v>297.35000000000002</c:v>
                      </c:pt>
                      <c:pt idx="744">
                        <c:v>297.75</c:v>
                      </c:pt>
                      <c:pt idx="745">
                        <c:v>298.15100000000001</c:v>
                      </c:pt>
                      <c:pt idx="746">
                        <c:v>298.55099999999999</c:v>
                      </c:pt>
                      <c:pt idx="747">
                        <c:v>298.95100000000002</c:v>
                      </c:pt>
                      <c:pt idx="748">
                        <c:v>299.351</c:v>
                      </c:pt>
                      <c:pt idx="749">
                        <c:v>299.75099999999998</c:v>
                      </c:pt>
                      <c:pt idx="750">
                        <c:v>300.15100000000001</c:v>
                      </c:pt>
                      <c:pt idx="751">
                        <c:v>300.55099999999999</c:v>
                      </c:pt>
                      <c:pt idx="752">
                        <c:v>300.95100000000002</c:v>
                      </c:pt>
                      <c:pt idx="753">
                        <c:v>301.351</c:v>
                      </c:pt>
                      <c:pt idx="754">
                        <c:v>301.75099999999998</c:v>
                      </c:pt>
                      <c:pt idx="755">
                        <c:v>302.15199999999999</c:v>
                      </c:pt>
                      <c:pt idx="756">
                        <c:v>302.55200000000002</c:v>
                      </c:pt>
                      <c:pt idx="757">
                        <c:v>302.952</c:v>
                      </c:pt>
                      <c:pt idx="758">
                        <c:v>303.35199999999998</c:v>
                      </c:pt>
                      <c:pt idx="759">
                        <c:v>303.75200000000001</c:v>
                      </c:pt>
                      <c:pt idx="760">
                        <c:v>304.15199999999999</c:v>
                      </c:pt>
                      <c:pt idx="761">
                        <c:v>304.55200000000002</c:v>
                      </c:pt>
                      <c:pt idx="762">
                        <c:v>304.952</c:v>
                      </c:pt>
                      <c:pt idx="763">
                        <c:v>305.35199999999998</c:v>
                      </c:pt>
                      <c:pt idx="764">
                        <c:v>305.75200000000001</c:v>
                      </c:pt>
                      <c:pt idx="765">
                        <c:v>306.15300000000002</c:v>
                      </c:pt>
                      <c:pt idx="766">
                        <c:v>306.553</c:v>
                      </c:pt>
                      <c:pt idx="767">
                        <c:v>306.95299999999997</c:v>
                      </c:pt>
                      <c:pt idx="768">
                        <c:v>307.35300000000001</c:v>
                      </c:pt>
                      <c:pt idx="769">
                        <c:v>307.75299999999999</c:v>
                      </c:pt>
                      <c:pt idx="770">
                        <c:v>308.15300000000002</c:v>
                      </c:pt>
                      <c:pt idx="771">
                        <c:v>308.553</c:v>
                      </c:pt>
                      <c:pt idx="772">
                        <c:v>308.95299999999997</c:v>
                      </c:pt>
                      <c:pt idx="773">
                        <c:v>309.35300000000001</c:v>
                      </c:pt>
                      <c:pt idx="774">
                        <c:v>309.75299999999999</c:v>
                      </c:pt>
                      <c:pt idx="775">
                        <c:v>310.15499999999997</c:v>
                      </c:pt>
                      <c:pt idx="776">
                        <c:v>310.55500000000001</c:v>
                      </c:pt>
                      <c:pt idx="777">
                        <c:v>310.95499999999998</c:v>
                      </c:pt>
                      <c:pt idx="778">
                        <c:v>311.35500000000002</c:v>
                      </c:pt>
                      <c:pt idx="779">
                        <c:v>311.755</c:v>
                      </c:pt>
                      <c:pt idx="780">
                        <c:v>312.15499999999997</c:v>
                      </c:pt>
                      <c:pt idx="781">
                        <c:v>312.55500000000001</c:v>
                      </c:pt>
                      <c:pt idx="782">
                        <c:v>312.95499999999998</c:v>
                      </c:pt>
                      <c:pt idx="783">
                        <c:v>313.35500000000002</c:v>
                      </c:pt>
                      <c:pt idx="784">
                        <c:v>313.755</c:v>
                      </c:pt>
                      <c:pt idx="785">
                        <c:v>314.15600000000001</c:v>
                      </c:pt>
                      <c:pt idx="786">
                        <c:v>314.55599999999998</c:v>
                      </c:pt>
                      <c:pt idx="787">
                        <c:v>314.95600000000002</c:v>
                      </c:pt>
                      <c:pt idx="788">
                        <c:v>315.35599999999999</c:v>
                      </c:pt>
                      <c:pt idx="789">
                        <c:v>315.75599999999997</c:v>
                      </c:pt>
                      <c:pt idx="790">
                        <c:v>316.15600000000001</c:v>
                      </c:pt>
                      <c:pt idx="791">
                        <c:v>316.55599999999998</c:v>
                      </c:pt>
                      <c:pt idx="792">
                        <c:v>316.95600000000002</c:v>
                      </c:pt>
                      <c:pt idx="793">
                        <c:v>317.35599999999999</c:v>
                      </c:pt>
                      <c:pt idx="794">
                        <c:v>317.75599999999997</c:v>
                      </c:pt>
                      <c:pt idx="795">
                        <c:v>318.15699999999998</c:v>
                      </c:pt>
                      <c:pt idx="796">
                        <c:v>318.55700000000002</c:v>
                      </c:pt>
                      <c:pt idx="797">
                        <c:v>318.95699999999999</c:v>
                      </c:pt>
                      <c:pt idx="798">
                        <c:v>319.35700000000003</c:v>
                      </c:pt>
                      <c:pt idx="799">
                        <c:v>319.75700000000001</c:v>
                      </c:pt>
                      <c:pt idx="800">
                        <c:v>320.15699999999998</c:v>
                      </c:pt>
                      <c:pt idx="801">
                        <c:v>320.55700000000002</c:v>
                      </c:pt>
                      <c:pt idx="802">
                        <c:v>320.95699999999999</c:v>
                      </c:pt>
                      <c:pt idx="803">
                        <c:v>321.35700000000003</c:v>
                      </c:pt>
                      <c:pt idx="804">
                        <c:v>321.75700000000001</c:v>
                      </c:pt>
                      <c:pt idx="805">
                        <c:v>322.15899999999999</c:v>
                      </c:pt>
                      <c:pt idx="806">
                        <c:v>322.55900000000003</c:v>
                      </c:pt>
                      <c:pt idx="807">
                        <c:v>322.959</c:v>
                      </c:pt>
                      <c:pt idx="808">
                        <c:v>323.35899999999998</c:v>
                      </c:pt>
                      <c:pt idx="809">
                        <c:v>323.75900000000001</c:v>
                      </c:pt>
                      <c:pt idx="810">
                        <c:v>324.15899999999999</c:v>
                      </c:pt>
                      <c:pt idx="811">
                        <c:v>324.55900000000003</c:v>
                      </c:pt>
                      <c:pt idx="812">
                        <c:v>324.959</c:v>
                      </c:pt>
                      <c:pt idx="813">
                        <c:v>325.35899999999998</c:v>
                      </c:pt>
                      <c:pt idx="814">
                        <c:v>325.75900000000001</c:v>
                      </c:pt>
                      <c:pt idx="815">
                        <c:v>326.16000000000003</c:v>
                      </c:pt>
                      <c:pt idx="816">
                        <c:v>326.56</c:v>
                      </c:pt>
                      <c:pt idx="817">
                        <c:v>326.95999999999998</c:v>
                      </c:pt>
                      <c:pt idx="818">
                        <c:v>327.36</c:v>
                      </c:pt>
                      <c:pt idx="819">
                        <c:v>327.76</c:v>
                      </c:pt>
                      <c:pt idx="820">
                        <c:v>328.16</c:v>
                      </c:pt>
                      <c:pt idx="821">
                        <c:v>328.56</c:v>
                      </c:pt>
                      <c:pt idx="822">
                        <c:v>328.96</c:v>
                      </c:pt>
                      <c:pt idx="823">
                        <c:v>329.36</c:v>
                      </c:pt>
                      <c:pt idx="824">
                        <c:v>329.76</c:v>
                      </c:pt>
                      <c:pt idx="825">
                        <c:v>330.16199999999998</c:v>
                      </c:pt>
                      <c:pt idx="826">
                        <c:v>330.56200000000001</c:v>
                      </c:pt>
                      <c:pt idx="827">
                        <c:v>330.96199999999999</c:v>
                      </c:pt>
                      <c:pt idx="828">
                        <c:v>331.36200000000002</c:v>
                      </c:pt>
                      <c:pt idx="829">
                        <c:v>331.762</c:v>
                      </c:pt>
                      <c:pt idx="830">
                        <c:v>332.16199999999998</c:v>
                      </c:pt>
                      <c:pt idx="831">
                        <c:v>332.56200000000001</c:v>
                      </c:pt>
                      <c:pt idx="832">
                        <c:v>332.96199999999999</c:v>
                      </c:pt>
                      <c:pt idx="833">
                        <c:v>333.36200000000002</c:v>
                      </c:pt>
                      <c:pt idx="834">
                        <c:v>333.762</c:v>
                      </c:pt>
                      <c:pt idx="835">
                        <c:v>334.16399999999999</c:v>
                      </c:pt>
                      <c:pt idx="836">
                        <c:v>334.56400000000002</c:v>
                      </c:pt>
                      <c:pt idx="837">
                        <c:v>334.964</c:v>
                      </c:pt>
                      <c:pt idx="838">
                        <c:v>335.36399999999998</c:v>
                      </c:pt>
                      <c:pt idx="839">
                        <c:v>335.76400000000001</c:v>
                      </c:pt>
                      <c:pt idx="840">
                        <c:v>336.16399999999999</c:v>
                      </c:pt>
                      <c:pt idx="841">
                        <c:v>336.56400000000002</c:v>
                      </c:pt>
                      <c:pt idx="842">
                        <c:v>336.964</c:v>
                      </c:pt>
                      <c:pt idx="843">
                        <c:v>337.36399999999998</c:v>
                      </c:pt>
                      <c:pt idx="844">
                        <c:v>337.76400000000001</c:v>
                      </c:pt>
                      <c:pt idx="845">
                        <c:v>338.16500000000002</c:v>
                      </c:pt>
                      <c:pt idx="846">
                        <c:v>338.565</c:v>
                      </c:pt>
                      <c:pt idx="847">
                        <c:v>338.96499999999997</c:v>
                      </c:pt>
                      <c:pt idx="848">
                        <c:v>339.36500000000001</c:v>
                      </c:pt>
                      <c:pt idx="849">
                        <c:v>339.76499999999999</c:v>
                      </c:pt>
                      <c:pt idx="850">
                        <c:v>340.16500000000002</c:v>
                      </c:pt>
                      <c:pt idx="851">
                        <c:v>340.565</c:v>
                      </c:pt>
                      <c:pt idx="852">
                        <c:v>340.96499999999997</c:v>
                      </c:pt>
                      <c:pt idx="853">
                        <c:v>341.36500000000001</c:v>
                      </c:pt>
                      <c:pt idx="854">
                        <c:v>341.76499999999999</c:v>
                      </c:pt>
                      <c:pt idx="855">
                        <c:v>342.166</c:v>
                      </c:pt>
                      <c:pt idx="856">
                        <c:v>342.56599999999997</c:v>
                      </c:pt>
                      <c:pt idx="857">
                        <c:v>342.96600000000001</c:v>
                      </c:pt>
                      <c:pt idx="858">
                        <c:v>343.36599999999999</c:v>
                      </c:pt>
                      <c:pt idx="859">
                        <c:v>343.76600000000002</c:v>
                      </c:pt>
                      <c:pt idx="860">
                        <c:v>344.166</c:v>
                      </c:pt>
                      <c:pt idx="861">
                        <c:v>344.56599999999997</c:v>
                      </c:pt>
                      <c:pt idx="862">
                        <c:v>344.96600000000001</c:v>
                      </c:pt>
                      <c:pt idx="863">
                        <c:v>345.36599999999999</c:v>
                      </c:pt>
                      <c:pt idx="864">
                        <c:v>345.76600000000002</c:v>
                      </c:pt>
                      <c:pt idx="865">
                        <c:v>346.16800000000001</c:v>
                      </c:pt>
                      <c:pt idx="866">
                        <c:v>346.56799999999998</c:v>
                      </c:pt>
                      <c:pt idx="867">
                        <c:v>346.96699999999998</c:v>
                      </c:pt>
                      <c:pt idx="868">
                        <c:v>347.36700000000002</c:v>
                      </c:pt>
                      <c:pt idx="869">
                        <c:v>347.767</c:v>
                      </c:pt>
                      <c:pt idx="870">
                        <c:v>348.16800000000001</c:v>
                      </c:pt>
                      <c:pt idx="871">
                        <c:v>348.56799999999998</c:v>
                      </c:pt>
                      <c:pt idx="872">
                        <c:v>348.96699999999998</c:v>
                      </c:pt>
                      <c:pt idx="873">
                        <c:v>349.36700000000002</c:v>
                      </c:pt>
                      <c:pt idx="874">
                        <c:v>349.767</c:v>
                      </c:pt>
                      <c:pt idx="875">
                        <c:v>350.16899999999998</c:v>
                      </c:pt>
                      <c:pt idx="876">
                        <c:v>350.56900000000002</c:v>
                      </c:pt>
                      <c:pt idx="877">
                        <c:v>350.96899999999999</c:v>
                      </c:pt>
                      <c:pt idx="878">
                        <c:v>351.36900000000003</c:v>
                      </c:pt>
                      <c:pt idx="879">
                        <c:v>351.76900000000001</c:v>
                      </c:pt>
                      <c:pt idx="880">
                        <c:v>352.16899999999998</c:v>
                      </c:pt>
                      <c:pt idx="881">
                        <c:v>352.56900000000002</c:v>
                      </c:pt>
                      <c:pt idx="882">
                        <c:v>352.96899999999999</c:v>
                      </c:pt>
                      <c:pt idx="883">
                        <c:v>353.36900000000003</c:v>
                      </c:pt>
                      <c:pt idx="884">
                        <c:v>353.76900000000001</c:v>
                      </c:pt>
                      <c:pt idx="885">
                        <c:v>354.17099999999999</c:v>
                      </c:pt>
                      <c:pt idx="886">
                        <c:v>354.57100000000003</c:v>
                      </c:pt>
                      <c:pt idx="887">
                        <c:v>354.971</c:v>
                      </c:pt>
                      <c:pt idx="888">
                        <c:v>355.37099999999998</c:v>
                      </c:pt>
                      <c:pt idx="889">
                        <c:v>355.77100000000002</c:v>
                      </c:pt>
                      <c:pt idx="890">
                        <c:v>356.17099999999999</c:v>
                      </c:pt>
                      <c:pt idx="891">
                        <c:v>356.57100000000003</c:v>
                      </c:pt>
                      <c:pt idx="892">
                        <c:v>356.971</c:v>
                      </c:pt>
                      <c:pt idx="893">
                        <c:v>357.37099999999998</c:v>
                      </c:pt>
                      <c:pt idx="894">
                        <c:v>357.77100000000002</c:v>
                      </c:pt>
                      <c:pt idx="895">
                        <c:v>358.17500000000001</c:v>
                      </c:pt>
                      <c:pt idx="896">
                        <c:v>358.57499999999999</c:v>
                      </c:pt>
                      <c:pt idx="897">
                        <c:v>358.97500000000002</c:v>
                      </c:pt>
                      <c:pt idx="898">
                        <c:v>359.375</c:v>
                      </c:pt>
                      <c:pt idx="899">
                        <c:v>359.77499999999998</c:v>
                      </c:pt>
                      <c:pt idx="900">
                        <c:v>360.17500000000001</c:v>
                      </c:pt>
                      <c:pt idx="901">
                        <c:v>360.57499999999999</c:v>
                      </c:pt>
                      <c:pt idx="902">
                        <c:v>360.97500000000002</c:v>
                      </c:pt>
                      <c:pt idx="903">
                        <c:v>361.375</c:v>
                      </c:pt>
                      <c:pt idx="904">
                        <c:v>361.77499999999998</c:v>
                      </c:pt>
                      <c:pt idx="905">
                        <c:v>362.17700000000002</c:v>
                      </c:pt>
                      <c:pt idx="906">
                        <c:v>362.577</c:v>
                      </c:pt>
                      <c:pt idx="907">
                        <c:v>362.97699999999998</c:v>
                      </c:pt>
                      <c:pt idx="908">
                        <c:v>363.37700000000001</c:v>
                      </c:pt>
                      <c:pt idx="909">
                        <c:v>363.77699999999999</c:v>
                      </c:pt>
                      <c:pt idx="910">
                        <c:v>364.17700000000002</c:v>
                      </c:pt>
                      <c:pt idx="911">
                        <c:v>364.577</c:v>
                      </c:pt>
                      <c:pt idx="912">
                        <c:v>364.97699999999998</c:v>
                      </c:pt>
                      <c:pt idx="913">
                        <c:v>365.37700000000001</c:v>
                      </c:pt>
                      <c:pt idx="914">
                        <c:v>365.77699999999999</c:v>
                      </c:pt>
                      <c:pt idx="915">
                        <c:v>366.17899999999997</c:v>
                      </c:pt>
                      <c:pt idx="916">
                        <c:v>366.57900000000001</c:v>
                      </c:pt>
                      <c:pt idx="917">
                        <c:v>366.97899999999998</c:v>
                      </c:pt>
                      <c:pt idx="918">
                        <c:v>367.37900000000002</c:v>
                      </c:pt>
                      <c:pt idx="919">
                        <c:v>367.779</c:v>
                      </c:pt>
                      <c:pt idx="920">
                        <c:v>368.17899999999997</c:v>
                      </c:pt>
                      <c:pt idx="921">
                        <c:v>368.57900000000001</c:v>
                      </c:pt>
                      <c:pt idx="922">
                        <c:v>368.97899999999998</c:v>
                      </c:pt>
                      <c:pt idx="923">
                        <c:v>369.37900000000002</c:v>
                      </c:pt>
                      <c:pt idx="924">
                        <c:v>369.779</c:v>
                      </c:pt>
                      <c:pt idx="925">
                        <c:v>370.18</c:v>
                      </c:pt>
                      <c:pt idx="926">
                        <c:v>370.58</c:v>
                      </c:pt>
                      <c:pt idx="927">
                        <c:v>370.98</c:v>
                      </c:pt>
                      <c:pt idx="928">
                        <c:v>371.38</c:v>
                      </c:pt>
                      <c:pt idx="929">
                        <c:v>371.78</c:v>
                      </c:pt>
                      <c:pt idx="930">
                        <c:v>372.18</c:v>
                      </c:pt>
                      <c:pt idx="931">
                        <c:v>372.58</c:v>
                      </c:pt>
                      <c:pt idx="932">
                        <c:v>372.98</c:v>
                      </c:pt>
                      <c:pt idx="933">
                        <c:v>373.38</c:v>
                      </c:pt>
                      <c:pt idx="934">
                        <c:v>373.78</c:v>
                      </c:pt>
                      <c:pt idx="935">
                        <c:v>374.18099999999998</c:v>
                      </c:pt>
                      <c:pt idx="936">
                        <c:v>374.58100000000002</c:v>
                      </c:pt>
                      <c:pt idx="937">
                        <c:v>374.98099999999999</c:v>
                      </c:pt>
                      <c:pt idx="938">
                        <c:v>375.38099999999997</c:v>
                      </c:pt>
                      <c:pt idx="939">
                        <c:v>375.78100000000001</c:v>
                      </c:pt>
                      <c:pt idx="940">
                        <c:v>376.18099999999998</c:v>
                      </c:pt>
                      <c:pt idx="941">
                        <c:v>376.58100000000002</c:v>
                      </c:pt>
                      <c:pt idx="942">
                        <c:v>376.98099999999999</c:v>
                      </c:pt>
                      <c:pt idx="943">
                        <c:v>377.38099999999997</c:v>
                      </c:pt>
                      <c:pt idx="944">
                        <c:v>377.78100000000001</c:v>
                      </c:pt>
                      <c:pt idx="945">
                        <c:v>378.18200000000002</c:v>
                      </c:pt>
                      <c:pt idx="946">
                        <c:v>378.58199999999999</c:v>
                      </c:pt>
                      <c:pt idx="947">
                        <c:v>378.98200000000003</c:v>
                      </c:pt>
                      <c:pt idx="948">
                        <c:v>379.38200000000001</c:v>
                      </c:pt>
                      <c:pt idx="949">
                        <c:v>379.78199999999998</c:v>
                      </c:pt>
                      <c:pt idx="950">
                        <c:v>380.18200000000002</c:v>
                      </c:pt>
                      <c:pt idx="951">
                        <c:v>380.58199999999999</c:v>
                      </c:pt>
                      <c:pt idx="952">
                        <c:v>380.98200000000003</c:v>
                      </c:pt>
                      <c:pt idx="953">
                        <c:v>381.38200000000001</c:v>
                      </c:pt>
                      <c:pt idx="954">
                        <c:v>381.78199999999998</c:v>
                      </c:pt>
                      <c:pt idx="955">
                        <c:v>382.18400000000003</c:v>
                      </c:pt>
                      <c:pt idx="956">
                        <c:v>382.584</c:v>
                      </c:pt>
                      <c:pt idx="957">
                        <c:v>382.98399999999998</c:v>
                      </c:pt>
                      <c:pt idx="958">
                        <c:v>383.38400000000001</c:v>
                      </c:pt>
                      <c:pt idx="959">
                        <c:v>383.78399999999999</c:v>
                      </c:pt>
                      <c:pt idx="960">
                        <c:v>384.18400000000003</c:v>
                      </c:pt>
                      <c:pt idx="961">
                        <c:v>384.584</c:v>
                      </c:pt>
                      <c:pt idx="962">
                        <c:v>384.98399999999998</c:v>
                      </c:pt>
                      <c:pt idx="963">
                        <c:v>385.38400000000001</c:v>
                      </c:pt>
                      <c:pt idx="964">
                        <c:v>385.78399999999999</c:v>
                      </c:pt>
                      <c:pt idx="965">
                        <c:v>386.185</c:v>
                      </c:pt>
                      <c:pt idx="966">
                        <c:v>386.58499999999998</c:v>
                      </c:pt>
                      <c:pt idx="967">
                        <c:v>386.98500000000001</c:v>
                      </c:pt>
                      <c:pt idx="968">
                        <c:v>387.38499999999999</c:v>
                      </c:pt>
                      <c:pt idx="969">
                        <c:v>387.78500000000003</c:v>
                      </c:pt>
                      <c:pt idx="970">
                        <c:v>388.185</c:v>
                      </c:pt>
                      <c:pt idx="971">
                        <c:v>388.58499999999998</c:v>
                      </c:pt>
                      <c:pt idx="972">
                        <c:v>388.98500000000001</c:v>
                      </c:pt>
                      <c:pt idx="973">
                        <c:v>389.38499999999999</c:v>
                      </c:pt>
                      <c:pt idx="974">
                        <c:v>389.78500000000003</c:v>
                      </c:pt>
                      <c:pt idx="975">
                        <c:v>390.18599999999998</c:v>
                      </c:pt>
                      <c:pt idx="976">
                        <c:v>390.58600000000001</c:v>
                      </c:pt>
                      <c:pt idx="977">
                        <c:v>390.98599999999999</c:v>
                      </c:pt>
                      <c:pt idx="978">
                        <c:v>391.38600000000002</c:v>
                      </c:pt>
                      <c:pt idx="979">
                        <c:v>391.786</c:v>
                      </c:pt>
                      <c:pt idx="980">
                        <c:v>392.18599999999998</c:v>
                      </c:pt>
                      <c:pt idx="981">
                        <c:v>392.58600000000001</c:v>
                      </c:pt>
                      <c:pt idx="982">
                        <c:v>392.98599999999999</c:v>
                      </c:pt>
                      <c:pt idx="983">
                        <c:v>393.38600000000002</c:v>
                      </c:pt>
                      <c:pt idx="984">
                        <c:v>393.786</c:v>
                      </c:pt>
                      <c:pt idx="985">
                        <c:v>394.18799999999999</c:v>
                      </c:pt>
                      <c:pt idx="986">
                        <c:v>394.58800000000002</c:v>
                      </c:pt>
                      <c:pt idx="987">
                        <c:v>394.988</c:v>
                      </c:pt>
                      <c:pt idx="988">
                        <c:v>395.38799999999998</c:v>
                      </c:pt>
                      <c:pt idx="989">
                        <c:v>395.78800000000001</c:v>
                      </c:pt>
                      <c:pt idx="990">
                        <c:v>396.18799999999999</c:v>
                      </c:pt>
                      <c:pt idx="991">
                        <c:v>396.58800000000002</c:v>
                      </c:pt>
                      <c:pt idx="992">
                        <c:v>396.988</c:v>
                      </c:pt>
                      <c:pt idx="993">
                        <c:v>397.38799999999998</c:v>
                      </c:pt>
                      <c:pt idx="994">
                        <c:v>397.78800000000001</c:v>
                      </c:pt>
                      <c:pt idx="995">
                        <c:v>398.19099999999997</c:v>
                      </c:pt>
                      <c:pt idx="996">
                        <c:v>398.59100000000001</c:v>
                      </c:pt>
                      <c:pt idx="997">
                        <c:v>398.99099999999999</c:v>
                      </c:pt>
                      <c:pt idx="998">
                        <c:v>399.39100000000002</c:v>
                      </c:pt>
                      <c:pt idx="999">
                        <c:v>399.791</c:v>
                      </c:pt>
                      <c:pt idx="1000">
                        <c:v>400.19099999999997</c:v>
                      </c:pt>
                      <c:pt idx="1001">
                        <c:v>400.59100000000001</c:v>
                      </c:pt>
                      <c:pt idx="1002">
                        <c:v>400.99099999999999</c:v>
                      </c:pt>
                      <c:pt idx="1003">
                        <c:v>401.39100000000002</c:v>
                      </c:pt>
                      <c:pt idx="1004">
                        <c:v>401.791</c:v>
                      </c:pt>
                      <c:pt idx="1005">
                        <c:v>402.19200000000001</c:v>
                      </c:pt>
                      <c:pt idx="1006">
                        <c:v>402.59199999999998</c:v>
                      </c:pt>
                      <c:pt idx="1007">
                        <c:v>402.99200000000002</c:v>
                      </c:pt>
                      <c:pt idx="1008">
                        <c:v>403.392</c:v>
                      </c:pt>
                      <c:pt idx="1009">
                        <c:v>403.79199999999997</c:v>
                      </c:pt>
                      <c:pt idx="1010">
                        <c:v>404.19200000000001</c:v>
                      </c:pt>
                      <c:pt idx="1011">
                        <c:v>404.59199999999998</c:v>
                      </c:pt>
                      <c:pt idx="1012">
                        <c:v>404.99200000000002</c:v>
                      </c:pt>
                      <c:pt idx="1013">
                        <c:v>405.392</c:v>
                      </c:pt>
                      <c:pt idx="1014">
                        <c:v>405.79199999999997</c:v>
                      </c:pt>
                      <c:pt idx="1015">
                        <c:v>406.19400000000002</c:v>
                      </c:pt>
                      <c:pt idx="1016">
                        <c:v>406.59399999999999</c:v>
                      </c:pt>
                      <c:pt idx="1017">
                        <c:v>406.99299999999999</c:v>
                      </c:pt>
                      <c:pt idx="1018">
                        <c:v>407.39299999999997</c:v>
                      </c:pt>
                      <c:pt idx="1019">
                        <c:v>407.79300000000001</c:v>
                      </c:pt>
                      <c:pt idx="1020">
                        <c:v>408.19400000000002</c:v>
                      </c:pt>
                      <c:pt idx="1021">
                        <c:v>408.59399999999999</c:v>
                      </c:pt>
                      <c:pt idx="1022">
                        <c:v>408.99299999999999</c:v>
                      </c:pt>
                      <c:pt idx="1023">
                        <c:v>409.39299999999997</c:v>
                      </c:pt>
                      <c:pt idx="1024">
                        <c:v>409.79300000000001</c:v>
                      </c:pt>
                      <c:pt idx="1025">
                        <c:v>410.19499999999999</c:v>
                      </c:pt>
                      <c:pt idx="1026">
                        <c:v>410.59500000000003</c:v>
                      </c:pt>
                      <c:pt idx="1027">
                        <c:v>410.995</c:v>
                      </c:pt>
                      <c:pt idx="1028">
                        <c:v>411.39499999999998</c:v>
                      </c:pt>
                      <c:pt idx="1029">
                        <c:v>411.79500000000002</c:v>
                      </c:pt>
                      <c:pt idx="1030">
                        <c:v>412.19499999999999</c:v>
                      </c:pt>
                      <c:pt idx="1031">
                        <c:v>412.59500000000003</c:v>
                      </c:pt>
                      <c:pt idx="1032">
                        <c:v>412.995</c:v>
                      </c:pt>
                      <c:pt idx="1033">
                        <c:v>413.39499999999998</c:v>
                      </c:pt>
                      <c:pt idx="1034">
                        <c:v>413.79500000000002</c:v>
                      </c:pt>
                      <c:pt idx="1035">
                        <c:v>414.19600000000003</c:v>
                      </c:pt>
                      <c:pt idx="1036">
                        <c:v>414.596</c:v>
                      </c:pt>
                      <c:pt idx="1037">
                        <c:v>414.99599999999998</c:v>
                      </c:pt>
                      <c:pt idx="1038">
                        <c:v>415.39600000000002</c:v>
                      </c:pt>
                      <c:pt idx="1039">
                        <c:v>415.79599999999999</c:v>
                      </c:pt>
                      <c:pt idx="1040">
                        <c:v>416.19600000000003</c:v>
                      </c:pt>
                      <c:pt idx="1041">
                        <c:v>416.596</c:v>
                      </c:pt>
                      <c:pt idx="1042">
                        <c:v>416.99599999999998</c:v>
                      </c:pt>
                      <c:pt idx="1043">
                        <c:v>417.39600000000002</c:v>
                      </c:pt>
                      <c:pt idx="1044">
                        <c:v>417.79599999999999</c:v>
                      </c:pt>
                      <c:pt idx="1045">
                        <c:v>418.197</c:v>
                      </c:pt>
                      <c:pt idx="1046">
                        <c:v>418.59699999999998</c:v>
                      </c:pt>
                      <c:pt idx="1047">
                        <c:v>418.99700000000001</c:v>
                      </c:pt>
                      <c:pt idx="1048">
                        <c:v>419.39699999999999</c:v>
                      </c:pt>
                      <c:pt idx="1049">
                        <c:v>419.79700000000003</c:v>
                      </c:pt>
                      <c:pt idx="1050">
                        <c:v>420.197</c:v>
                      </c:pt>
                      <c:pt idx="1051">
                        <c:v>420.59699999999998</c:v>
                      </c:pt>
                      <c:pt idx="1052">
                        <c:v>420.99700000000001</c:v>
                      </c:pt>
                      <c:pt idx="1053">
                        <c:v>421.39699999999999</c:v>
                      </c:pt>
                      <c:pt idx="1054">
                        <c:v>421.79700000000003</c:v>
                      </c:pt>
                      <c:pt idx="1055">
                        <c:v>422.19799999999998</c:v>
                      </c:pt>
                      <c:pt idx="1056">
                        <c:v>422.59800000000001</c:v>
                      </c:pt>
                      <c:pt idx="1057">
                        <c:v>422.99799999999999</c:v>
                      </c:pt>
                      <c:pt idx="1058">
                        <c:v>423.39800000000002</c:v>
                      </c:pt>
                      <c:pt idx="1059">
                        <c:v>423.798</c:v>
                      </c:pt>
                      <c:pt idx="1060">
                        <c:v>424.19799999999998</c:v>
                      </c:pt>
                      <c:pt idx="1061">
                        <c:v>424.59800000000001</c:v>
                      </c:pt>
                      <c:pt idx="1062">
                        <c:v>424.99799999999999</c:v>
                      </c:pt>
                      <c:pt idx="1063">
                        <c:v>425.39800000000002</c:v>
                      </c:pt>
                      <c:pt idx="1064">
                        <c:v>425.798</c:v>
                      </c:pt>
                      <c:pt idx="1065">
                        <c:v>426.2</c:v>
                      </c:pt>
                      <c:pt idx="1066">
                        <c:v>426.6</c:v>
                      </c:pt>
                      <c:pt idx="1067">
                        <c:v>427</c:v>
                      </c:pt>
                      <c:pt idx="1068">
                        <c:v>427.4</c:v>
                      </c:pt>
                      <c:pt idx="1069">
                        <c:v>427.8</c:v>
                      </c:pt>
                      <c:pt idx="1070">
                        <c:v>428.2</c:v>
                      </c:pt>
                      <c:pt idx="1071">
                        <c:v>428.6</c:v>
                      </c:pt>
                      <c:pt idx="1072">
                        <c:v>429</c:v>
                      </c:pt>
                      <c:pt idx="1073">
                        <c:v>429.4</c:v>
                      </c:pt>
                      <c:pt idx="1074">
                        <c:v>429.8</c:v>
                      </c:pt>
                      <c:pt idx="1075">
                        <c:v>430.20100000000002</c:v>
                      </c:pt>
                      <c:pt idx="1076">
                        <c:v>430.601</c:v>
                      </c:pt>
                      <c:pt idx="1077">
                        <c:v>431.00099999999998</c:v>
                      </c:pt>
                      <c:pt idx="1078">
                        <c:v>431.40100000000001</c:v>
                      </c:pt>
                      <c:pt idx="1079">
                        <c:v>431.80099999999999</c:v>
                      </c:pt>
                      <c:pt idx="1080">
                        <c:v>432.20100000000002</c:v>
                      </c:pt>
                      <c:pt idx="1081">
                        <c:v>432.601</c:v>
                      </c:pt>
                      <c:pt idx="1082">
                        <c:v>433.00099999999998</c:v>
                      </c:pt>
                      <c:pt idx="1083">
                        <c:v>433.40100000000001</c:v>
                      </c:pt>
                      <c:pt idx="1084">
                        <c:v>433.80099999999999</c:v>
                      </c:pt>
                      <c:pt idx="1085">
                        <c:v>434.202</c:v>
                      </c:pt>
                      <c:pt idx="1086">
                        <c:v>434.60199999999998</c:v>
                      </c:pt>
                      <c:pt idx="1087">
                        <c:v>435.00200000000001</c:v>
                      </c:pt>
                      <c:pt idx="1088">
                        <c:v>435.40199999999999</c:v>
                      </c:pt>
                      <c:pt idx="1089">
                        <c:v>435.80200000000002</c:v>
                      </c:pt>
                      <c:pt idx="1090">
                        <c:v>436.202</c:v>
                      </c:pt>
                      <c:pt idx="1091">
                        <c:v>436.60199999999998</c:v>
                      </c:pt>
                      <c:pt idx="1092">
                        <c:v>437.00200000000001</c:v>
                      </c:pt>
                      <c:pt idx="1093">
                        <c:v>437.40199999999999</c:v>
                      </c:pt>
                      <c:pt idx="1094">
                        <c:v>437.80200000000002</c:v>
                      </c:pt>
                      <c:pt idx="1095">
                        <c:v>438.20499999999998</c:v>
                      </c:pt>
                      <c:pt idx="1096">
                        <c:v>438.60500000000002</c:v>
                      </c:pt>
                      <c:pt idx="1097">
                        <c:v>439.005</c:v>
                      </c:pt>
                      <c:pt idx="1098">
                        <c:v>439.40499999999997</c:v>
                      </c:pt>
                      <c:pt idx="1099">
                        <c:v>439.80500000000001</c:v>
                      </c:pt>
                      <c:pt idx="1100">
                        <c:v>440.20499999999998</c:v>
                      </c:pt>
                      <c:pt idx="1101">
                        <c:v>440.60500000000002</c:v>
                      </c:pt>
                      <c:pt idx="1102">
                        <c:v>441.005</c:v>
                      </c:pt>
                      <c:pt idx="1103">
                        <c:v>441.40499999999997</c:v>
                      </c:pt>
                      <c:pt idx="1104">
                        <c:v>441.80500000000001</c:v>
                      </c:pt>
                      <c:pt idx="1105">
                        <c:v>442.20600000000002</c:v>
                      </c:pt>
                      <c:pt idx="1106">
                        <c:v>442.60599999999999</c:v>
                      </c:pt>
                      <c:pt idx="1107">
                        <c:v>443.00599999999997</c:v>
                      </c:pt>
                      <c:pt idx="1108">
                        <c:v>443.40600000000001</c:v>
                      </c:pt>
                      <c:pt idx="1109">
                        <c:v>443.80599999999998</c:v>
                      </c:pt>
                      <c:pt idx="1110">
                        <c:v>444.20600000000002</c:v>
                      </c:pt>
                      <c:pt idx="1111">
                        <c:v>444.60599999999999</c:v>
                      </c:pt>
                      <c:pt idx="1112">
                        <c:v>445.00599999999997</c:v>
                      </c:pt>
                      <c:pt idx="1113">
                        <c:v>445.40600000000001</c:v>
                      </c:pt>
                      <c:pt idx="1114">
                        <c:v>445.80599999999998</c:v>
                      </c:pt>
                      <c:pt idx="1115">
                        <c:v>446.20800000000003</c:v>
                      </c:pt>
                      <c:pt idx="1116">
                        <c:v>446.608</c:v>
                      </c:pt>
                      <c:pt idx="1117">
                        <c:v>447.00799999999998</c:v>
                      </c:pt>
                      <c:pt idx="1118">
                        <c:v>447.40800000000002</c:v>
                      </c:pt>
                      <c:pt idx="1119">
                        <c:v>447.80799999999999</c:v>
                      </c:pt>
                      <c:pt idx="1120">
                        <c:v>448.20800000000003</c:v>
                      </c:pt>
                      <c:pt idx="1121">
                        <c:v>448.608</c:v>
                      </c:pt>
                      <c:pt idx="1122">
                        <c:v>449.00799999999998</c:v>
                      </c:pt>
                      <c:pt idx="1123">
                        <c:v>449.40800000000002</c:v>
                      </c:pt>
                      <c:pt idx="1124">
                        <c:v>449.80799999999999</c:v>
                      </c:pt>
                      <c:pt idx="1125">
                        <c:v>450.209</c:v>
                      </c:pt>
                      <c:pt idx="1126">
                        <c:v>450.60899999999998</c:v>
                      </c:pt>
                      <c:pt idx="1127">
                        <c:v>451.00900000000001</c:v>
                      </c:pt>
                      <c:pt idx="1128">
                        <c:v>451.40899999999999</c:v>
                      </c:pt>
                      <c:pt idx="1129">
                        <c:v>451.80900000000003</c:v>
                      </c:pt>
                      <c:pt idx="1130">
                        <c:v>452.209</c:v>
                      </c:pt>
                      <c:pt idx="1131">
                        <c:v>452.60899999999998</c:v>
                      </c:pt>
                      <c:pt idx="1132">
                        <c:v>453.00900000000001</c:v>
                      </c:pt>
                      <c:pt idx="1133">
                        <c:v>453.40899999999999</c:v>
                      </c:pt>
                      <c:pt idx="1134">
                        <c:v>453.80900000000003</c:v>
                      </c:pt>
                      <c:pt idx="1135">
                        <c:v>454.21</c:v>
                      </c:pt>
                      <c:pt idx="1136">
                        <c:v>454.61</c:v>
                      </c:pt>
                      <c:pt idx="1137">
                        <c:v>455.01</c:v>
                      </c:pt>
                      <c:pt idx="1138">
                        <c:v>455.41</c:v>
                      </c:pt>
                      <c:pt idx="1139">
                        <c:v>455.81</c:v>
                      </c:pt>
                      <c:pt idx="1140">
                        <c:v>456.21</c:v>
                      </c:pt>
                      <c:pt idx="1141">
                        <c:v>456.61</c:v>
                      </c:pt>
                      <c:pt idx="1142">
                        <c:v>457.01</c:v>
                      </c:pt>
                      <c:pt idx="1143">
                        <c:v>457.41</c:v>
                      </c:pt>
                      <c:pt idx="1144">
                        <c:v>457.81</c:v>
                      </c:pt>
                      <c:pt idx="1145">
                        <c:v>458.21100000000001</c:v>
                      </c:pt>
                      <c:pt idx="1146">
                        <c:v>458.61099999999999</c:v>
                      </c:pt>
                      <c:pt idx="1147">
                        <c:v>459.01100000000002</c:v>
                      </c:pt>
                      <c:pt idx="1148">
                        <c:v>459.411</c:v>
                      </c:pt>
                      <c:pt idx="1149">
                        <c:v>459.81099999999998</c:v>
                      </c:pt>
                      <c:pt idx="1150">
                        <c:v>460.21100000000001</c:v>
                      </c:pt>
                      <c:pt idx="1151">
                        <c:v>460.61099999999999</c:v>
                      </c:pt>
                      <c:pt idx="1152">
                        <c:v>461.01100000000002</c:v>
                      </c:pt>
                      <c:pt idx="1153">
                        <c:v>461.411</c:v>
                      </c:pt>
                      <c:pt idx="1154">
                        <c:v>461.81099999999998</c:v>
                      </c:pt>
                      <c:pt idx="1155">
                        <c:v>462.21300000000002</c:v>
                      </c:pt>
                      <c:pt idx="1156">
                        <c:v>462.613</c:v>
                      </c:pt>
                      <c:pt idx="1157">
                        <c:v>463.01299999999998</c:v>
                      </c:pt>
                      <c:pt idx="1158">
                        <c:v>463.41300000000001</c:v>
                      </c:pt>
                      <c:pt idx="1159">
                        <c:v>463.81200000000001</c:v>
                      </c:pt>
                      <c:pt idx="1160">
                        <c:v>464.21300000000002</c:v>
                      </c:pt>
                      <c:pt idx="1161">
                        <c:v>464.613</c:v>
                      </c:pt>
                      <c:pt idx="1162">
                        <c:v>465.01299999999998</c:v>
                      </c:pt>
                      <c:pt idx="1163">
                        <c:v>465.41300000000001</c:v>
                      </c:pt>
                      <c:pt idx="1164">
                        <c:v>465.81200000000001</c:v>
                      </c:pt>
                      <c:pt idx="1165">
                        <c:v>466.214</c:v>
                      </c:pt>
                      <c:pt idx="1166">
                        <c:v>466.61399999999998</c:v>
                      </c:pt>
                      <c:pt idx="1167">
                        <c:v>467.01400000000001</c:v>
                      </c:pt>
                      <c:pt idx="1168">
                        <c:v>467.41399999999999</c:v>
                      </c:pt>
                      <c:pt idx="1169">
                        <c:v>467.81400000000002</c:v>
                      </c:pt>
                      <c:pt idx="1170">
                        <c:v>468.214</c:v>
                      </c:pt>
                      <c:pt idx="1171">
                        <c:v>468.61399999999998</c:v>
                      </c:pt>
                      <c:pt idx="1172">
                        <c:v>469.01400000000001</c:v>
                      </c:pt>
                      <c:pt idx="1173">
                        <c:v>469.41399999999999</c:v>
                      </c:pt>
                      <c:pt idx="1174">
                        <c:v>469.81400000000002</c:v>
                      </c:pt>
                      <c:pt idx="1175">
                        <c:v>470.21499999999997</c:v>
                      </c:pt>
                      <c:pt idx="1176">
                        <c:v>470.61500000000001</c:v>
                      </c:pt>
                      <c:pt idx="1177">
                        <c:v>471.01499999999999</c:v>
                      </c:pt>
                      <c:pt idx="1178">
                        <c:v>471.41500000000002</c:v>
                      </c:pt>
                      <c:pt idx="1179">
                        <c:v>471.815</c:v>
                      </c:pt>
                      <c:pt idx="1180">
                        <c:v>472.21499999999997</c:v>
                      </c:pt>
                      <c:pt idx="1181">
                        <c:v>472.61500000000001</c:v>
                      </c:pt>
                      <c:pt idx="1182">
                        <c:v>473.01499999999999</c:v>
                      </c:pt>
                      <c:pt idx="1183">
                        <c:v>473.41500000000002</c:v>
                      </c:pt>
                      <c:pt idx="1184">
                        <c:v>473.815</c:v>
                      </c:pt>
                      <c:pt idx="1185">
                        <c:v>474.21699999999998</c:v>
                      </c:pt>
                      <c:pt idx="1186">
                        <c:v>474.61700000000002</c:v>
                      </c:pt>
                      <c:pt idx="1187">
                        <c:v>475.017</c:v>
                      </c:pt>
                      <c:pt idx="1188">
                        <c:v>475.41699999999997</c:v>
                      </c:pt>
                      <c:pt idx="1189">
                        <c:v>475.81700000000001</c:v>
                      </c:pt>
                      <c:pt idx="1190">
                        <c:v>476.21699999999998</c:v>
                      </c:pt>
                      <c:pt idx="1191">
                        <c:v>476.61700000000002</c:v>
                      </c:pt>
                      <c:pt idx="1192">
                        <c:v>477.017</c:v>
                      </c:pt>
                      <c:pt idx="1193">
                        <c:v>477.41699999999997</c:v>
                      </c:pt>
                      <c:pt idx="1194">
                        <c:v>477.81700000000001</c:v>
                      </c:pt>
                      <c:pt idx="1195">
                        <c:v>478.22</c:v>
                      </c:pt>
                      <c:pt idx="1196">
                        <c:v>478.62</c:v>
                      </c:pt>
                      <c:pt idx="1197">
                        <c:v>479.02</c:v>
                      </c:pt>
                      <c:pt idx="1198">
                        <c:v>479.42</c:v>
                      </c:pt>
                      <c:pt idx="1199">
                        <c:v>479.82</c:v>
                      </c:pt>
                      <c:pt idx="1200">
                        <c:v>480.22</c:v>
                      </c:pt>
                      <c:pt idx="1201">
                        <c:v>480.62</c:v>
                      </c:pt>
                      <c:pt idx="1202">
                        <c:v>481.02</c:v>
                      </c:pt>
                      <c:pt idx="1203">
                        <c:v>481.42</c:v>
                      </c:pt>
                      <c:pt idx="1204">
                        <c:v>481.82</c:v>
                      </c:pt>
                      <c:pt idx="1205">
                        <c:v>482.221</c:v>
                      </c:pt>
                      <c:pt idx="1206">
                        <c:v>482.62099999999998</c:v>
                      </c:pt>
                      <c:pt idx="1207">
                        <c:v>483.02100000000002</c:v>
                      </c:pt>
                      <c:pt idx="1208">
                        <c:v>483.42099999999999</c:v>
                      </c:pt>
                      <c:pt idx="1209">
                        <c:v>483.82100000000003</c:v>
                      </c:pt>
                      <c:pt idx="1210">
                        <c:v>484.221</c:v>
                      </c:pt>
                      <c:pt idx="1211">
                        <c:v>484.62099999999998</c:v>
                      </c:pt>
                      <c:pt idx="1212">
                        <c:v>485.02100000000002</c:v>
                      </c:pt>
                      <c:pt idx="1213">
                        <c:v>485.42099999999999</c:v>
                      </c:pt>
                      <c:pt idx="1214">
                        <c:v>485.82100000000003</c:v>
                      </c:pt>
                      <c:pt idx="1215">
                        <c:v>486.22300000000001</c:v>
                      </c:pt>
                      <c:pt idx="1216">
                        <c:v>486.62299999999999</c:v>
                      </c:pt>
                      <c:pt idx="1217">
                        <c:v>487.02300000000002</c:v>
                      </c:pt>
                      <c:pt idx="1218">
                        <c:v>487.423</c:v>
                      </c:pt>
                      <c:pt idx="1219">
                        <c:v>487.82299999999998</c:v>
                      </c:pt>
                      <c:pt idx="1220">
                        <c:v>488.22300000000001</c:v>
                      </c:pt>
                      <c:pt idx="1221">
                        <c:v>488.62299999999999</c:v>
                      </c:pt>
                      <c:pt idx="1222">
                        <c:v>489.02300000000002</c:v>
                      </c:pt>
                      <c:pt idx="1223">
                        <c:v>489.423</c:v>
                      </c:pt>
                      <c:pt idx="1224">
                        <c:v>489.82299999999998</c:v>
                      </c:pt>
                      <c:pt idx="1225">
                        <c:v>490.22399999999999</c:v>
                      </c:pt>
                      <c:pt idx="1226">
                        <c:v>490.62400000000002</c:v>
                      </c:pt>
                      <c:pt idx="1227">
                        <c:v>491.024</c:v>
                      </c:pt>
                      <c:pt idx="1228">
                        <c:v>491.42399999999998</c:v>
                      </c:pt>
                      <c:pt idx="1229">
                        <c:v>491.82400000000001</c:v>
                      </c:pt>
                      <c:pt idx="1230">
                        <c:v>492.22399999999999</c:v>
                      </c:pt>
                      <c:pt idx="1231">
                        <c:v>492.62400000000002</c:v>
                      </c:pt>
                      <c:pt idx="1232">
                        <c:v>493.024</c:v>
                      </c:pt>
                      <c:pt idx="1233">
                        <c:v>493.42399999999998</c:v>
                      </c:pt>
                      <c:pt idx="1234">
                        <c:v>493.82400000000001</c:v>
                      </c:pt>
                      <c:pt idx="1235">
                        <c:v>494.22500000000002</c:v>
                      </c:pt>
                      <c:pt idx="1236">
                        <c:v>494.625</c:v>
                      </c:pt>
                      <c:pt idx="1237">
                        <c:v>495.02499999999998</c:v>
                      </c:pt>
                      <c:pt idx="1238">
                        <c:v>495.42500000000001</c:v>
                      </c:pt>
                      <c:pt idx="1239">
                        <c:v>495.82499999999999</c:v>
                      </c:pt>
                      <c:pt idx="1240">
                        <c:v>496.22500000000002</c:v>
                      </c:pt>
                      <c:pt idx="1241">
                        <c:v>496.625</c:v>
                      </c:pt>
                      <c:pt idx="1242">
                        <c:v>497.02499999999998</c:v>
                      </c:pt>
                      <c:pt idx="1243">
                        <c:v>497.42500000000001</c:v>
                      </c:pt>
                      <c:pt idx="1244">
                        <c:v>497.82499999999999</c:v>
                      </c:pt>
                      <c:pt idx="1245">
                        <c:v>498.226</c:v>
                      </c:pt>
                      <c:pt idx="1246">
                        <c:v>498.62599999999998</c:v>
                      </c:pt>
                      <c:pt idx="1247">
                        <c:v>499.02600000000001</c:v>
                      </c:pt>
                      <c:pt idx="1248">
                        <c:v>499.42599999999999</c:v>
                      </c:pt>
                      <c:pt idx="1249">
                        <c:v>499.82600000000002</c:v>
                      </c:pt>
                      <c:pt idx="1250">
                        <c:v>500.226</c:v>
                      </c:pt>
                      <c:pt idx="1251">
                        <c:v>500.62599999999998</c:v>
                      </c:pt>
                      <c:pt idx="1252">
                        <c:v>501.02600000000001</c:v>
                      </c:pt>
                      <c:pt idx="1253">
                        <c:v>501.42599999999999</c:v>
                      </c:pt>
                      <c:pt idx="1254">
                        <c:v>501.82600000000002</c:v>
                      </c:pt>
                      <c:pt idx="1255">
                        <c:v>502.22699999999998</c:v>
                      </c:pt>
                      <c:pt idx="1256">
                        <c:v>502.62700000000001</c:v>
                      </c:pt>
                      <c:pt idx="1257">
                        <c:v>503.02699999999999</c:v>
                      </c:pt>
                      <c:pt idx="1258">
                        <c:v>503.42700000000002</c:v>
                      </c:pt>
                      <c:pt idx="1259">
                        <c:v>503.827</c:v>
                      </c:pt>
                      <c:pt idx="1260">
                        <c:v>504.22699999999998</c:v>
                      </c:pt>
                      <c:pt idx="1261">
                        <c:v>504.62700000000001</c:v>
                      </c:pt>
                      <c:pt idx="1262">
                        <c:v>505.02699999999999</c:v>
                      </c:pt>
                      <c:pt idx="1263">
                        <c:v>505.42700000000002</c:v>
                      </c:pt>
                      <c:pt idx="1264">
                        <c:v>505.827</c:v>
                      </c:pt>
                      <c:pt idx="1265">
                        <c:v>506.22899999999998</c:v>
                      </c:pt>
                      <c:pt idx="1266">
                        <c:v>506.62900000000002</c:v>
                      </c:pt>
                      <c:pt idx="1267">
                        <c:v>507.029</c:v>
                      </c:pt>
                      <c:pt idx="1268">
                        <c:v>507.42899999999997</c:v>
                      </c:pt>
                      <c:pt idx="1269">
                        <c:v>507.82900000000001</c:v>
                      </c:pt>
                      <c:pt idx="1270">
                        <c:v>508.22899999999998</c:v>
                      </c:pt>
                      <c:pt idx="1271">
                        <c:v>508.62900000000002</c:v>
                      </c:pt>
                      <c:pt idx="1272">
                        <c:v>509.029</c:v>
                      </c:pt>
                      <c:pt idx="1273">
                        <c:v>509.42899999999997</c:v>
                      </c:pt>
                      <c:pt idx="1274">
                        <c:v>509.82900000000001</c:v>
                      </c:pt>
                      <c:pt idx="1275">
                        <c:v>510.23</c:v>
                      </c:pt>
                      <c:pt idx="1276">
                        <c:v>510.63</c:v>
                      </c:pt>
                      <c:pt idx="1277">
                        <c:v>511.03</c:v>
                      </c:pt>
                      <c:pt idx="1278">
                        <c:v>511.43</c:v>
                      </c:pt>
                      <c:pt idx="1279">
                        <c:v>511.83</c:v>
                      </c:pt>
                      <c:pt idx="1280">
                        <c:v>512.23</c:v>
                      </c:pt>
                      <c:pt idx="1281">
                        <c:v>512.63</c:v>
                      </c:pt>
                      <c:pt idx="1282">
                        <c:v>513.03</c:v>
                      </c:pt>
                      <c:pt idx="1283">
                        <c:v>513.42999999999995</c:v>
                      </c:pt>
                      <c:pt idx="1284">
                        <c:v>513.83000000000004</c:v>
                      </c:pt>
                      <c:pt idx="1285">
                        <c:v>514.23099999999999</c:v>
                      </c:pt>
                      <c:pt idx="1286">
                        <c:v>514.63099999999997</c:v>
                      </c:pt>
                      <c:pt idx="1287">
                        <c:v>515.03099999999995</c:v>
                      </c:pt>
                      <c:pt idx="1288">
                        <c:v>515.43100000000004</c:v>
                      </c:pt>
                      <c:pt idx="1289">
                        <c:v>515.83100000000002</c:v>
                      </c:pt>
                      <c:pt idx="1290">
                        <c:v>516.23099999999999</c:v>
                      </c:pt>
                      <c:pt idx="1291">
                        <c:v>516.63099999999997</c:v>
                      </c:pt>
                      <c:pt idx="1292">
                        <c:v>517.03099999999995</c:v>
                      </c:pt>
                      <c:pt idx="1293">
                        <c:v>517.43100000000004</c:v>
                      </c:pt>
                      <c:pt idx="1294">
                        <c:v>517.83100000000002</c:v>
                      </c:pt>
                      <c:pt idx="1295">
                        <c:v>518.23500000000001</c:v>
                      </c:pt>
                      <c:pt idx="1296">
                        <c:v>518.63499999999999</c:v>
                      </c:pt>
                      <c:pt idx="1297">
                        <c:v>519.03499999999997</c:v>
                      </c:pt>
                      <c:pt idx="1298">
                        <c:v>519.43499999999995</c:v>
                      </c:pt>
                      <c:pt idx="1299">
                        <c:v>519.83500000000004</c:v>
                      </c:pt>
                      <c:pt idx="1300">
                        <c:v>520.23500000000001</c:v>
                      </c:pt>
                      <c:pt idx="1301">
                        <c:v>520.63499999999999</c:v>
                      </c:pt>
                      <c:pt idx="1302">
                        <c:v>521.03499999999997</c:v>
                      </c:pt>
                      <c:pt idx="1303">
                        <c:v>521.43499999999995</c:v>
                      </c:pt>
                      <c:pt idx="1304">
                        <c:v>521.83500000000004</c:v>
                      </c:pt>
                      <c:pt idx="1305">
                        <c:v>522.23599999999999</c:v>
                      </c:pt>
                      <c:pt idx="1306">
                        <c:v>522.63599999999997</c:v>
                      </c:pt>
                      <c:pt idx="1307">
                        <c:v>523.03599999999994</c:v>
                      </c:pt>
                      <c:pt idx="1308">
                        <c:v>523.43600000000004</c:v>
                      </c:pt>
                      <c:pt idx="1309">
                        <c:v>523.83600000000001</c:v>
                      </c:pt>
                      <c:pt idx="1310">
                        <c:v>524.23599999999999</c:v>
                      </c:pt>
                      <c:pt idx="1311">
                        <c:v>524.63599999999997</c:v>
                      </c:pt>
                      <c:pt idx="1312">
                        <c:v>525.03599999999994</c:v>
                      </c:pt>
                      <c:pt idx="1313">
                        <c:v>525.43600000000004</c:v>
                      </c:pt>
                      <c:pt idx="1314">
                        <c:v>525.83600000000001</c:v>
                      </c:pt>
                      <c:pt idx="1315">
                        <c:v>526.23699999999997</c:v>
                      </c:pt>
                      <c:pt idx="1316">
                        <c:v>526.63699999999994</c:v>
                      </c:pt>
                      <c:pt idx="1317">
                        <c:v>527.03700000000003</c:v>
                      </c:pt>
                      <c:pt idx="1318">
                        <c:v>527.43700000000001</c:v>
                      </c:pt>
                      <c:pt idx="1319">
                        <c:v>527.83699999999999</c:v>
                      </c:pt>
                      <c:pt idx="1320">
                        <c:v>528.23699999999997</c:v>
                      </c:pt>
                      <c:pt idx="1321">
                        <c:v>528.63699999999994</c:v>
                      </c:pt>
                      <c:pt idx="1322">
                        <c:v>529.03700000000003</c:v>
                      </c:pt>
                      <c:pt idx="1323">
                        <c:v>529.43700000000001</c:v>
                      </c:pt>
                      <c:pt idx="1324">
                        <c:v>529.83699999999999</c:v>
                      </c:pt>
                      <c:pt idx="1325">
                        <c:v>530.23800000000006</c:v>
                      </c:pt>
                      <c:pt idx="1326">
                        <c:v>530.63800000000003</c:v>
                      </c:pt>
                      <c:pt idx="1327">
                        <c:v>531.03800000000001</c:v>
                      </c:pt>
                      <c:pt idx="1328">
                        <c:v>531.43799999999999</c:v>
                      </c:pt>
                      <c:pt idx="1329">
                        <c:v>531.83799999999997</c:v>
                      </c:pt>
                      <c:pt idx="1330">
                        <c:v>532.23800000000006</c:v>
                      </c:pt>
                      <c:pt idx="1331">
                        <c:v>532.63800000000003</c:v>
                      </c:pt>
                      <c:pt idx="1332">
                        <c:v>533.03800000000001</c:v>
                      </c:pt>
                      <c:pt idx="1333">
                        <c:v>533.43799999999999</c:v>
                      </c:pt>
                      <c:pt idx="1334">
                        <c:v>533.83799999999997</c:v>
                      </c:pt>
                      <c:pt idx="1335">
                        <c:v>534.23900000000003</c:v>
                      </c:pt>
                      <c:pt idx="1336">
                        <c:v>534.63900000000001</c:v>
                      </c:pt>
                      <c:pt idx="1337">
                        <c:v>535.03899999999999</c:v>
                      </c:pt>
                      <c:pt idx="1338">
                        <c:v>535.43899999999996</c:v>
                      </c:pt>
                      <c:pt idx="1339">
                        <c:v>535.83900000000006</c:v>
                      </c:pt>
                      <c:pt idx="1340">
                        <c:v>536.23900000000003</c:v>
                      </c:pt>
                      <c:pt idx="1341">
                        <c:v>536.63900000000001</c:v>
                      </c:pt>
                      <c:pt idx="1342">
                        <c:v>537.03899999999999</c:v>
                      </c:pt>
                      <c:pt idx="1343">
                        <c:v>537.43899999999996</c:v>
                      </c:pt>
                      <c:pt idx="1344">
                        <c:v>537.83900000000006</c:v>
                      </c:pt>
                      <c:pt idx="1345">
                        <c:v>538.24099999999999</c:v>
                      </c:pt>
                      <c:pt idx="1346">
                        <c:v>538.64099999999996</c:v>
                      </c:pt>
                      <c:pt idx="1347">
                        <c:v>539.04100000000005</c:v>
                      </c:pt>
                      <c:pt idx="1348">
                        <c:v>539.44100000000003</c:v>
                      </c:pt>
                      <c:pt idx="1349">
                        <c:v>539.84100000000001</c:v>
                      </c:pt>
                      <c:pt idx="1350">
                        <c:v>540.24099999999999</c:v>
                      </c:pt>
                      <c:pt idx="1351">
                        <c:v>540.64099999999996</c:v>
                      </c:pt>
                      <c:pt idx="1352">
                        <c:v>541.04100000000005</c:v>
                      </c:pt>
                      <c:pt idx="1353">
                        <c:v>541.44100000000003</c:v>
                      </c:pt>
                      <c:pt idx="1354">
                        <c:v>541.84100000000001</c:v>
                      </c:pt>
                      <c:pt idx="1355">
                        <c:v>542.24199999999996</c:v>
                      </c:pt>
                      <c:pt idx="1356">
                        <c:v>542.64200000000005</c:v>
                      </c:pt>
                      <c:pt idx="1357">
                        <c:v>543.04200000000003</c:v>
                      </c:pt>
                      <c:pt idx="1358">
                        <c:v>543.44200000000001</c:v>
                      </c:pt>
                      <c:pt idx="1359">
                        <c:v>543.84199999999998</c:v>
                      </c:pt>
                      <c:pt idx="1360">
                        <c:v>544.24199999999996</c:v>
                      </c:pt>
                      <c:pt idx="1361">
                        <c:v>544.64200000000005</c:v>
                      </c:pt>
                      <c:pt idx="1362">
                        <c:v>545.04200000000003</c:v>
                      </c:pt>
                      <c:pt idx="1363">
                        <c:v>545.44200000000001</c:v>
                      </c:pt>
                      <c:pt idx="1364">
                        <c:v>545.84199999999998</c:v>
                      </c:pt>
                      <c:pt idx="1365">
                        <c:v>546.24400000000003</c:v>
                      </c:pt>
                      <c:pt idx="1366">
                        <c:v>546.64400000000001</c:v>
                      </c:pt>
                      <c:pt idx="1367">
                        <c:v>547.04399999999998</c:v>
                      </c:pt>
                      <c:pt idx="1368">
                        <c:v>547.44399999999996</c:v>
                      </c:pt>
                      <c:pt idx="1369">
                        <c:v>547.84400000000005</c:v>
                      </c:pt>
                      <c:pt idx="1370">
                        <c:v>548.24400000000003</c:v>
                      </c:pt>
                      <c:pt idx="1371">
                        <c:v>548.64400000000001</c:v>
                      </c:pt>
                      <c:pt idx="1372">
                        <c:v>549.04399999999998</c:v>
                      </c:pt>
                      <c:pt idx="1373">
                        <c:v>549.44399999999996</c:v>
                      </c:pt>
                      <c:pt idx="1374">
                        <c:v>549.84400000000005</c:v>
                      </c:pt>
                      <c:pt idx="1375">
                        <c:v>550.245</c:v>
                      </c:pt>
                      <c:pt idx="1376">
                        <c:v>550.64499999999998</c:v>
                      </c:pt>
                      <c:pt idx="1377">
                        <c:v>551.04499999999996</c:v>
                      </c:pt>
                      <c:pt idx="1378">
                        <c:v>551.44500000000005</c:v>
                      </c:pt>
                      <c:pt idx="1379">
                        <c:v>551.84500000000003</c:v>
                      </c:pt>
                      <c:pt idx="1380">
                        <c:v>552.245</c:v>
                      </c:pt>
                      <c:pt idx="1381">
                        <c:v>552.64499999999998</c:v>
                      </c:pt>
                      <c:pt idx="1382">
                        <c:v>553.04499999999996</c:v>
                      </c:pt>
                      <c:pt idx="1383">
                        <c:v>553.44500000000005</c:v>
                      </c:pt>
                      <c:pt idx="1384">
                        <c:v>553.84500000000003</c:v>
                      </c:pt>
                      <c:pt idx="1385">
                        <c:v>554.24599999999998</c:v>
                      </c:pt>
                      <c:pt idx="1386">
                        <c:v>554.64599999999996</c:v>
                      </c:pt>
                      <c:pt idx="1387">
                        <c:v>555.04600000000005</c:v>
                      </c:pt>
                      <c:pt idx="1388">
                        <c:v>555.44600000000003</c:v>
                      </c:pt>
                      <c:pt idx="1389">
                        <c:v>555.846</c:v>
                      </c:pt>
                      <c:pt idx="1390">
                        <c:v>556.24599999999998</c:v>
                      </c:pt>
                      <c:pt idx="1391">
                        <c:v>556.64599999999996</c:v>
                      </c:pt>
                      <c:pt idx="1392">
                        <c:v>557.04600000000005</c:v>
                      </c:pt>
                      <c:pt idx="1393">
                        <c:v>557.44600000000003</c:v>
                      </c:pt>
                      <c:pt idx="1394">
                        <c:v>557.846</c:v>
                      </c:pt>
                      <c:pt idx="1395">
                        <c:v>558.24900000000002</c:v>
                      </c:pt>
                      <c:pt idx="1396">
                        <c:v>558.649</c:v>
                      </c:pt>
                      <c:pt idx="1397">
                        <c:v>559.04899999999998</c:v>
                      </c:pt>
                      <c:pt idx="1398">
                        <c:v>559.44899999999996</c:v>
                      </c:pt>
                      <c:pt idx="1399">
                        <c:v>559.84900000000005</c:v>
                      </c:pt>
                      <c:pt idx="1400">
                        <c:v>560.24900000000002</c:v>
                      </c:pt>
                      <c:pt idx="1401">
                        <c:v>560.649</c:v>
                      </c:pt>
                      <c:pt idx="1402">
                        <c:v>561.04899999999998</c:v>
                      </c:pt>
                      <c:pt idx="1403">
                        <c:v>561.44899999999996</c:v>
                      </c:pt>
                      <c:pt idx="1404">
                        <c:v>561.84900000000005</c:v>
                      </c:pt>
                      <c:pt idx="1405">
                        <c:v>562.25</c:v>
                      </c:pt>
                      <c:pt idx="1406">
                        <c:v>562.65</c:v>
                      </c:pt>
                      <c:pt idx="1407">
                        <c:v>563.04999999999995</c:v>
                      </c:pt>
                      <c:pt idx="1408">
                        <c:v>563.45000000000005</c:v>
                      </c:pt>
                      <c:pt idx="1409">
                        <c:v>563.85</c:v>
                      </c:pt>
                      <c:pt idx="1410">
                        <c:v>564.25</c:v>
                      </c:pt>
                      <c:pt idx="1411">
                        <c:v>564.65</c:v>
                      </c:pt>
                      <c:pt idx="1412">
                        <c:v>565.04999999999995</c:v>
                      </c:pt>
                      <c:pt idx="1413">
                        <c:v>565.45000000000005</c:v>
                      </c:pt>
                      <c:pt idx="1414">
                        <c:v>565.85</c:v>
                      </c:pt>
                      <c:pt idx="1415">
                        <c:v>566.25199999999995</c:v>
                      </c:pt>
                      <c:pt idx="1416">
                        <c:v>566.65200000000004</c:v>
                      </c:pt>
                      <c:pt idx="1417">
                        <c:v>567.05200000000002</c:v>
                      </c:pt>
                      <c:pt idx="1418">
                        <c:v>567.452</c:v>
                      </c:pt>
                      <c:pt idx="1419">
                        <c:v>567.85199999999998</c:v>
                      </c:pt>
                      <c:pt idx="1420">
                        <c:v>568.25199999999995</c:v>
                      </c:pt>
                      <c:pt idx="1421">
                        <c:v>568.65200000000004</c:v>
                      </c:pt>
                      <c:pt idx="1422">
                        <c:v>569.05200000000002</c:v>
                      </c:pt>
                      <c:pt idx="1423">
                        <c:v>569.452</c:v>
                      </c:pt>
                      <c:pt idx="1424">
                        <c:v>569.85199999999998</c:v>
                      </c:pt>
                      <c:pt idx="1425">
                        <c:v>570.25300000000004</c:v>
                      </c:pt>
                      <c:pt idx="1426">
                        <c:v>570.65300000000002</c:v>
                      </c:pt>
                      <c:pt idx="1427">
                        <c:v>571.053</c:v>
                      </c:pt>
                      <c:pt idx="1428">
                        <c:v>571.45299999999997</c:v>
                      </c:pt>
                      <c:pt idx="1429">
                        <c:v>571.85299999999995</c:v>
                      </c:pt>
                      <c:pt idx="1430">
                        <c:v>572.25300000000004</c:v>
                      </c:pt>
                      <c:pt idx="1431">
                        <c:v>572.65300000000002</c:v>
                      </c:pt>
                      <c:pt idx="1432">
                        <c:v>573.053</c:v>
                      </c:pt>
                      <c:pt idx="1433">
                        <c:v>573.45299999999997</c:v>
                      </c:pt>
                      <c:pt idx="1434">
                        <c:v>573.85299999999995</c:v>
                      </c:pt>
                      <c:pt idx="1435">
                        <c:v>574.25400000000002</c:v>
                      </c:pt>
                      <c:pt idx="1436">
                        <c:v>574.654</c:v>
                      </c:pt>
                      <c:pt idx="1437">
                        <c:v>575.05399999999997</c:v>
                      </c:pt>
                      <c:pt idx="1438">
                        <c:v>575.45399999999995</c:v>
                      </c:pt>
                      <c:pt idx="1439">
                        <c:v>575.85400000000004</c:v>
                      </c:pt>
                      <c:pt idx="1440">
                        <c:v>576.25400000000002</c:v>
                      </c:pt>
                      <c:pt idx="1441">
                        <c:v>576.654</c:v>
                      </c:pt>
                      <c:pt idx="1442">
                        <c:v>577.05399999999997</c:v>
                      </c:pt>
                      <c:pt idx="1443">
                        <c:v>577.45399999999995</c:v>
                      </c:pt>
                      <c:pt idx="1444">
                        <c:v>577.85400000000004</c:v>
                      </c:pt>
                      <c:pt idx="1445">
                        <c:v>578.255</c:v>
                      </c:pt>
                      <c:pt idx="1446">
                        <c:v>578.65499999999997</c:v>
                      </c:pt>
                      <c:pt idx="1447">
                        <c:v>579.05499999999995</c:v>
                      </c:pt>
                      <c:pt idx="1448">
                        <c:v>579.45500000000004</c:v>
                      </c:pt>
                      <c:pt idx="1449">
                        <c:v>579.85500000000002</c:v>
                      </c:pt>
                      <c:pt idx="1450">
                        <c:v>580.255</c:v>
                      </c:pt>
                      <c:pt idx="1451">
                        <c:v>580.65499999999997</c:v>
                      </c:pt>
                      <c:pt idx="1452">
                        <c:v>581.05499999999995</c:v>
                      </c:pt>
                      <c:pt idx="1453">
                        <c:v>581.45500000000004</c:v>
                      </c:pt>
                      <c:pt idx="1454">
                        <c:v>581.85500000000002</c:v>
                      </c:pt>
                      <c:pt idx="1455">
                        <c:v>582.25599999999997</c:v>
                      </c:pt>
                      <c:pt idx="1456">
                        <c:v>582.65599999999995</c:v>
                      </c:pt>
                      <c:pt idx="1457">
                        <c:v>583.05600000000004</c:v>
                      </c:pt>
                      <c:pt idx="1458">
                        <c:v>583.45600000000002</c:v>
                      </c:pt>
                      <c:pt idx="1459">
                        <c:v>583.85599999999999</c:v>
                      </c:pt>
                      <c:pt idx="1460">
                        <c:v>584.25599999999997</c:v>
                      </c:pt>
                      <c:pt idx="1461">
                        <c:v>584.65599999999995</c:v>
                      </c:pt>
                      <c:pt idx="1462">
                        <c:v>585.05600000000004</c:v>
                      </c:pt>
                      <c:pt idx="1463">
                        <c:v>585.45600000000002</c:v>
                      </c:pt>
                      <c:pt idx="1464">
                        <c:v>585.85599999999999</c:v>
                      </c:pt>
                      <c:pt idx="1465">
                        <c:v>586.25800000000004</c:v>
                      </c:pt>
                      <c:pt idx="1466">
                        <c:v>586.65700000000004</c:v>
                      </c:pt>
                      <c:pt idx="1467">
                        <c:v>587.05700000000002</c:v>
                      </c:pt>
                      <c:pt idx="1468">
                        <c:v>587.45799999999997</c:v>
                      </c:pt>
                      <c:pt idx="1469">
                        <c:v>587.85699999999997</c:v>
                      </c:pt>
                      <c:pt idx="1470">
                        <c:v>588.25800000000004</c:v>
                      </c:pt>
                      <c:pt idx="1471">
                        <c:v>588.65700000000004</c:v>
                      </c:pt>
                      <c:pt idx="1472">
                        <c:v>589.05700000000002</c:v>
                      </c:pt>
                      <c:pt idx="1473">
                        <c:v>589.45799999999997</c:v>
                      </c:pt>
                      <c:pt idx="1474">
                        <c:v>589.85699999999997</c:v>
                      </c:pt>
                      <c:pt idx="1475">
                        <c:v>590.25900000000001</c:v>
                      </c:pt>
                      <c:pt idx="1476">
                        <c:v>590.65899999999999</c:v>
                      </c:pt>
                      <c:pt idx="1477">
                        <c:v>591.05899999999997</c:v>
                      </c:pt>
                      <c:pt idx="1478">
                        <c:v>591.45899999999995</c:v>
                      </c:pt>
                      <c:pt idx="1479">
                        <c:v>591.85900000000004</c:v>
                      </c:pt>
                      <c:pt idx="1480">
                        <c:v>592.25900000000001</c:v>
                      </c:pt>
                      <c:pt idx="1481">
                        <c:v>592.65899999999999</c:v>
                      </c:pt>
                      <c:pt idx="1482">
                        <c:v>593.05899999999997</c:v>
                      </c:pt>
                      <c:pt idx="1483">
                        <c:v>593.45899999999995</c:v>
                      </c:pt>
                      <c:pt idx="1484">
                        <c:v>593.85900000000004</c:v>
                      </c:pt>
                      <c:pt idx="1485">
                        <c:v>594.26199999999994</c:v>
                      </c:pt>
                      <c:pt idx="1486">
                        <c:v>594.66200000000003</c:v>
                      </c:pt>
                      <c:pt idx="1487">
                        <c:v>595.06200000000001</c:v>
                      </c:pt>
                      <c:pt idx="1488">
                        <c:v>595.46199999999999</c:v>
                      </c:pt>
                      <c:pt idx="1489">
                        <c:v>595.86199999999997</c:v>
                      </c:pt>
                      <c:pt idx="1490">
                        <c:v>596.26199999999994</c:v>
                      </c:pt>
                      <c:pt idx="1491">
                        <c:v>596.66200000000003</c:v>
                      </c:pt>
                      <c:pt idx="1492">
                        <c:v>597.06200000000001</c:v>
                      </c:pt>
                      <c:pt idx="1493">
                        <c:v>597.46199999999999</c:v>
                      </c:pt>
                      <c:pt idx="1494">
                        <c:v>597.86199999999997</c:v>
                      </c:pt>
                      <c:pt idx="1495">
                        <c:v>598.26300000000003</c:v>
                      </c:pt>
                      <c:pt idx="1496">
                        <c:v>598.66300000000001</c:v>
                      </c:pt>
                      <c:pt idx="1497">
                        <c:v>599.06299999999999</c:v>
                      </c:pt>
                      <c:pt idx="1498">
                        <c:v>599.46299999999997</c:v>
                      </c:pt>
                      <c:pt idx="1499">
                        <c:v>599.86300000000006</c:v>
                      </c:pt>
                      <c:pt idx="1500">
                        <c:v>600.26300000000003</c:v>
                      </c:pt>
                      <c:pt idx="1501">
                        <c:v>600.66300000000001</c:v>
                      </c:pt>
                      <c:pt idx="1502">
                        <c:v>601.06299999999999</c:v>
                      </c:pt>
                      <c:pt idx="1503">
                        <c:v>601.46299999999997</c:v>
                      </c:pt>
                      <c:pt idx="1504">
                        <c:v>601.86300000000006</c:v>
                      </c:pt>
                      <c:pt idx="1505">
                        <c:v>602.26400000000001</c:v>
                      </c:pt>
                      <c:pt idx="1506">
                        <c:v>602.66399999999999</c:v>
                      </c:pt>
                      <c:pt idx="1507">
                        <c:v>603.06399999999996</c:v>
                      </c:pt>
                      <c:pt idx="1508">
                        <c:v>603.46400000000006</c:v>
                      </c:pt>
                      <c:pt idx="1509">
                        <c:v>603.86400000000003</c:v>
                      </c:pt>
                      <c:pt idx="1510">
                        <c:v>604.26400000000001</c:v>
                      </c:pt>
                      <c:pt idx="1511">
                        <c:v>604.66399999999999</c:v>
                      </c:pt>
                      <c:pt idx="1512">
                        <c:v>605.06399999999996</c:v>
                      </c:pt>
                      <c:pt idx="1513">
                        <c:v>605.46400000000006</c:v>
                      </c:pt>
                      <c:pt idx="1514">
                        <c:v>605.86400000000003</c:v>
                      </c:pt>
                      <c:pt idx="1515">
                        <c:v>606.26599999999996</c:v>
                      </c:pt>
                      <c:pt idx="1516">
                        <c:v>606.66499999999996</c:v>
                      </c:pt>
                      <c:pt idx="1517">
                        <c:v>607.06500000000005</c:v>
                      </c:pt>
                      <c:pt idx="1518">
                        <c:v>607.46500000000003</c:v>
                      </c:pt>
                      <c:pt idx="1519">
                        <c:v>607.86500000000001</c:v>
                      </c:pt>
                      <c:pt idx="1520">
                        <c:v>608.26499999999999</c:v>
                      </c:pt>
                      <c:pt idx="1521">
                        <c:v>608.66499999999996</c:v>
                      </c:pt>
                      <c:pt idx="1522">
                        <c:v>609.06500000000005</c:v>
                      </c:pt>
                      <c:pt idx="1523">
                        <c:v>609.46500000000003</c:v>
                      </c:pt>
                      <c:pt idx="1524">
                        <c:v>609.86500000000001</c:v>
                      </c:pt>
                      <c:pt idx="1525">
                        <c:v>610.26700000000005</c:v>
                      </c:pt>
                      <c:pt idx="1526">
                        <c:v>610.66700000000003</c:v>
                      </c:pt>
                      <c:pt idx="1527">
                        <c:v>611.06700000000001</c:v>
                      </c:pt>
                      <c:pt idx="1528">
                        <c:v>611.46600000000001</c:v>
                      </c:pt>
                      <c:pt idx="1529">
                        <c:v>611.86699999999996</c:v>
                      </c:pt>
                      <c:pt idx="1530">
                        <c:v>612.26599999999996</c:v>
                      </c:pt>
                      <c:pt idx="1531">
                        <c:v>612.66700000000003</c:v>
                      </c:pt>
                      <c:pt idx="1532">
                        <c:v>613.06700000000001</c:v>
                      </c:pt>
                      <c:pt idx="1533">
                        <c:v>613.46600000000001</c:v>
                      </c:pt>
                      <c:pt idx="1534">
                        <c:v>613.86699999999996</c:v>
                      </c:pt>
                      <c:pt idx="1535">
                        <c:v>614.26800000000003</c:v>
                      </c:pt>
                      <c:pt idx="1536">
                        <c:v>614.66800000000001</c:v>
                      </c:pt>
                      <c:pt idx="1537">
                        <c:v>615.06799999999998</c:v>
                      </c:pt>
                      <c:pt idx="1538">
                        <c:v>615.46799999999996</c:v>
                      </c:pt>
                      <c:pt idx="1539">
                        <c:v>615.86800000000005</c:v>
                      </c:pt>
                      <c:pt idx="1540">
                        <c:v>616.26800000000003</c:v>
                      </c:pt>
                      <c:pt idx="1541">
                        <c:v>616.66800000000001</c:v>
                      </c:pt>
                      <c:pt idx="1542">
                        <c:v>617.06799999999998</c:v>
                      </c:pt>
                      <c:pt idx="1543">
                        <c:v>617.46799999999996</c:v>
                      </c:pt>
                      <c:pt idx="1544">
                        <c:v>617.86800000000005</c:v>
                      </c:pt>
                      <c:pt idx="1545">
                        <c:v>618.26900000000001</c:v>
                      </c:pt>
                      <c:pt idx="1546">
                        <c:v>618.66899999999998</c:v>
                      </c:pt>
                      <c:pt idx="1547">
                        <c:v>619.06899999999996</c:v>
                      </c:pt>
                      <c:pt idx="1548">
                        <c:v>619.46900000000005</c:v>
                      </c:pt>
                      <c:pt idx="1549">
                        <c:v>619.86900000000003</c:v>
                      </c:pt>
                      <c:pt idx="1550">
                        <c:v>620.26900000000001</c:v>
                      </c:pt>
                      <c:pt idx="1551">
                        <c:v>620.66899999999998</c:v>
                      </c:pt>
                      <c:pt idx="1552">
                        <c:v>621.06899999999996</c:v>
                      </c:pt>
                      <c:pt idx="1553">
                        <c:v>621.46900000000005</c:v>
                      </c:pt>
                      <c:pt idx="1554">
                        <c:v>621.86900000000003</c:v>
                      </c:pt>
                      <c:pt idx="1555">
                        <c:v>622.27</c:v>
                      </c:pt>
                      <c:pt idx="1556">
                        <c:v>622.66999999999996</c:v>
                      </c:pt>
                      <c:pt idx="1557">
                        <c:v>623.07000000000005</c:v>
                      </c:pt>
                      <c:pt idx="1558">
                        <c:v>623.47</c:v>
                      </c:pt>
                      <c:pt idx="1559">
                        <c:v>623.87</c:v>
                      </c:pt>
                      <c:pt idx="1560">
                        <c:v>624.27</c:v>
                      </c:pt>
                      <c:pt idx="1561">
                        <c:v>624.66999999999996</c:v>
                      </c:pt>
                      <c:pt idx="1562">
                        <c:v>625.07000000000005</c:v>
                      </c:pt>
                      <c:pt idx="1563">
                        <c:v>625.47</c:v>
                      </c:pt>
                      <c:pt idx="1564">
                        <c:v>625.87</c:v>
                      </c:pt>
                      <c:pt idx="1565">
                        <c:v>626.27099999999996</c:v>
                      </c:pt>
                      <c:pt idx="1566">
                        <c:v>626.67200000000003</c:v>
                      </c:pt>
                      <c:pt idx="1567">
                        <c:v>627.07100000000003</c:v>
                      </c:pt>
                      <c:pt idx="1568">
                        <c:v>627.471</c:v>
                      </c:pt>
                      <c:pt idx="1569">
                        <c:v>627.87199999999996</c:v>
                      </c:pt>
                      <c:pt idx="1570">
                        <c:v>628.27099999999996</c:v>
                      </c:pt>
                      <c:pt idx="1571">
                        <c:v>628.67200000000003</c:v>
                      </c:pt>
                      <c:pt idx="1572">
                        <c:v>629.07100000000003</c:v>
                      </c:pt>
                      <c:pt idx="1573">
                        <c:v>629.471</c:v>
                      </c:pt>
                      <c:pt idx="1574">
                        <c:v>629.87199999999996</c:v>
                      </c:pt>
                      <c:pt idx="1575">
                        <c:v>630.27300000000002</c:v>
                      </c:pt>
                      <c:pt idx="1576">
                        <c:v>630.673</c:v>
                      </c:pt>
                      <c:pt idx="1577">
                        <c:v>631.07299999999998</c:v>
                      </c:pt>
                      <c:pt idx="1578">
                        <c:v>631.47299999999996</c:v>
                      </c:pt>
                      <c:pt idx="1579">
                        <c:v>631.87300000000005</c:v>
                      </c:pt>
                      <c:pt idx="1580">
                        <c:v>632.27300000000002</c:v>
                      </c:pt>
                      <c:pt idx="1581">
                        <c:v>632.673</c:v>
                      </c:pt>
                      <c:pt idx="1582">
                        <c:v>633.07299999999998</c:v>
                      </c:pt>
                      <c:pt idx="1583">
                        <c:v>633.47299999999996</c:v>
                      </c:pt>
                      <c:pt idx="1584">
                        <c:v>633.87300000000005</c:v>
                      </c:pt>
                      <c:pt idx="1585">
                        <c:v>634.27599999999995</c:v>
                      </c:pt>
                      <c:pt idx="1586">
                        <c:v>634.67600000000004</c:v>
                      </c:pt>
                      <c:pt idx="1587">
                        <c:v>635.07600000000002</c:v>
                      </c:pt>
                      <c:pt idx="1588">
                        <c:v>635.476</c:v>
                      </c:pt>
                      <c:pt idx="1589">
                        <c:v>635.87599999999998</c:v>
                      </c:pt>
                      <c:pt idx="1590">
                        <c:v>636.27599999999995</c:v>
                      </c:pt>
                      <c:pt idx="1591">
                        <c:v>636.67600000000004</c:v>
                      </c:pt>
                      <c:pt idx="1592">
                        <c:v>637.07600000000002</c:v>
                      </c:pt>
                      <c:pt idx="1593">
                        <c:v>637.476</c:v>
                      </c:pt>
                      <c:pt idx="1594">
                        <c:v>637.87599999999998</c:v>
                      </c:pt>
                      <c:pt idx="1595">
                        <c:v>638.27700000000004</c:v>
                      </c:pt>
                      <c:pt idx="1596">
                        <c:v>638.67700000000002</c:v>
                      </c:pt>
                      <c:pt idx="1597">
                        <c:v>639.077</c:v>
                      </c:pt>
                      <c:pt idx="1598">
                        <c:v>639.47699999999998</c:v>
                      </c:pt>
                      <c:pt idx="1599">
                        <c:v>639.87699999999995</c:v>
                      </c:pt>
                      <c:pt idx="1600">
                        <c:v>640.27700000000004</c:v>
                      </c:pt>
                      <c:pt idx="1601">
                        <c:v>640.67700000000002</c:v>
                      </c:pt>
                      <c:pt idx="1602">
                        <c:v>641.077</c:v>
                      </c:pt>
                      <c:pt idx="1603">
                        <c:v>641.47699999999998</c:v>
                      </c:pt>
                      <c:pt idx="1604">
                        <c:v>641.87699999999995</c:v>
                      </c:pt>
                      <c:pt idx="1605">
                        <c:v>642.27800000000002</c:v>
                      </c:pt>
                      <c:pt idx="1606">
                        <c:v>642.678</c:v>
                      </c:pt>
                      <c:pt idx="1607">
                        <c:v>643.07799999999997</c:v>
                      </c:pt>
                      <c:pt idx="1608">
                        <c:v>643.47799999999995</c:v>
                      </c:pt>
                      <c:pt idx="1609">
                        <c:v>643.87800000000004</c:v>
                      </c:pt>
                      <c:pt idx="1610">
                        <c:v>644.27800000000002</c:v>
                      </c:pt>
                      <c:pt idx="1611">
                        <c:v>644.678</c:v>
                      </c:pt>
                      <c:pt idx="1612">
                        <c:v>645.07799999999997</c:v>
                      </c:pt>
                      <c:pt idx="1613">
                        <c:v>645.47799999999995</c:v>
                      </c:pt>
                      <c:pt idx="1614">
                        <c:v>645.87800000000004</c:v>
                      </c:pt>
                      <c:pt idx="1615">
                        <c:v>646.279</c:v>
                      </c:pt>
                      <c:pt idx="1616">
                        <c:v>646.67899999999997</c:v>
                      </c:pt>
                      <c:pt idx="1617">
                        <c:v>647.07899999999995</c:v>
                      </c:pt>
                      <c:pt idx="1618">
                        <c:v>647.47900000000004</c:v>
                      </c:pt>
                      <c:pt idx="1619">
                        <c:v>647.87900000000002</c:v>
                      </c:pt>
                      <c:pt idx="1620">
                        <c:v>648.279</c:v>
                      </c:pt>
                      <c:pt idx="1621">
                        <c:v>648.67899999999997</c:v>
                      </c:pt>
                      <c:pt idx="1622">
                        <c:v>649.07899999999995</c:v>
                      </c:pt>
                      <c:pt idx="1623">
                        <c:v>649.47900000000004</c:v>
                      </c:pt>
                      <c:pt idx="1624">
                        <c:v>649.87900000000002</c:v>
                      </c:pt>
                      <c:pt idx="1625">
                        <c:v>650.28099999999995</c:v>
                      </c:pt>
                      <c:pt idx="1626">
                        <c:v>650.67999999999995</c:v>
                      </c:pt>
                      <c:pt idx="1627">
                        <c:v>651.08100000000002</c:v>
                      </c:pt>
                      <c:pt idx="1628">
                        <c:v>651.48099999999999</c:v>
                      </c:pt>
                      <c:pt idx="1629">
                        <c:v>651.88</c:v>
                      </c:pt>
                      <c:pt idx="1630">
                        <c:v>652.28099999999995</c:v>
                      </c:pt>
                      <c:pt idx="1631">
                        <c:v>652.67999999999995</c:v>
                      </c:pt>
                      <c:pt idx="1632">
                        <c:v>653.08100000000002</c:v>
                      </c:pt>
                      <c:pt idx="1633">
                        <c:v>653.48099999999999</c:v>
                      </c:pt>
                      <c:pt idx="1634">
                        <c:v>653.88</c:v>
                      </c:pt>
                      <c:pt idx="1635">
                        <c:v>654.28200000000004</c:v>
                      </c:pt>
                      <c:pt idx="1636">
                        <c:v>654.68200000000002</c:v>
                      </c:pt>
                      <c:pt idx="1637">
                        <c:v>655.08199999999999</c:v>
                      </c:pt>
                      <c:pt idx="1638">
                        <c:v>655.48199999999997</c:v>
                      </c:pt>
                      <c:pt idx="1639">
                        <c:v>655.88199999999995</c:v>
                      </c:pt>
                      <c:pt idx="1640">
                        <c:v>656.28200000000004</c:v>
                      </c:pt>
                      <c:pt idx="1641">
                        <c:v>656.68200000000002</c:v>
                      </c:pt>
                      <c:pt idx="1642">
                        <c:v>657.08199999999999</c:v>
                      </c:pt>
                      <c:pt idx="1643">
                        <c:v>657.48199999999997</c:v>
                      </c:pt>
                      <c:pt idx="1644">
                        <c:v>657.88199999999995</c:v>
                      </c:pt>
                      <c:pt idx="1645">
                        <c:v>658.28300000000002</c:v>
                      </c:pt>
                      <c:pt idx="1646">
                        <c:v>658.68299999999999</c:v>
                      </c:pt>
                      <c:pt idx="1647">
                        <c:v>659.08299999999997</c:v>
                      </c:pt>
                      <c:pt idx="1648">
                        <c:v>659.48299999999995</c:v>
                      </c:pt>
                      <c:pt idx="1649">
                        <c:v>659.88300000000004</c:v>
                      </c:pt>
                      <c:pt idx="1650">
                        <c:v>660.28300000000002</c:v>
                      </c:pt>
                      <c:pt idx="1651">
                        <c:v>660.68299999999999</c:v>
                      </c:pt>
                      <c:pt idx="1652">
                        <c:v>661.08299999999997</c:v>
                      </c:pt>
                      <c:pt idx="1653">
                        <c:v>661.48299999999995</c:v>
                      </c:pt>
                      <c:pt idx="1654">
                        <c:v>661.88300000000004</c:v>
                      </c:pt>
                      <c:pt idx="1655">
                        <c:v>662.28399999999999</c:v>
                      </c:pt>
                      <c:pt idx="1656">
                        <c:v>662.68399999999997</c:v>
                      </c:pt>
                      <c:pt idx="1657">
                        <c:v>663.08399999999995</c:v>
                      </c:pt>
                      <c:pt idx="1658">
                        <c:v>663.48400000000004</c:v>
                      </c:pt>
                      <c:pt idx="1659">
                        <c:v>663.88400000000001</c:v>
                      </c:pt>
                      <c:pt idx="1660">
                        <c:v>664.28399999999999</c:v>
                      </c:pt>
                      <c:pt idx="1661">
                        <c:v>664.68399999999997</c:v>
                      </c:pt>
                      <c:pt idx="1662">
                        <c:v>665.08399999999995</c:v>
                      </c:pt>
                      <c:pt idx="1663">
                        <c:v>665.48400000000004</c:v>
                      </c:pt>
                      <c:pt idx="1664">
                        <c:v>665.88400000000001</c:v>
                      </c:pt>
                      <c:pt idx="1665">
                        <c:v>666.28599999999994</c:v>
                      </c:pt>
                      <c:pt idx="1666">
                        <c:v>666.68499999999995</c:v>
                      </c:pt>
                      <c:pt idx="1667">
                        <c:v>667.08600000000001</c:v>
                      </c:pt>
                      <c:pt idx="1668">
                        <c:v>667.48500000000001</c:v>
                      </c:pt>
                      <c:pt idx="1669">
                        <c:v>667.88499999999999</c:v>
                      </c:pt>
                      <c:pt idx="1670">
                        <c:v>668.28499999999997</c:v>
                      </c:pt>
                      <c:pt idx="1671">
                        <c:v>668.68499999999995</c:v>
                      </c:pt>
                      <c:pt idx="1672">
                        <c:v>669.08600000000001</c:v>
                      </c:pt>
                      <c:pt idx="1673">
                        <c:v>669.48500000000001</c:v>
                      </c:pt>
                      <c:pt idx="1674">
                        <c:v>669.88499999999999</c:v>
                      </c:pt>
                      <c:pt idx="1675">
                        <c:v>670.28700000000003</c:v>
                      </c:pt>
                      <c:pt idx="1676">
                        <c:v>670.68700000000001</c:v>
                      </c:pt>
                      <c:pt idx="1677">
                        <c:v>671.08699999999999</c:v>
                      </c:pt>
                      <c:pt idx="1678">
                        <c:v>671.48699999999997</c:v>
                      </c:pt>
                      <c:pt idx="1679">
                        <c:v>671.88699999999994</c:v>
                      </c:pt>
                      <c:pt idx="1680">
                        <c:v>672.28700000000003</c:v>
                      </c:pt>
                      <c:pt idx="1681">
                        <c:v>672.68700000000001</c:v>
                      </c:pt>
                      <c:pt idx="1682">
                        <c:v>673.08699999999999</c:v>
                      </c:pt>
                      <c:pt idx="1683">
                        <c:v>673.48699999999997</c:v>
                      </c:pt>
                      <c:pt idx="1684">
                        <c:v>673.88699999999994</c:v>
                      </c:pt>
                      <c:pt idx="1685">
                        <c:v>674.29</c:v>
                      </c:pt>
                      <c:pt idx="1686">
                        <c:v>674.69</c:v>
                      </c:pt>
                      <c:pt idx="1687">
                        <c:v>675.09</c:v>
                      </c:pt>
                      <c:pt idx="1688">
                        <c:v>675.49</c:v>
                      </c:pt>
                      <c:pt idx="1689">
                        <c:v>675.89</c:v>
                      </c:pt>
                      <c:pt idx="1690">
                        <c:v>676.29</c:v>
                      </c:pt>
                      <c:pt idx="1691">
                        <c:v>676.69</c:v>
                      </c:pt>
                      <c:pt idx="1692">
                        <c:v>677.09</c:v>
                      </c:pt>
                      <c:pt idx="1693">
                        <c:v>677.49</c:v>
                      </c:pt>
                      <c:pt idx="1694">
                        <c:v>677.89</c:v>
                      </c:pt>
                      <c:pt idx="1695">
                        <c:v>678.29100000000005</c:v>
                      </c:pt>
                      <c:pt idx="1696">
                        <c:v>678.69100000000003</c:v>
                      </c:pt>
                      <c:pt idx="1697">
                        <c:v>679.09100000000001</c:v>
                      </c:pt>
                      <c:pt idx="1698">
                        <c:v>679.49099999999999</c:v>
                      </c:pt>
                      <c:pt idx="1699">
                        <c:v>679.89099999999996</c:v>
                      </c:pt>
                      <c:pt idx="1700">
                        <c:v>680.29100000000005</c:v>
                      </c:pt>
                      <c:pt idx="1701">
                        <c:v>680.69100000000003</c:v>
                      </c:pt>
                      <c:pt idx="1702">
                        <c:v>681.09100000000001</c:v>
                      </c:pt>
                      <c:pt idx="1703">
                        <c:v>681.49099999999999</c:v>
                      </c:pt>
                      <c:pt idx="1704">
                        <c:v>681.89099999999996</c:v>
                      </c:pt>
                      <c:pt idx="1705">
                        <c:v>682.29200000000003</c:v>
                      </c:pt>
                      <c:pt idx="1706">
                        <c:v>682.69200000000001</c:v>
                      </c:pt>
                      <c:pt idx="1707">
                        <c:v>683.09199999999998</c:v>
                      </c:pt>
                      <c:pt idx="1708">
                        <c:v>683.49199999999996</c:v>
                      </c:pt>
                      <c:pt idx="1709">
                        <c:v>683.89200000000005</c:v>
                      </c:pt>
                      <c:pt idx="1710">
                        <c:v>684.29200000000003</c:v>
                      </c:pt>
                      <c:pt idx="1711">
                        <c:v>684.69200000000001</c:v>
                      </c:pt>
                      <c:pt idx="1712">
                        <c:v>685.09199999999998</c:v>
                      </c:pt>
                      <c:pt idx="1713">
                        <c:v>685.49199999999996</c:v>
                      </c:pt>
                      <c:pt idx="1714">
                        <c:v>685.89200000000005</c:v>
                      </c:pt>
                      <c:pt idx="1715">
                        <c:v>686.29300000000001</c:v>
                      </c:pt>
                      <c:pt idx="1716">
                        <c:v>686.69299999999998</c:v>
                      </c:pt>
                      <c:pt idx="1717">
                        <c:v>687.09299999999996</c:v>
                      </c:pt>
                      <c:pt idx="1718">
                        <c:v>687.49300000000005</c:v>
                      </c:pt>
                      <c:pt idx="1719">
                        <c:v>687.89300000000003</c:v>
                      </c:pt>
                      <c:pt idx="1720">
                        <c:v>688.29300000000001</c:v>
                      </c:pt>
                      <c:pt idx="1721">
                        <c:v>688.69299999999998</c:v>
                      </c:pt>
                      <c:pt idx="1722">
                        <c:v>689.09299999999996</c:v>
                      </c:pt>
                      <c:pt idx="1723">
                        <c:v>689.49300000000005</c:v>
                      </c:pt>
                      <c:pt idx="1724">
                        <c:v>689.89300000000003</c:v>
                      </c:pt>
                      <c:pt idx="1725">
                        <c:v>690.29399999999998</c:v>
                      </c:pt>
                      <c:pt idx="1726">
                        <c:v>690.69399999999996</c:v>
                      </c:pt>
                      <c:pt idx="1727">
                        <c:v>691.09400000000005</c:v>
                      </c:pt>
                      <c:pt idx="1728">
                        <c:v>691.49400000000003</c:v>
                      </c:pt>
                      <c:pt idx="1729">
                        <c:v>691.89400000000001</c:v>
                      </c:pt>
                      <c:pt idx="1730">
                        <c:v>692.29399999999998</c:v>
                      </c:pt>
                      <c:pt idx="1731">
                        <c:v>692.69399999999996</c:v>
                      </c:pt>
                      <c:pt idx="1732">
                        <c:v>693.09400000000005</c:v>
                      </c:pt>
                      <c:pt idx="1733">
                        <c:v>693.49400000000003</c:v>
                      </c:pt>
                      <c:pt idx="1734">
                        <c:v>693.89400000000001</c:v>
                      </c:pt>
                      <c:pt idx="1735">
                        <c:v>694.29600000000005</c:v>
                      </c:pt>
                      <c:pt idx="1736">
                        <c:v>694.69600000000003</c:v>
                      </c:pt>
                      <c:pt idx="1737">
                        <c:v>695.096</c:v>
                      </c:pt>
                      <c:pt idx="1738">
                        <c:v>695.49599999999998</c:v>
                      </c:pt>
                      <c:pt idx="1739">
                        <c:v>695.89599999999996</c:v>
                      </c:pt>
                      <c:pt idx="1740">
                        <c:v>696.29499999999996</c:v>
                      </c:pt>
                      <c:pt idx="1741">
                        <c:v>696.69600000000003</c:v>
                      </c:pt>
                      <c:pt idx="1742">
                        <c:v>697.096</c:v>
                      </c:pt>
                      <c:pt idx="1743">
                        <c:v>697.49599999999998</c:v>
                      </c:pt>
                      <c:pt idx="1744">
                        <c:v>697.89599999999996</c:v>
                      </c:pt>
                      <c:pt idx="1745">
                        <c:v>698.29700000000003</c:v>
                      </c:pt>
                      <c:pt idx="1746">
                        <c:v>698.697</c:v>
                      </c:pt>
                      <c:pt idx="1747">
                        <c:v>699.09699999999998</c:v>
                      </c:pt>
                      <c:pt idx="1748">
                        <c:v>699.49699999999996</c:v>
                      </c:pt>
                      <c:pt idx="1749">
                        <c:v>699.89700000000005</c:v>
                      </c:pt>
                      <c:pt idx="1750">
                        <c:v>700.29700000000003</c:v>
                      </c:pt>
                      <c:pt idx="1751">
                        <c:v>700.697</c:v>
                      </c:pt>
                      <c:pt idx="1752">
                        <c:v>701.09699999999998</c:v>
                      </c:pt>
                      <c:pt idx="1753">
                        <c:v>701.49699999999996</c:v>
                      </c:pt>
                      <c:pt idx="1754">
                        <c:v>701.89700000000005</c:v>
                      </c:pt>
                      <c:pt idx="1755">
                        <c:v>702.298</c:v>
                      </c:pt>
                      <c:pt idx="1756">
                        <c:v>702.69799999999998</c:v>
                      </c:pt>
                      <c:pt idx="1757">
                        <c:v>703.09799999999996</c:v>
                      </c:pt>
                      <c:pt idx="1758">
                        <c:v>703.49800000000005</c:v>
                      </c:pt>
                      <c:pt idx="1759">
                        <c:v>703.89800000000002</c:v>
                      </c:pt>
                      <c:pt idx="1760">
                        <c:v>704.298</c:v>
                      </c:pt>
                      <c:pt idx="1761">
                        <c:v>704.69799999999998</c:v>
                      </c:pt>
                      <c:pt idx="1762">
                        <c:v>705.09799999999996</c:v>
                      </c:pt>
                      <c:pt idx="1763">
                        <c:v>705.49800000000005</c:v>
                      </c:pt>
                      <c:pt idx="1764">
                        <c:v>705.89800000000002</c:v>
                      </c:pt>
                      <c:pt idx="1765">
                        <c:v>706.29899999999998</c:v>
                      </c:pt>
                      <c:pt idx="1766">
                        <c:v>706.69899999999996</c:v>
                      </c:pt>
                      <c:pt idx="1767">
                        <c:v>707.09900000000005</c:v>
                      </c:pt>
                      <c:pt idx="1768">
                        <c:v>707.49900000000002</c:v>
                      </c:pt>
                      <c:pt idx="1769">
                        <c:v>707.899</c:v>
                      </c:pt>
                      <c:pt idx="1770">
                        <c:v>708.29899999999998</c:v>
                      </c:pt>
                      <c:pt idx="1771">
                        <c:v>708.69899999999996</c:v>
                      </c:pt>
                      <c:pt idx="1772">
                        <c:v>709.09900000000005</c:v>
                      </c:pt>
                      <c:pt idx="1773">
                        <c:v>709.49900000000002</c:v>
                      </c:pt>
                      <c:pt idx="1774">
                        <c:v>709.899</c:v>
                      </c:pt>
                      <c:pt idx="1775">
                        <c:v>710.3</c:v>
                      </c:pt>
                      <c:pt idx="1776">
                        <c:v>710.7</c:v>
                      </c:pt>
                      <c:pt idx="1777">
                        <c:v>711.1</c:v>
                      </c:pt>
                      <c:pt idx="1778">
                        <c:v>711.5</c:v>
                      </c:pt>
                      <c:pt idx="1779">
                        <c:v>711.9</c:v>
                      </c:pt>
                      <c:pt idx="1780">
                        <c:v>712.3</c:v>
                      </c:pt>
                      <c:pt idx="1781">
                        <c:v>712.7</c:v>
                      </c:pt>
                      <c:pt idx="1782">
                        <c:v>713.1</c:v>
                      </c:pt>
                      <c:pt idx="1783">
                        <c:v>713.5</c:v>
                      </c:pt>
                      <c:pt idx="1784">
                        <c:v>713.9</c:v>
                      </c:pt>
                      <c:pt idx="1785">
                        <c:v>714.30399999999997</c:v>
                      </c:pt>
                      <c:pt idx="1786">
                        <c:v>714.70299999999997</c:v>
                      </c:pt>
                      <c:pt idx="1787">
                        <c:v>715.10299999999995</c:v>
                      </c:pt>
                      <c:pt idx="1788">
                        <c:v>715.50300000000004</c:v>
                      </c:pt>
                      <c:pt idx="1789">
                        <c:v>715.90300000000002</c:v>
                      </c:pt>
                      <c:pt idx="1790">
                        <c:v>716.303</c:v>
                      </c:pt>
                      <c:pt idx="1791">
                        <c:v>716.70299999999997</c:v>
                      </c:pt>
                      <c:pt idx="1792">
                        <c:v>717.10299999999995</c:v>
                      </c:pt>
                      <c:pt idx="1793">
                        <c:v>717.50300000000004</c:v>
                      </c:pt>
                      <c:pt idx="1794">
                        <c:v>717.90300000000002</c:v>
                      </c:pt>
                      <c:pt idx="1795">
                        <c:v>718.30499999999995</c:v>
                      </c:pt>
                      <c:pt idx="1796">
                        <c:v>718.70500000000004</c:v>
                      </c:pt>
                      <c:pt idx="1797">
                        <c:v>719.10400000000004</c:v>
                      </c:pt>
                      <c:pt idx="1798">
                        <c:v>719.505</c:v>
                      </c:pt>
                      <c:pt idx="1799">
                        <c:v>719.904</c:v>
                      </c:pt>
                      <c:pt idx="1800">
                        <c:v>720.30499999999995</c:v>
                      </c:pt>
                      <c:pt idx="1801">
                        <c:v>720.70500000000004</c:v>
                      </c:pt>
                      <c:pt idx="1802">
                        <c:v>721.10400000000004</c:v>
                      </c:pt>
                      <c:pt idx="1803">
                        <c:v>721.505</c:v>
                      </c:pt>
                      <c:pt idx="1804">
                        <c:v>721.904</c:v>
                      </c:pt>
                      <c:pt idx="1805">
                        <c:v>722.30600000000004</c:v>
                      </c:pt>
                      <c:pt idx="1806">
                        <c:v>722.70600000000002</c:v>
                      </c:pt>
                      <c:pt idx="1807">
                        <c:v>723.10599999999999</c:v>
                      </c:pt>
                      <c:pt idx="1808">
                        <c:v>723.50599999999997</c:v>
                      </c:pt>
                      <c:pt idx="1809">
                        <c:v>723.90599999999995</c:v>
                      </c:pt>
                      <c:pt idx="1810">
                        <c:v>724.30600000000004</c:v>
                      </c:pt>
                      <c:pt idx="1811">
                        <c:v>724.70600000000002</c:v>
                      </c:pt>
                      <c:pt idx="1812">
                        <c:v>725.10599999999999</c:v>
                      </c:pt>
                      <c:pt idx="1813">
                        <c:v>725.50599999999997</c:v>
                      </c:pt>
                      <c:pt idx="1814">
                        <c:v>725.90599999999995</c:v>
                      </c:pt>
                      <c:pt idx="1815">
                        <c:v>726.30700000000002</c:v>
                      </c:pt>
                      <c:pt idx="1816">
                        <c:v>726.70699999999999</c:v>
                      </c:pt>
                      <c:pt idx="1817">
                        <c:v>727.10699999999997</c:v>
                      </c:pt>
                      <c:pt idx="1818">
                        <c:v>727.50699999999995</c:v>
                      </c:pt>
                      <c:pt idx="1819">
                        <c:v>727.90700000000004</c:v>
                      </c:pt>
                      <c:pt idx="1820">
                        <c:v>728.30700000000002</c:v>
                      </c:pt>
                      <c:pt idx="1821">
                        <c:v>728.70699999999999</c:v>
                      </c:pt>
                      <c:pt idx="1822">
                        <c:v>729.10699999999997</c:v>
                      </c:pt>
                      <c:pt idx="1823">
                        <c:v>729.50699999999995</c:v>
                      </c:pt>
                      <c:pt idx="1824">
                        <c:v>729.90700000000004</c:v>
                      </c:pt>
                      <c:pt idx="1825">
                        <c:v>730.30799999999999</c:v>
                      </c:pt>
                      <c:pt idx="1826">
                        <c:v>730.70799999999997</c:v>
                      </c:pt>
                      <c:pt idx="1827">
                        <c:v>731.10799999999995</c:v>
                      </c:pt>
                      <c:pt idx="1828">
                        <c:v>731.50800000000004</c:v>
                      </c:pt>
                      <c:pt idx="1829">
                        <c:v>731.90800000000002</c:v>
                      </c:pt>
                      <c:pt idx="1830">
                        <c:v>732.30799999999999</c:v>
                      </c:pt>
                      <c:pt idx="1831">
                        <c:v>732.70799999999997</c:v>
                      </c:pt>
                      <c:pt idx="1832">
                        <c:v>733.10799999999995</c:v>
                      </c:pt>
                      <c:pt idx="1833">
                        <c:v>733.50800000000004</c:v>
                      </c:pt>
                      <c:pt idx="1834">
                        <c:v>733.90800000000002</c:v>
                      </c:pt>
                      <c:pt idx="1835">
                        <c:v>734.30899999999997</c:v>
                      </c:pt>
                      <c:pt idx="1836">
                        <c:v>734.70899999999995</c:v>
                      </c:pt>
                      <c:pt idx="1837">
                        <c:v>735.10900000000004</c:v>
                      </c:pt>
                      <c:pt idx="1838">
                        <c:v>735.50900000000001</c:v>
                      </c:pt>
                      <c:pt idx="1839">
                        <c:v>735.90899999999999</c:v>
                      </c:pt>
                      <c:pt idx="1840">
                        <c:v>736.30899999999997</c:v>
                      </c:pt>
                      <c:pt idx="1841">
                        <c:v>736.70899999999995</c:v>
                      </c:pt>
                      <c:pt idx="1842">
                        <c:v>737.10900000000004</c:v>
                      </c:pt>
                      <c:pt idx="1843">
                        <c:v>737.50900000000001</c:v>
                      </c:pt>
                      <c:pt idx="1844">
                        <c:v>737.90899999999999</c:v>
                      </c:pt>
                      <c:pt idx="1845">
                        <c:v>738.31100000000004</c:v>
                      </c:pt>
                      <c:pt idx="1846">
                        <c:v>738.71100000000001</c:v>
                      </c:pt>
                      <c:pt idx="1847">
                        <c:v>739.11</c:v>
                      </c:pt>
                      <c:pt idx="1848">
                        <c:v>739.51</c:v>
                      </c:pt>
                      <c:pt idx="1849">
                        <c:v>739.91</c:v>
                      </c:pt>
                      <c:pt idx="1850">
                        <c:v>740.31</c:v>
                      </c:pt>
                      <c:pt idx="1851">
                        <c:v>740.71100000000001</c:v>
                      </c:pt>
                      <c:pt idx="1852">
                        <c:v>741.11</c:v>
                      </c:pt>
                      <c:pt idx="1853">
                        <c:v>741.51</c:v>
                      </c:pt>
                      <c:pt idx="1854">
                        <c:v>741.91</c:v>
                      </c:pt>
                      <c:pt idx="1855">
                        <c:v>742.31200000000001</c:v>
                      </c:pt>
                      <c:pt idx="1856">
                        <c:v>742.71199999999999</c:v>
                      </c:pt>
                      <c:pt idx="1857">
                        <c:v>743.11199999999997</c:v>
                      </c:pt>
                      <c:pt idx="1858">
                        <c:v>743.51199999999994</c:v>
                      </c:pt>
                      <c:pt idx="1859">
                        <c:v>743.91200000000003</c:v>
                      </c:pt>
                      <c:pt idx="1860">
                        <c:v>744.31200000000001</c:v>
                      </c:pt>
                      <c:pt idx="1861">
                        <c:v>744.71199999999999</c:v>
                      </c:pt>
                      <c:pt idx="1862">
                        <c:v>745.11199999999997</c:v>
                      </c:pt>
                      <c:pt idx="1863">
                        <c:v>745.51199999999994</c:v>
                      </c:pt>
                      <c:pt idx="1864">
                        <c:v>745.91200000000003</c:v>
                      </c:pt>
                      <c:pt idx="1865">
                        <c:v>746.31299999999999</c:v>
                      </c:pt>
                      <c:pt idx="1866">
                        <c:v>746.71299999999997</c:v>
                      </c:pt>
                      <c:pt idx="1867">
                        <c:v>747.11300000000006</c:v>
                      </c:pt>
                      <c:pt idx="1868">
                        <c:v>747.51300000000003</c:v>
                      </c:pt>
                      <c:pt idx="1869">
                        <c:v>747.91300000000001</c:v>
                      </c:pt>
                      <c:pt idx="1870">
                        <c:v>748.31299999999999</c:v>
                      </c:pt>
                      <c:pt idx="1871">
                        <c:v>748.71299999999997</c:v>
                      </c:pt>
                      <c:pt idx="1872">
                        <c:v>749.11300000000006</c:v>
                      </c:pt>
                      <c:pt idx="1873">
                        <c:v>749.51300000000003</c:v>
                      </c:pt>
                      <c:pt idx="1874">
                        <c:v>749.91300000000001</c:v>
                      </c:pt>
                      <c:pt idx="1875">
                        <c:v>750.31399999999996</c:v>
                      </c:pt>
                      <c:pt idx="1876">
                        <c:v>750.71400000000006</c:v>
                      </c:pt>
                      <c:pt idx="1877">
                        <c:v>751.11400000000003</c:v>
                      </c:pt>
                      <c:pt idx="1878">
                        <c:v>751.51400000000001</c:v>
                      </c:pt>
                      <c:pt idx="1879">
                        <c:v>751.91399999999999</c:v>
                      </c:pt>
                      <c:pt idx="1880">
                        <c:v>752.31399999999996</c:v>
                      </c:pt>
                      <c:pt idx="1881">
                        <c:v>752.71400000000006</c:v>
                      </c:pt>
                      <c:pt idx="1882">
                        <c:v>753.11400000000003</c:v>
                      </c:pt>
                      <c:pt idx="1883">
                        <c:v>753.51400000000001</c:v>
                      </c:pt>
                      <c:pt idx="1884">
                        <c:v>753.91399999999999</c:v>
                      </c:pt>
                      <c:pt idx="1885">
                        <c:v>754.31700000000001</c:v>
                      </c:pt>
                      <c:pt idx="1886">
                        <c:v>754.71699999999998</c:v>
                      </c:pt>
                      <c:pt idx="1887">
                        <c:v>755.11699999999996</c:v>
                      </c:pt>
                      <c:pt idx="1888">
                        <c:v>755.51700000000005</c:v>
                      </c:pt>
                      <c:pt idx="1889">
                        <c:v>755.91700000000003</c:v>
                      </c:pt>
                      <c:pt idx="1890">
                        <c:v>756.31700000000001</c:v>
                      </c:pt>
                      <c:pt idx="1891">
                        <c:v>756.71699999999998</c:v>
                      </c:pt>
                      <c:pt idx="1892">
                        <c:v>757.11699999999996</c:v>
                      </c:pt>
                      <c:pt idx="1893">
                        <c:v>757.51700000000005</c:v>
                      </c:pt>
                      <c:pt idx="1894">
                        <c:v>757.91700000000003</c:v>
                      </c:pt>
                      <c:pt idx="1895">
                        <c:v>758.31799999999998</c:v>
                      </c:pt>
                      <c:pt idx="1896">
                        <c:v>758.71799999999996</c:v>
                      </c:pt>
                      <c:pt idx="1897">
                        <c:v>759.11800000000005</c:v>
                      </c:pt>
                      <c:pt idx="1898">
                        <c:v>759.51800000000003</c:v>
                      </c:pt>
                      <c:pt idx="1899">
                        <c:v>759.91800000000001</c:v>
                      </c:pt>
                      <c:pt idx="1900">
                        <c:v>760.31799999999998</c:v>
                      </c:pt>
                      <c:pt idx="1901">
                        <c:v>760.71799999999996</c:v>
                      </c:pt>
                      <c:pt idx="1902">
                        <c:v>761.11800000000005</c:v>
                      </c:pt>
                      <c:pt idx="1903">
                        <c:v>761.51800000000003</c:v>
                      </c:pt>
                      <c:pt idx="1904">
                        <c:v>761.91800000000001</c:v>
                      </c:pt>
                      <c:pt idx="1905">
                        <c:v>762.32</c:v>
                      </c:pt>
                      <c:pt idx="1906">
                        <c:v>762.71900000000005</c:v>
                      </c:pt>
                      <c:pt idx="1907">
                        <c:v>763.12</c:v>
                      </c:pt>
                      <c:pt idx="1908">
                        <c:v>763.51900000000001</c:v>
                      </c:pt>
                      <c:pt idx="1909">
                        <c:v>763.91899999999998</c:v>
                      </c:pt>
                      <c:pt idx="1910">
                        <c:v>764.32</c:v>
                      </c:pt>
                      <c:pt idx="1911">
                        <c:v>764.71900000000005</c:v>
                      </c:pt>
                      <c:pt idx="1912">
                        <c:v>765.12</c:v>
                      </c:pt>
                      <c:pt idx="1913">
                        <c:v>765.51900000000001</c:v>
                      </c:pt>
                      <c:pt idx="1914">
                        <c:v>765.91899999999998</c:v>
                      </c:pt>
                      <c:pt idx="1915">
                        <c:v>766.32100000000003</c:v>
                      </c:pt>
                      <c:pt idx="1916">
                        <c:v>766.721</c:v>
                      </c:pt>
                      <c:pt idx="1917">
                        <c:v>767.12099999999998</c:v>
                      </c:pt>
                      <c:pt idx="1918">
                        <c:v>767.52099999999996</c:v>
                      </c:pt>
                      <c:pt idx="1919">
                        <c:v>767.92</c:v>
                      </c:pt>
                      <c:pt idx="1920">
                        <c:v>768.32100000000003</c:v>
                      </c:pt>
                      <c:pt idx="1921">
                        <c:v>768.721</c:v>
                      </c:pt>
                      <c:pt idx="1922">
                        <c:v>769.12</c:v>
                      </c:pt>
                      <c:pt idx="1923">
                        <c:v>769.52099999999996</c:v>
                      </c:pt>
                      <c:pt idx="1924">
                        <c:v>769.92100000000005</c:v>
                      </c:pt>
                      <c:pt idx="1925">
                        <c:v>770.322</c:v>
                      </c:pt>
                      <c:pt idx="1926">
                        <c:v>770.72199999999998</c:v>
                      </c:pt>
                      <c:pt idx="1927">
                        <c:v>771.12199999999996</c:v>
                      </c:pt>
                      <c:pt idx="1928">
                        <c:v>771.52200000000005</c:v>
                      </c:pt>
                      <c:pt idx="1929">
                        <c:v>771.92200000000003</c:v>
                      </c:pt>
                      <c:pt idx="1930">
                        <c:v>772.322</c:v>
                      </c:pt>
                      <c:pt idx="1931">
                        <c:v>772.72199999999998</c:v>
                      </c:pt>
                      <c:pt idx="1932">
                        <c:v>773.12199999999996</c:v>
                      </c:pt>
                      <c:pt idx="1933">
                        <c:v>773.52200000000005</c:v>
                      </c:pt>
                      <c:pt idx="1934">
                        <c:v>773.92200000000003</c:v>
                      </c:pt>
                      <c:pt idx="1935">
                        <c:v>774.32299999999998</c:v>
                      </c:pt>
                      <c:pt idx="1936">
                        <c:v>774.72299999999996</c:v>
                      </c:pt>
                      <c:pt idx="1937">
                        <c:v>775.12300000000005</c:v>
                      </c:pt>
                      <c:pt idx="1938">
                        <c:v>775.52300000000002</c:v>
                      </c:pt>
                      <c:pt idx="1939">
                        <c:v>775.923</c:v>
                      </c:pt>
                      <c:pt idx="1940">
                        <c:v>776.32299999999998</c:v>
                      </c:pt>
                      <c:pt idx="1941">
                        <c:v>776.72299999999996</c:v>
                      </c:pt>
                      <c:pt idx="1942">
                        <c:v>777.12300000000005</c:v>
                      </c:pt>
                      <c:pt idx="1943">
                        <c:v>777.52300000000002</c:v>
                      </c:pt>
                      <c:pt idx="1944">
                        <c:v>777.923</c:v>
                      </c:pt>
                      <c:pt idx="1945">
                        <c:v>778.32399999999996</c:v>
                      </c:pt>
                      <c:pt idx="1946">
                        <c:v>778.72400000000005</c:v>
                      </c:pt>
                      <c:pt idx="1947">
                        <c:v>779.12400000000002</c:v>
                      </c:pt>
                      <c:pt idx="1948">
                        <c:v>779.524</c:v>
                      </c:pt>
                      <c:pt idx="1949">
                        <c:v>779.92399999999998</c:v>
                      </c:pt>
                      <c:pt idx="1950">
                        <c:v>780.32399999999996</c:v>
                      </c:pt>
                      <c:pt idx="1951">
                        <c:v>780.72400000000005</c:v>
                      </c:pt>
                      <c:pt idx="1952">
                        <c:v>781.12400000000002</c:v>
                      </c:pt>
                      <c:pt idx="1953">
                        <c:v>781.524</c:v>
                      </c:pt>
                      <c:pt idx="1954">
                        <c:v>781.92399999999998</c:v>
                      </c:pt>
                      <c:pt idx="1955">
                        <c:v>782.32600000000002</c:v>
                      </c:pt>
                      <c:pt idx="1956">
                        <c:v>782.726</c:v>
                      </c:pt>
                      <c:pt idx="1957">
                        <c:v>783.12599999999998</c:v>
                      </c:pt>
                      <c:pt idx="1958">
                        <c:v>783.52599999999995</c:v>
                      </c:pt>
                      <c:pt idx="1959">
                        <c:v>783.92600000000004</c:v>
                      </c:pt>
                      <c:pt idx="1960">
                        <c:v>784.32600000000002</c:v>
                      </c:pt>
                      <c:pt idx="1961">
                        <c:v>784.726</c:v>
                      </c:pt>
                      <c:pt idx="1962">
                        <c:v>785.12599999999998</c:v>
                      </c:pt>
                      <c:pt idx="1963">
                        <c:v>785.52599999999995</c:v>
                      </c:pt>
                      <c:pt idx="1964">
                        <c:v>785.92600000000004</c:v>
                      </c:pt>
                      <c:pt idx="1965">
                        <c:v>786.327</c:v>
                      </c:pt>
                      <c:pt idx="1966">
                        <c:v>786.72699999999998</c:v>
                      </c:pt>
                      <c:pt idx="1967">
                        <c:v>787.12699999999995</c:v>
                      </c:pt>
                      <c:pt idx="1968">
                        <c:v>787.52700000000004</c:v>
                      </c:pt>
                      <c:pt idx="1969">
                        <c:v>787.92700000000002</c:v>
                      </c:pt>
                      <c:pt idx="1970">
                        <c:v>788.327</c:v>
                      </c:pt>
                      <c:pt idx="1971">
                        <c:v>788.72699999999998</c:v>
                      </c:pt>
                      <c:pt idx="1972">
                        <c:v>789.12699999999995</c:v>
                      </c:pt>
                      <c:pt idx="1973">
                        <c:v>789.52700000000004</c:v>
                      </c:pt>
                      <c:pt idx="1974">
                        <c:v>789.92700000000002</c:v>
                      </c:pt>
                      <c:pt idx="1975">
                        <c:v>790.32799999999997</c:v>
                      </c:pt>
                      <c:pt idx="1976">
                        <c:v>790.72799999999995</c:v>
                      </c:pt>
                      <c:pt idx="1977">
                        <c:v>791.12800000000004</c:v>
                      </c:pt>
                      <c:pt idx="1978">
                        <c:v>791.52800000000002</c:v>
                      </c:pt>
                      <c:pt idx="1979">
                        <c:v>791.928</c:v>
                      </c:pt>
                      <c:pt idx="1980">
                        <c:v>792.32799999999997</c:v>
                      </c:pt>
                      <c:pt idx="1981">
                        <c:v>792.72799999999995</c:v>
                      </c:pt>
                      <c:pt idx="1982">
                        <c:v>793.12800000000004</c:v>
                      </c:pt>
                      <c:pt idx="1983">
                        <c:v>793.52800000000002</c:v>
                      </c:pt>
                      <c:pt idx="1984">
                        <c:v>793.928</c:v>
                      </c:pt>
                      <c:pt idx="1985">
                        <c:v>794.33100000000002</c:v>
                      </c:pt>
                      <c:pt idx="1986">
                        <c:v>794.73099999999999</c:v>
                      </c:pt>
                      <c:pt idx="1987">
                        <c:v>795.13099999999997</c:v>
                      </c:pt>
                      <c:pt idx="1988">
                        <c:v>795.53099999999995</c:v>
                      </c:pt>
                      <c:pt idx="1989">
                        <c:v>795.93100000000004</c:v>
                      </c:pt>
                      <c:pt idx="1990">
                        <c:v>796.33100000000002</c:v>
                      </c:pt>
                      <c:pt idx="1991">
                        <c:v>796.73099999999999</c:v>
                      </c:pt>
                      <c:pt idx="1992">
                        <c:v>797.13099999999997</c:v>
                      </c:pt>
                      <c:pt idx="1993">
                        <c:v>797.53099999999995</c:v>
                      </c:pt>
                      <c:pt idx="1994">
                        <c:v>797.93100000000004</c:v>
                      </c:pt>
                      <c:pt idx="1995">
                        <c:v>798.33199999999999</c:v>
                      </c:pt>
                      <c:pt idx="1996">
                        <c:v>798.73199999999997</c:v>
                      </c:pt>
                      <c:pt idx="1997">
                        <c:v>799.13199999999995</c:v>
                      </c:pt>
                      <c:pt idx="1998">
                        <c:v>799.53200000000004</c:v>
                      </c:pt>
                      <c:pt idx="1999">
                        <c:v>799.93200000000002</c:v>
                      </c:pt>
                      <c:pt idx="2000">
                        <c:v>800.33199999999999</c:v>
                      </c:pt>
                      <c:pt idx="2001">
                        <c:v>800.73199999999997</c:v>
                      </c:pt>
                      <c:pt idx="2002">
                        <c:v>801.13199999999995</c:v>
                      </c:pt>
                      <c:pt idx="2003">
                        <c:v>801.53200000000004</c:v>
                      </c:pt>
                      <c:pt idx="2004">
                        <c:v>801.93200000000002</c:v>
                      </c:pt>
                      <c:pt idx="2005">
                        <c:v>802.33299999999997</c:v>
                      </c:pt>
                      <c:pt idx="2006">
                        <c:v>802.73299999999995</c:v>
                      </c:pt>
                      <c:pt idx="2007">
                        <c:v>803.13300000000004</c:v>
                      </c:pt>
                      <c:pt idx="2008">
                        <c:v>803.53300000000002</c:v>
                      </c:pt>
                      <c:pt idx="2009">
                        <c:v>803.93299999999999</c:v>
                      </c:pt>
                      <c:pt idx="2010">
                        <c:v>804.33299999999997</c:v>
                      </c:pt>
                      <c:pt idx="2011">
                        <c:v>804.73299999999995</c:v>
                      </c:pt>
                      <c:pt idx="2012">
                        <c:v>805.13300000000004</c:v>
                      </c:pt>
                      <c:pt idx="2013">
                        <c:v>805.53300000000002</c:v>
                      </c:pt>
                      <c:pt idx="2014">
                        <c:v>805.93299999999999</c:v>
                      </c:pt>
                      <c:pt idx="2015">
                        <c:v>806.33399999999995</c:v>
                      </c:pt>
                      <c:pt idx="2016">
                        <c:v>806.73400000000004</c:v>
                      </c:pt>
                      <c:pt idx="2017">
                        <c:v>807.13400000000001</c:v>
                      </c:pt>
                      <c:pt idx="2018">
                        <c:v>807.53399999999999</c:v>
                      </c:pt>
                      <c:pt idx="2019">
                        <c:v>807.93399999999997</c:v>
                      </c:pt>
                      <c:pt idx="2020">
                        <c:v>808.33399999999995</c:v>
                      </c:pt>
                      <c:pt idx="2021">
                        <c:v>808.73400000000004</c:v>
                      </c:pt>
                      <c:pt idx="2022">
                        <c:v>809.13400000000001</c:v>
                      </c:pt>
                      <c:pt idx="2023">
                        <c:v>809.53399999999999</c:v>
                      </c:pt>
                      <c:pt idx="2024">
                        <c:v>809.93399999999997</c:v>
                      </c:pt>
                      <c:pt idx="2025">
                        <c:v>810.33500000000004</c:v>
                      </c:pt>
                      <c:pt idx="2026">
                        <c:v>810.73500000000001</c:v>
                      </c:pt>
                      <c:pt idx="2027">
                        <c:v>811.13499999999999</c:v>
                      </c:pt>
                      <c:pt idx="2028">
                        <c:v>811.53499999999997</c:v>
                      </c:pt>
                      <c:pt idx="2029">
                        <c:v>811.93499999999995</c:v>
                      </c:pt>
                      <c:pt idx="2030">
                        <c:v>812.33500000000004</c:v>
                      </c:pt>
                      <c:pt idx="2031">
                        <c:v>812.73500000000001</c:v>
                      </c:pt>
                      <c:pt idx="2032">
                        <c:v>813.13499999999999</c:v>
                      </c:pt>
                      <c:pt idx="2033">
                        <c:v>813.53499999999997</c:v>
                      </c:pt>
                      <c:pt idx="2034">
                        <c:v>813.93499999999995</c:v>
                      </c:pt>
                      <c:pt idx="2035">
                        <c:v>814.33699999999999</c:v>
                      </c:pt>
                      <c:pt idx="2036">
                        <c:v>814.73699999999997</c:v>
                      </c:pt>
                      <c:pt idx="2037">
                        <c:v>815.13599999999997</c:v>
                      </c:pt>
                      <c:pt idx="2038">
                        <c:v>815.53599999999994</c:v>
                      </c:pt>
                      <c:pt idx="2039">
                        <c:v>815.93600000000004</c:v>
                      </c:pt>
                      <c:pt idx="2040">
                        <c:v>816.33600000000001</c:v>
                      </c:pt>
                      <c:pt idx="2041">
                        <c:v>816.73699999999997</c:v>
                      </c:pt>
                      <c:pt idx="2042">
                        <c:v>817.13599999999997</c:v>
                      </c:pt>
                      <c:pt idx="2043">
                        <c:v>817.53599999999994</c:v>
                      </c:pt>
                      <c:pt idx="2044">
                        <c:v>817.93600000000004</c:v>
                      </c:pt>
                      <c:pt idx="2045">
                        <c:v>818.33799999999997</c:v>
                      </c:pt>
                      <c:pt idx="2046">
                        <c:v>818.73800000000006</c:v>
                      </c:pt>
                      <c:pt idx="2047">
                        <c:v>819.13800000000003</c:v>
                      </c:pt>
                      <c:pt idx="2048">
                        <c:v>819.53800000000001</c:v>
                      </c:pt>
                      <c:pt idx="2049">
                        <c:v>819.93799999999999</c:v>
                      </c:pt>
                      <c:pt idx="2050">
                        <c:v>820.33799999999997</c:v>
                      </c:pt>
                      <c:pt idx="2051">
                        <c:v>820.73800000000006</c:v>
                      </c:pt>
                      <c:pt idx="2052">
                        <c:v>821.13800000000003</c:v>
                      </c:pt>
                      <c:pt idx="2053">
                        <c:v>821.53800000000001</c:v>
                      </c:pt>
                      <c:pt idx="2054">
                        <c:v>821.93799999999999</c:v>
                      </c:pt>
                      <c:pt idx="2055">
                        <c:v>822.33900000000006</c:v>
                      </c:pt>
                      <c:pt idx="2056">
                        <c:v>822.73900000000003</c:v>
                      </c:pt>
                      <c:pt idx="2057">
                        <c:v>823.13900000000001</c:v>
                      </c:pt>
                      <c:pt idx="2058">
                        <c:v>823.53899999999999</c:v>
                      </c:pt>
                      <c:pt idx="2059">
                        <c:v>823.93899999999996</c:v>
                      </c:pt>
                      <c:pt idx="2060">
                        <c:v>824.33900000000006</c:v>
                      </c:pt>
                      <c:pt idx="2061">
                        <c:v>824.73900000000003</c:v>
                      </c:pt>
                      <c:pt idx="2062">
                        <c:v>825.13900000000001</c:v>
                      </c:pt>
                      <c:pt idx="2063">
                        <c:v>825.53899999999999</c:v>
                      </c:pt>
                      <c:pt idx="2064">
                        <c:v>825.93899999999996</c:v>
                      </c:pt>
                      <c:pt idx="2065">
                        <c:v>826.34</c:v>
                      </c:pt>
                      <c:pt idx="2066">
                        <c:v>826.74</c:v>
                      </c:pt>
                      <c:pt idx="2067">
                        <c:v>827.14</c:v>
                      </c:pt>
                      <c:pt idx="2068">
                        <c:v>827.54</c:v>
                      </c:pt>
                      <c:pt idx="2069">
                        <c:v>827.94</c:v>
                      </c:pt>
                      <c:pt idx="2070">
                        <c:v>828.34</c:v>
                      </c:pt>
                      <c:pt idx="2071">
                        <c:v>828.74</c:v>
                      </c:pt>
                      <c:pt idx="2072">
                        <c:v>829.14</c:v>
                      </c:pt>
                      <c:pt idx="2073">
                        <c:v>829.54</c:v>
                      </c:pt>
                      <c:pt idx="2074">
                        <c:v>829.94</c:v>
                      </c:pt>
                      <c:pt idx="2075">
                        <c:v>830.34100000000001</c:v>
                      </c:pt>
                      <c:pt idx="2076">
                        <c:v>830.74099999999999</c:v>
                      </c:pt>
                      <c:pt idx="2077">
                        <c:v>831.14099999999996</c:v>
                      </c:pt>
                      <c:pt idx="2078">
                        <c:v>831.54100000000005</c:v>
                      </c:pt>
                      <c:pt idx="2079">
                        <c:v>831.94100000000003</c:v>
                      </c:pt>
                      <c:pt idx="2080">
                        <c:v>832.34100000000001</c:v>
                      </c:pt>
                      <c:pt idx="2081">
                        <c:v>832.74099999999999</c:v>
                      </c:pt>
                      <c:pt idx="2082">
                        <c:v>833.14099999999996</c:v>
                      </c:pt>
                      <c:pt idx="2083">
                        <c:v>833.54100000000005</c:v>
                      </c:pt>
                      <c:pt idx="2084">
                        <c:v>833.94100000000003</c:v>
                      </c:pt>
                      <c:pt idx="2085">
                        <c:v>834.34299999999996</c:v>
                      </c:pt>
                      <c:pt idx="2086">
                        <c:v>834.74199999999996</c:v>
                      </c:pt>
                      <c:pt idx="2087">
                        <c:v>835.14300000000003</c:v>
                      </c:pt>
                      <c:pt idx="2088">
                        <c:v>835.54200000000003</c:v>
                      </c:pt>
                      <c:pt idx="2089">
                        <c:v>835.94299999999998</c:v>
                      </c:pt>
                      <c:pt idx="2090">
                        <c:v>836.34299999999996</c:v>
                      </c:pt>
                      <c:pt idx="2091">
                        <c:v>836.74199999999996</c:v>
                      </c:pt>
                      <c:pt idx="2092">
                        <c:v>837.14300000000003</c:v>
                      </c:pt>
                      <c:pt idx="2093">
                        <c:v>837.54200000000003</c:v>
                      </c:pt>
                      <c:pt idx="2094">
                        <c:v>837.94299999999998</c:v>
                      </c:pt>
                      <c:pt idx="2095">
                        <c:v>838.34400000000005</c:v>
                      </c:pt>
                      <c:pt idx="2096">
                        <c:v>838.74400000000003</c:v>
                      </c:pt>
                      <c:pt idx="2097">
                        <c:v>839.14400000000001</c:v>
                      </c:pt>
                      <c:pt idx="2098">
                        <c:v>839.54399999999998</c:v>
                      </c:pt>
                      <c:pt idx="2099">
                        <c:v>839.94399999999996</c:v>
                      </c:pt>
                      <c:pt idx="2100">
                        <c:v>840.34400000000005</c:v>
                      </c:pt>
                      <c:pt idx="2101">
                        <c:v>840.74400000000003</c:v>
                      </c:pt>
                      <c:pt idx="2102">
                        <c:v>841.14400000000001</c:v>
                      </c:pt>
                      <c:pt idx="2103">
                        <c:v>841.54399999999998</c:v>
                      </c:pt>
                      <c:pt idx="2104">
                        <c:v>841.94399999999996</c:v>
                      </c:pt>
                      <c:pt idx="2105">
                        <c:v>842.34500000000003</c:v>
                      </c:pt>
                      <c:pt idx="2106">
                        <c:v>842.745</c:v>
                      </c:pt>
                      <c:pt idx="2107">
                        <c:v>843.14499999999998</c:v>
                      </c:pt>
                      <c:pt idx="2108">
                        <c:v>843.54499999999996</c:v>
                      </c:pt>
                      <c:pt idx="2109">
                        <c:v>843.94500000000005</c:v>
                      </c:pt>
                      <c:pt idx="2110">
                        <c:v>844.34500000000003</c:v>
                      </c:pt>
                      <c:pt idx="2111">
                        <c:v>844.745</c:v>
                      </c:pt>
                      <c:pt idx="2112">
                        <c:v>845.14499999999998</c:v>
                      </c:pt>
                      <c:pt idx="2113">
                        <c:v>845.54499999999996</c:v>
                      </c:pt>
                      <c:pt idx="2114">
                        <c:v>845.94500000000005</c:v>
                      </c:pt>
                      <c:pt idx="2115">
                        <c:v>846.346</c:v>
                      </c:pt>
                      <c:pt idx="2116">
                        <c:v>846.74599999999998</c:v>
                      </c:pt>
                      <c:pt idx="2117">
                        <c:v>847.14599999999996</c:v>
                      </c:pt>
                      <c:pt idx="2118">
                        <c:v>847.54600000000005</c:v>
                      </c:pt>
                      <c:pt idx="2119">
                        <c:v>847.94600000000003</c:v>
                      </c:pt>
                      <c:pt idx="2120">
                        <c:v>848.346</c:v>
                      </c:pt>
                      <c:pt idx="2121">
                        <c:v>848.74599999999998</c:v>
                      </c:pt>
                      <c:pt idx="2122">
                        <c:v>849.14599999999996</c:v>
                      </c:pt>
                      <c:pt idx="2123">
                        <c:v>849.54600000000005</c:v>
                      </c:pt>
                      <c:pt idx="2124">
                        <c:v>849.94600000000003</c:v>
                      </c:pt>
                      <c:pt idx="2125">
                        <c:v>850.34699999999998</c:v>
                      </c:pt>
                      <c:pt idx="2126">
                        <c:v>850.74699999999996</c:v>
                      </c:pt>
                      <c:pt idx="2127">
                        <c:v>851.14700000000005</c:v>
                      </c:pt>
                      <c:pt idx="2128">
                        <c:v>851.54700000000003</c:v>
                      </c:pt>
                      <c:pt idx="2129">
                        <c:v>851.947</c:v>
                      </c:pt>
                      <c:pt idx="2130">
                        <c:v>852.34699999999998</c:v>
                      </c:pt>
                      <c:pt idx="2131">
                        <c:v>852.74699999999996</c:v>
                      </c:pt>
                      <c:pt idx="2132">
                        <c:v>853.14700000000005</c:v>
                      </c:pt>
                      <c:pt idx="2133">
                        <c:v>853.54700000000003</c:v>
                      </c:pt>
                      <c:pt idx="2134">
                        <c:v>853.947</c:v>
                      </c:pt>
                      <c:pt idx="2135">
                        <c:v>854.34900000000005</c:v>
                      </c:pt>
                      <c:pt idx="2136">
                        <c:v>854.74800000000005</c:v>
                      </c:pt>
                      <c:pt idx="2137">
                        <c:v>855.14800000000002</c:v>
                      </c:pt>
                      <c:pt idx="2138">
                        <c:v>855.548</c:v>
                      </c:pt>
                      <c:pt idx="2139">
                        <c:v>855.94799999999998</c:v>
                      </c:pt>
                      <c:pt idx="2140">
                        <c:v>856.34900000000005</c:v>
                      </c:pt>
                      <c:pt idx="2141">
                        <c:v>856.74800000000005</c:v>
                      </c:pt>
                      <c:pt idx="2142">
                        <c:v>857.14800000000002</c:v>
                      </c:pt>
                      <c:pt idx="2143">
                        <c:v>857.54899999999998</c:v>
                      </c:pt>
                      <c:pt idx="2144">
                        <c:v>857.94799999999998</c:v>
                      </c:pt>
                      <c:pt idx="2145">
                        <c:v>858.35</c:v>
                      </c:pt>
                      <c:pt idx="2146">
                        <c:v>858.75</c:v>
                      </c:pt>
                      <c:pt idx="2147">
                        <c:v>859.15</c:v>
                      </c:pt>
                      <c:pt idx="2148">
                        <c:v>859.55</c:v>
                      </c:pt>
                      <c:pt idx="2149">
                        <c:v>859.95</c:v>
                      </c:pt>
                      <c:pt idx="2150">
                        <c:v>860.35</c:v>
                      </c:pt>
                      <c:pt idx="2151">
                        <c:v>860.75</c:v>
                      </c:pt>
                      <c:pt idx="2152">
                        <c:v>861.15</c:v>
                      </c:pt>
                      <c:pt idx="2153">
                        <c:v>861.55</c:v>
                      </c:pt>
                      <c:pt idx="2154">
                        <c:v>861.95</c:v>
                      </c:pt>
                      <c:pt idx="2155">
                        <c:v>862.351</c:v>
                      </c:pt>
                      <c:pt idx="2156">
                        <c:v>862.75099999999998</c:v>
                      </c:pt>
                      <c:pt idx="2157">
                        <c:v>863.15099999999995</c:v>
                      </c:pt>
                      <c:pt idx="2158">
                        <c:v>863.55100000000004</c:v>
                      </c:pt>
                      <c:pt idx="2159">
                        <c:v>863.95100000000002</c:v>
                      </c:pt>
                      <c:pt idx="2160">
                        <c:v>864.351</c:v>
                      </c:pt>
                      <c:pt idx="2161">
                        <c:v>864.75099999999998</c:v>
                      </c:pt>
                      <c:pt idx="2162">
                        <c:v>865.15099999999995</c:v>
                      </c:pt>
                      <c:pt idx="2163">
                        <c:v>865.55100000000004</c:v>
                      </c:pt>
                      <c:pt idx="2164">
                        <c:v>865.95100000000002</c:v>
                      </c:pt>
                      <c:pt idx="2165">
                        <c:v>866.35299999999995</c:v>
                      </c:pt>
                      <c:pt idx="2166">
                        <c:v>866.75300000000004</c:v>
                      </c:pt>
                      <c:pt idx="2167">
                        <c:v>867.15300000000002</c:v>
                      </c:pt>
                      <c:pt idx="2168">
                        <c:v>867.55200000000002</c:v>
                      </c:pt>
                      <c:pt idx="2169">
                        <c:v>867.95299999999997</c:v>
                      </c:pt>
                      <c:pt idx="2170">
                        <c:v>868.35199999999998</c:v>
                      </c:pt>
                      <c:pt idx="2171">
                        <c:v>868.75300000000004</c:v>
                      </c:pt>
                      <c:pt idx="2172">
                        <c:v>869.15300000000002</c:v>
                      </c:pt>
                      <c:pt idx="2173">
                        <c:v>869.55200000000002</c:v>
                      </c:pt>
                      <c:pt idx="2174">
                        <c:v>869.95299999999997</c:v>
                      </c:pt>
                      <c:pt idx="2175">
                        <c:v>870.35599999999999</c:v>
                      </c:pt>
                      <c:pt idx="2176">
                        <c:v>870.75599999999997</c:v>
                      </c:pt>
                      <c:pt idx="2177">
                        <c:v>871.15599999999995</c:v>
                      </c:pt>
                      <c:pt idx="2178">
                        <c:v>871.55600000000004</c:v>
                      </c:pt>
                      <c:pt idx="2179">
                        <c:v>871.95600000000002</c:v>
                      </c:pt>
                      <c:pt idx="2180">
                        <c:v>872.35599999999999</c:v>
                      </c:pt>
                      <c:pt idx="2181">
                        <c:v>872.75599999999997</c:v>
                      </c:pt>
                      <c:pt idx="2182">
                        <c:v>873.15599999999995</c:v>
                      </c:pt>
                      <c:pt idx="2183">
                        <c:v>873.55600000000004</c:v>
                      </c:pt>
                      <c:pt idx="2184">
                        <c:v>873.95600000000002</c:v>
                      </c:pt>
                      <c:pt idx="2185">
                        <c:v>874.35699999999997</c:v>
                      </c:pt>
                      <c:pt idx="2186">
                        <c:v>874.75699999999995</c:v>
                      </c:pt>
                      <c:pt idx="2187">
                        <c:v>875.15700000000004</c:v>
                      </c:pt>
                      <c:pt idx="2188">
                        <c:v>875.55700000000002</c:v>
                      </c:pt>
                      <c:pt idx="2189">
                        <c:v>875.95699999999999</c:v>
                      </c:pt>
                      <c:pt idx="2190">
                        <c:v>876.35699999999997</c:v>
                      </c:pt>
                      <c:pt idx="2191">
                        <c:v>876.75699999999995</c:v>
                      </c:pt>
                      <c:pt idx="2192">
                        <c:v>877.15700000000004</c:v>
                      </c:pt>
                      <c:pt idx="2193">
                        <c:v>877.55700000000002</c:v>
                      </c:pt>
                      <c:pt idx="2194">
                        <c:v>877.95699999999999</c:v>
                      </c:pt>
                      <c:pt idx="2195">
                        <c:v>878.35799999999995</c:v>
                      </c:pt>
                      <c:pt idx="2196">
                        <c:v>878.75800000000004</c:v>
                      </c:pt>
                      <c:pt idx="2197">
                        <c:v>879.15800000000002</c:v>
                      </c:pt>
                      <c:pt idx="2198">
                        <c:v>879.55799999999999</c:v>
                      </c:pt>
                      <c:pt idx="2199">
                        <c:v>879.95799999999997</c:v>
                      </c:pt>
                      <c:pt idx="2200">
                        <c:v>880.35799999999995</c:v>
                      </c:pt>
                      <c:pt idx="2201">
                        <c:v>880.75800000000004</c:v>
                      </c:pt>
                      <c:pt idx="2202">
                        <c:v>881.15800000000002</c:v>
                      </c:pt>
                      <c:pt idx="2203">
                        <c:v>881.55799999999999</c:v>
                      </c:pt>
                      <c:pt idx="2204">
                        <c:v>881.95799999999997</c:v>
                      </c:pt>
                      <c:pt idx="2205">
                        <c:v>882.35900000000004</c:v>
                      </c:pt>
                      <c:pt idx="2206">
                        <c:v>882.75900000000001</c:v>
                      </c:pt>
                      <c:pt idx="2207">
                        <c:v>883.15899999999999</c:v>
                      </c:pt>
                      <c:pt idx="2208">
                        <c:v>883.55899999999997</c:v>
                      </c:pt>
                      <c:pt idx="2209">
                        <c:v>883.95899999999995</c:v>
                      </c:pt>
                      <c:pt idx="2210">
                        <c:v>884.35900000000004</c:v>
                      </c:pt>
                      <c:pt idx="2211">
                        <c:v>884.75900000000001</c:v>
                      </c:pt>
                      <c:pt idx="2212">
                        <c:v>885.15899999999999</c:v>
                      </c:pt>
                      <c:pt idx="2213">
                        <c:v>885.55899999999997</c:v>
                      </c:pt>
                      <c:pt idx="2214">
                        <c:v>885.95899999999995</c:v>
                      </c:pt>
                      <c:pt idx="2215">
                        <c:v>886.36099999999999</c:v>
                      </c:pt>
                      <c:pt idx="2216">
                        <c:v>886.76</c:v>
                      </c:pt>
                      <c:pt idx="2217">
                        <c:v>887.16099999999994</c:v>
                      </c:pt>
                      <c:pt idx="2218">
                        <c:v>887.56</c:v>
                      </c:pt>
                      <c:pt idx="2219">
                        <c:v>887.96100000000001</c:v>
                      </c:pt>
                      <c:pt idx="2220">
                        <c:v>888.36</c:v>
                      </c:pt>
                      <c:pt idx="2221">
                        <c:v>888.76</c:v>
                      </c:pt>
                      <c:pt idx="2222">
                        <c:v>889.16099999999994</c:v>
                      </c:pt>
                      <c:pt idx="2223">
                        <c:v>889.56</c:v>
                      </c:pt>
                      <c:pt idx="2224">
                        <c:v>889.96100000000001</c:v>
                      </c:pt>
                      <c:pt idx="2225">
                        <c:v>890.36199999999997</c:v>
                      </c:pt>
                      <c:pt idx="2226">
                        <c:v>890.76199999999994</c:v>
                      </c:pt>
                      <c:pt idx="2227">
                        <c:v>891.16200000000003</c:v>
                      </c:pt>
                      <c:pt idx="2228">
                        <c:v>891.56200000000001</c:v>
                      </c:pt>
                      <c:pt idx="2229">
                        <c:v>891.96199999999999</c:v>
                      </c:pt>
                      <c:pt idx="2230">
                        <c:v>892.36199999999997</c:v>
                      </c:pt>
                      <c:pt idx="2231">
                        <c:v>892.76199999999994</c:v>
                      </c:pt>
                      <c:pt idx="2232">
                        <c:v>893.16200000000003</c:v>
                      </c:pt>
                      <c:pt idx="2233">
                        <c:v>893.56200000000001</c:v>
                      </c:pt>
                      <c:pt idx="2234">
                        <c:v>893.96199999999999</c:v>
                      </c:pt>
                      <c:pt idx="2235">
                        <c:v>894.36300000000006</c:v>
                      </c:pt>
                      <c:pt idx="2236">
                        <c:v>894.76300000000003</c:v>
                      </c:pt>
                      <c:pt idx="2237">
                        <c:v>895.16300000000001</c:v>
                      </c:pt>
                      <c:pt idx="2238">
                        <c:v>895.56299999999999</c:v>
                      </c:pt>
                      <c:pt idx="2239">
                        <c:v>895.96299999999997</c:v>
                      </c:pt>
                      <c:pt idx="2240">
                        <c:v>896.36300000000006</c:v>
                      </c:pt>
                      <c:pt idx="2241">
                        <c:v>896.76300000000003</c:v>
                      </c:pt>
                      <c:pt idx="2242">
                        <c:v>897.16300000000001</c:v>
                      </c:pt>
                      <c:pt idx="2243">
                        <c:v>897.56299999999999</c:v>
                      </c:pt>
                      <c:pt idx="2244">
                        <c:v>897.96299999999997</c:v>
                      </c:pt>
                      <c:pt idx="2245">
                        <c:v>898.36400000000003</c:v>
                      </c:pt>
                      <c:pt idx="2246">
                        <c:v>898.76400000000001</c:v>
                      </c:pt>
                      <c:pt idx="2247">
                        <c:v>899.16399999999999</c:v>
                      </c:pt>
                      <c:pt idx="2248">
                        <c:v>899.56399999999996</c:v>
                      </c:pt>
                      <c:pt idx="2249">
                        <c:v>899.96400000000006</c:v>
                      </c:pt>
                      <c:pt idx="2250">
                        <c:v>900.36400000000003</c:v>
                      </c:pt>
                      <c:pt idx="2251">
                        <c:v>900.76400000000001</c:v>
                      </c:pt>
                      <c:pt idx="2252">
                        <c:v>901.16399999999999</c:v>
                      </c:pt>
                      <c:pt idx="2253">
                        <c:v>901.56399999999996</c:v>
                      </c:pt>
                      <c:pt idx="2254">
                        <c:v>901.96400000000006</c:v>
                      </c:pt>
                      <c:pt idx="2255">
                        <c:v>902.36500000000001</c:v>
                      </c:pt>
                      <c:pt idx="2256">
                        <c:v>902.76499999999999</c:v>
                      </c:pt>
                      <c:pt idx="2257">
                        <c:v>903.16499999999996</c:v>
                      </c:pt>
                      <c:pt idx="2258">
                        <c:v>903.56500000000005</c:v>
                      </c:pt>
                      <c:pt idx="2259">
                        <c:v>903.96500000000003</c:v>
                      </c:pt>
                      <c:pt idx="2260">
                        <c:v>904.36500000000001</c:v>
                      </c:pt>
                      <c:pt idx="2261">
                        <c:v>904.76499999999999</c:v>
                      </c:pt>
                      <c:pt idx="2262">
                        <c:v>905.16499999999996</c:v>
                      </c:pt>
                      <c:pt idx="2263">
                        <c:v>905.56500000000005</c:v>
                      </c:pt>
                      <c:pt idx="2264">
                        <c:v>905.96500000000003</c:v>
                      </c:pt>
                      <c:pt idx="2265">
                        <c:v>906.36699999999996</c:v>
                      </c:pt>
                      <c:pt idx="2266">
                        <c:v>906.76599999999996</c:v>
                      </c:pt>
                      <c:pt idx="2267">
                        <c:v>907.16600000000005</c:v>
                      </c:pt>
                      <c:pt idx="2268">
                        <c:v>907.56600000000003</c:v>
                      </c:pt>
                      <c:pt idx="2269">
                        <c:v>907.96600000000001</c:v>
                      </c:pt>
                      <c:pt idx="2270">
                        <c:v>908.36599999999999</c:v>
                      </c:pt>
                      <c:pt idx="2271">
                        <c:v>908.76599999999996</c:v>
                      </c:pt>
                      <c:pt idx="2272">
                        <c:v>909.16600000000005</c:v>
                      </c:pt>
                      <c:pt idx="2273">
                        <c:v>909.56600000000003</c:v>
                      </c:pt>
                      <c:pt idx="2274">
                        <c:v>909.96600000000001</c:v>
                      </c:pt>
                      <c:pt idx="2275">
                        <c:v>910.37</c:v>
                      </c:pt>
                      <c:pt idx="2276">
                        <c:v>910.76900000000001</c:v>
                      </c:pt>
                      <c:pt idx="2277">
                        <c:v>911.16899999999998</c:v>
                      </c:pt>
                      <c:pt idx="2278">
                        <c:v>911.57</c:v>
                      </c:pt>
                      <c:pt idx="2279">
                        <c:v>911.96900000000005</c:v>
                      </c:pt>
                      <c:pt idx="2280">
                        <c:v>912.37</c:v>
                      </c:pt>
                      <c:pt idx="2281">
                        <c:v>912.76900000000001</c:v>
                      </c:pt>
                      <c:pt idx="2282">
                        <c:v>913.16899999999998</c:v>
                      </c:pt>
                      <c:pt idx="2283">
                        <c:v>913.57</c:v>
                      </c:pt>
                      <c:pt idx="2284">
                        <c:v>913.96900000000005</c:v>
                      </c:pt>
                      <c:pt idx="2285">
                        <c:v>914.37099999999998</c:v>
                      </c:pt>
                      <c:pt idx="2286">
                        <c:v>914.77099999999996</c:v>
                      </c:pt>
                      <c:pt idx="2287">
                        <c:v>915.17100000000005</c:v>
                      </c:pt>
                      <c:pt idx="2288">
                        <c:v>915.57100000000003</c:v>
                      </c:pt>
                      <c:pt idx="2289">
                        <c:v>915.971</c:v>
                      </c:pt>
                      <c:pt idx="2290">
                        <c:v>916.37099999999998</c:v>
                      </c:pt>
                      <c:pt idx="2291">
                        <c:v>916.77099999999996</c:v>
                      </c:pt>
                      <c:pt idx="2292">
                        <c:v>917.17100000000005</c:v>
                      </c:pt>
                      <c:pt idx="2293">
                        <c:v>917.57100000000003</c:v>
                      </c:pt>
                      <c:pt idx="2294">
                        <c:v>917.971</c:v>
                      </c:pt>
                      <c:pt idx="2295">
                        <c:v>918.37199999999996</c:v>
                      </c:pt>
                      <c:pt idx="2296">
                        <c:v>918.77200000000005</c:v>
                      </c:pt>
                      <c:pt idx="2297">
                        <c:v>919.17200000000003</c:v>
                      </c:pt>
                      <c:pt idx="2298">
                        <c:v>919.572</c:v>
                      </c:pt>
                      <c:pt idx="2299">
                        <c:v>919.97199999999998</c:v>
                      </c:pt>
                      <c:pt idx="2300">
                        <c:v>920.37199999999996</c:v>
                      </c:pt>
                      <c:pt idx="2301">
                        <c:v>920.77200000000005</c:v>
                      </c:pt>
                      <c:pt idx="2302">
                        <c:v>921.17200000000003</c:v>
                      </c:pt>
                      <c:pt idx="2303">
                        <c:v>921.572</c:v>
                      </c:pt>
                      <c:pt idx="2304">
                        <c:v>921.97199999999998</c:v>
                      </c:pt>
                      <c:pt idx="2305">
                        <c:v>922.37300000000005</c:v>
                      </c:pt>
                      <c:pt idx="2306">
                        <c:v>922.77300000000002</c:v>
                      </c:pt>
                      <c:pt idx="2307">
                        <c:v>923.173</c:v>
                      </c:pt>
                      <c:pt idx="2308">
                        <c:v>923.57299999999998</c:v>
                      </c:pt>
                      <c:pt idx="2309">
                        <c:v>923.97299999999996</c:v>
                      </c:pt>
                      <c:pt idx="2310">
                        <c:v>924.37300000000005</c:v>
                      </c:pt>
                      <c:pt idx="2311">
                        <c:v>924.77300000000002</c:v>
                      </c:pt>
                      <c:pt idx="2312">
                        <c:v>925.173</c:v>
                      </c:pt>
                      <c:pt idx="2313">
                        <c:v>925.57299999999998</c:v>
                      </c:pt>
                      <c:pt idx="2314">
                        <c:v>925.97299999999996</c:v>
                      </c:pt>
                      <c:pt idx="2315">
                        <c:v>926.37400000000002</c:v>
                      </c:pt>
                      <c:pt idx="2316">
                        <c:v>926.774</c:v>
                      </c:pt>
                      <c:pt idx="2317">
                        <c:v>927.17399999999998</c:v>
                      </c:pt>
                      <c:pt idx="2318">
                        <c:v>927.57399999999996</c:v>
                      </c:pt>
                      <c:pt idx="2319">
                        <c:v>927.97400000000005</c:v>
                      </c:pt>
                      <c:pt idx="2320">
                        <c:v>928.37400000000002</c:v>
                      </c:pt>
                      <c:pt idx="2321">
                        <c:v>928.774</c:v>
                      </c:pt>
                      <c:pt idx="2322">
                        <c:v>929.17399999999998</c:v>
                      </c:pt>
                      <c:pt idx="2323">
                        <c:v>929.57399999999996</c:v>
                      </c:pt>
                      <c:pt idx="2324">
                        <c:v>929.97400000000005</c:v>
                      </c:pt>
                      <c:pt idx="2325">
                        <c:v>930.37599999999998</c:v>
                      </c:pt>
                      <c:pt idx="2326">
                        <c:v>930.77599999999995</c:v>
                      </c:pt>
                      <c:pt idx="2327">
                        <c:v>931.17499999999995</c:v>
                      </c:pt>
                      <c:pt idx="2328">
                        <c:v>931.57600000000002</c:v>
                      </c:pt>
                      <c:pt idx="2329">
                        <c:v>931.976</c:v>
                      </c:pt>
                      <c:pt idx="2330">
                        <c:v>932.375</c:v>
                      </c:pt>
                      <c:pt idx="2331">
                        <c:v>932.77599999999995</c:v>
                      </c:pt>
                      <c:pt idx="2332">
                        <c:v>933.17499999999995</c:v>
                      </c:pt>
                      <c:pt idx="2333">
                        <c:v>933.57600000000002</c:v>
                      </c:pt>
                      <c:pt idx="2334">
                        <c:v>933.976</c:v>
                      </c:pt>
                      <c:pt idx="2335">
                        <c:v>934.37699999999995</c:v>
                      </c:pt>
                      <c:pt idx="2336">
                        <c:v>934.77700000000004</c:v>
                      </c:pt>
                      <c:pt idx="2337">
                        <c:v>935.17700000000002</c:v>
                      </c:pt>
                      <c:pt idx="2338">
                        <c:v>935.577</c:v>
                      </c:pt>
                      <c:pt idx="2339">
                        <c:v>935.97699999999998</c:v>
                      </c:pt>
                      <c:pt idx="2340">
                        <c:v>936.37699999999995</c:v>
                      </c:pt>
                      <c:pt idx="2341">
                        <c:v>936.77700000000004</c:v>
                      </c:pt>
                      <c:pt idx="2342">
                        <c:v>937.17700000000002</c:v>
                      </c:pt>
                      <c:pt idx="2343">
                        <c:v>937.577</c:v>
                      </c:pt>
                      <c:pt idx="2344">
                        <c:v>937.97699999999998</c:v>
                      </c:pt>
                      <c:pt idx="2345">
                        <c:v>938.37800000000004</c:v>
                      </c:pt>
                      <c:pt idx="2346">
                        <c:v>938.77800000000002</c:v>
                      </c:pt>
                      <c:pt idx="2347">
                        <c:v>939.178</c:v>
                      </c:pt>
                      <c:pt idx="2348">
                        <c:v>939.57799999999997</c:v>
                      </c:pt>
                      <c:pt idx="2349">
                        <c:v>939.97799999999995</c:v>
                      </c:pt>
                      <c:pt idx="2350">
                        <c:v>940.37800000000004</c:v>
                      </c:pt>
                      <c:pt idx="2351">
                        <c:v>940.77800000000002</c:v>
                      </c:pt>
                      <c:pt idx="2352">
                        <c:v>941.178</c:v>
                      </c:pt>
                      <c:pt idx="2353">
                        <c:v>941.57799999999997</c:v>
                      </c:pt>
                      <c:pt idx="2354">
                        <c:v>941.97799999999995</c:v>
                      </c:pt>
                      <c:pt idx="2355">
                        <c:v>942.37900000000002</c:v>
                      </c:pt>
                      <c:pt idx="2356">
                        <c:v>942.779</c:v>
                      </c:pt>
                      <c:pt idx="2357">
                        <c:v>943.17899999999997</c:v>
                      </c:pt>
                      <c:pt idx="2358">
                        <c:v>943.57899999999995</c:v>
                      </c:pt>
                      <c:pt idx="2359">
                        <c:v>943.97900000000004</c:v>
                      </c:pt>
                      <c:pt idx="2360">
                        <c:v>944.37900000000002</c:v>
                      </c:pt>
                      <c:pt idx="2361">
                        <c:v>944.779</c:v>
                      </c:pt>
                      <c:pt idx="2362">
                        <c:v>945.17899999999997</c:v>
                      </c:pt>
                      <c:pt idx="2363">
                        <c:v>945.57899999999995</c:v>
                      </c:pt>
                      <c:pt idx="2364">
                        <c:v>945.97900000000004</c:v>
                      </c:pt>
                      <c:pt idx="2365">
                        <c:v>946.38099999999997</c:v>
                      </c:pt>
                      <c:pt idx="2366">
                        <c:v>946.78099999999995</c:v>
                      </c:pt>
                      <c:pt idx="2367">
                        <c:v>947.18100000000004</c:v>
                      </c:pt>
                      <c:pt idx="2368">
                        <c:v>947.58100000000002</c:v>
                      </c:pt>
                      <c:pt idx="2369">
                        <c:v>947.98099999999999</c:v>
                      </c:pt>
                      <c:pt idx="2370">
                        <c:v>948.38099999999997</c:v>
                      </c:pt>
                      <c:pt idx="2371">
                        <c:v>948.78099999999995</c:v>
                      </c:pt>
                      <c:pt idx="2372">
                        <c:v>949.18100000000004</c:v>
                      </c:pt>
                      <c:pt idx="2373">
                        <c:v>949.58100000000002</c:v>
                      </c:pt>
                      <c:pt idx="2374">
                        <c:v>949.98099999999999</c:v>
                      </c:pt>
                      <c:pt idx="2375">
                        <c:v>950.38400000000001</c:v>
                      </c:pt>
                      <c:pt idx="2376">
                        <c:v>950.78399999999999</c:v>
                      </c:pt>
                      <c:pt idx="2377">
                        <c:v>951.18399999999997</c:v>
                      </c:pt>
                      <c:pt idx="2378">
                        <c:v>951.58399999999995</c:v>
                      </c:pt>
                      <c:pt idx="2379">
                        <c:v>951.98400000000004</c:v>
                      </c:pt>
                      <c:pt idx="2380">
                        <c:v>952.38400000000001</c:v>
                      </c:pt>
                      <c:pt idx="2381">
                        <c:v>952.78399999999999</c:v>
                      </c:pt>
                      <c:pt idx="2382">
                        <c:v>953.18399999999997</c:v>
                      </c:pt>
                      <c:pt idx="2383">
                        <c:v>953.58399999999995</c:v>
                      </c:pt>
                      <c:pt idx="2384">
                        <c:v>953.98400000000004</c:v>
                      </c:pt>
                      <c:pt idx="2385">
                        <c:v>954.38499999999999</c:v>
                      </c:pt>
                      <c:pt idx="2386">
                        <c:v>954.78499999999997</c:v>
                      </c:pt>
                      <c:pt idx="2387">
                        <c:v>955.18499999999995</c:v>
                      </c:pt>
                      <c:pt idx="2388">
                        <c:v>955.58500000000004</c:v>
                      </c:pt>
                      <c:pt idx="2389">
                        <c:v>955.98500000000001</c:v>
                      </c:pt>
                      <c:pt idx="2390">
                        <c:v>956.38499999999999</c:v>
                      </c:pt>
                      <c:pt idx="2391">
                        <c:v>956.78499999999997</c:v>
                      </c:pt>
                      <c:pt idx="2392">
                        <c:v>957.18499999999995</c:v>
                      </c:pt>
                      <c:pt idx="2393">
                        <c:v>957.58500000000004</c:v>
                      </c:pt>
                      <c:pt idx="2394">
                        <c:v>957.98500000000001</c:v>
                      </c:pt>
                      <c:pt idx="2395">
                        <c:v>958.38599999999997</c:v>
                      </c:pt>
                      <c:pt idx="2396">
                        <c:v>958.78599999999994</c:v>
                      </c:pt>
                      <c:pt idx="2397">
                        <c:v>959.18600000000004</c:v>
                      </c:pt>
                      <c:pt idx="2398">
                        <c:v>959.58600000000001</c:v>
                      </c:pt>
                      <c:pt idx="2399">
                        <c:v>959.98599999999999</c:v>
                      </c:pt>
                      <c:pt idx="2400">
                        <c:v>960.38599999999997</c:v>
                      </c:pt>
                      <c:pt idx="2401">
                        <c:v>960.78599999999994</c:v>
                      </c:pt>
                      <c:pt idx="2402">
                        <c:v>961.18600000000004</c:v>
                      </c:pt>
                      <c:pt idx="2403">
                        <c:v>961.58600000000001</c:v>
                      </c:pt>
                      <c:pt idx="2404">
                        <c:v>961.98599999999999</c:v>
                      </c:pt>
                      <c:pt idx="2405">
                        <c:v>962.38699999999994</c:v>
                      </c:pt>
                      <c:pt idx="2406">
                        <c:v>962.78700000000003</c:v>
                      </c:pt>
                      <c:pt idx="2407">
                        <c:v>963.18700000000001</c:v>
                      </c:pt>
                      <c:pt idx="2408">
                        <c:v>963.58699999999999</c:v>
                      </c:pt>
                      <c:pt idx="2409">
                        <c:v>963.98699999999997</c:v>
                      </c:pt>
                      <c:pt idx="2410">
                        <c:v>964.38699999999994</c:v>
                      </c:pt>
                      <c:pt idx="2411">
                        <c:v>964.78700000000003</c:v>
                      </c:pt>
                      <c:pt idx="2412">
                        <c:v>965.18700000000001</c:v>
                      </c:pt>
                      <c:pt idx="2413">
                        <c:v>965.58699999999999</c:v>
                      </c:pt>
                      <c:pt idx="2414">
                        <c:v>965.98699999999997</c:v>
                      </c:pt>
                      <c:pt idx="2415">
                        <c:v>966.38900000000001</c:v>
                      </c:pt>
                      <c:pt idx="2416">
                        <c:v>966.78899999999999</c:v>
                      </c:pt>
                      <c:pt idx="2417">
                        <c:v>967.18899999999996</c:v>
                      </c:pt>
                      <c:pt idx="2418">
                        <c:v>967.58900000000006</c:v>
                      </c:pt>
                      <c:pt idx="2419">
                        <c:v>967.98900000000003</c:v>
                      </c:pt>
                      <c:pt idx="2420">
                        <c:v>968.38900000000001</c:v>
                      </c:pt>
                      <c:pt idx="2421">
                        <c:v>968.78899999999999</c:v>
                      </c:pt>
                      <c:pt idx="2422">
                        <c:v>969.18899999999996</c:v>
                      </c:pt>
                      <c:pt idx="2423">
                        <c:v>969.58900000000006</c:v>
                      </c:pt>
                      <c:pt idx="2424">
                        <c:v>969.98900000000003</c:v>
                      </c:pt>
                      <c:pt idx="2425">
                        <c:v>970.39</c:v>
                      </c:pt>
                      <c:pt idx="2426">
                        <c:v>970.79</c:v>
                      </c:pt>
                      <c:pt idx="2427">
                        <c:v>971.19</c:v>
                      </c:pt>
                      <c:pt idx="2428">
                        <c:v>971.59</c:v>
                      </c:pt>
                      <c:pt idx="2429">
                        <c:v>971.99</c:v>
                      </c:pt>
                      <c:pt idx="2430">
                        <c:v>972.39</c:v>
                      </c:pt>
                      <c:pt idx="2431">
                        <c:v>972.79</c:v>
                      </c:pt>
                      <c:pt idx="2432">
                        <c:v>973.19</c:v>
                      </c:pt>
                      <c:pt idx="2433">
                        <c:v>973.59</c:v>
                      </c:pt>
                      <c:pt idx="2434">
                        <c:v>973.99</c:v>
                      </c:pt>
                      <c:pt idx="2435">
                        <c:v>974.39099999999996</c:v>
                      </c:pt>
                      <c:pt idx="2436">
                        <c:v>974.79100000000005</c:v>
                      </c:pt>
                      <c:pt idx="2437">
                        <c:v>975.19100000000003</c:v>
                      </c:pt>
                      <c:pt idx="2438">
                        <c:v>975.59100000000001</c:v>
                      </c:pt>
                      <c:pt idx="2439">
                        <c:v>975.99099999999999</c:v>
                      </c:pt>
                      <c:pt idx="2440">
                        <c:v>976.39099999999996</c:v>
                      </c:pt>
                      <c:pt idx="2441">
                        <c:v>976.79100000000005</c:v>
                      </c:pt>
                      <c:pt idx="2442">
                        <c:v>977.19100000000003</c:v>
                      </c:pt>
                      <c:pt idx="2443">
                        <c:v>977.59100000000001</c:v>
                      </c:pt>
                      <c:pt idx="2444">
                        <c:v>977.99099999999999</c:v>
                      </c:pt>
                      <c:pt idx="2445">
                        <c:v>978.39300000000003</c:v>
                      </c:pt>
                      <c:pt idx="2446">
                        <c:v>978.79200000000003</c:v>
                      </c:pt>
                      <c:pt idx="2447">
                        <c:v>979.19299999999998</c:v>
                      </c:pt>
                      <c:pt idx="2448">
                        <c:v>979.59299999999996</c:v>
                      </c:pt>
                      <c:pt idx="2449">
                        <c:v>979.99199999999996</c:v>
                      </c:pt>
                      <c:pt idx="2450">
                        <c:v>980.39300000000003</c:v>
                      </c:pt>
                      <c:pt idx="2451">
                        <c:v>980.79200000000003</c:v>
                      </c:pt>
                      <c:pt idx="2452">
                        <c:v>981.19299999999998</c:v>
                      </c:pt>
                      <c:pt idx="2453">
                        <c:v>981.59299999999996</c:v>
                      </c:pt>
                      <c:pt idx="2454">
                        <c:v>981.99199999999996</c:v>
                      </c:pt>
                      <c:pt idx="2455">
                        <c:v>982.39400000000001</c:v>
                      </c:pt>
                      <c:pt idx="2456">
                        <c:v>982.79399999999998</c:v>
                      </c:pt>
                      <c:pt idx="2457">
                        <c:v>983.19399999999996</c:v>
                      </c:pt>
                      <c:pt idx="2458">
                        <c:v>983.59400000000005</c:v>
                      </c:pt>
                      <c:pt idx="2459">
                        <c:v>983.99400000000003</c:v>
                      </c:pt>
                      <c:pt idx="2460">
                        <c:v>984.39400000000001</c:v>
                      </c:pt>
                      <c:pt idx="2461">
                        <c:v>984.79399999999998</c:v>
                      </c:pt>
                      <c:pt idx="2462">
                        <c:v>985.19399999999996</c:v>
                      </c:pt>
                      <c:pt idx="2463">
                        <c:v>985.59400000000005</c:v>
                      </c:pt>
                      <c:pt idx="2464">
                        <c:v>985.99400000000003</c:v>
                      </c:pt>
                      <c:pt idx="2465">
                        <c:v>986.39499999999998</c:v>
                      </c:pt>
                      <c:pt idx="2466">
                        <c:v>986.79499999999996</c:v>
                      </c:pt>
                      <c:pt idx="2467">
                        <c:v>987.19500000000005</c:v>
                      </c:pt>
                      <c:pt idx="2468">
                        <c:v>987.59500000000003</c:v>
                      </c:pt>
                      <c:pt idx="2469">
                        <c:v>987.995</c:v>
                      </c:pt>
                      <c:pt idx="2470">
                        <c:v>988.39499999999998</c:v>
                      </c:pt>
                      <c:pt idx="2471">
                        <c:v>988.79499999999996</c:v>
                      </c:pt>
                      <c:pt idx="2472">
                        <c:v>989.19500000000005</c:v>
                      </c:pt>
                      <c:pt idx="2473">
                        <c:v>989.59500000000003</c:v>
                      </c:pt>
                      <c:pt idx="2474">
                        <c:v>989.995</c:v>
                      </c:pt>
                      <c:pt idx="2475">
                        <c:v>990.39800000000002</c:v>
                      </c:pt>
                      <c:pt idx="2476">
                        <c:v>990.798</c:v>
                      </c:pt>
                      <c:pt idx="2477">
                        <c:v>991.19799999999998</c:v>
                      </c:pt>
                      <c:pt idx="2478">
                        <c:v>991.59799999999996</c:v>
                      </c:pt>
                      <c:pt idx="2479">
                        <c:v>991.99800000000005</c:v>
                      </c:pt>
                      <c:pt idx="2480">
                        <c:v>992.39800000000002</c:v>
                      </c:pt>
                      <c:pt idx="2481">
                        <c:v>992.798</c:v>
                      </c:pt>
                      <c:pt idx="2482">
                        <c:v>993.19799999999998</c:v>
                      </c:pt>
                      <c:pt idx="2483">
                        <c:v>993.59799999999996</c:v>
                      </c:pt>
                      <c:pt idx="2484">
                        <c:v>993.99800000000005</c:v>
                      </c:pt>
                      <c:pt idx="2485">
                        <c:v>994.399</c:v>
                      </c:pt>
                      <c:pt idx="2486">
                        <c:v>994.79899999999998</c:v>
                      </c:pt>
                      <c:pt idx="2487">
                        <c:v>995.19899999999996</c:v>
                      </c:pt>
                      <c:pt idx="2488">
                        <c:v>995.59900000000005</c:v>
                      </c:pt>
                      <c:pt idx="2489">
                        <c:v>995.99900000000002</c:v>
                      </c:pt>
                      <c:pt idx="2490">
                        <c:v>996.399</c:v>
                      </c:pt>
                      <c:pt idx="2491">
                        <c:v>996.79899999999998</c:v>
                      </c:pt>
                      <c:pt idx="2492">
                        <c:v>997.19899999999996</c:v>
                      </c:pt>
                      <c:pt idx="2493">
                        <c:v>997.59900000000005</c:v>
                      </c:pt>
                      <c:pt idx="2494">
                        <c:v>997.99900000000002</c:v>
                      </c:pt>
                      <c:pt idx="2495">
                        <c:v>998.40099999999995</c:v>
                      </c:pt>
                      <c:pt idx="2496">
                        <c:v>998.80100000000004</c:v>
                      </c:pt>
                      <c:pt idx="2497">
                        <c:v>999.20100000000002</c:v>
                      </c:pt>
                      <c:pt idx="2498">
                        <c:v>999.601</c:v>
                      </c:pt>
                      <c:pt idx="2499">
                        <c:v>1000.001</c:v>
                      </c:pt>
                      <c:pt idx="2500">
                        <c:v>1000.401</c:v>
                      </c:pt>
                      <c:pt idx="2501">
                        <c:v>1000.801</c:v>
                      </c:pt>
                      <c:pt idx="2502">
                        <c:v>1001.201</c:v>
                      </c:pt>
                      <c:pt idx="2503">
                        <c:v>1001.601</c:v>
                      </c:pt>
                      <c:pt idx="2504">
                        <c:v>1002.001</c:v>
                      </c:pt>
                      <c:pt idx="2505">
                        <c:v>1002.402</c:v>
                      </c:pt>
                      <c:pt idx="2506">
                        <c:v>1002.802</c:v>
                      </c:pt>
                      <c:pt idx="2507">
                        <c:v>1003.202</c:v>
                      </c:pt>
                      <c:pt idx="2508">
                        <c:v>1003.602</c:v>
                      </c:pt>
                      <c:pt idx="2509">
                        <c:v>1004.002</c:v>
                      </c:pt>
                      <c:pt idx="2510">
                        <c:v>1004.402</c:v>
                      </c:pt>
                      <c:pt idx="2511">
                        <c:v>1004.802</c:v>
                      </c:pt>
                      <c:pt idx="2512">
                        <c:v>1005.202</c:v>
                      </c:pt>
                      <c:pt idx="2513">
                        <c:v>1005.602</c:v>
                      </c:pt>
                      <c:pt idx="2514">
                        <c:v>1006.002</c:v>
                      </c:pt>
                      <c:pt idx="2515">
                        <c:v>1006.404</c:v>
                      </c:pt>
                      <c:pt idx="2516">
                        <c:v>1006.804</c:v>
                      </c:pt>
                      <c:pt idx="2517">
                        <c:v>1007.203</c:v>
                      </c:pt>
                      <c:pt idx="2518">
                        <c:v>1007.604</c:v>
                      </c:pt>
                      <c:pt idx="2519">
                        <c:v>1008.003</c:v>
                      </c:pt>
                      <c:pt idx="2520">
                        <c:v>1008.404</c:v>
                      </c:pt>
                      <c:pt idx="2521">
                        <c:v>1008.804</c:v>
                      </c:pt>
                      <c:pt idx="2522">
                        <c:v>1009.203</c:v>
                      </c:pt>
                      <c:pt idx="2523">
                        <c:v>1009.604</c:v>
                      </c:pt>
                      <c:pt idx="2524">
                        <c:v>1010.003</c:v>
                      </c:pt>
                      <c:pt idx="2525">
                        <c:v>1010.405</c:v>
                      </c:pt>
                      <c:pt idx="2526">
                        <c:v>1010.8049999999999</c:v>
                      </c:pt>
                      <c:pt idx="2527">
                        <c:v>1011.205</c:v>
                      </c:pt>
                      <c:pt idx="2528">
                        <c:v>1011.605</c:v>
                      </c:pt>
                      <c:pt idx="2529">
                        <c:v>1012.005</c:v>
                      </c:pt>
                      <c:pt idx="2530">
                        <c:v>1012.405</c:v>
                      </c:pt>
                      <c:pt idx="2531">
                        <c:v>1012.8049999999999</c:v>
                      </c:pt>
                      <c:pt idx="2532">
                        <c:v>1013.205</c:v>
                      </c:pt>
                      <c:pt idx="2533">
                        <c:v>1013.605</c:v>
                      </c:pt>
                      <c:pt idx="2534">
                        <c:v>1014.005</c:v>
                      </c:pt>
                      <c:pt idx="2535">
                        <c:v>1014.4059999999999</c:v>
                      </c:pt>
                      <c:pt idx="2536">
                        <c:v>1014.806</c:v>
                      </c:pt>
                      <c:pt idx="2537">
                        <c:v>1015.206</c:v>
                      </c:pt>
                      <c:pt idx="2538">
                        <c:v>1015.606</c:v>
                      </c:pt>
                      <c:pt idx="2539">
                        <c:v>1016.006</c:v>
                      </c:pt>
                      <c:pt idx="2540">
                        <c:v>1016.4059999999999</c:v>
                      </c:pt>
                      <c:pt idx="2541">
                        <c:v>1016.806</c:v>
                      </c:pt>
                      <c:pt idx="2542">
                        <c:v>1017.206</c:v>
                      </c:pt>
                      <c:pt idx="2543">
                        <c:v>1017.606</c:v>
                      </c:pt>
                      <c:pt idx="2544">
                        <c:v>1018.006</c:v>
                      </c:pt>
                      <c:pt idx="2545">
                        <c:v>1018.408</c:v>
                      </c:pt>
                      <c:pt idx="2546">
                        <c:v>1018.808</c:v>
                      </c:pt>
                      <c:pt idx="2547">
                        <c:v>1019.208</c:v>
                      </c:pt>
                      <c:pt idx="2548">
                        <c:v>1019.6079999999999</c:v>
                      </c:pt>
                      <c:pt idx="2549">
                        <c:v>1020.008</c:v>
                      </c:pt>
                      <c:pt idx="2550">
                        <c:v>1020.408</c:v>
                      </c:pt>
                      <c:pt idx="2551">
                        <c:v>1020.808</c:v>
                      </c:pt>
                      <c:pt idx="2552">
                        <c:v>1021.208</c:v>
                      </c:pt>
                      <c:pt idx="2553">
                        <c:v>1021.6079999999999</c:v>
                      </c:pt>
                      <c:pt idx="2554">
                        <c:v>1022.008</c:v>
                      </c:pt>
                      <c:pt idx="2555">
                        <c:v>1022.409</c:v>
                      </c:pt>
                      <c:pt idx="2556">
                        <c:v>1022.809</c:v>
                      </c:pt>
                      <c:pt idx="2557">
                        <c:v>1023.2089999999999</c:v>
                      </c:pt>
                      <c:pt idx="2558">
                        <c:v>1023.609</c:v>
                      </c:pt>
                      <c:pt idx="2559">
                        <c:v>1024.009</c:v>
                      </c:pt>
                      <c:pt idx="2560">
                        <c:v>1024.4090000000001</c:v>
                      </c:pt>
                      <c:pt idx="2561">
                        <c:v>1024.809</c:v>
                      </c:pt>
                      <c:pt idx="2562">
                        <c:v>1025.2090000000001</c:v>
                      </c:pt>
                      <c:pt idx="2563">
                        <c:v>1025.6089999999999</c:v>
                      </c:pt>
                      <c:pt idx="2564">
                        <c:v>1026.009</c:v>
                      </c:pt>
                      <c:pt idx="2565">
                        <c:v>1026.4100000000001</c:v>
                      </c:pt>
                      <c:pt idx="2566">
                        <c:v>1026.81</c:v>
                      </c:pt>
                      <c:pt idx="2567">
                        <c:v>1027.21</c:v>
                      </c:pt>
                      <c:pt idx="2568">
                        <c:v>1027.6099999999999</c:v>
                      </c:pt>
                      <c:pt idx="2569">
                        <c:v>1028.01</c:v>
                      </c:pt>
                      <c:pt idx="2570">
                        <c:v>1028.4100000000001</c:v>
                      </c:pt>
                      <c:pt idx="2571">
                        <c:v>1028.81</c:v>
                      </c:pt>
                      <c:pt idx="2572">
                        <c:v>1029.21</c:v>
                      </c:pt>
                      <c:pt idx="2573">
                        <c:v>1029.6099999999999</c:v>
                      </c:pt>
                      <c:pt idx="2574">
                        <c:v>1030.01</c:v>
                      </c:pt>
                      <c:pt idx="2575">
                        <c:v>1030.4110000000001</c:v>
                      </c:pt>
                      <c:pt idx="2576">
                        <c:v>1030.8119999999999</c:v>
                      </c:pt>
                      <c:pt idx="2577">
                        <c:v>1031.212</c:v>
                      </c:pt>
                      <c:pt idx="2578">
                        <c:v>1031.6110000000001</c:v>
                      </c:pt>
                      <c:pt idx="2579">
                        <c:v>1032.011</c:v>
                      </c:pt>
                      <c:pt idx="2580">
                        <c:v>1032.4110000000001</c:v>
                      </c:pt>
                      <c:pt idx="2581">
                        <c:v>1032.8119999999999</c:v>
                      </c:pt>
                      <c:pt idx="2582">
                        <c:v>1033.212</c:v>
                      </c:pt>
                      <c:pt idx="2583">
                        <c:v>1033.6110000000001</c:v>
                      </c:pt>
                      <c:pt idx="2584">
                        <c:v>1034.011</c:v>
                      </c:pt>
                      <c:pt idx="2585">
                        <c:v>1034.415</c:v>
                      </c:pt>
                      <c:pt idx="2586">
                        <c:v>1034.8150000000001</c:v>
                      </c:pt>
                      <c:pt idx="2587">
                        <c:v>1035.2149999999999</c:v>
                      </c:pt>
                      <c:pt idx="2588">
                        <c:v>1035.615</c:v>
                      </c:pt>
                      <c:pt idx="2589">
                        <c:v>1036.0150000000001</c:v>
                      </c:pt>
                      <c:pt idx="2590">
                        <c:v>1036.415</c:v>
                      </c:pt>
                      <c:pt idx="2591">
                        <c:v>1036.8150000000001</c:v>
                      </c:pt>
                      <c:pt idx="2592">
                        <c:v>1037.2149999999999</c:v>
                      </c:pt>
                      <c:pt idx="2593">
                        <c:v>1037.615</c:v>
                      </c:pt>
                      <c:pt idx="2594">
                        <c:v>1038.0150000000001</c:v>
                      </c:pt>
                      <c:pt idx="2595">
                        <c:v>1038.4179999999999</c:v>
                      </c:pt>
                      <c:pt idx="2596">
                        <c:v>1038.818</c:v>
                      </c:pt>
                      <c:pt idx="2597">
                        <c:v>1039.2180000000001</c:v>
                      </c:pt>
                      <c:pt idx="2598">
                        <c:v>1039.6179999999999</c:v>
                      </c:pt>
                      <c:pt idx="2599">
                        <c:v>1040.018</c:v>
                      </c:pt>
                      <c:pt idx="2600">
                        <c:v>1040.4179999999999</c:v>
                      </c:pt>
                      <c:pt idx="2601">
                        <c:v>1040.818</c:v>
                      </c:pt>
                      <c:pt idx="2602">
                        <c:v>1041.2180000000001</c:v>
                      </c:pt>
                      <c:pt idx="2603">
                        <c:v>1041.6179999999999</c:v>
                      </c:pt>
                      <c:pt idx="2604">
                        <c:v>1042.018</c:v>
                      </c:pt>
                      <c:pt idx="2605">
                        <c:v>1042.4190000000001</c:v>
                      </c:pt>
                      <c:pt idx="2606">
                        <c:v>1042.819</c:v>
                      </c:pt>
                      <c:pt idx="2607">
                        <c:v>1043.2190000000001</c:v>
                      </c:pt>
                      <c:pt idx="2608">
                        <c:v>1043.6189999999999</c:v>
                      </c:pt>
                      <c:pt idx="2609">
                        <c:v>1044.019</c:v>
                      </c:pt>
                      <c:pt idx="2610">
                        <c:v>1044.4190000000001</c:v>
                      </c:pt>
                      <c:pt idx="2611">
                        <c:v>1044.819</c:v>
                      </c:pt>
                      <c:pt idx="2612">
                        <c:v>1045.2190000000001</c:v>
                      </c:pt>
                      <c:pt idx="2613">
                        <c:v>1045.6189999999999</c:v>
                      </c:pt>
                      <c:pt idx="2614">
                        <c:v>1046.019</c:v>
                      </c:pt>
                      <c:pt idx="2615">
                        <c:v>1046.421</c:v>
                      </c:pt>
                      <c:pt idx="2616">
                        <c:v>1046.8209999999999</c:v>
                      </c:pt>
                      <c:pt idx="2617">
                        <c:v>1047.221</c:v>
                      </c:pt>
                      <c:pt idx="2618">
                        <c:v>1047.6210000000001</c:v>
                      </c:pt>
                      <c:pt idx="2619">
                        <c:v>1048.021</c:v>
                      </c:pt>
                      <c:pt idx="2620">
                        <c:v>1048.421</c:v>
                      </c:pt>
                      <c:pt idx="2621">
                        <c:v>1048.8209999999999</c:v>
                      </c:pt>
                      <c:pt idx="2622">
                        <c:v>1049.221</c:v>
                      </c:pt>
                      <c:pt idx="2623">
                        <c:v>1049.6210000000001</c:v>
                      </c:pt>
                      <c:pt idx="2624">
                        <c:v>1050.021</c:v>
                      </c:pt>
                      <c:pt idx="2625">
                        <c:v>1050.422</c:v>
                      </c:pt>
                      <c:pt idx="2626">
                        <c:v>1050.8219999999999</c:v>
                      </c:pt>
                      <c:pt idx="2627">
                        <c:v>1051.222</c:v>
                      </c:pt>
                      <c:pt idx="2628">
                        <c:v>1051.6220000000001</c:v>
                      </c:pt>
                      <c:pt idx="2629">
                        <c:v>1052.0219999999999</c:v>
                      </c:pt>
                      <c:pt idx="2630">
                        <c:v>1052.422</c:v>
                      </c:pt>
                      <c:pt idx="2631">
                        <c:v>1052.8219999999999</c:v>
                      </c:pt>
                      <c:pt idx="2632">
                        <c:v>1053.222</c:v>
                      </c:pt>
                      <c:pt idx="2633">
                        <c:v>1053.6220000000001</c:v>
                      </c:pt>
                      <c:pt idx="2634">
                        <c:v>1054.0219999999999</c:v>
                      </c:pt>
                      <c:pt idx="2635">
                        <c:v>1054.424</c:v>
                      </c:pt>
                      <c:pt idx="2636">
                        <c:v>1054.8240000000001</c:v>
                      </c:pt>
                      <c:pt idx="2637">
                        <c:v>1055.2239999999999</c:v>
                      </c:pt>
                      <c:pt idx="2638">
                        <c:v>1055.624</c:v>
                      </c:pt>
                      <c:pt idx="2639">
                        <c:v>1056.0239999999999</c:v>
                      </c:pt>
                      <c:pt idx="2640">
                        <c:v>1056.424</c:v>
                      </c:pt>
                      <c:pt idx="2641">
                        <c:v>1056.8240000000001</c:v>
                      </c:pt>
                      <c:pt idx="2642">
                        <c:v>1057.2239999999999</c:v>
                      </c:pt>
                      <c:pt idx="2643">
                        <c:v>1057.624</c:v>
                      </c:pt>
                      <c:pt idx="2644">
                        <c:v>1058.0239999999999</c:v>
                      </c:pt>
                      <c:pt idx="2645">
                        <c:v>1058.425</c:v>
                      </c:pt>
                      <c:pt idx="2646">
                        <c:v>1058.825</c:v>
                      </c:pt>
                      <c:pt idx="2647">
                        <c:v>1059.2249999999999</c:v>
                      </c:pt>
                      <c:pt idx="2648">
                        <c:v>1059.625</c:v>
                      </c:pt>
                      <c:pt idx="2649">
                        <c:v>1060.0250000000001</c:v>
                      </c:pt>
                      <c:pt idx="2650">
                        <c:v>1060.425</c:v>
                      </c:pt>
                      <c:pt idx="2651">
                        <c:v>1060.825</c:v>
                      </c:pt>
                      <c:pt idx="2652">
                        <c:v>1061.2249999999999</c:v>
                      </c:pt>
                      <c:pt idx="2653">
                        <c:v>1061.625</c:v>
                      </c:pt>
                      <c:pt idx="2654">
                        <c:v>1062.0250000000001</c:v>
                      </c:pt>
                      <c:pt idx="2655">
                        <c:v>1062.4269999999999</c:v>
                      </c:pt>
                      <c:pt idx="2656">
                        <c:v>1062.827</c:v>
                      </c:pt>
                      <c:pt idx="2657">
                        <c:v>1063.2260000000001</c:v>
                      </c:pt>
                      <c:pt idx="2658">
                        <c:v>1063.626</c:v>
                      </c:pt>
                      <c:pt idx="2659">
                        <c:v>1064.0260000000001</c:v>
                      </c:pt>
                      <c:pt idx="2660">
                        <c:v>1064.4269999999999</c:v>
                      </c:pt>
                      <c:pt idx="2661">
                        <c:v>1064.827</c:v>
                      </c:pt>
                      <c:pt idx="2662">
                        <c:v>1065.2260000000001</c:v>
                      </c:pt>
                      <c:pt idx="2663">
                        <c:v>1065.626</c:v>
                      </c:pt>
                      <c:pt idx="2664">
                        <c:v>1066.0260000000001</c:v>
                      </c:pt>
                      <c:pt idx="2665">
                        <c:v>1066.4280000000001</c:v>
                      </c:pt>
                      <c:pt idx="2666">
                        <c:v>1066.828</c:v>
                      </c:pt>
                      <c:pt idx="2667">
                        <c:v>1067.2280000000001</c:v>
                      </c:pt>
                      <c:pt idx="2668">
                        <c:v>1067.6279999999999</c:v>
                      </c:pt>
                      <c:pt idx="2669">
                        <c:v>1068.028</c:v>
                      </c:pt>
                      <c:pt idx="2670">
                        <c:v>1068.4280000000001</c:v>
                      </c:pt>
                      <c:pt idx="2671">
                        <c:v>1068.828</c:v>
                      </c:pt>
                      <c:pt idx="2672">
                        <c:v>1069.2280000000001</c:v>
                      </c:pt>
                      <c:pt idx="2673">
                        <c:v>1069.6279999999999</c:v>
                      </c:pt>
                      <c:pt idx="2674">
                        <c:v>1070.028</c:v>
                      </c:pt>
                      <c:pt idx="2675">
                        <c:v>1070.4290000000001</c:v>
                      </c:pt>
                      <c:pt idx="2676">
                        <c:v>1070.829</c:v>
                      </c:pt>
                      <c:pt idx="2677">
                        <c:v>1071.229</c:v>
                      </c:pt>
                      <c:pt idx="2678">
                        <c:v>1071.6289999999999</c:v>
                      </c:pt>
                      <c:pt idx="2679">
                        <c:v>1072.029</c:v>
                      </c:pt>
                      <c:pt idx="2680">
                        <c:v>1072.4290000000001</c:v>
                      </c:pt>
                      <c:pt idx="2681">
                        <c:v>1072.829</c:v>
                      </c:pt>
                      <c:pt idx="2682">
                        <c:v>1073.229</c:v>
                      </c:pt>
                      <c:pt idx="2683">
                        <c:v>1073.6289999999999</c:v>
                      </c:pt>
                      <c:pt idx="2684">
                        <c:v>1074.029</c:v>
                      </c:pt>
                      <c:pt idx="2685">
                        <c:v>1074.431</c:v>
                      </c:pt>
                      <c:pt idx="2686">
                        <c:v>1074.83</c:v>
                      </c:pt>
                      <c:pt idx="2687">
                        <c:v>1075.23</c:v>
                      </c:pt>
                      <c:pt idx="2688">
                        <c:v>1075.6300000000001</c:v>
                      </c:pt>
                      <c:pt idx="2689">
                        <c:v>1076.03</c:v>
                      </c:pt>
                      <c:pt idx="2690">
                        <c:v>1076.43</c:v>
                      </c:pt>
                      <c:pt idx="2691">
                        <c:v>1076.83</c:v>
                      </c:pt>
                      <c:pt idx="2692">
                        <c:v>1077.23</c:v>
                      </c:pt>
                      <c:pt idx="2693">
                        <c:v>1077.6300000000001</c:v>
                      </c:pt>
                      <c:pt idx="2694">
                        <c:v>1078.03</c:v>
                      </c:pt>
                      <c:pt idx="2695">
                        <c:v>1078.432</c:v>
                      </c:pt>
                      <c:pt idx="2696">
                        <c:v>1078.8320000000001</c:v>
                      </c:pt>
                      <c:pt idx="2697">
                        <c:v>1079.232</c:v>
                      </c:pt>
                      <c:pt idx="2698">
                        <c:v>1079.6320000000001</c:v>
                      </c:pt>
                      <c:pt idx="2699">
                        <c:v>1080.0319999999999</c:v>
                      </c:pt>
                      <c:pt idx="2700">
                        <c:v>1080.432</c:v>
                      </c:pt>
                      <c:pt idx="2701">
                        <c:v>1080.8320000000001</c:v>
                      </c:pt>
                      <c:pt idx="2702">
                        <c:v>1081.232</c:v>
                      </c:pt>
                      <c:pt idx="2703">
                        <c:v>1081.6320000000001</c:v>
                      </c:pt>
                      <c:pt idx="2704">
                        <c:v>1082.0319999999999</c:v>
                      </c:pt>
                      <c:pt idx="2705">
                        <c:v>1082.433</c:v>
                      </c:pt>
                      <c:pt idx="2706">
                        <c:v>1082.8330000000001</c:v>
                      </c:pt>
                      <c:pt idx="2707">
                        <c:v>1083.2329999999999</c:v>
                      </c:pt>
                      <c:pt idx="2708">
                        <c:v>1083.633</c:v>
                      </c:pt>
                      <c:pt idx="2709">
                        <c:v>1084.0329999999999</c:v>
                      </c:pt>
                      <c:pt idx="2710">
                        <c:v>1084.433</c:v>
                      </c:pt>
                      <c:pt idx="2711">
                        <c:v>1084.8330000000001</c:v>
                      </c:pt>
                      <c:pt idx="2712">
                        <c:v>1085.2329999999999</c:v>
                      </c:pt>
                      <c:pt idx="2713">
                        <c:v>1085.633</c:v>
                      </c:pt>
                      <c:pt idx="2714">
                        <c:v>1086.0329999999999</c:v>
                      </c:pt>
                      <c:pt idx="2715">
                        <c:v>1086.4369999999999</c:v>
                      </c:pt>
                      <c:pt idx="2716">
                        <c:v>1086.837</c:v>
                      </c:pt>
                      <c:pt idx="2717">
                        <c:v>1087.2370000000001</c:v>
                      </c:pt>
                      <c:pt idx="2718">
                        <c:v>1087.6369999999999</c:v>
                      </c:pt>
                      <c:pt idx="2719">
                        <c:v>1088.037</c:v>
                      </c:pt>
                      <c:pt idx="2720">
                        <c:v>1088.4369999999999</c:v>
                      </c:pt>
                      <c:pt idx="2721">
                        <c:v>1088.837</c:v>
                      </c:pt>
                      <c:pt idx="2722">
                        <c:v>1089.2370000000001</c:v>
                      </c:pt>
                      <c:pt idx="2723">
                        <c:v>1089.6369999999999</c:v>
                      </c:pt>
                      <c:pt idx="2724">
                        <c:v>1090.037</c:v>
                      </c:pt>
                      <c:pt idx="2725">
                        <c:v>1090.4380000000001</c:v>
                      </c:pt>
                      <c:pt idx="2726">
                        <c:v>1090.838</c:v>
                      </c:pt>
                      <c:pt idx="2727">
                        <c:v>1091.2380000000001</c:v>
                      </c:pt>
                      <c:pt idx="2728">
                        <c:v>1091.6379999999999</c:v>
                      </c:pt>
                      <c:pt idx="2729">
                        <c:v>1092.038</c:v>
                      </c:pt>
                      <c:pt idx="2730">
                        <c:v>1092.4380000000001</c:v>
                      </c:pt>
                      <c:pt idx="2731">
                        <c:v>1092.838</c:v>
                      </c:pt>
                      <c:pt idx="2732">
                        <c:v>1093.2380000000001</c:v>
                      </c:pt>
                      <c:pt idx="2733">
                        <c:v>1093.6379999999999</c:v>
                      </c:pt>
                      <c:pt idx="2734">
                        <c:v>1094.038</c:v>
                      </c:pt>
                      <c:pt idx="2735">
                        <c:v>1094.4390000000001</c:v>
                      </c:pt>
                      <c:pt idx="2736">
                        <c:v>1094.8389999999999</c:v>
                      </c:pt>
                      <c:pt idx="2737">
                        <c:v>1095.24</c:v>
                      </c:pt>
                      <c:pt idx="2738">
                        <c:v>1095.6400000000001</c:v>
                      </c:pt>
                      <c:pt idx="2739">
                        <c:v>1096.04</c:v>
                      </c:pt>
                      <c:pt idx="2740">
                        <c:v>1096.4390000000001</c:v>
                      </c:pt>
                      <c:pt idx="2741">
                        <c:v>1096.8389999999999</c:v>
                      </c:pt>
                      <c:pt idx="2742">
                        <c:v>1097.24</c:v>
                      </c:pt>
                      <c:pt idx="2743">
                        <c:v>1097.6400000000001</c:v>
                      </c:pt>
                      <c:pt idx="2744">
                        <c:v>1098.04</c:v>
                      </c:pt>
                      <c:pt idx="2745">
                        <c:v>1098.441</c:v>
                      </c:pt>
                      <c:pt idx="2746">
                        <c:v>1098.8409999999999</c:v>
                      </c:pt>
                      <c:pt idx="2747">
                        <c:v>1099.241</c:v>
                      </c:pt>
                      <c:pt idx="2748">
                        <c:v>1099.6410000000001</c:v>
                      </c:pt>
                      <c:pt idx="2749">
                        <c:v>1100.0409999999999</c:v>
                      </c:pt>
                      <c:pt idx="2750">
                        <c:v>1100.441</c:v>
                      </c:pt>
                      <c:pt idx="2751">
                        <c:v>1100.8409999999999</c:v>
                      </c:pt>
                      <c:pt idx="2752">
                        <c:v>1101.241</c:v>
                      </c:pt>
                      <c:pt idx="2753">
                        <c:v>1101.6410000000001</c:v>
                      </c:pt>
                      <c:pt idx="2754">
                        <c:v>1102.0409999999999</c:v>
                      </c:pt>
                      <c:pt idx="2755">
                        <c:v>1102.443</c:v>
                      </c:pt>
                      <c:pt idx="2756">
                        <c:v>1102.8420000000001</c:v>
                      </c:pt>
                      <c:pt idx="2757">
                        <c:v>1103.242</c:v>
                      </c:pt>
                      <c:pt idx="2758">
                        <c:v>1103.6420000000001</c:v>
                      </c:pt>
                      <c:pt idx="2759">
                        <c:v>1104.0419999999999</c:v>
                      </c:pt>
                      <c:pt idx="2760">
                        <c:v>1104.442</c:v>
                      </c:pt>
                      <c:pt idx="2761">
                        <c:v>1104.8420000000001</c:v>
                      </c:pt>
                      <c:pt idx="2762">
                        <c:v>1105.242</c:v>
                      </c:pt>
                      <c:pt idx="2763">
                        <c:v>1105.6420000000001</c:v>
                      </c:pt>
                      <c:pt idx="2764">
                        <c:v>1106.0419999999999</c:v>
                      </c:pt>
                      <c:pt idx="2765">
                        <c:v>1106.444</c:v>
                      </c:pt>
                      <c:pt idx="2766">
                        <c:v>1106.8440000000001</c:v>
                      </c:pt>
                      <c:pt idx="2767">
                        <c:v>1107.2439999999999</c:v>
                      </c:pt>
                      <c:pt idx="2768">
                        <c:v>1107.644</c:v>
                      </c:pt>
                      <c:pt idx="2769">
                        <c:v>1108.0440000000001</c:v>
                      </c:pt>
                      <c:pt idx="2770">
                        <c:v>1108.444</c:v>
                      </c:pt>
                      <c:pt idx="2771">
                        <c:v>1108.8440000000001</c:v>
                      </c:pt>
                      <c:pt idx="2772">
                        <c:v>1109.2439999999999</c:v>
                      </c:pt>
                      <c:pt idx="2773">
                        <c:v>1109.644</c:v>
                      </c:pt>
                      <c:pt idx="2774">
                        <c:v>1110.0440000000001</c:v>
                      </c:pt>
                      <c:pt idx="2775">
                        <c:v>1110.4449999999999</c:v>
                      </c:pt>
                      <c:pt idx="2776">
                        <c:v>1110.845</c:v>
                      </c:pt>
                      <c:pt idx="2777">
                        <c:v>1111.2449999999999</c:v>
                      </c:pt>
                      <c:pt idx="2778">
                        <c:v>1111.645</c:v>
                      </c:pt>
                      <c:pt idx="2779">
                        <c:v>1112.0450000000001</c:v>
                      </c:pt>
                      <c:pt idx="2780">
                        <c:v>1112.4449999999999</c:v>
                      </c:pt>
                      <c:pt idx="2781">
                        <c:v>1112.845</c:v>
                      </c:pt>
                      <c:pt idx="2782">
                        <c:v>1113.2449999999999</c:v>
                      </c:pt>
                      <c:pt idx="2783">
                        <c:v>1113.645</c:v>
                      </c:pt>
                      <c:pt idx="2784">
                        <c:v>1114.0450000000001</c:v>
                      </c:pt>
                      <c:pt idx="2785">
                        <c:v>1114.4459999999999</c:v>
                      </c:pt>
                      <c:pt idx="2786">
                        <c:v>1114.846</c:v>
                      </c:pt>
                      <c:pt idx="2787">
                        <c:v>1115.2460000000001</c:v>
                      </c:pt>
                      <c:pt idx="2788">
                        <c:v>1115.646</c:v>
                      </c:pt>
                      <c:pt idx="2789">
                        <c:v>1116.046</c:v>
                      </c:pt>
                      <c:pt idx="2790">
                        <c:v>1116.4459999999999</c:v>
                      </c:pt>
                      <c:pt idx="2791">
                        <c:v>1116.846</c:v>
                      </c:pt>
                      <c:pt idx="2792">
                        <c:v>1117.2460000000001</c:v>
                      </c:pt>
                      <c:pt idx="2793">
                        <c:v>1117.646</c:v>
                      </c:pt>
                      <c:pt idx="2794">
                        <c:v>1118.046</c:v>
                      </c:pt>
                      <c:pt idx="2795">
                        <c:v>1118.4480000000001</c:v>
                      </c:pt>
                      <c:pt idx="2796">
                        <c:v>1118.848</c:v>
                      </c:pt>
                      <c:pt idx="2797">
                        <c:v>1119.248</c:v>
                      </c:pt>
                      <c:pt idx="2798">
                        <c:v>1119.6479999999999</c:v>
                      </c:pt>
                      <c:pt idx="2799">
                        <c:v>1120.048</c:v>
                      </c:pt>
                      <c:pt idx="2800">
                        <c:v>1120.4480000000001</c:v>
                      </c:pt>
                      <c:pt idx="2801">
                        <c:v>1120.848</c:v>
                      </c:pt>
                      <c:pt idx="2802">
                        <c:v>1121.248</c:v>
                      </c:pt>
                      <c:pt idx="2803">
                        <c:v>1121.6479999999999</c:v>
                      </c:pt>
                      <c:pt idx="2804">
                        <c:v>1122.048</c:v>
                      </c:pt>
                      <c:pt idx="2805">
                        <c:v>1122.4490000000001</c:v>
                      </c:pt>
                      <c:pt idx="2806">
                        <c:v>1122.8489999999999</c:v>
                      </c:pt>
                      <c:pt idx="2807">
                        <c:v>1123.249</c:v>
                      </c:pt>
                      <c:pt idx="2808">
                        <c:v>1123.6489999999999</c:v>
                      </c:pt>
                      <c:pt idx="2809">
                        <c:v>1124.049</c:v>
                      </c:pt>
                      <c:pt idx="2810">
                        <c:v>1124.4490000000001</c:v>
                      </c:pt>
                      <c:pt idx="2811">
                        <c:v>1124.8489999999999</c:v>
                      </c:pt>
                      <c:pt idx="2812">
                        <c:v>1125.249</c:v>
                      </c:pt>
                      <c:pt idx="2813">
                        <c:v>1125.6489999999999</c:v>
                      </c:pt>
                      <c:pt idx="2814">
                        <c:v>1126.049</c:v>
                      </c:pt>
                      <c:pt idx="2815">
                        <c:v>1126.451</c:v>
                      </c:pt>
                      <c:pt idx="2816">
                        <c:v>1126.8510000000001</c:v>
                      </c:pt>
                      <c:pt idx="2817">
                        <c:v>1127.251</c:v>
                      </c:pt>
                      <c:pt idx="2818">
                        <c:v>1127.6510000000001</c:v>
                      </c:pt>
                      <c:pt idx="2819">
                        <c:v>1128.0509999999999</c:v>
                      </c:pt>
                      <c:pt idx="2820">
                        <c:v>1128.451</c:v>
                      </c:pt>
                      <c:pt idx="2821">
                        <c:v>1128.8510000000001</c:v>
                      </c:pt>
                      <c:pt idx="2822">
                        <c:v>1129.251</c:v>
                      </c:pt>
                      <c:pt idx="2823">
                        <c:v>1129.6510000000001</c:v>
                      </c:pt>
                      <c:pt idx="2824">
                        <c:v>1130.0509999999999</c:v>
                      </c:pt>
                      <c:pt idx="2825">
                        <c:v>1130.452</c:v>
                      </c:pt>
                      <c:pt idx="2826">
                        <c:v>1130.8520000000001</c:v>
                      </c:pt>
                      <c:pt idx="2827">
                        <c:v>1131.252</c:v>
                      </c:pt>
                      <c:pt idx="2828">
                        <c:v>1131.652</c:v>
                      </c:pt>
                      <c:pt idx="2829">
                        <c:v>1132.0519999999999</c:v>
                      </c:pt>
                      <c:pt idx="2830">
                        <c:v>1132.452</c:v>
                      </c:pt>
                      <c:pt idx="2831">
                        <c:v>1132.8520000000001</c:v>
                      </c:pt>
                      <c:pt idx="2832">
                        <c:v>1133.252</c:v>
                      </c:pt>
                      <c:pt idx="2833">
                        <c:v>1133.652</c:v>
                      </c:pt>
                      <c:pt idx="2834">
                        <c:v>1134.0519999999999</c:v>
                      </c:pt>
                      <c:pt idx="2835">
                        <c:v>1134.4549999999999</c:v>
                      </c:pt>
                      <c:pt idx="2836">
                        <c:v>1134.855</c:v>
                      </c:pt>
                      <c:pt idx="2837">
                        <c:v>1135.2550000000001</c:v>
                      </c:pt>
                      <c:pt idx="2838">
                        <c:v>1135.655</c:v>
                      </c:pt>
                      <c:pt idx="2839">
                        <c:v>1136.0550000000001</c:v>
                      </c:pt>
                      <c:pt idx="2840">
                        <c:v>1136.4549999999999</c:v>
                      </c:pt>
                      <c:pt idx="2841">
                        <c:v>1136.855</c:v>
                      </c:pt>
                      <c:pt idx="2842">
                        <c:v>1137.2550000000001</c:v>
                      </c:pt>
                      <c:pt idx="2843">
                        <c:v>1137.655</c:v>
                      </c:pt>
                      <c:pt idx="2844">
                        <c:v>1138.0550000000001</c:v>
                      </c:pt>
                      <c:pt idx="2845">
                        <c:v>1138.4570000000001</c:v>
                      </c:pt>
                      <c:pt idx="2846">
                        <c:v>1138.857</c:v>
                      </c:pt>
                      <c:pt idx="2847">
                        <c:v>1139.2570000000001</c:v>
                      </c:pt>
                      <c:pt idx="2848">
                        <c:v>1139.6569999999999</c:v>
                      </c:pt>
                      <c:pt idx="2849">
                        <c:v>1140.057</c:v>
                      </c:pt>
                      <c:pt idx="2850">
                        <c:v>1140.4570000000001</c:v>
                      </c:pt>
                      <c:pt idx="2851">
                        <c:v>1140.857</c:v>
                      </c:pt>
                      <c:pt idx="2852">
                        <c:v>1141.2560000000001</c:v>
                      </c:pt>
                      <c:pt idx="2853">
                        <c:v>1141.6569999999999</c:v>
                      </c:pt>
                      <c:pt idx="2854">
                        <c:v>1142.057</c:v>
                      </c:pt>
                      <c:pt idx="2855">
                        <c:v>1142.4580000000001</c:v>
                      </c:pt>
                      <c:pt idx="2856">
                        <c:v>1142.8579999999999</c:v>
                      </c:pt>
                      <c:pt idx="2857">
                        <c:v>1143.258</c:v>
                      </c:pt>
                      <c:pt idx="2858">
                        <c:v>1143.6579999999999</c:v>
                      </c:pt>
                      <c:pt idx="2859">
                        <c:v>1144.058</c:v>
                      </c:pt>
                      <c:pt idx="2860">
                        <c:v>1144.4580000000001</c:v>
                      </c:pt>
                      <c:pt idx="2861">
                        <c:v>1144.8579999999999</c:v>
                      </c:pt>
                      <c:pt idx="2862">
                        <c:v>1145.258</c:v>
                      </c:pt>
                      <c:pt idx="2863">
                        <c:v>1145.6579999999999</c:v>
                      </c:pt>
                      <c:pt idx="2864">
                        <c:v>1146.058</c:v>
                      </c:pt>
                      <c:pt idx="2865">
                        <c:v>1146.4590000000001</c:v>
                      </c:pt>
                      <c:pt idx="2866">
                        <c:v>1146.8589999999999</c:v>
                      </c:pt>
                      <c:pt idx="2867">
                        <c:v>1147.259</c:v>
                      </c:pt>
                      <c:pt idx="2868">
                        <c:v>1147.6590000000001</c:v>
                      </c:pt>
                      <c:pt idx="2869">
                        <c:v>1148.059</c:v>
                      </c:pt>
                      <c:pt idx="2870">
                        <c:v>1148.4590000000001</c:v>
                      </c:pt>
                      <c:pt idx="2871">
                        <c:v>1148.8589999999999</c:v>
                      </c:pt>
                      <c:pt idx="2872">
                        <c:v>1149.259</c:v>
                      </c:pt>
                      <c:pt idx="2873">
                        <c:v>1149.6590000000001</c:v>
                      </c:pt>
                      <c:pt idx="2874">
                        <c:v>1150.059</c:v>
                      </c:pt>
                      <c:pt idx="2875">
                        <c:v>1150.46</c:v>
                      </c:pt>
                      <c:pt idx="2876">
                        <c:v>1150.8599999999999</c:v>
                      </c:pt>
                      <c:pt idx="2877">
                        <c:v>1151.26</c:v>
                      </c:pt>
                      <c:pt idx="2878">
                        <c:v>1151.6600000000001</c:v>
                      </c:pt>
                      <c:pt idx="2879">
                        <c:v>1152.06</c:v>
                      </c:pt>
                      <c:pt idx="2880">
                        <c:v>1152.46</c:v>
                      </c:pt>
                      <c:pt idx="2881">
                        <c:v>1152.8599999999999</c:v>
                      </c:pt>
                      <c:pt idx="2882">
                        <c:v>1153.26</c:v>
                      </c:pt>
                      <c:pt idx="2883">
                        <c:v>1153.6600000000001</c:v>
                      </c:pt>
                      <c:pt idx="2884">
                        <c:v>1154.06</c:v>
                      </c:pt>
                      <c:pt idx="2885">
                        <c:v>1154.462</c:v>
                      </c:pt>
                      <c:pt idx="2886">
                        <c:v>1154.8620000000001</c:v>
                      </c:pt>
                      <c:pt idx="2887">
                        <c:v>1155.2619999999999</c:v>
                      </c:pt>
                      <c:pt idx="2888">
                        <c:v>1155.662</c:v>
                      </c:pt>
                      <c:pt idx="2889">
                        <c:v>1156.0619999999999</c:v>
                      </c:pt>
                      <c:pt idx="2890">
                        <c:v>1156.462</c:v>
                      </c:pt>
                      <c:pt idx="2891">
                        <c:v>1156.8620000000001</c:v>
                      </c:pt>
                      <c:pt idx="2892">
                        <c:v>1157.2619999999999</c:v>
                      </c:pt>
                      <c:pt idx="2893">
                        <c:v>1157.662</c:v>
                      </c:pt>
                      <c:pt idx="2894">
                        <c:v>1158.0619999999999</c:v>
                      </c:pt>
                      <c:pt idx="2895">
                        <c:v>1158.463</c:v>
                      </c:pt>
                      <c:pt idx="2896">
                        <c:v>1158.8630000000001</c:v>
                      </c:pt>
                      <c:pt idx="2897">
                        <c:v>1159.2629999999999</c:v>
                      </c:pt>
                      <c:pt idx="2898">
                        <c:v>1159.663</c:v>
                      </c:pt>
                      <c:pt idx="2899">
                        <c:v>1160.0630000000001</c:v>
                      </c:pt>
                      <c:pt idx="2900">
                        <c:v>1160.463</c:v>
                      </c:pt>
                      <c:pt idx="2901">
                        <c:v>1160.8630000000001</c:v>
                      </c:pt>
                      <c:pt idx="2902">
                        <c:v>1161.2629999999999</c:v>
                      </c:pt>
                      <c:pt idx="2903">
                        <c:v>1161.663</c:v>
                      </c:pt>
                      <c:pt idx="2904">
                        <c:v>1162.0630000000001</c:v>
                      </c:pt>
                      <c:pt idx="2905">
                        <c:v>1162.4639999999999</c:v>
                      </c:pt>
                      <c:pt idx="2906">
                        <c:v>1162.864</c:v>
                      </c:pt>
                      <c:pt idx="2907">
                        <c:v>1163.2639999999999</c:v>
                      </c:pt>
                      <c:pt idx="2908">
                        <c:v>1163.664</c:v>
                      </c:pt>
                      <c:pt idx="2909">
                        <c:v>1164.0640000000001</c:v>
                      </c:pt>
                      <c:pt idx="2910">
                        <c:v>1164.4639999999999</c:v>
                      </c:pt>
                      <c:pt idx="2911">
                        <c:v>1164.864</c:v>
                      </c:pt>
                      <c:pt idx="2912">
                        <c:v>1165.2639999999999</c:v>
                      </c:pt>
                      <c:pt idx="2913">
                        <c:v>1165.664</c:v>
                      </c:pt>
                      <c:pt idx="2914">
                        <c:v>1166.0640000000001</c:v>
                      </c:pt>
                      <c:pt idx="2915">
                        <c:v>1166.4659999999999</c:v>
                      </c:pt>
                      <c:pt idx="2916">
                        <c:v>1166.866</c:v>
                      </c:pt>
                      <c:pt idx="2917">
                        <c:v>1167.2660000000001</c:v>
                      </c:pt>
                      <c:pt idx="2918">
                        <c:v>1167.6659999999999</c:v>
                      </c:pt>
                      <c:pt idx="2919">
                        <c:v>1168.066</c:v>
                      </c:pt>
                      <c:pt idx="2920">
                        <c:v>1168.4659999999999</c:v>
                      </c:pt>
                      <c:pt idx="2921">
                        <c:v>1168.866</c:v>
                      </c:pt>
                      <c:pt idx="2922">
                        <c:v>1169.2660000000001</c:v>
                      </c:pt>
                      <c:pt idx="2923">
                        <c:v>1169.6659999999999</c:v>
                      </c:pt>
                      <c:pt idx="2924">
                        <c:v>1170.066</c:v>
                      </c:pt>
                      <c:pt idx="2925">
                        <c:v>1170.4670000000001</c:v>
                      </c:pt>
                      <c:pt idx="2926">
                        <c:v>1170.867</c:v>
                      </c:pt>
                      <c:pt idx="2927">
                        <c:v>1171.2670000000001</c:v>
                      </c:pt>
                      <c:pt idx="2928">
                        <c:v>1171.6669999999999</c:v>
                      </c:pt>
                      <c:pt idx="2929">
                        <c:v>1172.067</c:v>
                      </c:pt>
                      <c:pt idx="2930">
                        <c:v>1172.4670000000001</c:v>
                      </c:pt>
                      <c:pt idx="2931">
                        <c:v>1172.867</c:v>
                      </c:pt>
                      <c:pt idx="2932">
                        <c:v>1173.2670000000001</c:v>
                      </c:pt>
                      <c:pt idx="2933">
                        <c:v>1173.6669999999999</c:v>
                      </c:pt>
                      <c:pt idx="2934">
                        <c:v>1174.067</c:v>
                      </c:pt>
                      <c:pt idx="2935">
                        <c:v>1174.4690000000001</c:v>
                      </c:pt>
                      <c:pt idx="2936">
                        <c:v>1174.8689999999999</c:v>
                      </c:pt>
                      <c:pt idx="2937">
                        <c:v>1175.268</c:v>
                      </c:pt>
                      <c:pt idx="2938">
                        <c:v>1175.6679999999999</c:v>
                      </c:pt>
                      <c:pt idx="2939">
                        <c:v>1176.068</c:v>
                      </c:pt>
                      <c:pt idx="2940">
                        <c:v>1176.4690000000001</c:v>
                      </c:pt>
                      <c:pt idx="2941">
                        <c:v>1176.8689999999999</c:v>
                      </c:pt>
                      <c:pt idx="2942">
                        <c:v>1177.268</c:v>
                      </c:pt>
                      <c:pt idx="2943">
                        <c:v>1177.6679999999999</c:v>
                      </c:pt>
                      <c:pt idx="2944">
                        <c:v>1178.068</c:v>
                      </c:pt>
                      <c:pt idx="2945">
                        <c:v>1178.47</c:v>
                      </c:pt>
                      <c:pt idx="2946">
                        <c:v>1178.8699999999999</c:v>
                      </c:pt>
                      <c:pt idx="2947">
                        <c:v>1179.27</c:v>
                      </c:pt>
                      <c:pt idx="2948">
                        <c:v>1179.67</c:v>
                      </c:pt>
                      <c:pt idx="2949">
                        <c:v>1180.07</c:v>
                      </c:pt>
                      <c:pt idx="2950">
                        <c:v>1180.47</c:v>
                      </c:pt>
                      <c:pt idx="2951">
                        <c:v>1180.8699999999999</c:v>
                      </c:pt>
                      <c:pt idx="2952">
                        <c:v>1181.27</c:v>
                      </c:pt>
                      <c:pt idx="2953">
                        <c:v>1181.67</c:v>
                      </c:pt>
                      <c:pt idx="2954">
                        <c:v>1182.07</c:v>
                      </c:pt>
                      <c:pt idx="2955">
                        <c:v>1182.473</c:v>
                      </c:pt>
                      <c:pt idx="2956">
                        <c:v>1182.873</c:v>
                      </c:pt>
                      <c:pt idx="2957">
                        <c:v>1183.2729999999999</c:v>
                      </c:pt>
                      <c:pt idx="2958">
                        <c:v>1183.673</c:v>
                      </c:pt>
                      <c:pt idx="2959">
                        <c:v>1184.0730000000001</c:v>
                      </c:pt>
                      <c:pt idx="2960">
                        <c:v>1184.473</c:v>
                      </c:pt>
                      <c:pt idx="2961">
                        <c:v>1184.873</c:v>
                      </c:pt>
                      <c:pt idx="2962">
                        <c:v>1185.2729999999999</c:v>
                      </c:pt>
                      <c:pt idx="2963">
                        <c:v>1185.673</c:v>
                      </c:pt>
                      <c:pt idx="2964">
                        <c:v>1186.0730000000001</c:v>
                      </c:pt>
                      <c:pt idx="2965">
                        <c:v>1186.4739999999999</c:v>
                      </c:pt>
                      <c:pt idx="2966">
                        <c:v>1186.874</c:v>
                      </c:pt>
                      <c:pt idx="2967">
                        <c:v>1187.2739999999999</c:v>
                      </c:pt>
                      <c:pt idx="2968">
                        <c:v>1187.674</c:v>
                      </c:pt>
                      <c:pt idx="2969">
                        <c:v>1188.0740000000001</c:v>
                      </c:pt>
                      <c:pt idx="2970">
                        <c:v>1188.4739999999999</c:v>
                      </c:pt>
                      <c:pt idx="2971">
                        <c:v>1188.874</c:v>
                      </c:pt>
                      <c:pt idx="2972">
                        <c:v>1189.2739999999999</c:v>
                      </c:pt>
                      <c:pt idx="2973">
                        <c:v>1189.674</c:v>
                      </c:pt>
                      <c:pt idx="2974">
                        <c:v>1190.0740000000001</c:v>
                      </c:pt>
                      <c:pt idx="2975">
                        <c:v>1190.4760000000001</c:v>
                      </c:pt>
                      <c:pt idx="2976">
                        <c:v>1190.876</c:v>
                      </c:pt>
                      <c:pt idx="2977">
                        <c:v>1191.2760000000001</c:v>
                      </c:pt>
                      <c:pt idx="2978">
                        <c:v>1191.6759999999999</c:v>
                      </c:pt>
                      <c:pt idx="2979">
                        <c:v>1192.075</c:v>
                      </c:pt>
                      <c:pt idx="2980">
                        <c:v>1192.4760000000001</c:v>
                      </c:pt>
                      <c:pt idx="2981">
                        <c:v>1192.876</c:v>
                      </c:pt>
                      <c:pt idx="2982">
                        <c:v>1193.2760000000001</c:v>
                      </c:pt>
                      <c:pt idx="2983">
                        <c:v>1193.6759999999999</c:v>
                      </c:pt>
                      <c:pt idx="2984">
                        <c:v>1194.075</c:v>
                      </c:pt>
                      <c:pt idx="2985">
                        <c:v>1194.4770000000001</c:v>
                      </c:pt>
                      <c:pt idx="2986">
                        <c:v>1194.877</c:v>
                      </c:pt>
                      <c:pt idx="2987">
                        <c:v>1195.277</c:v>
                      </c:pt>
                      <c:pt idx="2988">
                        <c:v>1195.6769999999999</c:v>
                      </c:pt>
                      <c:pt idx="2989">
                        <c:v>1196.077</c:v>
                      </c:pt>
                      <c:pt idx="2990">
                        <c:v>1196.4770000000001</c:v>
                      </c:pt>
                      <c:pt idx="2991">
                        <c:v>1196.877</c:v>
                      </c:pt>
                      <c:pt idx="2992">
                        <c:v>1197.277</c:v>
                      </c:pt>
                      <c:pt idx="2993">
                        <c:v>1197.6769999999999</c:v>
                      </c:pt>
                      <c:pt idx="2994">
                        <c:v>1198.077</c:v>
                      </c:pt>
                      <c:pt idx="2995">
                        <c:v>1198.479</c:v>
                      </c:pt>
                      <c:pt idx="2996">
                        <c:v>1198.8779999999999</c:v>
                      </c:pt>
                      <c:pt idx="2997">
                        <c:v>1199.278</c:v>
                      </c:pt>
                      <c:pt idx="2998">
                        <c:v>1199.6780000000001</c:v>
                      </c:pt>
                    </c:numCache>
                  </c:numRef>
                </c:xVal>
                <c:yVal>
                  <c:numRef>
                    <c:extLst xmlns:c15="http://schemas.microsoft.com/office/drawing/2012/chart">
                      <c:ext xmlns:c15="http://schemas.microsoft.com/office/drawing/2012/chart" uri="{02D57815-91ED-43cb-92C2-25804820EDAC}">
                        <c15:formulaRef>
                          <c15:sqref>Sheet1!$L$1:$L$3000</c15:sqref>
                        </c15:formulaRef>
                      </c:ext>
                    </c:extLst>
                    <c:numCache>
                      <c:formatCode>General</c:formatCode>
                      <c:ptCount val="3000"/>
                      <c:pt idx="0">
                        <c:v>1.0497671999999971E-3</c:v>
                      </c:pt>
                      <c:pt idx="1">
                        <c:v>1.0483849999999933E-3</c:v>
                      </c:pt>
                      <c:pt idx="2">
                        <c:v>1.0428561999999988E-3</c:v>
                      </c:pt>
                      <c:pt idx="3">
                        <c:v>1.0373273999999973E-3</c:v>
                      </c:pt>
                      <c:pt idx="4">
                        <c:v>1.0400917999999911E-3</c:v>
                      </c:pt>
                      <c:pt idx="5">
                        <c:v>1.0456205999999925E-3</c:v>
                      </c:pt>
                      <c:pt idx="6">
                        <c:v>1.051149399999994E-3</c:v>
                      </c:pt>
                      <c:pt idx="7">
                        <c:v>1.1078937999999946E-3</c:v>
                      </c:pt>
                      <c:pt idx="8">
                        <c:v>1.1425081999999953E-3</c:v>
                      </c:pt>
                      <c:pt idx="9">
                        <c:v>1.1583803999999922E-3</c:v>
                      </c:pt>
                      <c:pt idx="10">
                        <c:v>1.1632937999999946E-3</c:v>
                      </c:pt>
                      <c:pt idx="11">
                        <c:v>1.1683015999999907E-3</c:v>
                      </c:pt>
                      <c:pt idx="12">
                        <c:v>1.170787199999997E-3</c:v>
                      </c:pt>
                      <c:pt idx="13">
                        <c:v>1.1722705999999924E-3</c:v>
                      </c:pt>
                      <c:pt idx="14">
                        <c:v>1.1740761999999986E-3</c:v>
                      </c:pt>
                      <c:pt idx="15">
                        <c:v>1.1771839999999948E-3</c:v>
                      </c:pt>
                      <c:pt idx="16">
                        <c:v>1.1782295999999942E-3</c:v>
                      </c:pt>
                      <c:pt idx="17">
                        <c:v>1.1835739999999948E-3</c:v>
                      </c:pt>
                      <c:pt idx="18">
                        <c:v>1.1912927999999962E-3</c:v>
                      </c:pt>
                      <c:pt idx="19">
                        <c:v>1.1932505999999925E-3</c:v>
                      </c:pt>
                      <c:pt idx="20">
                        <c:v>1.1985849999999931E-3</c:v>
                      </c:pt>
                      <c:pt idx="21">
                        <c:v>1.2021671999999971E-3</c:v>
                      </c:pt>
                      <c:pt idx="22">
                        <c:v>1.2015927999999964E-3</c:v>
                      </c:pt>
                      <c:pt idx="23">
                        <c:v>1.204694999999993E-3</c:v>
                      </c:pt>
                      <c:pt idx="24">
                        <c:v>1.2084093999999938E-3</c:v>
                      </c:pt>
                      <c:pt idx="25">
                        <c:v>1.2123137999999947E-3</c:v>
                      </c:pt>
                      <c:pt idx="26">
                        <c:v>1.2148459999999984E-3</c:v>
                      </c:pt>
                      <c:pt idx="27">
                        <c:v>1.2173681999999952E-3</c:v>
                      </c:pt>
                      <c:pt idx="28">
                        <c:v>1.2171359999999984E-3</c:v>
                      </c:pt>
                      <c:pt idx="29">
                        <c:v>1.2171837999999946E-3</c:v>
                      </c:pt>
                      <c:pt idx="30">
                        <c:v>1.2153693999999938E-3</c:v>
                      </c:pt>
                      <c:pt idx="31">
                        <c:v>1.215327199999997E-3</c:v>
                      </c:pt>
                      <c:pt idx="32">
                        <c:v>1.216757199999997E-3</c:v>
                      </c:pt>
                      <c:pt idx="33">
                        <c:v>1.2175649999999932E-3</c:v>
                      </c:pt>
                      <c:pt idx="34">
                        <c:v>1.2161405999999925E-3</c:v>
                      </c:pt>
                      <c:pt idx="35">
                        <c:v>1.2162783999999955E-3</c:v>
                      </c:pt>
                      <c:pt idx="36">
                        <c:v>1.2173283999999955E-3</c:v>
                      </c:pt>
                      <c:pt idx="37">
                        <c:v>1.2182783999999955E-3</c:v>
                      </c:pt>
                      <c:pt idx="38">
                        <c:v>1.2184683999999955E-3</c:v>
                      </c:pt>
                      <c:pt idx="39">
                        <c:v>1.2186683999999956E-3</c:v>
                      </c:pt>
                      <c:pt idx="40">
                        <c:v>1.2200505999999925E-3</c:v>
                      </c:pt>
                      <c:pt idx="41">
                        <c:v>1.2212327999999962E-3</c:v>
                      </c:pt>
                      <c:pt idx="42">
                        <c:v>1.2182783999999955E-3</c:v>
                      </c:pt>
                      <c:pt idx="43">
                        <c:v>1.2155139999999948E-3</c:v>
                      </c:pt>
                      <c:pt idx="44">
                        <c:v>1.2113673999999972E-3</c:v>
                      </c:pt>
                      <c:pt idx="45">
                        <c:v>1.2086029999999965E-3</c:v>
                      </c:pt>
                      <c:pt idx="46">
                        <c:v>1.2121373999999972E-3</c:v>
                      </c:pt>
                      <c:pt idx="47">
                        <c:v>1.2170439999999948E-3</c:v>
                      </c:pt>
                      <c:pt idx="48">
                        <c:v>1.2217605999999925E-3</c:v>
                      </c:pt>
                      <c:pt idx="49">
                        <c:v>1.2264771999999969E-3</c:v>
                      </c:pt>
                      <c:pt idx="50">
                        <c:v>1.2297215999999907E-3</c:v>
                      </c:pt>
                      <c:pt idx="51">
                        <c:v>1.2296315999999908E-3</c:v>
                      </c:pt>
                      <c:pt idx="52">
                        <c:v>1.2280493999999938E-3</c:v>
                      </c:pt>
                      <c:pt idx="53">
                        <c:v>1.2278593999999938E-3</c:v>
                      </c:pt>
                      <c:pt idx="54">
                        <c:v>1.226287199999997E-3</c:v>
                      </c:pt>
                      <c:pt idx="55">
                        <c:v>1.225437199999997E-3</c:v>
                      </c:pt>
                      <c:pt idx="56">
                        <c:v>1.2245771999999969E-3</c:v>
                      </c:pt>
                      <c:pt idx="57">
                        <c:v>1.2251893999999939E-3</c:v>
                      </c:pt>
                      <c:pt idx="58">
                        <c:v>1.2241393999999938E-3</c:v>
                      </c:pt>
                      <c:pt idx="59">
                        <c:v>1.2230993999999939E-3</c:v>
                      </c:pt>
                      <c:pt idx="60">
                        <c:v>1.2228093999999939E-3</c:v>
                      </c:pt>
                      <c:pt idx="61">
                        <c:v>1.220947199999997E-3</c:v>
                      </c:pt>
                      <c:pt idx="62">
                        <c:v>1.2189949999999931E-3</c:v>
                      </c:pt>
                      <c:pt idx="63">
                        <c:v>1.2154705999999924E-3</c:v>
                      </c:pt>
                      <c:pt idx="64">
                        <c:v>1.2131283999999955E-3</c:v>
                      </c:pt>
                      <c:pt idx="65">
                        <c:v>1.2103161999999987E-3</c:v>
                      </c:pt>
                      <c:pt idx="66">
                        <c:v>1.2076939999999948E-3</c:v>
                      </c:pt>
                      <c:pt idx="67">
                        <c:v>1.2061739999999948E-3</c:v>
                      </c:pt>
                      <c:pt idx="68">
                        <c:v>1.2063161999999986E-3</c:v>
                      </c:pt>
                      <c:pt idx="69">
                        <c:v>1.2049761999999987E-3</c:v>
                      </c:pt>
                      <c:pt idx="70">
                        <c:v>1.2067905999999925E-3</c:v>
                      </c:pt>
                      <c:pt idx="71">
                        <c:v>1.2063627999999963E-3</c:v>
                      </c:pt>
                      <c:pt idx="72">
                        <c:v>1.2063149999999932E-3</c:v>
                      </c:pt>
                      <c:pt idx="73">
                        <c:v>1.2055449999999932E-3</c:v>
                      </c:pt>
                      <c:pt idx="74">
                        <c:v>1.205977199999997E-3</c:v>
                      </c:pt>
                      <c:pt idx="75">
                        <c:v>1.2064993999999938E-3</c:v>
                      </c:pt>
                      <c:pt idx="76">
                        <c:v>1.2064993999999938E-3</c:v>
                      </c:pt>
                      <c:pt idx="77">
                        <c:v>1.2064993999999938E-3</c:v>
                      </c:pt>
                      <c:pt idx="78">
                        <c:v>1.2086937999999945E-3</c:v>
                      </c:pt>
                      <c:pt idx="79">
                        <c:v>1.2113581999999954E-3</c:v>
                      </c:pt>
                      <c:pt idx="80">
                        <c:v>1.2139325999999961E-3</c:v>
                      </c:pt>
                      <c:pt idx="81">
                        <c:v>1.2137425999999962E-3</c:v>
                      </c:pt>
                      <c:pt idx="82">
                        <c:v>1.2107881999999953E-3</c:v>
                      </c:pt>
                      <c:pt idx="83">
                        <c:v>1.2072115999999908E-3</c:v>
                      </c:pt>
                      <c:pt idx="84">
                        <c:v>1.2030227999999961E-3</c:v>
                      </c:pt>
                      <c:pt idx="85">
                        <c:v>1.2003061999999987E-3</c:v>
                      </c:pt>
                      <c:pt idx="86">
                        <c:v>1.2016461999999986E-3</c:v>
                      </c:pt>
                      <c:pt idx="87">
                        <c:v>1.2072227999999964E-3</c:v>
                      </c:pt>
                      <c:pt idx="88">
                        <c:v>1.2107471999999969E-3</c:v>
                      </c:pt>
                      <c:pt idx="89">
                        <c:v>1.2121293999999938E-3</c:v>
                      </c:pt>
                      <c:pt idx="90">
                        <c:v>1.2140815999999908E-3</c:v>
                      </c:pt>
                      <c:pt idx="91">
                        <c:v>1.2151315999999908E-3</c:v>
                      </c:pt>
                      <c:pt idx="92">
                        <c:v>1.2112227999999962E-3</c:v>
                      </c:pt>
                      <c:pt idx="93">
                        <c:v>1.2114605999999925E-3</c:v>
                      </c:pt>
                      <c:pt idx="94">
                        <c:v>1.2048873999999971E-3</c:v>
                      </c:pt>
                      <c:pt idx="95">
                        <c:v>1.199116399999992E-3</c:v>
                      </c:pt>
                      <c:pt idx="96">
                        <c:v>1.1915931999999967E-3</c:v>
                      </c:pt>
                      <c:pt idx="97">
                        <c:v>1.1861543999999954E-3</c:v>
                      </c:pt>
                      <c:pt idx="98">
                        <c:v>1.1844399999999945E-3</c:v>
                      </c:pt>
                      <c:pt idx="99">
                        <c:v>1.1896365999999922E-3</c:v>
                      </c:pt>
                      <c:pt idx="100">
                        <c:v>1.1947331999999967E-3</c:v>
                      </c:pt>
                      <c:pt idx="101">
                        <c:v>1.2012219999999981E-3</c:v>
                      </c:pt>
                      <c:pt idx="102">
                        <c:v>1.2066985999999958E-3</c:v>
                      </c:pt>
                      <c:pt idx="103">
                        <c:v>1.2106551999999933E-3</c:v>
                      </c:pt>
                      <c:pt idx="104">
                        <c:v>1.2117573999999973E-3</c:v>
                      </c:pt>
                      <c:pt idx="105">
                        <c:v>1.2152817999999911E-3</c:v>
                      </c:pt>
                      <c:pt idx="106">
                        <c:v>1.2174239999999947E-3</c:v>
                      </c:pt>
                      <c:pt idx="107">
                        <c:v>1.2205683999999956E-3</c:v>
                      </c:pt>
                      <c:pt idx="108">
                        <c:v>1.2201461999999986E-3</c:v>
                      </c:pt>
                      <c:pt idx="109">
                        <c:v>1.2213861999999986E-3</c:v>
                      </c:pt>
                      <c:pt idx="110">
                        <c:v>1.2200039999999948E-3</c:v>
                      </c:pt>
                      <c:pt idx="111">
                        <c:v>1.218901799999991E-3</c:v>
                      </c:pt>
                      <c:pt idx="112">
                        <c:v>1.2164273999999973E-3</c:v>
                      </c:pt>
                      <c:pt idx="113">
                        <c:v>1.2141429999999965E-3</c:v>
                      </c:pt>
                      <c:pt idx="114">
                        <c:v>1.2138007999999926E-3</c:v>
                      </c:pt>
                      <c:pt idx="115">
                        <c:v>1.2129463999999918E-3</c:v>
                      </c:pt>
                      <c:pt idx="116">
                        <c:v>1.2118019999999982E-3</c:v>
                      </c:pt>
                      <c:pt idx="117">
                        <c:v>1.2134219999999981E-3</c:v>
                      </c:pt>
                      <c:pt idx="118">
                        <c:v>1.2120875999999904E-3</c:v>
                      </c:pt>
                      <c:pt idx="119">
                        <c:v>1.2102831999999967E-3</c:v>
                      </c:pt>
                      <c:pt idx="120">
                        <c:v>1.2092809999999928E-3</c:v>
                      </c:pt>
                      <c:pt idx="121">
                        <c:v>1.2100409999999929E-3</c:v>
                      </c:pt>
                      <c:pt idx="122">
                        <c:v>1.2108109999999928E-3</c:v>
                      </c:pt>
                      <c:pt idx="123">
                        <c:v>1.2143353999999936E-3</c:v>
                      </c:pt>
                      <c:pt idx="124">
                        <c:v>1.2160975999999904E-3</c:v>
                      </c:pt>
                      <c:pt idx="125">
                        <c:v>1.2190519999999982E-3</c:v>
                      </c:pt>
                      <c:pt idx="126">
                        <c:v>1.220244199999995E-3</c:v>
                      </c:pt>
                      <c:pt idx="127">
                        <c:v>1.2191519999999981E-3</c:v>
                      </c:pt>
                      <c:pt idx="128">
                        <c:v>1.2179597999999944E-3</c:v>
                      </c:pt>
                      <c:pt idx="129">
                        <c:v>1.2168575999999905E-3</c:v>
                      </c:pt>
                      <c:pt idx="130">
                        <c:v>1.2147631999999968E-3</c:v>
                      </c:pt>
                      <c:pt idx="131">
                        <c:v>1.2124787999999961E-3</c:v>
                      </c:pt>
                      <c:pt idx="132">
                        <c:v>1.2110965999999922E-3</c:v>
                      </c:pt>
                      <c:pt idx="133">
                        <c:v>1.2139509999999929E-3</c:v>
                      </c:pt>
                      <c:pt idx="134">
                        <c:v>1.2178175999999906E-3</c:v>
                      </c:pt>
                      <c:pt idx="135">
                        <c:v>1.2201019999999981E-3</c:v>
                      </c:pt>
                      <c:pt idx="136">
                        <c:v>1.2198119999999981E-3</c:v>
                      </c:pt>
                      <c:pt idx="137">
                        <c:v>1.222296399999992E-3</c:v>
                      </c:pt>
                      <c:pt idx="138">
                        <c:v>1.2211041999999951E-3</c:v>
                      </c:pt>
                      <c:pt idx="139">
                        <c:v>1.2202019999999981E-3</c:v>
                      </c:pt>
                      <c:pt idx="140">
                        <c:v>1.2206719999999982E-3</c:v>
                      </c:pt>
                      <c:pt idx="141">
                        <c:v>1.2239163999999919E-3</c:v>
                      </c:pt>
                      <c:pt idx="142">
                        <c:v>1.2212419999999983E-3</c:v>
                      </c:pt>
                      <c:pt idx="143">
                        <c:v>1.2180975999999905E-3</c:v>
                      </c:pt>
                      <c:pt idx="144">
                        <c:v>1.212568799999996E-3</c:v>
                      </c:pt>
                      <c:pt idx="145">
                        <c:v>1.2098043999999952E-3</c:v>
                      </c:pt>
                      <c:pt idx="146">
                        <c:v>1.2068499999999946E-3</c:v>
                      </c:pt>
                      <c:pt idx="147">
                        <c:v>1.2084221999999983E-3</c:v>
                      </c:pt>
                      <c:pt idx="148">
                        <c:v>1.2120987999999959E-3</c:v>
                      </c:pt>
                      <c:pt idx="149">
                        <c:v>1.2166675999999905E-3</c:v>
                      </c:pt>
                      <c:pt idx="150">
                        <c:v>1.2225285999999957E-3</c:v>
                      </c:pt>
                      <c:pt idx="151">
                        <c:v>1.2271073999999972E-3</c:v>
                      </c:pt>
                      <c:pt idx="152">
                        <c:v>1.2316861999999986E-3</c:v>
                      </c:pt>
                      <c:pt idx="153">
                        <c:v>1.2334005999999923E-3</c:v>
                      </c:pt>
                      <c:pt idx="154">
                        <c:v>1.2338227999999962E-3</c:v>
                      </c:pt>
                      <c:pt idx="155">
                        <c:v>1.2288161999999985E-3</c:v>
                      </c:pt>
                      <c:pt idx="156">
                        <c:v>1.2227173999999972E-3</c:v>
                      </c:pt>
                      <c:pt idx="157">
                        <c:v>1.2166185999999957E-3</c:v>
                      </c:pt>
                      <c:pt idx="158">
                        <c:v>1.2098975999999904E-3</c:v>
                      </c:pt>
                      <c:pt idx="159">
                        <c:v>1.2059409999999929E-3</c:v>
                      </c:pt>
                      <c:pt idx="160">
                        <c:v>1.2073231999999968E-3</c:v>
                      </c:pt>
                      <c:pt idx="161">
                        <c:v>1.2084253999999936E-3</c:v>
                      </c:pt>
                      <c:pt idx="162">
                        <c:v>1.2108997999999943E-3</c:v>
                      </c:pt>
                      <c:pt idx="163">
                        <c:v>1.2134741999999951E-3</c:v>
                      </c:pt>
                      <c:pt idx="164">
                        <c:v>1.2145663999999919E-3</c:v>
                      </c:pt>
                      <c:pt idx="165">
                        <c:v>1.212714199999995E-3</c:v>
                      </c:pt>
                      <c:pt idx="166">
                        <c:v>1.2137063999999921E-3</c:v>
                      </c:pt>
                      <c:pt idx="167">
                        <c:v>1.2147085999999958E-3</c:v>
                      </c:pt>
                      <c:pt idx="168">
                        <c:v>1.2183851999999933E-3</c:v>
                      </c:pt>
                      <c:pt idx="169">
                        <c:v>1.2235239999999949E-3</c:v>
                      </c:pt>
                      <c:pt idx="170">
                        <c:v>1.2262883999999957E-3</c:v>
                      </c:pt>
                      <c:pt idx="171">
                        <c:v>1.2249061999999988E-3</c:v>
                      </c:pt>
                      <c:pt idx="172">
                        <c:v>1.2249061999999988E-3</c:v>
                      </c:pt>
                      <c:pt idx="173">
                        <c:v>1.2190973999999972E-3</c:v>
                      </c:pt>
                      <c:pt idx="174">
                        <c:v>1.2158529999999966E-3</c:v>
                      </c:pt>
                      <c:pt idx="175">
                        <c:v>1.2152829999999965E-3</c:v>
                      </c:pt>
                      <c:pt idx="176">
                        <c:v>1.2119485999999959E-3</c:v>
                      </c:pt>
                      <c:pt idx="177">
                        <c:v>1.2083241999999951E-3</c:v>
                      </c:pt>
                      <c:pt idx="178">
                        <c:v>1.2045097999999943E-3</c:v>
                      </c:pt>
                      <c:pt idx="179">
                        <c:v>1.2007953999999936E-3</c:v>
                      </c:pt>
                      <c:pt idx="180">
                        <c:v>1.1998353999999936E-3</c:v>
                      </c:pt>
                      <c:pt idx="181">
                        <c:v>1.2012697999999942E-3</c:v>
                      </c:pt>
                      <c:pt idx="182">
                        <c:v>1.2041763999999918E-3</c:v>
                      </c:pt>
                      <c:pt idx="183">
                        <c:v>1.2075529999999964E-3</c:v>
                      </c:pt>
                      <c:pt idx="184">
                        <c:v>1.2105595999999941E-3</c:v>
                      </c:pt>
                      <c:pt idx="185">
                        <c:v>1.2067451999999933E-3</c:v>
                      </c:pt>
                      <c:pt idx="186">
                        <c:v>1.2064073999999972E-3</c:v>
                      </c:pt>
                      <c:pt idx="187">
                        <c:v>1.2021229999999964E-3</c:v>
                      </c:pt>
                      <c:pt idx="188">
                        <c:v>1.2016951999999934E-3</c:v>
                      </c:pt>
                      <c:pt idx="189">
                        <c:v>1.1971107999999926E-3</c:v>
                      </c:pt>
                      <c:pt idx="190">
                        <c:v>1.1984451999999934E-3</c:v>
                      </c:pt>
                      <c:pt idx="191">
                        <c:v>1.1976851999999933E-3</c:v>
                      </c:pt>
                      <c:pt idx="192">
                        <c:v>1.199689599999994E-3</c:v>
                      </c:pt>
                      <c:pt idx="193">
                        <c:v>1.1995895999999942E-3</c:v>
                      </c:pt>
                      <c:pt idx="194">
                        <c:v>1.2041161999999986E-3</c:v>
                      </c:pt>
                      <c:pt idx="195">
                        <c:v>1.2054983999999955E-3</c:v>
                      </c:pt>
                      <c:pt idx="196">
                        <c:v>1.2089327999999962E-3</c:v>
                      </c:pt>
                      <c:pt idx="197">
                        <c:v>1.2109849999999932E-3</c:v>
                      </c:pt>
                      <c:pt idx="198">
                        <c:v>1.2116549999999931E-3</c:v>
                      </c:pt>
                      <c:pt idx="199">
                        <c:v>1.2119349999999932E-3</c:v>
                      </c:pt>
                      <c:pt idx="200">
                        <c:v>1.2103205999999924E-3</c:v>
                      </c:pt>
                      <c:pt idx="201">
                        <c:v>1.2113705999999924E-3</c:v>
                      </c:pt>
                      <c:pt idx="202">
                        <c:v>1.2138027999999963E-3</c:v>
                      </c:pt>
                      <c:pt idx="203">
                        <c:v>1.2158449999999932E-3</c:v>
                      </c:pt>
                      <c:pt idx="204">
                        <c:v>1.2224237999999947E-3</c:v>
                      </c:pt>
                      <c:pt idx="205">
                        <c:v>1.2267603999999922E-3</c:v>
                      </c:pt>
                      <c:pt idx="206">
                        <c:v>1.2281425999999961E-3</c:v>
                      </c:pt>
                      <c:pt idx="207">
                        <c:v>1.2240959999999983E-3</c:v>
                      </c:pt>
                      <c:pt idx="208">
                        <c:v>1.219237199999997E-3</c:v>
                      </c:pt>
                      <c:pt idx="209">
                        <c:v>1.2120839999999948E-3</c:v>
                      </c:pt>
                      <c:pt idx="210">
                        <c:v>1.2063229999999966E-3</c:v>
                      </c:pt>
                      <c:pt idx="211">
                        <c:v>1.202124199999995E-3</c:v>
                      </c:pt>
                      <c:pt idx="212">
                        <c:v>1.2017919999999982E-3</c:v>
                      </c:pt>
                      <c:pt idx="213">
                        <c:v>1.2024619999999981E-3</c:v>
                      </c:pt>
                      <c:pt idx="214">
                        <c:v>1.204034199999995E-3</c:v>
                      </c:pt>
                      <c:pt idx="215">
                        <c:v>1.2069885999999959E-3</c:v>
                      </c:pt>
                      <c:pt idx="216">
                        <c:v>1.2083707999999927E-3</c:v>
                      </c:pt>
                      <c:pt idx="217">
                        <c:v>1.2108929999999965E-3</c:v>
                      </c:pt>
                      <c:pt idx="218">
                        <c:v>1.2118529999999965E-3</c:v>
                      </c:pt>
                      <c:pt idx="219">
                        <c:v>1.2128029999999965E-3</c:v>
                      </c:pt>
                      <c:pt idx="220">
                        <c:v>1.2109885999999957E-3</c:v>
                      </c:pt>
                      <c:pt idx="221">
                        <c:v>1.2132307999999927E-3</c:v>
                      </c:pt>
                      <c:pt idx="222">
                        <c:v>1.2155251999999934E-3</c:v>
                      </c:pt>
                      <c:pt idx="223">
                        <c:v>1.2178095999999942E-3</c:v>
                      </c:pt>
                      <c:pt idx="224">
                        <c:v>1.2214761999999988E-3</c:v>
                      </c:pt>
                      <c:pt idx="225">
                        <c:v>1.2237605999999924E-3</c:v>
                      </c:pt>
                      <c:pt idx="226">
                        <c:v>1.2247627999999963E-3</c:v>
                      </c:pt>
                      <c:pt idx="227">
                        <c:v>1.2245727999999963E-3</c:v>
                      </c:pt>
                      <c:pt idx="228">
                        <c:v>1.2198561999999986E-3</c:v>
                      </c:pt>
                      <c:pt idx="229">
                        <c:v>1.2165217999999911E-3</c:v>
                      </c:pt>
                      <c:pt idx="230">
                        <c:v>1.2118951999999933E-3</c:v>
                      </c:pt>
                      <c:pt idx="231">
                        <c:v>1.2127973999999972E-3</c:v>
                      </c:pt>
                      <c:pt idx="232">
                        <c:v>1.2138995999999942E-3</c:v>
                      </c:pt>
                      <c:pt idx="233">
                        <c:v>1.2195183999999955E-3</c:v>
                      </c:pt>
                      <c:pt idx="234">
                        <c:v>1.2226727999999963E-3</c:v>
                      </c:pt>
                      <c:pt idx="235">
                        <c:v>1.2268193999999939E-3</c:v>
                      </c:pt>
                      <c:pt idx="236">
                        <c:v>1.2252371999999969E-3</c:v>
                      </c:pt>
                      <c:pt idx="237">
                        <c:v>1.2220927999999963E-3</c:v>
                      </c:pt>
                      <c:pt idx="238">
                        <c:v>1.2196605999999924E-3</c:v>
                      </c:pt>
                      <c:pt idx="239">
                        <c:v>1.2169483999999956E-3</c:v>
                      </c:pt>
                      <c:pt idx="240">
                        <c:v>1.2131339999999948E-3</c:v>
                      </c:pt>
                      <c:pt idx="241">
                        <c:v>1.209509599999994E-3</c:v>
                      </c:pt>
                      <c:pt idx="242">
                        <c:v>1.2061751999999934E-3</c:v>
                      </c:pt>
                      <c:pt idx="243">
                        <c:v>1.2022185999999958E-3</c:v>
                      </c:pt>
                      <c:pt idx="244">
                        <c:v>1.1997441999999951E-3</c:v>
                      </c:pt>
                      <c:pt idx="245">
                        <c:v>1.198641999999998E-3</c:v>
                      </c:pt>
                      <c:pt idx="246">
                        <c:v>1.2002141999999951E-3</c:v>
                      </c:pt>
                      <c:pt idx="247">
                        <c:v>1.2016963999999918E-3</c:v>
                      </c:pt>
                      <c:pt idx="248">
                        <c:v>1.2056007999999927E-3</c:v>
                      </c:pt>
                      <c:pt idx="249">
                        <c:v>1.2095151999999933E-3</c:v>
                      </c:pt>
                      <c:pt idx="250">
                        <c:v>1.213419599999994E-3</c:v>
                      </c:pt>
                      <c:pt idx="251">
                        <c:v>1.2160417999999909E-3</c:v>
                      </c:pt>
                      <c:pt idx="252">
                        <c:v>1.2185739999999948E-3</c:v>
                      </c:pt>
                      <c:pt idx="253">
                        <c:v>1.2185739999999948E-3</c:v>
                      </c:pt>
                      <c:pt idx="254">
                        <c:v>1.2184739999999948E-3</c:v>
                      </c:pt>
                      <c:pt idx="255">
                        <c:v>1.2183739999999947E-3</c:v>
                      </c:pt>
                      <c:pt idx="256">
                        <c:v>1.2184739999999948E-3</c:v>
                      </c:pt>
                      <c:pt idx="257">
                        <c:v>1.2145173999999971E-3</c:v>
                      </c:pt>
                      <c:pt idx="258">
                        <c:v>1.2105607999999927E-3</c:v>
                      </c:pt>
                      <c:pt idx="259">
                        <c:v>1.2107507999999927E-3</c:v>
                      </c:pt>
                      <c:pt idx="260">
                        <c:v>1.2137051999999934E-3</c:v>
                      </c:pt>
                      <c:pt idx="261">
                        <c:v>1.2153773999999972E-3</c:v>
                      </c:pt>
                      <c:pt idx="262">
                        <c:v>1.2198139999999949E-3</c:v>
                      </c:pt>
                      <c:pt idx="263">
                        <c:v>1.2229583999999955E-3</c:v>
                      </c:pt>
                      <c:pt idx="264">
                        <c:v>1.2237183999999955E-3</c:v>
                      </c:pt>
                      <c:pt idx="265">
                        <c:v>1.2220939999999948E-3</c:v>
                      </c:pt>
                      <c:pt idx="266">
                        <c:v>1.2211917999999911E-3</c:v>
                      </c:pt>
                      <c:pt idx="267">
                        <c:v>1.222051799999991E-3</c:v>
                      </c:pt>
                      <c:pt idx="268">
                        <c:v>1.2200473999999972E-3</c:v>
                      </c:pt>
                      <c:pt idx="269">
                        <c:v>1.2179529999999964E-3</c:v>
                      </c:pt>
                      <c:pt idx="270">
                        <c:v>1.2154785999999957E-3</c:v>
                      </c:pt>
                      <c:pt idx="271">
                        <c:v>1.213374199999995E-3</c:v>
                      </c:pt>
                      <c:pt idx="272">
                        <c:v>1.2115697999999942E-3</c:v>
                      </c:pt>
                      <c:pt idx="273">
                        <c:v>1.2088531999999968E-3</c:v>
                      </c:pt>
                      <c:pt idx="274">
                        <c:v>1.207228799999996E-3</c:v>
                      </c:pt>
                      <c:pt idx="275">
                        <c:v>1.2028499999999945E-3</c:v>
                      </c:pt>
                      <c:pt idx="276">
                        <c:v>1.2008933999999969E-3</c:v>
                      </c:pt>
                      <c:pt idx="277">
                        <c:v>1.1968945999999954E-3</c:v>
                      </c:pt>
                      <c:pt idx="278">
                        <c:v>1.1967523999999985E-3</c:v>
                      </c:pt>
                      <c:pt idx="279">
                        <c:v>1.1979923999999986E-3</c:v>
                      </c:pt>
                      <c:pt idx="280">
                        <c:v>1.2010845999999955E-3</c:v>
                      </c:pt>
                      <c:pt idx="281">
                        <c:v>1.2060011999999931E-3</c:v>
                      </c:pt>
                      <c:pt idx="282">
                        <c:v>1.2083333999999969E-3</c:v>
                      </c:pt>
                      <c:pt idx="283">
                        <c:v>1.2133877999999907E-3</c:v>
                      </c:pt>
                      <c:pt idx="284">
                        <c:v>1.2186321999999984E-3</c:v>
                      </c:pt>
                      <c:pt idx="285">
                        <c:v>1.2206321999999985E-3</c:v>
                      </c:pt>
                      <c:pt idx="286">
                        <c:v>1.2213499999999945E-3</c:v>
                      </c:pt>
                      <c:pt idx="287">
                        <c:v>1.2190133999999968E-3</c:v>
                      </c:pt>
                      <c:pt idx="288">
                        <c:v>1.2151567999999923E-3</c:v>
                      </c:pt>
                      <c:pt idx="289">
                        <c:v>1.2125823999999986E-3</c:v>
                      </c:pt>
                      <c:pt idx="290">
                        <c:v>1.208625799999994E-3</c:v>
                      </c:pt>
                      <c:pt idx="291">
                        <c:v>1.2077135999999972E-3</c:v>
                      </c:pt>
                      <c:pt idx="292">
                        <c:v>1.2088635999999971E-3</c:v>
                      </c:pt>
                      <c:pt idx="293">
                        <c:v>1.2094335999999972E-3</c:v>
                      </c:pt>
                      <c:pt idx="294">
                        <c:v>1.2089113999999932E-3</c:v>
                      </c:pt>
                      <c:pt idx="295">
                        <c:v>1.2097713999999933E-3</c:v>
                      </c:pt>
                      <c:pt idx="296">
                        <c:v>1.2101513999999932E-3</c:v>
                      </c:pt>
                      <c:pt idx="297">
                        <c:v>1.2083891999999964E-3</c:v>
                      </c:pt>
                      <c:pt idx="298">
                        <c:v>1.2113435999999971E-3</c:v>
                      </c:pt>
                      <c:pt idx="299">
                        <c:v>1.2153001999999948E-3</c:v>
                      </c:pt>
                      <c:pt idx="300">
                        <c:v>1.2206389999999962E-3</c:v>
                      </c:pt>
                      <c:pt idx="301">
                        <c:v>1.2245955999999939E-3</c:v>
                      </c:pt>
                      <c:pt idx="302">
                        <c:v>1.2287421999999984E-3</c:v>
                      </c:pt>
                      <c:pt idx="303">
                        <c:v>1.2287421999999984E-3</c:v>
                      </c:pt>
                      <c:pt idx="304">
                        <c:v>1.2230233999999968E-3</c:v>
                      </c:pt>
                      <c:pt idx="305">
                        <c:v>1.2156323999999985E-3</c:v>
                      </c:pt>
                      <c:pt idx="306">
                        <c:v>1.2096235999999971E-3</c:v>
                      </c:pt>
                      <c:pt idx="307">
                        <c:v>1.2077613999999933E-3</c:v>
                      </c:pt>
                      <c:pt idx="308">
                        <c:v>1.2045269999999926E-3</c:v>
                      </c:pt>
                      <c:pt idx="309">
                        <c:v>1.2056191999999964E-3</c:v>
                      </c:pt>
                      <c:pt idx="310">
                        <c:v>1.2111479999999909E-3</c:v>
                      </c:pt>
                      <c:pt idx="311">
                        <c:v>1.2125301999999947E-3</c:v>
                      </c:pt>
                      <c:pt idx="312">
                        <c:v>1.209765799999994E-3</c:v>
                      </c:pt>
                      <c:pt idx="313">
                        <c:v>1.2085735999999973E-3</c:v>
                      </c:pt>
                      <c:pt idx="314">
                        <c:v>1.2088635999999971E-3</c:v>
                      </c:pt>
                      <c:pt idx="315">
                        <c:v>1.2049969999999926E-3</c:v>
                      </c:pt>
                      <c:pt idx="316">
                        <c:v>1.2053869999999927E-3</c:v>
                      </c:pt>
                      <c:pt idx="317">
                        <c:v>1.2077191999999965E-3</c:v>
                      </c:pt>
                      <c:pt idx="318">
                        <c:v>1.2098613999999932E-3</c:v>
                      </c:pt>
                      <c:pt idx="319">
                        <c:v>1.2093391999999964E-3</c:v>
                      </c:pt>
                      <c:pt idx="320">
                        <c:v>1.2104891999999965E-3</c:v>
                      </c:pt>
                      <c:pt idx="321">
                        <c:v>1.2098669999999925E-3</c:v>
                      </c:pt>
                      <c:pt idx="322">
                        <c:v>1.2086747999999958E-3</c:v>
                      </c:pt>
                      <c:pt idx="323">
                        <c:v>1.207582599999992E-3</c:v>
                      </c:pt>
                      <c:pt idx="324">
                        <c:v>1.2049081999999981E-3</c:v>
                      </c:pt>
                      <c:pt idx="325">
                        <c:v>1.2005715999999936E-3</c:v>
                      </c:pt>
                      <c:pt idx="326">
                        <c:v>1.1969049999999959E-3</c:v>
                      </c:pt>
                      <c:pt idx="327">
                        <c:v>1.1949005999999953E-3</c:v>
                      </c:pt>
                      <c:pt idx="328">
                        <c:v>1.1961405999999953E-3</c:v>
                      </c:pt>
                      <c:pt idx="329">
                        <c:v>1.200144999999996E-3</c:v>
                      </c:pt>
                      <c:pt idx="330">
                        <c:v>1.2070037999999904E-3</c:v>
                      </c:pt>
                      <c:pt idx="331">
                        <c:v>1.2120103999999951E-3</c:v>
                      </c:pt>
                      <c:pt idx="332">
                        <c:v>1.2167269999999925E-3</c:v>
                      </c:pt>
                      <c:pt idx="333">
                        <c:v>1.2154447999999957E-3</c:v>
                      </c:pt>
                      <c:pt idx="334">
                        <c:v>1.212780399999995E-3</c:v>
                      </c:pt>
                      <c:pt idx="335">
                        <c:v>1.2102959999999944E-3</c:v>
                      </c:pt>
                      <c:pt idx="336">
                        <c:v>1.2083915999999935E-3</c:v>
                      </c:pt>
                      <c:pt idx="337">
                        <c:v>1.2079593999999967E-3</c:v>
                      </c:pt>
                      <c:pt idx="338">
                        <c:v>1.2088193999999965E-3</c:v>
                      </c:pt>
                      <c:pt idx="339">
                        <c:v>1.2111093999999966E-3</c:v>
                      </c:pt>
                      <c:pt idx="340">
                        <c:v>1.2117271999999928E-3</c:v>
                      </c:pt>
                      <c:pt idx="341">
                        <c:v>1.2119649999999958E-3</c:v>
                      </c:pt>
                      <c:pt idx="342">
                        <c:v>1.2114905999999952E-3</c:v>
                      </c:pt>
                      <c:pt idx="343">
                        <c:v>1.2124983999999982E-3</c:v>
                      </c:pt>
                      <c:pt idx="344">
                        <c:v>1.2120661999999944E-3</c:v>
                      </c:pt>
                      <c:pt idx="345">
                        <c:v>1.2130261999999945E-3</c:v>
                      </c:pt>
                      <c:pt idx="346">
                        <c:v>1.2165505999999953E-3</c:v>
                      </c:pt>
                      <c:pt idx="347">
                        <c:v>1.2180227999999921E-3</c:v>
                      </c:pt>
                      <c:pt idx="348">
                        <c:v>1.2211771999999929E-3</c:v>
                      </c:pt>
                      <c:pt idx="349">
                        <c:v>1.2243215999999935E-3</c:v>
                      </c:pt>
                      <c:pt idx="350">
                        <c:v>1.2270337999999905E-3</c:v>
                      </c:pt>
                      <c:pt idx="351">
                        <c:v>1.2300359999999943E-3</c:v>
                      </c:pt>
                      <c:pt idx="352">
                        <c:v>1.2317559999999942E-3</c:v>
                      </c:pt>
                      <c:pt idx="353">
                        <c:v>1.2347581999999982E-3</c:v>
                      </c:pt>
                      <c:pt idx="354">
                        <c:v>1.237760399999995E-3</c:v>
                      </c:pt>
                      <c:pt idx="355">
                        <c:v>1.2387203999999949E-3</c:v>
                      </c:pt>
                      <c:pt idx="356">
                        <c:v>1.2405725999999919E-3</c:v>
                      </c:pt>
                      <c:pt idx="357">
                        <c:v>1.2393803999999949E-3</c:v>
                      </c:pt>
                      <c:pt idx="358">
                        <c:v>1.2379081999999981E-3</c:v>
                      </c:pt>
                      <c:pt idx="359">
                        <c:v>1.2346637999999905E-3</c:v>
                      </c:pt>
                      <c:pt idx="360">
                        <c:v>1.2256105999999952E-3</c:v>
                      </c:pt>
                      <c:pt idx="361">
                        <c:v>1.2173173999999931E-3</c:v>
                      </c:pt>
                      <c:pt idx="362">
                        <c:v>1.2156929999999923E-3</c:v>
                      </c:pt>
                      <c:pt idx="363">
                        <c:v>1.2130285999999986E-3</c:v>
                      </c:pt>
                      <c:pt idx="364">
                        <c:v>1.2093519999999941E-3</c:v>
                      </c:pt>
                      <c:pt idx="365">
                        <c:v>1.2112141999999909E-3</c:v>
                      </c:pt>
                      <c:pt idx="366">
                        <c:v>1.2126963999999946E-3</c:v>
                      </c:pt>
                      <c:pt idx="367">
                        <c:v>1.207589799999997E-3</c:v>
                      </c:pt>
                      <c:pt idx="368">
                        <c:v>1.2035431999999925E-3</c:v>
                      </c:pt>
                      <c:pt idx="369">
                        <c:v>1.2024409999999957E-3</c:v>
                      </c:pt>
                      <c:pt idx="370">
                        <c:v>1.2054953999999962E-3</c:v>
                      </c:pt>
                      <c:pt idx="371">
                        <c:v>1.209831999999994E-3</c:v>
                      </c:pt>
                      <c:pt idx="372">
                        <c:v>1.2142685999999986E-3</c:v>
                      </c:pt>
                      <c:pt idx="373">
                        <c:v>1.2189851999999961E-3</c:v>
                      </c:pt>
                      <c:pt idx="374">
                        <c:v>1.2210373999999931E-3</c:v>
                      </c:pt>
                      <c:pt idx="375">
                        <c:v>1.2190329999999922E-3</c:v>
                      </c:pt>
                      <c:pt idx="376">
                        <c:v>1.2227473999999929E-3</c:v>
                      </c:pt>
                      <c:pt idx="377">
                        <c:v>1.2180785999999985E-3</c:v>
                      </c:pt>
                      <c:pt idx="378">
                        <c:v>1.2159841999999908E-3</c:v>
                      </c:pt>
                      <c:pt idx="379">
                        <c:v>1.2207007999999954E-3</c:v>
                      </c:pt>
                      <c:pt idx="380">
                        <c:v>1.2267095999999968E-3</c:v>
                      </c:pt>
                      <c:pt idx="381">
                        <c:v>1.2269995999999968E-3</c:v>
                      </c:pt>
                      <c:pt idx="382">
                        <c:v>1.2355727999999921E-3</c:v>
                      </c:pt>
                      <c:pt idx="383">
                        <c:v>1.2399093999999966E-3</c:v>
                      </c:pt>
                      <c:pt idx="384">
                        <c:v>1.2415815999999935E-3</c:v>
                      </c:pt>
                      <c:pt idx="385">
                        <c:v>1.2393871999999929E-3</c:v>
                      </c:pt>
                      <c:pt idx="386">
                        <c:v>1.2358105999999952E-3</c:v>
                      </c:pt>
                      <c:pt idx="387">
                        <c:v>1.2322339999999907E-3</c:v>
                      </c:pt>
                      <c:pt idx="388">
                        <c:v>1.2286673999999931E-3</c:v>
                      </c:pt>
                      <c:pt idx="389">
                        <c:v>1.2248007999999953E-3</c:v>
                      </c:pt>
                      <c:pt idx="390">
                        <c:v>1.2221363999999947E-3</c:v>
                      </c:pt>
                      <c:pt idx="391">
                        <c:v>1.2222263999999948E-3</c:v>
                      </c:pt>
                      <c:pt idx="392">
                        <c:v>1.2224163999999948E-3</c:v>
                      </c:pt>
                      <c:pt idx="393">
                        <c:v>1.2266629999999924E-3</c:v>
                      </c:pt>
                      <c:pt idx="394">
                        <c:v>1.229527399999993E-3</c:v>
                      </c:pt>
                      <c:pt idx="395">
                        <c:v>1.2319539999999906E-3</c:v>
                      </c:pt>
                      <c:pt idx="396">
                        <c:v>1.2350927999999922E-3</c:v>
                      </c:pt>
                      <c:pt idx="397">
                        <c:v>1.2381415999999936E-3</c:v>
                      </c:pt>
                      <c:pt idx="398">
                        <c:v>1.2357615999999934E-3</c:v>
                      </c:pt>
                      <c:pt idx="399">
                        <c:v>1.2343737999999905E-3</c:v>
                      </c:pt>
                      <c:pt idx="400">
                        <c:v>1.2334237999999905E-3</c:v>
                      </c:pt>
                      <c:pt idx="401">
                        <c:v>1.2316615999999935E-3</c:v>
                      </c:pt>
                      <c:pt idx="402">
                        <c:v>1.2297993999999966E-3</c:v>
                      </c:pt>
                      <c:pt idx="403">
                        <c:v>1.2286593999999967E-3</c:v>
                      </c:pt>
                      <c:pt idx="404">
                        <c:v>1.2277993999999966E-3</c:v>
                      </c:pt>
                      <c:pt idx="405">
                        <c:v>1.2254671999999927E-3</c:v>
                      </c:pt>
                      <c:pt idx="406">
                        <c:v>1.2274615999999935E-3</c:v>
                      </c:pt>
                      <c:pt idx="407">
                        <c:v>1.2277515999999935E-3</c:v>
                      </c:pt>
                      <c:pt idx="408">
                        <c:v>1.2287015999999935E-3</c:v>
                      </c:pt>
                      <c:pt idx="409">
                        <c:v>1.2286593999999967E-3</c:v>
                      </c:pt>
                      <c:pt idx="410">
                        <c:v>1.2313715999999935E-3</c:v>
                      </c:pt>
                      <c:pt idx="411">
                        <c:v>1.2298471999999928E-3</c:v>
                      </c:pt>
                      <c:pt idx="412">
                        <c:v>1.2300371999999929E-3</c:v>
                      </c:pt>
                      <c:pt idx="413">
                        <c:v>1.230617199999993E-3</c:v>
                      </c:pt>
                      <c:pt idx="414">
                        <c:v>1.2298049999999959E-3</c:v>
                      </c:pt>
                      <c:pt idx="415">
                        <c:v>1.2276105999999951E-3</c:v>
                      </c:pt>
                      <c:pt idx="416">
                        <c:v>1.2259961999999945E-3</c:v>
                      </c:pt>
                      <c:pt idx="417">
                        <c:v>1.222557399999993E-3</c:v>
                      </c:pt>
                      <c:pt idx="418">
                        <c:v>1.2187485999999984E-3</c:v>
                      </c:pt>
                      <c:pt idx="419">
                        <c:v>1.2215607999999955E-3</c:v>
                      </c:pt>
                      <c:pt idx="420">
                        <c:v>1.2229007999999954E-3</c:v>
                      </c:pt>
                      <c:pt idx="421">
                        <c:v>1.2250429999999923E-3</c:v>
                      </c:pt>
                      <c:pt idx="422">
                        <c:v>1.2304717999999937E-3</c:v>
                      </c:pt>
                      <c:pt idx="423">
                        <c:v>1.2336161999999945E-3</c:v>
                      </c:pt>
                      <c:pt idx="424">
                        <c:v>1.2314317999999938E-3</c:v>
                      </c:pt>
                      <c:pt idx="425">
                        <c:v>1.2296173999999931E-3</c:v>
                      </c:pt>
                      <c:pt idx="426">
                        <c:v>1.2250385999999986E-3</c:v>
                      </c:pt>
                      <c:pt idx="427">
                        <c:v>1.2176053999999963E-3</c:v>
                      </c:pt>
                      <c:pt idx="428">
                        <c:v>1.2145087999999987E-3</c:v>
                      </c:pt>
                      <c:pt idx="429">
                        <c:v>1.2167509999999955E-3</c:v>
                      </c:pt>
                      <c:pt idx="430">
                        <c:v>1.2152687999999988E-3</c:v>
                      </c:pt>
                      <c:pt idx="431">
                        <c:v>1.2207553999999963E-3</c:v>
                      </c:pt>
                      <c:pt idx="432">
                        <c:v>1.2249497999999972E-3</c:v>
                      </c:pt>
                      <c:pt idx="433">
                        <c:v>1.2284741999999908E-3</c:v>
                      </c:pt>
                      <c:pt idx="434">
                        <c:v>1.2285741999999908E-3</c:v>
                      </c:pt>
                      <c:pt idx="435">
                        <c:v>1.2326685999999986E-3</c:v>
                      </c:pt>
                      <c:pt idx="436">
                        <c:v>1.2353429999999923E-3</c:v>
                      </c:pt>
                      <c:pt idx="437">
                        <c:v>1.236625199999996E-3</c:v>
                      </c:pt>
                      <c:pt idx="438">
                        <c:v>1.237917399999993E-3</c:v>
                      </c:pt>
                      <c:pt idx="439">
                        <c:v>1.2405395999999969E-3</c:v>
                      </c:pt>
                      <c:pt idx="440">
                        <c:v>1.2370529999999923E-3</c:v>
                      </c:pt>
                      <c:pt idx="441">
                        <c:v>1.2308119999999939E-3</c:v>
                      </c:pt>
                      <c:pt idx="442">
                        <c:v>1.2259531999999926E-3</c:v>
                      </c:pt>
                      <c:pt idx="443">
                        <c:v>1.2211843999999981E-3</c:v>
                      </c:pt>
                      <c:pt idx="444">
                        <c:v>1.2157555999999965E-3</c:v>
                      </c:pt>
                      <c:pt idx="445">
                        <c:v>1.2166155999999966E-3</c:v>
                      </c:pt>
                      <c:pt idx="446">
                        <c:v>1.2208521999999941E-3</c:v>
                      </c:pt>
                      <c:pt idx="447">
                        <c:v>1.2264809999999956E-3</c:v>
                      </c:pt>
                      <c:pt idx="448">
                        <c:v>1.2310975999999933E-3</c:v>
                      </c:pt>
                      <c:pt idx="449">
                        <c:v>1.2371063999999947E-3</c:v>
                      </c:pt>
                      <c:pt idx="450">
                        <c:v>1.2405829999999924E-3</c:v>
                      </c:pt>
                      <c:pt idx="451">
                        <c:v>1.2396807999999955E-3</c:v>
                      </c:pt>
                      <c:pt idx="452">
                        <c:v>1.2377763999999948E-3</c:v>
                      </c:pt>
                      <c:pt idx="453">
                        <c:v>1.2367741999999909E-3</c:v>
                      </c:pt>
                      <c:pt idx="454">
                        <c:v>1.234389799999997E-3</c:v>
                      </c:pt>
                      <c:pt idx="455">
                        <c:v>1.2328653999999963E-3</c:v>
                      </c:pt>
                      <c:pt idx="456">
                        <c:v>1.2346275999999931E-3</c:v>
                      </c:pt>
                      <c:pt idx="457">
                        <c:v>1.2353975999999933E-3</c:v>
                      </c:pt>
                      <c:pt idx="458">
                        <c:v>1.2333931999999924E-3</c:v>
                      </c:pt>
                      <c:pt idx="459">
                        <c:v>1.2342053999999964E-3</c:v>
                      </c:pt>
                      <c:pt idx="460">
                        <c:v>1.2342475999999932E-3</c:v>
                      </c:pt>
                      <c:pt idx="461">
                        <c:v>1.2305331999999925E-3</c:v>
                      </c:pt>
                      <c:pt idx="462">
                        <c:v>1.2258587999999988E-3</c:v>
                      </c:pt>
                      <c:pt idx="463">
                        <c:v>1.2196121999999941E-3</c:v>
                      </c:pt>
                      <c:pt idx="464">
                        <c:v>1.2169899999999903E-3</c:v>
                      </c:pt>
                      <c:pt idx="465">
                        <c:v>1.2157499999999903E-3</c:v>
                      </c:pt>
                      <c:pt idx="466">
                        <c:v>1.217374399999998E-3</c:v>
                      </c:pt>
                      <c:pt idx="467">
                        <c:v>1.2217531999999926E-3</c:v>
                      </c:pt>
                      <c:pt idx="468">
                        <c:v>1.2254719999999939E-3</c:v>
                      </c:pt>
                      <c:pt idx="469">
                        <c:v>1.2269063999999948E-3</c:v>
                      </c:pt>
                      <c:pt idx="470">
                        <c:v>1.2283307999999954E-3</c:v>
                      </c:pt>
                      <c:pt idx="471">
                        <c:v>1.2256185999999984E-3</c:v>
                      </c:pt>
                      <c:pt idx="472">
                        <c:v>1.2257607999999955E-3</c:v>
                      </c:pt>
                      <c:pt idx="473">
                        <c:v>1.2267629999999923E-3</c:v>
                      </c:pt>
                      <c:pt idx="474">
                        <c:v>1.2304295999999968E-3</c:v>
                      </c:pt>
                      <c:pt idx="475">
                        <c:v>1.2336161999999945E-3</c:v>
                      </c:pt>
                      <c:pt idx="476">
                        <c:v>1.2346705999999952E-3</c:v>
                      </c:pt>
                      <c:pt idx="477">
                        <c:v>1.2330505999999953E-3</c:v>
                      </c:pt>
                      <c:pt idx="478">
                        <c:v>1.223137399999993E-3</c:v>
                      </c:pt>
                      <c:pt idx="479">
                        <c:v>1.2127441999999909E-3</c:v>
                      </c:pt>
                      <c:pt idx="480">
                        <c:v>1.2043031999999926E-3</c:v>
                      </c:pt>
                      <c:pt idx="481">
                        <c:v>1.1993965999999949E-3</c:v>
                      </c:pt>
                      <c:pt idx="482">
                        <c:v>1.197254399999998E-3</c:v>
                      </c:pt>
                      <c:pt idx="483">
                        <c:v>1.2006309999999956E-3</c:v>
                      </c:pt>
                      <c:pt idx="484">
                        <c:v>1.2059697999999971E-3</c:v>
                      </c:pt>
                      <c:pt idx="485">
                        <c:v>1.2101163999999947E-3</c:v>
                      </c:pt>
                      <c:pt idx="486">
                        <c:v>1.2114985999999986E-3</c:v>
                      </c:pt>
                      <c:pt idx="487">
                        <c:v>1.2070719999999939E-3</c:v>
                      </c:pt>
                      <c:pt idx="488">
                        <c:v>1.205689799999997E-3</c:v>
                      </c:pt>
                      <c:pt idx="489">
                        <c:v>1.205399799999997E-3</c:v>
                      </c:pt>
                      <c:pt idx="490">
                        <c:v>1.205109799999997E-3</c:v>
                      </c:pt>
                      <c:pt idx="491">
                        <c:v>1.206111999999994E-3</c:v>
                      </c:pt>
                      <c:pt idx="492">
                        <c:v>1.2114507999999955E-3</c:v>
                      </c:pt>
                      <c:pt idx="493">
                        <c:v>1.214927399999993E-3</c:v>
                      </c:pt>
                      <c:pt idx="494">
                        <c:v>1.2173117999999938E-3</c:v>
                      </c:pt>
                      <c:pt idx="495">
                        <c:v>1.2198861999999945E-3</c:v>
                      </c:pt>
                      <c:pt idx="496">
                        <c:v>1.2225605999999951E-3</c:v>
                      </c:pt>
                      <c:pt idx="497">
                        <c:v>1.2227505999999953E-3</c:v>
                      </c:pt>
                      <c:pt idx="498">
                        <c:v>1.2217483999999983E-3</c:v>
                      </c:pt>
                      <c:pt idx="499">
                        <c:v>1.2208461999999945E-3</c:v>
                      </c:pt>
                      <c:pt idx="500">
                        <c:v>1.2212261999999946E-3</c:v>
                      </c:pt>
                      <c:pt idx="501">
                        <c:v>1.2201239999999906E-3</c:v>
                      </c:pt>
                      <c:pt idx="502">
                        <c:v>1.2197439999999907E-3</c:v>
                      </c:pt>
                      <c:pt idx="503">
                        <c:v>1.2223183999999984E-3</c:v>
                      </c:pt>
                      <c:pt idx="504">
                        <c:v>1.2206461999999946E-3</c:v>
                      </c:pt>
                      <c:pt idx="505">
                        <c:v>1.2195061999999944E-3</c:v>
                      </c:pt>
                      <c:pt idx="506">
                        <c:v>1.2178339999999906E-3</c:v>
                      </c:pt>
                      <c:pt idx="507">
                        <c:v>1.2166417999999938E-3</c:v>
                      </c:pt>
                      <c:pt idx="508">
                        <c:v>1.214599599999997E-3</c:v>
                      </c:pt>
                      <c:pt idx="509">
                        <c:v>1.2138295999999968E-3</c:v>
                      </c:pt>
                      <c:pt idx="510">
                        <c:v>1.2134495999999969E-3</c:v>
                      </c:pt>
                      <c:pt idx="511">
                        <c:v>1.2133117999999937E-3</c:v>
                      </c:pt>
                      <c:pt idx="512">
                        <c:v>1.2090173999999929E-3</c:v>
                      </c:pt>
                      <c:pt idx="513">
                        <c:v>1.2053029999999922E-3</c:v>
                      </c:pt>
                      <c:pt idx="514">
                        <c:v>1.2001963999999947E-3</c:v>
                      </c:pt>
                      <c:pt idx="515">
                        <c:v>1.1969619999999939E-3</c:v>
                      </c:pt>
                      <c:pt idx="516">
                        <c:v>1.1959597999999971E-3</c:v>
                      </c:pt>
                      <c:pt idx="517">
                        <c:v>1.197721999999994E-3</c:v>
                      </c:pt>
                      <c:pt idx="518">
                        <c:v>1.2023485999999985E-3</c:v>
                      </c:pt>
                      <c:pt idx="519">
                        <c:v>1.2056829999999923E-3</c:v>
                      </c:pt>
                      <c:pt idx="520">
                        <c:v>1.207877399999993E-3</c:v>
                      </c:pt>
                      <c:pt idx="521">
                        <c:v>1.2068273999999929E-3</c:v>
                      </c:pt>
                      <c:pt idx="522">
                        <c:v>1.2057773999999931E-3</c:v>
                      </c:pt>
                      <c:pt idx="523">
                        <c:v>1.2060095999999968E-3</c:v>
                      </c:pt>
                      <c:pt idx="524">
                        <c:v>1.203387399999993E-3</c:v>
                      </c:pt>
                      <c:pt idx="525">
                        <c:v>1.2035873999999931E-3</c:v>
                      </c:pt>
                      <c:pt idx="526">
                        <c:v>1.2028173999999931E-3</c:v>
                      </c:pt>
                      <c:pt idx="527">
                        <c:v>1.2020573999999931E-3</c:v>
                      </c:pt>
                      <c:pt idx="528">
                        <c:v>1.2006751999999962E-3</c:v>
                      </c:pt>
                      <c:pt idx="529">
                        <c:v>1.202147399999993E-3</c:v>
                      </c:pt>
                      <c:pt idx="530">
                        <c:v>1.2013873999999931E-3</c:v>
                      </c:pt>
                      <c:pt idx="531">
                        <c:v>1.2071061999999945E-3</c:v>
                      </c:pt>
                      <c:pt idx="532">
                        <c:v>1.2067261999999944E-3</c:v>
                      </c:pt>
                      <c:pt idx="533">
                        <c:v>1.2055861999999945E-3</c:v>
                      </c:pt>
                      <c:pt idx="534">
                        <c:v>1.2072005999999953E-3</c:v>
                      </c:pt>
                      <c:pt idx="535">
                        <c:v>1.207912799999992E-3</c:v>
                      </c:pt>
                      <c:pt idx="536">
                        <c:v>1.2044883999999983E-3</c:v>
                      </c:pt>
                      <c:pt idx="537">
                        <c:v>1.2053905999999952E-3</c:v>
                      </c:pt>
                      <c:pt idx="538">
                        <c:v>1.207152799999992E-3</c:v>
                      </c:pt>
                      <c:pt idx="539">
                        <c:v>1.2081549999999959E-3</c:v>
                      </c:pt>
                      <c:pt idx="540">
                        <c:v>1.2076749999999959E-3</c:v>
                      </c:pt>
                      <c:pt idx="541">
                        <c:v>1.2085871999999928E-3</c:v>
                      </c:pt>
                      <c:pt idx="542">
                        <c:v>1.2098693999999966E-3</c:v>
                      </c:pt>
                      <c:pt idx="543">
                        <c:v>1.2088193999999965E-3</c:v>
                      </c:pt>
                      <c:pt idx="544">
                        <c:v>1.2099215999999936E-3</c:v>
                      </c:pt>
                      <c:pt idx="545">
                        <c:v>1.2124959999999943E-3</c:v>
                      </c:pt>
                      <c:pt idx="546">
                        <c:v>1.214870399999995E-3</c:v>
                      </c:pt>
                      <c:pt idx="547">
                        <c:v>1.2168747999999957E-3</c:v>
                      </c:pt>
                      <c:pt idx="548">
                        <c:v>1.2188791999999964E-3</c:v>
                      </c:pt>
                      <c:pt idx="549">
                        <c:v>1.2194913999999933E-3</c:v>
                      </c:pt>
                      <c:pt idx="550">
                        <c:v>1.2195435999999972E-3</c:v>
                      </c:pt>
                      <c:pt idx="551">
                        <c:v>1.2154391999999964E-3</c:v>
                      </c:pt>
                      <c:pt idx="552">
                        <c:v>1.2103425999999918E-3</c:v>
                      </c:pt>
                      <c:pt idx="553">
                        <c:v>1.2052459999999942E-3</c:v>
                      </c:pt>
                      <c:pt idx="554">
                        <c:v>1.2012415999999935E-3</c:v>
                      </c:pt>
                      <c:pt idx="555">
                        <c:v>1.1963249999999959E-3</c:v>
                      </c:pt>
                      <c:pt idx="556">
                        <c:v>1.1943249999999959E-3</c:v>
                      </c:pt>
                      <c:pt idx="557">
                        <c:v>1.1937071999999927E-3</c:v>
                      </c:pt>
                      <c:pt idx="558">
                        <c:v>1.1957537999999904E-3</c:v>
                      </c:pt>
                      <c:pt idx="559">
                        <c:v>1.1963281999999981E-3</c:v>
                      </c:pt>
                      <c:pt idx="560">
                        <c:v>1.195510399999995E-3</c:v>
                      </c:pt>
                      <c:pt idx="561">
                        <c:v>1.1989969999999927E-3</c:v>
                      </c:pt>
                      <c:pt idx="562">
                        <c:v>1.2023735999999972E-3</c:v>
                      </c:pt>
                      <c:pt idx="563">
                        <c:v>1.1991391999999965E-3</c:v>
                      </c:pt>
                      <c:pt idx="564">
                        <c:v>1.1974669999999926E-3</c:v>
                      </c:pt>
                      <c:pt idx="565">
                        <c:v>1.194802599999992E-3</c:v>
                      </c:pt>
                      <c:pt idx="566">
                        <c:v>1.1903659999999944E-3</c:v>
                      </c:pt>
                      <c:pt idx="567">
                        <c:v>1.1874115999999935E-3</c:v>
                      </c:pt>
                      <c:pt idx="568">
                        <c:v>1.1852693999999967E-3</c:v>
                      </c:pt>
                      <c:pt idx="569">
                        <c:v>1.190028199999998E-3</c:v>
                      </c:pt>
                      <c:pt idx="570">
                        <c:v>1.1958891999999965E-3</c:v>
                      </c:pt>
                      <c:pt idx="571">
                        <c:v>1.2008479999999909E-3</c:v>
                      </c:pt>
                      <c:pt idx="572">
                        <c:v>1.2056167999999923E-3</c:v>
                      </c:pt>
                      <c:pt idx="573">
                        <c:v>1.2121477999999907E-3</c:v>
                      </c:pt>
                      <c:pt idx="574">
                        <c:v>1.2119577999999908E-3</c:v>
                      </c:pt>
                      <c:pt idx="575">
                        <c:v>1.2116677999999908E-3</c:v>
                      </c:pt>
                      <c:pt idx="576">
                        <c:v>1.2108077999999907E-3</c:v>
                      </c:pt>
                      <c:pt idx="577">
                        <c:v>1.2101477999999907E-3</c:v>
                      </c:pt>
                      <c:pt idx="578">
                        <c:v>1.2047611999999931E-3</c:v>
                      </c:pt>
                      <c:pt idx="579">
                        <c:v>1.2007567999999923E-3</c:v>
                      </c:pt>
                      <c:pt idx="580">
                        <c:v>1.1950801999999947E-3</c:v>
                      </c:pt>
                      <c:pt idx="581">
                        <c:v>1.1891235999999972E-3</c:v>
                      </c:pt>
                      <c:pt idx="582">
                        <c:v>1.1873135999999971E-3</c:v>
                      </c:pt>
                      <c:pt idx="583">
                        <c:v>1.1884479999999908E-3</c:v>
                      </c:pt>
                      <c:pt idx="584">
                        <c:v>1.1908845999999956E-3</c:v>
                      </c:pt>
                      <c:pt idx="585">
                        <c:v>1.1922189999999961E-3</c:v>
                      </c:pt>
                      <c:pt idx="586">
                        <c:v>1.1978899999999944E-3</c:v>
                      </c:pt>
                      <c:pt idx="587">
                        <c:v>1.1992243999999952E-3</c:v>
                      </c:pt>
                      <c:pt idx="588">
                        <c:v>1.2009387999999959E-3</c:v>
                      </c:pt>
                      <c:pt idx="589">
                        <c:v>1.2027431999999966E-3</c:v>
                      </c:pt>
                      <c:pt idx="590">
                        <c:v>1.1990287999999959E-3</c:v>
                      </c:pt>
                      <c:pt idx="591">
                        <c:v>1.1916377999999907E-3</c:v>
                      </c:pt>
                      <c:pt idx="592">
                        <c:v>1.1851589999999962E-3</c:v>
                      </c:pt>
                      <c:pt idx="593">
                        <c:v>1.177577999999991E-3</c:v>
                      </c:pt>
                      <c:pt idx="594">
                        <c:v>1.1712891999999964E-3</c:v>
                      </c:pt>
                      <c:pt idx="595">
                        <c:v>1.174865799999994E-3</c:v>
                      </c:pt>
                      <c:pt idx="596">
                        <c:v>1.1798245999999955E-3</c:v>
                      </c:pt>
                      <c:pt idx="597">
                        <c:v>1.1844411999999932E-3</c:v>
                      </c:pt>
                      <c:pt idx="598">
                        <c:v>1.1908299999999945E-3</c:v>
                      </c:pt>
                      <c:pt idx="599">
                        <c:v>1.1948343999999952E-3</c:v>
                      </c:pt>
                      <c:pt idx="600">
                        <c:v>1.1932099999999945E-3</c:v>
                      </c:pt>
                      <c:pt idx="601">
                        <c:v>1.1894533999999969E-3</c:v>
                      </c:pt>
                      <c:pt idx="602">
                        <c:v>1.1846845999999955E-3</c:v>
                      </c:pt>
                      <c:pt idx="603">
                        <c:v>1.1788657999999941E-3</c:v>
                      </c:pt>
                      <c:pt idx="604">
                        <c:v>1.1741491999999964E-3</c:v>
                      </c:pt>
                      <c:pt idx="605">
                        <c:v>1.1718647999999958E-3</c:v>
                      </c:pt>
                      <c:pt idx="606">
                        <c:v>1.1733847999999957E-3</c:v>
                      </c:pt>
                      <c:pt idx="607">
                        <c:v>1.1769191999999964E-3</c:v>
                      </c:pt>
                      <c:pt idx="608">
                        <c:v>1.181013599999997E-3</c:v>
                      </c:pt>
                      <c:pt idx="609">
                        <c:v>1.1809713999999933E-3</c:v>
                      </c:pt>
                      <c:pt idx="610">
                        <c:v>1.1824913999999933E-3</c:v>
                      </c:pt>
                      <c:pt idx="611">
                        <c:v>1.1796847999999958E-3</c:v>
                      </c:pt>
                      <c:pt idx="612">
                        <c:v>1.1792103999999949E-3</c:v>
                      </c:pt>
                      <c:pt idx="613">
                        <c:v>1.1801181999999981E-3</c:v>
                      </c:pt>
                      <c:pt idx="614">
                        <c:v>1.1837803999999951E-3</c:v>
                      </c:pt>
                      <c:pt idx="615">
                        <c:v>1.1862125999999918E-3</c:v>
                      </c:pt>
                      <c:pt idx="616">
                        <c:v>1.184408199999998E-3</c:v>
                      </c:pt>
                      <c:pt idx="617">
                        <c:v>1.1802615999999934E-3</c:v>
                      </c:pt>
                      <c:pt idx="618">
                        <c:v>1.174732799999992E-3</c:v>
                      </c:pt>
                      <c:pt idx="619">
                        <c:v>1.1705861999999944E-3</c:v>
                      </c:pt>
                      <c:pt idx="620">
                        <c:v>1.1678217999999936E-3</c:v>
                      </c:pt>
                      <c:pt idx="621">
                        <c:v>1.1719683999999982E-3</c:v>
                      </c:pt>
                      <c:pt idx="622">
                        <c:v>1.1761149999999958E-3</c:v>
                      </c:pt>
                      <c:pt idx="623">
                        <c:v>1.1830259999999941E-3</c:v>
                      </c:pt>
                      <c:pt idx="624">
                        <c:v>1.1885547999999956E-3</c:v>
                      </c:pt>
                      <c:pt idx="625">
                        <c:v>1.1905491999999965E-3</c:v>
                      </c:pt>
                      <c:pt idx="626">
                        <c:v>1.1884069999999927E-3</c:v>
                      </c:pt>
                      <c:pt idx="627">
                        <c:v>1.1856947999999957E-3</c:v>
                      </c:pt>
                      <c:pt idx="628">
                        <c:v>1.181210399999995E-3</c:v>
                      </c:pt>
                      <c:pt idx="629">
                        <c:v>1.179490399999995E-3</c:v>
                      </c:pt>
                      <c:pt idx="630">
                        <c:v>1.1769681999999981E-3</c:v>
                      </c:pt>
                      <c:pt idx="631">
                        <c:v>1.1783925999999919E-3</c:v>
                      </c:pt>
                      <c:pt idx="632">
                        <c:v>1.1790147999999956E-3</c:v>
                      </c:pt>
                      <c:pt idx="633">
                        <c:v>1.1799169999999926E-3</c:v>
                      </c:pt>
                      <c:pt idx="634">
                        <c:v>1.1794469999999925E-3</c:v>
                      </c:pt>
                      <c:pt idx="635">
                        <c:v>1.1775847999999957E-3</c:v>
                      </c:pt>
                      <c:pt idx="636">
                        <c:v>1.1754425999999918E-3</c:v>
                      </c:pt>
                      <c:pt idx="637">
                        <c:v>1.1746725999999918E-3</c:v>
                      </c:pt>
                      <c:pt idx="638">
                        <c:v>1.1781591999999964E-3</c:v>
                      </c:pt>
                      <c:pt idx="639">
                        <c:v>1.1828279999999908E-3</c:v>
                      </c:pt>
                      <c:pt idx="640">
                        <c:v>1.1863045999999954E-3</c:v>
                      </c:pt>
                      <c:pt idx="641">
                        <c:v>1.1903511999999932E-3</c:v>
                      </c:pt>
                      <c:pt idx="642">
                        <c:v>1.1957899999999945E-3</c:v>
                      </c:pt>
                      <c:pt idx="643">
                        <c:v>1.1915433999999969E-3</c:v>
                      </c:pt>
                      <c:pt idx="644">
                        <c:v>1.1897389999999961E-3</c:v>
                      </c:pt>
                      <c:pt idx="645">
                        <c:v>1.1865423999999985E-3</c:v>
                      </c:pt>
                      <c:pt idx="646">
                        <c:v>1.1863101999999947E-3</c:v>
                      </c:pt>
                      <c:pt idx="647">
                        <c:v>1.1842535999999971E-3</c:v>
                      </c:pt>
                      <c:pt idx="648">
                        <c:v>1.1863535999999972E-3</c:v>
                      </c:pt>
                      <c:pt idx="649">
                        <c:v>1.1862113999999934E-3</c:v>
                      </c:pt>
                      <c:pt idx="650">
                        <c:v>1.1889335999999973E-3</c:v>
                      </c:pt>
                      <c:pt idx="651">
                        <c:v>1.1885013999999934E-3</c:v>
                      </c:pt>
                      <c:pt idx="652">
                        <c:v>1.1858369999999925E-3</c:v>
                      </c:pt>
                      <c:pt idx="653">
                        <c:v>1.1862169999999927E-3</c:v>
                      </c:pt>
                      <c:pt idx="654">
                        <c:v>1.1855947999999958E-3</c:v>
                      </c:pt>
                      <c:pt idx="655">
                        <c:v>1.1831203999999951E-3</c:v>
                      </c:pt>
                      <c:pt idx="656">
                        <c:v>1.1876469999999926E-3</c:v>
                      </c:pt>
                      <c:pt idx="657">
                        <c:v>1.1919357999999941E-3</c:v>
                      </c:pt>
                      <c:pt idx="658">
                        <c:v>1.1952645999999956E-3</c:v>
                      </c:pt>
                      <c:pt idx="659">
                        <c:v>1.1904989999999963E-3</c:v>
                      </c:pt>
                      <c:pt idx="660">
                        <c:v>1.1833911999999931E-3</c:v>
                      </c:pt>
                      <c:pt idx="661">
                        <c:v>1.1689445999999955E-3</c:v>
                      </c:pt>
                      <c:pt idx="662">
                        <c:v>1.150777999999991E-3</c:v>
                      </c:pt>
                      <c:pt idx="663">
                        <c:v>1.1266547999999957E-3</c:v>
                      </c:pt>
                      <c:pt idx="664">
                        <c:v>1.0971015999999935E-3</c:v>
                      </c:pt>
                      <c:pt idx="665">
                        <c:v>1.0650583999999982E-3</c:v>
                      </c:pt>
                      <c:pt idx="666">
                        <c:v>1.028967399999993E-3</c:v>
                      </c:pt>
                      <c:pt idx="667">
                        <c:v>9.9415859999999845E-4</c:v>
                      </c:pt>
                      <c:pt idx="668">
                        <c:v>9.5753419999999086E-4</c:v>
                      </c:pt>
                      <c:pt idx="669">
                        <c:v>9.2816419999999084E-4</c:v>
                      </c:pt>
                      <c:pt idx="670">
                        <c:v>8.9836639999999466E-4</c:v>
                      </c:pt>
                      <c:pt idx="671">
                        <c:v>8.7995519999999614E-4</c:v>
                      </c:pt>
                      <c:pt idx="672">
                        <c:v>8.6688399999999062E-4</c:v>
                      </c:pt>
                      <c:pt idx="673">
                        <c:v>8.6454499999999597E-4</c:v>
                      </c:pt>
                      <c:pt idx="674">
                        <c:v>8.6539939999999665E-4</c:v>
                      </c:pt>
                      <c:pt idx="675">
                        <c:v>8.7679599999999425E-4</c:v>
                      </c:pt>
                      <c:pt idx="676">
                        <c:v>8.8895379999999046E-4</c:v>
                      </c:pt>
                      <c:pt idx="677">
                        <c:v>9.0436159999999349E-4</c:v>
                      </c:pt>
                      <c:pt idx="678">
                        <c:v>9.2147939999999667E-4</c:v>
                      </c:pt>
                      <c:pt idx="679">
                        <c:v>9.401749999999959E-4</c:v>
                      </c:pt>
                      <c:pt idx="680">
                        <c:v>9.5991059999999523E-4</c:v>
                      </c:pt>
                      <c:pt idx="681">
                        <c:v>9.7822619999999444E-4</c:v>
                      </c:pt>
                      <c:pt idx="682">
                        <c:v>9.9482739999999297E-4</c:v>
                      </c:pt>
                      <c:pt idx="683">
                        <c:v>1.0129429999999923E-3</c:v>
                      </c:pt>
                      <c:pt idx="684">
                        <c:v>1.034117399999993E-3</c:v>
                      </c:pt>
                      <c:pt idx="685">
                        <c:v>1.052849599999997E-3</c:v>
                      </c:pt>
                      <c:pt idx="686">
                        <c:v>1.0685839999999907E-3</c:v>
                      </c:pt>
                      <c:pt idx="687">
                        <c:v>1.0871827999999922E-3</c:v>
                      </c:pt>
                      <c:pt idx="688">
                        <c:v>1.1002471999999929E-3</c:v>
                      </c:pt>
                      <c:pt idx="689">
                        <c:v>1.1109271999999927E-3</c:v>
                      </c:pt>
                      <c:pt idx="690">
                        <c:v>1.117654999999996E-3</c:v>
                      </c:pt>
                      <c:pt idx="691">
                        <c:v>1.1259027999999921E-3</c:v>
                      </c:pt>
                      <c:pt idx="692">
                        <c:v>1.1287683999999984E-3</c:v>
                      </c:pt>
                      <c:pt idx="693">
                        <c:v>1.1326739999999906E-3</c:v>
                      </c:pt>
                      <c:pt idx="694">
                        <c:v>1.1351595999999969E-3</c:v>
                      </c:pt>
                      <c:pt idx="695">
                        <c:v>1.1382573999999929E-3</c:v>
                      </c:pt>
                      <c:pt idx="696">
                        <c:v>1.1395451999999962E-3</c:v>
                      </c:pt>
                      <c:pt idx="697">
                        <c:v>1.1446473999999931E-3</c:v>
                      </c:pt>
                      <c:pt idx="698">
                        <c:v>1.147697399999993E-3</c:v>
                      </c:pt>
                      <c:pt idx="699">
                        <c:v>1.1550839999999907E-3</c:v>
                      </c:pt>
                      <c:pt idx="700">
                        <c:v>1.1623805999999952E-3</c:v>
                      </c:pt>
                      <c:pt idx="701">
                        <c:v>1.1667705999999951E-3</c:v>
                      </c:pt>
                      <c:pt idx="702">
                        <c:v>1.1701005999999953E-3</c:v>
                      </c:pt>
                      <c:pt idx="703">
                        <c:v>1.1767749999999958E-3</c:v>
                      </c:pt>
                      <c:pt idx="704">
                        <c:v>1.1746861999999945E-3</c:v>
                      </c:pt>
                      <c:pt idx="705">
                        <c:v>1.1728773999999931E-3</c:v>
                      </c:pt>
                      <c:pt idx="706">
                        <c:v>1.1729729999999923E-3</c:v>
                      </c:pt>
                      <c:pt idx="707">
                        <c:v>1.1721663999999946E-3</c:v>
                      </c:pt>
                      <c:pt idx="708">
                        <c:v>1.1694975999999933E-3</c:v>
                      </c:pt>
                      <c:pt idx="709">
                        <c:v>1.1722575999999932E-3</c:v>
                      </c:pt>
                      <c:pt idx="710">
                        <c:v>1.1755975999999933E-3</c:v>
                      </c:pt>
                      <c:pt idx="711">
                        <c:v>1.1788375999999933E-3</c:v>
                      </c:pt>
                      <c:pt idx="712">
                        <c:v>1.1759787999999988E-3</c:v>
                      </c:pt>
                      <c:pt idx="713">
                        <c:v>1.1756521999999941E-3</c:v>
                      </c:pt>
                      <c:pt idx="714">
                        <c:v>1.1721711999999958E-3</c:v>
                      </c:pt>
                      <c:pt idx="715">
                        <c:v>1.1710323999999943E-3</c:v>
                      </c:pt>
                      <c:pt idx="716">
                        <c:v>1.1694135999999931E-3</c:v>
                      </c:pt>
                      <c:pt idx="717">
                        <c:v>1.1737035999999929E-3</c:v>
                      </c:pt>
                      <c:pt idx="718">
                        <c:v>1.1798079999999938E-3</c:v>
                      </c:pt>
                      <c:pt idx="719">
                        <c:v>1.1859123999999944E-3</c:v>
                      </c:pt>
                      <c:pt idx="720">
                        <c:v>1.1874323999999945E-3</c:v>
                      </c:pt>
                      <c:pt idx="721">
                        <c:v>1.1923867999999952E-3</c:v>
                      </c:pt>
                      <c:pt idx="722">
                        <c:v>1.1967811999999958E-3</c:v>
                      </c:pt>
                      <c:pt idx="723">
                        <c:v>1.1964389999999921E-3</c:v>
                      </c:pt>
                      <c:pt idx="724">
                        <c:v>1.1953945999999983E-3</c:v>
                      </c:pt>
                      <c:pt idx="725">
                        <c:v>1.1973945999999983E-3</c:v>
                      </c:pt>
                      <c:pt idx="726">
                        <c:v>1.1945879999999938E-3</c:v>
                      </c:pt>
                      <c:pt idx="727">
                        <c:v>1.1930635999999931E-3</c:v>
                      </c:pt>
                      <c:pt idx="728">
                        <c:v>1.1896347999999985E-3</c:v>
                      </c:pt>
                      <c:pt idx="729">
                        <c:v>1.1882003999999907E-3</c:v>
                      </c:pt>
                      <c:pt idx="730">
                        <c:v>1.1890603999999908E-3</c:v>
                      </c:pt>
                      <c:pt idx="731">
                        <c:v>1.1914925999999947E-3</c:v>
                      </c:pt>
                      <c:pt idx="732">
                        <c:v>1.1937347999999984E-3</c:v>
                      </c:pt>
                      <c:pt idx="733">
                        <c:v>1.1963091999999923E-3</c:v>
                      </c:pt>
                      <c:pt idx="734">
                        <c:v>1.198883599999993E-3</c:v>
                      </c:pt>
                      <c:pt idx="735">
                        <c:v>1.1998857999999967E-3</c:v>
                      </c:pt>
                      <c:pt idx="736">
                        <c:v>1.196541399999996E-3</c:v>
                      </c:pt>
                      <c:pt idx="737">
                        <c:v>1.1933069999999955E-3</c:v>
                      </c:pt>
                      <c:pt idx="738">
                        <c:v>1.1915347999999985E-3</c:v>
                      </c:pt>
                      <c:pt idx="739">
                        <c:v>1.1911547999999984E-3</c:v>
                      </c:pt>
                      <c:pt idx="740">
                        <c:v>1.1893925999999946E-3</c:v>
                      </c:pt>
                      <c:pt idx="741">
                        <c:v>1.1903947999999985E-3</c:v>
                      </c:pt>
                      <c:pt idx="742">
                        <c:v>1.1912069999999953E-3</c:v>
                      </c:pt>
                      <c:pt idx="743">
                        <c:v>1.1906369999999953E-3</c:v>
                      </c:pt>
                      <c:pt idx="744">
                        <c:v>1.1900569999999952E-3</c:v>
                      </c:pt>
                      <c:pt idx="745">
                        <c:v>1.1911591999999923E-3</c:v>
                      </c:pt>
                      <c:pt idx="746">
                        <c:v>1.191971399999996E-3</c:v>
                      </c:pt>
                      <c:pt idx="747">
                        <c:v>1.1902991999999924E-3</c:v>
                      </c:pt>
                      <c:pt idx="748">
                        <c:v>1.1898191999999922E-3</c:v>
                      </c:pt>
                      <c:pt idx="749">
                        <c:v>1.1865847999999984E-3</c:v>
                      </c:pt>
                      <c:pt idx="750">
                        <c:v>1.1846225999999948E-3</c:v>
                      </c:pt>
                      <c:pt idx="751">
                        <c:v>1.1837625999999947E-3</c:v>
                      </c:pt>
                      <c:pt idx="752">
                        <c:v>1.1841047999999986E-3</c:v>
                      </c:pt>
                      <c:pt idx="753">
                        <c:v>1.1845269999999953E-3</c:v>
                      </c:pt>
                      <c:pt idx="754">
                        <c:v>1.186763599999993E-3</c:v>
                      </c:pt>
                      <c:pt idx="755">
                        <c:v>1.1862457999999969E-3</c:v>
                      </c:pt>
                      <c:pt idx="756">
                        <c:v>1.182853599999993E-3</c:v>
                      </c:pt>
                      <c:pt idx="757">
                        <c:v>1.1802835999999929E-3</c:v>
                      </c:pt>
                      <c:pt idx="758">
                        <c:v>1.177703599999993E-3</c:v>
                      </c:pt>
                      <c:pt idx="759">
                        <c:v>1.175893599999993E-3</c:v>
                      </c:pt>
                      <c:pt idx="760">
                        <c:v>1.1732757999999969E-3</c:v>
                      </c:pt>
                      <c:pt idx="761">
                        <c:v>1.1720301999999906E-3</c:v>
                      </c:pt>
                      <c:pt idx="762">
                        <c:v>1.1687901999999906E-3</c:v>
                      </c:pt>
                      <c:pt idx="763">
                        <c:v>1.1666423999999944E-3</c:v>
                      </c:pt>
                      <c:pt idx="764">
                        <c:v>1.1646845999999983E-3</c:v>
                      </c:pt>
                      <c:pt idx="765">
                        <c:v>1.1623945999999982E-3</c:v>
                      </c:pt>
                      <c:pt idx="766">
                        <c:v>1.1603045999999983E-3</c:v>
                      </c:pt>
                      <c:pt idx="767">
                        <c:v>1.1548701999999906E-3</c:v>
                      </c:pt>
                      <c:pt idx="768">
                        <c:v>1.148143599999993E-3</c:v>
                      </c:pt>
                      <c:pt idx="769">
                        <c:v>1.1392747999999986E-3</c:v>
                      </c:pt>
                      <c:pt idx="770">
                        <c:v>1.1330381999999938E-3</c:v>
                      </c:pt>
                      <c:pt idx="771">
                        <c:v>1.129935999999997E-3</c:v>
                      </c:pt>
                      <c:pt idx="772">
                        <c:v>1.130168199999994E-3</c:v>
                      </c:pt>
                      <c:pt idx="773">
                        <c:v>1.1307003999999907E-3</c:v>
                      </c:pt>
                      <c:pt idx="774">
                        <c:v>1.1355591999999922E-3</c:v>
                      </c:pt>
                      <c:pt idx="775">
                        <c:v>1.1390357999999969E-3</c:v>
                      </c:pt>
                      <c:pt idx="776">
                        <c:v>1.1415101999999906E-3</c:v>
                      </c:pt>
                      <c:pt idx="777">
                        <c:v>1.1449967999999952E-3</c:v>
                      </c:pt>
                      <c:pt idx="778">
                        <c:v>1.1488533999999928E-3</c:v>
                      </c:pt>
                      <c:pt idx="779">
                        <c:v>1.1506155999999965E-3</c:v>
                      </c:pt>
                      <c:pt idx="780">
                        <c:v>1.1509055999999965E-3</c:v>
                      </c:pt>
                      <c:pt idx="781">
                        <c:v>1.1522877999999934E-3</c:v>
                      </c:pt>
                      <c:pt idx="782">
                        <c:v>1.1555321999999941E-3</c:v>
                      </c:pt>
                      <c:pt idx="783">
                        <c:v>1.1556221999999942E-3</c:v>
                      </c:pt>
                      <c:pt idx="784">
                        <c:v>1.1555321999999941E-3</c:v>
                      </c:pt>
                      <c:pt idx="785">
                        <c:v>1.1567143999999981E-3</c:v>
                      </c:pt>
                      <c:pt idx="786">
                        <c:v>1.1605809999999956E-3</c:v>
                      </c:pt>
                      <c:pt idx="787">
                        <c:v>1.156766599999995E-3</c:v>
                      </c:pt>
                      <c:pt idx="788">
                        <c:v>1.1571509999999956E-3</c:v>
                      </c:pt>
                      <c:pt idx="789">
                        <c:v>1.1532831999999924E-3</c:v>
                      </c:pt>
                      <c:pt idx="790">
                        <c:v>1.1458953999999963E-3</c:v>
                      </c:pt>
                      <c:pt idx="791">
                        <c:v>1.1310109999999956E-3</c:v>
                      </c:pt>
                      <c:pt idx="792">
                        <c:v>1.1126109999999956E-3</c:v>
                      </c:pt>
                      <c:pt idx="793">
                        <c:v>1.0821387999999988E-3</c:v>
                      </c:pt>
                      <c:pt idx="794">
                        <c:v>1.0447543999999981E-3</c:v>
                      </c:pt>
                      <c:pt idx="795">
                        <c:v>1.0005999999999904E-3</c:v>
                      </c:pt>
                      <c:pt idx="796">
                        <c:v>9.4981779999999349E-4</c:v>
                      </c:pt>
                      <c:pt idx="797">
                        <c:v>8.9245559999999663E-4</c:v>
                      </c:pt>
                      <c:pt idx="798">
                        <c:v>8.3285559999999659E-4</c:v>
                      </c:pt>
                      <c:pt idx="799">
                        <c:v>7.4320559999999656E-4</c:v>
                      </c:pt>
                      <c:pt idx="800">
                        <c:v>6.4569779999999353E-4</c:v>
                      </c:pt>
                      <c:pt idx="801">
                        <c:v>5.3311559999999654E-4</c:v>
                      </c:pt>
                      <c:pt idx="802">
                        <c:v>4.0913559999999661E-4</c:v>
                      </c:pt>
                      <c:pt idx="803">
                        <c:v>2.7276559999999664E-4</c:v>
                      </c:pt>
                      <c:pt idx="804">
                        <c:v>1.2474439999999806E-4</c:v>
                      </c:pt>
                      <c:pt idx="805">
                        <c:v>-3.7322200000006471E-5</c:v>
                      </c:pt>
                      <c:pt idx="806">
                        <c:v>-1.9315660000000724E-4</c:v>
                      </c:pt>
                      <c:pt idx="807">
                        <c:v>-3.3659100000000804E-4</c:v>
                      </c:pt>
                      <c:pt idx="808">
                        <c:v>-4.6519320000000487E-4</c:v>
                      </c:pt>
                      <c:pt idx="809">
                        <c:v>-5.5016200000000638E-4</c:v>
                      </c:pt>
                      <c:pt idx="810">
                        <c:v>-6.1147760000000565E-4</c:v>
                      </c:pt>
                      <c:pt idx="811">
                        <c:v>-6.5530540000000178E-4</c:v>
                      </c:pt>
                      <c:pt idx="812">
                        <c:v>-6.8243880000000423E-4</c:v>
                      </c:pt>
                      <c:pt idx="813">
                        <c:v>-6.9397440000000337E-4</c:v>
                      </c:pt>
                      <c:pt idx="814">
                        <c:v>-6.9226000000000964E-4</c:v>
                      </c:pt>
                      <c:pt idx="815">
                        <c:v>-6.7504780000000571E-4</c:v>
                      </c:pt>
                      <c:pt idx="816">
                        <c:v>-6.4105560000000191E-4</c:v>
                      </c:pt>
                      <c:pt idx="817">
                        <c:v>-6.0018780000000577E-4</c:v>
                      </c:pt>
                      <c:pt idx="818">
                        <c:v>-5.4925780000000574E-4</c:v>
                      </c:pt>
                      <c:pt idx="819">
                        <c:v>-4.9304000000000969E-4</c:v>
                      </c:pt>
                      <c:pt idx="820">
                        <c:v>-4.3377220000000659E-4</c:v>
                      </c:pt>
                      <c:pt idx="821">
                        <c:v>-3.6501220000000642E-4</c:v>
                      </c:pt>
                      <c:pt idx="822">
                        <c:v>-2.9858440000000335E-4</c:v>
                      </c:pt>
                      <c:pt idx="823">
                        <c:v>-2.3015660000000717E-4</c:v>
                      </c:pt>
                      <c:pt idx="824">
                        <c:v>-1.6025660000000726E-4</c:v>
                      </c:pt>
                      <c:pt idx="825">
                        <c:v>-9.0826600000007266E-5</c:v>
                      </c:pt>
                      <c:pt idx="826">
                        <c:v>-3.3564400000003422E-5</c:v>
                      </c:pt>
                      <c:pt idx="827">
                        <c:v>3.4435599999996605E-5</c:v>
                      </c:pt>
                      <c:pt idx="828">
                        <c:v>1.0109999999999037E-4</c:v>
                      </c:pt>
                      <c:pt idx="829">
                        <c:v>1.6165999999999034E-4</c:v>
                      </c:pt>
                      <c:pt idx="830">
                        <c:v>2.1716559999999658E-4</c:v>
                      </c:pt>
                      <c:pt idx="831">
                        <c:v>2.7495559999999664E-4</c:v>
                      </c:pt>
                      <c:pt idx="832">
                        <c:v>3.2421339999999277E-4</c:v>
                      </c:pt>
                      <c:pt idx="833">
                        <c:v>3.7342339999999277E-4</c:v>
                      </c:pt>
                      <c:pt idx="834">
                        <c:v>4.2568219999999419E-4</c:v>
                      </c:pt>
                      <c:pt idx="835">
                        <c:v>4.7188439999999802E-4</c:v>
                      </c:pt>
                      <c:pt idx="836">
                        <c:v>5.1165439999999803E-4</c:v>
                      </c:pt>
                      <c:pt idx="837">
                        <c:v>5.4775099999999563E-4</c:v>
                      </c:pt>
                      <c:pt idx="838">
                        <c:v>5.848453999999963E-4</c:v>
                      </c:pt>
                      <c:pt idx="839">
                        <c:v>6.1288659999999499E-4</c:v>
                      </c:pt>
                      <c:pt idx="840">
                        <c:v>6.4525879999999876E-4</c:v>
                      </c:pt>
                      <c:pt idx="841">
                        <c:v>6.7640099999999564E-4</c:v>
                      </c:pt>
                      <c:pt idx="842">
                        <c:v>6.99624399999998E-4</c:v>
                      </c:pt>
                      <c:pt idx="843">
                        <c:v>7.1840999999999041E-4</c:v>
                      </c:pt>
                      <c:pt idx="844">
                        <c:v>7.4086779999999353E-4</c:v>
                      </c:pt>
                      <c:pt idx="845">
                        <c:v>7.5908899999999199E-4</c:v>
                      </c:pt>
                      <c:pt idx="846">
                        <c:v>7.7602239999999441E-4</c:v>
                      </c:pt>
                      <c:pt idx="847">
                        <c:v>7.9537799999999373E-4</c:v>
                      </c:pt>
                      <c:pt idx="848">
                        <c:v>8.1616799999999375E-4</c:v>
                      </c:pt>
                      <c:pt idx="849">
                        <c:v>8.3647799999999369E-4</c:v>
                      </c:pt>
                      <c:pt idx="850">
                        <c:v>8.5450799999999374E-4</c:v>
                      </c:pt>
                      <c:pt idx="851">
                        <c:v>8.7305579999999677E-4</c:v>
                      </c:pt>
                      <c:pt idx="852">
                        <c:v>8.9160799999999372E-4</c:v>
                      </c:pt>
                      <c:pt idx="853">
                        <c:v>9.0553359999999297E-4</c:v>
                      </c:pt>
                      <c:pt idx="854">
                        <c:v>9.1182479999999842E-4</c:v>
                      </c:pt>
                      <c:pt idx="855">
                        <c:v>9.2126599999999698E-4</c:v>
                      </c:pt>
                      <c:pt idx="856">
                        <c:v>9.2746719999999558E-4</c:v>
                      </c:pt>
                      <c:pt idx="857">
                        <c:v>9.3343059999999106E-4</c:v>
                      </c:pt>
                      <c:pt idx="858">
                        <c:v>9.4220619999999032E-4</c:v>
                      </c:pt>
                      <c:pt idx="859">
                        <c:v>9.5222619999999034E-4</c:v>
                      </c:pt>
                      <c:pt idx="860">
                        <c:v>9.5618399999999339E-4</c:v>
                      </c:pt>
                      <c:pt idx="861">
                        <c:v>9.6095399999999347E-4</c:v>
                      </c:pt>
                      <c:pt idx="862">
                        <c:v>9.6262179999999657E-4</c:v>
                      </c:pt>
                      <c:pt idx="863">
                        <c:v>9.579417999999965E-4</c:v>
                      </c:pt>
                      <c:pt idx="864">
                        <c:v>9.4669739999999583E-4</c:v>
                      </c:pt>
                      <c:pt idx="865">
                        <c:v>9.3524739999999574E-4</c:v>
                      </c:pt>
                      <c:pt idx="866">
                        <c:v>9.1159739999999579E-4</c:v>
                      </c:pt>
                      <c:pt idx="867">
                        <c:v>8.7974739999999575E-4</c:v>
                      </c:pt>
                      <c:pt idx="868">
                        <c:v>8.4260519999999201E-4</c:v>
                      </c:pt>
                      <c:pt idx="869">
                        <c:v>7.9973739999999582E-4</c:v>
                      </c:pt>
                      <c:pt idx="870">
                        <c:v>7.4565739999999585E-4</c:v>
                      </c:pt>
                      <c:pt idx="871">
                        <c:v>6.8729299999999507E-4</c:v>
                      </c:pt>
                      <c:pt idx="872">
                        <c:v>6.0638079999999822E-4</c:v>
                      </c:pt>
                      <c:pt idx="873">
                        <c:v>5.1930519999999201E-4</c:v>
                      </c:pt>
                      <c:pt idx="874">
                        <c:v>4.1693299999999509E-4</c:v>
                      </c:pt>
                      <c:pt idx="875">
                        <c:v>3.040607999999982E-4</c:v>
                      </c:pt>
                      <c:pt idx="876">
                        <c:v>1.8222739999999577E-4</c:v>
                      </c:pt>
                      <c:pt idx="877">
                        <c:v>3.9035199999992026E-5</c:v>
                      </c:pt>
                      <c:pt idx="878">
                        <c:v>-1.1102140000000566E-4</c:v>
                      </c:pt>
                      <c:pt idx="879">
                        <c:v>-2.5631360000000951E-4</c:v>
                      </c:pt>
                      <c:pt idx="880">
                        <c:v>-3.9378580000000636E-4</c:v>
                      </c:pt>
                      <c:pt idx="881">
                        <c:v>-5.2820120000000533E-4</c:v>
                      </c:pt>
                      <c:pt idx="882">
                        <c:v>-6.2094220000000373E-4</c:v>
                      </c:pt>
                      <c:pt idx="883">
                        <c:v>-7.1325540000000587E-4</c:v>
                      </c:pt>
                      <c:pt idx="884">
                        <c:v>-7.851176000000027E-4</c:v>
                      </c:pt>
                      <c:pt idx="885">
                        <c:v>-8.4438980000000664E-4</c:v>
                      </c:pt>
                      <c:pt idx="886">
                        <c:v>-8.7847880000000138E-4</c:v>
                      </c:pt>
                      <c:pt idx="887">
                        <c:v>-9.0189780000000312E-4</c:v>
                      </c:pt>
                      <c:pt idx="888">
                        <c:v>-9.0399900000000168E-4</c:v>
                      </c:pt>
                      <c:pt idx="889">
                        <c:v>-9.0008900000000149E-4</c:v>
                      </c:pt>
                      <c:pt idx="890">
                        <c:v>-8.9055340000000933E-4</c:v>
                      </c:pt>
                      <c:pt idx="891">
                        <c:v>-8.7601000000000692E-4</c:v>
                      </c:pt>
                      <c:pt idx="892">
                        <c:v>-8.5396880000000145E-4</c:v>
                      </c:pt>
                      <c:pt idx="893">
                        <c:v>-8.2440320000000899E-4</c:v>
                      </c:pt>
                      <c:pt idx="894">
                        <c:v>-7.8148760000000279E-4</c:v>
                      </c:pt>
                      <c:pt idx="895">
                        <c:v>-7.3051540000000593E-4</c:v>
                      </c:pt>
                      <c:pt idx="896">
                        <c:v>-6.7849760000000272E-4</c:v>
                      </c:pt>
                      <c:pt idx="897">
                        <c:v>-6.2046540000000594E-4</c:v>
                      </c:pt>
                      <c:pt idx="898">
                        <c:v>-5.5886100000000511E-4</c:v>
                      </c:pt>
                      <c:pt idx="899">
                        <c:v>-5.1255760000000288E-4</c:v>
                      </c:pt>
                      <c:pt idx="900">
                        <c:v>-4.5771080000000489E-4</c:v>
                      </c:pt>
                      <c:pt idx="901">
                        <c:v>-4.0025740000000946E-4</c:v>
                      </c:pt>
                      <c:pt idx="902">
                        <c:v>-3.5065500000000548E-4</c:v>
                      </c:pt>
                      <c:pt idx="903">
                        <c:v>-2.9829820000000767E-4</c:v>
                      </c:pt>
                      <c:pt idx="904">
                        <c:v>-2.3573820000000764E-4</c:v>
                      </c:pt>
                      <c:pt idx="905">
                        <c:v>-1.7670820000000769E-4</c:v>
                      </c:pt>
                      <c:pt idx="906">
                        <c:v>-1.1562600000000376E-4</c:v>
                      </c:pt>
                      <c:pt idx="907">
                        <c:v>-5.5161600000003101E-5</c:v>
                      </c:pt>
                      <c:pt idx="908">
                        <c:v>5.7249999999945149E-6</c:v>
                      </c:pt>
                      <c:pt idx="909">
                        <c:v>6.2569399999995207E-5</c:v>
                      </c:pt>
                      <c:pt idx="910">
                        <c:v>1.0686159999999216E-4</c:v>
                      </c:pt>
                      <c:pt idx="911">
                        <c:v>1.5392939999999528E-4</c:v>
                      </c:pt>
                      <c:pt idx="912">
                        <c:v>2.0027939999999524E-4</c:v>
                      </c:pt>
                      <c:pt idx="913">
                        <c:v>2.4262499999999453E-4</c:v>
                      </c:pt>
                      <c:pt idx="914">
                        <c:v>2.8138839999999692E-4</c:v>
                      </c:pt>
                      <c:pt idx="915">
                        <c:v>3.1835179999999239E-4</c:v>
                      </c:pt>
                      <c:pt idx="916">
                        <c:v>3.5292519999999473E-4</c:v>
                      </c:pt>
                      <c:pt idx="917">
                        <c:v>3.8487639999999328E-4</c:v>
                      </c:pt>
                      <c:pt idx="918">
                        <c:v>4.1695979999999567E-4</c:v>
                      </c:pt>
                      <c:pt idx="919">
                        <c:v>4.4839319999999806E-4</c:v>
                      </c:pt>
                      <c:pt idx="920">
                        <c:v>4.7909879999999042E-4</c:v>
                      </c:pt>
                      <c:pt idx="921">
                        <c:v>5.0589879999999037E-4</c:v>
                      </c:pt>
                      <c:pt idx="922">
                        <c:v>5.3694099999999423E-4</c:v>
                      </c:pt>
                      <c:pt idx="923">
                        <c:v>5.6517099999999431E-4</c:v>
                      </c:pt>
                      <c:pt idx="924">
                        <c:v>5.9254099999999428E-4</c:v>
                      </c:pt>
                      <c:pt idx="925">
                        <c:v>6.2077099999999425E-4</c:v>
                      </c:pt>
                      <c:pt idx="926">
                        <c:v>6.4690099999999422E-4</c:v>
                      </c:pt>
                      <c:pt idx="927">
                        <c:v>6.6916319999999808E-4</c:v>
                      </c:pt>
                      <c:pt idx="928">
                        <c:v>6.9448539999999493E-4</c:v>
                      </c:pt>
                      <c:pt idx="929">
                        <c:v>7.1756539999999502E-4</c:v>
                      </c:pt>
                      <c:pt idx="930">
                        <c:v>7.4011759999999184E-4</c:v>
                      </c:pt>
                      <c:pt idx="931">
                        <c:v>7.6128759999999189E-4</c:v>
                      </c:pt>
                      <c:pt idx="932">
                        <c:v>7.8050539999999495E-4</c:v>
                      </c:pt>
                      <c:pt idx="933">
                        <c:v>7.974809999999942E-4</c:v>
                      </c:pt>
                      <c:pt idx="934">
                        <c:v>8.1117439999999668E-4</c:v>
                      </c:pt>
                      <c:pt idx="935">
                        <c:v>8.2709999999999598E-4</c:v>
                      </c:pt>
                      <c:pt idx="936">
                        <c:v>8.4073559999999522E-4</c:v>
                      </c:pt>
                      <c:pt idx="937">
                        <c:v>8.5495119999999449E-4</c:v>
                      </c:pt>
                      <c:pt idx="938">
                        <c:v>8.6605899999999065E-4</c:v>
                      </c:pt>
                      <c:pt idx="939">
                        <c:v>8.8146119999999448E-4</c:v>
                      </c:pt>
                      <c:pt idx="940">
                        <c:v>8.9548119999999449E-4</c:v>
                      </c:pt>
                      <c:pt idx="941">
                        <c:v>9.0997119999999452E-4</c:v>
                      </c:pt>
                      <c:pt idx="942">
                        <c:v>9.2304119999999453E-4</c:v>
                      </c:pt>
                      <c:pt idx="943">
                        <c:v>9.3758339999999826E-4</c:v>
                      </c:pt>
                      <c:pt idx="944">
                        <c:v>9.5241559999999518E-4</c:v>
                      </c:pt>
                      <c:pt idx="945">
                        <c:v>9.648577999999921E-4</c:v>
                      </c:pt>
                      <c:pt idx="946">
                        <c:v>9.8006439999999656E-4</c:v>
                      </c:pt>
                      <c:pt idx="947">
                        <c:v>9.9341879999999055E-4</c:v>
                      </c:pt>
                      <c:pt idx="948">
                        <c:v>1.005523199999998E-3</c:v>
                      </c:pt>
                      <c:pt idx="949">
                        <c:v>1.014345399999995E-3</c:v>
                      </c:pt>
                      <c:pt idx="950">
                        <c:v>1.0259375999999917E-3</c:v>
                      </c:pt>
                      <c:pt idx="951">
                        <c:v>1.0338953999999949E-3</c:v>
                      </c:pt>
                      <c:pt idx="952">
                        <c:v>1.042143199999998E-3</c:v>
                      </c:pt>
                      <c:pt idx="953">
                        <c:v>1.0502587999999904E-3</c:v>
                      </c:pt>
                      <c:pt idx="954">
                        <c:v>1.0585965999999935E-3</c:v>
                      </c:pt>
                      <c:pt idx="955">
                        <c:v>1.0613199999999958E-3</c:v>
                      </c:pt>
                      <c:pt idx="956">
                        <c:v>1.0681377999999921E-3</c:v>
                      </c:pt>
                      <c:pt idx="957">
                        <c:v>1.0756777999999922E-3</c:v>
                      </c:pt>
                      <c:pt idx="958">
                        <c:v>1.0810655999999952E-3</c:v>
                      </c:pt>
                      <c:pt idx="959">
                        <c:v>1.0845911999999944E-3</c:v>
                      </c:pt>
                      <c:pt idx="960">
                        <c:v>1.0943155999999952E-3</c:v>
                      </c:pt>
                      <c:pt idx="961">
                        <c:v>1.101417799999992E-3</c:v>
                      </c:pt>
                      <c:pt idx="962">
                        <c:v>1.1096221999999929E-3</c:v>
                      </c:pt>
                      <c:pt idx="963">
                        <c:v>1.1184387999999905E-3</c:v>
                      </c:pt>
                      <c:pt idx="964">
                        <c:v>1.1279831999999981E-3</c:v>
                      </c:pt>
                      <c:pt idx="965">
                        <c:v>1.1353653999999951E-3</c:v>
                      </c:pt>
                      <c:pt idx="966">
                        <c:v>1.1444297999999957E-3</c:v>
                      </c:pt>
                      <c:pt idx="967">
                        <c:v>1.1501975999999919E-3</c:v>
                      </c:pt>
                      <c:pt idx="968">
                        <c:v>1.154493199999998E-3</c:v>
                      </c:pt>
                      <c:pt idx="969">
                        <c:v>1.161305399999995E-3</c:v>
                      </c:pt>
                      <c:pt idx="970">
                        <c:v>1.166265399999995E-3</c:v>
                      </c:pt>
                      <c:pt idx="971">
                        <c:v>1.1673209999999942E-3</c:v>
                      </c:pt>
                      <c:pt idx="972">
                        <c:v>1.1692265999999935E-3</c:v>
                      </c:pt>
                      <c:pt idx="973">
                        <c:v>1.1737065999999935E-3</c:v>
                      </c:pt>
                      <c:pt idx="974">
                        <c:v>1.1733277999999921E-3</c:v>
                      </c:pt>
                      <c:pt idx="975">
                        <c:v>1.1750011999999946E-3</c:v>
                      </c:pt>
                      <c:pt idx="976">
                        <c:v>1.1764845999999969E-3</c:v>
                      </c:pt>
                      <c:pt idx="977">
                        <c:v>1.1772401999999961E-3</c:v>
                      </c:pt>
                      <c:pt idx="978">
                        <c:v>1.1762913999999948E-3</c:v>
                      </c:pt>
                      <c:pt idx="979">
                        <c:v>1.1792991999999909E-3</c:v>
                      </c:pt>
                      <c:pt idx="980">
                        <c:v>1.181826999999994E-3</c:v>
                      </c:pt>
                      <c:pt idx="981">
                        <c:v>1.1833525999999932E-3</c:v>
                      </c:pt>
                      <c:pt idx="982">
                        <c:v>1.1861703999999965E-3</c:v>
                      </c:pt>
                      <c:pt idx="983">
                        <c:v>1.1886981999999924E-3</c:v>
                      </c:pt>
                      <c:pt idx="984">
                        <c:v>1.1899859999999957E-3</c:v>
                      </c:pt>
                      <c:pt idx="985">
                        <c:v>1.1922237999999986E-3</c:v>
                      </c:pt>
                      <c:pt idx="986">
                        <c:v>1.1955637999999987E-3</c:v>
                      </c:pt>
                      <c:pt idx="987">
                        <c:v>1.1999059999999956E-3</c:v>
                      </c:pt>
                      <c:pt idx="988">
                        <c:v>1.2016637999999987E-3</c:v>
                      </c:pt>
                      <c:pt idx="989">
                        <c:v>1.201859399999998E-3</c:v>
                      </c:pt>
                      <c:pt idx="990">
                        <c:v>1.2010949999999904E-3</c:v>
                      </c:pt>
                      <c:pt idx="991">
                        <c:v>1.2001405999999964E-3</c:v>
                      </c:pt>
                      <c:pt idx="992">
                        <c:v>1.198093999999992E-3</c:v>
                      </c:pt>
                      <c:pt idx="993">
                        <c:v>1.2007161999999958E-3</c:v>
                      </c:pt>
                      <c:pt idx="994">
                        <c:v>1.2056227999999935E-3</c:v>
                      </c:pt>
                      <c:pt idx="995">
                        <c:v>1.2101593999999981E-3</c:v>
                      </c:pt>
                      <c:pt idx="996">
                        <c:v>1.212201599999995E-3</c:v>
                      </c:pt>
                      <c:pt idx="997">
                        <c:v>1.2174981999999925E-3</c:v>
                      </c:pt>
                      <c:pt idx="998">
                        <c:v>1.2158259999999956E-3</c:v>
                      </c:pt>
                      <c:pt idx="999">
                        <c:v>1.211779399999998E-3</c:v>
                      </c:pt>
                      <c:pt idx="1000">
                        <c:v>1.2086827999999933E-3</c:v>
                      </c:pt>
                      <c:pt idx="1001">
                        <c:v>1.2066783999999929E-3</c:v>
                      </c:pt>
                      <c:pt idx="1002">
                        <c:v>1.2025317999999952E-3</c:v>
                      </c:pt>
                      <c:pt idx="1003">
                        <c:v>1.2021995999999982E-3</c:v>
                      </c:pt>
                      <c:pt idx="1004">
                        <c:v>1.2050117999999953E-3</c:v>
                      </c:pt>
                      <c:pt idx="1005">
                        <c:v>1.2081561999999959E-3</c:v>
                      </c:pt>
                      <c:pt idx="1006">
                        <c:v>1.2072017999999953E-3</c:v>
                      </c:pt>
                      <c:pt idx="1007">
                        <c:v>1.2107839999999921E-3</c:v>
                      </c:pt>
                      <c:pt idx="1008">
                        <c:v>1.2103995999999983E-3</c:v>
                      </c:pt>
                      <c:pt idx="1009">
                        <c:v>1.2097351999999905E-3</c:v>
                      </c:pt>
                      <c:pt idx="1010">
                        <c:v>1.2091607999999967E-3</c:v>
                      </c:pt>
                      <c:pt idx="1011">
                        <c:v>1.2130229999999936E-3</c:v>
                      </c:pt>
                      <c:pt idx="1012">
                        <c:v>1.2138307999999967E-3</c:v>
                      </c:pt>
                      <c:pt idx="1013">
                        <c:v>1.2171707999999969E-3</c:v>
                      </c:pt>
                      <c:pt idx="1014">
                        <c:v>1.2207007999999967E-3</c:v>
                      </c:pt>
                      <c:pt idx="1015">
                        <c:v>1.2255129999999936E-3</c:v>
                      </c:pt>
                      <c:pt idx="1016">
                        <c:v>1.2288529999999937E-3</c:v>
                      </c:pt>
                      <c:pt idx="1017">
                        <c:v>1.2350051999999905E-3</c:v>
                      </c:pt>
                      <c:pt idx="1018">
                        <c:v>1.2387251999999905E-3</c:v>
                      </c:pt>
                      <c:pt idx="1019">
                        <c:v>1.2401607999999969E-3</c:v>
                      </c:pt>
                      <c:pt idx="1020">
                        <c:v>1.2388219999999953E-3</c:v>
                      </c:pt>
                      <c:pt idx="1021">
                        <c:v>1.236823199999994E-3</c:v>
                      </c:pt>
                      <c:pt idx="1022">
                        <c:v>1.2343443999999924E-3</c:v>
                      </c:pt>
                      <c:pt idx="1023">
                        <c:v>1.2312533999999941E-3</c:v>
                      </c:pt>
                      <c:pt idx="1024">
                        <c:v>1.2336811999999905E-3</c:v>
                      </c:pt>
                      <c:pt idx="1025">
                        <c:v>1.2339245999999928E-3</c:v>
                      </c:pt>
                      <c:pt idx="1026">
                        <c:v>1.2350701999999918E-3</c:v>
                      </c:pt>
                      <c:pt idx="1027">
                        <c:v>1.2340735999999944E-3</c:v>
                      </c:pt>
                      <c:pt idx="1028">
                        <c:v>1.2340269999999967E-3</c:v>
                      </c:pt>
                      <c:pt idx="1029">
                        <c:v>1.235172599999996E-3</c:v>
                      </c:pt>
                      <c:pt idx="1030">
                        <c:v>1.2400847999999929E-3</c:v>
                      </c:pt>
                      <c:pt idx="1031">
                        <c:v>1.2461791999999936E-3</c:v>
                      </c:pt>
                      <c:pt idx="1032">
                        <c:v>1.2483269999999968E-3</c:v>
                      </c:pt>
                      <c:pt idx="1033">
                        <c:v>1.2522891999999937E-3</c:v>
                      </c:pt>
                      <c:pt idx="1034">
                        <c:v>1.2543791999999935E-3</c:v>
                      </c:pt>
                      <c:pt idx="1035">
                        <c:v>1.2528125999999962E-3</c:v>
                      </c:pt>
                      <c:pt idx="1036">
                        <c:v>1.2520059999999984E-3</c:v>
                      </c:pt>
                      <c:pt idx="1037">
                        <c:v>1.2537637999999946E-3</c:v>
                      </c:pt>
                      <c:pt idx="1038">
                        <c:v>1.2536693999999939E-3</c:v>
                      </c:pt>
                      <c:pt idx="1039">
                        <c:v>1.2564393999999939E-3</c:v>
                      </c:pt>
                      <c:pt idx="1040">
                        <c:v>1.2624437999999944E-3</c:v>
                      </c:pt>
                      <c:pt idx="1041">
                        <c:v>1.2650237999999947E-3</c:v>
                      </c:pt>
                      <c:pt idx="1042">
                        <c:v>1.2680737999999946E-3</c:v>
                      </c:pt>
                      <c:pt idx="1043">
                        <c:v>1.2692615999999907E-3</c:v>
                      </c:pt>
                      <c:pt idx="1044">
                        <c:v>1.2689771999999969E-3</c:v>
                      </c:pt>
                      <c:pt idx="1045">
                        <c:v>1.2664605999999925E-3</c:v>
                      </c:pt>
                      <c:pt idx="1046">
                        <c:v>1.2656961999999985E-3</c:v>
                      </c:pt>
                      <c:pt idx="1047">
                        <c:v>1.2672161999999986E-3</c:v>
                      </c:pt>
                      <c:pt idx="1048">
                        <c:v>1.2715105999999924E-3</c:v>
                      </c:pt>
                      <c:pt idx="1049">
                        <c:v>1.2716583999999955E-3</c:v>
                      </c:pt>
                      <c:pt idx="1050">
                        <c:v>1.2721761999999986E-3</c:v>
                      </c:pt>
                      <c:pt idx="1051">
                        <c:v>1.2733261999999987E-3</c:v>
                      </c:pt>
                      <c:pt idx="1052">
                        <c:v>1.2700395999999941E-3</c:v>
                      </c:pt>
                      <c:pt idx="1053">
                        <c:v>1.2681251999999933E-3</c:v>
                      </c:pt>
                      <c:pt idx="1054">
                        <c:v>1.2688951999999935E-3</c:v>
                      </c:pt>
                      <c:pt idx="1055">
                        <c:v>1.2693651999999933E-3</c:v>
                      </c:pt>
                      <c:pt idx="1056">
                        <c:v>1.2685629999999964E-3</c:v>
                      </c:pt>
                      <c:pt idx="1057">
                        <c:v>1.2692229999999964E-3</c:v>
                      </c:pt>
                      <c:pt idx="1058">
                        <c:v>1.2692707999999928E-3</c:v>
                      </c:pt>
                      <c:pt idx="1059">
                        <c:v>1.2707007999999925E-3</c:v>
                      </c:pt>
                      <c:pt idx="1060">
                        <c:v>1.2717507999999928E-3</c:v>
                      </c:pt>
                      <c:pt idx="1061">
                        <c:v>1.2768573999999973E-3</c:v>
                      </c:pt>
                      <c:pt idx="1062">
                        <c:v>1.2830561999999986E-3</c:v>
                      </c:pt>
                      <c:pt idx="1063">
                        <c:v>1.2882949999999931E-3</c:v>
                      </c:pt>
                      <c:pt idx="1064">
                        <c:v>1.2922515999999908E-3</c:v>
                      </c:pt>
                      <c:pt idx="1065">
                        <c:v>1.2975903999999923E-3</c:v>
                      </c:pt>
                      <c:pt idx="1066">
                        <c:v>1.2947259999999984E-3</c:v>
                      </c:pt>
                      <c:pt idx="1067">
                        <c:v>1.2935815999999909E-3</c:v>
                      </c:pt>
                      <c:pt idx="1068">
                        <c:v>1.2925371999999969E-3</c:v>
                      </c:pt>
                      <c:pt idx="1069">
                        <c:v>1.2900105999999923E-3</c:v>
                      </c:pt>
                      <c:pt idx="1070">
                        <c:v>1.2861017999999909E-3</c:v>
                      </c:pt>
                      <c:pt idx="1071">
                        <c:v>1.2889139999999947E-3</c:v>
                      </c:pt>
                      <c:pt idx="1072">
                        <c:v>1.2901061999999986E-3</c:v>
                      </c:pt>
                      <c:pt idx="1073">
                        <c:v>1.2924005999999924E-3</c:v>
                      </c:pt>
                      <c:pt idx="1074">
                        <c:v>1.2946849999999931E-3</c:v>
                      </c:pt>
                      <c:pt idx="1075">
                        <c:v>1.2954971999999971E-3</c:v>
                      </c:pt>
                      <c:pt idx="1076">
                        <c:v>1.2962093999999938E-3</c:v>
                      </c:pt>
                      <c:pt idx="1077">
                        <c:v>1.2972115999999906E-3</c:v>
                      </c:pt>
                      <c:pt idx="1078">
                        <c:v>1.2955393999999937E-3</c:v>
                      </c:pt>
                      <c:pt idx="1079">
                        <c:v>1.293877199999997E-3</c:v>
                      </c:pt>
                      <c:pt idx="1080">
                        <c:v>1.2952593999999938E-3</c:v>
                      </c:pt>
                      <c:pt idx="1081">
                        <c:v>1.2972115999999906E-3</c:v>
                      </c:pt>
                      <c:pt idx="1082">
                        <c:v>1.2949171999999971E-3</c:v>
                      </c:pt>
                      <c:pt idx="1083">
                        <c:v>1.295587199999997E-3</c:v>
                      </c:pt>
                      <c:pt idx="1084">
                        <c:v>1.2976393999999938E-3</c:v>
                      </c:pt>
                      <c:pt idx="1085">
                        <c:v>1.2959249999999931E-3</c:v>
                      </c:pt>
                      <c:pt idx="1086">
                        <c:v>1.2952127999999964E-3</c:v>
                      </c:pt>
                      <c:pt idx="1087">
                        <c:v>1.2963527999999961E-3</c:v>
                      </c:pt>
                      <c:pt idx="1088">
                        <c:v>1.2974927999999963E-3</c:v>
                      </c:pt>
                      <c:pt idx="1089">
                        <c:v>1.302789399999994E-3</c:v>
                      </c:pt>
                      <c:pt idx="1090">
                        <c:v>1.3058437999999945E-3</c:v>
                      </c:pt>
                      <c:pt idx="1091">
                        <c:v>1.3058915999999907E-3</c:v>
                      </c:pt>
                      <c:pt idx="1092">
                        <c:v>1.3064615999999907E-3</c:v>
                      </c:pt>
                      <c:pt idx="1093">
                        <c:v>1.3059393999999939E-3</c:v>
                      </c:pt>
                      <c:pt idx="1094">
                        <c:v>1.3043149999999932E-3</c:v>
                      </c:pt>
                      <c:pt idx="1095">
                        <c:v>1.3012661999999985E-3</c:v>
                      </c:pt>
                      <c:pt idx="1096">
                        <c:v>1.2946451999999932E-3</c:v>
                      </c:pt>
                      <c:pt idx="1097">
                        <c:v>1.2900663999999918E-3</c:v>
                      </c:pt>
                      <c:pt idx="1098">
                        <c:v>1.2879719999999981E-3</c:v>
                      </c:pt>
                      <c:pt idx="1099">
                        <c:v>1.2860675999999903E-3</c:v>
                      </c:pt>
                      <c:pt idx="1100">
                        <c:v>1.2858775999999906E-3</c:v>
                      </c:pt>
                      <c:pt idx="1101">
                        <c:v>1.2895919999999983E-3</c:v>
                      </c:pt>
                      <c:pt idx="1102">
                        <c:v>1.291834199999995E-3</c:v>
                      </c:pt>
                      <c:pt idx="1103">
                        <c:v>1.2899297999999942E-3</c:v>
                      </c:pt>
                      <c:pt idx="1104">
                        <c:v>1.2880153999999936E-3</c:v>
                      </c:pt>
                      <c:pt idx="1105">
                        <c:v>1.2847287999999961E-3</c:v>
                      </c:pt>
                      <c:pt idx="1106">
                        <c:v>1.2842065999999922E-3</c:v>
                      </c:pt>
                      <c:pt idx="1107">
                        <c:v>1.2861587999999959E-3</c:v>
                      </c:pt>
                      <c:pt idx="1108">
                        <c:v>1.2873987999999959E-3</c:v>
                      </c:pt>
                      <c:pt idx="1109">
                        <c:v>1.2902109999999929E-3</c:v>
                      </c:pt>
                      <c:pt idx="1110">
                        <c:v>1.2930231999999967E-3</c:v>
                      </c:pt>
                      <c:pt idx="1111">
                        <c:v>1.2949331999999967E-3</c:v>
                      </c:pt>
                      <c:pt idx="1112">
                        <c:v>1.2969331999999967E-3</c:v>
                      </c:pt>
                      <c:pt idx="1113">
                        <c:v>1.2999353999999935E-3</c:v>
                      </c:pt>
                      <c:pt idx="1114">
                        <c:v>1.3023675999999905E-3</c:v>
                      </c:pt>
                      <c:pt idx="1115">
                        <c:v>1.3049897999999943E-3</c:v>
                      </c:pt>
                      <c:pt idx="1116">
                        <c:v>1.310186399999992E-3</c:v>
                      </c:pt>
                      <c:pt idx="1117">
                        <c:v>1.3126185999999956E-3</c:v>
                      </c:pt>
                      <c:pt idx="1118">
                        <c:v>1.3127663999999918E-3</c:v>
                      </c:pt>
                      <c:pt idx="1119">
                        <c:v>1.3117119999999981E-3</c:v>
                      </c:pt>
                      <c:pt idx="1120">
                        <c:v>1.3079031999999966E-3</c:v>
                      </c:pt>
                      <c:pt idx="1121">
                        <c:v>1.305666599999992E-3</c:v>
                      </c:pt>
                      <c:pt idx="1122">
                        <c:v>1.3023277999999906E-3</c:v>
                      </c:pt>
                      <c:pt idx="1123">
                        <c:v>1.300993399999997E-3</c:v>
                      </c:pt>
                      <c:pt idx="1124">
                        <c:v>1.3031933999999969E-3</c:v>
                      </c:pt>
                      <c:pt idx="1125">
                        <c:v>1.3051933999999969E-3</c:v>
                      </c:pt>
                      <c:pt idx="1126">
                        <c:v>1.3043389999999962E-3</c:v>
                      </c:pt>
                      <c:pt idx="1127">
                        <c:v>1.3059589999999963E-3</c:v>
                      </c:pt>
                      <c:pt idx="1128">
                        <c:v>1.309341199999993E-3</c:v>
                      </c:pt>
                      <c:pt idx="1129">
                        <c:v>1.3061445999999954E-3</c:v>
                      </c:pt>
                      <c:pt idx="1130">
                        <c:v>1.3071045999999953E-3</c:v>
                      </c:pt>
                      <c:pt idx="1131">
                        <c:v>1.313103399999997E-3</c:v>
                      </c:pt>
                      <c:pt idx="1132">
                        <c:v>1.3165377999999907E-3</c:v>
                      </c:pt>
                      <c:pt idx="1133">
                        <c:v>1.3180199999999944E-3</c:v>
                      </c:pt>
                      <c:pt idx="1134">
                        <c:v>1.325690999999993E-3</c:v>
                      </c:pt>
                      <c:pt idx="1135">
                        <c:v>1.3285031999999966E-3</c:v>
                      </c:pt>
                      <c:pt idx="1136">
                        <c:v>1.3292631999999968E-3</c:v>
                      </c:pt>
                      <c:pt idx="1137">
                        <c:v>1.3317953999999936E-3</c:v>
                      </c:pt>
                      <c:pt idx="1138">
                        <c:v>1.3331253999999935E-3</c:v>
                      </c:pt>
                      <c:pt idx="1139">
                        <c:v>1.3337953999999937E-3</c:v>
                      </c:pt>
                      <c:pt idx="1140">
                        <c:v>1.3351775999999906E-3</c:v>
                      </c:pt>
                      <c:pt idx="1141">
                        <c:v>1.3358475999999905E-3</c:v>
                      </c:pt>
                      <c:pt idx="1142">
                        <c:v>1.3341753999999936E-3</c:v>
                      </c:pt>
                      <c:pt idx="1143">
                        <c:v>1.3311309999999928E-3</c:v>
                      </c:pt>
                      <c:pt idx="1144">
                        <c:v>1.3259343999999953E-3</c:v>
                      </c:pt>
                      <c:pt idx="1145">
                        <c:v>1.3190655999999938E-3</c:v>
                      </c:pt>
                      <c:pt idx="1146">
                        <c:v>1.315963399999997E-3</c:v>
                      </c:pt>
                      <c:pt idx="1147">
                        <c:v>1.3113889999999961E-3</c:v>
                      </c:pt>
                      <c:pt idx="1148">
                        <c:v>1.3081967999999922E-3</c:v>
                      </c:pt>
                      <c:pt idx="1149">
                        <c:v>1.3095311999999932E-3</c:v>
                      </c:pt>
                      <c:pt idx="1150">
                        <c:v>1.3108655999999937E-3</c:v>
                      </c:pt>
                      <c:pt idx="1151">
                        <c:v>1.3139621999999984E-3</c:v>
                      </c:pt>
                      <c:pt idx="1152">
                        <c:v>1.3213953999999936E-3</c:v>
                      </c:pt>
                      <c:pt idx="1153">
                        <c:v>1.3302107999999925E-3</c:v>
                      </c:pt>
                      <c:pt idx="1154">
                        <c:v>1.3331173999999971E-3</c:v>
                      </c:pt>
                      <c:pt idx="1155">
                        <c:v>1.333549599999994E-3</c:v>
                      </c:pt>
                      <c:pt idx="1156">
                        <c:v>1.3310273999999971E-3</c:v>
                      </c:pt>
                      <c:pt idx="1157">
                        <c:v>1.3259207999999926E-3</c:v>
                      </c:pt>
                      <c:pt idx="1158">
                        <c:v>1.3222063999999919E-3</c:v>
                      </c:pt>
                      <c:pt idx="1159">
                        <c:v>1.321726399999992E-3</c:v>
                      </c:pt>
                      <c:pt idx="1160">
                        <c:v>1.3254029999999965E-3</c:v>
                      </c:pt>
                      <c:pt idx="1161">
                        <c:v>1.3264951999999934E-3</c:v>
                      </c:pt>
                      <c:pt idx="1162">
                        <c:v>1.3277773999999971E-3</c:v>
                      </c:pt>
                      <c:pt idx="1163">
                        <c:v>1.3307317999999911E-3</c:v>
                      </c:pt>
                      <c:pt idx="1164">
                        <c:v>1.3315017999999909E-3</c:v>
                      </c:pt>
                      <c:pt idx="1165">
                        <c:v>1.3267329999999966E-3</c:v>
                      </c:pt>
                      <c:pt idx="1166">
                        <c:v>1.3264007999999926E-3</c:v>
                      </c:pt>
                      <c:pt idx="1167">
                        <c:v>1.324496399999992E-3</c:v>
                      </c:pt>
                      <c:pt idx="1168">
                        <c:v>1.3197275999999904E-3</c:v>
                      </c:pt>
                      <c:pt idx="1169">
                        <c:v>1.3186353999999935E-3</c:v>
                      </c:pt>
                      <c:pt idx="1170">
                        <c:v>1.3189153999999936E-3</c:v>
                      </c:pt>
                      <c:pt idx="1171">
                        <c:v>1.3189153999999936E-3</c:v>
                      </c:pt>
                      <c:pt idx="1172">
                        <c:v>1.3214475999999906E-3</c:v>
                      </c:pt>
                      <c:pt idx="1173">
                        <c:v>1.3244919999999981E-3</c:v>
                      </c:pt>
                      <c:pt idx="1174">
                        <c:v>1.325641999999998E-3</c:v>
                      </c:pt>
                      <c:pt idx="1175">
                        <c:v>1.328164199999995E-3</c:v>
                      </c:pt>
                      <c:pt idx="1176">
                        <c:v>1.328644199999995E-3</c:v>
                      </c:pt>
                      <c:pt idx="1177">
                        <c:v>1.3249297999999943E-3</c:v>
                      </c:pt>
                      <c:pt idx="1178">
                        <c:v>1.3232575999999904E-3</c:v>
                      </c:pt>
                      <c:pt idx="1179">
                        <c:v>1.3209253999999936E-3</c:v>
                      </c:pt>
                      <c:pt idx="1180">
                        <c:v>1.3185831999999967E-3</c:v>
                      </c:pt>
                      <c:pt idx="1181">
                        <c:v>1.3197753999999937E-3</c:v>
                      </c:pt>
                      <c:pt idx="1182">
                        <c:v>1.3217275999999904E-3</c:v>
                      </c:pt>
                      <c:pt idx="1183">
                        <c:v>1.3236897999999943E-3</c:v>
                      </c:pt>
                      <c:pt idx="1184">
                        <c:v>1.3251619999999982E-3</c:v>
                      </c:pt>
                      <c:pt idx="1185">
                        <c:v>1.325921999999998E-3</c:v>
                      </c:pt>
                      <c:pt idx="1186">
                        <c:v>1.3293563999999918E-3</c:v>
                      </c:pt>
                      <c:pt idx="1187">
                        <c:v>1.3338829999999964E-3</c:v>
                      </c:pt>
                      <c:pt idx="1188">
                        <c:v>1.3369373999999972E-3</c:v>
                      </c:pt>
                      <c:pt idx="1189">
                        <c:v>1.3433261999999985E-3</c:v>
                      </c:pt>
                      <c:pt idx="1190">
                        <c:v>1.3496149999999933E-3</c:v>
                      </c:pt>
                      <c:pt idx="1191">
                        <c:v>1.3503749999999931E-3</c:v>
                      </c:pt>
                      <c:pt idx="1192">
                        <c:v>1.3447561999999987E-3</c:v>
                      </c:pt>
                      <c:pt idx="1193">
                        <c:v>1.340699599999994E-3</c:v>
                      </c:pt>
                      <c:pt idx="1194">
                        <c:v>1.332316399999992E-3</c:v>
                      </c:pt>
                      <c:pt idx="1195">
                        <c:v>1.3245453999999935E-3</c:v>
                      </c:pt>
                      <c:pt idx="1196">
                        <c:v>1.3195387999999958E-3</c:v>
                      </c:pt>
                      <c:pt idx="1197">
                        <c:v>1.3193487999999961E-3</c:v>
                      </c:pt>
                      <c:pt idx="1198">
                        <c:v>1.3189687999999959E-3</c:v>
                      </c:pt>
                      <c:pt idx="1199">
                        <c:v>1.318778799999996E-3</c:v>
                      </c:pt>
                      <c:pt idx="1200">
                        <c:v>1.3203509999999928E-3</c:v>
                      </c:pt>
                      <c:pt idx="1201">
                        <c:v>1.3202509999999928E-3</c:v>
                      </c:pt>
                      <c:pt idx="1202">
                        <c:v>1.3190587999999961E-3</c:v>
                      </c:pt>
                      <c:pt idx="1203">
                        <c:v>1.320730999999993E-3</c:v>
                      </c:pt>
                      <c:pt idx="1204">
                        <c:v>1.3191587999999959E-3</c:v>
                      </c:pt>
                      <c:pt idx="1205">
                        <c:v>1.3199709999999927E-3</c:v>
                      </c:pt>
                      <c:pt idx="1206">
                        <c:v>1.3218753999999935E-3</c:v>
                      </c:pt>
                      <c:pt idx="1207">
                        <c:v>1.3234897999999944E-3</c:v>
                      </c:pt>
                      <c:pt idx="1208">
                        <c:v>1.323731999999998E-3</c:v>
                      </c:pt>
                      <c:pt idx="1209">
                        <c:v>1.3240641999999951E-3</c:v>
                      </c:pt>
                      <c:pt idx="1210">
                        <c:v>1.3248241999999949E-3</c:v>
                      </c:pt>
                      <c:pt idx="1211">
                        <c:v>1.326164199999995E-3</c:v>
                      </c:pt>
                      <c:pt idx="1212">
                        <c:v>1.3270663999999919E-3</c:v>
                      </c:pt>
                      <c:pt idx="1213">
                        <c:v>1.3291707999999926E-3</c:v>
                      </c:pt>
                      <c:pt idx="1214">
                        <c:v>1.3325473999999972E-3</c:v>
                      </c:pt>
                      <c:pt idx="1215">
                        <c:v>1.332931799999991E-3</c:v>
                      </c:pt>
                      <c:pt idx="1216">
                        <c:v>1.3329261999999987E-3</c:v>
                      </c:pt>
                      <c:pt idx="1217">
                        <c:v>1.3328783999999954E-3</c:v>
                      </c:pt>
                      <c:pt idx="1218">
                        <c:v>1.3330205999999923E-3</c:v>
                      </c:pt>
                      <c:pt idx="1219">
                        <c:v>1.3335427999999962E-3</c:v>
                      </c:pt>
                      <c:pt idx="1220">
                        <c:v>1.3340749999999932E-3</c:v>
                      </c:pt>
                      <c:pt idx="1221">
                        <c:v>1.3305405999999925E-3</c:v>
                      </c:pt>
                      <c:pt idx="1222">
                        <c:v>1.3260139999999947E-3</c:v>
                      </c:pt>
                      <c:pt idx="1223">
                        <c:v>1.3238195999999941E-3</c:v>
                      </c:pt>
                      <c:pt idx="1224">
                        <c:v>1.3209651999999935E-3</c:v>
                      </c:pt>
                      <c:pt idx="1225">
                        <c:v>1.3167185999999958E-3</c:v>
                      </c:pt>
                      <c:pt idx="1226">
                        <c:v>1.3187707999999926E-3</c:v>
                      </c:pt>
                      <c:pt idx="1227">
                        <c:v>1.3195307999999926E-3</c:v>
                      </c:pt>
                      <c:pt idx="1228">
                        <c:v>1.3202529999999965E-3</c:v>
                      </c:pt>
                      <c:pt idx="1229">
                        <c:v>1.3215351999999933E-3</c:v>
                      </c:pt>
                      <c:pt idx="1230">
                        <c:v>1.3206751999999935E-3</c:v>
                      </c:pt>
                      <c:pt idx="1231">
                        <c:v>1.3165807999999926E-3</c:v>
                      </c:pt>
                      <c:pt idx="1232">
                        <c:v>1.3145285999999958E-3</c:v>
                      </c:pt>
                      <c:pt idx="1233">
                        <c:v>1.312956399999992E-3</c:v>
                      </c:pt>
                      <c:pt idx="1234">
                        <c:v>1.311854199999995E-3</c:v>
                      </c:pt>
                      <c:pt idx="1235">
                        <c:v>1.3130041999999949E-3</c:v>
                      </c:pt>
                      <c:pt idx="1236">
                        <c:v>1.314144199999995E-3</c:v>
                      </c:pt>
                      <c:pt idx="1237">
                        <c:v>1.3177685999999958E-3</c:v>
                      </c:pt>
                      <c:pt idx="1238">
                        <c:v>1.3213929999999964E-3</c:v>
                      </c:pt>
                      <c:pt idx="1239">
                        <c:v>1.3274017999999909E-3</c:v>
                      </c:pt>
                      <c:pt idx="1240">
                        <c:v>1.3331205999999925E-3</c:v>
                      </c:pt>
                      <c:pt idx="1241">
                        <c:v>1.336074999999993E-3</c:v>
                      </c:pt>
                      <c:pt idx="1242">
                        <c:v>1.3341227999999962E-3</c:v>
                      </c:pt>
                      <c:pt idx="1243">
                        <c:v>1.3307783999999955E-3</c:v>
                      </c:pt>
                      <c:pt idx="1244">
                        <c:v>1.3246795999999942E-3</c:v>
                      </c:pt>
                      <c:pt idx="1245">
                        <c:v>1.3199629999999965E-3</c:v>
                      </c:pt>
                      <c:pt idx="1246">
                        <c:v>1.3166285999999957E-3</c:v>
                      </c:pt>
                      <c:pt idx="1247">
                        <c:v>1.3159585999999958E-3</c:v>
                      </c:pt>
                      <c:pt idx="1248">
                        <c:v>1.313906399999992E-3</c:v>
                      </c:pt>
                      <c:pt idx="1249">
                        <c:v>1.3132363999999919E-3</c:v>
                      </c:pt>
                      <c:pt idx="1250">
                        <c:v>1.3112841999999951E-3</c:v>
                      </c:pt>
                      <c:pt idx="1251">
                        <c:v>1.310714199999995E-3</c:v>
                      </c:pt>
                      <c:pt idx="1252">
                        <c:v>1.311716399999992E-3</c:v>
                      </c:pt>
                      <c:pt idx="1253">
                        <c:v>1.3127185999999957E-3</c:v>
                      </c:pt>
                      <c:pt idx="1254">
                        <c:v>1.3135207999999928E-3</c:v>
                      </c:pt>
                      <c:pt idx="1255">
                        <c:v>1.3128607999999926E-3</c:v>
                      </c:pt>
                      <c:pt idx="1256">
                        <c:v>1.3121907999999927E-3</c:v>
                      </c:pt>
                      <c:pt idx="1257">
                        <c:v>1.3131929999999964E-3</c:v>
                      </c:pt>
                      <c:pt idx="1258">
                        <c:v>1.3112407999999927E-3</c:v>
                      </c:pt>
                      <c:pt idx="1259">
                        <c:v>1.3109507999999926E-3</c:v>
                      </c:pt>
                      <c:pt idx="1260">
                        <c:v>1.3151973999999973E-3</c:v>
                      </c:pt>
                      <c:pt idx="1261">
                        <c:v>1.3192439999999948E-3</c:v>
                      </c:pt>
                      <c:pt idx="1262">
                        <c:v>1.3218183999999956E-3</c:v>
                      </c:pt>
                      <c:pt idx="1263">
                        <c:v>1.327347199999997E-3</c:v>
                      </c:pt>
                      <c:pt idx="1264">
                        <c:v>1.3327759999999984E-3</c:v>
                      </c:pt>
                      <c:pt idx="1265">
                        <c:v>1.3352603999999923E-3</c:v>
                      </c:pt>
                      <c:pt idx="1266">
                        <c:v>1.3367325999999961E-3</c:v>
                      </c:pt>
                      <c:pt idx="1267">
                        <c:v>1.3396869999999967E-3</c:v>
                      </c:pt>
                      <c:pt idx="1268">
                        <c:v>1.3427413999999905E-3</c:v>
                      </c:pt>
                      <c:pt idx="1269">
                        <c:v>1.3444135999999944E-3</c:v>
                      </c:pt>
                      <c:pt idx="1270">
                        <c:v>1.3460757999999981E-3</c:v>
                      </c:pt>
                      <c:pt idx="1271">
                        <c:v>1.3461757999999983E-3</c:v>
                      </c:pt>
                      <c:pt idx="1272">
                        <c:v>1.3448835999999944E-3</c:v>
                      </c:pt>
                      <c:pt idx="1273">
                        <c:v>1.3392647999999931E-3</c:v>
                      </c:pt>
                      <c:pt idx="1274">
                        <c:v>1.3364003999999921E-3</c:v>
                      </c:pt>
                      <c:pt idx="1275">
                        <c:v>1.3321637999999946E-3</c:v>
                      </c:pt>
                      <c:pt idx="1276">
                        <c:v>1.3282071999999971E-3</c:v>
                      </c:pt>
                      <c:pt idx="1277">
                        <c:v>1.3259127999999962E-3</c:v>
                      </c:pt>
                      <c:pt idx="1278">
                        <c:v>1.3264927999999962E-3</c:v>
                      </c:pt>
                      <c:pt idx="1279">
                        <c:v>1.3256805999999925E-3</c:v>
                      </c:pt>
                      <c:pt idx="1280">
                        <c:v>1.3264405999999923E-3</c:v>
                      </c:pt>
                      <c:pt idx="1281">
                        <c:v>1.3255383999999956E-3</c:v>
                      </c:pt>
                      <c:pt idx="1282">
                        <c:v>1.3254383999999955E-3</c:v>
                      </c:pt>
                      <c:pt idx="1283">
                        <c:v>1.3266305999999925E-3</c:v>
                      </c:pt>
                      <c:pt idx="1284">
                        <c:v>1.3264405999999923E-3</c:v>
                      </c:pt>
                      <c:pt idx="1285">
                        <c:v>1.3274427999999962E-3</c:v>
                      </c:pt>
                      <c:pt idx="1286">
                        <c:v>1.329827199999997E-3</c:v>
                      </c:pt>
                      <c:pt idx="1287">
                        <c:v>1.3318793999999939E-3</c:v>
                      </c:pt>
                      <c:pt idx="1288">
                        <c:v>1.332729399999994E-3</c:v>
                      </c:pt>
                      <c:pt idx="1289">
                        <c:v>1.3336893999999939E-3</c:v>
                      </c:pt>
                      <c:pt idx="1290">
                        <c:v>1.3318749999999932E-3</c:v>
                      </c:pt>
                      <c:pt idx="1291">
                        <c:v>1.3299705999999924E-3</c:v>
                      </c:pt>
                      <c:pt idx="1292">
                        <c:v>1.3276861999999986E-3</c:v>
                      </c:pt>
                      <c:pt idx="1293">
                        <c:v>1.3253017999999908E-3</c:v>
                      </c:pt>
                      <c:pt idx="1294">
                        <c:v>1.323487399999997E-3</c:v>
                      </c:pt>
                      <c:pt idx="1295">
                        <c:v>1.3244473999999972E-3</c:v>
                      </c:pt>
                      <c:pt idx="1296">
                        <c:v>1.3282517999999911E-3</c:v>
                      </c:pt>
                      <c:pt idx="1297">
                        <c:v>1.3330683999999956E-3</c:v>
                      </c:pt>
                      <c:pt idx="1298">
                        <c:v>1.3351205999999924E-3</c:v>
                      </c:pt>
                      <c:pt idx="1299">
                        <c:v>1.3395571999999969E-3</c:v>
                      </c:pt>
                      <c:pt idx="1300">
                        <c:v>1.3441737999999946E-3</c:v>
                      </c:pt>
                      <c:pt idx="1301">
                        <c:v>1.3474181999999953E-3</c:v>
                      </c:pt>
                      <c:pt idx="1302">
                        <c:v>1.3451337999999947E-3</c:v>
                      </c:pt>
                      <c:pt idx="1303">
                        <c:v>1.3494181999999953E-3</c:v>
                      </c:pt>
                      <c:pt idx="1304">
                        <c:v>1.3477037999999946E-3</c:v>
                      </c:pt>
                      <c:pt idx="1305">
                        <c:v>1.3457993999999938E-3</c:v>
                      </c:pt>
                      <c:pt idx="1306">
                        <c:v>1.3417527999999962E-3</c:v>
                      </c:pt>
                      <c:pt idx="1307">
                        <c:v>1.3439849999999933E-3</c:v>
                      </c:pt>
                      <c:pt idx="1308">
                        <c:v>1.3404605999999923E-3</c:v>
                      </c:pt>
                      <c:pt idx="1309">
                        <c:v>1.3397005999999925E-3</c:v>
                      </c:pt>
                      <c:pt idx="1310">
                        <c:v>1.3403127999999961E-3</c:v>
                      </c:pt>
                      <c:pt idx="1311">
                        <c:v>1.3399327999999962E-3</c:v>
                      </c:pt>
                      <c:pt idx="1312">
                        <c:v>1.3408871999999968E-3</c:v>
                      </c:pt>
                      <c:pt idx="1313">
                        <c:v>1.3410293999999937E-3</c:v>
                      </c:pt>
                      <c:pt idx="1314">
                        <c:v>1.3419315999999909E-3</c:v>
                      </c:pt>
                      <c:pt idx="1315">
                        <c:v>1.3429337999999946E-3</c:v>
                      </c:pt>
                      <c:pt idx="1316">
                        <c:v>1.3456081999999952E-3</c:v>
                      </c:pt>
                      <c:pt idx="1317">
                        <c:v>1.3422215999999909E-3</c:v>
                      </c:pt>
                      <c:pt idx="1318">
                        <c:v>1.340027199999997E-3</c:v>
                      </c:pt>
                      <c:pt idx="1319">
                        <c:v>1.3388349999999931E-3</c:v>
                      </c:pt>
                      <c:pt idx="1320">
                        <c:v>1.3397471999999971E-3</c:v>
                      </c:pt>
                      <c:pt idx="1321">
                        <c:v>1.3427915999999907E-3</c:v>
                      </c:pt>
                      <c:pt idx="1322">
                        <c:v>1.3463681999999954E-3</c:v>
                      </c:pt>
                      <c:pt idx="1323">
                        <c:v>1.3488425999999961E-3</c:v>
                      </c:pt>
                      <c:pt idx="1324">
                        <c:v>1.3509469999999969E-3</c:v>
                      </c:pt>
                      <c:pt idx="1325">
                        <c:v>1.3494647999999928E-3</c:v>
                      </c:pt>
                      <c:pt idx="1326">
                        <c:v>1.3445581999999953E-3</c:v>
                      </c:pt>
                      <c:pt idx="1327">
                        <c:v>1.3391193999999938E-3</c:v>
                      </c:pt>
                      <c:pt idx="1328">
                        <c:v>1.3403115999999907E-3</c:v>
                      </c:pt>
                      <c:pt idx="1329">
                        <c:v>1.339309399999994E-3</c:v>
                      </c:pt>
                      <c:pt idx="1330">
                        <c:v>1.340549399999994E-3</c:v>
                      </c:pt>
                      <c:pt idx="1331">
                        <c:v>1.3459359999999985E-3</c:v>
                      </c:pt>
                      <c:pt idx="1332">
                        <c:v>1.351132599999996E-3</c:v>
                      </c:pt>
                      <c:pt idx="1333">
                        <c:v>1.3556169999999969E-3</c:v>
                      </c:pt>
                      <c:pt idx="1334">
                        <c:v>1.3573369999999967E-3</c:v>
                      </c:pt>
                      <c:pt idx="1335">
                        <c:v>1.3582869999999967E-3</c:v>
                      </c:pt>
                      <c:pt idx="1336">
                        <c:v>1.3550903999999921E-3</c:v>
                      </c:pt>
                      <c:pt idx="1337">
                        <c:v>1.3520937999999946E-3</c:v>
                      </c:pt>
                      <c:pt idx="1338">
                        <c:v>1.3464227999999963E-3</c:v>
                      </c:pt>
                      <c:pt idx="1339">
                        <c:v>1.3460905999999923E-3</c:v>
                      </c:pt>
                      <c:pt idx="1340">
                        <c:v>1.3457583999999956E-3</c:v>
                      </c:pt>
                      <c:pt idx="1341">
                        <c:v>1.3495727999999962E-3</c:v>
                      </c:pt>
                      <c:pt idx="1342">
                        <c:v>1.3519049999999931E-3</c:v>
                      </c:pt>
                      <c:pt idx="1343">
                        <c:v>1.3553393999999937E-3</c:v>
                      </c:pt>
                      <c:pt idx="1344">
                        <c:v>1.3561893999999939E-3</c:v>
                      </c:pt>
                      <c:pt idx="1345">
                        <c:v>1.3559571999999971E-3</c:v>
                      </c:pt>
                      <c:pt idx="1346">
                        <c:v>1.3570971999999968E-3</c:v>
                      </c:pt>
                      <c:pt idx="1347">
                        <c:v>1.3587271999999969E-3</c:v>
                      </c:pt>
                      <c:pt idx="1348">
                        <c:v>1.3590549999999931E-3</c:v>
                      </c:pt>
                      <c:pt idx="1349">
                        <c:v>1.3562483999999954E-3</c:v>
                      </c:pt>
                      <c:pt idx="1350">
                        <c:v>1.3544339999999946E-3</c:v>
                      </c:pt>
                      <c:pt idx="1351">
                        <c:v>1.3520073999999972E-3</c:v>
                      </c:pt>
                      <c:pt idx="1352">
                        <c:v>1.3496707999999928E-3</c:v>
                      </c:pt>
                      <c:pt idx="1353">
                        <c:v>1.3484263999999919E-3</c:v>
                      </c:pt>
                      <c:pt idx="1354">
                        <c:v>1.3515285999999957E-3</c:v>
                      </c:pt>
                      <c:pt idx="1355">
                        <c:v>1.3560129999999964E-3</c:v>
                      </c:pt>
                      <c:pt idx="1356">
                        <c:v>1.3587251999999934E-3</c:v>
                      </c:pt>
                      <c:pt idx="1357">
                        <c:v>1.3603973999999973E-3</c:v>
                      </c:pt>
                      <c:pt idx="1358">
                        <c:v>1.362349599999994E-3</c:v>
                      </c:pt>
                      <c:pt idx="1359">
                        <c:v>1.365071799999991E-3</c:v>
                      </c:pt>
                      <c:pt idx="1360">
                        <c:v>1.3614951999999935E-3</c:v>
                      </c:pt>
                      <c:pt idx="1361">
                        <c:v>1.3611629999999964E-3</c:v>
                      </c:pt>
                      <c:pt idx="1362">
                        <c:v>1.3626829999999965E-3</c:v>
                      </c:pt>
                      <c:pt idx="1363">
                        <c:v>1.3610685999999959E-3</c:v>
                      </c:pt>
                      <c:pt idx="1364">
                        <c:v>1.3598763999999918E-3</c:v>
                      </c:pt>
                      <c:pt idx="1365">
                        <c:v>1.361306399999992E-3</c:v>
                      </c:pt>
                      <c:pt idx="1366">
                        <c:v>1.361876399999992E-3</c:v>
                      </c:pt>
                      <c:pt idx="1367">
                        <c:v>1.3603519999999983E-3</c:v>
                      </c:pt>
                      <c:pt idx="1368">
                        <c:v>1.354680999999993E-3</c:v>
                      </c:pt>
                      <c:pt idx="1369">
                        <c:v>1.3483877999999907E-3</c:v>
                      </c:pt>
                      <c:pt idx="1370">
                        <c:v>1.3432967999999924E-3</c:v>
                      </c:pt>
                      <c:pt idx="1371">
                        <c:v>1.338475799999994E-3</c:v>
                      </c:pt>
                      <c:pt idx="1372">
                        <c:v>1.3411979999999909E-3</c:v>
                      </c:pt>
                      <c:pt idx="1373">
                        <c:v>1.3480567999999923E-3</c:v>
                      </c:pt>
                      <c:pt idx="1374">
                        <c:v>1.3562077999999906E-3</c:v>
                      </c:pt>
                      <c:pt idx="1375">
                        <c:v>1.3640787999999958E-3</c:v>
                      </c:pt>
                      <c:pt idx="1376">
                        <c:v>1.3710797999999943E-3</c:v>
                      </c:pt>
                      <c:pt idx="1377">
                        <c:v>1.3689853999999937E-3</c:v>
                      </c:pt>
                      <c:pt idx="1378">
                        <c:v>1.3669809999999928E-3</c:v>
                      </c:pt>
                      <c:pt idx="1379">
                        <c:v>1.3660787999999961E-3</c:v>
                      </c:pt>
                      <c:pt idx="1380">
                        <c:v>1.365176599999992E-3</c:v>
                      </c:pt>
                      <c:pt idx="1381">
                        <c:v>1.3641221999999985E-3</c:v>
                      </c:pt>
                      <c:pt idx="1382">
                        <c:v>1.3656521999999983E-3</c:v>
                      </c:pt>
                      <c:pt idx="1383">
                        <c:v>1.3656999999999944E-3</c:v>
                      </c:pt>
                      <c:pt idx="1384">
                        <c:v>1.3639855999999938E-3</c:v>
                      </c:pt>
                      <c:pt idx="1385">
                        <c:v>1.3635533999999969E-3</c:v>
                      </c:pt>
                      <c:pt idx="1386">
                        <c:v>1.3622711999999931E-3</c:v>
                      </c:pt>
                      <c:pt idx="1387">
                        <c:v>1.3592167999999924E-3</c:v>
                      </c:pt>
                      <c:pt idx="1388">
                        <c:v>1.3589367999999923E-3</c:v>
                      </c:pt>
                      <c:pt idx="1389">
                        <c:v>1.3588367999999925E-3</c:v>
                      </c:pt>
                      <c:pt idx="1390">
                        <c:v>1.3548801999999946E-3</c:v>
                      </c:pt>
                      <c:pt idx="1391">
                        <c:v>1.352495799999994E-3</c:v>
                      </c:pt>
                      <c:pt idx="1392">
                        <c:v>1.3514035999999971E-3</c:v>
                      </c:pt>
                      <c:pt idx="1393">
                        <c:v>1.3503113999999933E-3</c:v>
                      </c:pt>
                      <c:pt idx="1394">
                        <c:v>1.3488291999999963E-3</c:v>
                      </c:pt>
                      <c:pt idx="1395">
                        <c:v>1.3499213999999932E-3</c:v>
                      </c:pt>
                      <c:pt idx="1396">
                        <c:v>1.3524057999999939E-3</c:v>
                      </c:pt>
                      <c:pt idx="1397">
                        <c:v>1.3526857999999939E-3</c:v>
                      </c:pt>
                      <c:pt idx="1398">
                        <c:v>1.355787999999991E-3</c:v>
                      </c:pt>
                      <c:pt idx="1399">
                        <c:v>1.357697999999991E-3</c:v>
                      </c:pt>
                      <c:pt idx="1400">
                        <c:v>1.3609901999999947E-3</c:v>
                      </c:pt>
                      <c:pt idx="1401">
                        <c:v>1.3616079999999909E-3</c:v>
                      </c:pt>
                      <c:pt idx="1402">
                        <c:v>1.3632279999999909E-3</c:v>
                      </c:pt>
                      <c:pt idx="1403">
                        <c:v>1.364087999999991E-3</c:v>
                      </c:pt>
                      <c:pt idx="1404">
                        <c:v>1.3652279999999909E-3</c:v>
                      </c:pt>
                      <c:pt idx="1405">
                        <c:v>1.3665679999999908E-3</c:v>
                      </c:pt>
                      <c:pt idx="1406">
                        <c:v>1.3705723999999984E-3</c:v>
                      </c:pt>
                      <c:pt idx="1407">
                        <c:v>1.3751467999999923E-3</c:v>
                      </c:pt>
                      <c:pt idx="1408">
                        <c:v>1.3793411999999932E-3</c:v>
                      </c:pt>
                      <c:pt idx="1409">
                        <c:v>1.3815833999999969E-3</c:v>
                      </c:pt>
                      <c:pt idx="1410">
                        <c:v>1.3825333999999969E-3</c:v>
                      </c:pt>
                      <c:pt idx="1411">
                        <c:v>1.3782445999999955E-3</c:v>
                      </c:pt>
                      <c:pt idx="1412">
                        <c:v>1.3729535999999973E-3</c:v>
                      </c:pt>
                      <c:pt idx="1413">
                        <c:v>1.3729113999999933E-3</c:v>
                      </c:pt>
                      <c:pt idx="1414">
                        <c:v>1.3724369999999924E-3</c:v>
                      </c:pt>
                      <c:pt idx="1415">
                        <c:v>1.3761991999999964E-3</c:v>
                      </c:pt>
                      <c:pt idx="1416">
                        <c:v>1.3851101999999946E-3</c:v>
                      </c:pt>
                      <c:pt idx="1417">
                        <c:v>1.3913089999999962E-3</c:v>
                      </c:pt>
                      <c:pt idx="1418">
                        <c:v>1.3933611999999932E-3</c:v>
                      </c:pt>
                      <c:pt idx="1419">
                        <c:v>1.3908767999999923E-3</c:v>
                      </c:pt>
                      <c:pt idx="1420">
                        <c:v>1.3907867999999922E-3</c:v>
                      </c:pt>
                      <c:pt idx="1421">
                        <c:v>1.3873101999999948E-3</c:v>
                      </c:pt>
                      <c:pt idx="1422">
                        <c:v>1.3858757999999942E-3</c:v>
                      </c:pt>
                      <c:pt idx="1423">
                        <c:v>1.3850213999999934E-3</c:v>
                      </c:pt>
                      <c:pt idx="1424">
                        <c:v>1.3882135999999971E-3</c:v>
                      </c:pt>
                      <c:pt idx="1425">
                        <c:v>1.3886891999999964E-3</c:v>
                      </c:pt>
                      <c:pt idx="1426">
                        <c:v>1.3871225999999917E-3</c:v>
                      </c:pt>
                      <c:pt idx="1427">
                        <c:v>1.3869281999999981E-3</c:v>
                      </c:pt>
                      <c:pt idx="1428">
                        <c:v>1.3864537999999905E-3</c:v>
                      </c:pt>
                      <c:pt idx="1429">
                        <c:v>1.384407199999993E-3</c:v>
                      </c:pt>
                      <c:pt idx="1430">
                        <c:v>1.3871293999999966E-3</c:v>
                      </c:pt>
                      <c:pt idx="1431">
                        <c:v>1.3884593999999965E-3</c:v>
                      </c:pt>
                      <c:pt idx="1432">
                        <c:v>1.3913715999999935E-3</c:v>
                      </c:pt>
                      <c:pt idx="1433">
                        <c:v>1.3926115999999935E-3</c:v>
                      </c:pt>
                      <c:pt idx="1434">
                        <c:v>1.3912771999999929E-3</c:v>
                      </c:pt>
                      <c:pt idx="1435">
                        <c:v>1.3881805999999951E-3</c:v>
                      </c:pt>
                      <c:pt idx="1436">
                        <c:v>1.3853639999999905E-3</c:v>
                      </c:pt>
                      <c:pt idx="1437">
                        <c:v>1.3835073999999932E-3</c:v>
                      </c:pt>
                      <c:pt idx="1438">
                        <c:v>1.3846051999999961E-3</c:v>
                      </c:pt>
                      <c:pt idx="1439">
                        <c:v>1.3896595999999969E-3</c:v>
                      </c:pt>
                      <c:pt idx="1440">
                        <c:v>1.3916595999999967E-3</c:v>
                      </c:pt>
                      <c:pt idx="1441">
                        <c:v>1.394239599999997E-3</c:v>
                      </c:pt>
                      <c:pt idx="1442">
                        <c:v>1.3977117999999936E-3</c:v>
                      </c:pt>
                      <c:pt idx="1443">
                        <c:v>1.3976173999999931E-3</c:v>
                      </c:pt>
                      <c:pt idx="1444">
                        <c:v>1.3996751999999961E-3</c:v>
                      </c:pt>
                      <c:pt idx="1445">
                        <c:v>1.4017229999999923E-3</c:v>
                      </c:pt>
                      <c:pt idx="1446">
                        <c:v>1.4058751999999962E-3</c:v>
                      </c:pt>
                      <c:pt idx="1447">
                        <c:v>1.4065829999999923E-3</c:v>
                      </c:pt>
                      <c:pt idx="1448">
                        <c:v>1.4067307999999954E-3</c:v>
                      </c:pt>
                      <c:pt idx="1449">
                        <c:v>1.4035341999999909E-3</c:v>
                      </c:pt>
                      <c:pt idx="1450">
                        <c:v>1.4025897999999971E-3</c:v>
                      </c:pt>
                      <c:pt idx="1451">
                        <c:v>1.3989609999999957E-3</c:v>
                      </c:pt>
                      <c:pt idx="1452">
                        <c:v>1.3999687999999987E-3</c:v>
                      </c:pt>
                      <c:pt idx="1453">
                        <c:v>1.3991621999999942E-3</c:v>
                      </c:pt>
                      <c:pt idx="1454">
                        <c:v>1.4036843999999981E-3</c:v>
                      </c:pt>
                      <c:pt idx="1455">
                        <c:v>1.4025877999999936E-3</c:v>
                      </c:pt>
                      <c:pt idx="1456">
                        <c:v>1.4025933999999927E-3</c:v>
                      </c:pt>
                      <c:pt idx="1457">
                        <c:v>1.4003567999999952E-3</c:v>
                      </c:pt>
                      <c:pt idx="1458">
                        <c:v>1.3997345999999982E-3</c:v>
                      </c:pt>
                      <c:pt idx="1459">
                        <c:v>1.3963479999999937E-3</c:v>
                      </c:pt>
                      <c:pt idx="1460">
                        <c:v>1.3982579999999936E-3</c:v>
                      </c:pt>
                      <c:pt idx="1461">
                        <c:v>1.4003579999999937E-3</c:v>
                      </c:pt>
                      <c:pt idx="1462">
                        <c:v>1.4031179999999938E-3</c:v>
                      </c:pt>
                      <c:pt idx="1463">
                        <c:v>1.4059879999999937E-3</c:v>
                      </c:pt>
                      <c:pt idx="1464">
                        <c:v>1.404981399999996E-3</c:v>
                      </c:pt>
                      <c:pt idx="1465">
                        <c:v>1.4012625999999947E-3</c:v>
                      </c:pt>
                      <c:pt idx="1466">
                        <c:v>1.399505999999997E-3</c:v>
                      </c:pt>
                      <c:pt idx="1467">
                        <c:v>1.401225999999997E-3</c:v>
                      </c:pt>
                      <c:pt idx="1468">
                        <c:v>1.4031259999999969E-3</c:v>
                      </c:pt>
                      <c:pt idx="1469">
                        <c:v>1.4076103999999907E-3</c:v>
                      </c:pt>
                      <c:pt idx="1470">
                        <c:v>1.4109025999999947E-3</c:v>
                      </c:pt>
                      <c:pt idx="1471">
                        <c:v>1.408085999999997E-3</c:v>
                      </c:pt>
                      <c:pt idx="1472">
                        <c:v>1.4031749999999987E-3</c:v>
                      </c:pt>
                      <c:pt idx="1473">
                        <c:v>1.3979839999999934E-3</c:v>
                      </c:pt>
                      <c:pt idx="1474">
                        <c:v>1.3916007999999981E-3</c:v>
                      </c:pt>
                      <c:pt idx="1475">
                        <c:v>1.3888841999999935E-3</c:v>
                      </c:pt>
                      <c:pt idx="1476">
                        <c:v>1.3888319999999967E-3</c:v>
                      </c:pt>
                      <c:pt idx="1477">
                        <c:v>1.3919341999999936E-3</c:v>
                      </c:pt>
                      <c:pt idx="1478">
                        <c:v>1.3940341999999937E-3</c:v>
                      </c:pt>
                      <c:pt idx="1479">
                        <c:v>1.3958441999999936E-3</c:v>
                      </c:pt>
                      <c:pt idx="1480">
                        <c:v>1.3989463999999905E-3</c:v>
                      </c:pt>
                      <c:pt idx="1481">
                        <c:v>1.3992741999999936E-3</c:v>
                      </c:pt>
                      <c:pt idx="1482">
                        <c:v>1.3989419999999968E-3</c:v>
                      </c:pt>
                      <c:pt idx="1483">
                        <c:v>1.396847599999996E-3</c:v>
                      </c:pt>
                      <c:pt idx="1484">
                        <c:v>1.3952231999999952E-3</c:v>
                      </c:pt>
                      <c:pt idx="1485">
                        <c:v>1.3929387999999947E-3</c:v>
                      </c:pt>
                      <c:pt idx="1486">
                        <c:v>1.3957509999999985E-3</c:v>
                      </c:pt>
                      <c:pt idx="1487">
                        <c:v>1.3979031999999953E-3</c:v>
                      </c:pt>
                      <c:pt idx="1488">
                        <c:v>1.4014275999999961E-3</c:v>
                      </c:pt>
                      <c:pt idx="1489">
                        <c:v>1.4058541999999936E-3</c:v>
                      </c:pt>
                      <c:pt idx="1490">
                        <c:v>1.4135351999999919E-3</c:v>
                      </c:pt>
                      <c:pt idx="1491">
                        <c:v>1.4173917999999964E-3</c:v>
                      </c:pt>
                      <c:pt idx="1492">
                        <c:v>1.423970599999991E-3</c:v>
                      </c:pt>
                      <c:pt idx="1493">
                        <c:v>1.4291671999999956E-3</c:v>
                      </c:pt>
                      <c:pt idx="1494">
                        <c:v>1.4343637999999932E-3</c:v>
                      </c:pt>
                      <c:pt idx="1495">
                        <c:v>1.4326493999999924E-3</c:v>
                      </c:pt>
                      <c:pt idx="1496">
                        <c:v>1.4294527999999947E-3</c:v>
                      </c:pt>
                      <c:pt idx="1497">
                        <c:v>1.4224517999999965E-3</c:v>
                      </c:pt>
                      <c:pt idx="1498">
                        <c:v>1.4174929999999952E-3</c:v>
                      </c:pt>
                      <c:pt idx="1499">
                        <c:v>1.4125341999999936E-3</c:v>
                      </c:pt>
                      <c:pt idx="1500">
                        <c:v>1.4115319999999968E-3</c:v>
                      </c:pt>
                      <c:pt idx="1501">
                        <c:v>1.4092475999999961E-3</c:v>
                      </c:pt>
                      <c:pt idx="1502">
                        <c:v>1.4124819999999968E-3</c:v>
                      </c:pt>
                      <c:pt idx="1503">
                        <c:v>1.4107197999999928E-3</c:v>
                      </c:pt>
                      <c:pt idx="1504">
                        <c:v>1.4069053999999921E-3</c:v>
                      </c:pt>
                      <c:pt idx="1505">
                        <c:v>1.4060553999999921E-3</c:v>
                      </c:pt>
                      <c:pt idx="1506">
                        <c:v>1.406667599999996E-3</c:v>
                      </c:pt>
                      <c:pt idx="1507">
                        <c:v>1.4030431999999954E-3</c:v>
                      </c:pt>
                      <c:pt idx="1508">
                        <c:v>1.4008109999999983E-3</c:v>
                      </c:pt>
                      <c:pt idx="1509">
                        <c:v>1.4050475999999961E-3</c:v>
                      </c:pt>
                      <c:pt idx="1510">
                        <c:v>1.4039553999999922E-3</c:v>
                      </c:pt>
                      <c:pt idx="1511">
                        <c:v>1.3999987999999946E-3</c:v>
                      </c:pt>
                      <c:pt idx="1512">
                        <c:v>1.4058075999999961E-3</c:v>
                      </c:pt>
                      <c:pt idx="1513">
                        <c:v>1.4118163999999906E-3</c:v>
                      </c:pt>
                      <c:pt idx="1514">
                        <c:v>1.4150607999999982E-3</c:v>
                      </c:pt>
                      <c:pt idx="1515">
                        <c:v>1.4206795999999926E-3</c:v>
                      </c:pt>
                      <c:pt idx="1516">
                        <c:v>1.427690599999991E-3</c:v>
                      </c:pt>
                      <c:pt idx="1517">
                        <c:v>1.4298327999999949E-3</c:v>
                      </c:pt>
                      <c:pt idx="1518">
                        <c:v>1.4306027999999949E-3</c:v>
                      </c:pt>
                      <c:pt idx="1519">
                        <c:v>1.427638399999994E-3</c:v>
                      </c:pt>
                      <c:pt idx="1520">
                        <c:v>1.4272161999999903E-3</c:v>
                      </c:pt>
                      <c:pt idx="1521">
                        <c:v>1.4191129999999951E-3</c:v>
                      </c:pt>
                      <c:pt idx="1522">
                        <c:v>1.4169707999999981E-3</c:v>
                      </c:pt>
                      <c:pt idx="1523">
                        <c:v>1.4095797999999929E-3</c:v>
                      </c:pt>
                      <c:pt idx="1524">
                        <c:v>1.4046209999999985E-3</c:v>
                      </c:pt>
                      <c:pt idx="1525">
                        <c:v>1.398332199999997E-3</c:v>
                      </c:pt>
                      <c:pt idx="1526">
                        <c:v>1.3999943999999937E-3</c:v>
                      </c:pt>
                      <c:pt idx="1527">
                        <c:v>1.3922811999999985E-3</c:v>
                      </c:pt>
                      <c:pt idx="1528">
                        <c:v>1.3911789999999948E-3</c:v>
                      </c:pt>
                      <c:pt idx="1529">
                        <c:v>1.3893267999999909E-3</c:v>
                      </c:pt>
                      <c:pt idx="1530">
                        <c:v>1.3923711999999987E-3</c:v>
                      </c:pt>
                      <c:pt idx="1531">
                        <c:v>1.3965177999999963E-3</c:v>
                      </c:pt>
                      <c:pt idx="1532">
                        <c:v>1.4009543999999939E-3</c:v>
                      </c:pt>
                      <c:pt idx="1533">
                        <c:v>1.4039987999999945E-3</c:v>
                      </c:pt>
                      <c:pt idx="1534">
                        <c:v>1.4064309999999984E-3</c:v>
                      </c:pt>
                      <c:pt idx="1535">
                        <c:v>1.4011921999999969E-3</c:v>
                      </c:pt>
                      <c:pt idx="1536">
                        <c:v>1.3959533999999955E-3</c:v>
                      </c:pt>
                      <c:pt idx="1537">
                        <c:v>1.390424599999994E-3</c:v>
                      </c:pt>
                      <c:pt idx="1538">
                        <c:v>1.3889423999999971E-3</c:v>
                      </c:pt>
                      <c:pt idx="1539">
                        <c:v>1.3884623999999971E-3</c:v>
                      </c:pt>
                      <c:pt idx="1540">
                        <c:v>1.3925189999999948E-3</c:v>
                      </c:pt>
                      <c:pt idx="1541">
                        <c:v>1.3942333999999955E-3</c:v>
                      </c:pt>
                      <c:pt idx="1542">
                        <c:v>1.3956577999999962E-3</c:v>
                      </c:pt>
                      <c:pt idx="1543">
                        <c:v>1.3956099999999931E-3</c:v>
                      </c:pt>
                      <c:pt idx="1544">
                        <c:v>1.394089999999993E-3</c:v>
                      </c:pt>
                      <c:pt idx="1545">
                        <c:v>1.3963265999999907E-3</c:v>
                      </c:pt>
                      <c:pt idx="1546">
                        <c:v>1.3980409999999983E-3</c:v>
                      </c:pt>
                      <c:pt idx="1547">
                        <c:v>1.3997553999999923E-3</c:v>
                      </c:pt>
                      <c:pt idx="1548">
                        <c:v>1.4030419999999967E-3</c:v>
                      </c:pt>
                      <c:pt idx="1549">
                        <c:v>1.4064285999999943E-3</c:v>
                      </c:pt>
                      <c:pt idx="1550">
                        <c:v>1.4063385999999944E-3</c:v>
                      </c:pt>
                      <c:pt idx="1551">
                        <c:v>1.4041863999999906E-3</c:v>
                      </c:pt>
                      <c:pt idx="1552">
                        <c:v>1.4033263999999905E-3</c:v>
                      </c:pt>
                      <c:pt idx="1553">
                        <c:v>1.4010941999999936E-3</c:v>
                      </c:pt>
                      <c:pt idx="1554">
                        <c:v>1.3978919999999967E-3</c:v>
                      </c:pt>
                      <c:pt idx="1555">
                        <c:v>1.3985663999999906E-3</c:v>
                      </c:pt>
                      <c:pt idx="1556">
                        <c:v>1.4009929999999951E-3</c:v>
                      </c:pt>
                      <c:pt idx="1557">
                        <c:v>1.4051817999999965E-3</c:v>
                      </c:pt>
                      <c:pt idx="1558">
                        <c:v>1.4069961999999903E-3</c:v>
                      </c:pt>
                      <c:pt idx="1559">
                        <c:v>1.4093805999999911E-3</c:v>
                      </c:pt>
                      <c:pt idx="1560">
                        <c:v>1.4067061999999903E-3</c:v>
                      </c:pt>
                      <c:pt idx="1561">
                        <c:v>1.4016573999999957E-3</c:v>
                      </c:pt>
                      <c:pt idx="1562">
                        <c:v>1.3961285999999943E-3</c:v>
                      </c:pt>
                      <c:pt idx="1563">
                        <c:v>1.3881675999999959E-3</c:v>
                      </c:pt>
                      <c:pt idx="1564">
                        <c:v>1.3803065999999906E-3</c:v>
                      </c:pt>
                      <c:pt idx="1565">
                        <c:v>1.3753421999999969E-3</c:v>
                      </c:pt>
                      <c:pt idx="1566">
                        <c:v>1.3726721999999969E-3</c:v>
                      </c:pt>
                      <c:pt idx="1567">
                        <c:v>1.3718643999999938E-3</c:v>
                      </c:pt>
                      <c:pt idx="1568">
                        <c:v>1.3752931999999954E-3</c:v>
                      </c:pt>
                      <c:pt idx="1569">
                        <c:v>1.3831585999999944E-3</c:v>
                      </c:pt>
                      <c:pt idx="1570">
                        <c:v>1.3896417999999964E-3</c:v>
                      </c:pt>
                      <c:pt idx="1571">
                        <c:v>1.3920683999999941E-3</c:v>
                      </c:pt>
                      <c:pt idx="1572">
                        <c:v>1.3945049999999986E-3</c:v>
                      </c:pt>
                      <c:pt idx="1573">
                        <c:v>1.3954493999999925E-3</c:v>
                      </c:pt>
                      <c:pt idx="1574">
                        <c:v>1.3921671999999957E-3</c:v>
                      </c:pt>
                      <c:pt idx="1575">
                        <c:v>1.3896349999999987E-3</c:v>
                      </c:pt>
                      <c:pt idx="1576">
                        <c:v>1.3912593999999925E-3</c:v>
                      </c:pt>
                      <c:pt idx="1577">
                        <c:v>1.3901093999999924E-3</c:v>
                      </c:pt>
                      <c:pt idx="1578">
                        <c:v>1.3860149999999987E-3</c:v>
                      </c:pt>
                      <c:pt idx="1579">
                        <c:v>1.3833927999999949E-3</c:v>
                      </c:pt>
                      <c:pt idx="1580">
                        <c:v>1.3821527999999948E-3</c:v>
                      </c:pt>
                      <c:pt idx="1581">
                        <c:v>1.3854393999999924E-3</c:v>
                      </c:pt>
                      <c:pt idx="1582">
                        <c:v>1.3901081999999939E-3</c:v>
                      </c:pt>
                      <c:pt idx="1583">
                        <c:v>1.3937847999999984E-3</c:v>
                      </c:pt>
                      <c:pt idx="1584">
                        <c:v>1.3984535999999929E-3</c:v>
                      </c:pt>
                      <c:pt idx="1585">
                        <c:v>1.4016401999999905E-3</c:v>
                      </c:pt>
                      <c:pt idx="1586">
                        <c:v>1.4020723999999944E-3</c:v>
                      </c:pt>
                      <c:pt idx="1587">
                        <c:v>1.4011223999999944E-3</c:v>
                      </c:pt>
                      <c:pt idx="1588">
                        <c:v>1.3978779999999937E-3</c:v>
                      </c:pt>
                      <c:pt idx="1589">
                        <c:v>1.3933513999999962E-3</c:v>
                      </c:pt>
                      <c:pt idx="1590">
                        <c:v>1.3874425999999946E-3</c:v>
                      </c:pt>
                      <c:pt idx="1591">
                        <c:v>1.3829059999999971E-3</c:v>
                      </c:pt>
                      <c:pt idx="1592">
                        <c:v>1.3756149999999987E-3</c:v>
                      </c:pt>
                      <c:pt idx="1593">
                        <c:v>1.3722805999999909E-3</c:v>
                      </c:pt>
                      <c:pt idx="1594">
                        <c:v>1.372090599999991E-3</c:v>
                      </c:pt>
                      <c:pt idx="1595">
                        <c:v>1.3733727999999949E-3</c:v>
                      </c:pt>
                      <c:pt idx="1596">
                        <c:v>1.3746649999999987E-3</c:v>
                      </c:pt>
                      <c:pt idx="1597">
                        <c:v>1.3783793999999924E-3</c:v>
                      </c:pt>
                      <c:pt idx="1598">
                        <c:v>1.385058199999994E-3</c:v>
                      </c:pt>
                      <c:pt idx="1599">
                        <c:v>1.3847259999999969E-3</c:v>
                      </c:pt>
                      <c:pt idx="1600">
                        <c:v>1.3841037999999931E-3</c:v>
                      </c:pt>
                      <c:pt idx="1601">
                        <c:v>1.3848637999999932E-3</c:v>
                      </c:pt>
                      <c:pt idx="1602">
                        <c:v>1.3828115999999964E-3</c:v>
                      </c:pt>
                      <c:pt idx="1603">
                        <c:v>1.3777149999999988E-3</c:v>
                      </c:pt>
                      <c:pt idx="1604">
                        <c:v>1.3756627999999948E-3</c:v>
                      </c:pt>
                      <c:pt idx="1605">
                        <c:v>1.3722383999999941E-3</c:v>
                      </c:pt>
                      <c:pt idx="1606">
                        <c:v>1.3688039999999934E-3</c:v>
                      </c:pt>
                      <c:pt idx="1607">
                        <c:v>1.362985199999992E-3</c:v>
                      </c:pt>
                      <c:pt idx="1608">
                        <c:v>1.3572663999999906E-3</c:v>
                      </c:pt>
                      <c:pt idx="1609">
                        <c:v>1.3520697999999929E-3</c:v>
                      </c:pt>
                      <c:pt idx="1610">
                        <c:v>1.3540741999999936E-3</c:v>
                      </c:pt>
                      <c:pt idx="1611">
                        <c:v>1.3518841999999936E-3</c:v>
                      </c:pt>
                      <c:pt idx="1612">
                        <c:v>1.3538307999999982E-3</c:v>
                      </c:pt>
                      <c:pt idx="1613">
                        <c:v>1.3587417999999965E-3</c:v>
                      </c:pt>
                      <c:pt idx="1614">
                        <c:v>1.3656049999999987E-3</c:v>
                      </c:pt>
                      <c:pt idx="1615">
                        <c:v>1.3626927999999948E-3</c:v>
                      </c:pt>
                      <c:pt idx="1616">
                        <c:v>1.3626027999999947E-3</c:v>
                      </c:pt>
                      <c:pt idx="1617">
                        <c:v>1.3610305999999911E-3</c:v>
                      </c:pt>
                      <c:pt idx="1618">
                        <c:v>1.3565939999999935E-3</c:v>
                      </c:pt>
                      <c:pt idx="1619">
                        <c:v>1.3508751999999919E-3</c:v>
                      </c:pt>
                      <c:pt idx="1620">
                        <c:v>1.3518773999999958E-3</c:v>
                      </c:pt>
                      <c:pt idx="1621">
                        <c:v>1.3542617999999966E-3</c:v>
                      </c:pt>
                      <c:pt idx="1622">
                        <c:v>1.3539717999999966E-3</c:v>
                      </c:pt>
                      <c:pt idx="1623">
                        <c:v>1.3551639999999933E-3</c:v>
                      </c:pt>
                      <c:pt idx="1624">
                        <c:v>1.3562561999999902E-3</c:v>
                      </c:pt>
                      <c:pt idx="1625">
                        <c:v>1.3562561999999902E-3</c:v>
                      </c:pt>
                      <c:pt idx="1626">
                        <c:v>1.3533017999999965E-3</c:v>
                      </c:pt>
                      <c:pt idx="1627">
                        <c:v>1.3531117999999965E-3</c:v>
                      </c:pt>
                      <c:pt idx="1628">
                        <c:v>1.3534017999999965E-3</c:v>
                      </c:pt>
                      <c:pt idx="1629">
                        <c:v>1.3571161999999903E-3</c:v>
                      </c:pt>
                      <c:pt idx="1630">
                        <c:v>1.360840599999991E-3</c:v>
                      </c:pt>
                      <c:pt idx="1631">
                        <c:v>1.363362799999995E-3</c:v>
                      </c:pt>
                      <c:pt idx="1632">
                        <c:v>1.3658949999999987E-3</c:v>
                      </c:pt>
                      <c:pt idx="1633">
                        <c:v>1.3676571999999957E-3</c:v>
                      </c:pt>
                      <c:pt idx="1634">
                        <c:v>1.3640327999999949E-3</c:v>
                      </c:pt>
                      <c:pt idx="1635">
                        <c:v>1.3617005999999911E-3</c:v>
                      </c:pt>
                      <c:pt idx="1636">
                        <c:v>1.3607405999999911E-3</c:v>
                      </c:pt>
                      <c:pt idx="1637">
                        <c:v>1.3584983999999941E-3</c:v>
                      </c:pt>
                      <c:pt idx="1638">
                        <c:v>1.3579283999999941E-3</c:v>
                      </c:pt>
                      <c:pt idx="1639">
                        <c:v>1.3590205999999909E-3</c:v>
                      </c:pt>
                      <c:pt idx="1640">
                        <c:v>1.3554061999999903E-3</c:v>
                      </c:pt>
                      <c:pt idx="1641">
                        <c:v>1.3526839999999933E-3</c:v>
                      </c:pt>
                      <c:pt idx="1642">
                        <c:v>1.3483995999999925E-3</c:v>
                      </c:pt>
                      <c:pt idx="1643">
                        <c:v>1.3441951999999921E-3</c:v>
                      </c:pt>
                      <c:pt idx="1644">
                        <c:v>1.3388185999999944E-3</c:v>
                      </c:pt>
                      <c:pt idx="1645">
                        <c:v>1.3382385999999944E-3</c:v>
                      </c:pt>
                      <c:pt idx="1646">
                        <c:v>1.340912999999995E-3</c:v>
                      </c:pt>
                      <c:pt idx="1647">
                        <c:v>1.3442895999999926E-3</c:v>
                      </c:pt>
                      <c:pt idx="1648">
                        <c:v>1.3475861999999903E-3</c:v>
                      </c:pt>
                      <c:pt idx="1649">
                        <c:v>1.3509627999999949E-3</c:v>
                      </c:pt>
                      <c:pt idx="1650">
                        <c:v>1.3543493999999925E-3</c:v>
                      </c:pt>
                      <c:pt idx="1651">
                        <c:v>1.3550615999999962E-3</c:v>
                      </c:pt>
                      <c:pt idx="1652">
                        <c:v>1.3551615999999964E-3</c:v>
                      </c:pt>
                      <c:pt idx="1653">
                        <c:v>1.3534893999999926E-3</c:v>
                      </c:pt>
                      <c:pt idx="1654">
                        <c:v>1.3518271999999956E-3</c:v>
                      </c:pt>
                      <c:pt idx="1655">
                        <c:v>1.3499649999999985E-3</c:v>
                      </c:pt>
                      <c:pt idx="1656">
                        <c:v>1.3490149999999985E-3</c:v>
                      </c:pt>
                      <c:pt idx="1657">
                        <c:v>1.3476749999999987E-3</c:v>
                      </c:pt>
                      <c:pt idx="1658">
                        <c:v>1.3494893999999925E-3</c:v>
                      </c:pt>
                      <c:pt idx="1659">
                        <c:v>1.3512937999999933E-3</c:v>
                      </c:pt>
                      <c:pt idx="1660">
                        <c:v>1.353298199999994E-3</c:v>
                      </c:pt>
                      <c:pt idx="1661">
                        <c:v>1.3603091999999923E-3</c:v>
                      </c:pt>
                      <c:pt idx="1662">
                        <c:v>1.3636435999999929E-3</c:v>
                      </c:pt>
                      <c:pt idx="1663">
                        <c:v>1.3669779999999935E-3</c:v>
                      </c:pt>
                      <c:pt idx="1664">
                        <c:v>1.3706923999999942E-3</c:v>
                      </c:pt>
                      <c:pt idx="1665">
                        <c:v>1.3718423999999944E-3</c:v>
                      </c:pt>
                      <c:pt idx="1666">
                        <c:v>1.3684557999999968E-3</c:v>
                      </c:pt>
                      <c:pt idx="1667">
                        <c:v>1.3677435999999931E-3</c:v>
                      </c:pt>
                      <c:pt idx="1668">
                        <c:v>1.3615025999999947E-3</c:v>
                      </c:pt>
                      <c:pt idx="1669">
                        <c:v>1.3562537999999933E-3</c:v>
                      </c:pt>
                      <c:pt idx="1670">
                        <c:v>1.3522071999999955E-3</c:v>
                      </c:pt>
                      <c:pt idx="1671">
                        <c:v>1.3486305999999911E-3</c:v>
                      </c:pt>
                      <c:pt idx="1672">
                        <c:v>1.3459139999999934E-3</c:v>
                      </c:pt>
                      <c:pt idx="1673">
                        <c:v>1.3477239999999933E-3</c:v>
                      </c:pt>
                      <c:pt idx="1674">
                        <c:v>1.3486317999999965E-3</c:v>
                      </c:pt>
                      <c:pt idx="1675">
                        <c:v>1.3454929999999949E-3</c:v>
                      </c:pt>
                      <c:pt idx="1676">
                        <c:v>1.3433463999999906E-3</c:v>
                      </c:pt>
                      <c:pt idx="1677">
                        <c:v>1.3390575999999961E-3</c:v>
                      </c:pt>
                      <c:pt idx="1678">
                        <c:v>1.3359609999999984E-3</c:v>
                      </c:pt>
                      <c:pt idx="1679">
                        <c:v>1.3337665999999908E-3</c:v>
                      </c:pt>
                      <c:pt idx="1680">
                        <c:v>1.3378609999999984E-3</c:v>
                      </c:pt>
                      <c:pt idx="1681">
                        <c:v>1.3417753999999922E-3</c:v>
                      </c:pt>
                      <c:pt idx="1682">
                        <c:v>1.3463497999999931E-3</c:v>
                      </c:pt>
                      <c:pt idx="1683">
                        <c:v>1.3511141999999936E-3</c:v>
                      </c:pt>
                      <c:pt idx="1684">
                        <c:v>1.3531241999999936E-3</c:v>
                      </c:pt>
                      <c:pt idx="1685">
                        <c:v>1.3544541999999937E-3</c:v>
                      </c:pt>
                      <c:pt idx="1686">
                        <c:v>1.3581263999999905E-3</c:v>
                      </c:pt>
                      <c:pt idx="1687">
                        <c:v>1.3568919999999967E-3</c:v>
                      </c:pt>
                      <c:pt idx="1688">
                        <c:v>1.3582219999999968E-3</c:v>
                      </c:pt>
                      <c:pt idx="1689">
                        <c:v>1.3581797999999928E-3</c:v>
                      </c:pt>
                      <c:pt idx="1690">
                        <c:v>1.358607599999996E-3</c:v>
                      </c:pt>
                      <c:pt idx="1691">
                        <c:v>1.3581753999999922E-3</c:v>
                      </c:pt>
                      <c:pt idx="1692">
                        <c:v>1.3594153999999922E-3</c:v>
                      </c:pt>
                      <c:pt idx="1693">
                        <c:v>1.3609453999999922E-3</c:v>
                      </c:pt>
                      <c:pt idx="1694">
                        <c:v>1.3600809999999984E-3</c:v>
                      </c:pt>
                      <c:pt idx="1695">
                        <c:v>1.3591365999999908E-3</c:v>
                      </c:pt>
                      <c:pt idx="1696">
                        <c:v>1.3612265999999908E-3</c:v>
                      </c:pt>
                      <c:pt idx="1697">
                        <c:v>1.3603721999999969E-3</c:v>
                      </c:pt>
                      <c:pt idx="1698">
                        <c:v>1.3619921999999971E-3</c:v>
                      </c:pt>
                      <c:pt idx="1699">
                        <c:v>1.3664765999999908E-3</c:v>
                      </c:pt>
                      <c:pt idx="1700">
                        <c:v>1.3693887999999947E-3</c:v>
                      </c:pt>
                      <c:pt idx="1701">
                        <c:v>1.3705287999999946E-3</c:v>
                      </c:pt>
                      <c:pt idx="1702">
                        <c:v>1.3752931999999954E-3</c:v>
                      </c:pt>
                      <c:pt idx="1703">
                        <c:v>1.3787753999999922E-3</c:v>
                      </c:pt>
                      <c:pt idx="1704">
                        <c:v>1.3807753999999922E-3</c:v>
                      </c:pt>
                      <c:pt idx="1705">
                        <c:v>1.3825953999999922E-3</c:v>
                      </c:pt>
                      <c:pt idx="1706">
                        <c:v>1.3844053999999921E-3</c:v>
                      </c:pt>
                      <c:pt idx="1707">
                        <c:v>1.3855453999999921E-3</c:v>
                      </c:pt>
                      <c:pt idx="1708">
                        <c:v>1.3850231999999953E-3</c:v>
                      </c:pt>
                      <c:pt idx="1709">
                        <c:v>1.3814043999999938E-3</c:v>
                      </c:pt>
                      <c:pt idx="1710">
                        <c:v>1.3779755999999924E-3</c:v>
                      </c:pt>
                      <c:pt idx="1711">
                        <c:v>1.3747267999999909E-3</c:v>
                      </c:pt>
                      <c:pt idx="1712">
                        <c:v>1.3714879999999964E-3</c:v>
                      </c:pt>
                      <c:pt idx="1713">
                        <c:v>1.3705913999999919E-3</c:v>
                      </c:pt>
                      <c:pt idx="1714">
                        <c:v>1.3740635999999957E-3</c:v>
                      </c:pt>
                      <c:pt idx="1715">
                        <c:v>1.3785479999999964E-3</c:v>
                      </c:pt>
                      <c:pt idx="1716">
                        <c:v>1.3805479999999964E-3</c:v>
                      </c:pt>
                      <c:pt idx="1717">
                        <c:v>1.3850323999999971E-3</c:v>
                      </c:pt>
                      <c:pt idx="1718">
                        <c:v>1.3836079999999965E-3</c:v>
                      </c:pt>
                      <c:pt idx="1719">
                        <c:v>1.3821735999999956E-3</c:v>
                      </c:pt>
                      <c:pt idx="1720">
                        <c:v>1.3799369999999982E-3</c:v>
                      </c:pt>
                      <c:pt idx="1721">
                        <c:v>1.3801747999999943E-3</c:v>
                      </c:pt>
                      <c:pt idx="1722">
                        <c:v>1.3790303999999935E-3</c:v>
                      </c:pt>
                      <c:pt idx="1723">
                        <c:v>1.3793681999999968E-3</c:v>
                      </c:pt>
                      <c:pt idx="1724">
                        <c:v>1.3815581999999968E-3</c:v>
                      </c:pt>
                      <c:pt idx="1725">
                        <c:v>1.3832781999999968E-3</c:v>
                      </c:pt>
                      <c:pt idx="1726">
                        <c:v>1.3850881999999966E-3</c:v>
                      </c:pt>
                      <c:pt idx="1727">
                        <c:v>1.3855159999999929E-3</c:v>
                      </c:pt>
                      <c:pt idx="1728">
                        <c:v>1.3854737999999958E-3</c:v>
                      </c:pt>
                      <c:pt idx="1729">
                        <c:v>1.3867137999999959E-3</c:v>
                      </c:pt>
                      <c:pt idx="1730">
                        <c:v>1.3829949999999945E-3</c:v>
                      </c:pt>
                      <c:pt idx="1731">
                        <c:v>1.3792761999999932E-3</c:v>
                      </c:pt>
                      <c:pt idx="1732">
                        <c:v>1.3814661999999932E-3</c:v>
                      </c:pt>
                      <c:pt idx="1733">
                        <c:v>1.3836661999999931E-3</c:v>
                      </c:pt>
                      <c:pt idx="1734">
                        <c:v>1.3846639999999962E-3</c:v>
                      </c:pt>
                      <c:pt idx="1735">
                        <c:v>1.389238399999997E-3</c:v>
                      </c:pt>
                      <c:pt idx="1736">
                        <c:v>1.3943927999999907E-3</c:v>
                      </c:pt>
                      <c:pt idx="1737">
                        <c:v>1.3923461999999932E-3</c:v>
                      </c:pt>
                      <c:pt idx="1738">
                        <c:v>1.3907695999999955E-3</c:v>
                      </c:pt>
                      <c:pt idx="1739">
                        <c:v>1.387620799999994E-3</c:v>
                      </c:pt>
                      <c:pt idx="1740">
                        <c:v>1.3843819999999926E-3</c:v>
                      </c:pt>
                      <c:pt idx="1741">
                        <c:v>1.381665399999995E-3</c:v>
                      </c:pt>
                      <c:pt idx="1742">
                        <c:v>1.3836753999999949E-3</c:v>
                      </c:pt>
                      <c:pt idx="1743">
                        <c:v>1.3867675999999919E-3</c:v>
                      </c:pt>
                      <c:pt idx="1744">
                        <c:v>1.3893897999999957E-3</c:v>
                      </c:pt>
                      <c:pt idx="1745">
                        <c:v>1.3934419999999926E-3</c:v>
                      </c:pt>
                      <c:pt idx="1746">
                        <c:v>1.3977841999999964E-3</c:v>
                      </c:pt>
                      <c:pt idx="1747">
                        <c:v>1.4002641999999964E-3</c:v>
                      </c:pt>
                      <c:pt idx="1748">
                        <c:v>1.4009819999999925E-3</c:v>
                      </c:pt>
                      <c:pt idx="1749">
                        <c:v>1.4020797999999956E-3</c:v>
                      </c:pt>
                      <c:pt idx="1750">
                        <c:v>1.4037897999999956E-3</c:v>
                      </c:pt>
                      <c:pt idx="1751">
                        <c:v>1.4055097999999956E-3</c:v>
                      </c:pt>
                      <c:pt idx="1752">
                        <c:v>1.4072297999999956E-3</c:v>
                      </c:pt>
                      <c:pt idx="1753">
                        <c:v>1.4090397999999957E-3</c:v>
                      </c:pt>
                      <c:pt idx="1754">
                        <c:v>1.4121319999999926E-3</c:v>
                      </c:pt>
                      <c:pt idx="1755">
                        <c:v>1.4136619999999926E-3</c:v>
                      </c:pt>
                      <c:pt idx="1756">
                        <c:v>1.4162841999999965E-3</c:v>
                      </c:pt>
                      <c:pt idx="1757">
                        <c:v>1.4145697999999956E-3</c:v>
                      </c:pt>
                      <c:pt idx="1758">
                        <c:v>1.4084187999999903E-3</c:v>
                      </c:pt>
                      <c:pt idx="1759">
                        <c:v>1.4031799999999958E-3</c:v>
                      </c:pt>
                      <c:pt idx="1760">
                        <c:v>1.4029899999999959E-3</c:v>
                      </c:pt>
                      <c:pt idx="1761">
                        <c:v>1.3998933999999983E-3</c:v>
                      </c:pt>
                      <c:pt idx="1762">
                        <c:v>1.4037077999999922E-3</c:v>
                      </c:pt>
                      <c:pt idx="1763">
                        <c:v>1.4118587999999903E-3</c:v>
                      </c:pt>
                      <c:pt idx="1764">
                        <c:v>1.4199097999999957E-3</c:v>
                      </c:pt>
                      <c:pt idx="1765">
                        <c:v>1.4196675999999919E-3</c:v>
                      </c:pt>
                      <c:pt idx="1766">
                        <c:v>1.4237241999999963E-3</c:v>
                      </c:pt>
                      <c:pt idx="1767">
                        <c:v>1.4222419999999926E-3</c:v>
                      </c:pt>
                      <c:pt idx="1768">
                        <c:v>1.4223419999999925E-3</c:v>
                      </c:pt>
                      <c:pt idx="1769">
                        <c:v>1.4219097999999956E-3</c:v>
                      </c:pt>
                      <c:pt idx="1770">
                        <c:v>1.4187231999999981E-3</c:v>
                      </c:pt>
                      <c:pt idx="1771">
                        <c:v>1.4182909999999943E-3</c:v>
                      </c:pt>
                      <c:pt idx="1772">
                        <c:v>1.4173887999999904E-3</c:v>
                      </c:pt>
                      <c:pt idx="1773">
                        <c:v>1.4149043999999967E-3</c:v>
                      </c:pt>
                      <c:pt idx="1774">
                        <c:v>1.4130521999999928E-3</c:v>
                      </c:pt>
                      <c:pt idx="1775">
                        <c:v>1.4159065999999935E-3</c:v>
                      </c:pt>
                      <c:pt idx="1776">
                        <c:v>1.4160965999999934E-3</c:v>
                      </c:pt>
                      <c:pt idx="1777">
                        <c:v>1.4167665999999936E-3</c:v>
                      </c:pt>
                      <c:pt idx="1778">
                        <c:v>1.4187187999999903E-3</c:v>
                      </c:pt>
                      <c:pt idx="1779">
                        <c:v>1.4219631999999982E-3</c:v>
                      </c:pt>
                      <c:pt idx="1780">
                        <c:v>1.422775399999995E-3</c:v>
                      </c:pt>
                      <c:pt idx="1781">
                        <c:v>1.422105399999995E-3</c:v>
                      </c:pt>
                      <c:pt idx="1782">
                        <c:v>1.4217675999999917E-3</c:v>
                      </c:pt>
                      <c:pt idx="1783">
                        <c:v>1.4214397999999958E-3</c:v>
                      </c:pt>
                      <c:pt idx="1784">
                        <c:v>1.4184275999999918E-3</c:v>
                      </c:pt>
                      <c:pt idx="1785">
                        <c:v>1.4170975999999919E-3</c:v>
                      </c:pt>
                      <c:pt idx="1786">
                        <c:v>1.4152875999999918E-3</c:v>
                      </c:pt>
                      <c:pt idx="1787">
                        <c:v>1.4139475999999918E-3</c:v>
                      </c:pt>
                      <c:pt idx="1788">
                        <c:v>1.4137097999999957E-3</c:v>
                      </c:pt>
                      <c:pt idx="1789">
                        <c:v>1.4120897999999958E-3</c:v>
                      </c:pt>
                      <c:pt idx="1790">
                        <c:v>1.4134241999999963E-3</c:v>
                      </c:pt>
                      <c:pt idx="1791">
                        <c:v>1.4163307999999939E-3</c:v>
                      </c:pt>
                      <c:pt idx="1792">
                        <c:v>1.4193373999999985E-3</c:v>
                      </c:pt>
                      <c:pt idx="1793">
                        <c:v>1.4227139999999962E-3</c:v>
                      </c:pt>
                      <c:pt idx="1794">
                        <c:v>1.4271927999999906E-3</c:v>
                      </c:pt>
                      <c:pt idx="1795">
                        <c:v>1.4263849999999944E-3</c:v>
                      </c:pt>
                      <c:pt idx="1796">
                        <c:v>1.4242849999999945E-3</c:v>
                      </c:pt>
                      <c:pt idx="1797">
                        <c:v>1.4214727999999907E-3</c:v>
                      </c:pt>
                      <c:pt idx="1798">
                        <c:v>1.416988399999997E-3</c:v>
                      </c:pt>
                      <c:pt idx="1799">
                        <c:v>1.4130839999999961E-3</c:v>
                      </c:pt>
                      <c:pt idx="1800">
                        <c:v>1.4106095999999954E-3</c:v>
                      </c:pt>
                      <c:pt idx="1801">
                        <c:v>1.4083151999999947E-3</c:v>
                      </c:pt>
                      <c:pt idx="1802">
                        <c:v>1.4059307999999941E-3</c:v>
                      </c:pt>
                      <c:pt idx="1803">
                        <c:v>1.406790799999994E-3</c:v>
                      </c:pt>
                      <c:pt idx="1804">
                        <c:v>1.407560799999994E-3</c:v>
                      </c:pt>
                      <c:pt idx="1805">
                        <c:v>1.408030799999994E-3</c:v>
                      </c:pt>
                      <c:pt idx="1806">
                        <c:v>1.4098929999999908E-3</c:v>
                      </c:pt>
                      <c:pt idx="1807">
                        <c:v>1.410272999999991E-3</c:v>
                      </c:pt>
                      <c:pt idx="1808">
                        <c:v>1.4100829999999908E-3</c:v>
                      </c:pt>
                      <c:pt idx="1809">
                        <c:v>1.4133695999999955E-3</c:v>
                      </c:pt>
                      <c:pt idx="1810">
                        <c:v>1.4152739999999961E-3</c:v>
                      </c:pt>
                      <c:pt idx="1811">
                        <c:v>1.4126517999999923E-3</c:v>
                      </c:pt>
                      <c:pt idx="1812">
                        <c:v>1.4154683999999969E-3</c:v>
                      </c:pt>
                      <c:pt idx="1813">
                        <c:v>1.4158005999999937E-3</c:v>
                      </c:pt>
                      <c:pt idx="1814">
                        <c:v>1.4107939999999963E-3</c:v>
                      </c:pt>
                      <c:pt idx="1815">
                        <c:v>1.4071695999999954E-3</c:v>
                      </c:pt>
                      <c:pt idx="1816">
                        <c:v>1.4094639999999961E-3</c:v>
                      </c:pt>
                      <c:pt idx="1817">
                        <c:v>1.4049273999999987E-3</c:v>
                      </c:pt>
                      <c:pt idx="1818">
                        <c:v>1.4056495999999954E-3</c:v>
                      </c:pt>
                      <c:pt idx="1819">
                        <c:v>1.4052695999999954E-3</c:v>
                      </c:pt>
                      <c:pt idx="1820">
                        <c:v>1.4042195999999954E-3</c:v>
                      </c:pt>
                      <c:pt idx="1821">
                        <c:v>1.4058339999999962E-3</c:v>
                      </c:pt>
                      <c:pt idx="1822">
                        <c:v>1.407458399999997E-3</c:v>
                      </c:pt>
                      <c:pt idx="1823">
                        <c:v>1.4095527999999906E-3</c:v>
                      </c:pt>
                      <c:pt idx="1824">
                        <c:v>1.4116471999999984E-3</c:v>
                      </c:pt>
                      <c:pt idx="1825">
                        <c:v>1.4131293999999953E-3</c:v>
                      </c:pt>
                      <c:pt idx="1826">
                        <c:v>1.4147015999999922E-3</c:v>
                      </c:pt>
                      <c:pt idx="1827">
                        <c:v>1.4147915999999921E-3</c:v>
                      </c:pt>
                      <c:pt idx="1828">
                        <c:v>1.4161737999999959E-3</c:v>
                      </c:pt>
                      <c:pt idx="1829">
                        <c:v>1.4161737999999959E-3</c:v>
                      </c:pt>
                      <c:pt idx="1830">
                        <c:v>1.416083799999996E-3</c:v>
                      </c:pt>
                      <c:pt idx="1831">
                        <c:v>1.4159837999999959E-3</c:v>
                      </c:pt>
                      <c:pt idx="1832">
                        <c:v>1.4161737999999959E-3</c:v>
                      </c:pt>
                      <c:pt idx="1833">
                        <c:v>1.415793799999996E-3</c:v>
                      </c:pt>
                      <c:pt idx="1834">
                        <c:v>1.4167959999999927E-3</c:v>
                      </c:pt>
                      <c:pt idx="1835">
                        <c:v>1.4150337999999959E-3</c:v>
                      </c:pt>
                      <c:pt idx="1836">
                        <c:v>1.4132715999999922E-3</c:v>
                      </c:pt>
                      <c:pt idx="1837">
                        <c:v>1.4071727999999907E-3</c:v>
                      </c:pt>
                      <c:pt idx="1838">
                        <c:v>1.4044983999999968E-3</c:v>
                      </c:pt>
                      <c:pt idx="1839">
                        <c:v>1.403216199999993E-3</c:v>
                      </c:pt>
                      <c:pt idx="1840">
                        <c:v>1.4020239999999961E-3</c:v>
                      </c:pt>
                      <c:pt idx="1841">
                        <c:v>1.4009217999999923E-3</c:v>
                      </c:pt>
                      <c:pt idx="1842">
                        <c:v>1.4055483999999968E-3</c:v>
                      </c:pt>
                      <c:pt idx="1843">
                        <c:v>1.405928399999997E-3</c:v>
                      </c:pt>
                      <c:pt idx="1844">
                        <c:v>1.4063083999999969E-3</c:v>
                      </c:pt>
                      <c:pt idx="1845">
                        <c:v>1.4108349999999944E-3</c:v>
                      </c:pt>
                      <c:pt idx="1846">
                        <c:v>1.415271599999992E-3</c:v>
                      </c:pt>
                      <c:pt idx="1847">
                        <c:v>1.4126071999999983E-3</c:v>
                      </c:pt>
                      <c:pt idx="1848">
                        <c:v>1.4126071999999983E-3</c:v>
                      </c:pt>
                      <c:pt idx="1849">
                        <c:v>1.4126071999999983E-3</c:v>
                      </c:pt>
                      <c:pt idx="1850">
                        <c:v>1.4095527999999906E-3</c:v>
                      </c:pt>
                      <c:pt idx="1851">
                        <c:v>1.4074105999999937E-3</c:v>
                      </c:pt>
                      <c:pt idx="1852">
                        <c:v>1.4107871999999983E-3</c:v>
                      </c:pt>
                      <c:pt idx="1853">
                        <c:v>1.4127015999999921E-3</c:v>
                      </c:pt>
                      <c:pt idx="1854">
                        <c:v>1.4130337999999959E-3</c:v>
                      </c:pt>
                      <c:pt idx="1855">
                        <c:v>1.4161303999999937E-3</c:v>
                      </c:pt>
                      <c:pt idx="1856">
                        <c:v>1.4158925999999904E-3</c:v>
                      </c:pt>
                      <c:pt idx="1857">
                        <c:v>1.4141725999999904E-3</c:v>
                      </c:pt>
                      <c:pt idx="1858">
                        <c:v>1.4137447999999942E-3</c:v>
                      </c:pt>
                      <c:pt idx="1859">
                        <c:v>1.4116447999999943E-3</c:v>
                      </c:pt>
                      <c:pt idx="1860">
                        <c:v>1.4083525999999905E-3</c:v>
                      </c:pt>
                      <c:pt idx="1861">
                        <c:v>1.4082147999999943E-3</c:v>
                      </c:pt>
                      <c:pt idx="1862">
                        <c:v>1.4068747999999942E-3</c:v>
                      </c:pt>
                      <c:pt idx="1863">
                        <c:v>1.4085891999999951E-3</c:v>
                      </c:pt>
                      <c:pt idx="1864">
                        <c:v>1.4106935999999956E-3</c:v>
                      </c:pt>
                      <c:pt idx="1865">
                        <c:v>1.4127879999999964E-3</c:v>
                      </c:pt>
                      <c:pt idx="1866">
                        <c:v>1.4126879999999964E-3</c:v>
                      </c:pt>
                      <c:pt idx="1867">
                        <c:v>1.4152623999999971E-3</c:v>
                      </c:pt>
                      <c:pt idx="1868">
                        <c:v>1.4136901999999933E-3</c:v>
                      </c:pt>
                      <c:pt idx="1869">
                        <c:v>1.4131201999999933E-3</c:v>
                      </c:pt>
                      <c:pt idx="1870">
                        <c:v>1.4139323999999972E-3</c:v>
                      </c:pt>
                      <c:pt idx="1871">
                        <c:v>1.4148345999999941E-3</c:v>
                      </c:pt>
                      <c:pt idx="1872">
                        <c:v>1.4157367999999909E-3</c:v>
                      </c:pt>
                      <c:pt idx="1873">
                        <c:v>1.4166489999999949E-3</c:v>
                      </c:pt>
                      <c:pt idx="1874">
                        <c:v>1.4117323999999973E-3</c:v>
                      </c:pt>
                      <c:pt idx="1875">
                        <c:v>1.4067257999999926E-3</c:v>
                      </c:pt>
                      <c:pt idx="1876">
                        <c:v>1.4017291999999951E-3</c:v>
                      </c:pt>
                      <c:pt idx="1877">
                        <c:v>1.3967225999999904E-3</c:v>
                      </c:pt>
                      <c:pt idx="1878">
                        <c:v>1.3972447999999944E-3</c:v>
                      </c:pt>
                      <c:pt idx="1879">
                        <c:v>1.4026735999999958E-3</c:v>
                      </c:pt>
                      <c:pt idx="1880">
                        <c:v>1.4063501999999934E-3</c:v>
                      </c:pt>
                      <c:pt idx="1881">
                        <c:v>1.4103489999999948E-3</c:v>
                      </c:pt>
                      <c:pt idx="1882">
                        <c:v>1.4127855999999924E-3</c:v>
                      </c:pt>
                      <c:pt idx="1883">
                        <c:v>1.4096833999999955E-3</c:v>
                      </c:pt>
                      <c:pt idx="1884">
                        <c:v>1.4065811999999986E-3</c:v>
                      </c:pt>
                      <c:pt idx="1885">
                        <c:v>1.4025767999999909E-3</c:v>
                      </c:pt>
                      <c:pt idx="1886">
                        <c:v>1.4011045999999942E-3</c:v>
                      </c:pt>
                      <c:pt idx="1887">
                        <c:v>1.4011945999999941E-3</c:v>
                      </c:pt>
                      <c:pt idx="1888">
                        <c:v>1.3996223999999972E-3</c:v>
                      </c:pt>
                      <c:pt idx="1889">
                        <c:v>1.3983823999999972E-3</c:v>
                      </c:pt>
                      <c:pt idx="1890">
                        <c:v>1.3957601999999934E-3</c:v>
                      </c:pt>
                      <c:pt idx="1891">
                        <c:v>1.3944301999999932E-3</c:v>
                      </c:pt>
                      <c:pt idx="1892">
                        <c:v>1.3917079999999965E-3</c:v>
                      </c:pt>
                      <c:pt idx="1893">
                        <c:v>1.3906579999999964E-3</c:v>
                      </c:pt>
                      <c:pt idx="1894">
                        <c:v>1.3878935999999957E-3</c:v>
                      </c:pt>
                      <c:pt idx="1895">
                        <c:v>1.3865113999999919E-3</c:v>
                      </c:pt>
                      <c:pt idx="1896">
                        <c:v>1.3837469999999981E-3</c:v>
                      </c:pt>
                      <c:pt idx="1897">
                        <c:v>1.3813625999999904E-3</c:v>
                      </c:pt>
                      <c:pt idx="1898">
                        <c:v>1.3789881999999966E-3</c:v>
                      </c:pt>
                      <c:pt idx="1899">
                        <c:v>1.3781759999999929E-3</c:v>
                      </c:pt>
                      <c:pt idx="1900">
                        <c:v>1.3787459999999928E-3</c:v>
                      </c:pt>
                      <c:pt idx="1901">
                        <c:v>1.378503799999996E-3</c:v>
                      </c:pt>
                      <c:pt idx="1902">
                        <c:v>1.3773115999999922E-3</c:v>
                      </c:pt>
                      <c:pt idx="1903">
                        <c:v>1.379273799999996E-3</c:v>
                      </c:pt>
                      <c:pt idx="1904">
                        <c:v>1.3806559999999929E-3</c:v>
                      </c:pt>
                      <c:pt idx="1905">
                        <c:v>1.3810359999999928E-3</c:v>
                      </c:pt>
                      <c:pt idx="1906">
                        <c:v>1.3822281999999967E-3</c:v>
                      </c:pt>
                      <c:pt idx="1907">
                        <c:v>1.3812259999999928E-3</c:v>
                      </c:pt>
                      <c:pt idx="1908">
                        <c:v>1.3792215999999921E-3</c:v>
                      </c:pt>
                      <c:pt idx="1909">
                        <c:v>1.3776071999999984E-3</c:v>
                      </c:pt>
                      <c:pt idx="1910">
                        <c:v>1.3761727999999907E-3</c:v>
                      </c:pt>
                      <c:pt idx="1911">
                        <c:v>1.3788949999999946E-3</c:v>
                      </c:pt>
                      <c:pt idx="1912">
                        <c:v>1.3849415999999922E-3</c:v>
                      </c:pt>
                      <c:pt idx="1913">
                        <c:v>1.3861815999999922E-3</c:v>
                      </c:pt>
                      <c:pt idx="1914">
                        <c:v>1.3931403999999936E-3</c:v>
                      </c:pt>
                      <c:pt idx="1915">
                        <c:v>1.3998191999999949E-3</c:v>
                      </c:pt>
                      <c:pt idx="1916">
                        <c:v>1.3983847999999943E-3</c:v>
                      </c:pt>
                      <c:pt idx="1917">
                        <c:v>1.3950081999999967E-3</c:v>
                      </c:pt>
                      <c:pt idx="1918">
                        <c:v>1.3970503999999936E-3</c:v>
                      </c:pt>
                      <c:pt idx="1919">
                        <c:v>1.3933837999999959E-3</c:v>
                      </c:pt>
                      <c:pt idx="1920">
                        <c:v>1.3882349999999946E-3</c:v>
                      </c:pt>
                      <c:pt idx="1921">
                        <c:v>1.3884249999999946E-3</c:v>
                      </c:pt>
                      <c:pt idx="1922">
                        <c:v>1.3825639999999961E-3</c:v>
                      </c:pt>
                      <c:pt idx="1923">
                        <c:v>1.3767029999999908E-3</c:v>
                      </c:pt>
                      <c:pt idx="1924">
                        <c:v>1.3710319999999925E-3</c:v>
                      </c:pt>
                      <c:pt idx="1925">
                        <c:v>1.3665531999999981E-3</c:v>
                      </c:pt>
                      <c:pt idx="1926">
                        <c:v>1.3634565999999936E-3</c:v>
                      </c:pt>
                      <c:pt idx="1927">
                        <c:v>1.3650287999999904E-3</c:v>
                      </c:pt>
                      <c:pt idx="1928">
                        <c:v>1.3668909999999942E-3</c:v>
                      </c:pt>
                      <c:pt idx="1929">
                        <c:v>1.3685531999999981E-3</c:v>
                      </c:pt>
                      <c:pt idx="1930">
                        <c:v>1.3727475999999919E-3</c:v>
                      </c:pt>
                      <c:pt idx="1931">
                        <c:v>1.3741775999999918E-3</c:v>
                      </c:pt>
                      <c:pt idx="1932">
                        <c:v>1.3756075999999918E-3</c:v>
                      </c:pt>
                      <c:pt idx="1933">
                        <c:v>1.3781397999999957E-3</c:v>
                      </c:pt>
                      <c:pt idx="1934">
                        <c:v>1.3830041999999963E-3</c:v>
                      </c:pt>
                      <c:pt idx="1935">
                        <c:v>1.3853363999999932E-3</c:v>
                      </c:pt>
                      <c:pt idx="1936">
                        <c:v>1.3862863999999932E-3</c:v>
                      </c:pt>
                      <c:pt idx="1937">
                        <c:v>1.3860063999999934E-3</c:v>
                      </c:pt>
                      <c:pt idx="1938">
                        <c:v>1.3856263999999932E-3</c:v>
                      </c:pt>
                      <c:pt idx="1939">
                        <c:v>1.3829041999999963E-3</c:v>
                      </c:pt>
                      <c:pt idx="1940">
                        <c:v>1.3815741999999964E-3</c:v>
                      </c:pt>
                      <c:pt idx="1941">
                        <c:v>1.3811363999999932E-3</c:v>
                      </c:pt>
                      <c:pt idx="1942">
                        <c:v>1.3819485999999972E-3</c:v>
                      </c:pt>
                      <c:pt idx="1943">
                        <c:v>1.383240799999994E-3</c:v>
                      </c:pt>
                      <c:pt idx="1944">
                        <c:v>1.3849551999999946E-3</c:v>
                      </c:pt>
                      <c:pt idx="1945">
                        <c:v>1.3846651999999946E-3</c:v>
                      </c:pt>
                      <c:pt idx="1946">
                        <c:v>1.3862373999999986E-3</c:v>
                      </c:pt>
                      <c:pt idx="1947">
                        <c:v>1.3849073999999985E-3</c:v>
                      </c:pt>
                      <c:pt idx="1948">
                        <c:v>1.3857617999999924E-3</c:v>
                      </c:pt>
                      <c:pt idx="1949">
                        <c:v>1.3838517999999924E-3</c:v>
                      </c:pt>
                      <c:pt idx="1950">
                        <c:v>1.3856605999999938E-3</c:v>
                      </c:pt>
                      <c:pt idx="1951">
                        <c:v>1.3831327999999908E-3</c:v>
                      </c:pt>
                      <c:pt idx="1952">
                        <c:v>1.3820349999999946E-3</c:v>
                      </c:pt>
                      <c:pt idx="1953">
                        <c:v>1.3838015999999922E-3</c:v>
                      </c:pt>
                      <c:pt idx="1954">
                        <c:v>1.3860381999999966E-3</c:v>
                      </c:pt>
                      <c:pt idx="1955">
                        <c:v>1.3854203999999935E-3</c:v>
                      </c:pt>
                      <c:pt idx="1956">
                        <c:v>1.3876569999999981E-3</c:v>
                      </c:pt>
                      <c:pt idx="1957">
                        <c:v>1.3912857999999926E-3</c:v>
                      </c:pt>
                      <c:pt idx="1958">
                        <c:v>1.3863213999999919E-3</c:v>
                      </c:pt>
                      <c:pt idx="1959">
                        <c:v>1.3812669999999981E-3</c:v>
                      </c:pt>
                      <c:pt idx="1960">
                        <c:v>1.3745981999999967E-3</c:v>
                      </c:pt>
                      <c:pt idx="1961">
                        <c:v>1.3694015999999921E-3</c:v>
                      </c:pt>
                      <c:pt idx="1962">
                        <c:v>1.3653971999999983E-3</c:v>
                      </c:pt>
                      <c:pt idx="1963">
                        <c:v>1.3643471999999982E-3</c:v>
                      </c:pt>
                      <c:pt idx="1964">
                        <c:v>1.3644893999999951E-3</c:v>
                      </c:pt>
                      <c:pt idx="1965">
                        <c:v>1.3687781999999966E-3</c:v>
                      </c:pt>
                      <c:pt idx="1966">
                        <c:v>1.3697325999999905E-3</c:v>
                      </c:pt>
                      <c:pt idx="1967">
                        <c:v>1.3695847999999943E-3</c:v>
                      </c:pt>
                      <c:pt idx="1968">
                        <c:v>1.370919199999995E-3</c:v>
                      </c:pt>
                      <c:pt idx="1969">
                        <c:v>1.3700591999999949E-3</c:v>
                      </c:pt>
                      <c:pt idx="1970">
                        <c:v>1.369209199999995E-3</c:v>
                      </c:pt>
                      <c:pt idx="1971">
                        <c:v>1.3682491999999951E-3</c:v>
                      </c:pt>
                      <c:pt idx="1972">
                        <c:v>1.3621925999999904E-3</c:v>
                      </c:pt>
                      <c:pt idx="1973">
                        <c:v>1.354853799999996E-3</c:v>
                      </c:pt>
                      <c:pt idx="1974">
                        <c:v>1.3488971999999983E-3</c:v>
                      </c:pt>
                      <c:pt idx="1975">
                        <c:v>1.3431305999999938E-3</c:v>
                      </c:pt>
                      <c:pt idx="1976">
                        <c:v>1.3380339999999962E-3</c:v>
                      </c:pt>
                      <c:pt idx="1977">
                        <c:v>1.3407983999999969E-3</c:v>
                      </c:pt>
                      <c:pt idx="1978">
                        <c:v>1.3475193999999953E-3</c:v>
                      </c:pt>
                      <c:pt idx="1979">
                        <c:v>1.3532381999999967E-3</c:v>
                      </c:pt>
                      <c:pt idx="1980">
                        <c:v>1.3589569999999981E-3</c:v>
                      </c:pt>
                      <c:pt idx="1981">
                        <c:v>1.3646757999999926E-3</c:v>
                      </c:pt>
                      <c:pt idx="1982">
                        <c:v>1.3660579999999964E-3</c:v>
                      </c:pt>
                      <c:pt idx="1983">
                        <c:v>1.3634835999999956E-3</c:v>
                      </c:pt>
                      <c:pt idx="1984">
                        <c:v>1.3607191999999949E-3</c:v>
                      </c:pt>
                      <c:pt idx="1985">
                        <c:v>1.3577647999999942E-3</c:v>
                      </c:pt>
                      <c:pt idx="1986">
                        <c:v>1.3538081999999966E-3</c:v>
                      </c:pt>
                      <c:pt idx="1987">
                        <c:v>1.351423799999996E-3</c:v>
                      </c:pt>
                      <c:pt idx="1988">
                        <c:v>1.3492293999999953E-3</c:v>
                      </c:pt>
                      <c:pt idx="1989">
                        <c:v>1.3501893999999953E-3</c:v>
                      </c:pt>
                      <c:pt idx="1990">
                        <c:v>1.3499471999999983E-3</c:v>
                      </c:pt>
                      <c:pt idx="1991">
                        <c:v>1.3520893999999953E-3</c:v>
                      </c:pt>
                      <c:pt idx="1992">
                        <c:v>1.3514771999999984E-3</c:v>
                      </c:pt>
                      <c:pt idx="1993">
                        <c:v>1.3507549999999945E-3</c:v>
                      </c:pt>
                      <c:pt idx="1994">
                        <c:v>1.3526171999999983E-3</c:v>
                      </c:pt>
                      <c:pt idx="1995">
                        <c:v>1.3532871999999984E-3</c:v>
                      </c:pt>
                      <c:pt idx="1996">
                        <c:v>1.3539571999999984E-3</c:v>
                      </c:pt>
                      <c:pt idx="1997">
                        <c:v>1.3549971999999983E-3</c:v>
                      </c:pt>
                      <c:pt idx="1998">
                        <c:v>1.3591015999999921E-3</c:v>
                      </c:pt>
                      <c:pt idx="1999">
                        <c:v>1.3616237999999959E-3</c:v>
                      </c:pt>
                      <c:pt idx="2000">
                        <c:v>1.3651581999999966E-3</c:v>
                      </c:pt>
                      <c:pt idx="2001">
                        <c:v>1.3669203999999936E-3</c:v>
                      </c:pt>
                      <c:pt idx="2002">
                        <c:v>1.3680125999999905E-3</c:v>
                      </c:pt>
                      <c:pt idx="2003">
                        <c:v>1.3631059999999928E-3</c:v>
                      </c:pt>
                      <c:pt idx="2004">
                        <c:v>1.3566271999999983E-3</c:v>
                      </c:pt>
                      <c:pt idx="2005">
                        <c:v>1.3517105999999938E-3</c:v>
                      </c:pt>
                      <c:pt idx="2006">
                        <c:v>1.3471839999999961E-3</c:v>
                      </c:pt>
                      <c:pt idx="2007">
                        <c:v>1.3444673999999986E-3</c:v>
                      </c:pt>
                      <c:pt idx="2008">
                        <c:v>1.3459973999999987E-3</c:v>
                      </c:pt>
                      <c:pt idx="2009">
                        <c:v>1.3524339999999961E-3</c:v>
                      </c:pt>
                      <c:pt idx="2010">
                        <c:v>1.3545239999999963E-3</c:v>
                      </c:pt>
                      <c:pt idx="2011">
                        <c:v>1.3580061999999931E-3</c:v>
                      </c:pt>
                      <c:pt idx="2012">
                        <c:v>1.3613405999999939E-3</c:v>
                      </c:pt>
                      <c:pt idx="2013">
                        <c:v>1.3608183999999969E-3</c:v>
                      </c:pt>
                      <c:pt idx="2014">
                        <c:v>1.3570517999999924E-3</c:v>
                      </c:pt>
                      <c:pt idx="2015">
                        <c:v>1.3547673999999986E-3</c:v>
                      </c:pt>
                      <c:pt idx="2016">
                        <c:v>1.3513807999999941E-3</c:v>
                      </c:pt>
                      <c:pt idx="2017">
                        <c:v>1.3457097999999958E-3</c:v>
                      </c:pt>
                      <c:pt idx="2018">
                        <c:v>1.3425231999999981E-3</c:v>
                      </c:pt>
                      <c:pt idx="2019">
                        <c:v>1.3406187999999903E-3</c:v>
                      </c:pt>
                      <c:pt idx="2020">
                        <c:v>1.3388043999999965E-3</c:v>
                      </c:pt>
                      <c:pt idx="2021">
                        <c:v>1.3380921999999928E-3</c:v>
                      </c:pt>
                      <c:pt idx="2022">
                        <c:v>1.3398021999999929E-3</c:v>
                      </c:pt>
                      <c:pt idx="2023">
                        <c:v>1.3444765999999935E-3</c:v>
                      </c:pt>
                      <c:pt idx="2024">
                        <c:v>1.3491509999999942E-3</c:v>
                      </c:pt>
                      <c:pt idx="2025">
                        <c:v>1.354015399999995E-3</c:v>
                      </c:pt>
                      <c:pt idx="2026">
                        <c:v>1.356395399999995E-3</c:v>
                      </c:pt>
                      <c:pt idx="2027">
                        <c:v>1.3549709999999943E-3</c:v>
                      </c:pt>
                      <c:pt idx="2028">
                        <c:v>1.3530143999999967E-3</c:v>
                      </c:pt>
                      <c:pt idx="2029">
                        <c:v>1.3512477999999921E-3</c:v>
                      </c:pt>
                      <c:pt idx="2030">
                        <c:v>1.3499711999999944E-3</c:v>
                      </c:pt>
                      <c:pt idx="2031">
                        <c:v>1.3491545999999969E-3</c:v>
                      </c:pt>
                      <c:pt idx="2032">
                        <c:v>1.3512123999999931E-3</c:v>
                      </c:pt>
                      <c:pt idx="2033">
                        <c:v>1.3523101999999962E-3</c:v>
                      </c:pt>
                      <c:pt idx="2034">
                        <c:v>1.3534979999999923E-3</c:v>
                      </c:pt>
                      <c:pt idx="2035">
                        <c:v>1.3552179999999922E-3</c:v>
                      </c:pt>
                      <c:pt idx="2036">
                        <c:v>1.3563579999999922E-3</c:v>
                      </c:pt>
                      <c:pt idx="2037">
                        <c:v>1.3555457999999954E-3</c:v>
                      </c:pt>
                      <c:pt idx="2038">
                        <c:v>1.3553135999999986E-3</c:v>
                      </c:pt>
                      <c:pt idx="2039">
                        <c:v>1.3528769999999939E-3</c:v>
                      </c:pt>
                      <c:pt idx="2040">
                        <c:v>1.3512103999999963E-3</c:v>
                      </c:pt>
                      <c:pt idx="2041">
                        <c:v>1.3513159999999956E-3</c:v>
                      </c:pt>
                      <c:pt idx="2042">
                        <c:v>1.351501599999995E-3</c:v>
                      </c:pt>
                      <c:pt idx="2043">
                        <c:v>1.3513171999999941E-3</c:v>
                      </c:pt>
                      <c:pt idx="2044">
                        <c:v>1.3521249999999903E-3</c:v>
                      </c:pt>
                      <c:pt idx="2045">
                        <c:v>1.3555071999999941E-3</c:v>
                      </c:pt>
                      <c:pt idx="2046">
                        <c:v>1.3572271999999941E-3</c:v>
                      </c:pt>
                      <c:pt idx="2047">
                        <c:v>1.3594171999999941E-3</c:v>
                      </c:pt>
                      <c:pt idx="2048">
                        <c:v>1.3627093999999979E-3</c:v>
                      </c:pt>
                      <c:pt idx="2049">
                        <c:v>1.3641393999999981E-3</c:v>
                      </c:pt>
                      <c:pt idx="2050">
                        <c:v>1.3653793999999981E-3</c:v>
                      </c:pt>
                      <c:pt idx="2051">
                        <c:v>1.366809399999998E-3</c:v>
                      </c:pt>
                      <c:pt idx="2052">
                        <c:v>1.3678593999999981E-3</c:v>
                      </c:pt>
                      <c:pt idx="2053">
                        <c:v>1.3689093999999979E-3</c:v>
                      </c:pt>
                      <c:pt idx="2054">
                        <c:v>1.3718115999999949E-3</c:v>
                      </c:pt>
                      <c:pt idx="2055">
                        <c:v>1.3732515999999948E-3</c:v>
                      </c:pt>
                      <c:pt idx="2056">
                        <c:v>1.3742915999999949E-3</c:v>
                      </c:pt>
                      <c:pt idx="2057">
                        <c:v>1.3728671999999943E-3</c:v>
                      </c:pt>
                      <c:pt idx="2058">
                        <c:v>1.3709105999999967E-3</c:v>
                      </c:pt>
                      <c:pt idx="2059">
                        <c:v>1.3683417999999952E-3</c:v>
                      </c:pt>
                      <c:pt idx="2060">
                        <c:v>1.3656729999999937E-3</c:v>
                      </c:pt>
                      <c:pt idx="2061">
                        <c:v>1.3616219999999953E-3</c:v>
                      </c:pt>
                      <c:pt idx="2062">
                        <c:v>1.3631997999999984E-3</c:v>
                      </c:pt>
                      <c:pt idx="2063">
                        <c:v>1.3626253999999907E-3</c:v>
                      </c:pt>
                      <c:pt idx="2064">
                        <c:v>1.3630531999999939E-3</c:v>
                      </c:pt>
                      <c:pt idx="2065">
                        <c:v>1.363580999999997E-3</c:v>
                      </c:pt>
                      <c:pt idx="2066">
                        <c:v>1.3659609999999969E-3</c:v>
                      </c:pt>
                      <c:pt idx="2067">
                        <c:v>1.3669687999999932E-3</c:v>
                      </c:pt>
                      <c:pt idx="2068">
                        <c:v>1.3692587999999933E-3</c:v>
                      </c:pt>
                      <c:pt idx="2069">
                        <c:v>1.3706887999999932E-3</c:v>
                      </c:pt>
                      <c:pt idx="2070">
                        <c:v>1.373210999999997E-3</c:v>
                      </c:pt>
                      <c:pt idx="2071">
                        <c:v>1.3757431999999938E-3</c:v>
                      </c:pt>
                      <c:pt idx="2072">
                        <c:v>1.375690999999997E-3</c:v>
                      </c:pt>
                      <c:pt idx="2073">
                        <c:v>1.3758387999999932E-3</c:v>
                      </c:pt>
                      <c:pt idx="2074">
                        <c:v>1.3745943999999924E-3</c:v>
                      </c:pt>
                      <c:pt idx="2075">
                        <c:v>1.3724099999999986E-3</c:v>
                      </c:pt>
                      <c:pt idx="2076">
                        <c:v>1.368453399999994E-3</c:v>
                      </c:pt>
                      <c:pt idx="2077">
                        <c:v>1.3677833999999941E-3</c:v>
                      </c:pt>
                      <c:pt idx="2078">
                        <c:v>1.3641589999999935E-3</c:v>
                      </c:pt>
                      <c:pt idx="2079">
                        <c:v>1.3606345999999927E-3</c:v>
                      </c:pt>
                      <c:pt idx="2080">
                        <c:v>1.358060199999992E-3</c:v>
                      </c:pt>
                      <c:pt idx="2081">
                        <c:v>1.356767999999995E-3</c:v>
                      </c:pt>
                      <c:pt idx="2082">
                        <c:v>1.3528213999999905E-3</c:v>
                      </c:pt>
                      <c:pt idx="2083">
                        <c:v>1.3543935999999943E-3</c:v>
                      </c:pt>
                      <c:pt idx="2084">
                        <c:v>1.3576279999999951E-3</c:v>
                      </c:pt>
                      <c:pt idx="2085">
                        <c:v>1.3622545999999926E-3</c:v>
                      </c:pt>
                      <c:pt idx="2086">
                        <c:v>1.3622545999999926E-3</c:v>
                      </c:pt>
                      <c:pt idx="2087">
                        <c:v>1.3677833999999941E-3</c:v>
                      </c:pt>
                      <c:pt idx="2088">
                        <c:v>1.3677833999999941E-3</c:v>
                      </c:pt>
                      <c:pt idx="2089">
                        <c:v>1.3674033999999942E-3</c:v>
                      </c:pt>
                      <c:pt idx="2090">
                        <c:v>1.3659211999999903E-3</c:v>
                      </c:pt>
                      <c:pt idx="2091">
                        <c:v>1.3648289999999934E-3</c:v>
                      </c:pt>
                      <c:pt idx="2092">
                        <c:v>1.3624445999999926E-3</c:v>
                      </c:pt>
                      <c:pt idx="2093">
                        <c:v>1.3614423999999958E-3</c:v>
                      </c:pt>
                      <c:pt idx="2094">
                        <c:v>1.3618223999999957E-3</c:v>
                      </c:pt>
                      <c:pt idx="2095">
                        <c:v>1.3633045999999927E-3</c:v>
                      </c:pt>
                      <c:pt idx="2096">
                        <c:v>1.3609201999999919E-3</c:v>
                      </c:pt>
                      <c:pt idx="2097">
                        <c:v>1.3609201999999919E-3</c:v>
                      </c:pt>
                      <c:pt idx="2098">
                        <c:v>1.361300199999992E-3</c:v>
                      </c:pt>
                      <c:pt idx="2099">
                        <c:v>1.3578235999999943E-3</c:v>
                      </c:pt>
                      <c:pt idx="2100">
                        <c:v>1.3550069999999966E-3</c:v>
                      </c:pt>
                      <c:pt idx="2101">
                        <c:v>1.3564369999999968E-3</c:v>
                      </c:pt>
                      <c:pt idx="2102">
                        <c:v>1.355582599999996E-3</c:v>
                      </c:pt>
                      <c:pt idx="2103">
                        <c:v>1.3533459999999983E-3</c:v>
                      </c:pt>
                      <c:pt idx="2104">
                        <c:v>1.3536837999999945E-3</c:v>
                      </c:pt>
                      <c:pt idx="2105">
                        <c:v>1.3544915999999906E-3</c:v>
                      </c:pt>
                      <c:pt idx="2106">
                        <c:v>1.3549193999999938E-3</c:v>
                      </c:pt>
                      <c:pt idx="2107">
                        <c:v>1.3540649999999931E-3</c:v>
                      </c:pt>
                      <c:pt idx="2108">
                        <c:v>1.3571671999999969E-3</c:v>
                      </c:pt>
                      <c:pt idx="2109">
                        <c:v>1.3616415999999907E-3</c:v>
                      </c:pt>
                      <c:pt idx="2110">
                        <c:v>1.3635937999999946E-3</c:v>
                      </c:pt>
                      <c:pt idx="2111">
                        <c:v>1.3685103999999922E-3</c:v>
                      </c:pt>
                      <c:pt idx="2112">
                        <c:v>1.3733169999999967E-3</c:v>
                      </c:pt>
                      <c:pt idx="2113">
                        <c:v>1.3714125999999959E-3</c:v>
                      </c:pt>
                      <c:pt idx="2114">
                        <c:v>1.3689859999999985E-3</c:v>
                      </c:pt>
                      <c:pt idx="2115">
                        <c:v>1.3683215999999907E-3</c:v>
                      </c:pt>
                      <c:pt idx="2116">
                        <c:v>1.3647927999999962E-3</c:v>
                      </c:pt>
                      <c:pt idx="2117">
                        <c:v>1.3624561999999985E-3</c:v>
                      </c:pt>
                      <c:pt idx="2118">
                        <c:v>1.361121799999991E-3</c:v>
                      </c:pt>
                      <c:pt idx="2119">
                        <c:v>1.361701799999991E-3</c:v>
                      </c:pt>
                      <c:pt idx="2120">
                        <c:v>1.3622717999999909E-3</c:v>
                      </c:pt>
                      <c:pt idx="2121">
                        <c:v>1.3663661999999987E-3</c:v>
                      </c:pt>
                      <c:pt idx="2122">
                        <c:v>1.3704705999999923E-3</c:v>
                      </c:pt>
                      <c:pt idx="2123">
                        <c:v>1.3748549999999932E-3</c:v>
                      </c:pt>
                      <c:pt idx="2124">
                        <c:v>1.3792393999999938E-3</c:v>
                      </c:pt>
                      <c:pt idx="2125">
                        <c:v>1.3860081999999953E-3</c:v>
                      </c:pt>
                      <c:pt idx="2126">
                        <c:v>1.3843837999999945E-3</c:v>
                      </c:pt>
                      <c:pt idx="2127">
                        <c:v>1.3827693999999939E-3</c:v>
                      </c:pt>
                      <c:pt idx="2128">
                        <c:v>1.3763383999999955E-3</c:v>
                      </c:pt>
                      <c:pt idx="2129">
                        <c:v>1.3701873999999972E-3</c:v>
                      </c:pt>
                      <c:pt idx="2130">
                        <c:v>1.3599897999999942E-3</c:v>
                      </c:pt>
                      <c:pt idx="2131">
                        <c:v>1.3551209999999928E-3</c:v>
                      </c:pt>
                      <c:pt idx="2132">
                        <c:v>1.3534065999999921E-3</c:v>
                      </c:pt>
                      <c:pt idx="2133">
                        <c:v>1.3562187999999959E-3</c:v>
                      </c:pt>
                      <c:pt idx="2134">
                        <c:v>1.3590309999999928E-3</c:v>
                      </c:pt>
                      <c:pt idx="2135">
                        <c:v>1.3603709999999928E-3</c:v>
                      </c:pt>
                      <c:pt idx="2136">
                        <c:v>1.359748799999996E-3</c:v>
                      </c:pt>
                      <c:pt idx="2137">
                        <c:v>1.3591365999999921E-3</c:v>
                      </c:pt>
                      <c:pt idx="2138">
                        <c:v>1.3557499999999945E-3</c:v>
                      </c:pt>
                      <c:pt idx="2139">
                        <c:v>1.3479367999999923E-3</c:v>
                      </c:pt>
                      <c:pt idx="2140">
                        <c:v>1.3480745999999955E-3</c:v>
                      </c:pt>
                      <c:pt idx="2141">
                        <c:v>1.3525589999999962E-3</c:v>
                      </c:pt>
                      <c:pt idx="2142">
                        <c:v>1.355271199999993E-3</c:v>
                      </c:pt>
                      <c:pt idx="2143">
                        <c:v>1.3601355999999939E-3</c:v>
                      </c:pt>
                      <c:pt idx="2144">
                        <c:v>1.369336599999992E-3</c:v>
                      </c:pt>
                      <c:pt idx="2145">
                        <c:v>1.3733409999999928E-3</c:v>
                      </c:pt>
                      <c:pt idx="2146">
                        <c:v>1.372818799999996E-3</c:v>
                      </c:pt>
                      <c:pt idx="2147">
                        <c:v>1.372296599999992E-3</c:v>
                      </c:pt>
                      <c:pt idx="2148">
                        <c:v>1.3696221999999984E-3</c:v>
                      </c:pt>
                      <c:pt idx="2149">
                        <c:v>1.3665777999999906E-3</c:v>
                      </c:pt>
                      <c:pt idx="2150">
                        <c:v>1.3636133999999969E-3</c:v>
                      </c:pt>
                      <c:pt idx="2151">
                        <c:v>1.3637133999999968E-3</c:v>
                      </c:pt>
                      <c:pt idx="2152">
                        <c:v>1.3638133999999968E-3</c:v>
                      </c:pt>
                      <c:pt idx="2153">
                        <c:v>1.3670477999999907E-3</c:v>
                      </c:pt>
                      <c:pt idx="2154">
                        <c:v>1.3703821999999984E-3</c:v>
                      </c:pt>
                      <c:pt idx="2155">
                        <c:v>1.3722443999999953E-3</c:v>
                      </c:pt>
                      <c:pt idx="2156">
                        <c:v>1.3739165999999922E-3</c:v>
                      </c:pt>
                      <c:pt idx="2157">
                        <c:v>1.3743387999999958E-3</c:v>
                      </c:pt>
                      <c:pt idx="2158">
                        <c:v>1.372818799999996E-3</c:v>
                      </c:pt>
                      <c:pt idx="2159">
                        <c:v>1.371288799999996E-3</c:v>
                      </c:pt>
                      <c:pt idx="2160">
                        <c:v>1.368386599999992E-3</c:v>
                      </c:pt>
                      <c:pt idx="2161">
                        <c:v>1.3641921999999983E-3</c:v>
                      </c:pt>
                      <c:pt idx="2162">
                        <c:v>1.3617077999999907E-3</c:v>
                      </c:pt>
                      <c:pt idx="2163">
                        <c:v>1.358131199999993E-3</c:v>
                      </c:pt>
                      <c:pt idx="2164">
                        <c:v>1.3531823999999985E-3</c:v>
                      </c:pt>
                      <c:pt idx="2165">
                        <c:v>1.3536523999999985E-3</c:v>
                      </c:pt>
                      <c:pt idx="2166">
                        <c:v>1.3582789999999961E-3</c:v>
                      </c:pt>
                      <c:pt idx="2167">
                        <c:v>1.3620455999999938E-3</c:v>
                      </c:pt>
                      <c:pt idx="2168">
                        <c:v>1.3679965999999922E-3</c:v>
                      </c:pt>
                      <c:pt idx="2169">
                        <c:v>1.3735775999999904E-3</c:v>
                      </c:pt>
                      <c:pt idx="2170">
                        <c:v>1.3764841999999949E-3</c:v>
                      </c:pt>
                      <c:pt idx="2171">
                        <c:v>1.3766263999999918E-3</c:v>
                      </c:pt>
                      <c:pt idx="2172">
                        <c:v>1.3716197999999943E-3</c:v>
                      </c:pt>
                      <c:pt idx="2173">
                        <c:v>1.3712397999999942E-3</c:v>
                      </c:pt>
                      <c:pt idx="2174">
                        <c:v>1.372621999999998E-3</c:v>
                      </c:pt>
                      <c:pt idx="2175">
                        <c:v>1.372811999999998E-3</c:v>
                      </c:pt>
                      <c:pt idx="2176">
                        <c:v>1.3771485999999958E-3</c:v>
                      </c:pt>
                      <c:pt idx="2177">
                        <c:v>1.3840595999999941E-3</c:v>
                      </c:pt>
                      <c:pt idx="2178">
                        <c:v>1.383489599999994E-3</c:v>
                      </c:pt>
                      <c:pt idx="2179">
                        <c:v>1.3854939999999947E-3</c:v>
                      </c:pt>
                      <c:pt idx="2180">
                        <c:v>1.3872983999999955E-3</c:v>
                      </c:pt>
                      <c:pt idx="2181">
                        <c:v>1.3808195999999941E-3</c:v>
                      </c:pt>
                      <c:pt idx="2182">
                        <c:v>1.3804395999999941E-3</c:v>
                      </c:pt>
                      <c:pt idx="2183">
                        <c:v>1.382011799999991E-3</c:v>
                      </c:pt>
                      <c:pt idx="2184">
                        <c:v>1.3823917999999909E-3</c:v>
                      </c:pt>
                      <c:pt idx="2185">
                        <c:v>1.381299599999994E-3</c:v>
                      </c:pt>
                      <c:pt idx="2186">
                        <c:v>1.3851561999999986E-3</c:v>
                      </c:pt>
                      <c:pt idx="2187">
                        <c:v>1.3844861999999986E-3</c:v>
                      </c:pt>
                      <c:pt idx="2188">
                        <c:v>1.3810517999999908E-3</c:v>
                      </c:pt>
                      <c:pt idx="2189">
                        <c:v>1.379009599999994E-3</c:v>
                      </c:pt>
                      <c:pt idx="2190">
                        <c:v>1.3770473999999973E-3</c:v>
                      </c:pt>
                      <c:pt idx="2191">
                        <c:v>1.3729007999999927E-3</c:v>
                      </c:pt>
                      <c:pt idx="2192">
                        <c:v>1.3698563999999919E-3</c:v>
                      </c:pt>
                      <c:pt idx="2193">
                        <c:v>1.368184199999995E-3</c:v>
                      </c:pt>
                      <c:pt idx="2194">
                        <c:v>1.368374199999995E-3</c:v>
                      </c:pt>
                      <c:pt idx="2195">
                        <c:v>1.3713285999999957E-3</c:v>
                      </c:pt>
                      <c:pt idx="2196">
                        <c:v>1.3731907999999925E-3</c:v>
                      </c:pt>
                      <c:pt idx="2197">
                        <c:v>1.3753329999999964E-3</c:v>
                      </c:pt>
                      <c:pt idx="2198">
                        <c:v>1.3771951999999932E-3</c:v>
                      </c:pt>
                      <c:pt idx="2199">
                        <c:v>1.379959599999994E-3</c:v>
                      </c:pt>
                      <c:pt idx="2200">
                        <c:v>1.3771951999999932E-3</c:v>
                      </c:pt>
                      <c:pt idx="2201">
                        <c:v>1.3780973999999971E-3</c:v>
                      </c:pt>
                      <c:pt idx="2202">
                        <c:v>1.3778173999999972E-3</c:v>
                      </c:pt>
                      <c:pt idx="2203">
                        <c:v>1.3764351999999934E-3</c:v>
                      </c:pt>
                      <c:pt idx="2204">
                        <c:v>1.3748629999999964E-3</c:v>
                      </c:pt>
                      <c:pt idx="2205">
                        <c:v>1.3774373999999971E-3</c:v>
                      </c:pt>
                      <c:pt idx="2206">
                        <c:v>1.3815839999999947E-3</c:v>
                      </c:pt>
                      <c:pt idx="2207">
                        <c:v>1.3855405999999924E-3</c:v>
                      </c:pt>
                      <c:pt idx="2208">
                        <c:v>1.3880149999999931E-3</c:v>
                      </c:pt>
                      <c:pt idx="2209">
                        <c:v>1.3920615999999907E-3</c:v>
                      </c:pt>
                      <c:pt idx="2210">
                        <c:v>1.3947359999999984E-3</c:v>
                      </c:pt>
                      <c:pt idx="2211">
                        <c:v>1.3974003999999921E-3</c:v>
                      </c:pt>
                      <c:pt idx="2212">
                        <c:v>1.3998847999999928E-3</c:v>
                      </c:pt>
                      <c:pt idx="2213">
                        <c:v>1.4010769999999967E-3</c:v>
                      </c:pt>
                      <c:pt idx="2214">
                        <c:v>1.4025491999999937E-3</c:v>
                      </c:pt>
                      <c:pt idx="2215">
                        <c:v>1.4006447999999928E-3</c:v>
                      </c:pt>
                      <c:pt idx="2216">
                        <c:v>1.3974481999999952E-3</c:v>
                      </c:pt>
                      <c:pt idx="2217">
                        <c:v>1.3944515999999908E-3</c:v>
                      </c:pt>
                      <c:pt idx="2218">
                        <c:v>1.392737199999997E-3</c:v>
                      </c:pt>
                      <c:pt idx="2219">
                        <c:v>1.3922149999999931E-3</c:v>
                      </c:pt>
                      <c:pt idx="2220">
                        <c:v>1.3892505999999925E-3</c:v>
                      </c:pt>
                      <c:pt idx="2221">
                        <c:v>1.3884005999999923E-3</c:v>
                      </c:pt>
                      <c:pt idx="2222">
                        <c:v>1.3875405999999924E-3</c:v>
                      </c:pt>
                      <c:pt idx="2223">
                        <c:v>1.3886327999999963E-3</c:v>
                      </c:pt>
                      <c:pt idx="2224">
                        <c:v>1.389634999999993E-3</c:v>
                      </c:pt>
                      <c:pt idx="2225">
                        <c:v>1.390927199999997E-3</c:v>
                      </c:pt>
                      <c:pt idx="2226">
                        <c:v>1.391397199999997E-3</c:v>
                      </c:pt>
                      <c:pt idx="2227">
                        <c:v>1.392637199999997E-3</c:v>
                      </c:pt>
                      <c:pt idx="2228">
                        <c:v>1.3895927999999962E-3</c:v>
                      </c:pt>
                      <c:pt idx="2229">
                        <c:v>1.3865383999999955E-3</c:v>
                      </c:pt>
                      <c:pt idx="2230">
                        <c:v>1.3836739999999947E-3</c:v>
                      </c:pt>
                      <c:pt idx="2231">
                        <c:v>1.3866383999999955E-3</c:v>
                      </c:pt>
                      <c:pt idx="2232">
                        <c:v>1.3874405999999924E-3</c:v>
                      </c:pt>
                      <c:pt idx="2233">
                        <c:v>1.3909749999999931E-3</c:v>
                      </c:pt>
                      <c:pt idx="2234">
                        <c:v>1.3958815999999907E-3</c:v>
                      </c:pt>
                      <c:pt idx="2235">
                        <c:v>1.3983137999999946E-3</c:v>
                      </c:pt>
                      <c:pt idx="2236">
                        <c:v>1.3992637999999946E-3</c:v>
                      </c:pt>
                      <c:pt idx="2237">
                        <c:v>1.3988415999999907E-3</c:v>
                      </c:pt>
                      <c:pt idx="2238">
                        <c:v>1.3967371999999969E-3</c:v>
                      </c:pt>
                      <c:pt idx="2239">
                        <c:v>1.3946427999999961E-3</c:v>
                      </c:pt>
                      <c:pt idx="2240">
                        <c:v>1.3923583999999956E-3</c:v>
                      </c:pt>
                      <c:pt idx="2241">
                        <c:v>1.3927383999999955E-3</c:v>
                      </c:pt>
                      <c:pt idx="2242">
                        <c:v>1.3919261999999987E-3</c:v>
                      </c:pt>
                      <c:pt idx="2243">
                        <c:v>1.389831799999991E-3</c:v>
                      </c:pt>
                      <c:pt idx="2244">
                        <c:v>1.390591799999991E-3</c:v>
                      </c:pt>
                      <c:pt idx="2245">
                        <c:v>1.3899695999999941E-3</c:v>
                      </c:pt>
                      <c:pt idx="2246">
                        <c:v>1.390359599999994E-3</c:v>
                      </c:pt>
                      <c:pt idx="2247">
                        <c:v>1.3880651999999933E-3</c:v>
                      </c:pt>
                      <c:pt idx="2248">
                        <c:v>1.3884451999999934E-3</c:v>
                      </c:pt>
                      <c:pt idx="2249">
                        <c:v>1.3867829999999965E-3</c:v>
                      </c:pt>
                      <c:pt idx="2250">
                        <c:v>1.3846407999999926E-3</c:v>
                      </c:pt>
                      <c:pt idx="2251">
                        <c:v>1.3834907999999927E-3</c:v>
                      </c:pt>
                      <c:pt idx="2252">
                        <c:v>1.3847251999999934E-3</c:v>
                      </c:pt>
                      <c:pt idx="2253">
                        <c:v>1.387161799999991E-3</c:v>
                      </c:pt>
                      <c:pt idx="2254">
                        <c:v>1.3901583999999954E-3</c:v>
                      </c:pt>
                      <c:pt idx="2255">
                        <c:v>1.3947371999999969E-3</c:v>
                      </c:pt>
                      <c:pt idx="2256">
                        <c:v>1.3985937999999945E-3</c:v>
                      </c:pt>
                      <c:pt idx="2257">
                        <c:v>1.4032203999999921E-3</c:v>
                      </c:pt>
                      <c:pt idx="2258">
                        <c:v>1.4038903999999922E-3</c:v>
                      </c:pt>
                      <c:pt idx="2259">
                        <c:v>1.4073247999999928E-3</c:v>
                      </c:pt>
                      <c:pt idx="2260">
                        <c:v>1.4099891999999935E-3</c:v>
                      </c:pt>
                      <c:pt idx="2261">
                        <c:v>1.4140457999999982E-3</c:v>
                      </c:pt>
                      <c:pt idx="2262">
                        <c:v>1.4132757999999982E-3</c:v>
                      </c:pt>
                      <c:pt idx="2263">
                        <c:v>1.4125157999999981E-3</c:v>
                      </c:pt>
                      <c:pt idx="2264">
                        <c:v>1.4102735999999944E-3</c:v>
                      </c:pt>
                      <c:pt idx="2265">
                        <c:v>1.4021225999999961E-3</c:v>
                      </c:pt>
                      <c:pt idx="2266">
                        <c:v>1.3939715999999908E-3</c:v>
                      </c:pt>
                      <c:pt idx="2267">
                        <c:v>1.3895449999999931E-3</c:v>
                      </c:pt>
                      <c:pt idx="2268">
                        <c:v>1.3864905999999924E-3</c:v>
                      </c:pt>
                      <c:pt idx="2269">
                        <c:v>1.3834361999999986E-3</c:v>
                      </c:pt>
                      <c:pt idx="2270">
                        <c:v>1.3842961999999987E-3</c:v>
                      </c:pt>
                      <c:pt idx="2271">
                        <c:v>1.3872505999999924E-3</c:v>
                      </c:pt>
                      <c:pt idx="2272">
                        <c:v>1.390447199999997E-3</c:v>
                      </c:pt>
                      <c:pt idx="2273">
                        <c:v>1.3914915999999908E-3</c:v>
                      </c:pt>
                      <c:pt idx="2274">
                        <c:v>1.3940181999999952E-3</c:v>
                      </c:pt>
                      <c:pt idx="2275">
                        <c:v>1.395162599999996E-3</c:v>
                      </c:pt>
                      <c:pt idx="2276">
                        <c:v>1.3934003999999923E-3</c:v>
                      </c:pt>
                      <c:pt idx="2277">
                        <c:v>1.3922081999999953E-3</c:v>
                      </c:pt>
                      <c:pt idx="2278">
                        <c:v>1.3918759999999985E-3</c:v>
                      </c:pt>
                      <c:pt idx="2279">
                        <c:v>1.3917337999999945E-3</c:v>
                      </c:pt>
                      <c:pt idx="2280">
                        <c:v>1.3927837999999945E-3</c:v>
                      </c:pt>
                      <c:pt idx="2281">
                        <c:v>1.3932537999999945E-3</c:v>
                      </c:pt>
                      <c:pt idx="2282">
                        <c:v>1.3917815999999908E-3</c:v>
                      </c:pt>
                      <c:pt idx="2283">
                        <c:v>1.387444999999993E-3</c:v>
                      </c:pt>
                      <c:pt idx="2284">
                        <c:v>1.3836305999999925E-3</c:v>
                      </c:pt>
                      <c:pt idx="2285">
                        <c:v>1.3798161999999986E-3</c:v>
                      </c:pt>
                      <c:pt idx="2286">
                        <c:v>1.3775739999999947E-3</c:v>
                      </c:pt>
                      <c:pt idx="2287">
                        <c:v>1.376571799999991E-3</c:v>
                      </c:pt>
                      <c:pt idx="2288">
                        <c:v>1.3808183999999956E-3</c:v>
                      </c:pt>
                      <c:pt idx="2289">
                        <c:v>1.385724999999993E-3</c:v>
                      </c:pt>
                      <c:pt idx="2290">
                        <c:v>1.3852927999999961E-3</c:v>
                      </c:pt>
                      <c:pt idx="2291">
                        <c:v>1.3846805999999923E-3</c:v>
                      </c:pt>
                      <c:pt idx="2292">
                        <c:v>1.3830083999999954E-3</c:v>
                      </c:pt>
                      <c:pt idx="2293">
                        <c:v>1.3787717999999909E-3</c:v>
                      </c:pt>
                      <c:pt idx="2294">
                        <c:v>1.3749051999999934E-3</c:v>
                      </c:pt>
                      <c:pt idx="2295">
                        <c:v>1.3762451999999932E-3</c:v>
                      </c:pt>
                      <c:pt idx="2296">
                        <c:v>1.3775751999999934E-3</c:v>
                      </c:pt>
                      <c:pt idx="2297">
                        <c:v>1.3762929999999965E-3</c:v>
                      </c:pt>
                      <c:pt idx="2298">
                        <c:v>1.3754807999999926E-3</c:v>
                      </c:pt>
                      <c:pt idx="2299">
                        <c:v>1.3782451999999933E-3</c:v>
                      </c:pt>
                      <c:pt idx="2300">
                        <c:v>1.3811517999999909E-3</c:v>
                      </c:pt>
                      <c:pt idx="2301">
                        <c:v>1.3828661999999985E-3</c:v>
                      </c:pt>
                      <c:pt idx="2302">
                        <c:v>1.3885849999999932E-3</c:v>
                      </c:pt>
                      <c:pt idx="2303">
                        <c:v>1.3950159999999985E-3</c:v>
                      </c:pt>
                      <c:pt idx="2304">
                        <c:v>1.3961181999999953E-3</c:v>
                      </c:pt>
                      <c:pt idx="2305">
                        <c:v>1.3975003999999922E-3</c:v>
                      </c:pt>
                      <c:pt idx="2306">
                        <c:v>1.3986925999999961E-3</c:v>
                      </c:pt>
                      <c:pt idx="2307">
                        <c:v>1.3971203999999921E-3</c:v>
                      </c:pt>
                      <c:pt idx="2308">
                        <c:v>1.3949259999999984E-3</c:v>
                      </c:pt>
                      <c:pt idx="2309">
                        <c:v>1.3941137999999946E-3</c:v>
                      </c:pt>
                      <c:pt idx="2310">
                        <c:v>1.3932115999999908E-3</c:v>
                      </c:pt>
                      <c:pt idx="2311">
                        <c:v>1.390927199999997E-3</c:v>
                      </c:pt>
                      <c:pt idx="2312">
                        <c:v>1.389634999999993E-3</c:v>
                      </c:pt>
                      <c:pt idx="2313">
                        <c:v>1.3944937999999945E-3</c:v>
                      </c:pt>
                      <c:pt idx="2314">
                        <c:v>1.3992625999999959E-3</c:v>
                      </c:pt>
                      <c:pt idx="2315">
                        <c:v>1.4040313999999904E-3</c:v>
                      </c:pt>
                      <c:pt idx="2316">
                        <c:v>1.4060257999999981E-3</c:v>
                      </c:pt>
                      <c:pt idx="2317">
                        <c:v>1.408410199999992E-3</c:v>
                      </c:pt>
                      <c:pt idx="2318">
                        <c:v>1.4014091999999935E-3</c:v>
                      </c:pt>
                      <c:pt idx="2319">
                        <c:v>1.3987347999999929E-3</c:v>
                      </c:pt>
                      <c:pt idx="2320">
                        <c:v>1.3947781999999952E-3</c:v>
                      </c:pt>
                      <c:pt idx="2321">
                        <c:v>1.3935859999999983E-3</c:v>
                      </c:pt>
                      <c:pt idx="2322">
                        <c:v>1.3910215999999908E-3</c:v>
                      </c:pt>
                      <c:pt idx="2323">
                        <c:v>1.3956381999999953E-3</c:v>
                      </c:pt>
                      <c:pt idx="2324">
                        <c:v>1.3962081999999952E-3</c:v>
                      </c:pt>
                      <c:pt idx="2325">
                        <c:v>1.3939237999999945E-3</c:v>
                      </c:pt>
                      <c:pt idx="2326">
                        <c:v>1.3946837999999945E-3</c:v>
                      </c:pt>
                      <c:pt idx="2327">
                        <c:v>1.3983081999999953E-3</c:v>
                      </c:pt>
                      <c:pt idx="2328">
                        <c:v>1.3988781999999952E-3</c:v>
                      </c:pt>
                      <c:pt idx="2329">
                        <c:v>1.3970737999999946E-3</c:v>
                      </c:pt>
                      <c:pt idx="2330">
                        <c:v>1.3987837999999946E-3</c:v>
                      </c:pt>
                      <c:pt idx="2331">
                        <c:v>1.4002237999999946E-3</c:v>
                      </c:pt>
                      <c:pt idx="2332">
                        <c:v>1.3986993999999938E-3</c:v>
                      </c:pt>
                      <c:pt idx="2333">
                        <c:v>1.3971649999999932E-3</c:v>
                      </c:pt>
                      <c:pt idx="2334">
                        <c:v>1.398504999999993E-3</c:v>
                      </c:pt>
                      <c:pt idx="2335">
                        <c:v>1.3976927999999962E-3</c:v>
                      </c:pt>
                      <c:pt idx="2336">
                        <c:v>1.4000349999999931E-3</c:v>
                      </c:pt>
                      <c:pt idx="2337">
                        <c:v>1.403227199999997E-3</c:v>
                      </c:pt>
                      <c:pt idx="2338">
                        <c:v>1.4043671999999969E-3</c:v>
                      </c:pt>
                      <c:pt idx="2339">
                        <c:v>1.4084715999999908E-3</c:v>
                      </c:pt>
                      <c:pt idx="2340">
                        <c:v>1.4103237999999946E-3</c:v>
                      </c:pt>
                      <c:pt idx="2341">
                        <c:v>1.4098015999999907E-3</c:v>
                      </c:pt>
                      <c:pt idx="2342">
                        <c:v>1.4098015999999907E-3</c:v>
                      </c:pt>
                      <c:pt idx="2343">
                        <c:v>1.4119537999999945E-3</c:v>
                      </c:pt>
                      <c:pt idx="2344">
                        <c:v>1.4104715999999908E-3</c:v>
                      </c:pt>
                      <c:pt idx="2345">
                        <c:v>1.4114215999999908E-3</c:v>
                      </c:pt>
                      <c:pt idx="2346">
                        <c:v>1.4130937999999944E-3</c:v>
                      </c:pt>
                      <c:pt idx="2347">
                        <c:v>1.4108093999999939E-3</c:v>
                      </c:pt>
                      <c:pt idx="2348">
                        <c:v>1.4060405999999923E-3</c:v>
                      </c:pt>
                      <c:pt idx="2349">
                        <c:v>1.4052283999999955E-3</c:v>
                      </c:pt>
                      <c:pt idx="2350">
                        <c:v>1.4030339999999948E-3</c:v>
                      </c:pt>
                      <c:pt idx="2351">
                        <c:v>1.3993673999999972E-3</c:v>
                      </c:pt>
                      <c:pt idx="2352">
                        <c:v>1.3997473999999971E-3</c:v>
                      </c:pt>
                      <c:pt idx="2353">
                        <c:v>1.3997473999999971E-3</c:v>
                      </c:pt>
                      <c:pt idx="2354">
                        <c:v>1.3985551999999932E-3</c:v>
                      </c:pt>
                      <c:pt idx="2355">
                        <c:v>1.3971729999999963E-3</c:v>
                      </c:pt>
                      <c:pt idx="2356">
                        <c:v>1.3957907999999925E-3</c:v>
                      </c:pt>
                      <c:pt idx="2357">
                        <c:v>1.3974629999999964E-3</c:v>
                      </c:pt>
                      <c:pt idx="2358">
                        <c:v>1.402659599999994E-3</c:v>
                      </c:pt>
                      <c:pt idx="2359">
                        <c:v>1.4042795999999939E-3</c:v>
                      </c:pt>
                      <c:pt idx="2360">
                        <c:v>1.4114283999999955E-3</c:v>
                      </c:pt>
                      <c:pt idx="2361">
                        <c:v>1.4130483999999954E-3</c:v>
                      </c:pt>
                      <c:pt idx="2362">
                        <c:v>1.4185349999999931E-3</c:v>
                      </c:pt>
                      <c:pt idx="2363">
                        <c:v>1.4149583999999956E-3</c:v>
                      </c:pt>
                      <c:pt idx="2364">
                        <c:v>1.4137661999999987E-3</c:v>
                      </c:pt>
                      <c:pt idx="2365">
                        <c:v>1.4084273999999972E-3</c:v>
                      </c:pt>
                      <c:pt idx="2366">
                        <c:v>1.4061429999999964E-3</c:v>
                      </c:pt>
                      <c:pt idx="2367">
                        <c:v>1.4001819999999981E-3</c:v>
                      </c:pt>
                      <c:pt idx="2368">
                        <c:v>1.3979875999999905E-3</c:v>
                      </c:pt>
                      <c:pt idx="2369">
                        <c:v>1.3942309999999927E-3</c:v>
                      </c:pt>
                      <c:pt idx="2370">
                        <c:v>1.3931765999999921E-3</c:v>
                      </c:pt>
                      <c:pt idx="2371">
                        <c:v>1.3919421999999983E-3</c:v>
                      </c:pt>
                      <c:pt idx="2372">
                        <c:v>1.3929921999999983E-3</c:v>
                      </c:pt>
                      <c:pt idx="2373">
                        <c:v>1.3931299999999946E-3</c:v>
                      </c:pt>
                      <c:pt idx="2374">
                        <c:v>1.3971821999999984E-3</c:v>
                      </c:pt>
                      <c:pt idx="2375">
                        <c:v>1.4018565999999921E-3</c:v>
                      </c:pt>
                      <c:pt idx="2376">
                        <c:v>1.4023843999999952E-3</c:v>
                      </c:pt>
                      <c:pt idx="2377">
                        <c:v>1.405666599999992E-3</c:v>
                      </c:pt>
                      <c:pt idx="2378">
                        <c:v>1.4108209999999929E-3</c:v>
                      </c:pt>
                      <c:pt idx="2379">
                        <c:v>1.4143931999999967E-3</c:v>
                      </c:pt>
                      <c:pt idx="2380">
                        <c:v>1.4147309999999929E-3</c:v>
                      </c:pt>
                      <c:pt idx="2381">
                        <c:v>1.4192153999999936E-3</c:v>
                      </c:pt>
                      <c:pt idx="2382">
                        <c:v>1.4201131999999966E-3</c:v>
                      </c:pt>
                      <c:pt idx="2383">
                        <c:v>1.419068799999996E-3</c:v>
                      </c:pt>
                      <c:pt idx="2384">
                        <c:v>1.4173543999999952E-3</c:v>
                      </c:pt>
                      <c:pt idx="2385">
                        <c:v>1.4184043999999952E-3</c:v>
                      </c:pt>
                      <c:pt idx="2386">
                        <c:v>1.4185421999999984E-3</c:v>
                      </c:pt>
                      <c:pt idx="2387">
                        <c:v>1.4183999999999946E-3</c:v>
                      </c:pt>
                      <c:pt idx="2388">
                        <c:v>1.4216921999999983E-3</c:v>
                      </c:pt>
                      <c:pt idx="2389">
                        <c:v>1.4240821999999982E-3</c:v>
                      </c:pt>
                      <c:pt idx="2390">
                        <c:v>1.4270321999999983E-3</c:v>
                      </c:pt>
                      <c:pt idx="2391">
                        <c:v>1.4295121999999983E-3</c:v>
                      </c:pt>
                      <c:pt idx="2392">
                        <c:v>1.4337543999999951E-3</c:v>
                      </c:pt>
                      <c:pt idx="2393">
                        <c:v>1.4361443999999952E-3</c:v>
                      </c:pt>
                      <c:pt idx="2394">
                        <c:v>1.4391465999999921E-3</c:v>
                      </c:pt>
                      <c:pt idx="2395">
                        <c:v>1.442628799999996E-3</c:v>
                      </c:pt>
                      <c:pt idx="2396">
                        <c:v>1.4460109999999929E-3</c:v>
                      </c:pt>
                      <c:pt idx="2397">
                        <c:v>1.4473409999999928E-3</c:v>
                      </c:pt>
                      <c:pt idx="2398">
                        <c:v>1.4498731999999966E-3</c:v>
                      </c:pt>
                      <c:pt idx="2399">
                        <c:v>1.4497309999999927E-3</c:v>
                      </c:pt>
                      <c:pt idx="2400">
                        <c:v>1.448438799999996E-3</c:v>
                      </c:pt>
                      <c:pt idx="2401">
                        <c:v>1.4443921999999984E-3</c:v>
                      </c:pt>
                      <c:pt idx="2402">
                        <c:v>1.4430999999999945E-3</c:v>
                      </c:pt>
                      <c:pt idx="2403">
                        <c:v>1.4387633999999969E-3</c:v>
                      </c:pt>
                      <c:pt idx="2404">
                        <c:v>1.4370011999999929E-3</c:v>
                      </c:pt>
                      <c:pt idx="2405">
                        <c:v>1.4338567999999923E-3</c:v>
                      </c:pt>
                      <c:pt idx="2406">
                        <c:v>1.4349589999999961E-3</c:v>
                      </c:pt>
                      <c:pt idx="2407">
                        <c:v>1.4346689999999961E-3</c:v>
                      </c:pt>
                      <c:pt idx="2408">
                        <c:v>1.436341199999993E-3</c:v>
                      </c:pt>
                      <c:pt idx="2409">
                        <c:v>1.436911199999993E-3</c:v>
                      </c:pt>
                      <c:pt idx="2410">
                        <c:v>1.4360989999999962E-3</c:v>
                      </c:pt>
                      <c:pt idx="2411">
                        <c:v>1.4350067999999924E-3</c:v>
                      </c:pt>
                      <c:pt idx="2412">
                        <c:v>1.4305701999999948E-3</c:v>
                      </c:pt>
                      <c:pt idx="2413">
                        <c:v>1.4298101999999948E-3</c:v>
                      </c:pt>
                      <c:pt idx="2414">
                        <c:v>1.4288501999999948E-3</c:v>
                      </c:pt>
                      <c:pt idx="2415">
                        <c:v>1.4292823999999987E-3</c:v>
                      </c:pt>
                      <c:pt idx="2416">
                        <c:v>1.4281323999999985E-3</c:v>
                      </c:pt>
                      <c:pt idx="2417">
                        <c:v>1.4319989999999961E-3</c:v>
                      </c:pt>
                      <c:pt idx="2418">
                        <c:v>1.4319989999999961E-3</c:v>
                      </c:pt>
                      <c:pt idx="2419">
                        <c:v>1.4319989999999961E-3</c:v>
                      </c:pt>
                      <c:pt idx="2420">
                        <c:v>1.4323789999999962E-3</c:v>
                      </c:pt>
                      <c:pt idx="2421">
                        <c:v>1.4352911999999931E-3</c:v>
                      </c:pt>
                      <c:pt idx="2422">
                        <c:v>1.4420599999999946E-3</c:v>
                      </c:pt>
                      <c:pt idx="2423">
                        <c:v>1.4473465999999921E-3</c:v>
                      </c:pt>
                      <c:pt idx="2424">
                        <c:v>1.4524431999999967E-3</c:v>
                      </c:pt>
                      <c:pt idx="2425">
                        <c:v>1.4573597999999943E-3</c:v>
                      </c:pt>
                      <c:pt idx="2426">
                        <c:v>1.459121999999998E-3</c:v>
                      </c:pt>
                      <c:pt idx="2427">
                        <c:v>1.4558353999999936E-3</c:v>
                      </c:pt>
                      <c:pt idx="2428">
                        <c:v>1.4530187999999959E-3</c:v>
                      </c:pt>
                      <c:pt idx="2429">
                        <c:v>1.4507821999999984E-3</c:v>
                      </c:pt>
                      <c:pt idx="2430">
                        <c:v>1.4485455999999938E-3</c:v>
                      </c:pt>
                      <c:pt idx="2431">
                        <c:v>1.447111199999993E-3</c:v>
                      </c:pt>
                      <c:pt idx="2432">
                        <c:v>1.448161199999993E-3</c:v>
                      </c:pt>
                      <c:pt idx="2433">
                        <c:v>1.4501133999999969E-3</c:v>
                      </c:pt>
                      <c:pt idx="2434">
                        <c:v>1.4505933999999969E-3</c:v>
                      </c:pt>
                      <c:pt idx="2435">
                        <c:v>1.4510733999999969E-3</c:v>
                      </c:pt>
                      <c:pt idx="2436">
                        <c:v>1.4532155999999938E-3</c:v>
                      </c:pt>
                      <c:pt idx="2437">
                        <c:v>1.4544555999999938E-3</c:v>
                      </c:pt>
                      <c:pt idx="2438">
                        <c:v>1.4556955999999938E-3</c:v>
                      </c:pt>
                      <c:pt idx="2439">
                        <c:v>1.4566455999999938E-3</c:v>
                      </c:pt>
                      <c:pt idx="2440">
                        <c:v>1.4574155999999938E-3</c:v>
                      </c:pt>
                      <c:pt idx="2441">
                        <c:v>1.4566933999999969E-3</c:v>
                      </c:pt>
                      <c:pt idx="2442">
                        <c:v>1.4580755999999938E-3</c:v>
                      </c:pt>
                      <c:pt idx="2443">
                        <c:v>1.4581755999999938E-3</c:v>
                      </c:pt>
                      <c:pt idx="2444">
                        <c:v>1.4595577999999907E-3</c:v>
                      </c:pt>
                      <c:pt idx="2445">
                        <c:v>1.4624121999999983E-3</c:v>
                      </c:pt>
                      <c:pt idx="2446">
                        <c:v>1.4652765999999921E-3</c:v>
                      </c:pt>
                      <c:pt idx="2447">
                        <c:v>1.4645165999999921E-3</c:v>
                      </c:pt>
                      <c:pt idx="2448">
                        <c:v>1.4630865999999921E-3</c:v>
                      </c:pt>
                      <c:pt idx="2449">
                        <c:v>1.4603643999999952E-3</c:v>
                      </c:pt>
                      <c:pt idx="2450">
                        <c:v>1.4569821999999982E-3</c:v>
                      </c:pt>
                      <c:pt idx="2451">
                        <c:v>1.4541699999999944E-3</c:v>
                      </c:pt>
                      <c:pt idx="2452">
                        <c:v>1.4474911999999931E-3</c:v>
                      </c:pt>
                      <c:pt idx="2453">
                        <c:v>1.4470211999999931E-3</c:v>
                      </c:pt>
                      <c:pt idx="2454">
                        <c:v>1.4430167999999923E-3</c:v>
                      </c:pt>
                      <c:pt idx="2455">
                        <c:v>1.4395823999999986E-3</c:v>
                      </c:pt>
                      <c:pt idx="2456">
                        <c:v>1.435577999999991E-3</c:v>
                      </c:pt>
                      <c:pt idx="2457">
                        <c:v>1.4374823999999985E-3</c:v>
                      </c:pt>
                      <c:pt idx="2458">
                        <c:v>1.4351501999999947E-3</c:v>
                      </c:pt>
                      <c:pt idx="2459">
                        <c:v>1.4355723999999986E-3</c:v>
                      </c:pt>
                      <c:pt idx="2460">
                        <c:v>1.4359623999999984E-3</c:v>
                      </c:pt>
                      <c:pt idx="2461">
                        <c:v>1.4371445999999954E-3</c:v>
                      </c:pt>
                      <c:pt idx="2462">
                        <c:v>1.4412911999999931E-3</c:v>
                      </c:pt>
                      <c:pt idx="2463">
                        <c:v>1.4412911999999931E-3</c:v>
                      </c:pt>
                      <c:pt idx="2464">
                        <c:v>1.4434433999999969E-3</c:v>
                      </c:pt>
                      <c:pt idx="2465">
                        <c:v>1.4470199999999944E-3</c:v>
                      </c:pt>
                      <c:pt idx="2466">
                        <c:v>1.4470199999999944E-3</c:v>
                      </c:pt>
                      <c:pt idx="2467">
                        <c:v>1.4428733999999968E-3</c:v>
                      </c:pt>
                      <c:pt idx="2468">
                        <c:v>1.4441555999999938E-3</c:v>
                      </c:pt>
                      <c:pt idx="2469">
                        <c:v>1.4426733999999969E-3</c:v>
                      </c:pt>
                      <c:pt idx="2470">
                        <c:v>1.4382467999999923E-3</c:v>
                      </c:pt>
                      <c:pt idx="2471">
                        <c:v>1.4361945999999954E-3</c:v>
                      </c:pt>
                      <c:pt idx="2472">
                        <c:v>1.4355245999999955E-3</c:v>
                      </c:pt>
                      <c:pt idx="2473">
                        <c:v>1.4346645999999954E-3</c:v>
                      </c:pt>
                      <c:pt idx="2474">
                        <c:v>1.4338145999999955E-3</c:v>
                      </c:pt>
                      <c:pt idx="2475">
                        <c:v>1.4345267999999922E-3</c:v>
                      </c:pt>
                      <c:pt idx="2476">
                        <c:v>1.4356189999999961E-3</c:v>
                      </c:pt>
                      <c:pt idx="2477">
                        <c:v>1.4339567999999924E-3</c:v>
                      </c:pt>
                      <c:pt idx="2478">
                        <c:v>1.4325745999999955E-3</c:v>
                      </c:pt>
                      <c:pt idx="2479">
                        <c:v>1.4310923999999985E-3</c:v>
                      </c:pt>
                      <c:pt idx="2480">
                        <c:v>1.4365311999999931E-3</c:v>
                      </c:pt>
                      <c:pt idx="2481">
                        <c:v>1.4412899999999946E-3</c:v>
                      </c:pt>
                      <c:pt idx="2482">
                        <c:v>1.446058799999996E-3</c:v>
                      </c:pt>
                      <c:pt idx="2483">
                        <c:v>1.4508275999999905E-3</c:v>
                      </c:pt>
                      <c:pt idx="2484">
                        <c:v>1.4529219999999982E-3</c:v>
                      </c:pt>
                      <c:pt idx="2485">
                        <c:v>1.4494875999999904E-3</c:v>
                      </c:pt>
                      <c:pt idx="2486">
                        <c:v>1.4453409999999928E-3</c:v>
                      </c:pt>
                      <c:pt idx="2487">
                        <c:v>1.4439587999999959E-3</c:v>
                      </c:pt>
                      <c:pt idx="2488">
                        <c:v>1.4419065999999921E-3</c:v>
                      </c:pt>
                      <c:pt idx="2489">
                        <c:v>1.4455831999999967E-3</c:v>
                      </c:pt>
                      <c:pt idx="2490">
                        <c:v>1.4492497999999943E-3</c:v>
                      </c:pt>
                      <c:pt idx="2491">
                        <c:v>1.451966399999992E-3</c:v>
                      </c:pt>
                      <c:pt idx="2492">
                        <c:v>1.4546829999999963E-3</c:v>
                      </c:pt>
                      <c:pt idx="2493">
                        <c:v>1.4564973999999971E-3</c:v>
                      </c:pt>
                      <c:pt idx="2494">
                        <c:v>1.4546773999999972E-3</c:v>
                      </c:pt>
                      <c:pt idx="2495">
                        <c:v>1.4512051999999932E-3</c:v>
                      </c:pt>
                      <c:pt idx="2496">
                        <c:v>1.4440463999999919E-3</c:v>
                      </c:pt>
                      <c:pt idx="2497">
                        <c:v>1.4354253999999936E-3</c:v>
                      </c:pt>
                      <c:pt idx="2498">
                        <c:v>1.4283665999999921E-3</c:v>
                      </c:pt>
                      <c:pt idx="2499">
                        <c:v>1.4215977999999907E-3</c:v>
                      </c:pt>
                      <c:pt idx="2500">
                        <c:v>1.4186955999999937E-3</c:v>
                      </c:pt>
                      <c:pt idx="2501">
                        <c:v>1.4228843999999953E-3</c:v>
                      </c:pt>
                      <c:pt idx="2502">
                        <c:v>1.4271731999999967E-3</c:v>
                      </c:pt>
                      <c:pt idx="2503">
                        <c:v>1.4299897999999942E-3</c:v>
                      </c:pt>
                      <c:pt idx="2504">
                        <c:v>1.431846399999992E-3</c:v>
                      </c:pt>
                      <c:pt idx="2505">
                        <c:v>1.4313185999999957E-3</c:v>
                      </c:pt>
                      <c:pt idx="2506">
                        <c:v>1.4306007999999927E-3</c:v>
                      </c:pt>
                      <c:pt idx="2507">
                        <c:v>1.4297929999999965E-3</c:v>
                      </c:pt>
                      <c:pt idx="2508">
                        <c:v>1.4300773999999972E-3</c:v>
                      </c:pt>
                      <c:pt idx="2509">
                        <c:v>1.4279351999999933E-3</c:v>
                      </c:pt>
                      <c:pt idx="2510">
                        <c:v>1.4252129999999964E-3</c:v>
                      </c:pt>
                      <c:pt idx="2511">
                        <c:v>1.4213085999999957E-3</c:v>
                      </c:pt>
                      <c:pt idx="2512">
                        <c:v>1.416111999999998E-3</c:v>
                      </c:pt>
                      <c:pt idx="2513">
                        <c:v>1.4161541999999951E-3</c:v>
                      </c:pt>
                      <c:pt idx="2514">
                        <c:v>1.4181107999999927E-3</c:v>
                      </c:pt>
                      <c:pt idx="2515">
                        <c:v>1.4219195999999941E-3</c:v>
                      </c:pt>
                      <c:pt idx="2516">
                        <c:v>1.4246361999999985E-3</c:v>
                      </c:pt>
                      <c:pt idx="2517">
                        <c:v>1.4264927999999963E-3</c:v>
                      </c:pt>
                      <c:pt idx="2518">
                        <c:v>1.4200561999999986E-3</c:v>
                      </c:pt>
                      <c:pt idx="2519">
                        <c:v>1.4125273999999971E-3</c:v>
                      </c:pt>
                      <c:pt idx="2520">
                        <c:v>1.4075729999999964E-3</c:v>
                      </c:pt>
                      <c:pt idx="2521">
                        <c:v>1.4023285999999956E-3</c:v>
                      </c:pt>
                      <c:pt idx="2522">
                        <c:v>1.4019907999999926E-3</c:v>
                      </c:pt>
                      <c:pt idx="2523">
                        <c:v>1.4040373999999972E-3</c:v>
                      </c:pt>
                      <c:pt idx="2524">
                        <c:v>1.4068961999999987E-3</c:v>
                      </c:pt>
                      <c:pt idx="2525">
                        <c:v>1.4072805999999923E-3</c:v>
                      </c:pt>
                      <c:pt idx="2526">
                        <c:v>1.4074649999999932E-3</c:v>
                      </c:pt>
                      <c:pt idx="2527">
                        <c:v>1.4049849999999931E-3</c:v>
                      </c:pt>
                      <c:pt idx="2528">
                        <c:v>1.4035549999999932E-3</c:v>
                      </c:pt>
                      <c:pt idx="2529">
                        <c:v>1.4023149999999932E-3</c:v>
                      </c:pt>
                      <c:pt idx="2530">
                        <c:v>1.4040393999999938E-3</c:v>
                      </c:pt>
                      <c:pt idx="2531">
                        <c:v>1.401987199999997E-3</c:v>
                      </c:pt>
                      <c:pt idx="2532">
                        <c:v>1.4048937999999946E-3</c:v>
                      </c:pt>
                      <c:pt idx="2533">
                        <c:v>1.4071303999999923E-3</c:v>
                      </c:pt>
                      <c:pt idx="2534">
                        <c:v>1.4099469999999967E-3</c:v>
                      </c:pt>
                      <c:pt idx="2535">
                        <c:v>1.406934799999993E-3</c:v>
                      </c:pt>
                      <c:pt idx="2536">
                        <c:v>1.4076991999999937E-3</c:v>
                      </c:pt>
                      <c:pt idx="2537">
                        <c:v>1.4042169999999967E-3</c:v>
                      </c:pt>
                      <c:pt idx="2538">
                        <c:v>1.4008347999999928E-3</c:v>
                      </c:pt>
                      <c:pt idx="2539">
                        <c:v>1.3970725999999959E-3</c:v>
                      </c:pt>
                      <c:pt idx="2540">
                        <c:v>1.3940125999999959E-3</c:v>
                      </c:pt>
                      <c:pt idx="2541">
                        <c:v>1.3927247999999928E-3</c:v>
                      </c:pt>
                      <c:pt idx="2542">
                        <c:v>1.390724799999993E-3</c:v>
                      </c:pt>
                      <c:pt idx="2543">
                        <c:v>1.3889147999999929E-3</c:v>
                      </c:pt>
                      <c:pt idx="2544">
                        <c:v>1.3859125999999961E-3</c:v>
                      </c:pt>
                      <c:pt idx="2545">
                        <c:v>1.3840025999999959E-3</c:v>
                      </c:pt>
                      <c:pt idx="2546">
                        <c:v>1.3780459999999984E-3</c:v>
                      </c:pt>
                      <c:pt idx="2547">
                        <c:v>1.3723215999999908E-3</c:v>
                      </c:pt>
                      <c:pt idx="2548">
                        <c:v>1.366417199999997E-3</c:v>
                      </c:pt>
                      <c:pt idx="2549">
                        <c:v>1.3598327999999962E-3</c:v>
                      </c:pt>
                      <c:pt idx="2550">
                        <c:v>1.3568727999999962E-3</c:v>
                      </c:pt>
                      <c:pt idx="2551">
                        <c:v>1.356117199999997E-3</c:v>
                      </c:pt>
                      <c:pt idx="2552">
                        <c:v>1.3602581999999953E-3</c:v>
                      </c:pt>
                      <c:pt idx="2553">
                        <c:v>1.3641191999999936E-3</c:v>
                      </c:pt>
                      <c:pt idx="2554">
                        <c:v>1.368640199999992E-3</c:v>
                      </c:pt>
                      <c:pt idx="2555">
                        <c:v>1.3704067999999966E-3</c:v>
                      </c:pt>
                      <c:pt idx="2556">
                        <c:v>1.3713611999999903E-3</c:v>
                      </c:pt>
                      <c:pt idx="2557">
                        <c:v>1.3690711999999902E-3</c:v>
                      </c:pt>
                      <c:pt idx="2558">
                        <c:v>1.3655889999999934E-3</c:v>
                      </c:pt>
                      <c:pt idx="2559">
                        <c:v>1.3636789999999933E-3</c:v>
                      </c:pt>
                      <c:pt idx="2560">
                        <c:v>1.3606767999999965E-3</c:v>
                      </c:pt>
                      <c:pt idx="2561">
                        <c:v>1.3589667999999964E-3</c:v>
                      </c:pt>
                      <c:pt idx="2562">
                        <c:v>1.3590089999999935E-3</c:v>
                      </c:pt>
                      <c:pt idx="2563">
                        <c:v>1.3588711999999903E-3</c:v>
                      </c:pt>
                      <c:pt idx="2564">
                        <c:v>1.359815599999991E-3</c:v>
                      </c:pt>
                      <c:pt idx="2565">
                        <c:v>1.3592977999999948E-3</c:v>
                      </c:pt>
                      <c:pt idx="2566">
                        <c:v>1.3592921999999955E-3</c:v>
                      </c:pt>
                      <c:pt idx="2567">
                        <c:v>1.3570021999999955E-3</c:v>
                      </c:pt>
                      <c:pt idx="2568">
                        <c:v>1.3550921999999955E-3</c:v>
                      </c:pt>
                      <c:pt idx="2569">
                        <c:v>1.3548543999999925E-3</c:v>
                      </c:pt>
                      <c:pt idx="2570">
                        <c:v>1.3519943999999924E-3</c:v>
                      </c:pt>
                      <c:pt idx="2571">
                        <c:v>1.3514665999999963E-3</c:v>
                      </c:pt>
                      <c:pt idx="2572">
                        <c:v>1.3498987999999931E-3</c:v>
                      </c:pt>
                      <c:pt idx="2573">
                        <c:v>1.3541397999999984E-3</c:v>
                      </c:pt>
                      <c:pt idx="2574">
                        <c:v>1.3581907999999968E-3</c:v>
                      </c:pt>
                      <c:pt idx="2575">
                        <c:v>1.3594773999999945E-3</c:v>
                      </c:pt>
                      <c:pt idx="2576">
                        <c:v>1.3630483999999927E-3</c:v>
                      </c:pt>
                      <c:pt idx="2577">
                        <c:v>1.3624727999999935E-3</c:v>
                      </c:pt>
                      <c:pt idx="2578">
                        <c:v>1.3561783999999927E-3</c:v>
                      </c:pt>
                      <c:pt idx="2579">
                        <c:v>1.3514083999999927E-3</c:v>
                      </c:pt>
                      <c:pt idx="2580">
                        <c:v>1.3505527999999934E-3</c:v>
                      </c:pt>
                      <c:pt idx="2581">
                        <c:v>1.3471227999999934E-3</c:v>
                      </c:pt>
                      <c:pt idx="2582">
                        <c:v>1.3476393999999981E-3</c:v>
                      </c:pt>
                      <c:pt idx="2583">
                        <c:v>1.345401599999995E-3</c:v>
                      </c:pt>
                      <c:pt idx="2584">
                        <c:v>1.341729399999998E-3</c:v>
                      </c:pt>
                      <c:pt idx="2585">
                        <c:v>1.3367271999999942E-3</c:v>
                      </c:pt>
                      <c:pt idx="2586">
                        <c:v>1.3316249999999904E-3</c:v>
                      </c:pt>
                      <c:pt idx="2587">
                        <c:v>1.3284749999999904E-3</c:v>
                      </c:pt>
                      <c:pt idx="2588">
                        <c:v>1.327419399999998E-3</c:v>
                      </c:pt>
                      <c:pt idx="2589">
                        <c:v>1.3261837999999986E-3</c:v>
                      </c:pt>
                      <c:pt idx="2590">
                        <c:v>1.3261781999999926E-3</c:v>
                      </c:pt>
                      <c:pt idx="2591">
                        <c:v>1.3264625999999933E-3</c:v>
                      </c:pt>
                      <c:pt idx="2592">
                        <c:v>1.325464799999997E-3</c:v>
                      </c:pt>
                      <c:pt idx="2593">
                        <c:v>1.323554799999997E-3</c:v>
                      </c:pt>
                      <c:pt idx="2594">
                        <c:v>1.321844799999997E-3</c:v>
                      </c:pt>
                      <c:pt idx="2595">
                        <c:v>1.3204047999999971E-3</c:v>
                      </c:pt>
                      <c:pt idx="2596">
                        <c:v>1.318694799999997E-3</c:v>
                      </c:pt>
                      <c:pt idx="2597">
                        <c:v>1.3161625999999933E-3</c:v>
                      </c:pt>
                      <c:pt idx="2598">
                        <c:v>1.3113559999999955E-3</c:v>
                      </c:pt>
                      <c:pt idx="2599">
                        <c:v>1.3077315999999949E-3</c:v>
                      </c:pt>
                      <c:pt idx="2600">
                        <c:v>1.3042071999999941E-3</c:v>
                      </c:pt>
                      <c:pt idx="2601">
                        <c:v>1.3010527999999934E-3</c:v>
                      </c:pt>
                      <c:pt idx="2602">
                        <c:v>1.3022449999999903E-3</c:v>
                      </c:pt>
                      <c:pt idx="2603">
                        <c:v>1.305009399999998E-3</c:v>
                      </c:pt>
                      <c:pt idx="2604">
                        <c:v>1.3080637999999987E-3</c:v>
                      </c:pt>
                      <c:pt idx="2605">
                        <c:v>1.3115881999999925E-3</c:v>
                      </c:pt>
                      <c:pt idx="2606">
                        <c:v>1.3153125999999932E-3</c:v>
                      </c:pt>
                      <c:pt idx="2607">
                        <c:v>1.3119259999999956E-3</c:v>
                      </c:pt>
                      <c:pt idx="2608">
                        <c:v>1.3061071999999941E-3</c:v>
                      </c:pt>
                      <c:pt idx="2609">
                        <c:v>1.3002983999999926E-3</c:v>
                      </c:pt>
                      <c:pt idx="2610">
                        <c:v>1.2995283999999926E-3</c:v>
                      </c:pt>
                      <c:pt idx="2611">
                        <c:v>1.2985783999999926E-3</c:v>
                      </c:pt>
                      <c:pt idx="2612">
                        <c:v>1.3016749999999904E-3</c:v>
                      </c:pt>
                      <c:pt idx="2613">
                        <c:v>1.3057315999999949E-3</c:v>
                      </c:pt>
                      <c:pt idx="2614">
                        <c:v>1.3109703999999963E-3</c:v>
                      </c:pt>
                      <c:pt idx="2615">
                        <c:v>1.3104003999999964E-3</c:v>
                      </c:pt>
                      <c:pt idx="2616">
                        <c:v>1.3069659999999956E-3</c:v>
                      </c:pt>
                      <c:pt idx="2617">
                        <c:v>1.3050137999999988E-3</c:v>
                      </c:pt>
                      <c:pt idx="2618">
                        <c:v>1.3015793999999979E-3</c:v>
                      </c:pt>
                      <c:pt idx="2619">
                        <c:v>1.2969527999999934E-3</c:v>
                      </c:pt>
                      <c:pt idx="2620">
                        <c:v>1.2939083999999926E-3</c:v>
                      </c:pt>
                      <c:pt idx="2621">
                        <c:v>1.2918561999999958E-3</c:v>
                      </c:pt>
                      <c:pt idx="2622">
                        <c:v>1.2953327999999935E-3</c:v>
                      </c:pt>
                      <c:pt idx="2623">
                        <c:v>1.2933805999999965E-3</c:v>
                      </c:pt>
                      <c:pt idx="2624">
                        <c:v>1.2914283999999928E-3</c:v>
                      </c:pt>
                      <c:pt idx="2625">
                        <c:v>1.2904261999999958E-3</c:v>
                      </c:pt>
                      <c:pt idx="2626">
                        <c:v>1.2914761999999959E-3</c:v>
                      </c:pt>
                      <c:pt idx="2627">
                        <c:v>1.2883795999999981E-3</c:v>
                      </c:pt>
                      <c:pt idx="2628">
                        <c:v>1.2880473999999943E-3</c:v>
                      </c:pt>
                      <c:pt idx="2629">
                        <c:v>1.2892873999999944E-3</c:v>
                      </c:pt>
                      <c:pt idx="2630">
                        <c:v>1.292241799999995E-3</c:v>
                      </c:pt>
                      <c:pt idx="2631">
                        <c:v>1.292241799999995E-3</c:v>
                      </c:pt>
                      <c:pt idx="2632">
                        <c:v>1.2936239999999919E-3</c:v>
                      </c:pt>
                      <c:pt idx="2633">
                        <c:v>1.2961461999999959E-3</c:v>
                      </c:pt>
                      <c:pt idx="2634">
                        <c:v>1.2959561999999957E-3</c:v>
                      </c:pt>
                      <c:pt idx="2635">
                        <c:v>1.2959561999999957E-3</c:v>
                      </c:pt>
                      <c:pt idx="2636">
                        <c:v>1.2958561999999959E-3</c:v>
                      </c:pt>
                      <c:pt idx="2637">
                        <c:v>1.2957661999999958E-3</c:v>
                      </c:pt>
                      <c:pt idx="2638">
                        <c:v>1.293143999999992E-3</c:v>
                      </c:pt>
                      <c:pt idx="2639">
                        <c:v>1.2937661999999957E-3</c:v>
                      </c:pt>
                      <c:pt idx="2640">
                        <c:v>1.2931861999999959E-3</c:v>
                      </c:pt>
                      <c:pt idx="2641">
                        <c:v>1.2924261999999959E-3</c:v>
                      </c:pt>
                      <c:pt idx="2642">
                        <c:v>1.2909961999999959E-3</c:v>
                      </c:pt>
                      <c:pt idx="2643">
                        <c:v>1.2908483999999928E-3</c:v>
                      </c:pt>
                      <c:pt idx="2644">
                        <c:v>1.2895183999999927E-3</c:v>
                      </c:pt>
                      <c:pt idx="2645">
                        <c:v>1.2920449999999904E-3</c:v>
                      </c:pt>
                      <c:pt idx="2646">
                        <c:v>1.2903249999999904E-3</c:v>
                      </c:pt>
                      <c:pt idx="2647">
                        <c:v>1.2948037999999987E-3</c:v>
                      </c:pt>
                      <c:pt idx="2648">
                        <c:v>1.3007647999999971E-3</c:v>
                      </c:pt>
                      <c:pt idx="2649">
                        <c:v>1.2989025999999933E-3</c:v>
                      </c:pt>
                      <c:pt idx="2650">
                        <c:v>1.2923237999999987E-3</c:v>
                      </c:pt>
                      <c:pt idx="2651">
                        <c:v>1.2914737999999988E-3</c:v>
                      </c:pt>
                      <c:pt idx="2652">
                        <c:v>1.2864671999999941E-3</c:v>
                      </c:pt>
                      <c:pt idx="2653">
                        <c:v>1.2800783999999928E-3</c:v>
                      </c:pt>
                      <c:pt idx="2654">
                        <c:v>1.2816027999999935E-3</c:v>
                      </c:pt>
                      <c:pt idx="2655">
                        <c:v>1.2823149999999903E-3</c:v>
                      </c:pt>
                      <c:pt idx="2656">
                        <c:v>1.2804527999999934E-3</c:v>
                      </c:pt>
                      <c:pt idx="2657">
                        <c:v>1.2783105999999965E-3</c:v>
                      </c:pt>
                      <c:pt idx="2658">
                        <c:v>1.2764483999999927E-3</c:v>
                      </c:pt>
                      <c:pt idx="2659">
                        <c:v>1.2746861999999959E-3</c:v>
                      </c:pt>
                      <c:pt idx="2660">
                        <c:v>1.273303999999992E-3</c:v>
                      </c:pt>
                      <c:pt idx="2661">
                        <c:v>1.2702595999999982E-3</c:v>
                      </c:pt>
                      <c:pt idx="2662">
                        <c:v>1.2719217999999951E-3</c:v>
                      </c:pt>
                      <c:pt idx="2663">
                        <c:v>1.2755983999999927E-3</c:v>
                      </c:pt>
                      <c:pt idx="2664">
                        <c:v>1.2795549999999904E-3</c:v>
                      </c:pt>
                      <c:pt idx="2665">
                        <c:v>1.2846037999999988E-3</c:v>
                      </c:pt>
                      <c:pt idx="2666">
                        <c:v>1.2898425999999933E-3</c:v>
                      </c:pt>
                      <c:pt idx="2667">
                        <c:v>1.291656999999994E-3</c:v>
                      </c:pt>
                      <c:pt idx="2668">
                        <c:v>1.2884125999999933E-3</c:v>
                      </c:pt>
                      <c:pt idx="2669">
                        <c:v>1.2879425999999933E-3</c:v>
                      </c:pt>
                      <c:pt idx="2670">
                        <c:v>1.2860803999999962E-3</c:v>
                      </c:pt>
                      <c:pt idx="2671">
                        <c:v>1.2843181999999925E-3</c:v>
                      </c:pt>
                      <c:pt idx="2672">
                        <c:v>1.2843181999999925E-3</c:v>
                      </c:pt>
                      <c:pt idx="2673">
                        <c:v>1.2843181999999925E-3</c:v>
                      </c:pt>
                      <c:pt idx="2674">
                        <c:v>1.2843181999999925E-3</c:v>
                      </c:pt>
                      <c:pt idx="2675">
                        <c:v>1.2817437999999987E-3</c:v>
                      </c:pt>
                      <c:pt idx="2676">
                        <c:v>1.2806415999999949E-3</c:v>
                      </c:pt>
                      <c:pt idx="2677">
                        <c:v>1.2781671999999942E-3</c:v>
                      </c:pt>
                      <c:pt idx="2678">
                        <c:v>1.2773549999999904E-3</c:v>
                      </c:pt>
                      <c:pt idx="2679">
                        <c:v>1.2765427999999934E-3</c:v>
                      </c:pt>
                      <c:pt idx="2680">
                        <c:v>1.2778827999999935E-3</c:v>
                      </c:pt>
                      <c:pt idx="2681">
                        <c:v>1.2811271999999942E-3</c:v>
                      </c:pt>
                      <c:pt idx="2682">
                        <c:v>1.282979399999998E-3</c:v>
                      </c:pt>
                      <c:pt idx="2683">
                        <c:v>1.2845515999999949E-3</c:v>
                      </c:pt>
                      <c:pt idx="2684">
                        <c:v>1.2861237999999987E-3</c:v>
                      </c:pt>
                      <c:pt idx="2685">
                        <c:v>1.2811271999999942E-3</c:v>
                      </c:pt>
                      <c:pt idx="2686">
                        <c:v>1.2754983999999927E-3</c:v>
                      </c:pt>
                      <c:pt idx="2687">
                        <c:v>1.2708295999999983E-3</c:v>
                      </c:pt>
                      <c:pt idx="2688">
                        <c:v>1.2716895999999981E-3</c:v>
                      </c:pt>
                      <c:pt idx="2689">
                        <c:v>1.2725495999999982E-3</c:v>
                      </c:pt>
                      <c:pt idx="2690">
                        <c:v>1.2795083999999927E-3</c:v>
                      </c:pt>
                      <c:pt idx="2691">
                        <c:v>1.2859871999999942E-3</c:v>
                      </c:pt>
                      <c:pt idx="2692">
                        <c:v>1.2927981999999924E-3</c:v>
                      </c:pt>
                      <c:pt idx="2693">
                        <c:v>1.2935203999999963E-3</c:v>
                      </c:pt>
                      <c:pt idx="2694">
                        <c:v>1.2956147999999971E-3</c:v>
                      </c:pt>
                      <c:pt idx="2695">
                        <c:v>1.2972291999999907E-3</c:v>
                      </c:pt>
                      <c:pt idx="2696">
                        <c:v>1.3007157999999953E-3</c:v>
                      </c:pt>
                      <c:pt idx="2697">
                        <c:v>1.3030001999999961E-3</c:v>
                      </c:pt>
                      <c:pt idx="2698">
                        <c:v>1.3078167999999938E-3</c:v>
                      </c:pt>
                      <c:pt idx="2699">
                        <c:v>1.3084867999999937E-3</c:v>
                      </c:pt>
                      <c:pt idx="2700">
                        <c:v>1.306572399999993E-3</c:v>
                      </c:pt>
                      <c:pt idx="2701">
                        <c:v>1.3046679999999923E-3</c:v>
                      </c:pt>
                      <c:pt idx="2702">
                        <c:v>1.3026735999999985E-3</c:v>
                      </c:pt>
                      <c:pt idx="2703">
                        <c:v>1.2987169999999939E-3</c:v>
                      </c:pt>
                      <c:pt idx="2704">
                        <c:v>1.2976147999999971E-3</c:v>
                      </c:pt>
                      <c:pt idx="2705">
                        <c:v>1.2959525999999932E-3</c:v>
                      </c:pt>
                      <c:pt idx="2706">
                        <c:v>1.2946603999999962E-3</c:v>
                      </c:pt>
                      <c:pt idx="2707">
                        <c:v>1.2927081999999925E-3</c:v>
                      </c:pt>
                      <c:pt idx="2708">
                        <c:v>1.2902759999999956E-3</c:v>
                      </c:pt>
                      <c:pt idx="2709">
                        <c:v>1.2891359999999956E-3</c:v>
                      </c:pt>
                      <c:pt idx="2710">
                        <c:v>1.2897481999999925E-3</c:v>
                      </c:pt>
                      <c:pt idx="2711">
                        <c:v>1.2899903999999964E-3</c:v>
                      </c:pt>
                      <c:pt idx="2712">
                        <c:v>1.2902225999999932E-3</c:v>
                      </c:pt>
                      <c:pt idx="2713">
                        <c:v>1.2897525999999932E-3</c:v>
                      </c:pt>
                      <c:pt idx="2714">
                        <c:v>1.2858381999999926E-3</c:v>
                      </c:pt>
                      <c:pt idx="2715">
                        <c:v>1.2833159999999955E-3</c:v>
                      </c:pt>
                      <c:pt idx="2716">
                        <c:v>1.2796915999999949E-3</c:v>
                      </c:pt>
                      <c:pt idx="2717">
                        <c:v>1.2767371999999942E-3</c:v>
                      </c:pt>
                      <c:pt idx="2718">
                        <c:v>1.2746849999999903E-3</c:v>
                      </c:pt>
                      <c:pt idx="2719">
                        <c:v>1.2791215999999948E-3</c:v>
                      </c:pt>
                      <c:pt idx="2720">
                        <c:v>1.2818859999999955E-3</c:v>
                      </c:pt>
                      <c:pt idx="2721">
                        <c:v>1.2815059999999956E-3</c:v>
                      </c:pt>
                      <c:pt idx="2722">
                        <c:v>1.2838803999999963E-3</c:v>
                      </c:pt>
                      <c:pt idx="2723">
                        <c:v>1.2870347999999971E-3</c:v>
                      </c:pt>
                      <c:pt idx="2724">
                        <c:v>1.287414799999997E-3</c:v>
                      </c:pt>
                      <c:pt idx="2725">
                        <c:v>1.2871725999999933E-3</c:v>
                      </c:pt>
                      <c:pt idx="2726">
                        <c:v>1.2911769999999941E-3</c:v>
                      </c:pt>
                      <c:pt idx="2727">
                        <c:v>1.2924169999999938E-3</c:v>
                      </c:pt>
                      <c:pt idx="2728">
                        <c:v>1.291604799999997E-3</c:v>
                      </c:pt>
                      <c:pt idx="2729">
                        <c:v>1.2934669999999939E-3</c:v>
                      </c:pt>
                      <c:pt idx="2730">
                        <c:v>1.2946591999999908E-3</c:v>
                      </c:pt>
                      <c:pt idx="2731">
                        <c:v>1.2989057999999954E-3</c:v>
                      </c:pt>
                      <c:pt idx="2732">
                        <c:v>1.3012801999999961E-3</c:v>
                      </c:pt>
                      <c:pt idx="2733">
                        <c:v>1.3010901999999961E-3</c:v>
                      </c:pt>
                      <c:pt idx="2734">
                        <c:v>1.2977557999999953E-3</c:v>
                      </c:pt>
                      <c:pt idx="2735">
                        <c:v>1.2989479999999923E-3</c:v>
                      </c:pt>
                      <c:pt idx="2736">
                        <c:v>1.2970857999999954E-3</c:v>
                      </c:pt>
                      <c:pt idx="2737">
                        <c:v>1.2971857999999955E-3</c:v>
                      </c:pt>
                      <c:pt idx="2738">
                        <c:v>1.3001401999999961E-3</c:v>
                      </c:pt>
                      <c:pt idx="2739">
                        <c:v>1.3036645999999969E-3</c:v>
                      </c:pt>
                      <c:pt idx="2740">
                        <c:v>1.3057167999999937E-3</c:v>
                      </c:pt>
                      <c:pt idx="2741">
                        <c:v>1.3063867999999936E-3</c:v>
                      </c:pt>
                      <c:pt idx="2742">
                        <c:v>1.3082389999999906E-3</c:v>
                      </c:pt>
                      <c:pt idx="2743">
                        <c:v>1.3059545999999967E-3</c:v>
                      </c:pt>
                      <c:pt idx="2744">
                        <c:v>1.304672399999993E-3</c:v>
                      </c:pt>
                      <c:pt idx="2745">
                        <c:v>1.3033801999999962E-3</c:v>
                      </c:pt>
                      <c:pt idx="2746">
                        <c:v>1.3010957999999954E-3</c:v>
                      </c:pt>
                      <c:pt idx="2747">
                        <c:v>1.3011435999999985E-3</c:v>
                      </c:pt>
                      <c:pt idx="2748">
                        <c:v>1.3028635999999985E-3</c:v>
                      </c:pt>
                      <c:pt idx="2749">
                        <c:v>1.3091001999999961E-3</c:v>
                      </c:pt>
                      <c:pt idx="2750">
                        <c:v>1.311110199999996E-3</c:v>
                      </c:pt>
                      <c:pt idx="2751">
                        <c:v>1.314202399999993E-3</c:v>
                      </c:pt>
                      <c:pt idx="2752">
                        <c:v>1.315732399999993E-3</c:v>
                      </c:pt>
                      <c:pt idx="2753">
                        <c:v>1.317162399999993E-3</c:v>
                      </c:pt>
                      <c:pt idx="2754">
                        <c:v>1.3162079999999923E-3</c:v>
                      </c:pt>
                      <c:pt idx="2755">
                        <c:v>1.3184979999999924E-3</c:v>
                      </c:pt>
                      <c:pt idx="2756">
                        <c:v>1.3208779999999923E-3</c:v>
                      </c:pt>
                      <c:pt idx="2757">
                        <c:v>1.3227879999999923E-3</c:v>
                      </c:pt>
                      <c:pt idx="2758">
                        <c:v>1.3231257999999954E-3</c:v>
                      </c:pt>
                      <c:pt idx="2759">
                        <c:v>1.3230735999999986E-3</c:v>
                      </c:pt>
                      <c:pt idx="2760">
                        <c:v>1.3202669999999939E-3</c:v>
                      </c:pt>
                      <c:pt idx="2761">
                        <c:v>1.3189325999999931E-3</c:v>
                      </c:pt>
                      <c:pt idx="2762">
                        <c:v>1.3219347999999971E-3</c:v>
                      </c:pt>
                      <c:pt idx="2763">
                        <c:v>1.3254169999999939E-3</c:v>
                      </c:pt>
                      <c:pt idx="2764">
                        <c:v>1.327326999999994E-3</c:v>
                      </c:pt>
                      <c:pt idx="2765">
                        <c:v>1.3315213999999947E-3</c:v>
                      </c:pt>
                      <c:pt idx="2766">
                        <c:v>1.3371879999999922E-3</c:v>
                      </c:pt>
                      <c:pt idx="2767">
                        <c:v>1.3374257999999954E-3</c:v>
                      </c:pt>
                      <c:pt idx="2768">
                        <c:v>1.3329469999999941E-3</c:v>
                      </c:pt>
                      <c:pt idx="2769">
                        <c:v>1.3350469999999939E-3</c:v>
                      </c:pt>
                      <c:pt idx="2770">
                        <c:v>1.3343303999999963E-3</c:v>
                      </c:pt>
                      <c:pt idx="2771">
                        <c:v>1.3293771999999941E-3</c:v>
                      </c:pt>
                      <c:pt idx="2772">
                        <c:v>1.3285705999999966E-3</c:v>
                      </c:pt>
                      <c:pt idx="2773">
                        <c:v>1.3313883999999927E-3</c:v>
                      </c:pt>
                      <c:pt idx="2774">
                        <c:v>1.3289995999999982E-3</c:v>
                      </c:pt>
                      <c:pt idx="2775">
                        <c:v>1.3310095999999982E-3</c:v>
                      </c:pt>
                      <c:pt idx="2776">
                        <c:v>1.3339117999999952E-3</c:v>
                      </c:pt>
                      <c:pt idx="2777">
                        <c:v>1.3406805999999966E-3</c:v>
                      </c:pt>
                      <c:pt idx="2778">
                        <c:v>1.3453071999999942E-3</c:v>
                      </c:pt>
                      <c:pt idx="2779">
                        <c:v>1.3517859999999957E-3</c:v>
                      </c:pt>
                      <c:pt idx="2780">
                        <c:v>1.3571725999999933E-3</c:v>
                      </c:pt>
                      <c:pt idx="2781">
                        <c:v>1.3630391999999909E-3</c:v>
                      </c:pt>
                      <c:pt idx="2782">
                        <c:v>1.3687057999999953E-3</c:v>
                      </c:pt>
                      <c:pt idx="2783">
                        <c:v>1.375242399999993E-3</c:v>
                      </c:pt>
                      <c:pt idx="2784">
                        <c:v>1.3755801999999961E-3</c:v>
                      </c:pt>
                      <c:pt idx="2785">
                        <c:v>1.3768101999999962E-3</c:v>
                      </c:pt>
                      <c:pt idx="2786">
                        <c:v>1.3750057999999954E-3</c:v>
                      </c:pt>
                      <c:pt idx="2787">
                        <c:v>1.3718091999999908E-3</c:v>
                      </c:pt>
                      <c:pt idx="2788">
                        <c:v>1.3669503999999963E-3</c:v>
                      </c:pt>
                      <c:pt idx="2789">
                        <c:v>1.3690025999999933E-3</c:v>
                      </c:pt>
                      <c:pt idx="2790">
                        <c:v>1.3696725999999932E-3</c:v>
                      </c:pt>
                      <c:pt idx="2791">
                        <c:v>1.3703325999999932E-3</c:v>
                      </c:pt>
                      <c:pt idx="2792">
                        <c:v>1.3710025999999931E-3</c:v>
                      </c:pt>
                      <c:pt idx="2793">
                        <c:v>1.3711925999999933E-3</c:v>
                      </c:pt>
                      <c:pt idx="2794">
                        <c:v>1.3686181999999925E-3</c:v>
                      </c:pt>
                      <c:pt idx="2795">
                        <c:v>1.3658537999999987E-3</c:v>
                      </c:pt>
                      <c:pt idx="2796">
                        <c:v>1.3644715999999949E-3</c:v>
                      </c:pt>
                      <c:pt idx="2797">
                        <c:v>1.3644715999999949E-3</c:v>
                      </c:pt>
                      <c:pt idx="2798">
                        <c:v>1.3628993999999981E-3</c:v>
                      </c:pt>
                      <c:pt idx="2799">
                        <c:v>1.3634215999999949E-3</c:v>
                      </c:pt>
                      <c:pt idx="2800">
                        <c:v>1.3649937999999986E-3</c:v>
                      </c:pt>
                      <c:pt idx="2801">
                        <c:v>1.3646137999999987E-3</c:v>
                      </c:pt>
                      <c:pt idx="2802">
                        <c:v>1.3689503999999963E-3</c:v>
                      </c:pt>
                      <c:pt idx="2803">
                        <c:v>1.3713347999999971E-3</c:v>
                      </c:pt>
                      <c:pt idx="2804">
                        <c:v>1.3743891999999909E-3</c:v>
                      </c:pt>
                      <c:pt idx="2805">
                        <c:v>1.3778657999999953E-3</c:v>
                      </c:pt>
                      <c:pt idx="2806">
                        <c:v>1.380340199999996E-3</c:v>
                      </c:pt>
                      <c:pt idx="2807">
                        <c:v>1.380872399999993E-3</c:v>
                      </c:pt>
                      <c:pt idx="2808">
                        <c:v>1.3833467999999937E-3</c:v>
                      </c:pt>
                      <c:pt idx="2809">
                        <c:v>1.3816745999999968E-3</c:v>
                      </c:pt>
                      <c:pt idx="2810">
                        <c:v>1.3816745999999968E-3</c:v>
                      </c:pt>
                      <c:pt idx="2811">
                        <c:v>1.3832467999999936E-3</c:v>
                      </c:pt>
                      <c:pt idx="2812">
                        <c:v>1.3801545999999969E-3</c:v>
                      </c:pt>
                      <c:pt idx="2813">
                        <c:v>1.3770523999999929E-3</c:v>
                      </c:pt>
                      <c:pt idx="2814">
                        <c:v>1.3794789999999905E-3</c:v>
                      </c:pt>
                      <c:pt idx="2815">
                        <c:v>1.3789611999999944E-3</c:v>
                      </c:pt>
                      <c:pt idx="2816">
                        <c:v>1.3798155999999952E-3</c:v>
                      </c:pt>
                      <c:pt idx="2817">
                        <c:v>1.3825799999999959E-3</c:v>
                      </c:pt>
                      <c:pt idx="2818">
                        <c:v>1.3853443999999966E-3</c:v>
                      </c:pt>
                      <c:pt idx="2819">
                        <c:v>1.3853443999999966E-3</c:v>
                      </c:pt>
                      <c:pt idx="2820">
                        <c:v>1.3854343999999965E-3</c:v>
                      </c:pt>
                      <c:pt idx="2821">
                        <c:v>1.3855343999999966E-3</c:v>
                      </c:pt>
                      <c:pt idx="2822">
                        <c:v>1.3832921999999929E-3</c:v>
                      </c:pt>
                      <c:pt idx="2823">
                        <c:v>1.3824321999999928E-3</c:v>
                      </c:pt>
                      <c:pt idx="2824">
                        <c:v>1.380669999999996E-3</c:v>
                      </c:pt>
                      <c:pt idx="2825">
                        <c:v>1.3788177999999921E-3</c:v>
                      </c:pt>
                      <c:pt idx="2826">
                        <c:v>1.3769555999999952E-3</c:v>
                      </c:pt>
                      <c:pt idx="2827">
                        <c:v>1.3761433999999982E-3</c:v>
                      </c:pt>
                      <c:pt idx="2828">
                        <c:v>1.3767133999999983E-3</c:v>
                      </c:pt>
                      <c:pt idx="2829">
                        <c:v>1.3768133999999984E-3</c:v>
                      </c:pt>
                      <c:pt idx="2830">
                        <c:v>1.3776255999999952E-3</c:v>
                      </c:pt>
                      <c:pt idx="2831">
                        <c:v>1.3778155999999951E-3</c:v>
                      </c:pt>
                      <c:pt idx="2832">
                        <c:v>1.3782855999999951E-3</c:v>
                      </c:pt>
                      <c:pt idx="2833">
                        <c:v>1.3778155999999951E-3</c:v>
                      </c:pt>
                      <c:pt idx="2834">
                        <c:v>1.3780055999999951E-3</c:v>
                      </c:pt>
                      <c:pt idx="2835">
                        <c:v>1.3789555999999951E-3</c:v>
                      </c:pt>
                      <c:pt idx="2836">
                        <c:v>1.3790555999999951E-3</c:v>
                      </c:pt>
                      <c:pt idx="2837">
                        <c:v>1.3784755999999951E-3</c:v>
                      </c:pt>
                      <c:pt idx="2838">
                        <c:v>1.3788655999999952E-3</c:v>
                      </c:pt>
                      <c:pt idx="2839">
                        <c:v>1.3771933999999983E-3</c:v>
                      </c:pt>
                      <c:pt idx="2840">
                        <c:v>1.3753311999999945E-3</c:v>
                      </c:pt>
                      <c:pt idx="2841">
                        <c:v>1.3763333999999984E-3</c:v>
                      </c:pt>
                      <c:pt idx="2842">
                        <c:v>1.3748611999999944E-3</c:v>
                      </c:pt>
                      <c:pt idx="2843">
                        <c:v>1.3763333999999984E-3</c:v>
                      </c:pt>
                      <c:pt idx="2844">
                        <c:v>1.3770455999999951E-3</c:v>
                      </c:pt>
                      <c:pt idx="2845">
                        <c:v>1.3796199999999959E-3</c:v>
                      </c:pt>
                      <c:pt idx="2846">
                        <c:v>1.3790499999999958E-3</c:v>
                      </c:pt>
                      <c:pt idx="2847">
                        <c:v>1.3784799999999959E-3</c:v>
                      </c:pt>
                      <c:pt idx="2848">
                        <c:v>1.3773299999999958E-3</c:v>
                      </c:pt>
                      <c:pt idx="2849">
                        <c:v>1.3761899999999959E-3</c:v>
                      </c:pt>
                      <c:pt idx="2850">
                        <c:v>1.372707799999992E-3</c:v>
                      </c:pt>
                      <c:pt idx="2851">
                        <c:v>1.3725699999999959E-3</c:v>
                      </c:pt>
                      <c:pt idx="2852">
                        <c:v>1.3749965999999936E-3</c:v>
                      </c:pt>
                      <c:pt idx="2853">
                        <c:v>1.3730865999999934E-3</c:v>
                      </c:pt>
                      <c:pt idx="2854">
                        <c:v>1.3688021999999928E-3</c:v>
                      </c:pt>
                      <c:pt idx="2855">
                        <c:v>1.364887799999992E-3</c:v>
                      </c:pt>
                      <c:pt idx="2856">
                        <c:v>1.364749999999996E-3</c:v>
                      </c:pt>
                      <c:pt idx="2857">
                        <c:v>1.3604555999999952E-3</c:v>
                      </c:pt>
                      <c:pt idx="2858">
                        <c:v>1.3607877999999921E-3</c:v>
                      </c:pt>
                      <c:pt idx="2859">
                        <c:v>1.3656465999999936E-3</c:v>
                      </c:pt>
                      <c:pt idx="2860">
                        <c:v>1.369223199999998E-3</c:v>
                      </c:pt>
                      <c:pt idx="2861">
                        <c:v>1.3678931999999981E-3</c:v>
                      </c:pt>
                      <c:pt idx="2862">
                        <c:v>1.3681253999999949E-3</c:v>
                      </c:pt>
                      <c:pt idx="2863">
                        <c:v>1.3684575999999918E-3</c:v>
                      </c:pt>
                      <c:pt idx="2864">
                        <c:v>1.3682197999999957E-3</c:v>
                      </c:pt>
                      <c:pt idx="2865">
                        <c:v>1.3700341999999964E-3</c:v>
                      </c:pt>
                      <c:pt idx="2866">
                        <c:v>1.3715063999999932E-3</c:v>
                      </c:pt>
                      <c:pt idx="2867">
                        <c:v>1.374370799999994E-3</c:v>
                      </c:pt>
                      <c:pt idx="2868">
                        <c:v>1.3714163999999933E-3</c:v>
                      </c:pt>
                      <c:pt idx="2869">
                        <c:v>1.3648853999999949E-3</c:v>
                      </c:pt>
                      <c:pt idx="2870">
                        <c:v>1.3577843999999966E-3</c:v>
                      </c:pt>
                      <c:pt idx="2871">
                        <c:v>1.3492011999999944E-3</c:v>
                      </c:pt>
                      <c:pt idx="2872">
                        <c:v>1.3457667999999937E-3</c:v>
                      </c:pt>
                      <c:pt idx="2873">
                        <c:v>1.3452967999999937E-3</c:v>
                      </c:pt>
                      <c:pt idx="2874">
                        <c:v>1.3490633999999984E-3</c:v>
                      </c:pt>
                      <c:pt idx="2875">
                        <c:v>1.3528199999999959E-3</c:v>
                      </c:pt>
                      <c:pt idx="2876">
                        <c:v>1.3577365999999935E-3</c:v>
                      </c:pt>
                      <c:pt idx="2877">
                        <c:v>1.3602587999999903E-3</c:v>
                      </c:pt>
                      <c:pt idx="2878">
                        <c:v>1.3614987999999903E-3</c:v>
                      </c:pt>
                      <c:pt idx="2879">
                        <c:v>1.3640309999999943E-3</c:v>
                      </c:pt>
                      <c:pt idx="2880">
                        <c:v>1.3652709999999943E-3</c:v>
                      </c:pt>
                      <c:pt idx="2881">
                        <c:v>1.3650809999999941E-3</c:v>
                      </c:pt>
                      <c:pt idx="2882">
                        <c:v>1.3651709999999942E-3</c:v>
                      </c:pt>
                      <c:pt idx="2883">
                        <c:v>1.3641687999999903E-3</c:v>
                      </c:pt>
                      <c:pt idx="2884">
                        <c:v>1.3617843999999967E-3</c:v>
                      </c:pt>
                      <c:pt idx="2885">
                        <c:v>1.3553533999999983E-3</c:v>
                      </c:pt>
                      <c:pt idx="2886">
                        <c:v>1.3562133999999982E-3</c:v>
                      </c:pt>
                      <c:pt idx="2887">
                        <c:v>1.3558811999999944E-3</c:v>
                      </c:pt>
                      <c:pt idx="2888">
                        <c:v>1.3586933999999982E-3</c:v>
                      </c:pt>
                      <c:pt idx="2889">
                        <c:v>1.3605033999999983E-3</c:v>
                      </c:pt>
                      <c:pt idx="2890">
                        <c:v>1.364887799999992E-3</c:v>
                      </c:pt>
                      <c:pt idx="2891">
                        <c:v>1.366127799999992E-3</c:v>
                      </c:pt>
                      <c:pt idx="2892">
                        <c:v>1.366887799999992E-3</c:v>
                      </c:pt>
                      <c:pt idx="2893">
                        <c:v>1.3674677999999921E-3</c:v>
                      </c:pt>
                      <c:pt idx="2894">
                        <c:v>1.369129999999996E-3</c:v>
                      </c:pt>
                      <c:pt idx="2895">
                        <c:v>1.3711821999999928E-3</c:v>
                      </c:pt>
                      <c:pt idx="2896">
                        <c:v>1.3708499999999959E-3</c:v>
                      </c:pt>
                      <c:pt idx="2897">
                        <c:v>1.3722799999999959E-3</c:v>
                      </c:pt>
                      <c:pt idx="2898">
                        <c:v>1.372227799999992E-3</c:v>
                      </c:pt>
                      <c:pt idx="2899">
                        <c:v>1.3738577999999921E-3</c:v>
                      </c:pt>
                      <c:pt idx="2900">
                        <c:v>1.3724233999999982E-3</c:v>
                      </c:pt>
                      <c:pt idx="2901">
                        <c:v>1.3744233999999982E-3</c:v>
                      </c:pt>
                      <c:pt idx="2902">
                        <c:v>1.3746711999999945E-3</c:v>
                      </c:pt>
                      <c:pt idx="2903">
                        <c:v>1.3706623999999929E-3</c:v>
                      </c:pt>
                      <c:pt idx="2904">
                        <c:v>1.3666635999999984E-3</c:v>
                      </c:pt>
                      <c:pt idx="2905">
                        <c:v>1.3625647999999972E-3</c:v>
                      </c:pt>
                      <c:pt idx="2906">
                        <c:v>1.3602281999999925E-3</c:v>
                      </c:pt>
                      <c:pt idx="2907">
                        <c:v>1.3580815999999949E-3</c:v>
                      </c:pt>
                      <c:pt idx="2908">
                        <c:v>1.3610837999999987E-3</c:v>
                      </c:pt>
                      <c:pt idx="2909">
                        <c:v>1.3650881999999925E-3</c:v>
                      </c:pt>
                      <c:pt idx="2910">
                        <c:v>1.3677103999999963E-3</c:v>
                      </c:pt>
                      <c:pt idx="2911">
                        <c:v>1.3678103999999964E-3</c:v>
                      </c:pt>
                      <c:pt idx="2912">
                        <c:v>1.3674303999999964E-3</c:v>
                      </c:pt>
                      <c:pt idx="2913">
                        <c:v>1.3655681999999924E-3</c:v>
                      </c:pt>
                      <c:pt idx="2914">
                        <c:v>1.3605615999999949E-3</c:v>
                      </c:pt>
                      <c:pt idx="2915">
                        <c:v>1.3578493999999979E-3</c:v>
                      </c:pt>
                      <c:pt idx="2916">
                        <c:v>1.357891599999995E-3</c:v>
                      </c:pt>
                      <c:pt idx="2917">
                        <c:v>1.3582237999999987E-3</c:v>
                      </c:pt>
                      <c:pt idx="2918">
                        <c:v>1.3573637999999986E-3</c:v>
                      </c:pt>
                      <c:pt idx="2919">
                        <c:v>1.3626547999999971E-3</c:v>
                      </c:pt>
                      <c:pt idx="2920">
                        <c:v>1.3641791999999908E-3</c:v>
                      </c:pt>
                      <c:pt idx="2921">
                        <c:v>1.3651335999999984E-3</c:v>
                      </c:pt>
                      <c:pt idx="2922">
                        <c:v>1.3657501999999962E-3</c:v>
                      </c:pt>
                      <c:pt idx="2923">
                        <c:v>1.3660867999999936E-3</c:v>
                      </c:pt>
                      <c:pt idx="2924">
                        <c:v>1.3627467999999937E-3</c:v>
                      </c:pt>
                      <c:pt idx="2925">
                        <c:v>1.3595067999999937E-3</c:v>
                      </c:pt>
                      <c:pt idx="2926">
                        <c:v>1.3553545999999968E-3</c:v>
                      </c:pt>
                      <c:pt idx="2927">
                        <c:v>1.3529223999999931E-3</c:v>
                      </c:pt>
                      <c:pt idx="2928">
                        <c:v>1.3530645999999969E-3</c:v>
                      </c:pt>
                      <c:pt idx="2929">
                        <c:v>1.3529267999999937E-3</c:v>
                      </c:pt>
                      <c:pt idx="2930">
                        <c:v>1.3532111999999944E-3</c:v>
                      </c:pt>
                      <c:pt idx="2931">
                        <c:v>1.354877799999992E-3</c:v>
                      </c:pt>
                      <c:pt idx="2932">
                        <c:v>1.3592087999999905E-3</c:v>
                      </c:pt>
                      <c:pt idx="2933">
                        <c:v>1.3583009999999943E-3</c:v>
                      </c:pt>
                      <c:pt idx="2934">
                        <c:v>1.358353199999998E-3</c:v>
                      </c:pt>
                      <c:pt idx="2935">
                        <c:v>1.3564909999999942E-3</c:v>
                      </c:pt>
                      <c:pt idx="2936">
                        <c:v>1.3529665999999934E-3</c:v>
                      </c:pt>
                      <c:pt idx="2937">
                        <c:v>1.347289999999996E-3</c:v>
                      </c:pt>
                      <c:pt idx="2938">
                        <c:v>1.344477799999992E-3</c:v>
                      </c:pt>
                      <c:pt idx="2939">
                        <c:v>1.3412855999999952E-3</c:v>
                      </c:pt>
                      <c:pt idx="2940">
                        <c:v>1.3409477999999921E-3</c:v>
                      </c:pt>
                      <c:pt idx="2941">
                        <c:v>1.340139999999996E-3</c:v>
                      </c:pt>
                      <c:pt idx="2942">
                        <c:v>1.3401921999999927E-3</c:v>
                      </c:pt>
                      <c:pt idx="2943">
                        <c:v>1.3411365999999934E-3</c:v>
                      </c:pt>
                      <c:pt idx="2944">
                        <c:v>1.3410887999999903E-3</c:v>
                      </c:pt>
                      <c:pt idx="2945">
                        <c:v>1.3410409999999942E-3</c:v>
                      </c:pt>
                      <c:pt idx="2946">
                        <c:v>1.3415631999999982E-3</c:v>
                      </c:pt>
                      <c:pt idx="2947">
                        <c:v>1.3419953999999951E-3</c:v>
                      </c:pt>
                      <c:pt idx="2948">
                        <c:v>1.339943199999998E-3</c:v>
                      </c:pt>
                      <c:pt idx="2949">
                        <c:v>1.3378009999999942E-3</c:v>
                      </c:pt>
                      <c:pt idx="2950">
                        <c:v>1.3353687999999905E-3</c:v>
                      </c:pt>
                      <c:pt idx="2951">
                        <c:v>1.3343187999999904E-3</c:v>
                      </c:pt>
                      <c:pt idx="2952">
                        <c:v>1.3300343999999966E-3</c:v>
                      </c:pt>
                      <c:pt idx="2953">
                        <c:v>1.3331309999999941E-3</c:v>
                      </c:pt>
                      <c:pt idx="2954">
                        <c:v>1.334745399999995E-3</c:v>
                      </c:pt>
                      <c:pt idx="2955">
                        <c:v>1.3374619999999926E-3</c:v>
                      </c:pt>
                      <c:pt idx="2956">
                        <c:v>1.3375141999999963E-3</c:v>
                      </c:pt>
                      <c:pt idx="2957">
                        <c:v>1.3408907999999939E-3</c:v>
                      </c:pt>
                      <c:pt idx="2958">
                        <c:v>1.339940799999994E-3</c:v>
                      </c:pt>
                      <c:pt idx="2959">
                        <c:v>1.3391807999999939E-3</c:v>
                      </c:pt>
                      <c:pt idx="2960">
                        <c:v>1.3334619999999925E-3</c:v>
                      </c:pt>
                      <c:pt idx="2961">
                        <c:v>1.3306975999999918E-3</c:v>
                      </c:pt>
                      <c:pt idx="2962">
                        <c:v>1.3265509999999942E-3</c:v>
                      </c:pt>
                      <c:pt idx="2963">
                        <c:v>1.3265509999999942E-3</c:v>
                      </c:pt>
                      <c:pt idx="2964">
                        <c:v>1.3280231999999981E-3</c:v>
                      </c:pt>
                      <c:pt idx="2965">
                        <c:v>1.3336519999999925E-3</c:v>
                      </c:pt>
                      <c:pt idx="2966">
                        <c:v>1.3378885999999971E-3</c:v>
                      </c:pt>
                      <c:pt idx="2967">
                        <c:v>1.3415651999999947E-3</c:v>
                      </c:pt>
                      <c:pt idx="2968">
                        <c:v>1.339512999999991E-3</c:v>
                      </c:pt>
                      <c:pt idx="2969">
                        <c:v>1.337370799999994E-3</c:v>
                      </c:pt>
                      <c:pt idx="2970">
                        <c:v>1.3338363999999933E-3</c:v>
                      </c:pt>
                      <c:pt idx="2971">
                        <c:v>1.3330763999999933E-3</c:v>
                      </c:pt>
                      <c:pt idx="2972">
                        <c:v>1.335080799999994E-3</c:v>
                      </c:pt>
                      <c:pt idx="2973">
                        <c:v>1.3344107999999941E-3</c:v>
                      </c:pt>
                      <c:pt idx="2974">
                        <c:v>1.3365051999999946E-3</c:v>
                      </c:pt>
                      <c:pt idx="2975">
                        <c:v>1.3398917999999924E-3</c:v>
                      </c:pt>
                      <c:pt idx="2976">
                        <c:v>1.341796199999993E-3</c:v>
                      </c:pt>
                      <c:pt idx="2977">
                        <c:v>1.3426083999999968E-3</c:v>
                      </c:pt>
                      <c:pt idx="2978">
                        <c:v>1.3457949999999945E-3</c:v>
                      </c:pt>
                      <c:pt idx="2979">
                        <c:v>1.3461371999999984E-3</c:v>
                      </c:pt>
                      <c:pt idx="2980">
                        <c:v>1.3452771999999983E-3</c:v>
                      </c:pt>
                      <c:pt idx="2981">
                        <c:v>1.3437471999999983E-3</c:v>
                      </c:pt>
                      <c:pt idx="2982">
                        <c:v>1.3410349999999945E-3</c:v>
                      </c:pt>
                      <c:pt idx="2983">
                        <c:v>1.3387927999999906E-3</c:v>
                      </c:pt>
                      <c:pt idx="2984">
                        <c:v>1.3366405999999937E-3</c:v>
                      </c:pt>
                      <c:pt idx="2985">
                        <c:v>1.3330261999999931E-3</c:v>
                      </c:pt>
                      <c:pt idx="2986">
                        <c:v>1.3282095999999956E-3</c:v>
                      </c:pt>
                      <c:pt idx="2987">
                        <c:v>1.3290217999999924E-3</c:v>
                      </c:pt>
                      <c:pt idx="2988">
                        <c:v>1.3286839999999962E-3</c:v>
                      </c:pt>
                      <c:pt idx="2989">
                        <c:v>1.3255817999999924E-3</c:v>
                      </c:pt>
                      <c:pt idx="2990">
                        <c:v>1.3280183999999969E-3</c:v>
                      </c:pt>
                      <c:pt idx="2991">
                        <c:v>1.3335893999999952E-3</c:v>
                      </c:pt>
                      <c:pt idx="2992">
                        <c:v>1.3310671999999983E-3</c:v>
                      </c:pt>
                      <c:pt idx="2993">
                        <c:v>1.3338315999999921E-3</c:v>
                      </c:pt>
                      <c:pt idx="2994">
                        <c:v>1.3374981999999967E-3</c:v>
                      </c:pt>
                      <c:pt idx="2995">
                        <c:v>1.3384003999999936E-3</c:v>
                      </c:pt>
                      <c:pt idx="2996">
                        <c:v>1.3367381999999967E-3</c:v>
                      </c:pt>
                      <c:pt idx="2997">
                        <c:v>1.3376403999999936E-3</c:v>
                      </c:pt>
                      <c:pt idx="2998">
                        <c:v>1.3331137999999959E-3</c:v>
                      </c:pt>
                      <c:pt idx="2999">
                        <c:v>3.4710739999999997E-2</c:v>
                      </c:pt>
                    </c:numCache>
                  </c:numRef>
                </c:yVal>
                <c:smooth val="0"/>
                <c:extLst xmlns:c15="http://schemas.microsoft.com/office/drawing/2012/chart">
                  <c:ext xmlns:c16="http://schemas.microsoft.com/office/drawing/2014/chart" uri="{C3380CC4-5D6E-409C-BE32-E72D297353CC}">
                    <c16:uniqueId val="{0000000C-BA77-4C68-BB98-887BF9E2B1B5}"/>
                  </c:ext>
                </c:extLst>
              </c15:ser>
            </c15:filteredScatterSeries>
            <c15:filteredScatterSeries>
              <c15:ser>
                <c:idx val="6"/>
                <c:order val="13"/>
                <c:tx>
                  <c:v>7th</c:v>
                </c:tx>
                <c:spPr>
                  <a:ln w="19050" cap="rnd">
                    <a:solidFill>
                      <a:schemeClr val="accent1">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Sheet1!$M$1:$M$3000</c15:sqref>
                        </c15:formulaRef>
                      </c:ext>
                    </c:extLst>
                    <c:numCache>
                      <c:formatCode>General</c:formatCode>
                      <c:ptCount val="3000"/>
                      <c:pt idx="0">
                        <c:v>0.123</c:v>
                      </c:pt>
                      <c:pt idx="1">
                        <c:v>0.52300000000000002</c:v>
                      </c:pt>
                      <c:pt idx="2">
                        <c:v>0.92300000000000004</c:v>
                      </c:pt>
                      <c:pt idx="3">
                        <c:v>1.323</c:v>
                      </c:pt>
                      <c:pt idx="4">
                        <c:v>1.7230000000000001</c:v>
                      </c:pt>
                      <c:pt idx="5">
                        <c:v>2.1230000000000002</c:v>
                      </c:pt>
                      <c:pt idx="6">
                        <c:v>2.5230000000000001</c:v>
                      </c:pt>
                      <c:pt idx="7">
                        <c:v>2.923</c:v>
                      </c:pt>
                      <c:pt idx="8">
                        <c:v>3.3250000000000002</c:v>
                      </c:pt>
                      <c:pt idx="9">
                        <c:v>3.7240000000000002</c:v>
                      </c:pt>
                      <c:pt idx="10">
                        <c:v>4.1239999999999997</c:v>
                      </c:pt>
                      <c:pt idx="11">
                        <c:v>4.524</c:v>
                      </c:pt>
                      <c:pt idx="12">
                        <c:v>4.9240000000000004</c:v>
                      </c:pt>
                      <c:pt idx="13">
                        <c:v>5.3239999999999998</c:v>
                      </c:pt>
                      <c:pt idx="14">
                        <c:v>5.7240000000000002</c:v>
                      </c:pt>
                      <c:pt idx="15">
                        <c:v>6.1239999999999997</c:v>
                      </c:pt>
                      <c:pt idx="16">
                        <c:v>6.524</c:v>
                      </c:pt>
                      <c:pt idx="17">
                        <c:v>6.9240000000000004</c:v>
                      </c:pt>
                      <c:pt idx="18">
                        <c:v>7.3250000000000002</c:v>
                      </c:pt>
                      <c:pt idx="19">
                        <c:v>7.7249999999999996</c:v>
                      </c:pt>
                      <c:pt idx="20">
                        <c:v>8.125</c:v>
                      </c:pt>
                      <c:pt idx="21">
                        <c:v>8.5250000000000004</c:v>
                      </c:pt>
                      <c:pt idx="22">
                        <c:v>8.9250000000000007</c:v>
                      </c:pt>
                      <c:pt idx="23">
                        <c:v>9.3249999999999993</c:v>
                      </c:pt>
                      <c:pt idx="24">
                        <c:v>9.7249999999999996</c:v>
                      </c:pt>
                      <c:pt idx="25">
                        <c:v>10.125</c:v>
                      </c:pt>
                      <c:pt idx="26">
                        <c:v>10.525</c:v>
                      </c:pt>
                      <c:pt idx="27">
                        <c:v>10.925000000000001</c:v>
                      </c:pt>
                      <c:pt idx="28">
                        <c:v>11.327</c:v>
                      </c:pt>
                      <c:pt idx="29">
                        <c:v>11.727</c:v>
                      </c:pt>
                      <c:pt idx="30">
                        <c:v>12.127000000000001</c:v>
                      </c:pt>
                      <c:pt idx="31">
                        <c:v>12.526999999999999</c:v>
                      </c:pt>
                      <c:pt idx="32">
                        <c:v>12.927</c:v>
                      </c:pt>
                      <c:pt idx="33">
                        <c:v>13.326000000000001</c:v>
                      </c:pt>
                      <c:pt idx="34">
                        <c:v>13.727</c:v>
                      </c:pt>
                      <c:pt idx="35">
                        <c:v>14.127000000000001</c:v>
                      </c:pt>
                      <c:pt idx="36">
                        <c:v>14.526999999999999</c:v>
                      </c:pt>
                      <c:pt idx="37">
                        <c:v>14.927</c:v>
                      </c:pt>
                      <c:pt idx="38">
                        <c:v>15.327999999999999</c:v>
                      </c:pt>
                      <c:pt idx="39">
                        <c:v>15.728</c:v>
                      </c:pt>
                      <c:pt idx="40">
                        <c:v>16.128</c:v>
                      </c:pt>
                      <c:pt idx="41">
                        <c:v>16.527999999999999</c:v>
                      </c:pt>
                      <c:pt idx="42">
                        <c:v>16.928000000000001</c:v>
                      </c:pt>
                      <c:pt idx="43">
                        <c:v>17.327999999999999</c:v>
                      </c:pt>
                      <c:pt idx="44">
                        <c:v>17.728000000000002</c:v>
                      </c:pt>
                      <c:pt idx="45">
                        <c:v>18.128</c:v>
                      </c:pt>
                      <c:pt idx="46">
                        <c:v>18.527999999999999</c:v>
                      </c:pt>
                      <c:pt idx="47">
                        <c:v>18.928000000000001</c:v>
                      </c:pt>
                      <c:pt idx="48">
                        <c:v>19.329000000000001</c:v>
                      </c:pt>
                      <c:pt idx="49">
                        <c:v>19.728999999999999</c:v>
                      </c:pt>
                      <c:pt idx="50">
                        <c:v>20.129000000000001</c:v>
                      </c:pt>
                      <c:pt idx="51">
                        <c:v>20.529</c:v>
                      </c:pt>
                      <c:pt idx="52">
                        <c:v>20.928999999999998</c:v>
                      </c:pt>
                      <c:pt idx="53">
                        <c:v>21.329000000000001</c:v>
                      </c:pt>
                      <c:pt idx="54">
                        <c:v>21.728999999999999</c:v>
                      </c:pt>
                      <c:pt idx="55">
                        <c:v>22.129000000000001</c:v>
                      </c:pt>
                      <c:pt idx="56">
                        <c:v>22.529</c:v>
                      </c:pt>
                      <c:pt idx="57">
                        <c:v>22.928999999999998</c:v>
                      </c:pt>
                      <c:pt idx="58">
                        <c:v>23.332000000000001</c:v>
                      </c:pt>
                      <c:pt idx="59">
                        <c:v>23.731999999999999</c:v>
                      </c:pt>
                      <c:pt idx="60">
                        <c:v>24.132000000000001</c:v>
                      </c:pt>
                      <c:pt idx="61">
                        <c:v>24.532</c:v>
                      </c:pt>
                      <c:pt idx="62">
                        <c:v>24.931999999999999</c:v>
                      </c:pt>
                      <c:pt idx="63">
                        <c:v>25.332000000000001</c:v>
                      </c:pt>
                      <c:pt idx="64">
                        <c:v>25.731999999999999</c:v>
                      </c:pt>
                      <c:pt idx="65">
                        <c:v>26.132000000000001</c:v>
                      </c:pt>
                      <c:pt idx="66">
                        <c:v>26.532</c:v>
                      </c:pt>
                      <c:pt idx="67">
                        <c:v>26.931999999999999</c:v>
                      </c:pt>
                      <c:pt idx="68">
                        <c:v>27.332999999999998</c:v>
                      </c:pt>
                      <c:pt idx="69">
                        <c:v>27.733000000000001</c:v>
                      </c:pt>
                      <c:pt idx="70">
                        <c:v>28.132999999999999</c:v>
                      </c:pt>
                      <c:pt idx="71">
                        <c:v>28.533000000000001</c:v>
                      </c:pt>
                      <c:pt idx="72">
                        <c:v>28.933</c:v>
                      </c:pt>
                      <c:pt idx="73">
                        <c:v>29.332999999999998</c:v>
                      </c:pt>
                      <c:pt idx="74">
                        <c:v>29.733000000000001</c:v>
                      </c:pt>
                      <c:pt idx="75">
                        <c:v>30.132999999999999</c:v>
                      </c:pt>
                      <c:pt idx="76">
                        <c:v>30.533000000000001</c:v>
                      </c:pt>
                      <c:pt idx="77">
                        <c:v>30.933</c:v>
                      </c:pt>
                      <c:pt idx="78">
                        <c:v>31.334</c:v>
                      </c:pt>
                      <c:pt idx="79">
                        <c:v>31.734000000000002</c:v>
                      </c:pt>
                      <c:pt idx="80">
                        <c:v>32.134</c:v>
                      </c:pt>
                      <c:pt idx="81">
                        <c:v>32.533999999999999</c:v>
                      </c:pt>
                      <c:pt idx="82">
                        <c:v>32.933999999999997</c:v>
                      </c:pt>
                      <c:pt idx="83">
                        <c:v>33.334000000000003</c:v>
                      </c:pt>
                      <c:pt idx="84">
                        <c:v>33.734000000000002</c:v>
                      </c:pt>
                      <c:pt idx="85">
                        <c:v>34.134</c:v>
                      </c:pt>
                      <c:pt idx="86">
                        <c:v>34.533999999999999</c:v>
                      </c:pt>
                      <c:pt idx="87">
                        <c:v>34.933999999999997</c:v>
                      </c:pt>
                      <c:pt idx="88">
                        <c:v>35.335000000000001</c:v>
                      </c:pt>
                      <c:pt idx="89">
                        <c:v>35.734999999999999</c:v>
                      </c:pt>
                      <c:pt idx="90">
                        <c:v>36.134999999999998</c:v>
                      </c:pt>
                      <c:pt idx="91">
                        <c:v>36.534999999999997</c:v>
                      </c:pt>
                      <c:pt idx="92">
                        <c:v>36.935000000000002</c:v>
                      </c:pt>
                      <c:pt idx="93">
                        <c:v>37.335000000000001</c:v>
                      </c:pt>
                      <c:pt idx="94">
                        <c:v>37.734999999999999</c:v>
                      </c:pt>
                      <c:pt idx="95">
                        <c:v>38.134999999999998</c:v>
                      </c:pt>
                      <c:pt idx="96">
                        <c:v>38.534999999999997</c:v>
                      </c:pt>
                      <c:pt idx="97">
                        <c:v>38.935000000000002</c:v>
                      </c:pt>
                      <c:pt idx="98">
                        <c:v>39.335999999999999</c:v>
                      </c:pt>
                      <c:pt idx="99">
                        <c:v>39.735999999999997</c:v>
                      </c:pt>
                      <c:pt idx="100">
                        <c:v>40.136000000000003</c:v>
                      </c:pt>
                      <c:pt idx="101">
                        <c:v>40.536000000000001</c:v>
                      </c:pt>
                      <c:pt idx="102">
                        <c:v>40.936</c:v>
                      </c:pt>
                      <c:pt idx="103">
                        <c:v>41.335999999999999</c:v>
                      </c:pt>
                      <c:pt idx="104">
                        <c:v>41.735999999999997</c:v>
                      </c:pt>
                      <c:pt idx="105">
                        <c:v>42.136000000000003</c:v>
                      </c:pt>
                      <c:pt idx="106">
                        <c:v>42.536000000000001</c:v>
                      </c:pt>
                      <c:pt idx="107">
                        <c:v>42.936</c:v>
                      </c:pt>
                      <c:pt idx="108">
                        <c:v>43.337000000000003</c:v>
                      </c:pt>
                      <c:pt idx="109">
                        <c:v>43.737000000000002</c:v>
                      </c:pt>
                      <c:pt idx="110">
                        <c:v>44.137</c:v>
                      </c:pt>
                      <c:pt idx="111">
                        <c:v>44.536999999999999</c:v>
                      </c:pt>
                      <c:pt idx="112">
                        <c:v>44.936999999999998</c:v>
                      </c:pt>
                      <c:pt idx="113">
                        <c:v>45.337000000000003</c:v>
                      </c:pt>
                      <c:pt idx="114">
                        <c:v>45.737000000000002</c:v>
                      </c:pt>
                      <c:pt idx="115">
                        <c:v>46.137</c:v>
                      </c:pt>
                      <c:pt idx="116">
                        <c:v>46.536999999999999</c:v>
                      </c:pt>
                      <c:pt idx="117">
                        <c:v>46.936999999999998</c:v>
                      </c:pt>
                      <c:pt idx="118">
                        <c:v>47.338000000000001</c:v>
                      </c:pt>
                      <c:pt idx="119">
                        <c:v>47.738</c:v>
                      </c:pt>
                      <c:pt idx="120">
                        <c:v>48.137999999999998</c:v>
                      </c:pt>
                      <c:pt idx="121">
                        <c:v>48.537999999999997</c:v>
                      </c:pt>
                      <c:pt idx="122">
                        <c:v>48.938000000000002</c:v>
                      </c:pt>
                      <c:pt idx="123">
                        <c:v>49.338000000000001</c:v>
                      </c:pt>
                      <c:pt idx="124">
                        <c:v>49.738</c:v>
                      </c:pt>
                      <c:pt idx="125">
                        <c:v>50.137999999999998</c:v>
                      </c:pt>
                      <c:pt idx="126">
                        <c:v>50.537999999999997</c:v>
                      </c:pt>
                      <c:pt idx="127">
                        <c:v>50.938000000000002</c:v>
                      </c:pt>
                      <c:pt idx="128">
                        <c:v>51.34</c:v>
                      </c:pt>
                      <c:pt idx="129">
                        <c:v>51.738999999999997</c:v>
                      </c:pt>
                      <c:pt idx="130">
                        <c:v>52.139000000000003</c:v>
                      </c:pt>
                      <c:pt idx="131">
                        <c:v>52.539000000000001</c:v>
                      </c:pt>
                      <c:pt idx="132">
                        <c:v>52.939</c:v>
                      </c:pt>
                      <c:pt idx="133">
                        <c:v>53.338999999999999</c:v>
                      </c:pt>
                      <c:pt idx="134">
                        <c:v>53.738999999999997</c:v>
                      </c:pt>
                      <c:pt idx="135">
                        <c:v>54.139000000000003</c:v>
                      </c:pt>
                      <c:pt idx="136">
                        <c:v>54.539000000000001</c:v>
                      </c:pt>
                      <c:pt idx="137">
                        <c:v>54.939</c:v>
                      </c:pt>
                      <c:pt idx="138">
                        <c:v>55.34</c:v>
                      </c:pt>
                      <c:pt idx="139">
                        <c:v>55.74</c:v>
                      </c:pt>
                      <c:pt idx="140">
                        <c:v>56.14</c:v>
                      </c:pt>
                      <c:pt idx="141">
                        <c:v>56.54</c:v>
                      </c:pt>
                      <c:pt idx="142">
                        <c:v>56.94</c:v>
                      </c:pt>
                      <c:pt idx="143">
                        <c:v>57.34</c:v>
                      </c:pt>
                      <c:pt idx="144">
                        <c:v>57.74</c:v>
                      </c:pt>
                      <c:pt idx="145">
                        <c:v>58.14</c:v>
                      </c:pt>
                      <c:pt idx="146">
                        <c:v>58.54</c:v>
                      </c:pt>
                      <c:pt idx="147">
                        <c:v>58.94</c:v>
                      </c:pt>
                      <c:pt idx="148">
                        <c:v>59.341000000000001</c:v>
                      </c:pt>
                      <c:pt idx="149">
                        <c:v>59.741</c:v>
                      </c:pt>
                      <c:pt idx="150">
                        <c:v>60.140999999999998</c:v>
                      </c:pt>
                      <c:pt idx="151">
                        <c:v>60.540999999999997</c:v>
                      </c:pt>
                      <c:pt idx="152">
                        <c:v>60.941000000000003</c:v>
                      </c:pt>
                      <c:pt idx="153">
                        <c:v>61.341000000000001</c:v>
                      </c:pt>
                      <c:pt idx="154">
                        <c:v>61.741</c:v>
                      </c:pt>
                      <c:pt idx="155">
                        <c:v>62.140999999999998</c:v>
                      </c:pt>
                      <c:pt idx="156">
                        <c:v>62.540999999999997</c:v>
                      </c:pt>
                      <c:pt idx="157">
                        <c:v>62.941000000000003</c:v>
                      </c:pt>
                      <c:pt idx="158">
                        <c:v>63.341999999999999</c:v>
                      </c:pt>
                      <c:pt idx="159">
                        <c:v>63.741999999999997</c:v>
                      </c:pt>
                      <c:pt idx="160">
                        <c:v>64.141999999999996</c:v>
                      </c:pt>
                      <c:pt idx="161">
                        <c:v>64.542000000000002</c:v>
                      </c:pt>
                      <c:pt idx="162">
                        <c:v>64.941999999999993</c:v>
                      </c:pt>
                      <c:pt idx="163">
                        <c:v>65.341999999999999</c:v>
                      </c:pt>
                      <c:pt idx="164">
                        <c:v>65.742000000000004</c:v>
                      </c:pt>
                      <c:pt idx="165">
                        <c:v>66.141999999999996</c:v>
                      </c:pt>
                      <c:pt idx="166">
                        <c:v>66.542000000000002</c:v>
                      </c:pt>
                      <c:pt idx="167">
                        <c:v>66.941999999999993</c:v>
                      </c:pt>
                      <c:pt idx="168">
                        <c:v>67.343000000000004</c:v>
                      </c:pt>
                      <c:pt idx="169">
                        <c:v>67.742999999999995</c:v>
                      </c:pt>
                      <c:pt idx="170">
                        <c:v>68.143000000000001</c:v>
                      </c:pt>
                      <c:pt idx="171">
                        <c:v>68.543000000000006</c:v>
                      </c:pt>
                      <c:pt idx="172">
                        <c:v>68.942999999999998</c:v>
                      </c:pt>
                      <c:pt idx="173">
                        <c:v>69.343000000000004</c:v>
                      </c:pt>
                      <c:pt idx="174">
                        <c:v>69.742999999999995</c:v>
                      </c:pt>
                      <c:pt idx="175">
                        <c:v>70.143000000000001</c:v>
                      </c:pt>
                      <c:pt idx="176">
                        <c:v>70.543000000000006</c:v>
                      </c:pt>
                      <c:pt idx="177">
                        <c:v>70.942999999999998</c:v>
                      </c:pt>
                      <c:pt idx="178">
                        <c:v>71.343999999999994</c:v>
                      </c:pt>
                      <c:pt idx="179">
                        <c:v>71.744</c:v>
                      </c:pt>
                      <c:pt idx="180">
                        <c:v>72.144000000000005</c:v>
                      </c:pt>
                      <c:pt idx="181">
                        <c:v>72.543999999999997</c:v>
                      </c:pt>
                      <c:pt idx="182">
                        <c:v>72.944000000000003</c:v>
                      </c:pt>
                      <c:pt idx="183">
                        <c:v>73.343999999999994</c:v>
                      </c:pt>
                      <c:pt idx="184">
                        <c:v>73.744</c:v>
                      </c:pt>
                      <c:pt idx="185">
                        <c:v>74.144000000000005</c:v>
                      </c:pt>
                      <c:pt idx="186">
                        <c:v>74.543999999999997</c:v>
                      </c:pt>
                      <c:pt idx="187">
                        <c:v>74.944000000000003</c:v>
                      </c:pt>
                      <c:pt idx="188">
                        <c:v>75.344999999999999</c:v>
                      </c:pt>
                      <c:pt idx="189">
                        <c:v>75.745000000000005</c:v>
                      </c:pt>
                      <c:pt idx="190">
                        <c:v>76.146000000000001</c:v>
                      </c:pt>
                      <c:pt idx="191">
                        <c:v>76.546000000000006</c:v>
                      </c:pt>
                      <c:pt idx="192">
                        <c:v>76.945999999999998</c:v>
                      </c:pt>
                      <c:pt idx="193">
                        <c:v>77.344999999999999</c:v>
                      </c:pt>
                      <c:pt idx="194">
                        <c:v>77.745000000000005</c:v>
                      </c:pt>
                      <c:pt idx="195">
                        <c:v>78.146000000000001</c:v>
                      </c:pt>
                      <c:pt idx="196">
                        <c:v>78.546000000000006</c:v>
                      </c:pt>
                      <c:pt idx="197">
                        <c:v>78.944999999999993</c:v>
                      </c:pt>
                      <c:pt idx="198">
                        <c:v>79.346999999999994</c:v>
                      </c:pt>
                      <c:pt idx="199">
                        <c:v>79.747</c:v>
                      </c:pt>
                      <c:pt idx="200">
                        <c:v>80.147000000000006</c:v>
                      </c:pt>
                      <c:pt idx="201">
                        <c:v>80.546999999999997</c:v>
                      </c:pt>
                      <c:pt idx="202">
                        <c:v>80.947000000000003</c:v>
                      </c:pt>
                      <c:pt idx="203">
                        <c:v>81.346999999999994</c:v>
                      </c:pt>
                      <c:pt idx="204">
                        <c:v>81.747</c:v>
                      </c:pt>
                      <c:pt idx="205">
                        <c:v>82.147000000000006</c:v>
                      </c:pt>
                      <c:pt idx="206">
                        <c:v>82.546999999999997</c:v>
                      </c:pt>
                      <c:pt idx="207">
                        <c:v>82.947000000000003</c:v>
                      </c:pt>
                      <c:pt idx="208">
                        <c:v>83.347999999999999</c:v>
                      </c:pt>
                      <c:pt idx="209">
                        <c:v>83.748000000000005</c:v>
                      </c:pt>
                      <c:pt idx="210">
                        <c:v>84.147999999999996</c:v>
                      </c:pt>
                      <c:pt idx="211">
                        <c:v>84.548000000000002</c:v>
                      </c:pt>
                      <c:pt idx="212">
                        <c:v>84.947999999999993</c:v>
                      </c:pt>
                      <c:pt idx="213">
                        <c:v>85.347999999999999</c:v>
                      </c:pt>
                      <c:pt idx="214">
                        <c:v>85.748000000000005</c:v>
                      </c:pt>
                      <c:pt idx="215">
                        <c:v>86.147999999999996</c:v>
                      </c:pt>
                      <c:pt idx="216">
                        <c:v>86.548000000000002</c:v>
                      </c:pt>
                      <c:pt idx="217">
                        <c:v>86.947999999999993</c:v>
                      </c:pt>
                      <c:pt idx="218">
                        <c:v>87.349000000000004</c:v>
                      </c:pt>
                      <c:pt idx="219">
                        <c:v>87.748999999999995</c:v>
                      </c:pt>
                      <c:pt idx="220">
                        <c:v>88.149000000000001</c:v>
                      </c:pt>
                      <c:pt idx="221">
                        <c:v>88.549000000000007</c:v>
                      </c:pt>
                      <c:pt idx="222">
                        <c:v>88.948999999999998</c:v>
                      </c:pt>
                      <c:pt idx="223">
                        <c:v>89.349000000000004</c:v>
                      </c:pt>
                      <c:pt idx="224">
                        <c:v>89.748999999999995</c:v>
                      </c:pt>
                      <c:pt idx="225">
                        <c:v>90.149000000000001</c:v>
                      </c:pt>
                      <c:pt idx="226">
                        <c:v>90.549000000000007</c:v>
                      </c:pt>
                      <c:pt idx="227">
                        <c:v>90.948999999999998</c:v>
                      </c:pt>
                      <c:pt idx="228">
                        <c:v>91.35</c:v>
                      </c:pt>
                      <c:pt idx="229">
                        <c:v>91.75</c:v>
                      </c:pt>
                      <c:pt idx="230">
                        <c:v>92.149000000000001</c:v>
                      </c:pt>
                      <c:pt idx="231">
                        <c:v>92.55</c:v>
                      </c:pt>
                      <c:pt idx="232">
                        <c:v>92.95</c:v>
                      </c:pt>
                      <c:pt idx="233">
                        <c:v>93.35</c:v>
                      </c:pt>
                      <c:pt idx="234">
                        <c:v>93.75</c:v>
                      </c:pt>
                      <c:pt idx="235">
                        <c:v>94.149000000000001</c:v>
                      </c:pt>
                      <c:pt idx="236">
                        <c:v>94.55</c:v>
                      </c:pt>
                      <c:pt idx="237">
                        <c:v>94.95</c:v>
                      </c:pt>
                      <c:pt idx="238">
                        <c:v>95.35</c:v>
                      </c:pt>
                      <c:pt idx="239">
                        <c:v>95.75</c:v>
                      </c:pt>
                      <c:pt idx="240">
                        <c:v>96.15</c:v>
                      </c:pt>
                      <c:pt idx="241">
                        <c:v>96.55</c:v>
                      </c:pt>
                      <c:pt idx="242">
                        <c:v>96.95</c:v>
                      </c:pt>
                      <c:pt idx="243">
                        <c:v>97.35</c:v>
                      </c:pt>
                      <c:pt idx="244">
                        <c:v>97.75</c:v>
                      </c:pt>
                      <c:pt idx="245">
                        <c:v>98.15</c:v>
                      </c:pt>
                      <c:pt idx="246">
                        <c:v>98.55</c:v>
                      </c:pt>
                      <c:pt idx="247">
                        <c:v>98.95</c:v>
                      </c:pt>
                      <c:pt idx="248">
                        <c:v>99.350999999999999</c:v>
                      </c:pt>
                      <c:pt idx="249">
                        <c:v>99.751000000000005</c:v>
                      </c:pt>
                      <c:pt idx="250">
                        <c:v>100.151</c:v>
                      </c:pt>
                      <c:pt idx="251">
                        <c:v>100.551</c:v>
                      </c:pt>
                      <c:pt idx="252">
                        <c:v>100.95099999999999</c:v>
                      </c:pt>
                      <c:pt idx="253">
                        <c:v>101.351</c:v>
                      </c:pt>
                      <c:pt idx="254">
                        <c:v>101.751</c:v>
                      </c:pt>
                      <c:pt idx="255">
                        <c:v>102.151</c:v>
                      </c:pt>
                      <c:pt idx="256">
                        <c:v>102.551</c:v>
                      </c:pt>
                      <c:pt idx="257">
                        <c:v>102.95099999999999</c:v>
                      </c:pt>
                      <c:pt idx="258">
                        <c:v>103.352</c:v>
                      </c:pt>
                      <c:pt idx="259">
                        <c:v>103.752</c:v>
                      </c:pt>
                      <c:pt idx="260">
                        <c:v>104.152</c:v>
                      </c:pt>
                      <c:pt idx="261">
                        <c:v>104.55200000000001</c:v>
                      </c:pt>
                      <c:pt idx="262">
                        <c:v>104.952</c:v>
                      </c:pt>
                      <c:pt idx="263">
                        <c:v>105.352</c:v>
                      </c:pt>
                      <c:pt idx="264">
                        <c:v>105.752</c:v>
                      </c:pt>
                      <c:pt idx="265">
                        <c:v>106.152</c:v>
                      </c:pt>
                      <c:pt idx="266">
                        <c:v>106.55200000000001</c:v>
                      </c:pt>
                      <c:pt idx="267">
                        <c:v>106.952</c:v>
                      </c:pt>
                      <c:pt idx="268">
                        <c:v>107.35299999999999</c:v>
                      </c:pt>
                      <c:pt idx="269">
                        <c:v>107.753</c:v>
                      </c:pt>
                      <c:pt idx="270">
                        <c:v>108.15300000000001</c:v>
                      </c:pt>
                      <c:pt idx="271">
                        <c:v>108.553</c:v>
                      </c:pt>
                      <c:pt idx="272">
                        <c:v>108.953</c:v>
                      </c:pt>
                      <c:pt idx="273">
                        <c:v>109.35299999999999</c:v>
                      </c:pt>
                      <c:pt idx="274">
                        <c:v>109.753</c:v>
                      </c:pt>
                      <c:pt idx="275">
                        <c:v>110.15300000000001</c:v>
                      </c:pt>
                      <c:pt idx="276">
                        <c:v>110.553</c:v>
                      </c:pt>
                      <c:pt idx="277">
                        <c:v>110.953</c:v>
                      </c:pt>
                      <c:pt idx="278">
                        <c:v>111.354</c:v>
                      </c:pt>
                      <c:pt idx="279">
                        <c:v>111.754</c:v>
                      </c:pt>
                      <c:pt idx="280">
                        <c:v>112.154</c:v>
                      </c:pt>
                      <c:pt idx="281">
                        <c:v>112.554</c:v>
                      </c:pt>
                      <c:pt idx="282">
                        <c:v>112.95399999999999</c:v>
                      </c:pt>
                      <c:pt idx="283">
                        <c:v>113.354</c:v>
                      </c:pt>
                      <c:pt idx="284">
                        <c:v>113.754</c:v>
                      </c:pt>
                      <c:pt idx="285">
                        <c:v>114.154</c:v>
                      </c:pt>
                      <c:pt idx="286">
                        <c:v>114.554</c:v>
                      </c:pt>
                      <c:pt idx="287">
                        <c:v>114.95399999999999</c:v>
                      </c:pt>
                      <c:pt idx="288">
                        <c:v>115.355</c:v>
                      </c:pt>
                      <c:pt idx="289">
                        <c:v>115.756</c:v>
                      </c:pt>
                      <c:pt idx="290">
                        <c:v>116.15600000000001</c:v>
                      </c:pt>
                      <c:pt idx="291">
                        <c:v>116.55500000000001</c:v>
                      </c:pt>
                      <c:pt idx="292">
                        <c:v>116.955</c:v>
                      </c:pt>
                      <c:pt idx="293">
                        <c:v>117.355</c:v>
                      </c:pt>
                      <c:pt idx="294">
                        <c:v>117.756</c:v>
                      </c:pt>
                      <c:pt idx="295">
                        <c:v>118.15600000000001</c:v>
                      </c:pt>
                      <c:pt idx="296">
                        <c:v>118.55500000000001</c:v>
                      </c:pt>
                      <c:pt idx="297">
                        <c:v>118.955</c:v>
                      </c:pt>
                      <c:pt idx="298">
                        <c:v>119.35899999999999</c:v>
                      </c:pt>
                      <c:pt idx="299">
                        <c:v>119.759</c:v>
                      </c:pt>
                      <c:pt idx="300">
                        <c:v>120.15900000000001</c:v>
                      </c:pt>
                      <c:pt idx="301">
                        <c:v>120.559</c:v>
                      </c:pt>
                      <c:pt idx="302">
                        <c:v>120.959</c:v>
                      </c:pt>
                      <c:pt idx="303">
                        <c:v>121.35899999999999</c:v>
                      </c:pt>
                      <c:pt idx="304">
                        <c:v>121.759</c:v>
                      </c:pt>
                      <c:pt idx="305">
                        <c:v>122.15900000000001</c:v>
                      </c:pt>
                      <c:pt idx="306">
                        <c:v>122.559</c:v>
                      </c:pt>
                      <c:pt idx="307">
                        <c:v>122.959</c:v>
                      </c:pt>
                      <c:pt idx="308">
                        <c:v>123.36</c:v>
                      </c:pt>
                      <c:pt idx="309">
                        <c:v>123.76</c:v>
                      </c:pt>
                      <c:pt idx="310">
                        <c:v>124.16</c:v>
                      </c:pt>
                      <c:pt idx="311">
                        <c:v>124.56</c:v>
                      </c:pt>
                      <c:pt idx="312">
                        <c:v>124.96</c:v>
                      </c:pt>
                      <c:pt idx="313">
                        <c:v>125.36</c:v>
                      </c:pt>
                      <c:pt idx="314">
                        <c:v>125.76</c:v>
                      </c:pt>
                      <c:pt idx="315">
                        <c:v>126.16</c:v>
                      </c:pt>
                      <c:pt idx="316">
                        <c:v>126.56</c:v>
                      </c:pt>
                      <c:pt idx="317">
                        <c:v>126.96</c:v>
                      </c:pt>
                      <c:pt idx="318">
                        <c:v>127.361</c:v>
                      </c:pt>
                      <c:pt idx="319">
                        <c:v>127.761</c:v>
                      </c:pt>
                      <c:pt idx="320">
                        <c:v>128.161</c:v>
                      </c:pt>
                      <c:pt idx="321">
                        <c:v>128.56100000000001</c:v>
                      </c:pt>
                      <c:pt idx="322">
                        <c:v>128.96100000000001</c:v>
                      </c:pt>
                      <c:pt idx="323">
                        <c:v>129.36099999999999</c:v>
                      </c:pt>
                      <c:pt idx="324">
                        <c:v>129.761</c:v>
                      </c:pt>
                      <c:pt idx="325">
                        <c:v>130.161</c:v>
                      </c:pt>
                      <c:pt idx="326">
                        <c:v>130.56100000000001</c:v>
                      </c:pt>
                      <c:pt idx="327">
                        <c:v>130.96100000000001</c:v>
                      </c:pt>
                      <c:pt idx="328">
                        <c:v>131.36199999999999</c:v>
                      </c:pt>
                      <c:pt idx="329">
                        <c:v>131.762</c:v>
                      </c:pt>
                      <c:pt idx="330">
                        <c:v>132.16200000000001</c:v>
                      </c:pt>
                      <c:pt idx="331">
                        <c:v>132.56200000000001</c:v>
                      </c:pt>
                      <c:pt idx="332">
                        <c:v>132.96199999999999</c:v>
                      </c:pt>
                      <c:pt idx="333">
                        <c:v>133.36199999999999</c:v>
                      </c:pt>
                      <c:pt idx="334">
                        <c:v>133.762</c:v>
                      </c:pt>
                      <c:pt idx="335">
                        <c:v>134.16200000000001</c:v>
                      </c:pt>
                      <c:pt idx="336">
                        <c:v>134.56200000000001</c:v>
                      </c:pt>
                      <c:pt idx="337">
                        <c:v>134.96199999999999</c:v>
                      </c:pt>
                      <c:pt idx="338">
                        <c:v>135.363</c:v>
                      </c:pt>
                      <c:pt idx="339">
                        <c:v>135.76300000000001</c:v>
                      </c:pt>
                      <c:pt idx="340">
                        <c:v>136.16300000000001</c:v>
                      </c:pt>
                      <c:pt idx="341">
                        <c:v>136.56299999999999</c:v>
                      </c:pt>
                      <c:pt idx="342">
                        <c:v>136.96299999999999</c:v>
                      </c:pt>
                      <c:pt idx="343">
                        <c:v>137.363</c:v>
                      </c:pt>
                      <c:pt idx="344">
                        <c:v>137.76300000000001</c:v>
                      </c:pt>
                      <c:pt idx="345">
                        <c:v>138.16300000000001</c:v>
                      </c:pt>
                      <c:pt idx="346">
                        <c:v>138.56299999999999</c:v>
                      </c:pt>
                      <c:pt idx="347">
                        <c:v>138.96299999999999</c:v>
                      </c:pt>
                      <c:pt idx="348">
                        <c:v>139.364</c:v>
                      </c:pt>
                      <c:pt idx="349">
                        <c:v>139.76400000000001</c:v>
                      </c:pt>
                      <c:pt idx="350">
                        <c:v>140.16399999999999</c:v>
                      </c:pt>
                      <c:pt idx="351">
                        <c:v>140.56399999999999</c:v>
                      </c:pt>
                      <c:pt idx="352">
                        <c:v>140.964</c:v>
                      </c:pt>
                      <c:pt idx="353">
                        <c:v>141.364</c:v>
                      </c:pt>
                      <c:pt idx="354">
                        <c:v>141.76400000000001</c:v>
                      </c:pt>
                      <c:pt idx="355">
                        <c:v>142.16399999999999</c:v>
                      </c:pt>
                      <c:pt idx="356">
                        <c:v>142.56399999999999</c:v>
                      </c:pt>
                      <c:pt idx="357">
                        <c:v>142.964</c:v>
                      </c:pt>
                      <c:pt idx="358">
                        <c:v>143.36500000000001</c:v>
                      </c:pt>
                      <c:pt idx="359">
                        <c:v>143.76499999999999</c:v>
                      </c:pt>
                      <c:pt idx="360">
                        <c:v>144.16499999999999</c:v>
                      </c:pt>
                      <c:pt idx="361">
                        <c:v>144.565</c:v>
                      </c:pt>
                      <c:pt idx="362">
                        <c:v>144.965</c:v>
                      </c:pt>
                      <c:pt idx="363">
                        <c:v>145.36500000000001</c:v>
                      </c:pt>
                      <c:pt idx="364">
                        <c:v>145.76499999999999</c:v>
                      </c:pt>
                      <c:pt idx="365">
                        <c:v>146.16499999999999</c:v>
                      </c:pt>
                      <c:pt idx="366">
                        <c:v>146.565</c:v>
                      </c:pt>
                      <c:pt idx="367">
                        <c:v>146.965</c:v>
                      </c:pt>
                      <c:pt idx="368">
                        <c:v>147.36600000000001</c:v>
                      </c:pt>
                      <c:pt idx="369">
                        <c:v>147.76599999999999</c:v>
                      </c:pt>
                      <c:pt idx="370">
                        <c:v>148.166</c:v>
                      </c:pt>
                      <c:pt idx="371">
                        <c:v>148.566</c:v>
                      </c:pt>
                      <c:pt idx="372">
                        <c:v>148.96600000000001</c:v>
                      </c:pt>
                      <c:pt idx="373">
                        <c:v>149.36600000000001</c:v>
                      </c:pt>
                      <c:pt idx="374">
                        <c:v>149.76599999999999</c:v>
                      </c:pt>
                      <c:pt idx="375">
                        <c:v>150.166</c:v>
                      </c:pt>
                      <c:pt idx="376">
                        <c:v>150.566</c:v>
                      </c:pt>
                      <c:pt idx="377">
                        <c:v>150.96600000000001</c:v>
                      </c:pt>
                      <c:pt idx="378">
                        <c:v>151.36699999999999</c:v>
                      </c:pt>
                      <c:pt idx="379">
                        <c:v>151.767</c:v>
                      </c:pt>
                      <c:pt idx="380">
                        <c:v>152.167</c:v>
                      </c:pt>
                      <c:pt idx="381">
                        <c:v>152.56700000000001</c:v>
                      </c:pt>
                      <c:pt idx="382">
                        <c:v>152.96700000000001</c:v>
                      </c:pt>
                      <c:pt idx="383">
                        <c:v>153.36699999999999</c:v>
                      </c:pt>
                      <c:pt idx="384">
                        <c:v>153.767</c:v>
                      </c:pt>
                      <c:pt idx="385">
                        <c:v>154.167</c:v>
                      </c:pt>
                      <c:pt idx="386">
                        <c:v>154.56700000000001</c:v>
                      </c:pt>
                      <c:pt idx="387">
                        <c:v>154.96700000000001</c:v>
                      </c:pt>
                      <c:pt idx="388">
                        <c:v>155.369</c:v>
                      </c:pt>
                      <c:pt idx="389">
                        <c:v>155.76900000000001</c:v>
                      </c:pt>
                      <c:pt idx="390">
                        <c:v>156.16900000000001</c:v>
                      </c:pt>
                      <c:pt idx="391">
                        <c:v>156.56899999999999</c:v>
                      </c:pt>
                      <c:pt idx="392">
                        <c:v>156.96899999999999</c:v>
                      </c:pt>
                      <c:pt idx="393">
                        <c:v>157.369</c:v>
                      </c:pt>
                      <c:pt idx="394">
                        <c:v>157.76900000000001</c:v>
                      </c:pt>
                      <c:pt idx="395">
                        <c:v>158.16900000000001</c:v>
                      </c:pt>
                      <c:pt idx="396">
                        <c:v>158.56899999999999</c:v>
                      </c:pt>
                      <c:pt idx="397">
                        <c:v>158.96899999999999</c:v>
                      </c:pt>
                      <c:pt idx="398">
                        <c:v>159.37</c:v>
                      </c:pt>
                      <c:pt idx="399">
                        <c:v>159.77000000000001</c:v>
                      </c:pt>
                      <c:pt idx="400">
                        <c:v>160.16999999999999</c:v>
                      </c:pt>
                      <c:pt idx="401">
                        <c:v>160.57</c:v>
                      </c:pt>
                      <c:pt idx="402">
                        <c:v>160.97</c:v>
                      </c:pt>
                      <c:pt idx="403">
                        <c:v>161.37</c:v>
                      </c:pt>
                      <c:pt idx="404">
                        <c:v>161.77000000000001</c:v>
                      </c:pt>
                      <c:pt idx="405">
                        <c:v>162.16999999999999</c:v>
                      </c:pt>
                      <c:pt idx="406">
                        <c:v>162.57</c:v>
                      </c:pt>
                      <c:pt idx="407">
                        <c:v>162.97</c:v>
                      </c:pt>
                      <c:pt idx="408">
                        <c:v>163.37100000000001</c:v>
                      </c:pt>
                      <c:pt idx="409">
                        <c:v>163.77099999999999</c:v>
                      </c:pt>
                      <c:pt idx="410">
                        <c:v>164.17099999999999</c:v>
                      </c:pt>
                      <c:pt idx="411">
                        <c:v>164.571</c:v>
                      </c:pt>
                      <c:pt idx="412">
                        <c:v>164.971</c:v>
                      </c:pt>
                      <c:pt idx="413">
                        <c:v>165.37100000000001</c:v>
                      </c:pt>
                      <c:pt idx="414">
                        <c:v>165.77099999999999</c:v>
                      </c:pt>
                      <c:pt idx="415">
                        <c:v>166.17099999999999</c:v>
                      </c:pt>
                      <c:pt idx="416">
                        <c:v>166.571</c:v>
                      </c:pt>
                      <c:pt idx="417">
                        <c:v>166.971</c:v>
                      </c:pt>
                      <c:pt idx="418">
                        <c:v>167.37200000000001</c:v>
                      </c:pt>
                      <c:pt idx="419">
                        <c:v>167.77199999999999</c:v>
                      </c:pt>
                      <c:pt idx="420">
                        <c:v>168.172</c:v>
                      </c:pt>
                      <c:pt idx="421">
                        <c:v>168.572</c:v>
                      </c:pt>
                      <c:pt idx="422">
                        <c:v>168.97200000000001</c:v>
                      </c:pt>
                      <c:pt idx="423">
                        <c:v>169.37200000000001</c:v>
                      </c:pt>
                      <c:pt idx="424">
                        <c:v>169.77199999999999</c:v>
                      </c:pt>
                      <c:pt idx="425">
                        <c:v>170.172</c:v>
                      </c:pt>
                      <c:pt idx="426">
                        <c:v>170.572</c:v>
                      </c:pt>
                      <c:pt idx="427">
                        <c:v>170.97200000000001</c:v>
                      </c:pt>
                      <c:pt idx="428">
                        <c:v>171.37299999999999</c:v>
                      </c:pt>
                      <c:pt idx="429">
                        <c:v>171.773</c:v>
                      </c:pt>
                      <c:pt idx="430">
                        <c:v>172.173</c:v>
                      </c:pt>
                      <c:pt idx="431">
                        <c:v>172.57300000000001</c:v>
                      </c:pt>
                      <c:pt idx="432">
                        <c:v>172.97300000000001</c:v>
                      </c:pt>
                      <c:pt idx="433">
                        <c:v>173.37299999999999</c:v>
                      </c:pt>
                      <c:pt idx="434">
                        <c:v>173.773</c:v>
                      </c:pt>
                      <c:pt idx="435">
                        <c:v>174.173</c:v>
                      </c:pt>
                      <c:pt idx="436">
                        <c:v>174.57300000000001</c:v>
                      </c:pt>
                      <c:pt idx="437">
                        <c:v>174.97300000000001</c:v>
                      </c:pt>
                      <c:pt idx="438">
                        <c:v>175.374</c:v>
                      </c:pt>
                      <c:pt idx="439">
                        <c:v>175.774</c:v>
                      </c:pt>
                      <c:pt idx="440">
                        <c:v>176.17400000000001</c:v>
                      </c:pt>
                      <c:pt idx="441">
                        <c:v>176.57400000000001</c:v>
                      </c:pt>
                      <c:pt idx="442">
                        <c:v>176.97399999999999</c:v>
                      </c:pt>
                      <c:pt idx="443">
                        <c:v>177.374</c:v>
                      </c:pt>
                      <c:pt idx="444">
                        <c:v>177.774</c:v>
                      </c:pt>
                      <c:pt idx="445">
                        <c:v>178.17400000000001</c:v>
                      </c:pt>
                      <c:pt idx="446">
                        <c:v>178.57400000000001</c:v>
                      </c:pt>
                      <c:pt idx="447">
                        <c:v>178.97399999999999</c:v>
                      </c:pt>
                      <c:pt idx="448">
                        <c:v>179.375</c:v>
                      </c:pt>
                      <c:pt idx="449">
                        <c:v>179.77500000000001</c:v>
                      </c:pt>
                      <c:pt idx="450">
                        <c:v>180.17500000000001</c:v>
                      </c:pt>
                      <c:pt idx="451">
                        <c:v>180.57499999999999</c:v>
                      </c:pt>
                      <c:pt idx="452">
                        <c:v>180.97499999999999</c:v>
                      </c:pt>
                      <c:pt idx="453">
                        <c:v>181.375</c:v>
                      </c:pt>
                      <c:pt idx="454">
                        <c:v>181.77500000000001</c:v>
                      </c:pt>
                      <c:pt idx="455">
                        <c:v>182.17500000000001</c:v>
                      </c:pt>
                      <c:pt idx="456">
                        <c:v>182.57499999999999</c:v>
                      </c:pt>
                      <c:pt idx="457">
                        <c:v>182.97499999999999</c:v>
                      </c:pt>
                      <c:pt idx="458">
                        <c:v>183.376</c:v>
                      </c:pt>
                      <c:pt idx="459">
                        <c:v>183.77600000000001</c:v>
                      </c:pt>
                      <c:pt idx="460">
                        <c:v>184.17599999999999</c:v>
                      </c:pt>
                      <c:pt idx="461">
                        <c:v>184.57599999999999</c:v>
                      </c:pt>
                      <c:pt idx="462">
                        <c:v>184.976</c:v>
                      </c:pt>
                      <c:pt idx="463">
                        <c:v>185.376</c:v>
                      </c:pt>
                      <c:pt idx="464">
                        <c:v>185.77600000000001</c:v>
                      </c:pt>
                      <c:pt idx="465">
                        <c:v>186.17599999999999</c:v>
                      </c:pt>
                      <c:pt idx="466">
                        <c:v>186.57599999999999</c:v>
                      </c:pt>
                      <c:pt idx="467">
                        <c:v>186.976</c:v>
                      </c:pt>
                      <c:pt idx="468">
                        <c:v>187.37899999999999</c:v>
                      </c:pt>
                      <c:pt idx="469">
                        <c:v>187.779</c:v>
                      </c:pt>
                      <c:pt idx="470">
                        <c:v>188.179</c:v>
                      </c:pt>
                      <c:pt idx="471">
                        <c:v>188.57900000000001</c:v>
                      </c:pt>
                      <c:pt idx="472">
                        <c:v>188.97900000000001</c:v>
                      </c:pt>
                      <c:pt idx="473">
                        <c:v>189.37899999999999</c:v>
                      </c:pt>
                      <c:pt idx="474">
                        <c:v>189.779</c:v>
                      </c:pt>
                      <c:pt idx="475">
                        <c:v>190.179</c:v>
                      </c:pt>
                      <c:pt idx="476">
                        <c:v>190.57900000000001</c:v>
                      </c:pt>
                      <c:pt idx="477">
                        <c:v>190.97900000000001</c:v>
                      </c:pt>
                      <c:pt idx="478">
                        <c:v>191.38</c:v>
                      </c:pt>
                      <c:pt idx="479">
                        <c:v>191.78</c:v>
                      </c:pt>
                      <c:pt idx="480">
                        <c:v>192.18</c:v>
                      </c:pt>
                      <c:pt idx="481">
                        <c:v>192.58</c:v>
                      </c:pt>
                      <c:pt idx="482">
                        <c:v>192.98</c:v>
                      </c:pt>
                      <c:pt idx="483">
                        <c:v>193.38</c:v>
                      </c:pt>
                      <c:pt idx="484">
                        <c:v>193.78</c:v>
                      </c:pt>
                      <c:pt idx="485">
                        <c:v>194.18</c:v>
                      </c:pt>
                      <c:pt idx="486">
                        <c:v>194.58</c:v>
                      </c:pt>
                      <c:pt idx="487">
                        <c:v>194.98</c:v>
                      </c:pt>
                      <c:pt idx="488">
                        <c:v>195.381</c:v>
                      </c:pt>
                      <c:pt idx="489">
                        <c:v>195.78100000000001</c:v>
                      </c:pt>
                      <c:pt idx="490">
                        <c:v>196.18100000000001</c:v>
                      </c:pt>
                      <c:pt idx="491">
                        <c:v>196.58099999999999</c:v>
                      </c:pt>
                      <c:pt idx="492">
                        <c:v>196.98099999999999</c:v>
                      </c:pt>
                      <c:pt idx="493">
                        <c:v>197.381</c:v>
                      </c:pt>
                      <c:pt idx="494">
                        <c:v>197.78100000000001</c:v>
                      </c:pt>
                      <c:pt idx="495">
                        <c:v>198.18100000000001</c:v>
                      </c:pt>
                      <c:pt idx="496">
                        <c:v>198.58099999999999</c:v>
                      </c:pt>
                      <c:pt idx="497">
                        <c:v>198.98099999999999</c:v>
                      </c:pt>
                      <c:pt idx="498">
                        <c:v>199.38200000000001</c:v>
                      </c:pt>
                      <c:pt idx="499">
                        <c:v>199.78200000000001</c:v>
                      </c:pt>
                      <c:pt idx="500">
                        <c:v>200.18199999999999</c:v>
                      </c:pt>
                      <c:pt idx="501">
                        <c:v>200.58199999999999</c:v>
                      </c:pt>
                      <c:pt idx="502">
                        <c:v>200.982</c:v>
                      </c:pt>
                      <c:pt idx="503">
                        <c:v>201.38200000000001</c:v>
                      </c:pt>
                      <c:pt idx="504">
                        <c:v>201.78200000000001</c:v>
                      </c:pt>
                      <c:pt idx="505">
                        <c:v>202.18199999999999</c:v>
                      </c:pt>
                      <c:pt idx="506">
                        <c:v>202.58199999999999</c:v>
                      </c:pt>
                      <c:pt idx="507">
                        <c:v>202.982</c:v>
                      </c:pt>
                      <c:pt idx="508">
                        <c:v>203.38300000000001</c:v>
                      </c:pt>
                      <c:pt idx="509">
                        <c:v>203.78299999999999</c:v>
                      </c:pt>
                      <c:pt idx="510">
                        <c:v>204.18299999999999</c:v>
                      </c:pt>
                      <c:pt idx="511">
                        <c:v>204.583</c:v>
                      </c:pt>
                      <c:pt idx="512">
                        <c:v>204.983</c:v>
                      </c:pt>
                      <c:pt idx="513">
                        <c:v>205.38300000000001</c:v>
                      </c:pt>
                      <c:pt idx="514">
                        <c:v>205.78299999999999</c:v>
                      </c:pt>
                      <c:pt idx="515">
                        <c:v>206.18299999999999</c:v>
                      </c:pt>
                      <c:pt idx="516">
                        <c:v>206.583</c:v>
                      </c:pt>
                      <c:pt idx="517">
                        <c:v>206.983</c:v>
                      </c:pt>
                      <c:pt idx="518">
                        <c:v>207.38499999999999</c:v>
                      </c:pt>
                      <c:pt idx="519">
                        <c:v>207.785</c:v>
                      </c:pt>
                      <c:pt idx="520">
                        <c:v>208.184</c:v>
                      </c:pt>
                      <c:pt idx="521">
                        <c:v>208.58500000000001</c:v>
                      </c:pt>
                      <c:pt idx="522">
                        <c:v>208.98400000000001</c:v>
                      </c:pt>
                      <c:pt idx="523">
                        <c:v>209.38499999999999</c:v>
                      </c:pt>
                      <c:pt idx="524">
                        <c:v>209.785</c:v>
                      </c:pt>
                      <c:pt idx="525">
                        <c:v>210.184</c:v>
                      </c:pt>
                      <c:pt idx="526">
                        <c:v>210.58500000000001</c:v>
                      </c:pt>
                      <c:pt idx="527">
                        <c:v>210.98400000000001</c:v>
                      </c:pt>
                      <c:pt idx="528">
                        <c:v>211.38499999999999</c:v>
                      </c:pt>
                      <c:pt idx="529">
                        <c:v>211.786</c:v>
                      </c:pt>
                      <c:pt idx="530">
                        <c:v>212.18600000000001</c:v>
                      </c:pt>
                      <c:pt idx="531">
                        <c:v>212.58500000000001</c:v>
                      </c:pt>
                      <c:pt idx="532">
                        <c:v>212.98599999999999</c:v>
                      </c:pt>
                      <c:pt idx="533">
                        <c:v>213.38499999999999</c:v>
                      </c:pt>
                      <c:pt idx="534">
                        <c:v>213.786</c:v>
                      </c:pt>
                      <c:pt idx="535">
                        <c:v>214.18600000000001</c:v>
                      </c:pt>
                      <c:pt idx="536">
                        <c:v>214.58500000000001</c:v>
                      </c:pt>
                      <c:pt idx="537">
                        <c:v>214.98599999999999</c:v>
                      </c:pt>
                      <c:pt idx="538">
                        <c:v>215.387</c:v>
                      </c:pt>
                      <c:pt idx="539">
                        <c:v>215.78700000000001</c:v>
                      </c:pt>
                      <c:pt idx="540">
                        <c:v>216.18700000000001</c:v>
                      </c:pt>
                      <c:pt idx="541">
                        <c:v>216.58699999999999</c:v>
                      </c:pt>
                      <c:pt idx="542">
                        <c:v>216.98699999999999</c:v>
                      </c:pt>
                      <c:pt idx="543">
                        <c:v>217.387</c:v>
                      </c:pt>
                      <c:pt idx="544">
                        <c:v>217.78700000000001</c:v>
                      </c:pt>
                      <c:pt idx="545">
                        <c:v>218.18700000000001</c:v>
                      </c:pt>
                      <c:pt idx="546">
                        <c:v>218.58699999999999</c:v>
                      </c:pt>
                      <c:pt idx="547">
                        <c:v>218.98699999999999</c:v>
                      </c:pt>
                      <c:pt idx="548">
                        <c:v>219.39</c:v>
                      </c:pt>
                      <c:pt idx="549">
                        <c:v>219.79</c:v>
                      </c:pt>
                      <c:pt idx="550">
                        <c:v>220.19</c:v>
                      </c:pt>
                      <c:pt idx="551">
                        <c:v>220.59</c:v>
                      </c:pt>
                      <c:pt idx="552">
                        <c:v>220.99</c:v>
                      </c:pt>
                      <c:pt idx="553">
                        <c:v>221.39</c:v>
                      </c:pt>
                      <c:pt idx="554">
                        <c:v>221.79</c:v>
                      </c:pt>
                      <c:pt idx="555">
                        <c:v>222.19</c:v>
                      </c:pt>
                      <c:pt idx="556">
                        <c:v>222.59</c:v>
                      </c:pt>
                      <c:pt idx="557">
                        <c:v>222.99</c:v>
                      </c:pt>
                      <c:pt idx="558">
                        <c:v>223.39099999999999</c:v>
                      </c:pt>
                      <c:pt idx="559">
                        <c:v>223.791</c:v>
                      </c:pt>
                      <c:pt idx="560">
                        <c:v>224.191</c:v>
                      </c:pt>
                      <c:pt idx="561">
                        <c:v>224.59100000000001</c:v>
                      </c:pt>
                      <c:pt idx="562">
                        <c:v>224.99100000000001</c:v>
                      </c:pt>
                      <c:pt idx="563">
                        <c:v>225.39099999999999</c:v>
                      </c:pt>
                      <c:pt idx="564">
                        <c:v>225.791</c:v>
                      </c:pt>
                      <c:pt idx="565">
                        <c:v>226.191</c:v>
                      </c:pt>
                      <c:pt idx="566">
                        <c:v>226.59100000000001</c:v>
                      </c:pt>
                      <c:pt idx="567">
                        <c:v>226.99100000000001</c:v>
                      </c:pt>
                      <c:pt idx="568">
                        <c:v>227.392</c:v>
                      </c:pt>
                      <c:pt idx="569">
                        <c:v>227.792</c:v>
                      </c:pt>
                      <c:pt idx="570">
                        <c:v>228.19200000000001</c:v>
                      </c:pt>
                      <c:pt idx="571">
                        <c:v>228.59200000000001</c:v>
                      </c:pt>
                      <c:pt idx="572">
                        <c:v>228.99199999999999</c:v>
                      </c:pt>
                      <c:pt idx="573">
                        <c:v>229.392</c:v>
                      </c:pt>
                      <c:pt idx="574">
                        <c:v>229.792</c:v>
                      </c:pt>
                      <c:pt idx="575">
                        <c:v>230.19200000000001</c:v>
                      </c:pt>
                      <c:pt idx="576">
                        <c:v>230.59200000000001</c:v>
                      </c:pt>
                      <c:pt idx="577">
                        <c:v>230.99199999999999</c:v>
                      </c:pt>
                      <c:pt idx="578">
                        <c:v>231.393</c:v>
                      </c:pt>
                      <c:pt idx="579">
                        <c:v>231.79300000000001</c:v>
                      </c:pt>
                      <c:pt idx="580">
                        <c:v>232.19300000000001</c:v>
                      </c:pt>
                      <c:pt idx="581">
                        <c:v>232.59299999999999</c:v>
                      </c:pt>
                      <c:pt idx="582">
                        <c:v>232.99299999999999</c:v>
                      </c:pt>
                      <c:pt idx="583">
                        <c:v>233.393</c:v>
                      </c:pt>
                      <c:pt idx="584">
                        <c:v>233.79300000000001</c:v>
                      </c:pt>
                      <c:pt idx="585">
                        <c:v>234.19300000000001</c:v>
                      </c:pt>
                      <c:pt idx="586">
                        <c:v>234.59299999999999</c:v>
                      </c:pt>
                      <c:pt idx="587">
                        <c:v>234.99299999999999</c:v>
                      </c:pt>
                      <c:pt idx="588">
                        <c:v>235.39400000000001</c:v>
                      </c:pt>
                      <c:pt idx="589">
                        <c:v>235.79400000000001</c:v>
                      </c:pt>
                      <c:pt idx="590">
                        <c:v>236.19399999999999</c:v>
                      </c:pt>
                      <c:pt idx="591">
                        <c:v>236.59399999999999</c:v>
                      </c:pt>
                      <c:pt idx="592">
                        <c:v>236.994</c:v>
                      </c:pt>
                      <c:pt idx="593">
                        <c:v>237.39400000000001</c:v>
                      </c:pt>
                      <c:pt idx="594">
                        <c:v>237.79400000000001</c:v>
                      </c:pt>
                      <c:pt idx="595">
                        <c:v>238.19399999999999</c:v>
                      </c:pt>
                      <c:pt idx="596">
                        <c:v>238.59399999999999</c:v>
                      </c:pt>
                      <c:pt idx="597">
                        <c:v>238.994</c:v>
                      </c:pt>
                      <c:pt idx="598">
                        <c:v>239.39500000000001</c:v>
                      </c:pt>
                      <c:pt idx="599">
                        <c:v>239.79499999999999</c:v>
                      </c:pt>
                      <c:pt idx="600">
                        <c:v>240.19499999999999</c:v>
                      </c:pt>
                      <c:pt idx="601">
                        <c:v>240.595</c:v>
                      </c:pt>
                      <c:pt idx="602">
                        <c:v>240.995</c:v>
                      </c:pt>
                      <c:pt idx="603">
                        <c:v>241.39500000000001</c:v>
                      </c:pt>
                      <c:pt idx="604">
                        <c:v>241.79499999999999</c:v>
                      </c:pt>
                      <c:pt idx="605">
                        <c:v>242.19499999999999</c:v>
                      </c:pt>
                      <c:pt idx="606">
                        <c:v>242.595</c:v>
                      </c:pt>
                      <c:pt idx="607">
                        <c:v>242.995</c:v>
                      </c:pt>
                      <c:pt idx="608">
                        <c:v>243.39599999999999</c:v>
                      </c:pt>
                      <c:pt idx="609">
                        <c:v>243.79599999999999</c:v>
                      </c:pt>
                      <c:pt idx="610">
                        <c:v>244.196</c:v>
                      </c:pt>
                      <c:pt idx="611">
                        <c:v>244.596</c:v>
                      </c:pt>
                      <c:pt idx="612">
                        <c:v>244.99600000000001</c:v>
                      </c:pt>
                      <c:pt idx="613">
                        <c:v>245.39599999999999</c:v>
                      </c:pt>
                      <c:pt idx="614">
                        <c:v>245.79599999999999</c:v>
                      </c:pt>
                      <c:pt idx="615">
                        <c:v>246.196</c:v>
                      </c:pt>
                      <c:pt idx="616">
                        <c:v>246.596</c:v>
                      </c:pt>
                      <c:pt idx="617">
                        <c:v>246.99600000000001</c:v>
                      </c:pt>
                      <c:pt idx="618">
                        <c:v>247.39699999999999</c:v>
                      </c:pt>
                      <c:pt idx="619">
                        <c:v>247.797</c:v>
                      </c:pt>
                      <c:pt idx="620">
                        <c:v>248.197</c:v>
                      </c:pt>
                      <c:pt idx="621">
                        <c:v>248.59700000000001</c:v>
                      </c:pt>
                      <c:pt idx="622">
                        <c:v>248.99700000000001</c:v>
                      </c:pt>
                      <c:pt idx="623">
                        <c:v>249.39699999999999</c:v>
                      </c:pt>
                      <c:pt idx="624">
                        <c:v>249.797</c:v>
                      </c:pt>
                      <c:pt idx="625">
                        <c:v>250.197</c:v>
                      </c:pt>
                      <c:pt idx="626">
                        <c:v>250.59700000000001</c:v>
                      </c:pt>
                      <c:pt idx="627">
                        <c:v>250.99700000000001</c:v>
                      </c:pt>
                      <c:pt idx="628">
                        <c:v>251.4</c:v>
                      </c:pt>
                      <c:pt idx="629">
                        <c:v>251.8</c:v>
                      </c:pt>
                      <c:pt idx="630">
                        <c:v>252.2</c:v>
                      </c:pt>
                      <c:pt idx="631">
                        <c:v>252.6</c:v>
                      </c:pt>
                      <c:pt idx="632">
                        <c:v>253</c:v>
                      </c:pt>
                      <c:pt idx="633">
                        <c:v>253.4</c:v>
                      </c:pt>
                      <c:pt idx="634">
                        <c:v>253.8</c:v>
                      </c:pt>
                      <c:pt idx="635">
                        <c:v>254.2</c:v>
                      </c:pt>
                      <c:pt idx="636">
                        <c:v>254.6</c:v>
                      </c:pt>
                      <c:pt idx="637">
                        <c:v>255</c:v>
                      </c:pt>
                      <c:pt idx="638">
                        <c:v>255.40100000000001</c:v>
                      </c:pt>
                      <c:pt idx="639">
                        <c:v>255.80099999999999</c:v>
                      </c:pt>
                      <c:pt idx="640">
                        <c:v>256.20100000000002</c:v>
                      </c:pt>
                      <c:pt idx="641">
                        <c:v>256.601</c:v>
                      </c:pt>
                      <c:pt idx="642">
                        <c:v>257.00099999999998</c:v>
                      </c:pt>
                      <c:pt idx="643">
                        <c:v>257.40100000000001</c:v>
                      </c:pt>
                      <c:pt idx="644">
                        <c:v>257.80099999999999</c:v>
                      </c:pt>
                      <c:pt idx="645">
                        <c:v>258.20100000000002</c:v>
                      </c:pt>
                      <c:pt idx="646">
                        <c:v>258.601</c:v>
                      </c:pt>
                      <c:pt idx="647">
                        <c:v>259.00099999999998</c:v>
                      </c:pt>
                      <c:pt idx="648">
                        <c:v>259.40199999999999</c:v>
                      </c:pt>
                      <c:pt idx="649">
                        <c:v>259.80200000000002</c:v>
                      </c:pt>
                      <c:pt idx="650">
                        <c:v>260.202</c:v>
                      </c:pt>
                      <c:pt idx="651">
                        <c:v>260.60199999999998</c:v>
                      </c:pt>
                      <c:pt idx="652">
                        <c:v>261.00200000000001</c:v>
                      </c:pt>
                      <c:pt idx="653">
                        <c:v>261.40199999999999</c:v>
                      </c:pt>
                      <c:pt idx="654">
                        <c:v>261.80200000000002</c:v>
                      </c:pt>
                      <c:pt idx="655">
                        <c:v>262.202</c:v>
                      </c:pt>
                      <c:pt idx="656">
                        <c:v>262.60199999999998</c:v>
                      </c:pt>
                      <c:pt idx="657">
                        <c:v>263.00200000000001</c:v>
                      </c:pt>
                      <c:pt idx="658">
                        <c:v>263.40300000000002</c:v>
                      </c:pt>
                      <c:pt idx="659">
                        <c:v>263.803</c:v>
                      </c:pt>
                      <c:pt idx="660">
                        <c:v>264.20299999999997</c:v>
                      </c:pt>
                      <c:pt idx="661">
                        <c:v>264.60300000000001</c:v>
                      </c:pt>
                      <c:pt idx="662">
                        <c:v>265.00299999999999</c:v>
                      </c:pt>
                      <c:pt idx="663">
                        <c:v>265.40300000000002</c:v>
                      </c:pt>
                      <c:pt idx="664">
                        <c:v>265.803</c:v>
                      </c:pt>
                      <c:pt idx="665">
                        <c:v>266.20299999999997</c:v>
                      </c:pt>
                      <c:pt idx="666">
                        <c:v>266.60300000000001</c:v>
                      </c:pt>
                      <c:pt idx="667">
                        <c:v>267.00299999999999</c:v>
                      </c:pt>
                      <c:pt idx="668">
                        <c:v>267.404</c:v>
                      </c:pt>
                      <c:pt idx="669">
                        <c:v>267.80399999999997</c:v>
                      </c:pt>
                      <c:pt idx="670">
                        <c:v>268.20400000000001</c:v>
                      </c:pt>
                      <c:pt idx="671">
                        <c:v>268.60399999999998</c:v>
                      </c:pt>
                      <c:pt idx="672">
                        <c:v>269.00400000000002</c:v>
                      </c:pt>
                      <c:pt idx="673">
                        <c:v>269.404</c:v>
                      </c:pt>
                      <c:pt idx="674">
                        <c:v>269.80399999999997</c:v>
                      </c:pt>
                      <c:pt idx="675">
                        <c:v>270.20400000000001</c:v>
                      </c:pt>
                      <c:pt idx="676">
                        <c:v>270.60399999999998</c:v>
                      </c:pt>
                      <c:pt idx="677">
                        <c:v>271.00400000000002</c:v>
                      </c:pt>
                      <c:pt idx="678">
                        <c:v>271.40600000000001</c:v>
                      </c:pt>
                      <c:pt idx="679">
                        <c:v>271.80599999999998</c:v>
                      </c:pt>
                      <c:pt idx="680">
                        <c:v>272.20600000000002</c:v>
                      </c:pt>
                      <c:pt idx="681">
                        <c:v>272.60599999999999</c:v>
                      </c:pt>
                      <c:pt idx="682">
                        <c:v>273.00599999999997</c:v>
                      </c:pt>
                      <c:pt idx="683">
                        <c:v>273.40600000000001</c:v>
                      </c:pt>
                      <c:pt idx="684">
                        <c:v>273.80599999999998</c:v>
                      </c:pt>
                      <c:pt idx="685">
                        <c:v>274.20600000000002</c:v>
                      </c:pt>
                      <c:pt idx="686">
                        <c:v>274.60599999999999</c:v>
                      </c:pt>
                      <c:pt idx="687">
                        <c:v>275.00599999999997</c:v>
                      </c:pt>
                      <c:pt idx="688">
                        <c:v>275.40699999999998</c:v>
                      </c:pt>
                      <c:pt idx="689">
                        <c:v>275.80700000000002</c:v>
                      </c:pt>
                      <c:pt idx="690">
                        <c:v>276.20699999999999</c:v>
                      </c:pt>
                      <c:pt idx="691">
                        <c:v>276.60700000000003</c:v>
                      </c:pt>
                      <c:pt idx="692">
                        <c:v>277.00700000000001</c:v>
                      </c:pt>
                      <c:pt idx="693">
                        <c:v>277.40699999999998</c:v>
                      </c:pt>
                      <c:pt idx="694">
                        <c:v>277.80700000000002</c:v>
                      </c:pt>
                      <c:pt idx="695">
                        <c:v>278.20699999999999</c:v>
                      </c:pt>
                      <c:pt idx="696">
                        <c:v>278.60700000000003</c:v>
                      </c:pt>
                      <c:pt idx="697">
                        <c:v>279.00700000000001</c:v>
                      </c:pt>
                      <c:pt idx="698">
                        <c:v>279.40800000000002</c:v>
                      </c:pt>
                      <c:pt idx="699">
                        <c:v>279.80799999999999</c:v>
                      </c:pt>
                      <c:pt idx="700">
                        <c:v>280.20800000000003</c:v>
                      </c:pt>
                      <c:pt idx="701">
                        <c:v>280.608</c:v>
                      </c:pt>
                      <c:pt idx="702">
                        <c:v>281.00799999999998</c:v>
                      </c:pt>
                      <c:pt idx="703">
                        <c:v>281.40800000000002</c:v>
                      </c:pt>
                      <c:pt idx="704">
                        <c:v>281.80799999999999</c:v>
                      </c:pt>
                      <c:pt idx="705">
                        <c:v>282.20800000000003</c:v>
                      </c:pt>
                      <c:pt idx="706">
                        <c:v>282.608</c:v>
                      </c:pt>
                      <c:pt idx="707">
                        <c:v>283.00799999999998</c:v>
                      </c:pt>
                      <c:pt idx="708">
                        <c:v>283.40899999999999</c:v>
                      </c:pt>
                      <c:pt idx="709">
                        <c:v>283.80900000000003</c:v>
                      </c:pt>
                      <c:pt idx="710">
                        <c:v>284.209</c:v>
                      </c:pt>
                      <c:pt idx="711">
                        <c:v>284.60899999999998</c:v>
                      </c:pt>
                      <c:pt idx="712">
                        <c:v>285.00900000000001</c:v>
                      </c:pt>
                      <c:pt idx="713">
                        <c:v>285.40899999999999</c:v>
                      </c:pt>
                      <c:pt idx="714">
                        <c:v>285.80900000000003</c:v>
                      </c:pt>
                      <c:pt idx="715">
                        <c:v>286.209</c:v>
                      </c:pt>
                      <c:pt idx="716">
                        <c:v>286.60899999999998</c:v>
                      </c:pt>
                      <c:pt idx="717">
                        <c:v>287.00900000000001</c:v>
                      </c:pt>
                      <c:pt idx="718">
                        <c:v>287.41000000000003</c:v>
                      </c:pt>
                      <c:pt idx="719">
                        <c:v>287.81</c:v>
                      </c:pt>
                      <c:pt idx="720">
                        <c:v>288.20999999999998</c:v>
                      </c:pt>
                      <c:pt idx="721">
                        <c:v>288.61</c:v>
                      </c:pt>
                      <c:pt idx="722">
                        <c:v>289.01</c:v>
                      </c:pt>
                      <c:pt idx="723">
                        <c:v>289.41000000000003</c:v>
                      </c:pt>
                      <c:pt idx="724">
                        <c:v>289.81</c:v>
                      </c:pt>
                      <c:pt idx="725">
                        <c:v>290.20999999999998</c:v>
                      </c:pt>
                      <c:pt idx="726">
                        <c:v>290.61</c:v>
                      </c:pt>
                      <c:pt idx="727">
                        <c:v>291.01</c:v>
                      </c:pt>
                      <c:pt idx="728">
                        <c:v>291.411</c:v>
                      </c:pt>
                      <c:pt idx="729">
                        <c:v>291.81099999999998</c:v>
                      </c:pt>
                      <c:pt idx="730">
                        <c:v>292.21100000000001</c:v>
                      </c:pt>
                      <c:pt idx="731">
                        <c:v>292.61099999999999</c:v>
                      </c:pt>
                      <c:pt idx="732">
                        <c:v>293.01100000000002</c:v>
                      </c:pt>
                      <c:pt idx="733">
                        <c:v>293.411</c:v>
                      </c:pt>
                      <c:pt idx="734">
                        <c:v>293.81099999999998</c:v>
                      </c:pt>
                      <c:pt idx="735">
                        <c:v>294.21100000000001</c:v>
                      </c:pt>
                      <c:pt idx="736">
                        <c:v>294.61099999999999</c:v>
                      </c:pt>
                      <c:pt idx="737">
                        <c:v>295.01100000000002</c:v>
                      </c:pt>
                      <c:pt idx="738">
                        <c:v>295.41199999999998</c:v>
                      </c:pt>
                      <c:pt idx="739">
                        <c:v>295.81200000000001</c:v>
                      </c:pt>
                      <c:pt idx="740">
                        <c:v>296.21199999999999</c:v>
                      </c:pt>
                      <c:pt idx="741">
                        <c:v>296.61200000000002</c:v>
                      </c:pt>
                      <c:pt idx="742">
                        <c:v>297.012</c:v>
                      </c:pt>
                      <c:pt idx="743">
                        <c:v>297.41199999999998</c:v>
                      </c:pt>
                      <c:pt idx="744">
                        <c:v>297.81200000000001</c:v>
                      </c:pt>
                      <c:pt idx="745">
                        <c:v>298.21199999999999</c:v>
                      </c:pt>
                      <c:pt idx="746">
                        <c:v>298.61200000000002</c:v>
                      </c:pt>
                      <c:pt idx="747">
                        <c:v>299.012</c:v>
                      </c:pt>
                      <c:pt idx="748">
                        <c:v>299.41300000000001</c:v>
                      </c:pt>
                      <c:pt idx="749">
                        <c:v>299.81299999999999</c:v>
                      </c:pt>
                      <c:pt idx="750">
                        <c:v>300.21300000000002</c:v>
                      </c:pt>
                      <c:pt idx="751">
                        <c:v>300.613</c:v>
                      </c:pt>
                      <c:pt idx="752">
                        <c:v>301.01299999999998</c:v>
                      </c:pt>
                      <c:pt idx="753">
                        <c:v>301.41300000000001</c:v>
                      </c:pt>
                      <c:pt idx="754">
                        <c:v>301.81299999999999</c:v>
                      </c:pt>
                      <c:pt idx="755">
                        <c:v>302.21300000000002</c:v>
                      </c:pt>
                      <c:pt idx="756">
                        <c:v>302.613</c:v>
                      </c:pt>
                      <c:pt idx="757">
                        <c:v>303.01299999999998</c:v>
                      </c:pt>
                      <c:pt idx="758">
                        <c:v>303.41399999999999</c:v>
                      </c:pt>
                      <c:pt idx="759">
                        <c:v>303.81400000000002</c:v>
                      </c:pt>
                      <c:pt idx="760">
                        <c:v>304.214</c:v>
                      </c:pt>
                      <c:pt idx="761">
                        <c:v>304.61399999999998</c:v>
                      </c:pt>
                      <c:pt idx="762">
                        <c:v>305.01400000000001</c:v>
                      </c:pt>
                      <c:pt idx="763">
                        <c:v>305.41399999999999</c:v>
                      </c:pt>
                      <c:pt idx="764">
                        <c:v>305.81400000000002</c:v>
                      </c:pt>
                      <c:pt idx="765">
                        <c:v>306.214</c:v>
                      </c:pt>
                      <c:pt idx="766">
                        <c:v>306.61399999999998</c:v>
                      </c:pt>
                      <c:pt idx="767">
                        <c:v>307.01400000000001</c:v>
                      </c:pt>
                      <c:pt idx="768">
                        <c:v>307.41500000000002</c:v>
                      </c:pt>
                      <c:pt idx="769">
                        <c:v>307.815</c:v>
                      </c:pt>
                      <c:pt idx="770">
                        <c:v>308.21499999999997</c:v>
                      </c:pt>
                      <c:pt idx="771">
                        <c:v>308.61500000000001</c:v>
                      </c:pt>
                      <c:pt idx="772">
                        <c:v>309.01499999999999</c:v>
                      </c:pt>
                      <c:pt idx="773">
                        <c:v>309.41500000000002</c:v>
                      </c:pt>
                      <c:pt idx="774">
                        <c:v>309.815</c:v>
                      </c:pt>
                      <c:pt idx="775">
                        <c:v>310.21499999999997</c:v>
                      </c:pt>
                      <c:pt idx="776">
                        <c:v>310.61500000000001</c:v>
                      </c:pt>
                      <c:pt idx="777">
                        <c:v>311.01499999999999</c:v>
                      </c:pt>
                      <c:pt idx="778">
                        <c:v>311.416</c:v>
                      </c:pt>
                      <c:pt idx="779">
                        <c:v>311.81599999999997</c:v>
                      </c:pt>
                      <c:pt idx="780">
                        <c:v>312.21600000000001</c:v>
                      </c:pt>
                      <c:pt idx="781">
                        <c:v>312.61599999999999</c:v>
                      </c:pt>
                      <c:pt idx="782">
                        <c:v>313.01600000000002</c:v>
                      </c:pt>
                      <c:pt idx="783">
                        <c:v>313.416</c:v>
                      </c:pt>
                      <c:pt idx="784">
                        <c:v>313.81599999999997</c:v>
                      </c:pt>
                      <c:pt idx="785">
                        <c:v>314.21600000000001</c:v>
                      </c:pt>
                      <c:pt idx="786">
                        <c:v>314.61599999999999</c:v>
                      </c:pt>
                      <c:pt idx="787">
                        <c:v>315.01600000000002</c:v>
                      </c:pt>
                      <c:pt idx="788">
                        <c:v>315.41699999999997</c:v>
                      </c:pt>
                      <c:pt idx="789">
                        <c:v>315.81700000000001</c:v>
                      </c:pt>
                      <c:pt idx="790">
                        <c:v>316.21699999999998</c:v>
                      </c:pt>
                      <c:pt idx="791">
                        <c:v>316.61700000000002</c:v>
                      </c:pt>
                      <c:pt idx="792">
                        <c:v>317.017</c:v>
                      </c:pt>
                      <c:pt idx="793">
                        <c:v>317.41699999999997</c:v>
                      </c:pt>
                      <c:pt idx="794">
                        <c:v>317.81700000000001</c:v>
                      </c:pt>
                      <c:pt idx="795">
                        <c:v>318.21699999999998</c:v>
                      </c:pt>
                      <c:pt idx="796">
                        <c:v>318.61700000000002</c:v>
                      </c:pt>
                      <c:pt idx="797">
                        <c:v>319.017</c:v>
                      </c:pt>
                      <c:pt idx="798">
                        <c:v>319.42</c:v>
                      </c:pt>
                      <c:pt idx="799">
                        <c:v>319.82</c:v>
                      </c:pt>
                      <c:pt idx="800">
                        <c:v>320.22000000000003</c:v>
                      </c:pt>
                      <c:pt idx="801">
                        <c:v>320.62</c:v>
                      </c:pt>
                      <c:pt idx="802">
                        <c:v>321.02</c:v>
                      </c:pt>
                      <c:pt idx="803">
                        <c:v>321.42</c:v>
                      </c:pt>
                      <c:pt idx="804">
                        <c:v>321.82</c:v>
                      </c:pt>
                      <c:pt idx="805">
                        <c:v>322.22000000000003</c:v>
                      </c:pt>
                      <c:pt idx="806">
                        <c:v>322.62</c:v>
                      </c:pt>
                      <c:pt idx="807">
                        <c:v>323.02</c:v>
                      </c:pt>
                      <c:pt idx="808">
                        <c:v>323.42200000000003</c:v>
                      </c:pt>
                      <c:pt idx="809">
                        <c:v>323.82100000000003</c:v>
                      </c:pt>
                      <c:pt idx="810">
                        <c:v>324.221</c:v>
                      </c:pt>
                      <c:pt idx="811">
                        <c:v>324.62099999999998</c:v>
                      </c:pt>
                      <c:pt idx="812">
                        <c:v>325.02100000000002</c:v>
                      </c:pt>
                      <c:pt idx="813">
                        <c:v>325.42099999999999</c:v>
                      </c:pt>
                      <c:pt idx="814">
                        <c:v>325.82100000000003</c:v>
                      </c:pt>
                      <c:pt idx="815">
                        <c:v>326.221</c:v>
                      </c:pt>
                      <c:pt idx="816">
                        <c:v>326.62099999999998</c:v>
                      </c:pt>
                      <c:pt idx="817">
                        <c:v>327.02100000000002</c:v>
                      </c:pt>
                      <c:pt idx="818">
                        <c:v>327.42200000000003</c:v>
                      </c:pt>
                      <c:pt idx="819">
                        <c:v>327.822</c:v>
                      </c:pt>
                      <c:pt idx="820">
                        <c:v>328.22199999999998</c:v>
                      </c:pt>
                      <c:pt idx="821">
                        <c:v>328.62200000000001</c:v>
                      </c:pt>
                      <c:pt idx="822">
                        <c:v>329.02199999999999</c:v>
                      </c:pt>
                      <c:pt idx="823">
                        <c:v>329.42200000000003</c:v>
                      </c:pt>
                      <c:pt idx="824">
                        <c:v>329.822</c:v>
                      </c:pt>
                      <c:pt idx="825">
                        <c:v>330.22199999999998</c:v>
                      </c:pt>
                      <c:pt idx="826">
                        <c:v>330.62200000000001</c:v>
                      </c:pt>
                      <c:pt idx="827">
                        <c:v>331.02199999999999</c:v>
                      </c:pt>
                      <c:pt idx="828">
                        <c:v>331.423</c:v>
                      </c:pt>
                      <c:pt idx="829">
                        <c:v>331.82299999999998</c:v>
                      </c:pt>
                      <c:pt idx="830">
                        <c:v>332.22300000000001</c:v>
                      </c:pt>
                      <c:pt idx="831">
                        <c:v>332.62299999999999</c:v>
                      </c:pt>
                      <c:pt idx="832">
                        <c:v>333.02300000000002</c:v>
                      </c:pt>
                      <c:pt idx="833">
                        <c:v>333.423</c:v>
                      </c:pt>
                      <c:pt idx="834">
                        <c:v>333.82299999999998</c:v>
                      </c:pt>
                      <c:pt idx="835">
                        <c:v>334.22300000000001</c:v>
                      </c:pt>
                      <c:pt idx="836">
                        <c:v>334.62299999999999</c:v>
                      </c:pt>
                      <c:pt idx="837">
                        <c:v>335.02300000000002</c:v>
                      </c:pt>
                      <c:pt idx="838">
                        <c:v>335.42500000000001</c:v>
                      </c:pt>
                      <c:pt idx="839">
                        <c:v>335.82400000000001</c:v>
                      </c:pt>
                      <c:pt idx="840">
                        <c:v>336.22399999999999</c:v>
                      </c:pt>
                      <c:pt idx="841">
                        <c:v>336.625</c:v>
                      </c:pt>
                      <c:pt idx="842">
                        <c:v>337.02499999999998</c:v>
                      </c:pt>
                      <c:pt idx="843">
                        <c:v>337.42399999999998</c:v>
                      </c:pt>
                      <c:pt idx="844">
                        <c:v>337.82400000000001</c:v>
                      </c:pt>
                      <c:pt idx="845">
                        <c:v>338.22399999999999</c:v>
                      </c:pt>
                      <c:pt idx="846">
                        <c:v>338.625</c:v>
                      </c:pt>
                      <c:pt idx="847">
                        <c:v>339.02499999999998</c:v>
                      </c:pt>
                      <c:pt idx="848">
                        <c:v>339.42599999999999</c:v>
                      </c:pt>
                      <c:pt idx="849">
                        <c:v>339.82499999999999</c:v>
                      </c:pt>
                      <c:pt idx="850">
                        <c:v>340.22500000000002</c:v>
                      </c:pt>
                      <c:pt idx="851">
                        <c:v>340.625</c:v>
                      </c:pt>
                      <c:pt idx="852">
                        <c:v>341.02499999999998</c:v>
                      </c:pt>
                      <c:pt idx="853">
                        <c:v>341.42500000000001</c:v>
                      </c:pt>
                      <c:pt idx="854">
                        <c:v>341.82499999999999</c:v>
                      </c:pt>
                      <c:pt idx="855">
                        <c:v>342.22500000000002</c:v>
                      </c:pt>
                      <c:pt idx="856">
                        <c:v>342.625</c:v>
                      </c:pt>
                      <c:pt idx="857">
                        <c:v>343.02499999999998</c:v>
                      </c:pt>
                      <c:pt idx="858">
                        <c:v>343.42700000000002</c:v>
                      </c:pt>
                      <c:pt idx="859">
                        <c:v>343.827</c:v>
                      </c:pt>
                      <c:pt idx="860">
                        <c:v>344.22699999999998</c:v>
                      </c:pt>
                      <c:pt idx="861">
                        <c:v>344.62599999999998</c:v>
                      </c:pt>
                      <c:pt idx="862">
                        <c:v>345.02600000000001</c:v>
                      </c:pt>
                      <c:pt idx="863">
                        <c:v>345.42700000000002</c:v>
                      </c:pt>
                      <c:pt idx="864">
                        <c:v>345.827</c:v>
                      </c:pt>
                      <c:pt idx="865">
                        <c:v>346.22699999999998</c:v>
                      </c:pt>
                      <c:pt idx="866">
                        <c:v>346.62599999999998</c:v>
                      </c:pt>
                      <c:pt idx="867">
                        <c:v>347.02600000000001</c:v>
                      </c:pt>
                      <c:pt idx="868">
                        <c:v>347.428</c:v>
                      </c:pt>
                      <c:pt idx="869">
                        <c:v>347.82799999999997</c:v>
                      </c:pt>
                      <c:pt idx="870">
                        <c:v>348.22800000000001</c:v>
                      </c:pt>
                      <c:pt idx="871">
                        <c:v>348.62799999999999</c:v>
                      </c:pt>
                      <c:pt idx="872">
                        <c:v>349.02800000000002</c:v>
                      </c:pt>
                      <c:pt idx="873">
                        <c:v>349.428</c:v>
                      </c:pt>
                      <c:pt idx="874">
                        <c:v>349.82799999999997</c:v>
                      </c:pt>
                      <c:pt idx="875">
                        <c:v>350.22800000000001</c:v>
                      </c:pt>
                      <c:pt idx="876">
                        <c:v>350.62799999999999</c:v>
                      </c:pt>
                      <c:pt idx="877">
                        <c:v>351.02800000000002</c:v>
                      </c:pt>
                      <c:pt idx="878">
                        <c:v>351.43099999999998</c:v>
                      </c:pt>
                      <c:pt idx="879">
                        <c:v>351.83100000000002</c:v>
                      </c:pt>
                      <c:pt idx="880">
                        <c:v>352.23099999999999</c:v>
                      </c:pt>
                      <c:pt idx="881">
                        <c:v>352.63099999999997</c:v>
                      </c:pt>
                      <c:pt idx="882">
                        <c:v>353.03100000000001</c:v>
                      </c:pt>
                      <c:pt idx="883">
                        <c:v>353.43099999999998</c:v>
                      </c:pt>
                      <c:pt idx="884">
                        <c:v>353.83100000000002</c:v>
                      </c:pt>
                      <c:pt idx="885">
                        <c:v>354.23099999999999</c:v>
                      </c:pt>
                      <c:pt idx="886">
                        <c:v>354.63099999999997</c:v>
                      </c:pt>
                      <c:pt idx="887">
                        <c:v>355.03100000000001</c:v>
                      </c:pt>
                      <c:pt idx="888">
                        <c:v>355.43200000000002</c:v>
                      </c:pt>
                      <c:pt idx="889">
                        <c:v>355.83199999999999</c:v>
                      </c:pt>
                      <c:pt idx="890">
                        <c:v>356.23200000000003</c:v>
                      </c:pt>
                      <c:pt idx="891">
                        <c:v>356.63200000000001</c:v>
                      </c:pt>
                      <c:pt idx="892">
                        <c:v>357.03199999999998</c:v>
                      </c:pt>
                      <c:pt idx="893">
                        <c:v>357.43200000000002</c:v>
                      </c:pt>
                      <c:pt idx="894">
                        <c:v>357.83199999999999</c:v>
                      </c:pt>
                      <c:pt idx="895">
                        <c:v>358.23200000000003</c:v>
                      </c:pt>
                      <c:pt idx="896">
                        <c:v>358.63200000000001</c:v>
                      </c:pt>
                      <c:pt idx="897">
                        <c:v>359.03199999999998</c:v>
                      </c:pt>
                      <c:pt idx="898">
                        <c:v>359.43299999999999</c:v>
                      </c:pt>
                      <c:pt idx="899">
                        <c:v>359.83300000000003</c:v>
                      </c:pt>
                      <c:pt idx="900">
                        <c:v>360.233</c:v>
                      </c:pt>
                      <c:pt idx="901">
                        <c:v>360.63299999999998</c:v>
                      </c:pt>
                      <c:pt idx="902">
                        <c:v>361.03300000000002</c:v>
                      </c:pt>
                      <c:pt idx="903">
                        <c:v>361.43299999999999</c:v>
                      </c:pt>
                      <c:pt idx="904">
                        <c:v>361.83300000000003</c:v>
                      </c:pt>
                      <c:pt idx="905">
                        <c:v>362.233</c:v>
                      </c:pt>
                      <c:pt idx="906">
                        <c:v>362.63299999999998</c:v>
                      </c:pt>
                      <c:pt idx="907">
                        <c:v>363.03300000000002</c:v>
                      </c:pt>
                      <c:pt idx="908">
                        <c:v>363.43400000000003</c:v>
                      </c:pt>
                      <c:pt idx="909">
                        <c:v>363.834</c:v>
                      </c:pt>
                      <c:pt idx="910">
                        <c:v>364.23399999999998</c:v>
                      </c:pt>
                      <c:pt idx="911">
                        <c:v>364.63400000000001</c:v>
                      </c:pt>
                      <c:pt idx="912">
                        <c:v>365.03399999999999</c:v>
                      </c:pt>
                      <c:pt idx="913">
                        <c:v>365.43400000000003</c:v>
                      </c:pt>
                      <c:pt idx="914">
                        <c:v>365.834</c:v>
                      </c:pt>
                      <c:pt idx="915">
                        <c:v>366.23399999999998</c:v>
                      </c:pt>
                      <c:pt idx="916">
                        <c:v>366.63400000000001</c:v>
                      </c:pt>
                      <c:pt idx="917">
                        <c:v>367.03399999999999</c:v>
                      </c:pt>
                      <c:pt idx="918">
                        <c:v>367.435</c:v>
                      </c:pt>
                      <c:pt idx="919">
                        <c:v>367.83499999999998</c:v>
                      </c:pt>
                      <c:pt idx="920">
                        <c:v>368.23500000000001</c:v>
                      </c:pt>
                      <c:pt idx="921">
                        <c:v>368.63499999999999</c:v>
                      </c:pt>
                      <c:pt idx="922">
                        <c:v>369.03500000000003</c:v>
                      </c:pt>
                      <c:pt idx="923">
                        <c:v>369.435</c:v>
                      </c:pt>
                      <c:pt idx="924">
                        <c:v>369.83499999999998</c:v>
                      </c:pt>
                      <c:pt idx="925">
                        <c:v>370.23500000000001</c:v>
                      </c:pt>
                      <c:pt idx="926">
                        <c:v>370.63499999999999</c:v>
                      </c:pt>
                      <c:pt idx="927">
                        <c:v>371.03500000000003</c:v>
                      </c:pt>
                      <c:pt idx="928">
                        <c:v>371.43599999999998</c:v>
                      </c:pt>
                      <c:pt idx="929">
                        <c:v>371.83600000000001</c:v>
                      </c:pt>
                      <c:pt idx="930">
                        <c:v>372.23599999999999</c:v>
                      </c:pt>
                      <c:pt idx="931">
                        <c:v>372.63600000000002</c:v>
                      </c:pt>
                      <c:pt idx="932">
                        <c:v>373.036</c:v>
                      </c:pt>
                      <c:pt idx="933">
                        <c:v>373.43599999999998</c:v>
                      </c:pt>
                      <c:pt idx="934">
                        <c:v>373.83600000000001</c:v>
                      </c:pt>
                      <c:pt idx="935">
                        <c:v>374.23599999999999</c:v>
                      </c:pt>
                      <c:pt idx="936">
                        <c:v>374.63600000000002</c:v>
                      </c:pt>
                      <c:pt idx="937">
                        <c:v>375.036</c:v>
                      </c:pt>
                      <c:pt idx="938">
                        <c:v>375.43700000000001</c:v>
                      </c:pt>
                      <c:pt idx="939">
                        <c:v>375.83699999999999</c:v>
                      </c:pt>
                      <c:pt idx="940">
                        <c:v>376.23700000000002</c:v>
                      </c:pt>
                      <c:pt idx="941">
                        <c:v>376.637</c:v>
                      </c:pt>
                      <c:pt idx="942">
                        <c:v>377.03699999999998</c:v>
                      </c:pt>
                      <c:pt idx="943">
                        <c:v>377.43700000000001</c:v>
                      </c:pt>
                      <c:pt idx="944">
                        <c:v>377.83699999999999</c:v>
                      </c:pt>
                      <c:pt idx="945">
                        <c:v>378.23700000000002</c:v>
                      </c:pt>
                      <c:pt idx="946">
                        <c:v>378.637</c:v>
                      </c:pt>
                      <c:pt idx="947">
                        <c:v>379.03699999999998</c:v>
                      </c:pt>
                      <c:pt idx="948">
                        <c:v>379.43799999999999</c:v>
                      </c:pt>
                      <c:pt idx="949">
                        <c:v>379.83800000000002</c:v>
                      </c:pt>
                      <c:pt idx="950">
                        <c:v>380.238</c:v>
                      </c:pt>
                      <c:pt idx="951">
                        <c:v>380.63799999999998</c:v>
                      </c:pt>
                      <c:pt idx="952">
                        <c:v>381.03800000000001</c:v>
                      </c:pt>
                      <c:pt idx="953">
                        <c:v>381.43799999999999</c:v>
                      </c:pt>
                      <c:pt idx="954">
                        <c:v>381.83800000000002</c:v>
                      </c:pt>
                      <c:pt idx="955">
                        <c:v>382.238</c:v>
                      </c:pt>
                      <c:pt idx="956">
                        <c:v>382.63799999999998</c:v>
                      </c:pt>
                      <c:pt idx="957">
                        <c:v>383.03800000000001</c:v>
                      </c:pt>
                      <c:pt idx="958">
                        <c:v>383.44099999999997</c:v>
                      </c:pt>
                      <c:pt idx="959">
                        <c:v>383.84100000000001</c:v>
                      </c:pt>
                      <c:pt idx="960">
                        <c:v>384.24099999999999</c:v>
                      </c:pt>
                      <c:pt idx="961">
                        <c:v>384.64100000000002</c:v>
                      </c:pt>
                      <c:pt idx="962">
                        <c:v>385.041</c:v>
                      </c:pt>
                      <c:pt idx="963">
                        <c:v>385.44099999999997</c:v>
                      </c:pt>
                      <c:pt idx="964">
                        <c:v>385.84100000000001</c:v>
                      </c:pt>
                      <c:pt idx="965">
                        <c:v>386.24099999999999</c:v>
                      </c:pt>
                      <c:pt idx="966">
                        <c:v>386.64100000000002</c:v>
                      </c:pt>
                      <c:pt idx="967">
                        <c:v>387.041</c:v>
                      </c:pt>
                      <c:pt idx="968">
                        <c:v>387.44200000000001</c:v>
                      </c:pt>
                      <c:pt idx="969">
                        <c:v>387.84199999999998</c:v>
                      </c:pt>
                      <c:pt idx="970">
                        <c:v>388.24200000000002</c:v>
                      </c:pt>
                      <c:pt idx="971">
                        <c:v>388.642</c:v>
                      </c:pt>
                      <c:pt idx="972">
                        <c:v>389.04199999999997</c:v>
                      </c:pt>
                      <c:pt idx="973">
                        <c:v>389.44200000000001</c:v>
                      </c:pt>
                      <c:pt idx="974">
                        <c:v>389.84199999999998</c:v>
                      </c:pt>
                      <c:pt idx="975">
                        <c:v>390.24200000000002</c:v>
                      </c:pt>
                      <c:pt idx="976">
                        <c:v>390.642</c:v>
                      </c:pt>
                      <c:pt idx="977">
                        <c:v>391.04199999999997</c:v>
                      </c:pt>
                      <c:pt idx="978">
                        <c:v>391.44400000000002</c:v>
                      </c:pt>
                      <c:pt idx="979">
                        <c:v>391.84399999999999</c:v>
                      </c:pt>
                      <c:pt idx="980">
                        <c:v>392.24400000000003</c:v>
                      </c:pt>
                      <c:pt idx="981">
                        <c:v>392.64400000000001</c:v>
                      </c:pt>
                      <c:pt idx="982">
                        <c:v>393.04399999999998</c:v>
                      </c:pt>
                      <c:pt idx="983">
                        <c:v>393.44400000000002</c:v>
                      </c:pt>
                      <c:pt idx="984">
                        <c:v>393.84399999999999</c:v>
                      </c:pt>
                      <c:pt idx="985">
                        <c:v>394.24400000000003</c:v>
                      </c:pt>
                      <c:pt idx="986">
                        <c:v>394.64400000000001</c:v>
                      </c:pt>
                      <c:pt idx="987">
                        <c:v>395.04399999999998</c:v>
                      </c:pt>
                      <c:pt idx="988">
                        <c:v>395.44499999999999</c:v>
                      </c:pt>
                      <c:pt idx="989">
                        <c:v>395.84500000000003</c:v>
                      </c:pt>
                      <c:pt idx="990">
                        <c:v>396.245</c:v>
                      </c:pt>
                      <c:pt idx="991">
                        <c:v>396.64499999999998</c:v>
                      </c:pt>
                      <c:pt idx="992">
                        <c:v>397.04500000000002</c:v>
                      </c:pt>
                      <c:pt idx="993">
                        <c:v>397.44499999999999</c:v>
                      </c:pt>
                      <c:pt idx="994">
                        <c:v>397.84500000000003</c:v>
                      </c:pt>
                      <c:pt idx="995">
                        <c:v>398.245</c:v>
                      </c:pt>
                      <c:pt idx="996">
                        <c:v>398.64499999999998</c:v>
                      </c:pt>
                      <c:pt idx="997">
                        <c:v>399.04500000000002</c:v>
                      </c:pt>
                      <c:pt idx="998">
                        <c:v>399.447</c:v>
                      </c:pt>
                      <c:pt idx="999">
                        <c:v>399.84699999999998</c:v>
                      </c:pt>
                      <c:pt idx="1000">
                        <c:v>400.24700000000001</c:v>
                      </c:pt>
                      <c:pt idx="1001">
                        <c:v>400.64699999999999</c:v>
                      </c:pt>
                      <c:pt idx="1002">
                        <c:v>401.04700000000003</c:v>
                      </c:pt>
                      <c:pt idx="1003">
                        <c:v>401.447</c:v>
                      </c:pt>
                      <c:pt idx="1004">
                        <c:v>401.84699999999998</c:v>
                      </c:pt>
                      <c:pt idx="1005">
                        <c:v>402.24700000000001</c:v>
                      </c:pt>
                      <c:pt idx="1006">
                        <c:v>402.64699999999999</c:v>
                      </c:pt>
                      <c:pt idx="1007">
                        <c:v>403.04700000000003</c:v>
                      </c:pt>
                      <c:pt idx="1008">
                        <c:v>403.44799999999998</c:v>
                      </c:pt>
                      <c:pt idx="1009">
                        <c:v>403.84800000000001</c:v>
                      </c:pt>
                      <c:pt idx="1010">
                        <c:v>404.24799999999999</c:v>
                      </c:pt>
                      <c:pt idx="1011">
                        <c:v>404.64800000000002</c:v>
                      </c:pt>
                      <c:pt idx="1012">
                        <c:v>405.048</c:v>
                      </c:pt>
                      <c:pt idx="1013">
                        <c:v>405.44799999999998</c:v>
                      </c:pt>
                      <c:pt idx="1014">
                        <c:v>405.84800000000001</c:v>
                      </c:pt>
                      <c:pt idx="1015">
                        <c:v>406.24799999999999</c:v>
                      </c:pt>
                      <c:pt idx="1016">
                        <c:v>406.64800000000002</c:v>
                      </c:pt>
                      <c:pt idx="1017">
                        <c:v>407.048</c:v>
                      </c:pt>
                      <c:pt idx="1018">
                        <c:v>407.45</c:v>
                      </c:pt>
                      <c:pt idx="1019">
                        <c:v>407.85</c:v>
                      </c:pt>
                      <c:pt idx="1020">
                        <c:v>408.25</c:v>
                      </c:pt>
                      <c:pt idx="1021">
                        <c:v>408.65</c:v>
                      </c:pt>
                      <c:pt idx="1022">
                        <c:v>409.05</c:v>
                      </c:pt>
                      <c:pt idx="1023">
                        <c:v>409.45</c:v>
                      </c:pt>
                      <c:pt idx="1024">
                        <c:v>409.85</c:v>
                      </c:pt>
                      <c:pt idx="1025">
                        <c:v>410.25</c:v>
                      </c:pt>
                      <c:pt idx="1026">
                        <c:v>410.65</c:v>
                      </c:pt>
                      <c:pt idx="1027">
                        <c:v>411.05</c:v>
                      </c:pt>
                      <c:pt idx="1028">
                        <c:v>411.45100000000002</c:v>
                      </c:pt>
                      <c:pt idx="1029">
                        <c:v>411.851</c:v>
                      </c:pt>
                      <c:pt idx="1030">
                        <c:v>412.25099999999998</c:v>
                      </c:pt>
                      <c:pt idx="1031">
                        <c:v>412.65100000000001</c:v>
                      </c:pt>
                      <c:pt idx="1032">
                        <c:v>413.05099999999999</c:v>
                      </c:pt>
                      <c:pt idx="1033">
                        <c:v>413.45100000000002</c:v>
                      </c:pt>
                      <c:pt idx="1034">
                        <c:v>413.851</c:v>
                      </c:pt>
                      <c:pt idx="1035">
                        <c:v>414.25099999999998</c:v>
                      </c:pt>
                      <c:pt idx="1036">
                        <c:v>414.65100000000001</c:v>
                      </c:pt>
                      <c:pt idx="1037">
                        <c:v>415.05099999999999</c:v>
                      </c:pt>
                      <c:pt idx="1038">
                        <c:v>415.452</c:v>
                      </c:pt>
                      <c:pt idx="1039">
                        <c:v>415.85199999999998</c:v>
                      </c:pt>
                      <c:pt idx="1040">
                        <c:v>416.25200000000001</c:v>
                      </c:pt>
                      <c:pt idx="1041">
                        <c:v>416.65199999999999</c:v>
                      </c:pt>
                      <c:pt idx="1042">
                        <c:v>417.05200000000002</c:v>
                      </c:pt>
                      <c:pt idx="1043">
                        <c:v>417.452</c:v>
                      </c:pt>
                      <c:pt idx="1044">
                        <c:v>417.85199999999998</c:v>
                      </c:pt>
                      <c:pt idx="1045">
                        <c:v>418.25200000000001</c:v>
                      </c:pt>
                      <c:pt idx="1046">
                        <c:v>418.65199999999999</c:v>
                      </c:pt>
                      <c:pt idx="1047">
                        <c:v>419.05200000000002</c:v>
                      </c:pt>
                      <c:pt idx="1048">
                        <c:v>419.45499999999998</c:v>
                      </c:pt>
                      <c:pt idx="1049">
                        <c:v>419.85500000000002</c:v>
                      </c:pt>
                      <c:pt idx="1050">
                        <c:v>420.255</c:v>
                      </c:pt>
                      <c:pt idx="1051">
                        <c:v>420.65499999999997</c:v>
                      </c:pt>
                      <c:pt idx="1052">
                        <c:v>421.05500000000001</c:v>
                      </c:pt>
                      <c:pt idx="1053">
                        <c:v>421.45499999999998</c:v>
                      </c:pt>
                      <c:pt idx="1054">
                        <c:v>421.85500000000002</c:v>
                      </c:pt>
                      <c:pt idx="1055">
                        <c:v>422.255</c:v>
                      </c:pt>
                      <c:pt idx="1056">
                        <c:v>422.65499999999997</c:v>
                      </c:pt>
                      <c:pt idx="1057">
                        <c:v>423.05500000000001</c:v>
                      </c:pt>
                      <c:pt idx="1058">
                        <c:v>423.45600000000002</c:v>
                      </c:pt>
                      <c:pt idx="1059">
                        <c:v>423.85599999999999</c:v>
                      </c:pt>
                      <c:pt idx="1060">
                        <c:v>424.25599999999997</c:v>
                      </c:pt>
                      <c:pt idx="1061">
                        <c:v>424.65600000000001</c:v>
                      </c:pt>
                      <c:pt idx="1062">
                        <c:v>425.05599999999998</c:v>
                      </c:pt>
                      <c:pt idx="1063">
                        <c:v>425.45600000000002</c:v>
                      </c:pt>
                      <c:pt idx="1064">
                        <c:v>425.85599999999999</c:v>
                      </c:pt>
                      <c:pt idx="1065">
                        <c:v>426.25599999999997</c:v>
                      </c:pt>
                      <c:pt idx="1066">
                        <c:v>426.65600000000001</c:v>
                      </c:pt>
                      <c:pt idx="1067">
                        <c:v>427.05599999999998</c:v>
                      </c:pt>
                      <c:pt idx="1068">
                        <c:v>427.45699999999999</c:v>
                      </c:pt>
                      <c:pt idx="1069">
                        <c:v>427.85700000000003</c:v>
                      </c:pt>
                      <c:pt idx="1070">
                        <c:v>428.25700000000001</c:v>
                      </c:pt>
                      <c:pt idx="1071">
                        <c:v>428.65699999999998</c:v>
                      </c:pt>
                      <c:pt idx="1072">
                        <c:v>429.05700000000002</c:v>
                      </c:pt>
                      <c:pt idx="1073">
                        <c:v>429.45699999999999</c:v>
                      </c:pt>
                      <c:pt idx="1074">
                        <c:v>429.85700000000003</c:v>
                      </c:pt>
                      <c:pt idx="1075">
                        <c:v>430.25700000000001</c:v>
                      </c:pt>
                      <c:pt idx="1076">
                        <c:v>430.65699999999998</c:v>
                      </c:pt>
                      <c:pt idx="1077">
                        <c:v>431.05700000000002</c:v>
                      </c:pt>
                      <c:pt idx="1078">
                        <c:v>431.45800000000003</c:v>
                      </c:pt>
                      <c:pt idx="1079">
                        <c:v>431.858</c:v>
                      </c:pt>
                      <c:pt idx="1080">
                        <c:v>432.25799999999998</c:v>
                      </c:pt>
                      <c:pt idx="1081">
                        <c:v>432.65800000000002</c:v>
                      </c:pt>
                      <c:pt idx="1082">
                        <c:v>433.05799999999999</c:v>
                      </c:pt>
                      <c:pt idx="1083">
                        <c:v>433.45800000000003</c:v>
                      </c:pt>
                      <c:pt idx="1084">
                        <c:v>433.858</c:v>
                      </c:pt>
                      <c:pt idx="1085">
                        <c:v>434.25799999999998</c:v>
                      </c:pt>
                      <c:pt idx="1086">
                        <c:v>434.65800000000002</c:v>
                      </c:pt>
                      <c:pt idx="1087">
                        <c:v>435.05799999999999</c:v>
                      </c:pt>
                      <c:pt idx="1088">
                        <c:v>435.459</c:v>
                      </c:pt>
                      <c:pt idx="1089">
                        <c:v>435.85899999999998</c:v>
                      </c:pt>
                      <c:pt idx="1090">
                        <c:v>436.25900000000001</c:v>
                      </c:pt>
                      <c:pt idx="1091">
                        <c:v>436.65899999999999</c:v>
                      </c:pt>
                      <c:pt idx="1092">
                        <c:v>437.05900000000003</c:v>
                      </c:pt>
                      <c:pt idx="1093">
                        <c:v>437.459</c:v>
                      </c:pt>
                      <c:pt idx="1094">
                        <c:v>437.85899999999998</c:v>
                      </c:pt>
                      <c:pt idx="1095">
                        <c:v>438.25900000000001</c:v>
                      </c:pt>
                      <c:pt idx="1096">
                        <c:v>438.65899999999999</c:v>
                      </c:pt>
                      <c:pt idx="1097">
                        <c:v>439.05900000000003</c:v>
                      </c:pt>
                      <c:pt idx="1098">
                        <c:v>439.46</c:v>
                      </c:pt>
                      <c:pt idx="1099">
                        <c:v>439.86</c:v>
                      </c:pt>
                      <c:pt idx="1100">
                        <c:v>440.26</c:v>
                      </c:pt>
                      <c:pt idx="1101">
                        <c:v>440.66</c:v>
                      </c:pt>
                      <c:pt idx="1102">
                        <c:v>441.06</c:v>
                      </c:pt>
                      <c:pt idx="1103">
                        <c:v>441.46</c:v>
                      </c:pt>
                      <c:pt idx="1104">
                        <c:v>441.86</c:v>
                      </c:pt>
                      <c:pt idx="1105">
                        <c:v>442.26</c:v>
                      </c:pt>
                      <c:pt idx="1106">
                        <c:v>442.66</c:v>
                      </c:pt>
                      <c:pt idx="1107">
                        <c:v>443.06</c:v>
                      </c:pt>
                      <c:pt idx="1108">
                        <c:v>443.46199999999999</c:v>
                      </c:pt>
                      <c:pt idx="1109">
                        <c:v>443.86200000000002</c:v>
                      </c:pt>
                      <c:pt idx="1110">
                        <c:v>444.262</c:v>
                      </c:pt>
                      <c:pt idx="1111">
                        <c:v>444.66199999999998</c:v>
                      </c:pt>
                      <c:pt idx="1112">
                        <c:v>445.06200000000001</c:v>
                      </c:pt>
                      <c:pt idx="1113">
                        <c:v>445.46199999999999</c:v>
                      </c:pt>
                      <c:pt idx="1114">
                        <c:v>445.86200000000002</c:v>
                      </c:pt>
                      <c:pt idx="1115">
                        <c:v>446.262</c:v>
                      </c:pt>
                      <c:pt idx="1116">
                        <c:v>446.66199999999998</c:v>
                      </c:pt>
                      <c:pt idx="1117">
                        <c:v>447.06200000000001</c:v>
                      </c:pt>
                      <c:pt idx="1118">
                        <c:v>447.46300000000002</c:v>
                      </c:pt>
                      <c:pt idx="1119">
                        <c:v>447.863</c:v>
                      </c:pt>
                      <c:pt idx="1120">
                        <c:v>448.26299999999998</c:v>
                      </c:pt>
                      <c:pt idx="1121">
                        <c:v>448.66300000000001</c:v>
                      </c:pt>
                      <c:pt idx="1122">
                        <c:v>449.06299999999999</c:v>
                      </c:pt>
                      <c:pt idx="1123">
                        <c:v>449.46300000000002</c:v>
                      </c:pt>
                      <c:pt idx="1124">
                        <c:v>449.863</c:v>
                      </c:pt>
                      <c:pt idx="1125">
                        <c:v>450.26299999999998</c:v>
                      </c:pt>
                      <c:pt idx="1126">
                        <c:v>450.66300000000001</c:v>
                      </c:pt>
                      <c:pt idx="1127">
                        <c:v>451.06299999999999</c:v>
                      </c:pt>
                      <c:pt idx="1128">
                        <c:v>451.46499999999997</c:v>
                      </c:pt>
                      <c:pt idx="1129">
                        <c:v>451.86500000000001</c:v>
                      </c:pt>
                      <c:pt idx="1130">
                        <c:v>452.26499999999999</c:v>
                      </c:pt>
                      <c:pt idx="1131">
                        <c:v>452.66500000000002</c:v>
                      </c:pt>
                      <c:pt idx="1132">
                        <c:v>453.065</c:v>
                      </c:pt>
                      <c:pt idx="1133">
                        <c:v>453.46499999999997</c:v>
                      </c:pt>
                      <c:pt idx="1134">
                        <c:v>453.86500000000001</c:v>
                      </c:pt>
                      <c:pt idx="1135">
                        <c:v>454.26499999999999</c:v>
                      </c:pt>
                      <c:pt idx="1136">
                        <c:v>454.66500000000002</c:v>
                      </c:pt>
                      <c:pt idx="1137">
                        <c:v>455.065</c:v>
                      </c:pt>
                      <c:pt idx="1138">
                        <c:v>455.46800000000002</c:v>
                      </c:pt>
                      <c:pt idx="1139">
                        <c:v>455.86799999999999</c:v>
                      </c:pt>
                      <c:pt idx="1140">
                        <c:v>456.26799999999997</c:v>
                      </c:pt>
                      <c:pt idx="1141">
                        <c:v>456.66800000000001</c:v>
                      </c:pt>
                      <c:pt idx="1142">
                        <c:v>457.06799999999998</c:v>
                      </c:pt>
                      <c:pt idx="1143">
                        <c:v>457.46800000000002</c:v>
                      </c:pt>
                      <c:pt idx="1144">
                        <c:v>457.86799999999999</c:v>
                      </c:pt>
                      <c:pt idx="1145">
                        <c:v>458.26799999999997</c:v>
                      </c:pt>
                      <c:pt idx="1146">
                        <c:v>458.66800000000001</c:v>
                      </c:pt>
                      <c:pt idx="1147">
                        <c:v>459.06799999999998</c:v>
                      </c:pt>
                      <c:pt idx="1148">
                        <c:v>459.47</c:v>
                      </c:pt>
                      <c:pt idx="1149">
                        <c:v>459.87</c:v>
                      </c:pt>
                      <c:pt idx="1150">
                        <c:v>460.27</c:v>
                      </c:pt>
                      <c:pt idx="1151">
                        <c:v>460.67</c:v>
                      </c:pt>
                      <c:pt idx="1152">
                        <c:v>461.07</c:v>
                      </c:pt>
                      <c:pt idx="1153">
                        <c:v>461.47</c:v>
                      </c:pt>
                      <c:pt idx="1154">
                        <c:v>461.87</c:v>
                      </c:pt>
                      <c:pt idx="1155">
                        <c:v>462.27</c:v>
                      </c:pt>
                      <c:pt idx="1156">
                        <c:v>462.67</c:v>
                      </c:pt>
                      <c:pt idx="1157">
                        <c:v>463.07</c:v>
                      </c:pt>
                      <c:pt idx="1158">
                        <c:v>463.471</c:v>
                      </c:pt>
                      <c:pt idx="1159">
                        <c:v>463.87099999999998</c:v>
                      </c:pt>
                      <c:pt idx="1160">
                        <c:v>464.27100000000002</c:v>
                      </c:pt>
                      <c:pt idx="1161">
                        <c:v>464.67099999999999</c:v>
                      </c:pt>
                      <c:pt idx="1162">
                        <c:v>465.07100000000003</c:v>
                      </c:pt>
                      <c:pt idx="1163">
                        <c:v>465.471</c:v>
                      </c:pt>
                      <c:pt idx="1164">
                        <c:v>465.87099999999998</c:v>
                      </c:pt>
                      <c:pt idx="1165">
                        <c:v>466.27100000000002</c:v>
                      </c:pt>
                      <c:pt idx="1166">
                        <c:v>466.67099999999999</c:v>
                      </c:pt>
                      <c:pt idx="1167">
                        <c:v>467.07100000000003</c:v>
                      </c:pt>
                      <c:pt idx="1168">
                        <c:v>467.47199999999998</c:v>
                      </c:pt>
                      <c:pt idx="1169">
                        <c:v>467.87200000000001</c:v>
                      </c:pt>
                      <c:pt idx="1170">
                        <c:v>468.27199999999999</c:v>
                      </c:pt>
                      <c:pt idx="1171">
                        <c:v>468.67200000000003</c:v>
                      </c:pt>
                      <c:pt idx="1172">
                        <c:v>469.072</c:v>
                      </c:pt>
                      <c:pt idx="1173">
                        <c:v>469.47199999999998</c:v>
                      </c:pt>
                      <c:pt idx="1174">
                        <c:v>469.87200000000001</c:v>
                      </c:pt>
                      <c:pt idx="1175">
                        <c:v>470.27199999999999</c:v>
                      </c:pt>
                      <c:pt idx="1176">
                        <c:v>470.67200000000003</c:v>
                      </c:pt>
                      <c:pt idx="1177">
                        <c:v>471.072</c:v>
                      </c:pt>
                      <c:pt idx="1178">
                        <c:v>471.47300000000001</c:v>
                      </c:pt>
                      <c:pt idx="1179">
                        <c:v>471.87299999999999</c:v>
                      </c:pt>
                      <c:pt idx="1180">
                        <c:v>472.27300000000002</c:v>
                      </c:pt>
                      <c:pt idx="1181">
                        <c:v>472.673</c:v>
                      </c:pt>
                      <c:pt idx="1182">
                        <c:v>473.07299999999998</c:v>
                      </c:pt>
                      <c:pt idx="1183">
                        <c:v>473.47300000000001</c:v>
                      </c:pt>
                      <c:pt idx="1184">
                        <c:v>473.87299999999999</c:v>
                      </c:pt>
                      <c:pt idx="1185">
                        <c:v>474.27300000000002</c:v>
                      </c:pt>
                      <c:pt idx="1186">
                        <c:v>474.673</c:v>
                      </c:pt>
                      <c:pt idx="1187">
                        <c:v>475.07299999999998</c:v>
                      </c:pt>
                      <c:pt idx="1188">
                        <c:v>475.47399999999999</c:v>
                      </c:pt>
                      <c:pt idx="1189">
                        <c:v>475.87400000000002</c:v>
                      </c:pt>
                      <c:pt idx="1190">
                        <c:v>476.274</c:v>
                      </c:pt>
                      <c:pt idx="1191">
                        <c:v>476.67399999999998</c:v>
                      </c:pt>
                      <c:pt idx="1192">
                        <c:v>477.07400000000001</c:v>
                      </c:pt>
                      <c:pt idx="1193">
                        <c:v>477.47399999999999</c:v>
                      </c:pt>
                      <c:pt idx="1194">
                        <c:v>477.87400000000002</c:v>
                      </c:pt>
                      <c:pt idx="1195">
                        <c:v>478.274</c:v>
                      </c:pt>
                      <c:pt idx="1196">
                        <c:v>478.67399999999998</c:v>
                      </c:pt>
                      <c:pt idx="1197">
                        <c:v>479.07400000000001</c:v>
                      </c:pt>
                      <c:pt idx="1198">
                        <c:v>479.47500000000002</c:v>
                      </c:pt>
                      <c:pt idx="1199">
                        <c:v>479.875</c:v>
                      </c:pt>
                      <c:pt idx="1200">
                        <c:v>480.27499999999998</c:v>
                      </c:pt>
                      <c:pt idx="1201">
                        <c:v>480.67500000000001</c:v>
                      </c:pt>
                      <c:pt idx="1202">
                        <c:v>481.07499999999999</c:v>
                      </c:pt>
                      <c:pt idx="1203">
                        <c:v>481.47500000000002</c:v>
                      </c:pt>
                      <c:pt idx="1204">
                        <c:v>481.875</c:v>
                      </c:pt>
                      <c:pt idx="1205">
                        <c:v>482.27499999999998</c:v>
                      </c:pt>
                      <c:pt idx="1206">
                        <c:v>482.67500000000001</c:v>
                      </c:pt>
                      <c:pt idx="1207">
                        <c:v>483.07499999999999</c:v>
                      </c:pt>
                      <c:pt idx="1208">
                        <c:v>483.476</c:v>
                      </c:pt>
                      <c:pt idx="1209">
                        <c:v>483.87599999999998</c:v>
                      </c:pt>
                      <c:pt idx="1210">
                        <c:v>484.27600000000001</c:v>
                      </c:pt>
                      <c:pt idx="1211">
                        <c:v>484.67599999999999</c:v>
                      </c:pt>
                      <c:pt idx="1212">
                        <c:v>485.07600000000002</c:v>
                      </c:pt>
                      <c:pt idx="1213">
                        <c:v>485.476</c:v>
                      </c:pt>
                      <c:pt idx="1214">
                        <c:v>485.87599999999998</c:v>
                      </c:pt>
                      <c:pt idx="1215">
                        <c:v>486.27600000000001</c:v>
                      </c:pt>
                      <c:pt idx="1216">
                        <c:v>486.67599999999999</c:v>
                      </c:pt>
                      <c:pt idx="1217">
                        <c:v>487.07600000000002</c:v>
                      </c:pt>
                      <c:pt idx="1218">
                        <c:v>487.47699999999998</c:v>
                      </c:pt>
                      <c:pt idx="1219">
                        <c:v>487.87700000000001</c:v>
                      </c:pt>
                      <c:pt idx="1220">
                        <c:v>488.27699999999999</c:v>
                      </c:pt>
                      <c:pt idx="1221">
                        <c:v>488.67700000000002</c:v>
                      </c:pt>
                      <c:pt idx="1222">
                        <c:v>489.077</c:v>
                      </c:pt>
                      <c:pt idx="1223">
                        <c:v>489.47699999999998</c:v>
                      </c:pt>
                      <c:pt idx="1224">
                        <c:v>489.87700000000001</c:v>
                      </c:pt>
                      <c:pt idx="1225">
                        <c:v>490.27699999999999</c:v>
                      </c:pt>
                      <c:pt idx="1226">
                        <c:v>490.67700000000002</c:v>
                      </c:pt>
                      <c:pt idx="1227">
                        <c:v>491.077</c:v>
                      </c:pt>
                      <c:pt idx="1228">
                        <c:v>491.47800000000001</c:v>
                      </c:pt>
                      <c:pt idx="1229">
                        <c:v>491.87799999999999</c:v>
                      </c:pt>
                      <c:pt idx="1230">
                        <c:v>492.27800000000002</c:v>
                      </c:pt>
                      <c:pt idx="1231">
                        <c:v>492.678</c:v>
                      </c:pt>
                      <c:pt idx="1232">
                        <c:v>493.07799999999997</c:v>
                      </c:pt>
                      <c:pt idx="1233">
                        <c:v>493.47800000000001</c:v>
                      </c:pt>
                      <c:pt idx="1234">
                        <c:v>493.87799999999999</c:v>
                      </c:pt>
                      <c:pt idx="1235">
                        <c:v>494.27800000000002</c:v>
                      </c:pt>
                      <c:pt idx="1236">
                        <c:v>494.678</c:v>
                      </c:pt>
                      <c:pt idx="1237">
                        <c:v>495.07799999999997</c:v>
                      </c:pt>
                      <c:pt idx="1238">
                        <c:v>495.47899999999998</c:v>
                      </c:pt>
                      <c:pt idx="1239">
                        <c:v>495.87900000000002</c:v>
                      </c:pt>
                      <c:pt idx="1240">
                        <c:v>496.279</c:v>
                      </c:pt>
                      <c:pt idx="1241">
                        <c:v>496.67899999999997</c:v>
                      </c:pt>
                      <c:pt idx="1242">
                        <c:v>497.07900000000001</c:v>
                      </c:pt>
                      <c:pt idx="1243">
                        <c:v>497.47899999999998</c:v>
                      </c:pt>
                      <c:pt idx="1244">
                        <c:v>497.87900000000002</c:v>
                      </c:pt>
                      <c:pt idx="1245">
                        <c:v>498.279</c:v>
                      </c:pt>
                      <c:pt idx="1246">
                        <c:v>498.67899999999997</c:v>
                      </c:pt>
                      <c:pt idx="1247">
                        <c:v>499.07900000000001</c:v>
                      </c:pt>
                      <c:pt idx="1248">
                        <c:v>499.48099999999999</c:v>
                      </c:pt>
                      <c:pt idx="1249">
                        <c:v>499.88</c:v>
                      </c:pt>
                      <c:pt idx="1250">
                        <c:v>500.28</c:v>
                      </c:pt>
                      <c:pt idx="1251">
                        <c:v>500.68099999999998</c:v>
                      </c:pt>
                      <c:pt idx="1252">
                        <c:v>501.08100000000002</c:v>
                      </c:pt>
                      <c:pt idx="1253">
                        <c:v>501.48</c:v>
                      </c:pt>
                      <c:pt idx="1254">
                        <c:v>501.88</c:v>
                      </c:pt>
                      <c:pt idx="1255">
                        <c:v>502.28</c:v>
                      </c:pt>
                      <c:pt idx="1256">
                        <c:v>502.68099999999998</c:v>
                      </c:pt>
                      <c:pt idx="1257">
                        <c:v>503.08100000000002</c:v>
                      </c:pt>
                      <c:pt idx="1258">
                        <c:v>503.48200000000003</c:v>
                      </c:pt>
                      <c:pt idx="1259">
                        <c:v>503.88200000000001</c:v>
                      </c:pt>
                      <c:pt idx="1260">
                        <c:v>504.28199999999998</c:v>
                      </c:pt>
                      <c:pt idx="1261">
                        <c:v>504.68200000000002</c:v>
                      </c:pt>
                      <c:pt idx="1262">
                        <c:v>505.08199999999999</c:v>
                      </c:pt>
                      <c:pt idx="1263">
                        <c:v>505.48200000000003</c:v>
                      </c:pt>
                      <c:pt idx="1264">
                        <c:v>505.88200000000001</c:v>
                      </c:pt>
                      <c:pt idx="1265">
                        <c:v>506.28199999999998</c:v>
                      </c:pt>
                      <c:pt idx="1266">
                        <c:v>506.68200000000002</c:v>
                      </c:pt>
                      <c:pt idx="1267">
                        <c:v>507.08199999999999</c:v>
                      </c:pt>
                      <c:pt idx="1268">
                        <c:v>507.483</c:v>
                      </c:pt>
                      <c:pt idx="1269">
                        <c:v>507.88299999999998</c:v>
                      </c:pt>
                      <c:pt idx="1270">
                        <c:v>508.28300000000002</c:v>
                      </c:pt>
                      <c:pt idx="1271">
                        <c:v>508.68299999999999</c:v>
                      </c:pt>
                      <c:pt idx="1272">
                        <c:v>509.08300000000003</c:v>
                      </c:pt>
                      <c:pt idx="1273">
                        <c:v>509.483</c:v>
                      </c:pt>
                      <c:pt idx="1274">
                        <c:v>509.88299999999998</c:v>
                      </c:pt>
                      <c:pt idx="1275">
                        <c:v>510.28300000000002</c:v>
                      </c:pt>
                      <c:pt idx="1276">
                        <c:v>510.68299999999999</c:v>
                      </c:pt>
                      <c:pt idx="1277">
                        <c:v>511.08300000000003</c:v>
                      </c:pt>
                      <c:pt idx="1278">
                        <c:v>511.48399999999998</c:v>
                      </c:pt>
                      <c:pt idx="1279">
                        <c:v>511.88400000000001</c:v>
                      </c:pt>
                      <c:pt idx="1280">
                        <c:v>512.28399999999999</c:v>
                      </c:pt>
                      <c:pt idx="1281">
                        <c:v>512.68399999999997</c:v>
                      </c:pt>
                      <c:pt idx="1282">
                        <c:v>513.08399999999995</c:v>
                      </c:pt>
                      <c:pt idx="1283">
                        <c:v>513.48400000000004</c:v>
                      </c:pt>
                      <c:pt idx="1284">
                        <c:v>513.88400000000001</c:v>
                      </c:pt>
                      <c:pt idx="1285">
                        <c:v>514.28399999999999</c:v>
                      </c:pt>
                      <c:pt idx="1286">
                        <c:v>514.68399999999997</c:v>
                      </c:pt>
                      <c:pt idx="1287">
                        <c:v>515.08399999999995</c:v>
                      </c:pt>
                      <c:pt idx="1288">
                        <c:v>515.48500000000001</c:v>
                      </c:pt>
                      <c:pt idx="1289">
                        <c:v>515.88499999999999</c:v>
                      </c:pt>
                      <c:pt idx="1290">
                        <c:v>516.28499999999997</c:v>
                      </c:pt>
                      <c:pt idx="1291">
                        <c:v>516.68499999999995</c:v>
                      </c:pt>
                      <c:pt idx="1292">
                        <c:v>517.08500000000004</c:v>
                      </c:pt>
                      <c:pt idx="1293">
                        <c:v>517.48500000000001</c:v>
                      </c:pt>
                      <c:pt idx="1294">
                        <c:v>517.88499999999999</c:v>
                      </c:pt>
                      <c:pt idx="1295">
                        <c:v>518.28499999999997</c:v>
                      </c:pt>
                      <c:pt idx="1296">
                        <c:v>518.68499999999995</c:v>
                      </c:pt>
                      <c:pt idx="1297">
                        <c:v>519.08500000000004</c:v>
                      </c:pt>
                      <c:pt idx="1298">
                        <c:v>519.48599999999999</c:v>
                      </c:pt>
                      <c:pt idx="1299">
                        <c:v>519.88599999999997</c:v>
                      </c:pt>
                      <c:pt idx="1300">
                        <c:v>520.28599999999994</c:v>
                      </c:pt>
                      <c:pt idx="1301">
                        <c:v>520.68600000000004</c:v>
                      </c:pt>
                      <c:pt idx="1302">
                        <c:v>521.08600000000001</c:v>
                      </c:pt>
                      <c:pt idx="1303">
                        <c:v>521.48599999999999</c:v>
                      </c:pt>
                      <c:pt idx="1304">
                        <c:v>521.88599999999997</c:v>
                      </c:pt>
                      <c:pt idx="1305">
                        <c:v>522.28599999999994</c:v>
                      </c:pt>
                      <c:pt idx="1306">
                        <c:v>522.68600000000004</c:v>
                      </c:pt>
                      <c:pt idx="1307">
                        <c:v>523.08600000000001</c:v>
                      </c:pt>
                      <c:pt idx="1308">
                        <c:v>523.48699999999997</c:v>
                      </c:pt>
                      <c:pt idx="1309">
                        <c:v>523.88699999999994</c:v>
                      </c:pt>
                      <c:pt idx="1310">
                        <c:v>524.28700000000003</c:v>
                      </c:pt>
                      <c:pt idx="1311">
                        <c:v>524.68700000000001</c:v>
                      </c:pt>
                      <c:pt idx="1312">
                        <c:v>525.08699999999999</c:v>
                      </c:pt>
                      <c:pt idx="1313">
                        <c:v>525.48699999999997</c:v>
                      </c:pt>
                      <c:pt idx="1314">
                        <c:v>525.88699999999994</c:v>
                      </c:pt>
                      <c:pt idx="1315">
                        <c:v>526.28700000000003</c:v>
                      </c:pt>
                      <c:pt idx="1316">
                        <c:v>526.68700000000001</c:v>
                      </c:pt>
                      <c:pt idx="1317">
                        <c:v>527.08699999999999</c:v>
                      </c:pt>
                      <c:pt idx="1318">
                        <c:v>527.48900000000003</c:v>
                      </c:pt>
                      <c:pt idx="1319">
                        <c:v>527.88800000000003</c:v>
                      </c:pt>
                      <c:pt idx="1320">
                        <c:v>528.28800000000001</c:v>
                      </c:pt>
                      <c:pt idx="1321">
                        <c:v>528.68799999999999</c:v>
                      </c:pt>
                      <c:pt idx="1322">
                        <c:v>529.08799999999997</c:v>
                      </c:pt>
                      <c:pt idx="1323">
                        <c:v>529.48800000000006</c:v>
                      </c:pt>
                      <c:pt idx="1324">
                        <c:v>529.88800000000003</c:v>
                      </c:pt>
                      <c:pt idx="1325">
                        <c:v>530.28800000000001</c:v>
                      </c:pt>
                      <c:pt idx="1326">
                        <c:v>530.68799999999999</c:v>
                      </c:pt>
                      <c:pt idx="1327">
                        <c:v>531.08799999999997</c:v>
                      </c:pt>
                      <c:pt idx="1328">
                        <c:v>531.49</c:v>
                      </c:pt>
                      <c:pt idx="1329">
                        <c:v>531.89</c:v>
                      </c:pt>
                      <c:pt idx="1330">
                        <c:v>532.28899999999999</c:v>
                      </c:pt>
                      <c:pt idx="1331">
                        <c:v>532.69000000000005</c:v>
                      </c:pt>
                      <c:pt idx="1332">
                        <c:v>533.08900000000006</c:v>
                      </c:pt>
                      <c:pt idx="1333">
                        <c:v>533.49</c:v>
                      </c:pt>
                      <c:pt idx="1334">
                        <c:v>533.89</c:v>
                      </c:pt>
                      <c:pt idx="1335">
                        <c:v>534.28899999999999</c:v>
                      </c:pt>
                      <c:pt idx="1336">
                        <c:v>534.69000000000005</c:v>
                      </c:pt>
                      <c:pt idx="1337">
                        <c:v>535.08900000000006</c:v>
                      </c:pt>
                      <c:pt idx="1338">
                        <c:v>535.49099999999999</c:v>
                      </c:pt>
                      <c:pt idx="1339">
                        <c:v>535.89099999999996</c:v>
                      </c:pt>
                      <c:pt idx="1340">
                        <c:v>536.29100000000005</c:v>
                      </c:pt>
                      <c:pt idx="1341">
                        <c:v>536.69100000000003</c:v>
                      </c:pt>
                      <c:pt idx="1342">
                        <c:v>537.09100000000001</c:v>
                      </c:pt>
                      <c:pt idx="1343">
                        <c:v>537.49099999999999</c:v>
                      </c:pt>
                      <c:pt idx="1344">
                        <c:v>537.89099999999996</c:v>
                      </c:pt>
                      <c:pt idx="1345">
                        <c:v>538.29100000000005</c:v>
                      </c:pt>
                      <c:pt idx="1346">
                        <c:v>538.69100000000003</c:v>
                      </c:pt>
                      <c:pt idx="1347">
                        <c:v>539.09100000000001</c:v>
                      </c:pt>
                      <c:pt idx="1348">
                        <c:v>539.49199999999996</c:v>
                      </c:pt>
                      <c:pt idx="1349">
                        <c:v>539.89200000000005</c:v>
                      </c:pt>
                      <c:pt idx="1350">
                        <c:v>540.29200000000003</c:v>
                      </c:pt>
                      <c:pt idx="1351">
                        <c:v>540.69200000000001</c:v>
                      </c:pt>
                      <c:pt idx="1352">
                        <c:v>541.09199999999998</c:v>
                      </c:pt>
                      <c:pt idx="1353">
                        <c:v>541.49199999999996</c:v>
                      </c:pt>
                      <c:pt idx="1354">
                        <c:v>541.89200000000005</c:v>
                      </c:pt>
                      <c:pt idx="1355">
                        <c:v>542.29200000000003</c:v>
                      </c:pt>
                      <c:pt idx="1356">
                        <c:v>542.69200000000001</c:v>
                      </c:pt>
                      <c:pt idx="1357">
                        <c:v>543.09199999999998</c:v>
                      </c:pt>
                      <c:pt idx="1358">
                        <c:v>543.49300000000005</c:v>
                      </c:pt>
                      <c:pt idx="1359">
                        <c:v>543.89300000000003</c:v>
                      </c:pt>
                      <c:pt idx="1360">
                        <c:v>544.29300000000001</c:v>
                      </c:pt>
                      <c:pt idx="1361">
                        <c:v>544.69299999999998</c:v>
                      </c:pt>
                      <c:pt idx="1362">
                        <c:v>545.09299999999996</c:v>
                      </c:pt>
                      <c:pt idx="1363">
                        <c:v>545.49300000000005</c:v>
                      </c:pt>
                      <c:pt idx="1364">
                        <c:v>545.89300000000003</c:v>
                      </c:pt>
                      <c:pt idx="1365">
                        <c:v>546.29300000000001</c:v>
                      </c:pt>
                      <c:pt idx="1366">
                        <c:v>546.69299999999998</c:v>
                      </c:pt>
                      <c:pt idx="1367">
                        <c:v>547.09299999999996</c:v>
                      </c:pt>
                      <c:pt idx="1368">
                        <c:v>547.49400000000003</c:v>
                      </c:pt>
                      <c:pt idx="1369">
                        <c:v>547.89400000000001</c:v>
                      </c:pt>
                      <c:pt idx="1370">
                        <c:v>548.29399999999998</c:v>
                      </c:pt>
                      <c:pt idx="1371">
                        <c:v>548.69399999999996</c:v>
                      </c:pt>
                      <c:pt idx="1372">
                        <c:v>549.09400000000005</c:v>
                      </c:pt>
                      <c:pt idx="1373">
                        <c:v>549.49400000000003</c:v>
                      </c:pt>
                      <c:pt idx="1374">
                        <c:v>549.89400000000001</c:v>
                      </c:pt>
                      <c:pt idx="1375">
                        <c:v>550.29399999999998</c:v>
                      </c:pt>
                      <c:pt idx="1376">
                        <c:v>550.69399999999996</c:v>
                      </c:pt>
                      <c:pt idx="1377">
                        <c:v>551.09400000000005</c:v>
                      </c:pt>
                      <c:pt idx="1378">
                        <c:v>551.495</c:v>
                      </c:pt>
                      <c:pt idx="1379">
                        <c:v>551.89499999999998</c:v>
                      </c:pt>
                      <c:pt idx="1380">
                        <c:v>552.29499999999996</c:v>
                      </c:pt>
                      <c:pt idx="1381">
                        <c:v>552.69500000000005</c:v>
                      </c:pt>
                      <c:pt idx="1382">
                        <c:v>553.09500000000003</c:v>
                      </c:pt>
                      <c:pt idx="1383">
                        <c:v>553.495</c:v>
                      </c:pt>
                      <c:pt idx="1384">
                        <c:v>553.89499999999998</c:v>
                      </c:pt>
                      <c:pt idx="1385">
                        <c:v>554.29499999999996</c:v>
                      </c:pt>
                      <c:pt idx="1386">
                        <c:v>554.69500000000005</c:v>
                      </c:pt>
                      <c:pt idx="1387">
                        <c:v>555.09500000000003</c:v>
                      </c:pt>
                      <c:pt idx="1388">
                        <c:v>555.49699999999996</c:v>
                      </c:pt>
                      <c:pt idx="1389">
                        <c:v>555.89700000000005</c:v>
                      </c:pt>
                      <c:pt idx="1390">
                        <c:v>556.29700000000003</c:v>
                      </c:pt>
                      <c:pt idx="1391">
                        <c:v>556.697</c:v>
                      </c:pt>
                      <c:pt idx="1392">
                        <c:v>557.09699999999998</c:v>
                      </c:pt>
                      <c:pt idx="1393">
                        <c:v>557.49699999999996</c:v>
                      </c:pt>
                      <c:pt idx="1394">
                        <c:v>557.89700000000005</c:v>
                      </c:pt>
                      <c:pt idx="1395">
                        <c:v>558.29700000000003</c:v>
                      </c:pt>
                      <c:pt idx="1396">
                        <c:v>558.697</c:v>
                      </c:pt>
                      <c:pt idx="1397">
                        <c:v>559.09699999999998</c:v>
                      </c:pt>
                      <c:pt idx="1398">
                        <c:v>559.49800000000005</c:v>
                      </c:pt>
                      <c:pt idx="1399">
                        <c:v>559.89800000000002</c:v>
                      </c:pt>
                      <c:pt idx="1400">
                        <c:v>560.298</c:v>
                      </c:pt>
                      <c:pt idx="1401">
                        <c:v>560.69799999999998</c:v>
                      </c:pt>
                      <c:pt idx="1402">
                        <c:v>561.09799999999996</c:v>
                      </c:pt>
                      <c:pt idx="1403">
                        <c:v>561.49800000000005</c:v>
                      </c:pt>
                      <c:pt idx="1404">
                        <c:v>561.89800000000002</c:v>
                      </c:pt>
                      <c:pt idx="1405">
                        <c:v>562.298</c:v>
                      </c:pt>
                      <c:pt idx="1406">
                        <c:v>562.69799999999998</c:v>
                      </c:pt>
                      <c:pt idx="1407">
                        <c:v>563.09799999999996</c:v>
                      </c:pt>
                      <c:pt idx="1408">
                        <c:v>563.50099999999998</c:v>
                      </c:pt>
                      <c:pt idx="1409">
                        <c:v>563.90099999999995</c:v>
                      </c:pt>
                      <c:pt idx="1410">
                        <c:v>564.30100000000004</c:v>
                      </c:pt>
                      <c:pt idx="1411">
                        <c:v>564.70100000000002</c:v>
                      </c:pt>
                      <c:pt idx="1412">
                        <c:v>565.101</c:v>
                      </c:pt>
                      <c:pt idx="1413">
                        <c:v>565.50099999999998</c:v>
                      </c:pt>
                      <c:pt idx="1414">
                        <c:v>565.90099999999995</c:v>
                      </c:pt>
                      <c:pt idx="1415">
                        <c:v>566.30100000000004</c:v>
                      </c:pt>
                      <c:pt idx="1416">
                        <c:v>566.70100000000002</c:v>
                      </c:pt>
                      <c:pt idx="1417">
                        <c:v>567.101</c:v>
                      </c:pt>
                      <c:pt idx="1418">
                        <c:v>567.50199999999995</c:v>
                      </c:pt>
                      <c:pt idx="1419">
                        <c:v>567.90200000000004</c:v>
                      </c:pt>
                      <c:pt idx="1420">
                        <c:v>568.30200000000002</c:v>
                      </c:pt>
                      <c:pt idx="1421">
                        <c:v>568.702</c:v>
                      </c:pt>
                      <c:pt idx="1422">
                        <c:v>569.10199999999998</c:v>
                      </c:pt>
                      <c:pt idx="1423">
                        <c:v>569.50199999999995</c:v>
                      </c:pt>
                      <c:pt idx="1424">
                        <c:v>569.90200000000004</c:v>
                      </c:pt>
                      <c:pt idx="1425">
                        <c:v>570.30200000000002</c:v>
                      </c:pt>
                      <c:pt idx="1426">
                        <c:v>570.702</c:v>
                      </c:pt>
                      <c:pt idx="1427">
                        <c:v>571.10199999999998</c:v>
                      </c:pt>
                      <c:pt idx="1428">
                        <c:v>571.50300000000004</c:v>
                      </c:pt>
                      <c:pt idx="1429">
                        <c:v>571.90300000000002</c:v>
                      </c:pt>
                      <c:pt idx="1430">
                        <c:v>572.303</c:v>
                      </c:pt>
                      <c:pt idx="1431">
                        <c:v>572.70299999999997</c:v>
                      </c:pt>
                      <c:pt idx="1432">
                        <c:v>573.10299999999995</c:v>
                      </c:pt>
                      <c:pt idx="1433">
                        <c:v>573.50300000000004</c:v>
                      </c:pt>
                      <c:pt idx="1434">
                        <c:v>573.90300000000002</c:v>
                      </c:pt>
                      <c:pt idx="1435">
                        <c:v>574.303</c:v>
                      </c:pt>
                      <c:pt idx="1436">
                        <c:v>574.70299999999997</c:v>
                      </c:pt>
                      <c:pt idx="1437">
                        <c:v>575.10299999999995</c:v>
                      </c:pt>
                      <c:pt idx="1438">
                        <c:v>575.505</c:v>
                      </c:pt>
                      <c:pt idx="1439">
                        <c:v>575.90499999999997</c:v>
                      </c:pt>
                      <c:pt idx="1440">
                        <c:v>576.30499999999995</c:v>
                      </c:pt>
                      <c:pt idx="1441">
                        <c:v>576.70500000000004</c:v>
                      </c:pt>
                      <c:pt idx="1442">
                        <c:v>577.10500000000002</c:v>
                      </c:pt>
                      <c:pt idx="1443">
                        <c:v>577.505</c:v>
                      </c:pt>
                      <c:pt idx="1444">
                        <c:v>577.90499999999997</c:v>
                      </c:pt>
                      <c:pt idx="1445">
                        <c:v>578.30499999999995</c:v>
                      </c:pt>
                      <c:pt idx="1446">
                        <c:v>578.70500000000004</c:v>
                      </c:pt>
                      <c:pt idx="1447">
                        <c:v>579.10500000000002</c:v>
                      </c:pt>
                      <c:pt idx="1448">
                        <c:v>579.50599999999997</c:v>
                      </c:pt>
                      <c:pt idx="1449">
                        <c:v>579.90599999999995</c:v>
                      </c:pt>
                      <c:pt idx="1450">
                        <c:v>580.30600000000004</c:v>
                      </c:pt>
                      <c:pt idx="1451">
                        <c:v>580.70600000000002</c:v>
                      </c:pt>
                      <c:pt idx="1452">
                        <c:v>581.10599999999999</c:v>
                      </c:pt>
                      <c:pt idx="1453">
                        <c:v>581.50599999999997</c:v>
                      </c:pt>
                      <c:pt idx="1454">
                        <c:v>581.90599999999995</c:v>
                      </c:pt>
                      <c:pt idx="1455">
                        <c:v>582.30600000000004</c:v>
                      </c:pt>
                      <c:pt idx="1456">
                        <c:v>582.70600000000002</c:v>
                      </c:pt>
                      <c:pt idx="1457">
                        <c:v>583.10599999999999</c:v>
                      </c:pt>
                      <c:pt idx="1458">
                        <c:v>583.50699999999995</c:v>
                      </c:pt>
                      <c:pt idx="1459">
                        <c:v>583.90700000000004</c:v>
                      </c:pt>
                      <c:pt idx="1460">
                        <c:v>584.30700000000002</c:v>
                      </c:pt>
                      <c:pt idx="1461">
                        <c:v>584.70699999999999</c:v>
                      </c:pt>
                      <c:pt idx="1462">
                        <c:v>585.10699999999997</c:v>
                      </c:pt>
                      <c:pt idx="1463">
                        <c:v>585.50699999999995</c:v>
                      </c:pt>
                      <c:pt idx="1464">
                        <c:v>585.90700000000004</c:v>
                      </c:pt>
                      <c:pt idx="1465">
                        <c:v>586.30700000000002</c:v>
                      </c:pt>
                      <c:pt idx="1466">
                        <c:v>586.70699999999999</c:v>
                      </c:pt>
                      <c:pt idx="1467">
                        <c:v>587.10699999999997</c:v>
                      </c:pt>
                      <c:pt idx="1468">
                        <c:v>587.50800000000004</c:v>
                      </c:pt>
                      <c:pt idx="1469">
                        <c:v>587.90800000000002</c:v>
                      </c:pt>
                      <c:pt idx="1470">
                        <c:v>588.30799999999999</c:v>
                      </c:pt>
                      <c:pt idx="1471">
                        <c:v>588.70799999999997</c:v>
                      </c:pt>
                      <c:pt idx="1472">
                        <c:v>589.10799999999995</c:v>
                      </c:pt>
                      <c:pt idx="1473">
                        <c:v>589.50800000000004</c:v>
                      </c:pt>
                      <c:pt idx="1474">
                        <c:v>589.90800000000002</c:v>
                      </c:pt>
                      <c:pt idx="1475">
                        <c:v>590.30799999999999</c:v>
                      </c:pt>
                      <c:pt idx="1476">
                        <c:v>590.70799999999997</c:v>
                      </c:pt>
                      <c:pt idx="1477">
                        <c:v>591.10799999999995</c:v>
                      </c:pt>
                      <c:pt idx="1478">
                        <c:v>591.51</c:v>
                      </c:pt>
                      <c:pt idx="1479">
                        <c:v>591.91</c:v>
                      </c:pt>
                      <c:pt idx="1480">
                        <c:v>592.30999999999995</c:v>
                      </c:pt>
                      <c:pt idx="1481">
                        <c:v>592.71</c:v>
                      </c:pt>
                      <c:pt idx="1482">
                        <c:v>593.11</c:v>
                      </c:pt>
                      <c:pt idx="1483">
                        <c:v>593.51</c:v>
                      </c:pt>
                      <c:pt idx="1484">
                        <c:v>593.91</c:v>
                      </c:pt>
                      <c:pt idx="1485">
                        <c:v>594.30999999999995</c:v>
                      </c:pt>
                      <c:pt idx="1486">
                        <c:v>594.71</c:v>
                      </c:pt>
                      <c:pt idx="1487">
                        <c:v>595.11</c:v>
                      </c:pt>
                      <c:pt idx="1488">
                        <c:v>595.51099999999997</c:v>
                      </c:pt>
                      <c:pt idx="1489">
                        <c:v>595.91099999999994</c:v>
                      </c:pt>
                      <c:pt idx="1490">
                        <c:v>596.31100000000004</c:v>
                      </c:pt>
                      <c:pt idx="1491">
                        <c:v>596.71100000000001</c:v>
                      </c:pt>
                      <c:pt idx="1492">
                        <c:v>597.11099999999999</c:v>
                      </c:pt>
                      <c:pt idx="1493">
                        <c:v>597.51099999999997</c:v>
                      </c:pt>
                      <c:pt idx="1494">
                        <c:v>597.91099999999994</c:v>
                      </c:pt>
                      <c:pt idx="1495">
                        <c:v>598.31100000000004</c:v>
                      </c:pt>
                      <c:pt idx="1496">
                        <c:v>598.71100000000001</c:v>
                      </c:pt>
                      <c:pt idx="1497">
                        <c:v>599.11099999999999</c:v>
                      </c:pt>
                      <c:pt idx="1498">
                        <c:v>599.51400000000001</c:v>
                      </c:pt>
                      <c:pt idx="1499">
                        <c:v>599.91399999999999</c:v>
                      </c:pt>
                      <c:pt idx="1500">
                        <c:v>600.31399999999996</c:v>
                      </c:pt>
                      <c:pt idx="1501">
                        <c:v>600.71400000000006</c:v>
                      </c:pt>
                      <c:pt idx="1502">
                        <c:v>601.11400000000003</c:v>
                      </c:pt>
                      <c:pt idx="1503">
                        <c:v>601.51400000000001</c:v>
                      </c:pt>
                      <c:pt idx="1504">
                        <c:v>601.91399999999999</c:v>
                      </c:pt>
                      <c:pt idx="1505">
                        <c:v>602.31399999999996</c:v>
                      </c:pt>
                      <c:pt idx="1506">
                        <c:v>602.71400000000006</c:v>
                      </c:pt>
                      <c:pt idx="1507">
                        <c:v>603.11400000000003</c:v>
                      </c:pt>
                      <c:pt idx="1508">
                        <c:v>603.51499999999999</c:v>
                      </c:pt>
                      <c:pt idx="1509">
                        <c:v>603.91499999999996</c:v>
                      </c:pt>
                      <c:pt idx="1510">
                        <c:v>604.31500000000005</c:v>
                      </c:pt>
                      <c:pt idx="1511">
                        <c:v>604.71500000000003</c:v>
                      </c:pt>
                      <c:pt idx="1512">
                        <c:v>605.11500000000001</c:v>
                      </c:pt>
                      <c:pt idx="1513">
                        <c:v>605.51499999999999</c:v>
                      </c:pt>
                      <c:pt idx="1514">
                        <c:v>605.91499999999996</c:v>
                      </c:pt>
                      <c:pt idx="1515">
                        <c:v>606.31500000000005</c:v>
                      </c:pt>
                      <c:pt idx="1516">
                        <c:v>606.71500000000003</c:v>
                      </c:pt>
                      <c:pt idx="1517">
                        <c:v>607.11500000000001</c:v>
                      </c:pt>
                      <c:pt idx="1518">
                        <c:v>607.51700000000005</c:v>
                      </c:pt>
                      <c:pt idx="1519">
                        <c:v>607.91700000000003</c:v>
                      </c:pt>
                      <c:pt idx="1520">
                        <c:v>608.31700000000001</c:v>
                      </c:pt>
                      <c:pt idx="1521">
                        <c:v>608.71600000000001</c:v>
                      </c:pt>
                      <c:pt idx="1522">
                        <c:v>609.11699999999996</c:v>
                      </c:pt>
                      <c:pt idx="1523">
                        <c:v>609.51599999999996</c:v>
                      </c:pt>
                      <c:pt idx="1524">
                        <c:v>609.91700000000003</c:v>
                      </c:pt>
                      <c:pt idx="1525">
                        <c:v>610.31700000000001</c:v>
                      </c:pt>
                      <c:pt idx="1526">
                        <c:v>610.71600000000001</c:v>
                      </c:pt>
                      <c:pt idx="1527">
                        <c:v>611.11699999999996</c:v>
                      </c:pt>
                      <c:pt idx="1528">
                        <c:v>611.51800000000003</c:v>
                      </c:pt>
                      <c:pt idx="1529">
                        <c:v>611.91800000000001</c:v>
                      </c:pt>
                      <c:pt idx="1530">
                        <c:v>612.31799999999998</c:v>
                      </c:pt>
                      <c:pt idx="1531">
                        <c:v>612.71799999999996</c:v>
                      </c:pt>
                      <c:pt idx="1532">
                        <c:v>613.11800000000005</c:v>
                      </c:pt>
                      <c:pt idx="1533">
                        <c:v>613.51800000000003</c:v>
                      </c:pt>
                      <c:pt idx="1534">
                        <c:v>613.91800000000001</c:v>
                      </c:pt>
                      <c:pt idx="1535">
                        <c:v>614.31799999999998</c:v>
                      </c:pt>
                      <c:pt idx="1536">
                        <c:v>614.71799999999996</c:v>
                      </c:pt>
                      <c:pt idx="1537">
                        <c:v>615.11800000000005</c:v>
                      </c:pt>
                      <c:pt idx="1538">
                        <c:v>615.51900000000001</c:v>
                      </c:pt>
                      <c:pt idx="1539">
                        <c:v>615.91899999999998</c:v>
                      </c:pt>
                      <c:pt idx="1540">
                        <c:v>616.31899999999996</c:v>
                      </c:pt>
                      <c:pt idx="1541">
                        <c:v>616.71900000000005</c:v>
                      </c:pt>
                      <c:pt idx="1542">
                        <c:v>617.11900000000003</c:v>
                      </c:pt>
                      <c:pt idx="1543">
                        <c:v>617.51900000000001</c:v>
                      </c:pt>
                      <c:pt idx="1544">
                        <c:v>617.91899999999998</c:v>
                      </c:pt>
                      <c:pt idx="1545">
                        <c:v>618.31899999999996</c:v>
                      </c:pt>
                      <c:pt idx="1546">
                        <c:v>618.71900000000005</c:v>
                      </c:pt>
                      <c:pt idx="1547">
                        <c:v>619.11900000000003</c:v>
                      </c:pt>
                      <c:pt idx="1548">
                        <c:v>619.52</c:v>
                      </c:pt>
                      <c:pt idx="1549">
                        <c:v>619.91999999999996</c:v>
                      </c:pt>
                      <c:pt idx="1550">
                        <c:v>620.32000000000005</c:v>
                      </c:pt>
                      <c:pt idx="1551">
                        <c:v>620.72</c:v>
                      </c:pt>
                      <c:pt idx="1552">
                        <c:v>621.12</c:v>
                      </c:pt>
                      <c:pt idx="1553">
                        <c:v>621.52</c:v>
                      </c:pt>
                      <c:pt idx="1554">
                        <c:v>621.91999999999996</c:v>
                      </c:pt>
                      <c:pt idx="1555">
                        <c:v>622.32000000000005</c:v>
                      </c:pt>
                      <c:pt idx="1556">
                        <c:v>622.72</c:v>
                      </c:pt>
                      <c:pt idx="1557">
                        <c:v>623.12</c:v>
                      </c:pt>
                      <c:pt idx="1558">
                        <c:v>623.52200000000005</c:v>
                      </c:pt>
                      <c:pt idx="1559">
                        <c:v>623.92200000000003</c:v>
                      </c:pt>
                      <c:pt idx="1560">
                        <c:v>624.322</c:v>
                      </c:pt>
                      <c:pt idx="1561">
                        <c:v>624.72199999999998</c:v>
                      </c:pt>
                      <c:pt idx="1562">
                        <c:v>625.12199999999996</c:v>
                      </c:pt>
                      <c:pt idx="1563">
                        <c:v>625.52200000000005</c:v>
                      </c:pt>
                      <c:pt idx="1564">
                        <c:v>625.92200000000003</c:v>
                      </c:pt>
                      <c:pt idx="1565">
                        <c:v>626.322</c:v>
                      </c:pt>
                      <c:pt idx="1566">
                        <c:v>626.72199999999998</c:v>
                      </c:pt>
                      <c:pt idx="1567">
                        <c:v>627.12199999999996</c:v>
                      </c:pt>
                      <c:pt idx="1568">
                        <c:v>627.52300000000002</c:v>
                      </c:pt>
                      <c:pt idx="1569">
                        <c:v>627.923</c:v>
                      </c:pt>
                      <c:pt idx="1570">
                        <c:v>628.32299999999998</c:v>
                      </c:pt>
                      <c:pt idx="1571">
                        <c:v>628.72299999999996</c:v>
                      </c:pt>
                      <c:pt idx="1572">
                        <c:v>629.12300000000005</c:v>
                      </c:pt>
                      <c:pt idx="1573">
                        <c:v>629.52300000000002</c:v>
                      </c:pt>
                      <c:pt idx="1574">
                        <c:v>629.923</c:v>
                      </c:pt>
                      <c:pt idx="1575">
                        <c:v>630.32299999999998</c:v>
                      </c:pt>
                      <c:pt idx="1576">
                        <c:v>630.72299999999996</c:v>
                      </c:pt>
                      <c:pt idx="1577">
                        <c:v>631.12300000000005</c:v>
                      </c:pt>
                      <c:pt idx="1578">
                        <c:v>631.524</c:v>
                      </c:pt>
                      <c:pt idx="1579">
                        <c:v>631.92399999999998</c:v>
                      </c:pt>
                      <c:pt idx="1580">
                        <c:v>632.32399999999996</c:v>
                      </c:pt>
                      <c:pt idx="1581">
                        <c:v>632.72400000000005</c:v>
                      </c:pt>
                      <c:pt idx="1582">
                        <c:v>633.12400000000002</c:v>
                      </c:pt>
                      <c:pt idx="1583">
                        <c:v>633.524</c:v>
                      </c:pt>
                      <c:pt idx="1584">
                        <c:v>633.92399999999998</c:v>
                      </c:pt>
                      <c:pt idx="1585">
                        <c:v>634.32399999999996</c:v>
                      </c:pt>
                      <c:pt idx="1586">
                        <c:v>634.72400000000005</c:v>
                      </c:pt>
                      <c:pt idx="1587">
                        <c:v>635.12400000000002</c:v>
                      </c:pt>
                      <c:pt idx="1588">
                        <c:v>635.52499999999998</c:v>
                      </c:pt>
                      <c:pt idx="1589">
                        <c:v>635.92499999999995</c:v>
                      </c:pt>
                      <c:pt idx="1590">
                        <c:v>636.32500000000005</c:v>
                      </c:pt>
                      <c:pt idx="1591">
                        <c:v>636.72500000000002</c:v>
                      </c:pt>
                      <c:pt idx="1592">
                        <c:v>637.125</c:v>
                      </c:pt>
                      <c:pt idx="1593">
                        <c:v>637.52499999999998</c:v>
                      </c:pt>
                      <c:pt idx="1594">
                        <c:v>637.92499999999995</c:v>
                      </c:pt>
                      <c:pt idx="1595">
                        <c:v>638.32500000000005</c:v>
                      </c:pt>
                      <c:pt idx="1596">
                        <c:v>638.72500000000002</c:v>
                      </c:pt>
                      <c:pt idx="1597">
                        <c:v>639.125</c:v>
                      </c:pt>
                      <c:pt idx="1598">
                        <c:v>639.52800000000002</c:v>
                      </c:pt>
                      <c:pt idx="1599">
                        <c:v>639.928</c:v>
                      </c:pt>
                      <c:pt idx="1600">
                        <c:v>640.32799999999997</c:v>
                      </c:pt>
                      <c:pt idx="1601">
                        <c:v>640.72799999999995</c:v>
                      </c:pt>
                      <c:pt idx="1602">
                        <c:v>641.12800000000004</c:v>
                      </c:pt>
                      <c:pt idx="1603">
                        <c:v>641.52800000000002</c:v>
                      </c:pt>
                      <c:pt idx="1604">
                        <c:v>641.928</c:v>
                      </c:pt>
                      <c:pt idx="1605">
                        <c:v>642.32799999999997</c:v>
                      </c:pt>
                      <c:pt idx="1606">
                        <c:v>642.72799999999995</c:v>
                      </c:pt>
                      <c:pt idx="1607">
                        <c:v>643.12800000000004</c:v>
                      </c:pt>
                      <c:pt idx="1608">
                        <c:v>643.529</c:v>
                      </c:pt>
                      <c:pt idx="1609">
                        <c:v>643.92899999999997</c:v>
                      </c:pt>
                      <c:pt idx="1610">
                        <c:v>644.32899999999995</c:v>
                      </c:pt>
                      <c:pt idx="1611">
                        <c:v>644.72900000000004</c:v>
                      </c:pt>
                      <c:pt idx="1612">
                        <c:v>645.12900000000002</c:v>
                      </c:pt>
                      <c:pt idx="1613">
                        <c:v>645.529</c:v>
                      </c:pt>
                      <c:pt idx="1614">
                        <c:v>645.92899999999997</c:v>
                      </c:pt>
                      <c:pt idx="1615">
                        <c:v>646.32899999999995</c:v>
                      </c:pt>
                      <c:pt idx="1616">
                        <c:v>646.72900000000004</c:v>
                      </c:pt>
                      <c:pt idx="1617">
                        <c:v>647.12900000000002</c:v>
                      </c:pt>
                      <c:pt idx="1618">
                        <c:v>647.53</c:v>
                      </c:pt>
                      <c:pt idx="1619">
                        <c:v>647.92999999999995</c:v>
                      </c:pt>
                      <c:pt idx="1620">
                        <c:v>648.33000000000004</c:v>
                      </c:pt>
                      <c:pt idx="1621">
                        <c:v>648.73</c:v>
                      </c:pt>
                      <c:pt idx="1622">
                        <c:v>649.13</c:v>
                      </c:pt>
                      <c:pt idx="1623">
                        <c:v>649.53</c:v>
                      </c:pt>
                      <c:pt idx="1624">
                        <c:v>649.92999999999995</c:v>
                      </c:pt>
                      <c:pt idx="1625">
                        <c:v>650.33000000000004</c:v>
                      </c:pt>
                      <c:pt idx="1626">
                        <c:v>650.73</c:v>
                      </c:pt>
                      <c:pt idx="1627">
                        <c:v>651.13</c:v>
                      </c:pt>
                      <c:pt idx="1628">
                        <c:v>651.53099999999995</c:v>
                      </c:pt>
                      <c:pt idx="1629">
                        <c:v>651.93100000000004</c:v>
                      </c:pt>
                      <c:pt idx="1630">
                        <c:v>652.33100000000002</c:v>
                      </c:pt>
                      <c:pt idx="1631">
                        <c:v>652.73099999999999</c:v>
                      </c:pt>
                      <c:pt idx="1632">
                        <c:v>653.13099999999997</c:v>
                      </c:pt>
                      <c:pt idx="1633">
                        <c:v>653.53099999999995</c:v>
                      </c:pt>
                      <c:pt idx="1634">
                        <c:v>653.93100000000004</c:v>
                      </c:pt>
                      <c:pt idx="1635">
                        <c:v>654.33100000000002</c:v>
                      </c:pt>
                      <c:pt idx="1636">
                        <c:v>654.73099999999999</c:v>
                      </c:pt>
                      <c:pt idx="1637">
                        <c:v>655.13099999999997</c:v>
                      </c:pt>
                      <c:pt idx="1638">
                        <c:v>655.53200000000004</c:v>
                      </c:pt>
                      <c:pt idx="1639">
                        <c:v>655.93200000000002</c:v>
                      </c:pt>
                      <c:pt idx="1640">
                        <c:v>656.33299999999997</c:v>
                      </c:pt>
                      <c:pt idx="1641">
                        <c:v>656.73199999999997</c:v>
                      </c:pt>
                      <c:pt idx="1642">
                        <c:v>657.13199999999995</c:v>
                      </c:pt>
                      <c:pt idx="1643">
                        <c:v>657.53200000000004</c:v>
                      </c:pt>
                      <c:pt idx="1644">
                        <c:v>657.93200000000002</c:v>
                      </c:pt>
                      <c:pt idx="1645">
                        <c:v>658.33299999999997</c:v>
                      </c:pt>
                      <c:pt idx="1646">
                        <c:v>658.73199999999997</c:v>
                      </c:pt>
                      <c:pt idx="1647">
                        <c:v>659.13300000000004</c:v>
                      </c:pt>
                      <c:pt idx="1648">
                        <c:v>659.53399999999999</c:v>
                      </c:pt>
                      <c:pt idx="1649">
                        <c:v>659.93399999999997</c:v>
                      </c:pt>
                      <c:pt idx="1650">
                        <c:v>660.33399999999995</c:v>
                      </c:pt>
                      <c:pt idx="1651">
                        <c:v>660.73400000000004</c:v>
                      </c:pt>
                      <c:pt idx="1652">
                        <c:v>661.13400000000001</c:v>
                      </c:pt>
                      <c:pt idx="1653">
                        <c:v>661.53399999999999</c:v>
                      </c:pt>
                      <c:pt idx="1654">
                        <c:v>661.93399999999997</c:v>
                      </c:pt>
                      <c:pt idx="1655">
                        <c:v>662.33399999999995</c:v>
                      </c:pt>
                      <c:pt idx="1656">
                        <c:v>662.73400000000004</c:v>
                      </c:pt>
                      <c:pt idx="1657">
                        <c:v>663.13400000000001</c:v>
                      </c:pt>
                      <c:pt idx="1658">
                        <c:v>663.53499999999997</c:v>
                      </c:pt>
                      <c:pt idx="1659">
                        <c:v>663.93499999999995</c:v>
                      </c:pt>
                      <c:pt idx="1660">
                        <c:v>664.33500000000004</c:v>
                      </c:pt>
                      <c:pt idx="1661">
                        <c:v>664.73500000000001</c:v>
                      </c:pt>
                      <c:pt idx="1662">
                        <c:v>665.13499999999999</c:v>
                      </c:pt>
                      <c:pt idx="1663">
                        <c:v>665.53499999999997</c:v>
                      </c:pt>
                      <c:pt idx="1664">
                        <c:v>665.93499999999995</c:v>
                      </c:pt>
                      <c:pt idx="1665">
                        <c:v>666.33500000000004</c:v>
                      </c:pt>
                      <c:pt idx="1666">
                        <c:v>666.73500000000001</c:v>
                      </c:pt>
                      <c:pt idx="1667">
                        <c:v>667.13499999999999</c:v>
                      </c:pt>
                      <c:pt idx="1668">
                        <c:v>667.53599999999994</c:v>
                      </c:pt>
                      <c:pt idx="1669">
                        <c:v>667.93600000000004</c:v>
                      </c:pt>
                      <c:pt idx="1670">
                        <c:v>668.33600000000001</c:v>
                      </c:pt>
                      <c:pt idx="1671">
                        <c:v>668.73599999999999</c:v>
                      </c:pt>
                      <c:pt idx="1672">
                        <c:v>669.13599999999997</c:v>
                      </c:pt>
                      <c:pt idx="1673">
                        <c:v>669.53599999999994</c:v>
                      </c:pt>
                      <c:pt idx="1674">
                        <c:v>669.93600000000004</c:v>
                      </c:pt>
                      <c:pt idx="1675">
                        <c:v>670.33600000000001</c:v>
                      </c:pt>
                      <c:pt idx="1676">
                        <c:v>670.73599999999999</c:v>
                      </c:pt>
                      <c:pt idx="1677">
                        <c:v>671.13599999999997</c:v>
                      </c:pt>
                      <c:pt idx="1678">
                        <c:v>671.53700000000003</c:v>
                      </c:pt>
                      <c:pt idx="1679">
                        <c:v>671.93700000000001</c:v>
                      </c:pt>
                      <c:pt idx="1680">
                        <c:v>672.33699999999999</c:v>
                      </c:pt>
                      <c:pt idx="1681">
                        <c:v>672.73699999999997</c:v>
                      </c:pt>
                      <c:pt idx="1682">
                        <c:v>673.13699999999994</c:v>
                      </c:pt>
                      <c:pt idx="1683">
                        <c:v>673.53700000000003</c:v>
                      </c:pt>
                      <c:pt idx="1684">
                        <c:v>673.93700000000001</c:v>
                      </c:pt>
                      <c:pt idx="1685">
                        <c:v>674.33699999999999</c:v>
                      </c:pt>
                      <c:pt idx="1686">
                        <c:v>674.73699999999997</c:v>
                      </c:pt>
                      <c:pt idx="1687">
                        <c:v>675.13699999999994</c:v>
                      </c:pt>
                      <c:pt idx="1688">
                        <c:v>675.54100000000005</c:v>
                      </c:pt>
                      <c:pt idx="1689">
                        <c:v>675.94</c:v>
                      </c:pt>
                      <c:pt idx="1690">
                        <c:v>676.34100000000001</c:v>
                      </c:pt>
                      <c:pt idx="1691">
                        <c:v>676.74</c:v>
                      </c:pt>
                      <c:pt idx="1692">
                        <c:v>677.14099999999996</c:v>
                      </c:pt>
                      <c:pt idx="1693">
                        <c:v>677.54100000000005</c:v>
                      </c:pt>
                      <c:pt idx="1694">
                        <c:v>677.94</c:v>
                      </c:pt>
                      <c:pt idx="1695">
                        <c:v>678.34100000000001</c:v>
                      </c:pt>
                      <c:pt idx="1696">
                        <c:v>678.74</c:v>
                      </c:pt>
                      <c:pt idx="1697">
                        <c:v>679.14099999999996</c:v>
                      </c:pt>
                      <c:pt idx="1698">
                        <c:v>679.54200000000003</c:v>
                      </c:pt>
                      <c:pt idx="1699">
                        <c:v>679.94200000000001</c:v>
                      </c:pt>
                      <c:pt idx="1700">
                        <c:v>680.34199999999998</c:v>
                      </c:pt>
                      <c:pt idx="1701">
                        <c:v>680.74199999999996</c:v>
                      </c:pt>
                      <c:pt idx="1702">
                        <c:v>681.14200000000005</c:v>
                      </c:pt>
                      <c:pt idx="1703">
                        <c:v>681.54200000000003</c:v>
                      </c:pt>
                      <c:pt idx="1704">
                        <c:v>681.94200000000001</c:v>
                      </c:pt>
                      <c:pt idx="1705">
                        <c:v>682.34199999999998</c:v>
                      </c:pt>
                      <c:pt idx="1706">
                        <c:v>682.74199999999996</c:v>
                      </c:pt>
                      <c:pt idx="1707">
                        <c:v>683.14200000000005</c:v>
                      </c:pt>
                      <c:pt idx="1708">
                        <c:v>683.54300000000001</c:v>
                      </c:pt>
                      <c:pt idx="1709">
                        <c:v>683.94299999999998</c:v>
                      </c:pt>
                      <c:pt idx="1710">
                        <c:v>684.34299999999996</c:v>
                      </c:pt>
                      <c:pt idx="1711">
                        <c:v>684.74300000000005</c:v>
                      </c:pt>
                      <c:pt idx="1712">
                        <c:v>685.14300000000003</c:v>
                      </c:pt>
                      <c:pt idx="1713">
                        <c:v>685.54300000000001</c:v>
                      </c:pt>
                      <c:pt idx="1714">
                        <c:v>685.94299999999998</c:v>
                      </c:pt>
                      <c:pt idx="1715">
                        <c:v>686.34299999999996</c:v>
                      </c:pt>
                      <c:pt idx="1716">
                        <c:v>686.74300000000005</c:v>
                      </c:pt>
                      <c:pt idx="1717">
                        <c:v>687.14300000000003</c:v>
                      </c:pt>
                      <c:pt idx="1718">
                        <c:v>687.54399999999998</c:v>
                      </c:pt>
                      <c:pt idx="1719">
                        <c:v>687.94399999999996</c:v>
                      </c:pt>
                      <c:pt idx="1720">
                        <c:v>688.34400000000005</c:v>
                      </c:pt>
                      <c:pt idx="1721">
                        <c:v>688.74400000000003</c:v>
                      </c:pt>
                      <c:pt idx="1722">
                        <c:v>689.14400000000001</c:v>
                      </c:pt>
                      <c:pt idx="1723">
                        <c:v>689.54399999999998</c:v>
                      </c:pt>
                      <c:pt idx="1724">
                        <c:v>689.94399999999996</c:v>
                      </c:pt>
                      <c:pt idx="1725">
                        <c:v>690.34400000000005</c:v>
                      </c:pt>
                      <c:pt idx="1726">
                        <c:v>690.74400000000003</c:v>
                      </c:pt>
                      <c:pt idx="1727">
                        <c:v>691.14400000000001</c:v>
                      </c:pt>
                      <c:pt idx="1728">
                        <c:v>691.54499999999996</c:v>
                      </c:pt>
                      <c:pt idx="1729">
                        <c:v>691.94500000000005</c:v>
                      </c:pt>
                      <c:pt idx="1730">
                        <c:v>692.346</c:v>
                      </c:pt>
                      <c:pt idx="1731">
                        <c:v>692.745</c:v>
                      </c:pt>
                      <c:pt idx="1732">
                        <c:v>693.14599999999996</c:v>
                      </c:pt>
                      <c:pt idx="1733">
                        <c:v>693.54499999999996</c:v>
                      </c:pt>
                      <c:pt idx="1734">
                        <c:v>693.94500000000005</c:v>
                      </c:pt>
                      <c:pt idx="1735">
                        <c:v>694.346</c:v>
                      </c:pt>
                      <c:pt idx="1736">
                        <c:v>694.745</c:v>
                      </c:pt>
                      <c:pt idx="1737">
                        <c:v>695.14599999999996</c:v>
                      </c:pt>
                      <c:pt idx="1738">
                        <c:v>695.54700000000003</c:v>
                      </c:pt>
                      <c:pt idx="1739">
                        <c:v>695.947</c:v>
                      </c:pt>
                      <c:pt idx="1740">
                        <c:v>696.34699999999998</c:v>
                      </c:pt>
                      <c:pt idx="1741">
                        <c:v>696.74699999999996</c:v>
                      </c:pt>
                      <c:pt idx="1742">
                        <c:v>697.14700000000005</c:v>
                      </c:pt>
                      <c:pt idx="1743">
                        <c:v>697.54700000000003</c:v>
                      </c:pt>
                      <c:pt idx="1744">
                        <c:v>697.947</c:v>
                      </c:pt>
                      <c:pt idx="1745">
                        <c:v>698.34699999999998</c:v>
                      </c:pt>
                      <c:pt idx="1746">
                        <c:v>698.74699999999996</c:v>
                      </c:pt>
                      <c:pt idx="1747">
                        <c:v>699.14700000000005</c:v>
                      </c:pt>
                      <c:pt idx="1748">
                        <c:v>699.548</c:v>
                      </c:pt>
                      <c:pt idx="1749">
                        <c:v>699.94799999999998</c:v>
                      </c:pt>
                      <c:pt idx="1750">
                        <c:v>700.34799999999996</c:v>
                      </c:pt>
                      <c:pt idx="1751">
                        <c:v>700.74800000000005</c:v>
                      </c:pt>
                      <c:pt idx="1752">
                        <c:v>701.14800000000002</c:v>
                      </c:pt>
                      <c:pt idx="1753">
                        <c:v>701.548</c:v>
                      </c:pt>
                      <c:pt idx="1754">
                        <c:v>701.94799999999998</c:v>
                      </c:pt>
                      <c:pt idx="1755">
                        <c:v>702.34799999999996</c:v>
                      </c:pt>
                      <c:pt idx="1756">
                        <c:v>702.74800000000005</c:v>
                      </c:pt>
                      <c:pt idx="1757">
                        <c:v>703.14800000000002</c:v>
                      </c:pt>
                      <c:pt idx="1758">
                        <c:v>703.54899999999998</c:v>
                      </c:pt>
                      <c:pt idx="1759">
                        <c:v>703.94899999999996</c:v>
                      </c:pt>
                      <c:pt idx="1760">
                        <c:v>704.34900000000005</c:v>
                      </c:pt>
                      <c:pt idx="1761">
                        <c:v>704.74900000000002</c:v>
                      </c:pt>
                      <c:pt idx="1762">
                        <c:v>705.149</c:v>
                      </c:pt>
                      <c:pt idx="1763">
                        <c:v>705.54899999999998</c:v>
                      </c:pt>
                      <c:pt idx="1764">
                        <c:v>705.94899999999996</c:v>
                      </c:pt>
                      <c:pt idx="1765">
                        <c:v>706.34900000000005</c:v>
                      </c:pt>
                      <c:pt idx="1766">
                        <c:v>706.74900000000002</c:v>
                      </c:pt>
                      <c:pt idx="1767">
                        <c:v>707.149</c:v>
                      </c:pt>
                      <c:pt idx="1768">
                        <c:v>707.55100000000004</c:v>
                      </c:pt>
                      <c:pt idx="1769">
                        <c:v>707.95100000000002</c:v>
                      </c:pt>
                      <c:pt idx="1770">
                        <c:v>708.351</c:v>
                      </c:pt>
                      <c:pt idx="1771">
                        <c:v>708.75099999999998</c:v>
                      </c:pt>
                      <c:pt idx="1772">
                        <c:v>709.15099999999995</c:v>
                      </c:pt>
                      <c:pt idx="1773">
                        <c:v>709.55100000000004</c:v>
                      </c:pt>
                      <c:pt idx="1774">
                        <c:v>709.95100000000002</c:v>
                      </c:pt>
                      <c:pt idx="1775">
                        <c:v>710.351</c:v>
                      </c:pt>
                      <c:pt idx="1776">
                        <c:v>710.75099999999998</c:v>
                      </c:pt>
                      <c:pt idx="1777">
                        <c:v>711.15099999999995</c:v>
                      </c:pt>
                      <c:pt idx="1778">
                        <c:v>711.55200000000002</c:v>
                      </c:pt>
                      <c:pt idx="1779">
                        <c:v>711.952</c:v>
                      </c:pt>
                      <c:pt idx="1780">
                        <c:v>712.35199999999998</c:v>
                      </c:pt>
                      <c:pt idx="1781">
                        <c:v>712.75199999999995</c:v>
                      </c:pt>
                      <c:pt idx="1782">
                        <c:v>713.15200000000004</c:v>
                      </c:pt>
                      <c:pt idx="1783">
                        <c:v>713.55200000000002</c:v>
                      </c:pt>
                      <c:pt idx="1784">
                        <c:v>713.952</c:v>
                      </c:pt>
                      <c:pt idx="1785">
                        <c:v>714.35199999999998</c:v>
                      </c:pt>
                      <c:pt idx="1786">
                        <c:v>714.75199999999995</c:v>
                      </c:pt>
                      <c:pt idx="1787">
                        <c:v>715.15200000000004</c:v>
                      </c:pt>
                      <c:pt idx="1788">
                        <c:v>715.55499999999995</c:v>
                      </c:pt>
                      <c:pt idx="1789">
                        <c:v>715.95500000000004</c:v>
                      </c:pt>
                      <c:pt idx="1790">
                        <c:v>716.35500000000002</c:v>
                      </c:pt>
                      <c:pt idx="1791">
                        <c:v>716.755</c:v>
                      </c:pt>
                      <c:pt idx="1792">
                        <c:v>717.15499999999997</c:v>
                      </c:pt>
                      <c:pt idx="1793">
                        <c:v>717.55499999999995</c:v>
                      </c:pt>
                      <c:pt idx="1794">
                        <c:v>717.95500000000004</c:v>
                      </c:pt>
                      <c:pt idx="1795">
                        <c:v>718.35500000000002</c:v>
                      </c:pt>
                      <c:pt idx="1796">
                        <c:v>718.755</c:v>
                      </c:pt>
                      <c:pt idx="1797">
                        <c:v>719.15499999999997</c:v>
                      </c:pt>
                      <c:pt idx="1798">
                        <c:v>719.55600000000004</c:v>
                      </c:pt>
                      <c:pt idx="1799">
                        <c:v>719.95600000000002</c:v>
                      </c:pt>
                      <c:pt idx="1800">
                        <c:v>720.35599999999999</c:v>
                      </c:pt>
                      <c:pt idx="1801">
                        <c:v>720.75599999999997</c:v>
                      </c:pt>
                      <c:pt idx="1802">
                        <c:v>721.15599999999995</c:v>
                      </c:pt>
                      <c:pt idx="1803">
                        <c:v>721.55600000000004</c:v>
                      </c:pt>
                      <c:pt idx="1804">
                        <c:v>721.95600000000002</c:v>
                      </c:pt>
                      <c:pt idx="1805">
                        <c:v>722.35599999999999</c:v>
                      </c:pt>
                      <c:pt idx="1806">
                        <c:v>722.75599999999997</c:v>
                      </c:pt>
                      <c:pt idx="1807">
                        <c:v>723.15599999999995</c:v>
                      </c:pt>
                      <c:pt idx="1808">
                        <c:v>723.55700000000002</c:v>
                      </c:pt>
                      <c:pt idx="1809">
                        <c:v>723.95699999999999</c:v>
                      </c:pt>
                      <c:pt idx="1810">
                        <c:v>724.35699999999997</c:v>
                      </c:pt>
                      <c:pt idx="1811">
                        <c:v>724.75699999999995</c:v>
                      </c:pt>
                      <c:pt idx="1812">
                        <c:v>725.15700000000004</c:v>
                      </c:pt>
                      <c:pt idx="1813">
                        <c:v>725.55700000000002</c:v>
                      </c:pt>
                      <c:pt idx="1814">
                        <c:v>725.95699999999999</c:v>
                      </c:pt>
                      <c:pt idx="1815">
                        <c:v>726.35699999999997</c:v>
                      </c:pt>
                      <c:pt idx="1816">
                        <c:v>726.75699999999995</c:v>
                      </c:pt>
                      <c:pt idx="1817">
                        <c:v>727.15700000000004</c:v>
                      </c:pt>
                      <c:pt idx="1818">
                        <c:v>727.55799999999999</c:v>
                      </c:pt>
                      <c:pt idx="1819">
                        <c:v>727.95799999999997</c:v>
                      </c:pt>
                      <c:pt idx="1820">
                        <c:v>728.35799999999995</c:v>
                      </c:pt>
                      <c:pt idx="1821">
                        <c:v>728.75800000000004</c:v>
                      </c:pt>
                      <c:pt idx="1822">
                        <c:v>729.15800000000002</c:v>
                      </c:pt>
                      <c:pt idx="1823">
                        <c:v>729.55799999999999</c:v>
                      </c:pt>
                      <c:pt idx="1824">
                        <c:v>729.95799999999997</c:v>
                      </c:pt>
                      <c:pt idx="1825">
                        <c:v>730.35799999999995</c:v>
                      </c:pt>
                      <c:pt idx="1826">
                        <c:v>730.75800000000004</c:v>
                      </c:pt>
                      <c:pt idx="1827">
                        <c:v>731.15800000000002</c:v>
                      </c:pt>
                      <c:pt idx="1828">
                        <c:v>731.56</c:v>
                      </c:pt>
                      <c:pt idx="1829">
                        <c:v>731.96</c:v>
                      </c:pt>
                      <c:pt idx="1830">
                        <c:v>732.36</c:v>
                      </c:pt>
                      <c:pt idx="1831">
                        <c:v>732.76</c:v>
                      </c:pt>
                      <c:pt idx="1832">
                        <c:v>733.16</c:v>
                      </c:pt>
                      <c:pt idx="1833">
                        <c:v>733.56</c:v>
                      </c:pt>
                      <c:pt idx="1834">
                        <c:v>733.96</c:v>
                      </c:pt>
                      <c:pt idx="1835">
                        <c:v>734.36</c:v>
                      </c:pt>
                      <c:pt idx="1836">
                        <c:v>734.76</c:v>
                      </c:pt>
                      <c:pt idx="1837">
                        <c:v>735.16</c:v>
                      </c:pt>
                      <c:pt idx="1838">
                        <c:v>735.56100000000004</c:v>
                      </c:pt>
                      <c:pt idx="1839">
                        <c:v>735.96100000000001</c:v>
                      </c:pt>
                      <c:pt idx="1840">
                        <c:v>736.36099999999999</c:v>
                      </c:pt>
                      <c:pt idx="1841">
                        <c:v>736.76099999999997</c:v>
                      </c:pt>
                      <c:pt idx="1842">
                        <c:v>737.16099999999994</c:v>
                      </c:pt>
                      <c:pt idx="1843">
                        <c:v>737.56100000000004</c:v>
                      </c:pt>
                      <c:pt idx="1844">
                        <c:v>737.96100000000001</c:v>
                      </c:pt>
                      <c:pt idx="1845">
                        <c:v>738.36099999999999</c:v>
                      </c:pt>
                      <c:pt idx="1846">
                        <c:v>738.76099999999997</c:v>
                      </c:pt>
                      <c:pt idx="1847">
                        <c:v>739.16099999999994</c:v>
                      </c:pt>
                      <c:pt idx="1848">
                        <c:v>739.56200000000001</c:v>
                      </c:pt>
                      <c:pt idx="1849">
                        <c:v>739.96199999999999</c:v>
                      </c:pt>
                      <c:pt idx="1850">
                        <c:v>740.36199999999997</c:v>
                      </c:pt>
                      <c:pt idx="1851">
                        <c:v>740.76199999999994</c:v>
                      </c:pt>
                      <c:pt idx="1852">
                        <c:v>741.16200000000003</c:v>
                      </c:pt>
                      <c:pt idx="1853">
                        <c:v>741.56200000000001</c:v>
                      </c:pt>
                      <c:pt idx="1854">
                        <c:v>741.96199999999999</c:v>
                      </c:pt>
                      <c:pt idx="1855">
                        <c:v>742.36199999999997</c:v>
                      </c:pt>
                      <c:pt idx="1856">
                        <c:v>742.76199999999994</c:v>
                      </c:pt>
                      <c:pt idx="1857">
                        <c:v>743.16200000000003</c:v>
                      </c:pt>
                      <c:pt idx="1858">
                        <c:v>743.56399999999996</c:v>
                      </c:pt>
                      <c:pt idx="1859">
                        <c:v>743.96400000000006</c:v>
                      </c:pt>
                      <c:pt idx="1860">
                        <c:v>744.36400000000003</c:v>
                      </c:pt>
                      <c:pt idx="1861">
                        <c:v>744.76400000000001</c:v>
                      </c:pt>
                      <c:pt idx="1862">
                        <c:v>745.16399999999999</c:v>
                      </c:pt>
                      <c:pt idx="1863">
                        <c:v>745.56299999999999</c:v>
                      </c:pt>
                      <c:pt idx="1864">
                        <c:v>745.96400000000006</c:v>
                      </c:pt>
                      <c:pt idx="1865">
                        <c:v>746.36400000000003</c:v>
                      </c:pt>
                      <c:pt idx="1866">
                        <c:v>746.76400000000001</c:v>
                      </c:pt>
                      <c:pt idx="1867">
                        <c:v>747.16399999999999</c:v>
                      </c:pt>
                      <c:pt idx="1868">
                        <c:v>747.56500000000005</c:v>
                      </c:pt>
                      <c:pt idx="1869">
                        <c:v>747.96500000000003</c:v>
                      </c:pt>
                      <c:pt idx="1870">
                        <c:v>748.36500000000001</c:v>
                      </c:pt>
                      <c:pt idx="1871">
                        <c:v>748.76499999999999</c:v>
                      </c:pt>
                      <c:pt idx="1872">
                        <c:v>749.16499999999996</c:v>
                      </c:pt>
                      <c:pt idx="1873">
                        <c:v>749.56500000000005</c:v>
                      </c:pt>
                      <c:pt idx="1874">
                        <c:v>749.96500000000003</c:v>
                      </c:pt>
                      <c:pt idx="1875">
                        <c:v>750.36500000000001</c:v>
                      </c:pt>
                      <c:pt idx="1876">
                        <c:v>750.76499999999999</c:v>
                      </c:pt>
                      <c:pt idx="1877">
                        <c:v>751.16499999999996</c:v>
                      </c:pt>
                      <c:pt idx="1878">
                        <c:v>751.56799999999998</c:v>
                      </c:pt>
                      <c:pt idx="1879">
                        <c:v>751.96799999999996</c:v>
                      </c:pt>
                      <c:pt idx="1880">
                        <c:v>752.36800000000005</c:v>
                      </c:pt>
                      <c:pt idx="1881">
                        <c:v>752.76800000000003</c:v>
                      </c:pt>
                      <c:pt idx="1882">
                        <c:v>753.16800000000001</c:v>
                      </c:pt>
                      <c:pt idx="1883">
                        <c:v>753.56799999999998</c:v>
                      </c:pt>
                      <c:pt idx="1884">
                        <c:v>753.96799999999996</c:v>
                      </c:pt>
                      <c:pt idx="1885">
                        <c:v>754.36800000000005</c:v>
                      </c:pt>
                      <c:pt idx="1886">
                        <c:v>754.76800000000003</c:v>
                      </c:pt>
                      <c:pt idx="1887">
                        <c:v>755.16800000000001</c:v>
                      </c:pt>
                      <c:pt idx="1888">
                        <c:v>755.56899999999996</c:v>
                      </c:pt>
                      <c:pt idx="1889">
                        <c:v>755.96900000000005</c:v>
                      </c:pt>
                      <c:pt idx="1890">
                        <c:v>756.36900000000003</c:v>
                      </c:pt>
                      <c:pt idx="1891">
                        <c:v>756.76900000000001</c:v>
                      </c:pt>
                      <c:pt idx="1892">
                        <c:v>757.16899999999998</c:v>
                      </c:pt>
                      <c:pt idx="1893">
                        <c:v>757.56899999999996</c:v>
                      </c:pt>
                      <c:pt idx="1894">
                        <c:v>757.96900000000005</c:v>
                      </c:pt>
                      <c:pt idx="1895">
                        <c:v>758.36900000000003</c:v>
                      </c:pt>
                      <c:pt idx="1896">
                        <c:v>758.76900000000001</c:v>
                      </c:pt>
                      <c:pt idx="1897">
                        <c:v>759.16899999999998</c:v>
                      </c:pt>
                      <c:pt idx="1898">
                        <c:v>759.57</c:v>
                      </c:pt>
                      <c:pt idx="1899">
                        <c:v>759.97</c:v>
                      </c:pt>
                      <c:pt idx="1900">
                        <c:v>760.37</c:v>
                      </c:pt>
                      <c:pt idx="1901">
                        <c:v>760.77</c:v>
                      </c:pt>
                      <c:pt idx="1902">
                        <c:v>761.17</c:v>
                      </c:pt>
                      <c:pt idx="1903">
                        <c:v>761.57</c:v>
                      </c:pt>
                      <c:pt idx="1904">
                        <c:v>761.97</c:v>
                      </c:pt>
                      <c:pt idx="1905">
                        <c:v>762.37</c:v>
                      </c:pt>
                      <c:pt idx="1906">
                        <c:v>762.77</c:v>
                      </c:pt>
                      <c:pt idx="1907">
                        <c:v>763.17</c:v>
                      </c:pt>
                      <c:pt idx="1908">
                        <c:v>763.57100000000003</c:v>
                      </c:pt>
                      <c:pt idx="1909">
                        <c:v>763.971</c:v>
                      </c:pt>
                      <c:pt idx="1910">
                        <c:v>764.37099999999998</c:v>
                      </c:pt>
                      <c:pt idx="1911">
                        <c:v>764.77099999999996</c:v>
                      </c:pt>
                      <c:pt idx="1912">
                        <c:v>765.17100000000005</c:v>
                      </c:pt>
                      <c:pt idx="1913">
                        <c:v>765.57100000000003</c:v>
                      </c:pt>
                      <c:pt idx="1914">
                        <c:v>765.971</c:v>
                      </c:pt>
                      <c:pt idx="1915">
                        <c:v>766.37099999999998</c:v>
                      </c:pt>
                      <c:pt idx="1916">
                        <c:v>766.77099999999996</c:v>
                      </c:pt>
                      <c:pt idx="1917">
                        <c:v>767.17100000000005</c:v>
                      </c:pt>
                      <c:pt idx="1918">
                        <c:v>767.572</c:v>
                      </c:pt>
                      <c:pt idx="1919">
                        <c:v>767.97199999999998</c:v>
                      </c:pt>
                      <c:pt idx="1920">
                        <c:v>768.37199999999996</c:v>
                      </c:pt>
                      <c:pt idx="1921">
                        <c:v>768.77200000000005</c:v>
                      </c:pt>
                      <c:pt idx="1922">
                        <c:v>769.17200000000003</c:v>
                      </c:pt>
                      <c:pt idx="1923">
                        <c:v>769.572</c:v>
                      </c:pt>
                      <c:pt idx="1924">
                        <c:v>769.97199999999998</c:v>
                      </c:pt>
                      <c:pt idx="1925">
                        <c:v>770.37199999999996</c:v>
                      </c:pt>
                      <c:pt idx="1926">
                        <c:v>770.77200000000005</c:v>
                      </c:pt>
                      <c:pt idx="1927">
                        <c:v>771.17200000000003</c:v>
                      </c:pt>
                      <c:pt idx="1928">
                        <c:v>771.57399999999996</c:v>
                      </c:pt>
                      <c:pt idx="1929">
                        <c:v>771.97400000000005</c:v>
                      </c:pt>
                      <c:pt idx="1930">
                        <c:v>772.37400000000002</c:v>
                      </c:pt>
                      <c:pt idx="1931">
                        <c:v>772.774</c:v>
                      </c:pt>
                      <c:pt idx="1932">
                        <c:v>773.17399999999998</c:v>
                      </c:pt>
                      <c:pt idx="1933">
                        <c:v>773.57399999999996</c:v>
                      </c:pt>
                      <c:pt idx="1934">
                        <c:v>773.97400000000005</c:v>
                      </c:pt>
                      <c:pt idx="1935">
                        <c:v>774.37400000000002</c:v>
                      </c:pt>
                      <c:pt idx="1936">
                        <c:v>774.774</c:v>
                      </c:pt>
                      <c:pt idx="1937">
                        <c:v>775.17399999999998</c:v>
                      </c:pt>
                      <c:pt idx="1938">
                        <c:v>775.57500000000005</c:v>
                      </c:pt>
                      <c:pt idx="1939">
                        <c:v>775.97500000000002</c:v>
                      </c:pt>
                      <c:pt idx="1940">
                        <c:v>776.375</c:v>
                      </c:pt>
                      <c:pt idx="1941">
                        <c:v>776.77499999999998</c:v>
                      </c:pt>
                      <c:pt idx="1942">
                        <c:v>777.17499999999995</c:v>
                      </c:pt>
                      <c:pt idx="1943">
                        <c:v>777.57500000000005</c:v>
                      </c:pt>
                      <c:pt idx="1944">
                        <c:v>777.97500000000002</c:v>
                      </c:pt>
                      <c:pt idx="1945">
                        <c:v>778.375</c:v>
                      </c:pt>
                      <c:pt idx="1946">
                        <c:v>778.77499999999998</c:v>
                      </c:pt>
                      <c:pt idx="1947">
                        <c:v>779.17499999999995</c:v>
                      </c:pt>
                      <c:pt idx="1948">
                        <c:v>779.57600000000002</c:v>
                      </c:pt>
                      <c:pt idx="1949">
                        <c:v>779.976</c:v>
                      </c:pt>
                      <c:pt idx="1950">
                        <c:v>780.37599999999998</c:v>
                      </c:pt>
                      <c:pt idx="1951">
                        <c:v>780.77599999999995</c:v>
                      </c:pt>
                      <c:pt idx="1952">
                        <c:v>781.17600000000004</c:v>
                      </c:pt>
                      <c:pt idx="1953">
                        <c:v>781.57600000000002</c:v>
                      </c:pt>
                      <c:pt idx="1954">
                        <c:v>781.976</c:v>
                      </c:pt>
                      <c:pt idx="1955">
                        <c:v>782.37599999999998</c:v>
                      </c:pt>
                      <c:pt idx="1956">
                        <c:v>782.77599999999995</c:v>
                      </c:pt>
                      <c:pt idx="1957">
                        <c:v>783.17600000000004</c:v>
                      </c:pt>
                      <c:pt idx="1958">
                        <c:v>783.57799999999997</c:v>
                      </c:pt>
                      <c:pt idx="1959">
                        <c:v>783.97799999999995</c:v>
                      </c:pt>
                      <c:pt idx="1960">
                        <c:v>784.37800000000004</c:v>
                      </c:pt>
                      <c:pt idx="1961">
                        <c:v>784.77800000000002</c:v>
                      </c:pt>
                      <c:pt idx="1962">
                        <c:v>785.178</c:v>
                      </c:pt>
                      <c:pt idx="1963">
                        <c:v>785.57799999999997</c:v>
                      </c:pt>
                      <c:pt idx="1964">
                        <c:v>785.97799999999995</c:v>
                      </c:pt>
                      <c:pt idx="1965">
                        <c:v>786.37800000000004</c:v>
                      </c:pt>
                      <c:pt idx="1966">
                        <c:v>786.77800000000002</c:v>
                      </c:pt>
                      <c:pt idx="1967">
                        <c:v>787.178</c:v>
                      </c:pt>
                      <c:pt idx="1968">
                        <c:v>787.57899999999995</c:v>
                      </c:pt>
                      <c:pt idx="1969">
                        <c:v>787.97900000000004</c:v>
                      </c:pt>
                      <c:pt idx="1970">
                        <c:v>788.37900000000002</c:v>
                      </c:pt>
                      <c:pt idx="1971">
                        <c:v>788.779</c:v>
                      </c:pt>
                      <c:pt idx="1972">
                        <c:v>789.17899999999997</c:v>
                      </c:pt>
                      <c:pt idx="1973">
                        <c:v>789.57899999999995</c:v>
                      </c:pt>
                      <c:pt idx="1974">
                        <c:v>789.97900000000004</c:v>
                      </c:pt>
                      <c:pt idx="1975">
                        <c:v>790.37900000000002</c:v>
                      </c:pt>
                      <c:pt idx="1976">
                        <c:v>790.779</c:v>
                      </c:pt>
                      <c:pt idx="1977">
                        <c:v>791.17899999999997</c:v>
                      </c:pt>
                      <c:pt idx="1978">
                        <c:v>791.58199999999999</c:v>
                      </c:pt>
                      <c:pt idx="1979">
                        <c:v>791.98199999999997</c:v>
                      </c:pt>
                      <c:pt idx="1980">
                        <c:v>792.38199999999995</c:v>
                      </c:pt>
                      <c:pt idx="1981">
                        <c:v>792.78200000000004</c:v>
                      </c:pt>
                      <c:pt idx="1982">
                        <c:v>793.18200000000002</c:v>
                      </c:pt>
                      <c:pt idx="1983">
                        <c:v>793.58199999999999</c:v>
                      </c:pt>
                      <c:pt idx="1984">
                        <c:v>793.98199999999997</c:v>
                      </c:pt>
                      <c:pt idx="1985">
                        <c:v>794.38199999999995</c:v>
                      </c:pt>
                      <c:pt idx="1986">
                        <c:v>794.78200000000004</c:v>
                      </c:pt>
                      <c:pt idx="1987">
                        <c:v>795.18200000000002</c:v>
                      </c:pt>
                      <c:pt idx="1988">
                        <c:v>795.58299999999997</c:v>
                      </c:pt>
                      <c:pt idx="1989">
                        <c:v>795.98400000000004</c:v>
                      </c:pt>
                      <c:pt idx="1990">
                        <c:v>796.38300000000004</c:v>
                      </c:pt>
                      <c:pt idx="1991">
                        <c:v>796.78399999999999</c:v>
                      </c:pt>
                      <c:pt idx="1992">
                        <c:v>797.18299999999999</c:v>
                      </c:pt>
                      <c:pt idx="1993">
                        <c:v>797.58299999999997</c:v>
                      </c:pt>
                      <c:pt idx="1994">
                        <c:v>797.98400000000004</c:v>
                      </c:pt>
                      <c:pt idx="1995">
                        <c:v>798.38300000000004</c:v>
                      </c:pt>
                      <c:pt idx="1996">
                        <c:v>798.78399999999999</c:v>
                      </c:pt>
                      <c:pt idx="1997">
                        <c:v>799.18299999999999</c:v>
                      </c:pt>
                      <c:pt idx="1998">
                        <c:v>799.58500000000004</c:v>
                      </c:pt>
                      <c:pt idx="1999">
                        <c:v>799.98500000000001</c:v>
                      </c:pt>
                      <c:pt idx="2000">
                        <c:v>800.38499999999999</c:v>
                      </c:pt>
                      <c:pt idx="2001">
                        <c:v>800.78499999999997</c:v>
                      </c:pt>
                      <c:pt idx="2002">
                        <c:v>801.18499999999995</c:v>
                      </c:pt>
                      <c:pt idx="2003">
                        <c:v>801.58500000000004</c:v>
                      </c:pt>
                      <c:pt idx="2004">
                        <c:v>801.98500000000001</c:v>
                      </c:pt>
                      <c:pt idx="2005">
                        <c:v>802.38499999999999</c:v>
                      </c:pt>
                      <c:pt idx="2006">
                        <c:v>802.78499999999997</c:v>
                      </c:pt>
                      <c:pt idx="2007">
                        <c:v>803.18499999999995</c:v>
                      </c:pt>
                      <c:pt idx="2008">
                        <c:v>803.58600000000001</c:v>
                      </c:pt>
                      <c:pt idx="2009">
                        <c:v>803.98599999999999</c:v>
                      </c:pt>
                      <c:pt idx="2010">
                        <c:v>804.38599999999997</c:v>
                      </c:pt>
                      <c:pt idx="2011">
                        <c:v>804.78599999999994</c:v>
                      </c:pt>
                      <c:pt idx="2012">
                        <c:v>805.18600000000004</c:v>
                      </c:pt>
                      <c:pt idx="2013">
                        <c:v>805.58600000000001</c:v>
                      </c:pt>
                      <c:pt idx="2014">
                        <c:v>805.98599999999999</c:v>
                      </c:pt>
                      <c:pt idx="2015">
                        <c:v>806.38599999999997</c:v>
                      </c:pt>
                      <c:pt idx="2016">
                        <c:v>806.78599999999994</c:v>
                      </c:pt>
                      <c:pt idx="2017">
                        <c:v>807.18600000000004</c:v>
                      </c:pt>
                      <c:pt idx="2018">
                        <c:v>807.58699999999999</c:v>
                      </c:pt>
                      <c:pt idx="2019">
                        <c:v>807.98699999999997</c:v>
                      </c:pt>
                      <c:pt idx="2020">
                        <c:v>808.38699999999994</c:v>
                      </c:pt>
                      <c:pt idx="2021">
                        <c:v>808.78700000000003</c:v>
                      </c:pt>
                      <c:pt idx="2022">
                        <c:v>809.18700000000001</c:v>
                      </c:pt>
                      <c:pt idx="2023">
                        <c:v>809.58699999999999</c:v>
                      </c:pt>
                      <c:pt idx="2024">
                        <c:v>809.98699999999997</c:v>
                      </c:pt>
                      <c:pt idx="2025">
                        <c:v>810.38699999999994</c:v>
                      </c:pt>
                      <c:pt idx="2026">
                        <c:v>810.78700000000003</c:v>
                      </c:pt>
                      <c:pt idx="2027">
                        <c:v>811.18700000000001</c:v>
                      </c:pt>
                      <c:pt idx="2028">
                        <c:v>811.58799999999997</c:v>
                      </c:pt>
                      <c:pt idx="2029">
                        <c:v>811.98800000000006</c:v>
                      </c:pt>
                      <c:pt idx="2030">
                        <c:v>812.38800000000003</c:v>
                      </c:pt>
                      <c:pt idx="2031">
                        <c:v>812.78800000000001</c:v>
                      </c:pt>
                      <c:pt idx="2032">
                        <c:v>813.18799999999999</c:v>
                      </c:pt>
                      <c:pt idx="2033">
                        <c:v>813.58799999999997</c:v>
                      </c:pt>
                      <c:pt idx="2034">
                        <c:v>813.98800000000006</c:v>
                      </c:pt>
                      <c:pt idx="2035">
                        <c:v>814.38800000000003</c:v>
                      </c:pt>
                      <c:pt idx="2036">
                        <c:v>814.78800000000001</c:v>
                      </c:pt>
                      <c:pt idx="2037">
                        <c:v>815.18799999999999</c:v>
                      </c:pt>
                      <c:pt idx="2038">
                        <c:v>815.59</c:v>
                      </c:pt>
                      <c:pt idx="2039">
                        <c:v>815.99</c:v>
                      </c:pt>
                      <c:pt idx="2040">
                        <c:v>816.39</c:v>
                      </c:pt>
                      <c:pt idx="2041">
                        <c:v>816.79</c:v>
                      </c:pt>
                      <c:pt idx="2042">
                        <c:v>817.19</c:v>
                      </c:pt>
                      <c:pt idx="2043">
                        <c:v>817.59</c:v>
                      </c:pt>
                      <c:pt idx="2044">
                        <c:v>817.99</c:v>
                      </c:pt>
                      <c:pt idx="2045">
                        <c:v>818.39</c:v>
                      </c:pt>
                      <c:pt idx="2046">
                        <c:v>818.79</c:v>
                      </c:pt>
                      <c:pt idx="2047">
                        <c:v>819.19</c:v>
                      </c:pt>
                      <c:pt idx="2048">
                        <c:v>819.59500000000003</c:v>
                      </c:pt>
                      <c:pt idx="2049">
                        <c:v>819.995</c:v>
                      </c:pt>
                      <c:pt idx="2050">
                        <c:v>820.39499999999998</c:v>
                      </c:pt>
                      <c:pt idx="2051">
                        <c:v>820.79499999999996</c:v>
                      </c:pt>
                      <c:pt idx="2052">
                        <c:v>821.19500000000005</c:v>
                      </c:pt>
                      <c:pt idx="2053">
                        <c:v>821.59500000000003</c:v>
                      </c:pt>
                      <c:pt idx="2054">
                        <c:v>821.995</c:v>
                      </c:pt>
                      <c:pt idx="2055">
                        <c:v>822.39499999999998</c:v>
                      </c:pt>
                      <c:pt idx="2056">
                        <c:v>822.79499999999996</c:v>
                      </c:pt>
                      <c:pt idx="2057">
                        <c:v>823.19500000000005</c:v>
                      </c:pt>
                      <c:pt idx="2058">
                        <c:v>823.596</c:v>
                      </c:pt>
                      <c:pt idx="2059">
                        <c:v>823.99599999999998</c:v>
                      </c:pt>
                      <c:pt idx="2060">
                        <c:v>824.39599999999996</c:v>
                      </c:pt>
                      <c:pt idx="2061">
                        <c:v>824.79600000000005</c:v>
                      </c:pt>
                      <c:pt idx="2062">
                        <c:v>825.19600000000003</c:v>
                      </c:pt>
                      <c:pt idx="2063">
                        <c:v>825.596</c:v>
                      </c:pt>
                      <c:pt idx="2064">
                        <c:v>825.99599999999998</c:v>
                      </c:pt>
                      <c:pt idx="2065">
                        <c:v>826.39599999999996</c:v>
                      </c:pt>
                      <c:pt idx="2066">
                        <c:v>826.79600000000005</c:v>
                      </c:pt>
                      <c:pt idx="2067">
                        <c:v>827.19600000000003</c:v>
                      </c:pt>
                      <c:pt idx="2068">
                        <c:v>827.59799999999996</c:v>
                      </c:pt>
                      <c:pt idx="2069">
                        <c:v>827.99800000000005</c:v>
                      </c:pt>
                      <c:pt idx="2070">
                        <c:v>828.39800000000002</c:v>
                      </c:pt>
                      <c:pt idx="2071">
                        <c:v>828.798</c:v>
                      </c:pt>
                      <c:pt idx="2072">
                        <c:v>829.19799999999998</c:v>
                      </c:pt>
                      <c:pt idx="2073">
                        <c:v>829.59799999999996</c:v>
                      </c:pt>
                      <c:pt idx="2074">
                        <c:v>829.99800000000005</c:v>
                      </c:pt>
                      <c:pt idx="2075">
                        <c:v>830.39800000000002</c:v>
                      </c:pt>
                      <c:pt idx="2076">
                        <c:v>830.798</c:v>
                      </c:pt>
                      <c:pt idx="2077">
                        <c:v>831.19799999999998</c:v>
                      </c:pt>
                      <c:pt idx="2078">
                        <c:v>831.601</c:v>
                      </c:pt>
                      <c:pt idx="2079">
                        <c:v>832.00099999999998</c:v>
                      </c:pt>
                      <c:pt idx="2080">
                        <c:v>832.40099999999995</c:v>
                      </c:pt>
                      <c:pt idx="2081">
                        <c:v>832.80100000000004</c:v>
                      </c:pt>
                      <c:pt idx="2082">
                        <c:v>833.20100000000002</c:v>
                      </c:pt>
                      <c:pt idx="2083">
                        <c:v>833.601</c:v>
                      </c:pt>
                      <c:pt idx="2084">
                        <c:v>834.00099999999998</c:v>
                      </c:pt>
                      <c:pt idx="2085">
                        <c:v>834.40099999999995</c:v>
                      </c:pt>
                      <c:pt idx="2086">
                        <c:v>834.80100000000004</c:v>
                      </c:pt>
                      <c:pt idx="2087">
                        <c:v>835.20100000000002</c:v>
                      </c:pt>
                      <c:pt idx="2088">
                        <c:v>835.60199999999998</c:v>
                      </c:pt>
                      <c:pt idx="2089">
                        <c:v>836.00199999999995</c:v>
                      </c:pt>
                      <c:pt idx="2090">
                        <c:v>836.40200000000004</c:v>
                      </c:pt>
                      <c:pt idx="2091">
                        <c:v>836.80200000000002</c:v>
                      </c:pt>
                      <c:pt idx="2092">
                        <c:v>837.202</c:v>
                      </c:pt>
                      <c:pt idx="2093">
                        <c:v>837.60199999999998</c:v>
                      </c:pt>
                      <c:pt idx="2094">
                        <c:v>838.00199999999995</c:v>
                      </c:pt>
                      <c:pt idx="2095">
                        <c:v>838.40200000000004</c:v>
                      </c:pt>
                      <c:pt idx="2096">
                        <c:v>838.80200000000002</c:v>
                      </c:pt>
                      <c:pt idx="2097">
                        <c:v>839.202</c:v>
                      </c:pt>
                      <c:pt idx="2098">
                        <c:v>839.60299999999995</c:v>
                      </c:pt>
                      <c:pt idx="2099">
                        <c:v>840.00300000000004</c:v>
                      </c:pt>
                      <c:pt idx="2100">
                        <c:v>840.40300000000002</c:v>
                      </c:pt>
                      <c:pt idx="2101">
                        <c:v>840.803</c:v>
                      </c:pt>
                      <c:pt idx="2102">
                        <c:v>841.20299999999997</c:v>
                      </c:pt>
                      <c:pt idx="2103">
                        <c:v>841.60299999999995</c:v>
                      </c:pt>
                      <c:pt idx="2104">
                        <c:v>842.00300000000004</c:v>
                      </c:pt>
                      <c:pt idx="2105">
                        <c:v>842.40300000000002</c:v>
                      </c:pt>
                      <c:pt idx="2106">
                        <c:v>842.803</c:v>
                      </c:pt>
                      <c:pt idx="2107">
                        <c:v>843.20299999999997</c:v>
                      </c:pt>
                      <c:pt idx="2108">
                        <c:v>843.60500000000002</c:v>
                      </c:pt>
                      <c:pt idx="2109">
                        <c:v>844.005</c:v>
                      </c:pt>
                      <c:pt idx="2110">
                        <c:v>844.404</c:v>
                      </c:pt>
                      <c:pt idx="2111">
                        <c:v>844.80499999999995</c:v>
                      </c:pt>
                      <c:pt idx="2112">
                        <c:v>845.20399999999995</c:v>
                      </c:pt>
                      <c:pt idx="2113">
                        <c:v>845.60400000000004</c:v>
                      </c:pt>
                      <c:pt idx="2114">
                        <c:v>846.005</c:v>
                      </c:pt>
                      <c:pt idx="2115">
                        <c:v>846.404</c:v>
                      </c:pt>
                      <c:pt idx="2116">
                        <c:v>846.80499999999995</c:v>
                      </c:pt>
                      <c:pt idx="2117">
                        <c:v>847.20500000000004</c:v>
                      </c:pt>
                      <c:pt idx="2118">
                        <c:v>847.60599999999999</c:v>
                      </c:pt>
                      <c:pt idx="2119">
                        <c:v>848.00599999999997</c:v>
                      </c:pt>
                      <c:pt idx="2120">
                        <c:v>848.40599999999995</c:v>
                      </c:pt>
                      <c:pt idx="2121">
                        <c:v>848.80600000000004</c:v>
                      </c:pt>
                      <c:pt idx="2122">
                        <c:v>849.20600000000002</c:v>
                      </c:pt>
                      <c:pt idx="2123">
                        <c:v>849.60599999999999</c:v>
                      </c:pt>
                      <c:pt idx="2124">
                        <c:v>850.00599999999997</c:v>
                      </c:pt>
                      <c:pt idx="2125">
                        <c:v>850.40599999999995</c:v>
                      </c:pt>
                      <c:pt idx="2126">
                        <c:v>850.80600000000004</c:v>
                      </c:pt>
                      <c:pt idx="2127">
                        <c:v>851.20600000000002</c:v>
                      </c:pt>
                      <c:pt idx="2128">
                        <c:v>851.60699999999997</c:v>
                      </c:pt>
                      <c:pt idx="2129">
                        <c:v>852.00699999999995</c:v>
                      </c:pt>
                      <c:pt idx="2130">
                        <c:v>852.40700000000004</c:v>
                      </c:pt>
                      <c:pt idx="2131">
                        <c:v>852.80700000000002</c:v>
                      </c:pt>
                      <c:pt idx="2132">
                        <c:v>853.20699999999999</c:v>
                      </c:pt>
                      <c:pt idx="2133">
                        <c:v>853.60699999999997</c:v>
                      </c:pt>
                      <c:pt idx="2134">
                        <c:v>854.00699999999995</c:v>
                      </c:pt>
                      <c:pt idx="2135">
                        <c:v>854.40700000000004</c:v>
                      </c:pt>
                      <c:pt idx="2136">
                        <c:v>854.80700000000002</c:v>
                      </c:pt>
                      <c:pt idx="2137">
                        <c:v>855.20699999999999</c:v>
                      </c:pt>
                      <c:pt idx="2138">
                        <c:v>855.60799999999995</c:v>
                      </c:pt>
                      <c:pt idx="2139">
                        <c:v>856.00800000000004</c:v>
                      </c:pt>
                      <c:pt idx="2140">
                        <c:v>856.40800000000002</c:v>
                      </c:pt>
                      <c:pt idx="2141">
                        <c:v>856.80799999999999</c:v>
                      </c:pt>
                      <c:pt idx="2142">
                        <c:v>857.20799999999997</c:v>
                      </c:pt>
                      <c:pt idx="2143">
                        <c:v>857.60799999999995</c:v>
                      </c:pt>
                      <c:pt idx="2144">
                        <c:v>858.00800000000004</c:v>
                      </c:pt>
                      <c:pt idx="2145">
                        <c:v>858.40800000000002</c:v>
                      </c:pt>
                      <c:pt idx="2146">
                        <c:v>858.80799999999999</c:v>
                      </c:pt>
                      <c:pt idx="2147">
                        <c:v>859.20799999999997</c:v>
                      </c:pt>
                      <c:pt idx="2148">
                        <c:v>859.60900000000004</c:v>
                      </c:pt>
                      <c:pt idx="2149">
                        <c:v>860.01</c:v>
                      </c:pt>
                      <c:pt idx="2150">
                        <c:v>860.40899999999999</c:v>
                      </c:pt>
                      <c:pt idx="2151">
                        <c:v>860.81</c:v>
                      </c:pt>
                      <c:pt idx="2152">
                        <c:v>861.20899999999995</c:v>
                      </c:pt>
                      <c:pt idx="2153">
                        <c:v>861.60900000000004</c:v>
                      </c:pt>
                      <c:pt idx="2154">
                        <c:v>862.01</c:v>
                      </c:pt>
                      <c:pt idx="2155">
                        <c:v>862.40899999999999</c:v>
                      </c:pt>
                      <c:pt idx="2156">
                        <c:v>862.81</c:v>
                      </c:pt>
                      <c:pt idx="2157">
                        <c:v>863.20899999999995</c:v>
                      </c:pt>
                      <c:pt idx="2158">
                        <c:v>863.61</c:v>
                      </c:pt>
                      <c:pt idx="2159">
                        <c:v>864.01</c:v>
                      </c:pt>
                      <c:pt idx="2160">
                        <c:v>864.41099999999994</c:v>
                      </c:pt>
                      <c:pt idx="2161">
                        <c:v>864.81</c:v>
                      </c:pt>
                      <c:pt idx="2162">
                        <c:v>865.21100000000001</c:v>
                      </c:pt>
                      <c:pt idx="2163">
                        <c:v>865.61</c:v>
                      </c:pt>
                      <c:pt idx="2164">
                        <c:v>866.01</c:v>
                      </c:pt>
                      <c:pt idx="2165">
                        <c:v>866.41099999999994</c:v>
                      </c:pt>
                      <c:pt idx="2166">
                        <c:v>866.81</c:v>
                      </c:pt>
                      <c:pt idx="2167">
                        <c:v>867.21100000000001</c:v>
                      </c:pt>
                      <c:pt idx="2168">
                        <c:v>867.61199999999997</c:v>
                      </c:pt>
                      <c:pt idx="2169">
                        <c:v>868.01199999999994</c:v>
                      </c:pt>
                      <c:pt idx="2170">
                        <c:v>868.41200000000003</c:v>
                      </c:pt>
                      <c:pt idx="2171">
                        <c:v>868.81200000000001</c:v>
                      </c:pt>
                      <c:pt idx="2172">
                        <c:v>869.21199999999999</c:v>
                      </c:pt>
                      <c:pt idx="2173">
                        <c:v>869.61199999999997</c:v>
                      </c:pt>
                      <c:pt idx="2174">
                        <c:v>870.01199999999994</c:v>
                      </c:pt>
                      <c:pt idx="2175">
                        <c:v>870.41200000000003</c:v>
                      </c:pt>
                      <c:pt idx="2176">
                        <c:v>870.81200000000001</c:v>
                      </c:pt>
                      <c:pt idx="2177">
                        <c:v>871.21199999999999</c:v>
                      </c:pt>
                      <c:pt idx="2178">
                        <c:v>871.61500000000001</c:v>
                      </c:pt>
                      <c:pt idx="2179">
                        <c:v>872.01499999999999</c:v>
                      </c:pt>
                      <c:pt idx="2180">
                        <c:v>872.41499999999996</c:v>
                      </c:pt>
                      <c:pt idx="2181">
                        <c:v>872.81500000000005</c:v>
                      </c:pt>
                      <c:pt idx="2182">
                        <c:v>873.21500000000003</c:v>
                      </c:pt>
                      <c:pt idx="2183">
                        <c:v>873.61500000000001</c:v>
                      </c:pt>
                      <c:pt idx="2184">
                        <c:v>874.01499999999999</c:v>
                      </c:pt>
                      <c:pt idx="2185">
                        <c:v>874.41499999999996</c:v>
                      </c:pt>
                      <c:pt idx="2186">
                        <c:v>874.81500000000005</c:v>
                      </c:pt>
                      <c:pt idx="2187">
                        <c:v>875.21500000000003</c:v>
                      </c:pt>
                      <c:pt idx="2188">
                        <c:v>875.61599999999999</c:v>
                      </c:pt>
                      <c:pt idx="2189">
                        <c:v>876.01599999999996</c:v>
                      </c:pt>
                      <c:pt idx="2190">
                        <c:v>876.41600000000005</c:v>
                      </c:pt>
                      <c:pt idx="2191">
                        <c:v>876.81600000000003</c:v>
                      </c:pt>
                      <c:pt idx="2192">
                        <c:v>877.21600000000001</c:v>
                      </c:pt>
                      <c:pt idx="2193">
                        <c:v>877.61599999999999</c:v>
                      </c:pt>
                      <c:pt idx="2194">
                        <c:v>878.01599999999996</c:v>
                      </c:pt>
                      <c:pt idx="2195">
                        <c:v>878.41600000000005</c:v>
                      </c:pt>
                      <c:pt idx="2196">
                        <c:v>878.81600000000003</c:v>
                      </c:pt>
                      <c:pt idx="2197">
                        <c:v>879.21600000000001</c:v>
                      </c:pt>
                      <c:pt idx="2198">
                        <c:v>879.61699999999996</c:v>
                      </c:pt>
                      <c:pt idx="2199">
                        <c:v>880.01700000000005</c:v>
                      </c:pt>
                      <c:pt idx="2200">
                        <c:v>880.41700000000003</c:v>
                      </c:pt>
                      <c:pt idx="2201">
                        <c:v>880.81700000000001</c:v>
                      </c:pt>
                      <c:pt idx="2202">
                        <c:v>881.21699999999998</c:v>
                      </c:pt>
                      <c:pt idx="2203">
                        <c:v>881.61699999999996</c:v>
                      </c:pt>
                      <c:pt idx="2204">
                        <c:v>882.01700000000005</c:v>
                      </c:pt>
                      <c:pt idx="2205">
                        <c:v>882.41700000000003</c:v>
                      </c:pt>
                      <c:pt idx="2206">
                        <c:v>882.81700000000001</c:v>
                      </c:pt>
                      <c:pt idx="2207">
                        <c:v>883.21699999999998</c:v>
                      </c:pt>
                      <c:pt idx="2208">
                        <c:v>883.61800000000005</c:v>
                      </c:pt>
                      <c:pt idx="2209">
                        <c:v>884.01800000000003</c:v>
                      </c:pt>
                      <c:pt idx="2210">
                        <c:v>884.41800000000001</c:v>
                      </c:pt>
                      <c:pt idx="2211">
                        <c:v>884.81799999999998</c:v>
                      </c:pt>
                      <c:pt idx="2212">
                        <c:v>885.21799999999996</c:v>
                      </c:pt>
                      <c:pt idx="2213">
                        <c:v>885.61800000000005</c:v>
                      </c:pt>
                      <c:pt idx="2214">
                        <c:v>886.01800000000003</c:v>
                      </c:pt>
                      <c:pt idx="2215">
                        <c:v>886.41800000000001</c:v>
                      </c:pt>
                      <c:pt idx="2216">
                        <c:v>886.81799999999998</c:v>
                      </c:pt>
                      <c:pt idx="2217">
                        <c:v>887.21799999999996</c:v>
                      </c:pt>
                      <c:pt idx="2218">
                        <c:v>887.62</c:v>
                      </c:pt>
                      <c:pt idx="2219">
                        <c:v>888.02</c:v>
                      </c:pt>
                      <c:pt idx="2220">
                        <c:v>888.42</c:v>
                      </c:pt>
                      <c:pt idx="2221">
                        <c:v>888.82</c:v>
                      </c:pt>
                      <c:pt idx="2222">
                        <c:v>889.22</c:v>
                      </c:pt>
                      <c:pt idx="2223">
                        <c:v>889.62</c:v>
                      </c:pt>
                      <c:pt idx="2224">
                        <c:v>890.02</c:v>
                      </c:pt>
                      <c:pt idx="2225">
                        <c:v>890.42</c:v>
                      </c:pt>
                      <c:pt idx="2226">
                        <c:v>890.82</c:v>
                      </c:pt>
                      <c:pt idx="2227">
                        <c:v>891.22</c:v>
                      </c:pt>
                      <c:pt idx="2228">
                        <c:v>891.62099999999998</c:v>
                      </c:pt>
                      <c:pt idx="2229">
                        <c:v>892.02099999999996</c:v>
                      </c:pt>
                      <c:pt idx="2230">
                        <c:v>892.42100000000005</c:v>
                      </c:pt>
                      <c:pt idx="2231">
                        <c:v>892.82100000000003</c:v>
                      </c:pt>
                      <c:pt idx="2232">
                        <c:v>893.221</c:v>
                      </c:pt>
                      <c:pt idx="2233">
                        <c:v>893.62099999999998</c:v>
                      </c:pt>
                      <c:pt idx="2234">
                        <c:v>894.02099999999996</c:v>
                      </c:pt>
                      <c:pt idx="2235">
                        <c:v>894.42100000000005</c:v>
                      </c:pt>
                      <c:pt idx="2236">
                        <c:v>894.82100000000003</c:v>
                      </c:pt>
                      <c:pt idx="2237">
                        <c:v>895.221</c:v>
                      </c:pt>
                      <c:pt idx="2238">
                        <c:v>895.62199999999996</c:v>
                      </c:pt>
                      <c:pt idx="2239">
                        <c:v>896.02200000000005</c:v>
                      </c:pt>
                      <c:pt idx="2240">
                        <c:v>896.42200000000003</c:v>
                      </c:pt>
                      <c:pt idx="2241">
                        <c:v>896.822</c:v>
                      </c:pt>
                      <c:pt idx="2242">
                        <c:v>897.22199999999998</c:v>
                      </c:pt>
                      <c:pt idx="2243">
                        <c:v>897.62199999999996</c:v>
                      </c:pt>
                      <c:pt idx="2244">
                        <c:v>898.02200000000005</c:v>
                      </c:pt>
                      <c:pt idx="2245">
                        <c:v>898.42200000000003</c:v>
                      </c:pt>
                      <c:pt idx="2246">
                        <c:v>898.822</c:v>
                      </c:pt>
                      <c:pt idx="2247">
                        <c:v>899.22199999999998</c:v>
                      </c:pt>
                      <c:pt idx="2248">
                        <c:v>899.62300000000005</c:v>
                      </c:pt>
                      <c:pt idx="2249">
                        <c:v>900.02300000000002</c:v>
                      </c:pt>
                      <c:pt idx="2250">
                        <c:v>900.423</c:v>
                      </c:pt>
                      <c:pt idx="2251">
                        <c:v>900.82299999999998</c:v>
                      </c:pt>
                      <c:pt idx="2252">
                        <c:v>901.22299999999996</c:v>
                      </c:pt>
                      <c:pt idx="2253">
                        <c:v>901.62300000000005</c:v>
                      </c:pt>
                      <c:pt idx="2254">
                        <c:v>902.02300000000002</c:v>
                      </c:pt>
                      <c:pt idx="2255">
                        <c:v>902.423</c:v>
                      </c:pt>
                      <c:pt idx="2256">
                        <c:v>902.82299999999998</c:v>
                      </c:pt>
                      <c:pt idx="2257">
                        <c:v>903.22299999999996</c:v>
                      </c:pt>
                      <c:pt idx="2258">
                        <c:v>903.625</c:v>
                      </c:pt>
                      <c:pt idx="2259">
                        <c:v>904.024</c:v>
                      </c:pt>
                      <c:pt idx="2260">
                        <c:v>904.42399999999998</c:v>
                      </c:pt>
                      <c:pt idx="2261">
                        <c:v>904.82500000000005</c:v>
                      </c:pt>
                      <c:pt idx="2262">
                        <c:v>905.22400000000005</c:v>
                      </c:pt>
                      <c:pt idx="2263">
                        <c:v>905.625</c:v>
                      </c:pt>
                      <c:pt idx="2264">
                        <c:v>906.024</c:v>
                      </c:pt>
                      <c:pt idx="2265">
                        <c:v>906.42399999999998</c:v>
                      </c:pt>
                      <c:pt idx="2266">
                        <c:v>906.82500000000005</c:v>
                      </c:pt>
                      <c:pt idx="2267">
                        <c:v>907.22400000000005</c:v>
                      </c:pt>
                      <c:pt idx="2268">
                        <c:v>907.62599999999998</c:v>
                      </c:pt>
                      <c:pt idx="2269">
                        <c:v>908.02599999999995</c:v>
                      </c:pt>
                      <c:pt idx="2270">
                        <c:v>908.42600000000004</c:v>
                      </c:pt>
                      <c:pt idx="2271">
                        <c:v>908.82600000000002</c:v>
                      </c:pt>
                      <c:pt idx="2272">
                        <c:v>909.226</c:v>
                      </c:pt>
                      <c:pt idx="2273">
                        <c:v>909.62599999999998</c:v>
                      </c:pt>
                      <c:pt idx="2274">
                        <c:v>910.02599999999995</c:v>
                      </c:pt>
                      <c:pt idx="2275">
                        <c:v>910.42600000000004</c:v>
                      </c:pt>
                      <c:pt idx="2276">
                        <c:v>910.82600000000002</c:v>
                      </c:pt>
                      <c:pt idx="2277">
                        <c:v>911.226</c:v>
                      </c:pt>
                      <c:pt idx="2278">
                        <c:v>911.62900000000002</c:v>
                      </c:pt>
                      <c:pt idx="2279">
                        <c:v>912.029</c:v>
                      </c:pt>
                      <c:pt idx="2280">
                        <c:v>912.42899999999997</c:v>
                      </c:pt>
                      <c:pt idx="2281">
                        <c:v>912.82899999999995</c:v>
                      </c:pt>
                      <c:pt idx="2282">
                        <c:v>913.22900000000004</c:v>
                      </c:pt>
                      <c:pt idx="2283">
                        <c:v>913.62900000000002</c:v>
                      </c:pt>
                      <c:pt idx="2284">
                        <c:v>914.029</c:v>
                      </c:pt>
                      <c:pt idx="2285">
                        <c:v>914.42899999999997</c:v>
                      </c:pt>
                      <c:pt idx="2286">
                        <c:v>914.82899999999995</c:v>
                      </c:pt>
                      <c:pt idx="2287">
                        <c:v>915.22900000000004</c:v>
                      </c:pt>
                      <c:pt idx="2288">
                        <c:v>915.63</c:v>
                      </c:pt>
                      <c:pt idx="2289">
                        <c:v>916.03</c:v>
                      </c:pt>
                      <c:pt idx="2290">
                        <c:v>916.43</c:v>
                      </c:pt>
                      <c:pt idx="2291">
                        <c:v>916.83</c:v>
                      </c:pt>
                      <c:pt idx="2292">
                        <c:v>917.23</c:v>
                      </c:pt>
                      <c:pt idx="2293">
                        <c:v>917.63</c:v>
                      </c:pt>
                      <c:pt idx="2294">
                        <c:v>918.03</c:v>
                      </c:pt>
                      <c:pt idx="2295">
                        <c:v>918.43</c:v>
                      </c:pt>
                      <c:pt idx="2296">
                        <c:v>918.83</c:v>
                      </c:pt>
                      <c:pt idx="2297">
                        <c:v>919.23</c:v>
                      </c:pt>
                      <c:pt idx="2298">
                        <c:v>919.63199999999995</c:v>
                      </c:pt>
                      <c:pt idx="2299">
                        <c:v>920.03099999999995</c:v>
                      </c:pt>
                      <c:pt idx="2300">
                        <c:v>920.43200000000002</c:v>
                      </c:pt>
                      <c:pt idx="2301">
                        <c:v>920.83100000000002</c:v>
                      </c:pt>
                      <c:pt idx="2302">
                        <c:v>921.23199999999997</c:v>
                      </c:pt>
                      <c:pt idx="2303">
                        <c:v>921.63099999999997</c:v>
                      </c:pt>
                      <c:pt idx="2304">
                        <c:v>922.03099999999995</c:v>
                      </c:pt>
                      <c:pt idx="2305">
                        <c:v>922.43200000000002</c:v>
                      </c:pt>
                      <c:pt idx="2306">
                        <c:v>922.83100000000002</c:v>
                      </c:pt>
                      <c:pt idx="2307">
                        <c:v>923.23199999999997</c:v>
                      </c:pt>
                      <c:pt idx="2308">
                        <c:v>923.63300000000004</c:v>
                      </c:pt>
                      <c:pt idx="2309">
                        <c:v>924.03300000000002</c:v>
                      </c:pt>
                      <c:pt idx="2310">
                        <c:v>924.43299999999999</c:v>
                      </c:pt>
                      <c:pt idx="2311">
                        <c:v>924.83299999999997</c:v>
                      </c:pt>
                      <c:pt idx="2312">
                        <c:v>925.23299999999995</c:v>
                      </c:pt>
                      <c:pt idx="2313">
                        <c:v>925.63300000000004</c:v>
                      </c:pt>
                      <c:pt idx="2314">
                        <c:v>926.03300000000002</c:v>
                      </c:pt>
                      <c:pt idx="2315">
                        <c:v>926.43299999999999</c:v>
                      </c:pt>
                      <c:pt idx="2316">
                        <c:v>926.83299999999997</c:v>
                      </c:pt>
                      <c:pt idx="2317">
                        <c:v>927.23299999999995</c:v>
                      </c:pt>
                      <c:pt idx="2318">
                        <c:v>927.63400000000001</c:v>
                      </c:pt>
                      <c:pt idx="2319">
                        <c:v>928.03399999999999</c:v>
                      </c:pt>
                      <c:pt idx="2320">
                        <c:v>928.43399999999997</c:v>
                      </c:pt>
                      <c:pt idx="2321">
                        <c:v>928.83399999999995</c:v>
                      </c:pt>
                      <c:pt idx="2322">
                        <c:v>929.23400000000004</c:v>
                      </c:pt>
                      <c:pt idx="2323">
                        <c:v>929.63400000000001</c:v>
                      </c:pt>
                      <c:pt idx="2324">
                        <c:v>930.03399999999999</c:v>
                      </c:pt>
                      <c:pt idx="2325">
                        <c:v>930.43399999999997</c:v>
                      </c:pt>
                      <c:pt idx="2326">
                        <c:v>930.83399999999995</c:v>
                      </c:pt>
                      <c:pt idx="2327">
                        <c:v>931.23400000000004</c:v>
                      </c:pt>
                      <c:pt idx="2328">
                        <c:v>931.63499999999999</c:v>
                      </c:pt>
                      <c:pt idx="2329">
                        <c:v>932.03499999999997</c:v>
                      </c:pt>
                      <c:pt idx="2330">
                        <c:v>932.43499999999995</c:v>
                      </c:pt>
                      <c:pt idx="2331">
                        <c:v>932.83500000000004</c:v>
                      </c:pt>
                      <c:pt idx="2332">
                        <c:v>933.23500000000001</c:v>
                      </c:pt>
                      <c:pt idx="2333">
                        <c:v>933.63499999999999</c:v>
                      </c:pt>
                      <c:pt idx="2334">
                        <c:v>934.03499999999997</c:v>
                      </c:pt>
                      <c:pt idx="2335">
                        <c:v>934.43499999999995</c:v>
                      </c:pt>
                      <c:pt idx="2336">
                        <c:v>934.83500000000004</c:v>
                      </c:pt>
                      <c:pt idx="2337">
                        <c:v>935.23500000000001</c:v>
                      </c:pt>
                      <c:pt idx="2338">
                        <c:v>935.64099999999996</c:v>
                      </c:pt>
                      <c:pt idx="2339">
                        <c:v>936.04</c:v>
                      </c:pt>
                      <c:pt idx="2340">
                        <c:v>936.44</c:v>
                      </c:pt>
                      <c:pt idx="2341">
                        <c:v>936.84100000000001</c:v>
                      </c:pt>
                      <c:pt idx="2342">
                        <c:v>937.24</c:v>
                      </c:pt>
                      <c:pt idx="2343">
                        <c:v>937.64099999999996</c:v>
                      </c:pt>
                      <c:pt idx="2344">
                        <c:v>938.04</c:v>
                      </c:pt>
                      <c:pt idx="2345">
                        <c:v>938.44</c:v>
                      </c:pt>
                      <c:pt idx="2346">
                        <c:v>938.84100000000001</c:v>
                      </c:pt>
                      <c:pt idx="2347">
                        <c:v>939.24</c:v>
                      </c:pt>
                      <c:pt idx="2348">
                        <c:v>939.64200000000005</c:v>
                      </c:pt>
                      <c:pt idx="2349">
                        <c:v>940.04200000000003</c:v>
                      </c:pt>
                      <c:pt idx="2350">
                        <c:v>940.44200000000001</c:v>
                      </c:pt>
                      <c:pt idx="2351">
                        <c:v>940.84199999999998</c:v>
                      </c:pt>
                      <c:pt idx="2352">
                        <c:v>941.24199999999996</c:v>
                      </c:pt>
                      <c:pt idx="2353">
                        <c:v>941.64200000000005</c:v>
                      </c:pt>
                      <c:pt idx="2354">
                        <c:v>942.04200000000003</c:v>
                      </c:pt>
                      <c:pt idx="2355">
                        <c:v>942.44200000000001</c:v>
                      </c:pt>
                      <c:pt idx="2356">
                        <c:v>942.84199999999998</c:v>
                      </c:pt>
                      <c:pt idx="2357">
                        <c:v>943.24199999999996</c:v>
                      </c:pt>
                      <c:pt idx="2358">
                        <c:v>943.64300000000003</c:v>
                      </c:pt>
                      <c:pt idx="2359">
                        <c:v>944.04300000000001</c:v>
                      </c:pt>
                      <c:pt idx="2360">
                        <c:v>944.44299999999998</c:v>
                      </c:pt>
                      <c:pt idx="2361">
                        <c:v>944.84299999999996</c:v>
                      </c:pt>
                      <c:pt idx="2362">
                        <c:v>945.24300000000005</c:v>
                      </c:pt>
                      <c:pt idx="2363">
                        <c:v>945.64300000000003</c:v>
                      </c:pt>
                      <c:pt idx="2364">
                        <c:v>946.04300000000001</c:v>
                      </c:pt>
                      <c:pt idx="2365">
                        <c:v>946.44299999999998</c:v>
                      </c:pt>
                      <c:pt idx="2366">
                        <c:v>946.84299999999996</c:v>
                      </c:pt>
                      <c:pt idx="2367">
                        <c:v>947.24300000000005</c:v>
                      </c:pt>
                      <c:pt idx="2368">
                        <c:v>947.64400000000001</c:v>
                      </c:pt>
                      <c:pt idx="2369">
                        <c:v>948.04399999999998</c:v>
                      </c:pt>
                      <c:pt idx="2370">
                        <c:v>948.44399999999996</c:v>
                      </c:pt>
                      <c:pt idx="2371">
                        <c:v>948.84400000000005</c:v>
                      </c:pt>
                      <c:pt idx="2372">
                        <c:v>949.24400000000003</c:v>
                      </c:pt>
                      <c:pt idx="2373">
                        <c:v>949.64400000000001</c:v>
                      </c:pt>
                      <c:pt idx="2374">
                        <c:v>950.04399999999998</c:v>
                      </c:pt>
                      <c:pt idx="2375">
                        <c:v>950.44399999999996</c:v>
                      </c:pt>
                      <c:pt idx="2376">
                        <c:v>950.84400000000005</c:v>
                      </c:pt>
                      <c:pt idx="2377">
                        <c:v>951.24400000000003</c:v>
                      </c:pt>
                      <c:pt idx="2378">
                        <c:v>951.64499999999998</c:v>
                      </c:pt>
                      <c:pt idx="2379">
                        <c:v>952.04499999999996</c:v>
                      </c:pt>
                      <c:pt idx="2380">
                        <c:v>952.44500000000005</c:v>
                      </c:pt>
                      <c:pt idx="2381">
                        <c:v>952.84500000000003</c:v>
                      </c:pt>
                      <c:pt idx="2382">
                        <c:v>953.245</c:v>
                      </c:pt>
                      <c:pt idx="2383">
                        <c:v>953.64499999999998</c:v>
                      </c:pt>
                      <c:pt idx="2384">
                        <c:v>954.04499999999996</c:v>
                      </c:pt>
                      <c:pt idx="2385">
                        <c:v>954.44500000000005</c:v>
                      </c:pt>
                      <c:pt idx="2386">
                        <c:v>954.84500000000003</c:v>
                      </c:pt>
                      <c:pt idx="2387">
                        <c:v>955.245</c:v>
                      </c:pt>
                      <c:pt idx="2388">
                        <c:v>955.64599999999996</c:v>
                      </c:pt>
                      <c:pt idx="2389">
                        <c:v>956.04600000000005</c:v>
                      </c:pt>
                      <c:pt idx="2390">
                        <c:v>956.44600000000003</c:v>
                      </c:pt>
                      <c:pt idx="2391">
                        <c:v>956.846</c:v>
                      </c:pt>
                      <c:pt idx="2392">
                        <c:v>957.24599999999998</c:v>
                      </c:pt>
                      <c:pt idx="2393">
                        <c:v>957.64599999999996</c:v>
                      </c:pt>
                      <c:pt idx="2394">
                        <c:v>958.04600000000005</c:v>
                      </c:pt>
                      <c:pt idx="2395">
                        <c:v>958.44600000000003</c:v>
                      </c:pt>
                      <c:pt idx="2396">
                        <c:v>958.846</c:v>
                      </c:pt>
                      <c:pt idx="2397">
                        <c:v>959.24599999999998</c:v>
                      </c:pt>
                      <c:pt idx="2398">
                        <c:v>959.64700000000005</c:v>
                      </c:pt>
                      <c:pt idx="2399">
                        <c:v>960.04700000000003</c:v>
                      </c:pt>
                      <c:pt idx="2400">
                        <c:v>960.447</c:v>
                      </c:pt>
                      <c:pt idx="2401">
                        <c:v>960.84699999999998</c:v>
                      </c:pt>
                      <c:pt idx="2402">
                        <c:v>961.24699999999996</c:v>
                      </c:pt>
                      <c:pt idx="2403">
                        <c:v>961.64700000000005</c:v>
                      </c:pt>
                      <c:pt idx="2404">
                        <c:v>962.04700000000003</c:v>
                      </c:pt>
                      <c:pt idx="2405">
                        <c:v>962.447</c:v>
                      </c:pt>
                      <c:pt idx="2406">
                        <c:v>962.84699999999998</c:v>
                      </c:pt>
                      <c:pt idx="2407">
                        <c:v>963.24699999999996</c:v>
                      </c:pt>
                      <c:pt idx="2408">
                        <c:v>963.64800000000002</c:v>
                      </c:pt>
                      <c:pt idx="2409">
                        <c:v>964.04899999999998</c:v>
                      </c:pt>
                      <c:pt idx="2410">
                        <c:v>964.44799999999998</c:v>
                      </c:pt>
                      <c:pt idx="2411">
                        <c:v>964.84900000000005</c:v>
                      </c:pt>
                      <c:pt idx="2412">
                        <c:v>965.24800000000005</c:v>
                      </c:pt>
                      <c:pt idx="2413">
                        <c:v>965.64800000000002</c:v>
                      </c:pt>
                      <c:pt idx="2414">
                        <c:v>966.04899999999998</c:v>
                      </c:pt>
                      <c:pt idx="2415">
                        <c:v>966.44799999999998</c:v>
                      </c:pt>
                      <c:pt idx="2416">
                        <c:v>966.84900000000005</c:v>
                      </c:pt>
                      <c:pt idx="2417">
                        <c:v>967.24800000000005</c:v>
                      </c:pt>
                      <c:pt idx="2418">
                        <c:v>967.65</c:v>
                      </c:pt>
                      <c:pt idx="2419">
                        <c:v>968.05</c:v>
                      </c:pt>
                      <c:pt idx="2420">
                        <c:v>968.45</c:v>
                      </c:pt>
                      <c:pt idx="2421">
                        <c:v>968.85</c:v>
                      </c:pt>
                      <c:pt idx="2422">
                        <c:v>969.25</c:v>
                      </c:pt>
                      <c:pt idx="2423">
                        <c:v>969.65</c:v>
                      </c:pt>
                      <c:pt idx="2424">
                        <c:v>970.05</c:v>
                      </c:pt>
                      <c:pt idx="2425">
                        <c:v>970.45</c:v>
                      </c:pt>
                      <c:pt idx="2426">
                        <c:v>970.85</c:v>
                      </c:pt>
                      <c:pt idx="2427">
                        <c:v>971.25</c:v>
                      </c:pt>
                      <c:pt idx="2428">
                        <c:v>971.65099999999995</c:v>
                      </c:pt>
                      <c:pt idx="2429">
                        <c:v>972.05100000000004</c:v>
                      </c:pt>
                      <c:pt idx="2430">
                        <c:v>972.45100000000002</c:v>
                      </c:pt>
                      <c:pt idx="2431">
                        <c:v>972.851</c:v>
                      </c:pt>
                      <c:pt idx="2432">
                        <c:v>973.25099999999998</c:v>
                      </c:pt>
                      <c:pt idx="2433">
                        <c:v>973.65099999999995</c:v>
                      </c:pt>
                      <c:pt idx="2434">
                        <c:v>974.05100000000004</c:v>
                      </c:pt>
                      <c:pt idx="2435">
                        <c:v>974.45100000000002</c:v>
                      </c:pt>
                      <c:pt idx="2436">
                        <c:v>974.851</c:v>
                      </c:pt>
                      <c:pt idx="2437">
                        <c:v>975.25099999999998</c:v>
                      </c:pt>
                      <c:pt idx="2438">
                        <c:v>975.65200000000004</c:v>
                      </c:pt>
                      <c:pt idx="2439">
                        <c:v>976.05200000000002</c:v>
                      </c:pt>
                      <c:pt idx="2440">
                        <c:v>976.452</c:v>
                      </c:pt>
                      <c:pt idx="2441">
                        <c:v>976.85199999999998</c:v>
                      </c:pt>
                      <c:pt idx="2442">
                        <c:v>977.25199999999995</c:v>
                      </c:pt>
                      <c:pt idx="2443">
                        <c:v>977.65200000000004</c:v>
                      </c:pt>
                      <c:pt idx="2444">
                        <c:v>978.05200000000002</c:v>
                      </c:pt>
                      <c:pt idx="2445">
                        <c:v>978.452</c:v>
                      </c:pt>
                      <c:pt idx="2446">
                        <c:v>978.85199999999998</c:v>
                      </c:pt>
                      <c:pt idx="2447">
                        <c:v>979.25199999999995</c:v>
                      </c:pt>
                      <c:pt idx="2448">
                        <c:v>979.65300000000002</c:v>
                      </c:pt>
                      <c:pt idx="2449">
                        <c:v>980.053</c:v>
                      </c:pt>
                      <c:pt idx="2450">
                        <c:v>980.45299999999997</c:v>
                      </c:pt>
                      <c:pt idx="2451">
                        <c:v>980.85299999999995</c:v>
                      </c:pt>
                      <c:pt idx="2452">
                        <c:v>981.25300000000004</c:v>
                      </c:pt>
                      <c:pt idx="2453">
                        <c:v>981.65300000000002</c:v>
                      </c:pt>
                      <c:pt idx="2454">
                        <c:v>982.053</c:v>
                      </c:pt>
                      <c:pt idx="2455">
                        <c:v>982.45299999999997</c:v>
                      </c:pt>
                      <c:pt idx="2456">
                        <c:v>982.85299999999995</c:v>
                      </c:pt>
                      <c:pt idx="2457">
                        <c:v>983.25300000000004</c:v>
                      </c:pt>
                      <c:pt idx="2458">
                        <c:v>983.65499999999997</c:v>
                      </c:pt>
                      <c:pt idx="2459">
                        <c:v>984.05499999999995</c:v>
                      </c:pt>
                      <c:pt idx="2460">
                        <c:v>984.45500000000004</c:v>
                      </c:pt>
                      <c:pt idx="2461">
                        <c:v>984.85500000000002</c:v>
                      </c:pt>
                      <c:pt idx="2462">
                        <c:v>985.255</c:v>
                      </c:pt>
                      <c:pt idx="2463">
                        <c:v>985.65499999999997</c:v>
                      </c:pt>
                      <c:pt idx="2464">
                        <c:v>986.05499999999995</c:v>
                      </c:pt>
                      <c:pt idx="2465">
                        <c:v>986.45500000000004</c:v>
                      </c:pt>
                      <c:pt idx="2466">
                        <c:v>986.85500000000002</c:v>
                      </c:pt>
                      <c:pt idx="2467">
                        <c:v>987.255</c:v>
                      </c:pt>
                      <c:pt idx="2468">
                        <c:v>987.65800000000002</c:v>
                      </c:pt>
                      <c:pt idx="2469">
                        <c:v>988.05799999999999</c:v>
                      </c:pt>
                      <c:pt idx="2470">
                        <c:v>988.45799999999997</c:v>
                      </c:pt>
                      <c:pt idx="2471">
                        <c:v>988.85799999999995</c:v>
                      </c:pt>
                      <c:pt idx="2472">
                        <c:v>989.25800000000004</c:v>
                      </c:pt>
                      <c:pt idx="2473">
                        <c:v>989.65800000000002</c:v>
                      </c:pt>
                      <c:pt idx="2474">
                        <c:v>990.05799999999999</c:v>
                      </c:pt>
                      <c:pt idx="2475">
                        <c:v>990.45799999999997</c:v>
                      </c:pt>
                      <c:pt idx="2476">
                        <c:v>990.85799999999995</c:v>
                      </c:pt>
                      <c:pt idx="2477">
                        <c:v>991.25800000000004</c:v>
                      </c:pt>
                      <c:pt idx="2478">
                        <c:v>991.65899999999999</c:v>
                      </c:pt>
                      <c:pt idx="2479">
                        <c:v>992.05899999999997</c:v>
                      </c:pt>
                      <c:pt idx="2480">
                        <c:v>992.45899999999995</c:v>
                      </c:pt>
                      <c:pt idx="2481">
                        <c:v>992.85900000000004</c:v>
                      </c:pt>
                      <c:pt idx="2482">
                        <c:v>993.25900000000001</c:v>
                      </c:pt>
                      <c:pt idx="2483">
                        <c:v>993.65899999999999</c:v>
                      </c:pt>
                      <c:pt idx="2484">
                        <c:v>994.05899999999997</c:v>
                      </c:pt>
                      <c:pt idx="2485">
                        <c:v>994.45899999999995</c:v>
                      </c:pt>
                      <c:pt idx="2486">
                        <c:v>994.85900000000004</c:v>
                      </c:pt>
                      <c:pt idx="2487">
                        <c:v>995.25900000000001</c:v>
                      </c:pt>
                      <c:pt idx="2488">
                        <c:v>995.66</c:v>
                      </c:pt>
                      <c:pt idx="2489">
                        <c:v>996.06</c:v>
                      </c:pt>
                      <c:pt idx="2490">
                        <c:v>996.46</c:v>
                      </c:pt>
                      <c:pt idx="2491">
                        <c:v>996.86</c:v>
                      </c:pt>
                      <c:pt idx="2492">
                        <c:v>997.26</c:v>
                      </c:pt>
                      <c:pt idx="2493">
                        <c:v>997.66</c:v>
                      </c:pt>
                      <c:pt idx="2494">
                        <c:v>998.06</c:v>
                      </c:pt>
                      <c:pt idx="2495">
                        <c:v>998.46</c:v>
                      </c:pt>
                      <c:pt idx="2496">
                        <c:v>998.86</c:v>
                      </c:pt>
                      <c:pt idx="2497">
                        <c:v>999.26</c:v>
                      </c:pt>
                      <c:pt idx="2498">
                        <c:v>999.66099999999994</c:v>
                      </c:pt>
                      <c:pt idx="2499">
                        <c:v>1000.061</c:v>
                      </c:pt>
                      <c:pt idx="2500">
                        <c:v>1000.461</c:v>
                      </c:pt>
                      <c:pt idx="2501">
                        <c:v>1000.861</c:v>
                      </c:pt>
                      <c:pt idx="2502">
                        <c:v>1001.261</c:v>
                      </c:pt>
                      <c:pt idx="2503">
                        <c:v>1001.6609999999999</c:v>
                      </c:pt>
                      <c:pt idx="2504">
                        <c:v>1002.061</c:v>
                      </c:pt>
                      <c:pt idx="2505">
                        <c:v>1002.461</c:v>
                      </c:pt>
                      <c:pt idx="2506">
                        <c:v>1002.861</c:v>
                      </c:pt>
                      <c:pt idx="2507">
                        <c:v>1003.261</c:v>
                      </c:pt>
                      <c:pt idx="2508">
                        <c:v>1003.662</c:v>
                      </c:pt>
                      <c:pt idx="2509">
                        <c:v>1004.062</c:v>
                      </c:pt>
                      <c:pt idx="2510">
                        <c:v>1004.462</c:v>
                      </c:pt>
                      <c:pt idx="2511">
                        <c:v>1004.862</c:v>
                      </c:pt>
                      <c:pt idx="2512">
                        <c:v>1005.2619999999999</c:v>
                      </c:pt>
                      <c:pt idx="2513">
                        <c:v>1005.662</c:v>
                      </c:pt>
                      <c:pt idx="2514">
                        <c:v>1006.062</c:v>
                      </c:pt>
                      <c:pt idx="2515">
                        <c:v>1006.462</c:v>
                      </c:pt>
                      <c:pt idx="2516">
                        <c:v>1006.862</c:v>
                      </c:pt>
                      <c:pt idx="2517">
                        <c:v>1007.2619999999999</c:v>
                      </c:pt>
                      <c:pt idx="2518">
                        <c:v>1007.664</c:v>
                      </c:pt>
                      <c:pt idx="2519">
                        <c:v>1008.064</c:v>
                      </c:pt>
                      <c:pt idx="2520">
                        <c:v>1008.4640000000001</c:v>
                      </c:pt>
                      <c:pt idx="2521">
                        <c:v>1008.864</c:v>
                      </c:pt>
                      <c:pt idx="2522">
                        <c:v>1009.264</c:v>
                      </c:pt>
                      <c:pt idx="2523">
                        <c:v>1009.664</c:v>
                      </c:pt>
                      <c:pt idx="2524">
                        <c:v>1010.064</c:v>
                      </c:pt>
                      <c:pt idx="2525">
                        <c:v>1010.4640000000001</c:v>
                      </c:pt>
                      <c:pt idx="2526">
                        <c:v>1010.864</c:v>
                      </c:pt>
                      <c:pt idx="2527">
                        <c:v>1011.264</c:v>
                      </c:pt>
                      <c:pt idx="2528">
                        <c:v>1011.665</c:v>
                      </c:pt>
                      <c:pt idx="2529">
                        <c:v>1012.0650000000001</c:v>
                      </c:pt>
                      <c:pt idx="2530">
                        <c:v>1012.465</c:v>
                      </c:pt>
                      <c:pt idx="2531">
                        <c:v>1012.865</c:v>
                      </c:pt>
                      <c:pt idx="2532">
                        <c:v>1013.265</c:v>
                      </c:pt>
                      <c:pt idx="2533">
                        <c:v>1013.665</c:v>
                      </c:pt>
                      <c:pt idx="2534">
                        <c:v>1014.0650000000001</c:v>
                      </c:pt>
                      <c:pt idx="2535">
                        <c:v>1014.465</c:v>
                      </c:pt>
                      <c:pt idx="2536">
                        <c:v>1014.865</c:v>
                      </c:pt>
                      <c:pt idx="2537">
                        <c:v>1015.265</c:v>
                      </c:pt>
                      <c:pt idx="2538">
                        <c:v>1015.667</c:v>
                      </c:pt>
                      <c:pt idx="2539">
                        <c:v>1016.067</c:v>
                      </c:pt>
                      <c:pt idx="2540">
                        <c:v>1016.467</c:v>
                      </c:pt>
                      <c:pt idx="2541">
                        <c:v>1016.867</c:v>
                      </c:pt>
                      <c:pt idx="2542">
                        <c:v>1017.2670000000001</c:v>
                      </c:pt>
                      <c:pt idx="2543">
                        <c:v>1017.667</c:v>
                      </c:pt>
                      <c:pt idx="2544">
                        <c:v>1018.067</c:v>
                      </c:pt>
                      <c:pt idx="2545">
                        <c:v>1018.467</c:v>
                      </c:pt>
                      <c:pt idx="2546">
                        <c:v>1018.867</c:v>
                      </c:pt>
                      <c:pt idx="2547">
                        <c:v>1019.2670000000001</c:v>
                      </c:pt>
                      <c:pt idx="2548">
                        <c:v>1019.668</c:v>
                      </c:pt>
                      <c:pt idx="2549">
                        <c:v>1020.068</c:v>
                      </c:pt>
                      <c:pt idx="2550">
                        <c:v>1020.468</c:v>
                      </c:pt>
                      <c:pt idx="2551">
                        <c:v>1020.8680000000001</c:v>
                      </c:pt>
                      <c:pt idx="2552">
                        <c:v>1021.268</c:v>
                      </c:pt>
                      <c:pt idx="2553">
                        <c:v>1021.668</c:v>
                      </c:pt>
                      <c:pt idx="2554">
                        <c:v>1022.068</c:v>
                      </c:pt>
                      <c:pt idx="2555">
                        <c:v>1022.468</c:v>
                      </c:pt>
                      <c:pt idx="2556">
                        <c:v>1022.8680000000001</c:v>
                      </c:pt>
                      <c:pt idx="2557">
                        <c:v>1023.268</c:v>
                      </c:pt>
                      <c:pt idx="2558">
                        <c:v>1023.67</c:v>
                      </c:pt>
                      <c:pt idx="2559">
                        <c:v>1024.069</c:v>
                      </c:pt>
                      <c:pt idx="2560">
                        <c:v>1024.4690000000001</c:v>
                      </c:pt>
                      <c:pt idx="2561">
                        <c:v>1024.8699999999999</c:v>
                      </c:pt>
                      <c:pt idx="2562">
                        <c:v>1025.27</c:v>
                      </c:pt>
                      <c:pt idx="2563">
                        <c:v>1025.67</c:v>
                      </c:pt>
                      <c:pt idx="2564">
                        <c:v>1026.069</c:v>
                      </c:pt>
                      <c:pt idx="2565">
                        <c:v>1026.4690000000001</c:v>
                      </c:pt>
                      <c:pt idx="2566">
                        <c:v>1026.8699999999999</c:v>
                      </c:pt>
                      <c:pt idx="2567">
                        <c:v>1027.27</c:v>
                      </c:pt>
                      <c:pt idx="2568">
                        <c:v>1027.671</c:v>
                      </c:pt>
                      <c:pt idx="2569">
                        <c:v>1028.0709999999999</c:v>
                      </c:pt>
                      <c:pt idx="2570">
                        <c:v>1028.471</c:v>
                      </c:pt>
                      <c:pt idx="2571">
                        <c:v>1028.8710000000001</c:v>
                      </c:pt>
                      <c:pt idx="2572">
                        <c:v>1029.271</c:v>
                      </c:pt>
                      <c:pt idx="2573">
                        <c:v>1029.671</c:v>
                      </c:pt>
                      <c:pt idx="2574">
                        <c:v>1030.0709999999999</c:v>
                      </c:pt>
                      <c:pt idx="2575">
                        <c:v>1030.471</c:v>
                      </c:pt>
                      <c:pt idx="2576">
                        <c:v>1030.8710000000001</c:v>
                      </c:pt>
                      <c:pt idx="2577">
                        <c:v>1031.271</c:v>
                      </c:pt>
                      <c:pt idx="2578">
                        <c:v>1031.672</c:v>
                      </c:pt>
                      <c:pt idx="2579">
                        <c:v>1032.0719999999999</c:v>
                      </c:pt>
                      <c:pt idx="2580">
                        <c:v>1032.472</c:v>
                      </c:pt>
                      <c:pt idx="2581">
                        <c:v>1032.8720000000001</c:v>
                      </c:pt>
                      <c:pt idx="2582">
                        <c:v>1033.2719999999999</c:v>
                      </c:pt>
                      <c:pt idx="2583">
                        <c:v>1033.672</c:v>
                      </c:pt>
                      <c:pt idx="2584">
                        <c:v>1034.0719999999999</c:v>
                      </c:pt>
                      <c:pt idx="2585">
                        <c:v>1034.472</c:v>
                      </c:pt>
                      <c:pt idx="2586">
                        <c:v>1034.8720000000001</c:v>
                      </c:pt>
                      <c:pt idx="2587">
                        <c:v>1035.2719999999999</c:v>
                      </c:pt>
                      <c:pt idx="2588">
                        <c:v>1035.675</c:v>
                      </c:pt>
                      <c:pt idx="2589">
                        <c:v>1036.075</c:v>
                      </c:pt>
                      <c:pt idx="2590">
                        <c:v>1036.4749999999999</c:v>
                      </c:pt>
                      <c:pt idx="2591">
                        <c:v>1036.875</c:v>
                      </c:pt>
                      <c:pt idx="2592">
                        <c:v>1037.2750000000001</c:v>
                      </c:pt>
                      <c:pt idx="2593">
                        <c:v>1037.675</c:v>
                      </c:pt>
                      <c:pt idx="2594">
                        <c:v>1038.075</c:v>
                      </c:pt>
                      <c:pt idx="2595">
                        <c:v>1038.4749999999999</c:v>
                      </c:pt>
                      <c:pt idx="2596">
                        <c:v>1038.875</c:v>
                      </c:pt>
                      <c:pt idx="2597">
                        <c:v>1039.2750000000001</c:v>
                      </c:pt>
                      <c:pt idx="2598">
                        <c:v>1039.6769999999999</c:v>
                      </c:pt>
                      <c:pt idx="2599">
                        <c:v>1040.077</c:v>
                      </c:pt>
                      <c:pt idx="2600">
                        <c:v>1040.4760000000001</c:v>
                      </c:pt>
                      <c:pt idx="2601">
                        <c:v>1040.876</c:v>
                      </c:pt>
                      <c:pt idx="2602">
                        <c:v>1041.2760000000001</c:v>
                      </c:pt>
                      <c:pt idx="2603">
                        <c:v>1041.6769999999999</c:v>
                      </c:pt>
                      <c:pt idx="2604">
                        <c:v>1042.077</c:v>
                      </c:pt>
                      <c:pt idx="2605">
                        <c:v>1042.4760000000001</c:v>
                      </c:pt>
                      <c:pt idx="2606">
                        <c:v>1042.876</c:v>
                      </c:pt>
                      <c:pt idx="2607">
                        <c:v>1043.2760000000001</c:v>
                      </c:pt>
                      <c:pt idx="2608">
                        <c:v>1043.6780000000001</c:v>
                      </c:pt>
                      <c:pt idx="2609">
                        <c:v>1044.078</c:v>
                      </c:pt>
                      <c:pt idx="2610">
                        <c:v>1044.4780000000001</c:v>
                      </c:pt>
                      <c:pt idx="2611">
                        <c:v>1044.8779999999999</c:v>
                      </c:pt>
                      <c:pt idx="2612">
                        <c:v>1045.278</c:v>
                      </c:pt>
                      <c:pt idx="2613">
                        <c:v>1045.6780000000001</c:v>
                      </c:pt>
                      <c:pt idx="2614">
                        <c:v>1046.078</c:v>
                      </c:pt>
                      <c:pt idx="2615">
                        <c:v>1046.4780000000001</c:v>
                      </c:pt>
                      <c:pt idx="2616">
                        <c:v>1046.8779999999999</c:v>
                      </c:pt>
                      <c:pt idx="2617">
                        <c:v>1047.278</c:v>
                      </c:pt>
                      <c:pt idx="2618">
                        <c:v>1047.6790000000001</c:v>
                      </c:pt>
                      <c:pt idx="2619">
                        <c:v>1048.079</c:v>
                      </c:pt>
                      <c:pt idx="2620">
                        <c:v>1048.479</c:v>
                      </c:pt>
                      <c:pt idx="2621">
                        <c:v>1048.8789999999999</c:v>
                      </c:pt>
                      <c:pt idx="2622">
                        <c:v>1049.279</c:v>
                      </c:pt>
                      <c:pt idx="2623">
                        <c:v>1049.6790000000001</c:v>
                      </c:pt>
                      <c:pt idx="2624">
                        <c:v>1050.079</c:v>
                      </c:pt>
                      <c:pt idx="2625">
                        <c:v>1050.479</c:v>
                      </c:pt>
                      <c:pt idx="2626">
                        <c:v>1050.8789999999999</c:v>
                      </c:pt>
                      <c:pt idx="2627">
                        <c:v>1051.279</c:v>
                      </c:pt>
                      <c:pt idx="2628">
                        <c:v>1051.681</c:v>
                      </c:pt>
                      <c:pt idx="2629">
                        <c:v>1052.08</c:v>
                      </c:pt>
                      <c:pt idx="2630">
                        <c:v>1052.481</c:v>
                      </c:pt>
                      <c:pt idx="2631">
                        <c:v>1052.8810000000001</c:v>
                      </c:pt>
                      <c:pt idx="2632">
                        <c:v>1053.2809999999999</c:v>
                      </c:pt>
                      <c:pt idx="2633">
                        <c:v>1053.681</c:v>
                      </c:pt>
                      <c:pt idx="2634">
                        <c:v>1054.0809999999999</c:v>
                      </c:pt>
                      <c:pt idx="2635">
                        <c:v>1054.481</c:v>
                      </c:pt>
                      <c:pt idx="2636">
                        <c:v>1054.8810000000001</c:v>
                      </c:pt>
                      <c:pt idx="2637">
                        <c:v>1055.2809999999999</c:v>
                      </c:pt>
                      <c:pt idx="2638">
                        <c:v>1055.682</c:v>
                      </c:pt>
                      <c:pt idx="2639">
                        <c:v>1056.0820000000001</c:v>
                      </c:pt>
                      <c:pt idx="2640">
                        <c:v>1056.482</c:v>
                      </c:pt>
                      <c:pt idx="2641">
                        <c:v>1056.8820000000001</c:v>
                      </c:pt>
                      <c:pt idx="2642">
                        <c:v>1057.2819999999999</c:v>
                      </c:pt>
                      <c:pt idx="2643">
                        <c:v>1057.682</c:v>
                      </c:pt>
                      <c:pt idx="2644">
                        <c:v>1058.0820000000001</c:v>
                      </c:pt>
                      <c:pt idx="2645">
                        <c:v>1058.482</c:v>
                      </c:pt>
                      <c:pt idx="2646">
                        <c:v>1058.8820000000001</c:v>
                      </c:pt>
                      <c:pt idx="2647">
                        <c:v>1059.2819999999999</c:v>
                      </c:pt>
                      <c:pt idx="2648">
                        <c:v>1059.683</c:v>
                      </c:pt>
                      <c:pt idx="2649">
                        <c:v>1060.0830000000001</c:v>
                      </c:pt>
                      <c:pt idx="2650">
                        <c:v>1060.4829999999999</c:v>
                      </c:pt>
                      <c:pt idx="2651">
                        <c:v>1060.883</c:v>
                      </c:pt>
                      <c:pt idx="2652">
                        <c:v>1061.2829999999999</c:v>
                      </c:pt>
                      <c:pt idx="2653">
                        <c:v>1061.683</c:v>
                      </c:pt>
                      <c:pt idx="2654">
                        <c:v>1062.0830000000001</c:v>
                      </c:pt>
                      <c:pt idx="2655">
                        <c:v>1062.4829999999999</c:v>
                      </c:pt>
                      <c:pt idx="2656">
                        <c:v>1062.883</c:v>
                      </c:pt>
                      <c:pt idx="2657">
                        <c:v>1063.2829999999999</c:v>
                      </c:pt>
                      <c:pt idx="2658">
                        <c:v>1063.6849999999999</c:v>
                      </c:pt>
                      <c:pt idx="2659">
                        <c:v>1064.085</c:v>
                      </c:pt>
                      <c:pt idx="2660">
                        <c:v>1064.4849999999999</c:v>
                      </c:pt>
                      <c:pt idx="2661">
                        <c:v>1064.885</c:v>
                      </c:pt>
                      <c:pt idx="2662">
                        <c:v>1065.2850000000001</c:v>
                      </c:pt>
                      <c:pt idx="2663">
                        <c:v>1065.6849999999999</c:v>
                      </c:pt>
                      <c:pt idx="2664">
                        <c:v>1066.085</c:v>
                      </c:pt>
                      <c:pt idx="2665">
                        <c:v>1066.4849999999999</c:v>
                      </c:pt>
                      <c:pt idx="2666">
                        <c:v>1066.885</c:v>
                      </c:pt>
                      <c:pt idx="2667">
                        <c:v>1067.2850000000001</c:v>
                      </c:pt>
                      <c:pt idx="2668">
                        <c:v>1067.6859999999999</c:v>
                      </c:pt>
                      <c:pt idx="2669">
                        <c:v>1068.086</c:v>
                      </c:pt>
                      <c:pt idx="2670">
                        <c:v>1068.4860000000001</c:v>
                      </c:pt>
                      <c:pt idx="2671">
                        <c:v>1068.886</c:v>
                      </c:pt>
                      <c:pt idx="2672">
                        <c:v>1069.2860000000001</c:v>
                      </c:pt>
                      <c:pt idx="2673">
                        <c:v>1069.6859999999999</c:v>
                      </c:pt>
                      <c:pt idx="2674">
                        <c:v>1070.086</c:v>
                      </c:pt>
                      <c:pt idx="2675">
                        <c:v>1070.4860000000001</c:v>
                      </c:pt>
                      <c:pt idx="2676">
                        <c:v>1070.886</c:v>
                      </c:pt>
                      <c:pt idx="2677">
                        <c:v>1071.2860000000001</c:v>
                      </c:pt>
                      <c:pt idx="2678">
                        <c:v>1071.6869999999999</c:v>
                      </c:pt>
                      <c:pt idx="2679">
                        <c:v>1072.087</c:v>
                      </c:pt>
                      <c:pt idx="2680">
                        <c:v>1072.4870000000001</c:v>
                      </c:pt>
                      <c:pt idx="2681">
                        <c:v>1072.8869999999999</c:v>
                      </c:pt>
                      <c:pt idx="2682">
                        <c:v>1073.287</c:v>
                      </c:pt>
                      <c:pt idx="2683">
                        <c:v>1073.6869999999999</c:v>
                      </c:pt>
                      <c:pt idx="2684">
                        <c:v>1074.087</c:v>
                      </c:pt>
                      <c:pt idx="2685">
                        <c:v>1074.4870000000001</c:v>
                      </c:pt>
                      <c:pt idx="2686">
                        <c:v>1074.8869999999999</c:v>
                      </c:pt>
                      <c:pt idx="2687">
                        <c:v>1075.287</c:v>
                      </c:pt>
                      <c:pt idx="2688">
                        <c:v>1075.6890000000001</c:v>
                      </c:pt>
                      <c:pt idx="2689">
                        <c:v>1076.0889999999999</c:v>
                      </c:pt>
                      <c:pt idx="2690">
                        <c:v>1076.489</c:v>
                      </c:pt>
                      <c:pt idx="2691">
                        <c:v>1076.8889999999999</c:v>
                      </c:pt>
                      <c:pt idx="2692">
                        <c:v>1077.289</c:v>
                      </c:pt>
                      <c:pt idx="2693">
                        <c:v>1077.6890000000001</c:v>
                      </c:pt>
                      <c:pt idx="2694">
                        <c:v>1078.0889999999999</c:v>
                      </c:pt>
                      <c:pt idx="2695">
                        <c:v>1078.489</c:v>
                      </c:pt>
                      <c:pt idx="2696">
                        <c:v>1078.8889999999999</c:v>
                      </c:pt>
                      <c:pt idx="2697">
                        <c:v>1079.289</c:v>
                      </c:pt>
                      <c:pt idx="2698">
                        <c:v>1079.692</c:v>
                      </c:pt>
                      <c:pt idx="2699">
                        <c:v>1080.0920000000001</c:v>
                      </c:pt>
                      <c:pt idx="2700">
                        <c:v>1080.492</c:v>
                      </c:pt>
                      <c:pt idx="2701">
                        <c:v>1080.8920000000001</c:v>
                      </c:pt>
                      <c:pt idx="2702">
                        <c:v>1081.2919999999999</c:v>
                      </c:pt>
                      <c:pt idx="2703">
                        <c:v>1081.692</c:v>
                      </c:pt>
                      <c:pt idx="2704">
                        <c:v>1082.0920000000001</c:v>
                      </c:pt>
                      <c:pt idx="2705">
                        <c:v>1082.492</c:v>
                      </c:pt>
                      <c:pt idx="2706">
                        <c:v>1082.8920000000001</c:v>
                      </c:pt>
                      <c:pt idx="2707">
                        <c:v>1083.2919999999999</c:v>
                      </c:pt>
                      <c:pt idx="2708">
                        <c:v>1083.693</c:v>
                      </c:pt>
                      <c:pt idx="2709">
                        <c:v>1084.0930000000001</c:v>
                      </c:pt>
                      <c:pt idx="2710">
                        <c:v>1084.4929999999999</c:v>
                      </c:pt>
                      <c:pt idx="2711">
                        <c:v>1084.893</c:v>
                      </c:pt>
                      <c:pt idx="2712">
                        <c:v>1085.2929999999999</c:v>
                      </c:pt>
                      <c:pt idx="2713">
                        <c:v>1085.693</c:v>
                      </c:pt>
                      <c:pt idx="2714">
                        <c:v>1086.0930000000001</c:v>
                      </c:pt>
                      <c:pt idx="2715">
                        <c:v>1086.4929999999999</c:v>
                      </c:pt>
                      <c:pt idx="2716">
                        <c:v>1086.893</c:v>
                      </c:pt>
                      <c:pt idx="2717">
                        <c:v>1087.2929999999999</c:v>
                      </c:pt>
                      <c:pt idx="2718">
                        <c:v>1087.6949999999999</c:v>
                      </c:pt>
                      <c:pt idx="2719">
                        <c:v>1088.095</c:v>
                      </c:pt>
                      <c:pt idx="2720">
                        <c:v>1088.4949999999999</c:v>
                      </c:pt>
                      <c:pt idx="2721">
                        <c:v>1088.895</c:v>
                      </c:pt>
                      <c:pt idx="2722">
                        <c:v>1089.2950000000001</c:v>
                      </c:pt>
                      <c:pt idx="2723">
                        <c:v>1089.6949999999999</c:v>
                      </c:pt>
                      <c:pt idx="2724">
                        <c:v>1090.095</c:v>
                      </c:pt>
                      <c:pt idx="2725">
                        <c:v>1090.4949999999999</c:v>
                      </c:pt>
                      <c:pt idx="2726">
                        <c:v>1090.895</c:v>
                      </c:pt>
                      <c:pt idx="2727">
                        <c:v>1091.2950000000001</c:v>
                      </c:pt>
                      <c:pt idx="2728">
                        <c:v>1091.6959999999999</c:v>
                      </c:pt>
                      <c:pt idx="2729">
                        <c:v>1092.096</c:v>
                      </c:pt>
                      <c:pt idx="2730">
                        <c:v>1092.4960000000001</c:v>
                      </c:pt>
                      <c:pt idx="2731">
                        <c:v>1092.896</c:v>
                      </c:pt>
                      <c:pt idx="2732">
                        <c:v>1093.296</c:v>
                      </c:pt>
                      <c:pt idx="2733">
                        <c:v>1093.6959999999999</c:v>
                      </c:pt>
                      <c:pt idx="2734">
                        <c:v>1094.096</c:v>
                      </c:pt>
                      <c:pt idx="2735">
                        <c:v>1094.4960000000001</c:v>
                      </c:pt>
                      <c:pt idx="2736">
                        <c:v>1094.896</c:v>
                      </c:pt>
                      <c:pt idx="2737">
                        <c:v>1095.296</c:v>
                      </c:pt>
                      <c:pt idx="2738">
                        <c:v>1095.6969999999999</c:v>
                      </c:pt>
                      <c:pt idx="2739">
                        <c:v>1096.097</c:v>
                      </c:pt>
                      <c:pt idx="2740">
                        <c:v>1096.4970000000001</c:v>
                      </c:pt>
                      <c:pt idx="2741">
                        <c:v>1096.8969999999999</c:v>
                      </c:pt>
                      <c:pt idx="2742">
                        <c:v>1097.297</c:v>
                      </c:pt>
                      <c:pt idx="2743">
                        <c:v>1097.6969999999999</c:v>
                      </c:pt>
                      <c:pt idx="2744">
                        <c:v>1098.097</c:v>
                      </c:pt>
                      <c:pt idx="2745">
                        <c:v>1098.4970000000001</c:v>
                      </c:pt>
                      <c:pt idx="2746">
                        <c:v>1098.8969999999999</c:v>
                      </c:pt>
                      <c:pt idx="2747">
                        <c:v>1099.297</c:v>
                      </c:pt>
                      <c:pt idx="2748">
                        <c:v>1099.6990000000001</c:v>
                      </c:pt>
                      <c:pt idx="2749">
                        <c:v>1100.0989999999999</c:v>
                      </c:pt>
                      <c:pt idx="2750">
                        <c:v>1100.499</c:v>
                      </c:pt>
                      <c:pt idx="2751">
                        <c:v>1100.8989999999999</c:v>
                      </c:pt>
                      <c:pt idx="2752">
                        <c:v>1101.299</c:v>
                      </c:pt>
                      <c:pt idx="2753">
                        <c:v>1101.6990000000001</c:v>
                      </c:pt>
                      <c:pt idx="2754">
                        <c:v>1102.0989999999999</c:v>
                      </c:pt>
                      <c:pt idx="2755">
                        <c:v>1102.499</c:v>
                      </c:pt>
                      <c:pt idx="2756">
                        <c:v>1102.8989999999999</c:v>
                      </c:pt>
                      <c:pt idx="2757">
                        <c:v>1103.299</c:v>
                      </c:pt>
                      <c:pt idx="2758">
                        <c:v>1103.7</c:v>
                      </c:pt>
                      <c:pt idx="2759">
                        <c:v>1104.0999999999999</c:v>
                      </c:pt>
                      <c:pt idx="2760">
                        <c:v>1104.5</c:v>
                      </c:pt>
                      <c:pt idx="2761">
                        <c:v>1104.9000000000001</c:v>
                      </c:pt>
                      <c:pt idx="2762">
                        <c:v>1105.3</c:v>
                      </c:pt>
                      <c:pt idx="2763">
                        <c:v>1105.7</c:v>
                      </c:pt>
                      <c:pt idx="2764">
                        <c:v>1106.0999999999999</c:v>
                      </c:pt>
                      <c:pt idx="2765">
                        <c:v>1106.5</c:v>
                      </c:pt>
                      <c:pt idx="2766">
                        <c:v>1106.9000000000001</c:v>
                      </c:pt>
                      <c:pt idx="2767">
                        <c:v>1107.3</c:v>
                      </c:pt>
                      <c:pt idx="2768">
                        <c:v>1107.701</c:v>
                      </c:pt>
                      <c:pt idx="2769">
                        <c:v>1108.1010000000001</c:v>
                      </c:pt>
                      <c:pt idx="2770">
                        <c:v>1108.501</c:v>
                      </c:pt>
                      <c:pt idx="2771">
                        <c:v>1108.9010000000001</c:v>
                      </c:pt>
                      <c:pt idx="2772">
                        <c:v>1109.3009999999999</c:v>
                      </c:pt>
                      <c:pt idx="2773">
                        <c:v>1109.701</c:v>
                      </c:pt>
                      <c:pt idx="2774">
                        <c:v>1110.1010000000001</c:v>
                      </c:pt>
                      <c:pt idx="2775">
                        <c:v>1110.501</c:v>
                      </c:pt>
                      <c:pt idx="2776">
                        <c:v>1110.9010000000001</c:v>
                      </c:pt>
                      <c:pt idx="2777">
                        <c:v>1111.3009999999999</c:v>
                      </c:pt>
                      <c:pt idx="2778">
                        <c:v>1111.702</c:v>
                      </c:pt>
                      <c:pt idx="2779">
                        <c:v>1112.1020000000001</c:v>
                      </c:pt>
                      <c:pt idx="2780">
                        <c:v>1112.502</c:v>
                      </c:pt>
                      <c:pt idx="2781">
                        <c:v>1112.902</c:v>
                      </c:pt>
                      <c:pt idx="2782">
                        <c:v>1113.3019999999999</c:v>
                      </c:pt>
                      <c:pt idx="2783">
                        <c:v>1113.702</c:v>
                      </c:pt>
                      <c:pt idx="2784">
                        <c:v>1114.1020000000001</c:v>
                      </c:pt>
                      <c:pt idx="2785">
                        <c:v>1114.502</c:v>
                      </c:pt>
                      <c:pt idx="2786">
                        <c:v>1114.902</c:v>
                      </c:pt>
                      <c:pt idx="2787">
                        <c:v>1115.3019999999999</c:v>
                      </c:pt>
                      <c:pt idx="2788">
                        <c:v>1115.704</c:v>
                      </c:pt>
                      <c:pt idx="2789">
                        <c:v>1116.104</c:v>
                      </c:pt>
                      <c:pt idx="2790">
                        <c:v>1116.5039999999999</c:v>
                      </c:pt>
                      <c:pt idx="2791">
                        <c:v>1116.903</c:v>
                      </c:pt>
                      <c:pt idx="2792">
                        <c:v>1117.3030000000001</c:v>
                      </c:pt>
                      <c:pt idx="2793">
                        <c:v>1117.703</c:v>
                      </c:pt>
                      <c:pt idx="2794">
                        <c:v>1118.104</c:v>
                      </c:pt>
                      <c:pt idx="2795">
                        <c:v>1118.5039999999999</c:v>
                      </c:pt>
                      <c:pt idx="2796">
                        <c:v>1118.903</c:v>
                      </c:pt>
                      <c:pt idx="2797">
                        <c:v>1119.3030000000001</c:v>
                      </c:pt>
                      <c:pt idx="2798">
                        <c:v>1119.7049999999999</c:v>
                      </c:pt>
                      <c:pt idx="2799">
                        <c:v>1120.105</c:v>
                      </c:pt>
                      <c:pt idx="2800">
                        <c:v>1120.5050000000001</c:v>
                      </c:pt>
                      <c:pt idx="2801">
                        <c:v>1120.905</c:v>
                      </c:pt>
                      <c:pt idx="2802">
                        <c:v>1121.3050000000001</c:v>
                      </c:pt>
                      <c:pt idx="2803">
                        <c:v>1121.7049999999999</c:v>
                      </c:pt>
                      <c:pt idx="2804">
                        <c:v>1122.105</c:v>
                      </c:pt>
                      <c:pt idx="2805">
                        <c:v>1122.5050000000001</c:v>
                      </c:pt>
                      <c:pt idx="2806">
                        <c:v>1122.905</c:v>
                      </c:pt>
                      <c:pt idx="2807">
                        <c:v>1123.3050000000001</c:v>
                      </c:pt>
                      <c:pt idx="2808">
                        <c:v>1123.7059999999999</c:v>
                      </c:pt>
                      <c:pt idx="2809">
                        <c:v>1124.106</c:v>
                      </c:pt>
                      <c:pt idx="2810">
                        <c:v>1124.5060000000001</c:v>
                      </c:pt>
                      <c:pt idx="2811">
                        <c:v>1124.9059999999999</c:v>
                      </c:pt>
                      <c:pt idx="2812">
                        <c:v>1125.306</c:v>
                      </c:pt>
                      <c:pt idx="2813">
                        <c:v>1125.7059999999999</c:v>
                      </c:pt>
                      <c:pt idx="2814">
                        <c:v>1126.106</c:v>
                      </c:pt>
                      <c:pt idx="2815">
                        <c:v>1126.5060000000001</c:v>
                      </c:pt>
                      <c:pt idx="2816">
                        <c:v>1126.9059999999999</c:v>
                      </c:pt>
                      <c:pt idx="2817">
                        <c:v>1127.306</c:v>
                      </c:pt>
                      <c:pt idx="2818">
                        <c:v>1127.7090000000001</c:v>
                      </c:pt>
                      <c:pt idx="2819">
                        <c:v>1128.1089999999999</c:v>
                      </c:pt>
                      <c:pt idx="2820">
                        <c:v>1128.509</c:v>
                      </c:pt>
                      <c:pt idx="2821">
                        <c:v>1128.9090000000001</c:v>
                      </c:pt>
                      <c:pt idx="2822">
                        <c:v>1129.309</c:v>
                      </c:pt>
                      <c:pt idx="2823">
                        <c:v>1129.7090000000001</c:v>
                      </c:pt>
                      <c:pt idx="2824">
                        <c:v>1130.1089999999999</c:v>
                      </c:pt>
                      <c:pt idx="2825">
                        <c:v>1130.509</c:v>
                      </c:pt>
                      <c:pt idx="2826">
                        <c:v>1130.9090000000001</c:v>
                      </c:pt>
                      <c:pt idx="2827">
                        <c:v>1131.309</c:v>
                      </c:pt>
                      <c:pt idx="2828">
                        <c:v>1131.711</c:v>
                      </c:pt>
                      <c:pt idx="2829">
                        <c:v>1132.1110000000001</c:v>
                      </c:pt>
                      <c:pt idx="2830">
                        <c:v>1132.511</c:v>
                      </c:pt>
                      <c:pt idx="2831">
                        <c:v>1132.9110000000001</c:v>
                      </c:pt>
                      <c:pt idx="2832">
                        <c:v>1133.3109999999999</c:v>
                      </c:pt>
                      <c:pt idx="2833">
                        <c:v>1133.711</c:v>
                      </c:pt>
                      <c:pt idx="2834">
                        <c:v>1134.1110000000001</c:v>
                      </c:pt>
                      <c:pt idx="2835">
                        <c:v>1134.511</c:v>
                      </c:pt>
                      <c:pt idx="2836">
                        <c:v>1134.9110000000001</c:v>
                      </c:pt>
                      <c:pt idx="2837">
                        <c:v>1135.3109999999999</c:v>
                      </c:pt>
                      <c:pt idx="2838">
                        <c:v>1135.712</c:v>
                      </c:pt>
                      <c:pt idx="2839">
                        <c:v>1136.1120000000001</c:v>
                      </c:pt>
                      <c:pt idx="2840">
                        <c:v>1136.5119999999999</c:v>
                      </c:pt>
                      <c:pt idx="2841">
                        <c:v>1136.912</c:v>
                      </c:pt>
                      <c:pt idx="2842">
                        <c:v>1137.3119999999999</c:v>
                      </c:pt>
                      <c:pt idx="2843">
                        <c:v>1137.712</c:v>
                      </c:pt>
                      <c:pt idx="2844">
                        <c:v>1138.1120000000001</c:v>
                      </c:pt>
                      <c:pt idx="2845">
                        <c:v>1138.5119999999999</c:v>
                      </c:pt>
                      <c:pt idx="2846">
                        <c:v>1138.912</c:v>
                      </c:pt>
                      <c:pt idx="2847">
                        <c:v>1139.3119999999999</c:v>
                      </c:pt>
                      <c:pt idx="2848">
                        <c:v>1139.7139999999999</c:v>
                      </c:pt>
                      <c:pt idx="2849">
                        <c:v>1140.114</c:v>
                      </c:pt>
                      <c:pt idx="2850">
                        <c:v>1140.5139999999999</c:v>
                      </c:pt>
                      <c:pt idx="2851">
                        <c:v>1140.914</c:v>
                      </c:pt>
                      <c:pt idx="2852">
                        <c:v>1141.3140000000001</c:v>
                      </c:pt>
                      <c:pt idx="2853">
                        <c:v>1141.7139999999999</c:v>
                      </c:pt>
                      <c:pt idx="2854">
                        <c:v>1142.114</c:v>
                      </c:pt>
                      <c:pt idx="2855">
                        <c:v>1142.5139999999999</c:v>
                      </c:pt>
                      <c:pt idx="2856">
                        <c:v>1142.914</c:v>
                      </c:pt>
                      <c:pt idx="2857">
                        <c:v>1143.3140000000001</c:v>
                      </c:pt>
                      <c:pt idx="2858">
                        <c:v>1143.7149999999999</c:v>
                      </c:pt>
                      <c:pt idx="2859">
                        <c:v>1144.115</c:v>
                      </c:pt>
                      <c:pt idx="2860">
                        <c:v>1144.5150000000001</c:v>
                      </c:pt>
                      <c:pt idx="2861">
                        <c:v>1144.915</c:v>
                      </c:pt>
                      <c:pt idx="2862">
                        <c:v>1145.3150000000001</c:v>
                      </c:pt>
                      <c:pt idx="2863">
                        <c:v>1145.7149999999999</c:v>
                      </c:pt>
                      <c:pt idx="2864">
                        <c:v>1146.115</c:v>
                      </c:pt>
                      <c:pt idx="2865">
                        <c:v>1146.5150000000001</c:v>
                      </c:pt>
                      <c:pt idx="2866">
                        <c:v>1146.915</c:v>
                      </c:pt>
                      <c:pt idx="2867">
                        <c:v>1147.3150000000001</c:v>
                      </c:pt>
                      <c:pt idx="2868">
                        <c:v>1147.7159999999999</c:v>
                      </c:pt>
                      <c:pt idx="2869">
                        <c:v>1148.116</c:v>
                      </c:pt>
                      <c:pt idx="2870">
                        <c:v>1148.5160000000001</c:v>
                      </c:pt>
                      <c:pt idx="2871">
                        <c:v>1148.9159999999999</c:v>
                      </c:pt>
                      <c:pt idx="2872">
                        <c:v>1149.316</c:v>
                      </c:pt>
                      <c:pt idx="2873">
                        <c:v>1149.7159999999999</c:v>
                      </c:pt>
                      <c:pt idx="2874">
                        <c:v>1150.116</c:v>
                      </c:pt>
                      <c:pt idx="2875">
                        <c:v>1150.5160000000001</c:v>
                      </c:pt>
                      <c:pt idx="2876">
                        <c:v>1150.9159999999999</c:v>
                      </c:pt>
                      <c:pt idx="2877">
                        <c:v>1151.316</c:v>
                      </c:pt>
                      <c:pt idx="2878">
                        <c:v>1151.7170000000001</c:v>
                      </c:pt>
                      <c:pt idx="2879">
                        <c:v>1152.117</c:v>
                      </c:pt>
                      <c:pt idx="2880">
                        <c:v>1152.5170000000001</c:v>
                      </c:pt>
                      <c:pt idx="2881">
                        <c:v>1152.9169999999999</c:v>
                      </c:pt>
                      <c:pt idx="2882">
                        <c:v>1153.317</c:v>
                      </c:pt>
                      <c:pt idx="2883">
                        <c:v>1153.7170000000001</c:v>
                      </c:pt>
                      <c:pt idx="2884">
                        <c:v>1154.117</c:v>
                      </c:pt>
                      <c:pt idx="2885">
                        <c:v>1154.5170000000001</c:v>
                      </c:pt>
                      <c:pt idx="2886">
                        <c:v>1154.9169999999999</c:v>
                      </c:pt>
                      <c:pt idx="2887">
                        <c:v>1155.317</c:v>
                      </c:pt>
                      <c:pt idx="2888">
                        <c:v>1155.7190000000001</c:v>
                      </c:pt>
                      <c:pt idx="2889">
                        <c:v>1156.1179999999999</c:v>
                      </c:pt>
                      <c:pt idx="2890">
                        <c:v>1156.518</c:v>
                      </c:pt>
                      <c:pt idx="2891">
                        <c:v>1156.9179999999999</c:v>
                      </c:pt>
                      <c:pt idx="2892">
                        <c:v>1157.318</c:v>
                      </c:pt>
                      <c:pt idx="2893">
                        <c:v>1157.7180000000001</c:v>
                      </c:pt>
                      <c:pt idx="2894">
                        <c:v>1158.1179999999999</c:v>
                      </c:pt>
                      <c:pt idx="2895">
                        <c:v>1158.518</c:v>
                      </c:pt>
                      <c:pt idx="2896">
                        <c:v>1158.9179999999999</c:v>
                      </c:pt>
                      <c:pt idx="2897">
                        <c:v>1159.318</c:v>
                      </c:pt>
                      <c:pt idx="2898">
                        <c:v>1159.72</c:v>
                      </c:pt>
                      <c:pt idx="2899">
                        <c:v>1160.1199999999999</c:v>
                      </c:pt>
                      <c:pt idx="2900">
                        <c:v>1160.52</c:v>
                      </c:pt>
                      <c:pt idx="2901">
                        <c:v>1160.92</c:v>
                      </c:pt>
                      <c:pt idx="2902">
                        <c:v>1161.32</c:v>
                      </c:pt>
                      <c:pt idx="2903">
                        <c:v>1161.72</c:v>
                      </c:pt>
                      <c:pt idx="2904">
                        <c:v>1162.1199999999999</c:v>
                      </c:pt>
                      <c:pt idx="2905">
                        <c:v>1162.52</c:v>
                      </c:pt>
                      <c:pt idx="2906">
                        <c:v>1162.92</c:v>
                      </c:pt>
                      <c:pt idx="2907">
                        <c:v>1163.32</c:v>
                      </c:pt>
                      <c:pt idx="2908">
                        <c:v>1163.721</c:v>
                      </c:pt>
                      <c:pt idx="2909">
                        <c:v>1164.1210000000001</c:v>
                      </c:pt>
                      <c:pt idx="2910">
                        <c:v>1164.521</c:v>
                      </c:pt>
                      <c:pt idx="2911">
                        <c:v>1164.921</c:v>
                      </c:pt>
                      <c:pt idx="2912">
                        <c:v>1165.3209999999999</c:v>
                      </c:pt>
                      <c:pt idx="2913">
                        <c:v>1165.721</c:v>
                      </c:pt>
                      <c:pt idx="2914">
                        <c:v>1166.1210000000001</c:v>
                      </c:pt>
                      <c:pt idx="2915">
                        <c:v>1166.521</c:v>
                      </c:pt>
                      <c:pt idx="2916">
                        <c:v>1166.921</c:v>
                      </c:pt>
                      <c:pt idx="2917">
                        <c:v>1167.3209999999999</c:v>
                      </c:pt>
                      <c:pt idx="2918">
                        <c:v>1167.723</c:v>
                      </c:pt>
                      <c:pt idx="2919">
                        <c:v>1168.123</c:v>
                      </c:pt>
                      <c:pt idx="2920">
                        <c:v>1168.5229999999999</c:v>
                      </c:pt>
                      <c:pt idx="2921">
                        <c:v>1168.923</c:v>
                      </c:pt>
                      <c:pt idx="2922">
                        <c:v>1169.3230000000001</c:v>
                      </c:pt>
                      <c:pt idx="2923">
                        <c:v>1169.723</c:v>
                      </c:pt>
                      <c:pt idx="2924">
                        <c:v>1170.123</c:v>
                      </c:pt>
                      <c:pt idx="2925">
                        <c:v>1170.5229999999999</c:v>
                      </c:pt>
                      <c:pt idx="2926">
                        <c:v>1170.923</c:v>
                      </c:pt>
                      <c:pt idx="2927">
                        <c:v>1171.3230000000001</c:v>
                      </c:pt>
                      <c:pt idx="2928">
                        <c:v>1171.7260000000001</c:v>
                      </c:pt>
                      <c:pt idx="2929">
                        <c:v>1172.126</c:v>
                      </c:pt>
                      <c:pt idx="2930">
                        <c:v>1172.5260000000001</c:v>
                      </c:pt>
                      <c:pt idx="2931">
                        <c:v>1172.9259999999999</c:v>
                      </c:pt>
                      <c:pt idx="2932">
                        <c:v>1173.326</c:v>
                      </c:pt>
                      <c:pt idx="2933">
                        <c:v>1173.7260000000001</c:v>
                      </c:pt>
                      <c:pt idx="2934">
                        <c:v>1174.126</c:v>
                      </c:pt>
                      <c:pt idx="2935">
                        <c:v>1174.5260000000001</c:v>
                      </c:pt>
                      <c:pt idx="2936">
                        <c:v>1174.9259999999999</c:v>
                      </c:pt>
                      <c:pt idx="2937">
                        <c:v>1175.326</c:v>
                      </c:pt>
                      <c:pt idx="2938">
                        <c:v>1175.7270000000001</c:v>
                      </c:pt>
                      <c:pt idx="2939">
                        <c:v>1176.127</c:v>
                      </c:pt>
                      <c:pt idx="2940">
                        <c:v>1176.527</c:v>
                      </c:pt>
                      <c:pt idx="2941">
                        <c:v>1176.9269999999999</c:v>
                      </c:pt>
                      <c:pt idx="2942">
                        <c:v>1177.327</c:v>
                      </c:pt>
                      <c:pt idx="2943">
                        <c:v>1177.7270000000001</c:v>
                      </c:pt>
                      <c:pt idx="2944">
                        <c:v>1178.127</c:v>
                      </c:pt>
                      <c:pt idx="2945">
                        <c:v>1178.527</c:v>
                      </c:pt>
                      <c:pt idx="2946">
                        <c:v>1178.9269999999999</c:v>
                      </c:pt>
                      <c:pt idx="2947">
                        <c:v>1179.327</c:v>
                      </c:pt>
                      <c:pt idx="2948">
                        <c:v>1179.729</c:v>
                      </c:pt>
                      <c:pt idx="2949">
                        <c:v>1180.1289999999999</c:v>
                      </c:pt>
                      <c:pt idx="2950">
                        <c:v>1180.528</c:v>
                      </c:pt>
                      <c:pt idx="2951">
                        <c:v>1180.9280000000001</c:v>
                      </c:pt>
                      <c:pt idx="2952">
                        <c:v>1181.328</c:v>
                      </c:pt>
                      <c:pt idx="2953">
                        <c:v>1181.729</c:v>
                      </c:pt>
                      <c:pt idx="2954">
                        <c:v>1182.1289999999999</c:v>
                      </c:pt>
                      <c:pt idx="2955">
                        <c:v>1182.528</c:v>
                      </c:pt>
                      <c:pt idx="2956">
                        <c:v>1182.9280000000001</c:v>
                      </c:pt>
                      <c:pt idx="2957">
                        <c:v>1183.328</c:v>
                      </c:pt>
                      <c:pt idx="2958">
                        <c:v>1183.73</c:v>
                      </c:pt>
                      <c:pt idx="2959">
                        <c:v>1184.1300000000001</c:v>
                      </c:pt>
                      <c:pt idx="2960">
                        <c:v>1184.53</c:v>
                      </c:pt>
                      <c:pt idx="2961">
                        <c:v>1184.93</c:v>
                      </c:pt>
                      <c:pt idx="2962">
                        <c:v>1185.33</c:v>
                      </c:pt>
                      <c:pt idx="2963">
                        <c:v>1185.73</c:v>
                      </c:pt>
                      <c:pt idx="2964">
                        <c:v>1186.1300000000001</c:v>
                      </c:pt>
                      <c:pt idx="2965">
                        <c:v>1186.53</c:v>
                      </c:pt>
                      <c:pt idx="2966">
                        <c:v>1186.93</c:v>
                      </c:pt>
                      <c:pt idx="2967">
                        <c:v>1187.33</c:v>
                      </c:pt>
                      <c:pt idx="2968">
                        <c:v>1187.73</c:v>
                      </c:pt>
                      <c:pt idx="2969">
                        <c:v>1188.1300000000001</c:v>
                      </c:pt>
                      <c:pt idx="2970">
                        <c:v>1188.53</c:v>
                      </c:pt>
                      <c:pt idx="2971">
                        <c:v>1188.93</c:v>
                      </c:pt>
                      <c:pt idx="2972">
                        <c:v>1189.33</c:v>
                      </c:pt>
                      <c:pt idx="2973">
                        <c:v>1189.73</c:v>
                      </c:pt>
                      <c:pt idx="2974">
                        <c:v>1190.1300000000001</c:v>
                      </c:pt>
                      <c:pt idx="2975">
                        <c:v>1190.53</c:v>
                      </c:pt>
                      <c:pt idx="2976">
                        <c:v>1190.93</c:v>
                      </c:pt>
                      <c:pt idx="2977">
                        <c:v>1191.33</c:v>
                      </c:pt>
                      <c:pt idx="2978">
                        <c:v>1191.731</c:v>
                      </c:pt>
                      <c:pt idx="2979">
                        <c:v>1192.1310000000001</c:v>
                      </c:pt>
                      <c:pt idx="2980">
                        <c:v>1192.5309999999999</c:v>
                      </c:pt>
                      <c:pt idx="2981">
                        <c:v>1192.931</c:v>
                      </c:pt>
                      <c:pt idx="2982">
                        <c:v>1193.3309999999999</c:v>
                      </c:pt>
                      <c:pt idx="2983">
                        <c:v>1193.731</c:v>
                      </c:pt>
                      <c:pt idx="2984">
                        <c:v>1194.1310000000001</c:v>
                      </c:pt>
                      <c:pt idx="2985">
                        <c:v>1194.5309999999999</c:v>
                      </c:pt>
                      <c:pt idx="2986">
                        <c:v>1194.931</c:v>
                      </c:pt>
                      <c:pt idx="2987">
                        <c:v>1195.3309999999999</c:v>
                      </c:pt>
                    </c:numCache>
                  </c:numRef>
                </c:xVal>
                <c:yVal>
                  <c:numRef>
                    <c:extLst xmlns:c15="http://schemas.microsoft.com/office/drawing/2012/chart">
                      <c:ext xmlns:c15="http://schemas.microsoft.com/office/drawing/2012/chart" uri="{02D57815-91ED-43cb-92C2-25804820EDAC}">
                        <c15:formulaRef>
                          <c15:sqref>Sheet1!$N$1:$N$3000</c15:sqref>
                        </c15:formulaRef>
                      </c:ext>
                    </c:extLst>
                    <c:numCache>
                      <c:formatCode>General</c:formatCode>
                      <c:ptCount val="3000"/>
                      <c:pt idx="0">
                        <c:v>5.2231899999999332E-4</c:v>
                      </c:pt>
                      <c:pt idx="1">
                        <c:v>5.2231899999999332E-4</c:v>
                      </c:pt>
                      <c:pt idx="2">
                        <c:v>5.2231899999999332E-4</c:v>
                      </c:pt>
                      <c:pt idx="3">
                        <c:v>5.2093679999999642E-4</c:v>
                      </c:pt>
                      <c:pt idx="4">
                        <c:v>5.1955459999999259E-4</c:v>
                      </c:pt>
                      <c:pt idx="5">
                        <c:v>3.0544899999999334E-4</c:v>
                      </c:pt>
                      <c:pt idx="6">
                        <c:v>9.5263399999994091E-5</c:v>
                      </c:pt>
                      <c:pt idx="7">
                        <c:v>1.1199999999999863E-4</c:v>
                      </c:pt>
                      <c:pt idx="8">
                        <c:v>1.3073659999999625E-4</c:v>
                      </c:pt>
                      <c:pt idx="9">
                        <c:v>1.4442439999999242E-4</c:v>
                      </c:pt>
                      <c:pt idx="10">
                        <c:v>1.4913779999999483E-4</c:v>
                      </c:pt>
                      <c:pt idx="11">
                        <c:v>1.4728679999999648E-4</c:v>
                      </c:pt>
                      <c:pt idx="12">
                        <c:v>1.4452799999999501E-4</c:v>
                      </c:pt>
                      <c:pt idx="13">
                        <c:v>1.4271359999999428E-4</c:v>
                      </c:pt>
                      <c:pt idx="14">
                        <c:v>1.4466579999999814E-4</c:v>
                      </c:pt>
                      <c:pt idx="15">
                        <c:v>1.4680799999999502E-4</c:v>
                      </c:pt>
                      <c:pt idx="16">
                        <c:v>1.5158239999999573E-4</c:v>
                      </c:pt>
                      <c:pt idx="17">
                        <c:v>1.5663679999999646E-4</c:v>
                      </c:pt>
                      <c:pt idx="18">
                        <c:v>1.594967999999965E-4</c:v>
                      </c:pt>
                      <c:pt idx="19">
                        <c:v>1.6640339999999409E-4</c:v>
                      </c:pt>
                      <c:pt idx="20">
                        <c:v>1.7302999999999866E-4</c:v>
                      </c:pt>
                      <c:pt idx="21">
                        <c:v>1.7931879999999315E-4</c:v>
                      </c:pt>
                      <c:pt idx="22">
                        <c:v>1.8413539999999074E-4</c:v>
                      </c:pt>
                      <c:pt idx="23">
                        <c:v>1.8237319999999389E-4</c:v>
                      </c:pt>
                      <c:pt idx="24">
                        <c:v>1.7675439999999243E-4</c:v>
                      </c:pt>
                      <c:pt idx="25">
                        <c:v>1.6836119999999027E-4</c:v>
                      </c:pt>
                      <c:pt idx="26">
                        <c:v>1.6602459999999264E-4</c:v>
                      </c:pt>
                      <c:pt idx="27">
                        <c:v>1.6479019999999194E-4</c:v>
                      </c:pt>
                      <c:pt idx="28">
                        <c:v>1.6708019999999194E-4</c:v>
                      </c:pt>
                      <c:pt idx="29">
                        <c:v>1.7184459999999266E-4</c:v>
                      </c:pt>
                      <c:pt idx="30">
                        <c:v>1.7799119999999027E-4</c:v>
                      </c:pt>
                      <c:pt idx="31">
                        <c:v>1.7847119999999024E-4</c:v>
                      </c:pt>
                      <c:pt idx="32">
                        <c:v>1.7895119999999026E-4</c:v>
                      </c:pt>
                      <c:pt idx="33">
                        <c:v>1.7866119999999025E-4</c:v>
                      </c:pt>
                      <c:pt idx="34">
                        <c:v>1.7866119999999025E-4</c:v>
                      </c:pt>
                      <c:pt idx="35">
                        <c:v>1.7727899999999335E-4</c:v>
                      </c:pt>
                      <c:pt idx="36">
                        <c:v>1.7737899999999336E-4</c:v>
                      </c:pt>
                      <c:pt idx="37">
                        <c:v>1.7803899999999334E-4</c:v>
                      </c:pt>
                      <c:pt idx="38">
                        <c:v>1.7937899999999335E-4</c:v>
                      </c:pt>
                      <c:pt idx="39">
                        <c:v>1.8070899999999337E-4</c:v>
                      </c:pt>
                      <c:pt idx="40">
                        <c:v>1.8204899999999338E-4</c:v>
                      </c:pt>
                      <c:pt idx="41">
                        <c:v>1.8161679999999648E-4</c:v>
                      </c:pt>
                      <c:pt idx="42">
                        <c:v>1.8199679999999645E-4</c:v>
                      </c:pt>
                      <c:pt idx="43">
                        <c:v>1.7885239999999576E-4</c:v>
                      </c:pt>
                      <c:pt idx="44">
                        <c:v>1.768001999999919E-4</c:v>
                      </c:pt>
                      <c:pt idx="45">
                        <c:v>1.7475799999999502E-4</c:v>
                      </c:pt>
                      <c:pt idx="46">
                        <c:v>1.7279579999999816E-4</c:v>
                      </c:pt>
                      <c:pt idx="47">
                        <c:v>1.708435999999943E-4</c:v>
                      </c:pt>
                      <c:pt idx="48">
                        <c:v>1.73327999999995E-4</c:v>
                      </c:pt>
                      <c:pt idx="49">
                        <c:v>1.7551239999999575E-4</c:v>
                      </c:pt>
                      <c:pt idx="50">
                        <c:v>1.8204339999999407E-4</c:v>
                      </c:pt>
                      <c:pt idx="51">
                        <c:v>1.8461779999999478E-4</c:v>
                      </c:pt>
                      <c:pt idx="52">
                        <c:v>1.878143999999924E-4</c:v>
                      </c:pt>
                      <c:pt idx="53">
                        <c:v>1.8833659999999624E-4</c:v>
                      </c:pt>
                      <c:pt idx="54">
                        <c:v>1.8914879999999316E-4</c:v>
                      </c:pt>
                      <c:pt idx="55">
                        <c:v>1.8495439999999242E-4</c:v>
                      </c:pt>
                      <c:pt idx="56">
                        <c:v>1.8313439999999244E-4</c:v>
                      </c:pt>
                      <c:pt idx="57">
                        <c:v>1.8485879999999316E-4</c:v>
                      </c:pt>
                      <c:pt idx="58">
                        <c:v>1.8500099999999698E-4</c:v>
                      </c:pt>
                      <c:pt idx="59">
                        <c:v>1.8514319999999386E-4</c:v>
                      </c:pt>
                      <c:pt idx="60">
                        <c:v>1.8528539999999074E-4</c:v>
                      </c:pt>
                      <c:pt idx="61">
                        <c:v>1.8570759999999458E-4</c:v>
                      </c:pt>
                      <c:pt idx="62">
                        <c:v>1.8465759999999458E-4</c:v>
                      </c:pt>
                      <c:pt idx="63">
                        <c:v>1.8094319999999387E-4</c:v>
                      </c:pt>
                      <c:pt idx="64">
                        <c:v>1.7861099999999698E-4</c:v>
                      </c:pt>
                      <c:pt idx="65">
                        <c:v>1.7565659999999625E-4</c:v>
                      </c:pt>
                      <c:pt idx="66">
                        <c:v>1.7417439999999241E-4</c:v>
                      </c:pt>
                      <c:pt idx="67">
                        <c:v>1.7593659999999626E-4</c:v>
                      </c:pt>
                      <c:pt idx="68">
                        <c:v>1.7798879999999313E-4</c:v>
                      </c:pt>
                      <c:pt idx="69">
                        <c:v>1.80040999999997E-4</c:v>
                      </c:pt>
                      <c:pt idx="70">
                        <c:v>1.7784659999999625E-4</c:v>
                      </c:pt>
                      <c:pt idx="71">
                        <c:v>1.7575219999999551E-4</c:v>
                      </c:pt>
                      <c:pt idx="72">
                        <c:v>1.7198559999999098E-4</c:v>
                      </c:pt>
                      <c:pt idx="73">
                        <c:v>1.6941119999999026E-4</c:v>
                      </c:pt>
                      <c:pt idx="74">
                        <c:v>1.6683679999999649E-4</c:v>
                      </c:pt>
                      <c:pt idx="75">
                        <c:v>1.6897899999999337E-4</c:v>
                      </c:pt>
                      <c:pt idx="76">
                        <c:v>1.7093119999999024E-4</c:v>
                      </c:pt>
                      <c:pt idx="77">
                        <c:v>1.7336339999999407E-4</c:v>
                      </c:pt>
                      <c:pt idx="78">
                        <c:v>1.7332119999999025E-4</c:v>
                      </c:pt>
                      <c:pt idx="79">
                        <c:v>1.7465119999999026E-4</c:v>
                      </c:pt>
                      <c:pt idx="80">
                        <c:v>1.7412899999999336E-4</c:v>
                      </c:pt>
                      <c:pt idx="81">
                        <c:v>1.7370679999999646E-4</c:v>
                      </c:pt>
                      <c:pt idx="82">
                        <c:v>1.7270459999999265E-4</c:v>
                      </c:pt>
                      <c:pt idx="83">
                        <c:v>1.7141239999999576E-4</c:v>
                      </c:pt>
                      <c:pt idx="84">
                        <c:v>1.7118019999999193E-4</c:v>
                      </c:pt>
                      <c:pt idx="85">
                        <c:v>1.7122799999999501E-4</c:v>
                      </c:pt>
                      <c:pt idx="86">
                        <c:v>1.7136579999999814E-4</c:v>
                      </c:pt>
                      <c:pt idx="87">
                        <c:v>1.7218359999999431E-4</c:v>
                      </c:pt>
                      <c:pt idx="88">
                        <c:v>1.702269999999967E-4</c:v>
                      </c:pt>
                      <c:pt idx="89">
                        <c:v>1.6880259999999599E-4</c:v>
                      </c:pt>
                      <c:pt idx="90">
                        <c:v>1.6541599999999836E-4</c:v>
                      </c:pt>
                      <c:pt idx="91">
                        <c:v>1.621293999999938E-4</c:v>
                      </c:pt>
                      <c:pt idx="92">
                        <c:v>1.5955499999999309E-4</c:v>
                      </c:pt>
                      <c:pt idx="93">
                        <c:v>1.5635839999999547E-4</c:v>
                      </c:pt>
                      <c:pt idx="94">
                        <c:v>1.554561999999986E-4</c:v>
                      </c:pt>
                      <c:pt idx="95">
                        <c:v>1.5336179999999092E-4</c:v>
                      </c:pt>
                      <c:pt idx="96">
                        <c:v>1.5816839999999545E-4</c:v>
                      </c:pt>
                      <c:pt idx="97">
                        <c:v>1.6436719999999693E-4</c:v>
                      </c:pt>
                      <c:pt idx="98">
                        <c:v>1.7238039999999214E-4</c:v>
                      </c:pt>
                      <c:pt idx="99">
                        <c:v>1.7948139999999049E-4</c:v>
                      </c:pt>
                      <c:pt idx="100">
                        <c:v>1.8824459999999262E-4</c:v>
                      </c:pt>
                      <c:pt idx="101">
                        <c:v>1.9010679999999648E-4</c:v>
                      </c:pt>
                      <c:pt idx="102">
                        <c:v>1.9316119999999027E-4</c:v>
                      </c:pt>
                      <c:pt idx="103">
                        <c:v>1.8948459999999263E-4</c:v>
                      </c:pt>
                      <c:pt idx="104">
                        <c:v>1.8543799999999502E-4</c:v>
                      </c:pt>
                      <c:pt idx="105">
                        <c:v>1.7971919999999357E-4</c:v>
                      </c:pt>
                      <c:pt idx="106">
                        <c:v>1.7361039999999215E-4</c:v>
                      </c:pt>
                      <c:pt idx="107">
                        <c:v>1.6770159999999069E-4</c:v>
                      </c:pt>
                      <c:pt idx="108">
                        <c:v>1.6870379999999455E-4</c:v>
                      </c:pt>
                      <c:pt idx="109">
                        <c:v>1.6989599999999837E-4</c:v>
                      </c:pt>
                      <c:pt idx="110">
                        <c:v>1.6932599999999834E-4</c:v>
                      </c:pt>
                      <c:pt idx="111">
                        <c:v>1.6737379999999454E-4</c:v>
                      </c:pt>
                      <c:pt idx="112">
                        <c:v>1.6670379999999451E-4</c:v>
                      </c:pt>
                      <c:pt idx="113">
                        <c:v>1.6288939999999379E-4</c:v>
                      </c:pt>
                      <c:pt idx="114">
                        <c:v>1.6183939999999379E-4</c:v>
                      </c:pt>
                      <c:pt idx="115">
                        <c:v>1.6531599999999836E-4</c:v>
                      </c:pt>
                      <c:pt idx="116">
                        <c:v>1.6908259999999595E-4</c:v>
                      </c:pt>
                      <c:pt idx="117">
                        <c:v>1.7037479999999284E-4</c:v>
                      </c:pt>
                      <c:pt idx="118">
                        <c:v>1.7065479999999286E-4</c:v>
                      </c:pt>
                      <c:pt idx="119">
                        <c:v>1.6679819999999525E-4</c:v>
                      </c:pt>
                      <c:pt idx="120">
                        <c:v>1.6293159999999072E-4</c:v>
                      </c:pt>
                      <c:pt idx="121">
                        <c:v>1.5760279999999622E-4</c:v>
                      </c:pt>
                      <c:pt idx="122">
                        <c:v>1.5502839999999545E-4</c:v>
                      </c:pt>
                      <c:pt idx="123">
                        <c:v>1.5521839999999546E-4</c:v>
                      </c:pt>
                      <c:pt idx="124">
                        <c:v>1.5549839999999548E-4</c:v>
                      </c:pt>
                      <c:pt idx="125">
                        <c:v>1.6002499999999306E-4</c:v>
                      </c:pt>
                      <c:pt idx="126">
                        <c:v>1.6751599999999836E-4</c:v>
                      </c:pt>
                      <c:pt idx="127">
                        <c:v>1.7204259999999599E-4</c:v>
                      </c:pt>
                      <c:pt idx="128">
                        <c:v>1.7814139999999047E-4</c:v>
                      </c:pt>
                      <c:pt idx="129">
                        <c:v>1.82857999999995E-4</c:v>
                      </c:pt>
                      <c:pt idx="130">
                        <c:v>1.8262579999999811E-4</c:v>
                      </c:pt>
                      <c:pt idx="131">
                        <c:v>1.8229359999999433E-4</c:v>
                      </c:pt>
                      <c:pt idx="132">
                        <c:v>1.7771479999999289E-4</c:v>
                      </c:pt>
                      <c:pt idx="133">
                        <c:v>1.7847479999999287E-4</c:v>
                      </c:pt>
                      <c:pt idx="134">
                        <c:v>1.8052699999999668E-4</c:v>
                      </c:pt>
                      <c:pt idx="135">
                        <c:v>1.8238919999999359E-4</c:v>
                      </c:pt>
                      <c:pt idx="136">
                        <c:v>1.8314919999999358E-4</c:v>
                      </c:pt>
                      <c:pt idx="137">
                        <c:v>1.8824579999999813E-4</c:v>
                      </c:pt>
                      <c:pt idx="138">
                        <c:v>1.8644139999999046E-4</c:v>
                      </c:pt>
                      <c:pt idx="139">
                        <c:v>1.8234259999999597E-4</c:v>
                      </c:pt>
                      <c:pt idx="140">
                        <c:v>1.7914599999999836E-4</c:v>
                      </c:pt>
                      <c:pt idx="141">
                        <c:v>1.7833379999999456E-4</c:v>
                      </c:pt>
                      <c:pt idx="142">
                        <c:v>1.7328499999999308E-4</c:v>
                      </c:pt>
                      <c:pt idx="143">
                        <c:v>1.7652939999999382E-4</c:v>
                      </c:pt>
                      <c:pt idx="144">
                        <c:v>1.7957379999999451E-4</c:v>
                      </c:pt>
                      <c:pt idx="145">
                        <c:v>1.8372039999999212E-4</c:v>
                      </c:pt>
                      <c:pt idx="146">
                        <c:v>1.8262819999999524E-4</c:v>
                      </c:pt>
                      <c:pt idx="147">
                        <c:v>1.8901699999999668E-4</c:v>
                      </c:pt>
                      <c:pt idx="148">
                        <c:v>1.9015699999999668E-4</c:v>
                      </c:pt>
                      <c:pt idx="149">
                        <c:v>1.8944479999999288E-4</c:v>
                      </c:pt>
                      <c:pt idx="150">
                        <c:v>1.8210159999999071E-4</c:v>
                      </c:pt>
                      <c:pt idx="151">
                        <c:v>1.8415379999999452E-4</c:v>
                      </c:pt>
                      <c:pt idx="152">
                        <c:v>1.837737999999945E-4</c:v>
                      </c:pt>
                      <c:pt idx="153">
                        <c:v>1.8725039999999214E-4</c:v>
                      </c:pt>
                      <c:pt idx="154">
                        <c:v>1.8944479999999288E-4</c:v>
                      </c:pt>
                      <c:pt idx="155">
                        <c:v>1.9993239999999574E-4</c:v>
                      </c:pt>
                      <c:pt idx="156">
                        <c:v>2.0340899999999338E-4</c:v>
                      </c:pt>
                      <c:pt idx="157">
                        <c:v>2.0508119999999028E-4</c:v>
                      </c:pt>
                      <c:pt idx="158">
                        <c:v>2.0121459999999263E-4</c:v>
                      </c:pt>
                      <c:pt idx="159">
                        <c:v>1.9744799999999504E-4</c:v>
                      </c:pt>
                      <c:pt idx="160">
                        <c:v>1.9487359999999433E-4</c:v>
                      </c:pt>
                      <c:pt idx="161">
                        <c:v>1.9378139999999045E-4</c:v>
                      </c:pt>
                      <c:pt idx="162">
                        <c:v>1.9497359999999433E-4</c:v>
                      </c:pt>
                      <c:pt idx="163">
                        <c:v>1.9744799999999504E-4</c:v>
                      </c:pt>
                      <c:pt idx="164">
                        <c:v>1.9855019999999191E-4</c:v>
                      </c:pt>
                      <c:pt idx="165">
                        <c:v>1.9716799999999502E-4</c:v>
                      </c:pt>
                      <c:pt idx="166">
                        <c:v>1.9245139999999049E-4</c:v>
                      </c:pt>
                      <c:pt idx="167">
                        <c:v>1.910691999999936E-4</c:v>
                      </c:pt>
                      <c:pt idx="168">
                        <c:v>1.8987699999999672E-4</c:v>
                      </c:pt>
                      <c:pt idx="169">
                        <c:v>1.8749259999999596E-4</c:v>
                      </c:pt>
                      <c:pt idx="170">
                        <c:v>1.8796259999999599E-4</c:v>
                      </c:pt>
                      <c:pt idx="171">
                        <c:v>1.9039479999999288E-4</c:v>
                      </c:pt>
                      <c:pt idx="172">
                        <c:v>1.8968259999999597E-4</c:v>
                      </c:pt>
                      <c:pt idx="173">
                        <c:v>1.8887039999999217E-4</c:v>
                      </c:pt>
                      <c:pt idx="174">
                        <c:v>1.8825819999999526E-4</c:v>
                      </c:pt>
                      <c:pt idx="175">
                        <c:v>1.8763599999999835E-4</c:v>
                      </c:pt>
                      <c:pt idx="176">
                        <c:v>1.8711379999999451E-4</c:v>
                      </c:pt>
                      <c:pt idx="177">
                        <c:v>1.8778379999999454E-4</c:v>
                      </c:pt>
                      <c:pt idx="178">
                        <c:v>1.8854379999999453E-4</c:v>
                      </c:pt>
                      <c:pt idx="179">
                        <c:v>1.9059599999999834E-4</c:v>
                      </c:pt>
                      <c:pt idx="180">
                        <c:v>1.9282819999999527E-4</c:v>
                      </c:pt>
                      <c:pt idx="181">
                        <c:v>1.9536039999999217E-4</c:v>
                      </c:pt>
                      <c:pt idx="182">
                        <c:v>1.9798259999999595E-4</c:v>
                      </c:pt>
                      <c:pt idx="183">
                        <c:v>1.9912259999999596E-4</c:v>
                      </c:pt>
                      <c:pt idx="184">
                        <c:v>1.9998259999999595E-4</c:v>
                      </c:pt>
                      <c:pt idx="185">
                        <c:v>2.0322699999999669E-4</c:v>
                      </c:pt>
                      <c:pt idx="186">
                        <c:v>2.0465139999999046E-4</c:v>
                      </c:pt>
                      <c:pt idx="187">
                        <c:v>2.0669799999999502E-4</c:v>
                      </c:pt>
                      <c:pt idx="188">
                        <c:v>2.0803239999999578E-4</c:v>
                      </c:pt>
                      <c:pt idx="189">
                        <c:v>2.0660239999999576E-4</c:v>
                      </c:pt>
                      <c:pt idx="190">
                        <c:v>2.0427019999999193E-4</c:v>
                      </c:pt>
                      <c:pt idx="191">
                        <c:v>2.0198579999999812E-4</c:v>
                      </c:pt>
                      <c:pt idx="192">
                        <c:v>2.0036139999999046E-4</c:v>
                      </c:pt>
                      <c:pt idx="193">
                        <c:v>1.9593479999999288E-4</c:v>
                      </c:pt>
                      <c:pt idx="194">
                        <c:v>1.9564479999999287E-4</c:v>
                      </c:pt>
                      <c:pt idx="195">
                        <c:v>1.9488479999999289E-4</c:v>
                      </c:pt>
                      <c:pt idx="196">
                        <c:v>1.9478479999999288E-4</c:v>
                      </c:pt>
                      <c:pt idx="197">
                        <c:v>1.974591999999936E-4</c:v>
                      </c:pt>
                      <c:pt idx="198">
                        <c:v>2.0174359999999429E-4</c:v>
                      </c:pt>
                      <c:pt idx="199">
                        <c:v>2.068401999999919E-4</c:v>
                      </c:pt>
                      <c:pt idx="200">
                        <c:v>2.0918239999999578E-4</c:v>
                      </c:pt>
                      <c:pt idx="201">
                        <c:v>2.021713999999905E-4</c:v>
                      </c:pt>
                      <c:pt idx="202">
                        <c:v>1.9378819999999527E-4</c:v>
                      </c:pt>
                      <c:pt idx="203">
                        <c:v>1.9006379999999455E-4</c:v>
                      </c:pt>
                      <c:pt idx="204">
                        <c:v>1.827727999999962E-4</c:v>
                      </c:pt>
                      <c:pt idx="205">
                        <c:v>1.8130059999999236E-4</c:v>
                      </c:pt>
                      <c:pt idx="206">
                        <c:v>1.8720939999999382E-4</c:v>
                      </c:pt>
                      <c:pt idx="207">
                        <c:v>1.9230599999999837E-4</c:v>
                      </c:pt>
                      <c:pt idx="208">
                        <c:v>1.9373599999999834E-4</c:v>
                      </c:pt>
                      <c:pt idx="209">
                        <c:v>1.944537999999945E-4</c:v>
                      </c:pt>
                      <c:pt idx="210">
                        <c:v>1.9349939999999382E-4</c:v>
                      </c:pt>
                      <c:pt idx="211">
                        <c:v>1.9283499999999309E-4</c:v>
                      </c:pt>
                      <c:pt idx="212">
                        <c:v>1.9464499999999308E-4</c:v>
                      </c:pt>
                      <c:pt idx="213">
                        <c:v>1.946027999999962E-4</c:v>
                      </c:pt>
                      <c:pt idx="214">
                        <c:v>1.995093999999938E-4</c:v>
                      </c:pt>
                      <c:pt idx="215">
                        <c:v>2.021315999999907E-4</c:v>
                      </c:pt>
                      <c:pt idx="216">
                        <c:v>2.0475379999999454E-4</c:v>
                      </c:pt>
                      <c:pt idx="217">
                        <c:v>2.0590379999999454E-4</c:v>
                      </c:pt>
                      <c:pt idx="218">
                        <c:v>2.0713379999999455E-4</c:v>
                      </c:pt>
                      <c:pt idx="219">
                        <c:v>2.0470719999999691E-4</c:v>
                      </c:pt>
                      <c:pt idx="220">
                        <c:v>2.0613719999999693E-4</c:v>
                      </c:pt>
                      <c:pt idx="221">
                        <c:v>2.0628499999999307E-4</c:v>
                      </c:pt>
                      <c:pt idx="222">
                        <c:v>2.064227999999962E-4</c:v>
                      </c:pt>
                      <c:pt idx="223">
                        <c:v>2.0676059999999235E-4</c:v>
                      </c:pt>
                      <c:pt idx="224">
                        <c:v>2.056161999999986E-4</c:v>
                      </c:pt>
                      <c:pt idx="225">
                        <c:v>2.0585399999999474E-4</c:v>
                      </c:pt>
                      <c:pt idx="226">
                        <c:v>2.0461959999999404E-4</c:v>
                      </c:pt>
                      <c:pt idx="227">
                        <c:v>2.0357519999999329E-4</c:v>
                      </c:pt>
                      <c:pt idx="228">
                        <c:v>2.034807999999926E-4</c:v>
                      </c:pt>
                      <c:pt idx="229">
                        <c:v>2.0519079999999258E-4</c:v>
                      </c:pt>
                      <c:pt idx="230">
                        <c:v>2.0324419999999497E-4</c:v>
                      </c:pt>
                      <c:pt idx="231">
                        <c:v>2.0099759999999041E-4</c:v>
                      </c:pt>
                      <c:pt idx="232">
                        <c:v>1.9976319999999664E-4</c:v>
                      </c:pt>
                      <c:pt idx="233">
                        <c:v>1.9609659999999206E-4</c:v>
                      </c:pt>
                      <c:pt idx="234">
                        <c:v>1.9466219999999829E-4</c:v>
                      </c:pt>
                      <c:pt idx="235">
                        <c:v>2.0095099999999278E-4</c:v>
                      </c:pt>
                      <c:pt idx="236">
                        <c:v>2.0844199999999808E-4</c:v>
                      </c:pt>
                      <c:pt idx="237">
                        <c:v>2.1463079999999257E-4</c:v>
                      </c:pt>
                      <c:pt idx="238">
                        <c:v>2.2063959999999404E-4</c:v>
                      </c:pt>
                      <c:pt idx="239">
                        <c:v>2.2488619999999859E-4</c:v>
                      </c:pt>
                      <c:pt idx="240">
                        <c:v>2.214517999999909E-4</c:v>
                      </c:pt>
                      <c:pt idx="241">
                        <c:v>2.1768519999999331E-4</c:v>
                      </c:pt>
                      <c:pt idx="242">
                        <c:v>2.1835519999999328E-4</c:v>
                      </c:pt>
                      <c:pt idx="243">
                        <c:v>2.163507999999926E-4</c:v>
                      </c:pt>
                      <c:pt idx="244">
                        <c:v>2.1444639999999187E-4</c:v>
                      </c:pt>
                      <c:pt idx="245">
                        <c:v>2.2040299999999641E-4</c:v>
                      </c:pt>
                      <c:pt idx="246">
                        <c:v>2.2568959999999402E-4</c:v>
                      </c:pt>
                      <c:pt idx="247">
                        <c:v>2.2340519999999333E-4</c:v>
                      </c:pt>
                      <c:pt idx="248">
                        <c:v>2.2654959999999401E-4</c:v>
                      </c:pt>
                      <c:pt idx="249">
                        <c:v>2.3127619999999859E-4</c:v>
                      </c:pt>
                      <c:pt idx="250">
                        <c:v>2.2759959999999401E-4</c:v>
                      </c:pt>
                      <c:pt idx="251">
                        <c:v>2.217907999999926E-4</c:v>
                      </c:pt>
                      <c:pt idx="252">
                        <c:v>2.1949639999999186E-4</c:v>
                      </c:pt>
                      <c:pt idx="253">
                        <c:v>2.149275999999904E-4</c:v>
                      </c:pt>
                      <c:pt idx="254">
                        <c:v>2.0820659999999208E-4</c:v>
                      </c:pt>
                      <c:pt idx="255">
                        <c:v>2.0729439999999521E-4</c:v>
                      </c:pt>
                      <c:pt idx="256">
                        <c:v>2.0853439999999517E-4</c:v>
                      </c:pt>
                      <c:pt idx="257">
                        <c:v>2.0830219999999828E-4</c:v>
                      </c:pt>
                      <c:pt idx="258">
                        <c:v>2.0906219999999832E-4</c:v>
                      </c:pt>
                      <c:pt idx="259">
                        <c:v>2.1068219999999829E-4</c:v>
                      </c:pt>
                      <c:pt idx="260">
                        <c:v>2.1183219999999829E-4</c:v>
                      </c:pt>
                      <c:pt idx="261">
                        <c:v>2.1407439999999517E-4</c:v>
                      </c:pt>
                      <c:pt idx="262">
                        <c:v>2.1573659999999208E-4</c:v>
                      </c:pt>
                      <c:pt idx="263">
                        <c:v>2.1702879999999591E-4</c:v>
                      </c:pt>
                      <c:pt idx="264">
                        <c:v>2.1793099999999283E-4</c:v>
                      </c:pt>
                      <c:pt idx="265">
                        <c:v>2.1893319999999664E-4</c:v>
                      </c:pt>
                      <c:pt idx="266">
                        <c:v>2.212175999999904E-4</c:v>
                      </c:pt>
                      <c:pt idx="267">
                        <c:v>2.2092759999999044E-4</c:v>
                      </c:pt>
                      <c:pt idx="268">
                        <c:v>2.2230979999999427E-4</c:v>
                      </c:pt>
                      <c:pt idx="269">
                        <c:v>2.2097979999999426E-4</c:v>
                      </c:pt>
                      <c:pt idx="270">
                        <c:v>2.1988199999999807E-4</c:v>
                      </c:pt>
                      <c:pt idx="271">
                        <c:v>2.2016639999999189E-4</c:v>
                      </c:pt>
                      <c:pt idx="272">
                        <c:v>2.1768639999999187E-4</c:v>
                      </c:pt>
                      <c:pt idx="273">
                        <c:v>2.1520639999999185E-4</c:v>
                      </c:pt>
                      <c:pt idx="274">
                        <c:v>2.1544859999999568E-4</c:v>
                      </c:pt>
                      <c:pt idx="275">
                        <c:v>2.1578079999999257E-4</c:v>
                      </c:pt>
                      <c:pt idx="276">
                        <c:v>2.1277859999999571E-4</c:v>
                      </c:pt>
                      <c:pt idx="277">
                        <c:v>2.1501519999999328E-4</c:v>
                      </c:pt>
                      <c:pt idx="278">
                        <c:v>2.15679599999994E-4</c:v>
                      </c:pt>
                      <c:pt idx="279">
                        <c:v>2.1634399999999473E-4</c:v>
                      </c:pt>
                      <c:pt idx="280">
                        <c:v>2.1463399999999475E-4</c:v>
                      </c:pt>
                      <c:pt idx="281">
                        <c:v>2.1358399999999475E-4</c:v>
                      </c:pt>
                      <c:pt idx="282">
                        <c:v>2.1124179999999093E-4</c:v>
                      </c:pt>
                      <c:pt idx="283">
                        <c:v>2.0909959999999405E-4</c:v>
                      </c:pt>
                      <c:pt idx="284">
                        <c:v>2.0695739999999712E-4</c:v>
                      </c:pt>
                      <c:pt idx="285">
                        <c:v>2.0400299999999644E-4</c:v>
                      </c:pt>
                      <c:pt idx="286">
                        <c:v>2.024307999999926E-4</c:v>
                      </c:pt>
                      <c:pt idx="287">
                        <c:v>2.0104859999999571E-4</c:v>
                      </c:pt>
                      <c:pt idx="288">
                        <c:v>2.019985999999957E-4</c:v>
                      </c:pt>
                      <c:pt idx="289">
                        <c:v>2.029485999999957E-4</c:v>
                      </c:pt>
                      <c:pt idx="290">
                        <c:v>2.0833519999999332E-4</c:v>
                      </c:pt>
                      <c:pt idx="291">
                        <c:v>2.1233959999999405E-4</c:v>
                      </c:pt>
                      <c:pt idx="292">
                        <c:v>2.149617999999909E-4</c:v>
                      </c:pt>
                      <c:pt idx="293">
                        <c:v>2.1386959999999402E-4</c:v>
                      </c:pt>
                      <c:pt idx="294">
                        <c:v>2.1415959999999403E-4</c:v>
                      </c:pt>
                      <c:pt idx="295">
                        <c:v>2.1048299999999639E-4</c:v>
                      </c:pt>
                      <c:pt idx="296">
                        <c:v>2.0710639999999187E-4</c:v>
                      </c:pt>
                      <c:pt idx="297">
                        <c:v>2.0786639999999186E-4</c:v>
                      </c:pt>
                      <c:pt idx="298">
                        <c:v>2.0900639999999187E-4</c:v>
                      </c:pt>
                      <c:pt idx="299">
                        <c:v>2.1210859999999567E-4</c:v>
                      </c:pt>
                      <c:pt idx="300">
                        <c:v>2.1343859999999569E-4</c:v>
                      </c:pt>
                      <c:pt idx="301">
                        <c:v>2.1578079999999257E-4</c:v>
                      </c:pt>
                      <c:pt idx="302">
                        <c:v>2.1959519999999329E-4</c:v>
                      </c:pt>
                      <c:pt idx="303">
                        <c:v>2.2154739999999715E-4</c:v>
                      </c:pt>
                      <c:pt idx="304">
                        <c:v>2.2163739999999716E-4</c:v>
                      </c:pt>
                      <c:pt idx="305">
                        <c:v>2.2163739999999716E-4</c:v>
                      </c:pt>
                      <c:pt idx="306">
                        <c:v>2.2259739999999715E-4</c:v>
                      </c:pt>
                      <c:pt idx="307">
                        <c:v>2.2235519999999333E-4</c:v>
                      </c:pt>
                      <c:pt idx="308">
                        <c:v>2.2269299999999641E-4</c:v>
                      </c:pt>
                      <c:pt idx="309">
                        <c:v>2.2245079999999259E-4</c:v>
                      </c:pt>
                      <c:pt idx="310">
                        <c:v>2.2269859999999567E-4</c:v>
                      </c:pt>
                      <c:pt idx="311">
                        <c:v>2.2207639999999188E-4</c:v>
                      </c:pt>
                      <c:pt idx="312">
                        <c:v>2.2116419999999496E-4</c:v>
                      </c:pt>
                      <c:pt idx="313">
                        <c:v>2.1839979999999424E-4</c:v>
                      </c:pt>
                      <c:pt idx="314">
                        <c:v>2.1887979999999426E-4</c:v>
                      </c:pt>
                      <c:pt idx="315">
                        <c:v>2.1778759999999044E-4</c:v>
                      </c:pt>
                      <c:pt idx="316">
                        <c:v>2.1668539999999351E-4</c:v>
                      </c:pt>
                      <c:pt idx="317">
                        <c:v>2.1835759999999042E-4</c:v>
                      </c:pt>
                      <c:pt idx="318">
                        <c:v>2.2417639999999187E-4</c:v>
                      </c:pt>
                      <c:pt idx="319">
                        <c:v>2.2860299999999639E-4</c:v>
                      </c:pt>
                      <c:pt idx="320">
                        <c:v>2.3351959999999404E-4</c:v>
                      </c:pt>
                      <c:pt idx="321">
                        <c:v>2.3618399999999476E-4</c:v>
                      </c:pt>
                      <c:pt idx="322">
                        <c:v>2.3331959999999403E-4</c:v>
                      </c:pt>
                      <c:pt idx="323">
                        <c:v>2.2922079999999261E-4</c:v>
                      </c:pt>
                      <c:pt idx="324">
                        <c:v>2.2817639999999186E-4</c:v>
                      </c:pt>
                      <c:pt idx="325">
                        <c:v>2.2241539999999353E-4</c:v>
                      </c:pt>
                      <c:pt idx="326">
                        <c:v>2.2322319999999664E-4</c:v>
                      </c:pt>
                      <c:pt idx="327">
                        <c:v>2.2817759999999043E-4</c:v>
                      </c:pt>
                      <c:pt idx="328">
                        <c:v>2.3070979999999426E-4</c:v>
                      </c:pt>
                      <c:pt idx="329">
                        <c:v>2.3442419999999498E-4</c:v>
                      </c:pt>
                      <c:pt idx="330">
                        <c:v>2.4495959999999402E-4</c:v>
                      </c:pt>
                      <c:pt idx="331">
                        <c:v>2.4867399999999474E-4</c:v>
                      </c:pt>
                      <c:pt idx="332">
                        <c:v>2.5305839999999549E-4</c:v>
                      </c:pt>
                      <c:pt idx="333">
                        <c:v>2.528261999999986E-4</c:v>
                      </c:pt>
                      <c:pt idx="334">
                        <c:v>2.4972959999999405E-4</c:v>
                      </c:pt>
                      <c:pt idx="335">
                        <c:v>2.4534079999999261E-4</c:v>
                      </c:pt>
                      <c:pt idx="336">
                        <c:v>2.3790759999999043E-4</c:v>
                      </c:pt>
                      <c:pt idx="337">
                        <c:v>2.3237879999999593E-4</c:v>
                      </c:pt>
                      <c:pt idx="338">
                        <c:v>2.2871219999999828E-4</c:v>
                      </c:pt>
                      <c:pt idx="339">
                        <c:v>2.2680779999999066E-4</c:v>
                      </c:pt>
                      <c:pt idx="340">
                        <c:v>2.2470339999999686E-4</c:v>
                      </c:pt>
                      <c:pt idx="341">
                        <c:v>2.2437119999999303E-4</c:v>
                      </c:pt>
                      <c:pt idx="342">
                        <c:v>2.2313679999999233E-4</c:v>
                      </c:pt>
                      <c:pt idx="343">
                        <c:v>2.2280459999999544E-4</c:v>
                      </c:pt>
                      <c:pt idx="344">
                        <c:v>2.2237239999999854E-4</c:v>
                      </c:pt>
                      <c:pt idx="345">
                        <c:v>2.2194019999999471E-4</c:v>
                      </c:pt>
                      <c:pt idx="346">
                        <c:v>2.252845999999954E-4</c:v>
                      </c:pt>
                      <c:pt idx="347">
                        <c:v>2.2694679999999231E-4</c:v>
                      </c:pt>
                      <c:pt idx="348">
                        <c:v>2.2899899999999612E-4</c:v>
                      </c:pt>
                      <c:pt idx="349">
                        <c:v>2.3095119999999304E-4</c:v>
                      </c:pt>
                      <c:pt idx="350">
                        <c:v>2.3428559999999374E-4</c:v>
                      </c:pt>
                      <c:pt idx="351">
                        <c:v>2.3348339999999687E-4</c:v>
                      </c:pt>
                      <c:pt idx="352">
                        <c:v>2.3443339999999687E-4</c:v>
                      </c:pt>
                      <c:pt idx="353">
                        <c:v>2.3462339999999688E-4</c:v>
                      </c:pt>
                      <c:pt idx="354">
                        <c:v>2.3500339999999684E-4</c:v>
                      </c:pt>
                      <c:pt idx="355">
                        <c:v>2.3705559999999377E-4</c:v>
                      </c:pt>
                      <c:pt idx="356">
                        <c:v>2.4019999999999445E-4</c:v>
                      </c:pt>
                      <c:pt idx="357">
                        <c:v>2.4130219999999832E-4</c:v>
                      </c:pt>
                      <c:pt idx="358">
                        <c:v>2.4277439999999517E-4</c:v>
                      </c:pt>
                      <c:pt idx="359">
                        <c:v>2.438665999999921E-4</c:v>
                      </c:pt>
                      <c:pt idx="360">
                        <c:v>2.4182439999999517E-4</c:v>
                      </c:pt>
                      <c:pt idx="361">
                        <c:v>2.4559099999999282E-4</c:v>
                      </c:pt>
                      <c:pt idx="362">
                        <c:v>2.5111979999999426E-4</c:v>
                      </c:pt>
                      <c:pt idx="363">
                        <c:v>2.566485999999957E-4</c:v>
                      </c:pt>
                      <c:pt idx="364">
                        <c:v>2.6217739999999715E-4</c:v>
                      </c:pt>
                      <c:pt idx="365">
                        <c:v>2.6660399999999473E-4</c:v>
                      </c:pt>
                      <c:pt idx="366">
                        <c:v>2.6412959999999402E-4</c:v>
                      </c:pt>
                      <c:pt idx="367">
                        <c:v>2.6126519999999329E-4</c:v>
                      </c:pt>
                      <c:pt idx="368">
                        <c:v>2.5454419999999497E-4</c:v>
                      </c:pt>
                      <c:pt idx="369">
                        <c:v>2.5240199999999809E-4</c:v>
                      </c:pt>
                      <c:pt idx="370">
                        <c:v>2.4810759999999041E-4</c:v>
                      </c:pt>
                      <c:pt idx="371">
                        <c:v>2.4853979999999424E-4</c:v>
                      </c:pt>
                      <c:pt idx="372">
                        <c:v>2.4415539999999355E-4</c:v>
                      </c:pt>
                      <c:pt idx="373">
                        <c:v>2.4639199999999806E-4</c:v>
                      </c:pt>
                      <c:pt idx="374">
                        <c:v>2.4572199999999808E-4</c:v>
                      </c:pt>
                      <c:pt idx="375">
                        <c:v>2.4424979999999424E-4</c:v>
                      </c:pt>
                      <c:pt idx="376">
                        <c:v>2.4300979999999423E-4</c:v>
                      </c:pt>
                      <c:pt idx="377">
                        <c:v>2.4725639999999185E-4</c:v>
                      </c:pt>
                      <c:pt idx="378">
                        <c:v>2.4696639999999184E-4</c:v>
                      </c:pt>
                      <c:pt idx="379">
                        <c:v>2.4501419999999497E-4</c:v>
                      </c:pt>
                      <c:pt idx="380">
                        <c:v>2.4344199999999807E-4</c:v>
                      </c:pt>
                      <c:pt idx="381">
                        <c:v>2.4382199999999809E-4</c:v>
                      </c:pt>
                      <c:pt idx="382">
                        <c:v>2.4281979999999422E-4</c:v>
                      </c:pt>
                      <c:pt idx="383">
                        <c:v>2.4357979999999426E-4</c:v>
                      </c:pt>
                      <c:pt idx="384">
                        <c:v>2.4634419999999498E-4</c:v>
                      </c:pt>
                      <c:pt idx="385">
                        <c:v>2.4596419999999496E-4</c:v>
                      </c:pt>
                      <c:pt idx="386">
                        <c:v>2.5002079999999257E-4</c:v>
                      </c:pt>
                      <c:pt idx="387">
                        <c:v>2.5092299999999643E-4</c:v>
                      </c:pt>
                      <c:pt idx="388">
                        <c:v>2.5054299999999641E-4</c:v>
                      </c:pt>
                      <c:pt idx="389">
                        <c:v>2.4843859999999567E-4</c:v>
                      </c:pt>
                      <c:pt idx="390">
                        <c:v>2.505907999999926E-4</c:v>
                      </c:pt>
                      <c:pt idx="391">
                        <c:v>2.4829639999999185E-4</c:v>
                      </c:pt>
                      <c:pt idx="392">
                        <c:v>2.4324759999999043E-4</c:v>
                      </c:pt>
                      <c:pt idx="393">
                        <c:v>2.3809879999999589E-4</c:v>
                      </c:pt>
                      <c:pt idx="394">
                        <c:v>2.3958099999999279E-4</c:v>
                      </c:pt>
                      <c:pt idx="395">
                        <c:v>2.3543439999999517E-4</c:v>
                      </c:pt>
                      <c:pt idx="396">
                        <c:v>2.3624659999999209E-4</c:v>
                      </c:pt>
                      <c:pt idx="397">
                        <c:v>2.425775999999904E-4</c:v>
                      </c:pt>
                      <c:pt idx="398">
                        <c:v>2.489185999999957E-4</c:v>
                      </c:pt>
                      <c:pt idx="399">
                        <c:v>2.5187299999999643E-4</c:v>
                      </c:pt>
                      <c:pt idx="400">
                        <c:v>2.603561999999986E-4</c:v>
                      </c:pt>
                      <c:pt idx="401">
                        <c:v>2.6326839999999546E-4</c:v>
                      </c:pt>
                      <c:pt idx="402">
                        <c:v>2.6617059999999238E-4</c:v>
                      </c:pt>
                      <c:pt idx="403">
                        <c:v>2.6641839999999546E-4</c:v>
                      </c:pt>
                      <c:pt idx="404">
                        <c:v>2.6450399999999473E-4</c:v>
                      </c:pt>
                      <c:pt idx="405">
                        <c:v>2.6140739999999711E-4</c:v>
                      </c:pt>
                      <c:pt idx="406">
                        <c:v>2.5993519999999333E-4</c:v>
                      </c:pt>
                      <c:pt idx="407">
                        <c:v>2.5717079999999261E-4</c:v>
                      </c:pt>
                      <c:pt idx="408">
                        <c:v>2.569807999999926E-4</c:v>
                      </c:pt>
                      <c:pt idx="409">
                        <c:v>2.568807999999926E-4</c:v>
                      </c:pt>
                      <c:pt idx="410">
                        <c:v>2.5521859999999569E-4</c:v>
                      </c:pt>
                      <c:pt idx="411">
                        <c:v>2.5625859999999569E-4</c:v>
                      </c:pt>
                      <c:pt idx="412">
                        <c:v>2.536419999999981E-4</c:v>
                      </c:pt>
                      <c:pt idx="413">
                        <c:v>2.5140539999999353E-4</c:v>
                      </c:pt>
                      <c:pt idx="414">
                        <c:v>2.4935879999999592E-4</c:v>
                      </c:pt>
                      <c:pt idx="415">
                        <c:v>2.4840439999999518E-4</c:v>
                      </c:pt>
                      <c:pt idx="416">
                        <c:v>2.4706999999999448E-4</c:v>
                      </c:pt>
                      <c:pt idx="417">
                        <c:v>2.4801999999999447E-4</c:v>
                      </c:pt>
                      <c:pt idx="418">
                        <c:v>2.4858999999999445E-4</c:v>
                      </c:pt>
                      <c:pt idx="419">
                        <c:v>2.4887999999999446E-4</c:v>
                      </c:pt>
                      <c:pt idx="420">
                        <c:v>2.4863779999999064E-4</c:v>
                      </c:pt>
                      <c:pt idx="421">
                        <c:v>2.4792559999999372E-4</c:v>
                      </c:pt>
                      <c:pt idx="422">
                        <c:v>2.4711339999999686E-4</c:v>
                      </c:pt>
                      <c:pt idx="423">
                        <c:v>2.4678119999999303E-4</c:v>
                      </c:pt>
                      <c:pt idx="424">
                        <c:v>2.5078559999999376E-4</c:v>
                      </c:pt>
                      <c:pt idx="425">
                        <c:v>2.5717439999999519E-4</c:v>
                      </c:pt>
                      <c:pt idx="426">
                        <c:v>2.6346319999999662E-4</c:v>
                      </c:pt>
                      <c:pt idx="427">
                        <c:v>2.6837979999999427E-4</c:v>
                      </c:pt>
                      <c:pt idx="428">
                        <c:v>2.7152419999999496E-4</c:v>
                      </c:pt>
                      <c:pt idx="429">
                        <c:v>2.7109199999999806E-4</c:v>
                      </c:pt>
                      <c:pt idx="430">
                        <c:v>2.7047979999999427E-4</c:v>
                      </c:pt>
                      <c:pt idx="431">
                        <c:v>2.6847539999999353E-4</c:v>
                      </c:pt>
                      <c:pt idx="432">
                        <c:v>2.6785319999999662E-4</c:v>
                      </c:pt>
                      <c:pt idx="433">
                        <c:v>2.6556879999999592E-4</c:v>
                      </c:pt>
                      <c:pt idx="434">
                        <c:v>2.6389659999999208E-4</c:v>
                      </c:pt>
                      <c:pt idx="435">
                        <c:v>2.5946999999999445E-4</c:v>
                      </c:pt>
                      <c:pt idx="436">
                        <c:v>2.5660559999999373E-4</c:v>
                      </c:pt>
                      <c:pt idx="437">
                        <c:v>2.5375119999999305E-4</c:v>
                      </c:pt>
                      <c:pt idx="438">
                        <c:v>2.498845999999954E-4</c:v>
                      </c:pt>
                      <c:pt idx="439">
                        <c:v>2.4602799999999086E-4</c:v>
                      </c:pt>
                      <c:pt idx="440">
                        <c:v>2.4640799999999088E-4</c:v>
                      </c:pt>
                      <c:pt idx="441">
                        <c:v>2.4769019999999471E-4</c:v>
                      </c:pt>
                      <c:pt idx="442">
                        <c:v>2.4611799999999087E-4</c:v>
                      </c:pt>
                      <c:pt idx="443">
                        <c:v>2.483123999999985E-4</c:v>
                      </c:pt>
                      <c:pt idx="444">
                        <c:v>2.4764239999999852E-4</c:v>
                      </c:pt>
                      <c:pt idx="445">
                        <c:v>2.4550019999999471E-4</c:v>
                      </c:pt>
                      <c:pt idx="446">
                        <c:v>2.4225579999999396E-4</c:v>
                      </c:pt>
                      <c:pt idx="447">
                        <c:v>2.4235579999999396E-4</c:v>
                      </c:pt>
                      <c:pt idx="448">
                        <c:v>2.4135359999999709E-4</c:v>
                      </c:pt>
                      <c:pt idx="449">
                        <c:v>2.4192359999999707E-4</c:v>
                      </c:pt>
                      <c:pt idx="450">
                        <c:v>2.4240359999999709E-4</c:v>
                      </c:pt>
                      <c:pt idx="451">
                        <c:v>2.4288359999999706E-4</c:v>
                      </c:pt>
                      <c:pt idx="452">
                        <c:v>2.4487799999999086E-4</c:v>
                      </c:pt>
                      <c:pt idx="453">
                        <c:v>2.4688239999999854E-4</c:v>
                      </c:pt>
                      <c:pt idx="454">
                        <c:v>2.4878679999999233E-4</c:v>
                      </c:pt>
                      <c:pt idx="455">
                        <c:v>2.5217339999999684E-4</c:v>
                      </c:pt>
                      <c:pt idx="456">
                        <c:v>2.5507999999999445E-4</c:v>
                      </c:pt>
                      <c:pt idx="457">
                        <c:v>2.573643999999952E-4</c:v>
                      </c:pt>
                      <c:pt idx="458">
                        <c:v>2.5827659999999206E-4</c:v>
                      </c:pt>
                      <c:pt idx="459">
                        <c:v>2.5760659999999209E-4</c:v>
                      </c:pt>
                      <c:pt idx="460">
                        <c:v>2.5693659999999211E-4</c:v>
                      </c:pt>
                      <c:pt idx="461">
                        <c:v>2.5769659999999209E-4</c:v>
                      </c:pt>
                      <c:pt idx="462">
                        <c:v>2.5784439999999517E-4</c:v>
                      </c:pt>
                      <c:pt idx="463">
                        <c:v>2.579821999999983E-4</c:v>
                      </c:pt>
                      <c:pt idx="464">
                        <c:v>2.5989219999999829E-4</c:v>
                      </c:pt>
                      <c:pt idx="465">
                        <c:v>2.6180219999999828E-4</c:v>
                      </c:pt>
                      <c:pt idx="466">
                        <c:v>2.6275219999999827E-4</c:v>
                      </c:pt>
                      <c:pt idx="467">
                        <c:v>2.6570659999999207E-4</c:v>
                      </c:pt>
                      <c:pt idx="468">
                        <c:v>2.686609999999928E-4</c:v>
                      </c:pt>
                      <c:pt idx="469">
                        <c:v>2.7133539999999351E-4</c:v>
                      </c:pt>
                      <c:pt idx="470">
                        <c:v>2.727175999999904E-4</c:v>
                      </c:pt>
                      <c:pt idx="471">
                        <c:v>2.7548199999999806E-4</c:v>
                      </c:pt>
                      <c:pt idx="472">
                        <c:v>2.7209539999999355E-4</c:v>
                      </c:pt>
                      <c:pt idx="473">
                        <c:v>2.6733659999999209E-4</c:v>
                      </c:pt>
                      <c:pt idx="474">
                        <c:v>2.6332779999999062E-4</c:v>
                      </c:pt>
                      <c:pt idx="475">
                        <c:v>2.5922899999999613E-4</c:v>
                      </c:pt>
                      <c:pt idx="476">
                        <c:v>2.5927679999999232E-4</c:v>
                      </c:pt>
                      <c:pt idx="477">
                        <c:v>2.6409339999999685E-4</c:v>
                      </c:pt>
                      <c:pt idx="478">
                        <c:v>2.6614559999999377E-4</c:v>
                      </c:pt>
                      <c:pt idx="479">
                        <c:v>2.6909999999999445E-4</c:v>
                      </c:pt>
                      <c:pt idx="480">
                        <c:v>2.7067219999999829E-4</c:v>
                      </c:pt>
                      <c:pt idx="481">
                        <c:v>2.7033999999999446E-4</c:v>
                      </c:pt>
                      <c:pt idx="482">
                        <c:v>2.6862559999999374E-4</c:v>
                      </c:pt>
                      <c:pt idx="483">
                        <c:v>2.6652119999999305E-4</c:v>
                      </c:pt>
                      <c:pt idx="484">
                        <c:v>2.6323459999999543E-4</c:v>
                      </c:pt>
                      <c:pt idx="485">
                        <c:v>2.6357239999999851E-4</c:v>
                      </c:pt>
                      <c:pt idx="486">
                        <c:v>2.6166799999999084E-4</c:v>
                      </c:pt>
                      <c:pt idx="487">
                        <c:v>2.607135999999971E-4</c:v>
                      </c:pt>
                      <c:pt idx="488">
                        <c:v>2.6367359999999708E-4</c:v>
                      </c:pt>
                      <c:pt idx="489">
                        <c:v>2.6772579999999395E-4</c:v>
                      </c:pt>
                      <c:pt idx="490">
                        <c:v>2.7091799999999088E-4</c:v>
                      </c:pt>
                      <c:pt idx="491">
                        <c:v>2.7282799999999086E-4</c:v>
                      </c:pt>
                      <c:pt idx="492">
                        <c:v>2.7663239999999853E-4</c:v>
                      </c:pt>
                      <c:pt idx="493">
                        <c:v>2.7906459999999542E-4</c:v>
                      </c:pt>
                      <c:pt idx="494">
                        <c:v>2.8149679999999231E-4</c:v>
                      </c:pt>
                      <c:pt idx="495">
                        <c:v>2.8392899999999614E-4</c:v>
                      </c:pt>
                      <c:pt idx="496">
                        <c:v>2.8665119999999304E-4</c:v>
                      </c:pt>
                      <c:pt idx="497">
                        <c:v>2.8502679999999232E-4</c:v>
                      </c:pt>
                      <c:pt idx="498">
                        <c:v>2.8540679999999229E-4</c:v>
                      </c:pt>
                      <c:pt idx="499">
                        <c:v>2.8293239999999852E-4</c:v>
                      </c:pt>
                      <c:pt idx="500">
                        <c:v>2.8269019999999469E-4</c:v>
                      </c:pt>
                      <c:pt idx="501">
                        <c:v>2.7931359999999706E-4</c:v>
                      </c:pt>
                      <c:pt idx="502">
                        <c:v>2.8292799999999084E-4</c:v>
                      </c:pt>
                      <c:pt idx="503">
                        <c:v>2.8655239999999854E-4</c:v>
                      </c:pt>
                      <c:pt idx="504">
                        <c:v>2.9017679999999231E-4</c:v>
                      </c:pt>
                      <c:pt idx="505">
                        <c:v>2.9256119999999301E-4</c:v>
                      </c:pt>
                      <c:pt idx="506">
                        <c:v>2.9622779999999066E-4</c:v>
                      </c:pt>
                      <c:pt idx="507">
                        <c:v>2.9437559999999374E-4</c:v>
                      </c:pt>
                      <c:pt idx="508">
                        <c:v>2.9251339999999688E-4</c:v>
                      </c:pt>
                      <c:pt idx="509">
                        <c:v>2.8869899999999616E-4</c:v>
                      </c:pt>
                      <c:pt idx="510">
                        <c:v>2.8683679999999231E-4</c:v>
                      </c:pt>
                      <c:pt idx="511">
                        <c:v>2.8350239999999855E-4</c:v>
                      </c:pt>
                      <c:pt idx="512">
                        <c:v>2.8274239999999851E-4</c:v>
                      </c:pt>
                      <c:pt idx="513">
                        <c:v>2.8198239999999852E-4</c:v>
                      </c:pt>
                      <c:pt idx="514">
                        <c:v>2.8178239999999852E-4</c:v>
                      </c:pt>
                      <c:pt idx="515">
                        <c:v>2.814023999999985E-4</c:v>
                      </c:pt>
                      <c:pt idx="516">
                        <c:v>2.8093239999999852E-4</c:v>
                      </c:pt>
                      <c:pt idx="517">
                        <c:v>2.8102239999999853E-4</c:v>
                      </c:pt>
                      <c:pt idx="518">
                        <c:v>2.7936019999999468E-4</c:v>
                      </c:pt>
                      <c:pt idx="519">
                        <c:v>2.7768799999999084E-4</c:v>
                      </c:pt>
                      <c:pt idx="520">
                        <c:v>2.7330359999999708E-4</c:v>
                      </c:pt>
                      <c:pt idx="521">
                        <c:v>2.7158359999999705E-4</c:v>
                      </c:pt>
                      <c:pt idx="522">
                        <c:v>2.6662919999999638E-4</c:v>
                      </c:pt>
                      <c:pt idx="523">
                        <c:v>2.6620139999999323E-4</c:v>
                      </c:pt>
                      <c:pt idx="524">
                        <c:v>2.6004479999999563E-4</c:v>
                      </c:pt>
                      <c:pt idx="525">
                        <c:v>2.577125999999918E-4</c:v>
                      </c:pt>
                      <c:pt idx="526">
                        <c:v>2.528059999999942E-4</c:v>
                      </c:pt>
                      <c:pt idx="527">
                        <c:v>2.5414039999999491E-4</c:v>
                      </c:pt>
                      <c:pt idx="528">
                        <c:v>2.4994599999999417E-4</c:v>
                      </c:pt>
                      <c:pt idx="529">
                        <c:v>2.5008819999999804E-4</c:v>
                      </c:pt>
                      <c:pt idx="530">
                        <c:v>2.546569999999925E-4</c:v>
                      </c:pt>
                      <c:pt idx="531">
                        <c:v>2.5680359999999706E-4</c:v>
                      </c:pt>
                      <c:pt idx="532">
                        <c:v>2.5961019999999472E-4</c:v>
                      </c:pt>
                      <c:pt idx="533">
                        <c:v>2.6490119999999302E-4</c:v>
                      </c:pt>
                      <c:pt idx="534">
                        <c:v>2.7534099999999281E-4</c:v>
                      </c:pt>
                      <c:pt idx="535">
                        <c:v>2.7958199999999806E-4</c:v>
                      </c:pt>
                      <c:pt idx="536">
                        <c:v>2.8143859999999572E-4</c:v>
                      </c:pt>
                      <c:pt idx="537">
                        <c:v>2.8201299999999643E-4</c:v>
                      </c:pt>
                      <c:pt idx="538">
                        <c:v>2.8238739999999715E-4</c:v>
                      </c:pt>
                      <c:pt idx="539">
                        <c:v>2.759029999999964E-4</c:v>
                      </c:pt>
                      <c:pt idx="540">
                        <c:v>2.727629999999964E-4</c:v>
                      </c:pt>
                      <c:pt idx="541">
                        <c:v>2.7313739999999711E-4</c:v>
                      </c:pt>
                      <c:pt idx="542">
                        <c:v>2.7108959999999404E-4</c:v>
                      </c:pt>
                      <c:pt idx="543">
                        <c:v>2.6932179999999094E-4</c:v>
                      </c:pt>
                      <c:pt idx="544">
                        <c:v>2.6656179999999091E-4</c:v>
                      </c:pt>
                      <c:pt idx="545">
                        <c:v>2.6331179999999091E-4</c:v>
                      </c:pt>
                      <c:pt idx="546">
                        <c:v>2.5725959999999405E-4</c:v>
                      </c:pt>
                      <c:pt idx="547">
                        <c:v>2.5897839999999546E-4</c:v>
                      </c:pt>
                      <c:pt idx="548">
                        <c:v>2.6040719999999691E-4</c:v>
                      </c:pt>
                      <c:pt idx="549">
                        <c:v>2.6202599999999838E-4</c:v>
                      </c:pt>
                      <c:pt idx="550">
                        <c:v>2.6454699999999671E-4</c:v>
                      </c:pt>
                      <c:pt idx="551">
                        <c:v>2.6783799999999502E-4</c:v>
                      </c:pt>
                      <c:pt idx="552">
                        <c:v>2.6925679999999648E-4</c:v>
                      </c:pt>
                      <c:pt idx="553">
                        <c:v>2.717877999999948E-4</c:v>
                      </c:pt>
                      <c:pt idx="554">
                        <c:v>2.7506879999999312E-4</c:v>
                      </c:pt>
                      <c:pt idx="555">
                        <c:v>2.7773759999999458E-4</c:v>
                      </c:pt>
                      <c:pt idx="556">
                        <c:v>2.7992639999999602E-4</c:v>
                      </c:pt>
                      <c:pt idx="557">
                        <c:v>2.7668639999999602E-4</c:v>
                      </c:pt>
                      <c:pt idx="558">
                        <c:v>2.7206419999999218E-4</c:v>
                      </c:pt>
                      <c:pt idx="559">
                        <c:v>2.6882419999999218E-4</c:v>
                      </c:pt>
                      <c:pt idx="560">
                        <c:v>2.6381199999999533E-4</c:v>
                      </c:pt>
                      <c:pt idx="561">
                        <c:v>2.5761759999999459E-4</c:v>
                      </c:pt>
                      <c:pt idx="562">
                        <c:v>2.5427759999999459E-4</c:v>
                      </c:pt>
                      <c:pt idx="563">
                        <c:v>2.5390199999999531E-4</c:v>
                      </c:pt>
                      <c:pt idx="564">
                        <c:v>2.5165419999999218E-4</c:v>
                      </c:pt>
                      <c:pt idx="565">
                        <c:v>2.5394299999999362E-4</c:v>
                      </c:pt>
                      <c:pt idx="566">
                        <c:v>2.558417999999951E-4</c:v>
                      </c:pt>
                      <c:pt idx="567">
                        <c:v>2.5684839999999271E-4</c:v>
                      </c:pt>
                      <c:pt idx="568">
                        <c:v>2.5518059999999655E-4</c:v>
                      </c:pt>
                      <c:pt idx="569">
                        <c:v>2.5555499999999033E-4</c:v>
                      </c:pt>
                      <c:pt idx="570">
                        <c:v>2.5055279999999341E-4</c:v>
                      </c:pt>
                      <c:pt idx="571">
                        <c:v>2.481627999999934E-4</c:v>
                      </c:pt>
                      <c:pt idx="572">
                        <c:v>2.4540279999999342E-4</c:v>
                      </c:pt>
                      <c:pt idx="573">
                        <c:v>2.4373499999999032E-4</c:v>
                      </c:pt>
                      <c:pt idx="574">
                        <c:v>2.4215719999999417E-4</c:v>
                      </c:pt>
                      <c:pt idx="575">
                        <c:v>2.4596599999999558E-4</c:v>
                      </c:pt>
                      <c:pt idx="576">
                        <c:v>2.4835479999999702E-4</c:v>
                      </c:pt>
                      <c:pt idx="577">
                        <c:v>2.5249579999999538E-4</c:v>
                      </c:pt>
                      <c:pt idx="578">
                        <c:v>2.5602459999999683E-4</c:v>
                      </c:pt>
                      <c:pt idx="579">
                        <c:v>2.5778119999999443E-4</c:v>
                      </c:pt>
                      <c:pt idx="580">
                        <c:v>2.5282679999999371E-4</c:v>
                      </c:pt>
                      <c:pt idx="581">
                        <c:v>2.477301999999961E-4</c:v>
                      </c:pt>
                      <c:pt idx="582">
                        <c:v>2.4324579999999535E-4</c:v>
                      </c:pt>
                      <c:pt idx="583">
                        <c:v>2.3829139999999462E-4</c:v>
                      </c:pt>
                      <c:pt idx="584">
                        <c:v>2.3504139999999462E-4</c:v>
                      </c:pt>
                      <c:pt idx="585">
                        <c:v>2.3328359999999845E-4</c:v>
                      </c:pt>
                      <c:pt idx="586">
                        <c:v>2.3437019999999608E-4</c:v>
                      </c:pt>
                      <c:pt idx="587">
                        <c:v>2.3456459999999683E-4</c:v>
                      </c:pt>
                      <c:pt idx="588">
                        <c:v>2.3899559999999515E-4</c:v>
                      </c:pt>
                      <c:pt idx="589">
                        <c:v>2.4290439999999656E-4</c:v>
                      </c:pt>
                      <c:pt idx="590">
                        <c:v>2.4366879999999035E-4</c:v>
                      </c:pt>
                      <c:pt idx="591">
                        <c:v>2.456153999999949E-4</c:v>
                      </c:pt>
                      <c:pt idx="592">
                        <c:v>2.4561979999999565E-4</c:v>
                      </c:pt>
                      <c:pt idx="593">
                        <c:v>2.4184759999999181E-4</c:v>
                      </c:pt>
                      <c:pt idx="594">
                        <c:v>2.3727319999999804E-4</c:v>
                      </c:pt>
                      <c:pt idx="595">
                        <c:v>2.386075999999918E-4</c:v>
                      </c:pt>
                      <c:pt idx="596">
                        <c:v>2.3627539999999492E-4</c:v>
                      </c:pt>
                      <c:pt idx="597">
                        <c:v>2.3460319999999801E-4</c:v>
                      </c:pt>
                      <c:pt idx="598">
                        <c:v>2.3431319999999805E-4</c:v>
                      </c:pt>
                      <c:pt idx="599">
                        <c:v>2.3412319999999804E-4</c:v>
                      </c:pt>
                      <c:pt idx="600">
                        <c:v>2.3097879999999036E-4</c:v>
                      </c:pt>
                      <c:pt idx="601">
                        <c:v>2.2735439999999659E-4</c:v>
                      </c:pt>
                      <c:pt idx="602">
                        <c:v>2.2531219999999278E-4</c:v>
                      </c:pt>
                      <c:pt idx="603">
                        <c:v>2.2325999999999585E-4</c:v>
                      </c:pt>
                      <c:pt idx="604">
                        <c:v>2.1844339999999826E-4</c:v>
                      </c:pt>
                      <c:pt idx="605">
                        <c:v>2.1915559999999512E-4</c:v>
                      </c:pt>
                      <c:pt idx="606">
                        <c:v>2.2311219999999278E-4</c:v>
                      </c:pt>
                      <c:pt idx="607">
                        <c:v>2.2568659999999349E-4</c:v>
                      </c:pt>
                      <c:pt idx="608">
                        <c:v>2.2955319999999802E-4</c:v>
                      </c:pt>
                      <c:pt idx="609">
                        <c:v>2.2926319999999801E-4</c:v>
                      </c:pt>
                      <c:pt idx="610">
                        <c:v>2.2501659999999346E-4</c:v>
                      </c:pt>
                      <c:pt idx="611">
                        <c:v>2.1939779999999206E-4</c:v>
                      </c:pt>
                      <c:pt idx="612">
                        <c:v>2.1782559999999516E-4</c:v>
                      </c:pt>
                      <c:pt idx="613">
                        <c:v>2.1625339999999826E-4</c:v>
                      </c:pt>
                      <c:pt idx="614">
                        <c:v>2.2287439999999658E-4</c:v>
                      </c:pt>
                      <c:pt idx="615">
                        <c:v>2.2802319999999806E-4</c:v>
                      </c:pt>
                      <c:pt idx="616">
                        <c:v>2.3178979999999565E-4</c:v>
                      </c:pt>
                      <c:pt idx="617">
                        <c:v>2.3130979999999563E-4</c:v>
                      </c:pt>
                      <c:pt idx="618">
                        <c:v>2.3092979999999566E-4</c:v>
                      </c:pt>
                      <c:pt idx="619">
                        <c:v>2.2830759999999182E-4</c:v>
                      </c:pt>
                      <c:pt idx="620">
                        <c:v>2.2559539999999492E-4</c:v>
                      </c:pt>
                      <c:pt idx="621">
                        <c:v>2.2425539999999491E-4</c:v>
                      </c:pt>
                      <c:pt idx="622">
                        <c:v>2.2439759999999184E-4</c:v>
                      </c:pt>
                      <c:pt idx="623">
                        <c:v>2.2296759999999182E-4</c:v>
                      </c:pt>
                      <c:pt idx="624">
                        <c:v>2.224875999999918E-4</c:v>
                      </c:pt>
                      <c:pt idx="625">
                        <c:v>2.2191759999999183E-4</c:v>
                      </c:pt>
                      <c:pt idx="626">
                        <c:v>2.199653999999949E-4</c:v>
                      </c:pt>
                      <c:pt idx="627">
                        <c:v>2.1701099999999423E-4</c:v>
                      </c:pt>
                      <c:pt idx="628">
                        <c:v>2.1452659999999347E-4</c:v>
                      </c:pt>
                      <c:pt idx="629">
                        <c:v>2.1295439999999657E-4</c:v>
                      </c:pt>
                      <c:pt idx="630">
                        <c:v>2.1076999999999587E-4</c:v>
                      </c:pt>
                      <c:pt idx="631">
                        <c:v>2.1133999999999585E-4</c:v>
                      </c:pt>
                      <c:pt idx="632">
                        <c:v>2.1348219999999278E-4</c:v>
                      </c:pt>
                      <c:pt idx="633">
                        <c:v>2.1543439999999658E-4</c:v>
                      </c:pt>
                      <c:pt idx="634">
                        <c:v>2.1943879999999037E-4</c:v>
                      </c:pt>
                      <c:pt idx="635">
                        <c:v>2.2316319999999803E-4</c:v>
                      </c:pt>
                      <c:pt idx="636">
                        <c:v>2.2606539999999494E-4</c:v>
                      </c:pt>
                      <c:pt idx="637">
                        <c:v>2.2435099999999422E-4</c:v>
                      </c:pt>
                      <c:pt idx="638">
                        <c:v>2.2254659999999349E-4</c:v>
                      </c:pt>
                      <c:pt idx="639">
                        <c:v>2.1786779999999204E-4</c:v>
                      </c:pt>
                      <c:pt idx="640">
                        <c:v>2.143911999999944E-4</c:v>
                      </c:pt>
                      <c:pt idx="641">
                        <c:v>2.1015459999999678E-4</c:v>
                      </c:pt>
                      <c:pt idx="642">
                        <c:v>2.071001999999961E-4</c:v>
                      </c:pt>
                      <c:pt idx="643">
                        <c:v>2.0395579999999536E-4</c:v>
                      </c:pt>
                      <c:pt idx="644">
                        <c:v>2.020935999999985E-4</c:v>
                      </c:pt>
                      <c:pt idx="645">
                        <c:v>1.9865919999999081E-4</c:v>
                      </c:pt>
                      <c:pt idx="646">
                        <c:v>1.9708699999999391E-4</c:v>
                      </c:pt>
                      <c:pt idx="647">
                        <c:v>2.0219359999999845E-4</c:v>
                      </c:pt>
                      <c:pt idx="648">
                        <c:v>2.0748019999999607E-4</c:v>
                      </c:pt>
                      <c:pt idx="649">
                        <c:v>2.0790799999999228E-4</c:v>
                      </c:pt>
                      <c:pt idx="650">
                        <c:v>2.1591679999999368E-4</c:v>
                      </c:pt>
                      <c:pt idx="651">
                        <c:v>2.1958899999999058E-4</c:v>
                      </c:pt>
                      <c:pt idx="652">
                        <c:v>2.1401799999999226E-4</c:v>
                      </c:pt>
                      <c:pt idx="653">
                        <c:v>2.0981919999999083E-4</c:v>
                      </c:pt>
                      <c:pt idx="654">
                        <c:v>2.1520579999999539E-4</c:v>
                      </c:pt>
                      <c:pt idx="655">
                        <c:v>2.1115919999999084E-4</c:v>
                      </c:pt>
                      <c:pt idx="656">
                        <c:v>2.1043699999999393E-4</c:v>
                      </c:pt>
                      <c:pt idx="657">
                        <c:v>2.1387139999999463E-4</c:v>
                      </c:pt>
                      <c:pt idx="658">
                        <c:v>2.1858799999999228E-4</c:v>
                      </c:pt>
                      <c:pt idx="659">
                        <c:v>2.1635579999999539E-4</c:v>
                      </c:pt>
                      <c:pt idx="660">
                        <c:v>2.1773799999999228E-4</c:v>
                      </c:pt>
                      <c:pt idx="661">
                        <c:v>2.1816019999999607E-4</c:v>
                      </c:pt>
                      <c:pt idx="662">
                        <c:v>2.1334359999999848E-4</c:v>
                      </c:pt>
                      <c:pt idx="663">
                        <c:v>2.1101139999999465E-4</c:v>
                      </c:pt>
                      <c:pt idx="664">
                        <c:v>2.0981919999999083E-4</c:v>
                      </c:pt>
                      <c:pt idx="665">
                        <c:v>2.0558259999999321E-4</c:v>
                      </c:pt>
                      <c:pt idx="666">
                        <c:v>2.0715479999999705E-4</c:v>
                      </c:pt>
                      <c:pt idx="667">
                        <c:v>2.0953919999999081E-4</c:v>
                      </c:pt>
                      <c:pt idx="668">
                        <c:v>2.0558259999999321E-4</c:v>
                      </c:pt>
                      <c:pt idx="669">
                        <c:v>2.0824699999999393E-4</c:v>
                      </c:pt>
                      <c:pt idx="670">
                        <c:v>2.0824699999999393E-4</c:v>
                      </c:pt>
                      <c:pt idx="671">
                        <c:v>2.0548259999999321E-4</c:v>
                      </c:pt>
                      <c:pt idx="672">
                        <c:v>2.0477039999999629E-4</c:v>
                      </c:pt>
                      <c:pt idx="673">
                        <c:v>2.0820479999999705E-4</c:v>
                      </c:pt>
                      <c:pt idx="674">
                        <c:v>2.0471819999999248E-4</c:v>
                      </c:pt>
                      <c:pt idx="675">
                        <c:v>2.0272379999999868E-4</c:v>
                      </c:pt>
                      <c:pt idx="676">
                        <c:v>2.0100939999999795E-4</c:v>
                      </c:pt>
                      <c:pt idx="677">
                        <c:v>1.993849999999903E-4</c:v>
                      </c:pt>
                      <c:pt idx="678">
                        <c:v>2.0024499999999029E-4</c:v>
                      </c:pt>
                      <c:pt idx="679">
                        <c:v>2.0386939999999799E-4</c:v>
                      </c:pt>
                      <c:pt idx="680">
                        <c:v>2.0653379999999871E-4</c:v>
                      </c:pt>
                      <c:pt idx="681">
                        <c:v>2.1306479999999703E-4</c:v>
                      </c:pt>
                      <c:pt idx="682">
                        <c:v>2.2049799999999226E-4</c:v>
                      </c:pt>
                      <c:pt idx="683">
                        <c:v>2.2298239999999297E-4</c:v>
                      </c:pt>
                      <c:pt idx="684">
                        <c:v>2.2545679999999368E-4</c:v>
                      </c:pt>
                      <c:pt idx="685">
                        <c:v>2.2879119999999443E-4</c:v>
                      </c:pt>
                      <c:pt idx="686">
                        <c:v>2.2778899999999062E-4</c:v>
                      </c:pt>
                      <c:pt idx="687">
                        <c:v>2.2640679999999373E-4</c:v>
                      </c:pt>
                      <c:pt idx="688">
                        <c:v>2.2445459999999681E-4</c:v>
                      </c:pt>
                      <c:pt idx="689">
                        <c:v>2.22402399999993E-4</c:v>
                      </c:pt>
                      <c:pt idx="690">
                        <c:v>2.2312459999999679E-4</c:v>
                      </c:pt>
                      <c:pt idx="691">
                        <c:v>2.2402679999999371E-4</c:v>
                      </c:pt>
                      <c:pt idx="692">
                        <c:v>2.2245459999999681E-4</c:v>
                      </c:pt>
                      <c:pt idx="693">
                        <c:v>2.1950019999999608E-4</c:v>
                      </c:pt>
                      <c:pt idx="694">
                        <c:v>2.1692579999999537E-4</c:v>
                      </c:pt>
                      <c:pt idx="695">
                        <c:v>2.1296919999999083E-4</c:v>
                      </c:pt>
                      <c:pt idx="696">
                        <c:v>2.0357379999999867E-4</c:v>
                      </c:pt>
                      <c:pt idx="697">
                        <c:v>1.9981719999999413E-4</c:v>
                      </c:pt>
                      <c:pt idx="698">
                        <c:v>1.9733279999999343E-4</c:v>
                      </c:pt>
                      <c:pt idx="699">
                        <c:v>1.9328619999999582E-4</c:v>
                      </c:pt>
                      <c:pt idx="700">
                        <c:v>1.92093999999992E-4</c:v>
                      </c:pt>
                      <c:pt idx="701">
                        <c:v>1.9605059999999654E-4</c:v>
                      </c:pt>
                      <c:pt idx="702">
                        <c:v>1.9752279999999344E-4</c:v>
                      </c:pt>
                      <c:pt idx="703">
                        <c:v>2.0047719999999417E-4</c:v>
                      </c:pt>
                      <c:pt idx="704">
                        <c:v>2.0462379999999872E-4</c:v>
                      </c:pt>
                      <c:pt idx="705">
                        <c:v>2.0868039999999633E-4</c:v>
                      </c:pt>
                      <c:pt idx="706">
                        <c:v>2.1477919999999081E-4</c:v>
                      </c:pt>
                      <c:pt idx="707">
                        <c:v>2.1754359999999847E-4</c:v>
                      </c:pt>
                      <c:pt idx="708">
                        <c:v>2.1783359999999848E-4</c:v>
                      </c:pt>
                      <c:pt idx="709">
                        <c:v>2.1544919999999079E-4</c:v>
                      </c:pt>
                      <c:pt idx="710">
                        <c:v>2.118725999999932E-4</c:v>
                      </c:pt>
                      <c:pt idx="711">
                        <c:v>2.0515159999999488E-4</c:v>
                      </c:pt>
                      <c:pt idx="712">
                        <c:v>2.014849999999903E-4</c:v>
                      </c:pt>
                      <c:pt idx="713">
                        <c:v>2.0186499999999032E-4</c:v>
                      </c:pt>
                      <c:pt idx="714">
                        <c:v>2.0538939999999796E-4</c:v>
                      </c:pt>
                      <c:pt idx="715">
                        <c:v>2.0457719999999416E-4</c:v>
                      </c:pt>
                      <c:pt idx="716">
                        <c:v>2.0672939999999797E-4</c:v>
                      </c:pt>
                      <c:pt idx="717">
                        <c:v>2.0767939999999797E-4</c:v>
                      </c:pt>
                      <c:pt idx="718">
                        <c:v>2.0567499999999029E-4</c:v>
                      </c:pt>
                      <c:pt idx="719">
                        <c:v>2.0330059999999653E-4</c:v>
                      </c:pt>
                      <c:pt idx="720">
                        <c:v>2.0829719999999413E-4</c:v>
                      </c:pt>
                      <c:pt idx="721">
                        <c:v>2.1240159999999487E-4</c:v>
                      </c:pt>
                      <c:pt idx="722">
                        <c:v>2.1768819999999249E-4</c:v>
                      </c:pt>
                      <c:pt idx="723">
                        <c:v>2.2160259999999321E-4</c:v>
                      </c:pt>
                      <c:pt idx="724">
                        <c:v>2.2322259999999318E-4</c:v>
                      </c:pt>
                      <c:pt idx="725">
                        <c:v>2.1673939999999799E-4</c:v>
                      </c:pt>
                      <c:pt idx="726">
                        <c:v>2.1097839999999272E-4</c:v>
                      </c:pt>
                      <c:pt idx="727">
                        <c:v>2.0510739999999439E-4</c:v>
                      </c:pt>
                      <c:pt idx="728">
                        <c:v>2.0211079999999678E-4</c:v>
                      </c:pt>
                      <c:pt idx="729">
                        <c:v>1.9991639999999603E-4</c:v>
                      </c:pt>
                      <c:pt idx="730">
                        <c:v>2.0120859999999292E-4</c:v>
                      </c:pt>
                      <c:pt idx="731">
                        <c:v>2.0259079999999675E-4</c:v>
                      </c:pt>
                      <c:pt idx="732">
                        <c:v>2.0268079999999675E-4</c:v>
                      </c:pt>
                      <c:pt idx="733">
                        <c:v>2.0268079999999675E-4</c:v>
                      </c:pt>
                      <c:pt idx="734">
                        <c:v>2.0482299999999363E-4</c:v>
                      </c:pt>
                      <c:pt idx="735">
                        <c:v>2.0568299999999362E-4</c:v>
                      </c:pt>
                      <c:pt idx="736">
                        <c:v>2.0507079999999676E-4</c:v>
                      </c:pt>
                      <c:pt idx="737">
                        <c:v>2.0306639999999603E-4</c:v>
                      </c:pt>
                      <c:pt idx="738">
                        <c:v>2.0392639999999602E-4</c:v>
                      </c:pt>
                      <c:pt idx="739">
                        <c:v>1.9934759999999457E-4</c:v>
                      </c:pt>
                      <c:pt idx="740">
                        <c:v>1.96060999999997E-4</c:v>
                      </c:pt>
                      <c:pt idx="741">
                        <c:v>1.9248439999999242E-4</c:v>
                      </c:pt>
                      <c:pt idx="742">
                        <c:v>1.9066999999999863E-4</c:v>
                      </c:pt>
                      <c:pt idx="743">
                        <c:v>1.9171999999999863E-4</c:v>
                      </c:pt>
                      <c:pt idx="744">
                        <c:v>1.9596659999999625E-4</c:v>
                      </c:pt>
                      <c:pt idx="745">
                        <c:v>2.039697999999984E-4</c:v>
                      </c:pt>
                      <c:pt idx="746">
                        <c:v>2.1150299999999364E-4</c:v>
                      </c:pt>
                      <c:pt idx="747">
                        <c:v>2.1717399999999197E-4</c:v>
                      </c:pt>
                      <c:pt idx="748">
                        <c:v>2.2108279999999344E-4</c:v>
                      </c:pt>
                      <c:pt idx="749">
                        <c:v>2.1984279999999343E-4</c:v>
                      </c:pt>
                      <c:pt idx="750">
                        <c:v>2.1693059999999652E-4</c:v>
                      </c:pt>
                      <c:pt idx="751">
                        <c:v>2.092595999999982E-4</c:v>
                      </c:pt>
                      <c:pt idx="752">
                        <c:v>2.0444299999999366E-4</c:v>
                      </c:pt>
                      <c:pt idx="753">
                        <c:v>1.9844419999999219E-4</c:v>
                      </c:pt>
                      <c:pt idx="754">
                        <c:v>1.9729419999999219E-4</c:v>
                      </c:pt>
                      <c:pt idx="755">
                        <c:v>1.9729419999999219E-4</c:v>
                      </c:pt>
                      <c:pt idx="756">
                        <c:v>2.0144079999999674E-4</c:v>
                      </c:pt>
                      <c:pt idx="757">
                        <c:v>2.0196299999999365E-4</c:v>
                      </c:pt>
                      <c:pt idx="758">
                        <c:v>1.9972079999999677E-4</c:v>
                      </c:pt>
                      <c:pt idx="759">
                        <c:v>1.9472419999999222E-4</c:v>
                      </c:pt>
                      <c:pt idx="760">
                        <c:v>1.9061979999999843E-4</c:v>
                      </c:pt>
                      <c:pt idx="761">
                        <c:v>1.8652539999999075E-4</c:v>
                      </c:pt>
                      <c:pt idx="762">
                        <c:v>1.8198879999999312E-4</c:v>
                      </c:pt>
                      <c:pt idx="763">
                        <c:v>1.8523319999999387E-4</c:v>
                      </c:pt>
                      <c:pt idx="764">
                        <c:v>1.9310419999999219E-4</c:v>
                      </c:pt>
                      <c:pt idx="765">
                        <c:v>1.9958299999999363E-4</c:v>
                      </c:pt>
                      <c:pt idx="766">
                        <c:v>2.0606179999999507E-4</c:v>
                      </c:pt>
                      <c:pt idx="767">
                        <c:v>2.1077839999999272E-4</c:v>
                      </c:pt>
                      <c:pt idx="768">
                        <c:v>2.1349499999999031E-4</c:v>
                      </c:pt>
                      <c:pt idx="769">
                        <c:v>2.111149999999903E-4</c:v>
                      </c:pt>
                      <c:pt idx="770">
                        <c:v>2.0873499999999034E-4</c:v>
                      </c:pt>
                      <c:pt idx="771">
                        <c:v>2.047249999999903E-4</c:v>
                      </c:pt>
                      <c:pt idx="772">
                        <c:v>2.0072499999999031E-4</c:v>
                      </c:pt>
                      <c:pt idx="773">
                        <c:v>1.973849999999903E-4</c:v>
                      </c:pt>
                      <c:pt idx="774">
                        <c:v>1.9209279999999343E-4</c:v>
                      </c:pt>
                      <c:pt idx="775">
                        <c:v>1.8527059999999654E-4</c:v>
                      </c:pt>
                      <c:pt idx="776">
                        <c:v>1.7749839999999271E-4</c:v>
                      </c:pt>
                      <c:pt idx="777">
                        <c:v>1.6953619999999581E-4</c:v>
                      </c:pt>
                      <c:pt idx="778">
                        <c:v>1.6024399999999196E-4</c:v>
                      </c:pt>
                      <c:pt idx="779">
                        <c:v>1.509417999999951E-4</c:v>
                      </c:pt>
                      <c:pt idx="780">
                        <c:v>1.4035179999999508E-4</c:v>
                      </c:pt>
                      <c:pt idx="781">
                        <c:v>1.3077399999999198E-4</c:v>
                      </c:pt>
                      <c:pt idx="782">
                        <c:v>1.1975619999999581E-4</c:v>
                      </c:pt>
                      <c:pt idx="783">
                        <c:v>1.126949999999903E-4</c:v>
                      </c:pt>
                      <c:pt idx="784">
                        <c:v>1.0200939999999799E-4</c:v>
                      </c:pt>
                      <c:pt idx="785">
                        <c:v>9.219379999999869E-5</c:v>
                      </c:pt>
                      <c:pt idx="786">
                        <c:v>7.9413799999998694E-5</c:v>
                      </c:pt>
                      <c:pt idx="787">
                        <c:v>6.3531599999994864E-5</c:v>
                      </c:pt>
                      <c:pt idx="788">
                        <c:v>4.3792799999993432E-5</c:v>
                      </c:pt>
                      <c:pt idx="789">
                        <c:v>2.8580599999996533E-5</c:v>
                      </c:pt>
                      <c:pt idx="790">
                        <c:v>1.427619999999581E-5</c:v>
                      </c:pt>
                      <c:pt idx="791">
                        <c:v>3.3639999999919806E-6</c:v>
                      </c:pt>
                      <c:pt idx="792">
                        <c:v>1.1205999999965347E-6</c:v>
                      </c:pt>
                      <c:pt idx="793">
                        <c:v>-3.5594000000034679E-6</c:v>
                      </c:pt>
                      <c:pt idx="794">
                        <c:v>-6.2294000000034678E-6</c:v>
                      </c:pt>
                      <c:pt idx="795">
                        <c:v>-3.6550000000096813E-6</c:v>
                      </c:pt>
                      <c:pt idx="796">
                        <c:v>1.2571999999941508E-6</c:v>
                      </c:pt>
                      <c:pt idx="797">
                        <c:v>6.2649999999903186E-6</c:v>
                      </c:pt>
                      <c:pt idx="798">
                        <c:v>1.6949399999997971E-5</c:v>
                      </c:pt>
                      <c:pt idx="799">
                        <c:v>2.7291599999994872E-5</c:v>
                      </c:pt>
                      <c:pt idx="800">
                        <c:v>3.6831599999994865E-5</c:v>
                      </c:pt>
                      <c:pt idx="801">
                        <c:v>4.6081599999994873E-5</c:v>
                      </c:pt>
                      <c:pt idx="802">
                        <c:v>5.776379999999871E-5</c:v>
                      </c:pt>
                      <c:pt idx="803">
                        <c:v>7.3688199999992482E-5</c:v>
                      </c:pt>
                      <c:pt idx="804">
                        <c:v>9.042479999999702E-5</c:v>
                      </c:pt>
                      <c:pt idx="805">
                        <c:v>1.0730359999999847E-4</c:v>
                      </c:pt>
                      <c:pt idx="806">
                        <c:v>1.2279019999999609E-4</c:v>
                      </c:pt>
                      <c:pt idx="807">
                        <c:v>1.3390239999999299E-4</c:v>
                      </c:pt>
                      <c:pt idx="808">
                        <c:v>1.4091019999999609E-4</c:v>
                      </c:pt>
                      <c:pt idx="809">
                        <c:v>1.4305919999999081E-4</c:v>
                      </c:pt>
                      <c:pt idx="810">
                        <c:v>1.4640039999999632E-4</c:v>
                      </c:pt>
                      <c:pt idx="811">
                        <c:v>1.4507719999999415E-4</c:v>
                      </c:pt>
                      <c:pt idx="812">
                        <c:v>1.4732059999999654E-4</c:v>
                      </c:pt>
                      <c:pt idx="813">
                        <c:v>1.500383999999927E-4</c:v>
                      </c:pt>
                      <c:pt idx="814">
                        <c:v>1.516061999999958E-4</c:v>
                      </c:pt>
                      <c:pt idx="815">
                        <c:v>1.5494619999999583E-4</c:v>
                      </c:pt>
                      <c:pt idx="816">
                        <c:v>1.585661999999958E-4</c:v>
                      </c:pt>
                      <c:pt idx="817">
                        <c:v>1.6114619999999582E-4</c:v>
                      </c:pt>
                      <c:pt idx="818">
                        <c:v>1.645283999999927E-4</c:v>
                      </c:pt>
                      <c:pt idx="819">
                        <c:v>1.7077499999999031E-4</c:v>
                      </c:pt>
                      <c:pt idx="820">
                        <c:v>1.7606159999999487E-4</c:v>
                      </c:pt>
                      <c:pt idx="821">
                        <c:v>1.7792379999999867E-4</c:v>
                      </c:pt>
                      <c:pt idx="822">
                        <c:v>1.7830379999999869E-4</c:v>
                      </c:pt>
                      <c:pt idx="823">
                        <c:v>1.7802379999999867E-4</c:v>
                      </c:pt>
                      <c:pt idx="824">
                        <c:v>1.7420939999999795E-4</c:v>
                      </c:pt>
                      <c:pt idx="825">
                        <c:v>1.7444159999999484E-4</c:v>
                      </c:pt>
                      <c:pt idx="826">
                        <c:v>1.772581999999925E-4</c:v>
                      </c:pt>
                      <c:pt idx="827">
                        <c:v>1.8125699999999392E-4</c:v>
                      </c:pt>
                      <c:pt idx="828">
                        <c:v>1.8554579999999535E-4</c:v>
                      </c:pt>
                      <c:pt idx="829">
                        <c:v>1.8936459999999681E-4</c:v>
                      </c:pt>
                      <c:pt idx="830">
                        <c:v>1.8892679999999373E-4</c:v>
                      </c:pt>
                      <c:pt idx="831">
                        <c:v>1.8616679999999369E-4</c:v>
                      </c:pt>
                      <c:pt idx="832">
                        <c:v>1.8349679999999369E-4</c:v>
                      </c:pt>
                      <c:pt idx="833">
                        <c:v>1.8053679999999371E-4</c:v>
                      </c:pt>
                      <c:pt idx="834">
                        <c:v>1.773445999999968E-4</c:v>
                      </c:pt>
                      <c:pt idx="835">
                        <c:v>1.7710679999999369E-4</c:v>
                      </c:pt>
                      <c:pt idx="836">
                        <c:v>1.7471679999999371E-4</c:v>
                      </c:pt>
                      <c:pt idx="837">
                        <c:v>1.7057459999999681E-4</c:v>
                      </c:pt>
                      <c:pt idx="838">
                        <c:v>1.696667999999937E-4</c:v>
                      </c:pt>
                      <c:pt idx="839">
                        <c:v>1.7233559999999516E-4</c:v>
                      </c:pt>
                      <c:pt idx="840">
                        <c:v>1.7204999999999586E-4</c:v>
                      </c:pt>
                      <c:pt idx="841">
                        <c:v>1.7428659999999349E-4</c:v>
                      </c:pt>
                      <c:pt idx="842">
                        <c:v>1.7919759999999183E-4</c:v>
                      </c:pt>
                      <c:pt idx="843">
                        <c:v>1.8214639999999325E-4</c:v>
                      </c:pt>
                      <c:pt idx="844">
                        <c:v>1.8281079999999398E-4</c:v>
                      </c:pt>
                      <c:pt idx="845">
                        <c:v>1.8210299999999087E-4</c:v>
                      </c:pt>
                      <c:pt idx="846">
                        <c:v>1.8619179999999232E-4</c:v>
                      </c:pt>
                      <c:pt idx="847">
                        <c:v>1.8938839999999688E-4</c:v>
                      </c:pt>
                      <c:pt idx="848">
                        <c:v>1.8824839999999687E-4</c:v>
                      </c:pt>
                      <c:pt idx="849">
                        <c:v>1.8872279999999065E-4</c:v>
                      </c:pt>
                      <c:pt idx="850">
                        <c:v>1.8643279999999064E-4</c:v>
                      </c:pt>
                      <c:pt idx="851">
                        <c:v>1.7990619999999304E-4</c:v>
                      </c:pt>
                      <c:pt idx="852">
                        <c:v>1.7475179999999231E-4</c:v>
                      </c:pt>
                      <c:pt idx="853">
                        <c:v>1.7451399999999614E-4</c:v>
                      </c:pt>
                      <c:pt idx="854">
                        <c:v>1.7313179999999231E-4</c:v>
                      </c:pt>
                      <c:pt idx="855">
                        <c:v>1.7332179999999232E-4</c:v>
                      </c:pt>
                      <c:pt idx="856">
                        <c:v>1.7418179999999231E-4</c:v>
                      </c:pt>
                      <c:pt idx="857">
                        <c:v>1.7642399999999615E-4</c:v>
                      </c:pt>
                      <c:pt idx="858">
                        <c:v>1.7551179999999232E-4</c:v>
                      </c:pt>
                      <c:pt idx="859">
                        <c:v>1.7609179999999232E-4</c:v>
                      </c:pt>
                      <c:pt idx="860">
                        <c:v>1.7546959999999542E-4</c:v>
                      </c:pt>
                      <c:pt idx="861">
                        <c:v>1.7308519999999472E-4</c:v>
                      </c:pt>
                      <c:pt idx="862">
                        <c:v>1.7089079999999397E-4</c:v>
                      </c:pt>
                      <c:pt idx="863">
                        <c:v>1.7084859999999709E-4</c:v>
                      </c:pt>
                      <c:pt idx="864">
                        <c:v>1.7051639999999326E-4</c:v>
                      </c:pt>
                      <c:pt idx="865">
                        <c:v>1.6861199999999255E-4</c:v>
                      </c:pt>
                      <c:pt idx="866">
                        <c:v>1.7490079999999398E-4</c:v>
                      </c:pt>
                      <c:pt idx="867">
                        <c:v>1.8028739999999854E-4</c:v>
                      </c:pt>
                      <c:pt idx="868">
                        <c:v>1.8843839999999686E-4</c:v>
                      </c:pt>
                      <c:pt idx="869">
                        <c:v>1.9215279999999066E-4</c:v>
                      </c:pt>
                      <c:pt idx="870">
                        <c:v>1.9615719999999831E-4</c:v>
                      </c:pt>
                      <c:pt idx="871">
                        <c:v>1.9463279999999065E-4</c:v>
                      </c:pt>
                      <c:pt idx="872">
                        <c:v>1.9243839999999687E-4</c:v>
                      </c:pt>
                      <c:pt idx="873">
                        <c:v>1.8400299999999089E-4</c:v>
                      </c:pt>
                      <c:pt idx="874">
                        <c:v>1.8266859999999709E-4</c:v>
                      </c:pt>
                      <c:pt idx="875">
                        <c:v>1.8252639999999327E-4</c:v>
                      </c:pt>
                      <c:pt idx="876">
                        <c:v>1.7961979999999564E-4</c:v>
                      </c:pt>
                      <c:pt idx="877">
                        <c:v>1.7728319999999804E-4</c:v>
                      </c:pt>
                      <c:pt idx="878">
                        <c:v>1.7881319999999803E-4</c:v>
                      </c:pt>
                      <c:pt idx="879">
                        <c:v>1.8043319999999803E-4</c:v>
                      </c:pt>
                      <c:pt idx="880">
                        <c:v>1.7900879999999038E-4</c:v>
                      </c:pt>
                      <c:pt idx="881">
                        <c:v>1.7895659999999348E-4</c:v>
                      </c:pt>
                      <c:pt idx="882">
                        <c:v>1.8000659999999348E-4</c:v>
                      </c:pt>
                      <c:pt idx="883">
                        <c:v>1.8095659999999348E-4</c:v>
                      </c:pt>
                      <c:pt idx="884">
                        <c:v>1.8034439999999659E-4</c:v>
                      </c:pt>
                      <c:pt idx="885">
                        <c:v>1.8167439999999658E-4</c:v>
                      </c:pt>
                      <c:pt idx="886">
                        <c:v>1.8163219999999276E-4</c:v>
                      </c:pt>
                      <c:pt idx="887">
                        <c:v>1.8057779999999205E-4</c:v>
                      </c:pt>
                      <c:pt idx="888">
                        <c:v>1.7767119999999442E-4</c:v>
                      </c:pt>
                      <c:pt idx="889">
                        <c:v>1.7591459999999681E-4</c:v>
                      </c:pt>
                      <c:pt idx="890">
                        <c:v>1.7515019999999609E-4</c:v>
                      </c:pt>
                      <c:pt idx="891">
                        <c:v>1.7438579999999536E-4</c:v>
                      </c:pt>
                      <c:pt idx="892">
                        <c:v>1.7572579999999537E-4</c:v>
                      </c:pt>
                      <c:pt idx="893">
                        <c:v>1.8073239999999297E-4</c:v>
                      </c:pt>
                      <c:pt idx="894">
                        <c:v>1.8569119999999441E-4</c:v>
                      </c:pt>
                      <c:pt idx="895">
                        <c:v>1.8787559999999514E-4</c:v>
                      </c:pt>
                      <c:pt idx="896">
                        <c:v>1.9145219999999275E-4</c:v>
                      </c:pt>
                      <c:pt idx="897">
                        <c:v>1.9502879999999038E-4</c:v>
                      </c:pt>
                      <c:pt idx="898">
                        <c:v>1.9335659999999348E-4</c:v>
                      </c:pt>
                      <c:pt idx="899">
                        <c:v>1.9254439999999659E-4</c:v>
                      </c:pt>
                      <c:pt idx="900">
                        <c:v>1.9450659999999348E-4</c:v>
                      </c:pt>
                      <c:pt idx="901">
                        <c:v>1.9412659999999349E-4</c:v>
                      </c:pt>
                      <c:pt idx="902">
                        <c:v>1.9107219999999275E-4</c:v>
                      </c:pt>
                      <c:pt idx="903">
                        <c:v>1.8997999999999587E-4</c:v>
                      </c:pt>
                      <c:pt idx="904">
                        <c:v>1.8692559999999514E-4</c:v>
                      </c:pt>
                      <c:pt idx="905">
                        <c:v>1.8387119999999443E-4</c:v>
                      </c:pt>
                      <c:pt idx="906">
                        <c:v>1.8592339999999824E-4</c:v>
                      </c:pt>
                      <c:pt idx="907">
                        <c:v>1.8787559999999514E-4</c:v>
                      </c:pt>
                      <c:pt idx="908">
                        <c:v>1.9202219999999275E-4</c:v>
                      </c:pt>
                      <c:pt idx="909">
                        <c:v>1.9478659999999347E-4</c:v>
                      </c:pt>
                      <c:pt idx="910">
                        <c:v>1.9616879999999036E-4</c:v>
                      </c:pt>
                      <c:pt idx="911">
                        <c:v>1.9616879999999036E-4</c:v>
                      </c:pt>
                      <c:pt idx="912">
                        <c:v>1.9340439999999658E-4</c:v>
                      </c:pt>
                      <c:pt idx="913">
                        <c:v>1.8963779999999205E-4</c:v>
                      </c:pt>
                      <c:pt idx="914">
                        <c:v>1.8693119999999442E-4</c:v>
                      </c:pt>
                      <c:pt idx="915">
                        <c:v>1.8836119999999444E-4</c:v>
                      </c:pt>
                      <c:pt idx="916">
                        <c:v>1.888789999999906E-4</c:v>
                      </c:pt>
                      <c:pt idx="917">
                        <c:v>1.9088899999999059E-4</c:v>
                      </c:pt>
                      <c:pt idx="918">
                        <c:v>1.939811999999944E-4</c:v>
                      </c:pt>
                      <c:pt idx="919">
                        <c:v>1.9632339999999828E-4</c:v>
                      </c:pt>
                      <c:pt idx="920">
                        <c:v>1.9231459999999681E-4</c:v>
                      </c:pt>
                      <c:pt idx="921">
                        <c:v>1.8931799999999225E-4</c:v>
                      </c:pt>
                      <c:pt idx="922">
                        <c:v>1.8631139999999465E-4</c:v>
                      </c:pt>
                      <c:pt idx="923">
                        <c:v>1.8045039999999631E-4</c:v>
                      </c:pt>
                      <c:pt idx="924">
                        <c:v>1.784937999999987E-4</c:v>
                      </c:pt>
                      <c:pt idx="925">
                        <c:v>1.7873159999999484E-4</c:v>
                      </c:pt>
                      <c:pt idx="926">
                        <c:v>1.7897939999999798E-4</c:v>
                      </c:pt>
                      <c:pt idx="927">
                        <c:v>1.7911719999999412E-4</c:v>
                      </c:pt>
                      <c:pt idx="928">
                        <c:v>1.8202939999999797E-4</c:v>
                      </c:pt>
                      <c:pt idx="929">
                        <c:v>1.8007719999999416E-4</c:v>
                      </c:pt>
                      <c:pt idx="930">
                        <c:v>1.7949719999999414E-4</c:v>
                      </c:pt>
                      <c:pt idx="931">
                        <c:v>1.7745499999999032E-4</c:v>
                      </c:pt>
                      <c:pt idx="932">
                        <c:v>1.7906939999999798E-4</c:v>
                      </c:pt>
                      <c:pt idx="933">
                        <c:v>1.806937999999987E-4</c:v>
                      </c:pt>
                      <c:pt idx="934">
                        <c:v>1.7744939999999796E-4</c:v>
                      </c:pt>
                      <c:pt idx="935">
                        <c:v>1.77159399999998E-4</c:v>
                      </c:pt>
                      <c:pt idx="936">
                        <c:v>1.7826159999999487E-4</c:v>
                      </c:pt>
                      <c:pt idx="937">
                        <c:v>1.7625719999999414E-4</c:v>
                      </c:pt>
                      <c:pt idx="938">
                        <c:v>1.7230059999999653E-4</c:v>
                      </c:pt>
                      <c:pt idx="939">
                        <c:v>1.7525499999999033E-4</c:v>
                      </c:pt>
                      <c:pt idx="940">
                        <c:v>1.7673719999999416E-4</c:v>
                      </c:pt>
                      <c:pt idx="941">
                        <c:v>1.7682719999999417E-4</c:v>
                      </c:pt>
                      <c:pt idx="942">
                        <c:v>1.7883159999999485E-4</c:v>
                      </c:pt>
                      <c:pt idx="943">
                        <c:v>1.77259399999998E-4</c:v>
                      </c:pt>
                      <c:pt idx="944">
                        <c:v>1.7430499999999033E-4</c:v>
                      </c:pt>
                      <c:pt idx="945">
                        <c:v>1.7125059999999653E-4</c:v>
                      </c:pt>
                      <c:pt idx="946">
                        <c:v>1.6781619999999583E-4</c:v>
                      </c:pt>
                      <c:pt idx="947">
                        <c:v>1.6605399999999198E-4</c:v>
                      </c:pt>
                      <c:pt idx="948">
                        <c:v>1.6705619999999579E-4</c:v>
                      </c:pt>
                      <c:pt idx="949">
                        <c:v>1.6944059999999655E-4</c:v>
                      </c:pt>
                      <c:pt idx="950">
                        <c:v>1.6467619999999583E-4</c:v>
                      </c:pt>
                      <c:pt idx="951">
                        <c:v>1.6167399999999197E-4</c:v>
                      </c:pt>
                      <c:pt idx="952">
                        <c:v>1.5618739999999435E-4</c:v>
                      </c:pt>
                      <c:pt idx="953">
                        <c:v>1.5071079999999677E-4</c:v>
                      </c:pt>
                      <c:pt idx="954">
                        <c:v>1.4522419999999221E-4</c:v>
                      </c:pt>
                      <c:pt idx="955">
                        <c:v>1.4460199999999531E-4</c:v>
                      </c:pt>
                      <c:pt idx="956">
                        <c:v>1.4575199999999531E-4</c:v>
                      </c:pt>
                      <c:pt idx="957">
                        <c:v>1.467019999999953E-4</c:v>
                      </c:pt>
                      <c:pt idx="958">
                        <c:v>1.5061639999999603E-4</c:v>
                      </c:pt>
                      <c:pt idx="959">
                        <c:v>1.5313859999999292E-4</c:v>
                      </c:pt>
                      <c:pt idx="960">
                        <c:v>1.5657299999999362E-4</c:v>
                      </c:pt>
                      <c:pt idx="961">
                        <c:v>1.610995999999982E-4</c:v>
                      </c:pt>
                      <c:pt idx="962">
                        <c:v>1.661061999999958E-4</c:v>
                      </c:pt>
                      <c:pt idx="963">
                        <c:v>1.7191499999999032E-4</c:v>
                      </c:pt>
                      <c:pt idx="964">
                        <c:v>1.7830379999999869E-4</c:v>
                      </c:pt>
                      <c:pt idx="965">
                        <c:v>1.8054599999999557E-4</c:v>
                      </c:pt>
                      <c:pt idx="966">
                        <c:v>1.8407039999999633E-4</c:v>
                      </c:pt>
                      <c:pt idx="967">
                        <c:v>1.8149599999999557E-4</c:v>
                      </c:pt>
                      <c:pt idx="968">
                        <c:v>1.7792939999999798E-4</c:v>
                      </c:pt>
                      <c:pt idx="969">
                        <c:v>1.7259059999999654E-4</c:v>
                      </c:pt>
                      <c:pt idx="970">
                        <c:v>1.7259059999999654E-4</c:v>
                      </c:pt>
                      <c:pt idx="971">
                        <c:v>1.6982619999999582E-4</c:v>
                      </c:pt>
                      <c:pt idx="972">
                        <c:v>1.7053839999999268E-4</c:v>
                      </c:pt>
                      <c:pt idx="973">
                        <c:v>1.7448939999999797E-4</c:v>
                      </c:pt>
                      <c:pt idx="974">
                        <c:v>1.7277379999999868E-4</c:v>
                      </c:pt>
                      <c:pt idx="975">
                        <c:v>1.6586159999999484E-4</c:v>
                      </c:pt>
                      <c:pt idx="976">
                        <c:v>1.5713939999999798E-4</c:v>
                      </c:pt>
                      <c:pt idx="977">
                        <c:v>1.4497719999999415E-4</c:v>
                      </c:pt>
                      <c:pt idx="978">
                        <c:v>1.270961999999958E-4</c:v>
                      </c:pt>
                      <c:pt idx="979">
                        <c:v>1.0984179999999508E-4</c:v>
                      </c:pt>
                      <c:pt idx="980">
                        <c:v>9.4866199999995822E-5</c:v>
                      </c:pt>
                      <c:pt idx="981">
                        <c:v>7.8750599999996535E-5</c:v>
                      </c:pt>
                      <c:pt idx="982">
                        <c:v>5.7427199999994136E-5</c:v>
                      </c:pt>
                      <c:pt idx="983">
                        <c:v>3.0921599999994862E-5</c:v>
                      </c:pt>
                      <c:pt idx="984">
                        <c:v>3.0181999999924828E-6</c:v>
                      </c:pt>
                      <c:pt idx="985">
                        <c:v>-3.2361800000007521E-5</c:v>
                      </c:pt>
                      <c:pt idx="986">
                        <c:v>-7.2031800000007525E-5</c:v>
                      </c:pt>
                      <c:pt idx="987">
                        <c:v>-1.090374000000068E-4</c:v>
                      </c:pt>
                      <c:pt idx="988">
                        <c:v>-1.6068080000000918E-4</c:v>
                      </c:pt>
                      <c:pt idx="989">
                        <c:v>-2.2076080000000918E-4</c:v>
                      </c:pt>
                      <c:pt idx="990">
                        <c:v>-2.8413860000000538E-4</c:v>
                      </c:pt>
                      <c:pt idx="991">
                        <c:v>-3.557064000000015E-4</c:v>
                      </c:pt>
                      <c:pt idx="992">
                        <c:v>-4.3271860000000537E-4</c:v>
                      </c:pt>
                      <c:pt idx="993">
                        <c:v>-5.1616300000000611E-4</c:v>
                      </c:pt>
                      <c:pt idx="994">
                        <c:v>-5.959886000000054E-4</c:v>
                      </c:pt>
                      <c:pt idx="995">
                        <c:v>-6.7666860000000536E-4</c:v>
                      </c:pt>
                      <c:pt idx="996">
                        <c:v>-7.5214520000000296E-4</c:v>
                      </c:pt>
                      <c:pt idx="997">
                        <c:v>-8.1899960000000372E-4</c:v>
                      </c:pt>
                      <c:pt idx="998">
                        <c:v>-8.6468400000000445E-4</c:v>
                      </c:pt>
                      <c:pt idx="999">
                        <c:v>-9.0459060000000198E-4</c:v>
                      </c:pt>
                      <c:pt idx="1000">
                        <c:v>-9.3391720000000661E-4</c:v>
                      </c:pt>
                      <c:pt idx="1001">
                        <c:v>-9.5575160000000727E-4</c:v>
                      </c:pt>
                      <c:pt idx="1002">
                        <c:v>-9.6509720000000662E-4</c:v>
                      </c:pt>
                      <c:pt idx="1003">
                        <c:v>-9.6957720000000658E-4</c:v>
                      </c:pt>
                      <c:pt idx="1004">
                        <c:v>-9.6395720000000656E-4</c:v>
                      </c:pt>
                      <c:pt idx="1005">
                        <c:v>-9.4812280000000583E-4</c:v>
                      </c:pt>
                      <c:pt idx="1006">
                        <c:v>-9.2537620000000126E-4</c:v>
                      </c:pt>
                      <c:pt idx="1007">
                        <c:v>-9.0134620000000129E-4</c:v>
                      </c:pt>
                      <c:pt idx="1008">
                        <c:v>-8.7430840000000509E-4</c:v>
                      </c:pt>
                      <c:pt idx="1009">
                        <c:v>-8.4121840000000515E-4</c:v>
                      </c:pt>
                      <c:pt idx="1010">
                        <c:v>-8.0455060000000206E-4</c:v>
                      </c:pt>
                      <c:pt idx="1011">
                        <c:v>-7.6702280000000582E-4</c:v>
                      </c:pt>
                      <c:pt idx="1012">
                        <c:v>-7.2548500000000965E-4</c:v>
                      </c:pt>
                      <c:pt idx="1013">
                        <c:v>-6.826650000000097E-4</c:v>
                      </c:pt>
                      <c:pt idx="1014">
                        <c:v>-6.3875280000000583E-4</c:v>
                      </c:pt>
                      <c:pt idx="1015">
                        <c:v>-5.9917840000000514E-4</c:v>
                      </c:pt>
                      <c:pt idx="1016">
                        <c:v>-5.5469060000000198E-4</c:v>
                      </c:pt>
                      <c:pt idx="1017">
                        <c:v>-5.13300600000002E-4</c:v>
                      </c:pt>
                      <c:pt idx="1018">
                        <c:v>-4.7071280000000583E-4</c:v>
                      </c:pt>
                      <c:pt idx="1019">
                        <c:v>-4.3342160000000728E-4</c:v>
                      </c:pt>
                      <c:pt idx="1020">
                        <c:v>-4.0032480000000946E-4</c:v>
                      </c:pt>
                      <c:pt idx="1021">
                        <c:v>-3.653714000000071E-4</c:v>
                      </c:pt>
                      <c:pt idx="1022">
                        <c:v>-3.3136800000000468E-4</c:v>
                      </c:pt>
                      <c:pt idx="1023">
                        <c:v>-3.0128460000000928E-4</c:v>
                      </c:pt>
                      <c:pt idx="1024">
                        <c:v>-2.7228900000000303E-4</c:v>
                      </c:pt>
                      <c:pt idx="1025">
                        <c:v>-2.3867680000000613E-4</c:v>
                      </c:pt>
                      <c:pt idx="1026">
                        <c:v>-2.1397240000000541E-4</c:v>
                      </c:pt>
                      <c:pt idx="1027">
                        <c:v>-1.8660800000000469E-4</c:v>
                      </c:pt>
                      <c:pt idx="1028">
                        <c:v>-1.5527700000000634E-4</c:v>
                      </c:pt>
                      <c:pt idx="1029">
                        <c:v>-1.2600820000000491E-4</c:v>
                      </c:pt>
                      <c:pt idx="1030">
                        <c:v>-1.0235380000000419E-4</c:v>
                      </c:pt>
                      <c:pt idx="1031">
                        <c:v>-8.1563800000004194E-5</c:v>
                      </c:pt>
                      <c:pt idx="1032">
                        <c:v>-6.5401600000007299E-5</c:v>
                      </c:pt>
                      <c:pt idx="1033">
                        <c:v>-5.3006000000008023E-5</c:v>
                      </c:pt>
                      <c:pt idx="1034">
                        <c:v>-4.2700400000001805E-5</c:v>
                      </c:pt>
                      <c:pt idx="1035">
                        <c:v>-2.8638200000004912E-5</c:v>
                      </c:pt>
                      <c:pt idx="1036">
                        <c:v>-1.3331600000007304E-5</c:v>
                      </c:pt>
                      <c:pt idx="1037">
                        <c:v>-2.940000000346615E-8</c:v>
                      </c:pt>
                      <c:pt idx="1038">
                        <c:v>1.1414999999990308E-5</c:v>
                      </c:pt>
                      <c:pt idx="1039">
                        <c:v>2.1909399999997978E-5</c:v>
                      </c:pt>
                      <c:pt idx="1040">
                        <c:v>3.3775999999995592E-5</c:v>
                      </c:pt>
                      <c:pt idx="1041">
                        <c:v>3.9163799999998691E-5</c:v>
                      </c:pt>
                      <c:pt idx="1042">
                        <c:v>4.6075999999995593E-5</c:v>
                      </c:pt>
                      <c:pt idx="1043">
                        <c:v>5.466039999999631E-5</c:v>
                      </c:pt>
                      <c:pt idx="1044">
                        <c:v>5.75259999999956E-5</c:v>
                      </c:pt>
                      <c:pt idx="1045">
                        <c:v>6.0623799999998693E-5</c:v>
                      </c:pt>
                      <c:pt idx="1046">
                        <c:v>6.6153799999998702E-5</c:v>
                      </c:pt>
                      <c:pt idx="1047">
                        <c:v>6.9351599999994859E-5</c:v>
                      </c:pt>
                      <c:pt idx="1048">
                        <c:v>6.9637199999994157E-5</c:v>
                      </c:pt>
                      <c:pt idx="1049">
                        <c:v>7.4169399999997982E-5</c:v>
                      </c:pt>
                      <c:pt idx="1050">
                        <c:v>7.9033799999998701E-5</c:v>
                      </c:pt>
                      <c:pt idx="1051">
                        <c:v>8.1745999999995582E-5</c:v>
                      </c:pt>
                      <c:pt idx="1052">
                        <c:v>8.4468199999992484E-5</c:v>
                      </c:pt>
                      <c:pt idx="1053">
                        <c:v>8.8752599999993205E-5</c:v>
                      </c:pt>
                      <c:pt idx="1054">
                        <c:v>8.947039999999631E-5</c:v>
                      </c:pt>
                      <c:pt idx="1055">
                        <c:v>8.7323799999998691E-5</c:v>
                      </c:pt>
                      <c:pt idx="1056">
                        <c:v>8.5567199999994148E-5</c:v>
                      </c:pt>
                      <c:pt idx="1057">
                        <c:v>8.2988399999992695E-5</c:v>
                      </c:pt>
                      <c:pt idx="1058">
                        <c:v>8.03195999999982E-5</c:v>
                      </c:pt>
                      <c:pt idx="1059">
                        <c:v>7.6890799999996753E-5</c:v>
                      </c:pt>
                      <c:pt idx="1060">
                        <c:v>7.9138599999992914E-5</c:v>
                      </c:pt>
                      <c:pt idx="1061">
                        <c:v>8.3048599999992922E-5</c:v>
                      </c:pt>
                      <c:pt idx="1062">
                        <c:v>8.6378599999992932E-5</c:v>
                      </c:pt>
                      <c:pt idx="1063">
                        <c:v>9.0910799999996758E-5</c:v>
                      </c:pt>
                      <c:pt idx="1064">
                        <c:v>9.5252999999993635E-5</c:v>
                      </c:pt>
                      <c:pt idx="1065">
                        <c:v>9.7965199999990542E-5</c:v>
                      </c:pt>
                      <c:pt idx="1066">
                        <c:v>9.8445199999990538E-5</c:v>
                      </c:pt>
                      <c:pt idx="1067">
                        <c:v>9.9585199999990544E-5</c:v>
                      </c:pt>
                      <c:pt idx="1068">
                        <c:v>1.0082519999999052E-4</c:v>
                      </c:pt>
                      <c:pt idx="1069">
                        <c:v>1.0225519999999054E-4</c:v>
                      </c:pt>
                      <c:pt idx="1070">
                        <c:v>1.0745739999999437E-4</c:v>
                      </c:pt>
                      <c:pt idx="1071">
                        <c:v>1.1126739999999435E-4</c:v>
                      </c:pt>
                      <c:pt idx="1072">
                        <c:v>1.1608959999999819E-4</c:v>
                      </c:pt>
                      <c:pt idx="1073">
                        <c:v>1.2157179999999507E-4</c:v>
                      </c:pt>
                      <c:pt idx="1074">
                        <c:v>1.2833619999999581E-4</c:v>
                      </c:pt>
                      <c:pt idx="1075">
                        <c:v>1.302461999999958E-4</c:v>
                      </c:pt>
                      <c:pt idx="1076">
                        <c:v>1.340083999999927E-4</c:v>
                      </c:pt>
                      <c:pt idx="1077">
                        <c:v>1.377283999999927E-4</c:v>
                      </c:pt>
                      <c:pt idx="1078">
                        <c:v>1.414483999999927E-4</c:v>
                      </c:pt>
                      <c:pt idx="1079">
                        <c:v>1.4445619999999581E-4</c:v>
                      </c:pt>
                      <c:pt idx="1080">
                        <c:v>1.4321739999999437E-4</c:v>
                      </c:pt>
                      <c:pt idx="1081">
                        <c:v>1.4317079999999678E-4</c:v>
                      </c:pt>
                      <c:pt idx="1082">
                        <c:v>1.4207419999999222E-4</c:v>
                      </c:pt>
                      <c:pt idx="1083">
                        <c:v>1.3883539999999078E-4</c:v>
                      </c:pt>
                      <c:pt idx="1084">
                        <c:v>1.37120999999997E-4</c:v>
                      </c:pt>
                      <c:pt idx="1085">
                        <c:v>1.3917319999999387E-4</c:v>
                      </c:pt>
                      <c:pt idx="1086">
                        <c:v>1.4312979999999841E-4</c:v>
                      </c:pt>
                      <c:pt idx="1087">
                        <c:v>1.4365199999999531E-4</c:v>
                      </c:pt>
                      <c:pt idx="1088">
                        <c:v>1.4064979999999839E-4</c:v>
                      </c:pt>
                      <c:pt idx="1089">
                        <c:v>1.3950419999999219E-4</c:v>
                      </c:pt>
                      <c:pt idx="1090">
                        <c:v>1.3020759999999459E-4</c:v>
                      </c:pt>
                      <c:pt idx="1091">
                        <c:v>1.1733879999999315E-4</c:v>
                      </c:pt>
                      <c:pt idx="1092">
                        <c:v>1.0365219999999552E-4</c:v>
                      </c:pt>
                      <c:pt idx="1093">
                        <c:v>8.8249999999998649E-5</c:v>
                      </c:pt>
                      <c:pt idx="1094">
                        <c:v>6.5983399999994073E-5</c:v>
                      </c:pt>
                      <c:pt idx="1095">
                        <c:v>4.2903399999994098E-5</c:v>
                      </c:pt>
                      <c:pt idx="1096">
                        <c:v>1.9305599999990968E-5</c:v>
                      </c:pt>
                      <c:pt idx="1097">
                        <c:v>-1.0354400000009016E-5</c:v>
                      </c:pt>
                      <c:pt idx="1098">
                        <c:v>-4.2736600000005916E-5</c:v>
                      </c:pt>
                      <c:pt idx="1099">
                        <c:v>-7.8591000000006634E-5</c:v>
                      </c:pt>
                      <c:pt idx="1100">
                        <c:v>-1.2551540000000735E-4</c:v>
                      </c:pt>
                      <c:pt idx="1101">
                        <c:v>-1.7858200000000498E-4</c:v>
                      </c:pt>
                      <c:pt idx="1102">
                        <c:v>-2.3527860000000953E-4</c:v>
                      </c:pt>
                      <c:pt idx="1103">
                        <c:v>-2.9411860000000953E-4</c:v>
                      </c:pt>
                      <c:pt idx="1104">
                        <c:v>-3.5572860000000956E-4</c:v>
                      </c:pt>
                      <c:pt idx="1105">
                        <c:v>-4.2386080000000642E-4</c:v>
                      </c:pt>
                      <c:pt idx="1106">
                        <c:v>-4.9438300000000329E-4</c:v>
                      </c:pt>
                      <c:pt idx="1107">
                        <c:v>-5.648152000000072E-4</c:v>
                      </c:pt>
                      <c:pt idx="1108">
                        <c:v>-6.3562180000000478E-4</c:v>
                      </c:pt>
                      <c:pt idx="1109">
                        <c:v>-7.0018620000000548E-4</c:v>
                      </c:pt>
                      <c:pt idx="1110">
                        <c:v>-7.4867840000000926E-4</c:v>
                      </c:pt>
                      <c:pt idx="1111">
                        <c:v>-7.992706000000062E-4</c:v>
                      </c:pt>
                      <c:pt idx="1112">
                        <c:v>-8.4605280000000312E-4</c:v>
                      </c:pt>
                      <c:pt idx="1113">
                        <c:v>-8.8567500000000688E-4</c:v>
                      </c:pt>
                      <c:pt idx="1114">
                        <c:v>-9.2234720000000377E-4</c:v>
                      </c:pt>
                      <c:pt idx="1115">
                        <c:v>-9.5442940000000764E-4</c:v>
                      </c:pt>
                      <c:pt idx="1116">
                        <c:v>-9.7259720000000382E-4</c:v>
                      </c:pt>
                      <c:pt idx="1117">
                        <c:v>-9.8890720000000378E-4</c:v>
                      </c:pt>
                      <c:pt idx="1118">
                        <c:v>-1.0004950000000071E-3</c:v>
                      </c:pt>
                      <c:pt idx="1119">
                        <c:v>-1.009555000000007E-3</c:v>
                      </c:pt>
                      <c:pt idx="1120">
                        <c:v>-1.0130428000000031E-3</c:v>
                      </c:pt>
                      <c:pt idx="1121">
                        <c:v>-1.0139928000000031E-3</c:v>
                      </c:pt>
                      <c:pt idx="1122">
                        <c:v>-1.009275000000007E-3</c:v>
                      </c:pt>
                      <c:pt idx="1123">
                        <c:v>-1.0039294000000077E-3</c:v>
                      </c:pt>
                      <c:pt idx="1124">
                        <c:v>-9.9377160000000461E-4</c:v>
                      </c:pt>
                      <c:pt idx="1125">
                        <c:v>-9.7980380000000137E-4</c:v>
                      </c:pt>
                      <c:pt idx="1126">
                        <c:v>-9.6248600000000523E-4</c:v>
                      </c:pt>
                      <c:pt idx="1127">
                        <c:v>-9.4193380000000141E-4</c:v>
                      </c:pt>
                      <c:pt idx="1128">
                        <c:v>-9.1514380000000145E-4</c:v>
                      </c:pt>
                      <c:pt idx="1129">
                        <c:v>-8.891560000000052E-4</c:v>
                      </c:pt>
                      <c:pt idx="1130">
                        <c:v>-8.6397040000000592E-4</c:v>
                      </c:pt>
                      <c:pt idx="1131">
                        <c:v>-8.3588260000000284E-4</c:v>
                      </c:pt>
                      <c:pt idx="1132">
                        <c:v>-8.1161920000000741E-4</c:v>
                      </c:pt>
                      <c:pt idx="1133">
                        <c:v>-7.8315140000000431E-4</c:v>
                      </c:pt>
                      <c:pt idx="1134">
                        <c:v>-7.4971920000000737E-4</c:v>
                      </c:pt>
                      <c:pt idx="1135">
                        <c:v>-7.1486700000000358E-4</c:v>
                      </c:pt>
                      <c:pt idx="1136">
                        <c:v>-6.8153480000000669E-4</c:v>
                      </c:pt>
                      <c:pt idx="1137">
                        <c:v>-6.4525260000000283E-4</c:v>
                      </c:pt>
                      <c:pt idx="1138">
                        <c:v>-6.1535040000000596E-4</c:v>
                      </c:pt>
                      <c:pt idx="1139">
                        <c:v>-5.8383260000000286E-4</c:v>
                      </c:pt>
                      <c:pt idx="1140">
                        <c:v>-5.5174040000000599E-4</c:v>
                      </c:pt>
                      <c:pt idx="1141">
                        <c:v>-5.2036040000000598E-4</c:v>
                      </c:pt>
                      <c:pt idx="1142">
                        <c:v>-4.8956040000000599E-4</c:v>
                      </c:pt>
                      <c:pt idx="1143">
                        <c:v>-4.5756820000000906E-4</c:v>
                      </c:pt>
                      <c:pt idx="1144">
                        <c:v>-4.3209820000000908E-4</c:v>
                      </c:pt>
                      <c:pt idx="1145">
                        <c:v>-4.0272820000000905E-4</c:v>
                      </c:pt>
                      <c:pt idx="1146">
                        <c:v>-3.8203140000000427E-4</c:v>
                      </c:pt>
                      <c:pt idx="1147">
                        <c:v>-3.610924000000096E-4</c:v>
                      </c:pt>
                      <c:pt idx="1148">
                        <c:v>-3.4039560000000482E-4</c:v>
                      </c:pt>
                      <c:pt idx="1149">
                        <c:v>-3.1589000000000552E-4</c:v>
                      </c:pt>
                      <c:pt idx="1150">
                        <c:v>-2.9280440000000623E-4</c:v>
                      </c:pt>
                      <c:pt idx="1151">
                        <c:v>-2.6257560000000478E-4</c:v>
                      </c:pt>
                      <c:pt idx="1152">
                        <c:v>-2.3854560000000481E-4</c:v>
                      </c:pt>
                      <c:pt idx="1153">
                        <c:v>-2.1417340000000793E-4</c:v>
                      </c:pt>
                      <c:pt idx="1154">
                        <c:v>-1.9758220000000936E-4</c:v>
                      </c:pt>
                      <c:pt idx="1155">
                        <c:v>-1.7684000000000552E-4</c:v>
                      </c:pt>
                      <c:pt idx="1156">
                        <c:v>-1.5485780000000171E-4</c:v>
                      </c:pt>
                      <c:pt idx="1157">
                        <c:v>-1.284490000000072E-4</c:v>
                      </c:pt>
                      <c:pt idx="1158">
                        <c:v>-1.0217800000000192E-4</c:v>
                      </c:pt>
                      <c:pt idx="1159">
                        <c:v>-8.2143600000008136E-5</c:v>
                      </c:pt>
                      <c:pt idx="1160">
                        <c:v>-6.8218000000001914E-5</c:v>
                      </c:pt>
                      <c:pt idx="1161">
                        <c:v>-5.5732400000009584E-5</c:v>
                      </c:pt>
                      <c:pt idx="1162">
                        <c:v>-4.5859000000007192E-5</c:v>
                      </c:pt>
                      <c:pt idx="1163">
                        <c:v>-3.4883400000007927E-5</c:v>
                      </c:pt>
                      <c:pt idx="1164">
                        <c:v>-2.0151200000004097E-5</c:v>
                      </c:pt>
                      <c:pt idx="1165">
                        <c:v>-6.7590000000071905E-6</c:v>
                      </c:pt>
                      <c:pt idx="1166">
                        <c:v>5.6931999999966271E-6</c:v>
                      </c:pt>
                      <c:pt idx="1167">
                        <c:v>1.7565399999993535E-5</c:v>
                      </c:pt>
                      <c:pt idx="1168">
                        <c:v>2.8577599999990427E-5</c:v>
                      </c:pt>
                      <c:pt idx="1169">
                        <c:v>3.6873199999996637E-5</c:v>
                      </c:pt>
                      <c:pt idx="1170">
                        <c:v>4.4930999999992797E-5</c:v>
                      </c:pt>
                      <c:pt idx="1171">
                        <c:v>5.0466599999992088E-5</c:v>
                      </c:pt>
                      <c:pt idx="1172">
                        <c:v>5.3949999999994481E-5</c:v>
                      </c:pt>
                      <c:pt idx="1173">
                        <c:v>5.5761199999993004E-5</c:v>
                      </c:pt>
                      <c:pt idx="1174">
                        <c:v>6.0156799999992315E-5</c:v>
                      </c:pt>
                      <c:pt idx="1175">
                        <c:v>6.5492399999998513E-5</c:v>
                      </c:pt>
                      <c:pt idx="1176">
                        <c:v>7.2742399999998499E-5</c:v>
                      </c:pt>
                      <c:pt idx="1177">
                        <c:v>8.265679999999232E-5</c:v>
                      </c:pt>
                      <c:pt idx="1178">
                        <c:v>9.5103399999996857E-5</c:v>
                      </c:pt>
                      <c:pt idx="1179">
                        <c:v>1.0620999999999444E-4</c:v>
                      </c:pt>
                      <c:pt idx="1180">
                        <c:v>1.1526439999999522E-4</c:v>
                      </c:pt>
                      <c:pt idx="1181">
                        <c:v>1.2275659999999209E-4</c:v>
                      </c:pt>
                      <c:pt idx="1182">
                        <c:v>1.2666219999999832E-4</c:v>
                      </c:pt>
                      <c:pt idx="1183">
                        <c:v>1.3014999999999446E-4</c:v>
                      </c:pt>
                      <c:pt idx="1184">
                        <c:v>1.3386559999999375E-4</c:v>
                      </c:pt>
                      <c:pt idx="1185">
                        <c:v>1.3749119999999302E-4</c:v>
                      </c:pt>
                      <c:pt idx="1186">
                        <c:v>1.4092679999999229E-4</c:v>
                      </c:pt>
                      <c:pt idx="1187">
                        <c:v>1.4412459999999541E-4</c:v>
                      </c:pt>
                      <c:pt idx="1188">
                        <c:v>1.4975459999999542E-4</c:v>
                      </c:pt>
                      <c:pt idx="1189">
                        <c:v>1.5371239999999853E-4</c:v>
                      </c:pt>
                      <c:pt idx="1190">
                        <c:v>1.5719019999999468E-4</c:v>
                      </c:pt>
                      <c:pt idx="1191">
                        <c:v>1.6205019999999471E-4</c:v>
                      </c:pt>
                      <c:pt idx="1192">
                        <c:v>1.672001999999947E-4</c:v>
                      </c:pt>
                      <c:pt idx="1193">
                        <c:v>1.715901999999947E-4</c:v>
                      </c:pt>
                      <c:pt idx="1194">
                        <c:v>1.7440799999999087E-4</c:v>
                      </c:pt>
                      <c:pt idx="1195">
                        <c:v>1.7979019999999469E-4</c:v>
                      </c:pt>
                      <c:pt idx="1196">
                        <c:v>1.851823999999985E-4</c:v>
                      </c:pt>
                      <c:pt idx="1197">
                        <c:v>1.893723999999985E-4</c:v>
                      </c:pt>
                      <c:pt idx="1198">
                        <c:v>1.9004799999999085E-4</c:v>
                      </c:pt>
                      <c:pt idx="1199">
                        <c:v>1.9352019999999468E-4</c:v>
                      </c:pt>
                      <c:pt idx="1200">
                        <c:v>1.9400579999999395E-4</c:v>
                      </c:pt>
                      <c:pt idx="1201">
                        <c:v>1.925769999999925E-4</c:v>
                      </c:pt>
                      <c:pt idx="1202">
                        <c:v>1.9381259999999182E-4</c:v>
                      </c:pt>
                      <c:pt idx="1203">
                        <c:v>2.0029699999999252E-4</c:v>
                      </c:pt>
                      <c:pt idx="1204">
                        <c:v>2.0064039999999491E-4</c:v>
                      </c:pt>
                      <c:pt idx="1205">
                        <c:v>2.0258819999999803E-4</c:v>
                      </c:pt>
                      <c:pt idx="1206">
                        <c:v>2.034959999999942E-4</c:v>
                      </c:pt>
                      <c:pt idx="1207">
                        <c:v>2.0421379999999037E-4</c:v>
                      </c:pt>
                      <c:pt idx="1208">
                        <c:v>2.0468939999999659E-4</c:v>
                      </c:pt>
                      <c:pt idx="1209">
                        <c:v>2.1041379999999036E-4</c:v>
                      </c:pt>
                      <c:pt idx="1210">
                        <c:v>2.1780039999999491E-4</c:v>
                      </c:pt>
                      <c:pt idx="1211">
                        <c:v>2.2499699999999252E-4</c:v>
                      </c:pt>
                      <c:pt idx="1212">
                        <c:v>2.3200359999999705E-4</c:v>
                      </c:pt>
                      <c:pt idx="1213">
                        <c:v>2.3501579999999397E-4</c:v>
                      </c:pt>
                      <c:pt idx="1214">
                        <c:v>2.3329139999999325E-4</c:v>
                      </c:pt>
                      <c:pt idx="1215">
                        <c:v>2.2972479999999561E-4</c:v>
                      </c:pt>
                      <c:pt idx="1216">
                        <c:v>2.2391159999999346E-4</c:v>
                      </c:pt>
                      <c:pt idx="1217">
                        <c:v>2.1919059999999513E-4</c:v>
                      </c:pt>
                      <c:pt idx="1218">
                        <c:v>2.2295279999999204E-4</c:v>
                      </c:pt>
                      <c:pt idx="1219">
                        <c:v>2.2138619999999439E-4</c:v>
                      </c:pt>
                      <c:pt idx="1220">
                        <c:v>2.238661999999944E-4</c:v>
                      </c:pt>
                      <c:pt idx="1221">
                        <c:v>2.2739059999999511E-4</c:v>
                      </c:pt>
                      <c:pt idx="1222">
                        <c:v>2.3058279999999204E-4</c:v>
                      </c:pt>
                      <c:pt idx="1223">
                        <c:v>2.2972839999999825E-4</c:v>
                      </c:pt>
                      <c:pt idx="1224">
                        <c:v>2.3421279999999201E-4</c:v>
                      </c:pt>
                      <c:pt idx="1225">
                        <c:v>2.3778499999999584E-4</c:v>
                      </c:pt>
                      <c:pt idx="1226">
                        <c:v>2.4135719999999274E-4</c:v>
                      </c:pt>
                      <c:pt idx="1227">
                        <c:v>2.4436939999999659E-4</c:v>
                      </c:pt>
                      <c:pt idx="1228">
                        <c:v>2.4699159999999349E-4</c:v>
                      </c:pt>
                      <c:pt idx="1229">
                        <c:v>2.4999379999999036E-4</c:v>
                      </c:pt>
                      <c:pt idx="1230">
                        <c:v>2.54568199999998E-4</c:v>
                      </c:pt>
                      <c:pt idx="1231">
                        <c:v>2.5757039999999492E-4</c:v>
                      </c:pt>
                      <c:pt idx="1232">
                        <c:v>2.6009259999999182E-4</c:v>
                      </c:pt>
                      <c:pt idx="1233">
                        <c:v>2.6386479999999566E-4</c:v>
                      </c:pt>
                      <c:pt idx="1234">
                        <c:v>2.674369999999925E-4</c:v>
                      </c:pt>
                      <c:pt idx="1235">
                        <c:v>2.6767479999999564E-4</c:v>
                      </c:pt>
                      <c:pt idx="1236">
                        <c:v>2.6644039999999494E-4</c:v>
                      </c:pt>
                      <c:pt idx="1237">
                        <c:v>2.693425999999918E-4</c:v>
                      </c:pt>
                      <c:pt idx="1238">
                        <c:v>2.718269999999925E-4</c:v>
                      </c:pt>
                      <c:pt idx="1239">
                        <c:v>2.7411139999999326E-4</c:v>
                      </c:pt>
                      <c:pt idx="1240">
                        <c:v>2.7907019999999467E-4</c:v>
                      </c:pt>
                      <c:pt idx="1241">
                        <c:v>2.8288459999999539E-4</c:v>
                      </c:pt>
                      <c:pt idx="1242">
                        <c:v>2.825523999999985E-4</c:v>
                      </c:pt>
                      <c:pt idx="1243">
                        <c:v>2.8307019999999471E-4</c:v>
                      </c:pt>
                      <c:pt idx="1244">
                        <c:v>2.811235999999971E-4</c:v>
                      </c:pt>
                      <c:pt idx="1245">
                        <c:v>2.767825999999918E-4</c:v>
                      </c:pt>
                      <c:pt idx="1246">
                        <c:v>2.722137999999904E-4</c:v>
                      </c:pt>
                      <c:pt idx="1247">
                        <c:v>2.7235159999999348E-4</c:v>
                      </c:pt>
                      <c:pt idx="1248">
                        <c:v>2.6806279999999204E-4</c:v>
                      </c:pt>
                      <c:pt idx="1249">
                        <c:v>2.6553619999999446E-4</c:v>
                      </c:pt>
                      <c:pt idx="1250">
                        <c:v>2.6954059999999519E-4</c:v>
                      </c:pt>
                      <c:pt idx="1251">
                        <c:v>2.6749399999999063E-4</c:v>
                      </c:pt>
                      <c:pt idx="1252">
                        <c:v>2.6377519999999611E-4</c:v>
                      </c:pt>
                      <c:pt idx="1253">
                        <c:v>2.6873959999999678E-4</c:v>
                      </c:pt>
                      <c:pt idx="1254">
                        <c:v>2.774605999999951E-4</c:v>
                      </c:pt>
                      <c:pt idx="1255">
                        <c:v>2.8065279999999197E-4</c:v>
                      </c:pt>
                      <c:pt idx="1256">
                        <c:v>2.8890379999999037E-4</c:v>
                      </c:pt>
                      <c:pt idx="1257">
                        <c:v>2.9586259999999178E-4</c:v>
                      </c:pt>
                      <c:pt idx="1258">
                        <c:v>2.9157379999999035E-4</c:v>
                      </c:pt>
                      <c:pt idx="1259">
                        <c:v>2.8518059999999511E-4</c:v>
                      </c:pt>
                      <c:pt idx="1260">
                        <c:v>2.7860739999999292E-4</c:v>
                      </c:pt>
                      <c:pt idx="1261">
                        <c:v>2.7341639999999467E-4</c:v>
                      </c:pt>
                      <c:pt idx="1262">
                        <c:v>2.7208199999999392E-4</c:v>
                      </c:pt>
                      <c:pt idx="1263">
                        <c:v>2.7517419999999084E-4</c:v>
                      </c:pt>
                      <c:pt idx="1264">
                        <c:v>2.7879859999999849E-4</c:v>
                      </c:pt>
                      <c:pt idx="1265">
                        <c:v>2.8537739999999294E-4</c:v>
                      </c:pt>
                      <c:pt idx="1266">
                        <c:v>2.8456519999999603E-4</c:v>
                      </c:pt>
                      <c:pt idx="1267">
                        <c:v>2.7813419999999083E-4</c:v>
                      </c:pt>
                      <c:pt idx="1268">
                        <c:v>2.7565979999999706E-4</c:v>
                      </c:pt>
                      <c:pt idx="1269">
                        <c:v>2.6793659999999487E-4</c:v>
                      </c:pt>
                      <c:pt idx="1270">
                        <c:v>2.6622219999999409E-4</c:v>
                      </c:pt>
                      <c:pt idx="1271">
                        <c:v>2.6183339999999271E-4</c:v>
                      </c:pt>
                      <c:pt idx="1272">
                        <c:v>2.6298339999999271E-4</c:v>
                      </c:pt>
                      <c:pt idx="1273">
                        <c:v>2.5969679999999508E-4</c:v>
                      </c:pt>
                      <c:pt idx="1274">
                        <c:v>2.6112679999999505E-4</c:v>
                      </c:pt>
                      <c:pt idx="1275">
                        <c:v>2.5793019999999049E-4</c:v>
                      </c:pt>
                      <c:pt idx="1276">
                        <c:v>2.5965019999999058E-4</c:v>
                      </c:pt>
                      <c:pt idx="1277">
                        <c:v>2.6522679999999509E-4</c:v>
                      </c:pt>
                      <c:pt idx="1278">
                        <c:v>2.7108339999999263E-4</c:v>
                      </c:pt>
                      <c:pt idx="1279">
                        <c:v>2.7104119999999581E-4</c:v>
                      </c:pt>
                      <c:pt idx="1280">
                        <c:v>2.7689779999999346E-4</c:v>
                      </c:pt>
                      <c:pt idx="1281">
                        <c:v>2.7813779999999336E-4</c:v>
                      </c:pt>
                      <c:pt idx="1282">
                        <c:v>2.7552119999999577E-4</c:v>
                      </c:pt>
                      <c:pt idx="1283">
                        <c:v>2.7290459999999817E-4</c:v>
                      </c:pt>
                      <c:pt idx="1284">
                        <c:v>2.7533679999999512E-4</c:v>
                      </c:pt>
                      <c:pt idx="1285">
                        <c:v>2.7056799999999361E-4</c:v>
                      </c:pt>
                      <c:pt idx="1286">
                        <c:v>2.7170799999999367E-4</c:v>
                      </c:pt>
                      <c:pt idx="1287">
                        <c:v>2.7323799999999358E-4</c:v>
                      </c:pt>
                      <c:pt idx="1288">
                        <c:v>2.7485799999999361E-4</c:v>
                      </c:pt>
                      <c:pt idx="1289">
                        <c:v>2.7666799999999359E-4</c:v>
                      </c:pt>
                      <c:pt idx="1290">
                        <c:v>2.7838799999999368E-4</c:v>
                      </c:pt>
                      <c:pt idx="1291">
                        <c:v>2.7943799999999362E-4</c:v>
                      </c:pt>
                      <c:pt idx="1292">
                        <c:v>2.827201999999905E-4</c:v>
                      </c:pt>
                      <c:pt idx="1293">
                        <c:v>2.8587019999999055E-4</c:v>
                      </c:pt>
                      <c:pt idx="1294">
                        <c:v>2.891101999999905E-4</c:v>
                      </c:pt>
                      <c:pt idx="1295">
                        <c:v>2.9374239999999433E-4</c:v>
                      </c:pt>
                      <c:pt idx="1296">
                        <c:v>2.9717239999999434E-4</c:v>
                      </c:pt>
                      <c:pt idx="1297">
                        <c:v>2.9917239999999439E-4</c:v>
                      </c:pt>
                      <c:pt idx="1298">
                        <c:v>2.9975239999999431E-4</c:v>
                      </c:pt>
                      <c:pt idx="1299">
                        <c:v>2.9994239999999437E-4</c:v>
                      </c:pt>
                      <c:pt idx="1300">
                        <c:v>3.0189459999999818E-4</c:v>
                      </c:pt>
                      <c:pt idx="1301">
                        <c:v>3.0470679999999503E-4</c:v>
                      </c:pt>
                      <c:pt idx="1302">
                        <c:v>3.0770899999999195E-4</c:v>
                      </c:pt>
                      <c:pt idx="1303">
                        <c:v>3.0637459999999814E-4</c:v>
                      </c:pt>
                      <c:pt idx="1304">
                        <c:v>3.0937679999999506E-4</c:v>
                      </c:pt>
                      <c:pt idx="1305">
                        <c:v>3.1061679999999506E-4</c:v>
                      </c:pt>
                      <c:pt idx="1306">
                        <c:v>3.1218899999999202E-4</c:v>
                      </c:pt>
                      <c:pt idx="1307">
                        <c:v>3.1199899999999196E-4</c:v>
                      </c:pt>
                      <c:pt idx="1308">
                        <c:v>3.1676779999999336E-4</c:v>
                      </c:pt>
                      <c:pt idx="1309">
                        <c:v>3.1442559999999653E-4</c:v>
                      </c:pt>
                      <c:pt idx="1310">
                        <c:v>3.1476779999999342E-4</c:v>
                      </c:pt>
                      <c:pt idx="1311">
                        <c:v>3.1233559999999647E-4</c:v>
                      </c:pt>
                      <c:pt idx="1312">
                        <c:v>3.1028339999999272E-4</c:v>
                      </c:pt>
                      <c:pt idx="1313">
                        <c:v>3.0928119999999585E-4</c:v>
                      </c:pt>
                      <c:pt idx="1314">
                        <c:v>3.1114339999999271E-4</c:v>
                      </c:pt>
                      <c:pt idx="1315">
                        <c:v>3.1309559999999651E-4</c:v>
                      </c:pt>
                      <c:pt idx="1316">
                        <c:v>3.1504779999999338E-4</c:v>
                      </c:pt>
                      <c:pt idx="1317">
                        <c:v>3.1838219999999408E-4</c:v>
                      </c:pt>
                      <c:pt idx="1318">
                        <c:v>3.2143659999999481E-4</c:v>
                      </c:pt>
                      <c:pt idx="1319">
                        <c:v>3.1747999999999033E-4</c:v>
                      </c:pt>
                      <c:pt idx="1320">
                        <c:v>3.1776999999999034E-4</c:v>
                      </c:pt>
                      <c:pt idx="1321">
                        <c:v>3.1733779999999344E-4</c:v>
                      </c:pt>
                      <c:pt idx="1322">
                        <c:v>3.151433999999927E-4</c:v>
                      </c:pt>
                      <c:pt idx="1323">
                        <c:v>3.1453119999999579E-4</c:v>
                      </c:pt>
                      <c:pt idx="1324">
                        <c:v>3.2000779999999342E-4</c:v>
                      </c:pt>
                      <c:pt idx="1325">
                        <c:v>3.1967559999999647E-4</c:v>
                      </c:pt>
                      <c:pt idx="1326">
                        <c:v>3.2162779999999344E-4</c:v>
                      </c:pt>
                      <c:pt idx="1327">
                        <c:v>3.2343779999999343E-4</c:v>
                      </c:pt>
                      <c:pt idx="1328">
                        <c:v>3.265399999999903E-4</c:v>
                      </c:pt>
                      <c:pt idx="1329">
                        <c:v>3.276899999999903E-4</c:v>
                      </c:pt>
                      <c:pt idx="1330">
                        <c:v>3.3040219999999414E-4</c:v>
                      </c:pt>
                      <c:pt idx="1331">
                        <c:v>3.3292439999999793E-4</c:v>
                      </c:pt>
                      <c:pt idx="1332">
                        <c:v>3.3459659999999483E-4</c:v>
                      </c:pt>
                      <c:pt idx="1333">
                        <c:v>3.3774099999999557E-4</c:v>
                      </c:pt>
                      <c:pt idx="1334">
                        <c:v>3.3416439999999794E-4</c:v>
                      </c:pt>
                      <c:pt idx="1335">
                        <c:v>3.3078779999999336E-4</c:v>
                      </c:pt>
                      <c:pt idx="1336">
                        <c:v>3.2750119999999585E-4</c:v>
                      </c:pt>
                      <c:pt idx="1337">
                        <c:v>3.2282239999999434E-4</c:v>
                      </c:pt>
                      <c:pt idx="1338">
                        <c:v>3.2202019999999054E-4</c:v>
                      </c:pt>
                      <c:pt idx="1339">
                        <c:v>3.27928999999992E-4</c:v>
                      </c:pt>
                      <c:pt idx="1340">
                        <c:v>3.3354779999999345E-4</c:v>
                      </c:pt>
                      <c:pt idx="1341">
                        <c:v>3.3612219999999411E-4</c:v>
                      </c:pt>
                      <c:pt idx="1342">
                        <c:v>3.3869659999999488E-4</c:v>
                      </c:pt>
                      <c:pt idx="1343">
                        <c:v>3.3565219999999408E-4</c:v>
                      </c:pt>
                      <c:pt idx="1344">
                        <c:v>3.3406999999999036E-4</c:v>
                      </c:pt>
                      <c:pt idx="1345">
                        <c:v>3.3121559999999657E-4</c:v>
                      </c:pt>
                      <c:pt idx="1346">
                        <c:v>3.3130559999999657E-4</c:v>
                      </c:pt>
                      <c:pt idx="1347">
                        <c:v>3.3278779999999341E-4</c:v>
                      </c:pt>
                      <c:pt idx="1348">
                        <c:v>3.3178559999999654E-4</c:v>
                      </c:pt>
                      <c:pt idx="1349">
                        <c:v>3.2902119999999582E-4</c:v>
                      </c:pt>
                      <c:pt idx="1350">
                        <c:v>3.27928999999992E-4</c:v>
                      </c:pt>
                      <c:pt idx="1351">
                        <c:v>3.2573459999999819E-4</c:v>
                      </c:pt>
                      <c:pt idx="1352">
                        <c:v>3.2492239999999434E-4</c:v>
                      </c:pt>
                      <c:pt idx="1353">
                        <c:v>3.2935899999999197E-4</c:v>
                      </c:pt>
                      <c:pt idx="1354">
                        <c:v>3.3407559999999649E-4</c:v>
                      </c:pt>
                      <c:pt idx="1355">
                        <c:v>3.3832219999999416E-4</c:v>
                      </c:pt>
                      <c:pt idx="1356">
                        <c:v>3.4226879999999871E-4</c:v>
                      </c:pt>
                      <c:pt idx="1357">
                        <c:v>3.4399319999999249E-4</c:v>
                      </c:pt>
                      <c:pt idx="1358">
                        <c:v>3.4518539999999626E-4</c:v>
                      </c:pt>
                      <c:pt idx="1359">
                        <c:v>3.4489539999999624E-4</c:v>
                      </c:pt>
                      <c:pt idx="1360">
                        <c:v>3.447953999999963E-4</c:v>
                      </c:pt>
                      <c:pt idx="1361">
                        <c:v>3.4608759999999318E-4</c:v>
                      </c:pt>
                      <c:pt idx="1362">
                        <c:v>3.4694759999999317E-4</c:v>
                      </c:pt>
                      <c:pt idx="1363">
                        <c:v>3.4546539999999633E-4</c:v>
                      </c:pt>
                      <c:pt idx="1364">
                        <c:v>3.4675759999999321E-4</c:v>
                      </c:pt>
                      <c:pt idx="1365">
                        <c:v>3.5180639999999458E-4</c:v>
                      </c:pt>
                      <c:pt idx="1366">
                        <c:v>3.5104639999999465E-4</c:v>
                      </c:pt>
                      <c:pt idx="1367">
                        <c:v>3.5146859999999843E-4</c:v>
                      </c:pt>
                      <c:pt idx="1368">
                        <c:v>3.5209079999999539E-4</c:v>
                      </c:pt>
                      <c:pt idx="1369">
                        <c:v>3.5133079999999535E-4</c:v>
                      </c:pt>
                      <c:pt idx="1370">
                        <c:v>3.4827639999999462E-4</c:v>
                      </c:pt>
                      <c:pt idx="1371">
                        <c:v>3.4699419999999084E-4</c:v>
                      </c:pt>
                      <c:pt idx="1372">
                        <c:v>3.4856639999999463E-4</c:v>
                      </c:pt>
                      <c:pt idx="1373">
                        <c:v>3.5142079999999536E-4</c:v>
                      </c:pt>
                      <c:pt idx="1374">
                        <c:v>3.5575739999999293E-4</c:v>
                      </c:pt>
                      <c:pt idx="1375">
                        <c:v>3.5805179999999373E-4</c:v>
                      </c:pt>
                      <c:pt idx="1376">
                        <c:v>3.6023619999999443E-4</c:v>
                      </c:pt>
                      <c:pt idx="1377">
                        <c:v>3.6243059999999517E-4</c:v>
                      </c:pt>
                      <c:pt idx="1378">
                        <c:v>3.6148059999999518E-4</c:v>
                      </c:pt>
                      <c:pt idx="1379">
                        <c:v>3.6095279999999203E-4</c:v>
                      </c:pt>
                      <c:pt idx="1380">
                        <c:v>3.6238719999999273E-4</c:v>
                      </c:pt>
                      <c:pt idx="1381">
                        <c:v>3.6352159999999349E-4</c:v>
                      </c:pt>
                      <c:pt idx="1382">
                        <c:v>3.6466599999999418E-4</c:v>
                      </c:pt>
                      <c:pt idx="1383">
                        <c:v>3.6757259999999179E-4</c:v>
                      </c:pt>
                      <c:pt idx="1384">
                        <c:v>3.6995699999999249E-4</c:v>
                      </c:pt>
                      <c:pt idx="1385">
                        <c:v>3.713913999999933E-4</c:v>
                      </c:pt>
                      <c:pt idx="1386">
                        <c:v>3.6885919999999641E-4</c:v>
                      </c:pt>
                      <c:pt idx="1387">
                        <c:v>3.635725999999918E-4</c:v>
                      </c:pt>
                      <c:pt idx="1388">
                        <c:v>3.5780599999999415E-4</c:v>
                      </c:pt>
                      <c:pt idx="1389">
                        <c:v>3.4984499999999588E-4</c:v>
                      </c:pt>
                      <c:pt idx="1390">
                        <c:v>3.4188399999999055E-4</c:v>
                      </c:pt>
                      <c:pt idx="1391">
                        <c:v>3.3663519999999612E-4</c:v>
                      </c:pt>
                      <c:pt idx="1392">
                        <c:v>3.355429999999923E-4</c:v>
                      </c:pt>
                      <c:pt idx="1393">
                        <c:v>3.3353859999999845E-4</c:v>
                      </c:pt>
                      <c:pt idx="1394">
                        <c:v>3.3263639999999458E-4</c:v>
                      </c:pt>
                      <c:pt idx="1395">
                        <c:v>3.3406639999999466E-4</c:v>
                      </c:pt>
                      <c:pt idx="1396">
                        <c:v>3.3515859999999848E-4</c:v>
                      </c:pt>
                      <c:pt idx="1397">
                        <c:v>3.3764299999999229E-4</c:v>
                      </c:pt>
                      <c:pt idx="1398">
                        <c:v>3.40117399999993E-4</c:v>
                      </c:pt>
                      <c:pt idx="1399">
                        <c:v>3.3964739999999298E-4</c:v>
                      </c:pt>
                      <c:pt idx="1400">
                        <c:v>3.4340399999999063E-4</c:v>
                      </c:pt>
                      <c:pt idx="1401">
                        <c:v>3.4693839999999827E-4</c:v>
                      </c:pt>
                      <c:pt idx="1402">
                        <c:v>3.4908059999999509E-4</c:v>
                      </c:pt>
                      <c:pt idx="1403">
                        <c:v>3.4874839999999825E-4</c:v>
                      </c:pt>
                      <c:pt idx="1404">
                        <c:v>3.5303279999999201E-4</c:v>
                      </c:pt>
                      <c:pt idx="1405">
                        <c:v>3.533705999999951E-4</c:v>
                      </c:pt>
                      <c:pt idx="1406">
                        <c:v>3.5341839999999828E-4</c:v>
                      </c:pt>
                      <c:pt idx="1407">
                        <c:v>3.5413619999999444E-4</c:v>
                      </c:pt>
                      <c:pt idx="1408">
                        <c:v>3.5275959999999675E-4</c:v>
                      </c:pt>
                      <c:pt idx="1409">
                        <c:v>3.5642179999999365E-4</c:v>
                      </c:pt>
                      <c:pt idx="1410">
                        <c:v>3.529029999999922E-4</c:v>
                      </c:pt>
                      <c:pt idx="1411">
                        <c:v>3.5065639999999469E-4</c:v>
                      </c:pt>
                      <c:pt idx="1412">
                        <c:v>3.5018199999999392E-4</c:v>
                      </c:pt>
                      <c:pt idx="1413">
                        <c:v>3.5180199999999395E-4</c:v>
                      </c:pt>
                      <c:pt idx="1414">
                        <c:v>3.492853999999963E-4</c:v>
                      </c:pt>
                      <c:pt idx="1415">
                        <c:v>3.5432979999999704E-4</c:v>
                      </c:pt>
                      <c:pt idx="1416">
                        <c:v>3.535753999999963E-4</c:v>
                      </c:pt>
                      <c:pt idx="1417">
                        <c:v>3.5056879999999864E-4</c:v>
                      </c:pt>
                      <c:pt idx="1418">
                        <c:v>3.4866439999999802E-4</c:v>
                      </c:pt>
                      <c:pt idx="1419">
                        <c:v>3.4770999999999034E-4</c:v>
                      </c:pt>
                      <c:pt idx="1420">
                        <c:v>3.4747779999999345E-4</c:v>
                      </c:pt>
                      <c:pt idx="1421">
                        <c:v>3.5295439999999791E-4</c:v>
                      </c:pt>
                      <c:pt idx="1422">
                        <c:v>3.5982319999999248E-4</c:v>
                      </c:pt>
                      <c:pt idx="1423">
                        <c:v>3.6529979999999705E-4</c:v>
                      </c:pt>
                      <c:pt idx="1424">
                        <c:v>3.6992639999999463E-4</c:v>
                      </c:pt>
                      <c:pt idx="1425">
                        <c:v>3.704063999999946E-4</c:v>
                      </c:pt>
                      <c:pt idx="1426">
                        <c:v>3.6868199999999388E-4</c:v>
                      </c:pt>
                      <c:pt idx="1427">
                        <c:v>3.6696759999999321E-4</c:v>
                      </c:pt>
                      <c:pt idx="1428">
                        <c:v>3.6573319999999251E-4</c:v>
                      </c:pt>
                      <c:pt idx="1429">
                        <c:v>3.6301659999999486E-4</c:v>
                      </c:pt>
                      <c:pt idx="1430">
                        <c:v>3.6392439999999792E-4</c:v>
                      </c:pt>
                      <c:pt idx="1431">
                        <c:v>3.6168779999999341E-4</c:v>
                      </c:pt>
                      <c:pt idx="1432">
                        <c:v>3.6187339999999273E-4</c:v>
                      </c:pt>
                      <c:pt idx="1433">
                        <c:v>3.5735239999999441E-4</c:v>
                      </c:pt>
                      <c:pt idx="1434">
                        <c:v>3.5653579999999675E-4</c:v>
                      </c:pt>
                      <c:pt idx="1435">
                        <c:v>3.5496919999999216E-4</c:v>
                      </c:pt>
                      <c:pt idx="1436">
                        <c:v>3.5587699999999533E-4</c:v>
                      </c:pt>
                      <c:pt idx="1437">
                        <c:v>3.5640479999999837E-4</c:v>
                      </c:pt>
                      <c:pt idx="1438">
                        <c:v>3.6026699999999528E-4</c:v>
                      </c:pt>
                      <c:pt idx="1439">
                        <c:v>3.5969259999999456E-4</c:v>
                      </c:pt>
                      <c:pt idx="1440">
                        <c:v>3.6041039999999073E-4</c:v>
                      </c:pt>
                      <c:pt idx="1441">
                        <c:v>3.6241039999999078E-4</c:v>
                      </c:pt>
                      <c:pt idx="1442">
                        <c:v>3.6245819999999385E-4</c:v>
                      </c:pt>
                      <c:pt idx="1443">
                        <c:v>3.6379819999999381E-4</c:v>
                      </c:pt>
                      <c:pt idx="1444">
                        <c:v>3.6642039999999071E-4</c:v>
                      </c:pt>
                      <c:pt idx="1445">
                        <c:v>3.6951259999999458E-4</c:v>
                      </c:pt>
                      <c:pt idx="1446">
                        <c:v>3.711325999999946E-4</c:v>
                      </c:pt>
                      <c:pt idx="1447">
                        <c:v>3.7118039999999074E-4</c:v>
                      </c:pt>
                      <c:pt idx="1448">
                        <c:v>3.6846379999999309E-4</c:v>
                      </c:pt>
                      <c:pt idx="1449">
                        <c:v>3.6574719999999555E-4</c:v>
                      </c:pt>
                      <c:pt idx="1450">
                        <c:v>3.6117839999999404E-4</c:v>
                      </c:pt>
                      <c:pt idx="1451">
                        <c:v>3.599339999999934E-4</c:v>
                      </c:pt>
                      <c:pt idx="1452">
                        <c:v>3.5859959999999264E-4</c:v>
                      </c:pt>
                      <c:pt idx="1453">
                        <c:v>3.5974959999999264E-4</c:v>
                      </c:pt>
                      <c:pt idx="1454">
                        <c:v>3.6022959999999261E-4</c:v>
                      </c:pt>
                      <c:pt idx="1455">
                        <c:v>3.6256179999999644E-4</c:v>
                      </c:pt>
                      <c:pt idx="1456">
                        <c:v>3.6442399999999341E-4</c:v>
                      </c:pt>
                      <c:pt idx="1457">
                        <c:v>3.6527399999999335E-4</c:v>
                      </c:pt>
                      <c:pt idx="1458">
                        <c:v>3.6623399999999339E-4</c:v>
                      </c:pt>
                      <c:pt idx="1459">
                        <c:v>3.6609179999999651E-4</c:v>
                      </c:pt>
                      <c:pt idx="1460">
                        <c:v>3.6408739999999572E-4</c:v>
                      </c:pt>
                      <c:pt idx="1461">
                        <c:v>3.6208299999999504E-4</c:v>
                      </c:pt>
                      <c:pt idx="1462">
                        <c:v>3.5970859999999427E-4</c:v>
                      </c:pt>
                      <c:pt idx="1463">
                        <c:v>3.5812639999999044E-4</c:v>
                      </c:pt>
                      <c:pt idx="1464">
                        <c:v>3.5498199999999664E-4</c:v>
                      </c:pt>
                      <c:pt idx="1465">
                        <c:v>3.5302979999999283E-4</c:v>
                      </c:pt>
                      <c:pt idx="1466">
                        <c:v>3.5088759999999601E-4</c:v>
                      </c:pt>
                      <c:pt idx="1467">
                        <c:v>3.568385999999943E-4</c:v>
                      </c:pt>
                      <c:pt idx="1468">
                        <c:v>3.6141739999999574E-4</c:v>
                      </c:pt>
                      <c:pt idx="1469">
                        <c:v>3.6423399999999334E-4</c:v>
                      </c:pt>
                      <c:pt idx="1470">
                        <c:v>3.6622839999999408E-4</c:v>
                      </c:pt>
                      <c:pt idx="1471">
                        <c:v>3.6942499999999864E-4</c:v>
                      </c:pt>
                      <c:pt idx="1472">
                        <c:v>3.6236619999999024E-4</c:v>
                      </c:pt>
                      <c:pt idx="1473">
                        <c:v>3.584617999999965E-4</c:v>
                      </c:pt>
                      <c:pt idx="1474">
                        <c:v>3.5879399999999334E-4</c:v>
                      </c:pt>
                      <c:pt idx="1475">
                        <c:v>3.5874619999999027E-4</c:v>
                      </c:pt>
                      <c:pt idx="1476">
                        <c:v>3.6050279999999481E-4</c:v>
                      </c:pt>
                      <c:pt idx="1477">
                        <c:v>3.6708599999999694E-4</c:v>
                      </c:pt>
                      <c:pt idx="1478">
                        <c:v>3.7042479999999838E-4</c:v>
                      </c:pt>
                      <c:pt idx="1479">
                        <c:v>3.7318359999999296E-4</c:v>
                      </c:pt>
                      <c:pt idx="1480">
                        <c:v>3.7509239999999433E-4</c:v>
                      </c:pt>
                      <c:pt idx="1481">
                        <c:v>3.7413679999999503E-4</c:v>
                      </c:pt>
                      <c:pt idx="1482">
                        <c:v>3.7327119999999584E-4</c:v>
                      </c:pt>
                      <c:pt idx="1483">
                        <c:v>3.7241559999999648E-4</c:v>
                      </c:pt>
                      <c:pt idx="1484">
                        <c:v>3.7102779999999345E-4</c:v>
                      </c:pt>
                      <c:pt idx="1485">
                        <c:v>3.7011999999999028E-4</c:v>
                      </c:pt>
                      <c:pt idx="1486">
                        <c:v>3.6335119999999577E-4</c:v>
                      </c:pt>
                      <c:pt idx="1487">
                        <c:v>3.524357999999967E-4</c:v>
                      </c:pt>
                      <c:pt idx="1488">
                        <c:v>3.4191039999999077E-4</c:v>
                      </c:pt>
                      <c:pt idx="1489">
                        <c:v>3.3137499999999866E-4</c:v>
                      </c:pt>
                      <c:pt idx="1490">
                        <c:v>3.2241179999999646E-4</c:v>
                      </c:pt>
                      <c:pt idx="1491">
                        <c:v>3.2350399999999334E-4</c:v>
                      </c:pt>
                      <c:pt idx="1492">
                        <c:v>3.2737059999999099E-4</c:v>
                      </c:pt>
                      <c:pt idx="1493">
                        <c:v>3.340915999999962E-4</c:v>
                      </c:pt>
                      <c:pt idx="1494">
                        <c:v>3.3943039999999075E-4</c:v>
                      </c:pt>
                      <c:pt idx="1495">
                        <c:v>3.435769999999953E-4</c:v>
                      </c:pt>
                      <c:pt idx="1496">
                        <c:v>3.4624139999999597E-4</c:v>
                      </c:pt>
                      <c:pt idx="1497">
                        <c:v>3.4724359999999295E-4</c:v>
                      </c:pt>
                      <c:pt idx="1498">
                        <c:v>3.4548139999999604E-4</c:v>
                      </c:pt>
                      <c:pt idx="1499">
                        <c:v>3.5063019999999052E-4</c:v>
                      </c:pt>
                      <c:pt idx="1500">
                        <c:v>3.5438679999999511E-4</c:v>
                      </c:pt>
                      <c:pt idx="1501">
                        <c:v>3.5834339999999266E-4</c:v>
                      </c:pt>
                      <c:pt idx="1502">
                        <c:v>3.6325999999999026E-4</c:v>
                      </c:pt>
                      <c:pt idx="1503">
                        <c:v>3.5987339999999268E-4</c:v>
                      </c:pt>
                      <c:pt idx="1504">
                        <c:v>3.5372239999999439E-4</c:v>
                      </c:pt>
                      <c:pt idx="1505">
                        <c:v>3.4481699999999531E-4</c:v>
                      </c:pt>
                      <c:pt idx="1506">
                        <c:v>3.3680379999999311E-4</c:v>
                      </c:pt>
                      <c:pt idx="1507">
                        <c:v>3.3089499999999859E-4</c:v>
                      </c:pt>
                      <c:pt idx="1508">
                        <c:v>3.3289939999999244E-4</c:v>
                      </c:pt>
                      <c:pt idx="1509">
                        <c:v>3.3489379999999318E-4</c:v>
                      </c:pt>
                      <c:pt idx="1510">
                        <c:v>3.3957259999999457E-4</c:v>
                      </c:pt>
                      <c:pt idx="1511">
                        <c:v>3.4452139999999599E-4</c:v>
                      </c:pt>
                      <c:pt idx="1512">
                        <c:v>3.4309139999999603E-4</c:v>
                      </c:pt>
                      <c:pt idx="1513">
                        <c:v>3.4166139999999606E-4</c:v>
                      </c:pt>
                      <c:pt idx="1514">
                        <c:v>3.4261579999999669E-4</c:v>
                      </c:pt>
                      <c:pt idx="1515">
                        <c:v>3.3756139999999602E-4</c:v>
                      </c:pt>
                      <c:pt idx="1516">
                        <c:v>3.3398919999999218E-4</c:v>
                      </c:pt>
                      <c:pt idx="1517">
                        <c:v>3.3394139999999605E-4</c:v>
                      </c:pt>
                      <c:pt idx="1518">
                        <c:v>3.3498579999999669E-4</c:v>
                      </c:pt>
                      <c:pt idx="1519">
                        <c:v>3.3355579999999672E-4</c:v>
                      </c:pt>
                      <c:pt idx="1520">
                        <c:v>3.3684239999999435E-4</c:v>
                      </c:pt>
                      <c:pt idx="1521">
                        <c:v>3.3855679999999513E-4</c:v>
                      </c:pt>
                      <c:pt idx="1522">
                        <c:v>3.3760679999999513E-4</c:v>
                      </c:pt>
                      <c:pt idx="1523">
                        <c:v>3.3731679999999512E-4</c:v>
                      </c:pt>
                      <c:pt idx="1524">
                        <c:v>3.3731679999999512E-4</c:v>
                      </c:pt>
                      <c:pt idx="1525">
                        <c:v>3.3417239999999437E-4</c:v>
                      </c:pt>
                      <c:pt idx="1526">
                        <c:v>3.338923999999943E-4</c:v>
                      </c:pt>
                      <c:pt idx="1527">
                        <c:v>3.3498459999999823E-4</c:v>
                      </c:pt>
                      <c:pt idx="1528">
                        <c:v>3.3607679999999511E-4</c:v>
                      </c:pt>
                      <c:pt idx="1529">
                        <c:v>3.3679899999999202E-4</c:v>
                      </c:pt>
                      <c:pt idx="1530">
                        <c:v>3.36508999999992E-4</c:v>
                      </c:pt>
                      <c:pt idx="1531">
                        <c:v>3.3493679999999505E-4</c:v>
                      </c:pt>
                      <c:pt idx="1532">
                        <c:v>3.333645999999982E-4</c:v>
                      </c:pt>
                      <c:pt idx="1533">
                        <c:v>3.3455679999999503E-4</c:v>
                      </c:pt>
                      <c:pt idx="1534">
                        <c:v>3.3602899999999193E-4</c:v>
                      </c:pt>
                      <c:pt idx="1535">
                        <c:v>3.4027559999999654E-4</c:v>
                      </c:pt>
                      <c:pt idx="1536">
                        <c:v>3.4293999999999026E-4</c:v>
                      </c:pt>
                      <c:pt idx="1537">
                        <c:v>3.4442219999999415E-4</c:v>
                      </c:pt>
                      <c:pt idx="1538">
                        <c:v>3.4589439999999799E-4</c:v>
                      </c:pt>
                      <c:pt idx="1539">
                        <c:v>3.4432219999999409E-4</c:v>
                      </c:pt>
                      <c:pt idx="1540">
                        <c:v>3.4155779999999337E-4</c:v>
                      </c:pt>
                      <c:pt idx="1541">
                        <c:v>3.3898339999999271E-4</c:v>
                      </c:pt>
                      <c:pt idx="1542">
                        <c:v>3.3621899999999199E-4</c:v>
                      </c:pt>
                      <c:pt idx="1543">
                        <c:v>3.3050019999999048E-4</c:v>
                      </c:pt>
                      <c:pt idx="1544">
                        <c:v>3.2792579999999676E-4</c:v>
                      </c:pt>
                      <c:pt idx="1545">
                        <c:v>3.2526139999999599E-4</c:v>
                      </c:pt>
                      <c:pt idx="1546">
                        <c:v>3.2121479999999843E-4</c:v>
                      </c:pt>
                      <c:pt idx="1547">
                        <c:v>3.2011259999999457E-4</c:v>
                      </c:pt>
                      <c:pt idx="1548">
                        <c:v>3.2197479999999837E-4</c:v>
                      </c:pt>
                      <c:pt idx="1549">
                        <c:v>3.2383699999999533E-4</c:v>
                      </c:pt>
                      <c:pt idx="1550">
                        <c:v>3.2836359999999286E-4</c:v>
                      </c:pt>
                      <c:pt idx="1551">
                        <c:v>3.338923999999943E-4</c:v>
                      </c:pt>
                      <c:pt idx="1552">
                        <c:v>3.3636679999999512E-4</c:v>
                      </c:pt>
                      <c:pt idx="1553">
                        <c:v>3.3331239999999439E-4</c:v>
                      </c:pt>
                      <c:pt idx="1554">
                        <c:v>3.3007799999999364E-4</c:v>
                      </c:pt>
                      <c:pt idx="1555">
                        <c:v>3.2416919999999217E-4</c:v>
                      </c:pt>
                      <c:pt idx="1556">
                        <c:v>3.2002259999999456E-4</c:v>
                      </c:pt>
                      <c:pt idx="1557">
                        <c:v>3.1873039999999074E-4</c:v>
                      </c:pt>
                      <c:pt idx="1558">
                        <c:v>3.2168479999999835E-4</c:v>
                      </c:pt>
                      <c:pt idx="1559">
                        <c:v>3.231669999999953E-4</c:v>
                      </c:pt>
                      <c:pt idx="1560">
                        <c:v>3.2683359999999295E-4</c:v>
                      </c:pt>
                      <c:pt idx="1561">
                        <c:v>3.2626359999999286E-4</c:v>
                      </c:pt>
                      <c:pt idx="1562">
                        <c:v>3.267857999999967E-4</c:v>
                      </c:pt>
                      <c:pt idx="1563">
                        <c:v>3.2168919999999216E-4</c:v>
                      </c:pt>
                      <c:pt idx="1564">
                        <c:v>3.22211399999996E-4</c:v>
                      </c:pt>
                      <c:pt idx="1565">
                        <c:v>3.2183139999999598E-4</c:v>
                      </c:pt>
                      <c:pt idx="1566">
                        <c:v>3.2568799999999358E-4</c:v>
                      </c:pt>
                      <c:pt idx="1567">
                        <c:v>3.2568799999999358E-4</c:v>
                      </c:pt>
                      <c:pt idx="1568">
                        <c:v>3.2926459999999816E-4</c:v>
                      </c:pt>
                      <c:pt idx="1569">
                        <c:v>3.3284119999999579E-4</c:v>
                      </c:pt>
                      <c:pt idx="1570">
                        <c:v>3.2811459999999815E-4</c:v>
                      </c:pt>
                      <c:pt idx="1571">
                        <c:v>3.2454799999999363E-4</c:v>
                      </c:pt>
                      <c:pt idx="1572">
                        <c:v>3.283623999999944E-4</c:v>
                      </c:pt>
                      <c:pt idx="1573">
                        <c:v>3.3145459999999816E-4</c:v>
                      </c:pt>
                      <c:pt idx="1574">
                        <c:v>3.2783579999999676E-4</c:v>
                      </c:pt>
                      <c:pt idx="1575">
                        <c:v>3.3398239999999431E-4</c:v>
                      </c:pt>
                      <c:pt idx="1576">
                        <c:v>3.3494239999999436E-4</c:v>
                      </c:pt>
                      <c:pt idx="1577">
                        <c:v>3.3350799999999365E-4</c:v>
                      </c:pt>
                      <c:pt idx="1578">
                        <c:v>3.3217359999999289E-4</c:v>
                      </c:pt>
                      <c:pt idx="1579">
                        <c:v>3.3479579999999673E-4</c:v>
                      </c:pt>
                      <c:pt idx="1580">
                        <c:v>3.3318139999999601E-4</c:v>
                      </c:pt>
                      <c:pt idx="1581">
                        <c:v>3.3432139999999607E-4</c:v>
                      </c:pt>
                      <c:pt idx="1582">
                        <c:v>3.3499139999999599E-4</c:v>
                      </c:pt>
                      <c:pt idx="1583">
                        <c:v>3.3189479999999843E-4</c:v>
                      </c:pt>
                      <c:pt idx="1584">
                        <c:v>3.3175259999999461E-4</c:v>
                      </c:pt>
                      <c:pt idx="1585">
                        <c:v>3.3161039999999079E-4</c:v>
                      </c:pt>
                      <c:pt idx="1586">
                        <c:v>3.2946379999999312E-4</c:v>
                      </c:pt>
                      <c:pt idx="1587">
                        <c:v>3.2841939999999237E-4</c:v>
                      </c:pt>
                      <c:pt idx="1588">
                        <c:v>3.2403059999999099E-4</c:v>
                      </c:pt>
                      <c:pt idx="1589">
                        <c:v>3.1835959999999266E-4</c:v>
                      </c:pt>
                      <c:pt idx="1590">
                        <c:v>3.1512079999999811E-4</c:v>
                      </c:pt>
                      <c:pt idx="1591">
                        <c:v>3.1674079999999814E-4</c:v>
                      </c:pt>
                      <c:pt idx="1592">
                        <c:v>3.1497419999999355E-4</c:v>
                      </c:pt>
                      <c:pt idx="1593">
                        <c:v>3.1893639999999051E-4</c:v>
                      </c:pt>
                      <c:pt idx="1594">
                        <c:v>3.2279859999999425E-4</c:v>
                      </c:pt>
                      <c:pt idx="1595">
                        <c:v>3.2312639999999046E-4</c:v>
                      </c:pt>
                      <c:pt idx="1596">
                        <c:v>3.2079979999999288E-4</c:v>
                      </c:pt>
                      <c:pt idx="1597">
                        <c:v>3.2036759999999598E-4</c:v>
                      </c:pt>
                      <c:pt idx="1598">
                        <c:v>3.2022539999999216E-4</c:v>
                      </c:pt>
                      <c:pt idx="1599">
                        <c:v>3.2142319999999523E-4</c:v>
                      </c:pt>
                      <c:pt idx="1600">
                        <c:v>3.2151879999999455E-4</c:v>
                      </c:pt>
                      <c:pt idx="1601">
                        <c:v>3.1855999999999302E-4</c:v>
                      </c:pt>
                      <c:pt idx="1602">
                        <c:v>3.1699339999999548E-4</c:v>
                      </c:pt>
                      <c:pt idx="1603">
                        <c:v>3.1493679999999088E-4</c:v>
                      </c:pt>
                      <c:pt idx="1604">
                        <c:v>3.099879999999964E-4</c:v>
                      </c:pt>
                      <c:pt idx="1605">
                        <c:v>3.0917579999999254E-4</c:v>
                      </c:pt>
                      <c:pt idx="1606">
                        <c:v>3.1079579999999257E-4</c:v>
                      </c:pt>
                      <c:pt idx="1607">
                        <c:v>3.1103359999999571E-4</c:v>
                      </c:pt>
                      <c:pt idx="1608">
                        <c:v>3.1156139999999181E-4</c:v>
                      </c:pt>
                      <c:pt idx="1609">
                        <c:v>3.1347139999999185E-4</c:v>
                      </c:pt>
                      <c:pt idx="1610">
                        <c:v>3.1341919999999497E-4</c:v>
                      </c:pt>
                      <c:pt idx="1611">
                        <c:v>3.1408919999999501E-4</c:v>
                      </c:pt>
                      <c:pt idx="1612">
                        <c:v>3.1227479999999428E-4</c:v>
                      </c:pt>
                      <c:pt idx="1613">
                        <c:v>3.1037039999999355E-4</c:v>
                      </c:pt>
                      <c:pt idx="1614">
                        <c:v>3.0708379999999592E-4</c:v>
                      </c:pt>
                      <c:pt idx="1615">
                        <c:v>3.0507939999999513E-4</c:v>
                      </c:pt>
                      <c:pt idx="1616">
                        <c:v>3.0417719999999832E-4</c:v>
                      </c:pt>
                      <c:pt idx="1617">
                        <c:v>3.0564939999999522E-4</c:v>
                      </c:pt>
                      <c:pt idx="1618">
                        <c:v>3.069415999999921E-4</c:v>
                      </c:pt>
                      <c:pt idx="1619">
                        <c:v>3.069415999999921E-4</c:v>
                      </c:pt>
                      <c:pt idx="1620">
                        <c:v>3.078915999999921E-4</c:v>
                      </c:pt>
                      <c:pt idx="1621">
                        <c:v>3.0875159999999209E-4</c:v>
                      </c:pt>
                      <c:pt idx="1622">
                        <c:v>3.1009159999999204E-4</c:v>
                      </c:pt>
                      <c:pt idx="1623">
                        <c:v>3.1013939999999522E-4</c:v>
                      </c:pt>
                      <c:pt idx="1624">
                        <c:v>3.1285159999999202E-4</c:v>
                      </c:pt>
                      <c:pt idx="1625">
                        <c:v>3.1414379999999595E-4</c:v>
                      </c:pt>
                      <c:pt idx="1626">
                        <c:v>3.1266159999999207E-4</c:v>
                      </c:pt>
                      <c:pt idx="1627">
                        <c:v>3.1079939999999521E-4</c:v>
                      </c:pt>
                      <c:pt idx="1628">
                        <c:v>3.1437599999999284E-4</c:v>
                      </c:pt>
                      <c:pt idx="1629">
                        <c:v>3.1380599999999276E-4</c:v>
                      </c:pt>
                      <c:pt idx="1630">
                        <c:v>3.1104159999999204E-4</c:v>
                      </c:pt>
                      <c:pt idx="1631">
                        <c:v>3.0965939999999515E-4</c:v>
                      </c:pt>
                      <c:pt idx="1632">
                        <c:v>3.0827719999999826E-4</c:v>
                      </c:pt>
                      <c:pt idx="1633">
                        <c:v>3.0274839999999681E-4</c:v>
                      </c:pt>
                      <c:pt idx="1634">
                        <c:v>3.01746199999993E-4</c:v>
                      </c:pt>
                      <c:pt idx="1635">
                        <c:v>3.0074399999999613E-4</c:v>
                      </c:pt>
                      <c:pt idx="1636">
                        <c:v>2.973673999999985E-4</c:v>
                      </c:pt>
                      <c:pt idx="1637">
                        <c:v>2.9950959999999543E-4</c:v>
                      </c:pt>
                      <c:pt idx="1638">
                        <c:v>3.0441619999999297E-4</c:v>
                      </c:pt>
                      <c:pt idx="1639">
                        <c:v>3.0756059999999372E-4</c:v>
                      </c:pt>
                      <c:pt idx="1640">
                        <c:v>3.0942279999999058E-4</c:v>
                      </c:pt>
                      <c:pt idx="1641">
                        <c:v>3.1533159999999204E-4</c:v>
                      </c:pt>
                      <c:pt idx="1642">
                        <c:v>3.1185499999999446E-4</c:v>
                      </c:pt>
                      <c:pt idx="1643">
                        <c:v>3.0837839999999688E-4</c:v>
                      </c:pt>
                      <c:pt idx="1644">
                        <c:v>3.0489179999999231E-4</c:v>
                      </c:pt>
                      <c:pt idx="1645">
                        <c:v>3.0141519999999473E-4</c:v>
                      </c:pt>
                      <c:pt idx="1646">
                        <c:v>2.9693639999999323E-4</c:v>
                      </c:pt>
                      <c:pt idx="1647">
                        <c:v>2.9769639999999327E-4</c:v>
                      </c:pt>
                      <c:pt idx="1648">
                        <c:v>2.9984859999999708E-4</c:v>
                      </c:pt>
                      <c:pt idx="1649">
                        <c:v>3.0031859999999711E-4</c:v>
                      </c:pt>
                      <c:pt idx="1650">
                        <c:v>3.0484519999999463E-4</c:v>
                      </c:pt>
                      <c:pt idx="1651">
                        <c:v>3.0732959999999539E-4</c:v>
                      </c:pt>
                      <c:pt idx="1652">
                        <c:v>3.0942399999999608E-4</c:v>
                      </c:pt>
                      <c:pt idx="1653">
                        <c:v>3.1013619999999305E-4</c:v>
                      </c:pt>
                      <c:pt idx="1654">
                        <c:v>3.0975619999999303E-4</c:v>
                      </c:pt>
                      <c:pt idx="1655">
                        <c:v>3.0661179999999229E-4</c:v>
                      </c:pt>
                      <c:pt idx="1656">
                        <c:v>3.0265519999999463E-4</c:v>
                      </c:pt>
                      <c:pt idx="1657">
                        <c:v>3.0046079999999399E-4</c:v>
                      </c:pt>
                      <c:pt idx="1658">
                        <c:v>2.9631419999999638E-4</c:v>
                      </c:pt>
                      <c:pt idx="1659">
                        <c:v>2.9216759999999183E-4</c:v>
                      </c:pt>
                      <c:pt idx="1660">
                        <c:v>2.8940319999999804E-4</c:v>
                      </c:pt>
                      <c:pt idx="1661">
                        <c:v>2.8745099999999413E-4</c:v>
                      </c:pt>
                      <c:pt idx="1662">
                        <c:v>2.8411659999999343E-4</c:v>
                      </c:pt>
                      <c:pt idx="1663">
                        <c:v>2.8216439999999656E-4</c:v>
                      </c:pt>
                      <c:pt idx="1664">
                        <c:v>2.8158439999999654E-4</c:v>
                      </c:pt>
                      <c:pt idx="1665">
                        <c:v>2.8702319999999797E-4</c:v>
                      </c:pt>
                      <c:pt idx="1666">
                        <c:v>2.9278419999999631E-4</c:v>
                      </c:pt>
                      <c:pt idx="1667">
                        <c:v>2.96460799999994E-4</c:v>
                      </c:pt>
                      <c:pt idx="1668">
                        <c:v>3.0088739999999852E-4</c:v>
                      </c:pt>
                      <c:pt idx="1669">
                        <c:v>2.997951999999947E-4</c:v>
                      </c:pt>
                      <c:pt idx="1670">
                        <c:v>2.9684079999999391E-4</c:v>
                      </c:pt>
                      <c:pt idx="1671">
                        <c:v>2.935541999999964E-4</c:v>
                      </c:pt>
                      <c:pt idx="1672">
                        <c:v>2.9106979999999564E-4</c:v>
                      </c:pt>
                      <c:pt idx="1673">
                        <c:v>2.9116979999999559E-4</c:v>
                      </c:pt>
                      <c:pt idx="1674">
                        <c:v>2.9402419999999632E-4</c:v>
                      </c:pt>
                      <c:pt idx="1675">
                        <c:v>2.9483639999999323E-4</c:v>
                      </c:pt>
                      <c:pt idx="1676">
                        <c:v>2.9554859999999703E-4</c:v>
                      </c:pt>
                      <c:pt idx="1677">
                        <c:v>2.9202419999999638E-4</c:v>
                      </c:pt>
                      <c:pt idx="1678">
                        <c:v>2.8768759999999176E-4</c:v>
                      </c:pt>
                      <c:pt idx="1679">
                        <c:v>2.8196879999999036E-4</c:v>
                      </c:pt>
                      <c:pt idx="1680">
                        <c:v>2.7830219999999272E-4</c:v>
                      </c:pt>
                      <c:pt idx="1681">
                        <c:v>2.7472559999999508E-4</c:v>
                      </c:pt>
                      <c:pt idx="1682">
                        <c:v>2.784399999999958E-4</c:v>
                      </c:pt>
                      <c:pt idx="1683">
                        <c:v>2.839687999999903E-4</c:v>
                      </c:pt>
                      <c:pt idx="1684">
                        <c:v>2.8940759999999185E-4</c:v>
                      </c:pt>
                      <c:pt idx="1685">
                        <c:v>2.9474639999999322E-4</c:v>
                      </c:pt>
                      <c:pt idx="1686">
                        <c:v>2.9870299999999088E-4</c:v>
                      </c:pt>
                      <c:pt idx="1687">
                        <c:v>2.9812299999999086E-4</c:v>
                      </c:pt>
                      <c:pt idx="1688">
                        <c:v>2.9736299999999082E-4</c:v>
                      </c:pt>
                      <c:pt idx="1689">
                        <c:v>2.9945739999999855E-4</c:v>
                      </c:pt>
                      <c:pt idx="1690">
                        <c:v>3.0165179999999225E-4</c:v>
                      </c:pt>
                      <c:pt idx="1691">
                        <c:v>3.0531839999999684E-4</c:v>
                      </c:pt>
                      <c:pt idx="1692">
                        <c:v>3.0346619999999298E-4</c:v>
                      </c:pt>
                      <c:pt idx="1693">
                        <c:v>3.0217399999999609E-4</c:v>
                      </c:pt>
                      <c:pt idx="1694">
                        <c:v>2.9726739999999855E-4</c:v>
                      </c:pt>
                      <c:pt idx="1695">
                        <c:v>2.881141999999964E-4</c:v>
                      </c:pt>
                      <c:pt idx="1696">
                        <c:v>2.815353999999949E-4</c:v>
                      </c:pt>
                      <c:pt idx="1697">
                        <c:v>2.8324979999999568E-4</c:v>
                      </c:pt>
                      <c:pt idx="1698">
                        <c:v>2.8634639999999324E-4</c:v>
                      </c:pt>
                      <c:pt idx="1699">
                        <c:v>2.8992299999999087E-4</c:v>
                      </c:pt>
                      <c:pt idx="1700">
                        <c:v>2.9726619999999304E-4</c:v>
                      </c:pt>
                      <c:pt idx="1701">
                        <c:v>3.0055279999999067E-4</c:v>
                      </c:pt>
                      <c:pt idx="1702">
                        <c:v>2.9673839999999683E-4</c:v>
                      </c:pt>
                      <c:pt idx="1703">
                        <c:v>2.9430619999999306E-4</c:v>
                      </c:pt>
                      <c:pt idx="1704">
                        <c:v>2.9049179999999228E-4</c:v>
                      </c:pt>
                      <c:pt idx="1705">
                        <c:v>2.8696739999999846E-4</c:v>
                      </c:pt>
                      <c:pt idx="1706">
                        <c:v>2.8306299999999085E-4</c:v>
                      </c:pt>
                      <c:pt idx="1707">
                        <c:v>2.8348519999999463E-4</c:v>
                      </c:pt>
                      <c:pt idx="1708">
                        <c:v>2.834373999999985E-4</c:v>
                      </c:pt>
                      <c:pt idx="1709">
                        <c:v>2.8357959999999538E-4</c:v>
                      </c:pt>
                      <c:pt idx="1710">
                        <c:v>2.8491399999999614E-4</c:v>
                      </c:pt>
                      <c:pt idx="1711">
                        <c:v>2.8662839999999681E-4</c:v>
                      </c:pt>
                      <c:pt idx="1712">
                        <c:v>2.8620059999999372E-4</c:v>
                      </c:pt>
                      <c:pt idx="1713">
                        <c:v>2.8625279999999059E-4</c:v>
                      </c:pt>
                      <c:pt idx="1714">
                        <c:v>2.8453279999999062E-4</c:v>
                      </c:pt>
                      <c:pt idx="1715">
                        <c:v>2.8595719999999832E-4</c:v>
                      </c:pt>
                      <c:pt idx="1716">
                        <c:v>2.8729159999999203E-4</c:v>
                      </c:pt>
                      <c:pt idx="1717">
                        <c:v>2.889159999999928E-4</c:v>
                      </c:pt>
                      <c:pt idx="1718">
                        <c:v>2.9053039999999352E-4</c:v>
                      </c:pt>
                      <c:pt idx="1719">
                        <c:v>2.925347999999942E-4</c:v>
                      </c:pt>
                      <c:pt idx="1720">
                        <c:v>2.9177479999999427E-4</c:v>
                      </c:pt>
                      <c:pt idx="1721">
                        <c:v>2.8834039999999352E-4</c:v>
                      </c:pt>
                      <c:pt idx="1722">
                        <c:v>2.8538599999999284E-4</c:v>
                      </c:pt>
                      <c:pt idx="1723">
                        <c:v>2.8094939999999521E-4</c:v>
                      </c:pt>
                      <c:pt idx="1724">
                        <c:v>2.7671279999999065E-4</c:v>
                      </c:pt>
                      <c:pt idx="1725">
                        <c:v>2.7246619999999298E-4</c:v>
                      </c:pt>
                      <c:pt idx="1726">
                        <c:v>2.694217999999923E-4</c:v>
                      </c:pt>
                      <c:pt idx="1727">
                        <c:v>2.701339999999961E-4</c:v>
                      </c:pt>
                      <c:pt idx="1728">
                        <c:v>2.70656199999993E-4</c:v>
                      </c:pt>
                      <c:pt idx="1729">
                        <c:v>2.704183999999968E-4</c:v>
                      </c:pt>
                      <c:pt idx="1730">
                        <c:v>2.7018059999999377E-4</c:v>
                      </c:pt>
                      <c:pt idx="1731">
                        <c:v>2.7089279999999063E-4</c:v>
                      </c:pt>
                      <c:pt idx="1732">
                        <c:v>2.6783839999999684E-4</c:v>
                      </c:pt>
                      <c:pt idx="1733">
                        <c:v>2.6607619999999299E-4</c:v>
                      </c:pt>
                      <c:pt idx="1734">
                        <c:v>2.6369179999999228E-4</c:v>
                      </c:pt>
                      <c:pt idx="1735">
                        <c:v>2.6073739999999854E-4</c:v>
                      </c:pt>
                      <c:pt idx="1736">
                        <c:v>2.5959739999999848E-4</c:v>
                      </c:pt>
                      <c:pt idx="1737">
                        <c:v>2.5845739999999853E-4</c:v>
                      </c:pt>
                      <c:pt idx="1738">
                        <c:v>2.5768739999999855E-4</c:v>
                      </c:pt>
                      <c:pt idx="1739">
                        <c:v>2.6245619999999302E-4</c:v>
                      </c:pt>
                      <c:pt idx="1740">
                        <c:v>2.6641279999999067E-4</c:v>
                      </c:pt>
                      <c:pt idx="1741">
                        <c:v>2.7055939999999523E-4</c:v>
                      </c:pt>
                      <c:pt idx="1742">
                        <c:v>2.7441599999999283E-4</c:v>
                      </c:pt>
                      <c:pt idx="1743">
                        <c:v>2.778025999999904E-4</c:v>
                      </c:pt>
                      <c:pt idx="1744">
                        <c:v>2.7666259999999045E-4</c:v>
                      </c:pt>
                      <c:pt idx="1745">
                        <c:v>2.7689479999999428E-4</c:v>
                      </c:pt>
                      <c:pt idx="1746">
                        <c:v>2.7584479999999423E-4</c:v>
                      </c:pt>
                      <c:pt idx="1747">
                        <c:v>2.7508479999999419E-4</c:v>
                      </c:pt>
                      <c:pt idx="1748">
                        <c:v>2.7479479999999428E-4</c:v>
                      </c:pt>
                      <c:pt idx="1749">
                        <c:v>2.7627699999999806E-4</c:v>
                      </c:pt>
                      <c:pt idx="1750">
                        <c:v>2.7727919999999493E-4</c:v>
                      </c:pt>
                      <c:pt idx="1751">
                        <c:v>2.7818139999999185E-4</c:v>
                      </c:pt>
                      <c:pt idx="1752">
                        <c:v>2.7861359999999569E-4</c:v>
                      </c:pt>
                      <c:pt idx="1753">
                        <c:v>2.7903579999999254E-4</c:v>
                      </c:pt>
                      <c:pt idx="1754">
                        <c:v>2.7789579999999258E-4</c:v>
                      </c:pt>
                      <c:pt idx="1755">
                        <c:v>2.7693579999999254E-4</c:v>
                      </c:pt>
                      <c:pt idx="1756">
                        <c:v>2.7598579999999254E-4</c:v>
                      </c:pt>
                      <c:pt idx="1757">
                        <c:v>2.7541579999999257E-4</c:v>
                      </c:pt>
                      <c:pt idx="1758">
                        <c:v>2.7217139999999188E-4</c:v>
                      </c:pt>
                      <c:pt idx="1759">
                        <c:v>2.6774479999999419E-4</c:v>
                      </c:pt>
                      <c:pt idx="1760">
                        <c:v>2.6912699999999802E-4</c:v>
                      </c:pt>
                      <c:pt idx="1761">
                        <c:v>2.6912699999999802E-4</c:v>
                      </c:pt>
                      <c:pt idx="1762">
                        <c:v>2.7198139999999181E-4</c:v>
                      </c:pt>
                      <c:pt idx="1763">
                        <c:v>2.7751019999999326E-4</c:v>
                      </c:pt>
                      <c:pt idx="1764">
                        <c:v>2.8265899999999479E-4</c:v>
                      </c:pt>
                      <c:pt idx="1765">
                        <c:v>2.836611999999986E-4</c:v>
                      </c:pt>
                      <c:pt idx="1766">
                        <c:v>2.8342339999999546E-4</c:v>
                      </c:pt>
                      <c:pt idx="1767">
                        <c:v>2.8318559999999232E-4</c:v>
                      </c:pt>
                      <c:pt idx="1768">
                        <c:v>2.8293779999999619E-4</c:v>
                      </c:pt>
                      <c:pt idx="1769">
                        <c:v>2.8307999999999307E-4</c:v>
                      </c:pt>
                      <c:pt idx="1770">
                        <c:v>2.8183999999999306E-4</c:v>
                      </c:pt>
                      <c:pt idx="1771">
                        <c:v>2.7879559999999237E-4</c:v>
                      </c:pt>
                      <c:pt idx="1772">
                        <c:v>2.7378899999999477E-4</c:v>
                      </c:pt>
                      <c:pt idx="1773">
                        <c:v>2.6840239999999715E-4</c:v>
                      </c:pt>
                      <c:pt idx="1774">
                        <c:v>2.6468799999999643E-4</c:v>
                      </c:pt>
                      <c:pt idx="1775">
                        <c:v>2.6344799999999642E-4</c:v>
                      </c:pt>
                      <c:pt idx="1776">
                        <c:v>2.6801679999999088E-4</c:v>
                      </c:pt>
                      <c:pt idx="1777">
                        <c:v>2.7454779999999614E-4</c:v>
                      </c:pt>
                      <c:pt idx="1778">
                        <c:v>2.7745439999999374E-4</c:v>
                      </c:pt>
                      <c:pt idx="1779">
                        <c:v>2.7989099999999837E-4</c:v>
                      </c:pt>
                      <c:pt idx="1780">
                        <c:v>2.7702099999999839E-4</c:v>
                      </c:pt>
                      <c:pt idx="1781">
                        <c:v>2.7139659999999069E-4</c:v>
                      </c:pt>
                      <c:pt idx="1782">
                        <c:v>2.6558219999999692E-4</c:v>
                      </c:pt>
                      <c:pt idx="1783">
                        <c:v>2.6152999999999311E-4</c:v>
                      </c:pt>
                      <c:pt idx="1784">
                        <c:v>2.5866999999999308E-4</c:v>
                      </c:pt>
                      <c:pt idx="1785">
                        <c:v>2.5814219999999687E-4</c:v>
                      </c:pt>
                      <c:pt idx="1786">
                        <c:v>2.5595219999999686E-4</c:v>
                      </c:pt>
                      <c:pt idx="1787">
                        <c:v>2.5533439999999381E-4</c:v>
                      </c:pt>
                      <c:pt idx="1788">
                        <c:v>2.5685879999999453E-4</c:v>
                      </c:pt>
                      <c:pt idx="1789">
                        <c:v>2.5738099999999837E-4</c:v>
                      </c:pt>
                      <c:pt idx="1790">
                        <c:v>2.5838319999999524E-4</c:v>
                      </c:pt>
                      <c:pt idx="1791">
                        <c:v>2.5899539999999215E-4</c:v>
                      </c:pt>
                      <c:pt idx="1792">
                        <c:v>2.5961759999999594E-4</c:v>
                      </c:pt>
                      <c:pt idx="1793">
                        <c:v>2.5885759999999601E-4</c:v>
                      </c:pt>
                      <c:pt idx="1794">
                        <c:v>2.5880979999999283E-4</c:v>
                      </c:pt>
                      <c:pt idx="1795">
                        <c:v>2.5727979999999281E-4</c:v>
                      </c:pt>
                      <c:pt idx="1796">
                        <c:v>2.5742199999999663E-4</c:v>
                      </c:pt>
                      <c:pt idx="1797">
                        <c:v>2.5618199999999673E-4</c:v>
                      </c:pt>
                      <c:pt idx="1798">
                        <c:v>2.5642419999999356E-4</c:v>
                      </c:pt>
                      <c:pt idx="1799">
                        <c:v>2.5971079999999812E-4</c:v>
                      </c:pt>
                      <c:pt idx="1800">
                        <c:v>2.6290739999999574E-4</c:v>
                      </c:pt>
                      <c:pt idx="1801">
                        <c:v>2.6638399999999332E-4</c:v>
                      </c:pt>
                      <c:pt idx="1802">
                        <c:v>2.6986059999999101E-4</c:v>
                      </c:pt>
                      <c:pt idx="1803">
                        <c:v>2.7443939999999246E-4</c:v>
                      </c:pt>
                      <c:pt idx="1804">
                        <c:v>2.7486159999999624E-4</c:v>
                      </c:pt>
                      <c:pt idx="1805">
                        <c:v>2.7529379999999314E-4</c:v>
                      </c:pt>
                      <c:pt idx="1806">
                        <c:v>2.7581599999999698E-4</c:v>
                      </c:pt>
                      <c:pt idx="1807">
                        <c:v>2.7476599999999693E-4</c:v>
                      </c:pt>
                      <c:pt idx="1808">
                        <c:v>2.7381599999999693E-4</c:v>
                      </c:pt>
                      <c:pt idx="1809">
                        <c:v>2.7324599999999696E-4</c:v>
                      </c:pt>
                      <c:pt idx="1810">
                        <c:v>2.7148379999999311E-4</c:v>
                      </c:pt>
                      <c:pt idx="1811">
                        <c:v>2.7109379999999315E-4</c:v>
                      </c:pt>
                      <c:pt idx="1812">
                        <c:v>2.7052379999999317E-4</c:v>
                      </c:pt>
                      <c:pt idx="1813">
                        <c:v>2.6914159999999628E-4</c:v>
                      </c:pt>
                      <c:pt idx="1814">
                        <c:v>2.6185059999999098E-4</c:v>
                      </c:pt>
                      <c:pt idx="1815">
                        <c:v>2.5680179999999645E-4</c:v>
                      </c:pt>
                      <c:pt idx="1816">
                        <c:v>2.5174299999999503E-4</c:v>
                      </c:pt>
                      <c:pt idx="1817">
                        <c:v>2.5189079999999816E-4</c:v>
                      </c:pt>
                      <c:pt idx="1818">
                        <c:v>2.4888419999999356E-4</c:v>
                      </c:pt>
                      <c:pt idx="1819">
                        <c:v>2.531785999999943E-4</c:v>
                      </c:pt>
                      <c:pt idx="1820">
                        <c:v>2.5403859999999429E-4</c:v>
                      </c:pt>
                      <c:pt idx="1821">
                        <c:v>2.5489859999999428E-4</c:v>
                      </c:pt>
                      <c:pt idx="1822">
                        <c:v>2.495597999999929E-4</c:v>
                      </c:pt>
                      <c:pt idx="1823">
                        <c:v>2.5260419999999359E-4</c:v>
                      </c:pt>
                      <c:pt idx="1824">
                        <c:v>2.5060979999999284E-4</c:v>
                      </c:pt>
                      <c:pt idx="1825">
                        <c:v>2.5256199999999665E-4</c:v>
                      </c:pt>
                      <c:pt idx="1826">
                        <c:v>2.5589639999999052E-4</c:v>
                      </c:pt>
                      <c:pt idx="1827">
                        <c:v>2.5694639999999046E-4</c:v>
                      </c:pt>
                      <c:pt idx="1828">
                        <c:v>2.5613419999999355E-4</c:v>
                      </c:pt>
                      <c:pt idx="1829">
                        <c:v>2.5670419999999352E-4</c:v>
                      </c:pt>
                      <c:pt idx="1830">
                        <c:v>2.5451979999999283E-4</c:v>
                      </c:pt>
                      <c:pt idx="1831">
                        <c:v>2.5184539999999211E-4</c:v>
                      </c:pt>
                      <c:pt idx="1832">
                        <c:v>2.484109999999983E-4</c:v>
                      </c:pt>
                      <c:pt idx="1833">
                        <c:v>2.4813099999999833E-4</c:v>
                      </c:pt>
                      <c:pt idx="1834">
                        <c:v>2.5013539999999208E-4</c:v>
                      </c:pt>
                      <c:pt idx="1835">
                        <c:v>2.5074759999999593E-4</c:v>
                      </c:pt>
                      <c:pt idx="1836">
                        <c:v>2.5585419999999358E-4</c:v>
                      </c:pt>
                      <c:pt idx="1837">
                        <c:v>2.5985859999999431E-4</c:v>
                      </c:pt>
                      <c:pt idx="1838">
                        <c:v>2.6524519999999194E-4</c:v>
                      </c:pt>
                      <c:pt idx="1839">
                        <c:v>2.6648519999999194E-4</c:v>
                      </c:pt>
                      <c:pt idx="1840">
                        <c:v>2.6772519999999195E-4</c:v>
                      </c:pt>
                      <c:pt idx="1841">
                        <c:v>2.7095959999999259E-4</c:v>
                      </c:pt>
                      <c:pt idx="1842">
                        <c:v>2.7181959999999258E-4</c:v>
                      </c:pt>
                      <c:pt idx="1843">
                        <c:v>2.7276959999999258E-4</c:v>
                      </c:pt>
                      <c:pt idx="1844">
                        <c:v>2.7372959999999262E-4</c:v>
                      </c:pt>
                      <c:pt idx="1845">
                        <c:v>2.7329739999999573E-4</c:v>
                      </c:pt>
                      <c:pt idx="1846">
                        <c:v>2.6982079999999815E-4</c:v>
                      </c:pt>
                      <c:pt idx="1847">
                        <c:v>2.6900859999999429E-4</c:v>
                      </c:pt>
                      <c:pt idx="1848">
                        <c:v>2.6848639999999045E-4</c:v>
                      </c:pt>
                      <c:pt idx="1849">
                        <c:v>2.6934639999999044E-4</c:v>
                      </c:pt>
                      <c:pt idx="1850">
                        <c:v>2.6882419999999354E-4</c:v>
                      </c:pt>
                      <c:pt idx="1851">
                        <c:v>2.7224859999999435E-4</c:v>
                      </c:pt>
                      <c:pt idx="1852">
                        <c:v>2.7530299999999498E-4</c:v>
                      </c:pt>
                      <c:pt idx="1853">
                        <c:v>2.7658519999999192E-4</c:v>
                      </c:pt>
                      <c:pt idx="1854">
                        <c:v>2.7697519999999188E-4</c:v>
                      </c:pt>
                      <c:pt idx="1855">
                        <c:v>2.7597299999999501E-4</c:v>
                      </c:pt>
                      <c:pt idx="1856">
                        <c:v>2.7082419999999358E-4</c:v>
                      </c:pt>
                      <c:pt idx="1857">
                        <c:v>2.6992199999999666E-4</c:v>
                      </c:pt>
                      <c:pt idx="1858">
                        <c:v>2.6695759999999593E-4</c:v>
                      </c:pt>
                      <c:pt idx="1859">
                        <c:v>2.6600759999999594E-4</c:v>
                      </c:pt>
                      <c:pt idx="1860">
                        <c:v>2.6782199999999666E-4</c:v>
                      </c:pt>
                      <c:pt idx="1861">
                        <c:v>2.7100859999999434E-4</c:v>
                      </c:pt>
                      <c:pt idx="1862">
                        <c:v>2.7477519999999193E-4</c:v>
                      </c:pt>
                      <c:pt idx="1863">
                        <c:v>2.7782959999999267E-4</c:v>
                      </c:pt>
                      <c:pt idx="1864">
                        <c:v>2.7839959999999264E-4</c:v>
                      </c:pt>
                      <c:pt idx="1865">
                        <c:v>2.762051999999919E-4</c:v>
                      </c:pt>
                      <c:pt idx="1866">
                        <c:v>2.7363079999999818E-4</c:v>
                      </c:pt>
                      <c:pt idx="1867">
                        <c:v>2.6763199999999671E-4</c:v>
                      </c:pt>
                      <c:pt idx="1868">
                        <c:v>2.6448759999999597E-4</c:v>
                      </c:pt>
                      <c:pt idx="1869">
                        <c:v>2.6262539999999217E-4</c:v>
                      </c:pt>
                      <c:pt idx="1870">
                        <c:v>2.6205539999999208E-4</c:v>
                      </c:pt>
                      <c:pt idx="1871">
                        <c:v>2.6048319999999524E-4</c:v>
                      </c:pt>
                      <c:pt idx="1872">
                        <c:v>2.6019319999999522E-4</c:v>
                      </c:pt>
                      <c:pt idx="1873">
                        <c:v>2.6672419999999354E-4</c:v>
                      </c:pt>
                      <c:pt idx="1874">
                        <c:v>2.7334519999999186E-4</c:v>
                      </c:pt>
                      <c:pt idx="1875">
                        <c:v>2.7730179999999646E-4</c:v>
                      </c:pt>
                      <c:pt idx="1876">
                        <c:v>2.8201839999999405E-4</c:v>
                      </c:pt>
                      <c:pt idx="1877">
                        <c:v>2.8693499999999858E-4</c:v>
                      </c:pt>
                      <c:pt idx="1878">
                        <c:v>2.8363839999999408E-4</c:v>
                      </c:pt>
                      <c:pt idx="1879">
                        <c:v>2.8035179999999645E-4</c:v>
                      </c:pt>
                      <c:pt idx="1880">
                        <c:v>2.7549299999999504E-4</c:v>
                      </c:pt>
                      <c:pt idx="1881">
                        <c:v>2.7125639999999048E-4</c:v>
                      </c:pt>
                      <c:pt idx="1882">
                        <c:v>2.6839199999999664E-4</c:v>
                      </c:pt>
                      <c:pt idx="1883">
                        <c:v>2.6681979999999285E-4</c:v>
                      </c:pt>
                      <c:pt idx="1884">
                        <c:v>2.6562759999999592E-4</c:v>
                      </c:pt>
                      <c:pt idx="1885">
                        <c:v>2.6934199999999664E-4</c:v>
                      </c:pt>
                      <c:pt idx="1886">
                        <c:v>2.7444859999999429E-4</c:v>
                      </c:pt>
                      <c:pt idx="1887">
                        <c:v>2.7401639999999046E-4</c:v>
                      </c:pt>
                      <c:pt idx="1888">
                        <c:v>2.79972999999995E-4</c:v>
                      </c:pt>
                      <c:pt idx="1889">
                        <c:v>2.8722179999999642E-4</c:v>
                      </c:pt>
                      <c:pt idx="1890">
                        <c:v>2.870795999999926E-4</c:v>
                      </c:pt>
                      <c:pt idx="1891">
                        <c:v>2.8603519999999196E-4</c:v>
                      </c:pt>
                      <c:pt idx="1892">
                        <c:v>2.8765519999999188E-4</c:v>
                      </c:pt>
                      <c:pt idx="1893">
                        <c:v>2.8298639999999042E-4</c:v>
                      </c:pt>
                      <c:pt idx="1894">
                        <c:v>2.7258879999999457E-4</c:v>
                      </c:pt>
                      <c:pt idx="1895">
                        <c:v>2.6720779999999614E-4</c:v>
                      </c:pt>
                      <c:pt idx="1896">
                        <c:v>2.6687559999999237E-4</c:v>
                      </c:pt>
                      <c:pt idx="1897">
                        <c:v>2.6363679999999088E-4</c:v>
                      </c:pt>
                      <c:pt idx="1898">
                        <c:v>2.6444459999999399E-4</c:v>
                      </c:pt>
                      <c:pt idx="1899">
                        <c:v>2.7216339999999544E-4</c:v>
                      </c:pt>
                      <c:pt idx="1900">
                        <c:v>2.7754999999999306E-4</c:v>
                      </c:pt>
                      <c:pt idx="1901">
                        <c:v>2.7631559999999236E-4</c:v>
                      </c:pt>
                      <c:pt idx="1902">
                        <c:v>2.7626339999999548E-4</c:v>
                      </c:pt>
                      <c:pt idx="1903">
                        <c:v>2.7483899999999472E-4</c:v>
                      </c:pt>
                      <c:pt idx="1904">
                        <c:v>2.7064019999999329E-4</c:v>
                      </c:pt>
                      <c:pt idx="1905">
                        <c:v>2.7059799999999635E-4</c:v>
                      </c:pt>
                      <c:pt idx="1906">
                        <c:v>2.7221799999999638E-4</c:v>
                      </c:pt>
                      <c:pt idx="1907">
                        <c:v>2.7427019999999331E-4</c:v>
                      </c:pt>
                      <c:pt idx="1908">
                        <c:v>2.752201999999933E-4</c:v>
                      </c:pt>
                      <c:pt idx="1909">
                        <c:v>2.7784239999999714E-4</c:v>
                      </c:pt>
                      <c:pt idx="1910">
                        <c:v>2.7622799999999642E-4</c:v>
                      </c:pt>
                      <c:pt idx="1911">
                        <c:v>2.767979999999964E-4</c:v>
                      </c:pt>
                      <c:pt idx="1912">
                        <c:v>2.8151459999999399E-4</c:v>
                      </c:pt>
                      <c:pt idx="1913">
                        <c:v>2.858511999999986E-4</c:v>
                      </c:pt>
                      <c:pt idx="1914">
                        <c:v>2.9118999999999304E-4</c:v>
                      </c:pt>
                      <c:pt idx="1915">
                        <c:v>2.9929319999999525E-4</c:v>
                      </c:pt>
                      <c:pt idx="1916">
                        <c:v>2.977209999999983E-4</c:v>
                      </c:pt>
                      <c:pt idx="1917">
                        <c:v>2.920021999999969E-4</c:v>
                      </c:pt>
                      <c:pt idx="1918">
                        <c:v>2.8766559999999239E-4</c:v>
                      </c:pt>
                      <c:pt idx="1919">
                        <c:v>2.8056459999999399E-4</c:v>
                      </c:pt>
                      <c:pt idx="1920">
                        <c:v>2.7822239999999716E-4</c:v>
                      </c:pt>
                      <c:pt idx="1921">
                        <c:v>2.8122899999999471E-4</c:v>
                      </c:pt>
                      <c:pt idx="1922">
                        <c:v>2.8679999999999309E-4</c:v>
                      </c:pt>
                      <c:pt idx="1923">
                        <c:v>2.9080879999999457E-4</c:v>
                      </c:pt>
                      <c:pt idx="1924">
                        <c:v>2.9342539999999216E-4</c:v>
                      </c:pt>
                      <c:pt idx="1925">
                        <c:v>2.9137319999999523E-4</c:v>
                      </c:pt>
                      <c:pt idx="1926">
                        <c:v>2.8885099999999839E-4</c:v>
                      </c:pt>
                      <c:pt idx="1927">
                        <c:v>2.8603879999999449E-4</c:v>
                      </c:pt>
                      <c:pt idx="1928">
                        <c:v>2.8193439999999381E-4</c:v>
                      </c:pt>
                      <c:pt idx="1929">
                        <c:v>2.7884219999999688E-4</c:v>
                      </c:pt>
                      <c:pt idx="1930">
                        <c:v>2.7845659999999072E-4</c:v>
                      </c:pt>
                      <c:pt idx="1931">
                        <c:v>2.785509999999983E-4</c:v>
                      </c:pt>
                      <c:pt idx="1932">
                        <c:v>2.8327199999999663E-4</c:v>
                      </c:pt>
                      <c:pt idx="1933">
                        <c:v>2.8770299999999506E-4</c:v>
                      </c:pt>
                      <c:pt idx="1934">
                        <c:v>2.9384839999999405E-4</c:v>
                      </c:pt>
                      <c:pt idx="1935">
                        <c:v>2.9475499999999865E-4</c:v>
                      </c:pt>
                      <c:pt idx="1936">
                        <c:v>2.9417939999999243E-4</c:v>
                      </c:pt>
                      <c:pt idx="1937">
                        <c:v>2.9064939999999236E-4</c:v>
                      </c:pt>
                      <c:pt idx="1938">
                        <c:v>2.8721939999999245E-4</c:v>
                      </c:pt>
                      <c:pt idx="1939">
                        <c:v>2.8335719999999555E-4</c:v>
                      </c:pt>
                      <c:pt idx="1940">
                        <c:v>2.8459159999999625E-4</c:v>
                      </c:pt>
                      <c:pt idx="1941">
                        <c:v>2.8558819999999381E-4</c:v>
                      </c:pt>
                      <c:pt idx="1942">
                        <c:v>2.8649479999999841E-4</c:v>
                      </c:pt>
                      <c:pt idx="1943">
                        <c:v>2.8582919999999218E-4</c:v>
                      </c:pt>
                      <c:pt idx="1944">
                        <c:v>2.8349139999999599E-4</c:v>
                      </c:pt>
                      <c:pt idx="1945">
                        <c:v>2.7719699999999531E-4</c:v>
                      </c:pt>
                      <c:pt idx="1946">
                        <c:v>2.7100259999999457E-4</c:v>
                      </c:pt>
                      <c:pt idx="1947">
                        <c:v>2.7151919999999217E-4</c:v>
                      </c:pt>
                      <c:pt idx="1948">
                        <c:v>2.7323799999999358E-4</c:v>
                      </c:pt>
                      <c:pt idx="1949">
                        <c:v>2.76428999999992E-4</c:v>
                      </c:pt>
                      <c:pt idx="1950">
                        <c:v>2.8081219999999418E-4</c:v>
                      </c:pt>
                      <c:pt idx="1951">
                        <c:v>2.8567539999999633E-4</c:v>
                      </c:pt>
                      <c:pt idx="1952">
                        <c:v>2.8610199999999392E-4</c:v>
                      </c:pt>
                      <c:pt idx="1953">
                        <c:v>2.8753079999999532E-4</c:v>
                      </c:pt>
                      <c:pt idx="1954">
                        <c:v>2.8814739999999297E-4</c:v>
                      </c:pt>
                      <c:pt idx="1955">
                        <c:v>2.8899619999999445E-4</c:v>
                      </c:pt>
                      <c:pt idx="1956">
                        <c:v>2.8843059999999511E-4</c:v>
                      </c:pt>
                      <c:pt idx="1957">
                        <c:v>2.8866719999999274E-4</c:v>
                      </c:pt>
                      <c:pt idx="1958">
                        <c:v>2.8641939999999656E-4</c:v>
                      </c:pt>
                      <c:pt idx="1959">
                        <c:v>2.8112719999999274E-4</c:v>
                      </c:pt>
                      <c:pt idx="1960">
                        <c:v>2.7974939999999659E-4</c:v>
                      </c:pt>
                      <c:pt idx="1961">
                        <c:v>2.7550719999999273E-4</c:v>
                      </c:pt>
                      <c:pt idx="1962">
                        <c:v>2.7269499999999587E-4</c:v>
                      </c:pt>
                      <c:pt idx="1963">
                        <c:v>2.7183499999999588E-4</c:v>
                      </c:pt>
                      <c:pt idx="1964">
                        <c:v>2.7521159999999351E-4</c:v>
                      </c:pt>
                      <c:pt idx="1965">
                        <c:v>2.7593379999999031E-4</c:v>
                      </c:pt>
                      <c:pt idx="1966">
                        <c:v>2.7888259999999179E-4</c:v>
                      </c:pt>
                      <c:pt idx="1967">
                        <c:v>2.8165139999999326E-4</c:v>
                      </c:pt>
                      <c:pt idx="1968">
                        <c:v>2.8431019999999467E-4</c:v>
                      </c:pt>
                      <c:pt idx="1969">
                        <c:v>2.8274239999999851E-4</c:v>
                      </c:pt>
                      <c:pt idx="1970">
                        <c:v>2.8116459999999541E-4</c:v>
                      </c:pt>
                      <c:pt idx="1971">
                        <c:v>2.783523999999985E-4</c:v>
                      </c:pt>
                      <c:pt idx="1972">
                        <c:v>2.754501999999947E-4</c:v>
                      </c:pt>
                      <c:pt idx="1973">
                        <c:v>2.7291799999999087E-4</c:v>
                      </c:pt>
                      <c:pt idx="1974">
                        <c:v>2.7067579999999399E-4</c:v>
                      </c:pt>
                      <c:pt idx="1975">
                        <c:v>2.6853359999999706E-4</c:v>
                      </c:pt>
                      <c:pt idx="1976">
                        <c:v>2.682435999999971E-4</c:v>
                      </c:pt>
                      <c:pt idx="1977">
                        <c:v>2.6915579999999396E-4</c:v>
                      </c:pt>
                      <c:pt idx="1978">
                        <c:v>2.6829579999999398E-4</c:v>
                      </c:pt>
                      <c:pt idx="1979">
                        <c:v>2.6963019999999468E-4</c:v>
                      </c:pt>
                      <c:pt idx="1980">
                        <c:v>2.7215679999999232E-4</c:v>
                      </c:pt>
                      <c:pt idx="1981">
                        <c:v>2.7349119999999302E-4</c:v>
                      </c:pt>
                      <c:pt idx="1982">
                        <c:v>2.7786999999999446E-4</c:v>
                      </c:pt>
                      <c:pt idx="1983">
                        <c:v>2.8263879999999592E-4</c:v>
                      </c:pt>
                      <c:pt idx="1984">
                        <c:v>2.8925979999999425E-4</c:v>
                      </c:pt>
                      <c:pt idx="1985">
                        <c:v>2.9373859999999569E-4</c:v>
                      </c:pt>
                      <c:pt idx="1986">
                        <c:v>2.9450299999999642E-4</c:v>
                      </c:pt>
                      <c:pt idx="1987">
                        <c:v>2.9240299999999642E-4</c:v>
                      </c:pt>
                      <c:pt idx="1988">
                        <c:v>2.9021299999999642E-4</c:v>
                      </c:pt>
                      <c:pt idx="1989">
                        <c:v>2.8120199999999808E-4</c:v>
                      </c:pt>
                      <c:pt idx="1990">
                        <c:v>2.7729759999999042E-4</c:v>
                      </c:pt>
                      <c:pt idx="1991">
                        <c:v>2.7109879999999593E-4</c:v>
                      </c:pt>
                      <c:pt idx="1992">
                        <c:v>2.6638219999999829E-4</c:v>
                      </c:pt>
                      <c:pt idx="1993">
                        <c:v>2.6185559999999377E-4</c:v>
                      </c:pt>
                      <c:pt idx="1994">
                        <c:v>2.6156559999999376E-4</c:v>
                      </c:pt>
                      <c:pt idx="1995">
                        <c:v>2.5703899999999613E-4</c:v>
                      </c:pt>
                      <c:pt idx="1996">
                        <c:v>2.5555679999999229E-4</c:v>
                      </c:pt>
                      <c:pt idx="1997">
                        <c:v>2.5555679999999229E-4</c:v>
                      </c:pt>
                      <c:pt idx="1998">
                        <c:v>2.5389459999999544E-4</c:v>
                      </c:pt>
                      <c:pt idx="1999">
                        <c:v>2.531245999999954E-4</c:v>
                      </c:pt>
                      <c:pt idx="2000">
                        <c:v>2.5246459999999542E-4</c:v>
                      </c:pt>
                      <c:pt idx="2001">
                        <c:v>2.5455899999999611E-4</c:v>
                      </c:pt>
                      <c:pt idx="2002">
                        <c:v>2.5803559999999375E-4</c:v>
                      </c:pt>
                      <c:pt idx="2003">
                        <c:v>2.612321999999983E-4</c:v>
                      </c:pt>
                      <c:pt idx="2004">
                        <c:v>2.6351659999999206E-4</c:v>
                      </c:pt>
                      <c:pt idx="2005">
                        <c:v>2.6594879999999589E-4</c:v>
                      </c:pt>
                      <c:pt idx="2006">
                        <c:v>2.6838099999999278E-4</c:v>
                      </c:pt>
                      <c:pt idx="2007">
                        <c:v>2.6670879999999593E-4</c:v>
                      </c:pt>
                      <c:pt idx="2008">
                        <c:v>2.6704659999999208E-4</c:v>
                      </c:pt>
                      <c:pt idx="2009">
                        <c:v>2.6738439999999522E-4</c:v>
                      </c:pt>
                      <c:pt idx="2010">
                        <c:v>2.6914659999999207E-4</c:v>
                      </c:pt>
                      <c:pt idx="2011">
                        <c:v>2.6695219999999832E-4</c:v>
                      </c:pt>
                      <c:pt idx="2012">
                        <c:v>2.7071439999999517E-4</c:v>
                      </c:pt>
                      <c:pt idx="2013">
                        <c:v>2.7157439999999522E-4</c:v>
                      </c:pt>
                      <c:pt idx="2014">
                        <c:v>2.7300439999999518E-4</c:v>
                      </c:pt>
                      <c:pt idx="2015">
                        <c:v>2.7176999999999448E-4</c:v>
                      </c:pt>
                      <c:pt idx="2016">
                        <c:v>2.7219779999999063E-4</c:v>
                      </c:pt>
                      <c:pt idx="2017">
                        <c:v>2.644323999999985E-4</c:v>
                      </c:pt>
                      <c:pt idx="2018">
                        <c:v>2.5804919999999638E-4</c:v>
                      </c:pt>
                      <c:pt idx="2019">
                        <c:v>2.5414039999999491E-4</c:v>
                      </c:pt>
                      <c:pt idx="2020">
                        <c:v>2.5170379999999034E-4</c:v>
                      </c:pt>
                      <c:pt idx="2021">
                        <c:v>2.4879719999999273E-4</c:v>
                      </c:pt>
                      <c:pt idx="2022">
                        <c:v>2.5213159999999348E-4</c:v>
                      </c:pt>
                      <c:pt idx="2023">
                        <c:v>2.557559999999942E-4</c:v>
                      </c:pt>
                      <c:pt idx="2024">
                        <c:v>2.6186479999999561E-4</c:v>
                      </c:pt>
                      <c:pt idx="2025">
                        <c:v>2.6796359999999708E-4</c:v>
                      </c:pt>
                      <c:pt idx="2026">
                        <c:v>2.740623999999985E-4</c:v>
                      </c:pt>
                      <c:pt idx="2027">
                        <c:v>2.7887899999999615E-4</c:v>
                      </c:pt>
                      <c:pt idx="2028">
                        <c:v>2.8388559999999375E-4</c:v>
                      </c:pt>
                      <c:pt idx="2029">
                        <c:v>2.8611779999999064E-4</c:v>
                      </c:pt>
                      <c:pt idx="2030">
                        <c:v>2.8512559999999376E-4</c:v>
                      </c:pt>
                      <c:pt idx="2031">
                        <c:v>2.8412339999999683E-4</c:v>
                      </c:pt>
                      <c:pt idx="2032">
                        <c:v>2.8312119999999302E-4</c:v>
                      </c:pt>
                      <c:pt idx="2033">
                        <c:v>2.802567999999923E-4</c:v>
                      </c:pt>
                      <c:pt idx="2034">
                        <c:v>2.787845999999954E-4</c:v>
                      </c:pt>
                      <c:pt idx="2035">
                        <c:v>2.7906459999999542E-4</c:v>
                      </c:pt>
                      <c:pt idx="2036">
                        <c:v>2.7935459999999543E-4</c:v>
                      </c:pt>
                      <c:pt idx="2037">
                        <c:v>2.7707019999999468E-4</c:v>
                      </c:pt>
                      <c:pt idx="2038">
                        <c:v>2.7506579999999399E-4</c:v>
                      </c:pt>
                      <c:pt idx="2039">
                        <c:v>2.7167919999999637E-4</c:v>
                      </c:pt>
                      <c:pt idx="2040">
                        <c:v>2.65248199999998E-4</c:v>
                      </c:pt>
                      <c:pt idx="2041">
                        <c:v>2.6019939999999658E-4</c:v>
                      </c:pt>
                      <c:pt idx="2042">
                        <c:v>2.6085939999999656E-4</c:v>
                      </c:pt>
                      <c:pt idx="2043">
                        <c:v>2.6410379999999037E-4</c:v>
                      </c:pt>
                      <c:pt idx="2044">
                        <c:v>2.7078259999999181E-4</c:v>
                      </c:pt>
                      <c:pt idx="2045">
                        <c:v>2.7745139999999326E-4</c:v>
                      </c:pt>
                      <c:pt idx="2046">
                        <c:v>2.8441019999999467E-4</c:v>
                      </c:pt>
                      <c:pt idx="2047">
                        <c:v>2.868423999999985E-4</c:v>
                      </c:pt>
                      <c:pt idx="2048">
                        <c:v>2.8079139999999327E-4</c:v>
                      </c:pt>
                      <c:pt idx="2049">
                        <c:v>2.7792699999999249E-4</c:v>
                      </c:pt>
                      <c:pt idx="2050">
                        <c:v>2.7535259999999183E-4</c:v>
                      </c:pt>
                      <c:pt idx="2051">
                        <c:v>2.7249819999999804E-4</c:v>
                      </c:pt>
                      <c:pt idx="2052">
                        <c:v>2.6954379999999032E-4</c:v>
                      </c:pt>
                      <c:pt idx="2053">
                        <c:v>2.7497259999999181E-4</c:v>
                      </c:pt>
                      <c:pt idx="2054">
                        <c:v>2.765447999999956E-4</c:v>
                      </c:pt>
                      <c:pt idx="2055">
                        <c:v>2.7687699999999254E-4</c:v>
                      </c:pt>
                      <c:pt idx="2056">
                        <c:v>2.7720919999999638E-4</c:v>
                      </c:pt>
                      <c:pt idx="2057">
                        <c:v>2.7964579999999395E-4</c:v>
                      </c:pt>
                      <c:pt idx="2058">
                        <c:v>2.7930799999999087E-4</c:v>
                      </c:pt>
                      <c:pt idx="2059">
                        <c:v>2.7592579999999398E-4</c:v>
                      </c:pt>
                      <c:pt idx="2060">
                        <c:v>2.7487579999999398E-4</c:v>
                      </c:pt>
                      <c:pt idx="2061">
                        <c:v>2.7659019999999471E-4</c:v>
                      </c:pt>
                      <c:pt idx="2062">
                        <c:v>2.763001999999947E-4</c:v>
                      </c:pt>
                      <c:pt idx="2063">
                        <c:v>2.787845999999954E-4</c:v>
                      </c:pt>
                      <c:pt idx="2064">
                        <c:v>2.8144899999999612E-4</c:v>
                      </c:pt>
                      <c:pt idx="2065">
                        <c:v>2.82741199999993E-4</c:v>
                      </c:pt>
                      <c:pt idx="2066">
                        <c:v>2.8226119999999303E-4</c:v>
                      </c:pt>
                      <c:pt idx="2067">
                        <c:v>2.8216119999999303E-4</c:v>
                      </c:pt>
                      <c:pt idx="2068">
                        <c:v>2.7830459999999543E-4</c:v>
                      </c:pt>
                      <c:pt idx="2069">
                        <c:v>2.7602019999999468E-4</c:v>
                      </c:pt>
                      <c:pt idx="2070">
                        <c:v>2.7558799999999084E-4</c:v>
                      </c:pt>
                      <c:pt idx="2071">
                        <c:v>2.7416359999999707E-4</c:v>
                      </c:pt>
                      <c:pt idx="2072">
                        <c:v>2.7096699999999252E-4</c:v>
                      </c:pt>
                      <c:pt idx="2073">
                        <c:v>2.7191699999999251E-4</c:v>
                      </c:pt>
                      <c:pt idx="2074">
                        <c:v>2.727769999999925E-4</c:v>
                      </c:pt>
                      <c:pt idx="2075">
                        <c:v>2.7206479999999564E-4</c:v>
                      </c:pt>
                      <c:pt idx="2076">
                        <c:v>2.7387479999999562E-4</c:v>
                      </c:pt>
                      <c:pt idx="2077">
                        <c:v>2.7516259999999177E-4</c:v>
                      </c:pt>
                      <c:pt idx="2078">
                        <c:v>2.7387599999999419E-4</c:v>
                      </c:pt>
                      <c:pt idx="2079">
                        <c:v>2.7416159999999346E-4</c:v>
                      </c:pt>
                      <c:pt idx="2080">
                        <c:v>2.7297499999999583E-4</c:v>
                      </c:pt>
                      <c:pt idx="2081">
                        <c:v>2.706383999999982E-4</c:v>
                      </c:pt>
                      <c:pt idx="2082">
                        <c:v>2.7059619999999444E-4</c:v>
                      </c:pt>
                      <c:pt idx="2083">
                        <c:v>2.7145619999999443E-4</c:v>
                      </c:pt>
                      <c:pt idx="2084">
                        <c:v>2.6625519999999613E-4</c:v>
                      </c:pt>
                      <c:pt idx="2085">
                        <c:v>2.5958199999999388E-4</c:v>
                      </c:pt>
                      <c:pt idx="2086">
                        <c:v>2.5615319999999244E-4</c:v>
                      </c:pt>
                      <c:pt idx="2087">
                        <c:v>2.5234439999999791E-4</c:v>
                      </c:pt>
                      <c:pt idx="2088">
                        <c:v>2.4862559999999656E-4</c:v>
                      </c:pt>
                      <c:pt idx="2089">
                        <c:v>2.4948559999999655E-4</c:v>
                      </c:pt>
                      <c:pt idx="2090">
                        <c:v>2.5286779999999338E-4</c:v>
                      </c:pt>
                      <c:pt idx="2091">
                        <c:v>2.5448779999999341E-4</c:v>
                      </c:pt>
                      <c:pt idx="2092">
                        <c:v>2.5673559999999653E-4</c:v>
                      </c:pt>
                      <c:pt idx="2093">
                        <c:v>2.5888339999999266E-4</c:v>
                      </c:pt>
                      <c:pt idx="2094">
                        <c:v>2.5983899999999197E-4</c:v>
                      </c:pt>
                      <c:pt idx="2095">
                        <c:v>2.6240899999999199E-4</c:v>
                      </c:pt>
                      <c:pt idx="2096">
                        <c:v>2.6507899999999196E-4</c:v>
                      </c:pt>
                      <c:pt idx="2097">
                        <c:v>2.6741119999999579E-4</c:v>
                      </c:pt>
                      <c:pt idx="2098">
                        <c:v>2.6698899999999201E-4</c:v>
                      </c:pt>
                      <c:pt idx="2099">
                        <c:v>2.6613459999999815E-4</c:v>
                      </c:pt>
                      <c:pt idx="2100">
                        <c:v>2.6379799999999359E-4</c:v>
                      </c:pt>
                      <c:pt idx="2101">
                        <c:v>2.6007919999999224E-4</c:v>
                      </c:pt>
                      <c:pt idx="2102">
                        <c:v>2.576525999999946E-4</c:v>
                      </c:pt>
                      <c:pt idx="2103">
                        <c:v>2.6074479999999836E-4</c:v>
                      </c:pt>
                      <c:pt idx="2104">
                        <c:v>2.6336699999999526E-4</c:v>
                      </c:pt>
                      <c:pt idx="2105">
                        <c:v>2.6737139999999599E-4</c:v>
                      </c:pt>
                      <c:pt idx="2106">
                        <c:v>2.7147579999999677E-4</c:v>
                      </c:pt>
                      <c:pt idx="2107">
                        <c:v>2.7634019999999055E-4</c:v>
                      </c:pt>
                      <c:pt idx="2108">
                        <c:v>2.7566579999999672E-4</c:v>
                      </c:pt>
                      <c:pt idx="2109">
                        <c:v>2.7443139999999602E-4</c:v>
                      </c:pt>
                      <c:pt idx="2110">
                        <c:v>2.7042259999999455E-4</c:v>
                      </c:pt>
                      <c:pt idx="2111">
                        <c:v>2.6623379999999317E-4</c:v>
                      </c:pt>
                      <c:pt idx="2112">
                        <c:v>2.58890599999991E-4</c:v>
                      </c:pt>
                      <c:pt idx="2113">
                        <c:v>2.5941839999999404E-4</c:v>
                      </c:pt>
                      <c:pt idx="2114">
                        <c:v>2.5875399999999331E-4</c:v>
                      </c:pt>
                      <c:pt idx="2115">
                        <c:v>2.622361999999902E-4</c:v>
                      </c:pt>
                      <c:pt idx="2116">
                        <c:v>2.6561839999999408E-4</c:v>
                      </c:pt>
                      <c:pt idx="2117">
                        <c:v>2.711949999999986E-4</c:v>
                      </c:pt>
                      <c:pt idx="2118">
                        <c:v>2.7157499999999862E-4</c:v>
                      </c:pt>
                      <c:pt idx="2119">
                        <c:v>2.6790839999999403E-4</c:v>
                      </c:pt>
                      <c:pt idx="2120">
                        <c:v>2.6313959999999263E-4</c:v>
                      </c:pt>
                      <c:pt idx="2121">
                        <c:v>2.5985299999999501E-4</c:v>
                      </c:pt>
                      <c:pt idx="2122">
                        <c:v>2.5518419999999355E-4</c:v>
                      </c:pt>
                      <c:pt idx="2123">
                        <c:v>2.538497999999929E-4</c:v>
                      </c:pt>
                      <c:pt idx="2124">
                        <c:v>2.5618199999999673E-4</c:v>
                      </c:pt>
                      <c:pt idx="2125">
                        <c:v>2.5771199999999664E-4</c:v>
                      </c:pt>
                      <c:pt idx="2126">
                        <c:v>2.5775979999999288E-4</c:v>
                      </c:pt>
                      <c:pt idx="2127">
                        <c:v>2.5918979999999285E-4</c:v>
                      </c:pt>
                      <c:pt idx="2128">
                        <c:v>2.6171199999999663E-4</c:v>
                      </c:pt>
                      <c:pt idx="2129">
                        <c:v>2.6372199999999673E-4</c:v>
                      </c:pt>
                      <c:pt idx="2130">
                        <c:v>2.6538419999999358E-4</c:v>
                      </c:pt>
                      <c:pt idx="2131">
                        <c:v>2.6753639999999045E-4</c:v>
                      </c:pt>
                      <c:pt idx="2132">
                        <c:v>2.7282299999999507E-4</c:v>
                      </c:pt>
                      <c:pt idx="2133">
                        <c:v>2.7468519999999193E-4</c:v>
                      </c:pt>
                      <c:pt idx="2134">
                        <c:v>2.7430519999999191E-4</c:v>
                      </c:pt>
                      <c:pt idx="2135">
                        <c:v>2.7406299999999497E-4</c:v>
                      </c:pt>
                      <c:pt idx="2136">
                        <c:v>2.7115639999999042E-4</c:v>
                      </c:pt>
                      <c:pt idx="2137">
                        <c:v>2.6795979999999281E-4</c:v>
                      </c:pt>
                      <c:pt idx="2138">
                        <c:v>2.6534319999999521E-4</c:v>
                      </c:pt>
                      <c:pt idx="2139">
                        <c:v>2.6706319999999519E-4</c:v>
                      </c:pt>
                      <c:pt idx="2140">
                        <c:v>2.6968539999999209E-4</c:v>
                      </c:pt>
                      <c:pt idx="2141">
                        <c:v>2.7449199999999673E-4</c:v>
                      </c:pt>
                      <c:pt idx="2142">
                        <c:v>2.7911859999999432E-4</c:v>
                      </c:pt>
                      <c:pt idx="2143">
                        <c:v>2.8217299999999505E-4</c:v>
                      </c:pt>
                      <c:pt idx="2144">
                        <c:v>2.8217299999999505E-4</c:v>
                      </c:pt>
                      <c:pt idx="2145">
                        <c:v>2.8602959999999265E-4</c:v>
                      </c:pt>
                      <c:pt idx="2146">
                        <c:v>2.8850399999999336E-4</c:v>
                      </c:pt>
                      <c:pt idx="2147">
                        <c:v>2.9256059999999097E-4</c:v>
                      </c:pt>
                      <c:pt idx="2148">
                        <c:v>2.9913939999999246E-4</c:v>
                      </c:pt>
                      <c:pt idx="2149">
                        <c:v>3.0314379999999308E-4</c:v>
                      </c:pt>
                      <c:pt idx="2150">
                        <c:v>3.0309159999999621E-4</c:v>
                      </c:pt>
                      <c:pt idx="2151">
                        <c:v>3.0204719999999546E-4</c:v>
                      </c:pt>
                      <c:pt idx="2152">
                        <c:v>3.0128279999999479E-4</c:v>
                      </c:pt>
                      <c:pt idx="2153">
                        <c:v>3.0076059999999095E-4</c:v>
                      </c:pt>
                      <c:pt idx="2154">
                        <c:v>3.0023839999999405E-4</c:v>
                      </c:pt>
                      <c:pt idx="2155">
                        <c:v>3.0028619999999029E-4</c:v>
                      </c:pt>
                      <c:pt idx="2156">
                        <c:v>3.0695499999999862E-4</c:v>
                      </c:pt>
                      <c:pt idx="2157">
                        <c:v>3.0777279999999485E-4</c:v>
                      </c:pt>
                      <c:pt idx="2158">
                        <c:v>3.0472399999999331E-4</c:v>
                      </c:pt>
                      <c:pt idx="2159">
                        <c:v>3.0019299999999504E-4</c:v>
                      </c:pt>
                      <c:pt idx="2160">
                        <c:v>2.9647419999999358E-4</c:v>
                      </c:pt>
                      <c:pt idx="2161">
                        <c:v>2.8780659999999071E-4</c:v>
                      </c:pt>
                      <c:pt idx="2162">
                        <c:v>2.8441999999999302E-4</c:v>
                      </c:pt>
                      <c:pt idx="2163">
                        <c:v>2.8647219999999689E-4</c:v>
                      </c:pt>
                      <c:pt idx="2164">
                        <c:v>2.8999659999999071E-4</c:v>
                      </c:pt>
                      <c:pt idx="2165">
                        <c:v>2.9261879999999455E-4</c:v>
                      </c:pt>
                      <c:pt idx="2166">
                        <c:v>2.9524099999999839E-4</c:v>
                      </c:pt>
                      <c:pt idx="2167">
                        <c:v>2.9815319999999519E-4</c:v>
                      </c:pt>
                      <c:pt idx="2168">
                        <c:v>2.9829099999999838E-4</c:v>
                      </c:pt>
                      <c:pt idx="2169">
                        <c:v>3.0120319999999519E-4</c:v>
                      </c:pt>
                      <c:pt idx="2170">
                        <c:v>3.0501759999999596E-4</c:v>
                      </c:pt>
                      <c:pt idx="2171">
                        <c:v>3.081619999999967E-4</c:v>
                      </c:pt>
                      <c:pt idx="2172">
                        <c:v>3.0854199999999672E-4</c:v>
                      </c:pt>
                      <c:pt idx="2173">
                        <c:v>3.1011419999999357E-4</c:v>
                      </c:pt>
                      <c:pt idx="2174">
                        <c:v>3.0801979999999288E-4</c:v>
                      </c:pt>
                      <c:pt idx="2175">
                        <c:v>3.0677539999999213E-4</c:v>
                      </c:pt>
                      <c:pt idx="2176">
                        <c:v>3.0730319999999528E-4</c:v>
                      </c:pt>
                      <c:pt idx="2177">
                        <c:v>3.1083319999999524E-4</c:v>
                      </c:pt>
                      <c:pt idx="2178">
                        <c:v>3.143631999999952E-4</c:v>
                      </c:pt>
                      <c:pt idx="2179">
                        <c:v>3.1464879999999447E-4</c:v>
                      </c:pt>
                      <c:pt idx="2180">
                        <c:v>3.1536659999999064E-4</c:v>
                      </c:pt>
                      <c:pt idx="2181">
                        <c:v>3.1431219999999689E-4</c:v>
                      </c:pt>
                      <c:pt idx="2182">
                        <c:v>3.1340999999999303E-4</c:v>
                      </c:pt>
                      <c:pt idx="2183">
                        <c:v>3.1112559999999238E-4</c:v>
                      </c:pt>
                      <c:pt idx="2184">
                        <c:v>3.1088339999999545E-4</c:v>
                      </c:pt>
                      <c:pt idx="2185">
                        <c:v>3.0864679999999093E-4</c:v>
                      </c:pt>
                      <c:pt idx="2186">
                        <c:v>3.0917459999999398E-4</c:v>
                      </c:pt>
                      <c:pt idx="2187">
                        <c:v>3.0922239999999716E-4</c:v>
                      </c:pt>
                      <c:pt idx="2188">
                        <c:v>3.0807799999999635E-4</c:v>
                      </c:pt>
                      <c:pt idx="2189">
                        <c:v>3.047913999999919E-4</c:v>
                      </c:pt>
                      <c:pt idx="2190">
                        <c:v>3.04359199999995E-4</c:v>
                      </c:pt>
                      <c:pt idx="2191">
                        <c:v>3.0254479999999428E-4</c:v>
                      </c:pt>
                      <c:pt idx="2192">
                        <c:v>2.9954819999999667E-4</c:v>
                      </c:pt>
                      <c:pt idx="2193">
                        <c:v>2.9673159999999202E-4</c:v>
                      </c:pt>
                      <c:pt idx="2194">
                        <c:v>2.9597719999999834E-4</c:v>
                      </c:pt>
                      <c:pt idx="2195">
                        <c:v>2.949227999999906E-4</c:v>
                      </c:pt>
                      <c:pt idx="2196">
                        <c:v>2.9693279999999059E-4</c:v>
                      </c:pt>
                      <c:pt idx="2197">
                        <c:v>3.0012499999999441E-4</c:v>
                      </c:pt>
                      <c:pt idx="2198">
                        <c:v>3.0589159999999205E-4</c:v>
                      </c:pt>
                      <c:pt idx="2199">
                        <c:v>3.0832379999999593E-4</c:v>
                      </c:pt>
                      <c:pt idx="2200">
                        <c:v>3.1194819999999664E-4</c:v>
                      </c:pt>
                      <c:pt idx="2201">
                        <c:v>3.1222819999999661E-4</c:v>
                      </c:pt>
                      <c:pt idx="2202">
                        <c:v>3.1132599999999274E-4</c:v>
                      </c:pt>
                      <c:pt idx="2203">
                        <c:v>3.1004379999999591E-4</c:v>
                      </c:pt>
                      <c:pt idx="2204">
                        <c:v>3.0885159999999203E-4</c:v>
                      </c:pt>
                      <c:pt idx="2205">
                        <c:v>3.0736939999999519E-4</c:v>
                      </c:pt>
                      <c:pt idx="2206">
                        <c:v>3.0665719999999834E-4</c:v>
                      </c:pt>
                      <c:pt idx="2207">
                        <c:v>3.0613499999999449E-4</c:v>
                      </c:pt>
                      <c:pt idx="2208">
                        <c:v>3.0608279999999068E-4</c:v>
                      </c:pt>
                      <c:pt idx="2209">
                        <c:v>3.0742279999999064E-4</c:v>
                      </c:pt>
                      <c:pt idx="2210">
                        <c:v>3.0904279999999066E-4</c:v>
                      </c:pt>
                      <c:pt idx="2211">
                        <c:v>3.1028279999999067E-4</c:v>
                      </c:pt>
                      <c:pt idx="2212">
                        <c:v>3.110427999999906E-4</c:v>
                      </c:pt>
                      <c:pt idx="2213">
                        <c:v>3.1328499999999442E-4</c:v>
                      </c:pt>
                      <c:pt idx="2214">
                        <c:v>3.1442499999999448E-4</c:v>
                      </c:pt>
                      <c:pt idx="2215">
                        <c:v>3.1547499999999443E-4</c:v>
                      </c:pt>
                      <c:pt idx="2216">
                        <c:v>3.1624499999999441E-4</c:v>
                      </c:pt>
                      <c:pt idx="2217">
                        <c:v>3.1847719999999829E-4</c:v>
                      </c:pt>
                      <c:pt idx="2218">
                        <c:v>3.1776499999999449E-4</c:v>
                      </c:pt>
                      <c:pt idx="2219">
                        <c:v>3.1748499999999442E-4</c:v>
                      </c:pt>
                      <c:pt idx="2220">
                        <c:v>3.1700499999999445E-4</c:v>
                      </c:pt>
                      <c:pt idx="2221">
                        <c:v>3.1819719999999832E-4</c:v>
                      </c:pt>
                      <c:pt idx="2222">
                        <c:v>3.2077159999999204E-4</c:v>
                      </c:pt>
                      <c:pt idx="2223">
                        <c:v>3.2443819999999663E-4</c:v>
                      </c:pt>
                      <c:pt idx="2224">
                        <c:v>3.2720259999999041E-4</c:v>
                      </c:pt>
                      <c:pt idx="2225">
                        <c:v>3.3134919999999496E-4</c:v>
                      </c:pt>
                      <c:pt idx="2226">
                        <c:v>3.3373359999999566E-4</c:v>
                      </c:pt>
                      <c:pt idx="2227">
                        <c:v>3.3335359999999564E-4</c:v>
                      </c:pt>
                      <c:pt idx="2228">
                        <c:v>3.3306359999999563E-4</c:v>
                      </c:pt>
                      <c:pt idx="2229">
                        <c:v>3.3063139999999186E-4</c:v>
                      </c:pt>
                      <c:pt idx="2230">
                        <c:v>3.2819919999999491E-4</c:v>
                      </c:pt>
                      <c:pt idx="2231">
                        <c:v>3.2605699999999809E-4</c:v>
                      </c:pt>
                      <c:pt idx="2232">
                        <c:v>3.2253259999999039E-4</c:v>
                      </c:pt>
                      <c:pt idx="2233">
                        <c:v>3.2176259999999041E-4</c:v>
                      </c:pt>
                      <c:pt idx="2234">
                        <c:v>3.2314479999999424E-4</c:v>
                      </c:pt>
                      <c:pt idx="2235">
                        <c:v>3.2538699999999806E-4</c:v>
                      </c:pt>
                      <c:pt idx="2236">
                        <c:v>3.2762919999999494E-4</c:v>
                      </c:pt>
                      <c:pt idx="2237">
                        <c:v>3.3063139999999186E-4</c:v>
                      </c:pt>
                      <c:pt idx="2238">
                        <c:v>3.2639039999999349E-4</c:v>
                      </c:pt>
                      <c:pt idx="2239">
                        <c:v>3.209571999999983E-4</c:v>
                      </c:pt>
                      <c:pt idx="2240">
                        <c:v>3.1505399999999615E-4</c:v>
                      </c:pt>
                      <c:pt idx="2241">
                        <c:v>3.0914079999999394E-4</c:v>
                      </c:pt>
                      <c:pt idx="2242">
                        <c:v>3.0384979999999564E-4</c:v>
                      </c:pt>
                      <c:pt idx="2243">
                        <c:v>3.076641999999963E-4</c:v>
                      </c:pt>
                      <c:pt idx="2244">
                        <c:v>3.1277079999999396E-4</c:v>
                      </c:pt>
                      <c:pt idx="2245">
                        <c:v>3.1876959999999543E-4</c:v>
                      </c:pt>
                      <c:pt idx="2246">
                        <c:v>3.2111179999999226E-4</c:v>
                      </c:pt>
                      <c:pt idx="2247">
                        <c:v>3.2344399999999609E-4</c:v>
                      </c:pt>
                      <c:pt idx="2248">
                        <c:v>3.2239959999999545E-4</c:v>
                      </c:pt>
                      <c:pt idx="2249">
                        <c:v>3.2272739999999848E-4</c:v>
                      </c:pt>
                      <c:pt idx="2250">
                        <c:v>3.2315519999999464E-4</c:v>
                      </c:pt>
                      <c:pt idx="2251">
                        <c:v>3.244951999999947E-4</c:v>
                      </c:pt>
                      <c:pt idx="2252">
                        <c:v>3.2797739999999853E-4</c:v>
                      </c:pt>
                      <c:pt idx="2253">
                        <c:v>3.2921739999999854E-4</c:v>
                      </c:pt>
                      <c:pt idx="2254">
                        <c:v>3.3173959999999538E-4</c:v>
                      </c:pt>
                      <c:pt idx="2255">
                        <c:v>3.3316959999999535E-4</c:v>
                      </c:pt>
                      <c:pt idx="2256">
                        <c:v>3.3598179999999231E-4</c:v>
                      </c:pt>
                      <c:pt idx="2257">
                        <c:v>3.3464739999999849E-4</c:v>
                      </c:pt>
                      <c:pt idx="2258">
                        <c:v>3.3293299999999088E-4</c:v>
                      </c:pt>
                      <c:pt idx="2259">
                        <c:v>3.2983639999999322E-4</c:v>
                      </c:pt>
                      <c:pt idx="2260">
                        <c:v>3.2654979999999559E-4</c:v>
                      </c:pt>
                      <c:pt idx="2261">
                        <c:v>3.2169099999999418E-4</c:v>
                      </c:pt>
                      <c:pt idx="2262">
                        <c:v>3.2269319999999799E-4</c:v>
                      </c:pt>
                      <c:pt idx="2263">
                        <c:v>3.2468759999999179E-4</c:v>
                      </c:pt>
                      <c:pt idx="2264">
                        <c:v>3.2660199999999247E-4</c:v>
                      </c:pt>
                      <c:pt idx="2265">
                        <c:v>3.2831639999999324E-4</c:v>
                      </c:pt>
                      <c:pt idx="2266">
                        <c:v>3.29650799999994E-4</c:v>
                      </c:pt>
                      <c:pt idx="2267">
                        <c:v>3.270285999999971E-4</c:v>
                      </c:pt>
                      <c:pt idx="2268">
                        <c:v>3.2382639999999324E-4</c:v>
                      </c:pt>
                      <c:pt idx="2269">
                        <c:v>3.2120419999999634E-4</c:v>
                      </c:pt>
                      <c:pt idx="2270">
                        <c:v>3.2006419999999639E-4</c:v>
                      </c:pt>
                      <c:pt idx="2271">
                        <c:v>3.1811199999999247E-4</c:v>
                      </c:pt>
                      <c:pt idx="2272">
                        <c:v>3.1901419999999633E-4</c:v>
                      </c:pt>
                      <c:pt idx="2273">
                        <c:v>3.2087639999999319E-4</c:v>
                      </c:pt>
                      <c:pt idx="2274">
                        <c:v>3.1991639999999326E-4</c:v>
                      </c:pt>
                      <c:pt idx="2275">
                        <c:v>3.1896639999999326E-4</c:v>
                      </c:pt>
                      <c:pt idx="2276">
                        <c:v>3.1801639999999326E-4</c:v>
                      </c:pt>
                      <c:pt idx="2277">
                        <c:v>3.1567419999999633E-4</c:v>
                      </c:pt>
                      <c:pt idx="2278">
                        <c:v>3.1324199999999255E-4</c:v>
                      </c:pt>
                      <c:pt idx="2279">
                        <c:v>3.1185979999999566E-4</c:v>
                      </c:pt>
                      <c:pt idx="2280">
                        <c:v>3.1047759999999183E-4</c:v>
                      </c:pt>
                      <c:pt idx="2281">
                        <c:v>3.1315199999999255E-4</c:v>
                      </c:pt>
                      <c:pt idx="2282">
                        <c:v>3.1719859999999704E-4</c:v>
                      </c:pt>
                      <c:pt idx="2283">
                        <c:v>3.2006299999999088E-4</c:v>
                      </c:pt>
                      <c:pt idx="2284">
                        <c:v>3.246895999999954E-4</c:v>
                      </c:pt>
                      <c:pt idx="2285">
                        <c:v>3.2968619999999306E-4</c:v>
                      </c:pt>
                      <c:pt idx="2286">
                        <c:v>3.2926399999999611E-4</c:v>
                      </c:pt>
                      <c:pt idx="2287">
                        <c:v>3.2883179999999227E-4</c:v>
                      </c:pt>
                      <c:pt idx="2288">
                        <c:v>3.2969179999999226E-4</c:v>
                      </c:pt>
                      <c:pt idx="2289">
                        <c:v>3.2592519999999467E-4</c:v>
                      </c:pt>
                      <c:pt idx="2290">
                        <c:v>3.1944639999999323E-4</c:v>
                      </c:pt>
                      <c:pt idx="2291">
                        <c:v>3.1649199999999255E-4</c:v>
                      </c:pt>
                      <c:pt idx="2292">
                        <c:v>3.1276759999999178E-4</c:v>
                      </c:pt>
                      <c:pt idx="2293">
                        <c:v>3.0886319999999805E-4</c:v>
                      </c:pt>
                      <c:pt idx="2294">
                        <c:v>3.0771319999999805E-4</c:v>
                      </c:pt>
                      <c:pt idx="2295">
                        <c:v>3.0890539999999488E-4</c:v>
                      </c:pt>
                      <c:pt idx="2296">
                        <c:v>3.0914759999999182E-4</c:v>
                      </c:pt>
                      <c:pt idx="2297">
                        <c:v>3.0895759999999175E-4</c:v>
                      </c:pt>
                      <c:pt idx="2298">
                        <c:v>3.1291419999999635E-4</c:v>
                      </c:pt>
                      <c:pt idx="2299">
                        <c:v>3.1438639999999325E-4</c:v>
                      </c:pt>
                      <c:pt idx="2300">
                        <c:v>3.145763999999932E-4</c:v>
                      </c:pt>
                      <c:pt idx="2301">
                        <c:v>3.1581639999999321E-4</c:v>
                      </c:pt>
                      <c:pt idx="2302">
                        <c:v>3.213929999999909E-4</c:v>
                      </c:pt>
                      <c:pt idx="2303">
                        <c:v>3.2192079999999394E-4</c:v>
                      </c:pt>
                      <c:pt idx="2304">
                        <c:v>3.2464299999999089E-4</c:v>
                      </c:pt>
                      <c:pt idx="2305">
                        <c:v>3.275451999999947E-4</c:v>
                      </c:pt>
                      <c:pt idx="2306">
                        <c:v>3.2545079999999401E-4</c:v>
                      </c:pt>
                      <c:pt idx="2307">
                        <c:v>3.2187419999999637E-4</c:v>
                      </c:pt>
                      <c:pt idx="2308">
                        <c:v>3.1853979999999567E-4</c:v>
                      </c:pt>
                      <c:pt idx="2309">
                        <c:v>3.1772759999999182E-4</c:v>
                      </c:pt>
                      <c:pt idx="2310">
                        <c:v>3.1663539999999494E-4</c:v>
                      </c:pt>
                      <c:pt idx="2311">
                        <c:v>3.1839759999999174E-4</c:v>
                      </c:pt>
                      <c:pt idx="2312">
                        <c:v>3.2125199999999247E-4</c:v>
                      </c:pt>
                      <c:pt idx="2313">
                        <c:v>3.252563999999932E-4</c:v>
                      </c:pt>
                      <c:pt idx="2314">
                        <c:v>3.2564639999999327E-4</c:v>
                      </c:pt>
                      <c:pt idx="2315">
                        <c:v>3.2668639999999327E-4</c:v>
                      </c:pt>
                      <c:pt idx="2316">
                        <c:v>3.2754639999999326E-4</c:v>
                      </c:pt>
                      <c:pt idx="2317">
                        <c:v>3.2435979999999559E-4</c:v>
                      </c:pt>
                      <c:pt idx="2318">
                        <c:v>3.2126319999999803E-4</c:v>
                      </c:pt>
                      <c:pt idx="2319">
                        <c:v>3.1815659999999348E-4</c:v>
                      </c:pt>
                      <c:pt idx="2320">
                        <c:v>3.1391999999999586E-4</c:v>
                      </c:pt>
                      <c:pt idx="2321">
                        <c:v>3.1201559999999512E-4</c:v>
                      </c:pt>
                      <c:pt idx="2322">
                        <c:v>3.1268559999999516E-4</c:v>
                      </c:pt>
                      <c:pt idx="2323">
                        <c:v>3.1268559999999516E-4</c:v>
                      </c:pt>
                      <c:pt idx="2324">
                        <c:v>3.1287559999999511E-4</c:v>
                      </c:pt>
                      <c:pt idx="2325">
                        <c:v>3.1353559999999509E-4</c:v>
                      </c:pt>
                      <c:pt idx="2326">
                        <c:v>3.1453779999999197E-4</c:v>
                      </c:pt>
                      <c:pt idx="2327">
                        <c:v>3.1287559999999511E-4</c:v>
                      </c:pt>
                      <c:pt idx="2328">
                        <c:v>3.1030119999999445E-4</c:v>
                      </c:pt>
                      <c:pt idx="2329">
                        <c:v>3.1039119999999435E-4</c:v>
                      </c:pt>
                      <c:pt idx="2330">
                        <c:v>3.1187339999999824E-4</c:v>
                      </c:pt>
                      <c:pt idx="2331">
                        <c:v>3.121533999999982E-4</c:v>
                      </c:pt>
                      <c:pt idx="2332">
                        <c:v>3.1382559999999511E-4</c:v>
                      </c:pt>
                      <c:pt idx="2333">
                        <c:v>3.1539779999999206E-4</c:v>
                      </c:pt>
                      <c:pt idx="2334">
                        <c:v>3.1648999999999588E-4</c:v>
                      </c:pt>
                      <c:pt idx="2335">
                        <c:v>3.1482779999999198E-4</c:v>
                      </c:pt>
                      <c:pt idx="2336">
                        <c:v>3.1325559999999513E-4</c:v>
                      </c:pt>
                      <c:pt idx="2337">
                        <c:v>3.1306559999999518E-4</c:v>
                      </c:pt>
                      <c:pt idx="2338">
                        <c:v>3.1415779999999205E-4</c:v>
                      </c:pt>
                      <c:pt idx="2339">
                        <c:v>3.1344559999999509E-4</c:v>
                      </c:pt>
                      <c:pt idx="2340">
                        <c:v>3.1411559999999512E-4</c:v>
                      </c:pt>
                      <c:pt idx="2341">
                        <c:v>3.1892219999999272E-4</c:v>
                      </c:pt>
                      <c:pt idx="2342">
                        <c:v>3.2235659999999347E-4</c:v>
                      </c:pt>
                      <c:pt idx="2343">
                        <c:v>3.2026219999999278E-4</c:v>
                      </c:pt>
                      <c:pt idx="2344">
                        <c:v>3.1749779999999206E-4</c:v>
                      </c:pt>
                      <c:pt idx="2345">
                        <c:v>3.1205899999999062E-4</c:v>
                      </c:pt>
                      <c:pt idx="2346">
                        <c:v>3.0277359999999847E-4</c:v>
                      </c:pt>
                      <c:pt idx="2347">
                        <c:v>2.935681999999925E-4</c:v>
                      </c:pt>
                      <c:pt idx="2348">
                        <c:v>2.9176379999999865E-4</c:v>
                      </c:pt>
                      <c:pt idx="2349">
                        <c:v>2.8866719999999415E-4</c:v>
                      </c:pt>
                      <c:pt idx="2350">
                        <c:v>2.9257159999999483E-4</c:v>
                      </c:pt>
                      <c:pt idx="2351">
                        <c:v>2.9896039999999626E-4</c:v>
                      </c:pt>
                      <c:pt idx="2352">
                        <c:v>3.0673139999999458E-4</c:v>
                      </c:pt>
                      <c:pt idx="2353">
                        <c:v>3.121179999999922E-4</c:v>
                      </c:pt>
                      <c:pt idx="2354">
                        <c:v>3.2064899999999057E-4</c:v>
                      </c:pt>
                      <c:pt idx="2355">
                        <c:v>3.2531339999999822E-4</c:v>
                      </c:pt>
                      <c:pt idx="2356">
                        <c:v>3.2575119999999442E-4</c:v>
                      </c:pt>
                      <c:pt idx="2357">
                        <c:v>3.2245459999999675E-4</c:v>
                      </c:pt>
                      <c:pt idx="2358">
                        <c:v>3.2055019999999601E-4</c:v>
                      </c:pt>
                      <c:pt idx="2359">
                        <c:v>3.1698359999999843E-4</c:v>
                      </c:pt>
                      <c:pt idx="2360">
                        <c:v>3.1154479999999699E-4</c:v>
                      </c:pt>
                      <c:pt idx="2361">
                        <c:v>3.0907039999999628E-4</c:v>
                      </c:pt>
                      <c:pt idx="2362">
                        <c:v>3.088281999999924E-4</c:v>
                      </c:pt>
                      <c:pt idx="2363">
                        <c:v>3.0635379999999863E-4</c:v>
                      </c:pt>
                      <c:pt idx="2364">
                        <c:v>3.0386939999999798E-4</c:v>
                      </c:pt>
                      <c:pt idx="2365">
                        <c:v>3.035371999999941E-4</c:v>
                      </c:pt>
                      <c:pt idx="2366">
                        <c:v>3.046871999999941E-4</c:v>
                      </c:pt>
                      <c:pt idx="2367">
                        <c:v>3.0720939999999799E-4</c:v>
                      </c:pt>
                      <c:pt idx="2368">
                        <c:v>3.1112379999999871E-4</c:v>
                      </c:pt>
                      <c:pt idx="2369">
                        <c:v>3.1631039999999633E-4</c:v>
                      </c:pt>
                      <c:pt idx="2370">
                        <c:v>3.1955479999999702E-4</c:v>
                      </c:pt>
                      <c:pt idx="2371">
                        <c:v>3.2093699999999391E-4</c:v>
                      </c:pt>
                      <c:pt idx="2372">
                        <c:v>3.2380139999999458E-4</c:v>
                      </c:pt>
                      <c:pt idx="2373">
                        <c:v>3.2389139999999459E-4</c:v>
                      </c:pt>
                      <c:pt idx="2374">
                        <c:v>3.2527359999999842E-4</c:v>
                      </c:pt>
                      <c:pt idx="2375">
                        <c:v>3.2403359999999841E-4</c:v>
                      </c:pt>
                      <c:pt idx="2376">
                        <c:v>3.2336359999999848E-4</c:v>
                      </c:pt>
                      <c:pt idx="2377">
                        <c:v>3.2113139999999461E-4</c:v>
                      </c:pt>
                      <c:pt idx="2378">
                        <c:v>3.2079359999999846E-4</c:v>
                      </c:pt>
                      <c:pt idx="2379">
                        <c:v>3.2074579999999539E-4</c:v>
                      </c:pt>
                      <c:pt idx="2380">
                        <c:v>3.2036579999999537E-4</c:v>
                      </c:pt>
                      <c:pt idx="2381">
                        <c:v>3.1764359999999841E-4</c:v>
                      </c:pt>
                      <c:pt idx="2382">
                        <c:v>3.1621359999999845E-4</c:v>
                      </c:pt>
                      <c:pt idx="2383">
                        <c:v>3.1416139999999458E-4</c:v>
                      </c:pt>
                      <c:pt idx="2384">
                        <c:v>3.1054699999999392E-4</c:v>
                      </c:pt>
                      <c:pt idx="2385">
                        <c:v>3.066325999999932E-4</c:v>
                      </c:pt>
                      <c:pt idx="2386">
                        <c:v>3.0468039999999633E-4</c:v>
                      </c:pt>
                      <c:pt idx="2387">
                        <c:v>3.0620479999999704E-4</c:v>
                      </c:pt>
                      <c:pt idx="2388">
                        <c:v>3.1197579999999532E-4</c:v>
                      </c:pt>
                      <c:pt idx="2389">
                        <c:v>3.1497239999999293E-4</c:v>
                      </c:pt>
                      <c:pt idx="2390">
                        <c:v>3.1787899999999054E-4</c:v>
                      </c:pt>
                      <c:pt idx="2391">
                        <c:v>3.1940339999999819E-4</c:v>
                      </c:pt>
                      <c:pt idx="2392">
                        <c:v>3.1487679999999373E-4</c:v>
                      </c:pt>
                      <c:pt idx="2393">
                        <c:v>3.0620359999999848E-4</c:v>
                      </c:pt>
                      <c:pt idx="2394">
                        <c:v>3.0167699999999391E-4</c:v>
                      </c:pt>
                      <c:pt idx="2395">
                        <c:v>3.030591999999908E-4</c:v>
                      </c:pt>
                      <c:pt idx="2396">
                        <c:v>3.0444139999999463E-4</c:v>
                      </c:pt>
                      <c:pt idx="2397">
                        <c:v>3.0858799999999224E-4</c:v>
                      </c:pt>
                      <c:pt idx="2398">
                        <c:v>3.1092459999999681E-4</c:v>
                      </c:pt>
                      <c:pt idx="2399">
                        <c:v>3.1297119999999443E-4</c:v>
                      </c:pt>
                      <c:pt idx="2400">
                        <c:v>3.0800679999999365E-4</c:v>
                      </c:pt>
                      <c:pt idx="2401">
                        <c:v>3.0167019999999603E-4</c:v>
                      </c:pt>
                      <c:pt idx="2402">
                        <c:v>2.9661579999999536E-4</c:v>
                      </c:pt>
                      <c:pt idx="2403">
                        <c:v>2.9337139999999467E-4</c:v>
                      </c:pt>
                      <c:pt idx="2404">
                        <c:v>2.9290139999999464E-4</c:v>
                      </c:pt>
                      <c:pt idx="2405">
                        <c:v>2.9113919999999079E-4</c:v>
                      </c:pt>
                      <c:pt idx="2406">
                        <c:v>2.9390359999999845E-4</c:v>
                      </c:pt>
                      <c:pt idx="2407">
                        <c:v>2.954757999999953E-4</c:v>
                      </c:pt>
                      <c:pt idx="2408">
                        <c:v>2.9704799999999225E-4</c:v>
                      </c:pt>
                      <c:pt idx="2409">
                        <c:v>3.0067239999999296E-4</c:v>
                      </c:pt>
                      <c:pt idx="2410">
                        <c:v>3.0805339999999827E-4</c:v>
                      </c:pt>
                      <c:pt idx="2411">
                        <c:v>3.1200999999999581E-4</c:v>
                      </c:pt>
                      <c:pt idx="2412">
                        <c:v>3.1725879999999036E-4</c:v>
                      </c:pt>
                      <c:pt idx="2413">
                        <c:v>3.211153999999949E-4</c:v>
                      </c:pt>
                      <c:pt idx="2414">
                        <c:v>3.1768099999999414E-4</c:v>
                      </c:pt>
                      <c:pt idx="2415">
                        <c:v>3.1206219999999269E-4</c:v>
                      </c:pt>
                      <c:pt idx="2416">
                        <c:v>3.0710339999999827E-4</c:v>
                      </c:pt>
                      <c:pt idx="2417">
                        <c:v>3.021445999999968E-4</c:v>
                      </c:pt>
                      <c:pt idx="2418">
                        <c:v>2.9866799999999228E-4</c:v>
                      </c:pt>
                      <c:pt idx="2419">
                        <c:v>3.0110019999999606E-4</c:v>
                      </c:pt>
                      <c:pt idx="2420">
                        <c:v>3.0157019999999608E-4</c:v>
                      </c:pt>
                      <c:pt idx="2421">
                        <c:v>2.9790359999999844E-4</c:v>
                      </c:pt>
                      <c:pt idx="2422">
                        <c:v>2.9423699999999386E-4</c:v>
                      </c:pt>
                      <c:pt idx="2423">
                        <c:v>2.9323479999999698E-4</c:v>
                      </c:pt>
                      <c:pt idx="2424">
                        <c:v>2.9214259999999317E-4</c:v>
                      </c:pt>
                      <c:pt idx="2425">
                        <c:v>2.9190039999999634E-4</c:v>
                      </c:pt>
                      <c:pt idx="2426">
                        <c:v>2.9495479999999696E-4</c:v>
                      </c:pt>
                      <c:pt idx="2427">
                        <c:v>2.9986139999999461E-4</c:v>
                      </c:pt>
                      <c:pt idx="2428">
                        <c:v>3.0062139999999465E-4</c:v>
                      </c:pt>
                      <c:pt idx="2429">
                        <c:v>3.0005139999999457E-4</c:v>
                      </c:pt>
                      <c:pt idx="2430">
                        <c:v>2.976191999999908E-4</c:v>
                      </c:pt>
                      <c:pt idx="2431">
                        <c:v>2.9843139999999465E-4</c:v>
                      </c:pt>
                      <c:pt idx="2432">
                        <c:v>2.9995579999999536E-4</c:v>
                      </c:pt>
                      <c:pt idx="2433">
                        <c:v>3.0009799999999225E-4</c:v>
                      </c:pt>
                      <c:pt idx="2434">
                        <c:v>3.0200239999999298E-4</c:v>
                      </c:pt>
                      <c:pt idx="2435">
                        <c:v>3.0528899999999061E-4</c:v>
                      </c:pt>
                      <c:pt idx="2436">
                        <c:v>3.0719339999999828E-4</c:v>
                      </c:pt>
                      <c:pt idx="2437">
                        <c:v>3.0929779999999197E-4</c:v>
                      </c:pt>
                      <c:pt idx="2438">
                        <c:v>3.1163439999999654E-4</c:v>
                      </c:pt>
                      <c:pt idx="2439">
                        <c:v>3.1305879999999036E-4</c:v>
                      </c:pt>
                      <c:pt idx="2440">
                        <c:v>3.1282099999999416E-4</c:v>
                      </c:pt>
                      <c:pt idx="2441">
                        <c:v>3.1101099999999418E-4</c:v>
                      </c:pt>
                      <c:pt idx="2442">
                        <c:v>3.0466439999999651E-4</c:v>
                      </c:pt>
                      <c:pt idx="2443">
                        <c:v>3.0075999999999584E-4</c:v>
                      </c:pt>
                      <c:pt idx="2444">
                        <c:v>2.9941999999999588E-4</c:v>
                      </c:pt>
                      <c:pt idx="2445">
                        <c:v>2.9751999999999589E-4</c:v>
                      </c:pt>
                      <c:pt idx="2446">
                        <c:v>3.009487999999904E-4</c:v>
                      </c:pt>
                      <c:pt idx="2447">
                        <c:v>3.0437759999999185E-4</c:v>
                      </c:pt>
                      <c:pt idx="2448">
                        <c:v>3.0575419999999637E-4</c:v>
                      </c:pt>
                      <c:pt idx="2449">
                        <c:v>3.0752079999999391E-4</c:v>
                      </c:pt>
                      <c:pt idx="2450">
                        <c:v>3.1262179999999226E-4</c:v>
                      </c:pt>
                      <c:pt idx="2451">
                        <c:v>3.0694519999999463E-4</c:v>
                      </c:pt>
                      <c:pt idx="2452">
                        <c:v>3.0027639999999323E-4</c:v>
                      </c:pt>
                      <c:pt idx="2453">
                        <c:v>2.9941639999999325E-4</c:v>
                      </c:pt>
                      <c:pt idx="2454">
                        <c:v>2.9560199999999247E-4</c:v>
                      </c:pt>
                      <c:pt idx="2455">
                        <c:v>2.8878539999999489E-4</c:v>
                      </c:pt>
                      <c:pt idx="2456">
                        <c:v>2.9036199999999247E-4</c:v>
                      </c:pt>
                      <c:pt idx="2457">
                        <c:v>2.9450299999999089E-4</c:v>
                      </c:pt>
                      <c:pt idx="2458">
                        <c:v>2.9635959999999538E-4</c:v>
                      </c:pt>
                      <c:pt idx="2459">
                        <c:v>2.9636399999999612E-4</c:v>
                      </c:pt>
                      <c:pt idx="2460">
                        <c:v>2.9826839999999685E-4</c:v>
                      </c:pt>
                      <c:pt idx="2461">
                        <c:v>3.0017279999999065E-4</c:v>
                      </c:pt>
                      <c:pt idx="2462">
                        <c:v>2.9950279999999062E-4</c:v>
                      </c:pt>
                      <c:pt idx="2463">
                        <c:v>2.9855279999999062E-4</c:v>
                      </c:pt>
                      <c:pt idx="2464">
                        <c:v>2.9883279999999058E-4</c:v>
                      </c:pt>
                      <c:pt idx="2465">
                        <c:v>2.9855279999999062E-4</c:v>
                      </c:pt>
                      <c:pt idx="2466">
                        <c:v>2.9769279999999063E-4</c:v>
                      </c:pt>
                      <c:pt idx="2467">
                        <c:v>2.9526059999999369E-4</c:v>
                      </c:pt>
                      <c:pt idx="2468">
                        <c:v>2.944005999999937E-4</c:v>
                      </c:pt>
                      <c:pt idx="2469">
                        <c:v>2.9259059999999372E-4</c:v>
                      </c:pt>
                      <c:pt idx="2470">
                        <c:v>2.9087059999999374E-4</c:v>
                      </c:pt>
                      <c:pt idx="2471">
                        <c:v>2.8648619999999299E-4</c:v>
                      </c:pt>
                      <c:pt idx="2472">
                        <c:v>2.8496619999999302E-4</c:v>
                      </c:pt>
                      <c:pt idx="2473">
                        <c:v>2.8353619999999305E-4</c:v>
                      </c:pt>
                      <c:pt idx="2474">
                        <c:v>2.8110399999999611E-4</c:v>
                      </c:pt>
                      <c:pt idx="2475">
                        <c:v>2.7775959999999536E-4</c:v>
                      </c:pt>
                      <c:pt idx="2476">
                        <c:v>2.7867179999999233E-4</c:v>
                      </c:pt>
                      <c:pt idx="2477">
                        <c:v>2.7967399999999614E-4</c:v>
                      </c:pt>
                      <c:pt idx="2478">
                        <c:v>2.80386199999993E-4</c:v>
                      </c:pt>
                      <c:pt idx="2479">
                        <c:v>2.7942619999999307E-4</c:v>
                      </c:pt>
                      <c:pt idx="2480">
                        <c:v>2.8076059999999372E-4</c:v>
                      </c:pt>
                      <c:pt idx="2481">
                        <c:v>2.8248499999999443E-4</c:v>
                      </c:pt>
                      <c:pt idx="2482">
                        <c:v>2.8005279999999066E-4</c:v>
                      </c:pt>
                      <c:pt idx="2483">
                        <c:v>2.7881279999999065E-4</c:v>
                      </c:pt>
                      <c:pt idx="2484">
                        <c:v>2.7952499999999445E-4</c:v>
                      </c:pt>
                      <c:pt idx="2485">
                        <c:v>2.8042719999999831E-4</c:v>
                      </c:pt>
                      <c:pt idx="2486">
                        <c:v>2.7947719999999831E-4</c:v>
                      </c:pt>
                      <c:pt idx="2487">
                        <c:v>2.8238379999999592E-4</c:v>
                      </c:pt>
                      <c:pt idx="2488">
                        <c:v>2.8567039999999354E-4</c:v>
                      </c:pt>
                      <c:pt idx="2489">
                        <c:v>2.8405039999999352E-4</c:v>
                      </c:pt>
                      <c:pt idx="2490">
                        <c:v>2.8547479999999428E-4</c:v>
                      </c:pt>
                      <c:pt idx="2491">
                        <c:v>2.8542699999999804E-4</c:v>
                      </c:pt>
                      <c:pt idx="2492">
                        <c:v>2.8252479999999424E-4</c:v>
                      </c:pt>
                      <c:pt idx="2493">
                        <c:v>2.8061479999999419E-4</c:v>
                      </c:pt>
                      <c:pt idx="2494">
                        <c:v>2.8194919999999495E-4</c:v>
                      </c:pt>
                      <c:pt idx="2495">
                        <c:v>2.7875699999999808E-4</c:v>
                      </c:pt>
                      <c:pt idx="2496">
                        <c:v>2.7722699999999806E-4</c:v>
                      </c:pt>
                      <c:pt idx="2497">
                        <c:v>2.7847139999999187E-4</c:v>
                      </c:pt>
                      <c:pt idx="2498">
                        <c:v>2.7555919999999495E-4</c:v>
                      </c:pt>
                      <c:pt idx="2499">
                        <c:v>2.7226699999999802E-4</c:v>
                      </c:pt>
                      <c:pt idx="2500">
                        <c:v>2.6936479999999422E-4</c:v>
                      </c:pt>
                      <c:pt idx="2501">
                        <c:v>2.6950699999999804E-4</c:v>
                      </c:pt>
                      <c:pt idx="2502">
                        <c:v>2.7030919999999491E-4</c:v>
                      </c:pt>
                      <c:pt idx="2503">
                        <c:v>2.7465579999999253E-4</c:v>
                      </c:pt>
                      <c:pt idx="2504">
                        <c:v>2.7660799999999644E-4</c:v>
                      </c:pt>
                      <c:pt idx="2505">
                        <c:v>2.8132459999999403E-4</c:v>
                      </c:pt>
                      <c:pt idx="2506">
                        <c:v>2.8346679999999085E-4</c:v>
                      </c:pt>
                      <c:pt idx="2507">
                        <c:v>2.8080239999999713E-4</c:v>
                      </c:pt>
                      <c:pt idx="2508">
                        <c:v>2.8199459999999406E-4</c:v>
                      </c:pt>
                      <c:pt idx="2509">
                        <c:v>2.8346679999999085E-4</c:v>
                      </c:pt>
                      <c:pt idx="2510">
                        <c:v>2.8633119999999857E-4</c:v>
                      </c:pt>
                      <c:pt idx="2511">
                        <c:v>2.8623119999999851E-4</c:v>
                      </c:pt>
                      <c:pt idx="2512">
                        <c:v>2.8790339999999542E-4</c:v>
                      </c:pt>
                      <c:pt idx="2513">
                        <c:v>2.8542899999999471E-4</c:v>
                      </c:pt>
                      <c:pt idx="2514">
                        <c:v>2.8346679999999085E-4</c:v>
                      </c:pt>
                      <c:pt idx="2515">
                        <c:v>2.7846019999999325E-4</c:v>
                      </c:pt>
                      <c:pt idx="2516">
                        <c:v>2.7761019999999331E-4</c:v>
                      </c:pt>
                      <c:pt idx="2517">
                        <c:v>2.7993679999999089E-4</c:v>
                      </c:pt>
                      <c:pt idx="2518">
                        <c:v>2.8365559999999235E-4</c:v>
                      </c:pt>
                      <c:pt idx="2519">
                        <c:v>2.8517999999999306E-4</c:v>
                      </c:pt>
                      <c:pt idx="2520">
                        <c:v>2.8699439999999379E-4</c:v>
                      </c:pt>
                      <c:pt idx="2521">
                        <c:v>2.8880879999999452E-4</c:v>
                      </c:pt>
                      <c:pt idx="2522">
                        <c:v>2.8604439999999379E-4</c:v>
                      </c:pt>
                      <c:pt idx="2523">
                        <c:v>2.8456219999999696E-4</c:v>
                      </c:pt>
                      <c:pt idx="2524">
                        <c:v>2.8427219999999694E-4</c:v>
                      </c:pt>
                      <c:pt idx="2525">
                        <c:v>2.8399219999999687E-4</c:v>
                      </c:pt>
                      <c:pt idx="2526">
                        <c:v>2.8332219999999695E-4</c:v>
                      </c:pt>
                      <c:pt idx="2527">
                        <c:v>2.8384439999999374E-4</c:v>
                      </c:pt>
                      <c:pt idx="2528">
                        <c:v>2.8151219999999685E-4</c:v>
                      </c:pt>
                      <c:pt idx="2529">
                        <c:v>2.8094219999999688E-4</c:v>
                      </c:pt>
                      <c:pt idx="2530">
                        <c:v>2.7897999999999302E-4</c:v>
                      </c:pt>
                      <c:pt idx="2531">
                        <c:v>2.7964999999999306E-4</c:v>
                      </c:pt>
                      <c:pt idx="2532">
                        <c:v>2.8327439999999377E-4</c:v>
                      </c:pt>
                      <c:pt idx="2533">
                        <c:v>2.8847099999999837E-4</c:v>
                      </c:pt>
                      <c:pt idx="2534">
                        <c:v>2.9190539999999208E-4</c:v>
                      </c:pt>
                      <c:pt idx="2535">
                        <c:v>2.9662199999999671E-4</c:v>
                      </c:pt>
                      <c:pt idx="2536">
                        <c:v>2.9890639999999042E-4</c:v>
                      </c:pt>
                      <c:pt idx="2537">
                        <c:v>2.9704419999999356E-4</c:v>
                      </c:pt>
                      <c:pt idx="2538">
                        <c:v>2.9370979999999286E-4</c:v>
                      </c:pt>
                      <c:pt idx="2539">
                        <c:v>2.9194759999999595E-4</c:v>
                      </c:pt>
                      <c:pt idx="2540">
                        <c:v>2.8861319999999525E-4</c:v>
                      </c:pt>
                      <c:pt idx="2541">
                        <c:v>2.8436659999999064E-4</c:v>
                      </c:pt>
                      <c:pt idx="2542">
                        <c:v>2.8151219999999685E-4</c:v>
                      </c:pt>
                      <c:pt idx="2543">
                        <c:v>2.8079999999999306E-4</c:v>
                      </c:pt>
                      <c:pt idx="2544">
                        <c:v>2.7898559999999233E-4</c:v>
                      </c:pt>
                      <c:pt idx="2545">
                        <c:v>2.7893339999999545E-4</c:v>
                      </c:pt>
                      <c:pt idx="2546">
                        <c:v>2.7860119999999862E-4</c:v>
                      </c:pt>
                      <c:pt idx="2547">
                        <c:v>2.7826899999999473E-4</c:v>
                      </c:pt>
                      <c:pt idx="2548">
                        <c:v>2.7588459999999403E-4</c:v>
                      </c:pt>
                      <c:pt idx="2549">
                        <c:v>2.7322019999999325E-4</c:v>
                      </c:pt>
                      <c:pt idx="2550">
                        <c:v>2.7135799999999639E-4</c:v>
                      </c:pt>
                      <c:pt idx="2551">
                        <c:v>2.7227019999999326E-4</c:v>
                      </c:pt>
                      <c:pt idx="2552">
                        <c:v>2.7455459999999401E-4</c:v>
                      </c:pt>
                      <c:pt idx="2553">
                        <c:v>2.7750899999999469E-4</c:v>
                      </c:pt>
                      <c:pt idx="2554">
                        <c:v>2.8046339999999548E-4</c:v>
                      </c:pt>
                      <c:pt idx="2555">
                        <c:v>2.825155999999924E-4</c:v>
                      </c:pt>
                      <c:pt idx="2556">
                        <c:v>2.8180339999999543E-4</c:v>
                      </c:pt>
                      <c:pt idx="2557">
                        <c:v>2.8175119999999856E-4</c:v>
                      </c:pt>
                      <c:pt idx="2558">
                        <c:v>2.8290119999999856E-4</c:v>
                      </c:pt>
                      <c:pt idx="2559">
                        <c:v>2.8274899999999469E-4</c:v>
                      </c:pt>
                      <c:pt idx="2560">
                        <c:v>2.8260679999999086E-4</c:v>
                      </c:pt>
                      <c:pt idx="2561">
                        <c:v>2.8246459999999398E-4</c:v>
                      </c:pt>
                      <c:pt idx="2562">
                        <c:v>2.8304459999999401E-4</c:v>
                      </c:pt>
                      <c:pt idx="2563">
                        <c:v>2.8028019999999329E-4</c:v>
                      </c:pt>
                      <c:pt idx="2564">
                        <c:v>2.7722579999999255E-4</c:v>
                      </c:pt>
                      <c:pt idx="2565">
                        <c:v>2.7140699999999803E-4</c:v>
                      </c:pt>
                      <c:pt idx="2566">
                        <c:v>2.6559819999999663E-4</c:v>
                      </c:pt>
                      <c:pt idx="2567">
                        <c:v>2.5977939999999517E-4</c:v>
                      </c:pt>
                      <c:pt idx="2568">
                        <c:v>2.6264379999999595E-4</c:v>
                      </c:pt>
                      <c:pt idx="2569">
                        <c:v>2.6784039999999351E-4</c:v>
                      </c:pt>
                      <c:pt idx="2570">
                        <c:v>2.7580139999999189E-4</c:v>
                      </c:pt>
                      <c:pt idx="2571">
                        <c:v>2.8337239999999715E-4</c:v>
                      </c:pt>
                      <c:pt idx="2572">
                        <c:v>2.8642679999999095E-4</c:v>
                      </c:pt>
                      <c:pt idx="2573">
                        <c:v>2.8356239999999711E-4</c:v>
                      </c:pt>
                      <c:pt idx="2574">
                        <c:v>2.8271239999999717E-4</c:v>
                      </c:pt>
                      <c:pt idx="2575">
                        <c:v>2.8185239999999707E-4</c:v>
                      </c:pt>
                      <c:pt idx="2576">
                        <c:v>2.8275459999999399E-4</c:v>
                      </c:pt>
                      <c:pt idx="2577">
                        <c:v>2.8532899999999476E-4</c:v>
                      </c:pt>
                      <c:pt idx="2578">
                        <c:v>2.8809339999999548E-4</c:v>
                      </c:pt>
                      <c:pt idx="2579">
                        <c:v>2.870011999999986E-4</c:v>
                      </c:pt>
                      <c:pt idx="2580">
                        <c:v>2.8275459999999399E-4</c:v>
                      </c:pt>
                      <c:pt idx="2581">
                        <c:v>2.7990019999999326E-4</c:v>
                      </c:pt>
                      <c:pt idx="2582">
                        <c:v>2.7751579999999256E-4</c:v>
                      </c:pt>
                      <c:pt idx="2583">
                        <c:v>2.7475139999999184E-4</c:v>
                      </c:pt>
                      <c:pt idx="2584">
                        <c:v>2.7446139999999183E-4</c:v>
                      </c:pt>
                      <c:pt idx="2585">
                        <c:v>2.7870799999999644E-4</c:v>
                      </c:pt>
                      <c:pt idx="2586">
                        <c:v>2.8185239999999707E-4</c:v>
                      </c:pt>
                      <c:pt idx="2587">
                        <c:v>2.8570899999999478E-4</c:v>
                      </c:pt>
                      <c:pt idx="2588">
                        <c:v>2.8790339999999542E-4</c:v>
                      </c:pt>
                      <c:pt idx="2589">
                        <c:v>2.81804599999994E-4</c:v>
                      </c:pt>
                      <c:pt idx="2590">
                        <c:v>2.7441359999999569E-4</c:v>
                      </c:pt>
                      <c:pt idx="2591">
                        <c:v>2.6536039999999349E-4</c:v>
                      </c:pt>
                      <c:pt idx="2592">
                        <c:v>2.5806939999999513E-4</c:v>
                      </c:pt>
                      <c:pt idx="2593">
                        <c:v>2.5834939999999521E-4</c:v>
                      </c:pt>
                      <c:pt idx="2594">
                        <c:v>2.654503999999935E-4</c:v>
                      </c:pt>
                      <c:pt idx="2595">
                        <c:v>2.7403359999999567E-4</c:v>
                      </c:pt>
                      <c:pt idx="2596">
                        <c:v>2.8132459999999403E-4</c:v>
                      </c:pt>
                      <c:pt idx="2597">
                        <c:v>2.9156999999999306E-4</c:v>
                      </c:pt>
                      <c:pt idx="2598">
                        <c:v>2.9343219999999686E-4</c:v>
                      </c:pt>
                      <c:pt idx="2599">
                        <c:v>2.9161779999999614E-4</c:v>
                      </c:pt>
                      <c:pt idx="2600">
                        <c:v>2.9238779999999623E-4</c:v>
                      </c:pt>
                      <c:pt idx="2601">
                        <c:v>2.889011999999986E-4</c:v>
                      </c:pt>
                      <c:pt idx="2602">
                        <c:v>2.8651679999999095E-4</c:v>
                      </c:pt>
                      <c:pt idx="2603">
                        <c:v>2.827601999999933E-4</c:v>
                      </c:pt>
                      <c:pt idx="2604">
                        <c:v>2.7999579999999258E-4</c:v>
                      </c:pt>
                      <c:pt idx="2605">
                        <c:v>2.7417699999999806E-4</c:v>
                      </c:pt>
                      <c:pt idx="2606">
                        <c:v>2.7112259999999039E-4</c:v>
                      </c:pt>
                      <c:pt idx="2607">
                        <c:v>2.6483379999999595E-4</c:v>
                      </c:pt>
                      <c:pt idx="2608">
                        <c:v>2.6120939999999513E-4</c:v>
                      </c:pt>
                      <c:pt idx="2609">
                        <c:v>2.6311379999999587E-4</c:v>
                      </c:pt>
                      <c:pt idx="2610">
                        <c:v>2.6669039999999351E-4</c:v>
                      </c:pt>
                      <c:pt idx="2611">
                        <c:v>2.6888479999999425E-4</c:v>
                      </c:pt>
                      <c:pt idx="2612">
                        <c:v>2.737013999999919E-4</c:v>
                      </c:pt>
                      <c:pt idx="2613">
                        <c:v>2.7889799999999639E-4</c:v>
                      </c:pt>
                      <c:pt idx="2614">
                        <c:v>2.7856579999999262E-4</c:v>
                      </c:pt>
                      <c:pt idx="2615">
                        <c:v>2.8018579999999254E-4</c:v>
                      </c:pt>
                      <c:pt idx="2616">
                        <c:v>2.7765919999999495E-4</c:v>
                      </c:pt>
                      <c:pt idx="2617">
                        <c:v>2.7494259999999036E-4</c:v>
                      </c:pt>
                      <c:pt idx="2618">
                        <c:v>2.7136599999999283E-4</c:v>
                      </c:pt>
                      <c:pt idx="2619">
                        <c:v>2.6898159999999202E-4</c:v>
                      </c:pt>
                      <c:pt idx="2620">
                        <c:v>2.6731939999999517E-4</c:v>
                      </c:pt>
                      <c:pt idx="2621">
                        <c:v>2.7127599999999283E-4</c:v>
                      </c:pt>
                      <c:pt idx="2622">
                        <c:v>2.7465259999999046E-4</c:v>
                      </c:pt>
                      <c:pt idx="2623">
                        <c:v>2.7779699999999803E-4</c:v>
                      </c:pt>
                      <c:pt idx="2624">
                        <c:v>2.7699479999999423E-4</c:v>
                      </c:pt>
                      <c:pt idx="2625">
                        <c:v>2.7231599999999283E-4</c:v>
                      </c:pt>
                      <c:pt idx="2626">
                        <c:v>2.7151379999999586E-4</c:v>
                      </c:pt>
                      <c:pt idx="2627">
                        <c:v>2.7208379999999594E-4</c:v>
                      </c:pt>
                      <c:pt idx="2628">
                        <c:v>2.7151379999999586E-4</c:v>
                      </c:pt>
                      <c:pt idx="2629">
                        <c:v>2.7508039999999355E-4</c:v>
                      </c:pt>
                      <c:pt idx="2630">
                        <c:v>2.8261359999999568E-4</c:v>
                      </c:pt>
                      <c:pt idx="2631">
                        <c:v>2.8342579999999259E-4</c:v>
                      </c:pt>
                      <c:pt idx="2632">
                        <c:v>2.8423799999999645E-4</c:v>
                      </c:pt>
                      <c:pt idx="2633">
                        <c:v>2.8223359999999566E-4</c:v>
                      </c:pt>
                      <c:pt idx="2634">
                        <c:v>2.8022919999999498E-4</c:v>
                      </c:pt>
                      <c:pt idx="2635">
                        <c:v>2.7408819999999662E-4</c:v>
                      </c:pt>
                      <c:pt idx="2636">
                        <c:v>2.7436819999999658E-4</c:v>
                      </c:pt>
                      <c:pt idx="2637">
                        <c:v>2.7189379999999588E-4</c:v>
                      </c:pt>
                      <c:pt idx="2638">
                        <c:v>2.7245819999999665E-4</c:v>
                      </c:pt>
                      <c:pt idx="2639">
                        <c:v>2.7303259999999043E-4</c:v>
                      </c:pt>
                      <c:pt idx="2640">
                        <c:v>2.7222479999999426E-4</c:v>
                      </c:pt>
                      <c:pt idx="2641">
                        <c:v>2.6812039999999347E-4</c:v>
                      </c:pt>
                      <c:pt idx="2642">
                        <c:v>2.6549819999999657E-4</c:v>
                      </c:pt>
                      <c:pt idx="2643">
                        <c:v>2.6321379999999592E-4</c:v>
                      </c:pt>
                      <c:pt idx="2644">
                        <c:v>2.6130939999999519E-4</c:v>
                      </c:pt>
                      <c:pt idx="2645">
                        <c:v>2.6177939999999522E-4</c:v>
                      </c:pt>
                      <c:pt idx="2646">
                        <c:v>2.6326159999999206E-4</c:v>
                      </c:pt>
                      <c:pt idx="2647">
                        <c:v>2.6730819999999666E-4</c:v>
                      </c:pt>
                      <c:pt idx="2648">
                        <c:v>2.6860039999999355E-4</c:v>
                      </c:pt>
                      <c:pt idx="2649">
                        <c:v>2.7031479999999422E-4</c:v>
                      </c:pt>
                      <c:pt idx="2650">
                        <c:v>2.7083699999999806E-4</c:v>
                      </c:pt>
                      <c:pt idx="2651">
                        <c:v>2.6959699999999805E-4</c:v>
                      </c:pt>
                      <c:pt idx="2652">
                        <c:v>2.6669479999999425E-4</c:v>
                      </c:pt>
                      <c:pt idx="2653">
                        <c:v>2.6893139999999182E-4</c:v>
                      </c:pt>
                      <c:pt idx="2654">
                        <c:v>2.7312019999999331E-4</c:v>
                      </c:pt>
                      <c:pt idx="2655">
                        <c:v>2.7612679999999086E-4</c:v>
                      </c:pt>
                      <c:pt idx="2656">
                        <c:v>2.8060559999999236E-4</c:v>
                      </c:pt>
                      <c:pt idx="2657">
                        <c:v>2.8370219999999686E-4</c:v>
                      </c:pt>
                      <c:pt idx="2658">
                        <c:v>2.8107999999999302E-4</c:v>
                      </c:pt>
                      <c:pt idx="2659">
                        <c:v>2.779877999999962E-4</c:v>
                      </c:pt>
                      <c:pt idx="2660">
                        <c:v>2.7903219999999695E-4</c:v>
                      </c:pt>
                      <c:pt idx="2661">
                        <c:v>2.8294099999999836E-4</c:v>
                      </c:pt>
                      <c:pt idx="2662">
                        <c:v>2.8584759999999597E-4</c:v>
                      </c:pt>
                      <c:pt idx="2663">
                        <c:v>2.8932419999999355E-4</c:v>
                      </c:pt>
                      <c:pt idx="2664">
                        <c:v>2.9237859999999428E-4</c:v>
                      </c:pt>
                      <c:pt idx="2665">
                        <c:v>2.8693979999999284E-4</c:v>
                      </c:pt>
                      <c:pt idx="2666">
                        <c:v>2.7893659999999069E-4</c:v>
                      </c:pt>
                      <c:pt idx="2667">
                        <c:v>2.7368779999999615E-4</c:v>
                      </c:pt>
                      <c:pt idx="2668">
                        <c:v>2.6844899999999472E-4</c:v>
                      </c:pt>
                      <c:pt idx="2669">
                        <c:v>2.6401239999999709E-4</c:v>
                      </c:pt>
                      <c:pt idx="2670">
                        <c:v>2.6749899999999472E-4</c:v>
                      </c:pt>
                      <c:pt idx="2671">
                        <c:v>2.6544679999999086E-4</c:v>
                      </c:pt>
                      <c:pt idx="2672">
                        <c:v>2.5924799999999643E-4</c:v>
                      </c:pt>
                      <c:pt idx="2673">
                        <c:v>2.5266919999999493E-4</c:v>
                      </c:pt>
                      <c:pt idx="2674">
                        <c:v>2.4933479999999424E-4</c:v>
                      </c:pt>
                      <c:pt idx="2675">
                        <c:v>2.4028159999999203E-4</c:v>
                      </c:pt>
                      <c:pt idx="2676">
                        <c:v>2.4028159999999203E-4</c:v>
                      </c:pt>
                      <c:pt idx="2677">
                        <c:v>2.4304599999999275E-4</c:v>
                      </c:pt>
                      <c:pt idx="2678">
                        <c:v>2.5033699999999805E-4</c:v>
                      </c:pt>
                      <c:pt idx="2679">
                        <c:v>2.4681259999999045E-4</c:v>
                      </c:pt>
                      <c:pt idx="2680">
                        <c:v>2.5291139999999187E-4</c:v>
                      </c:pt>
                      <c:pt idx="2681">
                        <c:v>2.5638799999999639E-4</c:v>
                      </c:pt>
                      <c:pt idx="2682">
                        <c:v>2.6105679999999091E-4</c:v>
                      </c:pt>
                      <c:pt idx="2683">
                        <c:v>2.6315119999999854E-4</c:v>
                      </c:pt>
                      <c:pt idx="2684">
                        <c:v>2.7154439999999382E-4</c:v>
                      </c:pt>
                      <c:pt idx="2685">
                        <c:v>2.7474099999999838E-4</c:v>
                      </c:pt>
                      <c:pt idx="2686">
                        <c:v>2.7821759999999596E-4</c:v>
                      </c:pt>
                      <c:pt idx="2687">
                        <c:v>2.7816979999999289E-4</c:v>
                      </c:pt>
                      <c:pt idx="2688">
                        <c:v>2.764497999999928E-4</c:v>
                      </c:pt>
                      <c:pt idx="2689">
                        <c:v>2.7377979999999283E-4</c:v>
                      </c:pt>
                      <c:pt idx="2690">
                        <c:v>2.7268199999999664E-4</c:v>
                      </c:pt>
                      <c:pt idx="2691">
                        <c:v>2.6724759999999595E-4</c:v>
                      </c:pt>
                      <c:pt idx="2692">
                        <c:v>2.6414539999999214E-4</c:v>
                      </c:pt>
                      <c:pt idx="2693">
                        <c:v>2.607631999999952E-4</c:v>
                      </c:pt>
                      <c:pt idx="2694">
                        <c:v>2.580509999999984E-4</c:v>
                      </c:pt>
                      <c:pt idx="2695">
                        <c:v>2.5561879999999452E-4</c:v>
                      </c:pt>
                      <c:pt idx="2696">
                        <c:v>2.5360879999999453E-4</c:v>
                      </c:pt>
                      <c:pt idx="2697">
                        <c:v>2.5141879999999452E-4</c:v>
                      </c:pt>
                      <c:pt idx="2698">
                        <c:v>2.5360759999999596E-4</c:v>
                      </c:pt>
                      <c:pt idx="2699">
                        <c:v>2.5532639999999043E-4</c:v>
                      </c:pt>
                      <c:pt idx="2700">
                        <c:v>2.5518299999999499E-4</c:v>
                      </c:pt>
                      <c:pt idx="2701">
                        <c:v>2.5766179999999644E-4</c:v>
                      </c:pt>
                      <c:pt idx="2702">
                        <c:v>2.60040599999991E-4</c:v>
                      </c:pt>
                      <c:pt idx="2703">
                        <c:v>2.5565619999999025E-4</c:v>
                      </c:pt>
                      <c:pt idx="2704">
                        <c:v>2.5341399999999337E-4</c:v>
                      </c:pt>
                      <c:pt idx="2705">
                        <c:v>2.4911959999999263E-4</c:v>
                      </c:pt>
                      <c:pt idx="2706">
                        <c:v>2.4998399999999336E-4</c:v>
                      </c:pt>
                      <c:pt idx="2707">
                        <c:v>2.477839999999933E-4</c:v>
                      </c:pt>
                      <c:pt idx="2708">
                        <c:v>2.4888059999999092E-4</c:v>
                      </c:pt>
                      <c:pt idx="2709">
                        <c:v>2.4859499999999859E-4</c:v>
                      </c:pt>
                      <c:pt idx="2710">
                        <c:v>2.5064159999999621E-4</c:v>
                      </c:pt>
                      <c:pt idx="2711">
                        <c:v>2.4487499999999867E-4</c:v>
                      </c:pt>
                      <c:pt idx="2712">
                        <c:v>2.4058059999999099E-4</c:v>
                      </c:pt>
                      <c:pt idx="2713">
                        <c:v>2.4268499999999867E-4</c:v>
                      </c:pt>
                      <c:pt idx="2714">
                        <c:v>2.4606159999999619E-4</c:v>
                      </c:pt>
                      <c:pt idx="2715">
                        <c:v>2.5102039999999072E-4</c:v>
                      </c:pt>
                      <c:pt idx="2716">
                        <c:v>2.5855359999999296E-4</c:v>
                      </c:pt>
                      <c:pt idx="2717">
                        <c:v>2.6527459999999817E-4</c:v>
                      </c:pt>
                      <c:pt idx="2718">
                        <c:v>2.6617679999999509E-4</c:v>
                      </c:pt>
                      <c:pt idx="2719">
                        <c:v>2.6165019999999052E-4</c:v>
                      </c:pt>
                      <c:pt idx="2720">
                        <c:v>2.5507139999999607E-4</c:v>
                      </c:pt>
                      <c:pt idx="2721">
                        <c:v>2.4997479999999846E-4</c:v>
                      </c:pt>
                      <c:pt idx="2722">
                        <c:v>2.445881999999939E-4</c:v>
                      </c:pt>
                      <c:pt idx="2723">
                        <c:v>2.4077379999999312E-4</c:v>
                      </c:pt>
                      <c:pt idx="2724">
                        <c:v>2.4200819999999382E-4</c:v>
                      </c:pt>
                      <c:pt idx="2725">
                        <c:v>2.4253039999999073E-4</c:v>
                      </c:pt>
                      <c:pt idx="2726">
                        <c:v>2.4453479999999846E-4</c:v>
                      </c:pt>
                      <c:pt idx="2727">
                        <c:v>2.4624919999999219E-4</c:v>
                      </c:pt>
                      <c:pt idx="2728">
                        <c:v>2.4668139999999602E-4</c:v>
                      </c:pt>
                      <c:pt idx="2729">
                        <c:v>2.477735999999929E-4</c:v>
                      </c:pt>
                      <c:pt idx="2730">
                        <c:v>2.4867579999999676E-4</c:v>
                      </c:pt>
                      <c:pt idx="2731">
                        <c:v>2.4939799999999367E-4</c:v>
                      </c:pt>
                      <c:pt idx="2732">
                        <c:v>2.505901999999905E-4</c:v>
                      </c:pt>
                      <c:pt idx="2733">
                        <c:v>2.5306459999999815E-4</c:v>
                      </c:pt>
                      <c:pt idx="2734">
                        <c:v>2.5396679999999507E-4</c:v>
                      </c:pt>
                      <c:pt idx="2735">
                        <c:v>2.5230459999999821E-4</c:v>
                      </c:pt>
                      <c:pt idx="2736">
                        <c:v>2.513023999999944E-4</c:v>
                      </c:pt>
                      <c:pt idx="2737">
                        <c:v>2.4891799999999359E-4</c:v>
                      </c:pt>
                      <c:pt idx="2738">
                        <c:v>2.4858579999999676E-4</c:v>
                      </c:pt>
                      <c:pt idx="2739">
                        <c:v>2.4906579999999672E-4</c:v>
                      </c:pt>
                      <c:pt idx="2740">
                        <c:v>2.5406239999999438E-4</c:v>
                      </c:pt>
                      <c:pt idx="2741">
                        <c:v>2.5721679999999507E-4</c:v>
                      </c:pt>
                      <c:pt idx="2742">
                        <c:v>2.562145999999982E-4</c:v>
                      </c:pt>
                      <c:pt idx="2743">
                        <c:v>2.5554459999999816E-4</c:v>
                      </c:pt>
                      <c:pt idx="2744">
                        <c:v>2.5454239999999435E-4</c:v>
                      </c:pt>
                      <c:pt idx="2745">
                        <c:v>2.4744139999999606E-4</c:v>
                      </c:pt>
                      <c:pt idx="2746">
                        <c:v>2.4172259999999455E-4</c:v>
                      </c:pt>
                      <c:pt idx="2747">
                        <c:v>2.4405479999999838E-4</c:v>
                      </c:pt>
                      <c:pt idx="2748">
                        <c:v>2.4715699999999525E-4</c:v>
                      </c:pt>
                      <c:pt idx="2749">
                        <c:v>2.4996919999999221E-4</c:v>
                      </c:pt>
                      <c:pt idx="2750">
                        <c:v>2.5592579999999675E-4</c:v>
                      </c:pt>
                      <c:pt idx="2751">
                        <c:v>2.638445999999982E-4</c:v>
                      </c:pt>
                      <c:pt idx="2752">
                        <c:v>2.641723999999943E-4</c:v>
                      </c:pt>
                      <c:pt idx="2753">
                        <c:v>2.6312799999999366E-4</c:v>
                      </c:pt>
                      <c:pt idx="2754">
                        <c:v>2.6051139999999607E-4</c:v>
                      </c:pt>
                      <c:pt idx="2755">
                        <c:v>2.5669259999999455E-4</c:v>
                      </c:pt>
                      <c:pt idx="2756">
                        <c:v>2.5231379999999311E-4</c:v>
                      </c:pt>
                      <c:pt idx="2757">
                        <c:v>2.5020939999999237E-4</c:v>
                      </c:pt>
                      <c:pt idx="2758">
                        <c:v>2.4921719999999555E-4</c:v>
                      </c:pt>
                      <c:pt idx="2759">
                        <c:v>2.4821499999999868E-4</c:v>
                      </c:pt>
                      <c:pt idx="2760">
                        <c:v>2.507893999999924E-4</c:v>
                      </c:pt>
                      <c:pt idx="2761">
                        <c:v>2.5217159999999623E-4</c:v>
                      </c:pt>
                      <c:pt idx="2762">
                        <c:v>2.5364379999999313E-4</c:v>
                      </c:pt>
                      <c:pt idx="2763">
                        <c:v>2.5512599999999701E-4</c:v>
                      </c:pt>
                      <c:pt idx="2764">
                        <c:v>2.4968719999999547E-4</c:v>
                      </c:pt>
                      <c:pt idx="2765">
                        <c:v>2.5154939999999244E-4</c:v>
                      </c:pt>
                      <c:pt idx="2766">
                        <c:v>2.5341159999999624E-4</c:v>
                      </c:pt>
                      <c:pt idx="2767">
                        <c:v>2.5793819999999387E-4</c:v>
                      </c:pt>
                      <c:pt idx="2768">
                        <c:v>2.6008039999999069E-4</c:v>
                      </c:pt>
                      <c:pt idx="2769">
                        <c:v>2.6875359999999288E-4</c:v>
                      </c:pt>
                      <c:pt idx="2770">
                        <c:v>2.7309019999999056E-4</c:v>
                      </c:pt>
                      <c:pt idx="2771">
                        <c:v>2.7695679999999504E-4</c:v>
                      </c:pt>
                      <c:pt idx="2772">
                        <c:v>2.8110339999999265E-4</c:v>
                      </c:pt>
                      <c:pt idx="2773">
                        <c:v>2.7775899999999201E-4</c:v>
                      </c:pt>
                      <c:pt idx="2774">
                        <c:v>2.7342239999999433E-4</c:v>
                      </c:pt>
                      <c:pt idx="2775">
                        <c:v>2.6780359999999288E-4</c:v>
                      </c:pt>
                      <c:pt idx="2776">
                        <c:v>2.5831819999999389E-4</c:v>
                      </c:pt>
                      <c:pt idx="2777">
                        <c:v>2.513071999999955E-4</c:v>
                      </c:pt>
                      <c:pt idx="2778">
                        <c:v>2.5002499999999866E-4</c:v>
                      </c:pt>
                      <c:pt idx="2779">
                        <c:v>2.5111719999999554E-4</c:v>
                      </c:pt>
                      <c:pt idx="2780">
                        <c:v>2.5073719999999552E-4</c:v>
                      </c:pt>
                      <c:pt idx="2781">
                        <c:v>2.55985999999997E-4</c:v>
                      </c:pt>
                      <c:pt idx="2782">
                        <c:v>2.5707819999999388E-4</c:v>
                      </c:pt>
                      <c:pt idx="2783">
                        <c:v>2.5688819999999382E-4</c:v>
                      </c:pt>
                      <c:pt idx="2784">
                        <c:v>2.5802819999999388E-4</c:v>
                      </c:pt>
                      <c:pt idx="2785">
                        <c:v>2.5917819999999388E-4</c:v>
                      </c:pt>
                      <c:pt idx="2786">
                        <c:v>2.57885999999997E-4</c:v>
                      </c:pt>
                      <c:pt idx="2787">
                        <c:v>2.553637999999931E-4</c:v>
                      </c:pt>
                      <c:pt idx="2788">
                        <c:v>2.5688819999999382E-4</c:v>
                      </c:pt>
                      <c:pt idx="2789">
                        <c:v>2.5746259999999454E-4</c:v>
                      </c:pt>
                      <c:pt idx="2790">
                        <c:v>2.5921919999999214E-4</c:v>
                      </c:pt>
                      <c:pt idx="2791">
                        <c:v>2.6193579999999673E-4</c:v>
                      </c:pt>
                      <c:pt idx="2792">
                        <c:v>2.6541239999999431E-4</c:v>
                      </c:pt>
                      <c:pt idx="2793">
                        <c:v>2.6555459999999813E-4</c:v>
                      </c:pt>
                      <c:pt idx="2794">
                        <c:v>2.6679899999999194E-4</c:v>
                      </c:pt>
                      <c:pt idx="2795">
                        <c:v>2.6708339999999265E-4</c:v>
                      </c:pt>
                      <c:pt idx="2796">
                        <c:v>2.6541559999999648E-4</c:v>
                      </c:pt>
                      <c:pt idx="2797">
                        <c:v>2.6145339999999269E-4</c:v>
                      </c:pt>
                      <c:pt idx="2798">
                        <c:v>2.6221779999999336E-4</c:v>
                      </c:pt>
                      <c:pt idx="2799">
                        <c:v>2.6187999999999028E-4</c:v>
                      </c:pt>
                      <c:pt idx="2800">
                        <c:v>2.6269219999999413E-4</c:v>
                      </c:pt>
                      <c:pt idx="2801">
                        <c:v>2.6407439999999796E-4</c:v>
                      </c:pt>
                      <c:pt idx="2802">
                        <c:v>2.6755099999999554E-4</c:v>
                      </c:pt>
                      <c:pt idx="2803">
                        <c:v>2.6798319999999244E-4</c:v>
                      </c:pt>
                      <c:pt idx="2804">
                        <c:v>2.6840539999999633E-4</c:v>
                      </c:pt>
                      <c:pt idx="2805">
                        <c:v>2.6330879999999872E-4</c:v>
                      </c:pt>
                      <c:pt idx="2806">
                        <c:v>2.6326099999999554E-4</c:v>
                      </c:pt>
                      <c:pt idx="2807">
                        <c:v>2.6378319999999244E-4</c:v>
                      </c:pt>
                      <c:pt idx="2808">
                        <c:v>2.6044879999999868E-4</c:v>
                      </c:pt>
                      <c:pt idx="2809">
                        <c:v>2.5711439999999799E-4</c:v>
                      </c:pt>
                      <c:pt idx="2810">
                        <c:v>2.5654439999999801E-4</c:v>
                      </c:pt>
                      <c:pt idx="2811">
                        <c:v>2.522977999999934E-4</c:v>
                      </c:pt>
                      <c:pt idx="2812">
                        <c:v>2.4953339999999268E-4</c:v>
                      </c:pt>
                      <c:pt idx="2813">
                        <c:v>2.5091559999999651E-4</c:v>
                      </c:pt>
                      <c:pt idx="2814">
                        <c:v>2.522977999999934E-4</c:v>
                      </c:pt>
                      <c:pt idx="2815">
                        <c:v>2.5357999999999035E-4</c:v>
                      </c:pt>
                      <c:pt idx="2816">
                        <c:v>2.5577439999999792E-4</c:v>
                      </c:pt>
                      <c:pt idx="2817">
                        <c:v>2.5472439999999798E-4</c:v>
                      </c:pt>
                      <c:pt idx="2818">
                        <c:v>2.5329439999999801E-4</c:v>
                      </c:pt>
                      <c:pt idx="2819">
                        <c:v>2.543487999999987E-4</c:v>
                      </c:pt>
                      <c:pt idx="2820">
                        <c:v>2.5686539999999634E-4</c:v>
                      </c:pt>
                      <c:pt idx="2821">
                        <c:v>2.6125419999999079E-4</c:v>
                      </c:pt>
                      <c:pt idx="2822">
                        <c:v>2.6483079999999536E-4</c:v>
                      </c:pt>
                      <c:pt idx="2823">
                        <c:v>2.6878739999999302E-4</c:v>
                      </c:pt>
                      <c:pt idx="2824">
                        <c:v>2.7025959999999675E-4</c:v>
                      </c:pt>
                      <c:pt idx="2825">
                        <c:v>2.6878739999999302E-4</c:v>
                      </c:pt>
                      <c:pt idx="2826">
                        <c:v>2.6583299999999224E-4</c:v>
                      </c:pt>
                      <c:pt idx="2827">
                        <c:v>2.6268859999999843E-4</c:v>
                      </c:pt>
                      <c:pt idx="2828">
                        <c:v>2.5953419999999081E-4</c:v>
                      </c:pt>
                      <c:pt idx="2829">
                        <c:v>2.5796199999999396E-4</c:v>
                      </c:pt>
                      <c:pt idx="2830">
                        <c:v>2.57249799999997E-4</c:v>
                      </c:pt>
                      <c:pt idx="2831">
                        <c:v>2.5662759999999321E-4</c:v>
                      </c:pt>
                      <c:pt idx="2832">
                        <c:v>2.5786759999999321E-4</c:v>
                      </c:pt>
                      <c:pt idx="2833">
                        <c:v>2.5772539999999633E-4</c:v>
                      </c:pt>
                      <c:pt idx="2834">
                        <c:v>2.5877539999999628E-4</c:v>
                      </c:pt>
                      <c:pt idx="2835">
                        <c:v>2.5925539999999624E-4</c:v>
                      </c:pt>
                      <c:pt idx="2836">
                        <c:v>2.5992539999999628E-4</c:v>
                      </c:pt>
                      <c:pt idx="2837">
                        <c:v>2.6158759999999324E-4</c:v>
                      </c:pt>
                      <c:pt idx="2838">
                        <c:v>2.6353979999999705E-4</c:v>
                      </c:pt>
                      <c:pt idx="2839">
                        <c:v>2.6745419999999083E-4</c:v>
                      </c:pt>
                      <c:pt idx="2840">
                        <c:v>2.6712199999999388E-4</c:v>
                      </c:pt>
                      <c:pt idx="2841">
                        <c:v>2.6659979999999698E-4</c:v>
                      </c:pt>
                      <c:pt idx="2842">
                        <c:v>2.6673759999999323E-4</c:v>
                      </c:pt>
                      <c:pt idx="2843">
                        <c:v>2.6874759999999322E-4</c:v>
                      </c:pt>
                      <c:pt idx="2844">
                        <c:v>2.6779319999999248E-4</c:v>
                      </c:pt>
                      <c:pt idx="2845">
                        <c:v>2.6989319999999248E-4</c:v>
                      </c:pt>
                      <c:pt idx="2846">
                        <c:v>2.7446759999999318E-4</c:v>
                      </c:pt>
                      <c:pt idx="2847">
                        <c:v>2.7422539999999624E-4</c:v>
                      </c:pt>
                      <c:pt idx="2848">
                        <c:v>2.674621999999941E-4</c:v>
                      </c:pt>
                      <c:pt idx="2849">
                        <c:v>2.6169119999999583E-4</c:v>
                      </c:pt>
                      <c:pt idx="2850">
                        <c:v>2.584045999999982E-4</c:v>
                      </c:pt>
                      <c:pt idx="2851">
                        <c:v>2.4892479999999841E-4</c:v>
                      </c:pt>
                      <c:pt idx="2852">
                        <c:v>2.4653599999999696E-4</c:v>
                      </c:pt>
                      <c:pt idx="2853">
                        <c:v>2.4792379999999316E-4</c:v>
                      </c:pt>
                      <c:pt idx="2854">
                        <c:v>2.4811939999999243E-4</c:v>
                      </c:pt>
                      <c:pt idx="2855">
                        <c:v>2.4472839999999411E-4</c:v>
                      </c:pt>
                      <c:pt idx="2856">
                        <c:v>2.4793059999999093E-4</c:v>
                      </c:pt>
                      <c:pt idx="2857">
                        <c:v>2.4849619999999027E-4</c:v>
                      </c:pt>
                      <c:pt idx="2858">
                        <c:v>2.5432059999999093E-4</c:v>
                      </c:pt>
                      <c:pt idx="2859">
                        <c:v>2.6298939999999237E-4</c:v>
                      </c:pt>
                      <c:pt idx="2860">
                        <c:v>2.6852379999999312E-4</c:v>
                      </c:pt>
                      <c:pt idx="2861">
                        <c:v>2.7471819999999386E-4</c:v>
                      </c:pt>
                      <c:pt idx="2862">
                        <c:v>2.7929259999999456E-4</c:v>
                      </c:pt>
                      <c:pt idx="2863">
                        <c:v>2.7853819999999383E-4</c:v>
                      </c:pt>
                      <c:pt idx="2864">
                        <c:v>2.7281499999999863E-4</c:v>
                      </c:pt>
                      <c:pt idx="2865">
                        <c:v>2.7138619999999029E-4</c:v>
                      </c:pt>
                      <c:pt idx="2866">
                        <c:v>2.7057959999999268E-4</c:v>
                      </c:pt>
                      <c:pt idx="2867">
                        <c:v>2.6877079999999809E-4</c:v>
                      </c:pt>
                      <c:pt idx="2868">
                        <c:v>2.6509979999999288E-4</c:v>
                      </c:pt>
                      <c:pt idx="2869">
                        <c:v>2.6334319999999527E-4</c:v>
                      </c:pt>
                      <c:pt idx="2870">
                        <c:v>2.616287999999945E-4</c:v>
                      </c:pt>
                      <c:pt idx="2871">
                        <c:v>2.5466559999999235E-4</c:v>
                      </c:pt>
                      <c:pt idx="2872">
                        <c:v>2.5270899999999474E-4</c:v>
                      </c:pt>
                      <c:pt idx="2873">
                        <c:v>2.5537899999999471E-4</c:v>
                      </c:pt>
                      <c:pt idx="2874">
                        <c:v>2.5705679999999092E-4</c:v>
                      </c:pt>
                      <c:pt idx="2875">
                        <c:v>2.5853459999999407E-4</c:v>
                      </c:pt>
                      <c:pt idx="2876">
                        <c:v>2.6592119999999857E-4</c:v>
                      </c:pt>
                      <c:pt idx="2877">
                        <c:v>2.7059559999999239E-4</c:v>
                      </c:pt>
                      <c:pt idx="2878">
                        <c:v>2.7054339999999541E-4</c:v>
                      </c:pt>
                      <c:pt idx="2879">
                        <c:v>2.7150339999999545E-4</c:v>
                      </c:pt>
                      <c:pt idx="2880">
                        <c:v>2.7155119999999853E-4</c:v>
                      </c:pt>
                      <c:pt idx="2881">
                        <c:v>2.729811999999986E-4</c:v>
                      </c:pt>
                      <c:pt idx="2882">
                        <c:v>2.7183679999999086E-4</c:v>
                      </c:pt>
                      <c:pt idx="2883">
                        <c:v>2.7197459999999405E-4</c:v>
                      </c:pt>
                      <c:pt idx="2884">
                        <c:v>2.7212239999999718E-4</c:v>
                      </c:pt>
                      <c:pt idx="2885">
                        <c:v>2.7326239999999713E-4</c:v>
                      </c:pt>
                      <c:pt idx="2886">
                        <c:v>2.7126799999999639E-4</c:v>
                      </c:pt>
                      <c:pt idx="2887">
                        <c:v>2.6807139999999183E-4</c:v>
                      </c:pt>
                      <c:pt idx="2888">
                        <c:v>2.6449479999999419E-4</c:v>
                      </c:pt>
                      <c:pt idx="2889">
                        <c:v>2.6507479999999422E-4</c:v>
                      </c:pt>
                      <c:pt idx="2890">
                        <c:v>2.6120819999999668E-4</c:v>
                      </c:pt>
                      <c:pt idx="2891">
                        <c:v>2.6407259999999041E-4</c:v>
                      </c:pt>
                      <c:pt idx="2892">
                        <c:v>2.6773919999999499E-4</c:v>
                      </c:pt>
                      <c:pt idx="2893">
                        <c:v>2.7040359999999566E-4</c:v>
                      </c:pt>
                      <c:pt idx="2894">
                        <c:v>2.7031359999999565E-4</c:v>
                      </c:pt>
                      <c:pt idx="2895">
                        <c:v>2.7240799999999645E-4</c:v>
                      </c:pt>
                      <c:pt idx="2896">
                        <c:v>2.730301999999933E-4</c:v>
                      </c:pt>
                      <c:pt idx="2897">
                        <c:v>2.7560459999999406E-4</c:v>
                      </c:pt>
                      <c:pt idx="2898">
                        <c:v>2.7817899999999472E-4</c:v>
                      </c:pt>
                      <c:pt idx="2899">
                        <c:v>2.848999999999931E-4</c:v>
                      </c:pt>
                      <c:pt idx="2900">
                        <c:v>2.9080879999999457E-4</c:v>
                      </c:pt>
                      <c:pt idx="2901">
                        <c:v>2.956253999999921E-4</c:v>
                      </c:pt>
                      <c:pt idx="2902">
                        <c:v>2.986697999999929E-4</c:v>
                      </c:pt>
                      <c:pt idx="2903">
                        <c:v>3.0043199999999664E-4</c:v>
                      </c:pt>
                      <c:pt idx="2904">
                        <c:v>2.9804759999999594E-4</c:v>
                      </c:pt>
                      <c:pt idx="2905">
                        <c:v>2.9714539999999218E-4</c:v>
                      </c:pt>
                      <c:pt idx="2906">
                        <c:v>2.961431999999952E-4</c:v>
                      </c:pt>
                      <c:pt idx="2907">
                        <c:v>2.9514099999999833E-4</c:v>
                      </c:pt>
                      <c:pt idx="2908">
                        <c:v>2.9452879999999448E-4</c:v>
                      </c:pt>
                      <c:pt idx="2909">
                        <c:v>2.9547879999999448E-4</c:v>
                      </c:pt>
                      <c:pt idx="2910">
                        <c:v>2.9357439999999374E-4</c:v>
                      </c:pt>
                      <c:pt idx="2911">
                        <c:v>2.9286219999999689E-4</c:v>
                      </c:pt>
                      <c:pt idx="2912">
                        <c:v>2.9343219999999686E-4</c:v>
                      </c:pt>
                      <c:pt idx="2913">
                        <c:v>2.9490439999999376E-4</c:v>
                      </c:pt>
                      <c:pt idx="2914">
                        <c:v>2.9314219999999685E-4</c:v>
                      </c:pt>
                      <c:pt idx="2915">
                        <c:v>2.9209219999999691E-4</c:v>
                      </c:pt>
                      <c:pt idx="2916">
                        <c:v>2.868955999999923E-4</c:v>
                      </c:pt>
                      <c:pt idx="2917">
                        <c:v>2.8160899999999474E-4</c:v>
                      </c:pt>
                      <c:pt idx="2918">
                        <c:v>2.7603239999999716E-4</c:v>
                      </c:pt>
                      <c:pt idx="2919">
                        <c:v>2.7517239999999717E-4</c:v>
                      </c:pt>
                      <c:pt idx="2920">
                        <c:v>2.76364599999994E-4</c:v>
                      </c:pt>
                      <c:pt idx="2921">
                        <c:v>2.8003119999999858E-4</c:v>
                      </c:pt>
                      <c:pt idx="2922">
                        <c:v>2.8389779999999623E-4</c:v>
                      </c:pt>
                      <c:pt idx="2923">
                        <c:v>2.8775439999999383E-4</c:v>
                      </c:pt>
                      <c:pt idx="2924">
                        <c:v>2.913309999999983E-4</c:v>
                      </c:pt>
                      <c:pt idx="2925">
                        <c:v>2.9518759999999601E-4</c:v>
                      </c:pt>
                      <c:pt idx="2926">
                        <c:v>2.9518759999999601E-4</c:v>
                      </c:pt>
                      <c:pt idx="2927">
                        <c:v>2.9795199999999673E-4</c:v>
                      </c:pt>
                      <c:pt idx="2928">
                        <c:v>2.9962419999999353E-4</c:v>
                      </c:pt>
                      <c:pt idx="2929">
                        <c:v>2.9714979999999282E-4</c:v>
                      </c:pt>
                      <c:pt idx="2930">
                        <c:v>2.9576759999999592E-4</c:v>
                      </c:pt>
                      <c:pt idx="2931">
                        <c:v>2.9891199999999667E-4</c:v>
                      </c:pt>
                      <c:pt idx="2932">
                        <c:v>2.9929199999999669E-4</c:v>
                      </c:pt>
                      <c:pt idx="2933">
                        <c:v>3.0115419999999355E-4</c:v>
                      </c:pt>
                      <c:pt idx="2934">
                        <c:v>3.0429859999999429E-4</c:v>
                      </c:pt>
                      <c:pt idx="2935">
                        <c:v>3.0329639999999048E-4</c:v>
                      </c:pt>
                      <c:pt idx="2936">
                        <c:v>3.0200419999999359E-4</c:v>
                      </c:pt>
                      <c:pt idx="2937">
                        <c:v>3.0210419999999354E-4</c:v>
                      </c:pt>
                      <c:pt idx="2938">
                        <c:v>3.006219999999967E-4</c:v>
                      </c:pt>
                      <c:pt idx="2939">
                        <c:v>2.989597999999928E-4</c:v>
                      </c:pt>
                      <c:pt idx="2940">
                        <c:v>2.9847979999999283E-4</c:v>
                      </c:pt>
                      <c:pt idx="2941">
                        <c:v>2.9652759999999596E-4</c:v>
                      </c:pt>
                      <c:pt idx="2942">
                        <c:v>2.9271319999999519E-4</c:v>
                      </c:pt>
                      <c:pt idx="2943">
                        <c:v>2.9085099999999833E-4</c:v>
                      </c:pt>
                      <c:pt idx="2944">
                        <c:v>2.8927879999999454E-4</c:v>
                      </c:pt>
                      <c:pt idx="2945">
                        <c:v>2.894687999999945E-4</c:v>
                      </c:pt>
                      <c:pt idx="2946">
                        <c:v>2.9242319999999529E-4</c:v>
                      </c:pt>
                      <c:pt idx="2947">
                        <c:v>2.9585759999999593E-4</c:v>
                      </c:pt>
                      <c:pt idx="2948">
                        <c:v>2.9881199999999672E-4</c:v>
                      </c:pt>
                      <c:pt idx="2949">
                        <c:v>2.9900199999999667E-4</c:v>
                      </c:pt>
                      <c:pt idx="2950">
                        <c:v>2.977197999999929E-4</c:v>
                      </c:pt>
                      <c:pt idx="2951">
                        <c:v>2.9504539999999208E-4</c:v>
                      </c:pt>
                      <c:pt idx="2952">
                        <c:v>2.9404319999999521E-4</c:v>
                      </c:pt>
                      <c:pt idx="2953">
                        <c:v>2.9419099999999834E-4</c:v>
                      </c:pt>
                      <c:pt idx="2954">
                        <c:v>2.9767319999999522E-4</c:v>
                      </c:pt>
                      <c:pt idx="2955">
                        <c:v>2.9977319999999522E-4</c:v>
                      </c:pt>
                      <c:pt idx="2956">
                        <c:v>3.0324539999999217E-4</c:v>
                      </c:pt>
                      <c:pt idx="2957">
                        <c:v>3.0396319999999527E-4</c:v>
                      </c:pt>
                      <c:pt idx="2958">
                        <c:v>3.063053999999921E-4</c:v>
                      </c:pt>
                      <c:pt idx="2959">
                        <c:v>3.0530319999999523E-4</c:v>
                      </c:pt>
                      <c:pt idx="2960">
                        <c:v>3.0511319999999527E-4</c:v>
                      </c:pt>
                      <c:pt idx="2961">
                        <c:v>3.0354099999999832E-4</c:v>
                      </c:pt>
                      <c:pt idx="2962">
                        <c:v>3.0444319999999524E-4</c:v>
                      </c:pt>
                      <c:pt idx="2963">
                        <c:v>3.0396319999999527E-4</c:v>
                      </c:pt>
                      <c:pt idx="2964">
                        <c:v>3.0644759999999592E-4</c:v>
                      </c:pt>
                      <c:pt idx="2965">
                        <c:v>3.0663759999999599E-4</c:v>
                      </c:pt>
                      <c:pt idx="2966">
                        <c:v>3.0791979999999282E-4</c:v>
                      </c:pt>
                      <c:pt idx="2967">
                        <c:v>3.0782979999999282E-4</c:v>
                      </c:pt>
                      <c:pt idx="2968">
                        <c:v>3.0634759999999598E-4</c:v>
                      </c:pt>
                      <c:pt idx="2969">
                        <c:v>3.0263319999999526E-4</c:v>
                      </c:pt>
                      <c:pt idx="2970">
                        <c:v>2.9982099999999829E-4</c:v>
                      </c:pt>
                      <c:pt idx="2971">
                        <c:v>2.7220879999999455E-4</c:v>
                      </c:pt>
                      <c:pt idx="2972">
                        <c:v>2.2375879999999453E-4</c:v>
                      </c:pt>
                      <c:pt idx="2973">
                        <c:v>1.6272879999999453E-4</c:v>
                      </c:pt>
                      <c:pt idx="2974">
                        <c:v>9.9255399999992138E-5</c:v>
                      </c:pt>
                      <c:pt idx="2975">
                        <c:v>3.3644199999993555E-5</c:v>
                      </c:pt>
                      <c:pt idx="2976">
                        <c:v>-1.1519200000001894E-5</c:v>
                      </c:pt>
                      <c:pt idx="2977">
                        <c:v>-3.5070400000007348E-5</c:v>
                      </c:pt>
                      <c:pt idx="2978">
                        <c:v>-4.8621600000005945E-5</c:v>
                      </c:pt>
                      <c:pt idx="2979">
                        <c:v>-5.7635000000001382E-5</c:v>
                      </c:pt>
                      <c:pt idx="2980">
                        <c:v>-6.678500000000136E-5</c:v>
                      </c:pt>
                      <c:pt idx="2981">
                        <c:v>-7.208280000000448E-5</c:v>
                      </c:pt>
                      <c:pt idx="2982">
                        <c:v>-7.7042800000004486E-5</c:v>
                      </c:pt>
                      <c:pt idx="2983">
                        <c:v>-8.1755000000001361E-5</c:v>
                      </c:pt>
                      <c:pt idx="2984">
                        <c:v>-8.6525000000001385E-5</c:v>
                      </c:pt>
                      <c:pt idx="2985">
                        <c:v>-8.8630600000007601E-5</c:v>
                      </c:pt>
                      <c:pt idx="2986">
                        <c:v>-9.0726200000006856E-5</c:v>
                      </c:pt>
                      <c:pt idx="2987">
                        <c:v>-9.2631800000006156E-5</c:v>
                      </c:pt>
                      <c:pt idx="2988">
                        <c:v>3.4710739999999997E-2</c:v>
                      </c:pt>
                      <c:pt idx="2989">
                        <c:v>3.4710739999999997E-2</c:v>
                      </c:pt>
                      <c:pt idx="2990">
                        <c:v>3.4710739999999997E-2</c:v>
                      </c:pt>
                      <c:pt idx="2991">
                        <c:v>3.4710739999999997E-2</c:v>
                      </c:pt>
                      <c:pt idx="2992">
                        <c:v>3.4710739999999997E-2</c:v>
                      </c:pt>
                      <c:pt idx="2993">
                        <c:v>3.4710739999999997E-2</c:v>
                      </c:pt>
                      <c:pt idx="2994">
                        <c:v>3.4710739999999997E-2</c:v>
                      </c:pt>
                      <c:pt idx="2995">
                        <c:v>3.4710739999999997E-2</c:v>
                      </c:pt>
                      <c:pt idx="2996">
                        <c:v>3.4710739999999997E-2</c:v>
                      </c:pt>
                      <c:pt idx="2997">
                        <c:v>3.4710739999999997E-2</c:v>
                      </c:pt>
                      <c:pt idx="2998">
                        <c:v>3.4710739999999997E-2</c:v>
                      </c:pt>
                      <c:pt idx="2999">
                        <c:v>3.4710739999999997E-2</c:v>
                      </c:pt>
                    </c:numCache>
                  </c:numRef>
                </c:yVal>
                <c:smooth val="0"/>
                <c:extLst xmlns:c15="http://schemas.microsoft.com/office/drawing/2012/chart">
                  <c:ext xmlns:c16="http://schemas.microsoft.com/office/drawing/2014/chart" uri="{C3380CC4-5D6E-409C-BE32-E72D297353CC}">
                    <c16:uniqueId val="{0000000D-BA77-4C68-BB98-887BF9E2B1B5}"/>
                  </c:ext>
                </c:extLst>
              </c15:ser>
            </c15:filteredScatterSeries>
          </c:ext>
        </c:extLst>
      </c:scatterChart>
      <c:valAx>
        <c:axId val="1607208271"/>
        <c:scaling>
          <c:orientation val="minMax"/>
          <c:max val="900"/>
          <c:min val="0"/>
        </c:scaling>
        <c:delete val="0"/>
        <c:axPos val="b"/>
        <c:title>
          <c:tx>
            <c:rich>
              <a:bodyPr rot="0" vert="horz"/>
              <a:lstStyle/>
              <a:p>
                <a:pPr>
                  <a:defRPr/>
                </a:pPr>
                <a:r>
                  <a:rPr lang="en-US"/>
                  <a:t>Time (s)</a:t>
                </a:r>
              </a:p>
            </c:rich>
          </c:tx>
          <c:overlay val="0"/>
          <c:spPr>
            <a:noFill/>
            <a:ln>
              <a:noFill/>
            </a:ln>
            <a:effectLst/>
          </c:spPr>
        </c:title>
        <c:numFmt formatCode="General" sourceLinked="1"/>
        <c:majorTickMark val="none"/>
        <c:minorTickMark val="none"/>
        <c:tickLblPos val="low"/>
        <c:spPr>
          <a:noFill/>
          <a:ln w="0" cap="flat" cmpd="sng" algn="ctr">
            <a:solidFill>
              <a:schemeClr val="tx1">
                <a:lumMod val="25000"/>
                <a:lumOff val="75000"/>
              </a:schemeClr>
            </a:solidFill>
            <a:round/>
          </a:ln>
          <a:effectLst/>
        </c:spPr>
        <c:txPr>
          <a:bodyPr rot="-60000000" vert="horz"/>
          <a:lstStyle/>
          <a:p>
            <a:pPr>
              <a:defRPr/>
            </a:pPr>
            <a:endParaRPr lang="en-US"/>
          </a:p>
        </c:txPr>
        <c:crossAx val="559770287"/>
        <c:crosses val="autoZero"/>
        <c:crossBetween val="midCat"/>
      </c:valAx>
      <c:valAx>
        <c:axId val="559770287"/>
        <c:scaling>
          <c:orientation val="minMax"/>
          <c:max val="1.5000000000000005E-3"/>
        </c:scaling>
        <c:delete val="0"/>
        <c:axPos val="l"/>
        <c:numFmt formatCode="General" sourceLinked="1"/>
        <c:majorTickMark val="none"/>
        <c:minorTickMark val="none"/>
        <c:tickLblPos val="low"/>
        <c:spPr>
          <a:noFill/>
          <a:ln w="0" cap="flat" cmpd="sng" algn="ctr">
            <a:solidFill>
              <a:schemeClr val="tx1">
                <a:lumMod val="25000"/>
                <a:lumOff val="75000"/>
              </a:schemeClr>
            </a:solidFill>
            <a:round/>
          </a:ln>
          <a:effectLst/>
        </c:spPr>
        <c:txPr>
          <a:bodyPr rot="-60000000" vert="horz"/>
          <a:lstStyle/>
          <a:p>
            <a:pPr>
              <a:defRPr/>
            </a:pPr>
            <a:endParaRPr lang="en-US"/>
          </a:p>
        </c:txPr>
        <c:crossAx val="1607208271"/>
        <c:crosses val="autoZero"/>
        <c:crossBetween val="midCat"/>
      </c:valAx>
    </c:plotArea>
    <c:plotVisOnly val="1"/>
    <c:dispBlanksAs val="gap"/>
    <c:showDLblsOverMax val="0"/>
    <c:extLst/>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Original data</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1"/>
          <c:tx>
            <c:v>2nd</c:v>
          </c:tx>
          <c:spPr>
            <a:ln w="19050" cap="rnd">
              <a:solidFill>
                <a:schemeClr val="accent2"/>
              </a:solidFill>
              <a:round/>
            </a:ln>
            <a:effectLst/>
          </c:spPr>
          <c:marker>
            <c:symbol val="none"/>
          </c:marker>
          <c:xVal>
            <c:numRef>
              <c:f>Sheet1!$C$1:$C$3000</c:f>
              <c:numCache>
                <c:formatCode>General</c:formatCode>
                <c:ptCount val="3000"/>
                <c:pt idx="0">
                  <c:v>1.7000000000000001E-2</c:v>
                </c:pt>
                <c:pt idx="1">
                  <c:v>0.41699999999999998</c:v>
                </c:pt>
                <c:pt idx="2">
                  <c:v>0.81699999999999995</c:v>
                </c:pt>
                <c:pt idx="3">
                  <c:v>1.2170000000000001</c:v>
                </c:pt>
                <c:pt idx="4">
                  <c:v>1.617</c:v>
                </c:pt>
                <c:pt idx="5">
                  <c:v>2.0169999999999999</c:v>
                </c:pt>
                <c:pt idx="6">
                  <c:v>2.4169999999999998</c:v>
                </c:pt>
                <c:pt idx="7">
                  <c:v>2.8170000000000002</c:v>
                </c:pt>
                <c:pt idx="8">
                  <c:v>3.2170000000000001</c:v>
                </c:pt>
                <c:pt idx="9">
                  <c:v>3.617</c:v>
                </c:pt>
                <c:pt idx="10">
                  <c:v>4.0170000000000003</c:v>
                </c:pt>
                <c:pt idx="11">
                  <c:v>4.4169999999999998</c:v>
                </c:pt>
                <c:pt idx="12">
                  <c:v>4.8170000000000002</c:v>
                </c:pt>
                <c:pt idx="13">
                  <c:v>5.2169999999999996</c:v>
                </c:pt>
                <c:pt idx="14">
                  <c:v>5.617</c:v>
                </c:pt>
                <c:pt idx="15">
                  <c:v>6.0170000000000003</c:v>
                </c:pt>
                <c:pt idx="16">
                  <c:v>6.4169999999999998</c:v>
                </c:pt>
                <c:pt idx="17">
                  <c:v>6.8170000000000002</c:v>
                </c:pt>
                <c:pt idx="18">
                  <c:v>7.2169999999999996</c:v>
                </c:pt>
                <c:pt idx="19">
                  <c:v>7.617</c:v>
                </c:pt>
                <c:pt idx="20">
                  <c:v>8.0169999999999995</c:v>
                </c:pt>
                <c:pt idx="21">
                  <c:v>8.4169999999999998</c:v>
                </c:pt>
                <c:pt idx="22">
                  <c:v>8.8170000000000002</c:v>
                </c:pt>
                <c:pt idx="23">
                  <c:v>9.2170000000000005</c:v>
                </c:pt>
                <c:pt idx="24">
                  <c:v>9.6189999999999998</c:v>
                </c:pt>
                <c:pt idx="25">
                  <c:v>10.019</c:v>
                </c:pt>
                <c:pt idx="26">
                  <c:v>10.419</c:v>
                </c:pt>
                <c:pt idx="27">
                  <c:v>10.819000000000001</c:v>
                </c:pt>
                <c:pt idx="28">
                  <c:v>11.218999999999999</c:v>
                </c:pt>
                <c:pt idx="29">
                  <c:v>11.619</c:v>
                </c:pt>
                <c:pt idx="30">
                  <c:v>12.019</c:v>
                </c:pt>
                <c:pt idx="31">
                  <c:v>12.419</c:v>
                </c:pt>
                <c:pt idx="32">
                  <c:v>12.819000000000001</c:v>
                </c:pt>
                <c:pt idx="33">
                  <c:v>13.218999999999999</c:v>
                </c:pt>
                <c:pt idx="34">
                  <c:v>13.619</c:v>
                </c:pt>
                <c:pt idx="35">
                  <c:v>14.019</c:v>
                </c:pt>
                <c:pt idx="36">
                  <c:v>14.419</c:v>
                </c:pt>
                <c:pt idx="37">
                  <c:v>14.819000000000001</c:v>
                </c:pt>
                <c:pt idx="38">
                  <c:v>15.218999999999999</c:v>
                </c:pt>
                <c:pt idx="39">
                  <c:v>15.619</c:v>
                </c:pt>
                <c:pt idx="40">
                  <c:v>16.018999999999998</c:v>
                </c:pt>
                <c:pt idx="41">
                  <c:v>16.419</c:v>
                </c:pt>
                <c:pt idx="42">
                  <c:v>16.818999999999999</c:v>
                </c:pt>
                <c:pt idx="43">
                  <c:v>17.219000000000001</c:v>
                </c:pt>
                <c:pt idx="44">
                  <c:v>17.619</c:v>
                </c:pt>
                <c:pt idx="45">
                  <c:v>18.018999999999998</c:v>
                </c:pt>
                <c:pt idx="46">
                  <c:v>18.419</c:v>
                </c:pt>
                <c:pt idx="47">
                  <c:v>18.818999999999999</c:v>
                </c:pt>
                <c:pt idx="48">
                  <c:v>19.219000000000001</c:v>
                </c:pt>
                <c:pt idx="49">
                  <c:v>19.619</c:v>
                </c:pt>
                <c:pt idx="50">
                  <c:v>20.018999999999998</c:v>
                </c:pt>
                <c:pt idx="51">
                  <c:v>20.419</c:v>
                </c:pt>
                <c:pt idx="52">
                  <c:v>20.818999999999999</c:v>
                </c:pt>
                <c:pt idx="53">
                  <c:v>21.219000000000001</c:v>
                </c:pt>
                <c:pt idx="54">
                  <c:v>21.619</c:v>
                </c:pt>
                <c:pt idx="55">
                  <c:v>22.018999999999998</c:v>
                </c:pt>
                <c:pt idx="56">
                  <c:v>22.419</c:v>
                </c:pt>
                <c:pt idx="57">
                  <c:v>22.818999999999999</c:v>
                </c:pt>
                <c:pt idx="58">
                  <c:v>23.219000000000001</c:v>
                </c:pt>
                <c:pt idx="59">
                  <c:v>23.619</c:v>
                </c:pt>
                <c:pt idx="60">
                  <c:v>24.018999999999998</c:v>
                </c:pt>
                <c:pt idx="61">
                  <c:v>24.419</c:v>
                </c:pt>
                <c:pt idx="62">
                  <c:v>24.818999999999999</c:v>
                </c:pt>
                <c:pt idx="63">
                  <c:v>25.219000000000001</c:v>
                </c:pt>
                <c:pt idx="64">
                  <c:v>25.619</c:v>
                </c:pt>
                <c:pt idx="65">
                  <c:v>26.018999999999998</c:v>
                </c:pt>
                <c:pt idx="66">
                  <c:v>26.419</c:v>
                </c:pt>
                <c:pt idx="67">
                  <c:v>26.818999999999999</c:v>
                </c:pt>
                <c:pt idx="68">
                  <c:v>27.219000000000001</c:v>
                </c:pt>
                <c:pt idx="69">
                  <c:v>27.619</c:v>
                </c:pt>
                <c:pt idx="70">
                  <c:v>28.018999999999998</c:v>
                </c:pt>
                <c:pt idx="71">
                  <c:v>28.419</c:v>
                </c:pt>
                <c:pt idx="72">
                  <c:v>28.818999999999999</c:v>
                </c:pt>
                <c:pt idx="73">
                  <c:v>29.219000000000001</c:v>
                </c:pt>
                <c:pt idx="74">
                  <c:v>29.619</c:v>
                </c:pt>
                <c:pt idx="75">
                  <c:v>30.02</c:v>
                </c:pt>
                <c:pt idx="76">
                  <c:v>30.42</c:v>
                </c:pt>
                <c:pt idx="77">
                  <c:v>30.818999999999999</c:v>
                </c:pt>
                <c:pt idx="78">
                  <c:v>31.219000000000001</c:v>
                </c:pt>
                <c:pt idx="79">
                  <c:v>31.619</c:v>
                </c:pt>
                <c:pt idx="80">
                  <c:v>32.020000000000003</c:v>
                </c:pt>
                <c:pt idx="81">
                  <c:v>32.418999999999997</c:v>
                </c:pt>
                <c:pt idx="82">
                  <c:v>32.819000000000003</c:v>
                </c:pt>
                <c:pt idx="83">
                  <c:v>33.22</c:v>
                </c:pt>
                <c:pt idx="84">
                  <c:v>33.619999999999997</c:v>
                </c:pt>
                <c:pt idx="85">
                  <c:v>34.020000000000003</c:v>
                </c:pt>
                <c:pt idx="86">
                  <c:v>34.42</c:v>
                </c:pt>
                <c:pt idx="87">
                  <c:v>34.82</c:v>
                </c:pt>
                <c:pt idx="88">
                  <c:v>35.22</c:v>
                </c:pt>
                <c:pt idx="89">
                  <c:v>35.619999999999997</c:v>
                </c:pt>
                <c:pt idx="90">
                  <c:v>36.020000000000003</c:v>
                </c:pt>
                <c:pt idx="91">
                  <c:v>36.42</c:v>
                </c:pt>
                <c:pt idx="92">
                  <c:v>36.82</c:v>
                </c:pt>
                <c:pt idx="93">
                  <c:v>37.22</c:v>
                </c:pt>
                <c:pt idx="94">
                  <c:v>37.619999999999997</c:v>
                </c:pt>
                <c:pt idx="95">
                  <c:v>38.020000000000003</c:v>
                </c:pt>
                <c:pt idx="96">
                  <c:v>38.42</c:v>
                </c:pt>
                <c:pt idx="97">
                  <c:v>38.82</c:v>
                </c:pt>
                <c:pt idx="98">
                  <c:v>39.22</c:v>
                </c:pt>
                <c:pt idx="99">
                  <c:v>39.619999999999997</c:v>
                </c:pt>
                <c:pt idx="100">
                  <c:v>40.020000000000003</c:v>
                </c:pt>
                <c:pt idx="101">
                  <c:v>40.42</c:v>
                </c:pt>
                <c:pt idx="102">
                  <c:v>40.82</c:v>
                </c:pt>
                <c:pt idx="103">
                  <c:v>41.22</c:v>
                </c:pt>
                <c:pt idx="104">
                  <c:v>41.62</c:v>
                </c:pt>
                <c:pt idx="105">
                  <c:v>42.02</c:v>
                </c:pt>
                <c:pt idx="106">
                  <c:v>42.42</c:v>
                </c:pt>
                <c:pt idx="107">
                  <c:v>42.82</c:v>
                </c:pt>
                <c:pt idx="108">
                  <c:v>43.22</c:v>
                </c:pt>
                <c:pt idx="109">
                  <c:v>43.62</c:v>
                </c:pt>
                <c:pt idx="110">
                  <c:v>44.02</c:v>
                </c:pt>
                <c:pt idx="111">
                  <c:v>44.42</c:v>
                </c:pt>
                <c:pt idx="112">
                  <c:v>44.82</c:v>
                </c:pt>
                <c:pt idx="113">
                  <c:v>45.22</c:v>
                </c:pt>
                <c:pt idx="114">
                  <c:v>45.62</c:v>
                </c:pt>
                <c:pt idx="115">
                  <c:v>46.02</c:v>
                </c:pt>
                <c:pt idx="116">
                  <c:v>46.42</c:v>
                </c:pt>
                <c:pt idx="117">
                  <c:v>46.82</c:v>
                </c:pt>
                <c:pt idx="118">
                  <c:v>47.22</c:v>
                </c:pt>
                <c:pt idx="119">
                  <c:v>47.62</c:v>
                </c:pt>
                <c:pt idx="120">
                  <c:v>48.02</c:v>
                </c:pt>
                <c:pt idx="121">
                  <c:v>48.42</c:v>
                </c:pt>
                <c:pt idx="122">
                  <c:v>48.82</c:v>
                </c:pt>
                <c:pt idx="123">
                  <c:v>49.22</c:v>
                </c:pt>
                <c:pt idx="124">
                  <c:v>49.62</c:v>
                </c:pt>
                <c:pt idx="125">
                  <c:v>50.02</c:v>
                </c:pt>
                <c:pt idx="126">
                  <c:v>50.42</c:v>
                </c:pt>
                <c:pt idx="127">
                  <c:v>50.82</c:v>
                </c:pt>
                <c:pt idx="128">
                  <c:v>51.22</c:v>
                </c:pt>
                <c:pt idx="129">
                  <c:v>51.62</c:v>
                </c:pt>
                <c:pt idx="130">
                  <c:v>52.02</c:v>
                </c:pt>
                <c:pt idx="131">
                  <c:v>52.42</c:v>
                </c:pt>
                <c:pt idx="132">
                  <c:v>52.82</c:v>
                </c:pt>
                <c:pt idx="133">
                  <c:v>53.22</c:v>
                </c:pt>
                <c:pt idx="134">
                  <c:v>53.62</c:v>
                </c:pt>
                <c:pt idx="135">
                  <c:v>54.021000000000001</c:v>
                </c:pt>
                <c:pt idx="136">
                  <c:v>54.420999999999999</c:v>
                </c:pt>
                <c:pt idx="137">
                  <c:v>54.82</c:v>
                </c:pt>
                <c:pt idx="138">
                  <c:v>55.220999999999997</c:v>
                </c:pt>
                <c:pt idx="139">
                  <c:v>55.62</c:v>
                </c:pt>
                <c:pt idx="140">
                  <c:v>56.021000000000001</c:v>
                </c:pt>
                <c:pt idx="141">
                  <c:v>56.420999999999999</c:v>
                </c:pt>
                <c:pt idx="142">
                  <c:v>56.82</c:v>
                </c:pt>
                <c:pt idx="143">
                  <c:v>57.220999999999997</c:v>
                </c:pt>
                <c:pt idx="144">
                  <c:v>57.62</c:v>
                </c:pt>
                <c:pt idx="145">
                  <c:v>58.021000000000001</c:v>
                </c:pt>
                <c:pt idx="146">
                  <c:v>58.420999999999999</c:v>
                </c:pt>
                <c:pt idx="147">
                  <c:v>58.82</c:v>
                </c:pt>
                <c:pt idx="148">
                  <c:v>59.220999999999997</c:v>
                </c:pt>
                <c:pt idx="149">
                  <c:v>59.62</c:v>
                </c:pt>
                <c:pt idx="150">
                  <c:v>60.021000000000001</c:v>
                </c:pt>
                <c:pt idx="151">
                  <c:v>60.420999999999999</c:v>
                </c:pt>
                <c:pt idx="152">
                  <c:v>60.82</c:v>
                </c:pt>
                <c:pt idx="153">
                  <c:v>61.220999999999997</c:v>
                </c:pt>
                <c:pt idx="154">
                  <c:v>61.621000000000002</c:v>
                </c:pt>
                <c:pt idx="155">
                  <c:v>62.021000000000001</c:v>
                </c:pt>
                <c:pt idx="156">
                  <c:v>62.420999999999999</c:v>
                </c:pt>
                <c:pt idx="157">
                  <c:v>62.820999999999998</c:v>
                </c:pt>
                <c:pt idx="158">
                  <c:v>63.220999999999997</c:v>
                </c:pt>
                <c:pt idx="159">
                  <c:v>63.621000000000002</c:v>
                </c:pt>
                <c:pt idx="160">
                  <c:v>64.021000000000001</c:v>
                </c:pt>
                <c:pt idx="161">
                  <c:v>64.421000000000006</c:v>
                </c:pt>
                <c:pt idx="162">
                  <c:v>64.820999999999998</c:v>
                </c:pt>
                <c:pt idx="163">
                  <c:v>65.221000000000004</c:v>
                </c:pt>
                <c:pt idx="164">
                  <c:v>65.620999999999995</c:v>
                </c:pt>
                <c:pt idx="165">
                  <c:v>66.021000000000001</c:v>
                </c:pt>
                <c:pt idx="166">
                  <c:v>66.421000000000006</c:v>
                </c:pt>
                <c:pt idx="167">
                  <c:v>66.820999999999998</c:v>
                </c:pt>
                <c:pt idx="168">
                  <c:v>67.221000000000004</c:v>
                </c:pt>
                <c:pt idx="169">
                  <c:v>67.620999999999995</c:v>
                </c:pt>
                <c:pt idx="170">
                  <c:v>68.021000000000001</c:v>
                </c:pt>
                <c:pt idx="171">
                  <c:v>68.421000000000006</c:v>
                </c:pt>
                <c:pt idx="172">
                  <c:v>68.820999999999998</c:v>
                </c:pt>
                <c:pt idx="173">
                  <c:v>69.221000000000004</c:v>
                </c:pt>
                <c:pt idx="174">
                  <c:v>69.625</c:v>
                </c:pt>
                <c:pt idx="175">
                  <c:v>70.025000000000006</c:v>
                </c:pt>
                <c:pt idx="176">
                  <c:v>70.424999999999997</c:v>
                </c:pt>
                <c:pt idx="177">
                  <c:v>70.825000000000003</c:v>
                </c:pt>
                <c:pt idx="178">
                  <c:v>71.224999999999994</c:v>
                </c:pt>
                <c:pt idx="179">
                  <c:v>71.625</c:v>
                </c:pt>
                <c:pt idx="180">
                  <c:v>72.025000000000006</c:v>
                </c:pt>
                <c:pt idx="181">
                  <c:v>72.424999999999997</c:v>
                </c:pt>
                <c:pt idx="182">
                  <c:v>72.825000000000003</c:v>
                </c:pt>
                <c:pt idx="183">
                  <c:v>73.224999999999994</c:v>
                </c:pt>
                <c:pt idx="184">
                  <c:v>73.625</c:v>
                </c:pt>
                <c:pt idx="185">
                  <c:v>74.025000000000006</c:v>
                </c:pt>
                <c:pt idx="186">
                  <c:v>74.424999999999997</c:v>
                </c:pt>
                <c:pt idx="187">
                  <c:v>74.825000000000003</c:v>
                </c:pt>
                <c:pt idx="188">
                  <c:v>75.224999999999994</c:v>
                </c:pt>
                <c:pt idx="189">
                  <c:v>75.625</c:v>
                </c:pt>
                <c:pt idx="190">
                  <c:v>76.025000000000006</c:v>
                </c:pt>
                <c:pt idx="191">
                  <c:v>76.424999999999997</c:v>
                </c:pt>
                <c:pt idx="192">
                  <c:v>76.825000000000003</c:v>
                </c:pt>
                <c:pt idx="193">
                  <c:v>77.224999999999994</c:v>
                </c:pt>
                <c:pt idx="194">
                  <c:v>77.628</c:v>
                </c:pt>
                <c:pt idx="195">
                  <c:v>78.028000000000006</c:v>
                </c:pt>
                <c:pt idx="196">
                  <c:v>78.427999999999997</c:v>
                </c:pt>
                <c:pt idx="197">
                  <c:v>78.828000000000003</c:v>
                </c:pt>
                <c:pt idx="198">
                  <c:v>79.227999999999994</c:v>
                </c:pt>
                <c:pt idx="199">
                  <c:v>79.628</c:v>
                </c:pt>
                <c:pt idx="200">
                  <c:v>80.028000000000006</c:v>
                </c:pt>
                <c:pt idx="201">
                  <c:v>80.427999999999997</c:v>
                </c:pt>
                <c:pt idx="202">
                  <c:v>80.828000000000003</c:v>
                </c:pt>
                <c:pt idx="203">
                  <c:v>81.227999999999994</c:v>
                </c:pt>
                <c:pt idx="204">
                  <c:v>81.628</c:v>
                </c:pt>
                <c:pt idx="205">
                  <c:v>82.028000000000006</c:v>
                </c:pt>
                <c:pt idx="206">
                  <c:v>82.427999999999997</c:v>
                </c:pt>
                <c:pt idx="207">
                  <c:v>82.828000000000003</c:v>
                </c:pt>
                <c:pt idx="208">
                  <c:v>83.227999999999994</c:v>
                </c:pt>
                <c:pt idx="209">
                  <c:v>83.628</c:v>
                </c:pt>
                <c:pt idx="210">
                  <c:v>84.028000000000006</c:v>
                </c:pt>
                <c:pt idx="211">
                  <c:v>84.427999999999997</c:v>
                </c:pt>
                <c:pt idx="212">
                  <c:v>84.828000000000003</c:v>
                </c:pt>
                <c:pt idx="213">
                  <c:v>85.227999999999994</c:v>
                </c:pt>
                <c:pt idx="214">
                  <c:v>85.628</c:v>
                </c:pt>
                <c:pt idx="215">
                  <c:v>86.028000000000006</c:v>
                </c:pt>
                <c:pt idx="216">
                  <c:v>86.427999999999997</c:v>
                </c:pt>
                <c:pt idx="217">
                  <c:v>86.828000000000003</c:v>
                </c:pt>
                <c:pt idx="218">
                  <c:v>87.227999999999994</c:v>
                </c:pt>
                <c:pt idx="219">
                  <c:v>87.628</c:v>
                </c:pt>
                <c:pt idx="220">
                  <c:v>88.028000000000006</c:v>
                </c:pt>
                <c:pt idx="221">
                  <c:v>88.427999999999997</c:v>
                </c:pt>
                <c:pt idx="222">
                  <c:v>88.828000000000003</c:v>
                </c:pt>
                <c:pt idx="223">
                  <c:v>89.227999999999994</c:v>
                </c:pt>
                <c:pt idx="224">
                  <c:v>89.628</c:v>
                </c:pt>
                <c:pt idx="225">
                  <c:v>90.028000000000006</c:v>
                </c:pt>
                <c:pt idx="226">
                  <c:v>90.427999999999997</c:v>
                </c:pt>
                <c:pt idx="227">
                  <c:v>90.828000000000003</c:v>
                </c:pt>
                <c:pt idx="228">
                  <c:v>91.227999999999994</c:v>
                </c:pt>
                <c:pt idx="229">
                  <c:v>91.628</c:v>
                </c:pt>
                <c:pt idx="230">
                  <c:v>92.028000000000006</c:v>
                </c:pt>
                <c:pt idx="231">
                  <c:v>92.427999999999997</c:v>
                </c:pt>
                <c:pt idx="232">
                  <c:v>92.828000000000003</c:v>
                </c:pt>
                <c:pt idx="233">
                  <c:v>93.227999999999994</c:v>
                </c:pt>
                <c:pt idx="234">
                  <c:v>93.628</c:v>
                </c:pt>
                <c:pt idx="235">
                  <c:v>94.028000000000006</c:v>
                </c:pt>
                <c:pt idx="236">
                  <c:v>94.427999999999997</c:v>
                </c:pt>
                <c:pt idx="237">
                  <c:v>94.828000000000003</c:v>
                </c:pt>
                <c:pt idx="238">
                  <c:v>95.227999999999994</c:v>
                </c:pt>
                <c:pt idx="239">
                  <c:v>95.628</c:v>
                </c:pt>
                <c:pt idx="240">
                  <c:v>96.028000000000006</c:v>
                </c:pt>
                <c:pt idx="241">
                  <c:v>96.427999999999997</c:v>
                </c:pt>
                <c:pt idx="242">
                  <c:v>96.828000000000003</c:v>
                </c:pt>
                <c:pt idx="243">
                  <c:v>97.227999999999994</c:v>
                </c:pt>
                <c:pt idx="244">
                  <c:v>97.628</c:v>
                </c:pt>
                <c:pt idx="245">
                  <c:v>98.028000000000006</c:v>
                </c:pt>
                <c:pt idx="246">
                  <c:v>98.427999999999997</c:v>
                </c:pt>
                <c:pt idx="247">
                  <c:v>98.828000000000003</c:v>
                </c:pt>
                <c:pt idx="248">
                  <c:v>99.227999999999994</c:v>
                </c:pt>
                <c:pt idx="249">
                  <c:v>99.628</c:v>
                </c:pt>
                <c:pt idx="250">
                  <c:v>100.02800000000001</c:v>
                </c:pt>
                <c:pt idx="251">
                  <c:v>100.428</c:v>
                </c:pt>
                <c:pt idx="252">
                  <c:v>100.828</c:v>
                </c:pt>
                <c:pt idx="253">
                  <c:v>101.22799999999999</c:v>
                </c:pt>
                <c:pt idx="254">
                  <c:v>101.628</c:v>
                </c:pt>
                <c:pt idx="255">
                  <c:v>102.02800000000001</c:v>
                </c:pt>
                <c:pt idx="256">
                  <c:v>102.428</c:v>
                </c:pt>
                <c:pt idx="257">
                  <c:v>102.828</c:v>
                </c:pt>
                <c:pt idx="258">
                  <c:v>103.22799999999999</c:v>
                </c:pt>
                <c:pt idx="259">
                  <c:v>103.628</c:v>
                </c:pt>
                <c:pt idx="260">
                  <c:v>104.02800000000001</c:v>
                </c:pt>
                <c:pt idx="261">
                  <c:v>104.428</c:v>
                </c:pt>
                <c:pt idx="262">
                  <c:v>104.828</c:v>
                </c:pt>
                <c:pt idx="263">
                  <c:v>105.22799999999999</c:v>
                </c:pt>
                <c:pt idx="264">
                  <c:v>105.629</c:v>
                </c:pt>
                <c:pt idx="265">
                  <c:v>106.029</c:v>
                </c:pt>
                <c:pt idx="266">
                  <c:v>106.428</c:v>
                </c:pt>
                <c:pt idx="267">
                  <c:v>106.828</c:v>
                </c:pt>
                <c:pt idx="268">
                  <c:v>107.229</c:v>
                </c:pt>
                <c:pt idx="269">
                  <c:v>107.629</c:v>
                </c:pt>
                <c:pt idx="270">
                  <c:v>108.029</c:v>
                </c:pt>
                <c:pt idx="271">
                  <c:v>108.428</c:v>
                </c:pt>
                <c:pt idx="272">
                  <c:v>108.828</c:v>
                </c:pt>
                <c:pt idx="273">
                  <c:v>109.229</c:v>
                </c:pt>
                <c:pt idx="274">
                  <c:v>109.629</c:v>
                </c:pt>
                <c:pt idx="275">
                  <c:v>110.029</c:v>
                </c:pt>
                <c:pt idx="276">
                  <c:v>110.429</c:v>
                </c:pt>
                <c:pt idx="277">
                  <c:v>110.82899999999999</c:v>
                </c:pt>
                <c:pt idx="278">
                  <c:v>111.229</c:v>
                </c:pt>
                <c:pt idx="279">
                  <c:v>111.629</c:v>
                </c:pt>
                <c:pt idx="280">
                  <c:v>112.029</c:v>
                </c:pt>
                <c:pt idx="281">
                  <c:v>112.429</c:v>
                </c:pt>
                <c:pt idx="282">
                  <c:v>112.82899999999999</c:v>
                </c:pt>
                <c:pt idx="283">
                  <c:v>113.229</c:v>
                </c:pt>
                <c:pt idx="284">
                  <c:v>113.629</c:v>
                </c:pt>
                <c:pt idx="285">
                  <c:v>114.029</c:v>
                </c:pt>
                <c:pt idx="286">
                  <c:v>114.429</c:v>
                </c:pt>
                <c:pt idx="287">
                  <c:v>114.82899999999999</c:v>
                </c:pt>
                <c:pt idx="288">
                  <c:v>115.229</c:v>
                </c:pt>
                <c:pt idx="289">
                  <c:v>115.629</c:v>
                </c:pt>
                <c:pt idx="290">
                  <c:v>116.029</c:v>
                </c:pt>
                <c:pt idx="291">
                  <c:v>116.429</c:v>
                </c:pt>
                <c:pt idx="292">
                  <c:v>116.82899999999999</c:v>
                </c:pt>
                <c:pt idx="293">
                  <c:v>117.229</c:v>
                </c:pt>
                <c:pt idx="294">
                  <c:v>117.629</c:v>
                </c:pt>
                <c:pt idx="295">
                  <c:v>118.029</c:v>
                </c:pt>
                <c:pt idx="296">
                  <c:v>118.429</c:v>
                </c:pt>
                <c:pt idx="297">
                  <c:v>118.82899999999999</c:v>
                </c:pt>
                <c:pt idx="298">
                  <c:v>119.229</c:v>
                </c:pt>
                <c:pt idx="299">
                  <c:v>119.629</c:v>
                </c:pt>
                <c:pt idx="300">
                  <c:v>120.029</c:v>
                </c:pt>
                <c:pt idx="301">
                  <c:v>120.429</c:v>
                </c:pt>
                <c:pt idx="302">
                  <c:v>120.82899999999999</c:v>
                </c:pt>
                <c:pt idx="303">
                  <c:v>121.229</c:v>
                </c:pt>
                <c:pt idx="304">
                  <c:v>121.629</c:v>
                </c:pt>
                <c:pt idx="305">
                  <c:v>122.029</c:v>
                </c:pt>
                <c:pt idx="306">
                  <c:v>122.429</c:v>
                </c:pt>
                <c:pt idx="307">
                  <c:v>122.82899999999999</c:v>
                </c:pt>
                <c:pt idx="308">
                  <c:v>123.229</c:v>
                </c:pt>
                <c:pt idx="309">
                  <c:v>123.629</c:v>
                </c:pt>
                <c:pt idx="310">
                  <c:v>124.029</c:v>
                </c:pt>
                <c:pt idx="311">
                  <c:v>124.429</c:v>
                </c:pt>
                <c:pt idx="312">
                  <c:v>124.82899999999999</c:v>
                </c:pt>
                <c:pt idx="313">
                  <c:v>125.229</c:v>
                </c:pt>
                <c:pt idx="314">
                  <c:v>125.629</c:v>
                </c:pt>
                <c:pt idx="315">
                  <c:v>126.029</c:v>
                </c:pt>
                <c:pt idx="316">
                  <c:v>126.429</c:v>
                </c:pt>
                <c:pt idx="317">
                  <c:v>126.82899999999999</c:v>
                </c:pt>
                <c:pt idx="318">
                  <c:v>127.229</c:v>
                </c:pt>
                <c:pt idx="319">
                  <c:v>127.629</c:v>
                </c:pt>
                <c:pt idx="320">
                  <c:v>128.029</c:v>
                </c:pt>
                <c:pt idx="321">
                  <c:v>128.429</c:v>
                </c:pt>
                <c:pt idx="322">
                  <c:v>128.82900000000001</c:v>
                </c:pt>
                <c:pt idx="323">
                  <c:v>129.22900000000001</c:v>
                </c:pt>
                <c:pt idx="324">
                  <c:v>129.62899999999999</c:v>
                </c:pt>
                <c:pt idx="325">
                  <c:v>130.029</c:v>
                </c:pt>
                <c:pt idx="326">
                  <c:v>130.429</c:v>
                </c:pt>
                <c:pt idx="327">
                  <c:v>130.82900000000001</c:v>
                </c:pt>
                <c:pt idx="328">
                  <c:v>131.22900000000001</c:v>
                </c:pt>
                <c:pt idx="329">
                  <c:v>131.62899999999999</c:v>
                </c:pt>
                <c:pt idx="330">
                  <c:v>132.029</c:v>
                </c:pt>
                <c:pt idx="331">
                  <c:v>132.429</c:v>
                </c:pt>
                <c:pt idx="332">
                  <c:v>132.82900000000001</c:v>
                </c:pt>
                <c:pt idx="333">
                  <c:v>133.22900000000001</c:v>
                </c:pt>
                <c:pt idx="334">
                  <c:v>133.62899999999999</c:v>
                </c:pt>
                <c:pt idx="335">
                  <c:v>134.029</c:v>
                </c:pt>
                <c:pt idx="336">
                  <c:v>134.429</c:v>
                </c:pt>
                <c:pt idx="337">
                  <c:v>134.82900000000001</c:v>
                </c:pt>
                <c:pt idx="338">
                  <c:v>135.22900000000001</c:v>
                </c:pt>
                <c:pt idx="339">
                  <c:v>135.62899999999999</c:v>
                </c:pt>
                <c:pt idx="340">
                  <c:v>136.029</c:v>
                </c:pt>
                <c:pt idx="341">
                  <c:v>136.429</c:v>
                </c:pt>
                <c:pt idx="342">
                  <c:v>136.82900000000001</c:v>
                </c:pt>
                <c:pt idx="343">
                  <c:v>137.22900000000001</c:v>
                </c:pt>
                <c:pt idx="344">
                  <c:v>137.62899999999999</c:v>
                </c:pt>
                <c:pt idx="345">
                  <c:v>138.029</c:v>
                </c:pt>
                <c:pt idx="346">
                  <c:v>138.429</c:v>
                </c:pt>
                <c:pt idx="347">
                  <c:v>138.82900000000001</c:v>
                </c:pt>
                <c:pt idx="348">
                  <c:v>139.22900000000001</c:v>
                </c:pt>
                <c:pt idx="349">
                  <c:v>139.62899999999999</c:v>
                </c:pt>
                <c:pt idx="350">
                  <c:v>140.029</c:v>
                </c:pt>
                <c:pt idx="351">
                  <c:v>140.429</c:v>
                </c:pt>
                <c:pt idx="352">
                  <c:v>140.82900000000001</c:v>
                </c:pt>
                <c:pt idx="353">
                  <c:v>141.22900000000001</c:v>
                </c:pt>
                <c:pt idx="354">
                  <c:v>141.63</c:v>
                </c:pt>
                <c:pt idx="355">
                  <c:v>142.029</c:v>
                </c:pt>
                <c:pt idx="356">
                  <c:v>142.429</c:v>
                </c:pt>
                <c:pt idx="357">
                  <c:v>142.82900000000001</c:v>
                </c:pt>
                <c:pt idx="358">
                  <c:v>143.22900000000001</c:v>
                </c:pt>
                <c:pt idx="359">
                  <c:v>143.62899999999999</c:v>
                </c:pt>
                <c:pt idx="360">
                  <c:v>144.029</c:v>
                </c:pt>
                <c:pt idx="361">
                  <c:v>144.429</c:v>
                </c:pt>
                <c:pt idx="362">
                  <c:v>144.82900000000001</c:v>
                </c:pt>
                <c:pt idx="363">
                  <c:v>145.22900000000001</c:v>
                </c:pt>
                <c:pt idx="364">
                  <c:v>145.63200000000001</c:v>
                </c:pt>
                <c:pt idx="365">
                  <c:v>146.03200000000001</c:v>
                </c:pt>
                <c:pt idx="366">
                  <c:v>146.43199999999999</c:v>
                </c:pt>
                <c:pt idx="367">
                  <c:v>146.83199999999999</c:v>
                </c:pt>
                <c:pt idx="368">
                  <c:v>147.232</c:v>
                </c:pt>
                <c:pt idx="369">
                  <c:v>147.63200000000001</c:v>
                </c:pt>
                <c:pt idx="370">
                  <c:v>148.03200000000001</c:v>
                </c:pt>
                <c:pt idx="371">
                  <c:v>148.43199999999999</c:v>
                </c:pt>
                <c:pt idx="372">
                  <c:v>148.83199999999999</c:v>
                </c:pt>
                <c:pt idx="373">
                  <c:v>149.232</c:v>
                </c:pt>
                <c:pt idx="374">
                  <c:v>149.63200000000001</c:v>
                </c:pt>
                <c:pt idx="375">
                  <c:v>150.03200000000001</c:v>
                </c:pt>
                <c:pt idx="376">
                  <c:v>150.43199999999999</c:v>
                </c:pt>
                <c:pt idx="377">
                  <c:v>150.83199999999999</c:v>
                </c:pt>
                <c:pt idx="378">
                  <c:v>151.232</c:v>
                </c:pt>
                <c:pt idx="379">
                  <c:v>151.63200000000001</c:v>
                </c:pt>
                <c:pt idx="380">
                  <c:v>152.03200000000001</c:v>
                </c:pt>
                <c:pt idx="381">
                  <c:v>152.43199999999999</c:v>
                </c:pt>
                <c:pt idx="382">
                  <c:v>152.83199999999999</c:v>
                </c:pt>
                <c:pt idx="383">
                  <c:v>153.232</c:v>
                </c:pt>
                <c:pt idx="384">
                  <c:v>153.63200000000001</c:v>
                </c:pt>
                <c:pt idx="385">
                  <c:v>154.03200000000001</c:v>
                </c:pt>
                <c:pt idx="386">
                  <c:v>154.43199999999999</c:v>
                </c:pt>
                <c:pt idx="387">
                  <c:v>154.83199999999999</c:v>
                </c:pt>
                <c:pt idx="388">
                  <c:v>155.232</c:v>
                </c:pt>
                <c:pt idx="389">
                  <c:v>155.63200000000001</c:v>
                </c:pt>
                <c:pt idx="390">
                  <c:v>156.03200000000001</c:v>
                </c:pt>
                <c:pt idx="391">
                  <c:v>156.43199999999999</c:v>
                </c:pt>
                <c:pt idx="392">
                  <c:v>156.83199999999999</c:v>
                </c:pt>
                <c:pt idx="393">
                  <c:v>157.232</c:v>
                </c:pt>
                <c:pt idx="394">
                  <c:v>157.63200000000001</c:v>
                </c:pt>
                <c:pt idx="395">
                  <c:v>158.03200000000001</c:v>
                </c:pt>
                <c:pt idx="396">
                  <c:v>158.43199999999999</c:v>
                </c:pt>
                <c:pt idx="397">
                  <c:v>158.83199999999999</c:v>
                </c:pt>
                <c:pt idx="398">
                  <c:v>159.232</c:v>
                </c:pt>
                <c:pt idx="399">
                  <c:v>159.63200000000001</c:v>
                </c:pt>
                <c:pt idx="400">
                  <c:v>160.03200000000001</c:v>
                </c:pt>
                <c:pt idx="401">
                  <c:v>160.43199999999999</c:v>
                </c:pt>
                <c:pt idx="402">
                  <c:v>160.83199999999999</c:v>
                </c:pt>
                <c:pt idx="403">
                  <c:v>161.232</c:v>
                </c:pt>
                <c:pt idx="404">
                  <c:v>161.63200000000001</c:v>
                </c:pt>
                <c:pt idx="405">
                  <c:v>162.03200000000001</c:v>
                </c:pt>
                <c:pt idx="406">
                  <c:v>162.43199999999999</c:v>
                </c:pt>
                <c:pt idx="407">
                  <c:v>162.83199999999999</c:v>
                </c:pt>
                <c:pt idx="408">
                  <c:v>163.232</c:v>
                </c:pt>
                <c:pt idx="409">
                  <c:v>163.63200000000001</c:v>
                </c:pt>
                <c:pt idx="410">
                  <c:v>164.03200000000001</c:v>
                </c:pt>
                <c:pt idx="411">
                  <c:v>164.43199999999999</c:v>
                </c:pt>
                <c:pt idx="412">
                  <c:v>164.83199999999999</c:v>
                </c:pt>
                <c:pt idx="413">
                  <c:v>165.232</c:v>
                </c:pt>
                <c:pt idx="414">
                  <c:v>165.63200000000001</c:v>
                </c:pt>
                <c:pt idx="415">
                  <c:v>166.03200000000001</c:v>
                </c:pt>
                <c:pt idx="416">
                  <c:v>166.43199999999999</c:v>
                </c:pt>
                <c:pt idx="417">
                  <c:v>166.83199999999999</c:v>
                </c:pt>
                <c:pt idx="418">
                  <c:v>167.232</c:v>
                </c:pt>
                <c:pt idx="419">
                  <c:v>167.63200000000001</c:v>
                </c:pt>
                <c:pt idx="420">
                  <c:v>168.03200000000001</c:v>
                </c:pt>
                <c:pt idx="421">
                  <c:v>168.43199999999999</c:v>
                </c:pt>
                <c:pt idx="422">
                  <c:v>168.83199999999999</c:v>
                </c:pt>
                <c:pt idx="423">
                  <c:v>169.232</c:v>
                </c:pt>
                <c:pt idx="424">
                  <c:v>169.63200000000001</c:v>
                </c:pt>
                <c:pt idx="425">
                  <c:v>170.03200000000001</c:v>
                </c:pt>
                <c:pt idx="426">
                  <c:v>170.43199999999999</c:v>
                </c:pt>
                <c:pt idx="427">
                  <c:v>170.83199999999999</c:v>
                </c:pt>
                <c:pt idx="428">
                  <c:v>171.232</c:v>
                </c:pt>
                <c:pt idx="429">
                  <c:v>171.63200000000001</c:v>
                </c:pt>
                <c:pt idx="430">
                  <c:v>172.03200000000001</c:v>
                </c:pt>
                <c:pt idx="431">
                  <c:v>172.43199999999999</c:v>
                </c:pt>
                <c:pt idx="432">
                  <c:v>172.83199999999999</c:v>
                </c:pt>
                <c:pt idx="433">
                  <c:v>173.232</c:v>
                </c:pt>
                <c:pt idx="434">
                  <c:v>173.63300000000001</c:v>
                </c:pt>
                <c:pt idx="435">
                  <c:v>174.03299999999999</c:v>
                </c:pt>
                <c:pt idx="436">
                  <c:v>174.43199999999999</c:v>
                </c:pt>
                <c:pt idx="437">
                  <c:v>174.833</c:v>
                </c:pt>
                <c:pt idx="438">
                  <c:v>175.232</c:v>
                </c:pt>
                <c:pt idx="439">
                  <c:v>175.63300000000001</c:v>
                </c:pt>
                <c:pt idx="440">
                  <c:v>176.03299999999999</c:v>
                </c:pt>
                <c:pt idx="441">
                  <c:v>176.43199999999999</c:v>
                </c:pt>
                <c:pt idx="442">
                  <c:v>176.833</c:v>
                </c:pt>
                <c:pt idx="443">
                  <c:v>177.232</c:v>
                </c:pt>
                <c:pt idx="444">
                  <c:v>177.63499999999999</c:v>
                </c:pt>
                <c:pt idx="445">
                  <c:v>178.035</c:v>
                </c:pt>
                <c:pt idx="446">
                  <c:v>178.435</c:v>
                </c:pt>
                <c:pt idx="447">
                  <c:v>178.83500000000001</c:v>
                </c:pt>
                <c:pt idx="448">
                  <c:v>179.23500000000001</c:v>
                </c:pt>
                <c:pt idx="449">
                  <c:v>179.63499999999999</c:v>
                </c:pt>
                <c:pt idx="450">
                  <c:v>180.035</c:v>
                </c:pt>
                <c:pt idx="451">
                  <c:v>180.435</c:v>
                </c:pt>
                <c:pt idx="452">
                  <c:v>180.83500000000001</c:v>
                </c:pt>
                <c:pt idx="453">
                  <c:v>181.23500000000001</c:v>
                </c:pt>
                <c:pt idx="454">
                  <c:v>181.63499999999999</c:v>
                </c:pt>
                <c:pt idx="455">
                  <c:v>182.035</c:v>
                </c:pt>
                <c:pt idx="456">
                  <c:v>182.435</c:v>
                </c:pt>
                <c:pt idx="457">
                  <c:v>182.83500000000001</c:v>
                </c:pt>
                <c:pt idx="458">
                  <c:v>183.23500000000001</c:v>
                </c:pt>
                <c:pt idx="459">
                  <c:v>183.63499999999999</c:v>
                </c:pt>
                <c:pt idx="460">
                  <c:v>184.035</c:v>
                </c:pt>
                <c:pt idx="461">
                  <c:v>184.435</c:v>
                </c:pt>
                <c:pt idx="462">
                  <c:v>184.83500000000001</c:v>
                </c:pt>
                <c:pt idx="463">
                  <c:v>185.23500000000001</c:v>
                </c:pt>
                <c:pt idx="464">
                  <c:v>185.63499999999999</c:v>
                </c:pt>
                <c:pt idx="465">
                  <c:v>186.035</c:v>
                </c:pt>
                <c:pt idx="466">
                  <c:v>186.435</c:v>
                </c:pt>
                <c:pt idx="467">
                  <c:v>186.83500000000001</c:v>
                </c:pt>
                <c:pt idx="468">
                  <c:v>187.23500000000001</c:v>
                </c:pt>
                <c:pt idx="469">
                  <c:v>187.63499999999999</c:v>
                </c:pt>
                <c:pt idx="470">
                  <c:v>188.035</c:v>
                </c:pt>
                <c:pt idx="471">
                  <c:v>188.435</c:v>
                </c:pt>
                <c:pt idx="472">
                  <c:v>188.83500000000001</c:v>
                </c:pt>
                <c:pt idx="473">
                  <c:v>189.23500000000001</c:v>
                </c:pt>
                <c:pt idx="474">
                  <c:v>189.63499999999999</c:v>
                </c:pt>
                <c:pt idx="475">
                  <c:v>190.035</c:v>
                </c:pt>
                <c:pt idx="476">
                  <c:v>190.435</c:v>
                </c:pt>
                <c:pt idx="477">
                  <c:v>190.83500000000001</c:v>
                </c:pt>
                <c:pt idx="478">
                  <c:v>191.23500000000001</c:v>
                </c:pt>
                <c:pt idx="479">
                  <c:v>191.63499999999999</c:v>
                </c:pt>
                <c:pt idx="480">
                  <c:v>192.035</c:v>
                </c:pt>
                <c:pt idx="481">
                  <c:v>192.435</c:v>
                </c:pt>
                <c:pt idx="482">
                  <c:v>192.83500000000001</c:v>
                </c:pt>
                <c:pt idx="483">
                  <c:v>193.23500000000001</c:v>
                </c:pt>
                <c:pt idx="484">
                  <c:v>193.636</c:v>
                </c:pt>
                <c:pt idx="485">
                  <c:v>194.036</c:v>
                </c:pt>
                <c:pt idx="486">
                  <c:v>194.43600000000001</c:v>
                </c:pt>
                <c:pt idx="487">
                  <c:v>194.83600000000001</c:v>
                </c:pt>
                <c:pt idx="488">
                  <c:v>195.23599999999999</c:v>
                </c:pt>
                <c:pt idx="489">
                  <c:v>195.636</c:v>
                </c:pt>
                <c:pt idx="490">
                  <c:v>196.036</c:v>
                </c:pt>
                <c:pt idx="491">
                  <c:v>196.43600000000001</c:v>
                </c:pt>
                <c:pt idx="492">
                  <c:v>196.83600000000001</c:v>
                </c:pt>
                <c:pt idx="493">
                  <c:v>197.23599999999999</c:v>
                </c:pt>
                <c:pt idx="494">
                  <c:v>197.636</c:v>
                </c:pt>
                <c:pt idx="495">
                  <c:v>198.036</c:v>
                </c:pt>
                <c:pt idx="496">
                  <c:v>198.43600000000001</c:v>
                </c:pt>
                <c:pt idx="497">
                  <c:v>198.83600000000001</c:v>
                </c:pt>
                <c:pt idx="498">
                  <c:v>199.23599999999999</c:v>
                </c:pt>
                <c:pt idx="499">
                  <c:v>199.636</c:v>
                </c:pt>
                <c:pt idx="500">
                  <c:v>200.036</c:v>
                </c:pt>
                <c:pt idx="501">
                  <c:v>200.43600000000001</c:v>
                </c:pt>
                <c:pt idx="502">
                  <c:v>200.83600000000001</c:v>
                </c:pt>
                <c:pt idx="503">
                  <c:v>201.23599999999999</c:v>
                </c:pt>
                <c:pt idx="504">
                  <c:v>201.636</c:v>
                </c:pt>
                <c:pt idx="505">
                  <c:v>202.036</c:v>
                </c:pt>
                <c:pt idx="506">
                  <c:v>202.43600000000001</c:v>
                </c:pt>
                <c:pt idx="507">
                  <c:v>202.83600000000001</c:v>
                </c:pt>
                <c:pt idx="508">
                  <c:v>203.23599999999999</c:v>
                </c:pt>
                <c:pt idx="509">
                  <c:v>203.636</c:v>
                </c:pt>
                <c:pt idx="510">
                  <c:v>204.036</c:v>
                </c:pt>
                <c:pt idx="511">
                  <c:v>204.43600000000001</c:v>
                </c:pt>
                <c:pt idx="512">
                  <c:v>204.83600000000001</c:v>
                </c:pt>
                <c:pt idx="513">
                  <c:v>205.23599999999999</c:v>
                </c:pt>
                <c:pt idx="514">
                  <c:v>205.636</c:v>
                </c:pt>
                <c:pt idx="515">
                  <c:v>206.036</c:v>
                </c:pt>
                <c:pt idx="516">
                  <c:v>206.43600000000001</c:v>
                </c:pt>
                <c:pt idx="517">
                  <c:v>206.83600000000001</c:v>
                </c:pt>
                <c:pt idx="518">
                  <c:v>207.23599999999999</c:v>
                </c:pt>
                <c:pt idx="519">
                  <c:v>207.636</c:v>
                </c:pt>
                <c:pt idx="520">
                  <c:v>208.036</c:v>
                </c:pt>
                <c:pt idx="521">
                  <c:v>208.43600000000001</c:v>
                </c:pt>
                <c:pt idx="522">
                  <c:v>208.83600000000001</c:v>
                </c:pt>
                <c:pt idx="523">
                  <c:v>209.23599999999999</c:v>
                </c:pt>
                <c:pt idx="524">
                  <c:v>209.636</c:v>
                </c:pt>
                <c:pt idx="525">
                  <c:v>210.036</c:v>
                </c:pt>
                <c:pt idx="526">
                  <c:v>210.43600000000001</c:v>
                </c:pt>
                <c:pt idx="527">
                  <c:v>210.83600000000001</c:v>
                </c:pt>
                <c:pt idx="528">
                  <c:v>211.23599999999999</c:v>
                </c:pt>
                <c:pt idx="529">
                  <c:v>211.636</c:v>
                </c:pt>
                <c:pt idx="530">
                  <c:v>212.036</c:v>
                </c:pt>
                <c:pt idx="531">
                  <c:v>212.43600000000001</c:v>
                </c:pt>
                <c:pt idx="532">
                  <c:v>212.83600000000001</c:v>
                </c:pt>
                <c:pt idx="533">
                  <c:v>213.23599999999999</c:v>
                </c:pt>
                <c:pt idx="534">
                  <c:v>213.636</c:v>
                </c:pt>
                <c:pt idx="535">
                  <c:v>214.036</c:v>
                </c:pt>
                <c:pt idx="536">
                  <c:v>214.43600000000001</c:v>
                </c:pt>
                <c:pt idx="537">
                  <c:v>214.83600000000001</c:v>
                </c:pt>
                <c:pt idx="538">
                  <c:v>215.23599999999999</c:v>
                </c:pt>
                <c:pt idx="539">
                  <c:v>215.636</c:v>
                </c:pt>
                <c:pt idx="540">
                  <c:v>216.036</c:v>
                </c:pt>
                <c:pt idx="541">
                  <c:v>216.43600000000001</c:v>
                </c:pt>
                <c:pt idx="542">
                  <c:v>216.83600000000001</c:v>
                </c:pt>
                <c:pt idx="543">
                  <c:v>217.23599999999999</c:v>
                </c:pt>
                <c:pt idx="544">
                  <c:v>217.636</c:v>
                </c:pt>
                <c:pt idx="545">
                  <c:v>218.036</c:v>
                </c:pt>
                <c:pt idx="546">
                  <c:v>218.43600000000001</c:v>
                </c:pt>
                <c:pt idx="547">
                  <c:v>218.83600000000001</c:v>
                </c:pt>
                <c:pt idx="548">
                  <c:v>219.23599999999999</c:v>
                </c:pt>
                <c:pt idx="549">
                  <c:v>219.636</c:v>
                </c:pt>
                <c:pt idx="550">
                  <c:v>220.036</c:v>
                </c:pt>
                <c:pt idx="551">
                  <c:v>220.43600000000001</c:v>
                </c:pt>
                <c:pt idx="552">
                  <c:v>220.83600000000001</c:v>
                </c:pt>
                <c:pt idx="553">
                  <c:v>221.23599999999999</c:v>
                </c:pt>
                <c:pt idx="554">
                  <c:v>221.636</c:v>
                </c:pt>
                <c:pt idx="555">
                  <c:v>222.036</c:v>
                </c:pt>
                <c:pt idx="556">
                  <c:v>222.43600000000001</c:v>
                </c:pt>
                <c:pt idx="557">
                  <c:v>222.83600000000001</c:v>
                </c:pt>
                <c:pt idx="558">
                  <c:v>223.23599999999999</c:v>
                </c:pt>
                <c:pt idx="559">
                  <c:v>223.636</c:v>
                </c:pt>
                <c:pt idx="560">
                  <c:v>224.036</c:v>
                </c:pt>
                <c:pt idx="561">
                  <c:v>224.43600000000001</c:v>
                </c:pt>
                <c:pt idx="562">
                  <c:v>224.83600000000001</c:v>
                </c:pt>
                <c:pt idx="563">
                  <c:v>225.23599999999999</c:v>
                </c:pt>
                <c:pt idx="564">
                  <c:v>225.636</c:v>
                </c:pt>
                <c:pt idx="565">
                  <c:v>226.036</c:v>
                </c:pt>
                <c:pt idx="566">
                  <c:v>226.43600000000001</c:v>
                </c:pt>
                <c:pt idx="567">
                  <c:v>226.83600000000001</c:v>
                </c:pt>
                <c:pt idx="568">
                  <c:v>227.23599999999999</c:v>
                </c:pt>
                <c:pt idx="569">
                  <c:v>227.636</c:v>
                </c:pt>
                <c:pt idx="570">
                  <c:v>228.036</c:v>
                </c:pt>
                <c:pt idx="571">
                  <c:v>228.43600000000001</c:v>
                </c:pt>
                <c:pt idx="572">
                  <c:v>228.83600000000001</c:v>
                </c:pt>
                <c:pt idx="573">
                  <c:v>229.23599999999999</c:v>
                </c:pt>
                <c:pt idx="574">
                  <c:v>229.636</c:v>
                </c:pt>
                <c:pt idx="575">
                  <c:v>230.036</c:v>
                </c:pt>
                <c:pt idx="576">
                  <c:v>230.43600000000001</c:v>
                </c:pt>
                <c:pt idx="577">
                  <c:v>230.83600000000001</c:v>
                </c:pt>
                <c:pt idx="578">
                  <c:v>231.23599999999999</c:v>
                </c:pt>
                <c:pt idx="579">
                  <c:v>231.636</c:v>
                </c:pt>
                <c:pt idx="580">
                  <c:v>232.036</c:v>
                </c:pt>
                <c:pt idx="581">
                  <c:v>232.43600000000001</c:v>
                </c:pt>
                <c:pt idx="582">
                  <c:v>232.83600000000001</c:v>
                </c:pt>
                <c:pt idx="583">
                  <c:v>233.23599999999999</c:v>
                </c:pt>
                <c:pt idx="584">
                  <c:v>233.637</c:v>
                </c:pt>
                <c:pt idx="585">
                  <c:v>234.03700000000001</c:v>
                </c:pt>
                <c:pt idx="586">
                  <c:v>234.43700000000001</c:v>
                </c:pt>
                <c:pt idx="587">
                  <c:v>234.83699999999999</c:v>
                </c:pt>
                <c:pt idx="588">
                  <c:v>235.23699999999999</c:v>
                </c:pt>
                <c:pt idx="589">
                  <c:v>235.637</c:v>
                </c:pt>
                <c:pt idx="590">
                  <c:v>236.03700000000001</c:v>
                </c:pt>
                <c:pt idx="591">
                  <c:v>236.43700000000001</c:v>
                </c:pt>
                <c:pt idx="592">
                  <c:v>236.83699999999999</c:v>
                </c:pt>
                <c:pt idx="593">
                  <c:v>237.23699999999999</c:v>
                </c:pt>
                <c:pt idx="594">
                  <c:v>237.637</c:v>
                </c:pt>
                <c:pt idx="595">
                  <c:v>238.03700000000001</c:v>
                </c:pt>
                <c:pt idx="596">
                  <c:v>238.43700000000001</c:v>
                </c:pt>
                <c:pt idx="597">
                  <c:v>238.83699999999999</c:v>
                </c:pt>
                <c:pt idx="598">
                  <c:v>239.23699999999999</c:v>
                </c:pt>
                <c:pt idx="599">
                  <c:v>239.637</c:v>
                </c:pt>
                <c:pt idx="600">
                  <c:v>240.03700000000001</c:v>
                </c:pt>
                <c:pt idx="601">
                  <c:v>240.43700000000001</c:v>
                </c:pt>
                <c:pt idx="602">
                  <c:v>240.83699999999999</c:v>
                </c:pt>
                <c:pt idx="603">
                  <c:v>241.23699999999999</c:v>
                </c:pt>
                <c:pt idx="604">
                  <c:v>241.637</c:v>
                </c:pt>
                <c:pt idx="605">
                  <c:v>242.03700000000001</c:v>
                </c:pt>
                <c:pt idx="606">
                  <c:v>242.43700000000001</c:v>
                </c:pt>
                <c:pt idx="607">
                  <c:v>242.83699999999999</c:v>
                </c:pt>
                <c:pt idx="608">
                  <c:v>243.23699999999999</c:v>
                </c:pt>
                <c:pt idx="609">
                  <c:v>243.637</c:v>
                </c:pt>
                <c:pt idx="610">
                  <c:v>244.03700000000001</c:v>
                </c:pt>
                <c:pt idx="611">
                  <c:v>244.43700000000001</c:v>
                </c:pt>
                <c:pt idx="612">
                  <c:v>244.83699999999999</c:v>
                </c:pt>
                <c:pt idx="613">
                  <c:v>245.23699999999999</c:v>
                </c:pt>
                <c:pt idx="614">
                  <c:v>245.63900000000001</c:v>
                </c:pt>
                <c:pt idx="615">
                  <c:v>246.03899999999999</c:v>
                </c:pt>
                <c:pt idx="616">
                  <c:v>246.43899999999999</c:v>
                </c:pt>
                <c:pt idx="617">
                  <c:v>246.839</c:v>
                </c:pt>
                <c:pt idx="618">
                  <c:v>247.239</c:v>
                </c:pt>
                <c:pt idx="619">
                  <c:v>247.63900000000001</c:v>
                </c:pt>
                <c:pt idx="620">
                  <c:v>248.03899999999999</c:v>
                </c:pt>
                <c:pt idx="621">
                  <c:v>248.43899999999999</c:v>
                </c:pt>
                <c:pt idx="622">
                  <c:v>248.839</c:v>
                </c:pt>
                <c:pt idx="623">
                  <c:v>249.239</c:v>
                </c:pt>
                <c:pt idx="624">
                  <c:v>249.63900000000001</c:v>
                </c:pt>
                <c:pt idx="625">
                  <c:v>250.03899999999999</c:v>
                </c:pt>
                <c:pt idx="626">
                  <c:v>250.43899999999999</c:v>
                </c:pt>
                <c:pt idx="627">
                  <c:v>250.839</c:v>
                </c:pt>
                <c:pt idx="628">
                  <c:v>251.239</c:v>
                </c:pt>
                <c:pt idx="629">
                  <c:v>251.63900000000001</c:v>
                </c:pt>
                <c:pt idx="630">
                  <c:v>252.03899999999999</c:v>
                </c:pt>
                <c:pt idx="631">
                  <c:v>252.43899999999999</c:v>
                </c:pt>
                <c:pt idx="632">
                  <c:v>252.839</c:v>
                </c:pt>
                <c:pt idx="633">
                  <c:v>253.239</c:v>
                </c:pt>
                <c:pt idx="634">
                  <c:v>253.63900000000001</c:v>
                </c:pt>
                <c:pt idx="635">
                  <c:v>254.03899999999999</c:v>
                </c:pt>
                <c:pt idx="636">
                  <c:v>254.43899999999999</c:v>
                </c:pt>
                <c:pt idx="637">
                  <c:v>254.839</c:v>
                </c:pt>
                <c:pt idx="638">
                  <c:v>255.239</c:v>
                </c:pt>
                <c:pt idx="639">
                  <c:v>255.63900000000001</c:v>
                </c:pt>
                <c:pt idx="640">
                  <c:v>256.03899999999999</c:v>
                </c:pt>
                <c:pt idx="641">
                  <c:v>256.43900000000002</c:v>
                </c:pt>
                <c:pt idx="642">
                  <c:v>256.839</c:v>
                </c:pt>
                <c:pt idx="643">
                  <c:v>257.23899999999998</c:v>
                </c:pt>
                <c:pt idx="644">
                  <c:v>257.63900000000001</c:v>
                </c:pt>
                <c:pt idx="645">
                  <c:v>258.03899999999999</c:v>
                </c:pt>
                <c:pt idx="646">
                  <c:v>258.43900000000002</c:v>
                </c:pt>
                <c:pt idx="647">
                  <c:v>258.839</c:v>
                </c:pt>
                <c:pt idx="648">
                  <c:v>259.23899999999998</c:v>
                </c:pt>
                <c:pt idx="649">
                  <c:v>259.63900000000001</c:v>
                </c:pt>
                <c:pt idx="650">
                  <c:v>260.03899999999999</c:v>
                </c:pt>
                <c:pt idx="651">
                  <c:v>260.43900000000002</c:v>
                </c:pt>
                <c:pt idx="652">
                  <c:v>260.839</c:v>
                </c:pt>
                <c:pt idx="653">
                  <c:v>261.23899999999998</c:v>
                </c:pt>
                <c:pt idx="654">
                  <c:v>261.63900000000001</c:v>
                </c:pt>
                <c:pt idx="655">
                  <c:v>262.03899999999999</c:v>
                </c:pt>
                <c:pt idx="656">
                  <c:v>262.43900000000002</c:v>
                </c:pt>
                <c:pt idx="657">
                  <c:v>262.839</c:v>
                </c:pt>
                <c:pt idx="658">
                  <c:v>263.23899999999998</c:v>
                </c:pt>
                <c:pt idx="659">
                  <c:v>263.63900000000001</c:v>
                </c:pt>
                <c:pt idx="660">
                  <c:v>264.03899999999999</c:v>
                </c:pt>
                <c:pt idx="661">
                  <c:v>264.43900000000002</c:v>
                </c:pt>
                <c:pt idx="662">
                  <c:v>264.839</c:v>
                </c:pt>
                <c:pt idx="663">
                  <c:v>265.23899999999998</c:v>
                </c:pt>
                <c:pt idx="664">
                  <c:v>265.63900000000001</c:v>
                </c:pt>
                <c:pt idx="665">
                  <c:v>266.03899999999999</c:v>
                </c:pt>
                <c:pt idx="666">
                  <c:v>266.43900000000002</c:v>
                </c:pt>
                <c:pt idx="667">
                  <c:v>266.839</c:v>
                </c:pt>
                <c:pt idx="668">
                  <c:v>267.23899999999998</c:v>
                </c:pt>
                <c:pt idx="669">
                  <c:v>267.63900000000001</c:v>
                </c:pt>
                <c:pt idx="670">
                  <c:v>268.03899999999999</c:v>
                </c:pt>
                <c:pt idx="671">
                  <c:v>268.43900000000002</c:v>
                </c:pt>
                <c:pt idx="672">
                  <c:v>268.839</c:v>
                </c:pt>
                <c:pt idx="673">
                  <c:v>269.23899999999998</c:v>
                </c:pt>
                <c:pt idx="674">
                  <c:v>269.63900000000001</c:v>
                </c:pt>
                <c:pt idx="675">
                  <c:v>270.03899999999999</c:v>
                </c:pt>
                <c:pt idx="676">
                  <c:v>270.44</c:v>
                </c:pt>
                <c:pt idx="677">
                  <c:v>270.83999999999997</c:v>
                </c:pt>
                <c:pt idx="678">
                  <c:v>271.24</c:v>
                </c:pt>
                <c:pt idx="679">
                  <c:v>271.63900000000001</c:v>
                </c:pt>
                <c:pt idx="680">
                  <c:v>272.03899999999999</c:v>
                </c:pt>
                <c:pt idx="681">
                  <c:v>272.44</c:v>
                </c:pt>
                <c:pt idx="682">
                  <c:v>272.83999999999997</c:v>
                </c:pt>
                <c:pt idx="683">
                  <c:v>273.24</c:v>
                </c:pt>
                <c:pt idx="684">
                  <c:v>273.64</c:v>
                </c:pt>
                <c:pt idx="685">
                  <c:v>274.04000000000002</c:v>
                </c:pt>
                <c:pt idx="686">
                  <c:v>274.44</c:v>
                </c:pt>
                <c:pt idx="687">
                  <c:v>274.83999999999997</c:v>
                </c:pt>
                <c:pt idx="688">
                  <c:v>275.24</c:v>
                </c:pt>
                <c:pt idx="689">
                  <c:v>275.64</c:v>
                </c:pt>
                <c:pt idx="690">
                  <c:v>276.04000000000002</c:v>
                </c:pt>
                <c:pt idx="691">
                  <c:v>276.44</c:v>
                </c:pt>
                <c:pt idx="692">
                  <c:v>276.83999999999997</c:v>
                </c:pt>
                <c:pt idx="693">
                  <c:v>277.24</c:v>
                </c:pt>
                <c:pt idx="694">
                  <c:v>277.642</c:v>
                </c:pt>
                <c:pt idx="695">
                  <c:v>278.04199999999997</c:v>
                </c:pt>
                <c:pt idx="696">
                  <c:v>278.44200000000001</c:v>
                </c:pt>
                <c:pt idx="697">
                  <c:v>278.84199999999998</c:v>
                </c:pt>
                <c:pt idx="698">
                  <c:v>279.24200000000002</c:v>
                </c:pt>
                <c:pt idx="699">
                  <c:v>279.642</c:v>
                </c:pt>
                <c:pt idx="700">
                  <c:v>280.04199999999997</c:v>
                </c:pt>
                <c:pt idx="701">
                  <c:v>280.44200000000001</c:v>
                </c:pt>
                <c:pt idx="702">
                  <c:v>280.84199999999998</c:v>
                </c:pt>
                <c:pt idx="703">
                  <c:v>281.24200000000002</c:v>
                </c:pt>
                <c:pt idx="704">
                  <c:v>281.642</c:v>
                </c:pt>
                <c:pt idx="705">
                  <c:v>282.04199999999997</c:v>
                </c:pt>
                <c:pt idx="706">
                  <c:v>282.44200000000001</c:v>
                </c:pt>
                <c:pt idx="707">
                  <c:v>282.84199999999998</c:v>
                </c:pt>
                <c:pt idx="708">
                  <c:v>283.24200000000002</c:v>
                </c:pt>
                <c:pt idx="709">
                  <c:v>283.642</c:v>
                </c:pt>
                <c:pt idx="710">
                  <c:v>284.04199999999997</c:v>
                </c:pt>
                <c:pt idx="711">
                  <c:v>284.44200000000001</c:v>
                </c:pt>
                <c:pt idx="712">
                  <c:v>284.84199999999998</c:v>
                </c:pt>
                <c:pt idx="713">
                  <c:v>285.24200000000002</c:v>
                </c:pt>
                <c:pt idx="714">
                  <c:v>285.642</c:v>
                </c:pt>
                <c:pt idx="715">
                  <c:v>286.04199999999997</c:v>
                </c:pt>
                <c:pt idx="716">
                  <c:v>286.44200000000001</c:v>
                </c:pt>
                <c:pt idx="717">
                  <c:v>286.84199999999998</c:v>
                </c:pt>
                <c:pt idx="718">
                  <c:v>287.24200000000002</c:v>
                </c:pt>
                <c:pt idx="719">
                  <c:v>287.642</c:v>
                </c:pt>
                <c:pt idx="720">
                  <c:v>288.04199999999997</c:v>
                </c:pt>
                <c:pt idx="721">
                  <c:v>288.44200000000001</c:v>
                </c:pt>
                <c:pt idx="722">
                  <c:v>288.84199999999998</c:v>
                </c:pt>
                <c:pt idx="723">
                  <c:v>289.24200000000002</c:v>
                </c:pt>
                <c:pt idx="724">
                  <c:v>289.642</c:v>
                </c:pt>
                <c:pt idx="725">
                  <c:v>290.04199999999997</c:v>
                </c:pt>
                <c:pt idx="726">
                  <c:v>290.44200000000001</c:v>
                </c:pt>
                <c:pt idx="727">
                  <c:v>290.84199999999998</c:v>
                </c:pt>
                <c:pt idx="728">
                  <c:v>291.24200000000002</c:v>
                </c:pt>
                <c:pt idx="729">
                  <c:v>291.642</c:v>
                </c:pt>
                <c:pt idx="730">
                  <c:v>292.04199999999997</c:v>
                </c:pt>
                <c:pt idx="731">
                  <c:v>292.44200000000001</c:v>
                </c:pt>
                <c:pt idx="732">
                  <c:v>292.84199999999998</c:v>
                </c:pt>
                <c:pt idx="733">
                  <c:v>293.24200000000002</c:v>
                </c:pt>
                <c:pt idx="734">
                  <c:v>293.642</c:v>
                </c:pt>
                <c:pt idx="735">
                  <c:v>294.04199999999997</c:v>
                </c:pt>
                <c:pt idx="736">
                  <c:v>294.44200000000001</c:v>
                </c:pt>
                <c:pt idx="737">
                  <c:v>294.84199999999998</c:v>
                </c:pt>
                <c:pt idx="738">
                  <c:v>295.24200000000002</c:v>
                </c:pt>
                <c:pt idx="739">
                  <c:v>295.642</c:v>
                </c:pt>
                <c:pt idx="740">
                  <c:v>296.04199999999997</c:v>
                </c:pt>
                <c:pt idx="741">
                  <c:v>296.44200000000001</c:v>
                </c:pt>
                <c:pt idx="742">
                  <c:v>296.84199999999998</c:v>
                </c:pt>
                <c:pt idx="743">
                  <c:v>297.24200000000002</c:v>
                </c:pt>
                <c:pt idx="744">
                  <c:v>297.642</c:v>
                </c:pt>
                <c:pt idx="745">
                  <c:v>298.04199999999997</c:v>
                </c:pt>
                <c:pt idx="746">
                  <c:v>298.44200000000001</c:v>
                </c:pt>
                <c:pt idx="747">
                  <c:v>298.84199999999998</c:v>
                </c:pt>
                <c:pt idx="748">
                  <c:v>299.24200000000002</c:v>
                </c:pt>
                <c:pt idx="749">
                  <c:v>299.642</c:v>
                </c:pt>
                <c:pt idx="750">
                  <c:v>300.04199999999997</c:v>
                </c:pt>
                <c:pt idx="751">
                  <c:v>300.44200000000001</c:v>
                </c:pt>
                <c:pt idx="752">
                  <c:v>300.84199999999998</c:v>
                </c:pt>
                <c:pt idx="753">
                  <c:v>301.24200000000002</c:v>
                </c:pt>
                <c:pt idx="754">
                  <c:v>301.64299999999997</c:v>
                </c:pt>
                <c:pt idx="755">
                  <c:v>302.04300000000001</c:v>
                </c:pt>
                <c:pt idx="756">
                  <c:v>302.44299999999998</c:v>
                </c:pt>
                <c:pt idx="757">
                  <c:v>302.84300000000002</c:v>
                </c:pt>
                <c:pt idx="758">
                  <c:v>303.24299999999999</c:v>
                </c:pt>
                <c:pt idx="759">
                  <c:v>303.64299999999997</c:v>
                </c:pt>
                <c:pt idx="760">
                  <c:v>304.04300000000001</c:v>
                </c:pt>
                <c:pt idx="761">
                  <c:v>304.44299999999998</c:v>
                </c:pt>
                <c:pt idx="762">
                  <c:v>304.84300000000002</c:v>
                </c:pt>
                <c:pt idx="763">
                  <c:v>305.24299999999999</c:v>
                </c:pt>
                <c:pt idx="764">
                  <c:v>305.64299999999997</c:v>
                </c:pt>
                <c:pt idx="765">
                  <c:v>306.04300000000001</c:v>
                </c:pt>
                <c:pt idx="766">
                  <c:v>306.44299999999998</c:v>
                </c:pt>
                <c:pt idx="767">
                  <c:v>306.84300000000002</c:v>
                </c:pt>
                <c:pt idx="768">
                  <c:v>307.24299999999999</c:v>
                </c:pt>
                <c:pt idx="769">
                  <c:v>307.64299999999997</c:v>
                </c:pt>
                <c:pt idx="770">
                  <c:v>308.04300000000001</c:v>
                </c:pt>
                <c:pt idx="771">
                  <c:v>308.44299999999998</c:v>
                </c:pt>
                <c:pt idx="772">
                  <c:v>308.84300000000002</c:v>
                </c:pt>
                <c:pt idx="773">
                  <c:v>309.24299999999999</c:v>
                </c:pt>
                <c:pt idx="774">
                  <c:v>309.64499999999998</c:v>
                </c:pt>
                <c:pt idx="775">
                  <c:v>310.04500000000002</c:v>
                </c:pt>
                <c:pt idx="776">
                  <c:v>310.44499999999999</c:v>
                </c:pt>
                <c:pt idx="777">
                  <c:v>310.84500000000003</c:v>
                </c:pt>
                <c:pt idx="778">
                  <c:v>311.245</c:v>
                </c:pt>
                <c:pt idx="779">
                  <c:v>311.64499999999998</c:v>
                </c:pt>
                <c:pt idx="780">
                  <c:v>312.04500000000002</c:v>
                </c:pt>
                <c:pt idx="781">
                  <c:v>312.44499999999999</c:v>
                </c:pt>
                <c:pt idx="782">
                  <c:v>312.84500000000003</c:v>
                </c:pt>
                <c:pt idx="783">
                  <c:v>313.245</c:v>
                </c:pt>
                <c:pt idx="784">
                  <c:v>313.64499999999998</c:v>
                </c:pt>
                <c:pt idx="785">
                  <c:v>314.04500000000002</c:v>
                </c:pt>
                <c:pt idx="786">
                  <c:v>314.44499999999999</c:v>
                </c:pt>
                <c:pt idx="787">
                  <c:v>314.84500000000003</c:v>
                </c:pt>
                <c:pt idx="788">
                  <c:v>315.245</c:v>
                </c:pt>
                <c:pt idx="789">
                  <c:v>315.64499999999998</c:v>
                </c:pt>
                <c:pt idx="790">
                  <c:v>316.04500000000002</c:v>
                </c:pt>
                <c:pt idx="791">
                  <c:v>316.44499999999999</c:v>
                </c:pt>
                <c:pt idx="792">
                  <c:v>316.84500000000003</c:v>
                </c:pt>
                <c:pt idx="793">
                  <c:v>317.245</c:v>
                </c:pt>
                <c:pt idx="794">
                  <c:v>317.64499999999998</c:v>
                </c:pt>
                <c:pt idx="795">
                  <c:v>318.04500000000002</c:v>
                </c:pt>
                <c:pt idx="796">
                  <c:v>318.44499999999999</c:v>
                </c:pt>
                <c:pt idx="797">
                  <c:v>318.84500000000003</c:v>
                </c:pt>
                <c:pt idx="798">
                  <c:v>319.245</c:v>
                </c:pt>
                <c:pt idx="799">
                  <c:v>319.64499999999998</c:v>
                </c:pt>
                <c:pt idx="800">
                  <c:v>320.04500000000002</c:v>
                </c:pt>
                <c:pt idx="801">
                  <c:v>320.44499999999999</c:v>
                </c:pt>
                <c:pt idx="802">
                  <c:v>320.84500000000003</c:v>
                </c:pt>
                <c:pt idx="803">
                  <c:v>321.245</c:v>
                </c:pt>
                <c:pt idx="804">
                  <c:v>321.64499999999998</c:v>
                </c:pt>
                <c:pt idx="805">
                  <c:v>322.04500000000002</c:v>
                </c:pt>
                <c:pt idx="806">
                  <c:v>322.44499999999999</c:v>
                </c:pt>
                <c:pt idx="807">
                  <c:v>322.84500000000003</c:v>
                </c:pt>
                <c:pt idx="808">
                  <c:v>323.245</c:v>
                </c:pt>
                <c:pt idx="809">
                  <c:v>323.64499999999998</c:v>
                </c:pt>
                <c:pt idx="810">
                  <c:v>324.04500000000002</c:v>
                </c:pt>
                <c:pt idx="811">
                  <c:v>324.44499999999999</c:v>
                </c:pt>
                <c:pt idx="812">
                  <c:v>324.84500000000003</c:v>
                </c:pt>
                <c:pt idx="813">
                  <c:v>325.245</c:v>
                </c:pt>
                <c:pt idx="814">
                  <c:v>325.64600000000002</c:v>
                </c:pt>
                <c:pt idx="815">
                  <c:v>326.04599999999999</c:v>
                </c:pt>
                <c:pt idx="816">
                  <c:v>326.44600000000003</c:v>
                </c:pt>
                <c:pt idx="817">
                  <c:v>326.846</c:v>
                </c:pt>
                <c:pt idx="818">
                  <c:v>327.24599999999998</c:v>
                </c:pt>
                <c:pt idx="819">
                  <c:v>327.64600000000002</c:v>
                </c:pt>
                <c:pt idx="820">
                  <c:v>328.04599999999999</c:v>
                </c:pt>
                <c:pt idx="821">
                  <c:v>328.44600000000003</c:v>
                </c:pt>
                <c:pt idx="822">
                  <c:v>328.846</c:v>
                </c:pt>
                <c:pt idx="823">
                  <c:v>329.24599999999998</c:v>
                </c:pt>
                <c:pt idx="824">
                  <c:v>329.64600000000002</c:v>
                </c:pt>
                <c:pt idx="825">
                  <c:v>330.04599999999999</c:v>
                </c:pt>
                <c:pt idx="826">
                  <c:v>330.44600000000003</c:v>
                </c:pt>
                <c:pt idx="827">
                  <c:v>330.846</c:v>
                </c:pt>
                <c:pt idx="828">
                  <c:v>331.24599999999998</c:v>
                </c:pt>
                <c:pt idx="829">
                  <c:v>331.64600000000002</c:v>
                </c:pt>
                <c:pt idx="830">
                  <c:v>332.04599999999999</c:v>
                </c:pt>
                <c:pt idx="831">
                  <c:v>332.44600000000003</c:v>
                </c:pt>
                <c:pt idx="832">
                  <c:v>332.846</c:v>
                </c:pt>
                <c:pt idx="833">
                  <c:v>333.24599999999998</c:v>
                </c:pt>
                <c:pt idx="834">
                  <c:v>333.64600000000002</c:v>
                </c:pt>
                <c:pt idx="835">
                  <c:v>334.04599999999999</c:v>
                </c:pt>
                <c:pt idx="836">
                  <c:v>334.44600000000003</c:v>
                </c:pt>
                <c:pt idx="837">
                  <c:v>334.846</c:v>
                </c:pt>
                <c:pt idx="838">
                  <c:v>335.24599999999998</c:v>
                </c:pt>
                <c:pt idx="839">
                  <c:v>335.64600000000002</c:v>
                </c:pt>
                <c:pt idx="840">
                  <c:v>336.04599999999999</c:v>
                </c:pt>
                <c:pt idx="841">
                  <c:v>336.44600000000003</c:v>
                </c:pt>
                <c:pt idx="842">
                  <c:v>336.846</c:v>
                </c:pt>
                <c:pt idx="843">
                  <c:v>337.24599999999998</c:v>
                </c:pt>
                <c:pt idx="844">
                  <c:v>337.64600000000002</c:v>
                </c:pt>
                <c:pt idx="845">
                  <c:v>338.04599999999999</c:v>
                </c:pt>
                <c:pt idx="846">
                  <c:v>338.44600000000003</c:v>
                </c:pt>
                <c:pt idx="847">
                  <c:v>338.846</c:v>
                </c:pt>
                <c:pt idx="848">
                  <c:v>339.24599999999998</c:v>
                </c:pt>
                <c:pt idx="849">
                  <c:v>339.64600000000002</c:v>
                </c:pt>
                <c:pt idx="850">
                  <c:v>340.04599999999999</c:v>
                </c:pt>
                <c:pt idx="851">
                  <c:v>340.44600000000003</c:v>
                </c:pt>
                <c:pt idx="852">
                  <c:v>340.846</c:v>
                </c:pt>
                <c:pt idx="853">
                  <c:v>341.24599999999998</c:v>
                </c:pt>
                <c:pt idx="854">
                  <c:v>341.64600000000002</c:v>
                </c:pt>
                <c:pt idx="855">
                  <c:v>342.04599999999999</c:v>
                </c:pt>
                <c:pt idx="856">
                  <c:v>342.44600000000003</c:v>
                </c:pt>
                <c:pt idx="857">
                  <c:v>342.846</c:v>
                </c:pt>
                <c:pt idx="858">
                  <c:v>343.24599999999998</c:v>
                </c:pt>
                <c:pt idx="859">
                  <c:v>343.64600000000002</c:v>
                </c:pt>
                <c:pt idx="860">
                  <c:v>344.04599999999999</c:v>
                </c:pt>
                <c:pt idx="861">
                  <c:v>344.44600000000003</c:v>
                </c:pt>
                <c:pt idx="862">
                  <c:v>344.846</c:v>
                </c:pt>
                <c:pt idx="863">
                  <c:v>345.24599999999998</c:v>
                </c:pt>
                <c:pt idx="864">
                  <c:v>345.64600000000002</c:v>
                </c:pt>
                <c:pt idx="865">
                  <c:v>346.04599999999999</c:v>
                </c:pt>
                <c:pt idx="866">
                  <c:v>346.44600000000003</c:v>
                </c:pt>
                <c:pt idx="867">
                  <c:v>346.846</c:v>
                </c:pt>
                <c:pt idx="868">
                  <c:v>347.24599999999998</c:v>
                </c:pt>
                <c:pt idx="869">
                  <c:v>347.64600000000002</c:v>
                </c:pt>
                <c:pt idx="870">
                  <c:v>348.04599999999999</c:v>
                </c:pt>
                <c:pt idx="871">
                  <c:v>348.44600000000003</c:v>
                </c:pt>
                <c:pt idx="872">
                  <c:v>348.846</c:v>
                </c:pt>
                <c:pt idx="873">
                  <c:v>349.24599999999998</c:v>
                </c:pt>
                <c:pt idx="874">
                  <c:v>349.64600000000002</c:v>
                </c:pt>
                <c:pt idx="875">
                  <c:v>350.04599999999999</c:v>
                </c:pt>
                <c:pt idx="876">
                  <c:v>350.44600000000003</c:v>
                </c:pt>
                <c:pt idx="877">
                  <c:v>350.846</c:v>
                </c:pt>
                <c:pt idx="878">
                  <c:v>351.24599999999998</c:v>
                </c:pt>
                <c:pt idx="879">
                  <c:v>351.64600000000002</c:v>
                </c:pt>
                <c:pt idx="880">
                  <c:v>352.04599999999999</c:v>
                </c:pt>
                <c:pt idx="881">
                  <c:v>352.44600000000003</c:v>
                </c:pt>
                <c:pt idx="882">
                  <c:v>352.846</c:v>
                </c:pt>
                <c:pt idx="883">
                  <c:v>353.24599999999998</c:v>
                </c:pt>
                <c:pt idx="884">
                  <c:v>353.64699999999999</c:v>
                </c:pt>
                <c:pt idx="885">
                  <c:v>354.04700000000003</c:v>
                </c:pt>
                <c:pt idx="886">
                  <c:v>354.447</c:v>
                </c:pt>
                <c:pt idx="887">
                  <c:v>354.846</c:v>
                </c:pt>
                <c:pt idx="888">
                  <c:v>355.24599999999998</c:v>
                </c:pt>
                <c:pt idx="889">
                  <c:v>355.64699999999999</c:v>
                </c:pt>
                <c:pt idx="890">
                  <c:v>356.04700000000003</c:v>
                </c:pt>
                <c:pt idx="891">
                  <c:v>356.447</c:v>
                </c:pt>
                <c:pt idx="892">
                  <c:v>356.846</c:v>
                </c:pt>
                <c:pt idx="893">
                  <c:v>357.24599999999998</c:v>
                </c:pt>
                <c:pt idx="894">
                  <c:v>357.64699999999999</c:v>
                </c:pt>
                <c:pt idx="895">
                  <c:v>358.04700000000003</c:v>
                </c:pt>
                <c:pt idx="896">
                  <c:v>358.447</c:v>
                </c:pt>
                <c:pt idx="897">
                  <c:v>358.84699999999998</c:v>
                </c:pt>
                <c:pt idx="898">
                  <c:v>359.24700000000001</c:v>
                </c:pt>
                <c:pt idx="899">
                  <c:v>359.64699999999999</c:v>
                </c:pt>
                <c:pt idx="900">
                  <c:v>360.04700000000003</c:v>
                </c:pt>
                <c:pt idx="901">
                  <c:v>360.447</c:v>
                </c:pt>
                <c:pt idx="902">
                  <c:v>360.84699999999998</c:v>
                </c:pt>
                <c:pt idx="903">
                  <c:v>361.24700000000001</c:v>
                </c:pt>
                <c:pt idx="904">
                  <c:v>361.64699999999999</c:v>
                </c:pt>
                <c:pt idx="905">
                  <c:v>362.04700000000003</c:v>
                </c:pt>
                <c:pt idx="906">
                  <c:v>362.447</c:v>
                </c:pt>
                <c:pt idx="907">
                  <c:v>362.84699999999998</c:v>
                </c:pt>
                <c:pt idx="908">
                  <c:v>363.24700000000001</c:v>
                </c:pt>
                <c:pt idx="909">
                  <c:v>363.64699999999999</c:v>
                </c:pt>
                <c:pt idx="910">
                  <c:v>364.04700000000003</c:v>
                </c:pt>
                <c:pt idx="911">
                  <c:v>364.447</c:v>
                </c:pt>
                <c:pt idx="912">
                  <c:v>364.84699999999998</c:v>
                </c:pt>
                <c:pt idx="913">
                  <c:v>365.24700000000001</c:v>
                </c:pt>
                <c:pt idx="914">
                  <c:v>365.64699999999999</c:v>
                </c:pt>
                <c:pt idx="915">
                  <c:v>366.04700000000003</c:v>
                </c:pt>
                <c:pt idx="916">
                  <c:v>366.447</c:v>
                </c:pt>
                <c:pt idx="917">
                  <c:v>366.84699999999998</c:v>
                </c:pt>
                <c:pt idx="918">
                  <c:v>367.24700000000001</c:v>
                </c:pt>
                <c:pt idx="919">
                  <c:v>367.64699999999999</c:v>
                </c:pt>
                <c:pt idx="920">
                  <c:v>368.04700000000003</c:v>
                </c:pt>
                <c:pt idx="921">
                  <c:v>368.447</c:v>
                </c:pt>
                <c:pt idx="922">
                  <c:v>368.84699999999998</c:v>
                </c:pt>
                <c:pt idx="923">
                  <c:v>369.24700000000001</c:v>
                </c:pt>
                <c:pt idx="924">
                  <c:v>369.64699999999999</c:v>
                </c:pt>
                <c:pt idx="925">
                  <c:v>370.04700000000003</c:v>
                </c:pt>
                <c:pt idx="926">
                  <c:v>370.447</c:v>
                </c:pt>
                <c:pt idx="927">
                  <c:v>370.84699999999998</c:v>
                </c:pt>
                <c:pt idx="928">
                  <c:v>371.24700000000001</c:v>
                </c:pt>
                <c:pt idx="929">
                  <c:v>371.64699999999999</c:v>
                </c:pt>
                <c:pt idx="930">
                  <c:v>372.04700000000003</c:v>
                </c:pt>
                <c:pt idx="931">
                  <c:v>372.447</c:v>
                </c:pt>
                <c:pt idx="932">
                  <c:v>372.84699999999998</c:v>
                </c:pt>
                <c:pt idx="933">
                  <c:v>373.24700000000001</c:v>
                </c:pt>
                <c:pt idx="934">
                  <c:v>373.64699999999999</c:v>
                </c:pt>
                <c:pt idx="935">
                  <c:v>374.04700000000003</c:v>
                </c:pt>
                <c:pt idx="936">
                  <c:v>374.447</c:v>
                </c:pt>
                <c:pt idx="937">
                  <c:v>374.84699999999998</c:v>
                </c:pt>
                <c:pt idx="938">
                  <c:v>375.24700000000001</c:v>
                </c:pt>
                <c:pt idx="939">
                  <c:v>375.64699999999999</c:v>
                </c:pt>
                <c:pt idx="940">
                  <c:v>376.04700000000003</c:v>
                </c:pt>
                <c:pt idx="941">
                  <c:v>376.447</c:v>
                </c:pt>
                <c:pt idx="942">
                  <c:v>376.84699999999998</c:v>
                </c:pt>
                <c:pt idx="943">
                  <c:v>377.24700000000001</c:v>
                </c:pt>
                <c:pt idx="944">
                  <c:v>377.65</c:v>
                </c:pt>
                <c:pt idx="945">
                  <c:v>378.05</c:v>
                </c:pt>
                <c:pt idx="946">
                  <c:v>378.45</c:v>
                </c:pt>
                <c:pt idx="947">
                  <c:v>378.85</c:v>
                </c:pt>
                <c:pt idx="948">
                  <c:v>379.25</c:v>
                </c:pt>
                <c:pt idx="949">
                  <c:v>379.65</c:v>
                </c:pt>
                <c:pt idx="950">
                  <c:v>380.05</c:v>
                </c:pt>
                <c:pt idx="951">
                  <c:v>380.45</c:v>
                </c:pt>
                <c:pt idx="952">
                  <c:v>380.85</c:v>
                </c:pt>
                <c:pt idx="953">
                  <c:v>381.25</c:v>
                </c:pt>
                <c:pt idx="954">
                  <c:v>381.65</c:v>
                </c:pt>
                <c:pt idx="955">
                  <c:v>382.05</c:v>
                </c:pt>
                <c:pt idx="956">
                  <c:v>382.45</c:v>
                </c:pt>
                <c:pt idx="957">
                  <c:v>382.85</c:v>
                </c:pt>
                <c:pt idx="958">
                  <c:v>383.25</c:v>
                </c:pt>
                <c:pt idx="959">
                  <c:v>383.65</c:v>
                </c:pt>
                <c:pt idx="960">
                  <c:v>384.05</c:v>
                </c:pt>
                <c:pt idx="961">
                  <c:v>384.45</c:v>
                </c:pt>
                <c:pt idx="962">
                  <c:v>384.85</c:v>
                </c:pt>
                <c:pt idx="963">
                  <c:v>385.25</c:v>
                </c:pt>
                <c:pt idx="964">
                  <c:v>385.65</c:v>
                </c:pt>
                <c:pt idx="965">
                  <c:v>386.05</c:v>
                </c:pt>
                <c:pt idx="966">
                  <c:v>386.45</c:v>
                </c:pt>
                <c:pt idx="967">
                  <c:v>386.85</c:v>
                </c:pt>
                <c:pt idx="968">
                  <c:v>387.25</c:v>
                </c:pt>
                <c:pt idx="969">
                  <c:v>387.65</c:v>
                </c:pt>
                <c:pt idx="970">
                  <c:v>388.05</c:v>
                </c:pt>
                <c:pt idx="971">
                  <c:v>388.45</c:v>
                </c:pt>
                <c:pt idx="972">
                  <c:v>388.85</c:v>
                </c:pt>
                <c:pt idx="973">
                  <c:v>389.25</c:v>
                </c:pt>
                <c:pt idx="974">
                  <c:v>389.65100000000001</c:v>
                </c:pt>
                <c:pt idx="975">
                  <c:v>390.05099999999999</c:v>
                </c:pt>
                <c:pt idx="976">
                  <c:v>390.45100000000002</c:v>
                </c:pt>
                <c:pt idx="977">
                  <c:v>390.851</c:v>
                </c:pt>
                <c:pt idx="978">
                  <c:v>391.25099999999998</c:v>
                </c:pt>
                <c:pt idx="979">
                  <c:v>391.65100000000001</c:v>
                </c:pt>
                <c:pt idx="980">
                  <c:v>392.05099999999999</c:v>
                </c:pt>
                <c:pt idx="981">
                  <c:v>392.45100000000002</c:v>
                </c:pt>
                <c:pt idx="982">
                  <c:v>392.851</c:v>
                </c:pt>
                <c:pt idx="983">
                  <c:v>393.25099999999998</c:v>
                </c:pt>
                <c:pt idx="984">
                  <c:v>393.65100000000001</c:v>
                </c:pt>
                <c:pt idx="985">
                  <c:v>394.05099999999999</c:v>
                </c:pt>
                <c:pt idx="986">
                  <c:v>394.45100000000002</c:v>
                </c:pt>
                <c:pt idx="987">
                  <c:v>394.851</c:v>
                </c:pt>
                <c:pt idx="988">
                  <c:v>395.25099999999998</c:v>
                </c:pt>
                <c:pt idx="989">
                  <c:v>395.65100000000001</c:v>
                </c:pt>
                <c:pt idx="990">
                  <c:v>396.05099999999999</c:v>
                </c:pt>
                <c:pt idx="991">
                  <c:v>396.45100000000002</c:v>
                </c:pt>
                <c:pt idx="992">
                  <c:v>396.851</c:v>
                </c:pt>
                <c:pt idx="993">
                  <c:v>397.25099999999998</c:v>
                </c:pt>
                <c:pt idx="994">
                  <c:v>397.65199999999999</c:v>
                </c:pt>
                <c:pt idx="995">
                  <c:v>398.05200000000002</c:v>
                </c:pt>
                <c:pt idx="996">
                  <c:v>398.452</c:v>
                </c:pt>
                <c:pt idx="997">
                  <c:v>398.85199999999998</c:v>
                </c:pt>
                <c:pt idx="998">
                  <c:v>399.25200000000001</c:v>
                </c:pt>
                <c:pt idx="999">
                  <c:v>399.65199999999999</c:v>
                </c:pt>
                <c:pt idx="1000">
                  <c:v>400.05200000000002</c:v>
                </c:pt>
                <c:pt idx="1001">
                  <c:v>400.452</c:v>
                </c:pt>
                <c:pt idx="1002">
                  <c:v>400.85199999999998</c:v>
                </c:pt>
                <c:pt idx="1003">
                  <c:v>401.25200000000001</c:v>
                </c:pt>
                <c:pt idx="1004">
                  <c:v>401.65199999999999</c:v>
                </c:pt>
                <c:pt idx="1005">
                  <c:v>402.05200000000002</c:v>
                </c:pt>
                <c:pt idx="1006">
                  <c:v>402.452</c:v>
                </c:pt>
                <c:pt idx="1007">
                  <c:v>402.85199999999998</c:v>
                </c:pt>
                <c:pt idx="1008">
                  <c:v>403.25200000000001</c:v>
                </c:pt>
                <c:pt idx="1009">
                  <c:v>403.65199999999999</c:v>
                </c:pt>
                <c:pt idx="1010">
                  <c:v>404.05200000000002</c:v>
                </c:pt>
                <c:pt idx="1011">
                  <c:v>404.452</c:v>
                </c:pt>
                <c:pt idx="1012">
                  <c:v>404.85199999999998</c:v>
                </c:pt>
                <c:pt idx="1013">
                  <c:v>405.25200000000001</c:v>
                </c:pt>
                <c:pt idx="1014">
                  <c:v>405.65300000000002</c:v>
                </c:pt>
                <c:pt idx="1015">
                  <c:v>406.053</c:v>
                </c:pt>
                <c:pt idx="1016">
                  <c:v>406.45299999999997</c:v>
                </c:pt>
                <c:pt idx="1017">
                  <c:v>406.85300000000001</c:v>
                </c:pt>
                <c:pt idx="1018">
                  <c:v>407.25299999999999</c:v>
                </c:pt>
                <c:pt idx="1019">
                  <c:v>407.65300000000002</c:v>
                </c:pt>
                <c:pt idx="1020">
                  <c:v>408.053</c:v>
                </c:pt>
                <c:pt idx="1021">
                  <c:v>408.45299999999997</c:v>
                </c:pt>
                <c:pt idx="1022">
                  <c:v>408.85300000000001</c:v>
                </c:pt>
                <c:pt idx="1023">
                  <c:v>409.25299999999999</c:v>
                </c:pt>
                <c:pt idx="1024">
                  <c:v>409.654</c:v>
                </c:pt>
                <c:pt idx="1025">
                  <c:v>410.05399999999997</c:v>
                </c:pt>
                <c:pt idx="1026">
                  <c:v>410.45400000000001</c:v>
                </c:pt>
                <c:pt idx="1027">
                  <c:v>410.85399999999998</c:v>
                </c:pt>
                <c:pt idx="1028">
                  <c:v>411.25400000000002</c:v>
                </c:pt>
                <c:pt idx="1029">
                  <c:v>411.654</c:v>
                </c:pt>
                <c:pt idx="1030">
                  <c:v>412.05399999999997</c:v>
                </c:pt>
                <c:pt idx="1031">
                  <c:v>412.45400000000001</c:v>
                </c:pt>
                <c:pt idx="1032">
                  <c:v>412.85399999999998</c:v>
                </c:pt>
                <c:pt idx="1033">
                  <c:v>413.25400000000002</c:v>
                </c:pt>
                <c:pt idx="1034">
                  <c:v>413.65600000000001</c:v>
                </c:pt>
                <c:pt idx="1035">
                  <c:v>414.05599999999998</c:v>
                </c:pt>
                <c:pt idx="1036">
                  <c:v>414.45600000000002</c:v>
                </c:pt>
                <c:pt idx="1037">
                  <c:v>414.85599999999999</c:v>
                </c:pt>
                <c:pt idx="1038">
                  <c:v>415.25599999999997</c:v>
                </c:pt>
                <c:pt idx="1039">
                  <c:v>415.65600000000001</c:v>
                </c:pt>
                <c:pt idx="1040">
                  <c:v>416.05599999999998</c:v>
                </c:pt>
                <c:pt idx="1041">
                  <c:v>416.45600000000002</c:v>
                </c:pt>
                <c:pt idx="1042">
                  <c:v>416.85599999999999</c:v>
                </c:pt>
                <c:pt idx="1043">
                  <c:v>417.25599999999997</c:v>
                </c:pt>
                <c:pt idx="1044">
                  <c:v>417.65699999999998</c:v>
                </c:pt>
                <c:pt idx="1045">
                  <c:v>418.05700000000002</c:v>
                </c:pt>
                <c:pt idx="1046">
                  <c:v>418.45699999999999</c:v>
                </c:pt>
                <c:pt idx="1047">
                  <c:v>418.85700000000003</c:v>
                </c:pt>
                <c:pt idx="1048">
                  <c:v>419.25700000000001</c:v>
                </c:pt>
                <c:pt idx="1049">
                  <c:v>419.65699999999998</c:v>
                </c:pt>
                <c:pt idx="1050">
                  <c:v>420.05700000000002</c:v>
                </c:pt>
                <c:pt idx="1051">
                  <c:v>420.45699999999999</c:v>
                </c:pt>
                <c:pt idx="1052">
                  <c:v>420.85700000000003</c:v>
                </c:pt>
                <c:pt idx="1053">
                  <c:v>421.25700000000001</c:v>
                </c:pt>
                <c:pt idx="1054">
                  <c:v>421.65699999999998</c:v>
                </c:pt>
                <c:pt idx="1055">
                  <c:v>422.05700000000002</c:v>
                </c:pt>
                <c:pt idx="1056">
                  <c:v>422.45699999999999</c:v>
                </c:pt>
                <c:pt idx="1057">
                  <c:v>422.85700000000003</c:v>
                </c:pt>
                <c:pt idx="1058">
                  <c:v>423.25700000000001</c:v>
                </c:pt>
                <c:pt idx="1059">
                  <c:v>423.65699999999998</c:v>
                </c:pt>
                <c:pt idx="1060">
                  <c:v>424.05700000000002</c:v>
                </c:pt>
                <c:pt idx="1061">
                  <c:v>424.45699999999999</c:v>
                </c:pt>
                <c:pt idx="1062">
                  <c:v>424.85700000000003</c:v>
                </c:pt>
                <c:pt idx="1063">
                  <c:v>425.25700000000001</c:v>
                </c:pt>
                <c:pt idx="1064">
                  <c:v>425.65699999999998</c:v>
                </c:pt>
                <c:pt idx="1065">
                  <c:v>426.05700000000002</c:v>
                </c:pt>
                <c:pt idx="1066">
                  <c:v>426.45699999999999</c:v>
                </c:pt>
                <c:pt idx="1067">
                  <c:v>426.85700000000003</c:v>
                </c:pt>
                <c:pt idx="1068">
                  <c:v>427.25700000000001</c:v>
                </c:pt>
                <c:pt idx="1069">
                  <c:v>427.65699999999998</c:v>
                </c:pt>
                <c:pt idx="1070">
                  <c:v>428.05700000000002</c:v>
                </c:pt>
                <c:pt idx="1071">
                  <c:v>428.45699999999999</c:v>
                </c:pt>
                <c:pt idx="1072">
                  <c:v>428.85700000000003</c:v>
                </c:pt>
                <c:pt idx="1073">
                  <c:v>429.25700000000001</c:v>
                </c:pt>
                <c:pt idx="1074">
                  <c:v>429.65699999999998</c:v>
                </c:pt>
                <c:pt idx="1075">
                  <c:v>430.05700000000002</c:v>
                </c:pt>
                <c:pt idx="1076">
                  <c:v>430.45699999999999</c:v>
                </c:pt>
                <c:pt idx="1077">
                  <c:v>430.85700000000003</c:v>
                </c:pt>
                <c:pt idx="1078">
                  <c:v>431.25700000000001</c:v>
                </c:pt>
                <c:pt idx="1079">
                  <c:v>431.65699999999998</c:v>
                </c:pt>
                <c:pt idx="1080">
                  <c:v>432.05700000000002</c:v>
                </c:pt>
                <c:pt idx="1081">
                  <c:v>432.45699999999999</c:v>
                </c:pt>
                <c:pt idx="1082">
                  <c:v>432.85700000000003</c:v>
                </c:pt>
                <c:pt idx="1083">
                  <c:v>433.25700000000001</c:v>
                </c:pt>
                <c:pt idx="1084">
                  <c:v>433.65800000000002</c:v>
                </c:pt>
                <c:pt idx="1085">
                  <c:v>434.05799999999999</c:v>
                </c:pt>
                <c:pt idx="1086">
                  <c:v>434.45800000000003</c:v>
                </c:pt>
                <c:pt idx="1087">
                  <c:v>434.858</c:v>
                </c:pt>
                <c:pt idx="1088">
                  <c:v>435.25799999999998</c:v>
                </c:pt>
                <c:pt idx="1089">
                  <c:v>435.65800000000002</c:v>
                </c:pt>
                <c:pt idx="1090">
                  <c:v>436.05799999999999</c:v>
                </c:pt>
                <c:pt idx="1091">
                  <c:v>436.45800000000003</c:v>
                </c:pt>
                <c:pt idx="1092">
                  <c:v>436.858</c:v>
                </c:pt>
                <c:pt idx="1093">
                  <c:v>437.25799999999998</c:v>
                </c:pt>
                <c:pt idx="1094">
                  <c:v>437.65800000000002</c:v>
                </c:pt>
                <c:pt idx="1095">
                  <c:v>438.05799999999999</c:v>
                </c:pt>
                <c:pt idx="1096">
                  <c:v>438.45800000000003</c:v>
                </c:pt>
                <c:pt idx="1097">
                  <c:v>438.858</c:v>
                </c:pt>
                <c:pt idx="1098">
                  <c:v>439.25799999999998</c:v>
                </c:pt>
                <c:pt idx="1099">
                  <c:v>439.65800000000002</c:v>
                </c:pt>
                <c:pt idx="1100">
                  <c:v>440.05799999999999</c:v>
                </c:pt>
                <c:pt idx="1101">
                  <c:v>440.45800000000003</c:v>
                </c:pt>
                <c:pt idx="1102">
                  <c:v>440.858</c:v>
                </c:pt>
                <c:pt idx="1103">
                  <c:v>441.25799999999998</c:v>
                </c:pt>
                <c:pt idx="1104">
                  <c:v>441.65899999999999</c:v>
                </c:pt>
                <c:pt idx="1105">
                  <c:v>442.05900000000003</c:v>
                </c:pt>
                <c:pt idx="1106">
                  <c:v>442.459</c:v>
                </c:pt>
                <c:pt idx="1107">
                  <c:v>442.85899999999998</c:v>
                </c:pt>
                <c:pt idx="1108">
                  <c:v>443.25900000000001</c:v>
                </c:pt>
                <c:pt idx="1109">
                  <c:v>443.65899999999999</c:v>
                </c:pt>
                <c:pt idx="1110">
                  <c:v>444.05900000000003</c:v>
                </c:pt>
                <c:pt idx="1111">
                  <c:v>444.459</c:v>
                </c:pt>
                <c:pt idx="1112">
                  <c:v>444.85899999999998</c:v>
                </c:pt>
                <c:pt idx="1113">
                  <c:v>445.25900000000001</c:v>
                </c:pt>
                <c:pt idx="1114">
                  <c:v>445.66</c:v>
                </c:pt>
                <c:pt idx="1115">
                  <c:v>446.06</c:v>
                </c:pt>
                <c:pt idx="1116">
                  <c:v>446.46</c:v>
                </c:pt>
                <c:pt idx="1117">
                  <c:v>446.85899999999998</c:v>
                </c:pt>
                <c:pt idx="1118">
                  <c:v>447.25900000000001</c:v>
                </c:pt>
                <c:pt idx="1119">
                  <c:v>447.65899999999999</c:v>
                </c:pt>
                <c:pt idx="1120">
                  <c:v>448.06</c:v>
                </c:pt>
                <c:pt idx="1121">
                  <c:v>448.46</c:v>
                </c:pt>
                <c:pt idx="1122">
                  <c:v>448.85899999999998</c:v>
                </c:pt>
                <c:pt idx="1123">
                  <c:v>449.25900000000001</c:v>
                </c:pt>
                <c:pt idx="1124">
                  <c:v>449.66199999999998</c:v>
                </c:pt>
                <c:pt idx="1125">
                  <c:v>450.06200000000001</c:v>
                </c:pt>
                <c:pt idx="1126">
                  <c:v>450.46199999999999</c:v>
                </c:pt>
                <c:pt idx="1127">
                  <c:v>450.86200000000002</c:v>
                </c:pt>
                <c:pt idx="1128">
                  <c:v>451.262</c:v>
                </c:pt>
                <c:pt idx="1129">
                  <c:v>451.66199999999998</c:v>
                </c:pt>
                <c:pt idx="1130">
                  <c:v>452.06200000000001</c:v>
                </c:pt>
                <c:pt idx="1131">
                  <c:v>452.46199999999999</c:v>
                </c:pt>
                <c:pt idx="1132">
                  <c:v>452.86200000000002</c:v>
                </c:pt>
                <c:pt idx="1133">
                  <c:v>453.262</c:v>
                </c:pt>
                <c:pt idx="1134">
                  <c:v>453.66300000000001</c:v>
                </c:pt>
                <c:pt idx="1135">
                  <c:v>454.06299999999999</c:v>
                </c:pt>
                <c:pt idx="1136">
                  <c:v>454.46300000000002</c:v>
                </c:pt>
                <c:pt idx="1137">
                  <c:v>454.863</c:v>
                </c:pt>
                <c:pt idx="1138">
                  <c:v>455.26299999999998</c:v>
                </c:pt>
                <c:pt idx="1139">
                  <c:v>455.66300000000001</c:v>
                </c:pt>
                <c:pt idx="1140">
                  <c:v>456.06299999999999</c:v>
                </c:pt>
                <c:pt idx="1141">
                  <c:v>456.46300000000002</c:v>
                </c:pt>
                <c:pt idx="1142">
                  <c:v>456.863</c:v>
                </c:pt>
                <c:pt idx="1143">
                  <c:v>457.26299999999998</c:v>
                </c:pt>
                <c:pt idx="1144">
                  <c:v>457.66399999999999</c:v>
                </c:pt>
                <c:pt idx="1145">
                  <c:v>458.06400000000002</c:v>
                </c:pt>
                <c:pt idx="1146">
                  <c:v>458.464</c:v>
                </c:pt>
                <c:pt idx="1147">
                  <c:v>458.86399999999998</c:v>
                </c:pt>
                <c:pt idx="1148">
                  <c:v>459.26400000000001</c:v>
                </c:pt>
                <c:pt idx="1149">
                  <c:v>459.66399999999999</c:v>
                </c:pt>
                <c:pt idx="1150">
                  <c:v>460.06400000000002</c:v>
                </c:pt>
                <c:pt idx="1151">
                  <c:v>460.464</c:v>
                </c:pt>
                <c:pt idx="1152">
                  <c:v>460.86399999999998</c:v>
                </c:pt>
                <c:pt idx="1153">
                  <c:v>461.26400000000001</c:v>
                </c:pt>
                <c:pt idx="1154">
                  <c:v>461.66399999999999</c:v>
                </c:pt>
                <c:pt idx="1155">
                  <c:v>462.06400000000002</c:v>
                </c:pt>
                <c:pt idx="1156">
                  <c:v>462.464</c:v>
                </c:pt>
                <c:pt idx="1157">
                  <c:v>462.86399999999998</c:v>
                </c:pt>
                <c:pt idx="1158">
                  <c:v>463.26400000000001</c:v>
                </c:pt>
                <c:pt idx="1159">
                  <c:v>463.66399999999999</c:v>
                </c:pt>
                <c:pt idx="1160">
                  <c:v>464.06400000000002</c:v>
                </c:pt>
                <c:pt idx="1161">
                  <c:v>464.464</c:v>
                </c:pt>
                <c:pt idx="1162">
                  <c:v>464.86399999999998</c:v>
                </c:pt>
                <c:pt idx="1163">
                  <c:v>465.26400000000001</c:v>
                </c:pt>
                <c:pt idx="1164">
                  <c:v>465.66500000000002</c:v>
                </c:pt>
                <c:pt idx="1165">
                  <c:v>466.065</c:v>
                </c:pt>
                <c:pt idx="1166">
                  <c:v>466.46499999999997</c:v>
                </c:pt>
                <c:pt idx="1167">
                  <c:v>466.86500000000001</c:v>
                </c:pt>
                <c:pt idx="1168">
                  <c:v>467.26499999999999</c:v>
                </c:pt>
                <c:pt idx="1169">
                  <c:v>467.66500000000002</c:v>
                </c:pt>
                <c:pt idx="1170">
                  <c:v>468.065</c:v>
                </c:pt>
                <c:pt idx="1171">
                  <c:v>468.46499999999997</c:v>
                </c:pt>
                <c:pt idx="1172">
                  <c:v>468.86500000000001</c:v>
                </c:pt>
                <c:pt idx="1173">
                  <c:v>469.26499999999999</c:v>
                </c:pt>
                <c:pt idx="1174">
                  <c:v>469.66500000000002</c:v>
                </c:pt>
                <c:pt idx="1175">
                  <c:v>470.065</c:v>
                </c:pt>
                <c:pt idx="1176">
                  <c:v>470.46499999999997</c:v>
                </c:pt>
                <c:pt idx="1177">
                  <c:v>470.86500000000001</c:v>
                </c:pt>
                <c:pt idx="1178">
                  <c:v>471.26499999999999</c:v>
                </c:pt>
                <c:pt idx="1179">
                  <c:v>471.66500000000002</c:v>
                </c:pt>
                <c:pt idx="1180">
                  <c:v>472.065</c:v>
                </c:pt>
                <c:pt idx="1181">
                  <c:v>472.46499999999997</c:v>
                </c:pt>
                <c:pt idx="1182">
                  <c:v>472.86500000000001</c:v>
                </c:pt>
                <c:pt idx="1183">
                  <c:v>473.26499999999999</c:v>
                </c:pt>
                <c:pt idx="1184">
                  <c:v>473.66500000000002</c:v>
                </c:pt>
                <c:pt idx="1185">
                  <c:v>474.065</c:v>
                </c:pt>
                <c:pt idx="1186">
                  <c:v>474.46499999999997</c:v>
                </c:pt>
                <c:pt idx="1187">
                  <c:v>474.86500000000001</c:v>
                </c:pt>
                <c:pt idx="1188">
                  <c:v>475.26499999999999</c:v>
                </c:pt>
                <c:pt idx="1189">
                  <c:v>475.66500000000002</c:v>
                </c:pt>
                <c:pt idx="1190">
                  <c:v>476.065</c:v>
                </c:pt>
                <c:pt idx="1191">
                  <c:v>476.46499999999997</c:v>
                </c:pt>
                <c:pt idx="1192">
                  <c:v>476.86500000000001</c:v>
                </c:pt>
                <c:pt idx="1193">
                  <c:v>477.26499999999999</c:v>
                </c:pt>
                <c:pt idx="1194">
                  <c:v>477.66500000000002</c:v>
                </c:pt>
                <c:pt idx="1195">
                  <c:v>478.065</c:v>
                </c:pt>
                <c:pt idx="1196">
                  <c:v>478.46600000000001</c:v>
                </c:pt>
                <c:pt idx="1197">
                  <c:v>478.86599999999999</c:v>
                </c:pt>
                <c:pt idx="1198">
                  <c:v>479.26600000000002</c:v>
                </c:pt>
                <c:pt idx="1199">
                  <c:v>479.66500000000002</c:v>
                </c:pt>
                <c:pt idx="1200">
                  <c:v>480.065</c:v>
                </c:pt>
                <c:pt idx="1201">
                  <c:v>480.46600000000001</c:v>
                </c:pt>
                <c:pt idx="1202">
                  <c:v>480.86599999999999</c:v>
                </c:pt>
                <c:pt idx="1203">
                  <c:v>481.26600000000002</c:v>
                </c:pt>
                <c:pt idx="1204">
                  <c:v>481.666</c:v>
                </c:pt>
                <c:pt idx="1205">
                  <c:v>482.06599999999997</c:v>
                </c:pt>
                <c:pt idx="1206">
                  <c:v>482.46600000000001</c:v>
                </c:pt>
                <c:pt idx="1207">
                  <c:v>482.86599999999999</c:v>
                </c:pt>
                <c:pt idx="1208">
                  <c:v>483.26600000000002</c:v>
                </c:pt>
                <c:pt idx="1209">
                  <c:v>483.666</c:v>
                </c:pt>
                <c:pt idx="1210">
                  <c:v>484.06599999999997</c:v>
                </c:pt>
                <c:pt idx="1211">
                  <c:v>484.46600000000001</c:v>
                </c:pt>
                <c:pt idx="1212">
                  <c:v>484.86599999999999</c:v>
                </c:pt>
                <c:pt idx="1213">
                  <c:v>485.26600000000002</c:v>
                </c:pt>
                <c:pt idx="1214">
                  <c:v>485.66800000000001</c:v>
                </c:pt>
                <c:pt idx="1215">
                  <c:v>486.06799999999998</c:v>
                </c:pt>
                <c:pt idx="1216">
                  <c:v>486.46800000000002</c:v>
                </c:pt>
                <c:pt idx="1217">
                  <c:v>486.86799999999999</c:v>
                </c:pt>
                <c:pt idx="1218">
                  <c:v>487.26799999999997</c:v>
                </c:pt>
                <c:pt idx="1219">
                  <c:v>487.66800000000001</c:v>
                </c:pt>
                <c:pt idx="1220">
                  <c:v>488.06799999999998</c:v>
                </c:pt>
                <c:pt idx="1221">
                  <c:v>488.46800000000002</c:v>
                </c:pt>
                <c:pt idx="1222">
                  <c:v>488.86799999999999</c:v>
                </c:pt>
                <c:pt idx="1223">
                  <c:v>489.26799999999997</c:v>
                </c:pt>
                <c:pt idx="1224">
                  <c:v>489.66800000000001</c:v>
                </c:pt>
                <c:pt idx="1225">
                  <c:v>490.06799999999998</c:v>
                </c:pt>
                <c:pt idx="1226">
                  <c:v>490.46800000000002</c:v>
                </c:pt>
                <c:pt idx="1227">
                  <c:v>490.86799999999999</c:v>
                </c:pt>
                <c:pt idx="1228">
                  <c:v>491.26799999999997</c:v>
                </c:pt>
                <c:pt idx="1229">
                  <c:v>491.66800000000001</c:v>
                </c:pt>
                <c:pt idx="1230">
                  <c:v>492.06799999999998</c:v>
                </c:pt>
                <c:pt idx="1231">
                  <c:v>492.46800000000002</c:v>
                </c:pt>
                <c:pt idx="1232">
                  <c:v>492.86799999999999</c:v>
                </c:pt>
                <c:pt idx="1233">
                  <c:v>493.26799999999997</c:v>
                </c:pt>
                <c:pt idx="1234">
                  <c:v>493.66800000000001</c:v>
                </c:pt>
                <c:pt idx="1235">
                  <c:v>494.06799999999998</c:v>
                </c:pt>
                <c:pt idx="1236">
                  <c:v>494.46800000000002</c:v>
                </c:pt>
                <c:pt idx="1237">
                  <c:v>494.86799999999999</c:v>
                </c:pt>
                <c:pt idx="1238">
                  <c:v>495.26799999999997</c:v>
                </c:pt>
                <c:pt idx="1239">
                  <c:v>495.66800000000001</c:v>
                </c:pt>
                <c:pt idx="1240">
                  <c:v>496.06799999999998</c:v>
                </c:pt>
                <c:pt idx="1241">
                  <c:v>496.46800000000002</c:v>
                </c:pt>
                <c:pt idx="1242">
                  <c:v>496.86799999999999</c:v>
                </c:pt>
                <c:pt idx="1243">
                  <c:v>497.26799999999997</c:v>
                </c:pt>
                <c:pt idx="1244">
                  <c:v>497.66800000000001</c:v>
                </c:pt>
                <c:pt idx="1245">
                  <c:v>498.06799999999998</c:v>
                </c:pt>
                <c:pt idx="1246">
                  <c:v>498.46800000000002</c:v>
                </c:pt>
                <c:pt idx="1247">
                  <c:v>498.86799999999999</c:v>
                </c:pt>
                <c:pt idx="1248">
                  <c:v>499.26799999999997</c:v>
                </c:pt>
                <c:pt idx="1249">
                  <c:v>499.66800000000001</c:v>
                </c:pt>
                <c:pt idx="1250">
                  <c:v>500.06799999999998</c:v>
                </c:pt>
                <c:pt idx="1251">
                  <c:v>500.46800000000002</c:v>
                </c:pt>
                <c:pt idx="1252">
                  <c:v>500.86799999999999</c:v>
                </c:pt>
                <c:pt idx="1253">
                  <c:v>501.26799999999997</c:v>
                </c:pt>
                <c:pt idx="1254">
                  <c:v>501.66899999999998</c:v>
                </c:pt>
                <c:pt idx="1255">
                  <c:v>502.06900000000002</c:v>
                </c:pt>
                <c:pt idx="1256">
                  <c:v>502.46899999999999</c:v>
                </c:pt>
                <c:pt idx="1257">
                  <c:v>502.86900000000003</c:v>
                </c:pt>
                <c:pt idx="1258">
                  <c:v>503.26900000000001</c:v>
                </c:pt>
                <c:pt idx="1259">
                  <c:v>503.66899999999998</c:v>
                </c:pt>
                <c:pt idx="1260">
                  <c:v>504.06900000000002</c:v>
                </c:pt>
                <c:pt idx="1261">
                  <c:v>504.46899999999999</c:v>
                </c:pt>
                <c:pt idx="1262">
                  <c:v>504.86900000000003</c:v>
                </c:pt>
                <c:pt idx="1263">
                  <c:v>505.26900000000001</c:v>
                </c:pt>
                <c:pt idx="1264">
                  <c:v>505.66899999999998</c:v>
                </c:pt>
                <c:pt idx="1265">
                  <c:v>506.06900000000002</c:v>
                </c:pt>
                <c:pt idx="1266">
                  <c:v>506.46899999999999</c:v>
                </c:pt>
                <c:pt idx="1267">
                  <c:v>506.86900000000003</c:v>
                </c:pt>
                <c:pt idx="1268">
                  <c:v>507.26900000000001</c:v>
                </c:pt>
                <c:pt idx="1269">
                  <c:v>507.66899999999998</c:v>
                </c:pt>
                <c:pt idx="1270">
                  <c:v>508.06900000000002</c:v>
                </c:pt>
                <c:pt idx="1271">
                  <c:v>508.46899999999999</c:v>
                </c:pt>
                <c:pt idx="1272">
                  <c:v>508.86900000000003</c:v>
                </c:pt>
                <c:pt idx="1273">
                  <c:v>509.26900000000001</c:v>
                </c:pt>
                <c:pt idx="1274">
                  <c:v>509.66899999999998</c:v>
                </c:pt>
                <c:pt idx="1275">
                  <c:v>510.06900000000002</c:v>
                </c:pt>
                <c:pt idx="1276">
                  <c:v>510.46899999999999</c:v>
                </c:pt>
                <c:pt idx="1277">
                  <c:v>510.86900000000003</c:v>
                </c:pt>
                <c:pt idx="1278">
                  <c:v>511.26900000000001</c:v>
                </c:pt>
                <c:pt idx="1279">
                  <c:v>511.66899999999998</c:v>
                </c:pt>
                <c:pt idx="1280">
                  <c:v>512.06899999999996</c:v>
                </c:pt>
                <c:pt idx="1281">
                  <c:v>512.46900000000005</c:v>
                </c:pt>
                <c:pt idx="1282">
                  <c:v>512.86900000000003</c:v>
                </c:pt>
                <c:pt idx="1283">
                  <c:v>513.26900000000001</c:v>
                </c:pt>
                <c:pt idx="1284">
                  <c:v>513.66899999999998</c:v>
                </c:pt>
                <c:pt idx="1285">
                  <c:v>514.06899999999996</c:v>
                </c:pt>
                <c:pt idx="1286">
                  <c:v>514.46900000000005</c:v>
                </c:pt>
                <c:pt idx="1287">
                  <c:v>514.86900000000003</c:v>
                </c:pt>
                <c:pt idx="1288">
                  <c:v>515.26900000000001</c:v>
                </c:pt>
                <c:pt idx="1289">
                  <c:v>515.66899999999998</c:v>
                </c:pt>
                <c:pt idx="1290">
                  <c:v>516.06899999999996</c:v>
                </c:pt>
                <c:pt idx="1291">
                  <c:v>516.46900000000005</c:v>
                </c:pt>
                <c:pt idx="1292">
                  <c:v>516.86900000000003</c:v>
                </c:pt>
                <c:pt idx="1293">
                  <c:v>517.26900000000001</c:v>
                </c:pt>
                <c:pt idx="1294">
                  <c:v>517.66899999999998</c:v>
                </c:pt>
                <c:pt idx="1295">
                  <c:v>518.06899999999996</c:v>
                </c:pt>
                <c:pt idx="1296">
                  <c:v>518.46900000000005</c:v>
                </c:pt>
                <c:pt idx="1297">
                  <c:v>518.86900000000003</c:v>
                </c:pt>
                <c:pt idx="1298">
                  <c:v>519.26900000000001</c:v>
                </c:pt>
                <c:pt idx="1299">
                  <c:v>519.66899999999998</c:v>
                </c:pt>
                <c:pt idx="1300">
                  <c:v>520.06899999999996</c:v>
                </c:pt>
                <c:pt idx="1301">
                  <c:v>520.46900000000005</c:v>
                </c:pt>
                <c:pt idx="1302">
                  <c:v>520.86900000000003</c:v>
                </c:pt>
                <c:pt idx="1303">
                  <c:v>521.26900000000001</c:v>
                </c:pt>
                <c:pt idx="1304">
                  <c:v>521.66899999999998</c:v>
                </c:pt>
                <c:pt idx="1305">
                  <c:v>522.06899999999996</c:v>
                </c:pt>
                <c:pt idx="1306">
                  <c:v>522.46900000000005</c:v>
                </c:pt>
                <c:pt idx="1307">
                  <c:v>522.86900000000003</c:v>
                </c:pt>
                <c:pt idx="1308">
                  <c:v>523.26900000000001</c:v>
                </c:pt>
                <c:pt idx="1309">
                  <c:v>523.66899999999998</c:v>
                </c:pt>
                <c:pt idx="1310">
                  <c:v>524.06899999999996</c:v>
                </c:pt>
                <c:pt idx="1311">
                  <c:v>524.46900000000005</c:v>
                </c:pt>
                <c:pt idx="1312">
                  <c:v>524.86900000000003</c:v>
                </c:pt>
                <c:pt idx="1313">
                  <c:v>525.26900000000001</c:v>
                </c:pt>
                <c:pt idx="1314">
                  <c:v>525.66899999999998</c:v>
                </c:pt>
                <c:pt idx="1315">
                  <c:v>526.06899999999996</c:v>
                </c:pt>
                <c:pt idx="1316">
                  <c:v>526.46900000000005</c:v>
                </c:pt>
                <c:pt idx="1317">
                  <c:v>526.86900000000003</c:v>
                </c:pt>
                <c:pt idx="1318">
                  <c:v>527.26900000000001</c:v>
                </c:pt>
                <c:pt idx="1319">
                  <c:v>527.66899999999998</c:v>
                </c:pt>
                <c:pt idx="1320">
                  <c:v>528.06899999999996</c:v>
                </c:pt>
                <c:pt idx="1321">
                  <c:v>528.46900000000005</c:v>
                </c:pt>
                <c:pt idx="1322">
                  <c:v>528.86900000000003</c:v>
                </c:pt>
                <c:pt idx="1323">
                  <c:v>529.26900000000001</c:v>
                </c:pt>
                <c:pt idx="1324">
                  <c:v>529.66899999999998</c:v>
                </c:pt>
                <c:pt idx="1325">
                  <c:v>530.06899999999996</c:v>
                </c:pt>
                <c:pt idx="1326">
                  <c:v>530.46900000000005</c:v>
                </c:pt>
                <c:pt idx="1327">
                  <c:v>530.86900000000003</c:v>
                </c:pt>
                <c:pt idx="1328">
                  <c:v>531.26900000000001</c:v>
                </c:pt>
                <c:pt idx="1329">
                  <c:v>531.66899999999998</c:v>
                </c:pt>
                <c:pt idx="1330">
                  <c:v>532.06899999999996</c:v>
                </c:pt>
                <c:pt idx="1331">
                  <c:v>532.46900000000005</c:v>
                </c:pt>
                <c:pt idx="1332">
                  <c:v>532.86900000000003</c:v>
                </c:pt>
                <c:pt idx="1333">
                  <c:v>533.26900000000001</c:v>
                </c:pt>
                <c:pt idx="1334">
                  <c:v>533.66899999999998</c:v>
                </c:pt>
                <c:pt idx="1335">
                  <c:v>534.07000000000005</c:v>
                </c:pt>
                <c:pt idx="1336">
                  <c:v>534.46900000000005</c:v>
                </c:pt>
                <c:pt idx="1337">
                  <c:v>534.87</c:v>
                </c:pt>
                <c:pt idx="1338">
                  <c:v>535.26900000000001</c:v>
                </c:pt>
                <c:pt idx="1339">
                  <c:v>535.66899999999998</c:v>
                </c:pt>
                <c:pt idx="1340">
                  <c:v>536.07000000000005</c:v>
                </c:pt>
                <c:pt idx="1341">
                  <c:v>536.46900000000005</c:v>
                </c:pt>
                <c:pt idx="1342">
                  <c:v>536.87</c:v>
                </c:pt>
                <c:pt idx="1343">
                  <c:v>537.26900000000001</c:v>
                </c:pt>
                <c:pt idx="1344">
                  <c:v>537.66999999999996</c:v>
                </c:pt>
                <c:pt idx="1345">
                  <c:v>538.07000000000005</c:v>
                </c:pt>
                <c:pt idx="1346">
                  <c:v>538.47</c:v>
                </c:pt>
                <c:pt idx="1347">
                  <c:v>538.87</c:v>
                </c:pt>
                <c:pt idx="1348">
                  <c:v>539.27</c:v>
                </c:pt>
                <c:pt idx="1349">
                  <c:v>539.66999999999996</c:v>
                </c:pt>
                <c:pt idx="1350">
                  <c:v>540.07000000000005</c:v>
                </c:pt>
                <c:pt idx="1351">
                  <c:v>540.47</c:v>
                </c:pt>
                <c:pt idx="1352">
                  <c:v>540.87</c:v>
                </c:pt>
                <c:pt idx="1353">
                  <c:v>541.27</c:v>
                </c:pt>
                <c:pt idx="1354">
                  <c:v>541.66999999999996</c:v>
                </c:pt>
                <c:pt idx="1355">
                  <c:v>542.07000000000005</c:v>
                </c:pt>
                <c:pt idx="1356">
                  <c:v>542.47</c:v>
                </c:pt>
                <c:pt idx="1357">
                  <c:v>542.87</c:v>
                </c:pt>
                <c:pt idx="1358">
                  <c:v>543.27</c:v>
                </c:pt>
                <c:pt idx="1359">
                  <c:v>543.66999999999996</c:v>
                </c:pt>
                <c:pt idx="1360">
                  <c:v>544.07000000000005</c:v>
                </c:pt>
                <c:pt idx="1361">
                  <c:v>544.47</c:v>
                </c:pt>
                <c:pt idx="1362">
                  <c:v>544.87</c:v>
                </c:pt>
                <c:pt idx="1363">
                  <c:v>545.27</c:v>
                </c:pt>
                <c:pt idx="1364">
                  <c:v>545.66999999999996</c:v>
                </c:pt>
                <c:pt idx="1365">
                  <c:v>546.07000000000005</c:v>
                </c:pt>
                <c:pt idx="1366">
                  <c:v>546.47</c:v>
                </c:pt>
                <c:pt idx="1367">
                  <c:v>546.87</c:v>
                </c:pt>
                <c:pt idx="1368">
                  <c:v>547.27</c:v>
                </c:pt>
                <c:pt idx="1369">
                  <c:v>547.66999999999996</c:v>
                </c:pt>
                <c:pt idx="1370">
                  <c:v>548.07000000000005</c:v>
                </c:pt>
                <c:pt idx="1371">
                  <c:v>548.47</c:v>
                </c:pt>
                <c:pt idx="1372">
                  <c:v>548.87</c:v>
                </c:pt>
                <c:pt idx="1373">
                  <c:v>549.27</c:v>
                </c:pt>
                <c:pt idx="1374">
                  <c:v>549.66999999999996</c:v>
                </c:pt>
                <c:pt idx="1375">
                  <c:v>550.07000000000005</c:v>
                </c:pt>
                <c:pt idx="1376">
                  <c:v>550.47</c:v>
                </c:pt>
                <c:pt idx="1377">
                  <c:v>550.87</c:v>
                </c:pt>
                <c:pt idx="1378">
                  <c:v>551.27</c:v>
                </c:pt>
                <c:pt idx="1379">
                  <c:v>551.66999999999996</c:v>
                </c:pt>
                <c:pt idx="1380">
                  <c:v>552.07000000000005</c:v>
                </c:pt>
                <c:pt idx="1381">
                  <c:v>552.47</c:v>
                </c:pt>
                <c:pt idx="1382">
                  <c:v>552.87</c:v>
                </c:pt>
                <c:pt idx="1383">
                  <c:v>553.27</c:v>
                </c:pt>
                <c:pt idx="1384">
                  <c:v>553.67200000000003</c:v>
                </c:pt>
                <c:pt idx="1385">
                  <c:v>554.072</c:v>
                </c:pt>
                <c:pt idx="1386">
                  <c:v>554.47199999999998</c:v>
                </c:pt>
                <c:pt idx="1387">
                  <c:v>554.87199999999996</c:v>
                </c:pt>
                <c:pt idx="1388">
                  <c:v>555.27200000000005</c:v>
                </c:pt>
                <c:pt idx="1389">
                  <c:v>555.67200000000003</c:v>
                </c:pt>
                <c:pt idx="1390">
                  <c:v>556.072</c:v>
                </c:pt>
                <c:pt idx="1391">
                  <c:v>556.47199999999998</c:v>
                </c:pt>
                <c:pt idx="1392">
                  <c:v>556.87199999999996</c:v>
                </c:pt>
                <c:pt idx="1393">
                  <c:v>557.27200000000005</c:v>
                </c:pt>
                <c:pt idx="1394">
                  <c:v>557.67200000000003</c:v>
                </c:pt>
                <c:pt idx="1395">
                  <c:v>558.072</c:v>
                </c:pt>
                <c:pt idx="1396">
                  <c:v>558.47199999999998</c:v>
                </c:pt>
                <c:pt idx="1397">
                  <c:v>558.87199999999996</c:v>
                </c:pt>
                <c:pt idx="1398">
                  <c:v>559.27200000000005</c:v>
                </c:pt>
                <c:pt idx="1399">
                  <c:v>559.67200000000003</c:v>
                </c:pt>
                <c:pt idx="1400">
                  <c:v>560.072</c:v>
                </c:pt>
                <c:pt idx="1401">
                  <c:v>560.47199999999998</c:v>
                </c:pt>
                <c:pt idx="1402">
                  <c:v>560.87199999999996</c:v>
                </c:pt>
                <c:pt idx="1403">
                  <c:v>561.27200000000005</c:v>
                </c:pt>
                <c:pt idx="1404">
                  <c:v>561.67200000000003</c:v>
                </c:pt>
                <c:pt idx="1405">
                  <c:v>562.072</c:v>
                </c:pt>
                <c:pt idx="1406">
                  <c:v>562.47199999999998</c:v>
                </c:pt>
                <c:pt idx="1407">
                  <c:v>562.87199999999996</c:v>
                </c:pt>
                <c:pt idx="1408">
                  <c:v>563.27200000000005</c:v>
                </c:pt>
                <c:pt idx="1409">
                  <c:v>563.67200000000003</c:v>
                </c:pt>
                <c:pt idx="1410">
                  <c:v>564.072</c:v>
                </c:pt>
                <c:pt idx="1411">
                  <c:v>564.47199999999998</c:v>
                </c:pt>
                <c:pt idx="1412">
                  <c:v>564.87199999999996</c:v>
                </c:pt>
                <c:pt idx="1413">
                  <c:v>565.27200000000005</c:v>
                </c:pt>
                <c:pt idx="1414">
                  <c:v>565.673</c:v>
                </c:pt>
                <c:pt idx="1415">
                  <c:v>566.07299999999998</c:v>
                </c:pt>
                <c:pt idx="1416">
                  <c:v>566.47199999999998</c:v>
                </c:pt>
                <c:pt idx="1417">
                  <c:v>566.87300000000005</c:v>
                </c:pt>
                <c:pt idx="1418">
                  <c:v>567.27300000000002</c:v>
                </c:pt>
                <c:pt idx="1419">
                  <c:v>567.673</c:v>
                </c:pt>
                <c:pt idx="1420">
                  <c:v>568.07299999999998</c:v>
                </c:pt>
                <c:pt idx="1421">
                  <c:v>568.47199999999998</c:v>
                </c:pt>
                <c:pt idx="1422">
                  <c:v>568.87300000000005</c:v>
                </c:pt>
                <c:pt idx="1423">
                  <c:v>569.27300000000002</c:v>
                </c:pt>
                <c:pt idx="1424">
                  <c:v>569.673</c:v>
                </c:pt>
                <c:pt idx="1425">
                  <c:v>570.07299999999998</c:v>
                </c:pt>
                <c:pt idx="1426">
                  <c:v>570.47299999999996</c:v>
                </c:pt>
                <c:pt idx="1427">
                  <c:v>570.87300000000005</c:v>
                </c:pt>
                <c:pt idx="1428">
                  <c:v>571.27300000000002</c:v>
                </c:pt>
                <c:pt idx="1429">
                  <c:v>571.673</c:v>
                </c:pt>
                <c:pt idx="1430">
                  <c:v>572.07299999999998</c:v>
                </c:pt>
                <c:pt idx="1431">
                  <c:v>572.47299999999996</c:v>
                </c:pt>
                <c:pt idx="1432">
                  <c:v>572.87300000000005</c:v>
                </c:pt>
                <c:pt idx="1433">
                  <c:v>573.27300000000002</c:v>
                </c:pt>
                <c:pt idx="1434">
                  <c:v>573.673</c:v>
                </c:pt>
                <c:pt idx="1435">
                  <c:v>574.07299999999998</c:v>
                </c:pt>
                <c:pt idx="1436">
                  <c:v>574.47299999999996</c:v>
                </c:pt>
                <c:pt idx="1437">
                  <c:v>574.87300000000005</c:v>
                </c:pt>
                <c:pt idx="1438">
                  <c:v>575.27300000000002</c:v>
                </c:pt>
                <c:pt idx="1439">
                  <c:v>575.673</c:v>
                </c:pt>
                <c:pt idx="1440">
                  <c:v>576.07299999999998</c:v>
                </c:pt>
                <c:pt idx="1441">
                  <c:v>576.47299999999996</c:v>
                </c:pt>
                <c:pt idx="1442">
                  <c:v>576.87300000000005</c:v>
                </c:pt>
                <c:pt idx="1443">
                  <c:v>577.27300000000002</c:v>
                </c:pt>
                <c:pt idx="1444">
                  <c:v>577.673</c:v>
                </c:pt>
                <c:pt idx="1445">
                  <c:v>578.07299999999998</c:v>
                </c:pt>
                <c:pt idx="1446">
                  <c:v>578.47299999999996</c:v>
                </c:pt>
                <c:pt idx="1447">
                  <c:v>578.87300000000005</c:v>
                </c:pt>
                <c:pt idx="1448">
                  <c:v>579.27300000000002</c:v>
                </c:pt>
                <c:pt idx="1449">
                  <c:v>579.673</c:v>
                </c:pt>
                <c:pt idx="1450">
                  <c:v>580.07299999999998</c:v>
                </c:pt>
                <c:pt idx="1451">
                  <c:v>580.47299999999996</c:v>
                </c:pt>
                <c:pt idx="1452">
                  <c:v>580.87300000000005</c:v>
                </c:pt>
                <c:pt idx="1453">
                  <c:v>581.27300000000002</c:v>
                </c:pt>
                <c:pt idx="1454">
                  <c:v>581.673</c:v>
                </c:pt>
                <c:pt idx="1455">
                  <c:v>582.07299999999998</c:v>
                </c:pt>
                <c:pt idx="1456">
                  <c:v>582.47299999999996</c:v>
                </c:pt>
                <c:pt idx="1457">
                  <c:v>582.87300000000005</c:v>
                </c:pt>
                <c:pt idx="1458">
                  <c:v>583.27300000000002</c:v>
                </c:pt>
                <c:pt idx="1459">
                  <c:v>583.673</c:v>
                </c:pt>
                <c:pt idx="1460">
                  <c:v>584.07299999999998</c:v>
                </c:pt>
                <c:pt idx="1461">
                  <c:v>584.47299999999996</c:v>
                </c:pt>
                <c:pt idx="1462">
                  <c:v>584.87300000000005</c:v>
                </c:pt>
                <c:pt idx="1463">
                  <c:v>585.27300000000002</c:v>
                </c:pt>
                <c:pt idx="1464">
                  <c:v>585.67499999999995</c:v>
                </c:pt>
                <c:pt idx="1465">
                  <c:v>586.07500000000005</c:v>
                </c:pt>
                <c:pt idx="1466">
                  <c:v>586.47500000000002</c:v>
                </c:pt>
                <c:pt idx="1467">
                  <c:v>586.875</c:v>
                </c:pt>
                <c:pt idx="1468">
                  <c:v>587.27499999999998</c:v>
                </c:pt>
                <c:pt idx="1469">
                  <c:v>587.67499999999995</c:v>
                </c:pt>
                <c:pt idx="1470">
                  <c:v>588.07500000000005</c:v>
                </c:pt>
                <c:pt idx="1471">
                  <c:v>588.47500000000002</c:v>
                </c:pt>
                <c:pt idx="1472">
                  <c:v>588.875</c:v>
                </c:pt>
                <c:pt idx="1473">
                  <c:v>589.27499999999998</c:v>
                </c:pt>
                <c:pt idx="1474">
                  <c:v>589.67499999999995</c:v>
                </c:pt>
                <c:pt idx="1475">
                  <c:v>590.07500000000005</c:v>
                </c:pt>
                <c:pt idx="1476">
                  <c:v>590.47500000000002</c:v>
                </c:pt>
                <c:pt idx="1477">
                  <c:v>590.875</c:v>
                </c:pt>
                <c:pt idx="1478">
                  <c:v>591.27499999999998</c:v>
                </c:pt>
                <c:pt idx="1479">
                  <c:v>591.67499999999995</c:v>
                </c:pt>
                <c:pt idx="1480">
                  <c:v>592.07500000000005</c:v>
                </c:pt>
                <c:pt idx="1481">
                  <c:v>592.47500000000002</c:v>
                </c:pt>
                <c:pt idx="1482">
                  <c:v>592.875</c:v>
                </c:pt>
                <c:pt idx="1483">
                  <c:v>593.27499999999998</c:v>
                </c:pt>
                <c:pt idx="1484">
                  <c:v>593.67499999999995</c:v>
                </c:pt>
                <c:pt idx="1485">
                  <c:v>594.07500000000005</c:v>
                </c:pt>
                <c:pt idx="1486">
                  <c:v>594.47500000000002</c:v>
                </c:pt>
                <c:pt idx="1487">
                  <c:v>594.875</c:v>
                </c:pt>
                <c:pt idx="1488">
                  <c:v>595.27499999999998</c:v>
                </c:pt>
                <c:pt idx="1489">
                  <c:v>595.67499999999995</c:v>
                </c:pt>
                <c:pt idx="1490">
                  <c:v>596.07500000000005</c:v>
                </c:pt>
                <c:pt idx="1491">
                  <c:v>596.47500000000002</c:v>
                </c:pt>
                <c:pt idx="1492">
                  <c:v>596.875</c:v>
                </c:pt>
                <c:pt idx="1493">
                  <c:v>597.27499999999998</c:v>
                </c:pt>
                <c:pt idx="1494">
                  <c:v>597.67499999999995</c:v>
                </c:pt>
                <c:pt idx="1495">
                  <c:v>598.07500000000005</c:v>
                </c:pt>
                <c:pt idx="1496">
                  <c:v>598.47500000000002</c:v>
                </c:pt>
                <c:pt idx="1497">
                  <c:v>598.875</c:v>
                </c:pt>
                <c:pt idx="1498">
                  <c:v>599.27499999999998</c:v>
                </c:pt>
                <c:pt idx="1499">
                  <c:v>599.67499999999995</c:v>
                </c:pt>
                <c:pt idx="1500">
                  <c:v>600.07500000000005</c:v>
                </c:pt>
                <c:pt idx="1501">
                  <c:v>600.47500000000002</c:v>
                </c:pt>
                <c:pt idx="1502">
                  <c:v>600.875</c:v>
                </c:pt>
                <c:pt idx="1503">
                  <c:v>601.27499999999998</c:v>
                </c:pt>
                <c:pt idx="1504">
                  <c:v>601.67499999999995</c:v>
                </c:pt>
                <c:pt idx="1505">
                  <c:v>602.07500000000005</c:v>
                </c:pt>
                <c:pt idx="1506">
                  <c:v>602.47500000000002</c:v>
                </c:pt>
                <c:pt idx="1507">
                  <c:v>602.875</c:v>
                </c:pt>
                <c:pt idx="1508">
                  <c:v>603.27499999999998</c:v>
                </c:pt>
                <c:pt idx="1509">
                  <c:v>603.67499999999995</c:v>
                </c:pt>
                <c:pt idx="1510">
                  <c:v>604.07500000000005</c:v>
                </c:pt>
                <c:pt idx="1511">
                  <c:v>604.47500000000002</c:v>
                </c:pt>
                <c:pt idx="1512">
                  <c:v>604.875</c:v>
                </c:pt>
                <c:pt idx="1513">
                  <c:v>605.27499999999998</c:v>
                </c:pt>
                <c:pt idx="1514">
                  <c:v>605.67600000000004</c:v>
                </c:pt>
                <c:pt idx="1515">
                  <c:v>606.07600000000002</c:v>
                </c:pt>
                <c:pt idx="1516">
                  <c:v>606.47500000000002</c:v>
                </c:pt>
                <c:pt idx="1517">
                  <c:v>606.875</c:v>
                </c:pt>
                <c:pt idx="1518">
                  <c:v>607.27599999999995</c:v>
                </c:pt>
                <c:pt idx="1519">
                  <c:v>607.67499999999995</c:v>
                </c:pt>
                <c:pt idx="1520">
                  <c:v>608.07600000000002</c:v>
                </c:pt>
                <c:pt idx="1521">
                  <c:v>608.476</c:v>
                </c:pt>
                <c:pt idx="1522">
                  <c:v>608.875</c:v>
                </c:pt>
                <c:pt idx="1523">
                  <c:v>609.27599999999995</c:v>
                </c:pt>
                <c:pt idx="1524">
                  <c:v>609.67600000000004</c:v>
                </c:pt>
                <c:pt idx="1525">
                  <c:v>610.07600000000002</c:v>
                </c:pt>
                <c:pt idx="1526">
                  <c:v>610.476</c:v>
                </c:pt>
                <c:pt idx="1527">
                  <c:v>610.87599999999998</c:v>
                </c:pt>
                <c:pt idx="1528">
                  <c:v>611.27599999999995</c:v>
                </c:pt>
                <c:pt idx="1529">
                  <c:v>611.67600000000004</c:v>
                </c:pt>
                <c:pt idx="1530">
                  <c:v>612.07600000000002</c:v>
                </c:pt>
                <c:pt idx="1531">
                  <c:v>612.476</c:v>
                </c:pt>
                <c:pt idx="1532">
                  <c:v>612.87599999999998</c:v>
                </c:pt>
                <c:pt idx="1533">
                  <c:v>613.27599999999995</c:v>
                </c:pt>
                <c:pt idx="1534">
                  <c:v>613.67600000000004</c:v>
                </c:pt>
                <c:pt idx="1535">
                  <c:v>614.07600000000002</c:v>
                </c:pt>
                <c:pt idx="1536">
                  <c:v>614.476</c:v>
                </c:pt>
                <c:pt idx="1537">
                  <c:v>614.87599999999998</c:v>
                </c:pt>
                <c:pt idx="1538">
                  <c:v>615.27599999999995</c:v>
                </c:pt>
                <c:pt idx="1539">
                  <c:v>615.67600000000004</c:v>
                </c:pt>
                <c:pt idx="1540">
                  <c:v>616.07600000000002</c:v>
                </c:pt>
                <c:pt idx="1541">
                  <c:v>616.476</c:v>
                </c:pt>
                <c:pt idx="1542">
                  <c:v>616.87599999999998</c:v>
                </c:pt>
                <c:pt idx="1543">
                  <c:v>617.27599999999995</c:v>
                </c:pt>
                <c:pt idx="1544">
                  <c:v>617.678</c:v>
                </c:pt>
                <c:pt idx="1545">
                  <c:v>618.07799999999997</c:v>
                </c:pt>
                <c:pt idx="1546">
                  <c:v>618.47799999999995</c:v>
                </c:pt>
                <c:pt idx="1547">
                  <c:v>618.87800000000004</c:v>
                </c:pt>
                <c:pt idx="1548">
                  <c:v>619.27800000000002</c:v>
                </c:pt>
                <c:pt idx="1549">
                  <c:v>619.678</c:v>
                </c:pt>
                <c:pt idx="1550">
                  <c:v>620.07799999999997</c:v>
                </c:pt>
                <c:pt idx="1551">
                  <c:v>620.47799999999995</c:v>
                </c:pt>
                <c:pt idx="1552">
                  <c:v>620.87800000000004</c:v>
                </c:pt>
                <c:pt idx="1553">
                  <c:v>621.27800000000002</c:v>
                </c:pt>
                <c:pt idx="1554">
                  <c:v>621.678</c:v>
                </c:pt>
                <c:pt idx="1555">
                  <c:v>622.07799999999997</c:v>
                </c:pt>
                <c:pt idx="1556">
                  <c:v>622.47799999999995</c:v>
                </c:pt>
                <c:pt idx="1557">
                  <c:v>622.87800000000004</c:v>
                </c:pt>
                <c:pt idx="1558">
                  <c:v>623.27800000000002</c:v>
                </c:pt>
                <c:pt idx="1559">
                  <c:v>623.678</c:v>
                </c:pt>
                <c:pt idx="1560">
                  <c:v>624.07799999999997</c:v>
                </c:pt>
                <c:pt idx="1561">
                  <c:v>624.47799999999995</c:v>
                </c:pt>
                <c:pt idx="1562">
                  <c:v>624.87800000000004</c:v>
                </c:pt>
                <c:pt idx="1563">
                  <c:v>625.27800000000002</c:v>
                </c:pt>
                <c:pt idx="1564">
                  <c:v>625.678</c:v>
                </c:pt>
                <c:pt idx="1565">
                  <c:v>626.07799999999997</c:v>
                </c:pt>
                <c:pt idx="1566">
                  <c:v>626.47799999999995</c:v>
                </c:pt>
                <c:pt idx="1567">
                  <c:v>626.87800000000004</c:v>
                </c:pt>
                <c:pt idx="1568">
                  <c:v>627.27800000000002</c:v>
                </c:pt>
                <c:pt idx="1569">
                  <c:v>627.678</c:v>
                </c:pt>
                <c:pt idx="1570">
                  <c:v>628.07799999999997</c:v>
                </c:pt>
                <c:pt idx="1571">
                  <c:v>628.47799999999995</c:v>
                </c:pt>
                <c:pt idx="1572">
                  <c:v>628.87800000000004</c:v>
                </c:pt>
                <c:pt idx="1573">
                  <c:v>629.27800000000002</c:v>
                </c:pt>
                <c:pt idx="1574">
                  <c:v>629.678</c:v>
                </c:pt>
                <c:pt idx="1575">
                  <c:v>630.07799999999997</c:v>
                </c:pt>
                <c:pt idx="1576">
                  <c:v>630.47799999999995</c:v>
                </c:pt>
                <c:pt idx="1577">
                  <c:v>630.87800000000004</c:v>
                </c:pt>
                <c:pt idx="1578">
                  <c:v>631.27800000000002</c:v>
                </c:pt>
                <c:pt idx="1579">
                  <c:v>631.678</c:v>
                </c:pt>
                <c:pt idx="1580">
                  <c:v>632.07799999999997</c:v>
                </c:pt>
                <c:pt idx="1581">
                  <c:v>632.47799999999995</c:v>
                </c:pt>
                <c:pt idx="1582">
                  <c:v>632.87800000000004</c:v>
                </c:pt>
                <c:pt idx="1583">
                  <c:v>633.27800000000002</c:v>
                </c:pt>
                <c:pt idx="1584">
                  <c:v>633.678</c:v>
                </c:pt>
                <c:pt idx="1585">
                  <c:v>634.07799999999997</c:v>
                </c:pt>
                <c:pt idx="1586">
                  <c:v>634.47799999999995</c:v>
                </c:pt>
                <c:pt idx="1587">
                  <c:v>634.87800000000004</c:v>
                </c:pt>
                <c:pt idx="1588">
                  <c:v>635.27800000000002</c:v>
                </c:pt>
                <c:pt idx="1589">
                  <c:v>635.678</c:v>
                </c:pt>
                <c:pt idx="1590">
                  <c:v>636.07799999999997</c:v>
                </c:pt>
                <c:pt idx="1591">
                  <c:v>636.47799999999995</c:v>
                </c:pt>
                <c:pt idx="1592">
                  <c:v>636.87800000000004</c:v>
                </c:pt>
                <c:pt idx="1593">
                  <c:v>637.27800000000002</c:v>
                </c:pt>
                <c:pt idx="1594">
                  <c:v>637.678</c:v>
                </c:pt>
                <c:pt idx="1595">
                  <c:v>638.07799999999997</c:v>
                </c:pt>
                <c:pt idx="1596">
                  <c:v>638.47799999999995</c:v>
                </c:pt>
                <c:pt idx="1597">
                  <c:v>638.87800000000004</c:v>
                </c:pt>
                <c:pt idx="1598">
                  <c:v>639.27800000000002</c:v>
                </c:pt>
                <c:pt idx="1599">
                  <c:v>639.678</c:v>
                </c:pt>
                <c:pt idx="1600">
                  <c:v>640.07799999999997</c:v>
                </c:pt>
                <c:pt idx="1601">
                  <c:v>640.47799999999995</c:v>
                </c:pt>
                <c:pt idx="1602">
                  <c:v>640.87800000000004</c:v>
                </c:pt>
                <c:pt idx="1603">
                  <c:v>641.27800000000002</c:v>
                </c:pt>
                <c:pt idx="1604">
                  <c:v>641.67899999999997</c:v>
                </c:pt>
                <c:pt idx="1605">
                  <c:v>642.07799999999997</c:v>
                </c:pt>
                <c:pt idx="1606">
                  <c:v>642.47900000000004</c:v>
                </c:pt>
                <c:pt idx="1607">
                  <c:v>642.87800000000004</c:v>
                </c:pt>
                <c:pt idx="1608">
                  <c:v>643.279</c:v>
                </c:pt>
                <c:pt idx="1609">
                  <c:v>643.67899999999997</c:v>
                </c:pt>
                <c:pt idx="1610">
                  <c:v>644.07799999999997</c:v>
                </c:pt>
                <c:pt idx="1611">
                  <c:v>644.47900000000004</c:v>
                </c:pt>
                <c:pt idx="1612">
                  <c:v>644.87800000000004</c:v>
                </c:pt>
                <c:pt idx="1613">
                  <c:v>645.279</c:v>
                </c:pt>
                <c:pt idx="1614">
                  <c:v>645.67899999999997</c:v>
                </c:pt>
                <c:pt idx="1615">
                  <c:v>646.07899999999995</c:v>
                </c:pt>
                <c:pt idx="1616">
                  <c:v>646.47900000000004</c:v>
                </c:pt>
                <c:pt idx="1617">
                  <c:v>646.87900000000002</c:v>
                </c:pt>
                <c:pt idx="1618">
                  <c:v>647.279</c:v>
                </c:pt>
                <c:pt idx="1619">
                  <c:v>647.67899999999997</c:v>
                </c:pt>
                <c:pt idx="1620">
                  <c:v>648.07899999999995</c:v>
                </c:pt>
                <c:pt idx="1621">
                  <c:v>648.47900000000004</c:v>
                </c:pt>
                <c:pt idx="1622">
                  <c:v>648.87900000000002</c:v>
                </c:pt>
                <c:pt idx="1623">
                  <c:v>649.279</c:v>
                </c:pt>
                <c:pt idx="1624">
                  <c:v>649.67899999999997</c:v>
                </c:pt>
                <c:pt idx="1625">
                  <c:v>650.07899999999995</c:v>
                </c:pt>
                <c:pt idx="1626">
                  <c:v>650.47900000000004</c:v>
                </c:pt>
                <c:pt idx="1627">
                  <c:v>650.87900000000002</c:v>
                </c:pt>
                <c:pt idx="1628">
                  <c:v>651.279</c:v>
                </c:pt>
                <c:pt idx="1629">
                  <c:v>651.67899999999997</c:v>
                </c:pt>
                <c:pt idx="1630">
                  <c:v>652.07899999999995</c:v>
                </c:pt>
                <c:pt idx="1631">
                  <c:v>652.47900000000004</c:v>
                </c:pt>
                <c:pt idx="1632">
                  <c:v>652.87900000000002</c:v>
                </c:pt>
                <c:pt idx="1633">
                  <c:v>653.279</c:v>
                </c:pt>
                <c:pt idx="1634">
                  <c:v>653.67899999999997</c:v>
                </c:pt>
                <c:pt idx="1635">
                  <c:v>654.07899999999995</c:v>
                </c:pt>
                <c:pt idx="1636">
                  <c:v>654.47900000000004</c:v>
                </c:pt>
                <c:pt idx="1637">
                  <c:v>654.87900000000002</c:v>
                </c:pt>
                <c:pt idx="1638">
                  <c:v>655.279</c:v>
                </c:pt>
                <c:pt idx="1639">
                  <c:v>655.67899999999997</c:v>
                </c:pt>
                <c:pt idx="1640">
                  <c:v>656.07899999999995</c:v>
                </c:pt>
                <c:pt idx="1641">
                  <c:v>656.47900000000004</c:v>
                </c:pt>
                <c:pt idx="1642">
                  <c:v>656.87900000000002</c:v>
                </c:pt>
                <c:pt idx="1643">
                  <c:v>657.279</c:v>
                </c:pt>
                <c:pt idx="1644">
                  <c:v>657.67899999999997</c:v>
                </c:pt>
                <c:pt idx="1645">
                  <c:v>658.07899999999995</c:v>
                </c:pt>
                <c:pt idx="1646">
                  <c:v>658.47900000000004</c:v>
                </c:pt>
                <c:pt idx="1647">
                  <c:v>658.87900000000002</c:v>
                </c:pt>
                <c:pt idx="1648">
                  <c:v>659.279</c:v>
                </c:pt>
                <c:pt idx="1649">
                  <c:v>659.67899999999997</c:v>
                </c:pt>
                <c:pt idx="1650">
                  <c:v>660.07899999999995</c:v>
                </c:pt>
                <c:pt idx="1651">
                  <c:v>660.47900000000004</c:v>
                </c:pt>
                <c:pt idx="1652">
                  <c:v>660.87900000000002</c:v>
                </c:pt>
                <c:pt idx="1653">
                  <c:v>661.279</c:v>
                </c:pt>
                <c:pt idx="1654">
                  <c:v>661.68</c:v>
                </c:pt>
                <c:pt idx="1655">
                  <c:v>662.07899999999995</c:v>
                </c:pt>
                <c:pt idx="1656">
                  <c:v>662.47900000000004</c:v>
                </c:pt>
                <c:pt idx="1657">
                  <c:v>662.87900000000002</c:v>
                </c:pt>
                <c:pt idx="1658">
                  <c:v>663.279</c:v>
                </c:pt>
                <c:pt idx="1659">
                  <c:v>663.67899999999997</c:v>
                </c:pt>
                <c:pt idx="1660">
                  <c:v>664.07899999999995</c:v>
                </c:pt>
                <c:pt idx="1661">
                  <c:v>664.47900000000004</c:v>
                </c:pt>
                <c:pt idx="1662">
                  <c:v>664.87900000000002</c:v>
                </c:pt>
                <c:pt idx="1663">
                  <c:v>665.279</c:v>
                </c:pt>
                <c:pt idx="1664">
                  <c:v>665.67899999999997</c:v>
                </c:pt>
                <c:pt idx="1665">
                  <c:v>666.07899999999995</c:v>
                </c:pt>
                <c:pt idx="1666">
                  <c:v>666.47900000000004</c:v>
                </c:pt>
                <c:pt idx="1667">
                  <c:v>666.87900000000002</c:v>
                </c:pt>
                <c:pt idx="1668">
                  <c:v>667.279</c:v>
                </c:pt>
                <c:pt idx="1669">
                  <c:v>667.67899999999997</c:v>
                </c:pt>
                <c:pt idx="1670">
                  <c:v>668.07899999999995</c:v>
                </c:pt>
                <c:pt idx="1671">
                  <c:v>668.47900000000004</c:v>
                </c:pt>
                <c:pt idx="1672">
                  <c:v>668.87900000000002</c:v>
                </c:pt>
                <c:pt idx="1673">
                  <c:v>669.279</c:v>
                </c:pt>
                <c:pt idx="1674">
                  <c:v>669.67899999999997</c:v>
                </c:pt>
                <c:pt idx="1675">
                  <c:v>670.07899999999995</c:v>
                </c:pt>
                <c:pt idx="1676">
                  <c:v>670.47900000000004</c:v>
                </c:pt>
                <c:pt idx="1677">
                  <c:v>670.87900000000002</c:v>
                </c:pt>
                <c:pt idx="1678">
                  <c:v>671.279</c:v>
                </c:pt>
                <c:pt idx="1679">
                  <c:v>671.67899999999997</c:v>
                </c:pt>
                <c:pt idx="1680">
                  <c:v>672.07899999999995</c:v>
                </c:pt>
                <c:pt idx="1681">
                  <c:v>672.47900000000004</c:v>
                </c:pt>
                <c:pt idx="1682">
                  <c:v>672.87900000000002</c:v>
                </c:pt>
                <c:pt idx="1683">
                  <c:v>673.279</c:v>
                </c:pt>
                <c:pt idx="1684">
                  <c:v>673.68</c:v>
                </c:pt>
                <c:pt idx="1685">
                  <c:v>674.08</c:v>
                </c:pt>
                <c:pt idx="1686">
                  <c:v>674.48</c:v>
                </c:pt>
                <c:pt idx="1687">
                  <c:v>674.88</c:v>
                </c:pt>
                <c:pt idx="1688">
                  <c:v>675.28</c:v>
                </c:pt>
                <c:pt idx="1689">
                  <c:v>675.68</c:v>
                </c:pt>
                <c:pt idx="1690">
                  <c:v>676.08</c:v>
                </c:pt>
                <c:pt idx="1691">
                  <c:v>676.48</c:v>
                </c:pt>
                <c:pt idx="1692">
                  <c:v>676.88</c:v>
                </c:pt>
                <c:pt idx="1693">
                  <c:v>677.28</c:v>
                </c:pt>
                <c:pt idx="1694">
                  <c:v>677.68</c:v>
                </c:pt>
                <c:pt idx="1695">
                  <c:v>678.08</c:v>
                </c:pt>
                <c:pt idx="1696">
                  <c:v>678.48</c:v>
                </c:pt>
                <c:pt idx="1697">
                  <c:v>678.88</c:v>
                </c:pt>
                <c:pt idx="1698">
                  <c:v>679.28</c:v>
                </c:pt>
                <c:pt idx="1699">
                  <c:v>679.68</c:v>
                </c:pt>
                <c:pt idx="1700">
                  <c:v>680.08</c:v>
                </c:pt>
                <c:pt idx="1701">
                  <c:v>680.48</c:v>
                </c:pt>
                <c:pt idx="1702">
                  <c:v>680.88</c:v>
                </c:pt>
                <c:pt idx="1703">
                  <c:v>681.28</c:v>
                </c:pt>
                <c:pt idx="1704">
                  <c:v>681.68</c:v>
                </c:pt>
                <c:pt idx="1705">
                  <c:v>682.08</c:v>
                </c:pt>
                <c:pt idx="1706">
                  <c:v>682.48</c:v>
                </c:pt>
                <c:pt idx="1707">
                  <c:v>682.88</c:v>
                </c:pt>
                <c:pt idx="1708">
                  <c:v>683.28</c:v>
                </c:pt>
                <c:pt idx="1709">
                  <c:v>683.68</c:v>
                </c:pt>
                <c:pt idx="1710">
                  <c:v>684.08</c:v>
                </c:pt>
                <c:pt idx="1711">
                  <c:v>684.48</c:v>
                </c:pt>
                <c:pt idx="1712">
                  <c:v>684.88</c:v>
                </c:pt>
                <c:pt idx="1713">
                  <c:v>685.28</c:v>
                </c:pt>
                <c:pt idx="1714">
                  <c:v>685.68200000000002</c:v>
                </c:pt>
                <c:pt idx="1715">
                  <c:v>686.08199999999999</c:v>
                </c:pt>
                <c:pt idx="1716">
                  <c:v>686.48199999999997</c:v>
                </c:pt>
                <c:pt idx="1717">
                  <c:v>686.88199999999995</c:v>
                </c:pt>
                <c:pt idx="1718">
                  <c:v>687.28200000000004</c:v>
                </c:pt>
                <c:pt idx="1719">
                  <c:v>687.68200000000002</c:v>
                </c:pt>
                <c:pt idx="1720">
                  <c:v>688.08199999999999</c:v>
                </c:pt>
                <c:pt idx="1721">
                  <c:v>688.48199999999997</c:v>
                </c:pt>
                <c:pt idx="1722">
                  <c:v>688.88199999999995</c:v>
                </c:pt>
                <c:pt idx="1723">
                  <c:v>689.28200000000004</c:v>
                </c:pt>
                <c:pt idx="1724">
                  <c:v>689.68200000000002</c:v>
                </c:pt>
                <c:pt idx="1725">
                  <c:v>690.08199999999999</c:v>
                </c:pt>
                <c:pt idx="1726">
                  <c:v>690.48199999999997</c:v>
                </c:pt>
                <c:pt idx="1727">
                  <c:v>690.88199999999995</c:v>
                </c:pt>
                <c:pt idx="1728">
                  <c:v>691.28200000000004</c:v>
                </c:pt>
                <c:pt idx="1729">
                  <c:v>691.68200000000002</c:v>
                </c:pt>
                <c:pt idx="1730">
                  <c:v>692.08199999999999</c:v>
                </c:pt>
                <c:pt idx="1731">
                  <c:v>692.48199999999997</c:v>
                </c:pt>
                <c:pt idx="1732">
                  <c:v>692.88199999999995</c:v>
                </c:pt>
                <c:pt idx="1733">
                  <c:v>693.28200000000004</c:v>
                </c:pt>
                <c:pt idx="1734">
                  <c:v>693.68200000000002</c:v>
                </c:pt>
                <c:pt idx="1735">
                  <c:v>694.08199999999999</c:v>
                </c:pt>
                <c:pt idx="1736">
                  <c:v>694.48199999999997</c:v>
                </c:pt>
                <c:pt idx="1737">
                  <c:v>694.88199999999995</c:v>
                </c:pt>
                <c:pt idx="1738">
                  <c:v>695.28200000000004</c:v>
                </c:pt>
                <c:pt idx="1739">
                  <c:v>695.68200000000002</c:v>
                </c:pt>
                <c:pt idx="1740">
                  <c:v>696.08199999999999</c:v>
                </c:pt>
                <c:pt idx="1741">
                  <c:v>696.48199999999997</c:v>
                </c:pt>
                <c:pt idx="1742">
                  <c:v>696.88199999999995</c:v>
                </c:pt>
                <c:pt idx="1743">
                  <c:v>697.28200000000004</c:v>
                </c:pt>
                <c:pt idx="1744">
                  <c:v>697.68200000000002</c:v>
                </c:pt>
                <c:pt idx="1745">
                  <c:v>698.08299999999997</c:v>
                </c:pt>
                <c:pt idx="1746">
                  <c:v>698.48199999999997</c:v>
                </c:pt>
                <c:pt idx="1747">
                  <c:v>698.88300000000004</c:v>
                </c:pt>
                <c:pt idx="1748">
                  <c:v>699.28200000000004</c:v>
                </c:pt>
                <c:pt idx="1749">
                  <c:v>699.68200000000002</c:v>
                </c:pt>
                <c:pt idx="1750">
                  <c:v>700.08299999999997</c:v>
                </c:pt>
                <c:pt idx="1751">
                  <c:v>700.48199999999997</c:v>
                </c:pt>
                <c:pt idx="1752">
                  <c:v>700.88300000000004</c:v>
                </c:pt>
                <c:pt idx="1753">
                  <c:v>701.28200000000004</c:v>
                </c:pt>
                <c:pt idx="1754">
                  <c:v>701.68299999999999</c:v>
                </c:pt>
                <c:pt idx="1755">
                  <c:v>702.08299999999997</c:v>
                </c:pt>
                <c:pt idx="1756">
                  <c:v>702.48299999999995</c:v>
                </c:pt>
                <c:pt idx="1757">
                  <c:v>702.88300000000004</c:v>
                </c:pt>
                <c:pt idx="1758">
                  <c:v>703.28300000000002</c:v>
                </c:pt>
                <c:pt idx="1759">
                  <c:v>703.68299999999999</c:v>
                </c:pt>
                <c:pt idx="1760">
                  <c:v>704.08299999999997</c:v>
                </c:pt>
                <c:pt idx="1761">
                  <c:v>704.48299999999995</c:v>
                </c:pt>
                <c:pt idx="1762">
                  <c:v>704.88300000000004</c:v>
                </c:pt>
                <c:pt idx="1763">
                  <c:v>705.28300000000002</c:v>
                </c:pt>
                <c:pt idx="1764">
                  <c:v>705.68299999999999</c:v>
                </c:pt>
                <c:pt idx="1765">
                  <c:v>706.08299999999997</c:v>
                </c:pt>
                <c:pt idx="1766">
                  <c:v>706.48299999999995</c:v>
                </c:pt>
                <c:pt idx="1767">
                  <c:v>706.88300000000004</c:v>
                </c:pt>
                <c:pt idx="1768">
                  <c:v>707.28300000000002</c:v>
                </c:pt>
                <c:pt idx="1769">
                  <c:v>707.68299999999999</c:v>
                </c:pt>
                <c:pt idx="1770">
                  <c:v>708.08299999999997</c:v>
                </c:pt>
                <c:pt idx="1771">
                  <c:v>708.48299999999995</c:v>
                </c:pt>
                <c:pt idx="1772">
                  <c:v>708.88300000000004</c:v>
                </c:pt>
                <c:pt idx="1773">
                  <c:v>709.28300000000002</c:v>
                </c:pt>
                <c:pt idx="1774">
                  <c:v>709.68299999999999</c:v>
                </c:pt>
                <c:pt idx="1775">
                  <c:v>710.08299999999997</c:v>
                </c:pt>
                <c:pt idx="1776">
                  <c:v>710.48299999999995</c:v>
                </c:pt>
                <c:pt idx="1777">
                  <c:v>710.88300000000004</c:v>
                </c:pt>
                <c:pt idx="1778">
                  <c:v>711.28300000000002</c:v>
                </c:pt>
                <c:pt idx="1779">
                  <c:v>711.68299999999999</c:v>
                </c:pt>
                <c:pt idx="1780">
                  <c:v>712.08299999999997</c:v>
                </c:pt>
                <c:pt idx="1781">
                  <c:v>712.48299999999995</c:v>
                </c:pt>
                <c:pt idx="1782">
                  <c:v>712.88300000000004</c:v>
                </c:pt>
                <c:pt idx="1783">
                  <c:v>713.28300000000002</c:v>
                </c:pt>
                <c:pt idx="1784">
                  <c:v>713.68299999999999</c:v>
                </c:pt>
                <c:pt idx="1785">
                  <c:v>714.08299999999997</c:v>
                </c:pt>
                <c:pt idx="1786">
                  <c:v>714.48299999999995</c:v>
                </c:pt>
                <c:pt idx="1787">
                  <c:v>714.88300000000004</c:v>
                </c:pt>
                <c:pt idx="1788">
                  <c:v>715.28300000000002</c:v>
                </c:pt>
                <c:pt idx="1789">
                  <c:v>715.68299999999999</c:v>
                </c:pt>
                <c:pt idx="1790">
                  <c:v>716.08299999999997</c:v>
                </c:pt>
                <c:pt idx="1791">
                  <c:v>716.48299999999995</c:v>
                </c:pt>
                <c:pt idx="1792">
                  <c:v>716.88300000000004</c:v>
                </c:pt>
                <c:pt idx="1793">
                  <c:v>717.28300000000002</c:v>
                </c:pt>
                <c:pt idx="1794">
                  <c:v>717.68499999999995</c:v>
                </c:pt>
                <c:pt idx="1795">
                  <c:v>718.08399999999995</c:v>
                </c:pt>
                <c:pt idx="1796">
                  <c:v>718.48500000000001</c:v>
                </c:pt>
                <c:pt idx="1797">
                  <c:v>718.88499999999999</c:v>
                </c:pt>
                <c:pt idx="1798">
                  <c:v>719.28499999999997</c:v>
                </c:pt>
                <c:pt idx="1799">
                  <c:v>719.68499999999995</c:v>
                </c:pt>
                <c:pt idx="1800">
                  <c:v>720.08399999999995</c:v>
                </c:pt>
                <c:pt idx="1801">
                  <c:v>720.48500000000001</c:v>
                </c:pt>
                <c:pt idx="1802">
                  <c:v>720.88499999999999</c:v>
                </c:pt>
                <c:pt idx="1803">
                  <c:v>721.28499999999997</c:v>
                </c:pt>
                <c:pt idx="1804">
                  <c:v>721.68499999999995</c:v>
                </c:pt>
                <c:pt idx="1805">
                  <c:v>722.08500000000004</c:v>
                </c:pt>
                <c:pt idx="1806">
                  <c:v>722.48500000000001</c:v>
                </c:pt>
                <c:pt idx="1807">
                  <c:v>722.88499999999999</c:v>
                </c:pt>
                <c:pt idx="1808">
                  <c:v>723.28499999999997</c:v>
                </c:pt>
                <c:pt idx="1809">
                  <c:v>723.68499999999995</c:v>
                </c:pt>
                <c:pt idx="1810">
                  <c:v>724.08500000000004</c:v>
                </c:pt>
                <c:pt idx="1811">
                  <c:v>724.48500000000001</c:v>
                </c:pt>
                <c:pt idx="1812">
                  <c:v>724.88499999999999</c:v>
                </c:pt>
                <c:pt idx="1813">
                  <c:v>725.28499999999997</c:v>
                </c:pt>
                <c:pt idx="1814">
                  <c:v>725.68499999999995</c:v>
                </c:pt>
                <c:pt idx="1815">
                  <c:v>726.08500000000004</c:v>
                </c:pt>
                <c:pt idx="1816">
                  <c:v>726.48500000000001</c:v>
                </c:pt>
                <c:pt idx="1817">
                  <c:v>726.88499999999999</c:v>
                </c:pt>
                <c:pt idx="1818">
                  <c:v>727.28499999999997</c:v>
                </c:pt>
                <c:pt idx="1819">
                  <c:v>727.68499999999995</c:v>
                </c:pt>
                <c:pt idx="1820">
                  <c:v>728.08500000000004</c:v>
                </c:pt>
                <c:pt idx="1821">
                  <c:v>728.48500000000001</c:v>
                </c:pt>
                <c:pt idx="1822">
                  <c:v>728.88499999999999</c:v>
                </c:pt>
                <c:pt idx="1823">
                  <c:v>729.28499999999997</c:v>
                </c:pt>
                <c:pt idx="1824">
                  <c:v>729.68499999999995</c:v>
                </c:pt>
                <c:pt idx="1825">
                  <c:v>730.08500000000004</c:v>
                </c:pt>
                <c:pt idx="1826">
                  <c:v>730.48500000000001</c:v>
                </c:pt>
                <c:pt idx="1827">
                  <c:v>730.88499999999999</c:v>
                </c:pt>
                <c:pt idx="1828">
                  <c:v>731.28499999999997</c:v>
                </c:pt>
                <c:pt idx="1829">
                  <c:v>731.68499999999995</c:v>
                </c:pt>
                <c:pt idx="1830">
                  <c:v>732.08500000000004</c:v>
                </c:pt>
                <c:pt idx="1831">
                  <c:v>732.48500000000001</c:v>
                </c:pt>
                <c:pt idx="1832">
                  <c:v>732.88499999999999</c:v>
                </c:pt>
                <c:pt idx="1833">
                  <c:v>733.28499999999997</c:v>
                </c:pt>
                <c:pt idx="1834">
                  <c:v>733.68499999999995</c:v>
                </c:pt>
                <c:pt idx="1835">
                  <c:v>734.08500000000004</c:v>
                </c:pt>
                <c:pt idx="1836">
                  <c:v>734.48500000000001</c:v>
                </c:pt>
                <c:pt idx="1837">
                  <c:v>734.88499999999999</c:v>
                </c:pt>
                <c:pt idx="1838">
                  <c:v>735.28499999999997</c:v>
                </c:pt>
                <c:pt idx="1839">
                  <c:v>735.68499999999995</c:v>
                </c:pt>
                <c:pt idx="1840">
                  <c:v>736.08500000000004</c:v>
                </c:pt>
                <c:pt idx="1841">
                  <c:v>736.48500000000001</c:v>
                </c:pt>
                <c:pt idx="1842">
                  <c:v>736.88499999999999</c:v>
                </c:pt>
                <c:pt idx="1843">
                  <c:v>737.28499999999997</c:v>
                </c:pt>
                <c:pt idx="1844">
                  <c:v>737.68600000000004</c:v>
                </c:pt>
                <c:pt idx="1845">
                  <c:v>738.08600000000001</c:v>
                </c:pt>
                <c:pt idx="1846">
                  <c:v>738.48500000000001</c:v>
                </c:pt>
                <c:pt idx="1847">
                  <c:v>738.88599999999997</c:v>
                </c:pt>
                <c:pt idx="1848">
                  <c:v>739.28599999999994</c:v>
                </c:pt>
                <c:pt idx="1849">
                  <c:v>739.68600000000004</c:v>
                </c:pt>
                <c:pt idx="1850">
                  <c:v>740.08600000000001</c:v>
                </c:pt>
                <c:pt idx="1851">
                  <c:v>740.48500000000001</c:v>
                </c:pt>
                <c:pt idx="1852">
                  <c:v>740.88599999999997</c:v>
                </c:pt>
                <c:pt idx="1853">
                  <c:v>741.28599999999994</c:v>
                </c:pt>
                <c:pt idx="1854">
                  <c:v>741.68600000000004</c:v>
                </c:pt>
                <c:pt idx="1855">
                  <c:v>742.08600000000001</c:v>
                </c:pt>
                <c:pt idx="1856">
                  <c:v>742.48599999999999</c:v>
                </c:pt>
                <c:pt idx="1857">
                  <c:v>742.88599999999997</c:v>
                </c:pt>
                <c:pt idx="1858">
                  <c:v>743.28599999999994</c:v>
                </c:pt>
                <c:pt idx="1859">
                  <c:v>743.68600000000004</c:v>
                </c:pt>
                <c:pt idx="1860">
                  <c:v>744.08600000000001</c:v>
                </c:pt>
                <c:pt idx="1861">
                  <c:v>744.48599999999999</c:v>
                </c:pt>
                <c:pt idx="1862">
                  <c:v>744.88599999999997</c:v>
                </c:pt>
                <c:pt idx="1863">
                  <c:v>745.28599999999994</c:v>
                </c:pt>
                <c:pt idx="1864">
                  <c:v>745.68600000000004</c:v>
                </c:pt>
                <c:pt idx="1865">
                  <c:v>746.08600000000001</c:v>
                </c:pt>
                <c:pt idx="1866">
                  <c:v>746.48599999999999</c:v>
                </c:pt>
                <c:pt idx="1867">
                  <c:v>746.88599999999997</c:v>
                </c:pt>
                <c:pt idx="1868">
                  <c:v>747.28599999999994</c:v>
                </c:pt>
                <c:pt idx="1869">
                  <c:v>747.68600000000004</c:v>
                </c:pt>
                <c:pt idx="1870">
                  <c:v>748.08600000000001</c:v>
                </c:pt>
                <c:pt idx="1871">
                  <c:v>748.48599999999999</c:v>
                </c:pt>
                <c:pt idx="1872">
                  <c:v>748.88599999999997</c:v>
                </c:pt>
                <c:pt idx="1873">
                  <c:v>749.28599999999994</c:v>
                </c:pt>
                <c:pt idx="1874">
                  <c:v>749.68799999999999</c:v>
                </c:pt>
                <c:pt idx="1875">
                  <c:v>750.08799999999997</c:v>
                </c:pt>
                <c:pt idx="1876">
                  <c:v>750.48800000000006</c:v>
                </c:pt>
                <c:pt idx="1877">
                  <c:v>750.88800000000003</c:v>
                </c:pt>
                <c:pt idx="1878">
                  <c:v>751.28800000000001</c:v>
                </c:pt>
                <c:pt idx="1879">
                  <c:v>751.68799999999999</c:v>
                </c:pt>
                <c:pt idx="1880">
                  <c:v>752.08799999999997</c:v>
                </c:pt>
                <c:pt idx="1881">
                  <c:v>752.48800000000006</c:v>
                </c:pt>
                <c:pt idx="1882">
                  <c:v>752.88800000000003</c:v>
                </c:pt>
                <c:pt idx="1883">
                  <c:v>753.28800000000001</c:v>
                </c:pt>
                <c:pt idx="1884">
                  <c:v>753.68799999999999</c:v>
                </c:pt>
                <c:pt idx="1885">
                  <c:v>754.08799999999997</c:v>
                </c:pt>
                <c:pt idx="1886">
                  <c:v>754.48800000000006</c:v>
                </c:pt>
                <c:pt idx="1887">
                  <c:v>754.88800000000003</c:v>
                </c:pt>
                <c:pt idx="1888">
                  <c:v>755.28800000000001</c:v>
                </c:pt>
                <c:pt idx="1889">
                  <c:v>755.68799999999999</c:v>
                </c:pt>
                <c:pt idx="1890">
                  <c:v>756.08799999999997</c:v>
                </c:pt>
                <c:pt idx="1891">
                  <c:v>756.48800000000006</c:v>
                </c:pt>
                <c:pt idx="1892">
                  <c:v>756.88800000000003</c:v>
                </c:pt>
                <c:pt idx="1893">
                  <c:v>757.28800000000001</c:v>
                </c:pt>
                <c:pt idx="1894">
                  <c:v>757.68799999999999</c:v>
                </c:pt>
                <c:pt idx="1895">
                  <c:v>758.08799999999997</c:v>
                </c:pt>
                <c:pt idx="1896">
                  <c:v>758.48800000000006</c:v>
                </c:pt>
                <c:pt idx="1897">
                  <c:v>758.88800000000003</c:v>
                </c:pt>
                <c:pt idx="1898">
                  <c:v>759.28800000000001</c:v>
                </c:pt>
                <c:pt idx="1899">
                  <c:v>759.68799999999999</c:v>
                </c:pt>
                <c:pt idx="1900">
                  <c:v>760.08799999999997</c:v>
                </c:pt>
                <c:pt idx="1901">
                  <c:v>760.48800000000006</c:v>
                </c:pt>
                <c:pt idx="1902">
                  <c:v>760.88800000000003</c:v>
                </c:pt>
                <c:pt idx="1903">
                  <c:v>761.28800000000001</c:v>
                </c:pt>
                <c:pt idx="1904">
                  <c:v>761.68799999999999</c:v>
                </c:pt>
                <c:pt idx="1905">
                  <c:v>762.08900000000006</c:v>
                </c:pt>
                <c:pt idx="1906">
                  <c:v>762.48800000000006</c:v>
                </c:pt>
                <c:pt idx="1907">
                  <c:v>762.88800000000003</c:v>
                </c:pt>
                <c:pt idx="1908">
                  <c:v>763.28899999999999</c:v>
                </c:pt>
                <c:pt idx="1909">
                  <c:v>763.68799999999999</c:v>
                </c:pt>
                <c:pt idx="1910">
                  <c:v>764.08900000000006</c:v>
                </c:pt>
                <c:pt idx="1911">
                  <c:v>764.48800000000006</c:v>
                </c:pt>
                <c:pt idx="1912">
                  <c:v>764.88800000000003</c:v>
                </c:pt>
                <c:pt idx="1913">
                  <c:v>765.28899999999999</c:v>
                </c:pt>
                <c:pt idx="1914">
                  <c:v>765.68899999999996</c:v>
                </c:pt>
                <c:pt idx="1915">
                  <c:v>766.08900000000006</c:v>
                </c:pt>
                <c:pt idx="1916">
                  <c:v>766.48900000000003</c:v>
                </c:pt>
                <c:pt idx="1917">
                  <c:v>766.88900000000001</c:v>
                </c:pt>
                <c:pt idx="1918">
                  <c:v>767.28899999999999</c:v>
                </c:pt>
                <c:pt idx="1919">
                  <c:v>767.68899999999996</c:v>
                </c:pt>
                <c:pt idx="1920">
                  <c:v>768.08900000000006</c:v>
                </c:pt>
                <c:pt idx="1921">
                  <c:v>768.48900000000003</c:v>
                </c:pt>
                <c:pt idx="1922">
                  <c:v>768.88900000000001</c:v>
                </c:pt>
                <c:pt idx="1923">
                  <c:v>769.28899999999999</c:v>
                </c:pt>
                <c:pt idx="1924">
                  <c:v>769.68899999999996</c:v>
                </c:pt>
                <c:pt idx="1925">
                  <c:v>770.08900000000006</c:v>
                </c:pt>
                <c:pt idx="1926">
                  <c:v>770.48900000000003</c:v>
                </c:pt>
                <c:pt idx="1927">
                  <c:v>770.88900000000001</c:v>
                </c:pt>
                <c:pt idx="1928">
                  <c:v>771.28899999999999</c:v>
                </c:pt>
                <c:pt idx="1929">
                  <c:v>771.68899999999996</c:v>
                </c:pt>
                <c:pt idx="1930">
                  <c:v>772.08900000000006</c:v>
                </c:pt>
                <c:pt idx="1931">
                  <c:v>772.48900000000003</c:v>
                </c:pt>
                <c:pt idx="1932">
                  <c:v>772.88900000000001</c:v>
                </c:pt>
                <c:pt idx="1933">
                  <c:v>773.28899999999999</c:v>
                </c:pt>
                <c:pt idx="1934">
                  <c:v>773.68899999999996</c:v>
                </c:pt>
                <c:pt idx="1935">
                  <c:v>774.08900000000006</c:v>
                </c:pt>
                <c:pt idx="1936">
                  <c:v>774.48900000000003</c:v>
                </c:pt>
                <c:pt idx="1937">
                  <c:v>774.88900000000001</c:v>
                </c:pt>
                <c:pt idx="1938">
                  <c:v>775.28899999999999</c:v>
                </c:pt>
                <c:pt idx="1939">
                  <c:v>775.68899999999996</c:v>
                </c:pt>
                <c:pt idx="1940">
                  <c:v>776.08900000000006</c:v>
                </c:pt>
                <c:pt idx="1941">
                  <c:v>776.48900000000003</c:v>
                </c:pt>
                <c:pt idx="1942">
                  <c:v>776.88900000000001</c:v>
                </c:pt>
                <c:pt idx="1943">
                  <c:v>777.28899999999999</c:v>
                </c:pt>
                <c:pt idx="1944">
                  <c:v>777.68899999999996</c:v>
                </c:pt>
                <c:pt idx="1945">
                  <c:v>778.08900000000006</c:v>
                </c:pt>
                <c:pt idx="1946">
                  <c:v>778.48900000000003</c:v>
                </c:pt>
                <c:pt idx="1947">
                  <c:v>778.88900000000001</c:v>
                </c:pt>
                <c:pt idx="1948">
                  <c:v>779.28899999999999</c:v>
                </c:pt>
                <c:pt idx="1949">
                  <c:v>779.68899999999996</c:v>
                </c:pt>
                <c:pt idx="1950">
                  <c:v>780.08900000000006</c:v>
                </c:pt>
                <c:pt idx="1951">
                  <c:v>780.48900000000003</c:v>
                </c:pt>
                <c:pt idx="1952">
                  <c:v>780.88900000000001</c:v>
                </c:pt>
                <c:pt idx="1953">
                  <c:v>781.28899999999999</c:v>
                </c:pt>
                <c:pt idx="1954">
                  <c:v>781.69</c:v>
                </c:pt>
                <c:pt idx="1955">
                  <c:v>782.08900000000006</c:v>
                </c:pt>
                <c:pt idx="1956">
                  <c:v>782.49</c:v>
                </c:pt>
                <c:pt idx="1957">
                  <c:v>782.88900000000001</c:v>
                </c:pt>
                <c:pt idx="1958">
                  <c:v>783.28899999999999</c:v>
                </c:pt>
                <c:pt idx="1959">
                  <c:v>783.69</c:v>
                </c:pt>
                <c:pt idx="1960">
                  <c:v>784.08900000000006</c:v>
                </c:pt>
                <c:pt idx="1961">
                  <c:v>784.49</c:v>
                </c:pt>
                <c:pt idx="1962">
                  <c:v>784.88900000000001</c:v>
                </c:pt>
                <c:pt idx="1963">
                  <c:v>785.28899999999999</c:v>
                </c:pt>
                <c:pt idx="1964">
                  <c:v>785.69</c:v>
                </c:pt>
                <c:pt idx="1965">
                  <c:v>786.08900000000006</c:v>
                </c:pt>
                <c:pt idx="1966">
                  <c:v>786.49</c:v>
                </c:pt>
                <c:pt idx="1967">
                  <c:v>786.88900000000001</c:v>
                </c:pt>
                <c:pt idx="1968">
                  <c:v>787.28899999999999</c:v>
                </c:pt>
                <c:pt idx="1969">
                  <c:v>787.69</c:v>
                </c:pt>
                <c:pt idx="1970">
                  <c:v>788.08900000000006</c:v>
                </c:pt>
                <c:pt idx="1971">
                  <c:v>788.49</c:v>
                </c:pt>
                <c:pt idx="1972">
                  <c:v>788.89</c:v>
                </c:pt>
                <c:pt idx="1973">
                  <c:v>789.28899999999999</c:v>
                </c:pt>
                <c:pt idx="1974">
                  <c:v>789.69</c:v>
                </c:pt>
                <c:pt idx="1975">
                  <c:v>790.08900000000006</c:v>
                </c:pt>
                <c:pt idx="1976">
                  <c:v>790.49</c:v>
                </c:pt>
                <c:pt idx="1977">
                  <c:v>790.88900000000001</c:v>
                </c:pt>
                <c:pt idx="1978">
                  <c:v>791.28899999999999</c:v>
                </c:pt>
                <c:pt idx="1979">
                  <c:v>791.69</c:v>
                </c:pt>
                <c:pt idx="1980">
                  <c:v>792.08900000000006</c:v>
                </c:pt>
                <c:pt idx="1981">
                  <c:v>792.49</c:v>
                </c:pt>
                <c:pt idx="1982">
                  <c:v>792.88900000000001</c:v>
                </c:pt>
                <c:pt idx="1983">
                  <c:v>793.28899999999999</c:v>
                </c:pt>
                <c:pt idx="1984">
                  <c:v>793.69</c:v>
                </c:pt>
                <c:pt idx="1985">
                  <c:v>794.08900000000006</c:v>
                </c:pt>
                <c:pt idx="1986">
                  <c:v>794.49</c:v>
                </c:pt>
                <c:pt idx="1987">
                  <c:v>794.88900000000001</c:v>
                </c:pt>
                <c:pt idx="1988">
                  <c:v>795.28899999999999</c:v>
                </c:pt>
                <c:pt idx="1989">
                  <c:v>795.69</c:v>
                </c:pt>
                <c:pt idx="1990">
                  <c:v>796.08900000000006</c:v>
                </c:pt>
                <c:pt idx="1991">
                  <c:v>796.49</c:v>
                </c:pt>
                <c:pt idx="1992">
                  <c:v>796.89</c:v>
                </c:pt>
                <c:pt idx="1993">
                  <c:v>797.28899999999999</c:v>
                </c:pt>
                <c:pt idx="1994">
                  <c:v>797.69</c:v>
                </c:pt>
                <c:pt idx="1995">
                  <c:v>798.09</c:v>
                </c:pt>
                <c:pt idx="1996">
                  <c:v>798.49</c:v>
                </c:pt>
                <c:pt idx="1997">
                  <c:v>798.89</c:v>
                </c:pt>
                <c:pt idx="1998">
                  <c:v>799.29</c:v>
                </c:pt>
                <c:pt idx="1999">
                  <c:v>799.69</c:v>
                </c:pt>
                <c:pt idx="2000">
                  <c:v>800.09</c:v>
                </c:pt>
                <c:pt idx="2001">
                  <c:v>800.49</c:v>
                </c:pt>
                <c:pt idx="2002">
                  <c:v>800.89</c:v>
                </c:pt>
                <c:pt idx="2003">
                  <c:v>801.29</c:v>
                </c:pt>
                <c:pt idx="2004">
                  <c:v>801.69</c:v>
                </c:pt>
                <c:pt idx="2005">
                  <c:v>802.09</c:v>
                </c:pt>
                <c:pt idx="2006">
                  <c:v>802.49</c:v>
                </c:pt>
                <c:pt idx="2007">
                  <c:v>802.89</c:v>
                </c:pt>
                <c:pt idx="2008">
                  <c:v>803.29</c:v>
                </c:pt>
                <c:pt idx="2009">
                  <c:v>803.69</c:v>
                </c:pt>
                <c:pt idx="2010">
                  <c:v>804.09</c:v>
                </c:pt>
                <c:pt idx="2011">
                  <c:v>804.49</c:v>
                </c:pt>
                <c:pt idx="2012">
                  <c:v>804.89</c:v>
                </c:pt>
                <c:pt idx="2013">
                  <c:v>805.29</c:v>
                </c:pt>
                <c:pt idx="2014">
                  <c:v>805.69</c:v>
                </c:pt>
                <c:pt idx="2015">
                  <c:v>806.09</c:v>
                </c:pt>
                <c:pt idx="2016">
                  <c:v>806.49</c:v>
                </c:pt>
                <c:pt idx="2017">
                  <c:v>806.89</c:v>
                </c:pt>
                <c:pt idx="2018">
                  <c:v>807.29</c:v>
                </c:pt>
                <c:pt idx="2019">
                  <c:v>807.69</c:v>
                </c:pt>
                <c:pt idx="2020">
                  <c:v>808.09</c:v>
                </c:pt>
                <c:pt idx="2021">
                  <c:v>808.49</c:v>
                </c:pt>
                <c:pt idx="2022">
                  <c:v>808.89</c:v>
                </c:pt>
                <c:pt idx="2023">
                  <c:v>809.29</c:v>
                </c:pt>
                <c:pt idx="2024">
                  <c:v>809.69</c:v>
                </c:pt>
                <c:pt idx="2025">
                  <c:v>810.09</c:v>
                </c:pt>
                <c:pt idx="2026">
                  <c:v>810.49</c:v>
                </c:pt>
                <c:pt idx="2027">
                  <c:v>810.89</c:v>
                </c:pt>
                <c:pt idx="2028">
                  <c:v>811.29</c:v>
                </c:pt>
                <c:pt idx="2029">
                  <c:v>811.69</c:v>
                </c:pt>
                <c:pt idx="2030">
                  <c:v>812.09</c:v>
                </c:pt>
                <c:pt idx="2031">
                  <c:v>812.49</c:v>
                </c:pt>
                <c:pt idx="2032">
                  <c:v>812.89</c:v>
                </c:pt>
                <c:pt idx="2033">
                  <c:v>813.29</c:v>
                </c:pt>
                <c:pt idx="2034">
                  <c:v>813.69</c:v>
                </c:pt>
                <c:pt idx="2035">
                  <c:v>814.09</c:v>
                </c:pt>
                <c:pt idx="2036">
                  <c:v>814.49</c:v>
                </c:pt>
                <c:pt idx="2037">
                  <c:v>814.89</c:v>
                </c:pt>
                <c:pt idx="2038">
                  <c:v>815.29</c:v>
                </c:pt>
                <c:pt idx="2039">
                  <c:v>815.69</c:v>
                </c:pt>
                <c:pt idx="2040">
                  <c:v>816.09</c:v>
                </c:pt>
                <c:pt idx="2041">
                  <c:v>816.49</c:v>
                </c:pt>
                <c:pt idx="2042">
                  <c:v>816.89</c:v>
                </c:pt>
                <c:pt idx="2043">
                  <c:v>817.29</c:v>
                </c:pt>
                <c:pt idx="2044">
                  <c:v>817.69200000000001</c:v>
                </c:pt>
                <c:pt idx="2045">
                  <c:v>818.09199999999998</c:v>
                </c:pt>
                <c:pt idx="2046">
                  <c:v>818.49199999999996</c:v>
                </c:pt>
                <c:pt idx="2047">
                  <c:v>818.89200000000005</c:v>
                </c:pt>
                <c:pt idx="2048">
                  <c:v>819.29200000000003</c:v>
                </c:pt>
                <c:pt idx="2049">
                  <c:v>819.69200000000001</c:v>
                </c:pt>
                <c:pt idx="2050">
                  <c:v>820.09199999999998</c:v>
                </c:pt>
                <c:pt idx="2051">
                  <c:v>820.49199999999996</c:v>
                </c:pt>
                <c:pt idx="2052">
                  <c:v>820.89200000000005</c:v>
                </c:pt>
                <c:pt idx="2053">
                  <c:v>821.29200000000003</c:v>
                </c:pt>
                <c:pt idx="2054">
                  <c:v>821.69200000000001</c:v>
                </c:pt>
                <c:pt idx="2055">
                  <c:v>822.09199999999998</c:v>
                </c:pt>
                <c:pt idx="2056">
                  <c:v>822.49199999999996</c:v>
                </c:pt>
                <c:pt idx="2057">
                  <c:v>822.89200000000005</c:v>
                </c:pt>
                <c:pt idx="2058">
                  <c:v>823.29200000000003</c:v>
                </c:pt>
                <c:pt idx="2059">
                  <c:v>823.69200000000001</c:v>
                </c:pt>
                <c:pt idx="2060">
                  <c:v>824.09199999999998</c:v>
                </c:pt>
                <c:pt idx="2061">
                  <c:v>824.49199999999996</c:v>
                </c:pt>
                <c:pt idx="2062">
                  <c:v>824.89200000000005</c:v>
                </c:pt>
                <c:pt idx="2063">
                  <c:v>825.29200000000003</c:v>
                </c:pt>
                <c:pt idx="2064">
                  <c:v>825.69200000000001</c:v>
                </c:pt>
                <c:pt idx="2065">
                  <c:v>826.09199999999998</c:v>
                </c:pt>
                <c:pt idx="2066">
                  <c:v>826.49199999999996</c:v>
                </c:pt>
                <c:pt idx="2067">
                  <c:v>826.89200000000005</c:v>
                </c:pt>
                <c:pt idx="2068">
                  <c:v>827.29200000000003</c:v>
                </c:pt>
                <c:pt idx="2069">
                  <c:v>827.69200000000001</c:v>
                </c:pt>
                <c:pt idx="2070">
                  <c:v>828.09199999999998</c:v>
                </c:pt>
                <c:pt idx="2071">
                  <c:v>828.49199999999996</c:v>
                </c:pt>
                <c:pt idx="2072">
                  <c:v>828.89200000000005</c:v>
                </c:pt>
                <c:pt idx="2073">
                  <c:v>829.29200000000003</c:v>
                </c:pt>
                <c:pt idx="2074">
                  <c:v>829.69200000000001</c:v>
                </c:pt>
                <c:pt idx="2075">
                  <c:v>830.09199999999998</c:v>
                </c:pt>
                <c:pt idx="2076">
                  <c:v>830.49199999999996</c:v>
                </c:pt>
                <c:pt idx="2077">
                  <c:v>830.89200000000005</c:v>
                </c:pt>
                <c:pt idx="2078">
                  <c:v>831.29200000000003</c:v>
                </c:pt>
                <c:pt idx="2079">
                  <c:v>831.69200000000001</c:v>
                </c:pt>
                <c:pt idx="2080">
                  <c:v>832.09199999999998</c:v>
                </c:pt>
                <c:pt idx="2081">
                  <c:v>832.49199999999996</c:v>
                </c:pt>
                <c:pt idx="2082">
                  <c:v>832.89200000000005</c:v>
                </c:pt>
                <c:pt idx="2083">
                  <c:v>833.29200000000003</c:v>
                </c:pt>
                <c:pt idx="2084">
                  <c:v>833.69200000000001</c:v>
                </c:pt>
                <c:pt idx="2085">
                  <c:v>834.09199999999998</c:v>
                </c:pt>
                <c:pt idx="2086">
                  <c:v>834.49199999999996</c:v>
                </c:pt>
                <c:pt idx="2087">
                  <c:v>834.89200000000005</c:v>
                </c:pt>
                <c:pt idx="2088">
                  <c:v>835.29200000000003</c:v>
                </c:pt>
                <c:pt idx="2089">
                  <c:v>835.69200000000001</c:v>
                </c:pt>
                <c:pt idx="2090">
                  <c:v>836.09199999999998</c:v>
                </c:pt>
                <c:pt idx="2091">
                  <c:v>836.49199999999996</c:v>
                </c:pt>
                <c:pt idx="2092">
                  <c:v>836.89200000000005</c:v>
                </c:pt>
                <c:pt idx="2093">
                  <c:v>837.29200000000003</c:v>
                </c:pt>
                <c:pt idx="2094">
                  <c:v>837.69299999999998</c:v>
                </c:pt>
                <c:pt idx="2095">
                  <c:v>838.09299999999996</c:v>
                </c:pt>
                <c:pt idx="2096">
                  <c:v>838.49300000000005</c:v>
                </c:pt>
                <c:pt idx="2097">
                  <c:v>838.89300000000003</c:v>
                </c:pt>
                <c:pt idx="2098">
                  <c:v>839.29300000000001</c:v>
                </c:pt>
                <c:pt idx="2099">
                  <c:v>839.69299999999998</c:v>
                </c:pt>
                <c:pt idx="2100">
                  <c:v>840.09299999999996</c:v>
                </c:pt>
                <c:pt idx="2101">
                  <c:v>840.49300000000005</c:v>
                </c:pt>
                <c:pt idx="2102">
                  <c:v>840.89300000000003</c:v>
                </c:pt>
                <c:pt idx="2103">
                  <c:v>841.29300000000001</c:v>
                </c:pt>
                <c:pt idx="2104">
                  <c:v>841.69299999999998</c:v>
                </c:pt>
                <c:pt idx="2105">
                  <c:v>842.09299999999996</c:v>
                </c:pt>
                <c:pt idx="2106">
                  <c:v>842.49300000000005</c:v>
                </c:pt>
                <c:pt idx="2107">
                  <c:v>842.89300000000003</c:v>
                </c:pt>
                <c:pt idx="2108">
                  <c:v>843.29300000000001</c:v>
                </c:pt>
                <c:pt idx="2109">
                  <c:v>843.69299999999998</c:v>
                </c:pt>
                <c:pt idx="2110">
                  <c:v>844.09299999999996</c:v>
                </c:pt>
                <c:pt idx="2111">
                  <c:v>844.49300000000005</c:v>
                </c:pt>
                <c:pt idx="2112">
                  <c:v>844.89300000000003</c:v>
                </c:pt>
                <c:pt idx="2113">
                  <c:v>845.29300000000001</c:v>
                </c:pt>
                <c:pt idx="2114">
                  <c:v>845.69299999999998</c:v>
                </c:pt>
                <c:pt idx="2115">
                  <c:v>846.09299999999996</c:v>
                </c:pt>
                <c:pt idx="2116">
                  <c:v>846.49300000000005</c:v>
                </c:pt>
                <c:pt idx="2117">
                  <c:v>846.89300000000003</c:v>
                </c:pt>
                <c:pt idx="2118">
                  <c:v>847.29300000000001</c:v>
                </c:pt>
                <c:pt idx="2119">
                  <c:v>847.69299999999998</c:v>
                </c:pt>
                <c:pt idx="2120">
                  <c:v>848.09299999999996</c:v>
                </c:pt>
                <c:pt idx="2121">
                  <c:v>848.49300000000005</c:v>
                </c:pt>
                <c:pt idx="2122">
                  <c:v>848.89300000000003</c:v>
                </c:pt>
                <c:pt idx="2123">
                  <c:v>849.29300000000001</c:v>
                </c:pt>
                <c:pt idx="2124">
                  <c:v>849.69500000000005</c:v>
                </c:pt>
                <c:pt idx="2125">
                  <c:v>850.09500000000003</c:v>
                </c:pt>
                <c:pt idx="2126">
                  <c:v>850.495</c:v>
                </c:pt>
                <c:pt idx="2127">
                  <c:v>850.89499999999998</c:v>
                </c:pt>
                <c:pt idx="2128">
                  <c:v>851.29499999999996</c:v>
                </c:pt>
                <c:pt idx="2129">
                  <c:v>851.69500000000005</c:v>
                </c:pt>
                <c:pt idx="2130">
                  <c:v>852.09500000000003</c:v>
                </c:pt>
                <c:pt idx="2131">
                  <c:v>852.495</c:v>
                </c:pt>
                <c:pt idx="2132">
                  <c:v>852.89499999999998</c:v>
                </c:pt>
                <c:pt idx="2133">
                  <c:v>853.29499999999996</c:v>
                </c:pt>
                <c:pt idx="2134">
                  <c:v>853.69500000000005</c:v>
                </c:pt>
                <c:pt idx="2135">
                  <c:v>854.09500000000003</c:v>
                </c:pt>
                <c:pt idx="2136">
                  <c:v>854.495</c:v>
                </c:pt>
                <c:pt idx="2137">
                  <c:v>854.89499999999998</c:v>
                </c:pt>
                <c:pt idx="2138">
                  <c:v>855.29499999999996</c:v>
                </c:pt>
                <c:pt idx="2139">
                  <c:v>855.69500000000005</c:v>
                </c:pt>
                <c:pt idx="2140">
                  <c:v>856.09500000000003</c:v>
                </c:pt>
                <c:pt idx="2141">
                  <c:v>856.495</c:v>
                </c:pt>
                <c:pt idx="2142">
                  <c:v>856.89499999999998</c:v>
                </c:pt>
                <c:pt idx="2143">
                  <c:v>857.29499999999996</c:v>
                </c:pt>
                <c:pt idx="2144">
                  <c:v>857.69600000000003</c:v>
                </c:pt>
                <c:pt idx="2145">
                  <c:v>858.096</c:v>
                </c:pt>
                <c:pt idx="2146">
                  <c:v>858.49599999999998</c:v>
                </c:pt>
                <c:pt idx="2147">
                  <c:v>858.89599999999996</c:v>
                </c:pt>
                <c:pt idx="2148">
                  <c:v>859.29499999999996</c:v>
                </c:pt>
                <c:pt idx="2149">
                  <c:v>859.69600000000003</c:v>
                </c:pt>
                <c:pt idx="2150">
                  <c:v>860.096</c:v>
                </c:pt>
                <c:pt idx="2151">
                  <c:v>860.49599999999998</c:v>
                </c:pt>
                <c:pt idx="2152">
                  <c:v>860.89599999999996</c:v>
                </c:pt>
                <c:pt idx="2153">
                  <c:v>861.29600000000005</c:v>
                </c:pt>
                <c:pt idx="2154">
                  <c:v>861.69600000000003</c:v>
                </c:pt>
                <c:pt idx="2155">
                  <c:v>862.096</c:v>
                </c:pt>
                <c:pt idx="2156">
                  <c:v>862.49599999999998</c:v>
                </c:pt>
                <c:pt idx="2157">
                  <c:v>862.89599999999996</c:v>
                </c:pt>
                <c:pt idx="2158">
                  <c:v>863.29600000000005</c:v>
                </c:pt>
                <c:pt idx="2159">
                  <c:v>863.69600000000003</c:v>
                </c:pt>
                <c:pt idx="2160">
                  <c:v>864.096</c:v>
                </c:pt>
                <c:pt idx="2161">
                  <c:v>864.49599999999998</c:v>
                </c:pt>
                <c:pt idx="2162">
                  <c:v>864.89599999999996</c:v>
                </c:pt>
                <c:pt idx="2163">
                  <c:v>865.29600000000005</c:v>
                </c:pt>
                <c:pt idx="2164">
                  <c:v>865.69600000000003</c:v>
                </c:pt>
                <c:pt idx="2165">
                  <c:v>866.096</c:v>
                </c:pt>
                <c:pt idx="2166">
                  <c:v>866.49599999999998</c:v>
                </c:pt>
                <c:pt idx="2167">
                  <c:v>866.89599999999996</c:v>
                </c:pt>
                <c:pt idx="2168">
                  <c:v>867.29600000000005</c:v>
                </c:pt>
                <c:pt idx="2169">
                  <c:v>867.69600000000003</c:v>
                </c:pt>
                <c:pt idx="2170">
                  <c:v>868.096</c:v>
                </c:pt>
                <c:pt idx="2171">
                  <c:v>868.49599999999998</c:v>
                </c:pt>
                <c:pt idx="2172">
                  <c:v>868.89599999999996</c:v>
                </c:pt>
                <c:pt idx="2173">
                  <c:v>869.29600000000005</c:v>
                </c:pt>
                <c:pt idx="2174">
                  <c:v>869.69600000000003</c:v>
                </c:pt>
                <c:pt idx="2175">
                  <c:v>870.096</c:v>
                </c:pt>
                <c:pt idx="2176">
                  <c:v>870.49599999999998</c:v>
                </c:pt>
                <c:pt idx="2177">
                  <c:v>870.89599999999996</c:v>
                </c:pt>
                <c:pt idx="2178">
                  <c:v>871.29600000000005</c:v>
                </c:pt>
                <c:pt idx="2179">
                  <c:v>871.69600000000003</c:v>
                </c:pt>
                <c:pt idx="2180">
                  <c:v>872.096</c:v>
                </c:pt>
                <c:pt idx="2181">
                  <c:v>872.49599999999998</c:v>
                </c:pt>
                <c:pt idx="2182">
                  <c:v>872.89599999999996</c:v>
                </c:pt>
                <c:pt idx="2183">
                  <c:v>873.29600000000005</c:v>
                </c:pt>
                <c:pt idx="2184">
                  <c:v>873.69600000000003</c:v>
                </c:pt>
                <c:pt idx="2185">
                  <c:v>874.096</c:v>
                </c:pt>
                <c:pt idx="2186">
                  <c:v>874.49599999999998</c:v>
                </c:pt>
                <c:pt idx="2187">
                  <c:v>874.89599999999996</c:v>
                </c:pt>
                <c:pt idx="2188">
                  <c:v>875.29600000000005</c:v>
                </c:pt>
                <c:pt idx="2189">
                  <c:v>875.69600000000003</c:v>
                </c:pt>
                <c:pt idx="2190">
                  <c:v>876.096</c:v>
                </c:pt>
                <c:pt idx="2191">
                  <c:v>876.49599999999998</c:v>
                </c:pt>
                <c:pt idx="2192">
                  <c:v>876.89599999999996</c:v>
                </c:pt>
                <c:pt idx="2193">
                  <c:v>877.29600000000005</c:v>
                </c:pt>
                <c:pt idx="2194">
                  <c:v>877.69600000000003</c:v>
                </c:pt>
                <c:pt idx="2195">
                  <c:v>878.096</c:v>
                </c:pt>
                <c:pt idx="2196">
                  <c:v>878.49599999999998</c:v>
                </c:pt>
                <c:pt idx="2197">
                  <c:v>878.89599999999996</c:v>
                </c:pt>
                <c:pt idx="2198">
                  <c:v>879.29600000000005</c:v>
                </c:pt>
                <c:pt idx="2199">
                  <c:v>879.69600000000003</c:v>
                </c:pt>
                <c:pt idx="2200">
                  <c:v>880.096</c:v>
                </c:pt>
                <c:pt idx="2201">
                  <c:v>880.49599999999998</c:v>
                </c:pt>
                <c:pt idx="2202">
                  <c:v>880.89599999999996</c:v>
                </c:pt>
                <c:pt idx="2203">
                  <c:v>881.29600000000005</c:v>
                </c:pt>
                <c:pt idx="2204">
                  <c:v>881.69799999999998</c:v>
                </c:pt>
                <c:pt idx="2205">
                  <c:v>882.09799999999996</c:v>
                </c:pt>
                <c:pt idx="2206">
                  <c:v>882.49800000000005</c:v>
                </c:pt>
                <c:pt idx="2207">
                  <c:v>882.89800000000002</c:v>
                </c:pt>
                <c:pt idx="2208">
                  <c:v>883.298</c:v>
                </c:pt>
                <c:pt idx="2209">
                  <c:v>883.69799999999998</c:v>
                </c:pt>
                <c:pt idx="2210">
                  <c:v>884.09799999999996</c:v>
                </c:pt>
                <c:pt idx="2211">
                  <c:v>884.49800000000005</c:v>
                </c:pt>
                <c:pt idx="2212">
                  <c:v>884.89800000000002</c:v>
                </c:pt>
                <c:pt idx="2213">
                  <c:v>885.298</c:v>
                </c:pt>
                <c:pt idx="2214">
                  <c:v>885.69899999999996</c:v>
                </c:pt>
                <c:pt idx="2215">
                  <c:v>886.09900000000005</c:v>
                </c:pt>
                <c:pt idx="2216">
                  <c:v>886.49800000000005</c:v>
                </c:pt>
                <c:pt idx="2217">
                  <c:v>886.899</c:v>
                </c:pt>
                <c:pt idx="2218">
                  <c:v>887.29899999999998</c:v>
                </c:pt>
                <c:pt idx="2219">
                  <c:v>887.69899999999996</c:v>
                </c:pt>
                <c:pt idx="2220">
                  <c:v>888.09900000000005</c:v>
                </c:pt>
                <c:pt idx="2221">
                  <c:v>888.49900000000002</c:v>
                </c:pt>
                <c:pt idx="2222">
                  <c:v>888.899</c:v>
                </c:pt>
                <c:pt idx="2223">
                  <c:v>889.29899999999998</c:v>
                </c:pt>
                <c:pt idx="2224">
                  <c:v>889.69899999999996</c:v>
                </c:pt>
                <c:pt idx="2225">
                  <c:v>890.09900000000005</c:v>
                </c:pt>
                <c:pt idx="2226">
                  <c:v>890.49900000000002</c:v>
                </c:pt>
                <c:pt idx="2227">
                  <c:v>890.899</c:v>
                </c:pt>
                <c:pt idx="2228">
                  <c:v>891.29899999999998</c:v>
                </c:pt>
                <c:pt idx="2229">
                  <c:v>891.69899999999996</c:v>
                </c:pt>
                <c:pt idx="2230">
                  <c:v>892.09900000000005</c:v>
                </c:pt>
                <c:pt idx="2231">
                  <c:v>892.49900000000002</c:v>
                </c:pt>
                <c:pt idx="2232">
                  <c:v>892.899</c:v>
                </c:pt>
                <c:pt idx="2233">
                  <c:v>893.29899999999998</c:v>
                </c:pt>
                <c:pt idx="2234">
                  <c:v>893.69899999999996</c:v>
                </c:pt>
                <c:pt idx="2235">
                  <c:v>894.09900000000005</c:v>
                </c:pt>
                <c:pt idx="2236">
                  <c:v>894.49900000000002</c:v>
                </c:pt>
                <c:pt idx="2237">
                  <c:v>894.899</c:v>
                </c:pt>
                <c:pt idx="2238">
                  <c:v>895.29899999999998</c:v>
                </c:pt>
                <c:pt idx="2239">
                  <c:v>895.69899999999996</c:v>
                </c:pt>
                <c:pt idx="2240">
                  <c:v>896.09900000000005</c:v>
                </c:pt>
                <c:pt idx="2241">
                  <c:v>896.49900000000002</c:v>
                </c:pt>
                <c:pt idx="2242">
                  <c:v>896.899</c:v>
                </c:pt>
                <c:pt idx="2243">
                  <c:v>897.29899999999998</c:v>
                </c:pt>
                <c:pt idx="2244">
                  <c:v>897.69899999999996</c:v>
                </c:pt>
                <c:pt idx="2245">
                  <c:v>898.09900000000005</c:v>
                </c:pt>
                <c:pt idx="2246">
                  <c:v>898.49900000000002</c:v>
                </c:pt>
                <c:pt idx="2247">
                  <c:v>898.899</c:v>
                </c:pt>
                <c:pt idx="2248">
                  <c:v>899.29899999999998</c:v>
                </c:pt>
                <c:pt idx="2249">
                  <c:v>899.69899999999996</c:v>
                </c:pt>
                <c:pt idx="2250">
                  <c:v>900.09900000000005</c:v>
                </c:pt>
                <c:pt idx="2251">
                  <c:v>900.49900000000002</c:v>
                </c:pt>
                <c:pt idx="2252">
                  <c:v>900.899</c:v>
                </c:pt>
                <c:pt idx="2253">
                  <c:v>901.29899999999998</c:v>
                </c:pt>
                <c:pt idx="2254">
                  <c:v>901.69899999999996</c:v>
                </c:pt>
                <c:pt idx="2255">
                  <c:v>902.09900000000005</c:v>
                </c:pt>
                <c:pt idx="2256">
                  <c:v>902.49900000000002</c:v>
                </c:pt>
                <c:pt idx="2257">
                  <c:v>902.899</c:v>
                </c:pt>
                <c:pt idx="2258">
                  <c:v>903.29899999999998</c:v>
                </c:pt>
                <c:pt idx="2259">
                  <c:v>903.69899999999996</c:v>
                </c:pt>
                <c:pt idx="2260">
                  <c:v>904.09900000000005</c:v>
                </c:pt>
                <c:pt idx="2261">
                  <c:v>904.49900000000002</c:v>
                </c:pt>
                <c:pt idx="2262">
                  <c:v>904.899</c:v>
                </c:pt>
                <c:pt idx="2263">
                  <c:v>905.29899999999998</c:v>
                </c:pt>
                <c:pt idx="2264">
                  <c:v>905.69899999999996</c:v>
                </c:pt>
                <c:pt idx="2265">
                  <c:v>906.09900000000005</c:v>
                </c:pt>
                <c:pt idx="2266">
                  <c:v>906.49900000000002</c:v>
                </c:pt>
                <c:pt idx="2267">
                  <c:v>906.899</c:v>
                </c:pt>
                <c:pt idx="2268">
                  <c:v>907.29899999999998</c:v>
                </c:pt>
                <c:pt idx="2269">
                  <c:v>907.69899999999996</c:v>
                </c:pt>
                <c:pt idx="2270">
                  <c:v>908.09900000000005</c:v>
                </c:pt>
                <c:pt idx="2271">
                  <c:v>908.49900000000002</c:v>
                </c:pt>
                <c:pt idx="2272">
                  <c:v>908.899</c:v>
                </c:pt>
                <c:pt idx="2273">
                  <c:v>909.29899999999998</c:v>
                </c:pt>
                <c:pt idx="2274">
                  <c:v>909.69899999999996</c:v>
                </c:pt>
                <c:pt idx="2275">
                  <c:v>910.09900000000005</c:v>
                </c:pt>
                <c:pt idx="2276">
                  <c:v>910.49900000000002</c:v>
                </c:pt>
                <c:pt idx="2277">
                  <c:v>910.899</c:v>
                </c:pt>
                <c:pt idx="2278">
                  <c:v>911.29899999999998</c:v>
                </c:pt>
                <c:pt idx="2279">
                  <c:v>911.69899999999996</c:v>
                </c:pt>
                <c:pt idx="2280">
                  <c:v>912.09900000000005</c:v>
                </c:pt>
                <c:pt idx="2281">
                  <c:v>912.49900000000002</c:v>
                </c:pt>
                <c:pt idx="2282">
                  <c:v>912.899</c:v>
                </c:pt>
                <c:pt idx="2283">
                  <c:v>913.29899999999998</c:v>
                </c:pt>
                <c:pt idx="2284">
                  <c:v>913.7</c:v>
                </c:pt>
                <c:pt idx="2285">
                  <c:v>914.1</c:v>
                </c:pt>
                <c:pt idx="2286">
                  <c:v>914.5</c:v>
                </c:pt>
                <c:pt idx="2287">
                  <c:v>914.9</c:v>
                </c:pt>
                <c:pt idx="2288">
                  <c:v>915.3</c:v>
                </c:pt>
                <c:pt idx="2289">
                  <c:v>915.7</c:v>
                </c:pt>
                <c:pt idx="2290">
                  <c:v>916.1</c:v>
                </c:pt>
                <c:pt idx="2291">
                  <c:v>916.5</c:v>
                </c:pt>
                <c:pt idx="2292">
                  <c:v>916.9</c:v>
                </c:pt>
                <c:pt idx="2293">
                  <c:v>917.3</c:v>
                </c:pt>
                <c:pt idx="2294">
                  <c:v>917.7</c:v>
                </c:pt>
                <c:pt idx="2295">
                  <c:v>918.1</c:v>
                </c:pt>
                <c:pt idx="2296">
                  <c:v>918.5</c:v>
                </c:pt>
                <c:pt idx="2297">
                  <c:v>918.9</c:v>
                </c:pt>
                <c:pt idx="2298">
                  <c:v>919.3</c:v>
                </c:pt>
                <c:pt idx="2299">
                  <c:v>919.7</c:v>
                </c:pt>
                <c:pt idx="2300">
                  <c:v>920.1</c:v>
                </c:pt>
                <c:pt idx="2301">
                  <c:v>920.5</c:v>
                </c:pt>
                <c:pt idx="2302">
                  <c:v>920.9</c:v>
                </c:pt>
                <c:pt idx="2303">
                  <c:v>921.3</c:v>
                </c:pt>
                <c:pt idx="2304">
                  <c:v>921.7</c:v>
                </c:pt>
                <c:pt idx="2305">
                  <c:v>922.1</c:v>
                </c:pt>
                <c:pt idx="2306">
                  <c:v>922.5</c:v>
                </c:pt>
                <c:pt idx="2307">
                  <c:v>922.9</c:v>
                </c:pt>
                <c:pt idx="2308">
                  <c:v>923.3</c:v>
                </c:pt>
                <c:pt idx="2309">
                  <c:v>923.7</c:v>
                </c:pt>
                <c:pt idx="2310">
                  <c:v>924.1</c:v>
                </c:pt>
                <c:pt idx="2311">
                  <c:v>924.5</c:v>
                </c:pt>
                <c:pt idx="2312">
                  <c:v>924.9</c:v>
                </c:pt>
                <c:pt idx="2313">
                  <c:v>925.3</c:v>
                </c:pt>
                <c:pt idx="2314">
                  <c:v>925.7</c:v>
                </c:pt>
                <c:pt idx="2315">
                  <c:v>926.1</c:v>
                </c:pt>
                <c:pt idx="2316">
                  <c:v>926.5</c:v>
                </c:pt>
                <c:pt idx="2317">
                  <c:v>926.9</c:v>
                </c:pt>
                <c:pt idx="2318">
                  <c:v>927.3</c:v>
                </c:pt>
                <c:pt idx="2319">
                  <c:v>927.7</c:v>
                </c:pt>
                <c:pt idx="2320">
                  <c:v>928.1</c:v>
                </c:pt>
                <c:pt idx="2321">
                  <c:v>928.5</c:v>
                </c:pt>
                <c:pt idx="2322">
                  <c:v>928.9</c:v>
                </c:pt>
                <c:pt idx="2323">
                  <c:v>929.3</c:v>
                </c:pt>
                <c:pt idx="2324">
                  <c:v>929.70100000000002</c:v>
                </c:pt>
                <c:pt idx="2325">
                  <c:v>930.1</c:v>
                </c:pt>
                <c:pt idx="2326">
                  <c:v>930.5</c:v>
                </c:pt>
                <c:pt idx="2327">
                  <c:v>930.9</c:v>
                </c:pt>
                <c:pt idx="2328">
                  <c:v>931.3</c:v>
                </c:pt>
                <c:pt idx="2329">
                  <c:v>931.7</c:v>
                </c:pt>
                <c:pt idx="2330">
                  <c:v>932.1</c:v>
                </c:pt>
                <c:pt idx="2331">
                  <c:v>932.5</c:v>
                </c:pt>
                <c:pt idx="2332">
                  <c:v>932.9</c:v>
                </c:pt>
                <c:pt idx="2333">
                  <c:v>933.3</c:v>
                </c:pt>
                <c:pt idx="2334">
                  <c:v>933.70100000000002</c:v>
                </c:pt>
                <c:pt idx="2335">
                  <c:v>934.1</c:v>
                </c:pt>
                <c:pt idx="2336">
                  <c:v>934.5</c:v>
                </c:pt>
                <c:pt idx="2337">
                  <c:v>934.90099999999995</c:v>
                </c:pt>
                <c:pt idx="2338">
                  <c:v>935.3</c:v>
                </c:pt>
                <c:pt idx="2339">
                  <c:v>935.70100000000002</c:v>
                </c:pt>
                <c:pt idx="2340">
                  <c:v>936.101</c:v>
                </c:pt>
                <c:pt idx="2341">
                  <c:v>936.5</c:v>
                </c:pt>
                <c:pt idx="2342">
                  <c:v>936.90099999999995</c:v>
                </c:pt>
                <c:pt idx="2343">
                  <c:v>937.3</c:v>
                </c:pt>
                <c:pt idx="2344">
                  <c:v>937.70100000000002</c:v>
                </c:pt>
                <c:pt idx="2345">
                  <c:v>938.101</c:v>
                </c:pt>
                <c:pt idx="2346">
                  <c:v>938.50099999999998</c:v>
                </c:pt>
                <c:pt idx="2347">
                  <c:v>938.90099999999995</c:v>
                </c:pt>
                <c:pt idx="2348">
                  <c:v>939.30100000000004</c:v>
                </c:pt>
                <c:pt idx="2349">
                  <c:v>939.70100000000002</c:v>
                </c:pt>
                <c:pt idx="2350">
                  <c:v>940.101</c:v>
                </c:pt>
                <c:pt idx="2351">
                  <c:v>940.50099999999998</c:v>
                </c:pt>
                <c:pt idx="2352">
                  <c:v>940.90099999999995</c:v>
                </c:pt>
                <c:pt idx="2353">
                  <c:v>941.30100000000004</c:v>
                </c:pt>
                <c:pt idx="2354">
                  <c:v>941.70100000000002</c:v>
                </c:pt>
                <c:pt idx="2355">
                  <c:v>942.101</c:v>
                </c:pt>
                <c:pt idx="2356">
                  <c:v>942.50099999999998</c:v>
                </c:pt>
                <c:pt idx="2357">
                  <c:v>942.90099999999995</c:v>
                </c:pt>
                <c:pt idx="2358">
                  <c:v>943.30100000000004</c:v>
                </c:pt>
                <c:pt idx="2359">
                  <c:v>943.70100000000002</c:v>
                </c:pt>
                <c:pt idx="2360">
                  <c:v>944.101</c:v>
                </c:pt>
                <c:pt idx="2361">
                  <c:v>944.50099999999998</c:v>
                </c:pt>
                <c:pt idx="2362">
                  <c:v>944.90099999999995</c:v>
                </c:pt>
                <c:pt idx="2363">
                  <c:v>945.30100000000004</c:v>
                </c:pt>
                <c:pt idx="2364">
                  <c:v>945.70100000000002</c:v>
                </c:pt>
                <c:pt idx="2365">
                  <c:v>946.101</c:v>
                </c:pt>
                <c:pt idx="2366">
                  <c:v>946.50099999999998</c:v>
                </c:pt>
                <c:pt idx="2367">
                  <c:v>946.90099999999995</c:v>
                </c:pt>
                <c:pt idx="2368">
                  <c:v>947.30100000000004</c:v>
                </c:pt>
                <c:pt idx="2369">
                  <c:v>947.70100000000002</c:v>
                </c:pt>
                <c:pt idx="2370">
                  <c:v>948.101</c:v>
                </c:pt>
                <c:pt idx="2371">
                  <c:v>948.50099999999998</c:v>
                </c:pt>
                <c:pt idx="2372">
                  <c:v>948.90099999999995</c:v>
                </c:pt>
                <c:pt idx="2373">
                  <c:v>949.30100000000004</c:v>
                </c:pt>
                <c:pt idx="2374">
                  <c:v>949.70299999999997</c:v>
                </c:pt>
                <c:pt idx="2375">
                  <c:v>950.10299999999995</c:v>
                </c:pt>
                <c:pt idx="2376">
                  <c:v>950.50300000000004</c:v>
                </c:pt>
                <c:pt idx="2377">
                  <c:v>950.90300000000002</c:v>
                </c:pt>
                <c:pt idx="2378">
                  <c:v>951.303</c:v>
                </c:pt>
                <c:pt idx="2379">
                  <c:v>951.70299999999997</c:v>
                </c:pt>
                <c:pt idx="2380">
                  <c:v>952.10299999999995</c:v>
                </c:pt>
                <c:pt idx="2381">
                  <c:v>952.50300000000004</c:v>
                </c:pt>
                <c:pt idx="2382">
                  <c:v>952.90300000000002</c:v>
                </c:pt>
                <c:pt idx="2383">
                  <c:v>953.303</c:v>
                </c:pt>
                <c:pt idx="2384">
                  <c:v>953.70299999999997</c:v>
                </c:pt>
                <c:pt idx="2385">
                  <c:v>954.10299999999995</c:v>
                </c:pt>
                <c:pt idx="2386">
                  <c:v>954.50300000000004</c:v>
                </c:pt>
                <c:pt idx="2387">
                  <c:v>954.90300000000002</c:v>
                </c:pt>
                <c:pt idx="2388">
                  <c:v>955.303</c:v>
                </c:pt>
                <c:pt idx="2389">
                  <c:v>955.70299999999997</c:v>
                </c:pt>
                <c:pt idx="2390">
                  <c:v>956.10299999999995</c:v>
                </c:pt>
                <c:pt idx="2391">
                  <c:v>956.50300000000004</c:v>
                </c:pt>
                <c:pt idx="2392">
                  <c:v>956.90300000000002</c:v>
                </c:pt>
                <c:pt idx="2393">
                  <c:v>957.303</c:v>
                </c:pt>
                <c:pt idx="2394">
                  <c:v>957.70299999999997</c:v>
                </c:pt>
                <c:pt idx="2395">
                  <c:v>958.10299999999995</c:v>
                </c:pt>
                <c:pt idx="2396">
                  <c:v>958.50300000000004</c:v>
                </c:pt>
                <c:pt idx="2397">
                  <c:v>958.90300000000002</c:v>
                </c:pt>
                <c:pt idx="2398">
                  <c:v>959.303</c:v>
                </c:pt>
                <c:pt idx="2399">
                  <c:v>959.70299999999997</c:v>
                </c:pt>
                <c:pt idx="2400">
                  <c:v>960.10299999999995</c:v>
                </c:pt>
                <c:pt idx="2401">
                  <c:v>960.50300000000004</c:v>
                </c:pt>
                <c:pt idx="2402">
                  <c:v>960.90300000000002</c:v>
                </c:pt>
                <c:pt idx="2403">
                  <c:v>961.303</c:v>
                </c:pt>
                <c:pt idx="2404">
                  <c:v>961.70399999999995</c:v>
                </c:pt>
                <c:pt idx="2405">
                  <c:v>962.10400000000004</c:v>
                </c:pt>
                <c:pt idx="2406">
                  <c:v>962.50400000000002</c:v>
                </c:pt>
                <c:pt idx="2407">
                  <c:v>962.904</c:v>
                </c:pt>
                <c:pt idx="2408">
                  <c:v>963.30399999999997</c:v>
                </c:pt>
                <c:pt idx="2409">
                  <c:v>963.70399999999995</c:v>
                </c:pt>
                <c:pt idx="2410">
                  <c:v>964.10400000000004</c:v>
                </c:pt>
                <c:pt idx="2411">
                  <c:v>964.50400000000002</c:v>
                </c:pt>
                <c:pt idx="2412">
                  <c:v>964.904</c:v>
                </c:pt>
                <c:pt idx="2413">
                  <c:v>965.30399999999997</c:v>
                </c:pt>
                <c:pt idx="2414">
                  <c:v>965.70399999999995</c:v>
                </c:pt>
                <c:pt idx="2415">
                  <c:v>966.10400000000004</c:v>
                </c:pt>
                <c:pt idx="2416">
                  <c:v>966.50400000000002</c:v>
                </c:pt>
                <c:pt idx="2417">
                  <c:v>966.904</c:v>
                </c:pt>
                <c:pt idx="2418">
                  <c:v>967.30399999999997</c:v>
                </c:pt>
                <c:pt idx="2419">
                  <c:v>967.70399999999995</c:v>
                </c:pt>
                <c:pt idx="2420">
                  <c:v>968.10400000000004</c:v>
                </c:pt>
                <c:pt idx="2421">
                  <c:v>968.50400000000002</c:v>
                </c:pt>
                <c:pt idx="2422">
                  <c:v>968.904</c:v>
                </c:pt>
                <c:pt idx="2423">
                  <c:v>969.30399999999997</c:v>
                </c:pt>
                <c:pt idx="2424">
                  <c:v>969.70399999999995</c:v>
                </c:pt>
                <c:pt idx="2425">
                  <c:v>970.10400000000004</c:v>
                </c:pt>
                <c:pt idx="2426">
                  <c:v>970.50400000000002</c:v>
                </c:pt>
                <c:pt idx="2427">
                  <c:v>970.904</c:v>
                </c:pt>
                <c:pt idx="2428">
                  <c:v>971.30399999999997</c:v>
                </c:pt>
                <c:pt idx="2429">
                  <c:v>971.70399999999995</c:v>
                </c:pt>
                <c:pt idx="2430">
                  <c:v>972.10400000000004</c:v>
                </c:pt>
                <c:pt idx="2431">
                  <c:v>972.50400000000002</c:v>
                </c:pt>
                <c:pt idx="2432">
                  <c:v>972.904</c:v>
                </c:pt>
                <c:pt idx="2433">
                  <c:v>973.30399999999997</c:v>
                </c:pt>
                <c:pt idx="2434">
                  <c:v>973.70399999999995</c:v>
                </c:pt>
                <c:pt idx="2435">
                  <c:v>974.10400000000004</c:v>
                </c:pt>
                <c:pt idx="2436">
                  <c:v>974.50400000000002</c:v>
                </c:pt>
                <c:pt idx="2437">
                  <c:v>974.904</c:v>
                </c:pt>
                <c:pt idx="2438">
                  <c:v>975.30399999999997</c:v>
                </c:pt>
                <c:pt idx="2439">
                  <c:v>975.70399999999995</c:v>
                </c:pt>
                <c:pt idx="2440">
                  <c:v>976.10400000000004</c:v>
                </c:pt>
                <c:pt idx="2441">
                  <c:v>976.50400000000002</c:v>
                </c:pt>
                <c:pt idx="2442">
                  <c:v>976.904</c:v>
                </c:pt>
                <c:pt idx="2443">
                  <c:v>977.30399999999997</c:v>
                </c:pt>
                <c:pt idx="2444">
                  <c:v>977.70399999999995</c:v>
                </c:pt>
                <c:pt idx="2445">
                  <c:v>978.10400000000004</c:v>
                </c:pt>
                <c:pt idx="2446">
                  <c:v>978.50400000000002</c:v>
                </c:pt>
                <c:pt idx="2447">
                  <c:v>978.904</c:v>
                </c:pt>
                <c:pt idx="2448">
                  <c:v>979.30399999999997</c:v>
                </c:pt>
                <c:pt idx="2449">
                  <c:v>979.70399999999995</c:v>
                </c:pt>
                <c:pt idx="2450">
                  <c:v>980.10400000000004</c:v>
                </c:pt>
                <c:pt idx="2451">
                  <c:v>980.50400000000002</c:v>
                </c:pt>
                <c:pt idx="2452">
                  <c:v>980.904</c:v>
                </c:pt>
                <c:pt idx="2453">
                  <c:v>981.30399999999997</c:v>
                </c:pt>
                <c:pt idx="2454">
                  <c:v>981.70600000000002</c:v>
                </c:pt>
                <c:pt idx="2455">
                  <c:v>982.10699999999997</c:v>
                </c:pt>
                <c:pt idx="2456">
                  <c:v>982.50599999999997</c:v>
                </c:pt>
                <c:pt idx="2457">
                  <c:v>982.90599999999995</c:v>
                </c:pt>
                <c:pt idx="2458">
                  <c:v>983.30700000000002</c:v>
                </c:pt>
                <c:pt idx="2459">
                  <c:v>983.70600000000002</c:v>
                </c:pt>
                <c:pt idx="2460">
                  <c:v>984.10699999999997</c:v>
                </c:pt>
                <c:pt idx="2461">
                  <c:v>984.50599999999997</c:v>
                </c:pt>
                <c:pt idx="2462">
                  <c:v>984.90599999999995</c:v>
                </c:pt>
                <c:pt idx="2463">
                  <c:v>985.30700000000002</c:v>
                </c:pt>
                <c:pt idx="2464">
                  <c:v>985.70600000000002</c:v>
                </c:pt>
                <c:pt idx="2465">
                  <c:v>986.10699999999997</c:v>
                </c:pt>
                <c:pt idx="2466">
                  <c:v>986.50599999999997</c:v>
                </c:pt>
                <c:pt idx="2467">
                  <c:v>986.90599999999995</c:v>
                </c:pt>
                <c:pt idx="2468">
                  <c:v>987.30700000000002</c:v>
                </c:pt>
                <c:pt idx="2469">
                  <c:v>987.70600000000002</c:v>
                </c:pt>
                <c:pt idx="2470">
                  <c:v>988.10699999999997</c:v>
                </c:pt>
                <c:pt idx="2471">
                  <c:v>988.50599999999997</c:v>
                </c:pt>
                <c:pt idx="2472">
                  <c:v>988.90599999999995</c:v>
                </c:pt>
                <c:pt idx="2473">
                  <c:v>989.30700000000002</c:v>
                </c:pt>
                <c:pt idx="2474">
                  <c:v>989.70699999999999</c:v>
                </c:pt>
                <c:pt idx="2475">
                  <c:v>990.10699999999997</c:v>
                </c:pt>
                <c:pt idx="2476">
                  <c:v>990.50699999999995</c:v>
                </c:pt>
                <c:pt idx="2477">
                  <c:v>990.90700000000004</c:v>
                </c:pt>
                <c:pt idx="2478">
                  <c:v>991.30700000000002</c:v>
                </c:pt>
                <c:pt idx="2479">
                  <c:v>991.70699999999999</c:v>
                </c:pt>
                <c:pt idx="2480">
                  <c:v>992.10699999999997</c:v>
                </c:pt>
                <c:pt idx="2481">
                  <c:v>992.50699999999995</c:v>
                </c:pt>
                <c:pt idx="2482">
                  <c:v>992.90700000000004</c:v>
                </c:pt>
                <c:pt idx="2483">
                  <c:v>993.30700000000002</c:v>
                </c:pt>
                <c:pt idx="2484">
                  <c:v>993.70699999999999</c:v>
                </c:pt>
                <c:pt idx="2485">
                  <c:v>994.10699999999997</c:v>
                </c:pt>
                <c:pt idx="2486">
                  <c:v>994.50699999999995</c:v>
                </c:pt>
                <c:pt idx="2487">
                  <c:v>994.90700000000004</c:v>
                </c:pt>
                <c:pt idx="2488">
                  <c:v>995.30700000000002</c:v>
                </c:pt>
                <c:pt idx="2489">
                  <c:v>995.70699999999999</c:v>
                </c:pt>
                <c:pt idx="2490">
                  <c:v>996.10699999999997</c:v>
                </c:pt>
                <c:pt idx="2491">
                  <c:v>996.50699999999995</c:v>
                </c:pt>
                <c:pt idx="2492">
                  <c:v>996.90700000000004</c:v>
                </c:pt>
                <c:pt idx="2493">
                  <c:v>997.30700000000002</c:v>
                </c:pt>
                <c:pt idx="2494">
                  <c:v>997.70699999999999</c:v>
                </c:pt>
                <c:pt idx="2495">
                  <c:v>998.10699999999997</c:v>
                </c:pt>
                <c:pt idx="2496">
                  <c:v>998.50699999999995</c:v>
                </c:pt>
                <c:pt idx="2497">
                  <c:v>998.90700000000004</c:v>
                </c:pt>
                <c:pt idx="2498">
                  <c:v>999.30700000000002</c:v>
                </c:pt>
                <c:pt idx="2499">
                  <c:v>999.70699999999999</c:v>
                </c:pt>
                <c:pt idx="2500">
                  <c:v>1000.107</c:v>
                </c:pt>
                <c:pt idx="2501">
                  <c:v>1000.5069999999999</c:v>
                </c:pt>
                <c:pt idx="2502">
                  <c:v>1000.907</c:v>
                </c:pt>
                <c:pt idx="2503">
                  <c:v>1001.307</c:v>
                </c:pt>
                <c:pt idx="2504">
                  <c:v>1001.708</c:v>
                </c:pt>
                <c:pt idx="2505">
                  <c:v>1002.1079999999999</c:v>
                </c:pt>
                <c:pt idx="2506">
                  <c:v>1002.508</c:v>
                </c:pt>
                <c:pt idx="2507">
                  <c:v>1002.908</c:v>
                </c:pt>
                <c:pt idx="2508">
                  <c:v>1003.308</c:v>
                </c:pt>
                <c:pt idx="2509">
                  <c:v>1003.708</c:v>
                </c:pt>
                <c:pt idx="2510">
                  <c:v>1004.1079999999999</c:v>
                </c:pt>
                <c:pt idx="2511">
                  <c:v>1004.508</c:v>
                </c:pt>
                <c:pt idx="2512">
                  <c:v>1004.908</c:v>
                </c:pt>
                <c:pt idx="2513">
                  <c:v>1005.308</c:v>
                </c:pt>
                <c:pt idx="2514">
                  <c:v>1005.708</c:v>
                </c:pt>
                <c:pt idx="2515">
                  <c:v>1006.1079999999999</c:v>
                </c:pt>
                <c:pt idx="2516">
                  <c:v>1006.508</c:v>
                </c:pt>
                <c:pt idx="2517">
                  <c:v>1006.908</c:v>
                </c:pt>
                <c:pt idx="2518">
                  <c:v>1007.308</c:v>
                </c:pt>
                <c:pt idx="2519">
                  <c:v>1007.708</c:v>
                </c:pt>
                <c:pt idx="2520">
                  <c:v>1008.1079999999999</c:v>
                </c:pt>
                <c:pt idx="2521">
                  <c:v>1008.508</c:v>
                </c:pt>
                <c:pt idx="2522">
                  <c:v>1008.908</c:v>
                </c:pt>
                <c:pt idx="2523">
                  <c:v>1009.308</c:v>
                </c:pt>
                <c:pt idx="2524">
                  <c:v>1009.708</c:v>
                </c:pt>
                <c:pt idx="2525">
                  <c:v>1010.1079999999999</c:v>
                </c:pt>
                <c:pt idx="2526">
                  <c:v>1010.508</c:v>
                </c:pt>
                <c:pt idx="2527">
                  <c:v>1010.908</c:v>
                </c:pt>
                <c:pt idx="2528">
                  <c:v>1011.308</c:v>
                </c:pt>
                <c:pt idx="2529">
                  <c:v>1011.708</c:v>
                </c:pt>
                <c:pt idx="2530">
                  <c:v>1012.1079999999999</c:v>
                </c:pt>
                <c:pt idx="2531">
                  <c:v>1012.508</c:v>
                </c:pt>
                <c:pt idx="2532">
                  <c:v>1012.908</c:v>
                </c:pt>
                <c:pt idx="2533">
                  <c:v>1013.308</c:v>
                </c:pt>
                <c:pt idx="2534">
                  <c:v>1013.708</c:v>
                </c:pt>
                <c:pt idx="2535">
                  <c:v>1014.109</c:v>
                </c:pt>
                <c:pt idx="2536">
                  <c:v>1014.508</c:v>
                </c:pt>
                <c:pt idx="2537">
                  <c:v>1014.909</c:v>
                </c:pt>
                <c:pt idx="2538">
                  <c:v>1015.308</c:v>
                </c:pt>
                <c:pt idx="2539">
                  <c:v>1015.708</c:v>
                </c:pt>
                <c:pt idx="2540">
                  <c:v>1016.109</c:v>
                </c:pt>
                <c:pt idx="2541">
                  <c:v>1016.508</c:v>
                </c:pt>
                <c:pt idx="2542">
                  <c:v>1016.909</c:v>
                </c:pt>
                <c:pt idx="2543">
                  <c:v>1017.308</c:v>
                </c:pt>
                <c:pt idx="2544">
                  <c:v>1017.711</c:v>
                </c:pt>
                <c:pt idx="2545">
                  <c:v>1018.111</c:v>
                </c:pt>
                <c:pt idx="2546">
                  <c:v>1018.511</c:v>
                </c:pt>
                <c:pt idx="2547">
                  <c:v>1018.9109999999999</c:v>
                </c:pt>
                <c:pt idx="2548">
                  <c:v>1019.311</c:v>
                </c:pt>
                <c:pt idx="2549">
                  <c:v>1019.711</c:v>
                </c:pt>
                <c:pt idx="2550">
                  <c:v>1020.111</c:v>
                </c:pt>
                <c:pt idx="2551">
                  <c:v>1020.511</c:v>
                </c:pt>
                <c:pt idx="2552">
                  <c:v>1020.9109999999999</c:v>
                </c:pt>
                <c:pt idx="2553">
                  <c:v>1021.311</c:v>
                </c:pt>
                <c:pt idx="2554">
                  <c:v>1021.711</c:v>
                </c:pt>
                <c:pt idx="2555">
                  <c:v>1022.111</c:v>
                </c:pt>
                <c:pt idx="2556">
                  <c:v>1022.511</c:v>
                </c:pt>
                <c:pt idx="2557">
                  <c:v>1022.9109999999999</c:v>
                </c:pt>
                <c:pt idx="2558">
                  <c:v>1023.311</c:v>
                </c:pt>
                <c:pt idx="2559">
                  <c:v>1023.711</c:v>
                </c:pt>
                <c:pt idx="2560">
                  <c:v>1024.1110000000001</c:v>
                </c:pt>
                <c:pt idx="2561">
                  <c:v>1024.511</c:v>
                </c:pt>
                <c:pt idx="2562">
                  <c:v>1024.9110000000001</c:v>
                </c:pt>
                <c:pt idx="2563">
                  <c:v>1025.3109999999999</c:v>
                </c:pt>
                <c:pt idx="2564">
                  <c:v>1025.711</c:v>
                </c:pt>
                <c:pt idx="2565">
                  <c:v>1026.1110000000001</c:v>
                </c:pt>
                <c:pt idx="2566">
                  <c:v>1026.511</c:v>
                </c:pt>
                <c:pt idx="2567">
                  <c:v>1026.9110000000001</c:v>
                </c:pt>
                <c:pt idx="2568">
                  <c:v>1027.3109999999999</c:v>
                </c:pt>
                <c:pt idx="2569">
                  <c:v>1027.711</c:v>
                </c:pt>
                <c:pt idx="2570">
                  <c:v>1028.1110000000001</c:v>
                </c:pt>
                <c:pt idx="2571">
                  <c:v>1028.511</c:v>
                </c:pt>
                <c:pt idx="2572">
                  <c:v>1028.9110000000001</c:v>
                </c:pt>
                <c:pt idx="2573">
                  <c:v>1029.3109999999999</c:v>
                </c:pt>
                <c:pt idx="2574">
                  <c:v>1029.712</c:v>
                </c:pt>
                <c:pt idx="2575">
                  <c:v>1030.1120000000001</c:v>
                </c:pt>
                <c:pt idx="2576">
                  <c:v>1030.5119999999999</c:v>
                </c:pt>
                <c:pt idx="2577">
                  <c:v>1030.912</c:v>
                </c:pt>
                <c:pt idx="2578">
                  <c:v>1031.3119999999999</c:v>
                </c:pt>
                <c:pt idx="2579">
                  <c:v>1031.712</c:v>
                </c:pt>
                <c:pt idx="2580">
                  <c:v>1032.1120000000001</c:v>
                </c:pt>
                <c:pt idx="2581">
                  <c:v>1032.5119999999999</c:v>
                </c:pt>
                <c:pt idx="2582">
                  <c:v>1032.912</c:v>
                </c:pt>
                <c:pt idx="2583">
                  <c:v>1033.3119999999999</c:v>
                </c:pt>
                <c:pt idx="2584">
                  <c:v>1033.712</c:v>
                </c:pt>
                <c:pt idx="2585">
                  <c:v>1034.1120000000001</c:v>
                </c:pt>
                <c:pt idx="2586">
                  <c:v>1034.5119999999999</c:v>
                </c:pt>
                <c:pt idx="2587">
                  <c:v>1034.912</c:v>
                </c:pt>
                <c:pt idx="2588">
                  <c:v>1035.3119999999999</c:v>
                </c:pt>
                <c:pt idx="2589">
                  <c:v>1035.712</c:v>
                </c:pt>
                <c:pt idx="2590">
                  <c:v>1036.1120000000001</c:v>
                </c:pt>
                <c:pt idx="2591">
                  <c:v>1036.5119999999999</c:v>
                </c:pt>
                <c:pt idx="2592">
                  <c:v>1036.912</c:v>
                </c:pt>
                <c:pt idx="2593">
                  <c:v>1037.3119999999999</c:v>
                </c:pt>
                <c:pt idx="2594">
                  <c:v>1037.712</c:v>
                </c:pt>
                <c:pt idx="2595">
                  <c:v>1038.1120000000001</c:v>
                </c:pt>
                <c:pt idx="2596">
                  <c:v>1038.5119999999999</c:v>
                </c:pt>
                <c:pt idx="2597">
                  <c:v>1038.912</c:v>
                </c:pt>
                <c:pt idx="2598">
                  <c:v>1039.3119999999999</c:v>
                </c:pt>
                <c:pt idx="2599">
                  <c:v>1039.712</c:v>
                </c:pt>
                <c:pt idx="2600">
                  <c:v>1040.1120000000001</c:v>
                </c:pt>
                <c:pt idx="2601">
                  <c:v>1040.5119999999999</c:v>
                </c:pt>
                <c:pt idx="2602">
                  <c:v>1040.912</c:v>
                </c:pt>
                <c:pt idx="2603">
                  <c:v>1041.3119999999999</c:v>
                </c:pt>
                <c:pt idx="2604">
                  <c:v>1041.713</c:v>
                </c:pt>
                <c:pt idx="2605">
                  <c:v>1042.1130000000001</c:v>
                </c:pt>
                <c:pt idx="2606">
                  <c:v>1042.5129999999999</c:v>
                </c:pt>
                <c:pt idx="2607">
                  <c:v>1042.913</c:v>
                </c:pt>
                <c:pt idx="2608">
                  <c:v>1043.3130000000001</c:v>
                </c:pt>
                <c:pt idx="2609">
                  <c:v>1043.713</c:v>
                </c:pt>
                <c:pt idx="2610">
                  <c:v>1044.1130000000001</c:v>
                </c:pt>
                <c:pt idx="2611">
                  <c:v>1044.5129999999999</c:v>
                </c:pt>
                <c:pt idx="2612">
                  <c:v>1044.913</c:v>
                </c:pt>
                <c:pt idx="2613">
                  <c:v>1045.3130000000001</c:v>
                </c:pt>
                <c:pt idx="2614">
                  <c:v>1045.713</c:v>
                </c:pt>
                <c:pt idx="2615">
                  <c:v>1046.1130000000001</c:v>
                </c:pt>
                <c:pt idx="2616">
                  <c:v>1046.5129999999999</c:v>
                </c:pt>
                <c:pt idx="2617">
                  <c:v>1046.913</c:v>
                </c:pt>
                <c:pt idx="2618">
                  <c:v>1047.3130000000001</c:v>
                </c:pt>
                <c:pt idx="2619">
                  <c:v>1047.713</c:v>
                </c:pt>
                <c:pt idx="2620">
                  <c:v>1048.1130000000001</c:v>
                </c:pt>
                <c:pt idx="2621">
                  <c:v>1048.5129999999999</c:v>
                </c:pt>
                <c:pt idx="2622">
                  <c:v>1048.913</c:v>
                </c:pt>
                <c:pt idx="2623">
                  <c:v>1049.3130000000001</c:v>
                </c:pt>
                <c:pt idx="2624">
                  <c:v>1049.713</c:v>
                </c:pt>
                <c:pt idx="2625">
                  <c:v>1050.1130000000001</c:v>
                </c:pt>
                <c:pt idx="2626">
                  <c:v>1050.5129999999999</c:v>
                </c:pt>
                <c:pt idx="2627">
                  <c:v>1050.913</c:v>
                </c:pt>
                <c:pt idx="2628">
                  <c:v>1051.3130000000001</c:v>
                </c:pt>
                <c:pt idx="2629">
                  <c:v>1051.713</c:v>
                </c:pt>
                <c:pt idx="2630">
                  <c:v>1052.1130000000001</c:v>
                </c:pt>
                <c:pt idx="2631">
                  <c:v>1052.5129999999999</c:v>
                </c:pt>
                <c:pt idx="2632">
                  <c:v>1052.913</c:v>
                </c:pt>
                <c:pt idx="2633">
                  <c:v>1053.3130000000001</c:v>
                </c:pt>
                <c:pt idx="2634">
                  <c:v>1053.713</c:v>
                </c:pt>
                <c:pt idx="2635">
                  <c:v>1054.1130000000001</c:v>
                </c:pt>
                <c:pt idx="2636">
                  <c:v>1054.5129999999999</c:v>
                </c:pt>
                <c:pt idx="2637">
                  <c:v>1054.913</c:v>
                </c:pt>
                <c:pt idx="2638">
                  <c:v>1055.3130000000001</c:v>
                </c:pt>
                <c:pt idx="2639">
                  <c:v>1055.713</c:v>
                </c:pt>
                <c:pt idx="2640">
                  <c:v>1056.1130000000001</c:v>
                </c:pt>
                <c:pt idx="2641">
                  <c:v>1056.5129999999999</c:v>
                </c:pt>
                <c:pt idx="2642">
                  <c:v>1056.913</c:v>
                </c:pt>
                <c:pt idx="2643">
                  <c:v>1057.3130000000001</c:v>
                </c:pt>
                <c:pt idx="2644">
                  <c:v>1057.7159999999999</c:v>
                </c:pt>
                <c:pt idx="2645">
                  <c:v>1058.116</c:v>
                </c:pt>
                <c:pt idx="2646">
                  <c:v>1058.5160000000001</c:v>
                </c:pt>
                <c:pt idx="2647">
                  <c:v>1058.9159999999999</c:v>
                </c:pt>
                <c:pt idx="2648">
                  <c:v>1059.316</c:v>
                </c:pt>
                <c:pt idx="2649">
                  <c:v>1059.7159999999999</c:v>
                </c:pt>
                <c:pt idx="2650">
                  <c:v>1060.116</c:v>
                </c:pt>
                <c:pt idx="2651">
                  <c:v>1060.5160000000001</c:v>
                </c:pt>
                <c:pt idx="2652">
                  <c:v>1060.9159999999999</c:v>
                </c:pt>
                <c:pt idx="2653">
                  <c:v>1061.316</c:v>
                </c:pt>
                <c:pt idx="2654">
                  <c:v>1061.7159999999999</c:v>
                </c:pt>
                <c:pt idx="2655">
                  <c:v>1062.116</c:v>
                </c:pt>
                <c:pt idx="2656">
                  <c:v>1062.5160000000001</c:v>
                </c:pt>
                <c:pt idx="2657">
                  <c:v>1062.9159999999999</c:v>
                </c:pt>
                <c:pt idx="2658">
                  <c:v>1063.316</c:v>
                </c:pt>
                <c:pt idx="2659">
                  <c:v>1063.7159999999999</c:v>
                </c:pt>
                <c:pt idx="2660">
                  <c:v>1064.116</c:v>
                </c:pt>
                <c:pt idx="2661">
                  <c:v>1064.5160000000001</c:v>
                </c:pt>
                <c:pt idx="2662">
                  <c:v>1064.9159999999999</c:v>
                </c:pt>
                <c:pt idx="2663">
                  <c:v>1065.316</c:v>
                </c:pt>
                <c:pt idx="2664">
                  <c:v>1065.7159999999999</c:v>
                </c:pt>
                <c:pt idx="2665">
                  <c:v>1066.116</c:v>
                </c:pt>
                <c:pt idx="2666">
                  <c:v>1066.5160000000001</c:v>
                </c:pt>
                <c:pt idx="2667">
                  <c:v>1066.9159999999999</c:v>
                </c:pt>
                <c:pt idx="2668">
                  <c:v>1067.316</c:v>
                </c:pt>
                <c:pt idx="2669">
                  <c:v>1067.7159999999999</c:v>
                </c:pt>
                <c:pt idx="2670">
                  <c:v>1068.116</c:v>
                </c:pt>
                <c:pt idx="2671">
                  <c:v>1068.5160000000001</c:v>
                </c:pt>
                <c:pt idx="2672">
                  <c:v>1068.9159999999999</c:v>
                </c:pt>
                <c:pt idx="2673">
                  <c:v>1069.316</c:v>
                </c:pt>
                <c:pt idx="2674">
                  <c:v>1069.7159999999999</c:v>
                </c:pt>
                <c:pt idx="2675">
                  <c:v>1070.116</c:v>
                </c:pt>
                <c:pt idx="2676">
                  <c:v>1070.5160000000001</c:v>
                </c:pt>
                <c:pt idx="2677">
                  <c:v>1070.9159999999999</c:v>
                </c:pt>
                <c:pt idx="2678">
                  <c:v>1071.316</c:v>
                </c:pt>
                <c:pt idx="2679">
                  <c:v>1071.7159999999999</c:v>
                </c:pt>
                <c:pt idx="2680">
                  <c:v>1072.116</c:v>
                </c:pt>
                <c:pt idx="2681">
                  <c:v>1072.5160000000001</c:v>
                </c:pt>
                <c:pt idx="2682">
                  <c:v>1072.9159999999999</c:v>
                </c:pt>
                <c:pt idx="2683">
                  <c:v>1073.316</c:v>
                </c:pt>
                <c:pt idx="2684">
                  <c:v>1073.7170000000001</c:v>
                </c:pt>
                <c:pt idx="2685">
                  <c:v>1074.117</c:v>
                </c:pt>
                <c:pt idx="2686">
                  <c:v>1074.5170000000001</c:v>
                </c:pt>
                <c:pt idx="2687">
                  <c:v>1074.9169999999999</c:v>
                </c:pt>
                <c:pt idx="2688">
                  <c:v>1075.317</c:v>
                </c:pt>
                <c:pt idx="2689">
                  <c:v>1075.7170000000001</c:v>
                </c:pt>
                <c:pt idx="2690">
                  <c:v>1076.117</c:v>
                </c:pt>
                <c:pt idx="2691">
                  <c:v>1076.5170000000001</c:v>
                </c:pt>
                <c:pt idx="2692">
                  <c:v>1076.9169999999999</c:v>
                </c:pt>
                <c:pt idx="2693">
                  <c:v>1077.317</c:v>
                </c:pt>
                <c:pt idx="2694">
                  <c:v>1077.7170000000001</c:v>
                </c:pt>
                <c:pt idx="2695">
                  <c:v>1078.117</c:v>
                </c:pt>
                <c:pt idx="2696">
                  <c:v>1078.5170000000001</c:v>
                </c:pt>
                <c:pt idx="2697">
                  <c:v>1078.9169999999999</c:v>
                </c:pt>
                <c:pt idx="2698">
                  <c:v>1079.317</c:v>
                </c:pt>
                <c:pt idx="2699">
                  <c:v>1079.7170000000001</c:v>
                </c:pt>
                <c:pt idx="2700">
                  <c:v>1080.117</c:v>
                </c:pt>
                <c:pt idx="2701">
                  <c:v>1080.5170000000001</c:v>
                </c:pt>
                <c:pt idx="2702">
                  <c:v>1080.9169999999999</c:v>
                </c:pt>
                <c:pt idx="2703">
                  <c:v>1081.317</c:v>
                </c:pt>
                <c:pt idx="2704">
                  <c:v>1081.7170000000001</c:v>
                </c:pt>
                <c:pt idx="2705">
                  <c:v>1082.117</c:v>
                </c:pt>
                <c:pt idx="2706">
                  <c:v>1082.5170000000001</c:v>
                </c:pt>
                <c:pt idx="2707">
                  <c:v>1082.9169999999999</c:v>
                </c:pt>
                <c:pt idx="2708">
                  <c:v>1083.317</c:v>
                </c:pt>
                <c:pt idx="2709">
                  <c:v>1083.7170000000001</c:v>
                </c:pt>
                <c:pt idx="2710">
                  <c:v>1084.117</c:v>
                </c:pt>
                <c:pt idx="2711">
                  <c:v>1084.5170000000001</c:v>
                </c:pt>
                <c:pt idx="2712">
                  <c:v>1084.9169999999999</c:v>
                </c:pt>
                <c:pt idx="2713">
                  <c:v>1085.317</c:v>
                </c:pt>
                <c:pt idx="2714">
                  <c:v>1085.7180000000001</c:v>
                </c:pt>
                <c:pt idx="2715">
                  <c:v>1086.1179999999999</c:v>
                </c:pt>
                <c:pt idx="2716">
                  <c:v>1086.518</c:v>
                </c:pt>
                <c:pt idx="2717">
                  <c:v>1086.9179999999999</c:v>
                </c:pt>
                <c:pt idx="2718">
                  <c:v>1087.318</c:v>
                </c:pt>
                <c:pt idx="2719">
                  <c:v>1087.7180000000001</c:v>
                </c:pt>
                <c:pt idx="2720">
                  <c:v>1088.1179999999999</c:v>
                </c:pt>
                <c:pt idx="2721">
                  <c:v>1088.518</c:v>
                </c:pt>
                <c:pt idx="2722">
                  <c:v>1088.9179999999999</c:v>
                </c:pt>
                <c:pt idx="2723">
                  <c:v>1089.318</c:v>
                </c:pt>
                <c:pt idx="2724">
                  <c:v>1089.7180000000001</c:v>
                </c:pt>
                <c:pt idx="2725">
                  <c:v>1090.1179999999999</c:v>
                </c:pt>
                <c:pt idx="2726">
                  <c:v>1090.518</c:v>
                </c:pt>
                <c:pt idx="2727">
                  <c:v>1090.9179999999999</c:v>
                </c:pt>
                <c:pt idx="2728">
                  <c:v>1091.318</c:v>
                </c:pt>
                <c:pt idx="2729">
                  <c:v>1091.7180000000001</c:v>
                </c:pt>
                <c:pt idx="2730">
                  <c:v>1092.1179999999999</c:v>
                </c:pt>
                <c:pt idx="2731">
                  <c:v>1092.518</c:v>
                </c:pt>
                <c:pt idx="2732">
                  <c:v>1092.9179999999999</c:v>
                </c:pt>
                <c:pt idx="2733">
                  <c:v>1093.318</c:v>
                </c:pt>
                <c:pt idx="2734">
                  <c:v>1093.7180000000001</c:v>
                </c:pt>
                <c:pt idx="2735">
                  <c:v>1094.1179999999999</c:v>
                </c:pt>
                <c:pt idx="2736">
                  <c:v>1094.518</c:v>
                </c:pt>
                <c:pt idx="2737">
                  <c:v>1094.9179999999999</c:v>
                </c:pt>
                <c:pt idx="2738">
                  <c:v>1095.318</c:v>
                </c:pt>
                <c:pt idx="2739">
                  <c:v>1095.7180000000001</c:v>
                </c:pt>
                <c:pt idx="2740">
                  <c:v>1096.1179999999999</c:v>
                </c:pt>
                <c:pt idx="2741">
                  <c:v>1096.518</c:v>
                </c:pt>
                <c:pt idx="2742">
                  <c:v>1096.9179999999999</c:v>
                </c:pt>
                <c:pt idx="2743">
                  <c:v>1097.318</c:v>
                </c:pt>
                <c:pt idx="2744">
                  <c:v>1097.72</c:v>
                </c:pt>
                <c:pt idx="2745">
                  <c:v>1098.1199999999999</c:v>
                </c:pt>
                <c:pt idx="2746">
                  <c:v>1098.521</c:v>
                </c:pt>
                <c:pt idx="2747">
                  <c:v>1098.921</c:v>
                </c:pt>
                <c:pt idx="2748">
                  <c:v>1099.32</c:v>
                </c:pt>
                <c:pt idx="2749">
                  <c:v>1099.72</c:v>
                </c:pt>
                <c:pt idx="2750">
                  <c:v>1100.1199999999999</c:v>
                </c:pt>
                <c:pt idx="2751">
                  <c:v>1100.521</c:v>
                </c:pt>
                <c:pt idx="2752">
                  <c:v>1100.921</c:v>
                </c:pt>
                <c:pt idx="2753">
                  <c:v>1101.32</c:v>
                </c:pt>
                <c:pt idx="2754">
                  <c:v>1101.721</c:v>
                </c:pt>
                <c:pt idx="2755">
                  <c:v>1102.1210000000001</c:v>
                </c:pt>
                <c:pt idx="2756">
                  <c:v>1102.521</c:v>
                </c:pt>
                <c:pt idx="2757">
                  <c:v>1102.921</c:v>
                </c:pt>
                <c:pt idx="2758">
                  <c:v>1103.3209999999999</c:v>
                </c:pt>
                <c:pt idx="2759">
                  <c:v>1103.721</c:v>
                </c:pt>
                <c:pt idx="2760">
                  <c:v>1104.1210000000001</c:v>
                </c:pt>
                <c:pt idx="2761">
                  <c:v>1104.521</c:v>
                </c:pt>
                <c:pt idx="2762">
                  <c:v>1104.921</c:v>
                </c:pt>
                <c:pt idx="2763">
                  <c:v>1105.3209999999999</c:v>
                </c:pt>
                <c:pt idx="2764">
                  <c:v>1105.721</c:v>
                </c:pt>
                <c:pt idx="2765">
                  <c:v>1106.1210000000001</c:v>
                </c:pt>
                <c:pt idx="2766">
                  <c:v>1106.521</c:v>
                </c:pt>
                <c:pt idx="2767">
                  <c:v>1106.921</c:v>
                </c:pt>
                <c:pt idx="2768">
                  <c:v>1107.3209999999999</c:v>
                </c:pt>
                <c:pt idx="2769">
                  <c:v>1107.721</c:v>
                </c:pt>
                <c:pt idx="2770">
                  <c:v>1108.1210000000001</c:v>
                </c:pt>
                <c:pt idx="2771">
                  <c:v>1108.521</c:v>
                </c:pt>
                <c:pt idx="2772">
                  <c:v>1108.921</c:v>
                </c:pt>
                <c:pt idx="2773">
                  <c:v>1109.3209999999999</c:v>
                </c:pt>
                <c:pt idx="2774">
                  <c:v>1109.721</c:v>
                </c:pt>
                <c:pt idx="2775">
                  <c:v>1110.1210000000001</c:v>
                </c:pt>
                <c:pt idx="2776">
                  <c:v>1110.521</c:v>
                </c:pt>
                <c:pt idx="2777">
                  <c:v>1110.921</c:v>
                </c:pt>
                <c:pt idx="2778">
                  <c:v>1111.3209999999999</c:v>
                </c:pt>
                <c:pt idx="2779">
                  <c:v>1111.721</c:v>
                </c:pt>
                <c:pt idx="2780">
                  <c:v>1112.1210000000001</c:v>
                </c:pt>
                <c:pt idx="2781">
                  <c:v>1112.521</c:v>
                </c:pt>
                <c:pt idx="2782">
                  <c:v>1112.921</c:v>
                </c:pt>
                <c:pt idx="2783">
                  <c:v>1113.3209999999999</c:v>
                </c:pt>
                <c:pt idx="2784">
                  <c:v>1113.722</c:v>
                </c:pt>
                <c:pt idx="2785">
                  <c:v>1114.1220000000001</c:v>
                </c:pt>
                <c:pt idx="2786">
                  <c:v>1114.5219999999999</c:v>
                </c:pt>
                <c:pt idx="2787">
                  <c:v>1114.922</c:v>
                </c:pt>
                <c:pt idx="2788">
                  <c:v>1115.3219999999999</c:v>
                </c:pt>
                <c:pt idx="2789">
                  <c:v>1115.722</c:v>
                </c:pt>
                <c:pt idx="2790">
                  <c:v>1116.1220000000001</c:v>
                </c:pt>
                <c:pt idx="2791">
                  <c:v>1116.5219999999999</c:v>
                </c:pt>
                <c:pt idx="2792">
                  <c:v>1116.922</c:v>
                </c:pt>
                <c:pt idx="2793">
                  <c:v>1117.3219999999999</c:v>
                </c:pt>
                <c:pt idx="2794">
                  <c:v>1117.722</c:v>
                </c:pt>
                <c:pt idx="2795">
                  <c:v>1118.1220000000001</c:v>
                </c:pt>
                <c:pt idx="2796">
                  <c:v>1118.5219999999999</c:v>
                </c:pt>
                <c:pt idx="2797">
                  <c:v>1118.922</c:v>
                </c:pt>
                <c:pt idx="2798">
                  <c:v>1119.3219999999999</c:v>
                </c:pt>
                <c:pt idx="2799">
                  <c:v>1119.722</c:v>
                </c:pt>
                <c:pt idx="2800">
                  <c:v>1120.1220000000001</c:v>
                </c:pt>
                <c:pt idx="2801">
                  <c:v>1120.5219999999999</c:v>
                </c:pt>
                <c:pt idx="2802">
                  <c:v>1120.922</c:v>
                </c:pt>
                <c:pt idx="2803">
                  <c:v>1121.3219999999999</c:v>
                </c:pt>
                <c:pt idx="2804">
                  <c:v>1121.722</c:v>
                </c:pt>
                <c:pt idx="2805">
                  <c:v>1122.1220000000001</c:v>
                </c:pt>
                <c:pt idx="2806">
                  <c:v>1122.5219999999999</c:v>
                </c:pt>
                <c:pt idx="2807">
                  <c:v>1122.922</c:v>
                </c:pt>
                <c:pt idx="2808">
                  <c:v>1123.3219999999999</c:v>
                </c:pt>
                <c:pt idx="2809">
                  <c:v>1123.722</c:v>
                </c:pt>
                <c:pt idx="2810">
                  <c:v>1124.1220000000001</c:v>
                </c:pt>
                <c:pt idx="2811">
                  <c:v>1124.5219999999999</c:v>
                </c:pt>
                <c:pt idx="2812">
                  <c:v>1124.922</c:v>
                </c:pt>
                <c:pt idx="2813">
                  <c:v>1125.3219999999999</c:v>
                </c:pt>
                <c:pt idx="2814">
                  <c:v>1125.723</c:v>
                </c:pt>
                <c:pt idx="2815">
                  <c:v>1126.123</c:v>
                </c:pt>
                <c:pt idx="2816">
                  <c:v>1126.5229999999999</c:v>
                </c:pt>
                <c:pt idx="2817">
                  <c:v>1126.923</c:v>
                </c:pt>
                <c:pt idx="2818">
                  <c:v>1127.3230000000001</c:v>
                </c:pt>
                <c:pt idx="2819">
                  <c:v>1127.723</c:v>
                </c:pt>
                <c:pt idx="2820">
                  <c:v>1128.123</c:v>
                </c:pt>
                <c:pt idx="2821">
                  <c:v>1128.5229999999999</c:v>
                </c:pt>
                <c:pt idx="2822">
                  <c:v>1128.923</c:v>
                </c:pt>
                <c:pt idx="2823">
                  <c:v>1129.3230000000001</c:v>
                </c:pt>
                <c:pt idx="2824">
                  <c:v>1129.723</c:v>
                </c:pt>
                <c:pt idx="2825">
                  <c:v>1130.123</c:v>
                </c:pt>
                <c:pt idx="2826">
                  <c:v>1130.5229999999999</c:v>
                </c:pt>
                <c:pt idx="2827">
                  <c:v>1130.923</c:v>
                </c:pt>
                <c:pt idx="2828">
                  <c:v>1131.3230000000001</c:v>
                </c:pt>
                <c:pt idx="2829">
                  <c:v>1131.723</c:v>
                </c:pt>
                <c:pt idx="2830">
                  <c:v>1132.123</c:v>
                </c:pt>
                <c:pt idx="2831">
                  <c:v>1132.5229999999999</c:v>
                </c:pt>
                <c:pt idx="2832">
                  <c:v>1132.923</c:v>
                </c:pt>
                <c:pt idx="2833">
                  <c:v>1133.3230000000001</c:v>
                </c:pt>
                <c:pt idx="2834">
                  <c:v>1133.723</c:v>
                </c:pt>
                <c:pt idx="2835">
                  <c:v>1134.123</c:v>
                </c:pt>
                <c:pt idx="2836">
                  <c:v>1134.5229999999999</c:v>
                </c:pt>
                <c:pt idx="2837">
                  <c:v>1134.923</c:v>
                </c:pt>
                <c:pt idx="2838">
                  <c:v>1135.3230000000001</c:v>
                </c:pt>
                <c:pt idx="2839">
                  <c:v>1135.723</c:v>
                </c:pt>
                <c:pt idx="2840">
                  <c:v>1136.123</c:v>
                </c:pt>
                <c:pt idx="2841">
                  <c:v>1136.5229999999999</c:v>
                </c:pt>
                <c:pt idx="2842">
                  <c:v>1136.923</c:v>
                </c:pt>
                <c:pt idx="2843">
                  <c:v>1137.3230000000001</c:v>
                </c:pt>
                <c:pt idx="2844">
                  <c:v>1137.7249999999999</c:v>
                </c:pt>
                <c:pt idx="2845">
                  <c:v>1138.125</c:v>
                </c:pt>
                <c:pt idx="2846">
                  <c:v>1138.5250000000001</c:v>
                </c:pt>
                <c:pt idx="2847">
                  <c:v>1138.925</c:v>
                </c:pt>
                <c:pt idx="2848">
                  <c:v>1139.325</c:v>
                </c:pt>
                <c:pt idx="2849">
                  <c:v>1139.7249999999999</c:v>
                </c:pt>
                <c:pt idx="2850">
                  <c:v>1140.125</c:v>
                </c:pt>
                <c:pt idx="2851">
                  <c:v>1140.5250000000001</c:v>
                </c:pt>
                <c:pt idx="2852">
                  <c:v>1140.925</c:v>
                </c:pt>
                <c:pt idx="2853">
                  <c:v>1141.325</c:v>
                </c:pt>
                <c:pt idx="2854">
                  <c:v>1141.7260000000001</c:v>
                </c:pt>
                <c:pt idx="2855">
                  <c:v>1142.126</c:v>
                </c:pt>
                <c:pt idx="2856">
                  <c:v>1142.5260000000001</c:v>
                </c:pt>
                <c:pt idx="2857">
                  <c:v>1142.9259999999999</c:v>
                </c:pt>
                <c:pt idx="2858">
                  <c:v>1143.326</c:v>
                </c:pt>
                <c:pt idx="2859">
                  <c:v>1143.7260000000001</c:v>
                </c:pt>
                <c:pt idx="2860">
                  <c:v>1144.126</c:v>
                </c:pt>
                <c:pt idx="2861">
                  <c:v>1144.5260000000001</c:v>
                </c:pt>
                <c:pt idx="2862">
                  <c:v>1144.9259999999999</c:v>
                </c:pt>
                <c:pt idx="2863">
                  <c:v>1145.326</c:v>
                </c:pt>
                <c:pt idx="2864">
                  <c:v>1145.7260000000001</c:v>
                </c:pt>
                <c:pt idx="2865">
                  <c:v>1146.126</c:v>
                </c:pt>
                <c:pt idx="2866">
                  <c:v>1146.5260000000001</c:v>
                </c:pt>
                <c:pt idx="2867">
                  <c:v>1146.9259999999999</c:v>
                </c:pt>
                <c:pt idx="2868">
                  <c:v>1147.326</c:v>
                </c:pt>
                <c:pt idx="2869">
                  <c:v>1147.7260000000001</c:v>
                </c:pt>
                <c:pt idx="2870">
                  <c:v>1148.126</c:v>
                </c:pt>
                <c:pt idx="2871">
                  <c:v>1148.5260000000001</c:v>
                </c:pt>
                <c:pt idx="2872">
                  <c:v>1148.9259999999999</c:v>
                </c:pt>
                <c:pt idx="2873">
                  <c:v>1149.326</c:v>
                </c:pt>
                <c:pt idx="2874">
                  <c:v>1149.7260000000001</c:v>
                </c:pt>
                <c:pt idx="2875">
                  <c:v>1150.126</c:v>
                </c:pt>
                <c:pt idx="2876">
                  <c:v>1150.5260000000001</c:v>
                </c:pt>
                <c:pt idx="2877">
                  <c:v>1150.9259999999999</c:v>
                </c:pt>
                <c:pt idx="2878">
                  <c:v>1151.326</c:v>
                </c:pt>
                <c:pt idx="2879">
                  <c:v>1151.7260000000001</c:v>
                </c:pt>
                <c:pt idx="2880">
                  <c:v>1152.126</c:v>
                </c:pt>
                <c:pt idx="2881">
                  <c:v>1152.5260000000001</c:v>
                </c:pt>
                <c:pt idx="2882">
                  <c:v>1152.9259999999999</c:v>
                </c:pt>
                <c:pt idx="2883">
                  <c:v>1153.326</c:v>
                </c:pt>
                <c:pt idx="2884">
                  <c:v>1153.7270000000001</c:v>
                </c:pt>
                <c:pt idx="2885">
                  <c:v>1154.127</c:v>
                </c:pt>
                <c:pt idx="2886">
                  <c:v>1154.527</c:v>
                </c:pt>
                <c:pt idx="2887">
                  <c:v>1154.9269999999999</c:v>
                </c:pt>
                <c:pt idx="2888">
                  <c:v>1155.327</c:v>
                </c:pt>
                <c:pt idx="2889">
                  <c:v>1155.7270000000001</c:v>
                </c:pt>
                <c:pt idx="2890">
                  <c:v>1156.127</c:v>
                </c:pt>
                <c:pt idx="2891">
                  <c:v>1156.527</c:v>
                </c:pt>
                <c:pt idx="2892">
                  <c:v>1156.9269999999999</c:v>
                </c:pt>
                <c:pt idx="2893">
                  <c:v>1157.327</c:v>
                </c:pt>
                <c:pt idx="2894">
                  <c:v>1157.7270000000001</c:v>
                </c:pt>
                <c:pt idx="2895">
                  <c:v>1158.127</c:v>
                </c:pt>
                <c:pt idx="2896">
                  <c:v>1158.527</c:v>
                </c:pt>
                <c:pt idx="2897">
                  <c:v>1158.9269999999999</c:v>
                </c:pt>
                <c:pt idx="2898">
                  <c:v>1159.327</c:v>
                </c:pt>
                <c:pt idx="2899">
                  <c:v>1159.7270000000001</c:v>
                </c:pt>
                <c:pt idx="2900">
                  <c:v>1160.127</c:v>
                </c:pt>
                <c:pt idx="2901">
                  <c:v>1160.527</c:v>
                </c:pt>
                <c:pt idx="2902">
                  <c:v>1160.9269999999999</c:v>
                </c:pt>
                <c:pt idx="2903">
                  <c:v>1161.327</c:v>
                </c:pt>
                <c:pt idx="2904">
                  <c:v>1161.7270000000001</c:v>
                </c:pt>
                <c:pt idx="2905">
                  <c:v>1162.127</c:v>
                </c:pt>
                <c:pt idx="2906">
                  <c:v>1162.527</c:v>
                </c:pt>
                <c:pt idx="2907">
                  <c:v>1162.9269999999999</c:v>
                </c:pt>
                <c:pt idx="2908">
                  <c:v>1163.327</c:v>
                </c:pt>
                <c:pt idx="2909">
                  <c:v>1163.7270000000001</c:v>
                </c:pt>
                <c:pt idx="2910">
                  <c:v>1164.127</c:v>
                </c:pt>
                <c:pt idx="2911">
                  <c:v>1164.527</c:v>
                </c:pt>
                <c:pt idx="2912">
                  <c:v>1164.9269999999999</c:v>
                </c:pt>
                <c:pt idx="2913">
                  <c:v>1165.327</c:v>
                </c:pt>
                <c:pt idx="2914">
                  <c:v>1165.7270000000001</c:v>
                </c:pt>
                <c:pt idx="2915">
                  <c:v>1166.127</c:v>
                </c:pt>
                <c:pt idx="2916">
                  <c:v>1166.527</c:v>
                </c:pt>
                <c:pt idx="2917">
                  <c:v>1166.9269999999999</c:v>
                </c:pt>
                <c:pt idx="2918">
                  <c:v>1167.327</c:v>
                </c:pt>
                <c:pt idx="2919">
                  <c:v>1167.7270000000001</c:v>
                </c:pt>
                <c:pt idx="2920">
                  <c:v>1168.127</c:v>
                </c:pt>
                <c:pt idx="2921">
                  <c:v>1168.527</c:v>
                </c:pt>
                <c:pt idx="2922">
                  <c:v>1168.9269999999999</c:v>
                </c:pt>
                <c:pt idx="2923">
                  <c:v>1169.327</c:v>
                </c:pt>
                <c:pt idx="2924">
                  <c:v>1169.7280000000001</c:v>
                </c:pt>
                <c:pt idx="2925">
                  <c:v>1170.127</c:v>
                </c:pt>
                <c:pt idx="2926">
                  <c:v>1170.527</c:v>
                </c:pt>
                <c:pt idx="2927">
                  <c:v>1170.9269999999999</c:v>
                </c:pt>
                <c:pt idx="2928">
                  <c:v>1171.328</c:v>
                </c:pt>
                <c:pt idx="2929">
                  <c:v>1171.7280000000001</c:v>
                </c:pt>
                <c:pt idx="2930">
                  <c:v>1172.127</c:v>
                </c:pt>
                <c:pt idx="2931">
                  <c:v>1172.527</c:v>
                </c:pt>
                <c:pt idx="2932">
                  <c:v>1172.9269999999999</c:v>
                </c:pt>
                <c:pt idx="2933">
                  <c:v>1173.328</c:v>
                </c:pt>
                <c:pt idx="2934">
                  <c:v>1173.7280000000001</c:v>
                </c:pt>
                <c:pt idx="2935">
                  <c:v>1174.127</c:v>
                </c:pt>
                <c:pt idx="2936">
                  <c:v>1174.527</c:v>
                </c:pt>
                <c:pt idx="2937">
                  <c:v>1174.9269999999999</c:v>
                </c:pt>
                <c:pt idx="2938">
                  <c:v>1175.328</c:v>
                </c:pt>
                <c:pt idx="2939">
                  <c:v>1175.7280000000001</c:v>
                </c:pt>
                <c:pt idx="2940">
                  <c:v>1176.127</c:v>
                </c:pt>
                <c:pt idx="2941">
                  <c:v>1176.527</c:v>
                </c:pt>
                <c:pt idx="2942">
                  <c:v>1176.9269999999999</c:v>
                </c:pt>
                <c:pt idx="2943">
                  <c:v>1177.328</c:v>
                </c:pt>
                <c:pt idx="2944">
                  <c:v>1177.7280000000001</c:v>
                </c:pt>
                <c:pt idx="2945">
                  <c:v>1178.1279999999999</c:v>
                </c:pt>
                <c:pt idx="2946">
                  <c:v>1178.528</c:v>
                </c:pt>
                <c:pt idx="2947">
                  <c:v>1178.9280000000001</c:v>
                </c:pt>
                <c:pt idx="2948">
                  <c:v>1179.328</c:v>
                </c:pt>
                <c:pt idx="2949">
                  <c:v>1179.7280000000001</c:v>
                </c:pt>
                <c:pt idx="2950">
                  <c:v>1180.1279999999999</c:v>
                </c:pt>
                <c:pt idx="2951">
                  <c:v>1180.528</c:v>
                </c:pt>
                <c:pt idx="2952">
                  <c:v>1180.9280000000001</c:v>
                </c:pt>
                <c:pt idx="2953">
                  <c:v>1181.328</c:v>
                </c:pt>
                <c:pt idx="2954">
                  <c:v>1181.7280000000001</c:v>
                </c:pt>
                <c:pt idx="2955">
                  <c:v>1182.1279999999999</c:v>
                </c:pt>
                <c:pt idx="2956">
                  <c:v>1182.528</c:v>
                </c:pt>
                <c:pt idx="2957">
                  <c:v>1182.9280000000001</c:v>
                </c:pt>
                <c:pt idx="2958">
                  <c:v>1183.328</c:v>
                </c:pt>
                <c:pt idx="2959">
                  <c:v>1183.7280000000001</c:v>
                </c:pt>
                <c:pt idx="2960">
                  <c:v>1184.1279999999999</c:v>
                </c:pt>
                <c:pt idx="2961">
                  <c:v>1184.528</c:v>
                </c:pt>
                <c:pt idx="2962">
                  <c:v>1184.9280000000001</c:v>
                </c:pt>
                <c:pt idx="2963">
                  <c:v>1185.328</c:v>
                </c:pt>
                <c:pt idx="2964">
                  <c:v>1185.7280000000001</c:v>
                </c:pt>
                <c:pt idx="2965">
                  <c:v>1186.1279999999999</c:v>
                </c:pt>
                <c:pt idx="2966">
                  <c:v>1186.528</c:v>
                </c:pt>
                <c:pt idx="2967">
                  <c:v>1186.9280000000001</c:v>
                </c:pt>
                <c:pt idx="2968">
                  <c:v>1187.328</c:v>
                </c:pt>
                <c:pt idx="2969">
                  <c:v>1187.7280000000001</c:v>
                </c:pt>
                <c:pt idx="2970">
                  <c:v>1188.1279999999999</c:v>
                </c:pt>
                <c:pt idx="2971">
                  <c:v>1188.528</c:v>
                </c:pt>
                <c:pt idx="2972">
                  <c:v>1188.9280000000001</c:v>
                </c:pt>
                <c:pt idx="2973">
                  <c:v>1189.328</c:v>
                </c:pt>
                <c:pt idx="2974">
                  <c:v>1189.729</c:v>
                </c:pt>
                <c:pt idx="2975">
                  <c:v>1190.1289999999999</c:v>
                </c:pt>
                <c:pt idx="2976">
                  <c:v>1190.528</c:v>
                </c:pt>
                <c:pt idx="2977">
                  <c:v>1190.9280000000001</c:v>
                </c:pt>
                <c:pt idx="2978">
                  <c:v>1191.328</c:v>
                </c:pt>
                <c:pt idx="2979">
                  <c:v>1191.729</c:v>
                </c:pt>
                <c:pt idx="2980">
                  <c:v>1192.1289999999999</c:v>
                </c:pt>
                <c:pt idx="2981">
                  <c:v>1192.528</c:v>
                </c:pt>
                <c:pt idx="2982">
                  <c:v>1192.9280000000001</c:v>
                </c:pt>
                <c:pt idx="2983">
                  <c:v>1193.328</c:v>
                </c:pt>
                <c:pt idx="2984">
                  <c:v>1193.729</c:v>
                </c:pt>
                <c:pt idx="2985">
                  <c:v>1194.1289999999999</c:v>
                </c:pt>
                <c:pt idx="2986">
                  <c:v>1194.529</c:v>
                </c:pt>
                <c:pt idx="2987">
                  <c:v>1194.9290000000001</c:v>
                </c:pt>
                <c:pt idx="2988">
                  <c:v>1195.329</c:v>
                </c:pt>
                <c:pt idx="2989">
                  <c:v>1195.729</c:v>
                </c:pt>
                <c:pt idx="2990">
                  <c:v>1196.1289999999999</c:v>
                </c:pt>
                <c:pt idx="2991">
                  <c:v>1196.529</c:v>
                </c:pt>
                <c:pt idx="2992">
                  <c:v>1196.9290000000001</c:v>
                </c:pt>
                <c:pt idx="2993">
                  <c:v>1197.329</c:v>
                </c:pt>
                <c:pt idx="2994">
                  <c:v>1197.729</c:v>
                </c:pt>
                <c:pt idx="2995">
                  <c:v>1198.1289999999999</c:v>
                </c:pt>
                <c:pt idx="2996">
                  <c:v>1198.529</c:v>
                </c:pt>
                <c:pt idx="2997">
                  <c:v>1198.9290000000001</c:v>
                </c:pt>
                <c:pt idx="2998">
                  <c:v>1199.329</c:v>
                </c:pt>
                <c:pt idx="2999">
                  <c:v>1199.729</c:v>
                </c:pt>
              </c:numCache>
            </c:numRef>
          </c:xVal>
          <c:yVal>
            <c:numRef>
              <c:f>Sheet1!$D$1:$D$3000</c:f>
              <c:numCache>
                <c:formatCode>General</c:formatCode>
                <c:ptCount val="3000"/>
                <c:pt idx="0">
                  <c:v>4.0359E-4</c:v>
                </c:pt>
                <c:pt idx="1">
                  <c:v>4.015E-4</c:v>
                </c:pt>
                <c:pt idx="2">
                  <c:v>3.479E-4</c:v>
                </c:pt>
                <c:pt idx="3">
                  <c:v>2.9496999999999998E-4</c:v>
                </c:pt>
                <c:pt idx="4">
                  <c:v>2.4204000000000001E-4</c:v>
                </c:pt>
                <c:pt idx="5">
                  <c:v>2.0494E-4</c:v>
                </c:pt>
                <c:pt idx="6">
                  <c:v>1.7071E-4</c:v>
                </c:pt>
                <c:pt idx="7">
                  <c:v>1.9102E-4</c:v>
                </c:pt>
                <c:pt idx="8">
                  <c:v>2.12E-4</c:v>
                </c:pt>
                <c:pt idx="9">
                  <c:v>2.3403000000000001E-4</c:v>
                </c:pt>
                <c:pt idx="10">
                  <c:v>2.4099000000000001E-4</c:v>
                </c:pt>
                <c:pt idx="11">
                  <c:v>2.4604999999999999E-4</c:v>
                </c:pt>
                <c:pt idx="12">
                  <c:v>2.4881000000000003E-4</c:v>
                </c:pt>
                <c:pt idx="13">
                  <c:v>2.5138999999999999E-4</c:v>
                </c:pt>
                <c:pt idx="14">
                  <c:v>2.5301000000000002E-4</c:v>
                </c:pt>
                <c:pt idx="15">
                  <c:v>2.5577999999999999E-4</c:v>
                </c:pt>
                <c:pt idx="16">
                  <c:v>2.5845000000000002E-4</c:v>
                </c:pt>
                <c:pt idx="17">
                  <c:v>2.6101999999999999E-4</c:v>
                </c:pt>
                <c:pt idx="18">
                  <c:v>2.6311999999999999E-4</c:v>
                </c:pt>
                <c:pt idx="19">
                  <c:v>2.6521999999999998E-4</c:v>
                </c:pt>
                <c:pt idx="20">
                  <c:v>2.6626999999999998E-4</c:v>
                </c:pt>
                <c:pt idx="21">
                  <c:v>2.6779000000000001E-4</c:v>
                </c:pt>
                <c:pt idx="22">
                  <c:v>2.6903000000000002E-4</c:v>
                </c:pt>
                <c:pt idx="23">
                  <c:v>2.7113000000000001E-4</c:v>
                </c:pt>
                <c:pt idx="24">
                  <c:v>2.7313000000000001E-4</c:v>
                </c:pt>
                <c:pt idx="25">
                  <c:v>2.7465999999999998E-4</c:v>
                </c:pt>
                <c:pt idx="26">
                  <c:v>2.7598999999999999E-4</c:v>
                </c:pt>
                <c:pt idx="27">
                  <c:v>2.7684999999999998E-4</c:v>
                </c:pt>
                <c:pt idx="28">
                  <c:v>2.7723E-4</c:v>
                </c:pt>
                <c:pt idx="29">
                  <c:v>2.7761000000000002E-4</c:v>
                </c:pt>
                <c:pt idx="30">
                  <c:v>2.7799999999999998E-4</c:v>
                </c:pt>
                <c:pt idx="31">
                  <c:v>2.7789999999999998E-4</c:v>
                </c:pt>
                <c:pt idx="32">
                  <c:v>2.7933E-4</c:v>
                </c:pt>
                <c:pt idx="33">
                  <c:v>2.7952000000000001E-4</c:v>
                </c:pt>
                <c:pt idx="34">
                  <c:v>2.7933E-4</c:v>
                </c:pt>
                <c:pt idx="35">
                  <c:v>2.7952000000000001E-4</c:v>
                </c:pt>
                <c:pt idx="36">
                  <c:v>2.7989999999999997E-4</c:v>
                </c:pt>
                <c:pt idx="37">
                  <c:v>2.7904999999999998E-4</c:v>
                </c:pt>
                <c:pt idx="38">
                  <c:v>2.7904999999999998E-4</c:v>
                </c:pt>
                <c:pt idx="39">
                  <c:v>2.7943E-4</c:v>
                </c:pt>
                <c:pt idx="40">
                  <c:v>2.7866000000000002E-4</c:v>
                </c:pt>
                <c:pt idx="41">
                  <c:v>2.7789999999999998E-4</c:v>
                </c:pt>
                <c:pt idx="42">
                  <c:v>2.7684999999999998E-4</c:v>
                </c:pt>
                <c:pt idx="43">
                  <c:v>2.7552000000000002E-4</c:v>
                </c:pt>
                <c:pt idx="44">
                  <c:v>2.7418000000000001E-4</c:v>
                </c:pt>
                <c:pt idx="45">
                  <c:v>2.7360999999999998E-4</c:v>
                </c:pt>
                <c:pt idx="46">
                  <c:v>2.7304E-4</c:v>
                </c:pt>
                <c:pt idx="47">
                  <c:v>2.7274999999999999E-4</c:v>
                </c:pt>
                <c:pt idx="48">
                  <c:v>2.7274999999999999E-4</c:v>
                </c:pt>
                <c:pt idx="49">
                  <c:v>2.7274999999999999E-4</c:v>
                </c:pt>
                <c:pt idx="50">
                  <c:v>2.7245999999999998E-4</c:v>
                </c:pt>
                <c:pt idx="51">
                  <c:v>2.7199E-4</c:v>
                </c:pt>
                <c:pt idx="52">
                  <c:v>2.7122000000000002E-4</c:v>
                </c:pt>
                <c:pt idx="53">
                  <c:v>2.6979E-4</c:v>
                </c:pt>
                <c:pt idx="54">
                  <c:v>2.6816999999999998E-4</c:v>
                </c:pt>
                <c:pt idx="55">
                  <c:v>2.6684000000000001E-4</c:v>
                </c:pt>
                <c:pt idx="56">
                  <c:v>2.6588000000000002E-4</c:v>
                </c:pt>
                <c:pt idx="57">
                  <c:v>2.6521999999999998E-4</c:v>
                </c:pt>
                <c:pt idx="58">
                  <c:v>2.6511999999999998E-4</c:v>
                </c:pt>
                <c:pt idx="59">
                  <c:v>2.6521999999999998E-4</c:v>
                </c:pt>
                <c:pt idx="60">
                  <c:v>2.6530999999999999E-4</c:v>
                </c:pt>
                <c:pt idx="61">
                  <c:v>2.6474000000000002E-4</c:v>
                </c:pt>
                <c:pt idx="62">
                  <c:v>2.6416999999999999E-4</c:v>
                </c:pt>
                <c:pt idx="63">
                  <c:v>2.6331E-4</c:v>
                </c:pt>
                <c:pt idx="64">
                  <c:v>2.6245000000000001E-4</c:v>
                </c:pt>
                <c:pt idx="65">
                  <c:v>2.6150000000000001E-4</c:v>
                </c:pt>
                <c:pt idx="66">
                  <c:v>2.6082999999999998E-4</c:v>
                </c:pt>
                <c:pt idx="67">
                  <c:v>2.5902E-4</c:v>
                </c:pt>
                <c:pt idx="68">
                  <c:v>2.5758999999999998E-4</c:v>
                </c:pt>
                <c:pt idx="69">
                  <c:v>2.5501000000000001E-4</c:v>
                </c:pt>
                <c:pt idx="70">
                  <c:v>2.5253E-4</c:v>
                </c:pt>
                <c:pt idx="71">
                  <c:v>2.5043E-4</c:v>
                </c:pt>
                <c:pt idx="72">
                  <c:v>2.5004999999999998E-4</c:v>
                </c:pt>
                <c:pt idx="73">
                  <c:v>2.4958000000000001E-4</c:v>
                </c:pt>
                <c:pt idx="74">
                  <c:v>2.5023999999999999E-4</c:v>
                </c:pt>
                <c:pt idx="75">
                  <c:v>2.5053E-4</c:v>
                </c:pt>
                <c:pt idx="76">
                  <c:v>2.5101000000000002E-4</c:v>
                </c:pt>
                <c:pt idx="77">
                  <c:v>2.5082000000000001E-4</c:v>
                </c:pt>
                <c:pt idx="78">
                  <c:v>2.5043E-4</c:v>
                </c:pt>
                <c:pt idx="79">
                  <c:v>2.5004999999999998E-4</c:v>
                </c:pt>
                <c:pt idx="80">
                  <c:v>2.4909999999999998E-4</c:v>
                </c:pt>
                <c:pt idx="81">
                  <c:v>2.4757000000000002E-4</c:v>
                </c:pt>
                <c:pt idx="82">
                  <c:v>2.4604999999999999E-4</c:v>
                </c:pt>
                <c:pt idx="83">
                  <c:v>2.4480999999999998E-4</c:v>
                </c:pt>
                <c:pt idx="84">
                  <c:v>2.4357E-4</c:v>
                </c:pt>
                <c:pt idx="85">
                  <c:v>2.4327999999999999E-4</c:v>
                </c:pt>
                <c:pt idx="86">
                  <c:v>2.4405E-4</c:v>
                </c:pt>
                <c:pt idx="87">
                  <c:v>2.4489999999999999E-4</c:v>
                </c:pt>
                <c:pt idx="88">
                  <c:v>2.4575999999999998E-4</c:v>
                </c:pt>
                <c:pt idx="89">
                  <c:v>2.4594999999999999E-4</c:v>
                </c:pt>
                <c:pt idx="90">
                  <c:v>2.4575999999999998E-4</c:v>
                </c:pt>
                <c:pt idx="91">
                  <c:v>2.4470999999999998E-4</c:v>
                </c:pt>
                <c:pt idx="92">
                  <c:v>2.4405E-4</c:v>
                </c:pt>
                <c:pt idx="93">
                  <c:v>2.43E-4</c:v>
                </c:pt>
                <c:pt idx="94">
                  <c:v>2.4195E-4</c:v>
                </c:pt>
                <c:pt idx="95">
                  <c:v>2.4109000000000001E-4</c:v>
                </c:pt>
                <c:pt idx="96">
                  <c:v>2.4023E-4</c:v>
                </c:pt>
                <c:pt idx="97">
                  <c:v>2.3898999999999999E-4</c:v>
                </c:pt>
                <c:pt idx="98">
                  <c:v>2.3813E-4</c:v>
                </c:pt>
                <c:pt idx="99">
                  <c:v>2.3803999999999999E-4</c:v>
                </c:pt>
                <c:pt idx="100">
                  <c:v>2.3823E-4</c:v>
                </c:pt>
                <c:pt idx="101">
                  <c:v>2.3832000000000001E-4</c:v>
                </c:pt>
                <c:pt idx="102">
                  <c:v>2.3832000000000001E-4</c:v>
                </c:pt>
                <c:pt idx="103">
                  <c:v>2.388E-4</c:v>
                </c:pt>
                <c:pt idx="104">
                  <c:v>2.3832000000000001E-4</c:v>
                </c:pt>
                <c:pt idx="105">
                  <c:v>2.3775000000000001E-4</c:v>
                </c:pt>
                <c:pt idx="106">
                  <c:v>2.3708E-4</c:v>
                </c:pt>
                <c:pt idx="107">
                  <c:v>2.3680000000000001E-4</c:v>
                </c:pt>
                <c:pt idx="108">
                  <c:v>2.3603E-4</c:v>
                </c:pt>
                <c:pt idx="109">
                  <c:v>2.3613E-4</c:v>
                </c:pt>
                <c:pt idx="110">
                  <c:v>2.3623000000000001E-4</c:v>
                </c:pt>
                <c:pt idx="111">
                  <c:v>2.3651E-4</c:v>
                </c:pt>
                <c:pt idx="112">
                  <c:v>2.3583999999999999E-4</c:v>
                </c:pt>
                <c:pt idx="113">
                  <c:v>2.3508000000000001E-4</c:v>
                </c:pt>
                <c:pt idx="114">
                  <c:v>2.3421999999999999E-4</c:v>
                </c:pt>
                <c:pt idx="115">
                  <c:v>2.3232E-4</c:v>
                </c:pt>
                <c:pt idx="116">
                  <c:v>2.2821000000000001E-4</c:v>
                </c:pt>
                <c:pt idx="117">
                  <c:v>2.2478E-4</c:v>
                </c:pt>
                <c:pt idx="118">
                  <c:v>2.2143999999999999E-4</c:v>
                </c:pt>
                <c:pt idx="119">
                  <c:v>2.1819999999999999E-4</c:v>
                </c:pt>
                <c:pt idx="120">
                  <c:v>2.1600999999999999E-4</c:v>
                </c:pt>
                <c:pt idx="121">
                  <c:v>2.1600999999999999E-4</c:v>
                </c:pt>
                <c:pt idx="122">
                  <c:v>2.1524000000000001E-4</c:v>
                </c:pt>
                <c:pt idx="123">
                  <c:v>2.1362E-4</c:v>
                </c:pt>
                <c:pt idx="124">
                  <c:v>2.1162000000000001E-4</c:v>
                </c:pt>
                <c:pt idx="125">
                  <c:v>2.0895000000000001E-4</c:v>
                </c:pt>
                <c:pt idx="126">
                  <c:v>2.0571000000000001E-4</c:v>
                </c:pt>
                <c:pt idx="127">
                  <c:v>2.0322999999999999E-4</c:v>
                </c:pt>
                <c:pt idx="128">
                  <c:v>2.0142000000000001E-4</c:v>
                </c:pt>
                <c:pt idx="129">
                  <c:v>1.9998999999999999E-4</c:v>
                </c:pt>
                <c:pt idx="130">
                  <c:v>1.9932000000000001E-4</c:v>
                </c:pt>
                <c:pt idx="131">
                  <c:v>1.9998999999999999E-4</c:v>
                </c:pt>
                <c:pt idx="132">
                  <c:v>2.0065E-4</c:v>
                </c:pt>
                <c:pt idx="133">
                  <c:v>2.0160999999999999E-4</c:v>
                </c:pt>
                <c:pt idx="134">
                  <c:v>2.0256000000000001E-4</c:v>
                </c:pt>
                <c:pt idx="135">
                  <c:v>2.0417999999999999E-4</c:v>
                </c:pt>
                <c:pt idx="136">
                  <c:v>2.0504E-4</c:v>
                </c:pt>
                <c:pt idx="137">
                  <c:v>2.0589999999999999E-4</c:v>
                </c:pt>
                <c:pt idx="138">
                  <c:v>2.0751999999999999E-4</c:v>
                </c:pt>
                <c:pt idx="139">
                  <c:v>2.0943000000000001E-4</c:v>
                </c:pt>
                <c:pt idx="140">
                  <c:v>2.1057000000000001E-4</c:v>
                </c:pt>
                <c:pt idx="141">
                  <c:v>2.1275999999999999E-4</c:v>
                </c:pt>
                <c:pt idx="142">
                  <c:v>2.1524000000000001E-4</c:v>
                </c:pt>
                <c:pt idx="143">
                  <c:v>2.1714999999999999E-4</c:v>
                </c:pt>
                <c:pt idx="144">
                  <c:v>2.1896E-4</c:v>
                </c:pt>
                <c:pt idx="145">
                  <c:v>2.2201999999999999E-4</c:v>
                </c:pt>
                <c:pt idx="146">
                  <c:v>2.2402000000000001E-4</c:v>
                </c:pt>
                <c:pt idx="147">
                  <c:v>2.2583E-4</c:v>
                </c:pt>
                <c:pt idx="148">
                  <c:v>2.2755E-4</c:v>
                </c:pt>
                <c:pt idx="149">
                  <c:v>2.2984000000000001E-4</c:v>
                </c:pt>
                <c:pt idx="150">
                  <c:v>2.3136000000000001E-4</c:v>
                </c:pt>
                <c:pt idx="151">
                  <c:v>2.3308000000000001E-4</c:v>
                </c:pt>
                <c:pt idx="152">
                  <c:v>2.3478999999999999E-4</c:v>
                </c:pt>
                <c:pt idx="153">
                  <c:v>2.3727000000000001E-4</c:v>
                </c:pt>
                <c:pt idx="154">
                  <c:v>2.3928E-4</c:v>
                </c:pt>
                <c:pt idx="155">
                  <c:v>2.408E-4</c:v>
                </c:pt>
                <c:pt idx="156">
                  <c:v>2.4327999999999999E-4</c:v>
                </c:pt>
                <c:pt idx="157">
                  <c:v>2.4604999999999999E-4</c:v>
                </c:pt>
                <c:pt idx="158">
                  <c:v>2.4843E-4</c:v>
                </c:pt>
                <c:pt idx="159">
                  <c:v>2.5053E-4</c:v>
                </c:pt>
                <c:pt idx="160">
                  <c:v>2.5253E-4</c:v>
                </c:pt>
                <c:pt idx="161">
                  <c:v>2.5406000000000002E-4</c:v>
                </c:pt>
                <c:pt idx="162">
                  <c:v>2.5548999999999998E-4</c:v>
                </c:pt>
                <c:pt idx="163">
                  <c:v>2.5635000000000002E-4</c:v>
                </c:pt>
                <c:pt idx="164">
                  <c:v>2.5853999999999997E-4</c:v>
                </c:pt>
                <c:pt idx="165">
                  <c:v>2.6082999999999998E-4</c:v>
                </c:pt>
                <c:pt idx="166">
                  <c:v>2.6282999999999998E-4</c:v>
                </c:pt>
                <c:pt idx="167">
                  <c:v>2.6464000000000001E-4</c:v>
                </c:pt>
                <c:pt idx="168">
                  <c:v>2.6721999999999998E-4</c:v>
                </c:pt>
                <c:pt idx="169">
                  <c:v>2.6845999999999999E-4</c:v>
                </c:pt>
                <c:pt idx="170">
                  <c:v>2.6979E-4</c:v>
                </c:pt>
                <c:pt idx="171">
                  <c:v>2.7074999999999999E-4</c:v>
                </c:pt>
                <c:pt idx="172">
                  <c:v>2.7189E-4</c:v>
                </c:pt>
                <c:pt idx="173">
                  <c:v>2.7332000000000002E-4</c:v>
                </c:pt>
                <c:pt idx="174">
                  <c:v>2.7504E-4</c:v>
                </c:pt>
                <c:pt idx="175">
                  <c:v>2.7703999999999999E-4</c:v>
                </c:pt>
                <c:pt idx="176">
                  <c:v>2.7943E-4</c:v>
                </c:pt>
                <c:pt idx="177">
                  <c:v>2.8152E-4</c:v>
                </c:pt>
                <c:pt idx="178">
                  <c:v>2.8267E-4</c:v>
                </c:pt>
                <c:pt idx="179">
                  <c:v>2.8381000000000001E-4</c:v>
                </c:pt>
                <c:pt idx="180">
                  <c:v>2.8428999999999998E-4</c:v>
                </c:pt>
                <c:pt idx="181">
                  <c:v>2.8400000000000002E-4</c:v>
                </c:pt>
                <c:pt idx="182">
                  <c:v>2.8372E-4</c:v>
                </c:pt>
                <c:pt idx="183">
                  <c:v>2.8333999999999998E-4</c:v>
                </c:pt>
                <c:pt idx="184">
                  <c:v>2.8257E-4</c:v>
                </c:pt>
                <c:pt idx="185">
                  <c:v>2.8210000000000003E-4</c:v>
                </c:pt>
                <c:pt idx="186">
                  <c:v>2.8181000000000001E-4</c:v>
                </c:pt>
                <c:pt idx="187">
                  <c:v>2.8152E-4</c:v>
                </c:pt>
                <c:pt idx="188">
                  <c:v>2.8086000000000002E-4</c:v>
                </c:pt>
                <c:pt idx="189">
                  <c:v>2.8027999999999999E-4</c:v>
                </c:pt>
                <c:pt idx="190">
                  <c:v>2.7913999999999999E-4</c:v>
                </c:pt>
                <c:pt idx="191">
                  <c:v>2.7818999999999999E-4</c:v>
                </c:pt>
                <c:pt idx="192">
                  <c:v>2.7752000000000001E-4</c:v>
                </c:pt>
                <c:pt idx="193">
                  <c:v>2.7799999999999998E-4</c:v>
                </c:pt>
                <c:pt idx="194">
                  <c:v>2.7847000000000001E-4</c:v>
                </c:pt>
                <c:pt idx="195">
                  <c:v>2.7952000000000001E-4</c:v>
                </c:pt>
                <c:pt idx="196">
                  <c:v>2.8057000000000001E-4</c:v>
                </c:pt>
                <c:pt idx="197">
                  <c:v>2.8132999999999999E-4</c:v>
                </c:pt>
                <c:pt idx="198">
                  <c:v>2.8132999999999999E-4</c:v>
                </c:pt>
                <c:pt idx="199">
                  <c:v>2.8237999999999999E-4</c:v>
                </c:pt>
                <c:pt idx="200">
                  <c:v>2.8342999999999999E-4</c:v>
                </c:pt>
                <c:pt idx="201">
                  <c:v>2.8447999999999999E-4</c:v>
                </c:pt>
                <c:pt idx="202">
                  <c:v>2.8591000000000001E-4</c:v>
                </c:pt>
                <c:pt idx="203">
                  <c:v>2.8734000000000002E-4</c:v>
                </c:pt>
                <c:pt idx="204">
                  <c:v>2.8752999999999998E-4</c:v>
                </c:pt>
                <c:pt idx="205">
                  <c:v>2.8762999999999998E-4</c:v>
                </c:pt>
                <c:pt idx="206">
                  <c:v>2.8771999999999999E-4</c:v>
                </c:pt>
                <c:pt idx="207">
                  <c:v>2.8725000000000002E-4</c:v>
                </c:pt>
                <c:pt idx="208">
                  <c:v>2.8696E-4</c:v>
                </c:pt>
                <c:pt idx="209">
                  <c:v>2.8687E-4</c:v>
                </c:pt>
                <c:pt idx="210">
                  <c:v>2.8666999999999999E-4</c:v>
                </c:pt>
                <c:pt idx="211">
                  <c:v>2.8715000000000001E-4</c:v>
                </c:pt>
                <c:pt idx="212">
                  <c:v>2.8781999999999999E-4</c:v>
                </c:pt>
                <c:pt idx="213">
                  <c:v>2.8734000000000002E-4</c:v>
                </c:pt>
                <c:pt idx="214">
                  <c:v>2.8687E-4</c:v>
                </c:pt>
                <c:pt idx="215">
                  <c:v>2.8734000000000002E-4</c:v>
                </c:pt>
                <c:pt idx="216">
                  <c:v>2.8715000000000001E-4</c:v>
                </c:pt>
                <c:pt idx="217">
                  <c:v>2.8734000000000002E-4</c:v>
                </c:pt>
                <c:pt idx="218">
                  <c:v>2.8896E-4</c:v>
                </c:pt>
                <c:pt idx="219">
                  <c:v>2.9058000000000003E-4</c:v>
                </c:pt>
                <c:pt idx="220">
                  <c:v>2.9144000000000002E-4</c:v>
                </c:pt>
                <c:pt idx="221">
                  <c:v>2.9221E-4</c:v>
                </c:pt>
                <c:pt idx="222">
                  <c:v>2.9268000000000002E-4</c:v>
                </c:pt>
                <c:pt idx="223">
                  <c:v>2.9259000000000002E-4</c:v>
                </c:pt>
                <c:pt idx="224">
                  <c:v>2.9249000000000001E-4</c:v>
                </c:pt>
                <c:pt idx="225">
                  <c:v>2.9315999999999999E-4</c:v>
                </c:pt>
                <c:pt idx="226">
                  <c:v>2.9401999999999998E-4</c:v>
                </c:pt>
                <c:pt idx="227">
                  <c:v>2.9478000000000002E-4</c:v>
                </c:pt>
                <c:pt idx="228">
                  <c:v>2.9583000000000002E-4</c:v>
                </c:pt>
                <c:pt idx="229">
                  <c:v>2.9812000000000003E-4</c:v>
                </c:pt>
                <c:pt idx="230">
                  <c:v>2.9935999999999998E-4</c:v>
                </c:pt>
                <c:pt idx="231">
                  <c:v>3.0079E-4</c:v>
                </c:pt>
                <c:pt idx="232">
                  <c:v>3.0222000000000002E-4</c:v>
                </c:pt>
                <c:pt idx="233">
                  <c:v>3.0346000000000003E-4</c:v>
                </c:pt>
                <c:pt idx="234">
                  <c:v>3.0317000000000001E-4</c:v>
                </c:pt>
                <c:pt idx="235">
                  <c:v>3.0278999999999999E-4</c:v>
                </c:pt>
                <c:pt idx="236">
                  <c:v>3.0173999999999999E-4</c:v>
                </c:pt>
                <c:pt idx="237">
                  <c:v>3.0030999999999998E-4</c:v>
                </c:pt>
                <c:pt idx="238">
                  <c:v>2.9888000000000001E-4</c:v>
                </c:pt>
                <c:pt idx="239">
                  <c:v>2.9774000000000001E-4</c:v>
                </c:pt>
                <c:pt idx="240">
                  <c:v>2.9697000000000002E-4</c:v>
                </c:pt>
                <c:pt idx="241">
                  <c:v>2.9659E-4</c:v>
                </c:pt>
                <c:pt idx="242">
                  <c:v>2.9688000000000002E-4</c:v>
                </c:pt>
                <c:pt idx="243">
                  <c:v>2.9688000000000002E-4</c:v>
                </c:pt>
                <c:pt idx="244">
                  <c:v>2.9715999999999998E-4</c:v>
                </c:pt>
                <c:pt idx="245">
                  <c:v>2.9744999999999999E-4</c:v>
                </c:pt>
                <c:pt idx="246">
                  <c:v>2.9802000000000002E-4</c:v>
                </c:pt>
                <c:pt idx="247">
                  <c:v>2.9830999999999998E-4</c:v>
                </c:pt>
                <c:pt idx="248">
                  <c:v>2.9888000000000001E-4</c:v>
                </c:pt>
                <c:pt idx="249">
                  <c:v>2.9917000000000002E-4</c:v>
                </c:pt>
                <c:pt idx="250">
                  <c:v>2.9907000000000002E-4</c:v>
                </c:pt>
                <c:pt idx="251">
                  <c:v>2.9869E-4</c:v>
                </c:pt>
                <c:pt idx="252">
                  <c:v>2.9859999999999999E-4</c:v>
                </c:pt>
                <c:pt idx="253">
                  <c:v>2.9888000000000001E-4</c:v>
                </c:pt>
                <c:pt idx="254">
                  <c:v>2.9935999999999998E-4</c:v>
                </c:pt>
                <c:pt idx="255">
                  <c:v>3.0030999999999998E-4</c:v>
                </c:pt>
                <c:pt idx="256">
                  <c:v>3.0127000000000002E-4</c:v>
                </c:pt>
                <c:pt idx="257">
                  <c:v>3.0193E-4</c:v>
                </c:pt>
                <c:pt idx="258">
                  <c:v>3.0184E-4</c:v>
                </c:pt>
                <c:pt idx="259">
                  <c:v>3.0117000000000002E-4</c:v>
                </c:pt>
                <c:pt idx="260">
                  <c:v>3.0040999999999998E-4</c:v>
                </c:pt>
                <c:pt idx="261">
                  <c:v>3.0003000000000001E-4</c:v>
                </c:pt>
                <c:pt idx="262">
                  <c:v>3.0003000000000001E-4</c:v>
                </c:pt>
                <c:pt idx="263">
                  <c:v>3.0059999999999999E-4</c:v>
                </c:pt>
                <c:pt idx="264">
                  <c:v>3.0154999999999998E-4</c:v>
                </c:pt>
                <c:pt idx="265">
                  <c:v>3.0327000000000002E-4</c:v>
                </c:pt>
                <c:pt idx="266">
                  <c:v>3.0459999999999998E-4</c:v>
                </c:pt>
                <c:pt idx="267">
                  <c:v>3.0583999999999999E-4</c:v>
                </c:pt>
                <c:pt idx="268">
                  <c:v>3.0688999999999998E-4</c:v>
                </c:pt>
                <c:pt idx="269">
                  <c:v>3.0793999999999998E-4</c:v>
                </c:pt>
                <c:pt idx="270">
                  <c:v>3.0822999999999999E-4</c:v>
                </c:pt>
                <c:pt idx="271">
                  <c:v>3.0851000000000001E-4</c:v>
                </c:pt>
                <c:pt idx="272">
                  <c:v>3.0861000000000001E-4</c:v>
                </c:pt>
                <c:pt idx="273">
                  <c:v>3.0880000000000002E-4</c:v>
                </c:pt>
                <c:pt idx="274">
                  <c:v>3.0908999999999998E-4</c:v>
                </c:pt>
                <c:pt idx="275">
                  <c:v>3.0927999999999999E-4</c:v>
                </c:pt>
                <c:pt idx="276">
                  <c:v>3.0937E-4</c:v>
                </c:pt>
                <c:pt idx="277">
                  <c:v>3.0803999999999998E-4</c:v>
                </c:pt>
                <c:pt idx="278">
                  <c:v>3.0632000000000001E-4</c:v>
                </c:pt>
                <c:pt idx="279">
                  <c:v>3.0432000000000001E-4</c:v>
                </c:pt>
                <c:pt idx="280">
                  <c:v>3.0241000000000003E-4</c:v>
                </c:pt>
                <c:pt idx="281">
                  <c:v>3.0059999999999999E-4</c:v>
                </c:pt>
                <c:pt idx="282">
                  <c:v>3.0030999999999998E-4</c:v>
                </c:pt>
                <c:pt idx="283">
                  <c:v>2.9974E-4</c:v>
                </c:pt>
                <c:pt idx="284">
                  <c:v>2.9935999999999998E-4</c:v>
                </c:pt>
                <c:pt idx="285">
                  <c:v>2.9898000000000001E-4</c:v>
                </c:pt>
                <c:pt idx="286">
                  <c:v>2.9859999999999999E-4</c:v>
                </c:pt>
                <c:pt idx="287">
                  <c:v>2.9802000000000002E-4</c:v>
                </c:pt>
                <c:pt idx="288">
                  <c:v>2.9820999999999998E-4</c:v>
                </c:pt>
                <c:pt idx="289">
                  <c:v>2.9839999999999999E-4</c:v>
                </c:pt>
                <c:pt idx="290">
                  <c:v>2.9774000000000001E-4</c:v>
                </c:pt>
                <c:pt idx="291">
                  <c:v>2.9793000000000002E-4</c:v>
                </c:pt>
                <c:pt idx="292">
                  <c:v>2.9725999999999998E-4</c:v>
                </c:pt>
                <c:pt idx="293">
                  <c:v>2.9639999999999999E-4</c:v>
                </c:pt>
                <c:pt idx="294">
                  <c:v>2.9688000000000002E-4</c:v>
                </c:pt>
                <c:pt idx="295">
                  <c:v>2.9820999999999998E-4</c:v>
                </c:pt>
                <c:pt idx="296">
                  <c:v>2.9869E-4</c:v>
                </c:pt>
                <c:pt idx="297">
                  <c:v>3.0003000000000001E-4</c:v>
                </c:pt>
                <c:pt idx="298">
                  <c:v>3.0193E-4</c:v>
                </c:pt>
                <c:pt idx="299">
                  <c:v>3.0327000000000002E-4</c:v>
                </c:pt>
                <c:pt idx="300">
                  <c:v>3.0508E-4</c:v>
                </c:pt>
                <c:pt idx="301">
                  <c:v>3.0766000000000002E-4</c:v>
                </c:pt>
                <c:pt idx="302">
                  <c:v>3.1022999999999999E-4</c:v>
                </c:pt>
                <c:pt idx="303">
                  <c:v>3.1271000000000001E-4</c:v>
                </c:pt>
                <c:pt idx="304">
                  <c:v>3.1395000000000001E-4</c:v>
                </c:pt>
                <c:pt idx="305">
                  <c:v>3.1519000000000002E-4</c:v>
                </c:pt>
                <c:pt idx="306">
                  <c:v>3.1519000000000002E-4</c:v>
                </c:pt>
                <c:pt idx="307">
                  <c:v>3.1566999999999999E-4</c:v>
                </c:pt>
                <c:pt idx="308">
                  <c:v>3.1566999999999999E-4</c:v>
                </c:pt>
                <c:pt idx="309">
                  <c:v>3.1671999999999999E-4</c:v>
                </c:pt>
                <c:pt idx="310">
                  <c:v>3.1729000000000002E-4</c:v>
                </c:pt>
                <c:pt idx="311">
                  <c:v>3.1919000000000001E-4</c:v>
                </c:pt>
                <c:pt idx="312">
                  <c:v>3.2071999999999998E-4</c:v>
                </c:pt>
                <c:pt idx="313">
                  <c:v>3.2225E-4</c:v>
                </c:pt>
                <c:pt idx="314">
                  <c:v>3.2358000000000002E-4</c:v>
                </c:pt>
                <c:pt idx="315">
                  <c:v>3.2492000000000003E-4</c:v>
                </c:pt>
                <c:pt idx="316">
                  <c:v>3.2539E-4</c:v>
                </c:pt>
                <c:pt idx="317">
                  <c:v>3.2587000000000002E-4</c:v>
                </c:pt>
                <c:pt idx="318">
                  <c:v>3.2634999999999999E-4</c:v>
                </c:pt>
                <c:pt idx="319">
                  <c:v>3.2644E-4</c:v>
                </c:pt>
                <c:pt idx="320">
                  <c:v>3.2644E-4</c:v>
                </c:pt>
                <c:pt idx="321">
                  <c:v>3.2605999999999998E-4</c:v>
                </c:pt>
                <c:pt idx="322">
                  <c:v>3.2558000000000001E-4</c:v>
                </c:pt>
                <c:pt idx="323">
                  <c:v>3.2500999999999998E-4</c:v>
                </c:pt>
                <c:pt idx="324">
                  <c:v>3.2395999999999998E-4</c:v>
                </c:pt>
                <c:pt idx="325">
                  <c:v>3.2271999999999997E-4</c:v>
                </c:pt>
                <c:pt idx="326">
                  <c:v>3.2186999999999998E-4</c:v>
                </c:pt>
                <c:pt idx="327">
                  <c:v>3.2100999999999999E-4</c:v>
                </c:pt>
                <c:pt idx="328">
                  <c:v>3.2034000000000001E-4</c:v>
                </c:pt>
                <c:pt idx="329">
                  <c:v>3.2015E-4</c:v>
                </c:pt>
                <c:pt idx="330">
                  <c:v>3.2024000000000001E-4</c:v>
                </c:pt>
                <c:pt idx="331">
                  <c:v>3.1995999999999999E-4</c:v>
                </c:pt>
                <c:pt idx="332">
                  <c:v>3.1966999999999998E-4</c:v>
                </c:pt>
                <c:pt idx="333">
                  <c:v>3.1880999999999999E-4</c:v>
                </c:pt>
                <c:pt idx="334">
                  <c:v>3.1805000000000001E-4</c:v>
                </c:pt>
                <c:pt idx="335">
                  <c:v>3.1729000000000002E-4</c:v>
                </c:pt>
                <c:pt idx="336">
                  <c:v>3.1691E-4</c:v>
                </c:pt>
                <c:pt idx="337">
                  <c:v>3.1632999999999997E-4</c:v>
                </c:pt>
                <c:pt idx="338">
                  <c:v>3.1624000000000002E-4</c:v>
                </c:pt>
                <c:pt idx="339">
                  <c:v>3.1605000000000001E-4</c:v>
                </c:pt>
                <c:pt idx="340">
                  <c:v>3.1576E-4</c:v>
                </c:pt>
                <c:pt idx="341">
                  <c:v>3.1547999999999998E-4</c:v>
                </c:pt>
                <c:pt idx="342">
                  <c:v>3.1547999999999998E-4</c:v>
                </c:pt>
                <c:pt idx="343">
                  <c:v>3.1566999999999999E-4</c:v>
                </c:pt>
                <c:pt idx="344">
                  <c:v>3.1576E-4</c:v>
                </c:pt>
                <c:pt idx="345">
                  <c:v>3.1632999999999997E-4</c:v>
                </c:pt>
                <c:pt idx="346">
                  <c:v>3.1766999999999999E-4</c:v>
                </c:pt>
                <c:pt idx="347">
                  <c:v>3.1929000000000001E-4</c:v>
                </c:pt>
                <c:pt idx="348">
                  <c:v>3.2034000000000001E-4</c:v>
                </c:pt>
                <c:pt idx="349">
                  <c:v>3.2215E-4</c:v>
                </c:pt>
                <c:pt idx="350">
                  <c:v>3.2386999999999997E-4</c:v>
                </c:pt>
                <c:pt idx="351">
                  <c:v>3.2482000000000002E-4</c:v>
                </c:pt>
                <c:pt idx="352">
                  <c:v>3.2597000000000002E-4</c:v>
                </c:pt>
                <c:pt idx="353">
                  <c:v>3.2759E-4</c:v>
                </c:pt>
                <c:pt idx="354">
                  <c:v>3.2854E-4</c:v>
                </c:pt>
                <c:pt idx="355">
                  <c:v>3.3034999999999998E-4</c:v>
                </c:pt>
                <c:pt idx="356">
                  <c:v>3.3236000000000002E-4</c:v>
                </c:pt>
                <c:pt idx="357">
                  <c:v>3.3387999999999999E-4</c:v>
                </c:pt>
                <c:pt idx="358">
                  <c:v>3.3597999999999999E-4</c:v>
                </c:pt>
                <c:pt idx="359">
                  <c:v>3.3807999999999999E-4</c:v>
                </c:pt>
                <c:pt idx="360">
                  <c:v>3.3921999999999999E-4</c:v>
                </c:pt>
                <c:pt idx="361">
                  <c:v>3.4046E-4</c:v>
                </c:pt>
                <c:pt idx="362">
                  <c:v>3.4246E-4</c:v>
                </c:pt>
                <c:pt idx="363">
                  <c:v>3.4417999999999997E-4</c:v>
                </c:pt>
                <c:pt idx="364">
                  <c:v>3.4599000000000001E-4</c:v>
                </c:pt>
                <c:pt idx="365">
                  <c:v>3.479E-4</c:v>
                </c:pt>
                <c:pt idx="366">
                  <c:v>3.4970999999999998E-4</c:v>
                </c:pt>
                <c:pt idx="367">
                  <c:v>3.5066999999999997E-4</c:v>
                </c:pt>
                <c:pt idx="368">
                  <c:v>3.5124E-4</c:v>
                </c:pt>
                <c:pt idx="369">
                  <c:v>3.5180999999999998E-4</c:v>
                </c:pt>
                <c:pt idx="370">
                  <c:v>3.5209999999999999E-4</c:v>
                </c:pt>
                <c:pt idx="371">
                  <c:v>3.5209999999999999E-4</c:v>
                </c:pt>
                <c:pt idx="372">
                  <c:v>3.5209999999999999E-4</c:v>
                </c:pt>
                <c:pt idx="373">
                  <c:v>3.5209999999999999E-4</c:v>
                </c:pt>
                <c:pt idx="374">
                  <c:v>3.5199999999999999E-4</c:v>
                </c:pt>
                <c:pt idx="375">
                  <c:v>3.5267000000000002E-4</c:v>
                </c:pt>
                <c:pt idx="376">
                  <c:v>3.5343000000000001E-4</c:v>
                </c:pt>
                <c:pt idx="377">
                  <c:v>3.5514999999999999E-4</c:v>
                </c:pt>
                <c:pt idx="378">
                  <c:v>3.5686000000000002E-4</c:v>
                </c:pt>
                <c:pt idx="379">
                  <c:v>3.5858E-4</c:v>
                </c:pt>
                <c:pt idx="380">
                  <c:v>3.5953999999999999E-4</c:v>
                </c:pt>
                <c:pt idx="381">
                  <c:v>3.6048999999999999E-4</c:v>
                </c:pt>
                <c:pt idx="382">
                  <c:v>3.6029999999999998E-4</c:v>
                </c:pt>
                <c:pt idx="383">
                  <c:v>3.6011000000000002E-4</c:v>
                </c:pt>
                <c:pt idx="384">
                  <c:v>3.5992000000000001E-4</c:v>
                </c:pt>
                <c:pt idx="385">
                  <c:v>3.5973E-4</c:v>
                </c:pt>
                <c:pt idx="386">
                  <c:v>3.5953999999999999E-4</c:v>
                </c:pt>
                <c:pt idx="387">
                  <c:v>3.6001000000000002E-4</c:v>
                </c:pt>
                <c:pt idx="388">
                  <c:v>3.6048999999999999E-4</c:v>
                </c:pt>
                <c:pt idx="389">
                  <c:v>3.6125000000000003E-4</c:v>
                </c:pt>
                <c:pt idx="390">
                  <c:v>3.6230000000000002E-4</c:v>
                </c:pt>
                <c:pt idx="391">
                  <c:v>3.6335000000000002E-4</c:v>
                </c:pt>
                <c:pt idx="392">
                  <c:v>3.6392E-4</c:v>
                </c:pt>
                <c:pt idx="393">
                  <c:v>3.6487999999999999E-4</c:v>
                </c:pt>
                <c:pt idx="394">
                  <c:v>3.6553999999999997E-4</c:v>
                </c:pt>
                <c:pt idx="395">
                  <c:v>3.6621000000000001E-4</c:v>
                </c:pt>
                <c:pt idx="396">
                  <c:v>3.6716E-4</c:v>
                </c:pt>
                <c:pt idx="397">
                  <c:v>3.6821E-4</c:v>
                </c:pt>
                <c:pt idx="398">
                  <c:v>3.6906999999999999E-4</c:v>
                </c:pt>
                <c:pt idx="399">
                  <c:v>3.7041E-4</c:v>
                </c:pt>
                <c:pt idx="400">
                  <c:v>3.7174000000000002E-4</c:v>
                </c:pt>
                <c:pt idx="401">
                  <c:v>3.7298000000000002E-4</c:v>
                </c:pt>
                <c:pt idx="402">
                  <c:v>3.747E-4</c:v>
                </c:pt>
                <c:pt idx="403">
                  <c:v>3.7622000000000003E-4</c:v>
                </c:pt>
                <c:pt idx="404">
                  <c:v>3.7727000000000003E-4</c:v>
                </c:pt>
                <c:pt idx="405">
                  <c:v>3.7804000000000001E-4</c:v>
                </c:pt>
                <c:pt idx="406">
                  <c:v>3.7842000000000003E-4</c:v>
                </c:pt>
                <c:pt idx="407">
                  <c:v>3.7765999999999999E-4</c:v>
                </c:pt>
                <c:pt idx="408">
                  <c:v>3.7689E-4</c:v>
                </c:pt>
                <c:pt idx="409">
                  <c:v>3.7613000000000002E-4</c:v>
                </c:pt>
                <c:pt idx="410">
                  <c:v>3.7545999999999999E-4</c:v>
                </c:pt>
                <c:pt idx="411">
                  <c:v>3.7689E-4</c:v>
                </c:pt>
                <c:pt idx="412">
                  <c:v>3.7889E-4</c:v>
                </c:pt>
                <c:pt idx="413">
                  <c:v>3.7994E-4</c:v>
                </c:pt>
                <c:pt idx="414">
                  <c:v>3.8099E-4</c:v>
                </c:pt>
                <c:pt idx="415">
                  <c:v>3.8261000000000002E-4</c:v>
                </c:pt>
                <c:pt idx="416">
                  <c:v>3.8233000000000001E-4</c:v>
                </c:pt>
                <c:pt idx="417">
                  <c:v>3.8203999999999999E-4</c:v>
                </c:pt>
                <c:pt idx="418">
                  <c:v>3.8270999999999997E-4</c:v>
                </c:pt>
                <c:pt idx="419">
                  <c:v>3.8338000000000001E-4</c:v>
                </c:pt>
                <c:pt idx="420">
                  <c:v>3.8366000000000002E-4</c:v>
                </c:pt>
                <c:pt idx="421">
                  <c:v>3.8433E-4</c:v>
                </c:pt>
                <c:pt idx="422">
                  <c:v>3.8499999999999998E-4</c:v>
                </c:pt>
                <c:pt idx="423">
                  <c:v>3.8567000000000001E-4</c:v>
                </c:pt>
                <c:pt idx="424">
                  <c:v>3.8633E-4</c:v>
                </c:pt>
                <c:pt idx="425">
                  <c:v>3.8691000000000002E-4</c:v>
                </c:pt>
                <c:pt idx="426">
                  <c:v>3.8709999999999998E-4</c:v>
                </c:pt>
                <c:pt idx="427">
                  <c:v>3.8767000000000001E-4</c:v>
                </c:pt>
                <c:pt idx="428">
                  <c:v>3.8853E-4</c:v>
                </c:pt>
                <c:pt idx="429">
                  <c:v>3.8910000000000003E-4</c:v>
                </c:pt>
                <c:pt idx="430">
                  <c:v>3.8947999999999999E-4</c:v>
                </c:pt>
                <c:pt idx="431">
                  <c:v>3.8986000000000001E-4</c:v>
                </c:pt>
                <c:pt idx="432">
                  <c:v>3.8938999999999998E-4</c:v>
                </c:pt>
                <c:pt idx="433">
                  <c:v>3.8862E-4</c:v>
                </c:pt>
                <c:pt idx="434">
                  <c:v>3.8814999999999998E-4</c:v>
                </c:pt>
                <c:pt idx="435">
                  <c:v>3.8767000000000001E-4</c:v>
                </c:pt>
                <c:pt idx="436">
                  <c:v>3.8691000000000002E-4</c:v>
                </c:pt>
                <c:pt idx="437">
                  <c:v>3.8691000000000002E-4</c:v>
                </c:pt>
                <c:pt idx="438">
                  <c:v>3.8691000000000002E-4</c:v>
                </c:pt>
                <c:pt idx="439">
                  <c:v>3.8691000000000002E-4</c:v>
                </c:pt>
                <c:pt idx="440">
                  <c:v>3.8709999999999998E-4</c:v>
                </c:pt>
                <c:pt idx="441">
                  <c:v>3.8805000000000003E-4</c:v>
                </c:pt>
                <c:pt idx="442">
                  <c:v>3.8872000000000001E-4</c:v>
                </c:pt>
                <c:pt idx="443">
                  <c:v>3.8947999999999999E-4</c:v>
                </c:pt>
                <c:pt idx="444">
                  <c:v>3.9015000000000002E-4</c:v>
                </c:pt>
                <c:pt idx="445">
                  <c:v>3.9082E-4</c:v>
                </c:pt>
                <c:pt idx="446">
                  <c:v>3.9101000000000001E-4</c:v>
                </c:pt>
                <c:pt idx="447">
                  <c:v>3.9138999999999998E-4</c:v>
                </c:pt>
                <c:pt idx="448">
                  <c:v>3.9225000000000002E-4</c:v>
                </c:pt>
                <c:pt idx="449">
                  <c:v>3.9320000000000002E-4</c:v>
                </c:pt>
                <c:pt idx="450">
                  <c:v>3.9396E-4</c:v>
                </c:pt>
                <c:pt idx="451">
                  <c:v>3.9462999999999998E-4</c:v>
                </c:pt>
                <c:pt idx="452">
                  <c:v>3.9511E-4</c:v>
                </c:pt>
                <c:pt idx="453">
                  <c:v>3.9501E-4</c:v>
                </c:pt>
                <c:pt idx="454">
                  <c:v>3.9491999999999999E-4</c:v>
                </c:pt>
                <c:pt idx="455">
                  <c:v>3.9491999999999999E-4</c:v>
                </c:pt>
                <c:pt idx="456">
                  <c:v>3.9501E-4</c:v>
                </c:pt>
                <c:pt idx="457">
                  <c:v>3.9511E-4</c:v>
                </c:pt>
                <c:pt idx="458">
                  <c:v>3.9520000000000001E-4</c:v>
                </c:pt>
                <c:pt idx="459">
                  <c:v>3.9596999999999999E-4</c:v>
                </c:pt>
                <c:pt idx="460">
                  <c:v>3.9691999999999999E-4</c:v>
                </c:pt>
                <c:pt idx="461">
                  <c:v>3.9786999999999998E-4</c:v>
                </c:pt>
                <c:pt idx="462">
                  <c:v>3.9854000000000002E-4</c:v>
                </c:pt>
                <c:pt idx="463">
                  <c:v>3.9920999999999999E-4</c:v>
                </c:pt>
                <c:pt idx="464">
                  <c:v>3.9901999999999998E-4</c:v>
                </c:pt>
                <c:pt idx="465">
                  <c:v>3.9854000000000002E-4</c:v>
                </c:pt>
                <c:pt idx="466">
                  <c:v>3.9825E-4</c:v>
                </c:pt>
                <c:pt idx="467">
                  <c:v>3.9805999999999999E-4</c:v>
                </c:pt>
                <c:pt idx="468">
                  <c:v>3.9786999999999998E-4</c:v>
                </c:pt>
                <c:pt idx="469">
                  <c:v>3.9873000000000003E-4</c:v>
                </c:pt>
                <c:pt idx="470">
                  <c:v>3.9901999999999998E-4</c:v>
                </c:pt>
                <c:pt idx="471">
                  <c:v>3.9910999999999999E-4</c:v>
                </c:pt>
                <c:pt idx="472">
                  <c:v>3.9949000000000001E-4</c:v>
                </c:pt>
                <c:pt idx="473">
                  <c:v>4.0025999999999999E-4</c:v>
                </c:pt>
                <c:pt idx="474">
                  <c:v>4.0015999999999999E-4</c:v>
                </c:pt>
                <c:pt idx="475">
                  <c:v>4.0083000000000002E-4</c:v>
                </c:pt>
                <c:pt idx="476">
                  <c:v>4.0225999999999999E-4</c:v>
                </c:pt>
                <c:pt idx="477">
                  <c:v>4.0398000000000002E-4</c:v>
                </c:pt>
                <c:pt idx="478">
                  <c:v>4.0540999999999998E-4</c:v>
                </c:pt>
                <c:pt idx="479">
                  <c:v>4.0730999999999997E-4</c:v>
                </c:pt>
                <c:pt idx="480">
                  <c:v>4.0922000000000002E-4</c:v>
                </c:pt>
                <c:pt idx="481">
                  <c:v>4.1151000000000002E-4</c:v>
                </c:pt>
                <c:pt idx="482">
                  <c:v>4.1398999999999999E-4</c:v>
                </c:pt>
                <c:pt idx="483">
                  <c:v>4.1656000000000001E-4</c:v>
                </c:pt>
                <c:pt idx="484">
                  <c:v>4.1913999999999997E-4</c:v>
                </c:pt>
                <c:pt idx="485">
                  <c:v>4.2151999999999999E-4</c:v>
                </c:pt>
                <c:pt idx="486">
                  <c:v>4.2352999999999998E-4</c:v>
                </c:pt>
                <c:pt idx="487">
                  <c:v>4.2534000000000002E-4</c:v>
                </c:pt>
                <c:pt idx="488">
                  <c:v>4.2695999999999999E-4</c:v>
                </c:pt>
                <c:pt idx="489">
                  <c:v>4.283E-4</c:v>
                </c:pt>
                <c:pt idx="490">
                  <c:v>4.3049000000000001E-4</c:v>
                </c:pt>
                <c:pt idx="491">
                  <c:v>4.3200999999999998E-4</c:v>
                </c:pt>
                <c:pt idx="492">
                  <c:v>4.3334999999999999E-4</c:v>
                </c:pt>
                <c:pt idx="493">
                  <c:v>4.3525999999999998E-4</c:v>
                </c:pt>
                <c:pt idx="494">
                  <c:v>4.3716000000000002E-4</c:v>
                </c:pt>
                <c:pt idx="495">
                  <c:v>4.3831000000000002E-4</c:v>
                </c:pt>
                <c:pt idx="496">
                  <c:v>4.3936000000000002E-4</c:v>
                </c:pt>
                <c:pt idx="497">
                  <c:v>4.4022000000000001E-4</c:v>
                </c:pt>
                <c:pt idx="498">
                  <c:v>4.4049999999999997E-4</c:v>
                </c:pt>
                <c:pt idx="499">
                  <c:v>4.4107E-4</c:v>
                </c:pt>
                <c:pt idx="500">
                  <c:v>4.4127000000000001E-4</c:v>
                </c:pt>
                <c:pt idx="501">
                  <c:v>4.4202999999999999E-4</c:v>
                </c:pt>
                <c:pt idx="502">
                  <c:v>4.4336000000000001E-4</c:v>
                </c:pt>
                <c:pt idx="503">
                  <c:v>4.4412999999999999E-4</c:v>
                </c:pt>
                <c:pt idx="504">
                  <c:v>4.4412999999999999E-4</c:v>
                </c:pt>
                <c:pt idx="505">
                  <c:v>4.4470000000000002E-4</c:v>
                </c:pt>
                <c:pt idx="506">
                  <c:v>4.4441000000000001E-4</c:v>
                </c:pt>
                <c:pt idx="507">
                  <c:v>4.4355000000000002E-4</c:v>
                </c:pt>
                <c:pt idx="508">
                  <c:v>4.4355000000000002E-4</c:v>
                </c:pt>
                <c:pt idx="509">
                  <c:v>4.4383999999999998E-4</c:v>
                </c:pt>
                <c:pt idx="510">
                  <c:v>4.4383999999999998E-4</c:v>
                </c:pt>
                <c:pt idx="511">
                  <c:v>4.4507999999999999E-4</c:v>
                </c:pt>
                <c:pt idx="512">
                  <c:v>4.4661000000000001E-4</c:v>
                </c:pt>
                <c:pt idx="513">
                  <c:v>4.4785000000000002E-4</c:v>
                </c:pt>
                <c:pt idx="514">
                  <c:v>4.4927999999999998E-4</c:v>
                </c:pt>
                <c:pt idx="515">
                  <c:v>4.5109000000000002E-4</c:v>
                </c:pt>
                <c:pt idx="516">
                  <c:v>4.5195000000000001E-4</c:v>
                </c:pt>
                <c:pt idx="517">
                  <c:v>4.5270999999999999E-4</c:v>
                </c:pt>
                <c:pt idx="518">
                  <c:v>4.5385E-4</c:v>
                </c:pt>
                <c:pt idx="519">
                  <c:v>4.5451999999999998E-4</c:v>
                </c:pt>
                <c:pt idx="520">
                  <c:v>4.5480999999999999E-4</c:v>
                </c:pt>
                <c:pt idx="521">
                  <c:v>4.5538000000000002E-4</c:v>
                </c:pt>
                <c:pt idx="522">
                  <c:v>4.5546999999999997E-4</c:v>
                </c:pt>
                <c:pt idx="523">
                  <c:v>4.5519000000000001E-4</c:v>
                </c:pt>
                <c:pt idx="524">
                  <c:v>4.5519000000000001E-4</c:v>
                </c:pt>
                <c:pt idx="525">
                  <c:v>4.5528000000000002E-4</c:v>
                </c:pt>
                <c:pt idx="526">
                  <c:v>4.55E-4</c:v>
                </c:pt>
                <c:pt idx="527">
                  <c:v>4.549E-4</c:v>
                </c:pt>
                <c:pt idx="528">
                  <c:v>4.55E-4</c:v>
                </c:pt>
                <c:pt idx="529">
                  <c:v>4.5575999999999999E-4</c:v>
                </c:pt>
                <c:pt idx="530">
                  <c:v>4.5643000000000002E-4</c:v>
                </c:pt>
                <c:pt idx="531">
                  <c:v>4.5719000000000001E-4</c:v>
                </c:pt>
                <c:pt idx="532">
                  <c:v>4.5824E-4</c:v>
                </c:pt>
                <c:pt idx="533">
                  <c:v>4.5909999999999999E-4</c:v>
                </c:pt>
                <c:pt idx="534">
                  <c:v>4.5948000000000001E-4</c:v>
                </c:pt>
                <c:pt idx="535">
                  <c:v>4.6004999999999999E-4</c:v>
                </c:pt>
                <c:pt idx="536">
                  <c:v>4.6090999999999998E-4</c:v>
                </c:pt>
                <c:pt idx="537">
                  <c:v>4.6224999999999999E-4</c:v>
                </c:pt>
                <c:pt idx="538">
                  <c:v>4.6319999999999998E-4</c:v>
                </c:pt>
                <c:pt idx="539">
                  <c:v>4.6396000000000002E-4</c:v>
                </c:pt>
                <c:pt idx="540">
                  <c:v>4.6492000000000001E-4</c:v>
                </c:pt>
                <c:pt idx="541">
                  <c:v>4.6558E-4</c:v>
                </c:pt>
                <c:pt idx="542">
                  <c:v>4.6558E-4</c:v>
                </c:pt>
                <c:pt idx="543">
                  <c:v>4.6624999999999998E-4</c:v>
                </c:pt>
                <c:pt idx="544">
                  <c:v>4.6711000000000002E-4</c:v>
                </c:pt>
                <c:pt idx="545">
                  <c:v>4.6863999999999999E-4</c:v>
                </c:pt>
                <c:pt idx="546">
                  <c:v>4.7016000000000001E-4</c:v>
                </c:pt>
                <c:pt idx="547">
                  <c:v>4.7226000000000001E-4</c:v>
                </c:pt>
                <c:pt idx="548">
                  <c:v>4.7445000000000001E-4</c:v>
                </c:pt>
                <c:pt idx="549">
                  <c:v>4.7606999999999999E-4</c:v>
                </c:pt>
                <c:pt idx="550">
                  <c:v>4.7711999999999999E-4</c:v>
                </c:pt>
                <c:pt idx="551">
                  <c:v>4.7807999999999998E-4</c:v>
                </c:pt>
                <c:pt idx="552">
                  <c:v>4.7855E-4</c:v>
                </c:pt>
                <c:pt idx="553">
                  <c:v>4.7874000000000001E-4</c:v>
                </c:pt>
                <c:pt idx="554">
                  <c:v>4.796E-4</c:v>
                </c:pt>
                <c:pt idx="555">
                  <c:v>4.8017999999999997E-4</c:v>
                </c:pt>
                <c:pt idx="556">
                  <c:v>4.8103000000000002E-4</c:v>
                </c:pt>
                <c:pt idx="557">
                  <c:v>4.818E-4</c:v>
                </c:pt>
                <c:pt idx="558">
                  <c:v>4.8245999999999999E-4</c:v>
                </c:pt>
                <c:pt idx="559">
                  <c:v>4.8294000000000001E-4</c:v>
                </c:pt>
                <c:pt idx="560">
                  <c:v>4.8323000000000002E-4</c:v>
                </c:pt>
                <c:pt idx="561">
                  <c:v>4.8323000000000002E-4</c:v>
                </c:pt>
                <c:pt idx="562">
                  <c:v>4.8294000000000001E-4</c:v>
                </c:pt>
                <c:pt idx="563">
                  <c:v>4.8265E-4</c:v>
                </c:pt>
                <c:pt idx="564">
                  <c:v>4.8140999999999999E-4</c:v>
                </c:pt>
                <c:pt idx="565">
                  <c:v>4.8017999999999997E-4</c:v>
                </c:pt>
                <c:pt idx="566">
                  <c:v>4.797E-4</c:v>
                </c:pt>
                <c:pt idx="567">
                  <c:v>4.796E-4</c:v>
                </c:pt>
                <c:pt idx="568">
                  <c:v>4.7940999999999999E-4</c:v>
                </c:pt>
                <c:pt idx="569">
                  <c:v>4.8008000000000002E-4</c:v>
                </c:pt>
                <c:pt idx="570">
                  <c:v>4.8008000000000002E-4</c:v>
                </c:pt>
                <c:pt idx="571">
                  <c:v>4.7940999999999999E-4</c:v>
                </c:pt>
                <c:pt idx="572">
                  <c:v>4.7865000000000001E-4</c:v>
                </c:pt>
                <c:pt idx="573">
                  <c:v>4.7789000000000002E-4</c:v>
                </c:pt>
                <c:pt idx="574">
                  <c:v>4.7721999999999999E-4</c:v>
                </c:pt>
                <c:pt idx="575">
                  <c:v>4.7711999999999999E-4</c:v>
                </c:pt>
                <c:pt idx="576">
                  <c:v>4.7702999999999998E-4</c:v>
                </c:pt>
                <c:pt idx="577">
                  <c:v>4.7692999999999998E-4</c:v>
                </c:pt>
                <c:pt idx="578">
                  <c:v>4.7731E-4</c:v>
                </c:pt>
                <c:pt idx="579">
                  <c:v>4.7770000000000001E-4</c:v>
                </c:pt>
                <c:pt idx="580">
                  <c:v>4.7816999999999998E-4</c:v>
                </c:pt>
                <c:pt idx="581">
                  <c:v>4.7894000000000002E-4</c:v>
                </c:pt>
                <c:pt idx="582">
                  <c:v>4.797E-4</c:v>
                </c:pt>
                <c:pt idx="583">
                  <c:v>4.8026999999999998E-4</c:v>
                </c:pt>
                <c:pt idx="584">
                  <c:v>4.8103000000000002E-4</c:v>
                </c:pt>
                <c:pt idx="585">
                  <c:v>4.818E-4</c:v>
                </c:pt>
                <c:pt idx="586">
                  <c:v>4.8226999999999998E-4</c:v>
                </c:pt>
                <c:pt idx="587">
                  <c:v>4.8275E-4</c:v>
                </c:pt>
                <c:pt idx="588">
                  <c:v>4.8304000000000001E-4</c:v>
                </c:pt>
                <c:pt idx="589">
                  <c:v>4.8304000000000001E-4</c:v>
                </c:pt>
                <c:pt idx="590">
                  <c:v>4.8226999999999998E-4</c:v>
                </c:pt>
                <c:pt idx="591">
                  <c:v>4.8113000000000002E-4</c:v>
                </c:pt>
                <c:pt idx="592">
                  <c:v>4.796E-4</c:v>
                </c:pt>
                <c:pt idx="593">
                  <c:v>4.7789000000000002E-4</c:v>
                </c:pt>
                <c:pt idx="594">
                  <c:v>4.7587999999999998E-4</c:v>
                </c:pt>
                <c:pt idx="595">
                  <c:v>4.7464000000000002E-4</c:v>
                </c:pt>
                <c:pt idx="596">
                  <c:v>4.7378999999999998E-4</c:v>
                </c:pt>
                <c:pt idx="597">
                  <c:v>4.7331000000000001E-4</c:v>
                </c:pt>
                <c:pt idx="598">
                  <c:v>4.7301999999999999E-4</c:v>
                </c:pt>
                <c:pt idx="599">
                  <c:v>4.7312E-4</c:v>
                </c:pt>
                <c:pt idx="600">
                  <c:v>4.7301999999999999E-4</c:v>
                </c:pt>
                <c:pt idx="601">
                  <c:v>4.7292999999999999E-4</c:v>
                </c:pt>
                <c:pt idx="602">
                  <c:v>4.7282999999999998E-4</c:v>
                </c:pt>
                <c:pt idx="603">
                  <c:v>4.7263999999999997E-4</c:v>
                </c:pt>
                <c:pt idx="604">
                  <c:v>4.7226000000000001E-4</c:v>
                </c:pt>
                <c:pt idx="605">
                  <c:v>4.7187999999999999E-4</c:v>
                </c:pt>
                <c:pt idx="606">
                  <c:v>4.7150000000000002E-4</c:v>
                </c:pt>
                <c:pt idx="607">
                  <c:v>4.7082999999999999E-4</c:v>
                </c:pt>
                <c:pt idx="608">
                  <c:v>4.7007E-4</c:v>
                </c:pt>
                <c:pt idx="609">
                  <c:v>4.6902000000000001E-4</c:v>
                </c:pt>
                <c:pt idx="610">
                  <c:v>4.6701000000000002E-4</c:v>
                </c:pt>
                <c:pt idx="611">
                  <c:v>4.6501000000000002E-4</c:v>
                </c:pt>
                <c:pt idx="612">
                  <c:v>4.6272000000000001E-4</c:v>
                </c:pt>
                <c:pt idx="613">
                  <c:v>4.6024E-4</c:v>
                </c:pt>
                <c:pt idx="614">
                  <c:v>4.5729000000000001E-4</c:v>
                </c:pt>
                <c:pt idx="615">
                  <c:v>4.5528000000000002E-4</c:v>
                </c:pt>
                <c:pt idx="616">
                  <c:v>4.5309000000000001E-4</c:v>
                </c:pt>
                <c:pt idx="617">
                  <c:v>4.5136999999999998E-4</c:v>
                </c:pt>
                <c:pt idx="618">
                  <c:v>4.5004000000000002E-4</c:v>
                </c:pt>
                <c:pt idx="619">
                  <c:v>4.4889000000000002E-4</c:v>
                </c:pt>
                <c:pt idx="620">
                  <c:v>4.4794000000000002E-4</c:v>
                </c:pt>
                <c:pt idx="621">
                  <c:v>4.4736999999999999E-4</c:v>
                </c:pt>
                <c:pt idx="622">
                  <c:v>4.4689000000000003E-4</c:v>
                </c:pt>
                <c:pt idx="623">
                  <c:v>4.4602999999999998E-4</c:v>
                </c:pt>
                <c:pt idx="624">
                  <c:v>4.4527E-4</c:v>
                </c:pt>
                <c:pt idx="625">
                  <c:v>4.4365000000000002E-4</c:v>
                </c:pt>
                <c:pt idx="626">
                  <c:v>4.4183999999999998E-4</c:v>
                </c:pt>
                <c:pt idx="627">
                  <c:v>4.4003E-4</c:v>
                </c:pt>
                <c:pt idx="628">
                  <c:v>4.3858999999999999E-4</c:v>
                </c:pt>
                <c:pt idx="629">
                  <c:v>4.3735999999999997E-4</c:v>
                </c:pt>
                <c:pt idx="630">
                  <c:v>4.3697000000000001E-4</c:v>
                </c:pt>
                <c:pt idx="631">
                  <c:v>4.3658999999999999E-4</c:v>
                </c:pt>
                <c:pt idx="632">
                  <c:v>4.3621000000000003E-4</c:v>
                </c:pt>
                <c:pt idx="633">
                  <c:v>4.3583000000000001E-4</c:v>
                </c:pt>
                <c:pt idx="634">
                  <c:v>4.3583000000000001E-4</c:v>
                </c:pt>
                <c:pt idx="635">
                  <c:v>4.3564E-4</c:v>
                </c:pt>
                <c:pt idx="636">
                  <c:v>4.3592000000000001E-4</c:v>
                </c:pt>
                <c:pt idx="637">
                  <c:v>4.3573E-4</c:v>
                </c:pt>
                <c:pt idx="638">
                  <c:v>4.3553999999999999E-4</c:v>
                </c:pt>
                <c:pt idx="639">
                  <c:v>4.3478000000000001E-4</c:v>
                </c:pt>
                <c:pt idx="640">
                  <c:v>4.3420999999999998E-4</c:v>
                </c:pt>
                <c:pt idx="641">
                  <c:v>4.3315999999999998E-4</c:v>
                </c:pt>
                <c:pt idx="642">
                  <c:v>4.3259E-4</c:v>
                </c:pt>
                <c:pt idx="643">
                  <c:v>4.3192000000000003E-4</c:v>
                </c:pt>
                <c:pt idx="644">
                  <c:v>4.3087000000000003E-4</c:v>
                </c:pt>
                <c:pt idx="645">
                  <c:v>4.2934000000000001E-4</c:v>
                </c:pt>
                <c:pt idx="646">
                  <c:v>4.2781999999999998E-4</c:v>
                </c:pt>
                <c:pt idx="647">
                  <c:v>4.2629000000000001E-4</c:v>
                </c:pt>
                <c:pt idx="648">
                  <c:v>4.2485999999999999E-4</c:v>
                </c:pt>
                <c:pt idx="649">
                  <c:v>4.2439000000000002E-4</c:v>
                </c:pt>
                <c:pt idx="650">
                  <c:v>4.2334000000000002E-4</c:v>
                </c:pt>
                <c:pt idx="651">
                  <c:v>4.2210000000000001E-4</c:v>
                </c:pt>
                <c:pt idx="652">
                  <c:v>4.2086000000000001E-4</c:v>
                </c:pt>
                <c:pt idx="653">
                  <c:v>4.1923999999999998E-4</c:v>
                </c:pt>
                <c:pt idx="654">
                  <c:v>4.1761000000000001E-4</c:v>
                </c:pt>
                <c:pt idx="655">
                  <c:v>4.1637E-4</c:v>
                </c:pt>
                <c:pt idx="656">
                  <c:v>4.1533E-4</c:v>
                </c:pt>
                <c:pt idx="657">
                  <c:v>4.1398999999999999E-4</c:v>
                </c:pt>
                <c:pt idx="658">
                  <c:v>4.1332000000000001E-4</c:v>
                </c:pt>
                <c:pt idx="659">
                  <c:v>4.1237000000000001E-4</c:v>
                </c:pt>
                <c:pt idx="660">
                  <c:v>4.1179999999999998E-4</c:v>
                </c:pt>
                <c:pt idx="661">
                  <c:v>4.1046000000000002E-4</c:v>
                </c:pt>
                <c:pt idx="662">
                  <c:v>4.0941000000000003E-4</c:v>
                </c:pt>
                <c:pt idx="663">
                  <c:v>4.0808000000000001E-4</c:v>
                </c:pt>
                <c:pt idx="664">
                  <c:v>4.0703000000000001E-4</c:v>
                </c:pt>
                <c:pt idx="665">
                  <c:v>4.0627000000000003E-4</c:v>
                </c:pt>
                <c:pt idx="666">
                  <c:v>4.0645999999999998E-4</c:v>
                </c:pt>
                <c:pt idx="667">
                  <c:v>4.0645999999999998E-4</c:v>
                </c:pt>
                <c:pt idx="668">
                  <c:v>4.0588000000000001E-4</c:v>
                </c:pt>
                <c:pt idx="669">
                  <c:v>4.0493000000000001E-4</c:v>
                </c:pt>
                <c:pt idx="670">
                  <c:v>4.0398000000000002E-4</c:v>
                </c:pt>
                <c:pt idx="671">
                  <c:v>4.0283000000000002E-4</c:v>
                </c:pt>
                <c:pt idx="672">
                  <c:v>4.0188000000000002E-4</c:v>
                </c:pt>
                <c:pt idx="673">
                  <c:v>4.0111999999999998E-4</c:v>
                </c:pt>
                <c:pt idx="674">
                  <c:v>4.0064000000000001E-4</c:v>
                </c:pt>
                <c:pt idx="675">
                  <c:v>4.0015999999999999E-4</c:v>
                </c:pt>
                <c:pt idx="676">
                  <c:v>3.9949000000000001E-4</c:v>
                </c:pt>
                <c:pt idx="677">
                  <c:v>3.9882999999999997E-4</c:v>
                </c:pt>
                <c:pt idx="678">
                  <c:v>3.9805999999999999E-4</c:v>
                </c:pt>
                <c:pt idx="679">
                  <c:v>3.9721E-4</c:v>
                </c:pt>
                <c:pt idx="680">
                  <c:v>3.9625000000000001E-4</c:v>
                </c:pt>
                <c:pt idx="681">
                  <c:v>3.9501E-4</c:v>
                </c:pt>
                <c:pt idx="682">
                  <c:v>3.9357999999999998E-4</c:v>
                </c:pt>
                <c:pt idx="683">
                  <c:v>3.9206000000000001E-4</c:v>
                </c:pt>
                <c:pt idx="684">
                  <c:v>3.9015000000000002E-4</c:v>
                </c:pt>
                <c:pt idx="685">
                  <c:v>3.8805000000000003E-4</c:v>
                </c:pt>
                <c:pt idx="686">
                  <c:v>3.8643E-4</c:v>
                </c:pt>
                <c:pt idx="687">
                  <c:v>3.8471000000000002E-4</c:v>
                </c:pt>
                <c:pt idx="688">
                  <c:v>3.8347000000000001E-4</c:v>
                </c:pt>
                <c:pt idx="689">
                  <c:v>3.8261000000000002E-4</c:v>
                </c:pt>
                <c:pt idx="690">
                  <c:v>3.8203999999999999E-4</c:v>
                </c:pt>
                <c:pt idx="691">
                  <c:v>3.8118000000000001E-4</c:v>
                </c:pt>
                <c:pt idx="692">
                  <c:v>3.8052000000000002E-4</c:v>
                </c:pt>
                <c:pt idx="693">
                  <c:v>3.7974999999999999E-4</c:v>
                </c:pt>
                <c:pt idx="694">
                  <c:v>3.7899E-4</c:v>
                </c:pt>
                <c:pt idx="695">
                  <c:v>3.7804000000000001E-4</c:v>
                </c:pt>
                <c:pt idx="696">
                  <c:v>3.7708000000000001E-4</c:v>
                </c:pt>
                <c:pt idx="697">
                  <c:v>3.7650999999999998E-4</c:v>
                </c:pt>
                <c:pt idx="698">
                  <c:v>3.7584000000000001E-4</c:v>
                </c:pt>
                <c:pt idx="699">
                  <c:v>3.7536999999999998E-4</c:v>
                </c:pt>
                <c:pt idx="700">
                  <c:v>3.7555999999999999E-4</c:v>
                </c:pt>
                <c:pt idx="701">
                  <c:v>3.7622000000000003E-4</c:v>
                </c:pt>
                <c:pt idx="702">
                  <c:v>3.7660999999999999E-4</c:v>
                </c:pt>
                <c:pt idx="703">
                  <c:v>3.7727000000000003E-4</c:v>
                </c:pt>
                <c:pt idx="704">
                  <c:v>3.7794E-4</c:v>
                </c:pt>
                <c:pt idx="705">
                  <c:v>3.7823000000000002E-4</c:v>
                </c:pt>
                <c:pt idx="706">
                  <c:v>3.7813000000000001E-4</c:v>
                </c:pt>
                <c:pt idx="707">
                  <c:v>3.7823000000000002E-4</c:v>
                </c:pt>
                <c:pt idx="708">
                  <c:v>3.7832000000000002E-4</c:v>
                </c:pt>
                <c:pt idx="709">
                  <c:v>3.7823000000000002E-4</c:v>
                </c:pt>
                <c:pt idx="710">
                  <c:v>3.7736999999999997E-4</c:v>
                </c:pt>
                <c:pt idx="711">
                  <c:v>3.7660999999999999E-4</c:v>
                </c:pt>
                <c:pt idx="712">
                  <c:v>3.7565E-4</c:v>
                </c:pt>
                <c:pt idx="713">
                  <c:v>3.7413000000000002E-4</c:v>
                </c:pt>
                <c:pt idx="714">
                  <c:v>3.7279000000000001E-4</c:v>
                </c:pt>
                <c:pt idx="715">
                  <c:v>3.7240999999999999E-4</c:v>
                </c:pt>
                <c:pt idx="716">
                  <c:v>3.7165000000000001E-4</c:v>
                </c:pt>
                <c:pt idx="717">
                  <c:v>3.7088000000000003E-4</c:v>
                </c:pt>
                <c:pt idx="718">
                  <c:v>3.7069000000000002E-4</c:v>
                </c:pt>
                <c:pt idx="719">
                  <c:v>3.6936E-4</c:v>
                </c:pt>
                <c:pt idx="720">
                  <c:v>3.6755000000000002E-4</c:v>
                </c:pt>
                <c:pt idx="721">
                  <c:v>3.6621000000000001E-4</c:v>
                </c:pt>
                <c:pt idx="722">
                  <c:v>3.6487999999999999E-4</c:v>
                </c:pt>
                <c:pt idx="723">
                  <c:v>3.6353999999999998E-4</c:v>
                </c:pt>
                <c:pt idx="724">
                  <c:v>3.6297E-4</c:v>
                </c:pt>
                <c:pt idx="725">
                  <c:v>3.6258999999999998E-4</c:v>
                </c:pt>
                <c:pt idx="726">
                  <c:v>3.6221000000000002E-4</c:v>
                </c:pt>
                <c:pt idx="727">
                  <c:v>3.6267999999999999E-4</c:v>
                </c:pt>
                <c:pt idx="728">
                  <c:v>3.6316000000000001E-4</c:v>
                </c:pt>
                <c:pt idx="729">
                  <c:v>3.6402E-4</c:v>
                </c:pt>
                <c:pt idx="730">
                  <c:v>3.6421000000000001E-4</c:v>
                </c:pt>
                <c:pt idx="731">
                  <c:v>3.6335000000000002E-4</c:v>
                </c:pt>
                <c:pt idx="732">
                  <c:v>3.6153999999999998E-4</c:v>
                </c:pt>
                <c:pt idx="733">
                  <c:v>3.5973E-4</c:v>
                </c:pt>
                <c:pt idx="734">
                  <c:v>3.5724999999999998E-4</c:v>
                </c:pt>
                <c:pt idx="735">
                  <c:v>3.5543E-4</c:v>
                </c:pt>
                <c:pt idx="736">
                  <c:v>3.5458000000000001E-4</c:v>
                </c:pt>
                <c:pt idx="737">
                  <c:v>3.5380999999999998E-4</c:v>
                </c:pt>
                <c:pt idx="738">
                  <c:v>3.5304999999999999E-4</c:v>
                </c:pt>
                <c:pt idx="739">
                  <c:v>3.5294999999999999E-4</c:v>
                </c:pt>
                <c:pt idx="740">
                  <c:v>3.5285999999999998E-4</c:v>
                </c:pt>
                <c:pt idx="741">
                  <c:v>3.5285999999999998E-4</c:v>
                </c:pt>
                <c:pt idx="742">
                  <c:v>3.5219E-4</c:v>
                </c:pt>
                <c:pt idx="743">
                  <c:v>3.5152000000000002E-4</c:v>
                </c:pt>
                <c:pt idx="744">
                  <c:v>3.4943000000000002E-4</c:v>
                </c:pt>
                <c:pt idx="745">
                  <c:v>3.4733000000000002E-4</c:v>
                </c:pt>
                <c:pt idx="746">
                  <c:v>3.4609000000000002E-4</c:v>
                </c:pt>
                <c:pt idx="747">
                  <c:v>3.4571E-4</c:v>
                </c:pt>
                <c:pt idx="748">
                  <c:v>3.4513000000000002E-4</c:v>
                </c:pt>
                <c:pt idx="749">
                  <c:v>3.4618000000000002E-4</c:v>
                </c:pt>
                <c:pt idx="750">
                  <c:v>3.4733000000000002E-4</c:v>
                </c:pt>
                <c:pt idx="751">
                  <c:v>3.4760999999999999E-4</c:v>
                </c:pt>
                <c:pt idx="752">
                  <c:v>3.4760999999999999E-4</c:v>
                </c:pt>
                <c:pt idx="753">
                  <c:v>3.4780999999999999E-4</c:v>
                </c:pt>
                <c:pt idx="754">
                  <c:v>3.4751999999999998E-4</c:v>
                </c:pt>
                <c:pt idx="755">
                  <c:v>3.4704000000000001E-4</c:v>
                </c:pt>
                <c:pt idx="756">
                  <c:v>3.4551999999999999E-4</c:v>
                </c:pt>
                <c:pt idx="757">
                  <c:v>3.4409000000000002E-4</c:v>
                </c:pt>
                <c:pt idx="758">
                  <c:v>3.4207999999999998E-4</c:v>
                </c:pt>
                <c:pt idx="759">
                  <c:v>3.4037E-4</c:v>
                </c:pt>
                <c:pt idx="760">
                  <c:v>3.3932E-4</c:v>
                </c:pt>
                <c:pt idx="761">
                  <c:v>3.4017999999999999E-4</c:v>
                </c:pt>
                <c:pt idx="762">
                  <c:v>3.4102999999999998E-4</c:v>
                </c:pt>
                <c:pt idx="763">
                  <c:v>3.4246E-4</c:v>
                </c:pt>
                <c:pt idx="764">
                  <c:v>3.4361E-4</c:v>
                </c:pt>
                <c:pt idx="765">
                  <c:v>3.4389000000000002E-4</c:v>
                </c:pt>
                <c:pt idx="766">
                  <c:v>3.4331999999999999E-4</c:v>
                </c:pt>
                <c:pt idx="767">
                  <c:v>3.4275000000000001E-4</c:v>
                </c:pt>
                <c:pt idx="768">
                  <c:v>3.4207999999999998E-4</c:v>
                </c:pt>
                <c:pt idx="769">
                  <c:v>3.4131999999999999E-4</c:v>
                </c:pt>
                <c:pt idx="770">
                  <c:v>3.3960000000000001E-4</c:v>
                </c:pt>
                <c:pt idx="771">
                  <c:v>3.3760000000000002E-4</c:v>
                </c:pt>
                <c:pt idx="772">
                  <c:v>3.3368999999999998E-4</c:v>
                </c:pt>
                <c:pt idx="773">
                  <c:v>3.2948999999999999E-4</c:v>
                </c:pt>
                <c:pt idx="774">
                  <c:v>3.2358000000000002E-4</c:v>
                </c:pt>
                <c:pt idx="775">
                  <c:v>3.1834000000000002E-4</c:v>
                </c:pt>
                <c:pt idx="776">
                  <c:v>3.1108999999999998E-4</c:v>
                </c:pt>
                <c:pt idx="777">
                  <c:v>3.0259999999999998E-4</c:v>
                </c:pt>
                <c:pt idx="778">
                  <c:v>2.9240000000000001E-4</c:v>
                </c:pt>
                <c:pt idx="779">
                  <c:v>2.8276000000000001E-4</c:v>
                </c:pt>
                <c:pt idx="780">
                  <c:v>2.6674000000000001E-4</c:v>
                </c:pt>
                <c:pt idx="781">
                  <c:v>2.4996000000000003E-4</c:v>
                </c:pt>
                <c:pt idx="782">
                  <c:v>2.3308000000000001E-4</c:v>
                </c:pt>
                <c:pt idx="783">
                  <c:v>2.1458E-4</c:v>
                </c:pt>
                <c:pt idx="784">
                  <c:v>1.9226000000000001E-4</c:v>
                </c:pt>
                <c:pt idx="785">
                  <c:v>1.6880000000000001E-4</c:v>
                </c:pt>
                <c:pt idx="786">
                  <c:v>1.4467000000000001E-4</c:v>
                </c:pt>
                <c:pt idx="787">
                  <c:v>1.1826E-4</c:v>
                </c:pt>
                <c:pt idx="788">
                  <c:v>9.3750000000000002E-5</c:v>
                </c:pt>
                <c:pt idx="789">
                  <c:v>7.2290000000000001E-5</c:v>
                </c:pt>
                <c:pt idx="790">
                  <c:v>5.8940000000000002E-5</c:v>
                </c:pt>
                <c:pt idx="791">
                  <c:v>4.9299999999999999E-5</c:v>
                </c:pt>
                <c:pt idx="792">
                  <c:v>4.6060000000000003E-5</c:v>
                </c:pt>
                <c:pt idx="793">
                  <c:v>4.5009999999999998E-5</c:v>
                </c:pt>
                <c:pt idx="794">
                  <c:v>4.8919999999999999E-5</c:v>
                </c:pt>
                <c:pt idx="795">
                  <c:v>5.5689999999999997E-5</c:v>
                </c:pt>
                <c:pt idx="796">
                  <c:v>6.7420000000000002E-5</c:v>
                </c:pt>
                <c:pt idx="797">
                  <c:v>8.1539999999999995E-5</c:v>
                </c:pt>
                <c:pt idx="798">
                  <c:v>9.6890000000000002E-5</c:v>
                </c:pt>
                <c:pt idx="799">
                  <c:v>1.133E-4</c:v>
                </c:pt>
                <c:pt idx="800">
                  <c:v>1.2970000000000001E-4</c:v>
                </c:pt>
                <c:pt idx="801">
                  <c:v>1.4343E-4</c:v>
                </c:pt>
                <c:pt idx="802">
                  <c:v>1.6079000000000001E-4</c:v>
                </c:pt>
                <c:pt idx="803">
                  <c:v>1.8005000000000001E-4</c:v>
                </c:pt>
                <c:pt idx="804">
                  <c:v>1.9712000000000001E-4</c:v>
                </c:pt>
                <c:pt idx="805">
                  <c:v>2.1267000000000001E-4</c:v>
                </c:pt>
                <c:pt idx="806">
                  <c:v>2.3012E-4</c:v>
                </c:pt>
                <c:pt idx="807">
                  <c:v>2.409E-4</c:v>
                </c:pt>
                <c:pt idx="808">
                  <c:v>2.4996000000000003E-4</c:v>
                </c:pt>
                <c:pt idx="809">
                  <c:v>2.6035000000000001E-4</c:v>
                </c:pt>
                <c:pt idx="810">
                  <c:v>2.7094E-4</c:v>
                </c:pt>
                <c:pt idx="811">
                  <c:v>2.7828E-4</c:v>
                </c:pt>
                <c:pt idx="812">
                  <c:v>2.8572E-4</c:v>
                </c:pt>
                <c:pt idx="813">
                  <c:v>2.9249000000000001E-4</c:v>
                </c:pt>
                <c:pt idx="814">
                  <c:v>2.9725999999999998E-4</c:v>
                </c:pt>
                <c:pt idx="815">
                  <c:v>3.0049999999999999E-4</c:v>
                </c:pt>
                <c:pt idx="816">
                  <c:v>3.0308000000000001E-4</c:v>
                </c:pt>
                <c:pt idx="817">
                  <c:v>3.0603E-4</c:v>
                </c:pt>
                <c:pt idx="818">
                  <c:v>3.0784999999999997E-4</c:v>
                </c:pt>
                <c:pt idx="819">
                  <c:v>3.0917999999999999E-4</c:v>
                </c:pt>
                <c:pt idx="820">
                  <c:v>3.1137E-4</c:v>
                </c:pt>
                <c:pt idx="821">
                  <c:v>3.1241999999999999E-4</c:v>
                </c:pt>
                <c:pt idx="822">
                  <c:v>3.1366E-4</c:v>
                </c:pt>
                <c:pt idx="823">
                  <c:v>3.1490000000000001E-4</c:v>
                </c:pt>
                <c:pt idx="824">
                  <c:v>3.1576E-4</c:v>
                </c:pt>
                <c:pt idx="825">
                  <c:v>3.1586E-4</c:v>
                </c:pt>
                <c:pt idx="826">
                  <c:v>3.1691E-4</c:v>
                </c:pt>
                <c:pt idx="827">
                  <c:v>3.1747999999999998E-4</c:v>
                </c:pt>
                <c:pt idx="828">
                  <c:v>3.1805000000000001E-4</c:v>
                </c:pt>
                <c:pt idx="829">
                  <c:v>3.1861999999999998E-4</c:v>
                </c:pt>
                <c:pt idx="830">
                  <c:v>3.1919000000000001E-4</c:v>
                </c:pt>
                <c:pt idx="831">
                  <c:v>3.2063000000000003E-4</c:v>
                </c:pt>
                <c:pt idx="832">
                  <c:v>3.2176999999999998E-4</c:v>
                </c:pt>
                <c:pt idx="833">
                  <c:v>3.2300999999999999E-4</c:v>
                </c:pt>
                <c:pt idx="834">
                  <c:v>3.2463000000000001E-4</c:v>
                </c:pt>
                <c:pt idx="835">
                  <c:v>3.2654E-4</c:v>
                </c:pt>
                <c:pt idx="836">
                  <c:v>3.2768000000000001E-4</c:v>
                </c:pt>
                <c:pt idx="837">
                  <c:v>3.2920999999999997E-4</c:v>
                </c:pt>
                <c:pt idx="838">
                  <c:v>3.3139999999999998E-4</c:v>
                </c:pt>
                <c:pt idx="839">
                  <c:v>3.3359999999999998E-4</c:v>
                </c:pt>
                <c:pt idx="840">
                  <c:v>3.3597999999999999E-4</c:v>
                </c:pt>
                <c:pt idx="841">
                  <c:v>3.3817E-4</c:v>
                </c:pt>
                <c:pt idx="842">
                  <c:v>3.3988999999999997E-4</c:v>
                </c:pt>
                <c:pt idx="843">
                  <c:v>3.4102999999999998E-4</c:v>
                </c:pt>
                <c:pt idx="844">
                  <c:v>3.4189000000000002E-4</c:v>
                </c:pt>
                <c:pt idx="845">
                  <c:v>3.4217999999999998E-4</c:v>
                </c:pt>
                <c:pt idx="846">
                  <c:v>3.4294000000000002E-4</c:v>
                </c:pt>
                <c:pt idx="847">
                  <c:v>3.4370000000000001E-4</c:v>
                </c:pt>
                <c:pt idx="848">
                  <c:v>3.4427999999999998E-4</c:v>
                </c:pt>
                <c:pt idx="849">
                  <c:v>3.4427999999999998E-4</c:v>
                </c:pt>
                <c:pt idx="850">
                  <c:v>3.4427999999999998E-4</c:v>
                </c:pt>
                <c:pt idx="851">
                  <c:v>3.4370000000000001E-4</c:v>
                </c:pt>
                <c:pt idx="852">
                  <c:v>3.4304000000000002E-4</c:v>
                </c:pt>
                <c:pt idx="853">
                  <c:v>3.4170000000000001E-4</c:v>
                </c:pt>
                <c:pt idx="854">
                  <c:v>3.4065000000000001E-4</c:v>
                </c:pt>
                <c:pt idx="855">
                  <c:v>3.3960000000000001E-4</c:v>
                </c:pt>
                <c:pt idx="856">
                  <c:v>3.3836000000000001E-4</c:v>
                </c:pt>
                <c:pt idx="857">
                  <c:v>3.3665000000000002E-4</c:v>
                </c:pt>
                <c:pt idx="858">
                  <c:v>3.3503E-4</c:v>
                </c:pt>
                <c:pt idx="859">
                  <c:v>3.3359999999999998E-4</c:v>
                </c:pt>
                <c:pt idx="860">
                  <c:v>3.3207000000000001E-4</c:v>
                </c:pt>
                <c:pt idx="861">
                  <c:v>3.2978E-4</c:v>
                </c:pt>
                <c:pt idx="862">
                  <c:v>3.2768000000000001E-4</c:v>
                </c:pt>
                <c:pt idx="863">
                  <c:v>3.2654E-4</c:v>
                </c:pt>
                <c:pt idx="864">
                  <c:v>3.2500999999999998E-4</c:v>
                </c:pt>
                <c:pt idx="865">
                  <c:v>3.2358000000000002E-4</c:v>
                </c:pt>
                <c:pt idx="866">
                  <c:v>3.2300999999999999E-4</c:v>
                </c:pt>
                <c:pt idx="867">
                  <c:v>3.2281999999999998E-4</c:v>
                </c:pt>
                <c:pt idx="868">
                  <c:v>3.2176999999999998E-4</c:v>
                </c:pt>
                <c:pt idx="869">
                  <c:v>3.2063000000000003E-4</c:v>
                </c:pt>
                <c:pt idx="870">
                  <c:v>3.1871999999999998E-4</c:v>
                </c:pt>
                <c:pt idx="871">
                  <c:v>3.1700000000000001E-4</c:v>
                </c:pt>
                <c:pt idx="872">
                  <c:v>3.1461999999999999E-4</c:v>
                </c:pt>
                <c:pt idx="873">
                  <c:v>3.1271000000000001E-4</c:v>
                </c:pt>
                <c:pt idx="874">
                  <c:v>3.1098999999999998E-4</c:v>
                </c:pt>
                <c:pt idx="875">
                  <c:v>3.0985000000000002E-4</c:v>
                </c:pt>
                <c:pt idx="876">
                  <c:v>3.0851000000000001E-4</c:v>
                </c:pt>
                <c:pt idx="877">
                  <c:v>3.0784999999999997E-4</c:v>
                </c:pt>
                <c:pt idx="878">
                  <c:v>3.0688999999999998E-4</c:v>
                </c:pt>
                <c:pt idx="879">
                  <c:v>3.0622000000000001E-4</c:v>
                </c:pt>
                <c:pt idx="880">
                  <c:v>3.0546000000000002E-4</c:v>
                </c:pt>
                <c:pt idx="881">
                  <c:v>3.0422000000000001E-4</c:v>
                </c:pt>
                <c:pt idx="882">
                  <c:v>3.0298E-4</c:v>
                </c:pt>
                <c:pt idx="883">
                  <c:v>3.0269999999999999E-4</c:v>
                </c:pt>
                <c:pt idx="884">
                  <c:v>3.0135999999999997E-4</c:v>
                </c:pt>
                <c:pt idx="885">
                  <c:v>3.0030999999999998E-4</c:v>
                </c:pt>
                <c:pt idx="886">
                  <c:v>3.0012000000000002E-4</c:v>
                </c:pt>
                <c:pt idx="887">
                  <c:v>2.9993000000000001E-4</c:v>
                </c:pt>
                <c:pt idx="888">
                  <c:v>2.9907000000000002E-4</c:v>
                </c:pt>
                <c:pt idx="889">
                  <c:v>2.9925999999999998E-4</c:v>
                </c:pt>
                <c:pt idx="890">
                  <c:v>2.9944999999999999E-4</c:v>
                </c:pt>
                <c:pt idx="891">
                  <c:v>2.9984E-4</c:v>
                </c:pt>
                <c:pt idx="892">
                  <c:v>3.0059999999999999E-4</c:v>
                </c:pt>
                <c:pt idx="893">
                  <c:v>3.0135999999999997E-4</c:v>
                </c:pt>
                <c:pt idx="894">
                  <c:v>3.0212000000000001E-4</c:v>
                </c:pt>
                <c:pt idx="895">
                  <c:v>3.0308000000000001E-4</c:v>
                </c:pt>
                <c:pt idx="896">
                  <c:v>3.0374999999999998E-4</c:v>
                </c:pt>
                <c:pt idx="897">
                  <c:v>3.0403E-4</c:v>
                </c:pt>
                <c:pt idx="898">
                  <c:v>3.0422000000000001E-4</c:v>
                </c:pt>
                <c:pt idx="899">
                  <c:v>3.0451000000000002E-4</c:v>
                </c:pt>
                <c:pt idx="900">
                  <c:v>3.0459999999999998E-4</c:v>
                </c:pt>
                <c:pt idx="901">
                  <c:v>3.0413E-4</c:v>
                </c:pt>
                <c:pt idx="902">
                  <c:v>3.0364999999999998E-4</c:v>
                </c:pt>
                <c:pt idx="903">
                  <c:v>3.0327000000000002E-4</c:v>
                </c:pt>
                <c:pt idx="904">
                  <c:v>3.0259999999999998E-4</c:v>
                </c:pt>
                <c:pt idx="905">
                  <c:v>3.0212000000000001E-4</c:v>
                </c:pt>
                <c:pt idx="906">
                  <c:v>3.0193E-4</c:v>
                </c:pt>
                <c:pt idx="907">
                  <c:v>3.0164999999999999E-4</c:v>
                </c:pt>
                <c:pt idx="908">
                  <c:v>3.0117000000000002E-4</c:v>
                </c:pt>
                <c:pt idx="909">
                  <c:v>3.0098000000000001E-4</c:v>
                </c:pt>
                <c:pt idx="910">
                  <c:v>3.0059999999999999E-4</c:v>
                </c:pt>
                <c:pt idx="911">
                  <c:v>3.0049999999999999E-4</c:v>
                </c:pt>
                <c:pt idx="912">
                  <c:v>3.0040999999999998E-4</c:v>
                </c:pt>
                <c:pt idx="913">
                  <c:v>3.0173999999999999E-4</c:v>
                </c:pt>
                <c:pt idx="914">
                  <c:v>3.0298E-4</c:v>
                </c:pt>
                <c:pt idx="915">
                  <c:v>3.0317000000000001E-4</c:v>
                </c:pt>
                <c:pt idx="916">
                  <c:v>3.0231000000000002E-4</c:v>
                </c:pt>
                <c:pt idx="917">
                  <c:v>3.0154999999999998E-4</c:v>
                </c:pt>
                <c:pt idx="918">
                  <c:v>2.9935999999999998E-4</c:v>
                </c:pt>
                <c:pt idx="919">
                  <c:v>2.9659E-4</c:v>
                </c:pt>
                <c:pt idx="920">
                  <c:v>2.9410999999999999E-4</c:v>
                </c:pt>
                <c:pt idx="921">
                  <c:v>2.9181999999999998E-4</c:v>
                </c:pt>
                <c:pt idx="922">
                  <c:v>2.8886999999999999E-4</c:v>
                </c:pt>
                <c:pt idx="923">
                  <c:v>2.8601000000000001E-4</c:v>
                </c:pt>
                <c:pt idx="924">
                  <c:v>2.8372E-4</c:v>
                </c:pt>
                <c:pt idx="925">
                  <c:v>2.8123999999999998E-4</c:v>
                </c:pt>
                <c:pt idx="926">
                  <c:v>2.7818999999999999E-4</c:v>
                </c:pt>
                <c:pt idx="927">
                  <c:v>2.7504E-4</c:v>
                </c:pt>
                <c:pt idx="928">
                  <c:v>2.7055999999999998E-4</c:v>
                </c:pt>
                <c:pt idx="929">
                  <c:v>2.6521999999999998E-4</c:v>
                </c:pt>
                <c:pt idx="930">
                  <c:v>2.5977999999999998E-4</c:v>
                </c:pt>
                <c:pt idx="931">
                  <c:v>2.5511000000000002E-4</c:v>
                </c:pt>
                <c:pt idx="932">
                  <c:v>2.4996000000000003E-4</c:v>
                </c:pt>
                <c:pt idx="933">
                  <c:v>2.4594999999999999E-4</c:v>
                </c:pt>
                <c:pt idx="934">
                  <c:v>2.4261000000000001E-4</c:v>
                </c:pt>
                <c:pt idx="935">
                  <c:v>2.3965999999999999E-4</c:v>
                </c:pt>
                <c:pt idx="936">
                  <c:v>2.3727000000000001E-4</c:v>
                </c:pt>
                <c:pt idx="937">
                  <c:v>2.3565000000000001E-4</c:v>
                </c:pt>
                <c:pt idx="938">
                  <c:v>2.3394E-4</c:v>
                </c:pt>
                <c:pt idx="939">
                  <c:v>2.3203000000000001E-4</c:v>
                </c:pt>
                <c:pt idx="940">
                  <c:v>2.3069E-4</c:v>
                </c:pt>
                <c:pt idx="941">
                  <c:v>2.2887999999999999E-4</c:v>
                </c:pt>
                <c:pt idx="942">
                  <c:v>2.2755E-4</c:v>
                </c:pt>
                <c:pt idx="943">
                  <c:v>2.2630999999999999E-4</c:v>
                </c:pt>
                <c:pt idx="944">
                  <c:v>2.2535E-4</c:v>
                </c:pt>
                <c:pt idx="945">
                  <c:v>2.243E-4</c:v>
                </c:pt>
                <c:pt idx="946">
                  <c:v>2.2326E-4</c:v>
                </c:pt>
                <c:pt idx="947">
                  <c:v>2.2221E-4</c:v>
                </c:pt>
                <c:pt idx="948">
                  <c:v>2.2181999999999999E-4</c:v>
                </c:pt>
                <c:pt idx="949">
                  <c:v>2.2154E-4</c:v>
                </c:pt>
                <c:pt idx="950">
                  <c:v>2.2143999999999999E-4</c:v>
                </c:pt>
                <c:pt idx="951">
                  <c:v>2.2181999999999999E-4</c:v>
                </c:pt>
                <c:pt idx="952">
                  <c:v>2.2173000000000001E-4</c:v>
                </c:pt>
                <c:pt idx="953">
                  <c:v>2.2125000000000001E-4</c:v>
                </c:pt>
                <c:pt idx="954">
                  <c:v>2.2078000000000001E-4</c:v>
                </c:pt>
                <c:pt idx="955">
                  <c:v>2.2201999999999999E-4</c:v>
                </c:pt>
                <c:pt idx="956">
                  <c:v>2.2326E-4</c:v>
                </c:pt>
                <c:pt idx="957">
                  <c:v>2.2525999999999999E-4</c:v>
                </c:pt>
                <c:pt idx="958">
                  <c:v>2.2782999999999999E-4</c:v>
                </c:pt>
                <c:pt idx="959">
                  <c:v>2.3059999999999999E-4</c:v>
                </c:pt>
                <c:pt idx="960">
                  <c:v>2.3164999999999999E-4</c:v>
                </c:pt>
                <c:pt idx="961">
                  <c:v>2.3251000000000001E-4</c:v>
                </c:pt>
                <c:pt idx="962">
                  <c:v>2.3279E-4</c:v>
                </c:pt>
                <c:pt idx="963">
                  <c:v>2.3174E-4</c:v>
                </c:pt>
                <c:pt idx="964">
                  <c:v>2.3022E-4</c:v>
                </c:pt>
                <c:pt idx="965">
                  <c:v>2.2525999999999999E-4</c:v>
                </c:pt>
                <c:pt idx="966">
                  <c:v>2.1849E-4</c:v>
                </c:pt>
                <c:pt idx="967">
                  <c:v>2.0856999999999999E-4</c:v>
                </c:pt>
                <c:pt idx="968">
                  <c:v>1.9665000000000001E-4</c:v>
                </c:pt>
                <c:pt idx="969">
                  <c:v>1.8081999999999999E-4</c:v>
                </c:pt>
                <c:pt idx="970">
                  <c:v>1.5583E-4</c:v>
                </c:pt>
                <c:pt idx="971">
                  <c:v>1.2769999999999999E-4</c:v>
                </c:pt>
                <c:pt idx="972">
                  <c:v>9.2979999999999994E-5</c:v>
                </c:pt>
                <c:pt idx="973">
                  <c:v>5.2930000000000003E-5</c:v>
                </c:pt>
                <c:pt idx="974">
                  <c:v>7.5299999999999999E-6</c:v>
                </c:pt>
                <c:pt idx="975">
                  <c:v>-3.6050000000000002E-5</c:v>
                </c:pt>
                <c:pt idx="976">
                  <c:v>-1.008E-4</c:v>
                </c:pt>
                <c:pt idx="977">
                  <c:v>-1.6946999999999999E-4</c:v>
                </c:pt>
                <c:pt idx="978">
                  <c:v>-2.4795999999999998E-4</c:v>
                </c:pt>
                <c:pt idx="979">
                  <c:v>-3.3483999999999999E-4</c:v>
                </c:pt>
                <c:pt idx="980">
                  <c:v>-4.2953000000000002E-4</c:v>
                </c:pt>
                <c:pt idx="981">
                  <c:v>-5.1860999999999997E-4</c:v>
                </c:pt>
                <c:pt idx="982">
                  <c:v>-6.3924999999999995E-4</c:v>
                </c:pt>
                <c:pt idx="983">
                  <c:v>-7.6398999999999998E-4</c:v>
                </c:pt>
                <c:pt idx="984">
                  <c:v>-8.9139999999999998E-4</c:v>
                </c:pt>
                <c:pt idx="985">
                  <c:v>-1.01709E-3</c:v>
                </c:pt>
                <c:pt idx="986">
                  <c:v>-1.1388800000000001E-3</c:v>
                </c:pt>
                <c:pt idx="987">
                  <c:v>-1.23854E-3</c:v>
                </c:pt>
                <c:pt idx="988">
                  <c:v>-1.3263699999999999E-3</c:v>
                </c:pt>
                <c:pt idx="989">
                  <c:v>-1.40066E-3</c:v>
                </c:pt>
                <c:pt idx="990">
                  <c:v>-1.4617E-3</c:v>
                </c:pt>
                <c:pt idx="991">
                  <c:v>-1.5101400000000001E-3</c:v>
                </c:pt>
                <c:pt idx="992">
                  <c:v>-1.5352199999999999E-3</c:v>
                </c:pt>
                <c:pt idx="993">
                  <c:v>-1.5501E-3</c:v>
                </c:pt>
                <c:pt idx="994">
                  <c:v>-1.55792E-3</c:v>
                </c:pt>
                <c:pt idx="995">
                  <c:v>-1.5601199999999999E-3</c:v>
                </c:pt>
                <c:pt idx="996">
                  <c:v>-1.55163E-3</c:v>
                </c:pt>
                <c:pt idx="997">
                  <c:v>-1.5408500000000001E-3</c:v>
                </c:pt>
                <c:pt idx="998">
                  <c:v>-1.51615E-3</c:v>
                </c:pt>
                <c:pt idx="999">
                  <c:v>-1.4838200000000001E-3</c:v>
                </c:pt>
                <c:pt idx="1000">
                  <c:v>-1.44596E-3</c:v>
                </c:pt>
                <c:pt idx="1001">
                  <c:v>-1.4049500000000001E-3</c:v>
                </c:pt>
                <c:pt idx="1002">
                  <c:v>-1.35899E-3</c:v>
                </c:pt>
                <c:pt idx="1003">
                  <c:v>-1.31598E-3</c:v>
                </c:pt>
                <c:pt idx="1004">
                  <c:v>-1.26476E-3</c:v>
                </c:pt>
                <c:pt idx="1005">
                  <c:v>-1.2103999999999999E-3</c:v>
                </c:pt>
                <c:pt idx="1006">
                  <c:v>-1.1568100000000001E-3</c:v>
                </c:pt>
                <c:pt idx="1007">
                  <c:v>-1.10188E-3</c:v>
                </c:pt>
                <c:pt idx="1008">
                  <c:v>-1.0472299999999999E-3</c:v>
                </c:pt>
                <c:pt idx="1009">
                  <c:v>-9.9982999999999995E-4</c:v>
                </c:pt>
                <c:pt idx="1010">
                  <c:v>-9.4585000000000003E-4</c:v>
                </c:pt>
                <c:pt idx="1011">
                  <c:v>-8.9234999999999998E-4</c:v>
                </c:pt>
                <c:pt idx="1012">
                  <c:v>-8.3989999999999998E-4</c:v>
                </c:pt>
                <c:pt idx="1013">
                  <c:v>-7.8974000000000004E-4</c:v>
                </c:pt>
                <c:pt idx="1014">
                  <c:v>-7.3910000000000002E-4</c:v>
                </c:pt>
                <c:pt idx="1015">
                  <c:v>-6.9207999999999997E-4</c:v>
                </c:pt>
                <c:pt idx="1016">
                  <c:v>-6.4477999999999996E-4</c:v>
                </c:pt>
                <c:pt idx="1017">
                  <c:v>-5.9948E-4</c:v>
                </c:pt>
                <c:pt idx="1018">
                  <c:v>-5.5617999999999998E-4</c:v>
                </c:pt>
                <c:pt idx="1019">
                  <c:v>-5.1688999999999999E-4</c:v>
                </c:pt>
                <c:pt idx="1020">
                  <c:v>-4.8532000000000002E-4</c:v>
                </c:pt>
                <c:pt idx="1021">
                  <c:v>-4.5099000000000002E-4</c:v>
                </c:pt>
                <c:pt idx="1022">
                  <c:v>-4.1722999999999999E-4</c:v>
                </c:pt>
                <c:pt idx="1023">
                  <c:v>-3.8508999999999999E-4</c:v>
                </c:pt>
                <c:pt idx="1024">
                  <c:v>-3.5324E-4</c:v>
                </c:pt>
                <c:pt idx="1025">
                  <c:v>-3.2444E-4</c:v>
                </c:pt>
                <c:pt idx="1026">
                  <c:v>-2.9697000000000002E-4</c:v>
                </c:pt>
                <c:pt idx="1027">
                  <c:v>-2.7399E-4</c:v>
                </c:pt>
                <c:pt idx="1028">
                  <c:v>-2.5043E-4</c:v>
                </c:pt>
                <c:pt idx="1029">
                  <c:v>-2.2907E-4</c:v>
                </c:pt>
                <c:pt idx="1030">
                  <c:v>-2.0628000000000001E-4</c:v>
                </c:pt>
                <c:pt idx="1031">
                  <c:v>-1.9139999999999999E-4</c:v>
                </c:pt>
                <c:pt idx="1032">
                  <c:v>-1.7309000000000001E-4</c:v>
                </c:pt>
                <c:pt idx="1033">
                  <c:v>-1.5812000000000001E-4</c:v>
                </c:pt>
                <c:pt idx="1034">
                  <c:v>-1.4410000000000001E-4</c:v>
                </c:pt>
                <c:pt idx="1035">
                  <c:v>-1.3161E-4</c:v>
                </c:pt>
                <c:pt idx="1036">
                  <c:v>-1.1911E-4</c:v>
                </c:pt>
                <c:pt idx="1037">
                  <c:v>-1.091E-4</c:v>
                </c:pt>
                <c:pt idx="1038">
                  <c:v>-9.7850000000000007E-5</c:v>
                </c:pt>
                <c:pt idx="1039">
                  <c:v>-8.5740000000000002E-5</c:v>
                </c:pt>
                <c:pt idx="1040">
                  <c:v>-7.5820000000000003E-5</c:v>
                </c:pt>
                <c:pt idx="1041">
                  <c:v>-6.4850000000000004E-5</c:v>
                </c:pt>
                <c:pt idx="1042">
                  <c:v>-5.3879999999999999E-5</c:v>
                </c:pt>
                <c:pt idx="1043">
                  <c:v>-4.5300000000000003E-5</c:v>
                </c:pt>
                <c:pt idx="1044">
                  <c:v>-3.7379999999999998E-5</c:v>
                </c:pt>
                <c:pt idx="1045">
                  <c:v>-2.9660000000000001E-5</c:v>
                </c:pt>
                <c:pt idx="1046">
                  <c:v>-2.3370000000000002E-5</c:v>
                </c:pt>
                <c:pt idx="1047">
                  <c:v>-1.774E-5</c:v>
                </c:pt>
                <c:pt idx="1048">
                  <c:v>-1.2969999999999999E-5</c:v>
                </c:pt>
                <c:pt idx="1049">
                  <c:v>-7.25E-6</c:v>
                </c:pt>
                <c:pt idx="1050">
                  <c:v>-2.8999999999999998E-7</c:v>
                </c:pt>
                <c:pt idx="1051">
                  <c:v>5.9100000000000002E-6</c:v>
                </c:pt>
                <c:pt idx="1052">
                  <c:v>1.2490000000000001E-5</c:v>
                </c:pt>
                <c:pt idx="1053">
                  <c:v>1.984E-5</c:v>
                </c:pt>
                <c:pt idx="1054">
                  <c:v>2.4890000000000001E-5</c:v>
                </c:pt>
                <c:pt idx="1055">
                  <c:v>2.9660000000000001E-5</c:v>
                </c:pt>
                <c:pt idx="1056">
                  <c:v>3.5290000000000003E-5</c:v>
                </c:pt>
                <c:pt idx="1057">
                  <c:v>4.015E-5</c:v>
                </c:pt>
                <c:pt idx="1058">
                  <c:v>4.5590000000000002E-5</c:v>
                </c:pt>
                <c:pt idx="1059">
                  <c:v>5.1589999999999999E-5</c:v>
                </c:pt>
                <c:pt idx="1060">
                  <c:v>5.8459999999999999E-5</c:v>
                </c:pt>
                <c:pt idx="1061">
                  <c:v>6.5140000000000003E-5</c:v>
                </c:pt>
                <c:pt idx="1062">
                  <c:v>7.2189999999999998E-5</c:v>
                </c:pt>
                <c:pt idx="1063">
                  <c:v>7.9629999999999995E-5</c:v>
                </c:pt>
                <c:pt idx="1064">
                  <c:v>8.6879999999999995E-5</c:v>
                </c:pt>
                <c:pt idx="1065">
                  <c:v>9.3750000000000002E-5</c:v>
                </c:pt>
                <c:pt idx="1066">
                  <c:v>1.0098999999999999E-4</c:v>
                </c:pt>
                <c:pt idx="1067">
                  <c:v>1.0823999999999999E-4</c:v>
                </c:pt>
                <c:pt idx="1068">
                  <c:v>1.1492E-4</c:v>
                </c:pt>
                <c:pt idx="1069">
                  <c:v>1.2131E-4</c:v>
                </c:pt>
                <c:pt idx="1070">
                  <c:v>1.2589E-4</c:v>
                </c:pt>
                <c:pt idx="1071">
                  <c:v>1.2980000000000001E-4</c:v>
                </c:pt>
                <c:pt idx="1072">
                  <c:v>1.3294000000000001E-4</c:v>
                </c:pt>
                <c:pt idx="1073">
                  <c:v>1.3561000000000001E-4</c:v>
                </c:pt>
                <c:pt idx="1074">
                  <c:v>1.3704E-4</c:v>
                </c:pt>
                <c:pt idx="1075">
                  <c:v>1.3846999999999999E-4</c:v>
                </c:pt>
                <c:pt idx="1076">
                  <c:v>1.3846999999999999E-4</c:v>
                </c:pt>
                <c:pt idx="1077">
                  <c:v>1.3637999999999999E-4</c:v>
                </c:pt>
                <c:pt idx="1078">
                  <c:v>1.3227000000000001E-4</c:v>
                </c:pt>
                <c:pt idx="1079">
                  <c:v>1.2846E-4</c:v>
                </c:pt>
                <c:pt idx="1080">
                  <c:v>1.2255E-4</c:v>
                </c:pt>
                <c:pt idx="1081">
                  <c:v>1.1435E-4</c:v>
                </c:pt>
                <c:pt idx="1082">
                  <c:v>1.05E-4</c:v>
                </c:pt>
                <c:pt idx="1083">
                  <c:v>8.9450000000000006E-5</c:v>
                </c:pt>
                <c:pt idx="1084">
                  <c:v>7.1050000000000006E-5</c:v>
                </c:pt>
                <c:pt idx="1085">
                  <c:v>4.9110000000000002E-5</c:v>
                </c:pt>
                <c:pt idx="1086">
                  <c:v>2.279E-5</c:v>
                </c:pt>
                <c:pt idx="1087">
                  <c:v>-5.4399999999999996E-6</c:v>
                </c:pt>
                <c:pt idx="1088">
                  <c:v>-4.3680000000000002E-5</c:v>
                </c:pt>
                <c:pt idx="1089">
                  <c:v>-8.8880000000000003E-5</c:v>
                </c:pt>
                <c:pt idx="1090">
                  <c:v>-1.3884999999999999E-4</c:v>
                </c:pt>
                <c:pt idx="1091">
                  <c:v>-1.9188000000000001E-4</c:v>
                </c:pt>
                <c:pt idx="1092">
                  <c:v>-2.5368E-4</c:v>
                </c:pt>
                <c:pt idx="1093">
                  <c:v>-3.1012999999999999E-4</c:v>
                </c:pt>
                <c:pt idx="1094">
                  <c:v>-3.8604999999999998E-4</c:v>
                </c:pt>
                <c:pt idx="1095">
                  <c:v>-4.6834999999999997E-4</c:v>
                </c:pt>
                <c:pt idx="1096">
                  <c:v>-5.5922999999999997E-4</c:v>
                </c:pt>
                <c:pt idx="1097">
                  <c:v>-6.5346000000000002E-4</c:v>
                </c:pt>
                <c:pt idx="1098">
                  <c:v>-7.5226000000000004E-4</c:v>
                </c:pt>
                <c:pt idx="1099">
                  <c:v>-8.5068000000000003E-4</c:v>
                </c:pt>
                <c:pt idx="1100">
                  <c:v>-9.4651999999999996E-4</c:v>
                </c:pt>
                <c:pt idx="1101">
                  <c:v>-1.03579E-3</c:v>
                </c:pt>
                <c:pt idx="1102">
                  <c:v>-1.11637E-3</c:v>
                </c:pt>
                <c:pt idx="1103">
                  <c:v>-1.1912299999999999E-3</c:v>
                </c:pt>
                <c:pt idx="1104">
                  <c:v>-1.2455000000000001E-3</c:v>
                </c:pt>
                <c:pt idx="1105">
                  <c:v>-1.30072E-3</c:v>
                </c:pt>
                <c:pt idx="1106">
                  <c:v>-1.3531699999999999E-3</c:v>
                </c:pt>
                <c:pt idx="1107">
                  <c:v>-1.40076E-3</c:v>
                </c:pt>
                <c:pt idx="1108">
                  <c:v>-1.4430999999999999E-3</c:v>
                </c:pt>
                <c:pt idx="1109">
                  <c:v>-1.4806699999999999E-3</c:v>
                </c:pt>
                <c:pt idx="1110">
                  <c:v>-1.50442E-3</c:v>
                </c:pt>
                <c:pt idx="1111">
                  <c:v>-1.52035E-3</c:v>
                </c:pt>
                <c:pt idx="1112">
                  <c:v>-1.5325499999999999E-3</c:v>
                </c:pt>
                <c:pt idx="1113">
                  <c:v>-1.5389399999999999E-3</c:v>
                </c:pt>
                <c:pt idx="1114">
                  <c:v>-1.5394199999999999E-3</c:v>
                </c:pt>
                <c:pt idx="1115">
                  <c:v>-1.5369400000000001E-3</c:v>
                </c:pt>
                <c:pt idx="1116">
                  <c:v>-1.52769E-3</c:v>
                </c:pt>
                <c:pt idx="1117">
                  <c:v>-1.51348E-3</c:v>
                </c:pt>
                <c:pt idx="1118">
                  <c:v>-1.4934499999999999E-3</c:v>
                </c:pt>
                <c:pt idx="1119">
                  <c:v>-1.47171E-3</c:v>
                </c:pt>
                <c:pt idx="1120">
                  <c:v>-1.44691E-3</c:v>
                </c:pt>
                <c:pt idx="1121">
                  <c:v>-1.4217399999999999E-3</c:v>
                </c:pt>
                <c:pt idx="1122">
                  <c:v>-1.39036E-3</c:v>
                </c:pt>
                <c:pt idx="1123">
                  <c:v>-1.3600400000000001E-3</c:v>
                </c:pt>
                <c:pt idx="1124">
                  <c:v>-1.3266599999999999E-3</c:v>
                </c:pt>
                <c:pt idx="1125">
                  <c:v>-1.2907999999999999E-3</c:v>
                </c:pt>
                <c:pt idx="1126">
                  <c:v>-1.25494E-3</c:v>
                </c:pt>
                <c:pt idx="1127">
                  <c:v>-1.21794E-3</c:v>
                </c:pt>
                <c:pt idx="1128">
                  <c:v>-1.17903E-3</c:v>
                </c:pt>
                <c:pt idx="1129">
                  <c:v>-1.1399299999999999E-3</c:v>
                </c:pt>
                <c:pt idx="1130">
                  <c:v>-1.10216E-3</c:v>
                </c:pt>
                <c:pt idx="1131">
                  <c:v>-1.0642099999999999E-3</c:v>
                </c:pt>
                <c:pt idx="1132">
                  <c:v>-1.03159E-3</c:v>
                </c:pt>
                <c:pt idx="1133">
                  <c:v>-9.9258000000000007E-4</c:v>
                </c:pt>
                <c:pt idx="1134">
                  <c:v>-9.5701E-4</c:v>
                </c:pt>
                <c:pt idx="1135">
                  <c:v>-9.1905999999999997E-4</c:v>
                </c:pt>
                <c:pt idx="1136">
                  <c:v>-8.8367000000000003E-4</c:v>
                </c:pt>
                <c:pt idx="1137">
                  <c:v>-8.4887000000000005E-4</c:v>
                </c:pt>
                <c:pt idx="1138">
                  <c:v>-8.2129999999999996E-4</c:v>
                </c:pt>
                <c:pt idx="1139">
                  <c:v>-7.8801999999999995E-4</c:v>
                </c:pt>
                <c:pt idx="1140">
                  <c:v>-7.5692999999999995E-4</c:v>
                </c:pt>
                <c:pt idx="1141">
                  <c:v>-7.2479E-4</c:v>
                </c:pt>
                <c:pt idx="1142">
                  <c:v>-6.9589999999999995E-4</c:v>
                </c:pt>
                <c:pt idx="1143">
                  <c:v>-6.6671000000000005E-4</c:v>
                </c:pt>
                <c:pt idx="1144">
                  <c:v>-6.3696E-4</c:v>
                </c:pt>
                <c:pt idx="1145">
                  <c:v>-6.0824999999999996E-4</c:v>
                </c:pt>
                <c:pt idx="1146">
                  <c:v>-5.8031000000000001E-4</c:v>
                </c:pt>
                <c:pt idx="1147">
                  <c:v>-5.5113000000000004E-4</c:v>
                </c:pt>
                <c:pt idx="1148">
                  <c:v>-5.2338000000000005E-4</c:v>
                </c:pt>
                <c:pt idx="1149">
                  <c:v>-5.0268000000000003E-4</c:v>
                </c:pt>
                <c:pt idx="1150">
                  <c:v>-4.7865000000000001E-4</c:v>
                </c:pt>
                <c:pt idx="1151">
                  <c:v>-4.5443000000000002E-4</c:v>
                </c:pt>
                <c:pt idx="1152">
                  <c:v>-4.2991999999999998E-4</c:v>
                </c:pt>
                <c:pt idx="1153">
                  <c:v>-4.0664999999999999E-4</c:v>
                </c:pt>
                <c:pt idx="1154">
                  <c:v>-3.8299999999999999E-4</c:v>
                </c:pt>
                <c:pt idx="1155">
                  <c:v>-3.6097000000000001E-4</c:v>
                </c:pt>
                <c:pt idx="1156">
                  <c:v>-3.3970000000000002E-4</c:v>
                </c:pt>
                <c:pt idx="1157">
                  <c:v>-3.1939000000000002E-4</c:v>
                </c:pt>
                <c:pt idx="1158">
                  <c:v>-3.0154999999999998E-4</c:v>
                </c:pt>
                <c:pt idx="1159">
                  <c:v>-2.8342999999999999E-4</c:v>
                </c:pt>
                <c:pt idx="1160">
                  <c:v>-2.6845999999999999E-4</c:v>
                </c:pt>
                <c:pt idx="1161">
                  <c:v>-2.5072000000000001E-4</c:v>
                </c:pt>
                <c:pt idx="1162">
                  <c:v>-2.3526999999999999E-4</c:v>
                </c:pt>
                <c:pt idx="1163">
                  <c:v>-2.1753000000000001E-4</c:v>
                </c:pt>
                <c:pt idx="1164">
                  <c:v>-2.0123E-4</c:v>
                </c:pt>
                <c:pt idx="1165">
                  <c:v>-1.8720999999999999E-4</c:v>
                </c:pt>
                <c:pt idx="1166">
                  <c:v>-1.7605E-4</c:v>
                </c:pt>
                <c:pt idx="1167">
                  <c:v>-1.6117E-4</c:v>
                </c:pt>
                <c:pt idx="1168">
                  <c:v>-1.4725E-4</c:v>
                </c:pt>
                <c:pt idx="1169">
                  <c:v>-1.3342000000000001E-4</c:v>
                </c:pt>
                <c:pt idx="1170">
                  <c:v>-1.1835E-4</c:v>
                </c:pt>
                <c:pt idx="1171">
                  <c:v>-1.0538E-4</c:v>
                </c:pt>
                <c:pt idx="1172">
                  <c:v>-9.3939999999999998E-5</c:v>
                </c:pt>
                <c:pt idx="1173">
                  <c:v>-8.297E-5</c:v>
                </c:pt>
                <c:pt idx="1174">
                  <c:v>-7.0759999999999993E-5</c:v>
                </c:pt>
                <c:pt idx="1175">
                  <c:v>-6.0269999999999997E-5</c:v>
                </c:pt>
                <c:pt idx="1176">
                  <c:v>-4.9780000000000001E-5</c:v>
                </c:pt>
                <c:pt idx="1177">
                  <c:v>-4.0819999999999999E-5</c:v>
                </c:pt>
                <c:pt idx="1178">
                  <c:v>-2.9750000000000001E-5</c:v>
                </c:pt>
                <c:pt idx="1179">
                  <c:v>-2.0789999999999999E-5</c:v>
                </c:pt>
                <c:pt idx="1180">
                  <c:v>-1.1440000000000001E-5</c:v>
                </c:pt>
                <c:pt idx="1181">
                  <c:v>-1.9999999999999999E-6</c:v>
                </c:pt>
                <c:pt idx="1182">
                  <c:v>6.6800000000000004E-6</c:v>
                </c:pt>
                <c:pt idx="1183">
                  <c:v>1.2969999999999999E-5</c:v>
                </c:pt>
                <c:pt idx="1184">
                  <c:v>1.8410000000000002E-5</c:v>
                </c:pt>
                <c:pt idx="1185">
                  <c:v>2.4130000000000001E-5</c:v>
                </c:pt>
                <c:pt idx="1186">
                  <c:v>3.0899999999999999E-5</c:v>
                </c:pt>
                <c:pt idx="1187">
                  <c:v>3.7960000000000002E-5</c:v>
                </c:pt>
                <c:pt idx="1188">
                  <c:v>4.3959999999999999E-5</c:v>
                </c:pt>
                <c:pt idx="1189">
                  <c:v>5.1879999999999998E-5</c:v>
                </c:pt>
                <c:pt idx="1190">
                  <c:v>5.8650000000000003E-5</c:v>
                </c:pt>
                <c:pt idx="1191">
                  <c:v>6.533E-5</c:v>
                </c:pt>
                <c:pt idx="1192">
                  <c:v>7.1240000000000002E-5</c:v>
                </c:pt>
                <c:pt idx="1193">
                  <c:v>7.6870000000000001E-5</c:v>
                </c:pt>
                <c:pt idx="1194">
                  <c:v>8.1630000000000003E-5</c:v>
                </c:pt>
                <c:pt idx="1195">
                  <c:v>8.8120000000000003E-5</c:v>
                </c:pt>
                <c:pt idx="1196">
                  <c:v>9.365E-5</c:v>
                </c:pt>
                <c:pt idx="1197">
                  <c:v>9.9660000000000005E-5</c:v>
                </c:pt>
                <c:pt idx="1198">
                  <c:v>1.0548E-4</c:v>
                </c:pt>
                <c:pt idx="1199">
                  <c:v>1.1139E-4</c:v>
                </c:pt>
                <c:pt idx="1200">
                  <c:v>1.1654000000000001E-4</c:v>
                </c:pt>
                <c:pt idx="1201">
                  <c:v>1.2226000000000001E-4</c:v>
                </c:pt>
                <c:pt idx="1202">
                  <c:v>1.2703000000000001E-4</c:v>
                </c:pt>
                <c:pt idx="1203">
                  <c:v>1.3198999999999999E-4</c:v>
                </c:pt>
                <c:pt idx="1204">
                  <c:v>1.3627999999999999E-4</c:v>
                </c:pt>
                <c:pt idx="1205">
                  <c:v>1.4095000000000001E-4</c:v>
                </c:pt>
                <c:pt idx="1206">
                  <c:v>1.4495999999999999E-4</c:v>
                </c:pt>
                <c:pt idx="1207">
                  <c:v>1.5039E-4</c:v>
                </c:pt>
                <c:pt idx="1208">
                  <c:v>1.5574E-4</c:v>
                </c:pt>
                <c:pt idx="1209">
                  <c:v>1.6079000000000001E-4</c:v>
                </c:pt>
                <c:pt idx="1210">
                  <c:v>1.6451000000000001E-4</c:v>
                </c:pt>
                <c:pt idx="1211">
                  <c:v>1.6928000000000001E-4</c:v>
                </c:pt>
                <c:pt idx="1212">
                  <c:v>1.7280999999999999E-4</c:v>
                </c:pt>
                <c:pt idx="1213">
                  <c:v>1.7624000000000001E-4</c:v>
                </c:pt>
                <c:pt idx="1214">
                  <c:v>1.8005000000000001E-4</c:v>
                </c:pt>
                <c:pt idx="1215">
                  <c:v>1.8435000000000001E-4</c:v>
                </c:pt>
                <c:pt idx="1216">
                  <c:v>1.8662999999999999E-4</c:v>
                </c:pt>
                <c:pt idx="1217">
                  <c:v>1.9007E-4</c:v>
                </c:pt>
                <c:pt idx="1218">
                  <c:v>1.9436E-4</c:v>
                </c:pt>
                <c:pt idx="1219">
                  <c:v>1.9913E-4</c:v>
                </c:pt>
                <c:pt idx="1220">
                  <c:v>2.0322999999999999E-4</c:v>
                </c:pt>
                <c:pt idx="1221">
                  <c:v>2.0723000000000001E-4</c:v>
                </c:pt>
                <c:pt idx="1222">
                  <c:v>2.1000000000000001E-4</c:v>
                </c:pt>
                <c:pt idx="1223">
                  <c:v>2.1248E-4</c:v>
                </c:pt>
                <c:pt idx="1224">
                  <c:v>2.1439000000000001E-4</c:v>
                </c:pt>
                <c:pt idx="1225">
                  <c:v>2.1687E-4</c:v>
                </c:pt>
                <c:pt idx="1226">
                  <c:v>2.1973000000000001E-4</c:v>
                </c:pt>
                <c:pt idx="1227">
                  <c:v>2.2248999999999999E-4</c:v>
                </c:pt>
                <c:pt idx="1228">
                  <c:v>2.2573E-4</c:v>
                </c:pt>
                <c:pt idx="1229">
                  <c:v>2.284E-4</c:v>
                </c:pt>
                <c:pt idx="1230">
                  <c:v>2.3059999999999999E-4</c:v>
                </c:pt>
                <c:pt idx="1231">
                  <c:v>2.3259999999999999E-4</c:v>
                </c:pt>
                <c:pt idx="1232">
                  <c:v>2.3421999999999999E-4</c:v>
                </c:pt>
                <c:pt idx="1233">
                  <c:v>2.3478999999999999E-4</c:v>
                </c:pt>
                <c:pt idx="1234">
                  <c:v>2.3526999999999999E-4</c:v>
                </c:pt>
                <c:pt idx="1235">
                  <c:v>2.3565000000000001E-4</c:v>
                </c:pt>
                <c:pt idx="1236">
                  <c:v>2.3593999999999999E-4</c:v>
                </c:pt>
                <c:pt idx="1237">
                  <c:v>2.3641999999999999E-4</c:v>
                </c:pt>
                <c:pt idx="1238">
                  <c:v>2.3745999999999999E-4</c:v>
                </c:pt>
                <c:pt idx="1239">
                  <c:v>2.3850999999999999E-4</c:v>
                </c:pt>
                <c:pt idx="1240">
                  <c:v>2.4004000000000001E-4</c:v>
                </c:pt>
                <c:pt idx="1241">
                  <c:v>2.4214000000000001E-4</c:v>
                </c:pt>
                <c:pt idx="1242">
                  <c:v>2.4405E-4</c:v>
                </c:pt>
                <c:pt idx="1243">
                  <c:v>2.4462000000000003E-4</c:v>
                </c:pt>
                <c:pt idx="1244">
                  <c:v>2.4519E-4</c:v>
                </c:pt>
                <c:pt idx="1245">
                  <c:v>2.4509E-4</c:v>
                </c:pt>
                <c:pt idx="1246">
                  <c:v>2.4424000000000001E-4</c:v>
                </c:pt>
                <c:pt idx="1247">
                  <c:v>2.4470999999999998E-4</c:v>
                </c:pt>
                <c:pt idx="1248">
                  <c:v>2.4594999999999999E-4</c:v>
                </c:pt>
                <c:pt idx="1249">
                  <c:v>2.4719E-4</c:v>
                </c:pt>
                <c:pt idx="1250">
                  <c:v>2.4853000000000001E-4</c:v>
                </c:pt>
                <c:pt idx="1251">
                  <c:v>2.4967000000000001E-4</c:v>
                </c:pt>
                <c:pt idx="1252">
                  <c:v>2.4939E-4</c:v>
                </c:pt>
                <c:pt idx="1253">
                  <c:v>2.4919999999999999E-4</c:v>
                </c:pt>
                <c:pt idx="1254">
                  <c:v>2.4890999999999997E-4</c:v>
                </c:pt>
                <c:pt idx="1255">
                  <c:v>2.4853000000000001E-4</c:v>
                </c:pt>
                <c:pt idx="1256">
                  <c:v>2.4823999999999999E-4</c:v>
                </c:pt>
                <c:pt idx="1257">
                  <c:v>2.4767000000000002E-4</c:v>
                </c:pt>
                <c:pt idx="1258">
                  <c:v>2.4690999999999998E-4</c:v>
                </c:pt>
                <c:pt idx="1259">
                  <c:v>2.4624E-4</c:v>
                </c:pt>
                <c:pt idx="1260">
                  <c:v>2.4567000000000002E-4</c:v>
                </c:pt>
                <c:pt idx="1261">
                  <c:v>2.4519E-4</c:v>
                </c:pt>
                <c:pt idx="1262">
                  <c:v>2.4489999999999999E-4</c:v>
                </c:pt>
                <c:pt idx="1263">
                  <c:v>2.4489999999999999E-4</c:v>
                </c:pt>
                <c:pt idx="1264">
                  <c:v>2.4443000000000002E-4</c:v>
                </c:pt>
                <c:pt idx="1265">
                  <c:v>2.4357E-4</c:v>
                </c:pt>
                <c:pt idx="1266">
                  <c:v>2.4222999999999999E-4</c:v>
                </c:pt>
                <c:pt idx="1267">
                  <c:v>2.409E-4</c:v>
                </c:pt>
                <c:pt idx="1268">
                  <c:v>2.3850999999999999E-4</c:v>
                </c:pt>
                <c:pt idx="1269">
                  <c:v>2.3651E-4</c:v>
                </c:pt>
                <c:pt idx="1270">
                  <c:v>2.3489E-4</c:v>
                </c:pt>
                <c:pt idx="1271">
                  <c:v>2.3279E-4</c:v>
                </c:pt>
                <c:pt idx="1272">
                  <c:v>2.3088000000000001E-4</c:v>
                </c:pt>
                <c:pt idx="1273">
                  <c:v>2.2926000000000001E-4</c:v>
                </c:pt>
                <c:pt idx="1274">
                  <c:v>2.2774000000000001E-4</c:v>
                </c:pt>
                <c:pt idx="1275">
                  <c:v>2.2602000000000001E-4</c:v>
                </c:pt>
                <c:pt idx="1276">
                  <c:v>2.2525999999999999E-4</c:v>
                </c:pt>
                <c:pt idx="1277">
                  <c:v>2.2448999999999999E-4</c:v>
                </c:pt>
                <c:pt idx="1278">
                  <c:v>2.243E-4</c:v>
                </c:pt>
                <c:pt idx="1279">
                  <c:v>2.2316E-4</c:v>
                </c:pt>
                <c:pt idx="1280">
                  <c:v>2.2181999999999999E-4</c:v>
                </c:pt>
                <c:pt idx="1281">
                  <c:v>2.1992E-4</c:v>
                </c:pt>
                <c:pt idx="1282">
                  <c:v>2.1801000000000001E-4</c:v>
                </c:pt>
                <c:pt idx="1283">
                  <c:v>2.1600999999999999E-4</c:v>
                </c:pt>
                <c:pt idx="1284">
                  <c:v>2.1505E-4</c:v>
                </c:pt>
                <c:pt idx="1285">
                  <c:v>2.1447999999999999E-4</c:v>
                </c:pt>
                <c:pt idx="1286">
                  <c:v>2.1505E-4</c:v>
                </c:pt>
                <c:pt idx="1287">
                  <c:v>2.1562999999999999E-4</c:v>
                </c:pt>
                <c:pt idx="1288">
                  <c:v>2.1687E-4</c:v>
                </c:pt>
                <c:pt idx="1289">
                  <c:v>2.1801000000000001E-4</c:v>
                </c:pt>
                <c:pt idx="1290">
                  <c:v>2.1914999999999999E-4</c:v>
                </c:pt>
                <c:pt idx="1291">
                  <c:v>2.1981999999999999E-4</c:v>
                </c:pt>
                <c:pt idx="1292">
                  <c:v>2.2143999999999999E-4</c:v>
                </c:pt>
                <c:pt idx="1293">
                  <c:v>2.2258999999999999E-4</c:v>
                </c:pt>
                <c:pt idx="1294">
                  <c:v>2.2373E-4</c:v>
                </c:pt>
                <c:pt idx="1295">
                  <c:v>2.2545E-4</c:v>
                </c:pt>
                <c:pt idx="1296">
                  <c:v>2.2830999999999999E-4</c:v>
                </c:pt>
                <c:pt idx="1297">
                  <c:v>2.3031000000000001E-4</c:v>
                </c:pt>
                <c:pt idx="1298">
                  <c:v>2.3251000000000001E-4</c:v>
                </c:pt>
                <c:pt idx="1299">
                  <c:v>2.3526999999999999E-4</c:v>
                </c:pt>
                <c:pt idx="1300">
                  <c:v>2.3842000000000001E-4</c:v>
                </c:pt>
                <c:pt idx="1301">
                  <c:v>2.4127999999999999E-4</c:v>
                </c:pt>
                <c:pt idx="1302">
                  <c:v>2.4452000000000002E-4</c:v>
                </c:pt>
                <c:pt idx="1303">
                  <c:v>2.4767000000000002E-4</c:v>
                </c:pt>
                <c:pt idx="1304">
                  <c:v>2.5023999999999999E-4</c:v>
                </c:pt>
                <c:pt idx="1305">
                  <c:v>2.5282000000000001E-4</c:v>
                </c:pt>
                <c:pt idx="1306">
                  <c:v>2.5587E-4</c:v>
                </c:pt>
                <c:pt idx="1307">
                  <c:v>2.5863999999999998E-4</c:v>
                </c:pt>
                <c:pt idx="1308">
                  <c:v>2.6226E-4</c:v>
                </c:pt>
                <c:pt idx="1309">
                  <c:v>2.6588000000000002E-4</c:v>
                </c:pt>
                <c:pt idx="1310">
                  <c:v>2.6884000000000001E-4</c:v>
                </c:pt>
                <c:pt idx="1311">
                  <c:v>2.7074999999999999E-4</c:v>
                </c:pt>
                <c:pt idx="1312">
                  <c:v>2.7323000000000001E-4</c:v>
                </c:pt>
                <c:pt idx="1313">
                  <c:v>2.7484999999999999E-4</c:v>
                </c:pt>
                <c:pt idx="1314">
                  <c:v>2.7733E-4</c:v>
                </c:pt>
                <c:pt idx="1315">
                  <c:v>2.7962000000000001E-4</c:v>
                </c:pt>
                <c:pt idx="1316">
                  <c:v>2.8162E-4</c:v>
                </c:pt>
                <c:pt idx="1317">
                  <c:v>2.8342999999999999E-4</c:v>
                </c:pt>
                <c:pt idx="1318">
                  <c:v>2.8505000000000002E-4</c:v>
                </c:pt>
                <c:pt idx="1319">
                  <c:v>2.8582E-4</c:v>
                </c:pt>
                <c:pt idx="1320">
                  <c:v>2.8734000000000002E-4</c:v>
                </c:pt>
                <c:pt idx="1321">
                  <c:v>2.8886999999999999E-4</c:v>
                </c:pt>
                <c:pt idx="1322">
                  <c:v>2.8991999999999999E-4</c:v>
                </c:pt>
                <c:pt idx="1323">
                  <c:v>2.9105999999999999E-4</c:v>
                </c:pt>
                <c:pt idx="1324">
                  <c:v>2.9221E-4</c:v>
                </c:pt>
                <c:pt idx="1325">
                  <c:v>2.9249000000000001E-4</c:v>
                </c:pt>
                <c:pt idx="1326">
                  <c:v>2.9305999999999999E-4</c:v>
                </c:pt>
                <c:pt idx="1327">
                  <c:v>2.9354000000000001E-4</c:v>
                </c:pt>
                <c:pt idx="1328">
                  <c:v>2.9391999999999998E-4</c:v>
                </c:pt>
                <c:pt idx="1329">
                  <c:v>2.943E-4</c:v>
                </c:pt>
                <c:pt idx="1330">
                  <c:v>2.9554000000000001E-4</c:v>
                </c:pt>
                <c:pt idx="1331">
                  <c:v>2.9639999999999999E-4</c:v>
                </c:pt>
                <c:pt idx="1332">
                  <c:v>2.9725999999999998E-4</c:v>
                </c:pt>
                <c:pt idx="1333">
                  <c:v>2.9869E-4</c:v>
                </c:pt>
                <c:pt idx="1334">
                  <c:v>3.0079E-4</c:v>
                </c:pt>
                <c:pt idx="1335">
                  <c:v>3.0231000000000002E-4</c:v>
                </c:pt>
                <c:pt idx="1336">
                  <c:v>3.0383999999999999E-4</c:v>
                </c:pt>
                <c:pt idx="1337">
                  <c:v>3.0527000000000001E-4</c:v>
                </c:pt>
                <c:pt idx="1338">
                  <c:v>3.0622000000000001E-4</c:v>
                </c:pt>
                <c:pt idx="1339">
                  <c:v>3.0651000000000002E-4</c:v>
                </c:pt>
                <c:pt idx="1340">
                  <c:v>3.0727E-4</c:v>
                </c:pt>
                <c:pt idx="1341">
                  <c:v>3.0889999999999997E-4</c:v>
                </c:pt>
                <c:pt idx="1342">
                  <c:v>3.1071000000000001E-4</c:v>
                </c:pt>
                <c:pt idx="1343">
                  <c:v>3.1241999999999999E-4</c:v>
                </c:pt>
                <c:pt idx="1344">
                  <c:v>3.1424000000000003E-4</c:v>
                </c:pt>
                <c:pt idx="1345">
                  <c:v>3.1642999999999998E-4</c:v>
                </c:pt>
                <c:pt idx="1346">
                  <c:v>3.1775999999999999E-4</c:v>
                </c:pt>
                <c:pt idx="1347">
                  <c:v>3.191E-4</c:v>
                </c:pt>
                <c:pt idx="1348">
                  <c:v>3.2043000000000002E-4</c:v>
                </c:pt>
                <c:pt idx="1349">
                  <c:v>3.2176999999999998E-4</c:v>
                </c:pt>
                <c:pt idx="1350">
                  <c:v>3.212E-4</c:v>
                </c:pt>
                <c:pt idx="1351">
                  <c:v>3.2081999999999998E-4</c:v>
                </c:pt>
                <c:pt idx="1352">
                  <c:v>3.2034000000000001E-4</c:v>
                </c:pt>
                <c:pt idx="1353">
                  <c:v>3.2053000000000002E-4</c:v>
                </c:pt>
                <c:pt idx="1354">
                  <c:v>3.1995999999999999E-4</c:v>
                </c:pt>
                <c:pt idx="1355">
                  <c:v>3.2148000000000002E-4</c:v>
                </c:pt>
                <c:pt idx="1356">
                  <c:v>3.2300999999999999E-4</c:v>
                </c:pt>
                <c:pt idx="1357">
                  <c:v>3.2454000000000001E-4</c:v>
                </c:pt>
                <c:pt idx="1358">
                  <c:v>3.2529999999999999E-4</c:v>
                </c:pt>
                <c:pt idx="1359">
                  <c:v>3.2673000000000001E-4</c:v>
                </c:pt>
                <c:pt idx="1360">
                  <c:v>3.2682000000000002E-4</c:v>
                </c:pt>
                <c:pt idx="1361">
                  <c:v>3.2673000000000001E-4</c:v>
                </c:pt>
                <c:pt idx="1362">
                  <c:v>3.2663000000000001E-4</c:v>
                </c:pt>
                <c:pt idx="1363">
                  <c:v>3.2768000000000001E-4</c:v>
                </c:pt>
                <c:pt idx="1364">
                  <c:v>3.2873000000000001E-4</c:v>
                </c:pt>
                <c:pt idx="1365">
                  <c:v>3.2978E-4</c:v>
                </c:pt>
                <c:pt idx="1366">
                  <c:v>3.3112000000000001E-4</c:v>
                </c:pt>
                <c:pt idx="1367">
                  <c:v>3.3216000000000002E-4</c:v>
                </c:pt>
                <c:pt idx="1368">
                  <c:v>3.3034999999999998E-4</c:v>
                </c:pt>
                <c:pt idx="1369">
                  <c:v>3.2883000000000001E-4</c:v>
                </c:pt>
                <c:pt idx="1370">
                  <c:v>3.2700999999999997E-4</c:v>
                </c:pt>
                <c:pt idx="1371">
                  <c:v>3.2473000000000002E-4</c:v>
                </c:pt>
                <c:pt idx="1372">
                  <c:v>3.2271999999999997E-4</c:v>
                </c:pt>
                <c:pt idx="1373">
                  <c:v>3.2253000000000002E-4</c:v>
                </c:pt>
                <c:pt idx="1374">
                  <c:v>3.2205999999999999E-4</c:v>
                </c:pt>
                <c:pt idx="1375">
                  <c:v>3.2166999999999997E-4</c:v>
                </c:pt>
                <c:pt idx="1376">
                  <c:v>3.2129000000000001E-4</c:v>
                </c:pt>
                <c:pt idx="1377">
                  <c:v>3.211E-4</c:v>
                </c:pt>
                <c:pt idx="1378">
                  <c:v>3.2071999999999998E-4</c:v>
                </c:pt>
                <c:pt idx="1379">
                  <c:v>3.2034000000000001E-4</c:v>
                </c:pt>
                <c:pt idx="1380">
                  <c:v>3.2015E-4</c:v>
                </c:pt>
                <c:pt idx="1381">
                  <c:v>3.1985999999999999E-4</c:v>
                </c:pt>
                <c:pt idx="1382">
                  <c:v>3.1929000000000001E-4</c:v>
                </c:pt>
                <c:pt idx="1383">
                  <c:v>3.1880999999999999E-4</c:v>
                </c:pt>
                <c:pt idx="1384">
                  <c:v>3.1786E-4</c:v>
                </c:pt>
                <c:pt idx="1385">
                  <c:v>3.1691E-4</c:v>
                </c:pt>
                <c:pt idx="1386">
                  <c:v>3.1671999999999999E-4</c:v>
                </c:pt>
                <c:pt idx="1387">
                  <c:v>3.1671999999999999E-4</c:v>
                </c:pt>
                <c:pt idx="1388">
                  <c:v>3.1681E-4</c:v>
                </c:pt>
                <c:pt idx="1389">
                  <c:v>3.1737999999999997E-4</c:v>
                </c:pt>
                <c:pt idx="1390">
                  <c:v>3.1729000000000002E-4</c:v>
                </c:pt>
                <c:pt idx="1391">
                  <c:v>3.1671999999999999E-4</c:v>
                </c:pt>
                <c:pt idx="1392">
                  <c:v>3.1605000000000001E-4</c:v>
                </c:pt>
                <c:pt idx="1393">
                  <c:v>3.1537999999999998E-4</c:v>
                </c:pt>
                <c:pt idx="1394">
                  <c:v>3.1490000000000001E-4</c:v>
                </c:pt>
                <c:pt idx="1395">
                  <c:v>3.1547999999999998E-4</c:v>
                </c:pt>
                <c:pt idx="1396">
                  <c:v>3.1614000000000002E-4</c:v>
                </c:pt>
                <c:pt idx="1397">
                  <c:v>3.1710000000000001E-4</c:v>
                </c:pt>
                <c:pt idx="1398">
                  <c:v>3.1805000000000001E-4</c:v>
                </c:pt>
                <c:pt idx="1399">
                  <c:v>3.1880999999999999E-4</c:v>
                </c:pt>
                <c:pt idx="1400">
                  <c:v>3.1919000000000001E-4</c:v>
                </c:pt>
                <c:pt idx="1401">
                  <c:v>3.1929000000000001E-4</c:v>
                </c:pt>
                <c:pt idx="1402">
                  <c:v>3.191E-4</c:v>
                </c:pt>
                <c:pt idx="1403">
                  <c:v>3.191E-4</c:v>
                </c:pt>
                <c:pt idx="1404">
                  <c:v>3.191E-4</c:v>
                </c:pt>
                <c:pt idx="1405">
                  <c:v>3.1929000000000001E-4</c:v>
                </c:pt>
                <c:pt idx="1406">
                  <c:v>3.1966999999999998E-4</c:v>
                </c:pt>
                <c:pt idx="1407">
                  <c:v>3.211E-4</c:v>
                </c:pt>
                <c:pt idx="1408">
                  <c:v>3.2234000000000001E-4</c:v>
                </c:pt>
                <c:pt idx="1409">
                  <c:v>3.2377000000000003E-4</c:v>
                </c:pt>
                <c:pt idx="1410">
                  <c:v>3.2500999999999998E-4</c:v>
                </c:pt>
                <c:pt idx="1411">
                  <c:v>3.2634999999999999E-4</c:v>
                </c:pt>
                <c:pt idx="1412">
                  <c:v>3.2682000000000002E-4</c:v>
                </c:pt>
                <c:pt idx="1413">
                  <c:v>3.2729999999999999E-4</c:v>
                </c:pt>
                <c:pt idx="1414">
                  <c:v>3.2768000000000001E-4</c:v>
                </c:pt>
                <c:pt idx="1415">
                  <c:v>3.2815999999999998E-4</c:v>
                </c:pt>
                <c:pt idx="1416">
                  <c:v>3.2873000000000001E-4</c:v>
                </c:pt>
                <c:pt idx="1417">
                  <c:v>3.2929999999999998E-4</c:v>
                </c:pt>
                <c:pt idx="1418">
                  <c:v>3.2988000000000001E-4</c:v>
                </c:pt>
                <c:pt idx="1419">
                  <c:v>3.3034999999999998E-4</c:v>
                </c:pt>
                <c:pt idx="1420">
                  <c:v>3.3092000000000001E-4</c:v>
                </c:pt>
                <c:pt idx="1421">
                  <c:v>3.3131000000000002E-4</c:v>
                </c:pt>
                <c:pt idx="1422">
                  <c:v>3.3168999999999999E-4</c:v>
                </c:pt>
                <c:pt idx="1423">
                  <c:v>3.3226000000000002E-4</c:v>
                </c:pt>
                <c:pt idx="1424">
                  <c:v>3.3359999999999998E-4</c:v>
                </c:pt>
                <c:pt idx="1425">
                  <c:v>3.3522000000000001E-4</c:v>
                </c:pt>
                <c:pt idx="1426">
                  <c:v>3.3683999999999998E-4</c:v>
                </c:pt>
                <c:pt idx="1427">
                  <c:v>3.3807999999999999E-4</c:v>
                </c:pt>
                <c:pt idx="1428">
                  <c:v>3.3912999999999999E-4</c:v>
                </c:pt>
                <c:pt idx="1429">
                  <c:v>3.3941E-4</c:v>
                </c:pt>
                <c:pt idx="1430">
                  <c:v>3.3912999999999999E-4</c:v>
                </c:pt>
                <c:pt idx="1431">
                  <c:v>3.3883999999999997E-4</c:v>
                </c:pt>
                <c:pt idx="1432">
                  <c:v>3.3902999999999998E-4</c:v>
                </c:pt>
                <c:pt idx="1433">
                  <c:v>3.3921999999999999E-4</c:v>
                </c:pt>
                <c:pt idx="1434">
                  <c:v>3.3941E-4</c:v>
                </c:pt>
                <c:pt idx="1435">
                  <c:v>3.3970000000000002E-4</c:v>
                </c:pt>
                <c:pt idx="1436">
                  <c:v>3.4056000000000001E-4</c:v>
                </c:pt>
                <c:pt idx="1437">
                  <c:v>3.4102999999999998E-4</c:v>
                </c:pt>
                <c:pt idx="1438">
                  <c:v>3.4151E-4</c:v>
                </c:pt>
                <c:pt idx="1439">
                  <c:v>3.4266E-4</c:v>
                </c:pt>
                <c:pt idx="1440">
                  <c:v>3.4466E-4</c:v>
                </c:pt>
                <c:pt idx="1441">
                  <c:v>3.4618000000000002E-4</c:v>
                </c:pt>
                <c:pt idx="1442">
                  <c:v>3.4780999999999999E-4</c:v>
                </c:pt>
                <c:pt idx="1443">
                  <c:v>3.4961999999999998E-4</c:v>
                </c:pt>
                <c:pt idx="1444">
                  <c:v>3.5094999999999999E-4</c:v>
                </c:pt>
                <c:pt idx="1445">
                  <c:v>3.5143000000000001E-4</c:v>
                </c:pt>
                <c:pt idx="1446">
                  <c:v>3.5180999999999998E-4</c:v>
                </c:pt>
                <c:pt idx="1447">
                  <c:v>3.5238000000000001E-4</c:v>
                </c:pt>
                <c:pt idx="1448">
                  <c:v>3.5334E-4</c:v>
                </c:pt>
                <c:pt idx="1449">
                  <c:v>3.5448000000000001E-4</c:v>
                </c:pt>
                <c:pt idx="1450">
                  <c:v>3.5609999999999998E-4</c:v>
                </c:pt>
                <c:pt idx="1451">
                  <c:v>3.5848999999999999E-4</c:v>
                </c:pt>
                <c:pt idx="1452">
                  <c:v>3.6106000000000002E-4</c:v>
                </c:pt>
                <c:pt idx="1453">
                  <c:v>3.6345000000000003E-4</c:v>
                </c:pt>
                <c:pt idx="1454">
                  <c:v>3.6545000000000002E-4</c:v>
                </c:pt>
                <c:pt idx="1455">
                  <c:v>3.6716E-4</c:v>
                </c:pt>
                <c:pt idx="1456">
                  <c:v>3.6906999999999999E-4</c:v>
                </c:pt>
                <c:pt idx="1457">
                  <c:v>3.7088000000000003E-4</c:v>
                </c:pt>
                <c:pt idx="1458">
                  <c:v>3.7308000000000003E-4</c:v>
                </c:pt>
                <c:pt idx="1459">
                  <c:v>3.7526999999999998E-4</c:v>
                </c:pt>
                <c:pt idx="1460">
                  <c:v>3.7765999999999999E-4</c:v>
                </c:pt>
                <c:pt idx="1461">
                  <c:v>3.7965999999999998E-4</c:v>
                </c:pt>
                <c:pt idx="1462">
                  <c:v>3.8157000000000002E-4</c:v>
                </c:pt>
                <c:pt idx="1463">
                  <c:v>3.8319E-4</c:v>
                </c:pt>
                <c:pt idx="1464">
                  <c:v>3.8481000000000002E-4</c:v>
                </c:pt>
                <c:pt idx="1465">
                  <c:v>3.8633E-4</c:v>
                </c:pt>
                <c:pt idx="1466">
                  <c:v>3.8737999999999999E-4</c:v>
                </c:pt>
                <c:pt idx="1467">
                  <c:v>3.8833999999999999E-4</c:v>
                </c:pt>
                <c:pt idx="1468">
                  <c:v>3.8881000000000001E-4</c:v>
                </c:pt>
                <c:pt idx="1469">
                  <c:v>3.8928999999999998E-4</c:v>
                </c:pt>
                <c:pt idx="1470">
                  <c:v>3.8910000000000003E-4</c:v>
                </c:pt>
                <c:pt idx="1471">
                  <c:v>3.8833999999999999E-4</c:v>
                </c:pt>
                <c:pt idx="1472">
                  <c:v>3.8748E-4</c:v>
                </c:pt>
                <c:pt idx="1473">
                  <c:v>3.8709999999999998E-4</c:v>
                </c:pt>
                <c:pt idx="1474">
                  <c:v>3.8671000000000002E-4</c:v>
                </c:pt>
                <c:pt idx="1475">
                  <c:v>3.8709999999999998E-4</c:v>
                </c:pt>
                <c:pt idx="1476">
                  <c:v>3.8805000000000003E-4</c:v>
                </c:pt>
                <c:pt idx="1477">
                  <c:v>3.8900000000000002E-4</c:v>
                </c:pt>
                <c:pt idx="1478">
                  <c:v>3.9033999999999998E-4</c:v>
                </c:pt>
                <c:pt idx="1479">
                  <c:v>3.9157999999999999E-4</c:v>
                </c:pt>
                <c:pt idx="1480">
                  <c:v>3.9252999999999998E-4</c:v>
                </c:pt>
                <c:pt idx="1481">
                  <c:v>3.9330000000000002E-4</c:v>
                </c:pt>
                <c:pt idx="1482">
                  <c:v>3.9406E-4</c:v>
                </c:pt>
                <c:pt idx="1483">
                  <c:v>3.9396E-4</c:v>
                </c:pt>
                <c:pt idx="1484">
                  <c:v>3.9444000000000002E-4</c:v>
                </c:pt>
                <c:pt idx="1485">
                  <c:v>3.9491999999999999E-4</c:v>
                </c:pt>
                <c:pt idx="1486">
                  <c:v>3.9606E-4</c:v>
                </c:pt>
                <c:pt idx="1487">
                  <c:v>3.9873000000000003E-4</c:v>
                </c:pt>
                <c:pt idx="1488">
                  <c:v>4.014E-4</c:v>
                </c:pt>
                <c:pt idx="1489">
                  <c:v>4.0359E-4</c:v>
                </c:pt>
                <c:pt idx="1490">
                  <c:v>4.0617000000000002E-4</c:v>
                </c:pt>
                <c:pt idx="1491">
                  <c:v>4.0864999999999999E-4</c:v>
                </c:pt>
                <c:pt idx="1492">
                  <c:v>4.0969999999999998E-4</c:v>
                </c:pt>
                <c:pt idx="1493">
                  <c:v>4.1161000000000002E-4</c:v>
                </c:pt>
                <c:pt idx="1494">
                  <c:v>4.1379999999999998E-4</c:v>
                </c:pt>
                <c:pt idx="1495">
                  <c:v>4.1627999999999999E-4</c:v>
                </c:pt>
                <c:pt idx="1496">
                  <c:v>4.1895000000000002E-4</c:v>
                </c:pt>
                <c:pt idx="1497">
                  <c:v>4.2171E-4</c:v>
                </c:pt>
                <c:pt idx="1498">
                  <c:v>4.2543000000000002E-4</c:v>
                </c:pt>
                <c:pt idx="1499">
                  <c:v>4.2886999999999998E-4</c:v>
                </c:pt>
                <c:pt idx="1500">
                  <c:v>4.3220999999999998E-4</c:v>
                </c:pt>
                <c:pt idx="1501">
                  <c:v>4.3497000000000002E-4</c:v>
                </c:pt>
                <c:pt idx="1502">
                  <c:v>4.3763999999999999E-4</c:v>
                </c:pt>
                <c:pt idx="1503">
                  <c:v>4.3849999999999998E-4</c:v>
                </c:pt>
                <c:pt idx="1504">
                  <c:v>4.3936000000000002E-4</c:v>
                </c:pt>
                <c:pt idx="1505">
                  <c:v>4.3954999999999998E-4</c:v>
                </c:pt>
                <c:pt idx="1506">
                  <c:v>4.3936000000000002E-4</c:v>
                </c:pt>
                <c:pt idx="1507">
                  <c:v>4.3907000000000001E-4</c:v>
                </c:pt>
                <c:pt idx="1508">
                  <c:v>4.3954999999999998E-4</c:v>
                </c:pt>
                <c:pt idx="1509">
                  <c:v>4.4012000000000001E-4</c:v>
                </c:pt>
                <c:pt idx="1510">
                  <c:v>4.4068999999999998E-4</c:v>
                </c:pt>
                <c:pt idx="1511">
                  <c:v>4.4202999999999999E-4</c:v>
                </c:pt>
                <c:pt idx="1512">
                  <c:v>4.4288999999999998E-4</c:v>
                </c:pt>
                <c:pt idx="1513">
                  <c:v>4.4307999999999999E-4</c:v>
                </c:pt>
                <c:pt idx="1514">
                  <c:v>4.4307999999999999E-4</c:v>
                </c:pt>
                <c:pt idx="1515">
                  <c:v>4.4270000000000003E-4</c:v>
                </c:pt>
                <c:pt idx="1516">
                  <c:v>4.4183999999999998E-4</c:v>
                </c:pt>
                <c:pt idx="1517">
                  <c:v>4.4136000000000002E-4</c:v>
                </c:pt>
                <c:pt idx="1518">
                  <c:v>4.3963999999999999E-4</c:v>
                </c:pt>
                <c:pt idx="1519">
                  <c:v>4.3802000000000001E-4</c:v>
                </c:pt>
                <c:pt idx="1520">
                  <c:v>4.3678E-4</c:v>
                </c:pt>
                <c:pt idx="1521">
                  <c:v>4.3564E-4</c:v>
                </c:pt>
                <c:pt idx="1522">
                  <c:v>4.3468000000000001E-4</c:v>
                </c:pt>
                <c:pt idx="1523">
                  <c:v>4.3488000000000001E-4</c:v>
                </c:pt>
                <c:pt idx="1524">
                  <c:v>4.3507000000000002E-4</c:v>
                </c:pt>
                <c:pt idx="1525">
                  <c:v>4.3515999999999997E-4</c:v>
                </c:pt>
                <c:pt idx="1526">
                  <c:v>4.3507000000000002E-4</c:v>
                </c:pt>
                <c:pt idx="1527">
                  <c:v>4.3488000000000001E-4</c:v>
                </c:pt>
                <c:pt idx="1528">
                  <c:v>4.3507000000000002E-4</c:v>
                </c:pt>
                <c:pt idx="1529">
                  <c:v>4.3525999999999998E-4</c:v>
                </c:pt>
                <c:pt idx="1530">
                  <c:v>4.3564E-4</c:v>
                </c:pt>
                <c:pt idx="1531">
                  <c:v>4.3639999999999998E-4</c:v>
                </c:pt>
                <c:pt idx="1532">
                  <c:v>4.3735999999999997E-4</c:v>
                </c:pt>
                <c:pt idx="1533">
                  <c:v>4.3839999999999998E-4</c:v>
                </c:pt>
                <c:pt idx="1534">
                  <c:v>4.3898E-4</c:v>
                </c:pt>
                <c:pt idx="1535">
                  <c:v>4.3993E-4</c:v>
                </c:pt>
                <c:pt idx="1536">
                  <c:v>4.4078999999999999E-4</c:v>
                </c:pt>
                <c:pt idx="1537">
                  <c:v>4.4155000000000003E-4</c:v>
                </c:pt>
                <c:pt idx="1538">
                  <c:v>4.4202999999999999E-4</c:v>
                </c:pt>
                <c:pt idx="1539">
                  <c:v>4.4297999999999999E-4</c:v>
                </c:pt>
                <c:pt idx="1540">
                  <c:v>4.4355000000000002E-4</c:v>
                </c:pt>
                <c:pt idx="1541">
                  <c:v>4.4441000000000001E-4</c:v>
                </c:pt>
                <c:pt idx="1542">
                  <c:v>4.4517999999999999E-4</c:v>
                </c:pt>
                <c:pt idx="1543">
                  <c:v>4.4575000000000002E-4</c:v>
                </c:pt>
                <c:pt idx="1544">
                  <c:v>4.4632E-4</c:v>
                </c:pt>
                <c:pt idx="1545">
                  <c:v>4.4726999999999999E-4</c:v>
                </c:pt>
                <c:pt idx="1546">
                  <c:v>4.4775000000000001E-4</c:v>
                </c:pt>
                <c:pt idx="1547">
                  <c:v>4.4870000000000001E-4</c:v>
                </c:pt>
                <c:pt idx="1548">
                  <c:v>4.4994000000000002E-4</c:v>
                </c:pt>
                <c:pt idx="1549">
                  <c:v>4.5090000000000001E-4</c:v>
                </c:pt>
                <c:pt idx="1550">
                  <c:v>4.5136999999999998E-4</c:v>
                </c:pt>
                <c:pt idx="1551">
                  <c:v>4.5204000000000002E-4</c:v>
                </c:pt>
                <c:pt idx="1552">
                  <c:v>4.5155999999999999E-4</c:v>
                </c:pt>
                <c:pt idx="1553">
                  <c:v>4.5080000000000001E-4</c:v>
                </c:pt>
                <c:pt idx="1554">
                  <c:v>4.5031999999999998E-4</c:v>
                </c:pt>
                <c:pt idx="1555">
                  <c:v>4.4985000000000001E-4</c:v>
                </c:pt>
                <c:pt idx="1556">
                  <c:v>4.4917999999999998E-4</c:v>
                </c:pt>
                <c:pt idx="1557">
                  <c:v>4.4917999999999998E-4</c:v>
                </c:pt>
                <c:pt idx="1558">
                  <c:v>4.4927999999999998E-4</c:v>
                </c:pt>
                <c:pt idx="1559">
                  <c:v>4.4841999999999999E-4</c:v>
                </c:pt>
                <c:pt idx="1560">
                  <c:v>4.4870000000000001E-4</c:v>
                </c:pt>
                <c:pt idx="1561">
                  <c:v>4.4785000000000002E-4</c:v>
                </c:pt>
                <c:pt idx="1562">
                  <c:v>4.4717999999999998E-4</c:v>
                </c:pt>
                <c:pt idx="1563">
                  <c:v>4.4621999999999999E-4</c:v>
                </c:pt>
                <c:pt idx="1564">
                  <c:v>4.4641E-4</c:v>
                </c:pt>
                <c:pt idx="1565">
                  <c:v>4.4546000000000001E-4</c:v>
                </c:pt>
                <c:pt idx="1566">
                  <c:v>4.4565000000000002E-4</c:v>
                </c:pt>
                <c:pt idx="1567">
                  <c:v>4.4441000000000001E-4</c:v>
                </c:pt>
                <c:pt idx="1568">
                  <c:v>4.4336000000000001E-4</c:v>
                </c:pt>
                <c:pt idx="1569">
                  <c:v>4.4202999999999999E-4</c:v>
                </c:pt>
                <c:pt idx="1570">
                  <c:v>4.4068999999999998E-4</c:v>
                </c:pt>
                <c:pt idx="1571">
                  <c:v>4.3898E-4</c:v>
                </c:pt>
                <c:pt idx="1572">
                  <c:v>4.3849999999999998E-4</c:v>
                </c:pt>
                <c:pt idx="1573">
                  <c:v>4.3812000000000001E-4</c:v>
                </c:pt>
                <c:pt idx="1574">
                  <c:v>4.3783E-4</c:v>
                </c:pt>
                <c:pt idx="1575">
                  <c:v>4.3754999999999998E-4</c:v>
                </c:pt>
                <c:pt idx="1576">
                  <c:v>4.3783E-4</c:v>
                </c:pt>
                <c:pt idx="1577">
                  <c:v>4.3839999999999998E-4</c:v>
                </c:pt>
                <c:pt idx="1578">
                  <c:v>4.3926000000000002E-4</c:v>
                </c:pt>
                <c:pt idx="1579">
                  <c:v>4.4012000000000001E-4</c:v>
                </c:pt>
                <c:pt idx="1580">
                  <c:v>4.4107E-4</c:v>
                </c:pt>
                <c:pt idx="1581">
                  <c:v>4.4173999999999998E-4</c:v>
                </c:pt>
                <c:pt idx="1582">
                  <c:v>4.4183999999999998E-4</c:v>
                </c:pt>
                <c:pt idx="1583">
                  <c:v>4.4117000000000001E-4</c:v>
                </c:pt>
                <c:pt idx="1584">
                  <c:v>4.4003E-4</c:v>
                </c:pt>
                <c:pt idx="1585">
                  <c:v>4.3858999999999999E-4</c:v>
                </c:pt>
                <c:pt idx="1586">
                  <c:v>4.3707000000000001E-4</c:v>
                </c:pt>
                <c:pt idx="1587">
                  <c:v>4.3583000000000001E-4</c:v>
                </c:pt>
                <c:pt idx="1588">
                  <c:v>4.3497000000000002E-4</c:v>
                </c:pt>
                <c:pt idx="1589">
                  <c:v>4.3429999999999999E-4</c:v>
                </c:pt>
                <c:pt idx="1590">
                  <c:v>4.3410999999999998E-4</c:v>
                </c:pt>
                <c:pt idx="1591">
                  <c:v>4.3392000000000002E-4</c:v>
                </c:pt>
                <c:pt idx="1592">
                  <c:v>4.3373000000000001E-4</c:v>
                </c:pt>
                <c:pt idx="1593">
                  <c:v>4.3354E-4</c:v>
                </c:pt>
                <c:pt idx="1594">
                  <c:v>4.3364E-4</c:v>
                </c:pt>
                <c:pt idx="1595">
                  <c:v>4.3344E-4</c:v>
                </c:pt>
                <c:pt idx="1596">
                  <c:v>4.3344E-4</c:v>
                </c:pt>
                <c:pt idx="1597">
                  <c:v>4.3344E-4</c:v>
                </c:pt>
                <c:pt idx="1598">
                  <c:v>4.3344E-4</c:v>
                </c:pt>
                <c:pt idx="1599">
                  <c:v>4.3334999999999999E-4</c:v>
                </c:pt>
                <c:pt idx="1600">
                  <c:v>4.3324999999999999E-4</c:v>
                </c:pt>
                <c:pt idx="1601">
                  <c:v>4.3305999999999998E-4</c:v>
                </c:pt>
                <c:pt idx="1602">
                  <c:v>4.3229999999999999E-4</c:v>
                </c:pt>
                <c:pt idx="1603">
                  <c:v>4.3154000000000001E-4</c:v>
                </c:pt>
                <c:pt idx="1604">
                  <c:v>4.3039E-4</c:v>
                </c:pt>
                <c:pt idx="1605">
                  <c:v>4.2925E-4</c:v>
                </c:pt>
                <c:pt idx="1606">
                  <c:v>4.282E-4</c:v>
                </c:pt>
                <c:pt idx="1607">
                  <c:v>4.2753000000000002E-4</c:v>
                </c:pt>
                <c:pt idx="1608">
                  <c:v>4.2685999999999999E-4</c:v>
                </c:pt>
                <c:pt idx="1609">
                  <c:v>4.2648000000000002E-4</c:v>
                </c:pt>
                <c:pt idx="1610">
                  <c:v>4.2590999999999999E-4</c:v>
                </c:pt>
                <c:pt idx="1611">
                  <c:v>4.2552999999999997E-4</c:v>
                </c:pt>
                <c:pt idx="1612">
                  <c:v>4.2543000000000002E-4</c:v>
                </c:pt>
                <c:pt idx="1613">
                  <c:v>4.2505E-4</c:v>
                </c:pt>
                <c:pt idx="1614">
                  <c:v>4.2515000000000001E-4</c:v>
                </c:pt>
                <c:pt idx="1615">
                  <c:v>4.2581999999999999E-4</c:v>
                </c:pt>
                <c:pt idx="1616">
                  <c:v>4.2590999999999999E-4</c:v>
                </c:pt>
                <c:pt idx="1617">
                  <c:v>4.2629000000000001E-4</c:v>
                </c:pt>
                <c:pt idx="1618">
                  <c:v>4.2705999999999999E-4</c:v>
                </c:pt>
                <c:pt idx="1619">
                  <c:v>4.2753000000000002E-4</c:v>
                </c:pt>
                <c:pt idx="1620">
                  <c:v>4.2763000000000002E-4</c:v>
                </c:pt>
                <c:pt idx="1621">
                  <c:v>4.281E-4</c:v>
                </c:pt>
                <c:pt idx="1622">
                  <c:v>4.2771999999999998E-4</c:v>
                </c:pt>
                <c:pt idx="1623">
                  <c:v>4.2715E-4</c:v>
                </c:pt>
                <c:pt idx="1624">
                  <c:v>4.2658000000000003E-4</c:v>
                </c:pt>
                <c:pt idx="1625">
                  <c:v>4.2601E-4</c:v>
                </c:pt>
                <c:pt idx="1626">
                  <c:v>4.2496E-4</c:v>
                </c:pt>
                <c:pt idx="1627">
                  <c:v>4.2315000000000001E-4</c:v>
                </c:pt>
                <c:pt idx="1628">
                  <c:v>4.2086000000000001E-4</c:v>
                </c:pt>
                <c:pt idx="1629">
                  <c:v>4.1818999999999998E-4</c:v>
                </c:pt>
                <c:pt idx="1630">
                  <c:v>4.1493999999999998E-4</c:v>
                </c:pt>
                <c:pt idx="1631">
                  <c:v>4.1161000000000002E-4</c:v>
                </c:pt>
                <c:pt idx="1632">
                  <c:v>4.0932000000000002E-4</c:v>
                </c:pt>
                <c:pt idx="1633">
                  <c:v>4.0722000000000002E-4</c:v>
                </c:pt>
                <c:pt idx="1634">
                  <c:v>4.0530999999999998E-4</c:v>
                </c:pt>
                <c:pt idx="1635">
                  <c:v>4.0388000000000002E-4</c:v>
                </c:pt>
                <c:pt idx="1636">
                  <c:v>4.0301999999999997E-4</c:v>
                </c:pt>
                <c:pt idx="1637">
                  <c:v>4.0120999999999999E-4</c:v>
                </c:pt>
                <c:pt idx="1638">
                  <c:v>3.9959000000000001E-4</c:v>
                </c:pt>
                <c:pt idx="1639">
                  <c:v>3.9835000000000001E-4</c:v>
                </c:pt>
                <c:pt idx="1640">
                  <c:v>3.9721E-4</c:v>
                </c:pt>
                <c:pt idx="1641">
                  <c:v>3.9606E-4</c:v>
                </c:pt>
                <c:pt idx="1642">
                  <c:v>3.9549000000000002E-4</c:v>
                </c:pt>
                <c:pt idx="1643">
                  <c:v>3.9511E-4</c:v>
                </c:pt>
                <c:pt idx="1644">
                  <c:v>3.9396E-4</c:v>
                </c:pt>
                <c:pt idx="1645">
                  <c:v>3.9262999999999999E-4</c:v>
                </c:pt>
                <c:pt idx="1646">
                  <c:v>3.9052999999999999E-4</c:v>
                </c:pt>
                <c:pt idx="1647">
                  <c:v>3.8900000000000002E-4</c:v>
                </c:pt>
                <c:pt idx="1648">
                  <c:v>3.8728999999999999E-4</c:v>
                </c:pt>
                <c:pt idx="1649">
                  <c:v>3.8528E-4</c:v>
                </c:pt>
                <c:pt idx="1650">
                  <c:v>3.8252000000000002E-4</c:v>
                </c:pt>
                <c:pt idx="1651">
                  <c:v>3.8042000000000002E-4</c:v>
                </c:pt>
                <c:pt idx="1652">
                  <c:v>3.7832000000000002E-4</c:v>
                </c:pt>
                <c:pt idx="1653">
                  <c:v>3.7641999999999998E-4</c:v>
                </c:pt>
                <c:pt idx="1654">
                  <c:v>3.7545999999999999E-4</c:v>
                </c:pt>
                <c:pt idx="1655">
                  <c:v>3.7545999999999999E-4</c:v>
                </c:pt>
                <c:pt idx="1656">
                  <c:v>3.7555999999999999E-4</c:v>
                </c:pt>
                <c:pt idx="1657">
                  <c:v>3.7555999999999999E-4</c:v>
                </c:pt>
                <c:pt idx="1658">
                  <c:v>3.7555999999999999E-4</c:v>
                </c:pt>
                <c:pt idx="1659">
                  <c:v>3.7508000000000002E-4</c:v>
                </c:pt>
                <c:pt idx="1660">
                  <c:v>3.7498000000000002E-4</c:v>
                </c:pt>
                <c:pt idx="1661">
                  <c:v>3.7584000000000001E-4</c:v>
                </c:pt>
                <c:pt idx="1662">
                  <c:v>3.768E-4</c:v>
                </c:pt>
                <c:pt idx="1663">
                  <c:v>3.7718000000000002E-4</c:v>
                </c:pt>
                <c:pt idx="1664">
                  <c:v>3.7794E-4</c:v>
                </c:pt>
                <c:pt idx="1665">
                  <c:v>3.7774999999999999E-4</c:v>
                </c:pt>
                <c:pt idx="1666">
                  <c:v>3.7622000000000003E-4</c:v>
                </c:pt>
                <c:pt idx="1667">
                  <c:v>3.7413000000000002E-4</c:v>
                </c:pt>
                <c:pt idx="1668">
                  <c:v>3.726E-4</c:v>
                </c:pt>
                <c:pt idx="1669">
                  <c:v>3.7106999999999998E-4</c:v>
                </c:pt>
                <c:pt idx="1670">
                  <c:v>3.6974000000000002E-4</c:v>
                </c:pt>
                <c:pt idx="1671">
                  <c:v>3.6879000000000002E-4</c:v>
                </c:pt>
                <c:pt idx="1672">
                  <c:v>3.6801999999999999E-4</c:v>
                </c:pt>
                <c:pt idx="1673">
                  <c:v>3.6716E-4</c:v>
                </c:pt>
                <c:pt idx="1674">
                  <c:v>3.6572999999999998E-4</c:v>
                </c:pt>
                <c:pt idx="1675">
                  <c:v>3.6440000000000002E-4</c:v>
                </c:pt>
                <c:pt idx="1676">
                  <c:v>3.6153999999999998E-4</c:v>
                </c:pt>
                <c:pt idx="1677">
                  <c:v>3.5906000000000002E-4</c:v>
                </c:pt>
                <c:pt idx="1678">
                  <c:v>3.5753E-4</c:v>
                </c:pt>
                <c:pt idx="1679">
                  <c:v>3.5658E-4</c:v>
                </c:pt>
                <c:pt idx="1680">
                  <c:v>3.5591000000000003E-4</c:v>
                </c:pt>
                <c:pt idx="1681">
                  <c:v>3.5677000000000001E-4</c:v>
                </c:pt>
                <c:pt idx="1682">
                  <c:v>3.5724999999999998E-4</c:v>
                </c:pt>
                <c:pt idx="1683">
                  <c:v>3.5686000000000002E-4</c:v>
                </c:pt>
                <c:pt idx="1684">
                  <c:v>3.5648E-4</c:v>
                </c:pt>
                <c:pt idx="1685">
                  <c:v>3.5677000000000001E-4</c:v>
                </c:pt>
                <c:pt idx="1686">
                  <c:v>3.5705999999999997E-4</c:v>
                </c:pt>
                <c:pt idx="1687">
                  <c:v>3.5772000000000001E-4</c:v>
                </c:pt>
                <c:pt idx="1688">
                  <c:v>3.5791000000000002E-4</c:v>
                </c:pt>
                <c:pt idx="1689">
                  <c:v>3.5809999999999998E-4</c:v>
                </c:pt>
                <c:pt idx="1690">
                  <c:v>3.5763E-4</c:v>
                </c:pt>
                <c:pt idx="1691">
                  <c:v>3.5714999999999998E-4</c:v>
                </c:pt>
                <c:pt idx="1692">
                  <c:v>3.5667000000000001E-4</c:v>
                </c:pt>
                <c:pt idx="1693">
                  <c:v>3.5696000000000002E-4</c:v>
                </c:pt>
                <c:pt idx="1694">
                  <c:v>3.5743999999999999E-4</c:v>
                </c:pt>
                <c:pt idx="1695">
                  <c:v>3.5791000000000002E-4</c:v>
                </c:pt>
                <c:pt idx="1696">
                  <c:v>3.5791000000000002E-4</c:v>
                </c:pt>
                <c:pt idx="1697">
                  <c:v>3.5868E-4</c:v>
                </c:pt>
                <c:pt idx="1698">
                  <c:v>3.5838999999999999E-4</c:v>
                </c:pt>
                <c:pt idx="1699">
                  <c:v>3.5753E-4</c:v>
                </c:pt>
                <c:pt idx="1700">
                  <c:v>3.5658E-4</c:v>
                </c:pt>
                <c:pt idx="1701">
                  <c:v>3.5609999999999998E-4</c:v>
                </c:pt>
                <c:pt idx="1702">
                  <c:v>3.5485999999999997E-4</c:v>
                </c:pt>
                <c:pt idx="1703">
                  <c:v>3.5439E-4</c:v>
                </c:pt>
                <c:pt idx="1704">
                  <c:v>3.5429E-4</c:v>
                </c:pt>
                <c:pt idx="1705">
                  <c:v>3.5504999999999998E-4</c:v>
                </c:pt>
                <c:pt idx="1706">
                  <c:v>3.5582000000000002E-4</c:v>
                </c:pt>
                <c:pt idx="1707">
                  <c:v>3.5638999999999999E-4</c:v>
                </c:pt>
                <c:pt idx="1708">
                  <c:v>3.5696000000000002E-4</c:v>
                </c:pt>
                <c:pt idx="1709">
                  <c:v>3.5733999999999999E-4</c:v>
                </c:pt>
                <c:pt idx="1710">
                  <c:v>3.5600999999999997E-4</c:v>
                </c:pt>
                <c:pt idx="1711">
                  <c:v>3.5439E-4</c:v>
                </c:pt>
                <c:pt idx="1712">
                  <c:v>3.5294999999999999E-4</c:v>
                </c:pt>
                <c:pt idx="1713">
                  <c:v>3.5094999999999999E-4</c:v>
                </c:pt>
                <c:pt idx="1714">
                  <c:v>3.4914000000000001E-4</c:v>
                </c:pt>
                <c:pt idx="1715">
                  <c:v>3.4828000000000002E-4</c:v>
                </c:pt>
                <c:pt idx="1716">
                  <c:v>3.4760999999999999E-4</c:v>
                </c:pt>
                <c:pt idx="1717">
                  <c:v>3.4695E-4</c:v>
                </c:pt>
                <c:pt idx="1718">
                  <c:v>3.4685E-4</c:v>
                </c:pt>
                <c:pt idx="1719">
                  <c:v>3.4675999999999999E-4</c:v>
                </c:pt>
                <c:pt idx="1720">
                  <c:v>3.4636999999999998E-4</c:v>
                </c:pt>
                <c:pt idx="1721">
                  <c:v>3.4609000000000002E-4</c:v>
                </c:pt>
                <c:pt idx="1722">
                  <c:v>3.4590000000000001E-4</c:v>
                </c:pt>
                <c:pt idx="1723">
                  <c:v>3.4571E-4</c:v>
                </c:pt>
                <c:pt idx="1724">
                  <c:v>3.4485000000000001E-4</c:v>
                </c:pt>
                <c:pt idx="1725">
                  <c:v>3.4427999999999998E-4</c:v>
                </c:pt>
                <c:pt idx="1726">
                  <c:v>3.4370000000000001E-4</c:v>
                </c:pt>
                <c:pt idx="1727">
                  <c:v>3.4294000000000002E-4</c:v>
                </c:pt>
                <c:pt idx="1728">
                  <c:v>3.4217999999999998E-4</c:v>
                </c:pt>
                <c:pt idx="1729">
                  <c:v>3.4180000000000001E-4</c:v>
                </c:pt>
                <c:pt idx="1730">
                  <c:v>3.4084000000000002E-4</c:v>
                </c:pt>
                <c:pt idx="1731">
                  <c:v>3.3960000000000001E-4</c:v>
                </c:pt>
                <c:pt idx="1732">
                  <c:v>3.3875000000000002E-4</c:v>
                </c:pt>
                <c:pt idx="1733">
                  <c:v>3.3760000000000002E-4</c:v>
                </c:pt>
                <c:pt idx="1734">
                  <c:v>3.3665000000000002E-4</c:v>
                </c:pt>
                <c:pt idx="1735">
                  <c:v>3.3627E-4</c:v>
                </c:pt>
                <c:pt idx="1736">
                  <c:v>3.3617E-4</c:v>
                </c:pt>
                <c:pt idx="1737">
                  <c:v>3.3578999999999998E-4</c:v>
                </c:pt>
                <c:pt idx="1738">
                  <c:v>3.3568999999999998E-4</c:v>
                </c:pt>
                <c:pt idx="1739">
                  <c:v>3.3568999999999998E-4</c:v>
                </c:pt>
                <c:pt idx="1740">
                  <c:v>3.3568999999999998E-4</c:v>
                </c:pt>
                <c:pt idx="1741">
                  <c:v>3.3568999999999998E-4</c:v>
                </c:pt>
                <c:pt idx="1742">
                  <c:v>3.3503E-4</c:v>
                </c:pt>
                <c:pt idx="1743">
                  <c:v>3.3483999999999999E-4</c:v>
                </c:pt>
                <c:pt idx="1744">
                  <c:v>3.3463999999999998E-4</c:v>
                </c:pt>
                <c:pt idx="1745">
                  <c:v>3.3398E-4</c:v>
                </c:pt>
                <c:pt idx="1746">
                  <c:v>3.3331000000000002E-4</c:v>
                </c:pt>
                <c:pt idx="1747">
                  <c:v>3.3378999999999999E-4</c:v>
                </c:pt>
                <c:pt idx="1748">
                  <c:v>3.3387999999999999E-4</c:v>
                </c:pt>
                <c:pt idx="1749">
                  <c:v>3.3321000000000002E-4</c:v>
                </c:pt>
                <c:pt idx="1750">
                  <c:v>3.3302000000000001E-4</c:v>
                </c:pt>
                <c:pt idx="1751">
                  <c:v>3.3273999999999999E-4</c:v>
                </c:pt>
                <c:pt idx="1752">
                  <c:v>3.3197000000000001E-4</c:v>
                </c:pt>
                <c:pt idx="1753">
                  <c:v>3.3112000000000001E-4</c:v>
                </c:pt>
                <c:pt idx="1754">
                  <c:v>3.3102000000000001E-4</c:v>
                </c:pt>
                <c:pt idx="1755">
                  <c:v>3.3092000000000001E-4</c:v>
                </c:pt>
                <c:pt idx="1756">
                  <c:v>3.2997000000000001E-4</c:v>
                </c:pt>
                <c:pt idx="1757">
                  <c:v>3.2902000000000002E-4</c:v>
                </c:pt>
                <c:pt idx="1758">
                  <c:v>3.2806000000000003E-4</c:v>
                </c:pt>
                <c:pt idx="1759">
                  <c:v>3.2710999999999998E-4</c:v>
                </c:pt>
                <c:pt idx="1760">
                  <c:v>3.2568000000000001E-4</c:v>
                </c:pt>
                <c:pt idx="1761">
                  <c:v>3.2463000000000001E-4</c:v>
                </c:pt>
                <c:pt idx="1762">
                  <c:v>3.2358000000000002E-4</c:v>
                </c:pt>
                <c:pt idx="1763">
                  <c:v>3.2234000000000001E-4</c:v>
                </c:pt>
                <c:pt idx="1764">
                  <c:v>3.2071999999999998E-4</c:v>
                </c:pt>
                <c:pt idx="1765">
                  <c:v>3.1890999999999999E-4</c:v>
                </c:pt>
                <c:pt idx="1766">
                  <c:v>3.1691E-4</c:v>
                </c:pt>
                <c:pt idx="1767">
                  <c:v>3.1461999999999999E-4</c:v>
                </c:pt>
                <c:pt idx="1768">
                  <c:v>3.1127999999999999E-4</c:v>
                </c:pt>
                <c:pt idx="1769">
                  <c:v>3.0775000000000003E-4</c:v>
                </c:pt>
                <c:pt idx="1770">
                  <c:v>3.0488999999999999E-4</c:v>
                </c:pt>
                <c:pt idx="1771">
                  <c:v>3.0278999999999999E-4</c:v>
                </c:pt>
                <c:pt idx="1772">
                  <c:v>3.0079E-4</c:v>
                </c:pt>
                <c:pt idx="1773">
                  <c:v>3.0003000000000001E-4</c:v>
                </c:pt>
                <c:pt idx="1774">
                  <c:v>2.9974E-4</c:v>
                </c:pt>
                <c:pt idx="1775">
                  <c:v>2.9907000000000002E-4</c:v>
                </c:pt>
                <c:pt idx="1776">
                  <c:v>2.9879E-4</c:v>
                </c:pt>
                <c:pt idx="1777">
                  <c:v>2.9830999999999998E-4</c:v>
                </c:pt>
                <c:pt idx="1778">
                  <c:v>2.9783000000000001E-4</c:v>
                </c:pt>
                <c:pt idx="1779">
                  <c:v>2.9706999999999997E-4</c:v>
                </c:pt>
                <c:pt idx="1780">
                  <c:v>2.9706999999999997E-4</c:v>
                </c:pt>
                <c:pt idx="1781">
                  <c:v>2.9669000000000001E-4</c:v>
                </c:pt>
                <c:pt idx="1782">
                  <c:v>2.9669000000000001E-4</c:v>
                </c:pt>
                <c:pt idx="1783">
                  <c:v>2.9669000000000001E-4</c:v>
                </c:pt>
                <c:pt idx="1784">
                  <c:v>2.9706999999999997E-4</c:v>
                </c:pt>
                <c:pt idx="1785">
                  <c:v>2.9715999999999998E-4</c:v>
                </c:pt>
                <c:pt idx="1786">
                  <c:v>2.9725999999999998E-4</c:v>
                </c:pt>
                <c:pt idx="1787">
                  <c:v>2.9793000000000002E-4</c:v>
                </c:pt>
                <c:pt idx="1788">
                  <c:v>2.9879E-4</c:v>
                </c:pt>
                <c:pt idx="1789">
                  <c:v>2.9974E-4</c:v>
                </c:pt>
                <c:pt idx="1790">
                  <c:v>3.0059999999999999E-4</c:v>
                </c:pt>
                <c:pt idx="1791">
                  <c:v>3.0145999999999998E-4</c:v>
                </c:pt>
                <c:pt idx="1792">
                  <c:v>3.0184E-4</c:v>
                </c:pt>
                <c:pt idx="1793">
                  <c:v>3.0193E-4</c:v>
                </c:pt>
                <c:pt idx="1794">
                  <c:v>3.0222000000000002E-4</c:v>
                </c:pt>
                <c:pt idx="1795">
                  <c:v>3.0269999999999999E-4</c:v>
                </c:pt>
                <c:pt idx="1796">
                  <c:v>3.0298E-4</c:v>
                </c:pt>
                <c:pt idx="1797">
                  <c:v>3.0269999999999999E-4</c:v>
                </c:pt>
                <c:pt idx="1798">
                  <c:v>3.0250999999999998E-4</c:v>
                </c:pt>
                <c:pt idx="1799">
                  <c:v>3.0154999999999998E-4</c:v>
                </c:pt>
                <c:pt idx="1800">
                  <c:v>3.0040999999999998E-4</c:v>
                </c:pt>
                <c:pt idx="1801">
                  <c:v>2.9925999999999998E-4</c:v>
                </c:pt>
                <c:pt idx="1802">
                  <c:v>2.9830999999999998E-4</c:v>
                </c:pt>
                <c:pt idx="1803">
                  <c:v>2.9735999999999999E-4</c:v>
                </c:pt>
                <c:pt idx="1804">
                  <c:v>2.9630999999999999E-4</c:v>
                </c:pt>
                <c:pt idx="1805">
                  <c:v>2.9525999999999999E-4</c:v>
                </c:pt>
                <c:pt idx="1806">
                  <c:v>2.944E-4</c:v>
                </c:pt>
                <c:pt idx="1807">
                  <c:v>2.9364000000000001E-4</c:v>
                </c:pt>
                <c:pt idx="1808">
                  <c:v>2.9286999999999998E-4</c:v>
                </c:pt>
                <c:pt idx="1809">
                  <c:v>2.923E-4</c:v>
                </c:pt>
                <c:pt idx="1810">
                  <c:v>2.9163000000000003E-4</c:v>
                </c:pt>
                <c:pt idx="1811">
                  <c:v>2.9105999999999999E-4</c:v>
                </c:pt>
                <c:pt idx="1812">
                  <c:v>2.9058000000000003E-4</c:v>
                </c:pt>
                <c:pt idx="1813">
                  <c:v>2.9011E-4</c:v>
                </c:pt>
                <c:pt idx="1814">
                  <c:v>2.9020000000000001E-4</c:v>
                </c:pt>
                <c:pt idx="1815">
                  <c:v>2.9067999999999997E-4</c:v>
                </c:pt>
                <c:pt idx="1816">
                  <c:v>2.9154000000000002E-4</c:v>
                </c:pt>
                <c:pt idx="1817">
                  <c:v>2.9249000000000001E-4</c:v>
                </c:pt>
                <c:pt idx="1818">
                  <c:v>2.9345E-4</c:v>
                </c:pt>
                <c:pt idx="1819">
                  <c:v>2.9420999999999999E-4</c:v>
                </c:pt>
                <c:pt idx="1820">
                  <c:v>2.9401999999999998E-4</c:v>
                </c:pt>
                <c:pt idx="1821">
                  <c:v>2.9335E-4</c:v>
                </c:pt>
                <c:pt idx="1822">
                  <c:v>2.9240000000000001E-4</c:v>
                </c:pt>
                <c:pt idx="1823">
                  <c:v>2.9172999999999997E-4</c:v>
                </c:pt>
                <c:pt idx="1824">
                  <c:v>2.9077999999999998E-4</c:v>
                </c:pt>
                <c:pt idx="1825">
                  <c:v>2.9039000000000002E-4</c:v>
                </c:pt>
                <c:pt idx="1826">
                  <c:v>2.9001E-4</c:v>
                </c:pt>
                <c:pt idx="1827">
                  <c:v>2.8991999999999999E-4</c:v>
                </c:pt>
                <c:pt idx="1828">
                  <c:v>2.8944000000000002E-4</c:v>
                </c:pt>
                <c:pt idx="1829">
                  <c:v>2.8915000000000001E-4</c:v>
                </c:pt>
                <c:pt idx="1830">
                  <c:v>2.8906E-4</c:v>
                </c:pt>
                <c:pt idx="1831">
                  <c:v>2.8896E-4</c:v>
                </c:pt>
                <c:pt idx="1832">
                  <c:v>2.8886999999999999E-4</c:v>
                </c:pt>
                <c:pt idx="1833">
                  <c:v>2.8981999999999999E-4</c:v>
                </c:pt>
                <c:pt idx="1834">
                  <c:v>2.9086999999999998E-4</c:v>
                </c:pt>
                <c:pt idx="1835">
                  <c:v>2.9181999999999998E-4</c:v>
                </c:pt>
                <c:pt idx="1836">
                  <c:v>2.9278000000000003E-4</c:v>
                </c:pt>
                <c:pt idx="1837">
                  <c:v>2.9449000000000001E-4</c:v>
                </c:pt>
                <c:pt idx="1838">
                  <c:v>2.9525999999999999E-4</c:v>
                </c:pt>
                <c:pt idx="1839">
                  <c:v>2.9601999999999997E-4</c:v>
                </c:pt>
                <c:pt idx="1840">
                  <c:v>2.9639999999999999E-4</c:v>
                </c:pt>
                <c:pt idx="1841">
                  <c:v>2.9669000000000001E-4</c:v>
                </c:pt>
                <c:pt idx="1842">
                  <c:v>2.9620999999999998E-4</c:v>
                </c:pt>
                <c:pt idx="1843">
                  <c:v>2.9573000000000002E-4</c:v>
                </c:pt>
                <c:pt idx="1844">
                  <c:v>2.9535E-4</c:v>
                </c:pt>
                <c:pt idx="1845">
                  <c:v>2.9525999999999999E-4</c:v>
                </c:pt>
                <c:pt idx="1846">
                  <c:v>2.9611999999999998E-4</c:v>
                </c:pt>
                <c:pt idx="1847">
                  <c:v>2.9697000000000002E-4</c:v>
                </c:pt>
                <c:pt idx="1848">
                  <c:v>2.9879E-4</c:v>
                </c:pt>
                <c:pt idx="1849">
                  <c:v>3.0049999999999999E-4</c:v>
                </c:pt>
                <c:pt idx="1850">
                  <c:v>3.0259999999999998E-4</c:v>
                </c:pt>
                <c:pt idx="1851">
                  <c:v>3.0441000000000002E-4</c:v>
                </c:pt>
                <c:pt idx="1852">
                  <c:v>3.0564999999999998E-4</c:v>
                </c:pt>
                <c:pt idx="1853">
                  <c:v>3.0679999999999998E-4</c:v>
                </c:pt>
                <c:pt idx="1854">
                  <c:v>3.0793999999999998E-4</c:v>
                </c:pt>
                <c:pt idx="1855">
                  <c:v>3.0937E-4</c:v>
                </c:pt>
                <c:pt idx="1856">
                  <c:v>3.0927999999999999E-4</c:v>
                </c:pt>
                <c:pt idx="1857">
                  <c:v>3.0975000000000002E-4</c:v>
                </c:pt>
                <c:pt idx="1858">
                  <c:v>3.0937E-4</c:v>
                </c:pt>
                <c:pt idx="1859">
                  <c:v>3.0956000000000001E-4</c:v>
                </c:pt>
                <c:pt idx="1860">
                  <c:v>3.0861000000000001E-4</c:v>
                </c:pt>
                <c:pt idx="1861">
                  <c:v>3.0917999999999999E-4</c:v>
                </c:pt>
                <c:pt idx="1862">
                  <c:v>3.0975000000000002E-4</c:v>
                </c:pt>
                <c:pt idx="1863">
                  <c:v>3.1117999999999999E-4</c:v>
                </c:pt>
                <c:pt idx="1864">
                  <c:v>3.1203999999999997E-4</c:v>
                </c:pt>
                <c:pt idx="1865">
                  <c:v>3.1346999999999999E-4</c:v>
                </c:pt>
                <c:pt idx="1866">
                  <c:v>3.1356999999999999E-4</c:v>
                </c:pt>
                <c:pt idx="1867">
                  <c:v>3.1395000000000001E-4</c:v>
                </c:pt>
                <c:pt idx="1868">
                  <c:v>3.1346999999999999E-4</c:v>
                </c:pt>
                <c:pt idx="1869">
                  <c:v>3.1300000000000002E-4</c:v>
                </c:pt>
                <c:pt idx="1870">
                  <c:v>3.1252E-4</c:v>
                </c:pt>
                <c:pt idx="1871">
                  <c:v>3.1300000000000002E-4</c:v>
                </c:pt>
                <c:pt idx="1872">
                  <c:v>3.1346999999999999E-4</c:v>
                </c:pt>
                <c:pt idx="1873">
                  <c:v>3.1395000000000001E-4</c:v>
                </c:pt>
                <c:pt idx="1874">
                  <c:v>3.1461999999999999E-4</c:v>
                </c:pt>
                <c:pt idx="1875">
                  <c:v>3.1547999999999998E-4</c:v>
                </c:pt>
                <c:pt idx="1876">
                  <c:v>3.1595000000000001E-4</c:v>
                </c:pt>
                <c:pt idx="1877">
                  <c:v>3.1595000000000001E-4</c:v>
                </c:pt>
                <c:pt idx="1878">
                  <c:v>3.1614000000000002E-4</c:v>
                </c:pt>
                <c:pt idx="1879">
                  <c:v>3.1595000000000001E-4</c:v>
                </c:pt>
                <c:pt idx="1880">
                  <c:v>3.1556999999999999E-4</c:v>
                </c:pt>
                <c:pt idx="1881">
                  <c:v>3.1537999999999998E-4</c:v>
                </c:pt>
                <c:pt idx="1882">
                  <c:v>3.1432999999999998E-4</c:v>
                </c:pt>
                <c:pt idx="1883">
                  <c:v>3.1309000000000003E-4</c:v>
                </c:pt>
                <c:pt idx="1884">
                  <c:v>3.1203999999999997E-4</c:v>
                </c:pt>
                <c:pt idx="1885">
                  <c:v>3.1071000000000001E-4</c:v>
                </c:pt>
                <c:pt idx="1886">
                  <c:v>3.0937E-4</c:v>
                </c:pt>
                <c:pt idx="1887">
                  <c:v>3.0908999999999998E-4</c:v>
                </c:pt>
                <c:pt idx="1888">
                  <c:v>3.0842E-4</c:v>
                </c:pt>
                <c:pt idx="1889">
                  <c:v>3.0766000000000002E-4</c:v>
                </c:pt>
                <c:pt idx="1890">
                  <c:v>3.0718E-4</c:v>
                </c:pt>
                <c:pt idx="1891">
                  <c:v>3.0679999999999998E-4</c:v>
                </c:pt>
                <c:pt idx="1892">
                  <c:v>3.0583999999999999E-4</c:v>
                </c:pt>
                <c:pt idx="1893">
                  <c:v>3.0527000000000001E-4</c:v>
                </c:pt>
                <c:pt idx="1894">
                  <c:v>3.0556000000000002E-4</c:v>
                </c:pt>
                <c:pt idx="1895">
                  <c:v>3.0583999999999999E-4</c:v>
                </c:pt>
                <c:pt idx="1896">
                  <c:v>3.0546000000000002E-4</c:v>
                </c:pt>
                <c:pt idx="1897">
                  <c:v>3.0651000000000002E-4</c:v>
                </c:pt>
                <c:pt idx="1898">
                  <c:v>3.0793999999999998E-4</c:v>
                </c:pt>
                <c:pt idx="1899">
                  <c:v>3.0861000000000001E-4</c:v>
                </c:pt>
                <c:pt idx="1900">
                  <c:v>3.0927999999999999E-4</c:v>
                </c:pt>
                <c:pt idx="1901">
                  <c:v>3.1061000000000001E-4</c:v>
                </c:pt>
                <c:pt idx="1902">
                  <c:v>3.1098999999999998E-4</c:v>
                </c:pt>
                <c:pt idx="1903">
                  <c:v>3.1080000000000002E-4</c:v>
                </c:pt>
                <c:pt idx="1904">
                  <c:v>3.1003999999999998E-4</c:v>
                </c:pt>
                <c:pt idx="1905">
                  <c:v>3.0927999999999999E-4</c:v>
                </c:pt>
                <c:pt idx="1906">
                  <c:v>3.0842E-4</c:v>
                </c:pt>
                <c:pt idx="1907">
                  <c:v>3.0861000000000001E-4</c:v>
                </c:pt>
                <c:pt idx="1908">
                  <c:v>3.0956000000000001E-4</c:v>
                </c:pt>
                <c:pt idx="1909">
                  <c:v>3.1137E-4</c:v>
                </c:pt>
                <c:pt idx="1910">
                  <c:v>3.1356999999999999E-4</c:v>
                </c:pt>
                <c:pt idx="1911">
                  <c:v>3.1586E-4</c:v>
                </c:pt>
                <c:pt idx="1912">
                  <c:v>3.1719000000000002E-4</c:v>
                </c:pt>
                <c:pt idx="1913">
                  <c:v>3.1796E-4</c:v>
                </c:pt>
                <c:pt idx="1914">
                  <c:v>3.1852999999999997E-4</c:v>
                </c:pt>
                <c:pt idx="1915">
                  <c:v>3.1871999999999998E-4</c:v>
                </c:pt>
                <c:pt idx="1916">
                  <c:v>3.1880999999999999E-4</c:v>
                </c:pt>
                <c:pt idx="1917">
                  <c:v>3.1890999999999999E-4</c:v>
                </c:pt>
                <c:pt idx="1918">
                  <c:v>3.19E-4</c:v>
                </c:pt>
                <c:pt idx="1919">
                  <c:v>3.1871999999999998E-4</c:v>
                </c:pt>
                <c:pt idx="1920">
                  <c:v>3.1824000000000002E-4</c:v>
                </c:pt>
                <c:pt idx="1921">
                  <c:v>3.1775999999999999E-4</c:v>
                </c:pt>
                <c:pt idx="1922">
                  <c:v>3.1710000000000001E-4</c:v>
                </c:pt>
                <c:pt idx="1923">
                  <c:v>3.1595000000000001E-4</c:v>
                </c:pt>
                <c:pt idx="1924">
                  <c:v>3.1509000000000002E-4</c:v>
                </c:pt>
                <c:pt idx="1925">
                  <c:v>3.1424000000000003E-4</c:v>
                </c:pt>
                <c:pt idx="1926">
                  <c:v>3.1290000000000002E-4</c:v>
                </c:pt>
                <c:pt idx="1927">
                  <c:v>3.1176000000000001E-4</c:v>
                </c:pt>
                <c:pt idx="1928">
                  <c:v>3.1061000000000001E-4</c:v>
                </c:pt>
                <c:pt idx="1929">
                  <c:v>3.0880000000000002E-4</c:v>
                </c:pt>
                <c:pt idx="1930">
                  <c:v>3.0718E-4</c:v>
                </c:pt>
                <c:pt idx="1931">
                  <c:v>3.0556000000000002E-4</c:v>
                </c:pt>
                <c:pt idx="1932">
                  <c:v>3.0364999999999998E-4</c:v>
                </c:pt>
                <c:pt idx="1933">
                  <c:v>3.0145999999999998E-4</c:v>
                </c:pt>
                <c:pt idx="1934">
                  <c:v>2.9984E-4</c:v>
                </c:pt>
                <c:pt idx="1935">
                  <c:v>2.9820999999999998E-4</c:v>
                </c:pt>
                <c:pt idx="1936">
                  <c:v>2.9706999999999997E-4</c:v>
                </c:pt>
                <c:pt idx="1937">
                  <c:v>2.9659E-4</c:v>
                </c:pt>
                <c:pt idx="1938">
                  <c:v>2.9688000000000002E-4</c:v>
                </c:pt>
                <c:pt idx="1939">
                  <c:v>2.9725999999999998E-4</c:v>
                </c:pt>
                <c:pt idx="1940">
                  <c:v>2.9688000000000002E-4</c:v>
                </c:pt>
                <c:pt idx="1941">
                  <c:v>2.9601999999999997E-4</c:v>
                </c:pt>
                <c:pt idx="1942">
                  <c:v>2.9478000000000002E-4</c:v>
                </c:pt>
                <c:pt idx="1943">
                  <c:v>2.9354000000000001E-4</c:v>
                </c:pt>
                <c:pt idx="1944">
                  <c:v>2.9181999999999998E-4</c:v>
                </c:pt>
                <c:pt idx="1945">
                  <c:v>2.9058000000000003E-4</c:v>
                </c:pt>
                <c:pt idx="1946">
                  <c:v>2.8915000000000001E-4</c:v>
                </c:pt>
                <c:pt idx="1947">
                  <c:v>2.8696E-4</c:v>
                </c:pt>
                <c:pt idx="1948">
                  <c:v>2.8447999999999999E-4</c:v>
                </c:pt>
                <c:pt idx="1949">
                  <c:v>2.8247999999999999E-4</c:v>
                </c:pt>
                <c:pt idx="1950">
                  <c:v>2.8076000000000002E-4</c:v>
                </c:pt>
                <c:pt idx="1951">
                  <c:v>2.7933E-4</c:v>
                </c:pt>
                <c:pt idx="1952">
                  <c:v>2.7866000000000002E-4</c:v>
                </c:pt>
                <c:pt idx="1953">
                  <c:v>2.7733E-4</c:v>
                </c:pt>
                <c:pt idx="1954">
                  <c:v>2.7493999999999999E-4</c:v>
                </c:pt>
                <c:pt idx="1955">
                  <c:v>2.7255999999999998E-4</c:v>
                </c:pt>
                <c:pt idx="1956">
                  <c:v>2.7045999999999998E-4</c:v>
                </c:pt>
                <c:pt idx="1957">
                  <c:v>2.6816999999999998E-4</c:v>
                </c:pt>
                <c:pt idx="1958">
                  <c:v>2.6616999999999998E-4</c:v>
                </c:pt>
                <c:pt idx="1959">
                  <c:v>2.6484000000000002E-4</c:v>
                </c:pt>
                <c:pt idx="1960">
                  <c:v>2.6216999999999999E-4</c:v>
                </c:pt>
                <c:pt idx="1961">
                  <c:v>2.5940000000000002E-4</c:v>
                </c:pt>
                <c:pt idx="1962">
                  <c:v>2.5662999999999999E-4</c:v>
                </c:pt>
                <c:pt idx="1963">
                  <c:v>2.5406000000000002E-4</c:v>
                </c:pt>
                <c:pt idx="1964">
                  <c:v>2.5177000000000001E-4</c:v>
                </c:pt>
                <c:pt idx="1965">
                  <c:v>2.5053E-4</c:v>
                </c:pt>
                <c:pt idx="1966">
                  <c:v>2.4948E-4</c:v>
                </c:pt>
                <c:pt idx="1967">
                  <c:v>2.4834E-4</c:v>
                </c:pt>
                <c:pt idx="1968">
                  <c:v>2.4767000000000002E-4</c:v>
                </c:pt>
                <c:pt idx="1969">
                  <c:v>2.4690999999999998E-4</c:v>
                </c:pt>
                <c:pt idx="1970">
                  <c:v>2.4633000000000001E-4</c:v>
                </c:pt>
                <c:pt idx="1971">
                  <c:v>2.4575999999999998E-4</c:v>
                </c:pt>
                <c:pt idx="1972">
                  <c:v>2.4548000000000001E-4</c:v>
                </c:pt>
                <c:pt idx="1973">
                  <c:v>2.4519E-4</c:v>
                </c:pt>
                <c:pt idx="1974">
                  <c:v>2.4489999999999999E-4</c:v>
                </c:pt>
                <c:pt idx="1975">
                  <c:v>2.4337999999999999E-4</c:v>
                </c:pt>
                <c:pt idx="1976">
                  <c:v>2.4157000000000001E-4</c:v>
                </c:pt>
                <c:pt idx="1977">
                  <c:v>2.3985E-4</c:v>
                </c:pt>
                <c:pt idx="1978">
                  <c:v>2.3813E-4</c:v>
                </c:pt>
                <c:pt idx="1979">
                  <c:v>2.3661E-4</c:v>
                </c:pt>
                <c:pt idx="1980">
                  <c:v>2.3641999999999999E-4</c:v>
                </c:pt>
                <c:pt idx="1981">
                  <c:v>2.3737000000000001E-4</c:v>
                </c:pt>
                <c:pt idx="1982">
                  <c:v>2.3823E-4</c:v>
                </c:pt>
                <c:pt idx="1983">
                  <c:v>2.3955999999999999E-4</c:v>
                </c:pt>
                <c:pt idx="1984">
                  <c:v>2.4042000000000001E-4</c:v>
                </c:pt>
                <c:pt idx="1985">
                  <c:v>2.4127999999999999E-4</c:v>
                </c:pt>
                <c:pt idx="1986">
                  <c:v>2.4204000000000001E-4</c:v>
                </c:pt>
                <c:pt idx="1987">
                  <c:v>2.4280999999999999E-4</c:v>
                </c:pt>
                <c:pt idx="1988">
                  <c:v>2.4319000000000001E-4</c:v>
                </c:pt>
                <c:pt idx="1989">
                  <c:v>2.4405E-4</c:v>
                </c:pt>
                <c:pt idx="1990">
                  <c:v>2.4489999999999999E-4</c:v>
                </c:pt>
                <c:pt idx="1991">
                  <c:v>2.4509E-4</c:v>
                </c:pt>
                <c:pt idx="1992">
                  <c:v>2.4529E-4</c:v>
                </c:pt>
                <c:pt idx="1993">
                  <c:v>2.4567000000000002E-4</c:v>
                </c:pt>
                <c:pt idx="1994">
                  <c:v>2.4604999999999999E-4</c:v>
                </c:pt>
                <c:pt idx="1995">
                  <c:v>2.4643000000000001E-4</c:v>
                </c:pt>
                <c:pt idx="1996">
                  <c:v>2.4672000000000002E-4</c:v>
                </c:pt>
                <c:pt idx="1997">
                  <c:v>2.4709999999999999E-4</c:v>
                </c:pt>
                <c:pt idx="1998">
                  <c:v>2.4729E-4</c:v>
                </c:pt>
                <c:pt idx="1999">
                  <c:v>2.4757000000000002E-4</c:v>
                </c:pt>
                <c:pt idx="2000">
                  <c:v>2.4785999999999997E-4</c:v>
                </c:pt>
                <c:pt idx="2001">
                  <c:v>2.4804999999999998E-4</c:v>
                </c:pt>
                <c:pt idx="2002">
                  <c:v>2.4823999999999999E-4</c:v>
                </c:pt>
                <c:pt idx="2003">
                  <c:v>2.4834E-4</c:v>
                </c:pt>
                <c:pt idx="2004">
                  <c:v>2.4814999999999999E-4</c:v>
                </c:pt>
                <c:pt idx="2005">
                  <c:v>2.4795999999999998E-4</c:v>
                </c:pt>
                <c:pt idx="2006">
                  <c:v>2.4804999999999998E-4</c:v>
                </c:pt>
                <c:pt idx="2007">
                  <c:v>2.4823999999999999E-4</c:v>
                </c:pt>
                <c:pt idx="2008">
                  <c:v>2.4843E-4</c:v>
                </c:pt>
                <c:pt idx="2009">
                  <c:v>2.4881000000000003E-4</c:v>
                </c:pt>
                <c:pt idx="2010">
                  <c:v>2.4919999999999999E-4</c:v>
                </c:pt>
                <c:pt idx="2011">
                  <c:v>2.4967000000000001E-4</c:v>
                </c:pt>
                <c:pt idx="2012">
                  <c:v>2.4996000000000003E-4</c:v>
                </c:pt>
                <c:pt idx="2013">
                  <c:v>2.5033999999999999E-4</c:v>
                </c:pt>
                <c:pt idx="2014">
                  <c:v>2.5072000000000001E-4</c:v>
                </c:pt>
                <c:pt idx="2015">
                  <c:v>2.5101000000000002E-4</c:v>
                </c:pt>
                <c:pt idx="2016">
                  <c:v>2.5109999999999998E-4</c:v>
                </c:pt>
                <c:pt idx="2017">
                  <c:v>2.5119999999999998E-4</c:v>
                </c:pt>
                <c:pt idx="2018">
                  <c:v>2.5119999999999998E-4</c:v>
                </c:pt>
                <c:pt idx="2019">
                  <c:v>2.5148E-4</c:v>
                </c:pt>
                <c:pt idx="2020">
                  <c:v>2.5187000000000001E-4</c:v>
                </c:pt>
                <c:pt idx="2021">
                  <c:v>2.5224999999999998E-4</c:v>
                </c:pt>
                <c:pt idx="2022">
                  <c:v>2.5291000000000002E-4</c:v>
                </c:pt>
                <c:pt idx="2023">
                  <c:v>2.5396000000000001E-4</c:v>
                </c:pt>
                <c:pt idx="2024">
                  <c:v>2.5538999999999998E-4</c:v>
                </c:pt>
                <c:pt idx="2025">
                  <c:v>2.5682E-4</c:v>
                </c:pt>
                <c:pt idx="2026">
                  <c:v>2.5816000000000001E-4</c:v>
                </c:pt>
                <c:pt idx="2027">
                  <c:v>2.5872999999999998E-4</c:v>
                </c:pt>
                <c:pt idx="2028">
                  <c:v>2.5882999999999999E-4</c:v>
                </c:pt>
                <c:pt idx="2029">
                  <c:v>2.5826000000000001E-4</c:v>
                </c:pt>
                <c:pt idx="2030">
                  <c:v>2.5777999999999999E-4</c:v>
                </c:pt>
                <c:pt idx="2031">
                  <c:v>2.5758999999999998E-4</c:v>
                </c:pt>
                <c:pt idx="2032">
                  <c:v>2.5835000000000002E-4</c:v>
                </c:pt>
                <c:pt idx="2033">
                  <c:v>2.5949000000000002E-4</c:v>
                </c:pt>
                <c:pt idx="2034">
                  <c:v>2.6064000000000003E-4</c:v>
                </c:pt>
                <c:pt idx="2035">
                  <c:v>2.6264000000000002E-4</c:v>
                </c:pt>
                <c:pt idx="2036">
                  <c:v>2.6436E-4</c:v>
                </c:pt>
                <c:pt idx="2037">
                  <c:v>2.656E-4</c:v>
                </c:pt>
                <c:pt idx="2038">
                  <c:v>2.6684000000000001E-4</c:v>
                </c:pt>
                <c:pt idx="2039">
                  <c:v>2.6855E-4</c:v>
                </c:pt>
                <c:pt idx="2040">
                  <c:v>2.6931999999999998E-4</c:v>
                </c:pt>
                <c:pt idx="2041">
                  <c:v>2.7027000000000003E-4</c:v>
                </c:pt>
                <c:pt idx="2042">
                  <c:v>2.7132000000000002E-4</c:v>
                </c:pt>
                <c:pt idx="2043">
                  <c:v>2.7284999999999999E-4</c:v>
                </c:pt>
                <c:pt idx="2044">
                  <c:v>2.7418000000000001E-4</c:v>
                </c:pt>
                <c:pt idx="2045">
                  <c:v>2.7552000000000002E-4</c:v>
                </c:pt>
                <c:pt idx="2046">
                  <c:v>2.7666000000000002E-4</c:v>
                </c:pt>
                <c:pt idx="2047">
                  <c:v>2.7781000000000003E-4</c:v>
                </c:pt>
                <c:pt idx="2048">
                  <c:v>2.7847000000000001E-4</c:v>
                </c:pt>
                <c:pt idx="2049">
                  <c:v>2.7884999999999997E-4</c:v>
                </c:pt>
                <c:pt idx="2050">
                  <c:v>2.7923999999999999E-4</c:v>
                </c:pt>
                <c:pt idx="2051">
                  <c:v>2.8057000000000001E-4</c:v>
                </c:pt>
                <c:pt idx="2052">
                  <c:v>2.8162E-4</c:v>
                </c:pt>
                <c:pt idx="2053">
                  <c:v>2.8237999999999999E-4</c:v>
                </c:pt>
                <c:pt idx="2054">
                  <c:v>2.8315000000000002E-4</c:v>
                </c:pt>
                <c:pt idx="2055">
                  <c:v>2.8391000000000001E-4</c:v>
                </c:pt>
                <c:pt idx="2056">
                  <c:v>2.8342999999999999E-4</c:v>
                </c:pt>
                <c:pt idx="2057">
                  <c:v>2.8315000000000002E-4</c:v>
                </c:pt>
                <c:pt idx="2058">
                  <c:v>2.8286000000000001E-4</c:v>
                </c:pt>
                <c:pt idx="2059">
                  <c:v>2.8305000000000002E-4</c:v>
                </c:pt>
                <c:pt idx="2060">
                  <c:v>2.8323999999999998E-4</c:v>
                </c:pt>
                <c:pt idx="2061">
                  <c:v>2.8400000000000002E-4</c:v>
                </c:pt>
                <c:pt idx="2062">
                  <c:v>2.8477E-4</c:v>
                </c:pt>
                <c:pt idx="2063">
                  <c:v>2.8552999999999999E-4</c:v>
                </c:pt>
                <c:pt idx="2064">
                  <c:v>2.8657999999999998E-4</c:v>
                </c:pt>
                <c:pt idx="2065">
                  <c:v>2.8801E-4</c:v>
                </c:pt>
                <c:pt idx="2066">
                  <c:v>2.8954000000000002E-4</c:v>
                </c:pt>
                <c:pt idx="2067">
                  <c:v>2.9135000000000001E-4</c:v>
                </c:pt>
                <c:pt idx="2068">
                  <c:v>2.9286999999999998E-4</c:v>
                </c:pt>
                <c:pt idx="2069">
                  <c:v>2.9391999999999998E-4</c:v>
                </c:pt>
                <c:pt idx="2070">
                  <c:v>2.9525999999999999E-4</c:v>
                </c:pt>
                <c:pt idx="2071">
                  <c:v>2.9639999999999999E-4</c:v>
                </c:pt>
                <c:pt idx="2072">
                  <c:v>2.9755E-4</c:v>
                </c:pt>
                <c:pt idx="2073">
                  <c:v>2.9907000000000002E-4</c:v>
                </c:pt>
                <c:pt idx="2074">
                  <c:v>3.0030999999999998E-4</c:v>
                </c:pt>
                <c:pt idx="2075">
                  <c:v>3.0088000000000001E-4</c:v>
                </c:pt>
                <c:pt idx="2076">
                  <c:v>3.0135999999999997E-4</c:v>
                </c:pt>
                <c:pt idx="2077">
                  <c:v>3.0145999999999998E-4</c:v>
                </c:pt>
                <c:pt idx="2078">
                  <c:v>3.0154999999999998E-4</c:v>
                </c:pt>
                <c:pt idx="2079">
                  <c:v>3.0241000000000003E-4</c:v>
                </c:pt>
                <c:pt idx="2080">
                  <c:v>3.0327000000000002E-4</c:v>
                </c:pt>
                <c:pt idx="2081">
                  <c:v>3.0393999999999999E-4</c:v>
                </c:pt>
                <c:pt idx="2082">
                  <c:v>3.0478999999999999E-4</c:v>
                </c:pt>
                <c:pt idx="2083">
                  <c:v>3.0583999999999999E-4</c:v>
                </c:pt>
                <c:pt idx="2084">
                  <c:v>3.0574999999999998E-4</c:v>
                </c:pt>
                <c:pt idx="2085">
                  <c:v>3.0613E-4</c:v>
                </c:pt>
                <c:pt idx="2086">
                  <c:v>3.0669999999999997E-4</c:v>
                </c:pt>
                <c:pt idx="2087">
                  <c:v>3.0718E-4</c:v>
                </c:pt>
                <c:pt idx="2088">
                  <c:v>3.0718E-4</c:v>
                </c:pt>
                <c:pt idx="2089">
                  <c:v>3.0756000000000002E-4</c:v>
                </c:pt>
                <c:pt idx="2090">
                  <c:v>3.0746000000000001E-4</c:v>
                </c:pt>
                <c:pt idx="2091">
                  <c:v>3.0727E-4</c:v>
                </c:pt>
                <c:pt idx="2092">
                  <c:v>3.0803999999999998E-4</c:v>
                </c:pt>
                <c:pt idx="2093">
                  <c:v>3.0898999999999998E-4</c:v>
                </c:pt>
                <c:pt idx="2094">
                  <c:v>3.0993999999999998E-4</c:v>
                </c:pt>
                <c:pt idx="2095">
                  <c:v>3.1108999999999998E-4</c:v>
                </c:pt>
                <c:pt idx="2096">
                  <c:v>3.1222999999999998E-4</c:v>
                </c:pt>
                <c:pt idx="2097">
                  <c:v>3.1213999999999998E-4</c:v>
                </c:pt>
                <c:pt idx="2098">
                  <c:v>3.1203999999999997E-4</c:v>
                </c:pt>
                <c:pt idx="2099">
                  <c:v>3.1222999999999998E-4</c:v>
                </c:pt>
                <c:pt idx="2100">
                  <c:v>3.1195000000000002E-4</c:v>
                </c:pt>
                <c:pt idx="2101">
                  <c:v>3.1166000000000001E-4</c:v>
                </c:pt>
                <c:pt idx="2102">
                  <c:v>3.1203999999999997E-4</c:v>
                </c:pt>
                <c:pt idx="2103">
                  <c:v>3.1261E-4</c:v>
                </c:pt>
                <c:pt idx="2104">
                  <c:v>3.1327999999999998E-4</c:v>
                </c:pt>
                <c:pt idx="2105">
                  <c:v>3.1461999999999999E-4</c:v>
                </c:pt>
                <c:pt idx="2106">
                  <c:v>3.1661999999999999E-4</c:v>
                </c:pt>
                <c:pt idx="2107">
                  <c:v>3.1919000000000001E-4</c:v>
                </c:pt>
                <c:pt idx="2108">
                  <c:v>3.2158000000000002E-4</c:v>
                </c:pt>
                <c:pt idx="2109">
                  <c:v>3.2358000000000002E-4</c:v>
                </c:pt>
                <c:pt idx="2110">
                  <c:v>3.2529999999999999E-4</c:v>
                </c:pt>
                <c:pt idx="2111">
                  <c:v>3.2624999999999999E-4</c:v>
                </c:pt>
                <c:pt idx="2112">
                  <c:v>3.2634999999999999E-4</c:v>
                </c:pt>
                <c:pt idx="2113">
                  <c:v>3.2692000000000002E-4</c:v>
                </c:pt>
                <c:pt idx="2114">
                  <c:v>3.2749E-4</c:v>
                </c:pt>
                <c:pt idx="2115">
                  <c:v>3.2824999999999998E-4</c:v>
                </c:pt>
                <c:pt idx="2116">
                  <c:v>3.3016000000000002E-4</c:v>
                </c:pt>
                <c:pt idx="2117">
                  <c:v>3.3236000000000002E-4</c:v>
                </c:pt>
                <c:pt idx="2118">
                  <c:v>3.3436000000000002E-4</c:v>
                </c:pt>
                <c:pt idx="2119">
                  <c:v>3.3722E-4</c:v>
                </c:pt>
                <c:pt idx="2120">
                  <c:v>3.4037E-4</c:v>
                </c:pt>
                <c:pt idx="2121">
                  <c:v>3.4246E-4</c:v>
                </c:pt>
                <c:pt idx="2122">
                  <c:v>3.4541999999999998E-4</c:v>
                </c:pt>
                <c:pt idx="2123">
                  <c:v>3.4885E-4</c:v>
                </c:pt>
                <c:pt idx="2124">
                  <c:v>3.5171999999999997E-4</c:v>
                </c:pt>
                <c:pt idx="2125">
                  <c:v>3.5458000000000001E-4</c:v>
                </c:pt>
                <c:pt idx="2126">
                  <c:v>3.5772000000000001E-4</c:v>
                </c:pt>
                <c:pt idx="2127">
                  <c:v>3.5963E-4</c:v>
                </c:pt>
                <c:pt idx="2128">
                  <c:v>3.6153999999999998E-4</c:v>
                </c:pt>
                <c:pt idx="2129">
                  <c:v>3.6316000000000001E-4</c:v>
                </c:pt>
                <c:pt idx="2130">
                  <c:v>3.6421000000000001E-4</c:v>
                </c:pt>
                <c:pt idx="2131">
                  <c:v>3.6572999999999998E-4</c:v>
                </c:pt>
                <c:pt idx="2132">
                  <c:v>3.6726E-4</c:v>
                </c:pt>
                <c:pt idx="2133">
                  <c:v>3.6801999999999999E-4</c:v>
                </c:pt>
                <c:pt idx="2134">
                  <c:v>3.6906999999999999E-4</c:v>
                </c:pt>
                <c:pt idx="2135">
                  <c:v>3.7011999999999999E-4</c:v>
                </c:pt>
                <c:pt idx="2136">
                  <c:v>3.7088000000000003E-4</c:v>
                </c:pt>
                <c:pt idx="2137">
                  <c:v>3.7165000000000001E-4</c:v>
                </c:pt>
                <c:pt idx="2138">
                  <c:v>3.7240999999999999E-4</c:v>
                </c:pt>
                <c:pt idx="2139">
                  <c:v>3.7316999999999998E-4</c:v>
                </c:pt>
                <c:pt idx="2140">
                  <c:v>3.7431999999999998E-4</c:v>
                </c:pt>
                <c:pt idx="2141">
                  <c:v>3.7536999999999998E-4</c:v>
                </c:pt>
                <c:pt idx="2142">
                  <c:v>3.7641999999999998E-4</c:v>
                </c:pt>
                <c:pt idx="2143">
                  <c:v>3.7745999999999998E-4</c:v>
                </c:pt>
                <c:pt idx="2144">
                  <c:v>3.7869999999999999E-4</c:v>
                </c:pt>
                <c:pt idx="2145">
                  <c:v>3.7974999999999999E-4</c:v>
                </c:pt>
                <c:pt idx="2146">
                  <c:v>3.8060999999999998E-4</c:v>
                </c:pt>
                <c:pt idx="2147">
                  <c:v>3.8194999999999999E-4</c:v>
                </c:pt>
                <c:pt idx="2148">
                  <c:v>3.8338000000000001E-4</c:v>
                </c:pt>
                <c:pt idx="2149">
                  <c:v>3.8433E-4</c:v>
                </c:pt>
                <c:pt idx="2150">
                  <c:v>3.8452000000000001E-4</c:v>
                </c:pt>
                <c:pt idx="2151">
                  <c:v>3.8443E-4</c:v>
                </c:pt>
                <c:pt idx="2152">
                  <c:v>3.8384999999999998E-4</c:v>
                </c:pt>
                <c:pt idx="2153">
                  <c:v>3.8279999999999998E-4</c:v>
                </c:pt>
                <c:pt idx="2154">
                  <c:v>3.8175999999999998E-4</c:v>
                </c:pt>
                <c:pt idx="2155">
                  <c:v>3.8175999999999998E-4</c:v>
                </c:pt>
                <c:pt idx="2156">
                  <c:v>3.8184999999999998E-4</c:v>
                </c:pt>
                <c:pt idx="2157">
                  <c:v>3.8214E-4</c:v>
                </c:pt>
                <c:pt idx="2158">
                  <c:v>3.8299999999999999E-4</c:v>
                </c:pt>
                <c:pt idx="2159">
                  <c:v>3.8384999999999998E-4</c:v>
                </c:pt>
                <c:pt idx="2160">
                  <c:v>3.8384999999999998E-4</c:v>
                </c:pt>
                <c:pt idx="2161">
                  <c:v>3.8384999999999998E-4</c:v>
                </c:pt>
                <c:pt idx="2162">
                  <c:v>3.8308999999999999E-4</c:v>
                </c:pt>
                <c:pt idx="2163">
                  <c:v>3.8214E-4</c:v>
                </c:pt>
                <c:pt idx="2164">
                  <c:v>3.8118000000000001E-4</c:v>
                </c:pt>
                <c:pt idx="2165">
                  <c:v>3.8052000000000002E-4</c:v>
                </c:pt>
                <c:pt idx="2166">
                  <c:v>3.7974999999999999E-4</c:v>
                </c:pt>
                <c:pt idx="2167">
                  <c:v>3.7955999999999998E-4</c:v>
                </c:pt>
                <c:pt idx="2168">
                  <c:v>3.7937000000000002E-4</c:v>
                </c:pt>
                <c:pt idx="2169">
                  <c:v>3.7937000000000002E-4</c:v>
                </c:pt>
                <c:pt idx="2170">
                  <c:v>3.7965999999999998E-4</c:v>
                </c:pt>
                <c:pt idx="2171">
                  <c:v>3.8013000000000001E-4</c:v>
                </c:pt>
                <c:pt idx="2172">
                  <c:v>3.8060999999999998E-4</c:v>
                </c:pt>
                <c:pt idx="2173">
                  <c:v>3.8118000000000001E-4</c:v>
                </c:pt>
                <c:pt idx="2174">
                  <c:v>3.8175999999999998E-4</c:v>
                </c:pt>
                <c:pt idx="2175">
                  <c:v>3.8214E-4</c:v>
                </c:pt>
                <c:pt idx="2176">
                  <c:v>3.8242000000000001E-4</c:v>
                </c:pt>
                <c:pt idx="2177">
                  <c:v>3.8270999999999997E-4</c:v>
                </c:pt>
                <c:pt idx="2178">
                  <c:v>3.8270999999999997E-4</c:v>
                </c:pt>
                <c:pt idx="2179">
                  <c:v>3.8214E-4</c:v>
                </c:pt>
                <c:pt idx="2180">
                  <c:v>3.8157000000000002E-4</c:v>
                </c:pt>
                <c:pt idx="2181">
                  <c:v>3.8137000000000002E-4</c:v>
                </c:pt>
                <c:pt idx="2182">
                  <c:v>3.8118000000000001E-4</c:v>
                </c:pt>
                <c:pt idx="2183">
                  <c:v>3.8118000000000001E-4</c:v>
                </c:pt>
                <c:pt idx="2184">
                  <c:v>3.8214E-4</c:v>
                </c:pt>
                <c:pt idx="2185">
                  <c:v>3.8328E-4</c:v>
                </c:pt>
                <c:pt idx="2186">
                  <c:v>3.8403999999999999E-4</c:v>
                </c:pt>
                <c:pt idx="2187">
                  <c:v>3.8481000000000002E-4</c:v>
                </c:pt>
                <c:pt idx="2188">
                  <c:v>3.8594999999999998E-4</c:v>
                </c:pt>
                <c:pt idx="2189">
                  <c:v>3.8594999999999998E-4</c:v>
                </c:pt>
                <c:pt idx="2190">
                  <c:v>3.8518999999999999E-4</c:v>
                </c:pt>
                <c:pt idx="2191">
                  <c:v>3.8443E-4</c:v>
                </c:pt>
                <c:pt idx="2192">
                  <c:v>3.8462000000000001E-4</c:v>
                </c:pt>
                <c:pt idx="2193">
                  <c:v>3.8347000000000001E-4</c:v>
                </c:pt>
                <c:pt idx="2194">
                  <c:v>3.8270999999999997E-4</c:v>
                </c:pt>
                <c:pt idx="2195">
                  <c:v>3.8338000000000001E-4</c:v>
                </c:pt>
                <c:pt idx="2196">
                  <c:v>3.8347000000000001E-4</c:v>
                </c:pt>
                <c:pt idx="2197">
                  <c:v>3.8261000000000002E-4</c:v>
                </c:pt>
                <c:pt idx="2198">
                  <c:v>3.8279999999999998E-4</c:v>
                </c:pt>
                <c:pt idx="2199">
                  <c:v>3.8319E-4</c:v>
                </c:pt>
                <c:pt idx="2200">
                  <c:v>3.8270999999999997E-4</c:v>
                </c:pt>
                <c:pt idx="2201">
                  <c:v>3.8338000000000001E-4</c:v>
                </c:pt>
                <c:pt idx="2202">
                  <c:v>3.8403999999999999E-4</c:v>
                </c:pt>
                <c:pt idx="2203">
                  <c:v>3.8462000000000001E-4</c:v>
                </c:pt>
                <c:pt idx="2204">
                  <c:v>3.8518999999999999E-4</c:v>
                </c:pt>
                <c:pt idx="2205">
                  <c:v>3.8623999999999999E-4</c:v>
                </c:pt>
                <c:pt idx="2206">
                  <c:v>3.8681000000000002E-4</c:v>
                </c:pt>
                <c:pt idx="2207">
                  <c:v>3.8681000000000002E-4</c:v>
                </c:pt>
                <c:pt idx="2208">
                  <c:v>3.8709999999999998E-4</c:v>
                </c:pt>
                <c:pt idx="2209">
                  <c:v>3.8737999999999999E-4</c:v>
                </c:pt>
                <c:pt idx="2210">
                  <c:v>3.8643E-4</c:v>
                </c:pt>
                <c:pt idx="2211">
                  <c:v>3.8538E-4</c:v>
                </c:pt>
                <c:pt idx="2212">
                  <c:v>3.8548E-4</c:v>
                </c:pt>
                <c:pt idx="2213">
                  <c:v>3.8528E-4</c:v>
                </c:pt>
                <c:pt idx="2214">
                  <c:v>3.8508999999999999E-4</c:v>
                </c:pt>
                <c:pt idx="2215">
                  <c:v>3.8567000000000001E-4</c:v>
                </c:pt>
                <c:pt idx="2216">
                  <c:v>3.8594999999999998E-4</c:v>
                </c:pt>
                <c:pt idx="2217">
                  <c:v>3.8567000000000001E-4</c:v>
                </c:pt>
                <c:pt idx="2218">
                  <c:v>3.8508999999999999E-4</c:v>
                </c:pt>
                <c:pt idx="2219">
                  <c:v>3.8452000000000001E-4</c:v>
                </c:pt>
                <c:pt idx="2220">
                  <c:v>3.8423999999999999E-4</c:v>
                </c:pt>
                <c:pt idx="2221">
                  <c:v>3.8433E-4</c:v>
                </c:pt>
                <c:pt idx="2222">
                  <c:v>3.8548E-4</c:v>
                </c:pt>
                <c:pt idx="2223">
                  <c:v>3.8709999999999998E-4</c:v>
                </c:pt>
                <c:pt idx="2224">
                  <c:v>3.8872000000000001E-4</c:v>
                </c:pt>
                <c:pt idx="2225">
                  <c:v>3.9005000000000002E-4</c:v>
                </c:pt>
                <c:pt idx="2226">
                  <c:v>3.9138999999999998E-4</c:v>
                </c:pt>
                <c:pt idx="2227">
                  <c:v>3.9167E-4</c:v>
                </c:pt>
                <c:pt idx="2228">
                  <c:v>3.9233999999999997E-4</c:v>
                </c:pt>
                <c:pt idx="2229">
                  <c:v>3.9310000000000001E-4</c:v>
                </c:pt>
                <c:pt idx="2230">
                  <c:v>3.9386999999999999E-4</c:v>
                </c:pt>
                <c:pt idx="2231">
                  <c:v>3.9453999999999997E-4</c:v>
                </c:pt>
                <c:pt idx="2232">
                  <c:v>3.9567999999999998E-4</c:v>
                </c:pt>
                <c:pt idx="2233">
                  <c:v>3.9625000000000001E-4</c:v>
                </c:pt>
                <c:pt idx="2234">
                  <c:v>3.9672999999999998E-4</c:v>
                </c:pt>
                <c:pt idx="2235">
                  <c:v>3.9721E-4</c:v>
                </c:pt>
                <c:pt idx="2236">
                  <c:v>3.9767999999999997E-4</c:v>
                </c:pt>
                <c:pt idx="2237">
                  <c:v>3.9759000000000002E-4</c:v>
                </c:pt>
                <c:pt idx="2238">
                  <c:v>3.9740000000000001E-4</c:v>
                </c:pt>
                <c:pt idx="2239">
                  <c:v>3.9730000000000001E-4</c:v>
                </c:pt>
                <c:pt idx="2240">
                  <c:v>3.9711E-4</c:v>
                </c:pt>
                <c:pt idx="2241">
                  <c:v>3.9672999999999998E-4</c:v>
                </c:pt>
                <c:pt idx="2242">
                  <c:v>3.9635000000000001E-4</c:v>
                </c:pt>
                <c:pt idx="2243">
                  <c:v>3.9606E-4</c:v>
                </c:pt>
                <c:pt idx="2244">
                  <c:v>3.9557999999999998E-4</c:v>
                </c:pt>
                <c:pt idx="2245">
                  <c:v>3.9481999999999999E-4</c:v>
                </c:pt>
                <c:pt idx="2246">
                  <c:v>3.9425000000000001E-4</c:v>
                </c:pt>
                <c:pt idx="2247">
                  <c:v>3.9376999999999999E-4</c:v>
                </c:pt>
                <c:pt idx="2248">
                  <c:v>3.9301000000000001E-4</c:v>
                </c:pt>
                <c:pt idx="2249">
                  <c:v>3.9233999999999997E-4</c:v>
                </c:pt>
                <c:pt idx="2250">
                  <c:v>3.9233999999999997E-4</c:v>
                </c:pt>
                <c:pt idx="2251">
                  <c:v>3.9252999999999998E-4</c:v>
                </c:pt>
                <c:pt idx="2252">
                  <c:v>3.9271999999999999E-4</c:v>
                </c:pt>
                <c:pt idx="2253">
                  <c:v>3.9348999999999997E-4</c:v>
                </c:pt>
                <c:pt idx="2254">
                  <c:v>3.9396E-4</c:v>
                </c:pt>
                <c:pt idx="2255">
                  <c:v>3.9415000000000001E-4</c:v>
                </c:pt>
                <c:pt idx="2256">
                  <c:v>3.9396E-4</c:v>
                </c:pt>
                <c:pt idx="2257">
                  <c:v>3.9376999999999999E-4</c:v>
                </c:pt>
                <c:pt idx="2258">
                  <c:v>3.9330000000000002E-4</c:v>
                </c:pt>
                <c:pt idx="2259">
                  <c:v>3.9339000000000003E-4</c:v>
                </c:pt>
                <c:pt idx="2260">
                  <c:v>3.9348999999999997E-4</c:v>
                </c:pt>
                <c:pt idx="2261">
                  <c:v>3.9444000000000002E-4</c:v>
                </c:pt>
                <c:pt idx="2262">
                  <c:v>3.9539000000000002E-4</c:v>
                </c:pt>
                <c:pt idx="2263">
                  <c:v>3.9635000000000001E-4</c:v>
                </c:pt>
                <c:pt idx="2264">
                  <c:v>3.9701E-4</c:v>
                </c:pt>
                <c:pt idx="2265">
                  <c:v>3.9740000000000001E-4</c:v>
                </c:pt>
                <c:pt idx="2266">
                  <c:v>3.9711E-4</c:v>
                </c:pt>
                <c:pt idx="2267">
                  <c:v>3.9672999999999998E-4</c:v>
                </c:pt>
                <c:pt idx="2268">
                  <c:v>3.9606E-4</c:v>
                </c:pt>
                <c:pt idx="2269">
                  <c:v>3.9576999999999999E-4</c:v>
                </c:pt>
                <c:pt idx="2270">
                  <c:v>3.9511E-4</c:v>
                </c:pt>
                <c:pt idx="2271">
                  <c:v>3.9444000000000002E-4</c:v>
                </c:pt>
                <c:pt idx="2272">
                  <c:v>3.9348999999999997E-4</c:v>
                </c:pt>
                <c:pt idx="2273">
                  <c:v>3.9367999999999998E-4</c:v>
                </c:pt>
                <c:pt idx="2274">
                  <c:v>3.9348999999999997E-4</c:v>
                </c:pt>
                <c:pt idx="2275">
                  <c:v>3.9425000000000001E-4</c:v>
                </c:pt>
                <c:pt idx="2276">
                  <c:v>3.9501E-4</c:v>
                </c:pt>
                <c:pt idx="2277">
                  <c:v>3.9616E-4</c:v>
                </c:pt>
                <c:pt idx="2278">
                  <c:v>3.9606E-4</c:v>
                </c:pt>
                <c:pt idx="2279">
                  <c:v>3.9596999999999999E-4</c:v>
                </c:pt>
                <c:pt idx="2280">
                  <c:v>3.9557999999999998E-4</c:v>
                </c:pt>
                <c:pt idx="2281">
                  <c:v>3.9557999999999998E-4</c:v>
                </c:pt>
                <c:pt idx="2282">
                  <c:v>3.9576999999999999E-4</c:v>
                </c:pt>
                <c:pt idx="2283">
                  <c:v>3.9662999999999998E-4</c:v>
                </c:pt>
                <c:pt idx="2284">
                  <c:v>3.9749000000000002E-4</c:v>
                </c:pt>
                <c:pt idx="2285">
                  <c:v>3.9805999999999999E-4</c:v>
                </c:pt>
                <c:pt idx="2286">
                  <c:v>3.9825E-4</c:v>
                </c:pt>
                <c:pt idx="2287">
                  <c:v>3.9825E-4</c:v>
                </c:pt>
                <c:pt idx="2288">
                  <c:v>3.9796999999999999E-4</c:v>
                </c:pt>
                <c:pt idx="2289">
                  <c:v>3.9864000000000002E-4</c:v>
                </c:pt>
                <c:pt idx="2290">
                  <c:v>3.9959000000000001E-4</c:v>
                </c:pt>
                <c:pt idx="2291">
                  <c:v>4.0064000000000001E-4</c:v>
                </c:pt>
                <c:pt idx="2292">
                  <c:v>4.0169000000000001E-4</c:v>
                </c:pt>
                <c:pt idx="2293">
                  <c:v>4.0293000000000002E-4</c:v>
                </c:pt>
                <c:pt idx="2294">
                  <c:v>4.0320999999999998E-4</c:v>
                </c:pt>
                <c:pt idx="2295">
                  <c:v>4.0388000000000002E-4</c:v>
                </c:pt>
                <c:pt idx="2296">
                  <c:v>4.0407000000000003E-4</c:v>
                </c:pt>
                <c:pt idx="2297">
                  <c:v>4.0407000000000003E-4</c:v>
                </c:pt>
                <c:pt idx="2298">
                  <c:v>4.0388000000000002E-4</c:v>
                </c:pt>
                <c:pt idx="2299">
                  <c:v>4.0416999999999997E-4</c:v>
                </c:pt>
                <c:pt idx="2300">
                  <c:v>4.0407000000000003E-4</c:v>
                </c:pt>
                <c:pt idx="2301">
                  <c:v>4.0444999999999999E-4</c:v>
                </c:pt>
                <c:pt idx="2302">
                  <c:v>4.0522000000000003E-4</c:v>
                </c:pt>
                <c:pt idx="2303">
                  <c:v>4.0598000000000001E-4</c:v>
                </c:pt>
                <c:pt idx="2304">
                  <c:v>4.0617000000000002E-4</c:v>
                </c:pt>
                <c:pt idx="2305">
                  <c:v>4.0635999999999998E-4</c:v>
                </c:pt>
                <c:pt idx="2306">
                  <c:v>4.0645999999999998E-4</c:v>
                </c:pt>
                <c:pt idx="2307">
                  <c:v>4.0530999999999998E-4</c:v>
                </c:pt>
                <c:pt idx="2308">
                  <c:v>4.0444999999999999E-4</c:v>
                </c:pt>
                <c:pt idx="2309">
                  <c:v>4.0369000000000001E-4</c:v>
                </c:pt>
                <c:pt idx="2310">
                  <c:v>4.0293000000000002E-4</c:v>
                </c:pt>
                <c:pt idx="2311">
                  <c:v>4.0274000000000001E-4</c:v>
                </c:pt>
                <c:pt idx="2312">
                  <c:v>4.0359E-4</c:v>
                </c:pt>
                <c:pt idx="2313">
                  <c:v>4.0416999999999997E-4</c:v>
                </c:pt>
                <c:pt idx="2314">
                  <c:v>4.0407000000000003E-4</c:v>
                </c:pt>
                <c:pt idx="2315">
                  <c:v>4.0359E-4</c:v>
                </c:pt>
                <c:pt idx="2316">
                  <c:v>4.0245E-4</c:v>
                </c:pt>
                <c:pt idx="2317">
                  <c:v>4.0130999999999999E-4</c:v>
                </c:pt>
                <c:pt idx="2318">
                  <c:v>3.9978000000000002E-4</c:v>
                </c:pt>
                <c:pt idx="2319">
                  <c:v>3.9854000000000002E-4</c:v>
                </c:pt>
                <c:pt idx="2320">
                  <c:v>3.9767999999999997E-4</c:v>
                </c:pt>
                <c:pt idx="2321">
                  <c:v>3.9691999999999999E-4</c:v>
                </c:pt>
                <c:pt idx="2322">
                  <c:v>3.9576999999999999E-4</c:v>
                </c:pt>
                <c:pt idx="2323">
                  <c:v>3.9462999999999998E-4</c:v>
                </c:pt>
                <c:pt idx="2324">
                  <c:v>3.9386999999999999E-4</c:v>
                </c:pt>
                <c:pt idx="2325">
                  <c:v>3.9301000000000001E-4</c:v>
                </c:pt>
                <c:pt idx="2326">
                  <c:v>3.9225000000000002E-4</c:v>
                </c:pt>
                <c:pt idx="2327">
                  <c:v>3.9186000000000001E-4</c:v>
                </c:pt>
                <c:pt idx="2328">
                  <c:v>3.9282E-4</c:v>
                </c:pt>
                <c:pt idx="2329">
                  <c:v>3.9291E-4</c:v>
                </c:pt>
                <c:pt idx="2330">
                  <c:v>3.9406E-4</c:v>
                </c:pt>
                <c:pt idx="2331">
                  <c:v>3.9491999999999999E-4</c:v>
                </c:pt>
                <c:pt idx="2332">
                  <c:v>3.9576999999999999E-4</c:v>
                </c:pt>
                <c:pt idx="2333">
                  <c:v>3.9557999999999998E-4</c:v>
                </c:pt>
                <c:pt idx="2334">
                  <c:v>3.9635000000000001E-4</c:v>
                </c:pt>
                <c:pt idx="2335">
                  <c:v>3.9606E-4</c:v>
                </c:pt>
                <c:pt idx="2336">
                  <c:v>3.9596999999999999E-4</c:v>
                </c:pt>
                <c:pt idx="2337">
                  <c:v>3.9596999999999999E-4</c:v>
                </c:pt>
                <c:pt idx="2338">
                  <c:v>3.9616E-4</c:v>
                </c:pt>
                <c:pt idx="2339">
                  <c:v>3.9625000000000001E-4</c:v>
                </c:pt>
                <c:pt idx="2340">
                  <c:v>3.9644000000000002E-4</c:v>
                </c:pt>
                <c:pt idx="2341">
                  <c:v>3.9654000000000002E-4</c:v>
                </c:pt>
                <c:pt idx="2342">
                  <c:v>3.9596999999999999E-4</c:v>
                </c:pt>
                <c:pt idx="2343">
                  <c:v>3.9520000000000001E-4</c:v>
                </c:pt>
                <c:pt idx="2344">
                  <c:v>3.9425000000000001E-4</c:v>
                </c:pt>
                <c:pt idx="2345">
                  <c:v>3.9348999999999997E-4</c:v>
                </c:pt>
                <c:pt idx="2346">
                  <c:v>3.9282E-4</c:v>
                </c:pt>
                <c:pt idx="2347">
                  <c:v>3.9271999999999999E-4</c:v>
                </c:pt>
                <c:pt idx="2348">
                  <c:v>3.9330000000000002E-4</c:v>
                </c:pt>
                <c:pt idx="2349">
                  <c:v>3.9415000000000001E-4</c:v>
                </c:pt>
                <c:pt idx="2350">
                  <c:v>3.9481999999999999E-4</c:v>
                </c:pt>
                <c:pt idx="2351">
                  <c:v>3.9520000000000001E-4</c:v>
                </c:pt>
                <c:pt idx="2352">
                  <c:v>3.9557999999999998E-4</c:v>
                </c:pt>
                <c:pt idx="2353">
                  <c:v>3.9520000000000001E-4</c:v>
                </c:pt>
                <c:pt idx="2354">
                  <c:v>3.9444000000000002E-4</c:v>
                </c:pt>
                <c:pt idx="2355">
                  <c:v>3.9396E-4</c:v>
                </c:pt>
                <c:pt idx="2356">
                  <c:v>3.9376999999999999E-4</c:v>
                </c:pt>
                <c:pt idx="2357">
                  <c:v>3.9357999999999998E-4</c:v>
                </c:pt>
                <c:pt idx="2358">
                  <c:v>3.9357999999999998E-4</c:v>
                </c:pt>
                <c:pt idx="2359">
                  <c:v>3.9386999999999999E-4</c:v>
                </c:pt>
                <c:pt idx="2360">
                  <c:v>3.9386999999999999E-4</c:v>
                </c:pt>
                <c:pt idx="2361">
                  <c:v>3.9376999999999999E-4</c:v>
                </c:pt>
                <c:pt idx="2362">
                  <c:v>3.9367999999999998E-4</c:v>
                </c:pt>
                <c:pt idx="2363">
                  <c:v>3.9357999999999998E-4</c:v>
                </c:pt>
                <c:pt idx="2364">
                  <c:v>3.9348999999999997E-4</c:v>
                </c:pt>
                <c:pt idx="2365">
                  <c:v>3.9320000000000002E-4</c:v>
                </c:pt>
                <c:pt idx="2366">
                  <c:v>3.9310000000000001E-4</c:v>
                </c:pt>
                <c:pt idx="2367">
                  <c:v>3.9291E-4</c:v>
                </c:pt>
                <c:pt idx="2368">
                  <c:v>3.9271999999999999E-4</c:v>
                </c:pt>
                <c:pt idx="2369">
                  <c:v>3.9262999999999999E-4</c:v>
                </c:pt>
                <c:pt idx="2370">
                  <c:v>3.9291E-4</c:v>
                </c:pt>
                <c:pt idx="2371">
                  <c:v>3.9310000000000001E-4</c:v>
                </c:pt>
                <c:pt idx="2372">
                  <c:v>3.9339000000000003E-4</c:v>
                </c:pt>
                <c:pt idx="2373">
                  <c:v>3.9310000000000001E-4</c:v>
                </c:pt>
                <c:pt idx="2374">
                  <c:v>3.9243999999999998E-4</c:v>
                </c:pt>
                <c:pt idx="2375">
                  <c:v>3.9157999999999999E-4</c:v>
                </c:pt>
                <c:pt idx="2376">
                  <c:v>3.9082E-4</c:v>
                </c:pt>
                <c:pt idx="2377">
                  <c:v>3.9005000000000002E-4</c:v>
                </c:pt>
                <c:pt idx="2378">
                  <c:v>3.8918999999999998E-4</c:v>
                </c:pt>
                <c:pt idx="2379">
                  <c:v>3.8842999999999999E-4</c:v>
                </c:pt>
                <c:pt idx="2380">
                  <c:v>3.8767000000000001E-4</c:v>
                </c:pt>
                <c:pt idx="2381">
                  <c:v>3.8681000000000002E-4</c:v>
                </c:pt>
                <c:pt idx="2382">
                  <c:v>3.8594999999999998E-4</c:v>
                </c:pt>
                <c:pt idx="2383">
                  <c:v>3.8576000000000002E-4</c:v>
                </c:pt>
                <c:pt idx="2384">
                  <c:v>3.8528E-4</c:v>
                </c:pt>
                <c:pt idx="2385">
                  <c:v>3.8481000000000002E-4</c:v>
                </c:pt>
                <c:pt idx="2386">
                  <c:v>3.8433E-4</c:v>
                </c:pt>
                <c:pt idx="2387">
                  <c:v>3.8376000000000003E-4</c:v>
                </c:pt>
                <c:pt idx="2388">
                  <c:v>3.8319E-4</c:v>
                </c:pt>
                <c:pt idx="2389">
                  <c:v>3.8319E-4</c:v>
                </c:pt>
                <c:pt idx="2390">
                  <c:v>3.8319E-4</c:v>
                </c:pt>
                <c:pt idx="2391">
                  <c:v>3.8366000000000002E-4</c:v>
                </c:pt>
                <c:pt idx="2392">
                  <c:v>3.8423999999999999E-4</c:v>
                </c:pt>
                <c:pt idx="2393">
                  <c:v>3.8481000000000002E-4</c:v>
                </c:pt>
                <c:pt idx="2394">
                  <c:v>3.8538E-4</c:v>
                </c:pt>
                <c:pt idx="2395">
                  <c:v>3.8699999999999997E-4</c:v>
                </c:pt>
                <c:pt idx="2396">
                  <c:v>3.8814999999999998E-4</c:v>
                </c:pt>
                <c:pt idx="2397">
                  <c:v>3.8928999999999998E-4</c:v>
                </c:pt>
                <c:pt idx="2398">
                  <c:v>3.9042999999999999E-4</c:v>
                </c:pt>
                <c:pt idx="2399">
                  <c:v>3.9157999999999999E-4</c:v>
                </c:pt>
                <c:pt idx="2400">
                  <c:v>3.9147999999999999E-4</c:v>
                </c:pt>
                <c:pt idx="2401">
                  <c:v>3.9138999999999998E-4</c:v>
                </c:pt>
                <c:pt idx="2402">
                  <c:v>3.9128999999999998E-4</c:v>
                </c:pt>
                <c:pt idx="2403">
                  <c:v>3.9138999999999998E-4</c:v>
                </c:pt>
                <c:pt idx="2404">
                  <c:v>3.9101000000000001E-4</c:v>
                </c:pt>
                <c:pt idx="2405">
                  <c:v>3.9120000000000002E-4</c:v>
                </c:pt>
                <c:pt idx="2406">
                  <c:v>3.9101000000000001E-4</c:v>
                </c:pt>
                <c:pt idx="2407">
                  <c:v>3.9082E-4</c:v>
                </c:pt>
                <c:pt idx="2408">
                  <c:v>3.9042999999999999E-4</c:v>
                </c:pt>
                <c:pt idx="2409">
                  <c:v>3.9091000000000001E-4</c:v>
                </c:pt>
                <c:pt idx="2410">
                  <c:v>3.9042999999999999E-4</c:v>
                </c:pt>
                <c:pt idx="2411">
                  <c:v>3.9072E-4</c:v>
                </c:pt>
                <c:pt idx="2412">
                  <c:v>3.9128999999999998E-4</c:v>
                </c:pt>
                <c:pt idx="2413">
                  <c:v>3.9186000000000001E-4</c:v>
                </c:pt>
                <c:pt idx="2414">
                  <c:v>3.9167E-4</c:v>
                </c:pt>
                <c:pt idx="2415">
                  <c:v>3.9233999999999997E-4</c:v>
                </c:pt>
                <c:pt idx="2416">
                  <c:v>3.9262999999999999E-4</c:v>
                </c:pt>
                <c:pt idx="2417">
                  <c:v>3.9262999999999999E-4</c:v>
                </c:pt>
                <c:pt idx="2418">
                  <c:v>3.9282E-4</c:v>
                </c:pt>
                <c:pt idx="2419">
                  <c:v>3.9386999999999999E-4</c:v>
                </c:pt>
                <c:pt idx="2420">
                  <c:v>3.9462999999999998E-4</c:v>
                </c:pt>
                <c:pt idx="2421">
                  <c:v>3.9539000000000002E-4</c:v>
                </c:pt>
                <c:pt idx="2422">
                  <c:v>3.9616E-4</c:v>
                </c:pt>
                <c:pt idx="2423">
                  <c:v>3.9672999999999998E-4</c:v>
                </c:pt>
                <c:pt idx="2424">
                  <c:v>3.9672999999999998E-4</c:v>
                </c:pt>
                <c:pt idx="2425">
                  <c:v>3.9635000000000001E-4</c:v>
                </c:pt>
                <c:pt idx="2426">
                  <c:v>3.9576999999999999E-4</c:v>
                </c:pt>
                <c:pt idx="2427">
                  <c:v>3.9511E-4</c:v>
                </c:pt>
                <c:pt idx="2428">
                  <c:v>3.9425000000000001E-4</c:v>
                </c:pt>
                <c:pt idx="2429">
                  <c:v>3.9282E-4</c:v>
                </c:pt>
                <c:pt idx="2430">
                  <c:v>3.9082E-4</c:v>
                </c:pt>
                <c:pt idx="2431">
                  <c:v>3.8853E-4</c:v>
                </c:pt>
                <c:pt idx="2432">
                  <c:v>3.8623999999999999E-4</c:v>
                </c:pt>
                <c:pt idx="2433">
                  <c:v>3.8413999999999999E-4</c:v>
                </c:pt>
                <c:pt idx="2434">
                  <c:v>3.8147000000000002E-4</c:v>
                </c:pt>
                <c:pt idx="2435">
                  <c:v>3.7918000000000001E-4</c:v>
                </c:pt>
                <c:pt idx="2436">
                  <c:v>3.7736999999999997E-4</c:v>
                </c:pt>
                <c:pt idx="2437">
                  <c:v>3.7489000000000001E-4</c:v>
                </c:pt>
                <c:pt idx="2438">
                  <c:v>3.7240999999999999E-4</c:v>
                </c:pt>
                <c:pt idx="2439">
                  <c:v>3.6936E-4</c:v>
                </c:pt>
                <c:pt idx="2440">
                  <c:v>3.6612E-4</c:v>
                </c:pt>
                <c:pt idx="2441">
                  <c:v>3.6248999999999998E-4</c:v>
                </c:pt>
                <c:pt idx="2442">
                  <c:v>3.5772000000000001E-4</c:v>
                </c:pt>
                <c:pt idx="2443">
                  <c:v>3.5294999999999999E-4</c:v>
                </c:pt>
                <c:pt idx="2444">
                  <c:v>3.4989999999999999E-4</c:v>
                </c:pt>
                <c:pt idx="2445">
                  <c:v>3.4751999999999998E-4</c:v>
                </c:pt>
                <c:pt idx="2446">
                  <c:v>3.4618000000000002E-4</c:v>
                </c:pt>
                <c:pt idx="2447">
                  <c:v>3.4675999999999999E-4</c:v>
                </c:pt>
                <c:pt idx="2448">
                  <c:v>3.4618000000000002E-4</c:v>
                </c:pt>
                <c:pt idx="2449">
                  <c:v>3.4551999999999999E-4</c:v>
                </c:pt>
                <c:pt idx="2450">
                  <c:v>3.4485000000000001E-4</c:v>
                </c:pt>
                <c:pt idx="2451">
                  <c:v>3.4285000000000001E-4</c:v>
                </c:pt>
                <c:pt idx="2452">
                  <c:v>3.4037E-4</c:v>
                </c:pt>
                <c:pt idx="2453">
                  <c:v>3.3846000000000001E-4</c:v>
                </c:pt>
                <c:pt idx="2454">
                  <c:v>3.3607E-4</c:v>
                </c:pt>
                <c:pt idx="2455">
                  <c:v>3.3378999999999999E-4</c:v>
                </c:pt>
                <c:pt idx="2456">
                  <c:v>3.3188E-4</c:v>
                </c:pt>
                <c:pt idx="2457">
                  <c:v>3.3016000000000002E-4</c:v>
                </c:pt>
                <c:pt idx="2458">
                  <c:v>3.2902000000000002E-4</c:v>
                </c:pt>
                <c:pt idx="2459">
                  <c:v>3.2844999999999999E-4</c:v>
                </c:pt>
                <c:pt idx="2460">
                  <c:v>3.2729999999999999E-4</c:v>
                </c:pt>
                <c:pt idx="2461">
                  <c:v>3.2654E-4</c:v>
                </c:pt>
                <c:pt idx="2462">
                  <c:v>3.2605999999999998E-4</c:v>
                </c:pt>
                <c:pt idx="2463">
                  <c:v>3.2624999999999999E-4</c:v>
                </c:pt>
                <c:pt idx="2464">
                  <c:v>3.2578000000000001E-4</c:v>
                </c:pt>
                <c:pt idx="2465">
                  <c:v>3.2654E-4</c:v>
                </c:pt>
                <c:pt idx="2466">
                  <c:v>3.2720999999999998E-4</c:v>
                </c:pt>
                <c:pt idx="2467">
                  <c:v>3.2768000000000001E-4</c:v>
                </c:pt>
                <c:pt idx="2468">
                  <c:v>3.2749E-4</c:v>
                </c:pt>
                <c:pt idx="2469">
                  <c:v>3.2815999999999998E-4</c:v>
                </c:pt>
                <c:pt idx="2470">
                  <c:v>3.2844999999999999E-4</c:v>
                </c:pt>
                <c:pt idx="2471">
                  <c:v>3.2873000000000001E-4</c:v>
                </c:pt>
                <c:pt idx="2472">
                  <c:v>3.2920999999999997E-4</c:v>
                </c:pt>
                <c:pt idx="2473">
                  <c:v>3.2948999999999999E-4</c:v>
                </c:pt>
                <c:pt idx="2474">
                  <c:v>3.2958999999999999E-4</c:v>
                </c:pt>
                <c:pt idx="2475">
                  <c:v>3.2939999999999998E-4</c:v>
                </c:pt>
                <c:pt idx="2476">
                  <c:v>3.2939999999999998E-4</c:v>
                </c:pt>
                <c:pt idx="2477">
                  <c:v>3.2948999999999999E-4</c:v>
                </c:pt>
                <c:pt idx="2478">
                  <c:v>3.2997000000000001E-4</c:v>
                </c:pt>
                <c:pt idx="2479">
                  <c:v>3.3139999999999998E-4</c:v>
                </c:pt>
                <c:pt idx="2480">
                  <c:v>3.3302000000000001E-4</c:v>
                </c:pt>
                <c:pt idx="2481">
                  <c:v>3.3445000000000003E-4</c:v>
                </c:pt>
                <c:pt idx="2482">
                  <c:v>3.3597999999999999E-4</c:v>
                </c:pt>
                <c:pt idx="2483">
                  <c:v>3.3770000000000002E-4</c:v>
                </c:pt>
                <c:pt idx="2484">
                  <c:v>3.3875000000000002E-4</c:v>
                </c:pt>
                <c:pt idx="2485">
                  <c:v>3.3960000000000001E-4</c:v>
                </c:pt>
                <c:pt idx="2486">
                  <c:v>3.4046E-4</c:v>
                </c:pt>
                <c:pt idx="2487">
                  <c:v>3.4112999999999998E-4</c:v>
                </c:pt>
                <c:pt idx="2488">
                  <c:v>3.4131999999999999E-4</c:v>
                </c:pt>
                <c:pt idx="2489">
                  <c:v>3.4121999999999999E-4</c:v>
                </c:pt>
                <c:pt idx="2490">
                  <c:v>3.4112999999999998E-4</c:v>
                </c:pt>
                <c:pt idx="2491">
                  <c:v>3.4121999999999999E-4</c:v>
                </c:pt>
                <c:pt idx="2492">
                  <c:v>3.4151E-4</c:v>
                </c:pt>
                <c:pt idx="2493">
                  <c:v>3.4189000000000002E-4</c:v>
                </c:pt>
                <c:pt idx="2494">
                  <c:v>3.4236999999999999E-4</c:v>
                </c:pt>
                <c:pt idx="2495">
                  <c:v>3.4285000000000001E-4</c:v>
                </c:pt>
                <c:pt idx="2496">
                  <c:v>3.4312999999999998E-4</c:v>
                </c:pt>
                <c:pt idx="2497">
                  <c:v>3.4389000000000002E-4</c:v>
                </c:pt>
                <c:pt idx="2498">
                  <c:v>3.4532999999999998E-4</c:v>
                </c:pt>
                <c:pt idx="2499">
                  <c:v>3.4704000000000001E-4</c:v>
                </c:pt>
                <c:pt idx="2500">
                  <c:v>3.4914000000000001E-4</c:v>
                </c:pt>
                <c:pt idx="2501">
                  <c:v>3.5152000000000002E-4</c:v>
                </c:pt>
                <c:pt idx="2502">
                  <c:v>3.5324E-4</c:v>
                </c:pt>
                <c:pt idx="2503">
                  <c:v>3.5429E-4</c:v>
                </c:pt>
                <c:pt idx="2504">
                  <c:v>3.5514999999999999E-4</c:v>
                </c:pt>
                <c:pt idx="2505">
                  <c:v>3.5563000000000001E-4</c:v>
                </c:pt>
                <c:pt idx="2506">
                  <c:v>3.5714999999999998E-4</c:v>
                </c:pt>
                <c:pt idx="2507">
                  <c:v>3.5868E-4</c:v>
                </c:pt>
                <c:pt idx="2508">
                  <c:v>3.6057999999999999E-4</c:v>
                </c:pt>
                <c:pt idx="2509">
                  <c:v>3.6230000000000002E-4</c:v>
                </c:pt>
                <c:pt idx="2510">
                  <c:v>3.6421000000000001E-4</c:v>
                </c:pt>
                <c:pt idx="2511">
                  <c:v>3.6591999999999999E-4</c:v>
                </c:pt>
                <c:pt idx="2512">
                  <c:v>3.6821E-4</c:v>
                </c:pt>
                <c:pt idx="2513">
                  <c:v>3.6974000000000002E-4</c:v>
                </c:pt>
                <c:pt idx="2514">
                  <c:v>3.7126999999999999E-4</c:v>
                </c:pt>
                <c:pt idx="2515">
                  <c:v>3.7335999999999999E-4</c:v>
                </c:pt>
                <c:pt idx="2516">
                  <c:v>3.7431999999999998E-4</c:v>
                </c:pt>
                <c:pt idx="2517">
                  <c:v>3.7489000000000001E-4</c:v>
                </c:pt>
                <c:pt idx="2518">
                  <c:v>3.7641999999999998E-4</c:v>
                </c:pt>
                <c:pt idx="2519">
                  <c:v>3.7909E-4</c:v>
                </c:pt>
                <c:pt idx="2520">
                  <c:v>3.8109E-4</c:v>
                </c:pt>
                <c:pt idx="2521">
                  <c:v>3.8308999999999999E-4</c:v>
                </c:pt>
                <c:pt idx="2522">
                  <c:v>3.8481000000000002E-4</c:v>
                </c:pt>
                <c:pt idx="2523">
                  <c:v>3.8576000000000002E-4</c:v>
                </c:pt>
                <c:pt idx="2524">
                  <c:v>3.8538E-4</c:v>
                </c:pt>
                <c:pt idx="2525">
                  <c:v>3.8452000000000001E-4</c:v>
                </c:pt>
                <c:pt idx="2526">
                  <c:v>3.8366000000000002E-4</c:v>
                </c:pt>
                <c:pt idx="2527">
                  <c:v>3.8328E-4</c:v>
                </c:pt>
                <c:pt idx="2528">
                  <c:v>3.8308999999999999E-4</c:v>
                </c:pt>
                <c:pt idx="2529">
                  <c:v>3.8270999999999997E-4</c:v>
                </c:pt>
                <c:pt idx="2530">
                  <c:v>3.8242000000000001E-4</c:v>
                </c:pt>
                <c:pt idx="2531">
                  <c:v>3.8128000000000001E-4</c:v>
                </c:pt>
                <c:pt idx="2532">
                  <c:v>3.7909E-4</c:v>
                </c:pt>
                <c:pt idx="2533">
                  <c:v>3.768E-4</c:v>
                </c:pt>
                <c:pt idx="2534">
                  <c:v>3.746E-4</c:v>
                </c:pt>
                <c:pt idx="2535">
                  <c:v>3.7240999999999999E-4</c:v>
                </c:pt>
                <c:pt idx="2536">
                  <c:v>3.7031E-4</c:v>
                </c:pt>
                <c:pt idx="2537">
                  <c:v>3.6831E-4</c:v>
                </c:pt>
                <c:pt idx="2538">
                  <c:v>3.6572999999999998E-4</c:v>
                </c:pt>
                <c:pt idx="2539">
                  <c:v>3.6335000000000002E-4</c:v>
                </c:pt>
                <c:pt idx="2540">
                  <c:v>3.5963E-4</c:v>
                </c:pt>
                <c:pt idx="2541">
                  <c:v>3.5553000000000001E-4</c:v>
                </c:pt>
                <c:pt idx="2542">
                  <c:v>3.5104999999999999E-4</c:v>
                </c:pt>
                <c:pt idx="2543">
                  <c:v>3.4723000000000002E-4</c:v>
                </c:pt>
                <c:pt idx="2544">
                  <c:v>3.4341999999999999E-4</c:v>
                </c:pt>
                <c:pt idx="2545">
                  <c:v>3.4075000000000002E-4</c:v>
                </c:pt>
                <c:pt idx="2546">
                  <c:v>3.3893999999999998E-4</c:v>
                </c:pt>
                <c:pt idx="2547">
                  <c:v>3.3751000000000001E-4</c:v>
                </c:pt>
                <c:pt idx="2548">
                  <c:v>3.3568999999999998E-4</c:v>
                </c:pt>
                <c:pt idx="2549">
                  <c:v>3.3321000000000002E-4</c:v>
                </c:pt>
                <c:pt idx="2550">
                  <c:v>3.3112000000000001E-4</c:v>
                </c:pt>
                <c:pt idx="2551">
                  <c:v>3.2834999999999999E-4</c:v>
                </c:pt>
                <c:pt idx="2552">
                  <c:v>3.2587000000000002E-4</c:v>
                </c:pt>
                <c:pt idx="2553">
                  <c:v>3.232E-4</c:v>
                </c:pt>
                <c:pt idx="2554">
                  <c:v>3.2053000000000002E-4</c:v>
                </c:pt>
                <c:pt idx="2555">
                  <c:v>3.1786E-4</c:v>
                </c:pt>
                <c:pt idx="2556">
                  <c:v>3.1614000000000002E-4</c:v>
                </c:pt>
                <c:pt idx="2557">
                  <c:v>3.1451999999999999E-4</c:v>
                </c:pt>
                <c:pt idx="2558">
                  <c:v>3.1337999999999998E-4</c:v>
                </c:pt>
                <c:pt idx="2559">
                  <c:v>3.1166000000000001E-4</c:v>
                </c:pt>
                <c:pt idx="2560">
                  <c:v>3.0898999999999998E-4</c:v>
                </c:pt>
                <c:pt idx="2561">
                  <c:v>3.0593999999999999E-4</c:v>
                </c:pt>
                <c:pt idx="2562">
                  <c:v>3.0278999999999999E-4</c:v>
                </c:pt>
                <c:pt idx="2563">
                  <c:v>2.9964E-4</c:v>
                </c:pt>
                <c:pt idx="2564">
                  <c:v>2.9783000000000001E-4</c:v>
                </c:pt>
                <c:pt idx="2565">
                  <c:v>2.9639999999999999E-4</c:v>
                </c:pt>
                <c:pt idx="2566">
                  <c:v>2.9506999999999998E-4</c:v>
                </c:pt>
                <c:pt idx="2567">
                  <c:v>2.9345E-4</c:v>
                </c:pt>
                <c:pt idx="2568">
                  <c:v>2.9249000000000001E-4</c:v>
                </c:pt>
                <c:pt idx="2569">
                  <c:v>2.9154000000000002E-4</c:v>
                </c:pt>
                <c:pt idx="2570">
                  <c:v>2.9086999999999998E-4</c:v>
                </c:pt>
                <c:pt idx="2571">
                  <c:v>2.9020000000000001E-4</c:v>
                </c:pt>
                <c:pt idx="2572">
                  <c:v>2.9030000000000001E-4</c:v>
                </c:pt>
                <c:pt idx="2573">
                  <c:v>2.8925000000000001E-4</c:v>
                </c:pt>
                <c:pt idx="2574">
                  <c:v>2.8820000000000001E-4</c:v>
                </c:pt>
                <c:pt idx="2575">
                  <c:v>2.8706000000000001E-4</c:v>
                </c:pt>
                <c:pt idx="2576">
                  <c:v>2.8620000000000002E-4</c:v>
                </c:pt>
                <c:pt idx="2577">
                  <c:v>2.8515000000000002E-4</c:v>
                </c:pt>
                <c:pt idx="2578">
                  <c:v>2.8428999999999998E-4</c:v>
                </c:pt>
                <c:pt idx="2579">
                  <c:v>2.8286000000000001E-4</c:v>
                </c:pt>
                <c:pt idx="2580">
                  <c:v>2.8152E-4</c:v>
                </c:pt>
                <c:pt idx="2581">
                  <c:v>2.8008999999999998E-4</c:v>
                </c:pt>
                <c:pt idx="2582">
                  <c:v>2.7818999999999999E-4</c:v>
                </c:pt>
                <c:pt idx="2583">
                  <c:v>2.7579999999999998E-4</c:v>
                </c:pt>
                <c:pt idx="2584">
                  <c:v>2.7399E-4</c:v>
                </c:pt>
                <c:pt idx="2585">
                  <c:v>2.7255999999999998E-4</c:v>
                </c:pt>
                <c:pt idx="2586">
                  <c:v>2.7084E-4</c:v>
                </c:pt>
                <c:pt idx="2587">
                  <c:v>2.6931999999999998E-4</c:v>
                </c:pt>
                <c:pt idx="2588">
                  <c:v>2.6865E-4</c:v>
                </c:pt>
                <c:pt idx="2589">
                  <c:v>2.6798000000000002E-4</c:v>
                </c:pt>
                <c:pt idx="2590">
                  <c:v>2.6730999999999999E-4</c:v>
                </c:pt>
                <c:pt idx="2591">
                  <c:v>2.6703000000000002E-4</c:v>
                </c:pt>
                <c:pt idx="2592">
                  <c:v>2.6703000000000002E-4</c:v>
                </c:pt>
                <c:pt idx="2593">
                  <c:v>2.6693000000000002E-4</c:v>
                </c:pt>
                <c:pt idx="2594">
                  <c:v>2.6665E-4</c:v>
                </c:pt>
                <c:pt idx="2595">
                  <c:v>2.6635999999999999E-4</c:v>
                </c:pt>
                <c:pt idx="2596">
                  <c:v>2.6569000000000001E-4</c:v>
                </c:pt>
                <c:pt idx="2597">
                  <c:v>2.6425999999999999E-4</c:v>
                </c:pt>
                <c:pt idx="2598">
                  <c:v>2.6274000000000002E-4</c:v>
                </c:pt>
                <c:pt idx="2599">
                  <c:v>2.6121E-4</c:v>
                </c:pt>
                <c:pt idx="2600">
                  <c:v>2.5968999999999998E-4</c:v>
                </c:pt>
                <c:pt idx="2601">
                  <c:v>2.5721000000000001E-4</c:v>
                </c:pt>
                <c:pt idx="2602">
                  <c:v>2.5548999999999998E-4</c:v>
                </c:pt>
                <c:pt idx="2603">
                  <c:v>2.5396000000000001E-4</c:v>
                </c:pt>
                <c:pt idx="2604">
                  <c:v>2.5214999999999998E-4</c:v>
                </c:pt>
                <c:pt idx="2605">
                  <c:v>2.5033999999999999E-4</c:v>
                </c:pt>
                <c:pt idx="2606">
                  <c:v>2.4967000000000001E-4</c:v>
                </c:pt>
                <c:pt idx="2607">
                  <c:v>2.4899999999999998E-4</c:v>
                </c:pt>
                <c:pt idx="2608">
                  <c:v>2.4767000000000002E-4</c:v>
                </c:pt>
                <c:pt idx="2609">
                  <c:v>2.4680999999999998E-4</c:v>
                </c:pt>
                <c:pt idx="2610">
                  <c:v>2.4594999999999999E-4</c:v>
                </c:pt>
                <c:pt idx="2611">
                  <c:v>2.4529E-4</c:v>
                </c:pt>
                <c:pt idx="2612">
                  <c:v>2.4462000000000003E-4</c:v>
                </c:pt>
                <c:pt idx="2613">
                  <c:v>2.4480999999999998E-4</c:v>
                </c:pt>
                <c:pt idx="2614">
                  <c:v>2.4519E-4</c:v>
                </c:pt>
                <c:pt idx="2615">
                  <c:v>2.4585999999999998E-4</c:v>
                </c:pt>
                <c:pt idx="2616">
                  <c:v>2.4624E-4</c:v>
                </c:pt>
                <c:pt idx="2617">
                  <c:v>2.4690999999999998E-4</c:v>
                </c:pt>
                <c:pt idx="2618">
                  <c:v>2.4738000000000001E-4</c:v>
                </c:pt>
                <c:pt idx="2619">
                  <c:v>2.4757000000000002E-4</c:v>
                </c:pt>
                <c:pt idx="2620">
                  <c:v>2.4709999999999999E-4</c:v>
                </c:pt>
                <c:pt idx="2621">
                  <c:v>2.4699999999999999E-4</c:v>
                </c:pt>
                <c:pt idx="2622">
                  <c:v>2.4652000000000002E-4</c:v>
                </c:pt>
                <c:pt idx="2623">
                  <c:v>2.4604999999999999E-4</c:v>
                </c:pt>
                <c:pt idx="2624">
                  <c:v>2.4548000000000001E-4</c:v>
                </c:pt>
                <c:pt idx="2625">
                  <c:v>2.4529E-4</c:v>
                </c:pt>
                <c:pt idx="2626">
                  <c:v>2.4499999999999999E-4</c:v>
                </c:pt>
                <c:pt idx="2627">
                  <c:v>2.4480999999999998E-4</c:v>
                </c:pt>
                <c:pt idx="2628">
                  <c:v>2.4384999999999999E-4</c:v>
                </c:pt>
                <c:pt idx="2629">
                  <c:v>2.4280999999999999E-4</c:v>
                </c:pt>
                <c:pt idx="2630">
                  <c:v>2.4204000000000001E-4</c:v>
                </c:pt>
                <c:pt idx="2631">
                  <c:v>2.4099000000000001E-4</c:v>
                </c:pt>
                <c:pt idx="2632">
                  <c:v>2.3994000000000001E-4</c:v>
                </c:pt>
                <c:pt idx="2633">
                  <c:v>2.3955999999999999E-4</c:v>
                </c:pt>
                <c:pt idx="2634">
                  <c:v>2.3947000000000001E-4</c:v>
                </c:pt>
                <c:pt idx="2635">
                  <c:v>2.3890000000000001E-4</c:v>
                </c:pt>
                <c:pt idx="2636">
                  <c:v>2.388E-4</c:v>
                </c:pt>
                <c:pt idx="2637">
                  <c:v>2.3832000000000001E-4</c:v>
                </c:pt>
                <c:pt idx="2638">
                  <c:v>2.3793999999999999E-4</c:v>
                </c:pt>
                <c:pt idx="2639">
                  <c:v>2.3708E-4</c:v>
                </c:pt>
                <c:pt idx="2640">
                  <c:v>2.3641999999999999E-4</c:v>
                </c:pt>
                <c:pt idx="2641">
                  <c:v>2.3526999999999999E-4</c:v>
                </c:pt>
                <c:pt idx="2642">
                  <c:v>2.3478999999999999E-4</c:v>
                </c:pt>
                <c:pt idx="2643">
                  <c:v>2.3431999999999999E-4</c:v>
                </c:pt>
                <c:pt idx="2644">
                  <c:v>2.3403000000000001E-4</c:v>
                </c:pt>
                <c:pt idx="2645">
                  <c:v>2.3374999999999999E-4</c:v>
                </c:pt>
                <c:pt idx="2646">
                  <c:v>2.3374999999999999E-4</c:v>
                </c:pt>
                <c:pt idx="2647">
                  <c:v>2.3259999999999999E-4</c:v>
                </c:pt>
                <c:pt idx="2648">
                  <c:v>2.3059999999999999E-4</c:v>
                </c:pt>
                <c:pt idx="2649">
                  <c:v>2.284E-4</c:v>
                </c:pt>
                <c:pt idx="2650">
                  <c:v>2.2525999999999999E-4</c:v>
                </c:pt>
                <c:pt idx="2651">
                  <c:v>2.2116E-4</c:v>
                </c:pt>
                <c:pt idx="2652">
                  <c:v>2.1791000000000001E-4</c:v>
                </c:pt>
                <c:pt idx="2653">
                  <c:v>2.1524000000000001E-4</c:v>
                </c:pt>
                <c:pt idx="2654">
                  <c:v>2.1333999999999999E-4</c:v>
                </c:pt>
                <c:pt idx="2655">
                  <c:v>2.12E-4</c:v>
                </c:pt>
                <c:pt idx="2656">
                  <c:v>2.1105000000000001E-4</c:v>
                </c:pt>
                <c:pt idx="2657">
                  <c:v>2.1000000000000001E-4</c:v>
                </c:pt>
                <c:pt idx="2658">
                  <c:v>2.0913999999999999E-4</c:v>
                </c:pt>
                <c:pt idx="2659">
                  <c:v>2.0741999999999999E-4</c:v>
                </c:pt>
                <c:pt idx="2660">
                  <c:v>2.0532999999999999E-4</c:v>
                </c:pt>
                <c:pt idx="2661">
                  <c:v>2.0342E-4</c:v>
                </c:pt>
                <c:pt idx="2662">
                  <c:v>2.017E-4</c:v>
                </c:pt>
                <c:pt idx="2663">
                  <c:v>2.0008E-4</c:v>
                </c:pt>
                <c:pt idx="2664">
                  <c:v>1.9893999999999999E-4</c:v>
                </c:pt>
                <c:pt idx="2665">
                  <c:v>1.9856E-4</c:v>
                </c:pt>
                <c:pt idx="2666">
                  <c:v>1.9693E-4</c:v>
                </c:pt>
                <c:pt idx="2667">
                  <c:v>1.9474E-4</c:v>
                </c:pt>
                <c:pt idx="2668">
                  <c:v>1.9254999999999999E-4</c:v>
                </c:pt>
                <c:pt idx="2669">
                  <c:v>1.8987999999999999E-4</c:v>
                </c:pt>
                <c:pt idx="2670">
                  <c:v>1.8682E-4</c:v>
                </c:pt>
                <c:pt idx="2671">
                  <c:v>1.853E-4</c:v>
                </c:pt>
                <c:pt idx="2672">
                  <c:v>1.8368E-4</c:v>
                </c:pt>
                <c:pt idx="2673">
                  <c:v>1.8206E-4</c:v>
                </c:pt>
                <c:pt idx="2674">
                  <c:v>1.8101E-4</c:v>
                </c:pt>
                <c:pt idx="2675">
                  <c:v>1.8034E-4</c:v>
                </c:pt>
                <c:pt idx="2676">
                  <c:v>1.8005000000000001E-4</c:v>
                </c:pt>
                <c:pt idx="2677">
                  <c:v>1.8034E-4</c:v>
                </c:pt>
                <c:pt idx="2678">
                  <c:v>1.8034E-4</c:v>
                </c:pt>
                <c:pt idx="2679">
                  <c:v>1.8063000000000001E-4</c:v>
                </c:pt>
                <c:pt idx="2680">
                  <c:v>1.8053000000000001E-4</c:v>
                </c:pt>
                <c:pt idx="2681">
                  <c:v>1.7976999999999999E-4</c:v>
                </c:pt>
                <c:pt idx="2682">
                  <c:v>1.7899999999999999E-4</c:v>
                </c:pt>
                <c:pt idx="2683">
                  <c:v>1.7881E-4</c:v>
                </c:pt>
                <c:pt idx="2684">
                  <c:v>1.7814999999999999E-4</c:v>
                </c:pt>
                <c:pt idx="2685">
                  <c:v>1.7786000000000001E-4</c:v>
                </c:pt>
                <c:pt idx="2686">
                  <c:v>1.7796000000000001E-4</c:v>
                </c:pt>
                <c:pt idx="2687">
                  <c:v>1.7719E-4</c:v>
                </c:pt>
                <c:pt idx="2688">
                  <c:v>1.7614E-4</c:v>
                </c:pt>
                <c:pt idx="2689">
                  <c:v>1.7529000000000001E-4</c:v>
                </c:pt>
                <c:pt idx="2690">
                  <c:v>1.7509000000000001E-4</c:v>
                </c:pt>
                <c:pt idx="2691">
                  <c:v>1.749E-4</c:v>
                </c:pt>
                <c:pt idx="2692">
                  <c:v>1.7557E-4</c:v>
                </c:pt>
                <c:pt idx="2693">
                  <c:v>1.7605E-4</c:v>
                </c:pt>
                <c:pt idx="2694">
                  <c:v>1.7652999999999999E-4</c:v>
                </c:pt>
                <c:pt idx="2695">
                  <c:v>1.7632999999999999E-4</c:v>
                </c:pt>
                <c:pt idx="2696">
                  <c:v>1.7632999999999999E-4</c:v>
                </c:pt>
                <c:pt idx="2697">
                  <c:v>1.7738000000000001E-4</c:v>
                </c:pt>
                <c:pt idx="2698">
                  <c:v>1.7861999999999999E-4</c:v>
                </c:pt>
                <c:pt idx="2699">
                  <c:v>1.8024E-4</c:v>
                </c:pt>
                <c:pt idx="2700">
                  <c:v>1.8215000000000001E-4</c:v>
                </c:pt>
                <c:pt idx="2701">
                  <c:v>1.8387000000000001E-4</c:v>
                </c:pt>
                <c:pt idx="2702">
                  <c:v>1.8453999999999999E-4</c:v>
                </c:pt>
                <c:pt idx="2703">
                  <c:v>1.852E-4</c:v>
                </c:pt>
                <c:pt idx="2704">
                  <c:v>1.8548999999999999E-4</c:v>
                </c:pt>
                <c:pt idx="2705">
                  <c:v>1.8597000000000001E-4</c:v>
                </c:pt>
                <c:pt idx="2706">
                  <c:v>1.8682E-4</c:v>
                </c:pt>
                <c:pt idx="2707">
                  <c:v>1.8815999999999999E-4</c:v>
                </c:pt>
                <c:pt idx="2708">
                  <c:v>1.8959000000000001E-4</c:v>
                </c:pt>
                <c:pt idx="2709">
                  <c:v>1.9159E-4</c:v>
                </c:pt>
                <c:pt idx="2710">
                  <c:v>1.9341000000000001E-4</c:v>
                </c:pt>
                <c:pt idx="2711">
                  <c:v>1.9665000000000001E-4</c:v>
                </c:pt>
                <c:pt idx="2712">
                  <c:v>1.996E-4</c:v>
                </c:pt>
                <c:pt idx="2713">
                  <c:v>2.0247E-4</c:v>
                </c:pt>
                <c:pt idx="2714">
                  <c:v>2.0474999999999999E-4</c:v>
                </c:pt>
                <c:pt idx="2715">
                  <c:v>2.0808999999999999E-4</c:v>
                </c:pt>
                <c:pt idx="2716">
                  <c:v>2.0981E-4</c:v>
                </c:pt>
                <c:pt idx="2717">
                  <c:v>2.1133E-4</c:v>
                </c:pt>
                <c:pt idx="2718">
                  <c:v>2.1305E-4</c:v>
                </c:pt>
                <c:pt idx="2719">
                  <c:v>2.1486000000000001E-4</c:v>
                </c:pt>
                <c:pt idx="2720">
                  <c:v>2.1552999999999999E-4</c:v>
                </c:pt>
                <c:pt idx="2721">
                  <c:v>2.162E-4</c:v>
                </c:pt>
                <c:pt idx="2722">
                  <c:v>2.1687E-4</c:v>
                </c:pt>
                <c:pt idx="2723">
                  <c:v>2.1744000000000001E-4</c:v>
                </c:pt>
                <c:pt idx="2724">
                  <c:v>2.1791000000000001E-4</c:v>
                </c:pt>
                <c:pt idx="2725">
                  <c:v>2.1867999999999999E-4</c:v>
                </c:pt>
                <c:pt idx="2726">
                  <c:v>2.1924999999999999E-4</c:v>
                </c:pt>
                <c:pt idx="2727">
                  <c:v>2.1981999999999999E-4</c:v>
                </c:pt>
                <c:pt idx="2728">
                  <c:v>2.2020000000000001E-4</c:v>
                </c:pt>
                <c:pt idx="2729">
                  <c:v>2.2049E-4</c:v>
                </c:pt>
                <c:pt idx="2730">
                  <c:v>2.2029999999999999E-4</c:v>
                </c:pt>
                <c:pt idx="2731">
                  <c:v>2.2011000000000001E-4</c:v>
                </c:pt>
                <c:pt idx="2732">
                  <c:v>2.2001E-4</c:v>
                </c:pt>
                <c:pt idx="2733">
                  <c:v>2.2078000000000001E-4</c:v>
                </c:pt>
                <c:pt idx="2734">
                  <c:v>2.2221E-4</c:v>
                </c:pt>
                <c:pt idx="2735">
                  <c:v>2.2402000000000001E-4</c:v>
                </c:pt>
                <c:pt idx="2736">
                  <c:v>2.265E-4</c:v>
                </c:pt>
                <c:pt idx="2737">
                  <c:v>2.2897999999999999E-4</c:v>
                </c:pt>
                <c:pt idx="2738">
                  <c:v>2.3069E-4</c:v>
                </c:pt>
                <c:pt idx="2739">
                  <c:v>2.3193000000000001E-4</c:v>
                </c:pt>
                <c:pt idx="2740">
                  <c:v>2.3316999999999999E-4</c:v>
                </c:pt>
                <c:pt idx="2741">
                  <c:v>2.3421999999999999E-4</c:v>
                </c:pt>
                <c:pt idx="2742">
                  <c:v>2.3623000000000001E-4</c:v>
                </c:pt>
                <c:pt idx="2743">
                  <c:v>2.3850999999999999E-4</c:v>
                </c:pt>
                <c:pt idx="2744">
                  <c:v>2.408E-4</c:v>
                </c:pt>
                <c:pt idx="2745">
                  <c:v>2.4357E-4</c:v>
                </c:pt>
                <c:pt idx="2746">
                  <c:v>2.4594999999999999E-4</c:v>
                </c:pt>
                <c:pt idx="2747">
                  <c:v>2.4748000000000001E-4</c:v>
                </c:pt>
                <c:pt idx="2748">
                  <c:v>2.4899999999999998E-4</c:v>
                </c:pt>
                <c:pt idx="2749">
                  <c:v>2.5043E-4</c:v>
                </c:pt>
                <c:pt idx="2750">
                  <c:v>2.5167000000000001E-4</c:v>
                </c:pt>
                <c:pt idx="2751">
                  <c:v>2.5282000000000001E-4</c:v>
                </c:pt>
                <c:pt idx="2752">
                  <c:v>2.5453999999999999E-4</c:v>
                </c:pt>
                <c:pt idx="2753">
                  <c:v>2.5597E-4</c:v>
                </c:pt>
                <c:pt idx="2754">
                  <c:v>2.5816000000000001E-4</c:v>
                </c:pt>
                <c:pt idx="2755">
                  <c:v>2.6007E-4</c:v>
                </c:pt>
                <c:pt idx="2756">
                  <c:v>2.6206999999999999E-4</c:v>
                </c:pt>
                <c:pt idx="2757">
                  <c:v>2.6379000000000002E-4</c:v>
                </c:pt>
                <c:pt idx="2758">
                  <c:v>2.6579000000000001E-4</c:v>
                </c:pt>
                <c:pt idx="2759">
                  <c:v>2.6730999999999999E-4</c:v>
                </c:pt>
                <c:pt idx="2760">
                  <c:v>2.6884000000000001E-4</c:v>
                </c:pt>
                <c:pt idx="2761">
                  <c:v>2.7074999999999999E-4</c:v>
                </c:pt>
                <c:pt idx="2762">
                  <c:v>2.7218000000000001E-4</c:v>
                </c:pt>
                <c:pt idx="2763">
                  <c:v>2.7389999999999999E-4</c:v>
                </c:pt>
                <c:pt idx="2764">
                  <c:v>2.7647000000000001E-4</c:v>
                </c:pt>
                <c:pt idx="2765">
                  <c:v>2.7866000000000002E-4</c:v>
                </c:pt>
                <c:pt idx="2766">
                  <c:v>2.7971000000000002E-4</c:v>
                </c:pt>
                <c:pt idx="2767">
                  <c:v>2.8162E-4</c:v>
                </c:pt>
                <c:pt idx="2768">
                  <c:v>2.8247999999999999E-4</c:v>
                </c:pt>
                <c:pt idx="2769">
                  <c:v>2.8218999999999998E-4</c:v>
                </c:pt>
                <c:pt idx="2770">
                  <c:v>2.8218999999999998E-4</c:v>
                </c:pt>
                <c:pt idx="2771">
                  <c:v>2.8305000000000002E-4</c:v>
                </c:pt>
                <c:pt idx="2772">
                  <c:v>2.8305000000000002E-4</c:v>
                </c:pt>
                <c:pt idx="2773">
                  <c:v>2.8400000000000002E-4</c:v>
                </c:pt>
                <c:pt idx="2774">
                  <c:v>2.8572E-4</c:v>
                </c:pt>
                <c:pt idx="2775">
                  <c:v>2.8715000000000001E-4</c:v>
                </c:pt>
                <c:pt idx="2776">
                  <c:v>2.8839000000000002E-4</c:v>
                </c:pt>
                <c:pt idx="2777">
                  <c:v>2.8962999999999998E-4</c:v>
                </c:pt>
                <c:pt idx="2778">
                  <c:v>2.9011E-4</c:v>
                </c:pt>
                <c:pt idx="2779">
                  <c:v>2.8972999999999998E-4</c:v>
                </c:pt>
                <c:pt idx="2780">
                  <c:v>2.8934000000000002E-4</c:v>
                </c:pt>
                <c:pt idx="2781">
                  <c:v>2.8849000000000002E-4</c:v>
                </c:pt>
                <c:pt idx="2782">
                  <c:v>2.8752999999999998E-4</c:v>
                </c:pt>
                <c:pt idx="2783">
                  <c:v>2.8666999999999999E-4</c:v>
                </c:pt>
                <c:pt idx="2784">
                  <c:v>2.8591000000000001E-4</c:v>
                </c:pt>
                <c:pt idx="2785">
                  <c:v>2.8496000000000001E-4</c:v>
                </c:pt>
                <c:pt idx="2786">
                  <c:v>2.8447999999999999E-4</c:v>
                </c:pt>
                <c:pt idx="2787">
                  <c:v>2.8342999999999999E-4</c:v>
                </c:pt>
                <c:pt idx="2788">
                  <c:v>2.8218999999999998E-4</c:v>
                </c:pt>
                <c:pt idx="2789">
                  <c:v>2.8095000000000003E-4</c:v>
                </c:pt>
                <c:pt idx="2790">
                  <c:v>2.7866000000000002E-4</c:v>
                </c:pt>
                <c:pt idx="2791">
                  <c:v>2.7666000000000002E-4</c:v>
                </c:pt>
                <c:pt idx="2792">
                  <c:v>2.7533000000000001E-4</c:v>
                </c:pt>
                <c:pt idx="2793">
                  <c:v>2.7409E-4</c:v>
                </c:pt>
                <c:pt idx="2794">
                  <c:v>2.7284999999999999E-4</c:v>
                </c:pt>
                <c:pt idx="2795">
                  <c:v>2.7313000000000001E-4</c:v>
                </c:pt>
                <c:pt idx="2796">
                  <c:v>2.7284999999999999E-4</c:v>
                </c:pt>
                <c:pt idx="2797">
                  <c:v>2.7284999999999999E-4</c:v>
                </c:pt>
                <c:pt idx="2798">
                  <c:v>2.7313000000000001E-4</c:v>
                </c:pt>
                <c:pt idx="2799">
                  <c:v>2.7313000000000001E-4</c:v>
                </c:pt>
                <c:pt idx="2800">
                  <c:v>2.7265999999999998E-4</c:v>
                </c:pt>
                <c:pt idx="2801">
                  <c:v>2.7245999999999998E-4</c:v>
                </c:pt>
                <c:pt idx="2802">
                  <c:v>2.7199E-4</c:v>
                </c:pt>
                <c:pt idx="2803">
                  <c:v>2.7169999999999999E-4</c:v>
                </c:pt>
                <c:pt idx="2804">
                  <c:v>2.7245999999999998E-4</c:v>
                </c:pt>
                <c:pt idx="2805">
                  <c:v>2.7342000000000002E-4</c:v>
                </c:pt>
                <c:pt idx="2806">
                  <c:v>2.7437000000000002E-4</c:v>
                </c:pt>
                <c:pt idx="2807">
                  <c:v>2.7552000000000002E-4</c:v>
                </c:pt>
                <c:pt idx="2808">
                  <c:v>2.7657000000000002E-4</c:v>
                </c:pt>
                <c:pt idx="2809">
                  <c:v>2.7676000000000003E-4</c:v>
                </c:pt>
                <c:pt idx="2810">
                  <c:v>2.7694999999999998E-4</c:v>
                </c:pt>
                <c:pt idx="2811">
                  <c:v>2.7713999999999999E-4</c:v>
                </c:pt>
                <c:pt idx="2812">
                  <c:v>2.7752000000000001E-4</c:v>
                </c:pt>
                <c:pt idx="2813">
                  <c:v>2.7781000000000003E-4</c:v>
                </c:pt>
                <c:pt idx="2814">
                  <c:v>2.7828E-4</c:v>
                </c:pt>
                <c:pt idx="2815">
                  <c:v>2.7884999999999997E-4</c:v>
                </c:pt>
                <c:pt idx="2816">
                  <c:v>2.8008999999999998E-4</c:v>
                </c:pt>
                <c:pt idx="2817">
                  <c:v>2.8095000000000003E-4</c:v>
                </c:pt>
                <c:pt idx="2818">
                  <c:v>2.8181000000000001E-4</c:v>
                </c:pt>
                <c:pt idx="2819">
                  <c:v>2.8276000000000001E-4</c:v>
                </c:pt>
                <c:pt idx="2820">
                  <c:v>2.8362E-4</c:v>
                </c:pt>
                <c:pt idx="2821">
                  <c:v>2.8438999999999998E-4</c:v>
                </c:pt>
                <c:pt idx="2822">
                  <c:v>2.8533999999999998E-4</c:v>
                </c:pt>
                <c:pt idx="2823">
                  <c:v>2.8676999999999999E-4</c:v>
                </c:pt>
                <c:pt idx="2824">
                  <c:v>2.8791E-4</c:v>
                </c:pt>
                <c:pt idx="2825">
                  <c:v>2.8915000000000001E-4</c:v>
                </c:pt>
                <c:pt idx="2826">
                  <c:v>2.8981999999999999E-4</c:v>
                </c:pt>
                <c:pt idx="2827">
                  <c:v>2.9039000000000002E-4</c:v>
                </c:pt>
                <c:pt idx="2828">
                  <c:v>2.9058000000000003E-4</c:v>
                </c:pt>
                <c:pt idx="2829">
                  <c:v>2.9191999999999998E-4</c:v>
                </c:pt>
                <c:pt idx="2830">
                  <c:v>2.9240000000000001E-4</c:v>
                </c:pt>
                <c:pt idx="2831">
                  <c:v>2.9335E-4</c:v>
                </c:pt>
                <c:pt idx="2832">
                  <c:v>2.9420999999999999E-4</c:v>
                </c:pt>
                <c:pt idx="2833">
                  <c:v>2.9496999999999998E-4</c:v>
                </c:pt>
                <c:pt idx="2834">
                  <c:v>2.9420999999999999E-4</c:v>
                </c:pt>
                <c:pt idx="2835">
                  <c:v>2.9410999999999999E-4</c:v>
                </c:pt>
                <c:pt idx="2836">
                  <c:v>2.9335E-4</c:v>
                </c:pt>
                <c:pt idx="2837">
                  <c:v>2.9240000000000001E-4</c:v>
                </c:pt>
                <c:pt idx="2838">
                  <c:v>2.9144000000000002E-4</c:v>
                </c:pt>
                <c:pt idx="2839">
                  <c:v>2.9096999999999999E-4</c:v>
                </c:pt>
                <c:pt idx="2840">
                  <c:v>2.9039000000000002E-4</c:v>
                </c:pt>
                <c:pt idx="2841">
                  <c:v>2.9020000000000001E-4</c:v>
                </c:pt>
                <c:pt idx="2842">
                  <c:v>2.9020000000000001E-4</c:v>
                </c:pt>
                <c:pt idx="2843">
                  <c:v>2.9096999999999999E-4</c:v>
                </c:pt>
                <c:pt idx="2844">
                  <c:v>2.9172999999999997E-4</c:v>
                </c:pt>
                <c:pt idx="2845">
                  <c:v>2.9278000000000003E-4</c:v>
                </c:pt>
                <c:pt idx="2846">
                  <c:v>2.9364000000000001E-4</c:v>
                </c:pt>
                <c:pt idx="2847">
                  <c:v>2.9469000000000001E-4</c:v>
                </c:pt>
                <c:pt idx="2848">
                  <c:v>2.9496999999999998E-4</c:v>
                </c:pt>
                <c:pt idx="2849">
                  <c:v>2.9525999999999999E-4</c:v>
                </c:pt>
                <c:pt idx="2850">
                  <c:v>2.9620999999999998E-4</c:v>
                </c:pt>
                <c:pt idx="2851">
                  <c:v>2.9715999999999998E-4</c:v>
                </c:pt>
                <c:pt idx="2852">
                  <c:v>2.9802000000000002E-4</c:v>
                </c:pt>
                <c:pt idx="2853">
                  <c:v>2.9888000000000001E-4</c:v>
                </c:pt>
                <c:pt idx="2854">
                  <c:v>3.0069E-4</c:v>
                </c:pt>
                <c:pt idx="2855">
                  <c:v>3.0173999999999999E-4</c:v>
                </c:pt>
                <c:pt idx="2856">
                  <c:v>3.0278999999999999E-4</c:v>
                </c:pt>
                <c:pt idx="2857">
                  <c:v>3.0383999999999999E-4</c:v>
                </c:pt>
                <c:pt idx="2858">
                  <c:v>3.0488999999999999E-4</c:v>
                </c:pt>
                <c:pt idx="2859">
                  <c:v>3.0527000000000001E-4</c:v>
                </c:pt>
                <c:pt idx="2860">
                  <c:v>3.0574999999999998E-4</c:v>
                </c:pt>
                <c:pt idx="2861">
                  <c:v>3.0679999999999998E-4</c:v>
                </c:pt>
                <c:pt idx="2862">
                  <c:v>3.0775000000000003E-4</c:v>
                </c:pt>
                <c:pt idx="2863">
                  <c:v>3.0870000000000002E-4</c:v>
                </c:pt>
                <c:pt idx="2864">
                  <c:v>3.0937E-4</c:v>
                </c:pt>
                <c:pt idx="2865">
                  <c:v>3.0993999999999998E-4</c:v>
                </c:pt>
                <c:pt idx="2866">
                  <c:v>3.0993999999999998E-4</c:v>
                </c:pt>
                <c:pt idx="2867">
                  <c:v>3.0985000000000002E-4</c:v>
                </c:pt>
                <c:pt idx="2868">
                  <c:v>3.0975000000000002E-4</c:v>
                </c:pt>
                <c:pt idx="2869">
                  <c:v>3.1022999999999999E-4</c:v>
                </c:pt>
                <c:pt idx="2870">
                  <c:v>3.1071000000000001E-4</c:v>
                </c:pt>
                <c:pt idx="2871">
                  <c:v>3.1098999999999998E-4</c:v>
                </c:pt>
                <c:pt idx="2872">
                  <c:v>3.1157E-4</c:v>
                </c:pt>
                <c:pt idx="2873">
                  <c:v>3.1195000000000002E-4</c:v>
                </c:pt>
                <c:pt idx="2874">
                  <c:v>3.1147E-4</c:v>
                </c:pt>
                <c:pt idx="2875">
                  <c:v>3.1127999999999999E-4</c:v>
                </c:pt>
                <c:pt idx="2876">
                  <c:v>3.1147E-4</c:v>
                </c:pt>
                <c:pt idx="2877">
                  <c:v>3.1147E-4</c:v>
                </c:pt>
                <c:pt idx="2878">
                  <c:v>3.1176000000000001E-4</c:v>
                </c:pt>
                <c:pt idx="2879">
                  <c:v>3.1241999999999999E-4</c:v>
                </c:pt>
                <c:pt idx="2880">
                  <c:v>3.1271000000000001E-4</c:v>
                </c:pt>
                <c:pt idx="2881">
                  <c:v>3.1271000000000001E-4</c:v>
                </c:pt>
                <c:pt idx="2882">
                  <c:v>3.1261E-4</c:v>
                </c:pt>
                <c:pt idx="2883">
                  <c:v>3.1241999999999999E-4</c:v>
                </c:pt>
                <c:pt idx="2884">
                  <c:v>3.1213999999999998E-4</c:v>
                </c:pt>
                <c:pt idx="2885">
                  <c:v>3.1222999999999998E-4</c:v>
                </c:pt>
                <c:pt idx="2886">
                  <c:v>3.1252E-4</c:v>
                </c:pt>
                <c:pt idx="2887">
                  <c:v>3.1290000000000002E-4</c:v>
                </c:pt>
                <c:pt idx="2888">
                  <c:v>3.1327999999999998E-4</c:v>
                </c:pt>
                <c:pt idx="2889">
                  <c:v>3.1366E-4</c:v>
                </c:pt>
                <c:pt idx="2890">
                  <c:v>3.1385000000000001E-4</c:v>
                </c:pt>
                <c:pt idx="2891">
                  <c:v>3.1300000000000002E-4</c:v>
                </c:pt>
                <c:pt idx="2892">
                  <c:v>3.1252E-4</c:v>
                </c:pt>
                <c:pt idx="2893">
                  <c:v>3.1203999999999997E-4</c:v>
                </c:pt>
                <c:pt idx="2894">
                  <c:v>3.1157E-4</c:v>
                </c:pt>
                <c:pt idx="2895">
                  <c:v>3.1098999999999998E-4</c:v>
                </c:pt>
                <c:pt idx="2896">
                  <c:v>3.1137E-4</c:v>
                </c:pt>
                <c:pt idx="2897">
                  <c:v>3.1117999999999999E-4</c:v>
                </c:pt>
                <c:pt idx="2898">
                  <c:v>3.1098999999999998E-4</c:v>
                </c:pt>
                <c:pt idx="2899">
                  <c:v>3.1080000000000002E-4</c:v>
                </c:pt>
                <c:pt idx="2900">
                  <c:v>3.1042E-4</c:v>
                </c:pt>
                <c:pt idx="2901">
                  <c:v>3.1022999999999999E-4</c:v>
                </c:pt>
                <c:pt idx="2902">
                  <c:v>3.1003999999999998E-4</c:v>
                </c:pt>
                <c:pt idx="2903">
                  <c:v>3.0956000000000001E-4</c:v>
                </c:pt>
                <c:pt idx="2904">
                  <c:v>3.0908999999999998E-4</c:v>
                </c:pt>
                <c:pt idx="2905">
                  <c:v>3.0908999999999998E-4</c:v>
                </c:pt>
                <c:pt idx="2906">
                  <c:v>3.0889999999999997E-4</c:v>
                </c:pt>
                <c:pt idx="2907">
                  <c:v>3.0889999999999997E-4</c:v>
                </c:pt>
                <c:pt idx="2908">
                  <c:v>3.0917999999999999E-4</c:v>
                </c:pt>
                <c:pt idx="2909">
                  <c:v>3.0975000000000002E-4</c:v>
                </c:pt>
                <c:pt idx="2910">
                  <c:v>3.0975000000000002E-4</c:v>
                </c:pt>
                <c:pt idx="2911">
                  <c:v>3.0975000000000002E-4</c:v>
                </c:pt>
                <c:pt idx="2912">
                  <c:v>3.0975000000000002E-4</c:v>
                </c:pt>
                <c:pt idx="2913">
                  <c:v>3.0975000000000002E-4</c:v>
                </c:pt>
                <c:pt idx="2914">
                  <c:v>3.0947E-4</c:v>
                </c:pt>
                <c:pt idx="2915">
                  <c:v>3.0870000000000002E-4</c:v>
                </c:pt>
                <c:pt idx="2916">
                  <c:v>3.0793999999999998E-4</c:v>
                </c:pt>
                <c:pt idx="2917">
                  <c:v>3.0718E-4</c:v>
                </c:pt>
                <c:pt idx="2918">
                  <c:v>3.0669999999999997E-4</c:v>
                </c:pt>
                <c:pt idx="2919">
                  <c:v>3.0593999999999999E-4</c:v>
                </c:pt>
                <c:pt idx="2920">
                  <c:v>3.0622000000000001E-4</c:v>
                </c:pt>
                <c:pt idx="2921">
                  <c:v>3.0651000000000002E-4</c:v>
                </c:pt>
                <c:pt idx="2922">
                  <c:v>3.0669999999999997E-4</c:v>
                </c:pt>
                <c:pt idx="2923">
                  <c:v>3.0661000000000002E-4</c:v>
                </c:pt>
                <c:pt idx="2924">
                  <c:v>3.0679999999999998E-4</c:v>
                </c:pt>
                <c:pt idx="2925">
                  <c:v>3.0622000000000001E-4</c:v>
                </c:pt>
                <c:pt idx="2926">
                  <c:v>3.0583999999999999E-4</c:v>
                </c:pt>
                <c:pt idx="2927">
                  <c:v>3.0556000000000002E-4</c:v>
                </c:pt>
                <c:pt idx="2928">
                  <c:v>3.0527000000000001E-4</c:v>
                </c:pt>
                <c:pt idx="2929">
                  <c:v>3.0498999999999999E-4</c:v>
                </c:pt>
                <c:pt idx="2930">
                  <c:v>3.0593999999999999E-4</c:v>
                </c:pt>
                <c:pt idx="2931">
                  <c:v>3.0707999999999999E-4</c:v>
                </c:pt>
                <c:pt idx="2932">
                  <c:v>3.0861000000000001E-4</c:v>
                </c:pt>
                <c:pt idx="2933">
                  <c:v>3.0975000000000002E-4</c:v>
                </c:pt>
                <c:pt idx="2934">
                  <c:v>3.1090000000000002E-4</c:v>
                </c:pt>
                <c:pt idx="2935">
                  <c:v>3.1098999999999998E-4</c:v>
                </c:pt>
                <c:pt idx="2936">
                  <c:v>3.1071000000000001E-4</c:v>
                </c:pt>
                <c:pt idx="2937">
                  <c:v>3.1003999999999998E-4</c:v>
                </c:pt>
                <c:pt idx="2938">
                  <c:v>3.0966000000000001E-4</c:v>
                </c:pt>
                <c:pt idx="2939">
                  <c:v>3.0947E-4</c:v>
                </c:pt>
                <c:pt idx="2940">
                  <c:v>3.0956000000000001E-4</c:v>
                </c:pt>
                <c:pt idx="2941">
                  <c:v>3.0927999999999999E-4</c:v>
                </c:pt>
                <c:pt idx="2942">
                  <c:v>3.0898999999999998E-4</c:v>
                </c:pt>
                <c:pt idx="2943">
                  <c:v>3.0908999999999998E-4</c:v>
                </c:pt>
                <c:pt idx="2944">
                  <c:v>3.0898999999999998E-4</c:v>
                </c:pt>
                <c:pt idx="2945">
                  <c:v>3.0889999999999997E-4</c:v>
                </c:pt>
                <c:pt idx="2946">
                  <c:v>3.0917999999999999E-4</c:v>
                </c:pt>
                <c:pt idx="2947">
                  <c:v>3.0937E-4</c:v>
                </c:pt>
                <c:pt idx="2948">
                  <c:v>3.0889999999999997E-4</c:v>
                </c:pt>
                <c:pt idx="2949">
                  <c:v>3.0842E-4</c:v>
                </c:pt>
                <c:pt idx="2950">
                  <c:v>3.0793999999999998E-4</c:v>
                </c:pt>
                <c:pt idx="2951">
                  <c:v>3.0784999999999997E-4</c:v>
                </c:pt>
                <c:pt idx="2952">
                  <c:v>3.0746000000000001E-4</c:v>
                </c:pt>
                <c:pt idx="2953">
                  <c:v>3.0669999999999997E-4</c:v>
                </c:pt>
                <c:pt idx="2954">
                  <c:v>3.0642000000000001E-4</c:v>
                </c:pt>
                <c:pt idx="2955">
                  <c:v>3.0613E-4</c:v>
                </c:pt>
                <c:pt idx="2956">
                  <c:v>3.0498999999999999E-4</c:v>
                </c:pt>
                <c:pt idx="2957">
                  <c:v>3.0383999999999999E-4</c:v>
                </c:pt>
                <c:pt idx="2958">
                  <c:v>3.0346000000000003E-4</c:v>
                </c:pt>
                <c:pt idx="2959">
                  <c:v>3.0173999999999999E-4</c:v>
                </c:pt>
                <c:pt idx="2960">
                  <c:v>3.0003000000000001E-4</c:v>
                </c:pt>
                <c:pt idx="2961">
                  <c:v>2.9820999999999998E-4</c:v>
                </c:pt>
                <c:pt idx="2962">
                  <c:v>2.9678000000000001E-4</c:v>
                </c:pt>
                <c:pt idx="2963">
                  <c:v>2.943E-4</c:v>
                </c:pt>
                <c:pt idx="2964">
                  <c:v>2.9268000000000002E-4</c:v>
                </c:pt>
                <c:pt idx="2965">
                  <c:v>2.9105999999999999E-4</c:v>
                </c:pt>
                <c:pt idx="2966">
                  <c:v>2.8934000000000002E-4</c:v>
                </c:pt>
                <c:pt idx="2967">
                  <c:v>2.8762999999999998E-4</c:v>
                </c:pt>
                <c:pt idx="2968">
                  <c:v>2.8647999999999998E-4</c:v>
                </c:pt>
                <c:pt idx="2969">
                  <c:v>2.8505000000000002E-4</c:v>
                </c:pt>
                <c:pt idx="2970">
                  <c:v>2.8362E-4</c:v>
                </c:pt>
                <c:pt idx="2971">
                  <c:v>2.8276000000000001E-4</c:v>
                </c:pt>
                <c:pt idx="2972">
                  <c:v>2.8181000000000001E-4</c:v>
                </c:pt>
                <c:pt idx="2973">
                  <c:v>2.8048E-4</c:v>
                </c:pt>
                <c:pt idx="2974">
                  <c:v>2.7894999999999998E-4</c:v>
                </c:pt>
                <c:pt idx="2975">
                  <c:v>2.7789999999999998E-4</c:v>
                </c:pt>
                <c:pt idx="2976">
                  <c:v>2.7676000000000003E-4</c:v>
                </c:pt>
                <c:pt idx="2977">
                  <c:v>2.7570999999999997E-4</c:v>
                </c:pt>
                <c:pt idx="2978">
                  <c:v>2.7589999999999998E-4</c:v>
                </c:pt>
                <c:pt idx="2979">
                  <c:v>2.7733E-4</c:v>
                </c:pt>
                <c:pt idx="2980">
                  <c:v>2.7828E-4</c:v>
                </c:pt>
                <c:pt idx="2981">
                  <c:v>2.7981000000000002E-4</c:v>
                </c:pt>
                <c:pt idx="2982">
                  <c:v>2.8142999999999999E-4</c:v>
                </c:pt>
                <c:pt idx="2983">
                  <c:v>2.8276000000000001E-4</c:v>
                </c:pt>
                <c:pt idx="2984">
                  <c:v>2.8333999999999998E-4</c:v>
                </c:pt>
                <c:pt idx="2985">
                  <c:v>2.8438999999999998E-4</c:v>
                </c:pt>
                <c:pt idx="2986">
                  <c:v>2.8505000000000002E-4</c:v>
                </c:pt>
                <c:pt idx="2987">
                  <c:v>2.8515000000000002E-4</c:v>
                </c:pt>
                <c:pt idx="2988">
                  <c:v>2.8515000000000002E-4</c:v>
                </c:pt>
                <c:pt idx="2989">
                  <c:v>2.8591000000000001E-4</c:v>
                </c:pt>
                <c:pt idx="2990">
                  <c:v>2.8620000000000002E-4</c:v>
                </c:pt>
                <c:pt idx="2991">
                  <c:v>2.8647999999999998E-4</c:v>
                </c:pt>
                <c:pt idx="2992">
                  <c:v>2.8752999999999998E-4</c:v>
                </c:pt>
                <c:pt idx="2993">
                  <c:v>2.8896E-4</c:v>
                </c:pt>
                <c:pt idx="2994">
                  <c:v>2.8962999999999998E-4</c:v>
                </c:pt>
                <c:pt idx="2995">
                  <c:v>2.9030000000000001E-4</c:v>
                </c:pt>
                <c:pt idx="2996">
                  <c:v>2.9096999999999999E-4</c:v>
                </c:pt>
                <c:pt idx="2997">
                  <c:v>2.9154000000000002E-4</c:v>
                </c:pt>
                <c:pt idx="2998">
                  <c:v>2.9172999999999997E-4</c:v>
                </c:pt>
                <c:pt idx="2999">
                  <c:v>2.9296999999999998E-4</c:v>
                </c:pt>
              </c:numCache>
            </c:numRef>
          </c:yVal>
          <c:smooth val="0"/>
          <c:extLst>
            <c:ext xmlns:c16="http://schemas.microsoft.com/office/drawing/2014/chart" uri="{C3380CC4-5D6E-409C-BE32-E72D297353CC}">
              <c16:uniqueId val="{00000000-E499-4D4F-9495-38F8552A8E83}"/>
            </c:ext>
          </c:extLst>
        </c:ser>
        <c:ser>
          <c:idx val="2"/>
          <c:order val="2"/>
          <c:tx>
            <c:v>3rd</c:v>
          </c:tx>
          <c:spPr>
            <a:ln w="19050" cap="rnd">
              <a:solidFill>
                <a:schemeClr val="accent3"/>
              </a:solidFill>
              <a:round/>
            </a:ln>
            <a:effectLst/>
          </c:spPr>
          <c:marker>
            <c:symbol val="none"/>
          </c:marker>
          <c:xVal>
            <c:numRef>
              <c:f>Sheet1!$E$1:$E$3000</c:f>
              <c:numCache>
                <c:formatCode>General</c:formatCode>
                <c:ptCount val="3000"/>
                <c:pt idx="0">
                  <c:v>0.127</c:v>
                </c:pt>
                <c:pt idx="1">
                  <c:v>0.52700000000000002</c:v>
                </c:pt>
                <c:pt idx="2">
                  <c:v>0.92700000000000005</c:v>
                </c:pt>
                <c:pt idx="3">
                  <c:v>1.327</c:v>
                </c:pt>
                <c:pt idx="4">
                  <c:v>1.7270000000000001</c:v>
                </c:pt>
                <c:pt idx="5">
                  <c:v>2.1269999999999998</c:v>
                </c:pt>
                <c:pt idx="6">
                  <c:v>2.5270000000000001</c:v>
                </c:pt>
                <c:pt idx="7">
                  <c:v>2.927</c:v>
                </c:pt>
                <c:pt idx="8">
                  <c:v>3.327</c:v>
                </c:pt>
                <c:pt idx="9">
                  <c:v>3.7269999999999999</c:v>
                </c:pt>
                <c:pt idx="10">
                  <c:v>4.1269999999999998</c:v>
                </c:pt>
                <c:pt idx="11">
                  <c:v>4.5270000000000001</c:v>
                </c:pt>
                <c:pt idx="12">
                  <c:v>4.9269999999999996</c:v>
                </c:pt>
                <c:pt idx="13">
                  <c:v>5.327</c:v>
                </c:pt>
                <c:pt idx="14">
                  <c:v>5.7270000000000003</c:v>
                </c:pt>
                <c:pt idx="15">
                  <c:v>6.1269999999999998</c:v>
                </c:pt>
                <c:pt idx="16">
                  <c:v>6.5270000000000001</c:v>
                </c:pt>
                <c:pt idx="17">
                  <c:v>6.9269999999999996</c:v>
                </c:pt>
                <c:pt idx="18">
                  <c:v>7.327</c:v>
                </c:pt>
                <c:pt idx="19">
                  <c:v>7.7270000000000003</c:v>
                </c:pt>
                <c:pt idx="20">
                  <c:v>8.1270000000000007</c:v>
                </c:pt>
                <c:pt idx="21">
                  <c:v>8.5269999999999992</c:v>
                </c:pt>
                <c:pt idx="22">
                  <c:v>8.9269999999999996</c:v>
                </c:pt>
                <c:pt idx="23">
                  <c:v>9.327</c:v>
                </c:pt>
                <c:pt idx="24">
                  <c:v>9.7270000000000003</c:v>
                </c:pt>
                <c:pt idx="25">
                  <c:v>10.127000000000001</c:v>
                </c:pt>
                <c:pt idx="26">
                  <c:v>10.526999999999999</c:v>
                </c:pt>
                <c:pt idx="27">
                  <c:v>10.927</c:v>
                </c:pt>
                <c:pt idx="28">
                  <c:v>11.327</c:v>
                </c:pt>
                <c:pt idx="29">
                  <c:v>11.727</c:v>
                </c:pt>
                <c:pt idx="30">
                  <c:v>12.127000000000001</c:v>
                </c:pt>
                <c:pt idx="31">
                  <c:v>12.526999999999999</c:v>
                </c:pt>
                <c:pt idx="32">
                  <c:v>12.927</c:v>
                </c:pt>
                <c:pt idx="33">
                  <c:v>13.327</c:v>
                </c:pt>
                <c:pt idx="34">
                  <c:v>13.727</c:v>
                </c:pt>
                <c:pt idx="35">
                  <c:v>14.127000000000001</c:v>
                </c:pt>
                <c:pt idx="36">
                  <c:v>14.528</c:v>
                </c:pt>
                <c:pt idx="37">
                  <c:v>14.927</c:v>
                </c:pt>
                <c:pt idx="38">
                  <c:v>15.327</c:v>
                </c:pt>
                <c:pt idx="39">
                  <c:v>15.727</c:v>
                </c:pt>
                <c:pt idx="40">
                  <c:v>16.126999999999999</c:v>
                </c:pt>
                <c:pt idx="41">
                  <c:v>16.527000000000001</c:v>
                </c:pt>
                <c:pt idx="42">
                  <c:v>16.927</c:v>
                </c:pt>
                <c:pt idx="43">
                  <c:v>17.327000000000002</c:v>
                </c:pt>
                <c:pt idx="44">
                  <c:v>17.727</c:v>
                </c:pt>
                <c:pt idx="45">
                  <c:v>18.126999999999999</c:v>
                </c:pt>
                <c:pt idx="46">
                  <c:v>18.529</c:v>
                </c:pt>
                <c:pt idx="47">
                  <c:v>18.93</c:v>
                </c:pt>
                <c:pt idx="48">
                  <c:v>19.329999999999998</c:v>
                </c:pt>
                <c:pt idx="49">
                  <c:v>19.728999999999999</c:v>
                </c:pt>
                <c:pt idx="50">
                  <c:v>20.129000000000001</c:v>
                </c:pt>
                <c:pt idx="51">
                  <c:v>20.529</c:v>
                </c:pt>
                <c:pt idx="52">
                  <c:v>20.93</c:v>
                </c:pt>
                <c:pt idx="53">
                  <c:v>21.33</c:v>
                </c:pt>
                <c:pt idx="54">
                  <c:v>21.728999999999999</c:v>
                </c:pt>
                <c:pt idx="55">
                  <c:v>22.129000000000001</c:v>
                </c:pt>
                <c:pt idx="56">
                  <c:v>22.53</c:v>
                </c:pt>
                <c:pt idx="57">
                  <c:v>22.93</c:v>
                </c:pt>
                <c:pt idx="58">
                  <c:v>23.33</c:v>
                </c:pt>
                <c:pt idx="59">
                  <c:v>23.73</c:v>
                </c:pt>
                <c:pt idx="60">
                  <c:v>24.13</c:v>
                </c:pt>
                <c:pt idx="61">
                  <c:v>24.53</c:v>
                </c:pt>
                <c:pt idx="62">
                  <c:v>24.93</c:v>
                </c:pt>
                <c:pt idx="63">
                  <c:v>25.33</c:v>
                </c:pt>
                <c:pt idx="64">
                  <c:v>25.73</c:v>
                </c:pt>
                <c:pt idx="65">
                  <c:v>26.13</c:v>
                </c:pt>
                <c:pt idx="66">
                  <c:v>26.53</c:v>
                </c:pt>
                <c:pt idx="67">
                  <c:v>26.93</c:v>
                </c:pt>
                <c:pt idx="68">
                  <c:v>27.33</c:v>
                </c:pt>
                <c:pt idx="69">
                  <c:v>27.73</c:v>
                </c:pt>
                <c:pt idx="70">
                  <c:v>28.13</c:v>
                </c:pt>
                <c:pt idx="71">
                  <c:v>28.53</c:v>
                </c:pt>
                <c:pt idx="72">
                  <c:v>28.93</c:v>
                </c:pt>
                <c:pt idx="73">
                  <c:v>29.33</c:v>
                </c:pt>
                <c:pt idx="74">
                  <c:v>29.73</c:v>
                </c:pt>
                <c:pt idx="75">
                  <c:v>30.13</c:v>
                </c:pt>
                <c:pt idx="76">
                  <c:v>30.53</c:v>
                </c:pt>
                <c:pt idx="77">
                  <c:v>30.93</c:v>
                </c:pt>
                <c:pt idx="78">
                  <c:v>31.33</c:v>
                </c:pt>
                <c:pt idx="79">
                  <c:v>31.73</c:v>
                </c:pt>
                <c:pt idx="80">
                  <c:v>32.130000000000003</c:v>
                </c:pt>
                <c:pt idx="81">
                  <c:v>32.53</c:v>
                </c:pt>
                <c:pt idx="82">
                  <c:v>32.93</c:v>
                </c:pt>
                <c:pt idx="83">
                  <c:v>33.33</c:v>
                </c:pt>
                <c:pt idx="84">
                  <c:v>33.729999999999997</c:v>
                </c:pt>
                <c:pt idx="85">
                  <c:v>34.130000000000003</c:v>
                </c:pt>
                <c:pt idx="86">
                  <c:v>34.53</c:v>
                </c:pt>
                <c:pt idx="87">
                  <c:v>34.93</c:v>
                </c:pt>
                <c:pt idx="88">
                  <c:v>35.33</c:v>
                </c:pt>
                <c:pt idx="89">
                  <c:v>35.729999999999997</c:v>
                </c:pt>
                <c:pt idx="90">
                  <c:v>36.130000000000003</c:v>
                </c:pt>
                <c:pt idx="91">
                  <c:v>36.53</c:v>
                </c:pt>
                <c:pt idx="92">
                  <c:v>36.93</c:v>
                </c:pt>
                <c:pt idx="93">
                  <c:v>37.33</c:v>
                </c:pt>
                <c:pt idx="94">
                  <c:v>37.729999999999997</c:v>
                </c:pt>
                <c:pt idx="95">
                  <c:v>38.130000000000003</c:v>
                </c:pt>
                <c:pt idx="96">
                  <c:v>38.53</c:v>
                </c:pt>
                <c:pt idx="97">
                  <c:v>38.930999999999997</c:v>
                </c:pt>
                <c:pt idx="98">
                  <c:v>39.331000000000003</c:v>
                </c:pt>
                <c:pt idx="99">
                  <c:v>39.729999999999997</c:v>
                </c:pt>
                <c:pt idx="100">
                  <c:v>40.131</c:v>
                </c:pt>
                <c:pt idx="101">
                  <c:v>40.53</c:v>
                </c:pt>
                <c:pt idx="102">
                  <c:v>40.930999999999997</c:v>
                </c:pt>
                <c:pt idx="103">
                  <c:v>41.331000000000003</c:v>
                </c:pt>
                <c:pt idx="104">
                  <c:v>41.73</c:v>
                </c:pt>
                <c:pt idx="105">
                  <c:v>42.131</c:v>
                </c:pt>
                <c:pt idx="106">
                  <c:v>42.530999999999999</c:v>
                </c:pt>
                <c:pt idx="107">
                  <c:v>42.930999999999997</c:v>
                </c:pt>
                <c:pt idx="108">
                  <c:v>43.331000000000003</c:v>
                </c:pt>
                <c:pt idx="109">
                  <c:v>43.731000000000002</c:v>
                </c:pt>
                <c:pt idx="110">
                  <c:v>44.131</c:v>
                </c:pt>
                <c:pt idx="111">
                  <c:v>44.530999999999999</c:v>
                </c:pt>
                <c:pt idx="112">
                  <c:v>44.930999999999997</c:v>
                </c:pt>
                <c:pt idx="113">
                  <c:v>45.331000000000003</c:v>
                </c:pt>
                <c:pt idx="114">
                  <c:v>45.731000000000002</c:v>
                </c:pt>
                <c:pt idx="115">
                  <c:v>46.131</c:v>
                </c:pt>
                <c:pt idx="116">
                  <c:v>46.530999999999999</c:v>
                </c:pt>
                <c:pt idx="117">
                  <c:v>46.930999999999997</c:v>
                </c:pt>
                <c:pt idx="118">
                  <c:v>47.331000000000003</c:v>
                </c:pt>
                <c:pt idx="119">
                  <c:v>47.731000000000002</c:v>
                </c:pt>
                <c:pt idx="120">
                  <c:v>48.131</c:v>
                </c:pt>
                <c:pt idx="121">
                  <c:v>48.530999999999999</c:v>
                </c:pt>
                <c:pt idx="122">
                  <c:v>48.930999999999997</c:v>
                </c:pt>
                <c:pt idx="123">
                  <c:v>49.331000000000003</c:v>
                </c:pt>
                <c:pt idx="124">
                  <c:v>49.731000000000002</c:v>
                </c:pt>
                <c:pt idx="125">
                  <c:v>50.131</c:v>
                </c:pt>
                <c:pt idx="126">
                  <c:v>50.533000000000001</c:v>
                </c:pt>
                <c:pt idx="127">
                  <c:v>50.933</c:v>
                </c:pt>
                <c:pt idx="128">
                  <c:v>51.332999999999998</c:v>
                </c:pt>
                <c:pt idx="129">
                  <c:v>51.732999999999997</c:v>
                </c:pt>
                <c:pt idx="130">
                  <c:v>52.133000000000003</c:v>
                </c:pt>
                <c:pt idx="131">
                  <c:v>52.533000000000001</c:v>
                </c:pt>
                <c:pt idx="132">
                  <c:v>52.933</c:v>
                </c:pt>
                <c:pt idx="133">
                  <c:v>53.332999999999998</c:v>
                </c:pt>
                <c:pt idx="134">
                  <c:v>53.732999999999997</c:v>
                </c:pt>
                <c:pt idx="135">
                  <c:v>54.133000000000003</c:v>
                </c:pt>
                <c:pt idx="136">
                  <c:v>54.533000000000001</c:v>
                </c:pt>
                <c:pt idx="137">
                  <c:v>54.933</c:v>
                </c:pt>
                <c:pt idx="138">
                  <c:v>55.332999999999998</c:v>
                </c:pt>
                <c:pt idx="139">
                  <c:v>55.732999999999997</c:v>
                </c:pt>
                <c:pt idx="140">
                  <c:v>56.133000000000003</c:v>
                </c:pt>
                <c:pt idx="141">
                  <c:v>56.533000000000001</c:v>
                </c:pt>
                <c:pt idx="142">
                  <c:v>56.933</c:v>
                </c:pt>
                <c:pt idx="143">
                  <c:v>57.332999999999998</c:v>
                </c:pt>
                <c:pt idx="144">
                  <c:v>57.732999999999997</c:v>
                </c:pt>
                <c:pt idx="145">
                  <c:v>58.133000000000003</c:v>
                </c:pt>
                <c:pt idx="146">
                  <c:v>58.533000000000001</c:v>
                </c:pt>
                <c:pt idx="147">
                  <c:v>58.933</c:v>
                </c:pt>
                <c:pt idx="148">
                  <c:v>59.332999999999998</c:v>
                </c:pt>
                <c:pt idx="149">
                  <c:v>59.732999999999997</c:v>
                </c:pt>
                <c:pt idx="150">
                  <c:v>60.133000000000003</c:v>
                </c:pt>
                <c:pt idx="151">
                  <c:v>60.533000000000001</c:v>
                </c:pt>
                <c:pt idx="152">
                  <c:v>60.933</c:v>
                </c:pt>
                <c:pt idx="153">
                  <c:v>61.332999999999998</c:v>
                </c:pt>
                <c:pt idx="154">
                  <c:v>61.732999999999997</c:v>
                </c:pt>
                <c:pt idx="155">
                  <c:v>62.133000000000003</c:v>
                </c:pt>
                <c:pt idx="156">
                  <c:v>62.533999999999999</c:v>
                </c:pt>
                <c:pt idx="157">
                  <c:v>62.933999999999997</c:v>
                </c:pt>
                <c:pt idx="158">
                  <c:v>63.334000000000003</c:v>
                </c:pt>
                <c:pt idx="159">
                  <c:v>63.734000000000002</c:v>
                </c:pt>
                <c:pt idx="160">
                  <c:v>64.134</c:v>
                </c:pt>
                <c:pt idx="161">
                  <c:v>64.534000000000006</c:v>
                </c:pt>
                <c:pt idx="162">
                  <c:v>64.933999999999997</c:v>
                </c:pt>
                <c:pt idx="163">
                  <c:v>65.334000000000003</c:v>
                </c:pt>
                <c:pt idx="164">
                  <c:v>65.733999999999995</c:v>
                </c:pt>
                <c:pt idx="165">
                  <c:v>66.134</c:v>
                </c:pt>
                <c:pt idx="166">
                  <c:v>66.534000000000006</c:v>
                </c:pt>
                <c:pt idx="167">
                  <c:v>66.933999999999997</c:v>
                </c:pt>
                <c:pt idx="168">
                  <c:v>67.334000000000003</c:v>
                </c:pt>
                <c:pt idx="169">
                  <c:v>67.733999999999995</c:v>
                </c:pt>
                <c:pt idx="170">
                  <c:v>68.134</c:v>
                </c:pt>
                <c:pt idx="171">
                  <c:v>68.534000000000006</c:v>
                </c:pt>
                <c:pt idx="172">
                  <c:v>68.933999999999997</c:v>
                </c:pt>
                <c:pt idx="173">
                  <c:v>69.334000000000003</c:v>
                </c:pt>
                <c:pt idx="174">
                  <c:v>69.733999999999995</c:v>
                </c:pt>
                <c:pt idx="175">
                  <c:v>70.134</c:v>
                </c:pt>
                <c:pt idx="176">
                  <c:v>70.534000000000006</c:v>
                </c:pt>
                <c:pt idx="177">
                  <c:v>70.933999999999997</c:v>
                </c:pt>
                <c:pt idx="178">
                  <c:v>71.334000000000003</c:v>
                </c:pt>
                <c:pt idx="179">
                  <c:v>71.733999999999995</c:v>
                </c:pt>
                <c:pt idx="180">
                  <c:v>72.134</c:v>
                </c:pt>
                <c:pt idx="181">
                  <c:v>72.534000000000006</c:v>
                </c:pt>
                <c:pt idx="182">
                  <c:v>72.933999999999997</c:v>
                </c:pt>
                <c:pt idx="183">
                  <c:v>73.334000000000003</c:v>
                </c:pt>
                <c:pt idx="184">
                  <c:v>73.733999999999995</c:v>
                </c:pt>
                <c:pt idx="185">
                  <c:v>74.134</c:v>
                </c:pt>
                <c:pt idx="186">
                  <c:v>74.534999999999997</c:v>
                </c:pt>
                <c:pt idx="187">
                  <c:v>74.935000000000002</c:v>
                </c:pt>
                <c:pt idx="188">
                  <c:v>75.334999999999994</c:v>
                </c:pt>
                <c:pt idx="189">
                  <c:v>75.733999999999995</c:v>
                </c:pt>
                <c:pt idx="190">
                  <c:v>76.134</c:v>
                </c:pt>
                <c:pt idx="191">
                  <c:v>76.534999999999997</c:v>
                </c:pt>
                <c:pt idx="192">
                  <c:v>76.935000000000002</c:v>
                </c:pt>
                <c:pt idx="193">
                  <c:v>77.334999999999994</c:v>
                </c:pt>
                <c:pt idx="194">
                  <c:v>77.733999999999995</c:v>
                </c:pt>
                <c:pt idx="195">
                  <c:v>78.134</c:v>
                </c:pt>
                <c:pt idx="196">
                  <c:v>78.534999999999997</c:v>
                </c:pt>
                <c:pt idx="197">
                  <c:v>78.935000000000002</c:v>
                </c:pt>
                <c:pt idx="198">
                  <c:v>79.334999999999994</c:v>
                </c:pt>
                <c:pt idx="199">
                  <c:v>79.734999999999999</c:v>
                </c:pt>
                <c:pt idx="200">
                  <c:v>80.135000000000005</c:v>
                </c:pt>
                <c:pt idx="201">
                  <c:v>80.534999999999997</c:v>
                </c:pt>
                <c:pt idx="202">
                  <c:v>80.935000000000002</c:v>
                </c:pt>
                <c:pt idx="203">
                  <c:v>81.334999999999994</c:v>
                </c:pt>
                <c:pt idx="204">
                  <c:v>81.734999999999999</c:v>
                </c:pt>
                <c:pt idx="205">
                  <c:v>82.135000000000005</c:v>
                </c:pt>
                <c:pt idx="206">
                  <c:v>82.536000000000001</c:v>
                </c:pt>
                <c:pt idx="207">
                  <c:v>82.936999999999998</c:v>
                </c:pt>
                <c:pt idx="208">
                  <c:v>83.337000000000003</c:v>
                </c:pt>
                <c:pt idx="209">
                  <c:v>83.736999999999995</c:v>
                </c:pt>
                <c:pt idx="210">
                  <c:v>84.135999999999996</c:v>
                </c:pt>
                <c:pt idx="211">
                  <c:v>84.536000000000001</c:v>
                </c:pt>
                <c:pt idx="212">
                  <c:v>84.936999999999998</c:v>
                </c:pt>
                <c:pt idx="213">
                  <c:v>85.337000000000003</c:v>
                </c:pt>
                <c:pt idx="214">
                  <c:v>85.736999999999995</c:v>
                </c:pt>
                <c:pt idx="215">
                  <c:v>86.135999999999996</c:v>
                </c:pt>
                <c:pt idx="216">
                  <c:v>86.537000000000006</c:v>
                </c:pt>
                <c:pt idx="217">
                  <c:v>86.936999999999998</c:v>
                </c:pt>
                <c:pt idx="218">
                  <c:v>87.337000000000003</c:v>
                </c:pt>
                <c:pt idx="219">
                  <c:v>87.736999999999995</c:v>
                </c:pt>
                <c:pt idx="220">
                  <c:v>88.137</c:v>
                </c:pt>
                <c:pt idx="221">
                  <c:v>88.537000000000006</c:v>
                </c:pt>
                <c:pt idx="222">
                  <c:v>88.936999999999998</c:v>
                </c:pt>
                <c:pt idx="223">
                  <c:v>89.337000000000003</c:v>
                </c:pt>
                <c:pt idx="224">
                  <c:v>89.736999999999995</c:v>
                </c:pt>
                <c:pt idx="225">
                  <c:v>90.137</c:v>
                </c:pt>
                <c:pt idx="226">
                  <c:v>90.537000000000006</c:v>
                </c:pt>
                <c:pt idx="227">
                  <c:v>90.936999999999998</c:v>
                </c:pt>
                <c:pt idx="228">
                  <c:v>91.337000000000003</c:v>
                </c:pt>
                <c:pt idx="229">
                  <c:v>91.736999999999995</c:v>
                </c:pt>
                <c:pt idx="230">
                  <c:v>92.137</c:v>
                </c:pt>
                <c:pt idx="231">
                  <c:v>92.537000000000006</c:v>
                </c:pt>
                <c:pt idx="232">
                  <c:v>92.936999999999998</c:v>
                </c:pt>
                <c:pt idx="233">
                  <c:v>93.337000000000003</c:v>
                </c:pt>
                <c:pt idx="234">
                  <c:v>93.736999999999995</c:v>
                </c:pt>
                <c:pt idx="235">
                  <c:v>94.137</c:v>
                </c:pt>
                <c:pt idx="236">
                  <c:v>94.537000000000006</c:v>
                </c:pt>
                <c:pt idx="237">
                  <c:v>94.936999999999998</c:v>
                </c:pt>
                <c:pt idx="238">
                  <c:v>95.337000000000003</c:v>
                </c:pt>
                <c:pt idx="239">
                  <c:v>95.736999999999995</c:v>
                </c:pt>
                <c:pt idx="240">
                  <c:v>96.137</c:v>
                </c:pt>
                <c:pt idx="241">
                  <c:v>96.537000000000006</c:v>
                </c:pt>
                <c:pt idx="242">
                  <c:v>96.936999999999998</c:v>
                </c:pt>
                <c:pt idx="243">
                  <c:v>97.337000000000003</c:v>
                </c:pt>
                <c:pt idx="244">
                  <c:v>97.736999999999995</c:v>
                </c:pt>
                <c:pt idx="245">
                  <c:v>98.137</c:v>
                </c:pt>
                <c:pt idx="246">
                  <c:v>98.537000000000006</c:v>
                </c:pt>
                <c:pt idx="247">
                  <c:v>98.936999999999998</c:v>
                </c:pt>
                <c:pt idx="248">
                  <c:v>99.337000000000003</c:v>
                </c:pt>
                <c:pt idx="249">
                  <c:v>99.736999999999995</c:v>
                </c:pt>
                <c:pt idx="250">
                  <c:v>100.137</c:v>
                </c:pt>
                <c:pt idx="251">
                  <c:v>100.53700000000001</c:v>
                </c:pt>
                <c:pt idx="252">
                  <c:v>100.937</c:v>
                </c:pt>
                <c:pt idx="253">
                  <c:v>101.337</c:v>
                </c:pt>
                <c:pt idx="254">
                  <c:v>101.73699999999999</c:v>
                </c:pt>
                <c:pt idx="255">
                  <c:v>102.137</c:v>
                </c:pt>
                <c:pt idx="256">
                  <c:v>102.53700000000001</c:v>
                </c:pt>
                <c:pt idx="257">
                  <c:v>102.937</c:v>
                </c:pt>
                <c:pt idx="258">
                  <c:v>103.337</c:v>
                </c:pt>
                <c:pt idx="259">
                  <c:v>103.73699999999999</c:v>
                </c:pt>
                <c:pt idx="260">
                  <c:v>104.137</c:v>
                </c:pt>
                <c:pt idx="261">
                  <c:v>104.53700000000001</c:v>
                </c:pt>
                <c:pt idx="262">
                  <c:v>104.937</c:v>
                </c:pt>
                <c:pt idx="263">
                  <c:v>105.337</c:v>
                </c:pt>
                <c:pt idx="264">
                  <c:v>105.73699999999999</c:v>
                </c:pt>
                <c:pt idx="265">
                  <c:v>106.137</c:v>
                </c:pt>
                <c:pt idx="266">
                  <c:v>106.53700000000001</c:v>
                </c:pt>
                <c:pt idx="267">
                  <c:v>106.937</c:v>
                </c:pt>
                <c:pt idx="268">
                  <c:v>107.337</c:v>
                </c:pt>
                <c:pt idx="269">
                  <c:v>107.73699999999999</c:v>
                </c:pt>
                <c:pt idx="270">
                  <c:v>108.137</c:v>
                </c:pt>
                <c:pt idx="271">
                  <c:v>108.53700000000001</c:v>
                </c:pt>
                <c:pt idx="272">
                  <c:v>108.937</c:v>
                </c:pt>
                <c:pt idx="273">
                  <c:v>109.337</c:v>
                </c:pt>
                <c:pt idx="274">
                  <c:v>109.73699999999999</c:v>
                </c:pt>
                <c:pt idx="275">
                  <c:v>110.137</c:v>
                </c:pt>
                <c:pt idx="276">
                  <c:v>110.53700000000001</c:v>
                </c:pt>
                <c:pt idx="277">
                  <c:v>110.937</c:v>
                </c:pt>
                <c:pt idx="278">
                  <c:v>111.337</c:v>
                </c:pt>
                <c:pt idx="279">
                  <c:v>111.73699999999999</c:v>
                </c:pt>
                <c:pt idx="280">
                  <c:v>112.137</c:v>
                </c:pt>
                <c:pt idx="281">
                  <c:v>112.53700000000001</c:v>
                </c:pt>
                <c:pt idx="282">
                  <c:v>112.937</c:v>
                </c:pt>
                <c:pt idx="283">
                  <c:v>113.337</c:v>
                </c:pt>
                <c:pt idx="284">
                  <c:v>113.73699999999999</c:v>
                </c:pt>
                <c:pt idx="285">
                  <c:v>114.137</c:v>
                </c:pt>
                <c:pt idx="286">
                  <c:v>114.54</c:v>
                </c:pt>
                <c:pt idx="287">
                  <c:v>114.93899999999999</c:v>
                </c:pt>
                <c:pt idx="288">
                  <c:v>115.34</c:v>
                </c:pt>
                <c:pt idx="289">
                  <c:v>115.74</c:v>
                </c:pt>
                <c:pt idx="290">
                  <c:v>116.14</c:v>
                </c:pt>
                <c:pt idx="291">
                  <c:v>116.539</c:v>
                </c:pt>
                <c:pt idx="292">
                  <c:v>116.93899999999999</c:v>
                </c:pt>
                <c:pt idx="293">
                  <c:v>117.34</c:v>
                </c:pt>
                <c:pt idx="294">
                  <c:v>117.74</c:v>
                </c:pt>
                <c:pt idx="295">
                  <c:v>118.14</c:v>
                </c:pt>
                <c:pt idx="296">
                  <c:v>118.54</c:v>
                </c:pt>
                <c:pt idx="297">
                  <c:v>118.94</c:v>
                </c:pt>
                <c:pt idx="298">
                  <c:v>119.34</c:v>
                </c:pt>
                <c:pt idx="299">
                  <c:v>119.74</c:v>
                </c:pt>
                <c:pt idx="300">
                  <c:v>120.14</c:v>
                </c:pt>
                <c:pt idx="301">
                  <c:v>120.54</c:v>
                </c:pt>
                <c:pt idx="302">
                  <c:v>120.94</c:v>
                </c:pt>
                <c:pt idx="303">
                  <c:v>121.34</c:v>
                </c:pt>
                <c:pt idx="304">
                  <c:v>121.74</c:v>
                </c:pt>
                <c:pt idx="305">
                  <c:v>122.14</c:v>
                </c:pt>
                <c:pt idx="306">
                  <c:v>122.54</c:v>
                </c:pt>
                <c:pt idx="307">
                  <c:v>122.94</c:v>
                </c:pt>
                <c:pt idx="308">
                  <c:v>123.34</c:v>
                </c:pt>
                <c:pt idx="309">
                  <c:v>123.74</c:v>
                </c:pt>
                <c:pt idx="310">
                  <c:v>124.14</c:v>
                </c:pt>
                <c:pt idx="311">
                  <c:v>124.54</c:v>
                </c:pt>
                <c:pt idx="312">
                  <c:v>124.94</c:v>
                </c:pt>
                <c:pt idx="313">
                  <c:v>125.34</c:v>
                </c:pt>
                <c:pt idx="314">
                  <c:v>125.74</c:v>
                </c:pt>
                <c:pt idx="315">
                  <c:v>126.14</c:v>
                </c:pt>
                <c:pt idx="316">
                  <c:v>126.54</c:v>
                </c:pt>
                <c:pt idx="317">
                  <c:v>126.94</c:v>
                </c:pt>
                <c:pt idx="318">
                  <c:v>127.34</c:v>
                </c:pt>
                <c:pt idx="319">
                  <c:v>127.74</c:v>
                </c:pt>
                <c:pt idx="320">
                  <c:v>128.13999999999999</c:v>
                </c:pt>
                <c:pt idx="321">
                  <c:v>128.54</c:v>
                </c:pt>
                <c:pt idx="322">
                  <c:v>128.94</c:v>
                </c:pt>
                <c:pt idx="323">
                  <c:v>129.34</c:v>
                </c:pt>
                <c:pt idx="324">
                  <c:v>129.74</c:v>
                </c:pt>
                <c:pt idx="325">
                  <c:v>130.13999999999999</c:v>
                </c:pt>
                <c:pt idx="326">
                  <c:v>130.54</c:v>
                </c:pt>
                <c:pt idx="327">
                  <c:v>130.94</c:v>
                </c:pt>
                <c:pt idx="328">
                  <c:v>131.34</c:v>
                </c:pt>
                <c:pt idx="329">
                  <c:v>131.74</c:v>
                </c:pt>
                <c:pt idx="330">
                  <c:v>132.13999999999999</c:v>
                </c:pt>
                <c:pt idx="331">
                  <c:v>132.54</c:v>
                </c:pt>
                <c:pt idx="332">
                  <c:v>132.94</c:v>
                </c:pt>
                <c:pt idx="333">
                  <c:v>133.34</c:v>
                </c:pt>
                <c:pt idx="334">
                  <c:v>133.74</c:v>
                </c:pt>
                <c:pt idx="335">
                  <c:v>134.13999999999999</c:v>
                </c:pt>
                <c:pt idx="336">
                  <c:v>134.54</c:v>
                </c:pt>
                <c:pt idx="337">
                  <c:v>134.94</c:v>
                </c:pt>
                <c:pt idx="338">
                  <c:v>135.34</c:v>
                </c:pt>
                <c:pt idx="339">
                  <c:v>135.74</c:v>
                </c:pt>
                <c:pt idx="340">
                  <c:v>136.13999999999999</c:v>
                </c:pt>
                <c:pt idx="341">
                  <c:v>136.54</c:v>
                </c:pt>
                <c:pt idx="342">
                  <c:v>136.94</c:v>
                </c:pt>
                <c:pt idx="343">
                  <c:v>137.34</c:v>
                </c:pt>
                <c:pt idx="344">
                  <c:v>137.74</c:v>
                </c:pt>
                <c:pt idx="345">
                  <c:v>138.13999999999999</c:v>
                </c:pt>
                <c:pt idx="346">
                  <c:v>138.54</c:v>
                </c:pt>
                <c:pt idx="347">
                  <c:v>138.94</c:v>
                </c:pt>
                <c:pt idx="348">
                  <c:v>139.34</c:v>
                </c:pt>
                <c:pt idx="349">
                  <c:v>139.74</c:v>
                </c:pt>
                <c:pt idx="350">
                  <c:v>140.13999999999999</c:v>
                </c:pt>
                <c:pt idx="351">
                  <c:v>140.54</c:v>
                </c:pt>
                <c:pt idx="352">
                  <c:v>140.94</c:v>
                </c:pt>
                <c:pt idx="353">
                  <c:v>141.34</c:v>
                </c:pt>
                <c:pt idx="354">
                  <c:v>141.74</c:v>
                </c:pt>
                <c:pt idx="355">
                  <c:v>142.13999999999999</c:v>
                </c:pt>
                <c:pt idx="356">
                  <c:v>142.541</c:v>
                </c:pt>
                <c:pt idx="357">
                  <c:v>142.941</c:v>
                </c:pt>
                <c:pt idx="358">
                  <c:v>143.34100000000001</c:v>
                </c:pt>
                <c:pt idx="359">
                  <c:v>143.74</c:v>
                </c:pt>
                <c:pt idx="360">
                  <c:v>144.14099999999999</c:v>
                </c:pt>
                <c:pt idx="361">
                  <c:v>144.541</c:v>
                </c:pt>
                <c:pt idx="362">
                  <c:v>144.941</c:v>
                </c:pt>
                <c:pt idx="363">
                  <c:v>145.34100000000001</c:v>
                </c:pt>
                <c:pt idx="364">
                  <c:v>145.74</c:v>
                </c:pt>
                <c:pt idx="365">
                  <c:v>146.14099999999999</c:v>
                </c:pt>
                <c:pt idx="366">
                  <c:v>146.541</c:v>
                </c:pt>
                <c:pt idx="367">
                  <c:v>146.941</c:v>
                </c:pt>
                <c:pt idx="368">
                  <c:v>147.34100000000001</c:v>
                </c:pt>
                <c:pt idx="369">
                  <c:v>147.74100000000001</c:v>
                </c:pt>
                <c:pt idx="370">
                  <c:v>148.14099999999999</c:v>
                </c:pt>
                <c:pt idx="371">
                  <c:v>148.541</c:v>
                </c:pt>
                <c:pt idx="372">
                  <c:v>148.941</c:v>
                </c:pt>
                <c:pt idx="373">
                  <c:v>149.34100000000001</c:v>
                </c:pt>
                <c:pt idx="374">
                  <c:v>149.74100000000001</c:v>
                </c:pt>
                <c:pt idx="375">
                  <c:v>150.14099999999999</c:v>
                </c:pt>
                <c:pt idx="376">
                  <c:v>150.541</c:v>
                </c:pt>
                <c:pt idx="377">
                  <c:v>150.941</c:v>
                </c:pt>
                <c:pt idx="378">
                  <c:v>151.34100000000001</c:v>
                </c:pt>
                <c:pt idx="379">
                  <c:v>151.74100000000001</c:v>
                </c:pt>
                <c:pt idx="380">
                  <c:v>152.14099999999999</c:v>
                </c:pt>
                <c:pt idx="381">
                  <c:v>152.541</c:v>
                </c:pt>
                <c:pt idx="382">
                  <c:v>152.941</c:v>
                </c:pt>
                <c:pt idx="383">
                  <c:v>153.34100000000001</c:v>
                </c:pt>
                <c:pt idx="384">
                  <c:v>153.74100000000001</c:v>
                </c:pt>
                <c:pt idx="385">
                  <c:v>154.14099999999999</c:v>
                </c:pt>
                <c:pt idx="386">
                  <c:v>154.541</c:v>
                </c:pt>
                <c:pt idx="387">
                  <c:v>154.941</c:v>
                </c:pt>
                <c:pt idx="388">
                  <c:v>155.34100000000001</c:v>
                </c:pt>
                <c:pt idx="389">
                  <c:v>155.74100000000001</c:v>
                </c:pt>
                <c:pt idx="390">
                  <c:v>156.14099999999999</c:v>
                </c:pt>
                <c:pt idx="391">
                  <c:v>156.541</c:v>
                </c:pt>
                <c:pt idx="392">
                  <c:v>156.941</c:v>
                </c:pt>
                <c:pt idx="393">
                  <c:v>157.34100000000001</c:v>
                </c:pt>
                <c:pt idx="394">
                  <c:v>157.74100000000001</c:v>
                </c:pt>
                <c:pt idx="395">
                  <c:v>158.14099999999999</c:v>
                </c:pt>
                <c:pt idx="396">
                  <c:v>158.542</c:v>
                </c:pt>
                <c:pt idx="397">
                  <c:v>158.941</c:v>
                </c:pt>
                <c:pt idx="398">
                  <c:v>159.34100000000001</c:v>
                </c:pt>
                <c:pt idx="399">
                  <c:v>159.74100000000001</c:v>
                </c:pt>
                <c:pt idx="400">
                  <c:v>160.14099999999999</c:v>
                </c:pt>
                <c:pt idx="401">
                  <c:v>160.541</c:v>
                </c:pt>
                <c:pt idx="402">
                  <c:v>160.941</c:v>
                </c:pt>
                <c:pt idx="403">
                  <c:v>161.34100000000001</c:v>
                </c:pt>
                <c:pt idx="404">
                  <c:v>161.74100000000001</c:v>
                </c:pt>
                <c:pt idx="405">
                  <c:v>162.14099999999999</c:v>
                </c:pt>
                <c:pt idx="406">
                  <c:v>162.542</c:v>
                </c:pt>
                <c:pt idx="407">
                  <c:v>162.941</c:v>
                </c:pt>
                <c:pt idx="408">
                  <c:v>163.34200000000001</c:v>
                </c:pt>
                <c:pt idx="409">
                  <c:v>163.74199999999999</c:v>
                </c:pt>
                <c:pt idx="410">
                  <c:v>164.14099999999999</c:v>
                </c:pt>
                <c:pt idx="411">
                  <c:v>164.542</c:v>
                </c:pt>
                <c:pt idx="412">
                  <c:v>164.941</c:v>
                </c:pt>
                <c:pt idx="413">
                  <c:v>165.34200000000001</c:v>
                </c:pt>
                <c:pt idx="414">
                  <c:v>165.74199999999999</c:v>
                </c:pt>
                <c:pt idx="415">
                  <c:v>166.14099999999999</c:v>
                </c:pt>
                <c:pt idx="416">
                  <c:v>166.542</c:v>
                </c:pt>
                <c:pt idx="417">
                  <c:v>166.94200000000001</c:v>
                </c:pt>
                <c:pt idx="418">
                  <c:v>167.34200000000001</c:v>
                </c:pt>
                <c:pt idx="419">
                  <c:v>167.74199999999999</c:v>
                </c:pt>
                <c:pt idx="420">
                  <c:v>168.14099999999999</c:v>
                </c:pt>
                <c:pt idx="421">
                  <c:v>168.542</c:v>
                </c:pt>
                <c:pt idx="422">
                  <c:v>168.94200000000001</c:v>
                </c:pt>
                <c:pt idx="423">
                  <c:v>169.34200000000001</c:v>
                </c:pt>
                <c:pt idx="424">
                  <c:v>169.74199999999999</c:v>
                </c:pt>
                <c:pt idx="425">
                  <c:v>170.14099999999999</c:v>
                </c:pt>
                <c:pt idx="426">
                  <c:v>170.542</c:v>
                </c:pt>
                <c:pt idx="427">
                  <c:v>170.94200000000001</c:v>
                </c:pt>
                <c:pt idx="428">
                  <c:v>171.34200000000001</c:v>
                </c:pt>
                <c:pt idx="429">
                  <c:v>171.74199999999999</c:v>
                </c:pt>
                <c:pt idx="430">
                  <c:v>172.142</c:v>
                </c:pt>
                <c:pt idx="431">
                  <c:v>172.542</c:v>
                </c:pt>
                <c:pt idx="432">
                  <c:v>172.94200000000001</c:v>
                </c:pt>
                <c:pt idx="433">
                  <c:v>173.34200000000001</c:v>
                </c:pt>
                <c:pt idx="434">
                  <c:v>173.74199999999999</c:v>
                </c:pt>
                <c:pt idx="435">
                  <c:v>174.142</c:v>
                </c:pt>
                <c:pt idx="436">
                  <c:v>174.542</c:v>
                </c:pt>
                <c:pt idx="437">
                  <c:v>174.94200000000001</c:v>
                </c:pt>
                <c:pt idx="438">
                  <c:v>175.34200000000001</c:v>
                </c:pt>
                <c:pt idx="439">
                  <c:v>175.74199999999999</c:v>
                </c:pt>
                <c:pt idx="440">
                  <c:v>176.142</c:v>
                </c:pt>
                <c:pt idx="441">
                  <c:v>176.542</c:v>
                </c:pt>
                <c:pt idx="442">
                  <c:v>176.94200000000001</c:v>
                </c:pt>
                <c:pt idx="443">
                  <c:v>177.34200000000001</c:v>
                </c:pt>
                <c:pt idx="444">
                  <c:v>177.74199999999999</c:v>
                </c:pt>
                <c:pt idx="445">
                  <c:v>178.142</c:v>
                </c:pt>
                <c:pt idx="446">
                  <c:v>178.542</c:v>
                </c:pt>
                <c:pt idx="447">
                  <c:v>178.94200000000001</c:v>
                </c:pt>
                <c:pt idx="448">
                  <c:v>179.34200000000001</c:v>
                </c:pt>
                <c:pt idx="449">
                  <c:v>179.74199999999999</c:v>
                </c:pt>
                <c:pt idx="450">
                  <c:v>180.142</c:v>
                </c:pt>
                <c:pt idx="451">
                  <c:v>180.542</c:v>
                </c:pt>
                <c:pt idx="452">
                  <c:v>180.94200000000001</c:v>
                </c:pt>
                <c:pt idx="453">
                  <c:v>181.34200000000001</c:v>
                </c:pt>
                <c:pt idx="454">
                  <c:v>181.74199999999999</c:v>
                </c:pt>
                <c:pt idx="455">
                  <c:v>182.142</c:v>
                </c:pt>
                <c:pt idx="456">
                  <c:v>182.54400000000001</c:v>
                </c:pt>
                <c:pt idx="457">
                  <c:v>182.94399999999999</c:v>
                </c:pt>
                <c:pt idx="458">
                  <c:v>183.34399999999999</c:v>
                </c:pt>
                <c:pt idx="459">
                  <c:v>183.744</c:v>
                </c:pt>
                <c:pt idx="460">
                  <c:v>184.14400000000001</c:v>
                </c:pt>
                <c:pt idx="461">
                  <c:v>184.54400000000001</c:v>
                </c:pt>
                <c:pt idx="462">
                  <c:v>184.94399999999999</c:v>
                </c:pt>
                <c:pt idx="463">
                  <c:v>185.34399999999999</c:v>
                </c:pt>
                <c:pt idx="464">
                  <c:v>185.744</c:v>
                </c:pt>
                <c:pt idx="465">
                  <c:v>186.14400000000001</c:v>
                </c:pt>
                <c:pt idx="466">
                  <c:v>186.54499999999999</c:v>
                </c:pt>
                <c:pt idx="467">
                  <c:v>186.94499999999999</c:v>
                </c:pt>
                <c:pt idx="468">
                  <c:v>187.34399999999999</c:v>
                </c:pt>
                <c:pt idx="469">
                  <c:v>187.745</c:v>
                </c:pt>
                <c:pt idx="470">
                  <c:v>188.14500000000001</c:v>
                </c:pt>
                <c:pt idx="471">
                  <c:v>188.54400000000001</c:v>
                </c:pt>
                <c:pt idx="472">
                  <c:v>188.94499999999999</c:v>
                </c:pt>
                <c:pt idx="473">
                  <c:v>189.34399999999999</c:v>
                </c:pt>
                <c:pt idx="474">
                  <c:v>189.745</c:v>
                </c:pt>
                <c:pt idx="475">
                  <c:v>190.14400000000001</c:v>
                </c:pt>
                <c:pt idx="476">
                  <c:v>190.54499999999999</c:v>
                </c:pt>
                <c:pt idx="477">
                  <c:v>190.94499999999999</c:v>
                </c:pt>
                <c:pt idx="478">
                  <c:v>191.345</c:v>
                </c:pt>
                <c:pt idx="479">
                  <c:v>191.745</c:v>
                </c:pt>
                <c:pt idx="480">
                  <c:v>192.14500000000001</c:v>
                </c:pt>
                <c:pt idx="481">
                  <c:v>192.54499999999999</c:v>
                </c:pt>
                <c:pt idx="482">
                  <c:v>192.94499999999999</c:v>
                </c:pt>
                <c:pt idx="483">
                  <c:v>193.345</c:v>
                </c:pt>
                <c:pt idx="484">
                  <c:v>193.745</c:v>
                </c:pt>
                <c:pt idx="485">
                  <c:v>194.14500000000001</c:v>
                </c:pt>
                <c:pt idx="486">
                  <c:v>194.54499999999999</c:v>
                </c:pt>
                <c:pt idx="487">
                  <c:v>194.94499999999999</c:v>
                </c:pt>
                <c:pt idx="488">
                  <c:v>195.345</c:v>
                </c:pt>
                <c:pt idx="489">
                  <c:v>195.745</c:v>
                </c:pt>
                <c:pt idx="490">
                  <c:v>196.14500000000001</c:v>
                </c:pt>
                <c:pt idx="491">
                  <c:v>196.54499999999999</c:v>
                </c:pt>
                <c:pt idx="492">
                  <c:v>196.94499999999999</c:v>
                </c:pt>
                <c:pt idx="493">
                  <c:v>197.345</c:v>
                </c:pt>
                <c:pt idx="494">
                  <c:v>197.745</c:v>
                </c:pt>
                <c:pt idx="495">
                  <c:v>198.14500000000001</c:v>
                </c:pt>
                <c:pt idx="496">
                  <c:v>198.54499999999999</c:v>
                </c:pt>
                <c:pt idx="497">
                  <c:v>198.94499999999999</c:v>
                </c:pt>
                <c:pt idx="498">
                  <c:v>199.345</c:v>
                </c:pt>
                <c:pt idx="499">
                  <c:v>199.745</c:v>
                </c:pt>
                <c:pt idx="500">
                  <c:v>200.14500000000001</c:v>
                </c:pt>
                <c:pt idx="501">
                  <c:v>200.54499999999999</c:v>
                </c:pt>
                <c:pt idx="502">
                  <c:v>200.94499999999999</c:v>
                </c:pt>
                <c:pt idx="503">
                  <c:v>201.345</c:v>
                </c:pt>
                <c:pt idx="504">
                  <c:v>201.745</c:v>
                </c:pt>
                <c:pt idx="505">
                  <c:v>202.14500000000001</c:v>
                </c:pt>
                <c:pt idx="506">
                  <c:v>202.54499999999999</c:v>
                </c:pt>
                <c:pt idx="507">
                  <c:v>202.94499999999999</c:v>
                </c:pt>
                <c:pt idx="508">
                  <c:v>203.345</c:v>
                </c:pt>
                <c:pt idx="509">
                  <c:v>203.745</c:v>
                </c:pt>
                <c:pt idx="510">
                  <c:v>204.14500000000001</c:v>
                </c:pt>
                <c:pt idx="511">
                  <c:v>204.54499999999999</c:v>
                </c:pt>
                <c:pt idx="512">
                  <c:v>204.94499999999999</c:v>
                </c:pt>
                <c:pt idx="513">
                  <c:v>205.345</c:v>
                </c:pt>
                <c:pt idx="514">
                  <c:v>205.745</c:v>
                </c:pt>
                <c:pt idx="515">
                  <c:v>206.14500000000001</c:v>
                </c:pt>
                <c:pt idx="516">
                  <c:v>206.54499999999999</c:v>
                </c:pt>
                <c:pt idx="517">
                  <c:v>206.94499999999999</c:v>
                </c:pt>
                <c:pt idx="518">
                  <c:v>207.345</c:v>
                </c:pt>
                <c:pt idx="519">
                  <c:v>207.745</c:v>
                </c:pt>
                <c:pt idx="520">
                  <c:v>208.14500000000001</c:v>
                </c:pt>
                <c:pt idx="521">
                  <c:v>208.54499999999999</c:v>
                </c:pt>
                <c:pt idx="522">
                  <c:v>208.94499999999999</c:v>
                </c:pt>
                <c:pt idx="523">
                  <c:v>209.345</c:v>
                </c:pt>
                <c:pt idx="524">
                  <c:v>209.745</c:v>
                </c:pt>
                <c:pt idx="525">
                  <c:v>210.14500000000001</c:v>
                </c:pt>
                <c:pt idx="526">
                  <c:v>210.54499999999999</c:v>
                </c:pt>
                <c:pt idx="527">
                  <c:v>210.94499999999999</c:v>
                </c:pt>
                <c:pt idx="528">
                  <c:v>211.345</c:v>
                </c:pt>
                <c:pt idx="529">
                  <c:v>211.745</c:v>
                </c:pt>
                <c:pt idx="530">
                  <c:v>212.14500000000001</c:v>
                </c:pt>
                <c:pt idx="531">
                  <c:v>212.54499999999999</c:v>
                </c:pt>
                <c:pt idx="532">
                  <c:v>212.94499999999999</c:v>
                </c:pt>
                <c:pt idx="533">
                  <c:v>213.345</c:v>
                </c:pt>
                <c:pt idx="534">
                  <c:v>213.745</c:v>
                </c:pt>
                <c:pt idx="535">
                  <c:v>214.14500000000001</c:v>
                </c:pt>
                <c:pt idx="536">
                  <c:v>214.547</c:v>
                </c:pt>
                <c:pt idx="537">
                  <c:v>214.947</c:v>
                </c:pt>
                <c:pt idx="538">
                  <c:v>215.34700000000001</c:v>
                </c:pt>
                <c:pt idx="539">
                  <c:v>215.74700000000001</c:v>
                </c:pt>
                <c:pt idx="540">
                  <c:v>216.14699999999999</c:v>
                </c:pt>
                <c:pt idx="541">
                  <c:v>216.547</c:v>
                </c:pt>
                <c:pt idx="542">
                  <c:v>216.947</c:v>
                </c:pt>
                <c:pt idx="543">
                  <c:v>217.34700000000001</c:v>
                </c:pt>
                <c:pt idx="544">
                  <c:v>217.74700000000001</c:v>
                </c:pt>
                <c:pt idx="545">
                  <c:v>218.14699999999999</c:v>
                </c:pt>
                <c:pt idx="546">
                  <c:v>218.547</c:v>
                </c:pt>
                <c:pt idx="547">
                  <c:v>218.947</c:v>
                </c:pt>
                <c:pt idx="548">
                  <c:v>219.34700000000001</c:v>
                </c:pt>
                <c:pt idx="549">
                  <c:v>219.74700000000001</c:v>
                </c:pt>
                <c:pt idx="550">
                  <c:v>220.14699999999999</c:v>
                </c:pt>
                <c:pt idx="551">
                  <c:v>220.547</c:v>
                </c:pt>
                <c:pt idx="552">
                  <c:v>220.947</c:v>
                </c:pt>
                <c:pt idx="553">
                  <c:v>221.34700000000001</c:v>
                </c:pt>
                <c:pt idx="554">
                  <c:v>221.74700000000001</c:v>
                </c:pt>
                <c:pt idx="555">
                  <c:v>222.14699999999999</c:v>
                </c:pt>
                <c:pt idx="556">
                  <c:v>222.548</c:v>
                </c:pt>
                <c:pt idx="557">
                  <c:v>222.947</c:v>
                </c:pt>
                <c:pt idx="558">
                  <c:v>223.34800000000001</c:v>
                </c:pt>
                <c:pt idx="559">
                  <c:v>223.74700000000001</c:v>
                </c:pt>
                <c:pt idx="560">
                  <c:v>224.148</c:v>
                </c:pt>
                <c:pt idx="561">
                  <c:v>224.548</c:v>
                </c:pt>
                <c:pt idx="562">
                  <c:v>224.947</c:v>
                </c:pt>
                <c:pt idx="563">
                  <c:v>225.34800000000001</c:v>
                </c:pt>
                <c:pt idx="564">
                  <c:v>225.74700000000001</c:v>
                </c:pt>
                <c:pt idx="565">
                  <c:v>226.148</c:v>
                </c:pt>
                <c:pt idx="566">
                  <c:v>226.548</c:v>
                </c:pt>
                <c:pt idx="567">
                  <c:v>226.94800000000001</c:v>
                </c:pt>
                <c:pt idx="568">
                  <c:v>227.34800000000001</c:v>
                </c:pt>
                <c:pt idx="569">
                  <c:v>227.74799999999999</c:v>
                </c:pt>
                <c:pt idx="570">
                  <c:v>228.148</c:v>
                </c:pt>
                <c:pt idx="571">
                  <c:v>228.548</c:v>
                </c:pt>
                <c:pt idx="572">
                  <c:v>228.94800000000001</c:v>
                </c:pt>
                <c:pt idx="573">
                  <c:v>229.34800000000001</c:v>
                </c:pt>
                <c:pt idx="574">
                  <c:v>229.74799999999999</c:v>
                </c:pt>
                <c:pt idx="575">
                  <c:v>230.148</c:v>
                </c:pt>
                <c:pt idx="576">
                  <c:v>230.548</c:v>
                </c:pt>
                <c:pt idx="577">
                  <c:v>230.94800000000001</c:v>
                </c:pt>
                <c:pt idx="578">
                  <c:v>231.34800000000001</c:v>
                </c:pt>
                <c:pt idx="579">
                  <c:v>231.74799999999999</c:v>
                </c:pt>
                <c:pt idx="580">
                  <c:v>232.148</c:v>
                </c:pt>
                <c:pt idx="581">
                  <c:v>232.548</c:v>
                </c:pt>
                <c:pt idx="582">
                  <c:v>232.94800000000001</c:v>
                </c:pt>
                <c:pt idx="583">
                  <c:v>233.34800000000001</c:v>
                </c:pt>
                <c:pt idx="584">
                  <c:v>233.74799999999999</c:v>
                </c:pt>
                <c:pt idx="585">
                  <c:v>234.148</c:v>
                </c:pt>
                <c:pt idx="586">
                  <c:v>234.548</c:v>
                </c:pt>
                <c:pt idx="587">
                  <c:v>234.94800000000001</c:v>
                </c:pt>
                <c:pt idx="588">
                  <c:v>235.34800000000001</c:v>
                </c:pt>
                <c:pt idx="589">
                  <c:v>235.74799999999999</c:v>
                </c:pt>
                <c:pt idx="590">
                  <c:v>236.148</c:v>
                </c:pt>
                <c:pt idx="591">
                  <c:v>236.548</c:v>
                </c:pt>
                <c:pt idx="592">
                  <c:v>236.94800000000001</c:v>
                </c:pt>
                <c:pt idx="593">
                  <c:v>237.34800000000001</c:v>
                </c:pt>
                <c:pt idx="594">
                  <c:v>237.74799999999999</c:v>
                </c:pt>
                <c:pt idx="595">
                  <c:v>238.148</c:v>
                </c:pt>
                <c:pt idx="596">
                  <c:v>238.548</c:v>
                </c:pt>
                <c:pt idx="597">
                  <c:v>238.94800000000001</c:v>
                </c:pt>
                <c:pt idx="598">
                  <c:v>239.34800000000001</c:v>
                </c:pt>
                <c:pt idx="599">
                  <c:v>239.74799999999999</c:v>
                </c:pt>
                <c:pt idx="600">
                  <c:v>240.148</c:v>
                </c:pt>
                <c:pt idx="601">
                  <c:v>240.548</c:v>
                </c:pt>
                <c:pt idx="602">
                  <c:v>240.94800000000001</c:v>
                </c:pt>
                <c:pt idx="603">
                  <c:v>241.34800000000001</c:v>
                </c:pt>
                <c:pt idx="604">
                  <c:v>241.74799999999999</c:v>
                </c:pt>
                <c:pt idx="605">
                  <c:v>242.148</c:v>
                </c:pt>
                <c:pt idx="606">
                  <c:v>242.54900000000001</c:v>
                </c:pt>
                <c:pt idx="607">
                  <c:v>242.94900000000001</c:v>
                </c:pt>
                <c:pt idx="608">
                  <c:v>243.34899999999999</c:v>
                </c:pt>
                <c:pt idx="609">
                  <c:v>243.749</c:v>
                </c:pt>
                <c:pt idx="610">
                  <c:v>244.149</c:v>
                </c:pt>
                <c:pt idx="611">
                  <c:v>244.54900000000001</c:v>
                </c:pt>
                <c:pt idx="612">
                  <c:v>244.94900000000001</c:v>
                </c:pt>
                <c:pt idx="613">
                  <c:v>245.34899999999999</c:v>
                </c:pt>
                <c:pt idx="614">
                  <c:v>245.749</c:v>
                </c:pt>
                <c:pt idx="615">
                  <c:v>246.149</c:v>
                </c:pt>
                <c:pt idx="616">
                  <c:v>246.55099999999999</c:v>
                </c:pt>
                <c:pt idx="617">
                  <c:v>246.95099999999999</c:v>
                </c:pt>
                <c:pt idx="618">
                  <c:v>247.351</c:v>
                </c:pt>
                <c:pt idx="619">
                  <c:v>247.751</c:v>
                </c:pt>
                <c:pt idx="620">
                  <c:v>248.15100000000001</c:v>
                </c:pt>
                <c:pt idx="621">
                  <c:v>248.55099999999999</c:v>
                </c:pt>
                <c:pt idx="622">
                  <c:v>248.95099999999999</c:v>
                </c:pt>
                <c:pt idx="623">
                  <c:v>249.351</c:v>
                </c:pt>
                <c:pt idx="624">
                  <c:v>249.751</c:v>
                </c:pt>
                <c:pt idx="625">
                  <c:v>250.15100000000001</c:v>
                </c:pt>
                <c:pt idx="626">
                  <c:v>250.55099999999999</c:v>
                </c:pt>
                <c:pt idx="627">
                  <c:v>250.95099999999999</c:v>
                </c:pt>
                <c:pt idx="628">
                  <c:v>251.351</c:v>
                </c:pt>
                <c:pt idx="629">
                  <c:v>251.751</c:v>
                </c:pt>
                <c:pt idx="630">
                  <c:v>252.15100000000001</c:v>
                </c:pt>
                <c:pt idx="631">
                  <c:v>252.55099999999999</c:v>
                </c:pt>
                <c:pt idx="632">
                  <c:v>252.95099999999999</c:v>
                </c:pt>
                <c:pt idx="633">
                  <c:v>253.351</c:v>
                </c:pt>
                <c:pt idx="634">
                  <c:v>253.751</c:v>
                </c:pt>
                <c:pt idx="635">
                  <c:v>254.15100000000001</c:v>
                </c:pt>
                <c:pt idx="636">
                  <c:v>254.55099999999999</c:v>
                </c:pt>
                <c:pt idx="637">
                  <c:v>254.95099999999999</c:v>
                </c:pt>
                <c:pt idx="638">
                  <c:v>255.351</c:v>
                </c:pt>
                <c:pt idx="639">
                  <c:v>255.751</c:v>
                </c:pt>
                <c:pt idx="640">
                  <c:v>256.15100000000001</c:v>
                </c:pt>
                <c:pt idx="641">
                  <c:v>256.55099999999999</c:v>
                </c:pt>
                <c:pt idx="642">
                  <c:v>256.95100000000002</c:v>
                </c:pt>
                <c:pt idx="643">
                  <c:v>257.351</c:v>
                </c:pt>
                <c:pt idx="644">
                  <c:v>257.75099999999998</c:v>
                </c:pt>
                <c:pt idx="645">
                  <c:v>258.15100000000001</c:v>
                </c:pt>
                <c:pt idx="646">
                  <c:v>258.55099999999999</c:v>
                </c:pt>
                <c:pt idx="647">
                  <c:v>258.95100000000002</c:v>
                </c:pt>
                <c:pt idx="648">
                  <c:v>259.351</c:v>
                </c:pt>
                <c:pt idx="649">
                  <c:v>259.75099999999998</c:v>
                </c:pt>
                <c:pt idx="650">
                  <c:v>260.15100000000001</c:v>
                </c:pt>
                <c:pt idx="651">
                  <c:v>260.55099999999999</c:v>
                </c:pt>
                <c:pt idx="652">
                  <c:v>260.95100000000002</c:v>
                </c:pt>
                <c:pt idx="653">
                  <c:v>261.351</c:v>
                </c:pt>
                <c:pt idx="654">
                  <c:v>261.75099999999998</c:v>
                </c:pt>
                <c:pt idx="655">
                  <c:v>262.15100000000001</c:v>
                </c:pt>
                <c:pt idx="656">
                  <c:v>262.55099999999999</c:v>
                </c:pt>
                <c:pt idx="657">
                  <c:v>262.95100000000002</c:v>
                </c:pt>
                <c:pt idx="658">
                  <c:v>263.351</c:v>
                </c:pt>
                <c:pt idx="659">
                  <c:v>263.75099999999998</c:v>
                </c:pt>
                <c:pt idx="660">
                  <c:v>264.15100000000001</c:v>
                </c:pt>
                <c:pt idx="661">
                  <c:v>264.55099999999999</c:v>
                </c:pt>
                <c:pt idx="662">
                  <c:v>264.95100000000002</c:v>
                </c:pt>
                <c:pt idx="663">
                  <c:v>265.351</c:v>
                </c:pt>
                <c:pt idx="664">
                  <c:v>265.75099999999998</c:v>
                </c:pt>
                <c:pt idx="665">
                  <c:v>266.15100000000001</c:v>
                </c:pt>
                <c:pt idx="666">
                  <c:v>266.55200000000002</c:v>
                </c:pt>
                <c:pt idx="667">
                  <c:v>266.952</c:v>
                </c:pt>
                <c:pt idx="668">
                  <c:v>267.35199999999998</c:v>
                </c:pt>
                <c:pt idx="669">
                  <c:v>267.75200000000001</c:v>
                </c:pt>
                <c:pt idx="670">
                  <c:v>268.15199999999999</c:v>
                </c:pt>
                <c:pt idx="671">
                  <c:v>268.55200000000002</c:v>
                </c:pt>
                <c:pt idx="672">
                  <c:v>268.952</c:v>
                </c:pt>
                <c:pt idx="673">
                  <c:v>269.35199999999998</c:v>
                </c:pt>
                <c:pt idx="674">
                  <c:v>269.75200000000001</c:v>
                </c:pt>
                <c:pt idx="675">
                  <c:v>270.15199999999999</c:v>
                </c:pt>
                <c:pt idx="676">
                  <c:v>270.55200000000002</c:v>
                </c:pt>
                <c:pt idx="677">
                  <c:v>270.952</c:v>
                </c:pt>
                <c:pt idx="678">
                  <c:v>271.35199999999998</c:v>
                </c:pt>
                <c:pt idx="679">
                  <c:v>271.75200000000001</c:v>
                </c:pt>
                <c:pt idx="680">
                  <c:v>272.15199999999999</c:v>
                </c:pt>
                <c:pt idx="681">
                  <c:v>272.55200000000002</c:v>
                </c:pt>
                <c:pt idx="682">
                  <c:v>272.952</c:v>
                </c:pt>
                <c:pt idx="683">
                  <c:v>273.35199999999998</c:v>
                </c:pt>
                <c:pt idx="684">
                  <c:v>273.75200000000001</c:v>
                </c:pt>
                <c:pt idx="685">
                  <c:v>274.15199999999999</c:v>
                </c:pt>
                <c:pt idx="686">
                  <c:v>274.55200000000002</c:v>
                </c:pt>
                <c:pt idx="687">
                  <c:v>274.952</c:v>
                </c:pt>
                <c:pt idx="688">
                  <c:v>275.35199999999998</c:v>
                </c:pt>
                <c:pt idx="689">
                  <c:v>275.75200000000001</c:v>
                </c:pt>
                <c:pt idx="690">
                  <c:v>276.15199999999999</c:v>
                </c:pt>
                <c:pt idx="691">
                  <c:v>276.55200000000002</c:v>
                </c:pt>
                <c:pt idx="692">
                  <c:v>276.952</c:v>
                </c:pt>
                <c:pt idx="693">
                  <c:v>277.35199999999998</c:v>
                </c:pt>
                <c:pt idx="694">
                  <c:v>277.75200000000001</c:v>
                </c:pt>
                <c:pt idx="695">
                  <c:v>278.15199999999999</c:v>
                </c:pt>
                <c:pt idx="696">
                  <c:v>278.55200000000002</c:v>
                </c:pt>
                <c:pt idx="697">
                  <c:v>278.952</c:v>
                </c:pt>
                <c:pt idx="698">
                  <c:v>279.35199999999998</c:v>
                </c:pt>
                <c:pt idx="699">
                  <c:v>279.75200000000001</c:v>
                </c:pt>
                <c:pt idx="700">
                  <c:v>280.15199999999999</c:v>
                </c:pt>
                <c:pt idx="701">
                  <c:v>280.55200000000002</c:v>
                </c:pt>
                <c:pt idx="702">
                  <c:v>280.952</c:v>
                </c:pt>
                <c:pt idx="703">
                  <c:v>281.35199999999998</c:v>
                </c:pt>
                <c:pt idx="704">
                  <c:v>281.75200000000001</c:v>
                </c:pt>
                <c:pt idx="705">
                  <c:v>282.15199999999999</c:v>
                </c:pt>
                <c:pt idx="706">
                  <c:v>282.55200000000002</c:v>
                </c:pt>
                <c:pt idx="707">
                  <c:v>282.952</c:v>
                </c:pt>
                <c:pt idx="708">
                  <c:v>283.35199999999998</c:v>
                </c:pt>
                <c:pt idx="709">
                  <c:v>283.75200000000001</c:v>
                </c:pt>
                <c:pt idx="710">
                  <c:v>284.15199999999999</c:v>
                </c:pt>
                <c:pt idx="711">
                  <c:v>284.55200000000002</c:v>
                </c:pt>
                <c:pt idx="712">
                  <c:v>284.952</c:v>
                </c:pt>
                <c:pt idx="713">
                  <c:v>285.35199999999998</c:v>
                </c:pt>
                <c:pt idx="714">
                  <c:v>285.75200000000001</c:v>
                </c:pt>
                <c:pt idx="715">
                  <c:v>286.15199999999999</c:v>
                </c:pt>
                <c:pt idx="716">
                  <c:v>286.55200000000002</c:v>
                </c:pt>
                <c:pt idx="717">
                  <c:v>286.95299999999997</c:v>
                </c:pt>
                <c:pt idx="718">
                  <c:v>287.35300000000001</c:v>
                </c:pt>
                <c:pt idx="719">
                  <c:v>287.75299999999999</c:v>
                </c:pt>
                <c:pt idx="720">
                  <c:v>288.15199999999999</c:v>
                </c:pt>
                <c:pt idx="721">
                  <c:v>288.55200000000002</c:v>
                </c:pt>
                <c:pt idx="722">
                  <c:v>288.95299999999997</c:v>
                </c:pt>
                <c:pt idx="723">
                  <c:v>289.35300000000001</c:v>
                </c:pt>
                <c:pt idx="724">
                  <c:v>289.75299999999999</c:v>
                </c:pt>
                <c:pt idx="725">
                  <c:v>290.15199999999999</c:v>
                </c:pt>
                <c:pt idx="726">
                  <c:v>290.553</c:v>
                </c:pt>
                <c:pt idx="727">
                  <c:v>290.95299999999997</c:v>
                </c:pt>
                <c:pt idx="728">
                  <c:v>291.35300000000001</c:v>
                </c:pt>
                <c:pt idx="729">
                  <c:v>291.75299999999999</c:v>
                </c:pt>
                <c:pt idx="730">
                  <c:v>292.15300000000002</c:v>
                </c:pt>
                <c:pt idx="731">
                  <c:v>292.553</c:v>
                </c:pt>
                <c:pt idx="732">
                  <c:v>292.95299999999997</c:v>
                </c:pt>
                <c:pt idx="733">
                  <c:v>293.35300000000001</c:v>
                </c:pt>
                <c:pt idx="734">
                  <c:v>293.75299999999999</c:v>
                </c:pt>
                <c:pt idx="735">
                  <c:v>294.15300000000002</c:v>
                </c:pt>
                <c:pt idx="736">
                  <c:v>294.553</c:v>
                </c:pt>
                <c:pt idx="737">
                  <c:v>294.95299999999997</c:v>
                </c:pt>
                <c:pt idx="738">
                  <c:v>295.35300000000001</c:v>
                </c:pt>
                <c:pt idx="739">
                  <c:v>295.75299999999999</c:v>
                </c:pt>
                <c:pt idx="740">
                  <c:v>296.15300000000002</c:v>
                </c:pt>
                <c:pt idx="741">
                  <c:v>296.553</c:v>
                </c:pt>
                <c:pt idx="742">
                  <c:v>296.95299999999997</c:v>
                </c:pt>
                <c:pt idx="743">
                  <c:v>297.35300000000001</c:v>
                </c:pt>
                <c:pt idx="744">
                  <c:v>297.75299999999999</c:v>
                </c:pt>
                <c:pt idx="745">
                  <c:v>298.15300000000002</c:v>
                </c:pt>
                <c:pt idx="746">
                  <c:v>298.553</c:v>
                </c:pt>
                <c:pt idx="747">
                  <c:v>298.95299999999997</c:v>
                </c:pt>
                <c:pt idx="748">
                  <c:v>299.35300000000001</c:v>
                </c:pt>
                <c:pt idx="749">
                  <c:v>299.75299999999999</c:v>
                </c:pt>
                <c:pt idx="750">
                  <c:v>300.15300000000002</c:v>
                </c:pt>
                <c:pt idx="751">
                  <c:v>300.553</c:v>
                </c:pt>
                <c:pt idx="752">
                  <c:v>300.95299999999997</c:v>
                </c:pt>
                <c:pt idx="753">
                  <c:v>301.35300000000001</c:v>
                </c:pt>
                <c:pt idx="754">
                  <c:v>301.75299999999999</c:v>
                </c:pt>
                <c:pt idx="755">
                  <c:v>302.15300000000002</c:v>
                </c:pt>
                <c:pt idx="756">
                  <c:v>302.553</c:v>
                </c:pt>
                <c:pt idx="757">
                  <c:v>302.95299999999997</c:v>
                </c:pt>
                <c:pt idx="758">
                  <c:v>303.35300000000001</c:v>
                </c:pt>
                <c:pt idx="759">
                  <c:v>303.75400000000002</c:v>
                </c:pt>
                <c:pt idx="760">
                  <c:v>304.154</c:v>
                </c:pt>
                <c:pt idx="761">
                  <c:v>304.553</c:v>
                </c:pt>
                <c:pt idx="762">
                  <c:v>304.95299999999997</c:v>
                </c:pt>
                <c:pt idx="763">
                  <c:v>305.35300000000001</c:v>
                </c:pt>
                <c:pt idx="764">
                  <c:v>305.75400000000002</c:v>
                </c:pt>
                <c:pt idx="765">
                  <c:v>306.154</c:v>
                </c:pt>
                <c:pt idx="766">
                  <c:v>306.55399999999997</c:v>
                </c:pt>
                <c:pt idx="767">
                  <c:v>306.95400000000001</c:v>
                </c:pt>
                <c:pt idx="768">
                  <c:v>307.35399999999998</c:v>
                </c:pt>
                <c:pt idx="769">
                  <c:v>307.75400000000002</c:v>
                </c:pt>
                <c:pt idx="770">
                  <c:v>308.154</c:v>
                </c:pt>
                <c:pt idx="771">
                  <c:v>308.55399999999997</c:v>
                </c:pt>
                <c:pt idx="772">
                  <c:v>308.95400000000001</c:v>
                </c:pt>
                <c:pt idx="773">
                  <c:v>309.35399999999998</c:v>
                </c:pt>
                <c:pt idx="774">
                  <c:v>309.75400000000002</c:v>
                </c:pt>
                <c:pt idx="775">
                  <c:v>310.154</c:v>
                </c:pt>
                <c:pt idx="776">
                  <c:v>310.55399999999997</c:v>
                </c:pt>
                <c:pt idx="777">
                  <c:v>310.95400000000001</c:v>
                </c:pt>
                <c:pt idx="778">
                  <c:v>311.35399999999998</c:v>
                </c:pt>
                <c:pt idx="779">
                  <c:v>311.75400000000002</c:v>
                </c:pt>
                <c:pt idx="780">
                  <c:v>312.154</c:v>
                </c:pt>
                <c:pt idx="781">
                  <c:v>312.55399999999997</c:v>
                </c:pt>
                <c:pt idx="782">
                  <c:v>312.95400000000001</c:v>
                </c:pt>
                <c:pt idx="783">
                  <c:v>313.35399999999998</c:v>
                </c:pt>
                <c:pt idx="784">
                  <c:v>313.75400000000002</c:v>
                </c:pt>
                <c:pt idx="785">
                  <c:v>314.154</c:v>
                </c:pt>
                <c:pt idx="786">
                  <c:v>314.55599999999998</c:v>
                </c:pt>
                <c:pt idx="787">
                  <c:v>314.95600000000002</c:v>
                </c:pt>
                <c:pt idx="788">
                  <c:v>315.35599999999999</c:v>
                </c:pt>
                <c:pt idx="789">
                  <c:v>315.75599999999997</c:v>
                </c:pt>
                <c:pt idx="790">
                  <c:v>316.15600000000001</c:v>
                </c:pt>
                <c:pt idx="791">
                  <c:v>316.55599999999998</c:v>
                </c:pt>
                <c:pt idx="792">
                  <c:v>316.95600000000002</c:v>
                </c:pt>
                <c:pt idx="793">
                  <c:v>317.35599999999999</c:v>
                </c:pt>
                <c:pt idx="794">
                  <c:v>317.75599999999997</c:v>
                </c:pt>
                <c:pt idx="795">
                  <c:v>318.15600000000001</c:v>
                </c:pt>
                <c:pt idx="796">
                  <c:v>318.55599999999998</c:v>
                </c:pt>
                <c:pt idx="797">
                  <c:v>318.95600000000002</c:v>
                </c:pt>
                <c:pt idx="798">
                  <c:v>319.35599999999999</c:v>
                </c:pt>
                <c:pt idx="799">
                  <c:v>319.75599999999997</c:v>
                </c:pt>
                <c:pt idx="800">
                  <c:v>320.15600000000001</c:v>
                </c:pt>
                <c:pt idx="801">
                  <c:v>320.55599999999998</c:v>
                </c:pt>
                <c:pt idx="802">
                  <c:v>320.95600000000002</c:v>
                </c:pt>
                <c:pt idx="803">
                  <c:v>321.35599999999999</c:v>
                </c:pt>
                <c:pt idx="804">
                  <c:v>321.75599999999997</c:v>
                </c:pt>
                <c:pt idx="805">
                  <c:v>322.15600000000001</c:v>
                </c:pt>
                <c:pt idx="806">
                  <c:v>322.55599999999998</c:v>
                </c:pt>
                <c:pt idx="807">
                  <c:v>322.95600000000002</c:v>
                </c:pt>
                <c:pt idx="808">
                  <c:v>323.35599999999999</c:v>
                </c:pt>
                <c:pt idx="809">
                  <c:v>323.75599999999997</c:v>
                </c:pt>
                <c:pt idx="810">
                  <c:v>324.15600000000001</c:v>
                </c:pt>
                <c:pt idx="811">
                  <c:v>324.55599999999998</c:v>
                </c:pt>
                <c:pt idx="812">
                  <c:v>324.95600000000002</c:v>
                </c:pt>
                <c:pt idx="813">
                  <c:v>325.35599999999999</c:v>
                </c:pt>
                <c:pt idx="814">
                  <c:v>325.75599999999997</c:v>
                </c:pt>
                <c:pt idx="815">
                  <c:v>326.15600000000001</c:v>
                </c:pt>
                <c:pt idx="816">
                  <c:v>326.55599999999998</c:v>
                </c:pt>
                <c:pt idx="817">
                  <c:v>326.95600000000002</c:v>
                </c:pt>
                <c:pt idx="818">
                  <c:v>327.35599999999999</c:v>
                </c:pt>
                <c:pt idx="819">
                  <c:v>327.75599999999997</c:v>
                </c:pt>
                <c:pt idx="820">
                  <c:v>328.15600000000001</c:v>
                </c:pt>
                <c:pt idx="821">
                  <c:v>328.55599999999998</c:v>
                </c:pt>
                <c:pt idx="822">
                  <c:v>328.95600000000002</c:v>
                </c:pt>
                <c:pt idx="823">
                  <c:v>329.35599999999999</c:v>
                </c:pt>
                <c:pt idx="824">
                  <c:v>329.75599999999997</c:v>
                </c:pt>
                <c:pt idx="825">
                  <c:v>330.15600000000001</c:v>
                </c:pt>
                <c:pt idx="826">
                  <c:v>330.55599999999998</c:v>
                </c:pt>
                <c:pt idx="827">
                  <c:v>330.95600000000002</c:v>
                </c:pt>
                <c:pt idx="828">
                  <c:v>331.35599999999999</c:v>
                </c:pt>
                <c:pt idx="829">
                  <c:v>331.75599999999997</c:v>
                </c:pt>
                <c:pt idx="830">
                  <c:v>332.15600000000001</c:v>
                </c:pt>
                <c:pt idx="831">
                  <c:v>332.55599999999998</c:v>
                </c:pt>
                <c:pt idx="832">
                  <c:v>332.95600000000002</c:v>
                </c:pt>
                <c:pt idx="833">
                  <c:v>333.35599999999999</c:v>
                </c:pt>
                <c:pt idx="834">
                  <c:v>333.75599999999997</c:v>
                </c:pt>
                <c:pt idx="835">
                  <c:v>334.15600000000001</c:v>
                </c:pt>
                <c:pt idx="836">
                  <c:v>334.55599999999998</c:v>
                </c:pt>
                <c:pt idx="837">
                  <c:v>334.95600000000002</c:v>
                </c:pt>
                <c:pt idx="838">
                  <c:v>335.35599999999999</c:v>
                </c:pt>
                <c:pt idx="839">
                  <c:v>335.75599999999997</c:v>
                </c:pt>
                <c:pt idx="840">
                  <c:v>336.15600000000001</c:v>
                </c:pt>
                <c:pt idx="841">
                  <c:v>336.55599999999998</c:v>
                </c:pt>
                <c:pt idx="842">
                  <c:v>336.95600000000002</c:v>
                </c:pt>
                <c:pt idx="843">
                  <c:v>337.35599999999999</c:v>
                </c:pt>
                <c:pt idx="844">
                  <c:v>337.75599999999997</c:v>
                </c:pt>
                <c:pt idx="845">
                  <c:v>338.15600000000001</c:v>
                </c:pt>
                <c:pt idx="846">
                  <c:v>338.55599999999998</c:v>
                </c:pt>
                <c:pt idx="847">
                  <c:v>338.95600000000002</c:v>
                </c:pt>
                <c:pt idx="848">
                  <c:v>339.35599999999999</c:v>
                </c:pt>
                <c:pt idx="849">
                  <c:v>339.75599999999997</c:v>
                </c:pt>
                <c:pt idx="850">
                  <c:v>340.15600000000001</c:v>
                </c:pt>
                <c:pt idx="851">
                  <c:v>340.55599999999998</c:v>
                </c:pt>
                <c:pt idx="852">
                  <c:v>340.95600000000002</c:v>
                </c:pt>
                <c:pt idx="853">
                  <c:v>341.35599999999999</c:v>
                </c:pt>
                <c:pt idx="854">
                  <c:v>341.75599999999997</c:v>
                </c:pt>
                <c:pt idx="855">
                  <c:v>342.15600000000001</c:v>
                </c:pt>
                <c:pt idx="856">
                  <c:v>342.55599999999998</c:v>
                </c:pt>
                <c:pt idx="857">
                  <c:v>342.95600000000002</c:v>
                </c:pt>
                <c:pt idx="858">
                  <c:v>343.35599999999999</c:v>
                </c:pt>
                <c:pt idx="859">
                  <c:v>343.75599999999997</c:v>
                </c:pt>
                <c:pt idx="860">
                  <c:v>344.15600000000001</c:v>
                </c:pt>
                <c:pt idx="861">
                  <c:v>344.55599999999998</c:v>
                </c:pt>
                <c:pt idx="862">
                  <c:v>344.95600000000002</c:v>
                </c:pt>
                <c:pt idx="863">
                  <c:v>345.35599999999999</c:v>
                </c:pt>
                <c:pt idx="864">
                  <c:v>345.75599999999997</c:v>
                </c:pt>
                <c:pt idx="865">
                  <c:v>346.15600000000001</c:v>
                </c:pt>
                <c:pt idx="866">
                  <c:v>346.55900000000003</c:v>
                </c:pt>
                <c:pt idx="867">
                  <c:v>346.959</c:v>
                </c:pt>
                <c:pt idx="868">
                  <c:v>347.35899999999998</c:v>
                </c:pt>
                <c:pt idx="869">
                  <c:v>347.75900000000001</c:v>
                </c:pt>
                <c:pt idx="870">
                  <c:v>348.15899999999999</c:v>
                </c:pt>
                <c:pt idx="871">
                  <c:v>348.55900000000003</c:v>
                </c:pt>
                <c:pt idx="872">
                  <c:v>348.959</c:v>
                </c:pt>
                <c:pt idx="873">
                  <c:v>349.35899999999998</c:v>
                </c:pt>
                <c:pt idx="874">
                  <c:v>349.75900000000001</c:v>
                </c:pt>
                <c:pt idx="875">
                  <c:v>350.15899999999999</c:v>
                </c:pt>
                <c:pt idx="876">
                  <c:v>350.55900000000003</c:v>
                </c:pt>
                <c:pt idx="877">
                  <c:v>350.959</c:v>
                </c:pt>
                <c:pt idx="878">
                  <c:v>351.35899999999998</c:v>
                </c:pt>
                <c:pt idx="879">
                  <c:v>351.75900000000001</c:v>
                </c:pt>
                <c:pt idx="880">
                  <c:v>352.15899999999999</c:v>
                </c:pt>
                <c:pt idx="881">
                  <c:v>352.55900000000003</c:v>
                </c:pt>
                <c:pt idx="882">
                  <c:v>352.959</c:v>
                </c:pt>
                <c:pt idx="883">
                  <c:v>353.35899999999998</c:v>
                </c:pt>
                <c:pt idx="884">
                  <c:v>353.75900000000001</c:v>
                </c:pt>
                <c:pt idx="885">
                  <c:v>354.15899999999999</c:v>
                </c:pt>
                <c:pt idx="886">
                  <c:v>354.55900000000003</c:v>
                </c:pt>
                <c:pt idx="887">
                  <c:v>354.959</c:v>
                </c:pt>
                <c:pt idx="888">
                  <c:v>355.35899999999998</c:v>
                </c:pt>
                <c:pt idx="889">
                  <c:v>355.75900000000001</c:v>
                </c:pt>
                <c:pt idx="890">
                  <c:v>356.15899999999999</c:v>
                </c:pt>
                <c:pt idx="891">
                  <c:v>356.55900000000003</c:v>
                </c:pt>
                <c:pt idx="892">
                  <c:v>356.959</c:v>
                </c:pt>
                <c:pt idx="893">
                  <c:v>357.35899999999998</c:v>
                </c:pt>
                <c:pt idx="894">
                  <c:v>357.75900000000001</c:v>
                </c:pt>
                <c:pt idx="895">
                  <c:v>358.15899999999999</c:v>
                </c:pt>
                <c:pt idx="896">
                  <c:v>358.55900000000003</c:v>
                </c:pt>
                <c:pt idx="897">
                  <c:v>358.959</c:v>
                </c:pt>
                <c:pt idx="898">
                  <c:v>359.35899999999998</c:v>
                </c:pt>
                <c:pt idx="899">
                  <c:v>359.75900000000001</c:v>
                </c:pt>
                <c:pt idx="900">
                  <c:v>360.15899999999999</c:v>
                </c:pt>
                <c:pt idx="901">
                  <c:v>360.55900000000003</c:v>
                </c:pt>
                <c:pt idx="902">
                  <c:v>360.959</c:v>
                </c:pt>
                <c:pt idx="903">
                  <c:v>361.35899999999998</c:v>
                </c:pt>
                <c:pt idx="904">
                  <c:v>361.75900000000001</c:v>
                </c:pt>
                <c:pt idx="905">
                  <c:v>362.15899999999999</c:v>
                </c:pt>
                <c:pt idx="906">
                  <c:v>362.55900000000003</c:v>
                </c:pt>
                <c:pt idx="907">
                  <c:v>362.959</c:v>
                </c:pt>
                <c:pt idx="908">
                  <c:v>363.35899999999998</c:v>
                </c:pt>
                <c:pt idx="909">
                  <c:v>363.75900000000001</c:v>
                </c:pt>
                <c:pt idx="910">
                  <c:v>364.15899999999999</c:v>
                </c:pt>
                <c:pt idx="911">
                  <c:v>364.55900000000003</c:v>
                </c:pt>
                <c:pt idx="912">
                  <c:v>364.959</c:v>
                </c:pt>
                <c:pt idx="913">
                  <c:v>365.35899999999998</c:v>
                </c:pt>
                <c:pt idx="914">
                  <c:v>365.75900000000001</c:v>
                </c:pt>
                <c:pt idx="915">
                  <c:v>366.15899999999999</c:v>
                </c:pt>
                <c:pt idx="916">
                  <c:v>366.55900000000003</c:v>
                </c:pt>
                <c:pt idx="917">
                  <c:v>366.959</c:v>
                </c:pt>
                <c:pt idx="918">
                  <c:v>367.35899999999998</c:v>
                </c:pt>
                <c:pt idx="919">
                  <c:v>367.75900000000001</c:v>
                </c:pt>
                <c:pt idx="920">
                  <c:v>368.15899999999999</c:v>
                </c:pt>
                <c:pt idx="921">
                  <c:v>368.55900000000003</c:v>
                </c:pt>
                <c:pt idx="922">
                  <c:v>368.959</c:v>
                </c:pt>
                <c:pt idx="923">
                  <c:v>369.35899999999998</c:v>
                </c:pt>
                <c:pt idx="924">
                  <c:v>369.75900000000001</c:v>
                </c:pt>
                <c:pt idx="925">
                  <c:v>370.15899999999999</c:v>
                </c:pt>
                <c:pt idx="926">
                  <c:v>370.56</c:v>
                </c:pt>
                <c:pt idx="927">
                  <c:v>370.959</c:v>
                </c:pt>
                <c:pt idx="928">
                  <c:v>371.35899999999998</c:v>
                </c:pt>
                <c:pt idx="929">
                  <c:v>371.75900000000001</c:v>
                </c:pt>
                <c:pt idx="930">
                  <c:v>372.15899999999999</c:v>
                </c:pt>
                <c:pt idx="931">
                  <c:v>372.55900000000003</c:v>
                </c:pt>
                <c:pt idx="932">
                  <c:v>372.959</c:v>
                </c:pt>
                <c:pt idx="933">
                  <c:v>373.35899999999998</c:v>
                </c:pt>
                <c:pt idx="934">
                  <c:v>373.75900000000001</c:v>
                </c:pt>
                <c:pt idx="935">
                  <c:v>374.15899999999999</c:v>
                </c:pt>
                <c:pt idx="936">
                  <c:v>374.56</c:v>
                </c:pt>
                <c:pt idx="937">
                  <c:v>374.96</c:v>
                </c:pt>
                <c:pt idx="938">
                  <c:v>375.36</c:v>
                </c:pt>
                <c:pt idx="939">
                  <c:v>375.76</c:v>
                </c:pt>
                <c:pt idx="940">
                  <c:v>376.16</c:v>
                </c:pt>
                <c:pt idx="941">
                  <c:v>376.56</c:v>
                </c:pt>
                <c:pt idx="942">
                  <c:v>376.96</c:v>
                </c:pt>
                <c:pt idx="943">
                  <c:v>377.36</c:v>
                </c:pt>
                <c:pt idx="944">
                  <c:v>377.76</c:v>
                </c:pt>
                <c:pt idx="945">
                  <c:v>378.16</c:v>
                </c:pt>
                <c:pt idx="946">
                  <c:v>378.56200000000001</c:v>
                </c:pt>
                <c:pt idx="947">
                  <c:v>378.96199999999999</c:v>
                </c:pt>
                <c:pt idx="948">
                  <c:v>379.36200000000002</c:v>
                </c:pt>
                <c:pt idx="949">
                  <c:v>379.762</c:v>
                </c:pt>
                <c:pt idx="950">
                  <c:v>380.16199999999998</c:v>
                </c:pt>
                <c:pt idx="951">
                  <c:v>380.56200000000001</c:v>
                </c:pt>
                <c:pt idx="952">
                  <c:v>380.96199999999999</c:v>
                </c:pt>
                <c:pt idx="953">
                  <c:v>381.36200000000002</c:v>
                </c:pt>
                <c:pt idx="954">
                  <c:v>381.762</c:v>
                </c:pt>
                <c:pt idx="955">
                  <c:v>382.16199999999998</c:v>
                </c:pt>
                <c:pt idx="956">
                  <c:v>382.56200000000001</c:v>
                </c:pt>
                <c:pt idx="957">
                  <c:v>382.96199999999999</c:v>
                </c:pt>
                <c:pt idx="958">
                  <c:v>383.36200000000002</c:v>
                </c:pt>
                <c:pt idx="959">
                  <c:v>383.762</c:v>
                </c:pt>
                <c:pt idx="960">
                  <c:v>384.16199999999998</c:v>
                </c:pt>
                <c:pt idx="961">
                  <c:v>384.56200000000001</c:v>
                </c:pt>
                <c:pt idx="962">
                  <c:v>384.96199999999999</c:v>
                </c:pt>
                <c:pt idx="963">
                  <c:v>385.36200000000002</c:v>
                </c:pt>
                <c:pt idx="964">
                  <c:v>385.762</c:v>
                </c:pt>
                <c:pt idx="965">
                  <c:v>386.16199999999998</c:v>
                </c:pt>
                <c:pt idx="966">
                  <c:v>386.56200000000001</c:v>
                </c:pt>
                <c:pt idx="967">
                  <c:v>386.96199999999999</c:v>
                </c:pt>
                <c:pt idx="968">
                  <c:v>387.36200000000002</c:v>
                </c:pt>
                <c:pt idx="969">
                  <c:v>387.762</c:v>
                </c:pt>
                <c:pt idx="970">
                  <c:v>388.16199999999998</c:v>
                </c:pt>
                <c:pt idx="971">
                  <c:v>388.56200000000001</c:v>
                </c:pt>
                <c:pt idx="972">
                  <c:v>388.96199999999999</c:v>
                </c:pt>
                <c:pt idx="973">
                  <c:v>389.36200000000002</c:v>
                </c:pt>
                <c:pt idx="974">
                  <c:v>389.762</c:v>
                </c:pt>
                <c:pt idx="975">
                  <c:v>390.16199999999998</c:v>
                </c:pt>
                <c:pt idx="976">
                  <c:v>390.56200000000001</c:v>
                </c:pt>
                <c:pt idx="977">
                  <c:v>390.96199999999999</c:v>
                </c:pt>
                <c:pt idx="978">
                  <c:v>391.36200000000002</c:v>
                </c:pt>
                <c:pt idx="979">
                  <c:v>391.76299999999998</c:v>
                </c:pt>
                <c:pt idx="980">
                  <c:v>392.16300000000001</c:v>
                </c:pt>
                <c:pt idx="981">
                  <c:v>392.56200000000001</c:v>
                </c:pt>
                <c:pt idx="982">
                  <c:v>392.96199999999999</c:v>
                </c:pt>
                <c:pt idx="983">
                  <c:v>393.36200000000002</c:v>
                </c:pt>
                <c:pt idx="984">
                  <c:v>393.76299999999998</c:v>
                </c:pt>
                <c:pt idx="985">
                  <c:v>394.16300000000001</c:v>
                </c:pt>
                <c:pt idx="986">
                  <c:v>394.56299999999999</c:v>
                </c:pt>
                <c:pt idx="987">
                  <c:v>394.96300000000002</c:v>
                </c:pt>
                <c:pt idx="988">
                  <c:v>395.363</c:v>
                </c:pt>
                <c:pt idx="989">
                  <c:v>395.76299999999998</c:v>
                </c:pt>
                <c:pt idx="990">
                  <c:v>396.16300000000001</c:v>
                </c:pt>
                <c:pt idx="991">
                  <c:v>396.56299999999999</c:v>
                </c:pt>
                <c:pt idx="992">
                  <c:v>396.96300000000002</c:v>
                </c:pt>
                <c:pt idx="993">
                  <c:v>397.363</c:v>
                </c:pt>
                <c:pt idx="994">
                  <c:v>397.76299999999998</c:v>
                </c:pt>
                <c:pt idx="995">
                  <c:v>398.16300000000001</c:v>
                </c:pt>
                <c:pt idx="996">
                  <c:v>398.56400000000002</c:v>
                </c:pt>
                <c:pt idx="997">
                  <c:v>398.964</c:v>
                </c:pt>
                <c:pt idx="998">
                  <c:v>399.36399999999998</c:v>
                </c:pt>
                <c:pt idx="999">
                  <c:v>399.76400000000001</c:v>
                </c:pt>
                <c:pt idx="1000">
                  <c:v>400.16399999999999</c:v>
                </c:pt>
                <c:pt idx="1001">
                  <c:v>400.56400000000002</c:v>
                </c:pt>
                <c:pt idx="1002">
                  <c:v>400.964</c:v>
                </c:pt>
                <c:pt idx="1003">
                  <c:v>401.36399999999998</c:v>
                </c:pt>
                <c:pt idx="1004">
                  <c:v>401.76400000000001</c:v>
                </c:pt>
                <c:pt idx="1005">
                  <c:v>402.16399999999999</c:v>
                </c:pt>
                <c:pt idx="1006">
                  <c:v>402.56400000000002</c:v>
                </c:pt>
                <c:pt idx="1007">
                  <c:v>402.964</c:v>
                </c:pt>
                <c:pt idx="1008">
                  <c:v>403.36399999999998</c:v>
                </c:pt>
                <c:pt idx="1009">
                  <c:v>403.76400000000001</c:v>
                </c:pt>
                <c:pt idx="1010">
                  <c:v>404.16399999999999</c:v>
                </c:pt>
                <c:pt idx="1011">
                  <c:v>404.56400000000002</c:v>
                </c:pt>
                <c:pt idx="1012">
                  <c:v>404.964</c:v>
                </c:pt>
                <c:pt idx="1013">
                  <c:v>405.36399999999998</c:v>
                </c:pt>
                <c:pt idx="1014">
                  <c:v>405.76400000000001</c:v>
                </c:pt>
                <c:pt idx="1015">
                  <c:v>406.16399999999999</c:v>
                </c:pt>
                <c:pt idx="1016">
                  <c:v>406.565</c:v>
                </c:pt>
                <c:pt idx="1017">
                  <c:v>406.96499999999997</c:v>
                </c:pt>
                <c:pt idx="1018">
                  <c:v>407.36500000000001</c:v>
                </c:pt>
                <c:pt idx="1019">
                  <c:v>407.76499999999999</c:v>
                </c:pt>
                <c:pt idx="1020">
                  <c:v>408.16500000000002</c:v>
                </c:pt>
                <c:pt idx="1021">
                  <c:v>408.565</c:v>
                </c:pt>
                <c:pt idx="1022">
                  <c:v>408.96499999999997</c:v>
                </c:pt>
                <c:pt idx="1023">
                  <c:v>409.36500000000001</c:v>
                </c:pt>
                <c:pt idx="1024">
                  <c:v>409.76499999999999</c:v>
                </c:pt>
                <c:pt idx="1025">
                  <c:v>410.16500000000002</c:v>
                </c:pt>
                <c:pt idx="1026">
                  <c:v>410.565</c:v>
                </c:pt>
                <c:pt idx="1027">
                  <c:v>410.96499999999997</c:v>
                </c:pt>
                <c:pt idx="1028">
                  <c:v>411.36500000000001</c:v>
                </c:pt>
                <c:pt idx="1029">
                  <c:v>411.76499999999999</c:v>
                </c:pt>
                <c:pt idx="1030">
                  <c:v>412.16500000000002</c:v>
                </c:pt>
                <c:pt idx="1031">
                  <c:v>412.565</c:v>
                </c:pt>
                <c:pt idx="1032">
                  <c:v>412.96499999999997</c:v>
                </c:pt>
                <c:pt idx="1033">
                  <c:v>413.36500000000001</c:v>
                </c:pt>
                <c:pt idx="1034">
                  <c:v>413.76499999999999</c:v>
                </c:pt>
                <c:pt idx="1035">
                  <c:v>414.16500000000002</c:v>
                </c:pt>
                <c:pt idx="1036">
                  <c:v>414.56799999999998</c:v>
                </c:pt>
                <c:pt idx="1037">
                  <c:v>414.96800000000002</c:v>
                </c:pt>
                <c:pt idx="1038">
                  <c:v>415.36799999999999</c:v>
                </c:pt>
                <c:pt idx="1039">
                  <c:v>415.76799999999997</c:v>
                </c:pt>
                <c:pt idx="1040">
                  <c:v>416.16800000000001</c:v>
                </c:pt>
                <c:pt idx="1041">
                  <c:v>416.56799999999998</c:v>
                </c:pt>
                <c:pt idx="1042">
                  <c:v>416.96800000000002</c:v>
                </c:pt>
                <c:pt idx="1043">
                  <c:v>417.36799999999999</c:v>
                </c:pt>
                <c:pt idx="1044">
                  <c:v>417.76799999999997</c:v>
                </c:pt>
                <c:pt idx="1045">
                  <c:v>418.16800000000001</c:v>
                </c:pt>
                <c:pt idx="1046">
                  <c:v>418.56900000000002</c:v>
                </c:pt>
                <c:pt idx="1047">
                  <c:v>418.96899999999999</c:v>
                </c:pt>
                <c:pt idx="1048">
                  <c:v>419.36799999999999</c:v>
                </c:pt>
                <c:pt idx="1049">
                  <c:v>419.76799999999997</c:v>
                </c:pt>
                <c:pt idx="1050">
                  <c:v>420.16800000000001</c:v>
                </c:pt>
                <c:pt idx="1051">
                  <c:v>420.56900000000002</c:v>
                </c:pt>
                <c:pt idx="1052">
                  <c:v>420.96899999999999</c:v>
                </c:pt>
                <c:pt idx="1053">
                  <c:v>421.36799999999999</c:v>
                </c:pt>
                <c:pt idx="1054">
                  <c:v>421.76799999999997</c:v>
                </c:pt>
                <c:pt idx="1055">
                  <c:v>422.16800000000001</c:v>
                </c:pt>
                <c:pt idx="1056">
                  <c:v>422.56900000000002</c:v>
                </c:pt>
                <c:pt idx="1057">
                  <c:v>422.96899999999999</c:v>
                </c:pt>
                <c:pt idx="1058">
                  <c:v>423.36900000000003</c:v>
                </c:pt>
                <c:pt idx="1059">
                  <c:v>423.76900000000001</c:v>
                </c:pt>
                <c:pt idx="1060">
                  <c:v>424.16899999999998</c:v>
                </c:pt>
                <c:pt idx="1061">
                  <c:v>424.56900000000002</c:v>
                </c:pt>
                <c:pt idx="1062">
                  <c:v>424.96899999999999</c:v>
                </c:pt>
                <c:pt idx="1063">
                  <c:v>425.36900000000003</c:v>
                </c:pt>
                <c:pt idx="1064">
                  <c:v>425.76900000000001</c:v>
                </c:pt>
                <c:pt idx="1065">
                  <c:v>426.16899999999998</c:v>
                </c:pt>
                <c:pt idx="1066">
                  <c:v>426.56900000000002</c:v>
                </c:pt>
                <c:pt idx="1067">
                  <c:v>426.96899999999999</c:v>
                </c:pt>
                <c:pt idx="1068">
                  <c:v>427.36900000000003</c:v>
                </c:pt>
                <c:pt idx="1069">
                  <c:v>427.76900000000001</c:v>
                </c:pt>
                <c:pt idx="1070">
                  <c:v>428.16899999999998</c:v>
                </c:pt>
                <c:pt idx="1071">
                  <c:v>428.56900000000002</c:v>
                </c:pt>
                <c:pt idx="1072">
                  <c:v>428.96899999999999</c:v>
                </c:pt>
                <c:pt idx="1073">
                  <c:v>429.36900000000003</c:v>
                </c:pt>
                <c:pt idx="1074">
                  <c:v>429.76900000000001</c:v>
                </c:pt>
                <c:pt idx="1075">
                  <c:v>430.16899999999998</c:v>
                </c:pt>
                <c:pt idx="1076">
                  <c:v>430.56900000000002</c:v>
                </c:pt>
                <c:pt idx="1077">
                  <c:v>430.96899999999999</c:v>
                </c:pt>
                <c:pt idx="1078">
                  <c:v>431.36900000000003</c:v>
                </c:pt>
                <c:pt idx="1079">
                  <c:v>431.76900000000001</c:v>
                </c:pt>
                <c:pt idx="1080">
                  <c:v>432.16899999999998</c:v>
                </c:pt>
                <c:pt idx="1081">
                  <c:v>432.56900000000002</c:v>
                </c:pt>
                <c:pt idx="1082">
                  <c:v>432.96899999999999</c:v>
                </c:pt>
                <c:pt idx="1083">
                  <c:v>433.36900000000003</c:v>
                </c:pt>
                <c:pt idx="1084">
                  <c:v>433.76900000000001</c:v>
                </c:pt>
                <c:pt idx="1085">
                  <c:v>434.16899999999998</c:v>
                </c:pt>
                <c:pt idx="1086">
                  <c:v>434.56900000000002</c:v>
                </c:pt>
                <c:pt idx="1087">
                  <c:v>434.96899999999999</c:v>
                </c:pt>
                <c:pt idx="1088">
                  <c:v>435.36900000000003</c:v>
                </c:pt>
                <c:pt idx="1089">
                  <c:v>435.76900000000001</c:v>
                </c:pt>
                <c:pt idx="1090">
                  <c:v>436.16899999999998</c:v>
                </c:pt>
                <c:pt idx="1091">
                  <c:v>436.56900000000002</c:v>
                </c:pt>
                <c:pt idx="1092">
                  <c:v>436.96899999999999</c:v>
                </c:pt>
                <c:pt idx="1093">
                  <c:v>437.36900000000003</c:v>
                </c:pt>
                <c:pt idx="1094">
                  <c:v>437.76900000000001</c:v>
                </c:pt>
                <c:pt idx="1095">
                  <c:v>438.16899999999998</c:v>
                </c:pt>
                <c:pt idx="1096">
                  <c:v>438.56900000000002</c:v>
                </c:pt>
                <c:pt idx="1097">
                  <c:v>438.96899999999999</c:v>
                </c:pt>
                <c:pt idx="1098">
                  <c:v>439.36900000000003</c:v>
                </c:pt>
                <c:pt idx="1099">
                  <c:v>439.76900000000001</c:v>
                </c:pt>
                <c:pt idx="1100">
                  <c:v>440.16899999999998</c:v>
                </c:pt>
                <c:pt idx="1101">
                  <c:v>440.56900000000002</c:v>
                </c:pt>
                <c:pt idx="1102">
                  <c:v>440.96899999999999</c:v>
                </c:pt>
                <c:pt idx="1103">
                  <c:v>441.36900000000003</c:v>
                </c:pt>
                <c:pt idx="1104">
                  <c:v>441.76900000000001</c:v>
                </c:pt>
                <c:pt idx="1105">
                  <c:v>442.16899999999998</c:v>
                </c:pt>
                <c:pt idx="1106">
                  <c:v>442.57</c:v>
                </c:pt>
                <c:pt idx="1107">
                  <c:v>442.97</c:v>
                </c:pt>
                <c:pt idx="1108">
                  <c:v>443.37</c:v>
                </c:pt>
                <c:pt idx="1109">
                  <c:v>443.77</c:v>
                </c:pt>
                <c:pt idx="1110">
                  <c:v>444.17</c:v>
                </c:pt>
                <c:pt idx="1111">
                  <c:v>444.57</c:v>
                </c:pt>
                <c:pt idx="1112">
                  <c:v>444.97</c:v>
                </c:pt>
                <c:pt idx="1113">
                  <c:v>445.37</c:v>
                </c:pt>
                <c:pt idx="1114">
                  <c:v>445.77</c:v>
                </c:pt>
                <c:pt idx="1115">
                  <c:v>446.17</c:v>
                </c:pt>
                <c:pt idx="1116">
                  <c:v>446.57</c:v>
                </c:pt>
                <c:pt idx="1117">
                  <c:v>446.97</c:v>
                </c:pt>
                <c:pt idx="1118">
                  <c:v>447.37</c:v>
                </c:pt>
                <c:pt idx="1119">
                  <c:v>447.77</c:v>
                </c:pt>
                <c:pt idx="1120">
                  <c:v>448.17</c:v>
                </c:pt>
                <c:pt idx="1121">
                  <c:v>448.57</c:v>
                </c:pt>
                <c:pt idx="1122">
                  <c:v>448.97</c:v>
                </c:pt>
                <c:pt idx="1123">
                  <c:v>449.37</c:v>
                </c:pt>
                <c:pt idx="1124">
                  <c:v>449.77</c:v>
                </c:pt>
                <c:pt idx="1125">
                  <c:v>450.17</c:v>
                </c:pt>
                <c:pt idx="1126">
                  <c:v>450.57100000000003</c:v>
                </c:pt>
                <c:pt idx="1127">
                  <c:v>450.971</c:v>
                </c:pt>
                <c:pt idx="1128">
                  <c:v>451.37099999999998</c:v>
                </c:pt>
                <c:pt idx="1129">
                  <c:v>451.77100000000002</c:v>
                </c:pt>
                <c:pt idx="1130">
                  <c:v>452.17099999999999</c:v>
                </c:pt>
                <c:pt idx="1131">
                  <c:v>452.57100000000003</c:v>
                </c:pt>
                <c:pt idx="1132">
                  <c:v>452.971</c:v>
                </c:pt>
                <c:pt idx="1133">
                  <c:v>453.37099999999998</c:v>
                </c:pt>
                <c:pt idx="1134">
                  <c:v>453.77100000000002</c:v>
                </c:pt>
                <c:pt idx="1135">
                  <c:v>454.17099999999999</c:v>
                </c:pt>
                <c:pt idx="1136">
                  <c:v>454.572</c:v>
                </c:pt>
                <c:pt idx="1137">
                  <c:v>454.971</c:v>
                </c:pt>
                <c:pt idx="1138">
                  <c:v>455.37099999999998</c:v>
                </c:pt>
                <c:pt idx="1139">
                  <c:v>455.77199999999999</c:v>
                </c:pt>
                <c:pt idx="1140">
                  <c:v>456.17200000000003</c:v>
                </c:pt>
                <c:pt idx="1141">
                  <c:v>456.572</c:v>
                </c:pt>
                <c:pt idx="1142">
                  <c:v>456.971</c:v>
                </c:pt>
                <c:pt idx="1143">
                  <c:v>457.37099999999998</c:v>
                </c:pt>
                <c:pt idx="1144">
                  <c:v>457.77199999999999</c:v>
                </c:pt>
                <c:pt idx="1145">
                  <c:v>458.17200000000003</c:v>
                </c:pt>
                <c:pt idx="1146">
                  <c:v>458.572</c:v>
                </c:pt>
                <c:pt idx="1147">
                  <c:v>458.97199999999998</c:v>
                </c:pt>
                <c:pt idx="1148">
                  <c:v>459.37200000000001</c:v>
                </c:pt>
                <c:pt idx="1149">
                  <c:v>459.77199999999999</c:v>
                </c:pt>
                <c:pt idx="1150">
                  <c:v>460.17200000000003</c:v>
                </c:pt>
                <c:pt idx="1151">
                  <c:v>460.572</c:v>
                </c:pt>
                <c:pt idx="1152">
                  <c:v>460.97199999999998</c:v>
                </c:pt>
                <c:pt idx="1153">
                  <c:v>461.37200000000001</c:v>
                </c:pt>
                <c:pt idx="1154">
                  <c:v>461.77199999999999</c:v>
                </c:pt>
                <c:pt idx="1155">
                  <c:v>462.17200000000003</c:v>
                </c:pt>
                <c:pt idx="1156">
                  <c:v>462.57299999999998</c:v>
                </c:pt>
                <c:pt idx="1157">
                  <c:v>462.97300000000001</c:v>
                </c:pt>
                <c:pt idx="1158">
                  <c:v>463.37299999999999</c:v>
                </c:pt>
                <c:pt idx="1159">
                  <c:v>463.77300000000002</c:v>
                </c:pt>
                <c:pt idx="1160">
                  <c:v>464.173</c:v>
                </c:pt>
                <c:pt idx="1161">
                  <c:v>464.57299999999998</c:v>
                </c:pt>
                <c:pt idx="1162">
                  <c:v>464.97300000000001</c:v>
                </c:pt>
                <c:pt idx="1163">
                  <c:v>465.37299999999999</c:v>
                </c:pt>
                <c:pt idx="1164">
                  <c:v>465.77300000000002</c:v>
                </c:pt>
                <c:pt idx="1165">
                  <c:v>466.173</c:v>
                </c:pt>
                <c:pt idx="1166">
                  <c:v>466.57299999999998</c:v>
                </c:pt>
                <c:pt idx="1167">
                  <c:v>466.97399999999999</c:v>
                </c:pt>
                <c:pt idx="1168">
                  <c:v>467.37400000000002</c:v>
                </c:pt>
                <c:pt idx="1169">
                  <c:v>467.77300000000002</c:v>
                </c:pt>
                <c:pt idx="1170">
                  <c:v>468.173</c:v>
                </c:pt>
                <c:pt idx="1171">
                  <c:v>468.57299999999998</c:v>
                </c:pt>
                <c:pt idx="1172">
                  <c:v>468.97399999999999</c:v>
                </c:pt>
                <c:pt idx="1173">
                  <c:v>469.37400000000002</c:v>
                </c:pt>
                <c:pt idx="1174">
                  <c:v>469.77300000000002</c:v>
                </c:pt>
                <c:pt idx="1175">
                  <c:v>470.173</c:v>
                </c:pt>
                <c:pt idx="1176">
                  <c:v>470.57400000000001</c:v>
                </c:pt>
                <c:pt idx="1177">
                  <c:v>470.97399999999999</c:v>
                </c:pt>
                <c:pt idx="1178">
                  <c:v>471.37400000000002</c:v>
                </c:pt>
                <c:pt idx="1179">
                  <c:v>471.774</c:v>
                </c:pt>
                <c:pt idx="1180">
                  <c:v>472.17399999999998</c:v>
                </c:pt>
                <c:pt idx="1181">
                  <c:v>472.57400000000001</c:v>
                </c:pt>
                <c:pt idx="1182">
                  <c:v>472.97399999999999</c:v>
                </c:pt>
                <c:pt idx="1183">
                  <c:v>473.37400000000002</c:v>
                </c:pt>
                <c:pt idx="1184">
                  <c:v>473.774</c:v>
                </c:pt>
                <c:pt idx="1185">
                  <c:v>474.17399999999998</c:v>
                </c:pt>
                <c:pt idx="1186">
                  <c:v>474.57400000000001</c:v>
                </c:pt>
                <c:pt idx="1187">
                  <c:v>474.97399999999999</c:v>
                </c:pt>
                <c:pt idx="1188">
                  <c:v>475.37400000000002</c:v>
                </c:pt>
                <c:pt idx="1189">
                  <c:v>475.774</c:v>
                </c:pt>
                <c:pt idx="1190">
                  <c:v>476.17399999999998</c:v>
                </c:pt>
                <c:pt idx="1191">
                  <c:v>476.57400000000001</c:v>
                </c:pt>
                <c:pt idx="1192">
                  <c:v>476.97399999999999</c:v>
                </c:pt>
                <c:pt idx="1193">
                  <c:v>477.37400000000002</c:v>
                </c:pt>
                <c:pt idx="1194">
                  <c:v>477.774</c:v>
                </c:pt>
                <c:pt idx="1195">
                  <c:v>478.17399999999998</c:v>
                </c:pt>
                <c:pt idx="1196">
                  <c:v>478.57400000000001</c:v>
                </c:pt>
                <c:pt idx="1197">
                  <c:v>478.97399999999999</c:v>
                </c:pt>
                <c:pt idx="1198">
                  <c:v>479.37400000000002</c:v>
                </c:pt>
                <c:pt idx="1199">
                  <c:v>479.774</c:v>
                </c:pt>
                <c:pt idx="1200">
                  <c:v>480.17399999999998</c:v>
                </c:pt>
                <c:pt idx="1201">
                  <c:v>480.57400000000001</c:v>
                </c:pt>
                <c:pt idx="1202">
                  <c:v>480.97399999999999</c:v>
                </c:pt>
                <c:pt idx="1203">
                  <c:v>481.37400000000002</c:v>
                </c:pt>
                <c:pt idx="1204">
                  <c:v>481.774</c:v>
                </c:pt>
                <c:pt idx="1205">
                  <c:v>482.17399999999998</c:v>
                </c:pt>
                <c:pt idx="1206">
                  <c:v>482.57400000000001</c:v>
                </c:pt>
                <c:pt idx="1207">
                  <c:v>482.97399999999999</c:v>
                </c:pt>
                <c:pt idx="1208">
                  <c:v>483.37400000000002</c:v>
                </c:pt>
                <c:pt idx="1209">
                  <c:v>483.774</c:v>
                </c:pt>
                <c:pt idx="1210">
                  <c:v>484.17399999999998</c:v>
                </c:pt>
                <c:pt idx="1211">
                  <c:v>484.57400000000001</c:v>
                </c:pt>
                <c:pt idx="1212">
                  <c:v>484.97399999999999</c:v>
                </c:pt>
                <c:pt idx="1213">
                  <c:v>485.37400000000002</c:v>
                </c:pt>
                <c:pt idx="1214">
                  <c:v>485.774</c:v>
                </c:pt>
                <c:pt idx="1215">
                  <c:v>486.17399999999998</c:v>
                </c:pt>
                <c:pt idx="1216">
                  <c:v>486.57400000000001</c:v>
                </c:pt>
                <c:pt idx="1217">
                  <c:v>486.97399999999999</c:v>
                </c:pt>
                <c:pt idx="1218">
                  <c:v>487.37400000000002</c:v>
                </c:pt>
                <c:pt idx="1219">
                  <c:v>487.774</c:v>
                </c:pt>
                <c:pt idx="1220">
                  <c:v>488.17399999999998</c:v>
                </c:pt>
                <c:pt idx="1221">
                  <c:v>488.57400000000001</c:v>
                </c:pt>
                <c:pt idx="1222">
                  <c:v>488.97399999999999</c:v>
                </c:pt>
                <c:pt idx="1223">
                  <c:v>489.37400000000002</c:v>
                </c:pt>
                <c:pt idx="1224">
                  <c:v>489.774</c:v>
                </c:pt>
                <c:pt idx="1225">
                  <c:v>490.17399999999998</c:v>
                </c:pt>
                <c:pt idx="1226">
                  <c:v>490.577</c:v>
                </c:pt>
                <c:pt idx="1227">
                  <c:v>490.97699999999998</c:v>
                </c:pt>
                <c:pt idx="1228">
                  <c:v>491.37700000000001</c:v>
                </c:pt>
                <c:pt idx="1229">
                  <c:v>491.77699999999999</c:v>
                </c:pt>
                <c:pt idx="1230">
                  <c:v>492.17700000000002</c:v>
                </c:pt>
                <c:pt idx="1231">
                  <c:v>492.577</c:v>
                </c:pt>
                <c:pt idx="1232">
                  <c:v>492.97699999999998</c:v>
                </c:pt>
                <c:pt idx="1233">
                  <c:v>493.37700000000001</c:v>
                </c:pt>
                <c:pt idx="1234">
                  <c:v>493.77699999999999</c:v>
                </c:pt>
                <c:pt idx="1235">
                  <c:v>494.17700000000002</c:v>
                </c:pt>
                <c:pt idx="1236">
                  <c:v>494.577</c:v>
                </c:pt>
                <c:pt idx="1237">
                  <c:v>494.97699999999998</c:v>
                </c:pt>
                <c:pt idx="1238">
                  <c:v>495.37700000000001</c:v>
                </c:pt>
                <c:pt idx="1239">
                  <c:v>495.77699999999999</c:v>
                </c:pt>
                <c:pt idx="1240">
                  <c:v>496.17700000000002</c:v>
                </c:pt>
                <c:pt idx="1241">
                  <c:v>496.577</c:v>
                </c:pt>
                <c:pt idx="1242">
                  <c:v>496.97699999999998</c:v>
                </c:pt>
                <c:pt idx="1243">
                  <c:v>497.37700000000001</c:v>
                </c:pt>
                <c:pt idx="1244">
                  <c:v>497.77699999999999</c:v>
                </c:pt>
                <c:pt idx="1245">
                  <c:v>498.17700000000002</c:v>
                </c:pt>
                <c:pt idx="1246">
                  <c:v>498.577</c:v>
                </c:pt>
                <c:pt idx="1247">
                  <c:v>498.97699999999998</c:v>
                </c:pt>
                <c:pt idx="1248">
                  <c:v>499.37700000000001</c:v>
                </c:pt>
                <c:pt idx="1249">
                  <c:v>499.77699999999999</c:v>
                </c:pt>
                <c:pt idx="1250">
                  <c:v>500.17700000000002</c:v>
                </c:pt>
                <c:pt idx="1251">
                  <c:v>500.577</c:v>
                </c:pt>
                <c:pt idx="1252">
                  <c:v>500.97699999999998</c:v>
                </c:pt>
                <c:pt idx="1253">
                  <c:v>501.37700000000001</c:v>
                </c:pt>
                <c:pt idx="1254">
                  <c:v>501.77699999999999</c:v>
                </c:pt>
                <c:pt idx="1255">
                  <c:v>502.17700000000002</c:v>
                </c:pt>
                <c:pt idx="1256">
                  <c:v>502.577</c:v>
                </c:pt>
                <c:pt idx="1257">
                  <c:v>502.97699999999998</c:v>
                </c:pt>
                <c:pt idx="1258">
                  <c:v>503.37700000000001</c:v>
                </c:pt>
                <c:pt idx="1259">
                  <c:v>503.77699999999999</c:v>
                </c:pt>
                <c:pt idx="1260">
                  <c:v>504.17700000000002</c:v>
                </c:pt>
                <c:pt idx="1261">
                  <c:v>504.577</c:v>
                </c:pt>
                <c:pt idx="1262">
                  <c:v>504.97699999999998</c:v>
                </c:pt>
                <c:pt idx="1263">
                  <c:v>505.37700000000001</c:v>
                </c:pt>
                <c:pt idx="1264">
                  <c:v>505.77699999999999</c:v>
                </c:pt>
                <c:pt idx="1265">
                  <c:v>506.17700000000002</c:v>
                </c:pt>
                <c:pt idx="1266">
                  <c:v>506.577</c:v>
                </c:pt>
                <c:pt idx="1267">
                  <c:v>506.97699999999998</c:v>
                </c:pt>
                <c:pt idx="1268">
                  <c:v>507.37700000000001</c:v>
                </c:pt>
                <c:pt idx="1269">
                  <c:v>507.77699999999999</c:v>
                </c:pt>
                <c:pt idx="1270">
                  <c:v>508.17700000000002</c:v>
                </c:pt>
                <c:pt idx="1271">
                  <c:v>508.577</c:v>
                </c:pt>
                <c:pt idx="1272">
                  <c:v>508.97699999999998</c:v>
                </c:pt>
                <c:pt idx="1273">
                  <c:v>509.37700000000001</c:v>
                </c:pt>
                <c:pt idx="1274">
                  <c:v>509.77699999999999</c:v>
                </c:pt>
                <c:pt idx="1275">
                  <c:v>510.17700000000002</c:v>
                </c:pt>
                <c:pt idx="1276">
                  <c:v>510.577</c:v>
                </c:pt>
                <c:pt idx="1277">
                  <c:v>510.97699999999998</c:v>
                </c:pt>
                <c:pt idx="1278">
                  <c:v>511.37700000000001</c:v>
                </c:pt>
                <c:pt idx="1279">
                  <c:v>511.77699999999999</c:v>
                </c:pt>
                <c:pt idx="1280">
                  <c:v>512.17700000000002</c:v>
                </c:pt>
                <c:pt idx="1281">
                  <c:v>512.577</c:v>
                </c:pt>
                <c:pt idx="1282">
                  <c:v>512.97699999999998</c:v>
                </c:pt>
                <c:pt idx="1283">
                  <c:v>513.37699999999995</c:v>
                </c:pt>
                <c:pt idx="1284">
                  <c:v>513.77700000000004</c:v>
                </c:pt>
                <c:pt idx="1285">
                  <c:v>514.17700000000002</c:v>
                </c:pt>
                <c:pt idx="1286">
                  <c:v>514.577</c:v>
                </c:pt>
                <c:pt idx="1287">
                  <c:v>514.97699999999998</c:v>
                </c:pt>
                <c:pt idx="1288">
                  <c:v>515.37699999999995</c:v>
                </c:pt>
                <c:pt idx="1289">
                  <c:v>515.77700000000004</c:v>
                </c:pt>
                <c:pt idx="1290">
                  <c:v>516.17700000000002</c:v>
                </c:pt>
                <c:pt idx="1291">
                  <c:v>516.577</c:v>
                </c:pt>
                <c:pt idx="1292">
                  <c:v>516.97699999999998</c:v>
                </c:pt>
                <c:pt idx="1293">
                  <c:v>517.37699999999995</c:v>
                </c:pt>
                <c:pt idx="1294">
                  <c:v>517.77700000000004</c:v>
                </c:pt>
                <c:pt idx="1295">
                  <c:v>518.17700000000002</c:v>
                </c:pt>
                <c:pt idx="1296">
                  <c:v>518.57799999999997</c:v>
                </c:pt>
                <c:pt idx="1297">
                  <c:v>518.97699999999998</c:v>
                </c:pt>
                <c:pt idx="1298">
                  <c:v>519.37699999999995</c:v>
                </c:pt>
                <c:pt idx="1299">
                  <c:v>519.77700000000004</c:v>
                </c:pt>
                <c:pt idx="1300">
                  <c:v>520.17700000000002</c:v>
                </c:pt>
                <c:pt idx="1301">
                  <c:v>520.577</c:v>
                </c:pt>
                <c:pt idx="1302">
                  <c:v>520.97699999999998</c:v>
                </c:pt>
                <c:pt idx="1303">
                  <c:v>521.37699999999995</c:v>
                </c:pt>
                <c:pt idx="1304">
                  <c:v>521.77700000000004</c:v>
                </c:pt>
                <c:pt idx="1305">
                  <c:v>522.17700000000002</c:v>
                </c:pt>
                <c:pt idx="1306">
                  <c:v>522.58000000000004</c:v>
                </c:pt>
                <c:pt idx="1307">
                  <c:v>522.97900000000004</c:v>
                </c:pt>
                <c:pt idx="1308">
                  <c:v>523.37900000000002</c:v>
                </c:pt>
                <c:pt idx="1309">
                  <c:v>523.779</c:v>
                </c:pt>
                <c:pt idx="1310">
                  <c:v>524.17899999999997</c:v>
                </c:pt>
                <c:pt idx="1311">
                  <c:v>524.57899999999995</c:v>
                </c:pt>
                <c:pt idx="1312">
                  <c:v>524.97900000000004</c:v>
                </c:pt>
                <c:pt idx="1313">
                  <c:v>525.37900000000002</c:v>
                </c:pt>
                <c:pt idx="1314">
                  <c:v>525.779</c:v>
                </c:pt>
                <c:pt idx="1315">
                  <c:v>526.17899999999997</c:v>
                </c:pt>
                <c:pt idx="1316">
                  <c:v>526.58000000000004</c:v>
                </c:pt>
                <c:pt idx="1317">
                  <c:v>526.97900000000004</c:v>
                </c:pt>
                <c:pt idx="1318">
                  <c:v>527.38</c:v>
                </c:pt>
                <c:pt idx="1319">
                  <c:v>527.779</c:v>
                </c:pt>
                <c:pt idx="1320">
                  <c:v>528.17999999999995</c:v>
                </c:pt>
                <c:pt idx="1321">
                  <c:v>528.58000000000004</c:v>
                </c:pt>
                <c:pt idx="1322">
                  <c:v>528.97900000000004</c:v>
                </c:pt>
                <c:pt idx="1323">
                  <c:v>529.38</c:v>
                </c:pt>
                <c:pt idx="1324">
                  <c:v>529.779</c:v>
                </c:pt>
                <c:pt idx="1325">
                  <c:v>530.17999999999995</c:v>
                </c:pt>
                <c:pt idx="1326">
                  <c:v>530.58000000000004</c:v>
                </c:pt>
                <c:pt idx="1327">
                  <c:v>530.98</c:v>
                </c:pt>
                <c:pt idx="1328">
                  <c:v>531.38</c:v>
                </c:pt>
                <c:pt idx="1329">
                  <c:v>531.78</c:v>
                </c:pt>
                <c:pt idx="1330">
                  <c:v>532.17999999999995</c:v>
                </c:pt>
                <c:pt idx="1331">
                  <c:v>532.58000000000004</c:v>
                </c:pt>
                <c:pt idx="1332">
                  <c:v>532.98</c:v>
                </c:pt>
                <c:pt idx="1333">
                  <c:v>533.38</c:v>
                </c:pt>
                <c:pt idx="1334">
                  <c:v>533.78</c:v>
                </c:pt>
                <c:pt idx="1335">
                  <c:v>534.17999999999995</c:v>
                </c:pt>
                <c:pt idx="1336">
                  <c:v>534.58000000000004</c:v>
                </c:pt>
                <c:pt idx="1337">
                  <c:v>534.98</c:v>
                </c:pt>
                <c:pt idx="1338">
                  <c:v>535.38</c:v>
                </c:pt>
                <c:pt idx="1339">
                  <c:v>535.78</c:v>
                </c:pt>
                <c:pt idx="1340">
                  <c:v>536.17999999999995</c:v>
                </c:pt>
                <c:pt idx="1341">
                  <c:v>536.58000000000004</c:v>
                </c:pt>
                <c:pt idx="1342">
                  <c:v>536.98</c:v>
                </c:pt>
                <c:pt idx="1343">
                  <c:v>537.38</c:v>
                </c:pt>
                <c:pt idx="1344">
                  <c:v>537.78</c:v>
                </c:pt>
                <c:pt idx="1345">
                  <c:v>538.17999999999995</c:v>
                </c:pt>
                <c:pt idx="1346">
                  <c:v>538.58000000000004</c:v>
                </c:pt>
                <c:pt idx="1347">
                  <c:v>538.98</c:v>
                </c:pt>
                <c:pt idx="1348">
                  <c:v>539.38</c:v>
                </c:pt>
                <c:pt idx="1349">
                  <c:v>539.78</c:v>
                </c:pt>
                <c:pt idx="1350">
                  <c:v>540.17999999999995</c:v>
                </c:pt>
                <c:pt idx="1351">
                  <c:v>540.58000000000004</c:v>
                </c:pt>
                <c:pt idx="1352">
                  <c:v>540.98</c:v>
                </c:pt>
                <c:pt idx="1353">
                  <c:v>541.38</c:v>
                </c:pt>
                <c:pt idx="1354">
                  <c:v>541.78</c:v>
                </c:pt>
                <c:pt idx="1355">
                  <c:v>542.17999999999995</c:v>
                </c:pt>
                <c:pt idx="1356">
                  <c:v>542.58000000000004</c:v>
                </c:pt>
                <c:pt idx="1357">
                  <c:v>542.98</c:v>
                </c:pt>
                <c:pt idx="1358">
                  <c:v>543.38</c:v>
                </c:pt>
                <c:pt idx="1359">
                  <c:v>543.78</c:v>
                </c:pt>
                <c:pt idx="1360">
                  <c:v>544.17999999999995</c:v>
                </c:pt>
                <c:pt idx="1361">
                  <c:v>544.58000000000004</c:v>
                </c:pt>
                <c:pt idx="1362">
                  <c:v>544.98</c:v>
                </c:pt>
                <c:pt idx="1363">
                  <c:v>545.38</c:v>
                </c:pt>
                <c:pt idx="1364">
                  <c:v>545.78</c:v>
                </c:pt>
                <c:pt idx="1365">
                  <c:v>546.17999999999995</c:v>
                </c:pt>
                <c:pt idx="1366">
                  <c:v>546.58000000000004</c:v>
                </c:pt>
                <c:pt idx="1367">
                  <c:v>546.98</c:v>
                </c:pt>
                <c:pt idx="1368">
                  <c:v>547.38</c:v>
                </c:pt>
                <c:pt idx="1369">
                  <c:v>547.78</c:v>
                </c:pt>
                <c:pt idx="1370">
                  <c:v>548.17999999999995</c:v>
                </c:pt>
                <c:pt idx="1371">
                  <c:v>548.58000000000004</c:v>
                </c:pt>
                <c:pt idx="1372">
                  <c:v>548.98</c:v>
                </c:pt>
                <c:pt idx="1373">
                  <c:v>549.38</c:v>
                </c:pt>
                <c:pt idx="1374">
                  <c:v>549.78</c:v>
                </c:pt>
                <c:pt idx="1375">
                  <c:v>550.17999999999995</c:v>
                </c:pt>
                <c:pt idx="1376">
                  <c:v>550.58000000000004</c:v>
                </c:pt>
                <c:pt idx="1377">
                  <c:v>550.98</c:v>
                </c:pt>
                <c:pt idx="1378">
                  <c:v>551.38</c:v>
                </c:pt>
                <c:pt idx="1379">
                  <c:v>551.78</c:v>
                </c:pt>
                <c:pt idx="1380">
                  <c:v>552.17999999999995</c:v>
                </c:pt>
                <c:pt idx="1381">
                  <c:v>552.58000000000004</c:v>
                </c:pt>
                <c:pt idx="1382">
                  <c:v>552.98</c:v>
                </c:pt>
                <c:pt idx="1383">
                  <c:v>553.38</c:v>
                </c:pt>
                <c:pt idx="1384">
                  <c:v>553.78</c:v>
                </c:pt>
                <c:pt idx="1385">
                  <c:v>554.17999999999995</c:v>
                </c:pt>
                <c:pt idx="1386">
                  <c:v>554.58199999999999</c:v>
                </c:pt>
                <c:pt idx="1387">
                  <c:v>554.98199999999997</c:v>
                </c:pt>
                <c:pt idx="1388">
                  <c:v>555.38199999999995</c:v>
                </c:pt>
                <c:pt idx="1389">
                  <c:v>555.78200000000004</c:v>
                </c:pt>
                <c:pt idx="1390">
                  <c:v>556.18200000000002</c:v>
                </c:pt>
                <c:pt idx="1391">
                  <c:v>556.58199999999999</c:v>
                </c:pt>
                <c:pt idx="1392">
                  <c:v>556.98199999999997</c:v>
                </c:pt>
                <c:pt idx="1393">
                  <c:v>557.38199999999995</c:v>
                </c:pt>
                <c:pt idx="1394">
                  <c:v>557.78200000000004</c:v>
                </c:pt>
                <c:pt idx="1395">
                  <c:v>558.18200000000002</c:v>
                </c:pt>
                <c:pt idx="1396">
                  <c:v>558.58199999999999</c:v>
                </c:pt>
                <c:pt idx="1397">
                  <c:v>558.98199999999997</c:v>
                </c:pt>
                <c:pt idx="1398">
                  <c:v>559.38199999999995</c:v>
                </c:pt>
                <c:pt idx="1399">
                  <c:v>559.78200000000004</c:v>
                </c:pt>
                <c:pt idx="1400">
                  <c:v>560.18200000000002</c:v>
                </c:pt>
                <c:pt idx="1401">
                  <c:v>560.58199999999999</c:v>
                </c:pt>
                <c:pt idx="1402">
                  <c:v>560.98199999999997</c:v>
                </c:pt>
                <c:pt idx="1403">
                  <c:v>561.38199999999995</c:v>
                </c:pt>
                <c:pt idx="1404">
                  <c:v>561.78200000000004</c:v>
                </c:pt>
                <c:pt idx="1405">
                  <c:v>562.18200000000002</c:v>
                </c:pt>
                <c:pt idx="1406">
                  <c:v>562.58199999999999</c:v>
                </c:pt>
                <c:pt idx="1407">
                  <c:v>562.98199999999997</c:v>
                </c:pt>
                <c:pt idx="1408">
                  <c:v>563.38199999999995</c:v>
                </c:pt>
                <c:pt idx="1409">
                  <c:v>563.78200000000004</c:v>
                </c:pt>
                <c:pt idx="1410">
                  <c:v>564.18200000000002</c:v>
                </c:pt>
                <c:pt idx="1411">
                  <c:v>564.58199999999999</c:v>
                </c:pt>
                <c:pt idx="1412">
                  <c:v>564.98199999999997</c:v>
                </c:pt>
                <c:pt idx="1413">
                  <c:v>565.38199999999995</c:v>
                </c:pt>
                <c:pt idx="1414">
                  <c:v>565.78200000000004</c:v>
                </c:pt>
                <c:pt idx="1415">
                  <c:v>566.18200000000002</c:v>
                </c:pt>
                <c:pt idx="1416">
                  <c:v>566.58199999999999</c:v>
                </c:pt>
                <c:pt idx="1417">
                  <c:v>566.98199999999997</c:v>
                </c:pt>
                <c:pt idx="1418">
                  <c:v>567.38199999999995</c:v>
                </c:pt>
                <c:pt idx="1419">
                  <c:v>567.78200000000004</c:v>
                </c:pt>
                <c:pt idx="1420">
                  <c:v>568.18200000000002</c:v>
                </c:pt>
                <c:pt idx="1421">
                  <c:v>568.58199999999999</c:v>
                </c:pt>
                <c:pt idx="1422">
                  <c:v>568.98199999999997</c:v>
                </c:pt>
                <c:pt idx="1423">
                  <c:v>569.38199999999995</c:v>
                </c:pt>
                <c:pt idx="1424">
                  <c:v>569.78200000000004</c:v>
                </c:pt>
                <c:pt idx="1425">
                  <c:v>570.18200000000002</c:v>
                </c:pt>
                <c:pt idx="1426">
                  <c:v>570.58199999999999</c:v>
                </c:pt>
                <c:pt idx="1427">
                  <c:v>570.98199999999997</c:v>
                </c:pt>
                <c:pt idx="1428">
                  <c:v>571.38199999999995</c:v>
                </c:pt>
                <c:pt idx="1429">
                  <c:v>571.78200000000004</c:v>
                </c:pt>
                <c:pt idx="1430">
                  <c:v>572.18200000000002</c:v>
                </c:pt>
                <c:pt idx="1431">
                  <c:v>572.58199999999999</c:v>
                </c:pt>
                <c:pt idx="1432">
                  <c:v>572.98199999999997</c:v>
                </c:pt>
                <c:pt idx="1433">
                  <c:v>573.38199999999995</c:v>
                </c:pt>
                <c:pt idx="1434">
                  <c:v>573.78200000000004</c:v>
                </c:pt>
                <c:pt idx="1435">
                  <c:v>574.18200000000002</c:v>
                </c:pt>
                <c:pt idx="1436">
                  <c:v>574.58299999999997</c:v>
                </c:pt>
                <c:pt idx="1437">
                  <c:v>574.98299999999995</c:v>
                </c:pt>
                <c:pt idx="1438">
                  <c:v>575.38300000000004</c:v>
                </c:pt>
                <c:pt idx="1439">
                  <c:v>575.78300000000002</c:v>
                </c:pt>
                <c:pt idx="1440">
                  <c:v>576.18299999999999</c:v>
                </c:pt>
                <c:pt idx="1441">
                  <c:v>576.58299999999997</c:v>
                </c:pt>
                <c:pt idx="1442">
                  <c:v>576.98299999999995</c:v>
                </c:pt>
                <c:pt idx="1443">
                  <c:v>577.38300000000004</c:v>
                </c:pt>
                <c:pt idx="1444">
                  <c:v>577.78300000000002</c:v>
                </c:pt>
                <c:pt idx="1445">
                  <c:v>578.18299999999999</c:v>
                </c:pt>
                <c:pt idx="1446">
                  <c:v>578.58299999999997</c:v>
                </c:pt>
                <c:pt idx="1447">
                  <c:v>578.98299999999995</c:v>
                </c:pt>
                <c:pt idx="1448">
                  <c:v>579.38300000000004</c:v>
                </c:pt>
                <c:pt idx="1449">
                  <c:v>579.78300000000002</c:v>
                </c:pt>
                <c:pt idx="1450">
                  <c:v>580.18299999999999</c:v>
                </c:pt>
                <c:pt idx="1451">
                  <c:v>580.58299999999997</c:v>
                </c:pt>
                <c:pt idx="1452">
                  <c:v>580.98299999999995</c:v>
                </c:pt>
                <c:pt idx="1453">
                  <c:v>581.38300000000004</c:v>
                </c:pt>
                <c:pt idx="1454">
                  <c:v>581.78300000000002</c:v>
                </c:pt>
                <c:pt idx="1455">
                  <c:v>582.18299999999999</c:v>
                </c:pt>
                <c:pt idx="1456">
                  <c:v>582.58299999999997</c:v>
                </c:pt>
                <c:pt idx="1457">
                  <c:v>582.98299999999995</c:v>
                </c:pt>
                <c:pt idx="1458">
                  <c:v>583.38300000000004</c:v>
                </c:pt>
                <c:pt idx="1459">
                  <c:v>583.78300000000002</c:v>
                </c:pt>
                <c:pt idx="1460">
                  <c:v>584.18299999999999</c:v>
                </c:pt>
                <c:pt idx="1461">
                  <c:v>584.58299999999997</c:v>
                </c:pt>
                <c:pt idx="1462">
                  <c:v>584.98299999999995</c:v>
                </c:pt>
                <c:pt idx="1463">
                  <c:v>585.38300000000004</c:v>
                </c:pt>
                <c:pt idx="1464">
                  <c:v>585.78300000000002</c:v>
                </c:pt>
                <c:pt idx="1465">
                  <c:v>586.18299999999999</c:v>
                </c:pt>
                <c:pt idx="1466">
                  <c:v>586.58299999999997</c:v>
                </c:pt>
                <c:pt idx="1467">
                  <c:v>586.98299999999995</c:v>
                </c:pt>
                <c:pt idx="1468">
                  <c:v>587.38300000000004</c:v>
                </c:pt>
                <c:pt idx="1469">
                  <c:v>587.78300000000002</c:v>
                </c:pt>
                <c:pt idx="1470">
                  <c:v>588.18299999999999</c:v>
                </c:pt>
                <c:pt idx="1471">
                  <c:v>588.58299999999997</c:v>
                </c:pt>
                <c:pt idx="1472">
                  <c:v>588.98299999999995</c:v>
                </c:pt>
                <c:pt idx="1473">
                  <c:v>589.38300000000004</c:v>
                </c:pt>
                <c:pt idx="1474">
                  <c:v>589.78300000000002</c:v>
                </c:pt>
                <c:pt idx="1475">
                  <c:v>590.18299999999999</c:v>
                </c:pt>
                <c:pt idx="1476">
                  <c:v>590.58299999999997</c:v>
                </c:pt>
                <c:pt idx="1477">
                  <c:v>590.98299999999995</c:v>
                </c:pt>
                <c:pt idx="1478">
                  <c:v>591.38300000000004</c:v>
                </c:pt>
                <c:pt idx="1479">
                  <c:v>591.78300000000002</c:v>
                </c:pt>
                <c:pt idx="1480">
                  <c:v>592.18299999999999</c:v>
                </c:pt>
                <c:pt idx="1481">
                  <c:v>592.58299999999997</c:v>
                </c:pt>
                <c:pt idx="1482">
                  <c:v>592.98299999999995</c:v>
                </c:pt>
                <c:pt idx="1483">
                  <c:v>593.38300000000004</c:v>
                </c:pt>
                <c:pt idx="1484">
                  <c:v>593.78300000000002</c:v>
                </c:pt>
                <c:pt idx="1485">
                  <c:v>594.18299999999999</c:v>
                </c:pt>
                <c:pt idx="1486">
                  <c:v>594.58299999999997</c:v>
                </c:pt>
                <c:pt idx="1487">
                  <c:v>594.98299999999995</c:v>
                </c:pt>
                <c:pt idx="1488">
                  <c:v>595.38300000000004</c:v>
                </c:pt>
                <c:pt idx="1489">
                  <c:v>595.78300000000002</c:v>
                </c:pt>
                <c:pt idx="1490">
                  <c:v>596.18299999999999</c:v>
                </c:pt>
                <c:pt idx="1491">
                  <c:v>596.58299999999997</c:v>
                </c:pt>
                <c:pt idx="1492">
                  <c:v>596.98299999999995</c:v>
                </c:pt>
                <c:pt idx="1493">
                  <c:v>597.38300000000004</c:v>
                </c:pt>
                <c:pt idx="1494">
                  <c:v>597.78300000000002</c:v>
                </c:pt>
                <c:pt idx="1495">
                  <c:v>598.18299999999999</c:v>
                </c:pt>
                <c:pt idx="1496">
                  <c:v>598.58299999999997</c:v>
                </c:pt>
                <c:pt idx="1497">
                  <c:v>598.98400000000004</c:v>
                </c:pt>
                <c:pt idx="1498">
                  <c:v>599.38300000000004</c:v>
                </c:pt>
                <c:pt idx="1499">
                  <c:v>599.78399999999999</c:v>
                </c:pt>
                <c:pt idx="1500">
                  <c:v>600.18299999999999</c:v>
                </c:pt>
                <c:pt idx="1501">
                  <c:v>600.58299999999997</c:v>
                </c:pt>
                <c:pt idx="1502">
                  <c:v>600.98400000000004</c:v>
                </c:pt>
                <c:pt idx="1503">
                  <c:v>601.38300000000004</c:v>
                </c:pt>
                <c:pt idx="1504">
                  <c:v>601.78399999999999</c:v>
                </c:pt>
                <c:pt idx="1505">
                  <c:v>602.18299999999999</c:v>
                </c:pt>
                <c:pt idx="1506">
                  <c:v>602.58399999999995</c:v>
                </c:pt>
                <c:pt idx="1507">
                  <c:v>602.98400000000004</c:v>
                </c:pt>
                <c:pt idx="1508">
                  <c:v>603.38400000000001</c:v>
                </c:pt>
                <c:pt idx="1509">
                  <c:v>603.78399999999999</c:v>
                </c:pt>
                <c:pt idx="1510">
                  <c:v>604.18399999999997</c:v>
                </c:pt>
                <c:pt idx="1511">
                  <c:v>604.58399999999995</c:v>
                </c:pt>
                <c:pt idx="1512">
                  <c:v>604.98400000000004</c:v>
                </c:pt>
                <c:pt idx="1513">
                  <c:v>605.38400000000001</c:v>
                </c:pt>
                <c:pt idx="1514">
                  <c:v>605.78399999999999</c:v>
                </c:pt>
                <c:pt idx="1515">
                  <c:v>606.18399999999997</c:v>
                </c:pt>
                <c:pt idx="1516">
                  <c:v>606.58399999999995</c:v>
                </c:pt>
                <c:pt idx="1517">
                  <c:v>606.98400000000004</c:v>
                </c:pt>
                <c:pt idx="1518">
                  <c:v>607.38400000000001</c:v>
                </c:pt>
                <c:pt idx="1519">
                  <c:v>607.78399999999999</c:v>
                </c:pt>
                <c:pt idx="1520">
                  <c:v>608.18399999999997</c:v>
                </c:pt>
                <c:pt idx="1521">
                  <c:v>608.58399999999995</c:v>
                </c:pt>
                <c:pt idx="1522">
                  <c:v>608.98400000000004</c:v>
                </c:pt>
                <c:pt idx="1523">
                  <c:v>609.38400000000001</c:v>
                </c:pt>
                <c:pt idx="1524">
                  <c:v>609.78399999999999</c:v>
                </c:pt>
                <c:pt idx="1525">
                  <c:v>610.18399999999997</c:v>
                </c:pt>
                <c:pt idx="1526">
                  <c:v>610.58399999999995</c:v>
                </c:pt>
                <c:pt idx="1527">
                  <c:v>610.98400000000004</c:v>
                </c:pt>
                <c:pt idx="1528">
                  <c:v>611.38400000000001</c:v>
                </c:pt>
                <c:pt idx="1529">
                  <c:v>611.78399999999999</c:v>
                </c:pt>
                <c:pt idx="1530">
                  <c:v>612.18399999999997</c:v>
                </c:pt>
                <c:pt idx="1531">
                  <c:v>612.58399999999995</c:v>
                </c:pt>
                <c:pt idx="1532">
                  <c:v>612.98400000000004</c:v>
                </c:pt>
                <c:pt idx="1533">
                  <c:v>613.38400000000001</c:v>
                </c:pt>
                <c:pt idx="1534">
                  <c:v>613.78399999999999</c:v>
                </c:pt>
                <c:pt idx="1535">
                  <c:v>614.18399999999997</c:v>
                </c:pt>
                <c:pt idx="1536">
                  <c:v>614.58399999999995</c:v>
                </c:pt>
                <c:pt idx="1537">
                  <c:v>614.98400000000004</c:v>
                </c:pt>
                <c:pt idx="1538">
                  <c:v>615.38400000000001</c:v>
                </c:pt>
                <c:pt idx="1539">
                  <c:v>615.78399999999999</c:v>
                </c:pt>
                <c:pt idx="1540">
                  <c:v>616.18399999999997</c:v>
                </c:pt>
                <c:pt idx="1541">
                  <c:v>616.58399999999995</c:v>
                </c:pt>
                <c:pt idx="1542">
                  <c:v>616.98400000000004</c:v>
                </c:pt>
                <c:pt idx="1543">
                  <c:v>617.38400000000001</c:v>
                </c:pt>
                <c:pt idx="1544">
                  <c:v>617.78399999999999</c:v>
                </c:pt>
                <c:pt idx="1545">
                  <c:v>618.18399999999997</c:v>
                </c:pt>
                <c:pt idx="1546">
                  <c:v>618.58399999999995</c:v>
                </c:pt>
                <c:pt idx="1547">
                  <c:v>618.98400000000004</c:v>
                </c:pt>
                <c:pt idx="1548">
                  <c:v>619.38499999999999</c:v>
                </c:pt>
                <c:pt idx="1549">
                  <c:v>619.78399999999999</c:v>
                </c:pt>
                <c:pt idx="1550">
                  <c:v>620.18499999999995</c:v>
                </c:pt>
                <c:pt idx="1551">
                  <c:v>620.58399999999995</c:v>
                </c:pt>
                <c:pt idx="1552">
                  <c:v>620.98400000000004</c:v>
                </c:pt>
                <c:pt idx="1553">
                  <c:v>621.38499999999999</c:v>
                </c:pt>
                <c:pt idx="1554">
                  <c:v>621.78399999999999</c:v>
                </c:pt>
                <c:pt idx="1555">
                  <c:v>622.18499999999995</c:v>
                </c:pt>
                <c:pt idx="1556">
                  <c:v>622.58699999999999</c:v>
                </c:pt>
                <c:pt idx="1557">
                  <c:v>622.98699999999997</c:v>
                </c:pt>
                <c:pt idx="1558">
                  <c:v>623.38699999999994</c:v>
                </c:pt>
                <c:pt idx="1559">
                  <c:v>623.78700000000003</c:v>
                </c:pt>
                <c:pt idx="1560">
                  <c:v>624.18700000000001</c:v>
                </c:pt>
                <c:pt idx="1561">
                  <c:v>624.58699999999999</c:v>
                </c:pt>
                <c:pt idx="1562">
                  <c:v>624.98699999999997</c:v>
                </c:pt>
                <c:pt idx="1563">
                  <c:v>625.38699999999994</c:v>
                </c:pt>
                <c:pt idx="1564">
                  <c:v>625.78700000000003</c:v>
                </c:pt>
                <c:pt idx="1565">
                  <c:v>626.18700000000001</c:v>
                </c:pt>
                <c:pt idx="1566">
                  <c:v>626.58699999999999</c:v>
                </c:pt>
                <c:pt idx="1567">
                  <c:v>626.98699999999997</c:v>
                </c:pt>
                <c:pt idx="1568">
                  <c:v>627.38699999999994</c:v>
                </c:pt>
                <c:pt idx="1569">
                  <c:v>627.78700000000003</c:v>
                </c:pt>
                <c:pt idx="1570">
                  <c:v>628.18700000000001</c:v>
                </c:pt>
                <c:pt idx="1571">
                  <c:v>628.58699999999999</c:v>
                </c:pt>
                <c:pt idx="1572">
                  <c:v>628.98699999999997</c:v>
                </c:pt>
                <c:pt idx="1573">
                  <c:v>629.38699999999994</c:v>
                </c:pt>
                <c:pt idx="1574">
                  <c:v>629.78700000000003</c:v>
                </c:pt>
                <c:pt idx="1575">
                  <c:v>630.18700000000001</c:v>
                </c:pt>
                <c:pt idx="1576">
                  <c:v>630.58699999999999</c:v>
                </c:pt>
                <c:pt idx="1577">
                  <c:v>630.98699999999997</c:v>
                </c:pt>
                <c:pt idx="1578">
                  <c:v>631.38699999999994</c:v>
                </c:pt>
                <c:pt idx="1579">
                  <c:v>631.78700000000003</c:v>
                </c:pt>
                <c:pt idx="1580">
                  <c:v>632.18700000000001</c:v>
                </c:pt>
                <c:pt idx="1581">
                  <c:v>632.58699999999999</c:v>
                </c:pt>
                <c:pt idx="1582">
                  <c:v>632.98699999999997</c:v>
                </c:pt>
                <c:pt idx="1583">
                  <c:v>633.38699999999994</c:v>
                </c:pt>
                <c:pt idx="1584">
                  <c:v>633.78700000000003</c:v>
                </c:pt>
                <c:pt idx="1585">
                  <c:v>634.18700000000001</c:v>
                </c:pt>
                <c:pt idx="1586">
                  <c:v>634.58699999999999</c:v>
                </c:pt>
                <c:pt idx="1587">
                  <c:v>634.98699999999997</c:v>
                </c:pt>
                <c:pt idx="1588">
                  <c:v>635.38699999999994</c:v>
                </c:pt>
                <c:pt idx="1589">
                  <c:v>635.78700000000003</c:v>
                </c:pt>
                <c:pt idx="1590">
                  <c:v>636.18700000000001</c:v>
                </c:pt>
                <c:pt idx="1591">
                  <c:v>636.58699999999999</c:v>
                </c:pt>
                <c:pt idx="1592">
                  <c:v>636.98699999999997</c:v>
                </c:pt>
                <c:pt idx="1593">
                  <c:v>637.38699999999994</c:v>
                </c:pt>
                <c:pt idx="1594">
                  <c:v>637.78700000000003</c:v>
                </c:pt>
                <c:pt idx="1595">
                  <c:v>638.18700000000001</c:v>
                </c:pt>
                <c:pt idx="1596">
                  <c:v>638.58699999999999</c:v>
                </c:pt>
                <c:pt idx="1597">
                  <c:v>638.98699999999997</c:v>
                </c:pt>
                <c:pt idx="1598">
                  <c:v>639.38699999999994</c:v>
                </c:pt>
                <c:pt idx="1599">
                  <c:v>639.78700000000003</c:v>
                </c:pt>
                <c:pt idx="1600">
                  <c:v>640.18700000000001</c:v>
                </c:pt>
                <c:pt idx="1601">
                  <c:v>640.58699999999999</c:v>
                </c:pt>
                <c:pt idx="1602">
                  <c:v>640.98699999999997</c:v>
                </c:pt>
                <c:pt idx="1603">
                  <c:v>641.38699999999994</c:v>
                </c:pt>
                <c:pt idx="1604">
                  <c:v>641.78700000000003</c:v>
                </c:pt>
                <c:pt idx="1605">
                  <c:v>642.18700000000001</c:v>
                </c:pt>
                <c:pt idx="1606">
                  <c:v>642.58699999999999</c:v>
                </c:pt>
                <c:pt idx="1607">
                  <c:v>642.98699999999997</c:v>
                </c:pt>
                <c:pt idx="1608">
                  <c:v>643.38699999999994</c:v>
                </c:pt>
                <c:pt idx="1609">
                  <c:v>643.78700000000003</c:v>
                </c:pt>
                <c:pt idx="1610">
                  <c:v>644.18700000000001</c:v>
                </c:pt>
                <c:pt idx="1611">
                  <c:v>644.58699999999999</c:v>
                </c:pt>
                <c:pt idx="1612">
                  <c:v>644.98699999999997</c:v>
                </c:pt>
                <c:pt idx="1613">
                  <c:v>645.38699999999994</c:v>
                </c:pt>
                <c:pt idx="1614">
                  <c:v>645.78700000000003</c:v>
                </c:pt>
                <c:pt idx="1615">
                  <c:v>646.18700000000001</c:v>
                </c:pt>
                <c:pt idx="1616">
                  <c:v>646.58699999999999</c:v>
                </c:pt>
                <c:pt idx="1617">
                  <c:v>646.98699999999997</c:v>
                </c:pt>
                <c:pt idx="1618">
                  <c:v>647.38699999999994</c:v>
                </c:pt>
                <c:pt idx="1619">
                  <c:v>647.78700000000003</c:v>
                </c:pt>
                <c:pt idx="1620">
                  <c:v>648.18700000000001</c:v>
                </c:pt>
                <c:pt idx="1621">
                  <c:v>648.58699999999999</c:v>
                </c:pt>
                <c:pt idx="1622">
                  <c:v>648.98699999999997</c:v>
                </c:pt>
                <c:pt idx="1623">
                  <c:v>649.38699999999994</c:v>
                </c:pt>
                <c:pt idx="1624">
                  <c:v>649.78700000000003</c:v>
                </c:pt>
                <c:pt idx="1625">
                  <c:v>650.18700000000001</c:v>
                </c:pt>
                <c:pt idx="1626">
                  <c:v>650.58699999999999</c:v>
                </c:pt>
                <c:pt idx="1627">
                  <c:v>650.98699999999997</c:v>
                </c:pt>
                <c:pt idx="1628">
                  <c:v>651.38699999999994</c:v>
                </c:pt>
                <c:pt idx="1629">
                  <c:v>651.78700000000003</c:v>
                </c:pt>
                <c:pt idx="1630">
                  <c:v>652.18700000000001</c:v>
                </c:pt>
                <c:pt idx="1631">
                  <c:v>652.58699999999999</c:v>
                </c:pt>
                <c:pt idx="1632">
                  <c:v>652.98699999999997</c:v>
                </c:pt>
                <c:pt idx="1633">
                  <c:v>653.38699999999994</c:v>
                </c:pt>
                <c:pt idx="1634">
                  <c:v>653.78700000000003</c:v>
                </c:pt>
                <c:pt idx="1635">
                  <c:v>654.18700000000001</c:v>
                </c:pt>
                <c:pt idx="1636">
                  <c:v>654.59</c:v>
                </c:pt>
                <c:pt idx="1637">
                  <c:v>654.99</c:v>
                </c:pt>
                <c:pt idx="1638">
                  <c:v>655.39</c:v>
                </c:pt>
                <c:pt idx="1639">
                  <c:v>655.79</c:v>
                </c:pt>
                <c:pt idx="1640">
                  <c:v>656.19</c:v>
                </c:pt>
                <c:pt idx="1641">
                  <c:v>656.59</c:v>
                </c:pt>
                <c:pt idx="1642">
                  <c:v>656.99</c:v>
                </c:pt>
                <c:pt idx="1643">
                  <c:v>657.39</c:v>
                </c:pt>
                <c:pt idx="1644">
                  <c:v>657.79</c:v>
                </c:pt>
                <c:pt idx="1645">
                  <c:v>658.19</c:v>
                </c:pt>
                <c:pt idx="1646">
                  <c:v>658.59</c:v>
                </c:pt>
                <c:pt idx="1647">
                  <c:v>658.99</c:v>
                </c:pt>
                <c:pt idx="1648">
                  <c:v>659.39</c:v>
                </c:pt>
                <c:pt idx="1649">
                  <c:v>659.79</c:v>
                </c:pt>
                <c:pt idx="1650">
                  <c:v>660.19</c:v>
                </c:pt>
                <c:pt idx="1651">
                  <c:v>660.59</c:v>
                </c:pt>
                <c:pt idx="1652">
                  <c:v>660.99</c:v>
                </c:pt>
                <c:pt idx="1653">
                  <c:v>661.39</c:v>
                </c:pt>
                <c:pt idx="1654">
                  <c:v>661.79</c:v>
                </c:pt>
                <c:pt idx="1655">
                  <c:v>662.19</c:v>
                </c:pt>
                <c:pt idx="1656">
                  <c:v>662.59</c:v>
                </c:pt>
                <c:pt idx="1657">
                  <c:v>662.99</c:v>
                </c:pt>
                <c:pt idx="1658">
                  <c:v>663.39</c:v>
                </c:pt>
                <c:pt idx="1659">
                  <c:v>663.79</c:v>
                </c:pt>
                <c:pt idx="1660">
                  <c:v>664.19</c:v>
                </c:pt>
                <c:pt idx="1661">
                  <c:v>664.59</c:v>
                </c:pt>
                <c:pt idx="1662">
                  <c:v>664.99</c:v>
                </c:pt>
                <c:pt idx="1663">
                  <c:v>665.39</c:v>
                </c:pt>
                <c:pt idx="1664">
                  <c:v>665.79</c:v>
                </c:pt>
                <c:pt idx="1665">
                  <c:v>666.19</c:v>
                </c:pt>
                <c:pt idx="1666">
                  <c:v>666.59</c:v>
                </c:pt>
                <c:pt idx="1667">
                  <c:v>666.99</c:v>
                </c:pt>
                <c:pt idx="1668">
                  <c:v>667.39</c:v>
                </c:pt>
                <c:pt idx="1669">
                  <c:v>667.79</c:v>
                </c:pt>
                <c:pt idx="1670">
                  <c:v>668.19</c:v>
                </c:pt>
                <c:pt idx="1671">
                  <c:v>668.59</c:v>
                </c:pt>
                <c:pt idx="1672">
                  <c:v>668.99</c:v>
                </c:pt>
                <c:pt idx="1673">
                  <c:v>669.39</c:v>
                </c:pt>
                <c:pt idx="1674">
                  <c:v>669.79</c:v>
                </c:pt>
                <c:pt idx="1675">
                  <c:v>670.19</c:v>
                </c:pt>
                <c:pt idx="1676">
                  <c:v>670.59</c:v>
                </c:pt>
                <c:pt idx="1677">
                  <c:v>670.99</c:v>
                </c:pt>
                <c:pt idx="1678">
                  <c:v>671.39</c:v>
                </c:pt>
                <c:pt idx="1679">
                  <c:v>671.79</c:v>
                </c:pt>
                <c:pt idx="1680">
                  <c:v>672.19</c:v>
                </c:pt>
                <c:pt idx="1681">
                  <c:v>672.59</c:v>
                </c:pt>
                <c:pt idx="1682">
                  <c:v>672.99</c:v>
                </c:pt>
                <c:pt idx="1683">
                  <c:v>673.39</c:v>
                </c:pt>
                <c:pt idx="1684">
                  <c:v>673.79</c:v>
                </c:pt>
                <c:pt idx="1685">
                  <c:v>674.19</c:v>
                </c:pt>
                <c:pt idx="1686">
                  <c:v>674.59</c:v>
                </c:pt>
                <c:pt idx="1687">
                  <c:v>674.99</c:v>
                </c:pt>
                <c:pt idx="1688">
                  <c:v>675.39</c:v>
                </c:pt>
                <c:pt idx="1689">
                  <c:v>675.79</c:v>
                </c:pt>
                <c:pt idx="1690">
                  <c:v>676.19</c:v>
                </c:pt>
                <c:pt idx="1691">
                  <c:v>676.59</c:v>
                </c:pt>
                <c:pt idx="1692">
                  <c:v>676.99</c:v>
                </c:pt>
                <c:pt idx="1693">
                  <c:v>677.39</c:v>
                </c:pt>
                <c:pt idx="1694">
                  <c:v>677.79</c:v>
                </c:pt>
                <c:pt idx="1695">
                  <c:v>678.19</c:v>
                </c:pt>
                <c:pt idx="1696">
                  <c:v>678.59</c:v>
                </c:pt>
                <c:pt idx="1697">
                  <c:v>678.99</c:v>
                </c:pt>
                <c:pt idx="1698">
                  <c:v>679.39</c:v>
                </c:pt>
                <c:pt idx="1699">
                  <c:v>679.79</c:v>
                </c:pt>
                <c:pt idx="1700">
                  <c:v>680.19</c:v>
                </c:pt>
                <c:pt idx="1701">
                  <c:v>680.59</c:v>
                </c:pt>
                <c:pt idx="1702">
                  <c:v>680.99</c:v>
                </c:pt>
                <c:pt idx="1703">
                  <c:v>681.39</c:v>
                </c:pt>
                <c:pt idx="1704">
                  <c:v>681.79</c:v>
                </c:pt>
                <c:pt idx="1705">
                  <c:v>682.19</c:v>
                </c:pt>
                <c:pt idx="1706">
                  <c:v>682.59100000000001</c:v>
                </c:pt>
                <c:pt idx="1707">
                  <c:v>682.99</c:v>
                </c:pt>
                <c:pt idx="1708">
                  <c:v>683.39099999999996</c:v>
                </c:pt>
                <c:pt idx="1709">
                  <c:v>683.79100000000005</c:v>
                </c:pt>
                <c:pt idx="1710">
                  <c:v>684.19100000000003</c:v>
                </c:pt>
                <c:pt idx="1711">
                  <c:v>684.59100000000001</c:v>
                </c:pt>
                <c:pt idx="1712">
                  <c:v>684.99</c:v>
                </c:pt>
                <c:pt idx="1713">
                  <c:v>685.39099999999996</c:v>
                </c:pt>
                <c:pt idx="1714">
                  <c:v>685.79100000000005</c:v>
                </c:pt>
                <c:pt idx="1715">
                  <c:v>686.19100000000003</c:v>
                </c:pt>
                <c:pt idx="1716">
                  <c:v>686.59299999999996</c:v>
                </c:pt>
                <c:pt idx="1717">
                  <c:v>686.99300000000005</c:v>
                </c:pt>
                <c:pt idx="1718">
                  <c:v>687.39300000000003</c:v>
                </c:pt>
                <c:pt idx="1719">
                  <c:v>687.79300000000001</c:v>
                </c:pt>
                <c:pt idx="1720">
                  <c:v>688.19299999999998</c:v>
                </c:pt>
                <c:pt idx="1721">
                  <c:v>688.59299999999996</c:v>
                </c:pt>
                <c:pt idx="1722">
                  <c:v>688.99300000000005</c:v>
                </c:pt>
                <c:pt idx="1723">
                  <c:v>689.39300000000003</c:v>
                </c:pt>
                <c:pt idx="1724">
                  <c:v>689.79300000000001</c:v>
                </c:pt>
                <c:pt idx="1725">
                  <c:v>690.19299999999998</c:v>
                </c:pt>
                <c:pt idx="1726">
                  <c:v>690.59299999999996</c:v>
                </c:pt>
                <c:pt idx="1727">
                  <c:v>690.99300000000005</c:v>
                </c:pt>
                <c:pt idx="1728">
                  <c:v>691.39300000000003</c:v>
                </c:pt>
                <c:pt idx="1729">
                  <c:v>691.79300000000001</c:v>
                </c:pt>
                <c:pt idx="1730">
                  <c:v>692.19299999999998</c:v>
                </c:pt>
                <c:pt idx="1731">
                  <c:v>692.59299999999996</c:v>
                </c:pt>
                <c:pt idx="1732">
                  <c:v>692.99300000000005</c:v>
                </c:pt>
                <c:pt idx="1733">
                  <c:v>693.39300000000003</c:v>
                </c:pt>
                <c:pt idx="1734">
                  <c:v>693.79300000000001</c:v>
                </c:pt>
                <c:pt idx="1735">
                  <c:v>694.19299999999998</c:v>
                </c:pt>
                <c:pt idx="1736">
                  <c:v>694.59299999999996</c:v>
                </c:pt>
                <c:pt idx="1737">
                  <c:v>694.99300000000005</c:v>
                </c:pt>
                <c:pt idx="1738">
                  <c:v>695.39300000000003</c:v>
                </c:pt>
                <c:pt idx="1739">
                  <c:v>695.79300000000001</c:v>
                </c:pt>
                <c:pt idx="1740">
                  <c:v>696.19299999999998</c:v>
                </c:pt>
                <c:pt idx="1741">
                  <c:v>696.59299999999996</c:v>
                </c:pt>
                <c:pt idx="1742">
                  <c:v>696.99300000000005</c:v>
                </c:pt>
                <c:pt idx="1743">
                  <c:v>697.39300000000003</c:v>
                </c:pt>
                <c:pt idx="1744">
                  <c:v>697.79300000000001</c:v>
                </c:pt>
                <c:pt idx="1745">
                  <c:v>698.19299999999998</c:v>
                </c:pt>
                <c:pt idx="1746">
                  <c:v>698.59400000000005</c:v>
                </c:pt>
                <c:pt idx="1747">
                  <c:v>698.99400000000003</c:v>
                </c:pt>
                <c:pt idx="1748">
                  <c:v>699.39300000000003</c:v>
                </c:pt>
                <c:pt idx="1749">
                  <c:v>699.79399999999998</c:v>
                </c:pt>
                <c:pt idx="1750">
                  <c:v>700.19299999999998</c:v>
                </c:pt>
                <c:pt idx="1751">
                  <c:v>700.59400000000005</c:v>
                </c:pt>
                <c:pt idx="1752">
                  <c:v>700.99400000000003</c:v>
                </c:pt>
                <c:pt idx="1753">
                  <c:v>701.39300000000003</c:v>
                </c:pt>
                <c:pt idx="1754">
                  <c:v>701.79399999999998</c:v>
                </c:pt>
                <c:pt idx="1755">
                  <c:v>702.19299999999998</c:v>
                </c:pt>
                <c:pt idx="1756">
                  <c:v>702.59400000000005</c:v>
                </c:pt>
                <c:pt idx="1757">
                  <c:v>702.99400000000003</c:v>
                </c:pt>
                <c:pt idx="1758">
                  <c:v>703.39400000000001</c:v>
                </c:pt>
                <c:pt idx="1759">
                  <c:v>703.79399999999998</c:v>
                </c:pt>
                <c:pt idx="1760">
                  <c:v>704.19399999999996</c:v>
                </c:pt>
                <c:pt idx="1761">
                  <c:v>704.59400000000005</c:v>
                </c:pt>
                <c:pt idx="1762">
                  <c:v>704.99400000000003</c:v>
                </c:pt>
                <c:pt idx="1763">
                  <c:v>705.39400000000001</c:v>
                </c:pt>
                <c:pt idx="1764">
                  <c:v>705.79399999999998</c:v>
                </c:pt>
                <c:pt idx="1765">
                  <c:v>706.19399999999996</c:v>
                </c:pt>
                <c:pt idx="1766">
                  <c:v>706.59400000000005</c:v>
                </c:pt>
                <c:pt idx="1767">
                  <c:v>706.99400000000003</c:v>
                </c:pt>
                <c:pt idx="1768">
                  <c:v>707.39400000000001</c:v>
                </c:pt>
                <c:pt idx="1769">
                  <c:v>707.79399999999998</c:v>
                </c:pt>
                <c:pt idx="1770">
                  <c:v>708.19399999999996</c:v>
                </c:pt>
                <c:pt idx="1771">
                  <c:v>708.59400000000005</c:v>
                </c:pt>
                <c:pt idx="1772">
                  <c:v>708.99400000000003</c:v>
                </c:pt>
                <c:pt idx="1773">
                  <c:v>709.39400000000001</c:v>
                </c:pt>
                <c:pt idx="1774">
                  <c:v>709.79399999999998</c:v>
                </c:pt>
                <c:pt idx="1775">
                  <c:v>710.19399999999996</c:v>
                </c:pt>
                <c:pt idx="1776">
                  <c:v>710.59400000000005</c:v>
                </c:pt>
                <c:pt idx="1777">
                  <c:v>710.99400000000003</c:v>
                </c:pt>
                <c:pt idx="1778">
                  <c:v>711.39400000000001</c:v>
                </c:pt>
                <c:pt idx="1779">
                  <c:v>711.79399999999998</c:v>
                </c:pt>
                <c:pt idx="1780">
                  <c:v>712.19399999999996</c:v>
                </c:pt>
                <c:pt idx="1781">
                  <c:v>712.59400000000005</c:v>
                </c:pt>
                <c:pt idx="1782">
                  <c:v>712.99400000000003</c:v>
                </c:pt>
                <c:pt idx="1783">
                  <c:v>713.39400000000001</c:v>
                </c:pt>
                <c:pt idx="1784">
                  <c:v>713.79399999999998</c:v>
                </c:pt>
                <c:pt idx="1785">
                  <c:v>714.19399999999996</c:v>
                </c:pt>
                <c:pt idx="1786">
                  <c:v>714.59400000000005</c:v>
                </c:pt>
                <c:pt idx="1787">
                  <c:v>714.99400000000003</c:v>
                </c:pt>
                <c:pt idx="1788">
                  <c:v>715.39400000000001</c:v>
                </c:pt>
                <c:pt idx="1789">
                  <c:v>715.79399999999998</c:v>
                </c:pt>
                <c:pt idx="1790">
                  <c:v>716.19399999999996</c:v>
                </c:pt>
                <c:pt idx="1791">
                  <c:v>716.59400000000005</c:v>
                </c:pt>
                <c:pt idx="1792">
                  <c:v>716.99400000000003</c:v>
                </c:pt>
                <c:pt idx="1793">
                  <c:v>717.39400000000001</c:v>
                </c:pt>
                <c:pt idx="1794">
                  <c:v>717.79399999999998</c:v>
                </c:pt>
                <c:pt idx="1795">
                  <c:v>718.19399999999996</c:v>
                </c:pt>
                <c:pt idx="1796">
                  <c:v>718.59400000000005</c:v>
                </c:pt>
                <c:pt idx="1797">
                  <c:v>718.99400000000003</c:v>
                </c:pt>
                <c:pt idx="1798">
                  <c:v>719.39400000000001</c:v>
                </c:pt>
                <c:pt idx="1799">
                  <c:v>719.79399999999998</c:v>
                </c:pt>
                <c:pt idx="1800">
                  <c:v>720.19399999999996</c:v>
                </c:pt>
                <c:pt idx="1801">
                  <c:v>720.59400000000005</c:v>
                </c:pt>
                <c:pt idx="1802">
                  <c:v>720.99400000000003</c:v>
                </c:pt>
                <c:pt idx="1803">
                  <c:v>721.39400000000001</c:v>
                </c:pt>
                <c:pt idx="1804">
                  <c:v>721.79399999999998</c:v>
                </c:pt>
                <c:pt idx="1805">
                  <c:v>722.19399999999996</c:v>
                </c:pt>
                <c:pt idx="1806">
                  <c:v>722.59400000000005</c:v>
                </c:pt>
                <c:pt idx="1807">
                  <c:v>722.99400000000003</c:v>
                </c:pt>
                <c:pt idx="1808">
                  <c:v>723.39400000000001</c:v>
                </c:pt>
                <c:pt idx="1809">
                  <c:v>723.79399999999998</c:v>
                </c:pt>
                <c:pt idx="1810">
                  <c:v>724.19399999999996</c:v>
                </c:pt>
                <c:pt idx="1811">
                  <c:v>724.59400000000005</c:v>
                </c:pt>
                <c:pt idx="1812">
                  <c:v>724.99400000000003</c:v>
                </c:pt>
                <c:pt idx="1813">
                  <c:v>725.39400000000001</c:v>
                </c:pt>
                <c:pt idx="1814">
                  <c:v>725.79399999999998</c:v>
                </c:pt>
                <c:pt idx="1815">
                  <c:v>726.19399999999996</c:v>
                </c:pt>
                <c:pt idx="1816">
                  <c:v>726.59400000000005</c:v>
                </c:pt>
                <c:pt idx="1817">
                  <c:v>726.995</c:v>
                </c:pt>
                <c:pt idx="1818">
                  <c:v>727.39400000000001</c:v>
                </c:pt>
                <c:pt idx="1819">
                  <c:v>727.79399999999998</c:v>
                </c:pt>
                <c:pt idx="1820">
                  <c:v>728.19500000000005</c:v>
                </c:pt>
                <c:pt idx="1821">
                  <c:v>728.59400000000005</c:v>
                </c:pt>
                <c:pt idx="1822">
                  <c:v>728.995</c:v>
                </c:pt>
                <c:pt idx="1823">
                  <c:v>729.39400000000001</c:v>
                </c:pt>
                <c:pt idx="1824">
                  <c:v>729.79399999999998</c:v>
                </c:pt>
                <c:pt idx="1825">
                  <c:v>730.19500000000005</c:v>
                </c:pt>
                <c:pt idx="1826">
                  <c:v>730.59500000000003</c:v>
                </c:pt>
                <c:pt idx="1827">
                  <c:v>730.995</c:v>
                </c:pt>
                <c:pt idx="1828">
                  <c:v>731.39499999999998</c:v>
                </c:pt>
                <c:pt idx="1829">
                  <c:v>731.79499999999996</c:v>
                </c:pt>
                <c:pt idx="1830">
                  <c:v>732.19500000000005</c:v>
                </c:pt>
                <c:pt idx="1831">
                  <c:v>732.59500000000003</c:v>
                </c:pt>
                <c:pt idx="1832">
                  <c:v>732.995</c:v>
                </c:pt>
                <c:pt idx="1833">
                  <c:v>733.39499999999998</c:v>
                </c:pt>
                <c:pt idx="1834">
                  <c:v>733.79499999999996</c:v>
                </c:pt>
                <c:pt idx="1835">
                  <c:v>734.19500000000005</c:v>
                </c:pt>
                <c:pt idx="1836">
                  <c:v>734.59500000000003</c:v>
                </c:pt>
                <c:pt idx="1837">
                  <c:v>734.995</c:v>
                </c:pt>
                <c:pt idx="1838">
                  <c:v>735.39499999999998</c:v>
                </c:pt>
                <c:pt idx="1839">
                  <c:v>735.79499999999996</c:v>
                </c:pt>
                <c:pt idx="1840">
                  <c:v>736.19500000000005</c:v>
                </c:pt>
                <c:pt idx="1841">
                  <c:v>736.59500000000003</c:v>
                </c:pt>
                <c:pt idx="1842">
                  <c:v>736.995</c:v>
                </c:pt>
                <c:pt idx="1843">
                  <c:v>737.39499999999998</c:v>
                </c:pt>
                <c:pt idx="1844">
                  <c:v>737.79499999999996</c:v>
                </c:pt>
                <c:pt idx="1845">
                  <c:v>738.19500000000005</c:v>
                </c:pt>
                <c:pt idx="1846">
                  <c:v>738.59500000000003</c:v>
                </c:pt>
                <c:pt idx="1847">
                  <c:v>738.995</c:v>
                </c:pt>
                <c:pt idx="1848">
                  <c:v>739.39499999999998</c:v>
                </c:pt>
                <c:pt idx="1849">
                  <c:v>739.79499999999996</c:v>
                </c:pt>
                <c:pt idx="1850">
                  <c:v>740.19500000000005</c:v>
                </c:pt>
                <c:pt idx="1851">
                  <c:v>740.59500000000003</c:v>
                </c:pt>
                <c:pt idx="1852">
                  <c:v>740.995</c:v>
                </c:pt>
                <c:pt idx="1853">
                  <c:v>741.39499999999998</c:v>
                </c:pt>
                <c:pt idx="1854">
                  <c:v>741.79499999999996</c:v>
                </c:pt>
                <c:pt idx="1855">
                  <c:v>742.19500000000005</c:v>
                </c:pt>
                <c:pt idx="1856">
                  <c:v>742.59500000000003</c:v>
                </c:pt>
                <c:pt idx="1857">
                  <c:v>742.995</c:v>
                </c:pt>
                <c:pt idx="1858">
                  <c:v>743.39499999999998</c:v>
                </c:pt>
                <c:pt idx="1859">
                  <c:v>743.79499999999996</c:v>
                </c:pt>
                <c:pt idx="1860">
                  <c:v>744.19500000000005</c:v>
                </c:pt>
                <c:pt idx="1861">
                  <c:v>744.59500000000003</c:v>
                </c:pt>
                <c:pt idx="1862">
                  <c:v>744.995</c:v>
                </c:pt>
                <c:pt idx="1863">
                  <c:v>745.39499999999998</c:v>
                </c:pt>
                <c:pt idx="1864">
                  <c:v>745.79499999999996</c:v>
                </c:pt>
                <c:pt idx="1865">
                  <c:v>746.19500000000005</c:v>
                </c:pt>
                <c:pt idx="1866">
                  <c:v>746.596</c:v>
                </c:pt>
                <c:pt idx="1867">
                  <c:v>746.995</c:v>
                </c:pt>
                <c:pt idx="1868">
                  <c:v>747.39499999999998</c:v>
                </c:pt>
                <c:pt idx="1869">
                  <c:v>747.79499999999996</c:v>
                </c:pt>
                <c:pt idx="1870">
                  <c:v>748.19500000000005</c:v>
                </c:pt>
                <c:pt idx="1871">
                  <c:v>748.59500000000003</c:v>
                </c:pt>
                <c:pt idx="1872">
                  <c:v>748.995</c:v>
                </c:pt>
                <c:pt idx="1873">
                  <c:v>749.39499999999998</c:v>
                </c:pt>
                <c:pt idx="1874">
                  <c:v>749.79499999999996</c:v>
                </c:pt>
                <c:pt idx="1875">
                  <c:v>750.19500000000005</c:v>
                </c:pt>
                <c:pt idx="1876">
                  <c:v>750.596</c:v>
                </c:pt>
                <c:pt idx="1877">
                  <c:v>750.995</c:v>
                </c:pt>
                <c:pt idx="1878">
                  <c:v>751.39599999999996</c:v>
                </c:pt>
                <c:pt idx="1879">
                  <c:v>751.79499999999996</c:v>
                </c:pt>
                <c:pt idx="1880">
                  <c:v>752.19500000000005</c:v>
                </c:pt>
                <c:pt idx="1881">
                  <c:v>752.596</c:v>
                </c:pt>
                <c:pt idx="1882">
                  <c:v>752.995</c:v>
                </c:pt>
                <c:pt idx="1883">
                  <c:v>753.39599999999996</c:v>
                </c:pt>
                <c:pt idx="1884">
                  <c:v>753.79499999999996</c:v>
                </c:pt>
                <c:pt idx="1885">
                  <c:v>754.19500000000005</c:v>
                </c:pt>
                <c:pt idx="1886">
                  <c:v>754.59799999999996</c:v>
                </c:pt>
                <c:pt idx="1887">
                  <c:v>754.99800000000005</c:v>
                </c:pt>
                <c:pt idx="1888">
                  <c:v>755.39800000000002</c:v>
                </c:pt>
                <c:pt idx="1889">
                  <c:v>755.798</c:v>
                </c:pt>
                <c:pt idx="1890">
                  <c:v>756.19799999999998</c:v>
                </c:pt>
                <c:pt idx="1891">
                  <c:v>756.59799999999996</c:v>
                </c:pt>
                <c:pt idx="1892">
                  <c:v>756.99800000000005</c:v>
                </c:pt>
                <c:pt idx="1893">
                  <c:v>757.39800000000002</c:v>
                </c:pt>
                <c:pt idx="1894">
                  <c:v>757.798</c:v>
                </c:pt>
                <c:pt idx="1895">
                  <c:v>758.19799999999998</c:v>
                </c:pt>
                <c:pt idx="1896">
                  <c:v>758.59799999999996</c:v>
                </c:pt>
                <c:pt idx="1897">
                  <c:v>758.99800000000005</c:v>
                </c:pt>
                <c:pt idx="1898">
                  <c:v>759.39800000000002</c:v>
                </c:pt>
                <c:pt idx="1899">
                  <c:v>759.798</c:v>
                </c:pt>
                <c:pt idx="1900">
                  <c:v>760.19799999999998</c:v>
                </c:pt>
                <c:pt idx="1901">
                  <c:v>760.59799999999996</c:v>
                </c:pt>
                <c:pt idx="1902">
                  <c:v>760.99800000000005</c:v>
                </c:pt>
                <c:pt idx="1903">
                  <c:v>761.39800000000002</c:v>
                </c:pt>
                <c:pt idx="1904">
                  <c:v>761.798</c:v>
                </c:pt>
                <c:pt idx="1905">
                  <c:v>762.19799999999998</c:v>
                </c:pt>
                <c:pt idx="1906">
                  <c:v>762.59799999999996</c:v>
                </c:pt>
                <c:pt idx="1907">
                  <c:v>762.99800000000005</c:v>
                </c:pt>
                <c:pt idx="1908">
                  <c:v>763.39800000000002</c:v>
                </c:pt>
                <c:pt idx="1909">
                  <c:v>763.798</c:v>
                </c:pt>
                <c:pt idx="1910">
                  <c:v>764.19799999999998</c:v>
                </c:pt>
                <c:pt idx="1911">
                  <c:v>764.59799999999996</c:v>
                </c:pt>
                <c:pt idx="1912">
                  <c:v>764.99800000000005</c:v>
                </c:pt>
                <c:pt idx="1913">
                  <c:v>765.39800000000002</c:v>
                </c:pt>
                <c:pt idx="1914">
                  <c:v>765.798</c:v>
                </c:pt>
                <c:pt idx="1915">
                  <c:v>766.19799999999998</c:v>
                </c:pt>
                <c:pt idx="1916">
                  <c:v>766.59799999999996</c:v>
                </c:pt>
                <c:pt idx="1917">
                  <c:v>766.99800000000005</c:v>
                </c:pt>
                <c:pt idx="1918">
                  <c:v>767.39800000000002</c:v>
                </c:pt>
                <c:pt idx="1919">
                  <c:v>767.798</c:v>
                </c:pt>
                <c:pt idx="1920">
                  <c:v>768.19799999999998</c:v>
                </c:pt>
                <c:pt idx="1921">
                  <c:v>768.59799999999996</c:v>
                </c:pt>
                <c:pt idx="1922">
                  <c:v>768.99800000000005</c:v>
                </c:pt>
                <c:pt idx="1923">
                  <c:v>769.39800000000002</c:v>
                </c:pt>
                <c:pt idx="1924">
                  <c:v>769.798</c:v>
                </c:pt>
                <c:pt idx="1925">
                  <c:v>770.19799999999998</c:v>
                </c:pt>
                <c:pt idx="1926">
                  <c:v>770.59799999999996</c:v>
                </c:pt>
                <c:pt idx="1927">
                  <c:v>770.99800000000005</c:v>
                </c:pt>
                <c:pt idx="1928">
                  <c:v>771.39800000000002</c:v>
                </c:pt>
                <c:pt idx="1929">
                  <c:v>771.798</c:v>
                </c:pt>
                <c:pt idx="1930">
                  <c:v>772.19799999999998</c:v>
                </c:pt>
                <c:pt idx="1931">
                  <c:v>772.59799999999996</c:v>
                </c:pt>
                <c:pt idx="1932">
                  <c:v>772.99800000000005</c:v>
                </c:pt>
                <c:pt idx="1933">
                  <c:v>773.39800000000002</c:v>
                </c:pt>
                <c:pt idx="1934">
                  <c:v>773.798</c:v>
                </c:pt>
                <c:pt idx="1935">
                  <c:v>774.19799999999998</c:v>
                </c:pt>
                <c:pt idx="1936">
                  <c:v>774.59900000000005</c:v>
                </c:pt>
                <c:pt idx="1937">
                  <c:v>774.99800000000005</c:v>
                </c:pt>
                <c:pt idx="1938">
                  <c:v>775.39800000000002</c:v>
                </c:pt>
                <c:pt idx="1939">
                  <c:v>775.798</c:v>
                </c:pt>
                <c:pt idx="1940">
                  <c:v>776.19799999999998</c:v>
                </c:pt>
                <c:pt idx="1941">
                  <c:v>776.59799999999996</c:v>
                </c:pt>
                <c:pt idx="1942">
                  <c:v>776.99800000000005</c:v>
                </c:pt>
                <c:pt idx="1943">
                  <c:v>777.39800000000002</c:v>
                </c:pt>
                <c:pt idx="1944">
                  <c:v>777.798</c:v>
                </c:pt>
                <c:pt idx="1945">
                  <c:v>778.19799999999998</c:v>
                </c:pt>
                <c:pt idx="1946">
                  <c:v>778.59900000000005</c:v>
                </c:pt>
                <c:pt idx="1947">
                  <c:v>778.99800000000005</c:v>
                </c:pt>
                <c:pt idx="1948">
                  <c:v>779.39800000000002</c:v>
                </c:pt>
                <c:pt idx="1949">
                  <c:v>779.79899999999998</c:v>
                </c:pt>
                <c:pt idx="1950">
                  <c:v>780.19799999999998</c:v>
                </c:pt>
                <c:pt idx="1951">
                  <c:v>780.59900000000005</c:v>
                </c:pt>
                <c:pt idx="1952">
                  <c:v>780.99800000000005</c:v>
                </c:pt>
                <c:pt idx="1953">
                  <c:v>781.39800000000002</c:v>
                </c:pt>
                <c:pt idx="1954">
                  <c:v>781.79899999999998</c:v>
                </c:pt>
                <c:pt idx="1955">
                  <c:v>782.19799999999998</c:v>
                </c:pt>
                <c:pt idx="1956">
                  <c:v>782.59900000000005</c:v>
                </c:pt>
                <c:pt idx="1957">
                  <c:v>782.99900000000002</c:v>
                </c:pt>
                <c:pt idx="1958">
                  <c:v>783.399</c:v>
                </c:pt>
                <c:pt idx="1959">
                  <c:v>783.79899999999998</c:v>
                </c:pt>
                <c:pt idx="1960">
                  <c:v>784.19899999999996</c:v>
                </c:pt>
                <c:pt idx="1961">
                  <c:v>784.59900000000005</c:v>
                </c:pt>
                <c:pt idx="1962">
                  <c:v>784.99900000000002</c:v>
                </c:pt>
                <c:pt idx="1963">
                  <c:v>785.399</c:v>
                </c:pt>
                <c:pt idx="1964">
                  <c:v>785.79899999999998</c:v>
                </c:pt>
                <c:pt idx="1965">
                  <c:v>786.19899999999996</c:v>
                </c:pt>
                <c:pt idx="1966">
                  <c:v>786.601</c:v>
                </c:pt>
                <c:pt idx="1967">
                  <c:v>787.00099999999998</c:v>
                </c:pt>
                <c:pt idx="1968">
                  <c:v>787.40099999999995</c:v>
                </c:pt>
                <c:pt idx="1969">
                  <c:v>787.80100000000004</c:v>
                </c:pt>
                <c:pt idx="1970">
                  <c:v>788.20100000000002</c:v>
                </c:pt>
                <c:pt idx="1971">
                  <c:v>788.601</c:v>
                </c:pt>
                <c:pt idx="1972">
                  <c:v>789.00099999999998</c:v>
                </c:pt>
                <c:pt idx="1973">
                  <c:v>789.40099999999995</c:v>
                </c:pt>
                <c:pt idx="1974">
                  <c:v>789.80100000000004</c:v>
                </c:pt>
                <c:pt idx="1975">
                  <c:v>790.20100000000002</c:v>
                </c:pt>
                <c:pt idx="1976">
                  <c:v>790.601</c:v>
                </c:pt>
                <c:pt idx="1977">
                  <c:v>791.00099999999998</c:v>
                </c:pt>
                <c:pt idx="1978">
                  <c:v>791.40099999999995</c:v>
                </c:pt>
                <c:pt idx="1979">
                  <c:v>791.80100000000004</c:v>
                </c:pt>
                <c:pt idx="1980">
                  <c:v>792.20100000000002</c:v>
                </c:pt>
                <c:pt idx="1981">
                  <c:v>792.601</c:v>
                </c:pt>
                <c:pt idx="1982">
                  <c:v>793.00099999999998</c:v>
                </c:pt>
                <c:pt idx="1983">
                  <c:v>793.40099999999995</c:v>
                </c:pt>
                <c:pt idx="1984">
                  <c:v>793.80100000000004</c:v>
                </c:pt>
                <c:pt idx="1985">
                  <c:v>794.20100000000002</c:v>
                </c:pt>
                <c:pt idx="1986">
                  <c:v>794.601</c:v>
                </c:pt>
                <c:pt idx="1987">
                  <c:v>795.00099999999998</c:v>
                </c:pt>
                <c:pt idx="1988">
                  <c:v>795.40099999999995</c:v>
                </c:pt>
                <c:pt idx="1989">
                  <c:v>795.80100000000004</c:v>
                </c:pt>
                <c:pt idx="1990">
                  <c:v>796.20100000000002</c:v>
                </c:pt>
                <c:pt idx="1991">
                  <c:v>796.601</c:v>
                </c:pt>
                <c:pt idx="1992">
                  <c:v>797.00099999999998</c:v>
                </c:pt>
                <c:pt idx="1993">
                  <c:v>797.40099999999995</c:v>
                </c:pt>
                <c:pt idx="1994">
                  <c:v>797.80100000000004</c:v>
                </c:pt>
                <c:pt idx="1995">
                  <c:v>798.20100000000002</c:v>
                </c:pt>
                <c:pt idx="1996">
                  <c:v>798.601</c:v>
                </c:pt>
                <c:pt idx="1997">
                  <c:v>799.00099999999998</c:v>
                </c:pt>
                <c:pt idx="1998">
                  <c:v>799.40099999999995</c:v>
                </c:pt>
                <c:pt idx="1999">
                  <c:v>799.80100000000004</c:v>
                </c:pt>
                <c:pt idx="2000">
                  <c:v>800.20100000000002</c:v>
                </c:pt>
                <c:pt idx="2001">
                  <c:v>800.601</c:v>
                </c:pt>
                <c:pt idx="2002">
                  <c:v>801.00099999999998</c:v>
                </c:pt>
                <c:pt idx="2003">
                  <c:v>801.40099999999995</c:v>
                </c:pt>
                <c:pt idx="2004">
                  <c:v>801.80100000000004</c:v>
                </c:pt>
                <c:pt idx="2005">
                  <c:v>802.20100000000002</c:v>
                </c:pt>
                <c:pt idx="2006">
                  <c:v>802.601</c:v>
                </c:pt>
                <c:pt idx="2007">
                  <c:v>803.00099999999998</c:v>
                </c:pt>
                <c:pt idx="2008">
                  <c:v>803.40099999999995</c:v>
                </c:pt>
                <c:pt idx="2009">
                  <c:v>803.80100000000004</c:v>
                </c:pt>
                <c:pt idx="2010">
                  <c:v>804.20100000000002</c:v>
                </c:pt>
                <c:pt idx="2011">
                  <c:v>804.601</c:v>
                </c:pt>
                <c:pt idx="2012">
                  <c:v>805.00099999999998</c:v>
                </c:pt>
                <c:pt idx="2013">
                  <c:v>805.40099999999995</c:v>
                </c:pt>
                <c:pt idx="2014">
                  <c:v>805.80100000000004</c:v>
                </c:pt>
                <c:pt idx="2015">
                  <c:v>806.20100000000002</c:v>
                </c:pt>
                <c:pt idx="2016">
                  <c:v>806.60199999999998</c:v>
                </c:pt>
                <c:pt idx="2017">
                  <c:v>807.00199999999995</c:v>
                </c:pt>
                <c:pt idx="2018">
                  <c:v>807.40099999999995</c:v>
                </c:pt>
                <c:pt idx="2019">
                  <c:v>807.80200000000002</c:v>
                </c:pt>
                <c:pt idx="2020">
                  <c:v>808.20100000000002</c:v>
                </c:pt>
                <c:pt idx="2021">
                  <c:v>808.601</c:v>
                </c:pt>
                <c:pt idx="2022">
                  <c:v>809.00199999999995</c:v>
                </c:pt>
                <c:pt idx="2023">
                  <c:v>809.40099999999995</c:v>
                </c:pt>
                <c:pt idx="2024">
                  <c:v>809.80200000000002</c:v>
                </c:pt>
                <c:pt idx="2025">
                  <c:v>810.20100000000002</c:v>
                </c:pt>
                <c:pt idx="2026">
                  <c:v>810.60199999999998</c:v>
                </c:pt>
                <c:pt idx="2027">
                  <c:v>811.00199999999995</c:v>
                </c:pt>
                <c:pt idx="2028">
                  <c:v>811.40200000000004</c:v>
                </c:pt>
                <c:pt idx="2029">
                  <c:v>811.80200000000002</c:v>
                </c:pt>
                <c:pt idx="2030">
                  <c:v>812.202</c:v>
                </c:pt>
                <c:pt idx="2031">
                  <c:v>812.60199999999998</c:v>
                </c:pt>
                <c:pt idx="2032">
                  <c:v>813.00199999999995</c:v>
                </c:pt>
                <c:pt idx="2033">
                  <c:v>813.40200000000004</c:v>
                </c:pt>
                <c:pt idx="2034">
                  <c:v>813.80200000000002</c:v>
                </c:pt>
                <c:pt idx="2035">
                  <c:v>814.202</c:v>
                </c:pt>
                <c:pt idx="2036">
                  <c:v>814.60199999999998</c:v>
                </c:pt>
                <c:pt idx="2037">
                  <c:v>815.00199999999995</c:v>
                </c:pt>
                <c:pt idx="2038">
                  <c:v>815.40200000000004</c:v>
                </c:pt>
                <c:pt idx="2039">
                  <c:v>815.80200000000002</c:v>
                </c:pt>
                <c:pt idx="2040">
                  <c:v>816.202</c:v>
                </c:pt>
                <c:pt idx="2041">
                  <c:v>816.60199999999998</c:v>
                </c:pt>
                <c:pt idx="2042">
                  <c:v>817.00199999999995</c:v>
                </c:pt>
                <c:pt idx="2043">
                  <c:v>817.40200000000004</c:v>
                </c:pt>
                <c:pt idx="2044">
                  <c:v>817.80200000000002</c:v>
                </c:pt>
                <c:pt idx="2045">
                  <c:v>818.202</c:v>
                </c:pt>
                <c:pt idx="2046">
                  <c:v>818.60400000000004</c:v>
                </c:pt>
                <c:pt idx="2047">
                  <c:v>819.00400000000002</c:v>
                </c:pt>
                <c:pt idx="2048">
                  <c:v>819.404</c:v>
                </c:pt>
                <c:pt idx="2049">
                  <c:v>819.80399999999997</c:v>
                </c:pt>
                <c:pt idx="2050">
                  <c:v>820.20399999999995</c:v>
                </c:pt>
                <c:pt idx="2051">
                  <c:v>820.60400000000004</c:v>
                </c:pt>
                <c:pt idx="2052">
                  <c:v>821.00400000000002</c:v>
                </c:pt>
                <c:pt idx="2053">
                  <c:v>821.404</c:v>
                </c:pt>
                <c:pt idx="2054">
                  <c:v>821.80399999999997</c:v>
                </c:pt>
                <c:pt idx="2055">
                  <c:v>822.20399999999995</c:v>
                </c:pt>
                <c:pt idx="2056">
                  <c:v>822.60400000000004</c:v>
                </c:pt>
                <c:pt idx="2057">
                  <c:v>823.00400000000002</c:v>
                </c:pt>
                <c:pt idx="2058">
                  <c:v>823.404</c:v>
                </c:pt>
                <c:pt idx="2059">
                  <c:v>823.80399999999997</c:v>
                </c:pt>
                <c:pt idx="2060">
                  <c:v>824.20399999999995</c:v>
                </c:pt>
                <c:pt idx="2061">
                  <c:v>824.60400000000004</c:v>
                </c:pt>
                <c:pt idx="2062">
                  <c:v>825.00400000000002</c:v>
                </c:pt>
                <c:pt idx="2063">
                  <c:v>825.404</c:v>
                </c:pt>
                <c:pt idx="2064">
                  <c:v>825.80399999999997</c:v>
                </c:pt>
                <c:pt idx="2065">
                  <c:v>826.20399999999995</c:v>
                </c:pt>
                <c:pt idx="2066">
                  <c:v>826.60400000000004</c:v>
                </c:pt>
                <c:pt idx="2067">
                  <c:v>827.00400000000002</c:v>
                </c:pt>
                <c:pt idx="2068">
                  <c:v>827.404</c:v>
                </c:pt>
                <c:pt idx="2069">
                  <c:v>827.80399999999997</c:v>
                </c:pt>
                <c:pt idx="2070">
                  <c:v>828.20399999999995</c:v>
                </c:pt>
                <c:pt idx="2071">
                  <c:v>828.60400000000004</c:v>
                </c:pt>
                <c:pt idx="2072">
                  <c:v>829.00400000000002</c:v>
                </c:pt>
                <c:pt idx="2073">
                  <c:v>829.404</c:v>
                </c:pt>
                <c:pt idx="2074">
                  <c:v>829.80399999999997</c:v>
                </c:pt>
                <c:pt idx="2075">
                  <c:v>830.20399999999995</c:v>
                </c:pt>
                <c:pt idx="2076">
                  <c:v>830.60400000000004</c:v>
                </c:pt>
                <c:pt idx="2077">
                  <c:v>831.00400000000002</c:v>
                </c:pt>
                <c:pt idx="2078">
                  <c:v>831.404</c:v>
                </c:pt>
                <c:pt idx="2079">
                  <c:v>831.80399999999997</c:v>
                </c:pt>
                <c:pt idx="2080">
                  <c:v>832.20399999999995</c:v>
                </c:pt>
                <c:pt idx="2081">
                  <c:v>832.60400000000004</c:v>
                </c:pt>
                <c:pt idx="2082">
                  <c:v>833.00400000000002</c:v>
                </c:pt>
                <c:pt idx="2083">
                  <c:v>833.404</c:v>
                </c:pt>
                <c:pt idx="2084">
                  <c:v>833.80399999999997</c:v>
                </c:pt>
                <c:pt idx="2085">
                  <c:v>834.20399999999995</c:v>
                </c:pt>
                <c:pt idx="2086">
                  <c:v>834.60400000000004</c:v>
                </c:pt>
                <c:pt idx="2087">
                  <c:v>835.005</c:v>
                </c:pt>
                <c:pt idx="2088">
                  <c:v>835.404</c:v>
                </c:pt>
                <c:pt idx="2089">
                  <c:v>835.80499999999995</c:v>
                </c:pt>
                <c:pt idx="2090">
                  <c:v>836.20500000000004</c:v>
                </c:pt>
                <c:pt idx="2091">
                  <c:v>836.60400000000004</c:v>
                </c:pt>
                <c:pt idx="2092">
                  <c:v>837.005</c:v>
                </c:pt>
                <c:pt idx="2093">
                  <c:v>837.404</c:v>
                </c:pt>
                <c:pt idx="2094">
                  <c:v>837.80499999999995</c:v>
                </c:pt>
                <c:pt idx="2095">
                  <c:v>838.20500000000004</c:v>
                </c:pt>
                <c:pt idx="2096">
                  <c:v>838.60500000000002</c:v>
                </c:pt>
                <c:pt idx="2097">
                  <c:v>839.005</c:v>
                </c:pt>
                <c:pt idx="2098">
                  <c:v>839.40499999999997</c:v>
                </c:pt>
                <c:pt idx="2099">
                  <c:v>839.80499999999995</c:v>
                </c:pt>
                <c:pt idx="2100">
                  <c:v>840.20500000000004</c:v>
                </c:pt>
                <c:pt idx="2101">
                  <c:v>840.60500000000002</c:v>
                </c:pt>
                <c:pt idx="2102">
                  <c:v>841.005</c:v>
                </c:pt>
                <c:pt idx="2103">
                  <c:v>841.40499999999997</c:v>
                </c:pt>
                <c:pt idx="2104">
                  <c:v>841.80499999999995</c:v>
                </c:pt>
                <c:pt idx="2105">
                  <c:v>842.20500000000004</c:v>
                </c:pt>
                <c:pt idx="2106">
                  <c:v>842.60500000000002</c:v>
                </c:pt>
                <c:pt idx="2107">
                  <c:v>843.005</c:v>
                </c:pt>
                <c:pt idx="2108">
                  <c:v>843.40499999999997</c:v>
                </c:pt>
                <c:pt idx="2109">
                  <c:v>843.80499999999995</c:v>
                </c:pt>
                <c:pt idx="2110">
                  <c:v>844.20500000000004</c:v>
                </c:pt>
                <c:pt idx="2111">
                  <c:v>844.60500000000002</c:v>
                </c:pt>
                <c:pt idx="2112">
                  <c:v>845.005</c:v>
                </c:pt>
                <c:pt idx="2113">
                  <c:v>845.40499999999997</c:v>
                </c:pt>
                <c:pt idx="2114">
                  <c:v>845.80499999999995</c:v>
                </c:pt>
                <c:pt idx="2115">
                  <c:v>846.20500000000004</c:v>
                </c:pt>
                <c:pt idx="2116">
                  <c:v>846.60500000000002</c:v>
                </c:pt>
                <c:pt idx="2117">
                  <c:v>847.005</c:v>
                </c:pt>
                <c:pt idx="2118">
                  <c:v>847.40499999999997</c:v>
                </c:pt>
                <c:pt idx="2119">
                  <c:v>847.80499999999995</c:v>
                </c:pt>
                <c:pt idx="2120">
                  <c:v>848.20500000000004</c:v>
                </c:pt>
                <c:pt idx="2121">
                  <c:v>848.60500000000002</c:v>
                </c:pt>
                <c:pt idx="2122">
                  <c:v>849.005</c:v>
                </c:pt>
                <c:pt idx="2123">
                  <c:v>849.40499999999997</c:v>
                </c:pt>
                <c:pt idx="2124">
                  <c:v>849.80499999999995</c:v>
                </c:pt>
                <c:pt idx="2125">
                  <c:v>850.20500000000004</c:v>
                </c:pt>
                <c:pt idx="2126">
                  <c:v>850.60500000000002</c:v>
                </c:pt>
                <c:pt idx="2127">
                  <c:v>851.005</c:v>
                </c:pt>
                <c:pt idx="2128">
                  <c:v>851.40499999999997</c:v>
                </c:pt>
                <c:pt idx="2129">
                  <c:v>851.80499999999995</c:v>
                </c:pt>
                <c:pt idx="2130">
                  <c:v>852.20500000000004</c:v>
                </c:pt>
                <c:pt idx="2131">
                  <c:v>852.60500000000002</c:v>
                </c:pt>
                <c:pt idx="2132">
                  <c:v>853.005</c:v>
                </c:pt>
                <c:pt idx="2133">
                  <c:v>853.40499999999997</c:v>
                </c:pt>
                <c:pt idx="2134">
                  <c:v>853.80499999999995</c:v>
                </c:pt>
                <c:pt idx="2135">
                  <c:v>854.20500000000004</c:v>
                </c:pt>
                <c:pt idx="2136">
                  <c:v>854.60599999999999</c:v>
                </c:pt>
                <c:pt idx="2137">
                  <c:v>855.00599999999997</c:v>
                </c:pt>
                <c:pt idx="2138">
                  <c:v>855.40599999999995</c:v>
                </c:pt>
                <c:pt idx="2139">
                  <c:v>855.80600000000004</c:v>
                </c:pt>
                <c:pt idx="2140">
                  <c:v>856.20600000000002</c:v>
                </c:pt>
                <c:pt idx="2141">
                  <c:v>856.60599999999999</c:v>
                </c:pt>
                <c:pt idx="2142">
                  <c:v>857.00599999999997</c:v>
                </c:pt>
                <c:pt idx="2143">
                  <c:v>857.40599999999995</c:v>
                </c:pt>
                <c:pt idx="2144">
                  <c:v>857.80600000000004</c:v>
                </c:pt>
                <c:pt idx="2145">
                  <c:v>858.20600000000002</c:v>
                </c:pt>
                <c:pt idx="2146">
                  <c:v>858.60599999999999</c:v>
                </c:pt>
                <c:pt idx="2147">
                  <c:v>859.00599999999997</c:v>
                </c:pt>
                <c:pt idx="2148">
                  <c:v>859.40599999999995</c:v>
                </c:pt>
                <c:pt idx="2149">
                  <c:v>859.80600000000004</c:v>
                </c:pt>
                <c:pt idx="2150">
                  <c:v>860.20600000000002</c:v>
                </c:pt>
                <c:pt idx="2151">
                  <c:v>860.60599999999999</c:v>
                </c:pt>
                <c:pt idx="2152">
                  <c:v>861.00599999999997</c:v>
                </c:pt>
                <c:pt idx="2153">
                  <c:v>861.40599999999995</c:v>
                </c:pt>
                <c:pt idx="2154">
                  <c:v>861.80600000000004</c:v>
                </c:pt>
                <c:pt idx="2155">
                  <c:v>862.20600000000002</c:v>
                </c:pt>
                <c:pt idx="2156">
                  <c:v>862.60599999999999</c:v>
                </c:pt>
                <c:pt idx="2157">
                  <c:v>863.00599999999997</c:v>
                </c:pt>
                <c:pt idx="2158">
                  <c:v>863.40599999999995</c:v>
                </c:pt>
                <c:pt idx="2159">
                  <c:v>863.80600000000004</c:v>
                </c:pt>
                <c:pt idx="2160">
                  <c:v>864.20600000000002</c:v>
                </c:pt>
                <c:pt idx="2161">
                  <c:v>864.60599999999999</c:v>
                </c:pt>
                <c:pt idx="2162">
                  <c:v>865.00599999999997</c:v>
                </c:pt>
                <c:pt idx="2163">
                  <c:v>865.40599999999995</c:v>
                </c:pt>
                <c:pt idx="2164">
                  <c:v>865.80600000000004</c:v>
                </c:pt>
                <c:pt idx="2165">
                  <c:v>866.20600000000002</c:v>
                </c:pt>
                <c:pt idx="2166">
                  <c:v>866.60599999999999</c:v>
                </c:pt>
                <c:pt idx="2167">
                  <c:v>867.00599999999997</c:v>
                </c:pt>
                <c:pt idx="2168">
                  <c:v>867.40599999999995</c:v>
                </c:pt>
                <c:pt idx="2169">
                  <c:v>867.80600000000004</c:v>
                </c:pt>
                <c:pt idx="2170">
                  <c:v>868.20600000000002</c:v>
                </c:pt>
                <c:pt idx="2171">
                  <c:v>868.60599999999999</c:v>
                </c:pt>
                <c:pt idx="2172">
                  <c:v>869.00599999999997</c:v>
                </c:pt>
                <c:pt idx="2173">
                  <c:v>869.40599999999995</c:v>
                </c:pt>
                <c:pt idx="2174">
                  <c:v>869.80600000000004</c:v>
                </c:pt>
                <c:pt idx="2175">
                  <c:v>870.20600000000002</c:v>
                </c:pt>
                <c:pt idx="2176">
                  <c:v>870.60599999999999</c:v>
                </c:pt>
                <c:pt idx="2177">
                  <c:v>871.00599999999997</c:v>
                </c:pt>
                <c:pt idx="2178">
                  <c:v>871.40599999999995</c:v>
                </c:pt>
                <c:pt idx="2179">
                  <c:v>871.80600000000004</c:v>
                </c:pt>
                <c:pt idx="2180">
                  <c:v>872.20600000000002</c:v>
                </c:pt>
                <c:pt idx="2181">
                  <c:v>872.60599999999999</c:v>
                </c:pt>
                <c:pt idx="2182">
                  <c:v>873.00599999999997</c:v>
                </c:pt>
                <c:pt idx="2183">
                  <c:v>873.40599999999995</c:v>
                </c:pt>
                <c:pt idx="2184">
                  <c:v>873.80600000000004</c:v>
                </c:pt>
                <c:pt idx="2185">
                  <c:v>874.20600000000002</c:v>
                </c:pt>
                <c:pt idx="2186">
                  <c:v>874.60599999999999</c:v>
                </c:pt>
                <c:pt idx="2187">
                  <c:v>875.00599999999997</c:v>
                </c:pt>
                <c:pt idx="2188">
                  <c:v>875.40599999999995</c:v>
                </c:pt>
                <c:pt idx="2189">
                  <c:v>875.80600000000004</c:v>
                </c:pt>
                <c:pt idx="2190">
                  <c:v>876.20600000000002</c:v>
                </c:pt>
                <c:pt idx="2191">
                  <c:v>876.60599999999999</c:v>
                </c:pt>
                <c:pt idx="2192">
                  <c:v>877.00599999999997</c:v>
                </c:pt>
                <c:pt idx="2193">
                  <c:v>877.40599999999995</c:v>
                </c:pt>
                <c:pt idx="2194">
                  <c:v>877.80600000000004</c:v>
                </c:pt>
                <c:pt idx="2195">
                  <c:v>878.20600000000002</c:v>
                </c:pt>
                <c:pt idx="2196">
                  <c:v>878.60599999999999</c:v>
                </c:pt>
                <c:pt idx="2197">
                  <c:v>879.00599999999997</c:v>
                </c:pt>
                <c:pt idx="2198">
                  <c:v>879.40599999999995</c:v>
                </c:pt>
                <c:pt idx="2199">
                  <c:v>879.80600000000004</c:v>
                </c:pt>
                <c:pt idx="2200">
                  <c:v>880.20600000000002</c:v>
                </c:pt>
                <c:pt idx="2201">
                  <c:v>880.60599999999999</c:v>
                </c:pt>
                <c:pt idx="2202">
                  <c:v>881.00599999999997</c:v>
                </c:pt>
                <c:pt idx="2203">
                  <c:v>881.40599999999995</c:v>
                </c:pt>
                <c:pt idx="2204">
                  <c:v>881.80600000000004</c:v>
                </c:pt>
                <c:pt idx="2205">
                  <c:v>882.20600000000002</c:v>
                </c:pt>
                <c:pt idx="2206">
                  <c:v>882.60699999999997</c:v>
                </c:pt>
                <c:pt idx="2207">
                  <c:v>883.00699999999995</c:v>
                </c:pt>
                <c:pt idx="2208">
                  <c:v>883.40700000000004</c:v>
                </c:pt>
                <c:pt idx="2209">
                  <c:v>883.80700000000002</c:v>
                </c:pt>
                <c:pt idx="2210">
                  <c:v>884.20699999999999</c:v>
                </c:pt>
                <c:pt idx="2211">
                  <c:v>884.60699999999997</c:v>
                </c:pt>
                <c:pt idx="2212">
                  <c:v>885.00699999999995</c:v>
                </c:pt>
                <c:pt idx="2213">
                  <c:v>885.40700000000004</c:v>
                </c:pt>
                <c:pt idx="2214">
                  <c:v>885.80700000000002</c:v>
                </c:pt>
                <c:pt idx="2215">
                  <c:v>886.20699999999999</c:v>
                </c:pt>
                <c:pt idx="2216">
                  <c:v>886.60900000000004</c:v>
                </c:pt>
                <c:pt idx="2217">
                  <c:v>887.00900000000001</c:v>
                </c:pt>
                <c:pt idx="2218">
                  <c:v>887.40899999999999</c:v>
                </c:pt>
                <c:pt idx="2219">
                  <c:v>887.80899999999997</c:v>
                </c:pt>
                <c:pt idx="2220">
                  <c:v>888.20899999999995</c:v>
                </c:pt>
                <c:pt idx="2221">
                  <c:v>888.60900000000004</c:v>
                </c:pt>
                <c:pt idx="2222">
                  <c:v>889.00900000000001</c:v>
                </c:pt>
                <c:pt idx="2223">
                  <c:v>889.40899999999999</c:v>
                </c:pt>
                <c:pt idx="2224">
                  <c:v>889.80899999999997</c:v>
                </c:pt>
                <c:pt idx="2225">
                  <c:v>890.20899999999995</c:v>
                </c:pt>
                <c:pt idx="2226">
                  <c:v>890.60900000000004</c:v>
                </c:pt>
                <c:pt idx="2227">
                  <c:v>891.00900000000001</c:v>
                </c:pt>
                <c:pt idx="2228">
                  <c:v>891.40899999999999</c:v>
                </c:pt>
                <c:pt idx="2229">
                  <c:v>891.80899999999997</c:v>
                </c:pt>
                <c:pt idx="2230">
                  <c:v>892.20899999999995</c:v>
                </c:pt>
                <c:pt idx="2231">
                  <c:v>892.60900000000004</c:v>
                </c:pt>
                <c:pt idx="2232">
                  <c:v>893.00900000000001</c:v>
                </c:pt>
                <c:pt idx="2233">
                  <c:v>893.40899999999999</c:v>
                </c:pt>
                <c:pt idx="2234">
                  <c:v>893.80899999999997</c:v>
                </c:pt>
                <c:pt idx="2235">
                  <c:v>894.20899999999995</c:v>
                </c:pt>
                <c:pt idx="2236">
                  <c:v>894.60900000000004</c:v>
                </c:pt>
                <c:pt idx="2237">
                  <c:v>895.00900000000001</c:v>
                </c:pt>
                <c:pt idx="2238">
                  <c:v>895.40899999999999</c:v>
                </c:pt>
                <c:pt idx="2239">
                  <c:v>895.80899999999997</c:v>
                </c:pt>
                <c:pt idx="2240">
                  <c:v>896.20899999999995</c:v>
                </c:pt>
                <c:pt idx="2241">
                  <c:v>896.60900000000004</c:v>
                </c:pt>
                <c:pt idx="2242">
                  <c:v>897.00900000000001</c:v>
                </c:pt>
                <c:pt idx="2243">
                  <c:v>897.40899999999999</c:v>
                </c:pt>
                <c:pt idx="2244">
                  <c:v>897.80899999999997</c:v>
                </c:pt>
                <c:pt idx="2245">
                  <c:v>898.20899999999995</c:v>
                </c:pt>
                <c:pt idx="2246">
                  <c:v>898.60900000000004</c:v>
                </c:pt>
                <c:pt idx="2247">
                  <c:v>899.00900000000001</c:v>
                </c:pt>
                <c:pt idx="2248">
                  <c:v>899.40899999999999</c:v>
                </c:pt>
                <c:pt idx="2249">
                  <c:v>899.80899999999997</c:v>
                </c:pt>
                <c:pt idx="2250">
                  <c:v>900.20899999999995</c:v>
                </c:pt>
                <c:pt idx="2251">
                  <c:v>900.60900000000004</c:v>
                </c:pt>
                <c:pt idx="2252">
                  <c:v>901.00900000000001</c:v>
                </c:pt>
                <c:pt idx="2253">
                  <c:v>901.40899999999999</c:v>
                </c:pt>
                <c:pt idx="2254">
                  <c:v>901.80899999999997</c:v>
                </c:pt>
                <c:pt idx="2255">
                  <c:v>902.20899999999995</c:v>
                </c:pt>
                <c:pt idx="2256">
                  <c:v>902.60900000000004</c:v>
                </c:pt>
                <c:pt idx="2257">
                  <c:v>903.00900000000001</c:v>
                </c:pt>
                <c:pt idx="2258">
                  <c:v>903.40899999999999</c:v>
                </c:pt>
                <c:pt idx="2259">
                  <c:v>903.80899999999997</c:v>
                </c:pt>
                <c:pt idx="2260">
                  <c:v>904.20899999999995</c:v>
                </c:pt>
                <c:pt idx="2261">
                  <c:v>904.60900000000004</c:v>
                </c:pt>
                <c:pt idx="2262">
                  <c:v>905.00900000000001</c:v>
                </c:pt>
                <c:pt idx="2263">
                  <c:v>905.40899999999999</c:v>
                </c:pt>
                <c:pt idx="2264">
                  <c:v>905.80899999999997</c:v>
                </c:pt>
                <c:pt idx="2265">
                  <c:v>906.20899999999995</c:v>
                </c:pt>
                <c:pt idx="2266">
                  <c:v>906.60900000000004</c:v>
                </c:pt>
                <c:pt idx="2267">
                  <c:v>907.00900000000001</c:v>
                </c:pt>
                <c:pt idx="2268">
                  <c:v>907.40899999999999</c:v>
                </c:pt>
                <c:pt idx="2269">
                  <c:v>907.80899999999997</c:v>
                </c:pt>
                <c:pt idx="2270">
                  <c:v>908.20899999999995</c:v>
                </c:pt>
                <c:pt idx="2271">
                  <c:v>908.60900000000004</c:v>
                </c:pt>
                <c:pt idx="2272">
                  <c:v>909.00900000000001</c:v>
                </c:pt>
                <c:pt idx="2273">
                  <c:v>909.40899999999999</c:v>
                </c:pt>
                <c:pt idx="2274">
                  <c:v>909.80899999999997</c:v>
                </c:pt>
                <c:pt idx="2275">
                  <c:v>910.20899999999995</c:v>
                </c:pt>
                <c:pt idx="2276">
                  <c:v>910.60900000000004</c:v>
                </c:pt>
                <c:pt idx="2277">
                  <c:v>911.00900000000001</c:v>
                </c:pt>
                <c:pt idx="2278">
                  <c:v>911.40899999999999</c:v>
                </c:pt>
                <c:pt idx="2279">
                  <c:v>911.80899999999997</c:v>
                </c:pt>
                <c:pt idx="2280">
                  <c:v>912.20899999999995</c:v>
                </c:pt>
                <c:pt idx="2281">
                  <c:v>912.60900000000004</c:v>
                </c:pt>
                <c:pt idx="2282">
                  <c:v>913.00900000000001</c:v>
                </c:pt>
                <c:pt idx="2283">
                  <c:v>913.40899999999999</c:v>
                </c:pt>
                <c:pt idx="2284">
                  <c:v>913.80899999999997</c:v>
                </c:pt>
                <c:pt idx="2285">
                  <c:v>914.20899999999995</c:v>
                </c:pt>
                <c:pt idx="2286">
                  <c:v>914.60900000000004</c:v>
                </c:pt>
                <c:pt idx="2287">
                  <c:v>915.00900000000001</c:v>
                </c:pt>
                <c:pt idx="2288">
                  <c:v>915.40899999999999</c:v>
                </c:pt>
                <c:pt idx="2289">
                  <c:v>915.80899999999997</c:v>
                </c:pt>
                <c:pt idx="2290">
                  <c:v>916.20899999999995</c:v>
                </c:pt>
                <c:pt idx="2291">
                  <c:v>916.60900000000004</c:v>
                </c:pt>
                <c:pt idx="2292">
                  <c:v>917.00900000000001</c:v>
                </c:pt>
                <c:pt idx="2293">
                  <c:v>917.40899999999999</c:v>
                </c:pt>
                <c:pt idx="2294">
                  <c:v>917.80899999999997</c:v>
                </c:pt>
                <c:pt idx="2295">
                  <c:v>918.20899999999995</c:v>
                </c:pt>
                <c:pt idx="2296">
                  <c:v>918.61099999999999</c:v>
                </c:pt>
                <c:pt idx="2297">
                  <c:v>919.01099999999997</c:v>
                </c:pt>
                <c:pt idx="2298">
                  <c:v>919.41099999999994</c:v>
                </c:pt>
                <c:pt idx="2299">
                  <c:v>919.81100000000004</c:v>
                </c:pt>
                <c:pt idx="2300">
                  <c:v>920.21100000000001</c:v>
                </c:pt>
                <c:pt idx="2301">
                  <c:v>920.61099999999999</c:v>
                </c:pt>
                <c:pt idx="2302">
                  <c:v>921.01099999999997</c:v>
                </c:pt>
                <c:pt idx="2303">
                  <c:v>921.41099999999994</c:v>
                </c:pt>
                <c:pt idx="2304">
                  <c:v>921.81100000000004</c:v>
                </c:pt>
                <c:pt idx="2305">
                  <c:v>922.21100000000001</c:v>
                </c:pt>
                <c:pt idx="2306">
                  <c:v>922.61199999999997</c:v>
                </c:pt>
                <c:pt idx="2307">
                  <c:v>923.01199999999994</c:v>
                </c:pt>
                <c:pt idx="2308">
                  <c:v>923.41200000000003</c:v>
                </c:pt>
                <c:pt idx="2309">
                  <c:v>923.81200000000001</c:v>
                </c:pt>
                <c:pt idx="2310">
                  <c:v>924.21199999999999</c:v>
                </c:pt>
                <c:pt idx="2311">
                  <c:v>924.61199999999997</c:v>
                </c:pt>
                <c:pt idx="2312">
                  <c:v>925.01199999999994</c:v>
                </c:pt>
                <c:pt idx="2313">
                  <c:v>925.41200000000003</c:v>
                </c:pt>
                <c:pt idx="2314">
                  <c:v>925.81200000000001</c:v>
                </c:pt>
                <c:pt idx="2315">
                  <c:v>926.21199999999999</c:v>
                </c:pt>
                <c:pt idx="2316">
                  <c:v>926.61199999999997</c:v>
                </c:pt>
                <c:pt idx="2317">
                  <c:v>927.01199999999994</c:v>
                </c:pt>
                <c:pt idx="2318">
                  <c:v>927.41200000000003</c:v>
                </c:pt>
                <c:pt idx="2319">
                  <c:v>927.81200000000001</c:v>
                </c:pt>
                <c:pt idx="2320">
                  <c:v>928.21199999999999</c:v>
                </c:pt>
                <c:pt idx="2321">
                  <c:v>928.61199999999997</c:v>
                </c:pt>
                <c:pt idx="2322">
                  <c:v>929.01199999999994</c:v>
                </c:pt>
                <c:pt idx="2323">
                  <c:v>929.41200000000003</c:v>
                </c:pt>
                <c:pt idx="2324">
                  <c:v>929.81200000000001</c:v>
                </c:pt>
                <c:pt idx="2325">
                  <c:v>930.21199999999999</c:v>
                </c:pt>
                <c:pt idx="2326">
                  <c:v>930.61199999999997</c:v>
                </c:pt>
                <c:pt idx="2327">
                  <c:v>931.01199999999994</c:v>
                </c:pt>
                <c:pt idx="2328">
                  <c:v>931.41200000000003</c:v>
                </c:pt>
                <c:pt idx="2329">
                  <c:v>931.81200000000001</c:v>
                </c:pt>
                <c:pt idx="2330">
                  <c:v>932.21199999999999</c:v>
                </c:pt>
                <c:pt idx="2331">
                  <c:v>932.61199999999997</c:v>
                </c:pt>
                <c:pt idx="2332">
                  <c:v>933.01199999999994</c:v>
                </c:pt>
                <c:pt idx="2333">
                  <c:v>933.41200000000003</c:v>
                </c:pt>
                <c:pt idx="2334">
                  <c:v>933.81200000000001</c:v>
                </c:pt>
                <c:pt idx="2335">
                  <c:v>934.21199999999999</c:v>
                </c:pt>
                <c:pt idx="2336">
                  <c:v>934.61199999999997</c:v>
                </c:pt>
                <c:pt idx="2337">
                  <c:v>935.01199999999994</c:v>
                </c:pt>
                <c:pt idx="2338">
                  <c:v>935.41200000000003</c:v>
                </c:pt>
                <c:pt idx="2339">
                  <c:v>935.81200000000001</c:v>
                </c:pt>
                <c:pt idx="2340">
                  <c:v>936.21199999999999</c:v>
                </c:pt>
                <c:pt idx="2341">
                  <c:v>936.61199999999997</c:v>
                </c:pt>
                <c:pt idx="2342">
                  <c:v>937.01199999999994</c:v>
                </c:pt>
                <c:pt idx="2343">
                  <c:v>937.41200000000003</c:v>
                </c:pt>
                <c:pt idx="2344">
                  <c:v>937.81200000000001</c:v>
                </c:pt>
                <c:pt idx="2345">
                  <c:v>938.21199999999999</c:v>
                </c:pt>
                <c:pt idx="2346">
                  <c:v>938.61199999999997</c:v>
                </c:pt>
                <c:pt idx="2347">
                  <c:v>939.01199999999994</c:v>
                </c:pt>
                <c:pt idx="2348">
                  <c:v>939.41200000000003</c:v>
                </c:pt>
                <c:pt idx="2349">
                  <c:v>939.81200000000001</c:v>
                </c:pt>
                <c:pt idx="2350">
                  <c:v>940.21199999999999</c:v>
                </c:pt>
                <c:pt idx="2351">
                  <c:v>940.61199999999997</c:v>
                </c:pt>
                <c:pt idx="2352">
                  <c:v>941.01199999999994</c:v>
                </c:pt>
                <c:pt idx="2353">
                  <c:v>941.41200000000003</c:v>
                </c:pt>
                <c:pt idx="2354">
                  <c:v>941.81200000000001</c:v>
                </c:pt>
                <c:pt idx="2355">
                  <c:v>942.21199999999999</c:v>
                </c:pt>
                <c:pt idx="2356">
                  <c:v>942.61199999999997</c:v>
                </c:pt>
                <c:pt idx="2357">
                  <c:v>943.01199999999994</c:v>
                </c:pt>
                <c:pt idx="2358">
                  <c:v>943.41200000000003</c:v>
                </c:pt>
                <c:pt idx="2359">
                  <c:v>943.81200000000001</c:v>
                </c:pt>
                <c:pt idx="2360">
                  <c:v>944.21199999999999</c:v>
                </c:pt>
                <c:pt idx="2361">
                  <c:v>944.61199999999997</c:v>
                </c:pt>
                <c:pt idx="2362">
                  <c:v>945.01199999999994</c:v>
                </c:pt>
                <c:pt idx="2363">
                  <c:v>945.41200000000003</c:v>
                </c:pt>
                <c:pt idx="2364">
                  <c:v>945.81200000000001</c:v>
                </c:pt>
                <c:pt idx="2365">
                  <c:v>946.21199999999999</c:v>
                </c:pt>
                <c:pt idx="2366">
                  <c:v>946.61199999999997</c:v>
                </c:pt>
                <c:pt idx="2367">
                  <c:v>947.01199999999994</c:v>
                </c:pt>
                <c:pt idx="2368">
                  <c:v>947.41200000000003</c:v>
                </c:pt>
                <c:pt idx="2369">
                  <c:v>947.81200000000001</c:v>
                </c:pt>
                <c:pt idx="2370">
                  <c:v>948.21199999999999</c:v>
                </c:pt>
                <c:pt idx="2371">
                  <c:v>948.61199999999997</c:v>
                </c:pt>
                <c:pt idx="2372">
                  <c:v>949.01199999999994</c:v>
                </c:pt>
                <c:pt idx="2373">
                  <c:v>949.41200000000003</c:v>
                </c:pt>
                <c:pt idx="2374">
                  <c:v>949.81200000000001</c:v>
                </c:pt>
                <c:pt idx="2375">
                  <c:v>950.21199999999999</c:v>
                </c:pt>
                <c:pt idx="2376">
                  <c:v>950.61500000000001</c:v>
                </c:pt>
                <c:pt idx="2377">
                  <c:v>951.01400000000001</c:v>
                </c:pt>
                <c:pt idx="2378">
                  <c:v>951.41399999999999</c:v>
                </c:pt>
                <c:pt idx="2379">
                  <c:v>951.81399999999996</c:v>
                </c:pt>
                <c:pt idx="2380">
                  <c:v>952.21400000000006</c:v>
                </c:pt>
                <c:pt idx="2381">
                  <c:v>952.61400000000003</c:v>
                </c:pt>
                <c:pt idx="2382">
                  <c:v>953.01400000000001</c:v>
                </c:pt>
                <c:pt idx="2383">
                  <c:v>953.41399999999999</c:v>
                </c:pt>
                <c:pt idx="2384">
                  <c:v>953.81399999999996</c:v>
                </c:pt>
                <c:pt idx="2385">
                  <c:v>954.21400000000006</c:v>
                </c:pt>
                <c:pt idx="2386">
                  <c:v>954.61500000000001</c:v>
                </c:pt>
                <c:pt idx="2387">
                  <c:v>955.01499999999999</c:v>
                </c:pt>
                <c:pt idx="2388">
                  <c:v>955.41499999999996</c:v>
                </c:pt>
                <c:pt idx="2389">
                  <c:v>955.81500000000005</c:v>
                </c:pt>
                <c:pt idx="2390">
                  <c:v>956.21400000000006</c:v>
                </c:pt>
                <c:pt idx="2391">
                  <c:v>956.61500000000001</c:v>
                </c:pt>
                <c:pt idx="2392">
                  <c:v>957.01499999999999</c:v>
                </c:pt>
                <c:pt idx="2393">
                  <c:v>957.41499999999996</c:v>
                </c:pt>
                <c:pt idx="2394">
                  <c:v>957.81500000000005</c:v>
                </c:pt>
                <c:pt idx="2395">
                  <c:v>958.21500000000003</c:v>
                </c:pt>
                <c:pt idx="2396">
                  <c:v>958.61500000000001</c:v>
                </c:pt>
                <c:pt idx="2397">
                  <c:v>959.01499999999999</c:v>
                </c:pt>
                <c:pt idx="2398">
                  <c:v>959.41499999999996</c:v>
                </c:pt>
                <c:pt idx="2399">
                  <c:v>959.81500000000005</c:v>
                </c:pt>
                <c:pt idx="2400">
                  <c:v>960.21500000000003</c:v>
                </c:pt>
                <c:pt idx="2401">
                  <c:v>960.61500000000001</c:v>
                </c:pt>
                <c:pt idx="2402">
                  <c:v>961.01499999999999</c:v>
                </c:pt>
                <c:pt idx="2403">
                  <c:v>961.41499999999996</c:v>
                </c:pt>
                <c:pt idx="2404">
                  <c:v>961.81500000000005</c:v>
                </c:pt>
                <c:pt idx="2405">
                  <c:v>962.21500000000003</c:v>
                </c:pt>
                <c:pt idx="2406">
                  <c:v>962.61500000000001</c:v>
                </c:pt>
                <c:pt idx="2407">
                  <c:v>963.01499999999999</c:v>
                </c:pt>
                <c:pt idx="2408">
                  <c:v>963.41499999999996</c:v>
                </c:pt>
                <c:pt idx="2409">
                  <c:v>963.81500000000005</c:v>
                </c:pt>
                <c:pt idx="2410">
                  <c:v>964.21500000000003</c:v>
                </c:pt>
                <c:pt idx="2411">
                  <c:v>964.61500000000001</c:v>
                </c:pt>
                <c:pt idx="2412">
                  <c:v>965.01499999999999</c:v>
                </c:pt>
                <c:pt idx="2413">
                  <c:v>965.41499999999996</c:v>
                </c:pt>
                <c:pt idx="2414">
                  <c:v>965.81500000000005</c:v>
                </c:pt>
                <c:pt idx="2415">
                  <c:v>966.21500000000003</c:v>
                </c:pt>
                <c:pt idx="2416">
                  <c:v>966.61500000000001</c:v>
                </c:pt>
                <c:pt idx="2417">
                  <c:v>967.01499999999999</c:v>
                </c:pt>
                <c:pt idx="2418">
                  <c:v>967.41499999999996</c:v>
                </c:pt>
                <c:pt idx="2419">
                  <c:v>967.81500000000005</c:v>
                </c:pt>
                <c:pt idx="2420">
                  <c:v>968.21500000000003</c:v>
                </c:pt>
                <c:pt idx="2421">
                  <c:v>968.61500000000001</c:v>
                </c:pt>
                <c:pt idx="2422">
                  <c:v>969.01499999999999</c:v>
                </c:pt>
                <c:pt idx="2423">
                  <c:v>969.41499999999996</c:v>
                </c:pt>
                <c:pt idx="2424">
                  <c:v>969.81500000000005</c:v>
                </c:pt>
                <c:pt idx="2425">
                  <c:v>970.21500000000003</c:v>
                </c:pt>
                <c:pt idx="2426">
                  <c:v>970.61500000000001</c:v>
                </c:pt>
                <c:pt idx="2427">
                  <c:v>971.01499999999999</c:v>
                </c:pt>
                <c:pt idx="2428">
                  <c:v>971.41499999999996</c:v>
                </c:pt>
                <c:pt idx="2429">
                  <c:v>971.81500000000005</c:v>
                </c:pt>
                <c:pt idx="2430">
                  <c:v>972.21500000000003</c:v>
                </c:pt>
                <c:pt idx="2431">
                  <c:v>972.61500000000001</c:v>
                </c:pt>
                <c:pt idx="2432">
                  <c:v>973.01499999999999</c:v>
                </c:pt>
                <c:pt idx="2433">
                  <c:v>973.41499999999996</c:v>
                </c:pt>
                <c:pt idx="2434">
                  <c:v>973.81500000000005</c:v>
                </c:pt>
                <c:pt idx="2435">
                  <c:v>974.21500000000003</c:v>
                </c:pt>
                <c:pt idx="2436">
                  <c:v>974.61599999999999</c:v>
                </c:pt>
                <c:pt idx="2437">
                  <c:v>975.01599999999996</c:v>
                </c:pt>
                <c:pt idx="2438">
                  <c:v>975.41600000000005</c:v>
                </c:pt>
                <c:pt idx="2439">
                  <c:v>975.81600000000003</c:v>
                </c:pt>
                <c:pt idx="2440">
                  <c:v>976.21600000000001</c:v>
                </c:pt>
                <c:pt idx="2441">
                  <c:v>976.61500000000001</c:v>
                </c:pt>
                <c:pt idx="2442">
                  <c:v>977.01599999999996</c:v>
                </c:pt>
                <c:pt idx="2443">
                  <c:v>977.41600000000005</c:v>
                </c:pt>
                <c:pt idx="2444">
                  <c:v>977.81600000000003</c:v>
                </c:pt>
                <c:pt idx="2445">
                  <c:v>978.21600000000001</c:v>
                </c:pt>
                <c:pt idx="2446">
                  <c:v>978.61599999999999</c:v>
                </c:pt>
                <c:pt idx="2447">
                  <c:v>979.01599999999996</c:v>
                </c:pt>
                <c:pt idx="2448">
                  <c:v>979.41600000000005</c:v>
                </c:pt>
                <c:pt idx="2449">
                  <c:v>979.81600000000003</c:v>
                </c:pt>
                <c:pt idx="2450">
                  <c:v>980.21600000000001</c:v>
                </c:pt>
                <c:pt idx="2451">
                  <c:v>980.61500000000001</c:v>
                </c:pt>
                <c:pt idx="2452">
                  <c:v>981.01599999999996</c:v>
                </c:pt>
                <c:pt idx="2453">
                  <c:v>981.41600000000005</c:v>
                </c:pt>
                <c:pt idx="2454">
                  <c:v>981.81600000000003</c:v>
                </c:pt>
                <c:pt idx="2455">
                  <c:v>982.21600000000001</c:v>
                </c:pt>
                <c:pt idx="2456">
                  <c:v>982.61599999999999</c:v>
                </c:pt>
                <c:pt idx="2457">
                  <c:v>983.01599999999996</c:v>
                </c:pt>
                <c:pt idx="2458">
                  <c:v>983.41600000000005</c:v>
                </c:pt>
                <c:pt idx="2459">
                  <c:v>983.81600000000003</c:v>
                </c:pt>
                <c:pt idx="2460">
                  <c:v>984.21600000000001</c:v>
                </c:pt>
                <c:pt idx="2461">
                  <c:v>984.61599999999999</c:v>
                </c:pt>
                <c:pt idx="2462">
                  <c:v>985.01599999999996</c:v>
                </c:pt>
                <c:pt idx="2463">
                  <c:v>985.41600000000005</c:v>
                </c:pt>
                <c:pt idx="2464">
                  <c:v>985.81600000000003</c:v>
                </c:pt>
                <c:pt idx="2465">
                  <c:v>986.21600000000001</c:v>
                </c:pt>
                <c:pt idx="2466">
                  <c:v>986.61599999999999</c:v>
                </c:pt>
                <c:pt idx="2467">
                  <c:v>987.01599999999996</c:v>
                </c:pt>
                <c:pt idx="2468">
                  <c:v>987.41600000000005</c:v>
                </c:pt>
                <c:pt idx="2469">
                  <c:v>987.81600000000003</c:v>
                </c:pt>
                <c:pt idx="2470">
                  <c:v>988.21600000000001</c:v>
                </c:pt>
                <c:pt idx="2471">
                  <c:v>988.61599999999999</c:v>
                </c:pt>
                <c:pt idx="2472">
                  <c:v>989.01599999999996</c:v>
                </c:pt>
                <c:pt idx="2473">
                  <c:v>989.41600000000005</c:v>
                </c:pt>
                <c:pt idx="2474">
                  <c:v>989.81600000000003</c:v>
                </c:pt>
                <c:pt idx="2475">
                  <c:v>990.21600000000001</c:v>
                </c:pt>
                <c:pt idx="2476">
                  <c:v>990.61599999999999</c:v>
                </c:pt>
                <c:pt idx="2477">
                  <c:v>991.01599999999996</c:v>
                </c:pt>
                <c:pt idx="2478">
                  <c:v>991.41600000000005</c:v>
                </c:pt>
                <c:pt idx="2479">
                  <c:v>991.81600000000003</c:v>
                </c:pt>
                <c:pt idx="2480">
                  <c:v>992.21600000000001</c:v>
                </c:pt>
                <c:pt idx="2481">
                  <c:v>992.61599999999999</c:v>
                </c:pt>
                <c:pt idx="2482">
                  <c:v>993.01599999999996</c:v>
                </c:pt>
                <c:pt idx="2483">
                  <c:v>993.41600000000005</c:v>
                </c:pt>
                <c:pt idx="2484">
                  <c:v>993.81600000000003</c:v>
                </c:pt>
                <c:pt idx="2485">
                  <c:v>994.21600000000001</c:v>
                </c:pt>
                <c:pt idx="2486">
                  <c:v>994.61599999999999</c:v>
                </c:pt>
                <c:pt idx="2487">
                  <c:v>995.01599999999996</c:v>
                </c:pt>
                <c:pt idx="2488">
                  <c:v>995.41600000000005</c:v>
                </c:pt>
                <c:pt idx="2489">
                  <c:v>995.81600000000003</c:v>
                </c:pt>
                <c:pt idx="2490">
                  <c:v>996.21600000000001</c:v>
                </c:pt>
                <c:pt idx="2491">
                  <c:v>996.61599999999999</c:v>
                </c:pt>
                <c:pt idx="2492">
                  <c:v>997.01599999999996</c:v>
                </c:pt>
                <c:pt idx="2493">
                  <c:v>997.41600000000005</c:v>
                </c:pt>
                <c:pt idx="2494">
                  <c:v>997.81600000000003</c:v>
                </c:pt>
                <c:pt idx="2495">
                  <c:v>998.21600000000001</c:v>
                </c:pt>
                <c:pt idx="2496">
                  <c:v>998.61599999999999</c:v>
                </c:pt>
                <c:pt idx="2497">
                  <c:v>999.01599999999996</c:v>
                </c:pt>
                <c:pt idx="2498">
                  <c:v>999.41600000000005</c:v>
                </c:pt>
                <c:pt idx="2499">
                  <c:v>999.81600000000003</c:v>
                </c:pt>
                <c:pt idx="2500">
                  <c:v>1000.216</c:v>
                </c:pt>
                <c:pt idx="2501">
                  <c:v>1000.616</c:v>
                </c:pt>
                <c:pt idx="2502">
                  <c:v>1001.016</c:v>
                </c:pt>
                <c:pt idx="2503">
                  <c:v>1001.4160000000001</c:v>
                </c:pt>
                <c:pt idx="2504">
                  <c:v>1001.816</c:v>
                </c:pt>
                <c:pt idx="2505">
                  <c:v>1002.216</c:v>
                </c:pt>
                <c:pt idx="2506">
                  <c:v>1002.617</c:v>
                </c:pt>
                <c:pt idx="2507">
                  <c:v>1003.0170000000001</c:v>
                </c:pt>
                <c:pt idx="2508">
                  <c:v>1003.417</c:v>
                </c:pt>
                <c:pt idx="2509">
                  <c:v>1003.817</c:v>
                </c:pt>
                <c:pt idx="2510">
                  <c:v>1004.217</c:v>
                </c:pt>
                <c:pt idx="2511">
                  <c:v>1004.617</c:v>
                </c:pt>
                <c:pt idx="2512">
                  <c:v>1005.0170000000001</c:v>
                </c:pt>
                <c:pt idx="2513">
                  <c:v>1005.417</c:v>
                </c:pt>
                <c:pt idx="2514">
                  <c:v>1005.817</c:v>
                </c:pt>
                <c:pt idx="2515">
                  <c:v>1006.217</c:v>
                </c:pt>
                <c:pt idx="2516">
                  <c:v>1006.617</c:v>
                </c:pt>
                <c:pt idx="2517">
                  <c:v>1007.0170000000001</c:v>
                </c:pt>
                <c:pt idx="2518">
                  <c:v>1007.417</c:v>
                </c:pt>
                <c:pt idx="2519">
                  <c:v>1007.817</c:v>
                </c:pt>
                <c:pt idx="2520">
                  <c:v>1008.217</c:v>
                </c:pt>
                <c:pt idx="2521">
                  <c:v>1008.617</c:v>
                </c:pt>
                <c:pt idx="2522">
                  <c:v>1009.0170000000001</c:v>
                </c:pt>
                <c:pt idx="2523">
                  <c:v>1009.417</c:v>
                </c:pt>
                <c:pt idx="2524">
                  <c:v>1009.817</c:v>
                </c:pt>
                <c:pt idx="2525">
                  <c:v>1010.217</c:v>
                </c:pt>
                <c:pt idx="2526">
                  <c:v>1010.617</c:v>
                </c:pt>
                <c:pt idx="2527">
                  <c:v>1011.0170000000001</c:v>
                </c:pt>
                <c:pt idx="2528">
                  <c:v>1011.417</c:v>
                </c:pt>
                <c:pt idx="2529">
                  <c:v>1011.817</c:v>
                </c:pt>
                <c:pt idx="2530">
                  <c:v>1012.217</c:v>
                </c:pt>
                <c:pt idx="2531">
                  <c:v>1012.617</c:v>
                </c:pt>
                <c:pt idx="2532">
                  <c:v>1013.0170000000001</c:v>
                </c:pt>
                <c:pt idx="2533">
                  <c:v>1013.417</c:v>
                </c:pt>
                <c:pt idx="2534">
                  <c:v>1013.817</c:v>
                </c:pt>
                <c:pt idx="2535">
                  <c:v>1014.217</c:v>
                </c:pt>
                <c:pt idx="2536">
                  <c:v>1014.617</c:v>
                </c:pt>
                <c:pt idx="2537">
                  <c:v>1015.0170000000001</c:v>
                </c:pt>
                <c:pt idx="2538">
                  <c:v>1015.417</c:v>
                </c:pt>
                <c:pt idx="2539">
                  <c:v>1015.817</c:v>
                </c:pt>
                <c:pt idx="2540">
                  <c:v>1016.217</c:v>
                </c:pt>
                <c:pt idx="2541">
                  <c:v>1016.617</c:v>
                </c:pt>
                <c:pt idx="2542">
                  <c:v>1017.0170000000001</c:v>
                </c:pt>
                <c:pt idx="2543">
                  <c:v>1017.417</c:v>
                </c:pt>
                <c:pt idx="2544">
                  <c:v>1017.817</c:v>
                </c:pt>
                <c:pt idx="2545">
                  <c:v>1018.217</c:v>
                </c:pt>
                <c:pt idx="2546">
                  <c:v>1018.6180000000001</c:v>
                </c:pt>
                <c:pt idx="2547">
                  <c:v>1019.018</c:v>
                </c:pt>
                <c:pt idx="2548">
                  <c:v>1019.418</c:v>
                </c:pt>
                <c:pt idx="2549">
                  <c:v>1019.818</c:v>
                </c:pt>
                <c:pt idx="2550">
                  <c:v>1020.218</c:v>
                </c:pt>
                <c:pt idx="2551">
                  <c:v>1020.6180000000001</c:v>
                </c:pt>
                <c:pt idx="2552">
                  <c:v>1021.018</c:v>
                </c:pt>
                <c:pt idx="2553">
                  <c:v>1021.418</c:v>
                </c:pt>
                <c:pt idx="2554">
                  <c:v>1021.818</c:v>
                </c:pt>
                <c:pt idx="2555">
                  <c:v>1022.218</c:v>
                </c:pt>
                <c:pt idx="2556">
                  <c:v>1022.62</c:v>
                </c:pt>
                <c:pt idx="2557">
                  <c:v>1023.02</c:v>
                </c:pt>
                <c:pt idx="2558">
                  <c:v>1023.42</c:v>
                </c:pt>
                <c:pt idx="2559">
                  <c:v>1023.82</c:v>
                </c:pt>
                <c:pt idx="2560">
                  <c:v>1024.22</c:v>
                </c:pt>
                <c:pt idx="2561">
                  <c:v>1024.6199999999999</c:v>
                </c:pt>
                <c:pt idx="2562">
                  <c:v>1025.02</c:v>
                </c:pt>
                <c:pt idx="2563">
                  <c:v>1025.42</c:v>
                </c:pt>
                <c:pt idx="2564">
                  <c:v>1025.82</c:v>
                </c:pt>
                <c:pt idx="2565">
                  <c:v>1026.22</c:v>
                </c:pt>
                <c:pt idx="2566">
                  <c:v>1026.6199999999999</c:v>
                </c:pt>
                <c:pt idx="2567">
                  <c:v>1027.02</c:v>
                </c:pt>
                <c:pt idx="2568">
                  <c:v>1027.42</c:v>
                </c:pt>
                <c:pt idx="2569">
                  <c:v>1027.82</c:v>
                </c:pt>
                <c:pt idx="2570">
                  <c:v>1028.22</c:v>
                </c:pt>
                <c:pt idx="2571">
                  <c:v>1028.6199999999999</c:v>
                </c:pt>
                <c:pt idx="2572">
                  <c:v>1029.02</c:v>
                </c:pt>
                <c:pt idx="2573">
                  <c:v>1029.42</c:v>
                </c:pt>
                <c:pt idx="2574">
                  <c:v>1029.82</c:v>
                </c:pt>
                <c:pt idx="2575">
                  <c:v>1030.22</c:v>
                </c:pt>
                <c:pt idx="2576">
                  <c:v>1030.6199999999999</c:v>
                </c:pt>
                <c:pt idx="2577">
                  <c:v>1031.02</c:v>
                </c:pt>
                <c:pt idx="2578">
                  <c:v>1031.42</c:v>
                </c:pt>
                <c:pt idx="2579">
                  <c:v>1031.82</c:v>
                </c:pt>
                <c:pt idx="2580">
                  <c:v>1032.22</c:v>
                </c:pt>
                <c:pt idx="2581">
                  <c:v>1032.6199999999999</c:v>
                </c:pt>
                <c:pt idx="2582">
                  <c:v>1033.02</c:v>
                </c:pt>
                <c:pt idx="2583">
                  <c:v>1033.42</c:v>
                </c:pt>
                <c:pt idx="2584">
                  <c:v>1033.82</c:v>
                </c:pt>
                <c:pt idx="2585">
                  <c:v>1034.22</c:v>
                </c:pt>
                <c:pt idx="2586">
                  <c:v>1034.6199999999999</c:v>
                </c:pt>
                <c:pt idx="2587">
                  <c:v>1035.02</c:v>
                </c:pt>
                <c:pt idx="2588">
                  <c:v>1035.42</c:v>
                </c:pt>
                <c:pt idx="2589">
                  <c:v>1035.82</c:v>
                </c:pt>
                <c:pt idx="2590">
                  <c:v>1036.22</c:v>
                </c:pt>
                <c:pt idx="2591">
                  <c:v>1036.6199999999999</c:v>
                </c:pt>
                <c:pt idx="2592">
                  <c:v>1037.02</c:v>
                </c:pt>
                <c:pt idx="2593">
                  <c:v>1037.42</c:v>
                </c:pt>
                <c:pt idx="2594">
                  <c:v>1037.82</c:v>
                </c:pt>
                <c:pt idx="2595">
                  <c:v>1038.22</c:v>
                </c:pt>
                <c:pt idx="2596">
                  <c:v>1038.6210000000001</c:v>
                </c:pt>
                <c:pt idx="2597">
                  <c:v>1039.021</c:v>
                </c:pt>
                <c:pt idx="2598">
                  <c:v>1039.421</c:v>
                </c:pt>
                <c:pt idx="2599">
                  <c:v>1039.8209999999999</c:v>
                </c:pt>
                <c:pt idx="2600">
                  <c:v>1040.221</c:v>
                </c:pt>
                <c:pt idx="2601">
                  <c:v>1040.6210000000001</c:v>
                </c:pt>
                <c:pt idx="2602">
                  <c:v>1041.021</c:v>
                </c:pt>
                <c:pt idx="2603">
                  <c:v>1041.421</c:v>
                </c:pt>
                <c:pt idx="2604">
                  <c:v>1041.8209999999999</c:v>
                </c:pt>
                <c:pt idx="2605">
                  <c:v>1042.221</c:v>
                </c:pt>
                <c:pt idx="2606">
                  <c:v>1042.6210000000001</c:v>
                </c:pt>
                <c:pt idx="2607">
                  <c:v>1043.021</c:v>
                </c:pt>
                <c:pt idx="2608">
                  <c:v>1043.421</c:v>
                </c:pt>
                <c:pt idx="2609">
                  <c:v>1043.8209999999999</c:v>
                </c:pt>
                <c:pt idx="2610">
                  <c:v>1044.221</c:v>
                </c:pt>
                <c:pt idx="2611">
                  <c:v>1044.6210000000001</c:v>
                </c:pt>
                <c:pt idx="2612">
                  <c:v>1045.021</c:v>
                </c:pt>
                <c:pt idx="2613">
                  <c:v>1045.421</c:v>
                </c:pt>
                <c:pt idx="2614">
                  <c:v>1045.8209999999999</c:v>
                </c:pt>
                <c:pt idx="2615">
                  <c:v>1046.221</c:v>
                </c:pt>
                <c:pt idx="2616">
                  <c:v>1046.6210000000001</c:v>
                </c:pt>
                <c:pt idx="2617">
                  <c:v>1047.021</c:v>
                </c:pt>
                <c:pt idx="2618">
                  <c:v>1047.421</c:v>
                </c:pt>
                <c:pt idx="2619">
                  <c:v>1047.8209999999999</c:v>
                </c:pt>
                <c:pt idx="2620">
                  <c:v>1048.221</c:v>
                </c:pt>
                <c:pt idx="2621">
                  <c:v>1048.6210000000001</c:v>
                </c:pt>
                <c:pt idx="2622">
                  <c:v>1049.021</c:v>
                </c:pt>
                <c:pt idx="2623">
                  <c:v>1049.421</c:v>
                </c:pt>
                <c:pt idx="2624">
                  <c:v>1049.8209999999999</c:v>
                </c:pt>
                <c:pt idx="2625">
                  <c:v>1050.221</c:v>
                </c:pt>
                <c:pt idx="2626">
                  <c:v>1050.6210000000001</c:v>
                </c:pt>
                <c:pt idx="2627">
                  <c:v>1051.021</c:v>
                </c:pt>
                <c:pt idx="2628">
                  <c:v>1051.422</c:v>
                </c:pt>
                <c:pt idx="2629">
                  <c:v>1051.8219999999999</c:v>
                </c:pt>
                <c:pt idx="2630">
                  <c:v>1052.222</c:v>
                </c:pt>
                <c:pt idx="2631">
                  <c:v>1052.6210000000001</c:v>
                </c:pt>
                <c:pt idx="2632">
                  <c:v>1053.021</c:v>
                </c:pt>
                <c:pt idx="2633">
                  <c:v>1053.422</c:v>
                </c:pt>
                <c:pt idx="2634">
                  <c:v>1053.8219999999999</c:v>
                </c:pt>
                <c:pt idx="2635">
                  <c:v>1054.222</c:v>
                </c:pt>
                <c:pt idx="2636">
                  <c:v>1054.6220000000001</c:v>
                </c:pt>
                <c:pt idx="2637">
                  <c:v>1055.0219999999999</c:v>
                </c:pt>
                <c:pt idx="2638">
                  <c:v>1055.422</c:v>
                </c:pt>
                <c:pt idx="2639">
                  <c:v>1055.8219999999999</c:v>
                </c:pt>
                <c:pt idx="2640">
                  <c:v>1056.222</c:v>
                </c:pt>
                <c:pt idx="2641">
                  <c:v>1056.6220000000001</c:v>
                </c:pt>
                <c:pt idx="2642">
                  <c:v>1057.0219999999999</c:v>
                </c:pt>
                <c:pt idx="2643">
                  <c:v>1057.422</c:v>
                </c:pt>
                <c:pt idx="2644">
                  <c:v>1057.8219999999999</c:v>
                </c:pt>
                <c:pt idx="2645">
                  <c:v>1058.222</c:v>
                </c:pt>
                <c:pt idx="2646">
                  <c:v>1058.623</c:v>
                </c:pt>
                <c:pt idx="2647">
                  <c:v>1059.0229999999999</c:v>
                </c:pt>
                <c:pt idx="2648">
                  <c:v>1059.423</c:v>
                </c:pt>
                <c:pt idx="2649">
                  <c:v>1059.8230000000001</c:v>
                </c:pt>
                <c:pt idx="2650">
                  <c:v>1060.223</c:v>
                </c:pt>
                <c:pt idx="2651">
                  <c:v>1060.623</c:v>
                </c:pt>
                <c:pt idx="2652">
                  <c:v>1061.0229999999999</c:v>
                </c:pt>
                <c:pt idx="2653">
                  <c:v>1061.423</c:v>
                </c:pt>
                <c:pt idx="2654">
                  <c:v>1061.8230000000001</c:v>
                </c:pt>
                <c:pt idx="2655">
                  <c:v>1062.223</c:v>
                </c:pt>
                <c:pt idx="2656">
                  <c:v>1062.626</c:v>
                </c:pt>
                <c:pt idx="2657">
                  <c:v>1063.0260000000001</c:v>
                </c:pt>
                <c:pt idx="2658">
                  <c:v>1063.4259999999999</c:v>
                </c:pt>
                <c:pt idx="2659">
                  <c:v>1063.825</c:v>
                </c:pt>
                <c:pt idx="2660">
                  <c:v>1064.2249999999999</c:v>
                </c:pt>
                <c:pt idx="2661">
                  <c:v>1064.625</c:v>
                </c:pt>
                <c:pt idx="2662">
                  <c:v>1065.0260000000001</c:v>
                </c:pt>
                <c:pt idx="2663">
                  <c:v>1065.4259999999999</c:v>
                </c:pt>
                <c:pt idx="2664">
                  <c:v>1065.825</c:v>
                </c:pt>
                <c:pt idx="2665">
                  <c:v>1066.2249999999999</c:v>
                </c:pt>
                <c:pt idx="2666">
                  <c:v>1066.626</c:v>
                </c:pt>
                <c:pt idx="2667">
                  <c:v>1067.0260000000001</c:v>
                </c:pt>
                <c:pt idx="2668">
                  <c:v>1067.4259999999999</c:v>
                </c:pt>
                <c:pt idx="2669">
                  <c:v>1067.826</c:v>
                </c:pt>
                <c:pt idx="2670">
                  <c:v>1068.2260000000001</c:v>
                </c:pt>
                <c:pt idx="2671">
                  <c:v>1068.626</c:v>
                </c:pt>
                <c:pt idx="2672">
                  <c:v>1069.0260000000001</c:v>
                </c:pt>
                <c:pt idx="2673">
                  <c:v>1069.4259999999999</c:v>
                </c:pt>
                <c:pt idx="2674">
                  <c:v>1069.826</c:v>
                </c:pt>
                <c:pt idx="2675">
                  <c:v>1070.2260000000001</c:v>
                </c:pt>
                <c:pt idx="2676">
                  <c:v>1070.627</c:v>
                </c:pt>
                <c:pt idx="2677">
                  <c:v>1071.027</c:v>
                </c:pt>
                <c:pt idx="2678">
                  <c:v>1071.4269999999999</c:v>
                </c:pt>
                <c:pt idx="2679">
                  <c:v>1071.827</c:v>
                </c:pt>
                <c:pt idx="2680">
                  <c:v>1072.2270000000001</c:v>
                </c:pt>
                <c:pt idx="2681">
                  <c:v>1072.627</c:v>
                </c:pt>
                <c:pt idx="2682">
                  <c:v>1073.027</c:v>
                </c:pt>
                <c:pt idx="2683">
                  <c:v>1073.4269999999999</c:v>
                </c:pt>
                <c:pt idx="2684">
                  <c:v>1073.827</c:v>
                </c:pt>
                <c:pt idx="2685">
                  <c:v>1074.2270000000001</c:v>
                </c:pt>
                <c:pt idx="2686">
                  <c:v>1074.6279999999999</c:v>
                </c:pt>
                <c:pt idx="2687">
                  <c:v>1075.028</c:v>
                </c:pt>
                <c:pt idx="2688">
                  <c:v>1075.4280000000001</c:v>
                </c:pt>
                <c:pt idx="2689">
                  <c:v>1075.828</c:v>
                </c:pt>
                <c:pt idx="2690">
                  <c:v>1076.2280000000001</c:v>
                </c:pt>
                <c:pt idx="2691">
                  <c:v>1076.6279999999999</c:v>
                </c:pt>
                <c:pt idx="2692">
                  <c:v>1077.028</c:v>
                </c:pt>
                <c:pt idx="2693">
                  <c:v>1077.4280000000001</c:v>
                </c:pt>
                <c:pt idx="2694">
                  <c:v>1077.828</c:v>
                </c:pt>
                <c:pt idx="2695">
                  <c:v>1078.2280000000001</c:v>
                </c:pt>
                <c:pt idx="2696">
                  <c:v>1078.6289999999999</c:v>
                </c:pt>
                <c:pt idx="2697">
                  <c:v>1079.029</c:v>
                </c:pt>
                <c:pt idx="2698">
                  <c:v>1079.4290000000001</c:v>
                </c:pt>
                <c:pt idx="2699">
                  <c:v>1079.829</c:v>
                </c:pt>
                <c:pt idx="2700">
                  <c:v>1080.229</c:v>
                </c:pt>
                <c:pt idx="2701">
                  <c:v>1080.6289999999999</c:v>
                </c:pt>
                <c:pt idx="2702">
                  <c:v>1081.029</c:v>
                </c:pt>
                <c:pt idx="2703">
                  <c:v>1081.4290000000001</c:v>
                </c:pt>
                <c:pt idx="2704">
                  <c:v>1081.829</c:v>
                </c:pt>
                <c:pt idx="2705">
                  <c:v>1082.229</c:v>
                </c:pt>
                <c:pt idx="2706">
                  <c:v>1082.6300000000001</c:v>
                </c:pt>
                <c:pt idx="2707">
                  <c:v>1083.029</c:v>
                </c:pt>
                <c:pt idx="2708">
                  <c:v>1083.4290000000001</c:v>
                </c:pt>
                <c:pt idx="2709">
                  <c:v>1083.829</c:v>
                </c:pt>
                <c:pt idx="2710">
                  <c:v>1084.229</c:v>
                </c:pt>
                <c:pt idx="2711">
                  <c:v>1084.6289999999999</c:v>
                </c:pt>
                <c:pt idx="2712">
                  <c:v>1085.029</c:v>
                </c:pt>
                <c:pt idx="2713">
                  <c:v>1085.4290000000001</c:v>
                </c:pt>
                <c:pt idx="2714">
                  <c:v>1085.829</c:v>
                </c:pt>
                <c:pt idx="2715">
                  <c:v>1086.229</c:v>
                </c:pt>
                <c:pt idx="2716">
                  <c:v>1086.6300000000001</c:v>
                </c:pt>
                <c:pt idx="2717">
                  <c:v>1087.03</c:v>
                </c:pt>
                <c:pt idx="2718">
                  <c:v>1087.43</c:v>
                </c:pt>
                <c:pt idx="2719">
                  <c:v>1087.83</c:v>
                </c:pt>
                <c:pt idx="2720">
                  <c:v>1088.23</c:v>
                </c:pt>
                <c:pt idx="2721">
                  <c:v>1088.6300000000001</c:v>
                </c:pt>
                <c:pt idx="2722">
                  <c:v>1089.03</c:v>
                </c:pt>
                <c:pt idx="2723">
                  <c:v>1089.43</c:v>
                </c:pt>
                <c:pt idx="2724">
                  <c:v>1089.83</c:v>
                </c:pt>
                <c:pt idx="2725">
                  <c:v>1090.23</c:v>
                </c:pt>
                <c:pt idx="2726">
                  <c:v>1090.6310000000001</c:v>
                </c:pt>
                <c:pt idx="2727">
                  <c:v>1091.0309999999999</c:v>
                </c:pt>
                <c:pt idx="2728">
                  <c:v>1091.431</c:v>
                </c:pt>
                <c:pt idx="2729">
                  <c:v>1091.8309999999999</c:v>
                </c:pt>
                <c:pt idx="2730">
                  <c:v>1092.231</c:v>
                </c:pt>
                <c:pt idx="2731">
                  <c:v>1092.6310000000001</c:v>
                </c:pt>
                <c:pt idx="2732">
                  <c:v>1093.0309999999999</c:v>
                </c:pt>
                <c:pt idx="2733">
                  <c:v>1093.431</c:v>
                </c:pt>
                <c:pt idx="2734">
                  <c:v>1093.8309999999999</c:v>
                </c:pt>
                <c:pt idx="2735">
                  <c:v>1094.231</c:v>
                </c:pt>
                <c:pt idx="2736">
                  <c:v>1094.6320000000001</c:v>
                </c:pt>
                <c:pt idx="2737">
                  <c:v>1095.0319999999999</c:v>
                </c:pt>
                <c:pt idx="2738">
                  <c:v>1095.432</c:v>
                </c:pt>
                <c:pt idx="2739">
                  <c:v>1095.8320000000001</c:v>
                </c:pt>
                <c:pt idx="2740">
                  <c:v>1096.232</c:v>
                </c:pt>
                <c:pt idx="2741">
                  <c:v>1096.6320000000001</c:v>
                </c:pt>
                <c:pt idx="2742">
                  <c:v>1097.0319999999999</c:v>
                </c:pt>
                <c:pt idx="2743">
                  <c:v>1097.432</c:v>
                </c:pt>
                <c:pt idx="2744">
                  <c:v>1097.8320000000001</c:v>
                </c:pt>
                <c:pt idx="2745">
                  <c:v>1098.232</c:v>
                </c:pt>
                <c:pt idx="2746">
                  <c:v>1098.6320000000001</c:v>
                </c:pt>
                <c:pt idx="2747">
                  <c:v>1099.0319999999999</c:v>
                </c:pt>
                <c:pt idx="2748">
                  <c:v>1099.432</c:v>
                </c:pt>
                <c:pt idx="2749">
                  <c:v>1099.8320000000001</c:v>
                </c:pt>
                <c:pt idx="2750">
                  <c:v>1100.232</c:v>
                </c:pt>
                <c:pt idx="2751">
                  <c:v>1100.6320000000001</c:v>
                </c:pt>
                <c:pt idx="2752">
                  <c:v>1101.0319999999999</c:v>
                </c:pt>
                <c:pt idx="2753">
                  <c:v>1101.432</c:v>
                </c:pt>
                <c:pt idx="2754">
                  <c:v>1101.8320000000001</c:v>
                </c:pt>
                <c:pt idx="2755">
                  <c:v>1102.232</c:v>
                </c:pt>
                <c:pt idx="2756">
                  <c:v>1102.633</c:v>
                </c:pt>
                <c:pt idx="2757">
                  <c:v>1103.0329999999999</c:v>
                </c:pt>
                <c:pt idx="2758">
                  <c:v>1103.433</c:v>
                </c:pt>
                <c:pt idx="2759">
                  <c:v>1103.8330000000001</c:v>
                </c:pt>
                <c:pt idx="2760">
                  <c:v>1104.2329999999999</c:v>
                </c:pt>
                <c:pt idx="2761">
                  <c:v>1104.633</c:v>
                </c:pt>
                <c:pt idx="2762">
                  <c:v>1105.0329999999999</c:v>
                </c:pt>
                <c:pt idx="2763">
                  <c:v>1105.433</c:v>
                </c:pt>
                <c:pt idx="2764">
                  <c:v>1105.8330000000001</c:v>
                </c:pt>
                <c:pt idx="2765">
                  <c:v>1106.2329999999999</c:v>
                </c:pt>
                <c:pt idx="2766">
                  <c:v>1106.633</c:v>
                </c:pt>
                <c:pt idx="2767">
                  <c:v>1107.0329999999999</c:v>
                </c:pt>
                <c:pt idx="2768">
                  <c:v>1107.433</c:v>
                </c:pt>
                <c:pt idx="2769">
                  <c:v>1107.8330000000001</c:v>
                </c:pt>
                <c:pt idx="2770">
                  <c:v>1108.2329999999999</c:v>
                </c:pt>
                <c:pt idx="2771">
                  <c:v>1108.633</c:v>
                </c:pt>
                <c:pt idx="2772">
                  <c:v>1109.0329999999999</c:v>
                </c:pt>
                <c:pt idx="2773">
                  <c:v>1109.433</c:v>
                </c:pt>
                <c:pt idx="2774">
                  <c:v>1109.8330000000001</c:v>
                </c:pt>
                <c:pt idx="2775">
                  <c:v>1110.2329999999999</c:v>
                </c:pt>
                <c:pt idx="2776">
                  <c:v>1110.636</c:v>
                </c:pt>
                <c:pt idx="2777">
                  <c:v>1111.0360000000001</c:v>
                </c:pt>
                <c:pt idx="2778">
                  <c:v>1111.4359999999999</c:v>
                </c:pt>
                <c:pt idx="2779">
                  <c:v>1111.836</c:v>
                </c:pt>
                <c:pt idx="2780">
                  <c:v>1112.2360000000001</c:v>
                </c:pt>
                <c:pt idx="2781">
                  <c:v>1112.636</c:v>
                </c:pt>
                <c:pt idx="2782">
                  <c:v>1113.0360000000001</c:v>
                </c:pt>
                <c:pt idx="2783">
                  <c:v>1113.4359999999999</c:v>
                </c:pt>
                <c:pt idx="2784">
                  <c:v>1113.836</c:v>
                </c:pt>
                <c:pt idx="2785">
                  <c:v>1114.2360000000001</c:v>
                </c:pt>
                <c:pt idx="2786">
                  <c:v>1114.6369999999999</c:v>
                </c:pt>
                <c:pt idx="2787">
                  <c:v>1115.037</c:v>
                </c:pt>
                <c:pt idx="2788">
                  <c:v>1115.4369999999999</c:v>
                </c:pt>
                <c:pt idx="2789">
                  <c:v>1115.837</c:v>
                </c:pt>
                <c:pt idx="2790">
                  <c:v>1116.2370000000001</c:v>
                </c:pt>
                <c:pt idx="2791">
                  <c:v>1116.6369999999999</c:v>
                </c:pt>
                <c:pt idx="2792">
                  <c:v>1117.037</c:v>
                </c:pt>
                <c:pt idx="2793">
                  <c:v>1117.4369999999999</c:v>
                </c:pt>
                <c:pt idx="2794">
                  <c:v>1117.837</c:v>
                </c:pt>
                <c:pt idx="2795">
                  <c:v>1118.2370000000001</c:v>
                </c:pt>
                <c:pt idx="2796">
                  <c:v>1118.6379999999999</c:v>
                </c:pt>
                <c:pt idx="2797">
                  <c:v>1119.038</c:v>
                </c:pt>
                <c:pt idx="2798">
                  <c:v>1119.4380000000001</c:v>
                </c:pt>
                <c:pt idx="2799">
                  <c:v>1119.838</c:v>
                </c:pt>
                <c:pt idx="2800">
                  <c:v>1120.2380000000001</c:v>
                </c:pt>
                <c:pt idx="2801">
                  <c:v>1120.6379999999999</c:v>
                </c:pt>
                <c:pt idx="2802">
                  <c:v>1121.038</c:v>
                </c:pt>
                <c:pt idx="2803">
                  <c:v>1121.4380000000001</c:v>
                </c:pt>
                <c:pt idx="2804">
                  <c:v>1121.838</c:v>
                </c:pt>
                <c:pt idx="2805">
                  <c:v>1122.2380000000001</c:v>
                </c:pt>
                <c:pt idx="2806">
                  <c:v>1122.6389999999999</c:v>
                </c:pt>
                <c:pt idx="2807">
                  <c:v>1123.039</c:v>
                </c:pt>
                <c:pt idx="2808">
                  <c:v>1123.4390000000001</c:v>
                </c:pt>
                <c:pt idx="2809">
                  <c:v>1123.8389999999999</c:v>
                </c:pt>
                <c:pt idx="2810">
                  <c:v>1124.239</c:v>
                </c:pt>
                <c:pt idx="2811">
                  <c:v>1124.6389999999999</c:v>
                </c:pt>
                <c:pt idx="2812">
                  <c:v>1125.039</c:v>
                </c:pt>
                <c:pt idx="2813">
                  <c:v>1125.4390000000001</c:v>
                </c:pt>
                <c:pt idx="2814">
                  <c:v>1125.8389999999999</c:v>
                </c:pt>
                <c:pt idx="2815">
                  <c:v>1126.239</c:v>
                </c:pt>
                <c:pt idx="2816">
                  <c:v>1126.6389999999999</c:v>
                </c:pt>
                <c:pt idx="2817">
                  <c:v>1127.039</c:v>
                </c:pt>
                <c:pt idx="2818">
                  <c:v>1127.4390000000001</c:v>
                </c:pt>
                <c:pt idx="2819">
                  <c:v>1127.8389999999999</c:v>
                </c:pt>
                <c:pt idx="2820">
                  <c:v>1128.239</c:v>
                </c:pt>
                <c:pt idx="2821">
                  <c:v>1128.6389999999999</c:v>
                </c:pt>
                <c:pt idx="2822">
                  <c:v>1129.039</c:v>
                </c:pt>
                <c:pt idx="2823">
                  <c:v>1129.4390000000001</c:v>
                </c:pt>
                <c:pt idx="2824">
                  <c:v>1129.8389999999999</c:v>
                </c:pt>
                <c:pt idx="2825">
                  <c:v>1130.239</c:v>
                </c:pt>
                <c:pt idx="2826">
                  <c:v>1130.6400000000001</c:v>
                </c:pt>
                <c:pt idx="2827">
                  <c:v>1131.04</c:v>
                </c:pt>
                <c:pt idx="2828">
                  <c:v>1131.4390000000001</c:v>
                </c:pt>
                <c:pt idx="2829">
                  <c:v>1131.8389999999999</c:v>
                </c:pt>
                <c:pt idx="2830">
                  <c:v>1132.24</c:v>
                </c:pt>
                <c:pt idx="2831">
                  <c:v>1132.6400000000001</c:v>
                </c:pt>
                <c:pt idx="2832">
                  <c:v>1133.04</c:v>
                </c:pt>
                <c:pt idx="2833">
                  <c:v>1133.4390000000001</c:v>
                </c:pt>
                <c:pt idx="2834">
                  <c:v>1133.8389999999999</c:v>
                </c:pt>
                <c:pt idx="2835">
                  <c:v>1134.24</c:v>
                </c:pt>
                <c:pt idx="2836">
                  <c:v>1134.6400000000001</c:v>
                </c:pt>
                <c:pt idx="2837">
                  <c:v>1135.04</c:v>
                </c:pt>
                <c:pt idx="2838">
                  <c:v>1135.44</c:v>
                </c:pt>
                <c:pt idx="2839">
                  <c:v>1135.8399999999999</c:v>
                </c:pt>
                <c:pt idx="2840">
                  <c:v>1136.24</c:v>
                </c:pt>
                <c:pt idx="2841">
                  <c:v>1136.6400000000001</c:v>
                </c:pt>
                <c:pt idx="2842">
                  <c:v>1137.04</c:v>
                </c:pt>
                <c:pt idx="2843">
                  <c:v>1137.44</c:v>
                </c:pt>
                <c:pt idx="2844">
                  <c:v>1137.8399999999999</c:v>
                </c:pt>
                <c:pt idx="2845">
                  <c:v>1138.24</c:v>
                </c:pt>
                <c:pt idx="2846">
                  <c:v>1138.6400000000001</c:v>
                </c:pt>
                <c:pt idx="2847">
                  <c:v>1139.04</c:v>
                </c:pt>
                <c:pt idx="2848">
                  <c:v>1139.44</c:v>
                </c:pt>
                <c:pt idx="2849">
                  <c:v>1139.8399999999999</c:v>
                </c:pt>
                <c:pt idx="2850">
                  <c:v>1140.24</c:v>
                </c:pt>
                <c:pt idx="2851">
                  <c:v>1140.6400000000001</c:v>
                </c:pt>
                <c:pt idx="2852">
                  <c:v>1141.04</c:v>
                </c:pt>
                <c:pt idx="2853">
                  <c:v>1141.44</c:v>
                </c:pt>
                <c:pt idx="2854">
                  <c:v>1141.8399999999999</c:v>
                </c:pt>
                <c:pt idx="2855">
                  <c:v>1142.24</c:v>
                </c:pt>
                <c:pt idx="2856">
                  <c:v>1142.6400000000001</c:v>
                </c:pt>
                <c:pt idx="2857">
                  <c:v>1143.04</c:v>
                </c:pt>
                <c:pt idx="2858">
                  <c:v>1143.44</c:v>
                </c:pt>
                <c:pt idx="2859">
                  <c:v>1143.8399999999999</c:v>
                </c:pt>
                <c:pt idx="2860">
                  <c:v>1144.24</c:v>
                </c:pt>
                <c:pt idx="2861">
                  <c:v>1144.6400000000001</c:v>
                </c:pt>
                <c:pt idx="2862">
                  <c:v>1145.04</c:v>
                </c:pt>
                <c:pt idx="2863">
                  <c:v>1145.44</c:v>
                </c:pt>
                <c:pt idx="2864">
                  <c:v>1145.8399999999999</c:v>
                </c:pt>
                <c:pt idx="2865">
                  <c:v>1146.24</c:v>
                </c:pt>
                <c:pt idx="2866">
                  <c:v>1146.6400000000001</c:v>
                </c:pt>
                <c:pt idx="2867">
                  <c:v>1147.04</c:v>
                </c:pt>
                <c:pt idx="2868">
                  <c:v>1147.44</c:v>
                </c:pt>
                <c:pt idx="2869">
                  <c:v>1147.8399999999999</c:v>
                </c:pt>
                <c:pt idx="2870">
                  <c:v>1148.24</c:v>
                </c:pt>
                <c:pt idx="2871">
                  <c:v>1148.6400000000001</c:v>
                </c:pt>
                <c:pt idx="2872">
                  <c:v>1149.04</c:v>
                </c:pt>
                <c:pt idx="2873">
                  <c:v>1149.44</c:v>
                </c:pt>
                <c:pt idx="2874">
                  <c:v>1149.8399999999999</c:v>
                </c:pt>
                <c:pt idx="2875">
                  <c:v>1150.24</c:v>
                </c:pt>
                <c:pt idx="2876">
                  <c:v>1150.6410000000001</c:v>
                </c:pt>
                <c:pt idx="2877">
                  <c:v>1151.0409999999999</c:v>
                </c:pt>
                <c:pt idx="2878">
                  <c:v>1151.441</c:v>
                </c:pt>
                <c:pt idx="2879">
                  <c:v>1151.8409999999999</c:v>
                </c:pt>
                <c:pt idx="2880">
                  <c:v>1152.241</c:v>
                </c:pt>
                <c:pt idx="2881">
                  <c:v>1152.6410000000001</c:v>
                </c:pt>
                <c:pt idx="2882">
                  <c:v>1153.0409999999999</c:v>
                </c:pt>
                <c:pt idx="2883">
                  <c:v>1153.441</c:v>
                </c:pt>
                <c:pt idx="2884">
                  <c:v>1153.8409999999999</c:v>
                </c:pt>
                <c:pt idx="2885">
                  <c:v>1154.241</c:v>
                </c:pt>
                <c:pt idx="2886">
                  <c:v>1154.643</c:v>
                </c:pt>
                <c:pt idx="2887">
                  <c:v>1155.0429999999999</c:v>
                </c:pt>
                <c:pt idx="2888">
                  <c:v>1155.443</c:v>
                </c:pt>
                <c:pt idx="2889">
                  <c:v>1155.8430000000001</c:v>
                </c:pt>
                <c:pt idx="2890">
                  <c:v>1156.2429999999999</c:v>
                </c:pt>
                <c:pt idx="2891">
                  <c:v>1156.643</c:v>
                </c:pt>
                <c:pt idx="2892">
                  <c:v>1157.0429999999999</c:v>
                </c:pt>
                <c:pt idx="2893">
                  <c:v>1157.443</c:v>
                </c:pt>
                <c:pt idx="2894">
                  <c:v>1157.8430000000001</c:v>
                </c:pt>
                <c:pt idx="2895">
                  <c:v>1158.2429999999999</c:v>
                </c:pt>
                <c:pt idx="2896">
                  <c:v>1158.644</c:v>
                </c:pt>
                <c:pt idx="2897">
                  <c:v>1159.0440000000001</c:v>
                </c:pt>
                <c:pt idx="2898">
                  <c:v>1159.444</c:v>
                </c:pt>
                <c:pt idx="2899">
                  <c:v>1159.8440000000001</c:v>
                </c:pt>
                <c:pt idx="2900">
                  <c:v>1160.2439999999999</c:v>
                </c:pt>
                <c:pt idx="2901">
                  <c:v>1160.644</c:v>
                </c:pt>
                <c:pt idx="2902">
                  <c:v>1161.0440000000001</c:v>
                </c:pt>
                <c:pt idx="2903">
                  <c:v>1161.444</c:v>
                </c:pt>
                <c:pt idx="2904">
                  <c:v>1161.8440000000001</c:v>
                </c:pt>
                <c:pt idx="2905">
                  <c:v>1162.2439999999999</c:v>
                </c:pt>
                <c:pt idx="2906">
                  <c:v>1162.645</c:v>
                </c:pt>
                <c:pt idx="2907">
                  <c:v>1163.0450000000001</c:v>
                </c:pt>
                <c:pt idx="2908">
                  <c:v>1163.4449999999999</c:v>
                </c:pt>
                <c:pt idx="2909">
                  <c:v>1163.845</c:v>
                </c:pt>
                <c:pt idx="2910">
                  <c:v>1164.2449999999999</c:v>
                </c:pt>
                <c:pt idx="2911">
                  <c:v>1164.645</c:v>
                </c:pt>
                <c:pt idx="2912">
                  <c:v>1165.0450000000001</c:v>
                </c:pt>
                <c:pt idx="2913">
                  <c:v>1165.4449999999999</c:v>
                </c:pt>
                <c:pt idx="2914">
                  <c:v>1165.845</c:v>
                </c:pt>
                <c:pt idx="2915">
                  <c:v>1166.2449999999999</c:v>
                </c:pt>
                <c:pt idx="2916">
                  <c:v>1166.646</c:v>
                </c:pt>
                <c:pt idx="2917">
                  <c:v>1167.0450000000001</c:v>
                </c:pt>
                <c:pt idx="2918">
                  <c:v>1167.4449999999999</c:v>
                </c:pt>
                <c:pt idx="2919">
                  <c:v>1167.845</c:v>
                </c:pt>
                <c:pt idx="2920">
                  <c:v>1168.2449999999999</c:v>
                </c:pt>
                <c:pt idx="2921">
                  <c:v>1168.645</c:v>
                </c:pt>
                <c:pt idx="2922">
                  <c:v>1169.0450000000001</c:v>
                </c:pt>
                <c:pt idx="2923">
                  <c:v>1169.4449999999999</c:v>
                </c:pt>
                <c:pt idx="2924">
                  <c:v>1169.845</c:v>
                </c:pt>
                <c:pt idx="2925">
                  <c:v>1170.2449999999999</c:v>
                </c:pt>
                <c:pt idx="2926">
                  <c:v>1170.646</c:v>
                </c:pt>
                <c:pt idx="2927">
                  <c:v>1171.046</c:v>
                </c:pt>
                <c:pt idx="2928">
                  <c:v>1171.4459999999999</c:v>
                </c:pt>
                <c:pt idx="2929">
                  <c:v>1171.846</c:v>
                </c:pt>
                <c:pt idx="2930">
                  <c:v>1172.2460000000001</c:v>
                </c:pt>
                <c:pt idx="2931">
                  <c:v>1172.646</c:v>
                </c:pt>
                <c:pt idx="2932">
                  <c:v>1173.046</c:v>
                </c:pt>
                <c:pt idx="2933">
                  <c:v>1173.4459999999999</c:v>
                </c:pt>
                <c:pt idx="2934">
                  <c:v>1173.846</c:v>
                </c:pt>
                <c:pt idx="2935">
                  <c:v>1174.2460000000001</c:v>
                </c:pt>
                <c:pt idx="2936">
                  <c:v>1174.646</c:v>
                </c:pt>
                <c:pt idx="2937">
                  <c:v>1175.046</c:v>
                </c:pt>
                <c:pt idx="2938">
                  <c:v>1175.4459999999999</c:v>
                </c:pt>
                <c:pt idx="2939">
                  <c:v>1175.846</c:v>
                </c:pt>
                <c:pt idx="2940">
                  <c:v>1176.2460000000001</c:v>
                </c:pt>
                <c:pt idx="2941">
                  <c:v>1176.646</c:v>
                </c:pt>
                <c:pt idx="2942">
                  <c:v>1177.046</c:v>
                </c:pt>
                <c:pt idx="2943">
                  <c:v>1177.4459999999999</c:v>
                </c:pt>
                <c:pt idx="2944">
                  <c:v>1177.846</c:v>
                </c:pt>
                <c:pt idx="2945">
                  <c:v>1178.2460000000001</c:v>
                </c:pt>
                <c:pt idx="2946">
                  <c:v>1178.646</c:v>
                </c:pt>
                <c:pt idx="2947">
                  <c:v>1179.046</c:v>
                </c:pt>
                <c:pt idx="2948">
                  <c:v>1179.4459999999999</c:v>
                </c:pt>
                <c:pt idx="2949">
                  <c:v>1179.846</c:v>
                </c:pt>
                <c:pt idx="2950">
                  <c:v>1180.2460000000001</c:v>
                </c:pt>
                <c:pt idx="2951">
                  <c:v>1180.646</c:v>
                </c:pt>
                <c:pt idx="2952">
                  <c:v>1181.046</c:v>
                </c:pt>
                <c:pt idx="2953">
                  <c:v>1181.4459999999999</c:v>
                </c:pt>
                <c:pt idx="2954">
                  <c:v>1181.846</c:v>
                </c:pt>
                <c:pt idx="2955">
                  <c:v>1182.2460000000001</c:v>
                </c:pt>
                <c:pt idx="2956">
                  <c:v>1182.6469999999999</c:v>
                </c:pt>
                <c:pt idx="2957">
                  <c:v>1183.047</c:v>
                </c:pt>
                <c:pt idx="2958">
                  <c:v>1183.4469999999999</c:v>
                </c:pt>
                <c:pt idx="2959">
                  <c:v>1183.847</c:v>
                </c:pt>
                <c:pt idx="2960">
                  <c:v>1184.2470000000001</c:v>
                </c:pt>
                <c:pt idx="2961">
                  <c:v>1184.6469999999999</c:v>
                </c:pt>
                <c:pt idx="2962">
                  <c:v>1185.047</c:v>
                </c:pt>
                <c:pt idx="2963">
                  <c:v>1185.4469999999999</c:v>
                </c:pt>
                <c:pt idx="2964">
                  <c:v>1185.847</c:v>
                </c:pt>
                <c:pt idx="2965">
                  <c:v>1186.2470000000001</c:v>
                </c:pt>
                <c:pt idx="2966">
                  <c:v>1186.6469999999999</c:v>
                </c:pt>
                <c:pt idx="2967">
                  <c:v>1187.047</c:v>
                </c:pt>
                <c:pt idx="2968">
                  <c:v>1187.4469999999999</c:v>
                </c:pt>
                <c:pt idx="2969">
                  <c:v>1187.847</c:v>
                </c:pt>
                <c:pt idx="2970">
                  <c:v>1188.2470000000001</c:v>
                </c:pt>
                <c:pt idx="2971">
                  <c:v>1188.6469999999999</c:v>
                </c:pt>
                <c:pt idx="2972">
                  <c:v>1189.047</c:v>
                </c:pt>
                <c:pt idx="2973">
                  <c:v>1189.4469999999999</c:v>
                </c:pt>
                <c:pt idx="2974">
                  <c:v>1189.847</c:v>
                </c:pt>
                <c:pt idx="2975">
                  <c:v>1190.2470000000001</c:v>
                </c:pt>
                <c:pt idx="2976">
                  <c:v>1190.6469999999999</c:v>
                </c:pt>
                <c:pt idx="2977">
                  <c:v>1191.047</c:v>
                </c:pt>
                <c:pt idx="2978">
                  <c:v>1191.4469999999999</c:v>
                </c:pt>
                <c:pt idx="2979">
                  <c:v>1191.847</c:v>
                </c:pt>
                <c:pt idx="2980">
                  <c:v>1192.2470000000001</c:v>
                </c:pt>
                <c:pt idx="2981">
                  <c:v>1192.6469999999999</c:v>
                </c:pt>
                <c:pt idx="2982">
                  <c:v>1193.047</c:v>
                </c:pt>
                <c:pt idx="2983">
                  <c:v>1193.4469999999999</c:v>
                </c:pt>
                <c:pt idx="2984">
                  <c:v>1193.847</c:v>
                </c:pt>
                <c:pt idx="2985">
                  <c:v>1194.2470000000001</c:v>
                </c:pt>
                <c:pt idx="2986">
                  <c:v>1194.6500000000001</c:v>
                </c:pt>
                <c:pt idx="2987">
                  <c:v>1195.05</c:v>
                </c:pt>
                <c:pt idx="2988">
                  <c:v>1195.45</c:v>
                </c:pt>
                <c:pt idx="2989">
                  <c:v>1195.8499999999999</c:v>
                </c:pt>
                <c:pt idx="2990">
                  <c:v>1196.25</c:v>
                </c:pt>
                <c:pt idx="2991">
                  <c:v>1196.6500000000001</c:v>
                </c:pt>
                <c:pt idx="2992">
                  <c:v>1197.05</c:v>
                </c:pt>
                <c:pt idx="2993">
                  <c:v>1197.45</c:v>
                </c:pt>
                <c:pt idx="2994">
                  <c:v>1197.8499999999999</c:v>
                </c:pt>
                <c:pt idx="2995">
                  <c:v>1198.25</c:v>
                </c:pt>
                <c:pt idx="2996">
                  <c:v>1198.6500000000001</c:v>
                </c:pt>
                <c:pt idx="2997">
                  <c:v>1199.05</c:v>
                </c:pt>
                <c:pt idx="2998">
                  <c:v>1199.45</c:v>
                </c:pt>
                <c:pt idx="2999">
                  <c:v>1199.8499999999999</c:v>
                </c:pt>
              </c:numCache>
            </c:numRef>
          </c:xVal>
          <c:yVal>
            <c:numRef>
              <c:f>Sheet1!$F$1:$F$3000</c:f>
              <c:numCache>
                <c:formatCode>General</c:formatCode>
                <c:ptCount val="3000"/>
                <c:pt idx="0">
                  <c:v>-5.6028000000000002E-4</c:v>
                </c:pt>
                <c:pt idx="1">
                  <c:v>-5.5856999999999999E-4</c:v>
                </c:pt>
                <c:pt idx="2">
                  <c:v>-4.7150000000000002E-4</c:v>
                </c:pt>
                <c:pt idx="3">
                  <c:v>-3.3712E-4</c:v>
                </c:pt>
                <c:pt idx="4">
                  <c:v>-1.8787E-4</c:v>
                </c:pt>
                <c:pt idx="5">
                  <c:v>-3.0710000000000002E-5</c:v>
                </c:pt>
                <c:pt idx="6">
                  <c:v>1.2684E-4</c:v>
                </c:pt>
                <c:pt idx="7">
                  <c:v>2.0247E-4</c:v>
                </c:pt>
                <c:pt idx="8">
                  <c:v>2.3232E-4</c:v>
                </c:pt>
                <c:pt idx="9">
                  <c:v>2.4890999999999997E-4</c:v>
                </c:pt>
                <c:pt idx="10">
                  <c:v>2.5730000000000002E-4</c:v>
                </c:pt>
                <c:pt idx="11">
                  <c:v>2.6455000000000001E-4</c:v>
                </c:pt>
                <c:pt idx="12">
                  <c:v>2.7094E-4</c:v>
                </c:pt>
                <c:pt idx="13">
                  <c:v>2.7637000000000001E-4</c:v>
                </c:pt>
                <c:pt idx="14">
                  <c:v>2.8104999999999997E-4</c:v>
                </c:pt>
                <c:pt idx="15">
                  <c:v>2.8552999999999999E-4</c:v>
                </c:pt>
                <c:pt idx="16">
                  <c:v>2.8915000000000001E-4</c:v>
                </c:pt>
                <c:pt idx="17">
                  <c:v>2.9105999999999999E-4</c:v>
                </c:pt>
                <c:pt idx="18">
                  <c:v>2.9335E-4</c:v>
                </c:pt>
                <c:pt idx="19">
                  <c:v>2.9496999999999998E-4</c:v>
                </c:pt>
                <c:pt idx="20">
                  <c:v>2.9678000000000001E-4</c:v>
                </c:pt>
                <c:pt idx="21">
                  <c:v>2.9869E-4</c:v>
                </c:pt>
                <c:pt idx="22">
                  <c:v>3.0049999999999999E-4</c:v>
                </c:pt>
                <c:pt idx="23">
                  <c:v>3.0184E-4</c:v>
                </c:pt>
                <c:pt idx="24">
                  <c:v>3.0346000000000003E-4</c:v>
                </c:pt>
                <c:pt idx="25">
                  <c:v>3.0488999999999999E-4</c:v>
                </c:pt>
                <c:pt idx="26">
                  <c:v>3.0642000000000001E-4</c:v>
                </c:pt>
                <c:pt idx="27">
                  <c:v>3.0784999999999997E-4</c:v>
                </c:pt>
                <c:pt idx="28">
                  <c:v>3.0917999999999999E-4</c:v>
                </c:pt>
                <c:pt idx="29">
                  <c:v>3.1003999999999998E-4</c:v>
                </c:pt>
                <c:pt idx="30">
                  <c:v>3.1166000000000001E-4</c:v>
                </c:pt>
                <c:pt idx="31">
                  <c:v>3.1309000000000003E-4</c:v>
                </c:pt>
                <c:pt idx="32">
                  <c:v>3.1432999999999998E-4</c:v>
                </c:pt>
                <c:pt idx="33">
                  <c:v>3.1527999999999998E-4</c:v>
                </c:pt>
                <c:pt idx="34">
                  <c:v>3.1651999999999998E-4</c:v>
                </c:pt>
                <c:pt idx="35">
                  <c:v>3.1766999999999999E-4</c:v>
                </c:pt>
                <c:pt idx="36">
                  <c:v>3.1939000000000002E-4</c:v>
                </c:pt>
                <c:pt idx="37">
                  <c:v>3.2148000000000002E-4</c:v>
                </c:pt>
                <c:pt idx="38">
                  <c:v>3.2405999999999998E-4</c:v>
                </c:pt>
                <c:pt idx="39">
                  <c:v>3.2634999999999999E-4</c:v>
                </c:pt>
                <c:pt idx="40">
                  <c:v>3.2854E-4</c:v>
                </c:pt>
                <c:pt idx="41">
                  <c:v>3.3053999999999999E-4</c:v>
                </c:pt>
                <c:pt idx="42">
                  <c:v>3.3283E-4</c:v>
                </c:pt>
                <c:pt idx="43">
                  <c:v>3.3522000000000001E-4</c:v>
                </c:pt>
                <c:pt idx="44">
                  <c:v>3.3760000000000002E-4</c:v>
                </c:pt>
                <c:pt idx="45">
                  <c:v>3.3988999999999997E-4</c:v>
                </c:pt>
                <c:pt idx="46">
                  <c:v>3.4275000000000001E-4</c:v>
                </c:pt>
                <c:pt idx="47">
                  <c:v>3.4571E-4</c:v>
                </c:pt>
                <c:pt idx="48">
                  <c:v>3.4838000000000002E-4</c:v>
                </c:pt>
                <c:pt idx="49">
                  <c:v>3.5143000000000001E-4</c:v>
                </c:pt>
                <c:pt idx="50">
                  <c:v>3.5514999999999999E-4</c:v>
                </c:pt>
                <c:pt idx="51">
                  <c:v>3.5782000000000001E-4</c:v>
                </c:pt>
                <c:pt idx="52">
                  <c:v>3.6001000000000002E-4</c:v>
                </c:pt>
                <c:pt idx="53">
                  <c:v>3.6182E-4</c:v>
                </c:pt>
                <c:pt idx="54">
                  <c:v>3.6563999999999998E-4</c:v>
                </c:pt>
                <c:pt idx="55">
                  <c:v>3.6840000000000001E-4</c:v>
                </c:pt>
                <c:pt idx="56">
                  <c:v>3.7174000000000002E-4</c:v>
                </c:pt>
                <c:pt idx="57">
                  <c:v>3.7555999999999999E-4</c:v>
                </c:pt>
                <c:pt idx="58">
                  <c:v>3.7947000000000002E-4</c:v>
                </c:pt>
                <c:pt idx="59">
                  <c:v>3.8175999999999998E-4</c:v>
                </c:pt>
                <c:pt idx="60">
                  <c:v>3.8489999999999998E-4</c:v>
                </c:pt>
                <c:pt idx="61">
                  <c:v>3.8928999999999998E-4</c:v>
                </c:pt>
                <c:pt idx="62">
                  <c:v>3.9301000000000001E-4</c:v>
                </c:pt>
                <c:pt idx="63">
                  <c:v>3.9740000000000001E-4</c:v>
                </c:pt>
                <c:pt idx="64">
                  <c:v>4.0130999999999999E-4</c:v>
                </c:pt>
                <c:pt idx="65">
                  <c:v>4.0435999999999998E-4</c:v>
                </c:pt>
                <c:pt idx="66">
                  <c:v>4.0664999999999999E-4</c:v>
                </c:pt>
                <c:pt idx="67">
                  <c:v>4.0932000000000002E-4</c:v>
                </c:pt>
                <c:pt idx="68">
                  <c:v>4.1151000000000002E-4</c:v>
                </c:pt>
                <c:pt idx="69">
                  <c:v>4.1437000000000001E-4</c:v>
                </c:pt>
                <c:pt idx="70">
                  <c:v>4.1722999999999999E-4</c:v>
                </c:pt>
                <c:pt idx="71">
                  <c:v>4.1951999999999999E-4</c:v>
                </c:pt>
                <c:pt idx="72">
                  <c:v>4.2276E-4</c:v>
                </c:pt>
                <c:pt idx="73">
                  <c:v>4.2552999999999997E-4</c:v>
                </c:pt>
                <c:pt idx="74">
                  <c:v>4.2753000000000002E-4</c:v>
                </c:pt>
                <c:pt idx="75">
                  <c:v>4.3000999999999998E-4</c:v>
                </c:pt>
                <c:pt idx="76">
                  <c:v>4.3268000000000001E-4</c:v>
                </c:pt>
                <c:pt idx="77">
                  <c:v>4.3410999999999998E-4</c:v>
                </c:pt>
                <c:pt idx="78">
                  <c:v>4.3668999999999999E-4</c:v>
                </c:pt>
                <c:pt idx="79">
                  <c:v>4.4022000000000001E-4</c:v>
                </c:pt>
                <c:pt idx="80">
                  <c:v>4.4355000000000002E-4</c:v>
                </c:pt>
                <c:pt idx="81">
                  <c:v>4.4670000000000002E-4</c:v>
                </c:pt>
                <c:pt idx="82">
                  <c:v>4.5012999999999997E-4</c:v>
                </c:pt>
                <c:pt idx="83">
                  <c:v>4.5260999999999999E-4</c:v>
                </c:pt>
                <c:pt idx="84">
                  <c:v>4.5395E-4</c:v>
                </c:pt>
                <c:pt idx="85">
                  <c:v>4.5528000000000002E-4</c:v>
                </c:pt>
                <c:pt idx="86">
                  <c:v>4.5719000000000001E-4</c:v>
                </c:pt>
                <c:pt idx="87">
                  <c:v>4.5890999999999998E-4</c:v>
                </c:pt>
                <c:pt idx="88">
                  <c:v>4.6139E-4</c:v>
                </c:pt>
                <c:pt idx="89">
                  <c:v>4.6406000000000003E-4</c:v>
                </c:pt>
                <c:pt idx="90">
                  <c:v>4.6663E-4</c:v>
                </c:pt>
                <c:pt idx="91">
                  <c:v>4.6863999999999999E-4</c:v>
                </c:pt>
                <c:pt idx="92">
                  <c:v>4.7035000000000002E-4</c:v>
                </c:pt>
                <c:pt idx="93">
                  <c:v>4.7168999999999998E-4</c:v>
                </c:pt>
                <c:pt idx="94">
                  <c:v>4.7301999999999999E-4</c:v>
                </c:pt>
                <c:pt idx="95">
                  <c:v>4.7474000000000003E-4</c:v>
                </c:pt>
                <c:pt idx="96">
                  <c:v>4.7616999999999999E-4</c:v>
                </c:pt>
                <c:pt idx="97">
                  <c:v>4.7789000000000002E-4</c:v>
                </c:pt>
                <c:pt idx="98">
                  <c:v>4.7921999999999998E-4</c:v>
                </c:pt>
                <c:pt idx="99">
                  <c:v>4.8036999999999998E-4</c:v>
                </c:pt>
                <c:pt idx="100">
                  <c:v>4.8103000000000002E-4</c:v>
                </c:pt>
                <c:pt idx="101">
                  <c:v>4.8189000000000001E-4</c:v>
                </c:pt>
                <c:pt idx="102">
                  <c:v>4.8331999999999997E-4</c:v>
                </c:pt>
                <c:pt idx="103">
                  <c:v>4.8504E-4</c:v>
                </c:pt>
                <c:pt idx="104">
                  <c:v>4.8733000000000001E-4</c:v>
                </c:pt>
                <c:pt idx="105">
                  <c:v>4.8999999999999998E-4</c:v>
                </c:pt>
                <c:pt idx="106">
                  <c:v>4.9229000000000005E-4</c:v>
                </c:pt>
                <c:pt idx="107">
                  <c:v>4.9390999999999997E-4</c:v>
                </c:pt>
                <c:pt idx="108">
                  <c:v>4.9571999999999995E-4</c:v>
                </c:pt>
                <c:pt idx="109">
                  <c:v>4.9772E-4</c:v>
                </c:pt>
                <c:pt idx="110">
                  <c:v>4.9963000000000004E-4</c:v>
                </c:pt>
                <c:pt idx="111">
                  <c:v>5.0173000000000004E-4</c:v>
                </c:pt>
                <c:pt idx="112">
                  <c:v>5.0421000000000005E-4</c:v>
                </c:pt>
                <c:pt idx="113">
                  <c:v>5.0611000000000005E-4</c:v>
                </c:pt>
                <c:pt idx="114">
                  <c:v>5.0763999999999996E-4</c:v>
                </c:pt>
                <c:pt idx="115">
                  <c:v>5.0869000000000001E-4</c:v>
                </c:pt>
                <c:pt idx="116">
                  <c:v>5.0945000000000005E-4</c:v>
                </c:pt>
                <c:pt idx="117">
                  <c:v>5.0964000000000001E-4</c:v>
                </c:pt>
                <c:pt idx="118">
                  <c:v>5.1002000000000003E-4</c:v>
                </c:pt>
                <c:pt idx="119">
                  <c:v>5.1022000000000003E-4</c:v>
                </c:pt>
                <c:pt idx="120">
                  <c:v>5.1060000000000005E-4</c:v>
                </c:pt>
                <c:pt idx="121">
                  <c:v>5.1106999999999997E-4</c:v>
                </c:pt>
                <c:pt idx="122">
                  <c:v>5.1135999999999998E-4</c:v>
                </c:pt>
                <c:pt idx="123">
                  <c:v>5.1155000000000005E-4</c:v>
                </c:pt>
                <c:pt idx="124">
                  <c:v>5.1117000000000003E-4</c:v>
                </c:pt>
                <c:pt idx="125">
                  <c:v>5.1060000000000005E-4</c:v>
                </c:pt>
                <c:pt idx="126">
                  <c:v>5.1031000000000004E-4</c:v>
                </c:pt>
                <c:pt idx="127">
                  <c:v>5.1060000000000005E-4</c:v>
                </c:pt>
                <c:pt idx="128">
                  <c:v>5.1049999999999999E-4</c:v>
                </c:pt>
                <c:pt idx="129">
                  <c:v>5.1126000000000003E-4</c:v>
                </c:pt>
                <c:pt idx="130">
                  <c:v>5.1230999999999998E-4</c:v>
                </c:pt>
                <c:pt idx="131">
                  <c:v>5.1278999999999995E-4</c:v>
                </c:pt>
                <c:pt idx="132">
                  <c:v>5.1327000000000002E-4</c:v>
                </c:pt>
                <c:pt idx="133">
                  <c:v>5.1440999999999998E-4</c:v>
                </c:pt>
                <c:pt idx="134">
                  <c:v>5.1546000000000003E-4</c:v>
                </c:pt>
                <c:pt idx="135">
                  <c:v>5.1650999999999997E-4</c:v>
                </c:pt>
                <c:pt idx="136">
                  <c:v>5.1785000000000004E-4</c:v>
                </c:pt>
                <c:pt idx="137">
                  <c:v>5.1880000000000003E-4</c:v>
                </c:pt>
                <c:pt idx="138">
                  <c:v>5.2013000000000005E-4</c:v>
                </c:pt>
                <c:pt idx="139">
                  <c:v>5.2156000000000001E-4</c:v>
                </c:pt>
                <c:pt idx="140">
                  <c:v>5.2165999999999996E-4</c:v>
                </c:pt>
                <c:pt idx="141">
                  <c:v>5.2260999999999996E-4</c:v>
                </c:pt>
                <c:pt idx="142">
                  <c:v>5.2357E-4</c:v>
                </c:pt>
                <c:pt idx="143">
                  <c:v>5.2357E-4</c:v>
                </c:pt>
                <c:pt idx="144">
                  <c:v>5.2309000000000003E-4</c:v>
                </c:pt>
                <c:pt idx="145">
                  <c:v>5.2366000000000001E-4</c:v>
                </c:pt>
                <c:pt idx="146">
                  <c:v>5.2338000000000005E-4</c:v>
                </c:pt>
                <c:pt idx="147">
                  <c:v>5.2366000000000001E-4</c:v>
                </c:pt>
                <c:pt idx="148">
                  <c:v>5.2470999999999996E-4</c:v>
                </c:pt>
                <c:pt idx="149">
                  <c:v>5.2576000000000001E-4</c:v>
                </c:pt>
                <c:pt idx="150">
                  <c:v>5.2775999999999995E-4</c:v>
                </c:pt>
                <c:pt idx="151">
                  <c:v>5.2986000000000005E-4</c:v>
                </c:pt>
                <c:pt idx="152">
                  <c:v>5.3185999999999999E-4</c:v>
                </c:pt>
                <c:pt idx="153">
                  <c:v>5.3481999999999998E-4</c:v>
                </c:pt>
                <c:pt idx="154">
                  <c:v>5.3777999999999996E-4</c:v>
                </c:pt>
                <c:pt idx="155">
                  <c:v>5.3978000000000001E-4</c:v>
                </c:pt>
                <c:pt idx="156">
                  <c:v>5.4188000000000001E-4</c:v>
                </c:pt>
                <c:pt idx="157">
                  <c:v>5.4350000000000004E-4</c:v>
                </c:pt>
                <c:pt idx="158">
                  <c:v>5.4416999999999996E-4</c:v>
                </c:pt>
                <c:pt idx="159">
                  <c:v>5.4549999999999998E-4</c:v>
                </c:pt>
                <c:pt idx="160">
                  <c:v>5.4759999999999997E-4</c:v>
                </c:pt>
                <c:pt idx="161">
                  <c:v>5.4951000000000002E-4</c:v>
                </c:pt>
                <c:pt idx="162">
                  <c:v>5.5141000000000001E-4</c:v>
                </c:pt>
                <c:pt idx="163">
                  <c:v>5.5283999999999997E-4</c:v>
                </c:pt>
                <c:pt idx="164">
                  <c:v>5.5360999999999995E-4</c:v>
                </c:pt>
                <c:pt idx="165">
                  <c:v>5.5332000000000005E-4</c:v>
                </c:pt>
                <c:pt idx="166">
                  <c:v>5.5303999999999998E-4</c:v>
                </c:pt>
                <c:pt idx="167">
                  <c:v>5.5274999999999996E-4</c:v>
                </c:pt>
                <c:pt idx="168">
                  <c:v>5.5245999999999995E-4</c:v>
                </c:pt>
                <c:pt idx="169">
                  <c:v>5.5245999999999995E-4</c:v>
                </c:pt>
                <c:pt idx="170">
                  <c:v>5.5274999999999996E-4</c:v>
                </c:pt>
                <c:pt idx="171">
                  <c:v>5.5342E-4</c:v>
                </c:pt>
                <c:pt idx="172">
                  <c:v>5.5369999999999996E-4</c:v>
                </c:pt>
                <c:pt idx="173">
                  <c:v>5.5398999999999997E-4</c:v>
                </c:pt>
                <c:pt idx="174">
                  <c:v>5.5360999999999995E-4</c:v>
                </c:pt>
                <c:pt idx="175">
                  <c:v>5.5342E-4</c:v>
                </c:pt>
                <c:pt idx="176">
                  <c:v>5.5265000000000002E-4</c:v>
                </c:pt>
                <c:pt idx="177">
                  <c:v>5.5217999999999999E-4</c:v>
                </c:pt>
                <c:pt idx="178">
                  <c:v>5.5132E-4</c:v>
                </c:pt>
                <c:pt idx="179">
                  <c:v>5.5075000000000002E-4</c:v>
                </c:pt>
                <c:pt idx="180">
                  <c:v>5.4816999999999995E-4</c:v>
                </c:pt>
                <c:pt idx="181">
                  <c:v>5.4578999999999999E-4</c:v>
                </c:pt>
                <c:pt idx="182">
                  <c:v>5.4339999999999998E-4</c:v>
                </c:pt>
                <c:pt idx="183">
                  <c:v>5.4091999999999996E-4</c:v>
                </c:pt>
                <c:pt idx="184">
                  <c:v>5.3854E-4</c:v>
                </c:pt>
                <c:pt idx="185">
                  <c:v>5.3759000000000001E-4</c:v>
                </c:pt>
                <c:pt idx="186">
                  <c:v>5.3662999999999996E-4</c:v>
                </c:pt>
                <c:pt idx="187">
                  <c:v>5.3567999999999997E-4</c:v>
                </c:pt>
                <c:pt idx="188">
                  <c:v>5.3529999999999995E-4</c:v>
                </c:pt>
                <c:pt idx="189">
                  <c:v>5.3492000000000004E-4</c:v>
                </c:pt>
                <c:pt idx="190">
                  <c:v>5.3529999999999995E-4</c:v>
                </c:pt>
                <c:pt idx="191">
                  <c:v>5.3567999999999997E-4</c:v>
                </c:pt>
                <c:pt idx="192">
                  <c:v>5.3616000000000004E-4</c:v>
                </c:pt>
                <c:pt idx="193">
                  <c:v>5.3625000000000005E-4</c:v>
                </c:pt>
                <c:pt idx="194">
                  <c:v>5.3635E-4</c:v>
                </c:pt>
                <c:pt idx="195">
                  <c:v>5.3605999999999999E-4</c:v>
                </c:pt>
                <c:pt idx="196">
                  <c:v>5.3558000000000002E-4</c:v>
                </c:pt>
                <c:pt idx="197">
                  <c:v>5.3425E-4</c:v>
                </c:pt>
                <c:pt idx="198">
                  <c:v>5.3395999999999999E-4</c:v>
                </c:pt>
                <c:pt idx="199">
                  <c:v>5.331E-4</c:v>
                </c:pt>
                <c:pt idx="200">
                  <c:v>5.3215000000000001E-4</c:v>
                </c:pt>
                <c:pt idx="201">
                  <c:v>5.3138999999999997E-4</c:v>
                </c:pt>
                <c:pt idx="202">
                  <c:v>5.3158000000000003E-4</c:v>
                </c:pt>
                <c:pt idx="203">
                  <c:v>5.3091E-4</c:v>
                </c:pt>
                <c:pt idx="204">
                  <c:v>5.3081999999999999E-4</c:v>
                </c:pt>
                <c:pt idx="205">
                  <c:v>5.3101000000000005E-4</c:v>
                </c:pt>
                <c:pt idx="206">
                  <c:v>5.3158000000000003E-4</c:v>
                </c:pt>
                <c:pt idx="207">
                  <c:v>5.3167000000000004E-4</c:v>
                </c:pt>
                <c:pt idx="208">
                  <c:v>5.3185999999999999E-4</c:v>
                </c:pt>
                <c:pt idx="209">
                  <c:v>5.3204999999999995E-4</c:v>
                </c:pt>
                <c:pt idx="210">
                  <c:v>5.3176999999999999E-4</c:v>
                </c:pt>
                <c:pt idx="211">
                  <c:v>5.3034000000000002E-4</c:v>
                </c:pt>
                <c:pt idx="212">
                  <c:v>5.2862000000000004E-4</c:v>
                </c:pt>
                <c:pt idx="213">
                  <c:v>5.2691000000000001E-4</c:v>
                </c:pt>
                <c:pt idx="214">
                  <c:v>5.2490000000000002E-4</c:v>
                </c:pt>
                <c:pt idx="215">
                  <c:v>5.2318999999999998E-4</c:v>
                </c:pt>
                <c:pt idx="216">
                  <c:v>5.2251999999999995E-4</c:v>
                </c:pt>
                <c:pt idx="217">
                  <c:v>5.2251999999999995E-4</c:v>
                </c:pt>
                <c:pt idx="218">
                  <c:v>5.2251999999999995E-4</c:v>
                </c:pt>
                <c:pt idx="219">
                  <c:v>5.2280000000000002E-4</c:v>
                </c:pt>
                <c:pt idx="220">
                  <c:v>5.2309000000000003E-4</c:v>
                </c:pt>
                <c:pt idx="221">
                  <c:v>5.2223000000000005E-4</c:v>
                </c:pt>
                <c:pt idx="222">
                  <c:v>5.2117999999999999E-4</c:v>
                </c:pt>
                <c:pt idx="223">
                  <c:v>5.2013000000000005E-4</c:v>
                </c:pt>
                <c:pt idx="224">
                  <c:v>5.1908E-4</c:v>
                </c:pt>
                <c:pt idx="225">
                  <c:v>5.1756000000000003E-4</c:v>
                </c:pt>
                <c:pt idx="226">
                  <c:v>5.1679999999999999E-4</c:v>
                </c:pt>
                <c:pt idx="227">
                  <c:v>5.1632000000000002E-4</c:v>
                </c:pt>
                <c:pt idx="228">
                  <c:v>5.1584000000000005E-4</c:v>
                </c:pt>
                <c:pt idx="229">
                  <c:v>5.1537000000000002E-4</c:v>
                </c:pt>
                <c:pt idx="230">
                  <c:v>5.1537000000000002E-4</c:v>
                </c:pt>
                <c:pt idx="231">
                  <c:v>5.1546000000000003E-4</c:v>
                </c:pt>
                <c:pt idx="232">
                  <c:v>5.1489000000000005E-4</c:v>
                </c:pt>
                <c:pt idx="233">
                  <c:v>5.1431999999999997E-4</c:v>
                </c:pt>
                <c:pt idx="234">
                  <c:v>5.1374000000000005E-4</c:v>
                </c:pt>
                <c:pt idx="235">
                  <c:v>5.1278999999999995E-4</c:v>
                </c:pt>
                <c:pt idx="236">
                  <c:v>5.1183999999999995E-4</c:v>
                </c:pt>
                <c:pt idx="237">
                  <c:v>5.1183999999999995E-4</c:v>
                </c:pt>
                <c:pt idx="238">
                  <c:v>5.1230999999999998E-4</c:v>
                </c:pt>
                <c:pt idx="239">
                  <c:v>5.1289E-4</c:v>
                </c:pt>
                <c:pt idx="240">
                  <c:v>5.1422000000000002E-4</c:v>
                </c:pt>
                <c:pt idx="241">
                  <c:v>5.1555999999999998E-4</c:v>
                </c:pt>
                <c:pt idx="242">
                  <c:v>5.1650999999999997E-4</c:v>
                </c:pt>
                <c:pt idx="243">
                  <c:v>5.1699000000000005E-4</c:v>
                </c:pt>
                <c:pt idx="244">
                  <c:v>5.1688999999999999E-4</c:v>
                </c:pt>
                <c:pt idx="245">
                  <c:v>5.1621999999999996E-4</c:v>
                </c:pt>
                <c:pt idx="246">
                  <c:v>5.1555999999999998E-4</c:v>
                </c:pt>
                <c:pt idx="247">
                  <c:v>5.1508000000000001E-4</c:v>
                </c:pt>
                <c:pt idx="248">
                  <c:v>5.1469999999999999E-4</c:v>
                </c:pt>
                <c:pt idx="249">
                  <c:v>5.1526999999999996E-4</c:v>
                </c:pt>
                <c:pt idx="250">
                  <c:v>5.1603E-4</c:v>
                </c:pt>
                <c:pt idx="251">
                  <c:v>5.1679999999999999E-4</c:v>
                </c:pt>
                <c:pt idx="252">
                  <c:v>5.1736999999999996E-4</c:v>
                </c:pt>
                <c:pt idx="253">
                  <c:v>5.1785000000000004E-4</c:v>
                </c:pt>
                <c:pt idx="254">
                  <c:v>5.1785000000000004E-4</c:v>
                </c:pt>
                <c:pt idx="255">
                  <c:v>5.1679999999999999E-4</c:v>
                </c:pt>
                <c:pt idx="256">
                  <c:v>5.1546000000000003E-4</c:v>
                </c:pt>
                <c:pt idx="257">
                  <c:v>5.1413000000000001E-4</c:v>
                </c:pt>
                <c:pt idx="258">
                  <c:v>5.1278999999999995E-4</c:v>
                </c:pt>
                <c:pt idx="259">
                  <c:v>5.1146000000000004E-4</c:v>
                </c:pt>
                <c:pt idx="260">
                  <c:v>5.1165E-4</c:v>
                </c:pt>
                <c:pt idx="261">
                  <c:v>5.1230999999999998E-4</c:v>
                </c:pt>
                <c:pt idx="262">
                  <c:v>5.1327000000000002E-4</c:v>
                </c:pt>
                <c:pt idx="263">
                  <c:v>5.1422000000000002E-4</c:v>
                </c:pt>
                <c:pt idx="264">
                  <c:v>5.1555999999999998E-4</c:v>
                </c:pt>
                <c:pt idx="265">
                  <c:v>5.1670000000000004E-4</c:v>
                </c:pt>
                <c:pt idx="266">
                  <c:v>5.1774999999999998E-4</c:v>
                </c:pt>
                <c:pt idx="267">
                  <c:v>5.1851000000000002E-4</c:v>
                </c:pt>
                <c:pt idx="268">
                  <c:v>5.2023E-4</c:v>
                </c:pt>
                <c:pt idx="269">
                  <c:v>5.2165999999999996E-4</c:v>
                </c:pt>
                <c:pt idx="270">
                  <c:v>5.2327999999999999E-4</c:v>
                </c:pt>
                <c:pt idx="271">
                  <c:v>5.2547E-4</c:v>
                </c:pt>
                <c:pt idx="272">
                  <c:v>5.2862000000000004E-4</c:v>
                </c:pt>
                <c:pt idx="273">
                  <c:v>5.3091E-4</c:v>
                </c:pt>
                <c:pt idx="274">
                  <c:v>5.3463000000000002E-4</c:v>
                </c:pt>
                <c:pt idx="275">
                  <c:v>5.3797000000000003E-4</c:v>
                </c:pt>
                <c:pt idx="276">
                  <c:v>5.4215999999999997E-4</c:v>
                </c:pt>
                <c:pt idx="277">
                  <c:v>5.4617000000000001E-4</c:v>
                </c:pt>
                <c:pt idx="278">
                  <c:v>5.5007999999999999E-4</c:v>
                </c:pt>
                <c:pt idx="279">
                  <c:v>5.5256000000000001E-4</c:v>
                </c:pt>
                <c:pt idx="280">
                  <c:v>5.5513000000000003E-4</c:v>
                </c:pt>
                <c:pt idx="281">
                  <c:v>5.5628000000000003E-4</c:v>
                </c:pt>
                <c:pt idx="282">
                  <c:v>5.5694999999999996E-4</c:v>
                </c:pt>
                <c:pt idx="283">
                  <c:v>5.5838000000000003E-4</c:v>
                </c:pt>
                <c:pt idx="284">
                  <c:v>5.6008999999999996E-4</c:v>
                </c:pt>
                <c:pt idx="285">
                  <c:v>5.6209999999999995E-4</c:v>
                </c:pt>
                <c:pt idx="286">
                  <c:v>5.6466999999999997E-4</c:v>
                </c:pt>
                <c:pt idx="287">
                  <c:v>5.6705000000000004E-4</c:v>
                </c:pt>
                <c:pt idx="288">
                  <c:v>5.6915000000000004E-4</c:v>
                </c:pt>
                <c:pt idx="289">
                  <c:v>5.7116000000000003E-4</c:v>
                </c:pt>
                <c:pt idx="290">
                  <c:v>5.7277999999999995E-4</c:v>
                </c:pt>
                <c:pt idx="291">
                  <c:v>5.7373000000000005E-4</c:v>
                </c:pt>
                <c:pt idx="292">
                  <c:v>5.7459000000000004E-4</c:v>
                </c:pt>
                <c:pt idx="293">
                  <c:v>5.7545000000000003E-4</c:v>
                </c:pt>
                <c:pt idx="294">
                  <c:v>5.7611000000000001E-4</c:v>
                </c:pt>
                <c:pt idx="295">
                  <c:v>5.7821000000000001E-4</c:v>
                </c:pt>
                <c:pt idx="296">
                  <c:v>5.8116999999999999E-4</c:v>
                </c:pt>
                <c:pt idx="297">
                  <c:v>5.8412999999999998E-4</c:v>
                </c:pt>
                <c:pt idx="298">
                  <c:v>5.8631999999999998E-4</c:v>
                </c:pt>
                <c:pt idx="299">
                  <c:v>5.8823000000000002E-4</c:v>
                </c:pt>
                <c:pt idx="300">
                  <c:v>5.888E-4</c:v>
                </c:pt>
                <c:pt idx="301">
                  <c:v>5.8850999999999999E-4</c:v>
                </c:pt>
                <c:pt idx="302">
                  <c:v>5.8861000000000004E-4</c:v>
                </c:pt>
                <c:pt idx="303">
                  <c:v>5.8975E-4</c:v>
                </c:pt>
                <c:pt idx="304">
                  <c:v>5.9155999999999998E-4</c:v>
                </c:pt>
                <c:pt idx="305">
                  <c:v>5.9318999999999995E-4</c:v>
                </c:pt>
                <c:pt idx="306">
                  <c:v>5.9500000000000004E-4</c:v>
                </c:pt>
                <c:pt idx="307">
                  <c:v>5.9670999999999997E-4</c:v>
                </c:pt>
                <c:pt idx="308">
                  <c:v>5.9776000000000002E-4</c:v>
                </c:pt>
                <c:pt idx="309">
                  <c:v>5.9823999999999999E-4</c:v>
                </c:pt>
                <c:pt idx="310">
                  <c:v>5.9918999999999999E-4</c:v>
                </c:pt>
                <c:pt idx="311">
                  <c:v>6.0015000000000003E-4</c:v>
                </c:pt>
                <c:pt idx="312">
                  <c:v>6.0081000000000002E-4</c:v>
                </c:pt>
                <c:pt idx="313">
                  <c:v>6.0139000000000004E-4</c:v>
                </c:pt>
                <c:pt idx="314">
                  <c:v>6.0282000000000001E-4</c:v>
                </c:pt>
                <c:pt idx="315">
                  <c:v>6.0377E-4</c:v>
                </c:pt>
                <c:pt idx="316">
                  <c:v>6.0349000000000004E-4</c:v>
                </c:pt>
                <c:pt idx="317">
                  <c:v>6.0320000000000003E-4</c:v>
                </c:pt>
                <c:pt idx="318">
                  <c:v>6.0300999999999996E-4</c:v>
                </c:pt>
                <c:pt idx="319">
                  <c:v>6.0205000000000002E-4</c:v>
                </c:pt>
                <c:pt idx="320">
                  <c:v>6.0110000000000003E-4</c:v>
                </c:pt>
                <c:pt idx="321">
                  <c:v>6.0139000000000004E-4</c:v>
                </c:pt>
                <c:pt idx="322">
                  <c:v>6.0167E-4</c:v>
                </c:pt>
                <c:pt idx="323">
                  <c:v>6.0024000000000004E-4</c:v>
                </c:pt>
                <c:pt idx="324">
                  <c:v>5.9880999999999997E-4</c:v>
                </c:pt>
                <c:pt idx="325">
                  <c:v>5.9738E-4</c:v>
                </c:pt>
                <c:pt idx="326">
                  <c:v>5.9566000000000003E-4</c:v>
                </c:pt>
                <c:pt idx="327">
                  <c:v>5.9394999999999999E-4</c:v>
                </c:pt>
                <c:pt idx="328">
                  <c:v>5.9365999999999998E-4</c:v>
                </c:pt>
                <c:pt idx="329">
                  <c:v>5.9338000000000001E-4</c:v>
                </c:pt>
                <c:pt idx="330">
                  <c:v>5.9279999999999999E-4</c:v>
                </c:pt>
                <c:pt idx="331">
                  <c:v>5.9232999999999996E-4</c:v>
                </c:pt>
                <c:pt idx="332">
                  <c:v>5.9031999999999997E-4</c:v>
                </c:pt>
                <c:pt idx="333">
                  <c:v>5.8850999999999999E-4</c:v>
                </c:pt>
                <c:pt idx="334">
                  <c:v>5.867E-4</c:v>
                </c:pt>
                <c:pt idx="335">
                  <c:v>5.8536999999999999E-4</c:v>
                </c:pt>
                <c:pt idx="336">
                  <c:v>5.8432000000000004E-4</c:v>
                </c:pt>
                <c:pt idx="337">
                  <c:v>5.8507999999999998E-4</c:v>
                </c:pt>
                <c:pt idx="338">
                  <c:v>5.8556000000000005E-4</c:v>
                </c:pt>
                <c:pt idx="339">
                  <c:v>5.8593999999999996E-4</c:v>
                </c:pt>
                <c:pt idx="340">
                  <c:v>5.8613000000000003E-4</c:v>
                </c:pt>
                <c:pt idx="341">
                  <c:v>5.8584000000000002E-4</c:v>
                </c:pt>
                <c:pt idx="342">
                  <c:v>5.8507999999999998E-4</c:v>
                </c:pt>
                <c:pt idx="343">
                  <c:v>5.8392999999999997E-4</c:v>
                </c:pt>
                <c:pt idx="344">
                  <c:v>5.8288999999999997E-4</c:v>
                </c:pt>
                <c:pt idx="345">
                  <c:v>5.8222000000000005E-4</c:v>
                </c:pt>
                <c:pt idx="346">
                  <c:v>5.8173999999999997E-4</c:v>
                </c:pt>
                <c:pt idx="347">
                  <c:v>5.8107000000000005E-4</c:v>
                </c:pt>
                <c:pt idx="348">
                  <c:v>5.8146000000000001E-4</c:v>
                </c:pt>
                <c:pt idx="349">
                  <c:v>5.8184000000000003E-4</c:v>
                </c:pt>
                <c:pt idx="350">
                  <c:v>5.8211999999999999E-4</c:v>
                </c:pt>
                <c:pt idx="351">
                  <c:v>5.8241E-4</c:v>
                </c:pt>
                <c:pt idx="352">
                  <c:v>5.8308000000000003E-4</c:v>
                </c:pt>
                <c:pt idx="353">
                  <c:v>5.8308000000000003E-4</c:v>
                </c:pt>
                <c:pt idx="354">
                  <c:v>5.8308000000000003E-4</c:v>
                </c:pt>
                <c:pt idx="355">
                  <c:v>5.8250000000000001E-4</c:v>
                </c:pt>
                <c:pt idx="356">
                  <c:v>5.8173999999999997E-4</c:v>
                </c:pt>
                <c:pt idx="357">
                  <c:v>5.8098000000000004E-4</c:v>
                </c:pt>
                <c:pt idx="358">
                  <c:v>5.8040999999999995E-4</c:v>
                </c:pt>
                <c:pt idx="359">
                  <c:v>5.7877999999999998E-4</c:v>
                </c:pt>
                <c:pt idx="360">
                  <c:v>5.7715999999999996E-4</c:v>
                </c:pt>
                <c:pt idx="361">
                  <c:v>5.7572999999999999E-4</c:v>
                </c:pt>
                <c:pt idx="362">
                  <c:v>5.7430000000000003E-4</c:v>
                </c:pt>
                <c:pt idx="363">
                  <c:v>5.7297000000000001E-4</c:v>
                </c:pt>
                <c:pt idx="364">
                  <c:v>5.7335000000000003E-4</c:v>
                </c:pt>
                <c:pt idx="365">
                  <c:v>5.7401999999999996E-4</c:v>
                </c:pt>
                <c:pt idx="366">
                  <c:v>5.7468000000000005E-4</c:v>
                </c:pt>
                <c:pt idx="367">
                  <c:v>5.7534999999999997E-4</c:v>
                </c:pt>
                <c:pt idx="368">
                  <c:v>5.7478E-4</c:v>
                </c:pt>
                <c:pt idx="369">
                  <c:v>5.7353999999999999E-4</c:v>
                </c:pt>
                <c:pt idx="370">
                  <c:v>5.7229999999999998E-4</c:v>
                </c:pt>
                <c:pt idx="371">
                  <c:v>5.7096000000000002E-4</c:v>
                </c:pt>
                <c:pt idx="372">
                  <c:v>5.6933999999999999E-4</c:v>
                </c:pt>
                <c:pt idx="373">
                  <c:v>5.6877000000000002E-4</c:v>
                </c:pt>
                <c:pt idx="374">
                  <c:v>5.6820000000000004E-4</c:v>
                </c:pt>
                <c:pt idx="375">
                  <c:v>5.6676999999999997E-4</c:v>
                </c:pt>
                <c:pt idx="376">
                  <c:v>5.6486000000000004E-4</c:v>
                </c:pt>
                <c:pt idx="377">
                  <c:v>5.6380999999999998E-4</c:v>
                </c:pt>
                <c:pt idx="378">
                  <c:v>5.6238000000000002E-4</c:v>
                </c:pt>
                <c:pt idx="379">
                  <c:v>5.6094999999999995E-4</c:v>
                </c:pt>
                <c:pt idx="380">
                  <c:v>5.6028000000000002E-4</c:v>
                </c:pt>
                <c:pt idx="381">
                  <c:v>5.5971000000000005E-4</c:v>
                </c:pt>
                <c:pt idx="382">
                  <c:v>5.5856999999999999E-4</c:v>
                </c:pt>
                <c:pt idx="383">
                  <c:v>5.5789999999999995E-4</c:v>
                </c:pt>
                <c:pt idx="384">
                  <c:v>5.5723000000000003E-4</c:v>
                </c:pt>
                <c:pt idx="385">
                  <c:v>5.5666000000000005E-4</c:v>
                </c:pt>
                <c:pt idx="386">
                  <c:v>5.5617999999999998E-4</c:v>
                </c:pt>
                <c:pt idx="387">
                  <c:v>5.5570999999999995E-4</c:v>
                </c:pt>
                <c:pt idx="388">
                  <c:v>5.5531999999999999E-4</c:v>
                </c:pt>
                <c:pt idx="389">
                  <c:v>5.5656E-4</c:v>
                </c:pt>
                <c:pt idx="390">
                  <c:v>5.5798999999999996E-4</c:v>
                </c:pt>
                <c:pt idx="391">
                  <c:v>5.6019000000000002E-4</c:v>
                </c:pt>
                <c:pt idx="392">
                  <c:v>5.6247999999999997E-4</c:v>
                </c:pt>
                <c:pt idx="393">
                  <c:v>5.6486000000000004E-4</c:v>
                </c:pt>
                <c:pt idx="394">
                  <c:v>5.6572000000000002E-4</c:v>
                </c:pt>
                <c:pt idx="395">
                  <c:v>5.6629E-4</c:v>
                </c:pt>
                <c:pt idx="396">
                  <c:v>5.6696000000000003E-4</c:v>
                </c:pt>
                <c:pt idx="397">
                  <c:v>5.6771999999999997E-4</c:v>
                </c:pt>
                <c:pt idx="398">
                  <c:v>5.6895999999999997E-4</c:v>
                </c:pt>
                <c:pt idx="399">
                  <c:v>5.7010999999999997E-4</c:v>
                </c:pt>
                <c:pt idx="400">
                  <c:v>5.7162999999999995E-4</c:v>
                </c:pt>
                <c:pt idx="401">
                  <c:v>5.7297000000000001E-4</c:v>
                </c:pt>
                <c:pt idx="402">
                  <c:v>5.7430000000000003E-4</c:v>
                </c:pt>
                <c:pt idx="403">
                  <c:v>5.7507000000000001E-4</c:v>
                </c:pt>
                <c:pt idx="404">
                  <c:v>5.7697E-4</c:v>
                </c:pt>
                <c:pt idx="405">
                  <c:v>5.7868999999999998E-4</c:v>
                </c:pt>
                <c:pt idx="406">
                  <c:v>5.8012000000000005E-4</c:v>
                </c:pt>
                <c:pt idx="407">
                  <c:v>5.8135999999999995E-4</c:v>
                </c:pt>
                <c:pt idx="408">
                  <c:v>5.8270000000000001E-4</c:v>
                </c:pt>
                <c:pt idx="409">
                  <c:v>5.8317000000000004E-4</c:v>
                </c:pt>
                <c:pt idx="410">
                  <c:v>5.8354999999999995E-4</c:v>
                </c:pt>
                <c:pt idx="411">
                  <c:v>5.8392999999999997E-4</c:v>
                </c:pt>
                <c:pt idx="412">
                  <c:v>5.8432000000000004E-4</c:v>
                </c:pt>
                <c:pt idx="413">
                  <c:v>5.8460000000000001E-4</c:v>
                </c:pt>
                <c:pt idx="414">
                  <c:v>5.8460000000000001E-4</c:v>
                </c:pt>
                <c:pt idx="415">
                  <c:v>5.8564999999999995E-4</c:v>
                </c:pt>
                <c:pt idx="416">
                  <c:v>5.867E-4</c:v>
                </c:pt>
                <c:pt idx="417">
                  <c:v>5.8783999999999996E-4</c:v>
                </c:pt>
                <c:pt idx="418">
                  <c:v>5.8947000000000003E-4</c:v>
                </c:pt>
                <c:pt idx="419">
                  <c:v>5.9108999999999995E-4</c:v>
                </c:pt>
                <c:pt idx="420">
                  <c:v>5.9166000000000004E-4</c:v>
                </c:pt>
                <c:pt idx="421">
                  <c:v>5.9223000000000001E-4</c:v>
                </c:pt>
                <c:pt idx="422">
                  <c:v>5.9261000000000003E-4</c:v>
                </c:pt>
                <c:pt idx="423">
                  <c:v>5.9252000000000003E-4</c:v>
                </c:pt>
                <c:pt idx="424">
                  <c:v>5.9241999999999997E-4</c:v>
                </c:pt>
                <c:pt idx="425">
                  <c:v>5.9232999999999996E-4</c:v>
                </c:pt>
                <c:pt idx="426">
                  <c:v>5.9223000000000001E-4</c:v>
                </c:pt>
                <c:pt idx="427">
                  <c:v>5.9203999999999995E-4</c:v>
                </c:pt>
                <c:pt idx="428">
                  <c:v>5.9146999999999997E-4</c:v>
                </c:pt>
                <c:pt idx="429">
                  <c:v>5.9071000000000004E-4</c:v>
                </c:pt>
                <c:pt idx="430">
                  <c:v>5.8993999999999995E-4</c:v>
                </c:pt>
                <c:pt idx="431">
                  <c:v>5.8898999999999996E-4</c:v>
                </c:pt>
                <c:pt idx="432">
                  <c:v>5.8765E-4</c:v>
                </c:pt>
                <c:pt idx="433">
                  <c:v>5.8717999999999997E-4</c:v>
                </c:pt>
                <c:pt idx="434">
                  <c:v>5.8640999999999999E-4</c:v>
                </c:pt>
                <c:pt idx="435">
                  <c:v>5.8564999999999995E-4</c:v>
                </c:pt>
                <c:pt idx="436">
                  <c:v>5.8507999999999998E-4</c:v>
                </c:pt>
                <c:pt idx="437">
                  <c:v>5.8507999999999998E-4</c:v>
                </c:pt>
                <c:pt idx="438">
                  <c:v>5.8460000000000001E-4</c:v>
                </c:pt>
                <c:pt idx="439">
                  <c:v>5.8460000000000001E-4</c:v>
                </c:pt>
                <c:pt idx="440">
                  <c:v>5.8460000000000001E-4</c:v>
                </c:pt>
                <c:pt idx="441">
                  <c:v>5.8478999999999996E-4</c:v>
                </c:pt>
                <c:pt idx="442">
                  <c:v>5.8516999999999998E-4</c:v>
                </c:pt>
                <c:pt idx="443">
                  <c:v>5.8564999999999995E-4</c:v>
                </c:pt>
                <c:pt idx="444">
                  <c:v>5.8631999999999998E-4</c:v>
                </c:pt>
                <c:pt idx="445">
                  <c:v>5.8746000000000004E-4</c:v>
                </c:pt>
                <c:pt idx="446">
                  <c:v>5.8794000000000001E-4</c:v>
                </c:pt>
                <c:pt idx="447">
                  <c:v>5.8870000000000005E-4</c:v>
                </c:pt>
                <c:pt idx="448">
                  <c:v>5.8985000000000005E-4</c:v>
                </c:pt>
                <c:pt idx="449">
                  <c:v>5.9080000000000005E-4</c:v>
                </c:pt>
                <c:pt idx="450">
                  <c:v>5.9128000000000002E-4</c:v>
                </c:pt>
                <c:pt idx="451">
                  <c:v>5.9241999999999997E-4</c:v>
                </c:pt>
                <c:pt idx="452">
                  <c:v>5.9309E-4</c:v>
                </c:pt>
                <c:pt idx="453">
                  <c:v>5.9376000000000003E-4</c:v>
                </c:pt>
                <c:pt idx="454">
                  <c:v>5.9451999999999997E-4</c:v>
                </c:pt>
                <c:pt idx="455">
                  <c:v>5.9557000000000002E-4</c:v>
                </c:pt>
                <c:pt idx="456">
                  <c:v>5.9681000000000003E-4</c:v>
                </c:pt>
                <c:pt idx="457">
                  <c:v>5.9834000000000005E-4</c:v>
                </c:pt>
                <c:pt idx="458">
                  <c:v>5.9938000000000005E-4</c:v>
                </c:pt>
                <c:pt idx="459">
                  <c:v>6.0081000000000002E-4</c:v>
                </c:pt>
                <c:pt idx="460">
                  <c:v>6.0196000000000002E-4</c:v>
                </c:pt>
                <c:pt idx="461">
                  <c:v>6.0271999999999995E-4</c:v>
                </c:pt>
                <c:pt idx="462">
                  <c:v>6.0320000000000003E-4</c:v>
                </c:pt>
                <c:pt idx="463">
                  <c:v>6.0320000000000003E-4</c:v>
                </c:pt>
                <c:pt idx="464">
                  <c:v>6.0243999999999999E-4</c:v>
                </c:pt>
                <c:pt idx="465">
                  <c:v>6.0167E-4</c:v>
                </c:pt>
                <c:pt idx="466">
                  <c:v>6.0061999999999995E-4</c:v>
                </c:pt>
                <c:pt idx="467">
                  <c:v>5.9871999999999996E-4</c:v>
                </c:pt>
                <c:pt idx="468">
                  <c:v>5.9756999999999996E-4</c:v>
                </c:pt>
                <c:pt idx="469">
                  <c:v>5.9670999999999997E-4</c:v>
                </c:pt>
                <c:pt idx="470">
                  <c:v>5.9480999999999998E-4</c:v>
                </c:pt>
                <c:pt idx="471">
                  <c:v>5.9299000000000005E-4</c:v>
                </c:pt>
                <c:pt idx="472">
                  <c:v>5.9203999999999995E-4</c:v>
                </c:pt>
                <c:pt idx="473">
                  <c:v>5.9042000000000003E-4</c:v>
                </c:pt>
                <c:pt idx="474">
                  <c:v>5.888E-4</c:v>
                </c:pt>
                <c:pt idx="475">
                  <c:v>5.8794000000000001E-4</c:v>
                </c:pt>
                <c:pt idx="476">
                  <c:v>5.8651000000000005E-4</c:v>
                </c:pt>
                <c:pt idx="477">
                  <c:v>5.8469999999999996E-4</c:v>
                </c:pt>
                <c:pt idx="478">
                  <c:v>5.8193000000000003E-4</c:v>
                </c:pt>
                <c:pt idx="479">
                  <c:v>5.7839999999999996E-4</c:v>
                </c:pt>
                <c:pt idx="480">
                  <c:v>5.7516000000000002E-4</c:v>
                </c:pt>
                <c:pt idx="481">
                  <c:v>5.7258999999999999E-4</c:v>
                </c:pt>
                <c:pt idx="482">
                  <c:v>5.7010999999999997E-4</c:v>
                </c:pt>
                <c:pt idx="483">
                  <c:v>5.6771999999999997E-4</c:v>
                </c:pt>
                <c:pt idx="484">
                  <c:v>5.6590999999999998E-4</c:v>
                </c:pt>
                <c:pt idx="485">
                  <c:v>5.6400000000000005E-4</c:v>
                </c:pt>
                <c:pt idx="486">
                  <c:v>5.6170999999999999E-4</c:v>
                </c:pt>
                <c:pt idx="487">
                  <c:v>5.5951999999999998E-4</c:v>
                </c:pt>
                <c:pt idx="488">
                  <c:v>5.5838000000000003E-4</c:v>
                </c:pt>
                <c:pt idx="489">
                  <c:v>5.5732999999999998E-4</c:v>
                </c:pt>
                <c:pt idx="490">
                  <c:v>5.5599000000000002E-4</c:v>
                </c:pt>
                <c:pt idx="491">
                  <c:v>5.5513000000000003E-4</c:v>
                </c:pt>
                <c:pt idx="492">
                  <c:v>5.5427999999999999E-4</c:v>
                </c:pt>
                <c:pt idx="493">
                  <c:v>5.5351E-4</c:v>
                </c:pt>
                <c:pt idx="494">
                  <c:v>5.5179999999999997E-4</c:v>
                </c:pt>
                <c:pt idx="495">
                  <c:v>5.5046000000000001E-4</c:v>
                </c:pt>
                <c:pt idx="496">
                  <c:v>5.4883999999999998E-4</c:v>
                </c:pt>
                <c:pt idx="497">
                  <c:v>5.4741000000000002E-4</c:v>
                </c:pt>
                <c:pt idx="498">
                  <c:v>5.4606999999999995E-4</c:v>
                </c:pt>
                <c:pt idx="499">
                  <c:v>5.4578999999999999E-4</c:v>
                </c:pt>
                <c:pt idx="500">
                  <c:v>5.4531000000000002E-4</c:v>
                </c:pt>
                <c:pt idx="501">
                  <c:v>5.4454999999999998E-4</c:v>
                </c:pt>
                <c:pt idx="502">
                  <c:v>5.4359000000000005E-4</c:v>
                </c:pt>
                <c:pt idx="503">
                  <c:v>5.4255000000000004E-4</c:v>
                </c:pt>
                <c:pt idx="504">
                  <c:v>5.4102000000000002E-4</c:v>
                </c:pt>
                <c:pt idx="505">
                  <c:v>5.3949E-4</c:v>
                </c:pt>
                <c:pt idx="506">
                  <c:v>5.3797000000000003E-4</c:v>
                </c:pt>
                <c:pt idx="507">
                  <c:v>5.3653999999999996E-4</c:v>
                </c:pt>
                <c:pt idx="508">
                  <c:v>5.3501000000000004E-4</c:v>
                </c:pt>
                <c:pt idx="509">
                  <c:v>5.3357999999999997E-4</c:v>
                </c:pt>
                <c:pt idx="510">
                  <c:v>5.3138999999999997E-4</c:v>
                </c:pt>
                <c:pt idx="511">
                  <c:v>5.2966999999999999E-4</c:v>
                </c:pt>
                <c:pt idx="512">
                  <c:v>5.2738000000000004E-4</c:v>
                </c:pt>
                <c:pt idx="513">
                  <c:v>5.2442999999999999E-4</c:v>
                </c:pt>
                <c:pt idx="514">
                  <c:v>5.2156000000000001E-4</c:v>
                </c:pt>
                <c:pt idx="515">
                  <c:v>5.1880000000000003E-4</c:v>
                </c:pt>
                <c:pt idx="516">
                  <c:v>5.1612999999999995E-4</c:v>
                </c:pt>
                <c:pt idx="517">
                  <c:v>5.1402999999999996E-4</c:v>
                </c:pt>
                <c:pt idx="518">
                  <c:v>5.1278999999999995E-4</c:v>
                </c:pt>
                <c:pt idx="519">
                  <c:v>5.1079000000000001E-4</c:v>
                </c:pt>
                <c:pt idx="520">
                  <c:v>5.0936000000000004E-4</c:v>
                </c:pt>
                <c:pt idx="521">
                  <c:v>5.0754999999999995E-4</c:v>
                </c:pt>
                <c:pt idx="522">
                  <c:v>5.0487999999999998E-4</c:v>
                </c:pt>
                <c:pt idx="523">
                  <c:v>5.0210999999999995E-4</c:v>
                </c:pt>
                <c:pt idx="524">
                  <c:v>4.9934000000000003E-4</c:v>
                </c:pt>
                <c:pt idx="525">
                  <c:v>4.9658000000000005E-4</c:v>
                </c:pt>
                <c:pt idx="526">
                  <c:v>4.9343E-4</c:v>
                </c:pt>
                <c:pt idx="527">
                  <c:v>4.9123999999999999E-4</c:v>
                </c:pt>
                <c:pt idx="528">
                  <c:v>4.8884999999999998E-4</c:v>
                </c:pt>
                <c:pt idx="529">
                  <c:v>4.8752000000000002E-4</c:v>
                </c:pt>
                <c:pt idx="530">
                  <c:v>4.8609E-4</c:v>
                </c:pt>
                <c:pt idx="531">
                  <c:v>4.8494E-4</c:v>
                </c:pt>
                <c:pt idx="532">
                  <c:v>4.838E-4</c:v>
                </c:pt>
                <c:pt idx="533">
                  <c:v>4.8218000000000002E-4</c:v>
                </c:pt>
                <c:pt idx="534">
                  <c:v>4.8075E-4</c:v>
                </c:pt>
                <c:pt idx="535">
                  <c:v>4.7950999999999999E-4</c:v>
                </c:pt>
                <c:pt idx="536">
                  <c:v>4.7855E-4</c:v>
                </c:pt>
                <c:pt idx="537">
                  <c:v>4.7702999999999998E-4</c:v>
                </c:pt>
                <c:pt idx="538">
                  <c:v>4.7587999999999998E-4</c:v>
                </c:pt>
                <c:pt idx="539">
                  <c:v>4.7426E-4</c:v>
                </c:pt>
                <c:pt idx="540">
                  <c:v>4.7226000000000001E-4</c:v>
                </c:pt>
                <c:pt idx="541">
                  <c:v>4.7045000000000002E-4</c:v>
                </c:pt>
                <c:pt idx="542">
                  <c:v>4.6921000000000002E-4</c:v>
                </c:pt>
                <c:pt idx="543">
                  <c:v>4.6806000000000001E-4</c:v>
                </c:pt>
                <c:pt idx="544">
                  <c:v>4.6721000000000002E-4</c:v>
                </c:pt>
                <c:pt idx="545">
                  <c:v>4.6692000000000001E-4</c:v>
                </c:pt>
                <c:pt idx="546">
                  <c:v>4.6616000000000002E-4</c:v>
                </c:pt>
                <c:pt idx="547">
                  <c:v>4.6473E-4</c:v>
                </c:pt>
                <c:pt idx="548">
                  <c:v>4.6358E-4</c:v>
                </c:pt>
                <c:pt idx="549">
                  <c:v>4.6214999999999998E-4</c:v>
                </c:pt>
                <c:pt idx="550">
                  <c:v>4.6062000000000002E-4</c:v>
                </c:pt>
                <c:pt idx="551">
                  <c:v>4.5958000000000001E-4</c:v>
                </c:pt>
                <c:pt idx="552">
                  <c:v>4.5899999999999999E-4</c:v>
                </c:pt>
                <c:pt idx="553">
                  <c:v>4.5834000000000001E-4</c:v>
                </c:pt>
                <c:pt idx="554">
                  <c:v>4.5794999999999999E-4</c:v>
                </c:pt>
                <c:pt idx="555">
                  <c:v>4.5775999999999998E-4</c:v>
                </c:pt>
                <c:pt idx="556">
                  <c:v>4.5757000000000003E-4</c:v>
                </c:pt>
                <c:pt idx="557">
                  <c:v>4.5719000000000001E-4</c:v>
                </c:pt>
                <c:pt idx="558">
                  <c:v>4.5690999999999999E-4</c:v>
                </c:pt>
                <c:pt idx="559">
                  <c:v>4.5652000000000003E-4</c:v>
                </c:pt>
                <c:pt idx="560">
                  <c:v>4.5605E-4</c:v>
                </c:pt>
                <c:pt idx="561">
                  <c:v>4.5556999999999998E-4</c:v>
                </c:pt>
                <c:pt idx="562">
                  <c:v>4.5528000000000002E-4</c:v>
                </c:pt>
                <c:pt idx="563">
                  <c:v>4.55E-4</c:v>
                </c:pt>
                <c:pt idx="564">
                  <c:v>4.5451999999999998E-4</c:v>
                </c:pt>
                <c:pt idx="565">
                  <c:v>4.5414000000000001E-4</c:v>
                </c:pt>
                <c:pt idx="566">
                  <c:v>4.5365999999999999E-4</c:v>
                </c:pt>
                <c:pt idx="567">
                  <c:v>4.5346999999999998E-4</c:v>
                </c:pt>
                <c:pt idx="568">
                  <c:v>4.5319000000000002E-4</c:v>
                </c:pt>
                <c:pt idx="569">
                  <c:v>4.5319000000000002E-4</c:v>
                </c:pt>
                <c:pt idx="570">
                  <c:v>4.5260999999999999E-4</c:v>
                </c:pt>
                <c:pt idx="571">
                  <c:v>4.5185000000000001E-4</c:v>
                </c:pt>
                <c:pt idx="572">
                  <c:v>4.5051999999999999E-4</c:v>
                </c:pt>
                <c:pt idx="573">
                  <c:v>4.4880000000000001E-4</c:v>
                </c:pt>
                <c:pt idx="574">
                  <c:v>4.4641E-4</c:v>
                </c:pt>
                <c:pt idx="575">
                  <c:v>4.4432E-4</c:v>
                </c:pt>
                <c:pt idx="576">
                  <c:v>4.4192999999999999E-4</c:v>
                </c:pt>
                <c:pt idx="577">
                  <c:v>4.3963999999999999E-4</c:v>
                </c:pt>
                <c:pt idx="578">
                  <c:v>4.3821000000000002E-4</c:v>
                </c:pt>
                <c:pt idx="579">
                  <c:v>4.3707000000000001E-4</c:v>
                </c:pt>
                <c:pt idx="580">
                  <c:v>4.3592000000000001E-4</c:v>
                </c:pt>
                <c:pt idx="581">
                  <c:v>4.3534999999999998E-4</c:v>
                </c:pt>
                <c:pt idx="582">
                  <c:v>4.3592000000000001E-4</c:v>
                </c:pt>
                <c:pt idx="583">
                  <c:v>4.3468000000000001E-4</c:v>
                </c:pt>
                <c:pt idx="584">
                  <c:v>4.3429999999999999E-4</c:v>
                </c:pt>
                <c:pt idx="585">
                  <c:v>4.3410999999999998E-4</c:v>
                </c:pt>
                <c:pt idx="586">
                  <c:v>4.3364E-4</c:v>
                </c:pt>
                <c:pt idx="587">
                  <c:v>4.3192000000000003E-4</c:v>
                </c:pt>
                <c:pt idx="588">
                  <c:v>4.3210999999999998E-4</c:v>
                </c:pt>
                <c:pt idx="589">
                  <c:v>4.3135E-4</c:v>
                </c:pt>
                <c:pt idx="590">
                  <c:v>4.3039E-4</c:v>
                </c:pt>
                <c:pt idx="591">
                  <c:v>4.2973000000000002E-4</c:v>
                </c:pt>
                <c:pt idx="592">
                  <c:v>4.2953000000000002E-4</c:v>
                </c:pt>
                <c:pt idx="593">
                  <c:v>4.2886999999999998E-4</c:v>
                </c:pt>
                <c:pt idx="594">
                  <c:v>4.2800999999999999E-4</c:v>
                </c:pt>
                <c:pt idx="595">
                  <c:v>4.2705999999999999E-4</c:v>
                </c:pt>
                <c:pt idx="596">
                  <c:v>4.261E-4</c:v>
                </c:pt>
                <c:pt idx="597">
                  <c:v>4.2515000000000001E-4</c:v>
                </c:pt>
                <c:pt idx="598">
                  <c:v>4.2419000000000002E-4</c:v>
                </c:pt>
                <c:pt idx="599">
                  <c:v>4.2381E-4</c:v>
                </c:pt>
                <c:pt idx="600">
                  <c:v>4.2371999999999999E-4</c:v>
                </c:pt>
                <c:pt idx="601">
                  <c:v>4.2361999999999999E-4</c:v>
                </c:pt>
                <c:pt idx="602">
                  <c:v>4.2295000000000001E-4</c:v>
                </c:pt>
                <c:pt idx="603">
                  <c:v>4.2210000000000001E-4</c:v>
                </c:pt>
                <c:pt idx="604">
                  <c:v>4.2056999999999999E-4</c:v>
                </c:pt>
                <c:pt idx="605">
                  <c:v>4.1904000000000003E-4</c:v>
                </c:pt>
                <c:pt idx="606">
                  <c:v>4.1703999999999998E-4</c:v>
                </c:pt>
                <c:pt idx="607">
                  <c:v>4.1552000000000001E-4</c:v>
                </c:pt>
                <c:pt idx="608">
                  <c:v>4.1408999999999999E-4</c:v>
                </c:pt>
                <c:pt idx="609">
                  <c:v>4.1342000000000001E-4</c:v>
                </c:pt>
                <c:pt idx="610">
                  <c:v>4.1237000000000001E-4</c:v>
                </c:pt>
                <c:pt idx="611">
                  <c:v>4.1103E-4</c:v>
                </c:pt>
                <c:pt idx="612">
                  <c:v>4.0969999999999998E-4</c:v>
                </c:pt>
                <c:pt idx="613">
                  <c:v>4.0827000000000002E-4</c:v>
                </c:pt>
                <c:pt idx="614">
                  <c:v>4.0654999999999999E-4</c:v>
                </c:pt>
                <c:pt idx="615">
                  <c:v>4.0549999999999999E-4</c:v>
                </c:pt>
                <c:pt idx="616">
                  <c:v>4.0522000000000003E-4</c:v>
                </c:pt>
                <c:pt idx="617">
                  <c:v>4.0503000000000002E-4</c:v>
                </c:pt>
                <c:pt idx="618">
                  <c:v>4.0483000000000001E-4</c:v>
                </c:pt>
                <c:pt idx="619">
                  <c:v>4.0493000000000001E-4</c:v>
                </c:pt>
                <c:pt idx="620">
                  <c:v>4.0407000000000003E-4</c:v>
                </c:pt>
                <c:pt idx="621">
                  <c:v>4.0264000000000001E-4</c:v>
                </c:pt>
                <c:pt idx="622">
                  <c:v>4.0120999999999999E-4</c:v>
                </c:pt>
                <c:pt idx="623">
                  <c:v>3.9988000000000003E-4</c:v>
                </c:pt>
                <c:pt idx="624">
                  <c:v>3.9854000000000002E-4</c:v>
                </c:pt>
                <c:pt idx="625">
                  <c:v>3.9825E-4</c:v>
                </c:pt>
                <c:pt idx="626">
                  <c:v>3.9854000000000002E-4</c:v>
                </c:pt>
                <c:pt idx="627">
                  <c:v>3.9873000000000003E-4</c:v>
                </c:pt>
                <c:pt idx="628">
                  <c:v>3.9910999999999999E-4</c:v>
                </c:pt>
                <c:pt idx="629">
                  <c:v>3.9968000000000002E-4</c:v>
                </c:pt>
                <c:pt idx="630">
                  <c:v>3.9996999999999998E-4</c:v>
                </c:pt>
                <c:pt idx="631">
                  <c:v>4.0025999999999999E-4</c:v>
                </c:pt>
                <c:pt idx="632">
                  <c:v>4.0064000000000001E-4</c:v>
                </c:pt>
                <c:pt idx="633">
                  <c:v>4.0159000000000001E-4</c:v>
                </c:pt>
                <c:pt idx="634">
                  <c:v>4.0235999999999999E-4</c:v>
                </c:pt>
                <c:pt idx="635">
                  <c:v>4.0255E-4</c:v>
                </c:pt>
                <c:pt idx="636">
                  <c:v>4.0320999999999998E-4</c:v>
                </c:pt>
                <c:pt idx="637">
                  <c:v>4.0388000000000002E-4</c:v>
                </c:pt>
                <c:pt idx="638">
                  <c:v>4.0339999999999999E-4</c:v>
                </c:pt>
                <c:pt idx="639">
                  <c:v>4.0416999999999997E-4</c:v>
                </c:pt>
                <c:pt idx="640">
                  <c:v>4.0540999999999998E-4</c:v>
                </c:pt>
                <c:pt idx="641">
                  <c:v>4.0617000000000002E-4</c:v>
                </c:pt>
                <c:pt idx="642">
                  <c:v>4.0693000000000001E-4</c:v>
                </c:pt>
                <c:pt idx="643">
                  <c:v>4.0827000000000002E-4</c:v>
                </c:pt>
                <c:pt idx="644">
                  <c:v>4.0827000000000002E-4</c:v>
                </c:pt>
                <c:pt idx="645">
                  <c:v>4.0922000000000002E-4</c:v>
                </c:pt>
                <c:pt idx="646">
                  <c:v>4.1018000000000001E-4</c:v>
                </c:pt>
                <c:pt idx="647">
                  <c:v>4.1132000000000001E-4</c:v>
                </c:pt>
                <c:pt idx="648">
                  <c:v>4.1188999999999999E-4</c:v>
                </c:pt>
                <c:pt idx="649">
                  <c:v>4.1256000000000002E-4</c:v>
                </c:pt>
                <c:pt idx="650">
                  <c:v>4.1227000000000001E-4</c:v>
                </c:pt>
                <c:pt idx="651">
                  <c:v>4.1303999999999999E-4</c:v>
                </c:pt>
                <c:pt idx="652">
                  <c:v>4.1323E-4</c:v>
                </c:pt>
                <c:pt idx="653">
                  <c:v>4.1418E-4</c:v>
                </c:pt>
                <c:pt idx="654">
                  <c:v>4.1512999999999999E-4</c:v>
                </c:pt>
                <c:pt idx="655">
                  <c:v>4.1580000000000002E-4</c:v>
                </c:pt>
                <c:pt idx="656">
                  <c:v>4.1542E-4</c:v>
                </c:pt>
                <c:pt idx="657">
                  <c:v>4.1542E-4</c:v>
                </c:pt>
                <c:pt idx="658">
                  <c:v>4.1512999999999999E-4</c:v>
                </c:pt>
                <c:pt idx="659">
                  <c:v>4.1542E-4</c:v>
                </c:pt>
                <c:pt idx="660">
                  <c:v>4.1627999999999999E-4</c:v>
                </c:pt>
                <c:pt idx="661">
                  <c:v>4.1742E-4</c:v>
                </c:pt>
                <c:pt idx="662">
                  <c:v>4.1857E-4</c:v>
                </c:pt>
                <c:pt idx="663">
                  <c:v>4.1971E-4</c:v>
                </c:pt>
                <c:pt idx="664">
                  <c:v>4.2027999999999998E-4</c:v>
                </c:pt>
                <c:pt idx="665">
                  <c:v>4.2047999999999999E-4</c:v>
                </c:pt>
                <c:pt idx="666">
                  <c:v>4.2018999999999997E-4</c:v>
                </c:pt>
                <c:pt idx="667">
                  <c:v>4.1990000000000001E-4</c:v>
                </c:pt>
                <c:pt idx="668">
                  <c:v>4.1951999999999999E-4</c:v>
                </c:pt>
                <c:pt idx="669">
                  <c:v>4.1895000000000002E-4</c:v>
                </c:pt>
                <c:pt idx="670">
                  <c:v>4.1847E-4</c:v>
                </c:pt>
                <c:pt idx="671">
                  <c:v>4.1818999999999998E-4</c:v>
                </c:pt>
                <c:pt idx="672">
                  <c:v>4.1790000000000002E-4</c:v>
                </c:pt>
                <c:pt idx="673">
                  <c:v>4.1771000000000001E-4</c:v>
                </c:pt>
                <c:pt idx="674">
                  <c:v>4.1771000000000001E-4</c:v>
                </c:pt>
                <c:pt idx="675">
                  <c:v>4.1695000000000002E-4</c:v>
                </c:pt>
                <c:pt idx="676">
                  <c:v>4.1608999999999998E-4</c:v>
                </c:pt>
                <c:pt idx="677">
                  <c:v>4.1522999999999999E-4</c:v>
                </c:pt>
                <c:pt idx="678">
                  <c:v>4.1437000000000001E-4</c:v>
                </c:pt>
                <c:pt idx="679">
                  <c:v>4.1370000000000003E-4</c:v>
                </c:pt>
                <c:pt idx="680">
                  <c:v>4.1437000000000001E-4</c:v>
                </c:pt>
                <c:pt idx="681">
                  <c:v>4.1542E-4</c:v>
                </c:pt>
                <c:pt idx="682">
                  <c:v>4.1656000000000001E-4</c:v>
                </c:pt>
                <c:pt idx="683">
                  <c:v>4.1780000000000002E-4</c:v>
                </c:pt>
                <c:pt idx="684">
                  <c:v>4.1885000000000002E-4</c:v>
                </c:pt>
                <c:pt idx="685">
                  <c:v>4.1932999999999998E-4</c:v>
                </c:pt>
                <c:pt idx="686">
                  <c:v>4.1951999999999999E-4</c:v>
                </c:pt>
                <c:pt idx="687">
                  <c:v>4.1981000000000001E-4</c:v>
                </c:pt>
                <c:pt idx="688">
                  <c:v>4.1990000000000001E-4</c:v>
                </c:pt>
                <c:pt idx="689">
                  <c:v>4.2000000000000002E-4</c:v>
                </c:pt>
                <c:pt idx="690">
                  <c:v>4.2009000000000003E-4</c:v>
                </c:pt>
                <c:pt idx="691">
                  <c:v>4.2037999999999998E-4</c:v>
                </c:pt>
                <c:pt idx="692">
                  <c:v>4.2161999999999999E-4</c:v>
                </c:pt>
                <c:pt idx="693">
                  <c:v>4.2295000000000001E-4</c:v>
                </c:pt>
                <c:pt idx="694">
                  <c:v>4.2429000000000002E-4</c:v>
                </c:pt>
                <c:pt idx="695">
                  <c:v>4.2505E-4</c:v>
                </c:pt>
                <c:pt idx="696">
                  <c:v>4.2561999999999998E-4</c:v>
                </c:pt>
                <c:pt idx="697">
                  <c:v>4.2505E-4</c:v>
                </c:pt>
                <c:pt idx="698">
                  <c:v>4.2447999999999997E-4</c:v>
                </c:pt>
                <c:pt idx="699">
                  <c:v>4.2391E-4</c:v>
                </c:pt>
                <c:pt idx="700">
                  <c:v>4.2381E-4</c:v>
                </c:pt>
                <c:pt idx="701">
                  <c:v>4.2371999999999999E-4</c:v>
                </c:pt>
                <c:pt idx="702">
                  <c:v>4.2342999999999998E-4</c:v>
                </c:pt>
                <c:pt idx="703">
                  <c:v>4.2305000000000001E-4</c:v>
                </c:pt>
                <c:pt idx="704">
                  <c:v>4.2247999999999998E-4</c:v>
                </c:pt>
                <c:pt idx="705">
                  <c:v>4.2200000000000001E-4</c:v>
                </c:pt>
                <c:pt idx="706">
                  <c:v>4.2114000000000002E-4</c:v>
                </c:pt>
                <c:pt idx="707">
                  <c:v>4.2009000000000003E-4</c:v>
                </c:pt>
                <c:pt idx="708">
                  <c:v>4.1913999999999997E-4</c:v>
                </c:pt>
                <c:pt idx="709">
                  <c:v>4.1876000000000001E-4</c:v>
                </c:pt>
                <c:pt idx="710">
                  <c:v>4.1837999999999999E-4</c:v>
                </c:pt>
                <c:pt idx="711">
                  <c:v>4.1827999999999999E-4</c:v>
                </c:pt>
                <c:pt idx="712">
                  <c:v>4.1857E-4</c:v>
                </c:pt>
                <c:pt idx="713">
                  <c:v>4.1866000000000001E-4</c:v>
                </c:pt>
                <c:pt idx="714">
                  <c:v>4.1837999999999999E-4</c:v>
                </c:pt>
                <c:pt idx="715">
                  <c:v>4.1790000000000002E-4</c:v>
                </c:pt>
                <c:pt idx="716">
                  <c:v>4.1752E-4</c:v>
                </c:pt>
                <c:pt idx="717">
                  <c:v>4.1732999999999999E-4</c:v>
                </c:pt>
                <c:pt idx="718">
                  <c:v>4.1713999999999998E-4</c:v>
                </c:pt>
                <c:pt idx="719">
                  <c:v>4.1695000000000002E-4</c:v>
                </c:pt>
                <c:pt idx="720">
                  <c:v>4.1685000000000002E-4</c:v>
                </c:pt>
                <c:pt idx="721">
                  <c:v>4.1656000000000001E-4</c:v>
                </c:pt>
                <c:pt idx="722">
                  <c:v>4.1608999999999998E-4</c:v>
                </c:pt>
                <c:pt idx="723">
                  <c:v>4.1580000000000002E-4</c:v>
                </c:pt>
                <c:pt idx="724">
                  <c:v>4.1466000000000002E-4</c:v>
                </c:pt>
                <c:pt idx="725">
                  <c:v>4.1361000000000002E-4</c:v>
                </c:pt>
                <c:pt idx="726">
                  <c:v>4.1293999999999999E-4</c:v>
                </c:pt>
                <c:pt idx="727">
                  <c:v>4.1227000000000001E-4</c:v>
                </c:pt>
                <c:pt idx="728">
                  <c:v>4.1161000000000002E-4</c:v>
                </c:pt>
                <c:pt idx="729">
                  <c:v>4.1208E-4</c:v>
                </c:pt>
                <c:pt idx="730">
                  <c:v>4.1227000000000001E-4</c:v>
                </c:pt>
                <c:pt idx="731">
                  <c:v>4.1179999999999998E-4</c:v>
                </c:pt>
                <c:pt idx="732">
                  <c:v>4.1122000000000001E-4</c:v>
                </c:pt>
                <c:pt idx="733">
                  <c:v>4.1064999999999998E-4</c:v>
                </c:pt>
                <c:pt idx="734">
                  <c:v>4.0978999999999999E-4</c:v>
                </c:pt>
                <c:pt idx="735">
                  <c:v>4.0922000000000002E-4</c:v>
                </c:pt>
                <c:pt idx="736">
                  <c:v>4.0913000000000001E-4</c:v>
                </c:pt>
                <c:pt idx="737">
                  <c:v>4.0873999999999999E-4</c:v>
                </c:pt>
                <c:pt idx="738">
                  <c:v>4.0835999999999997E-4</c:v>
                </c:pt>
                <c:pt idx="739">
                  <c:v>4.0798000000000001E-4</c:v>
                </c:pt>
                <c:pt idx="740">
                  <c:v>4.0750999999999998E-4</c:v>
                </c:pt>
                <c:pt idx="741">
                  <c:v>4.0712000000000002E-4</c:v>
                </c:pt>
                <c:pt idx="742">
                  <c:v>4.0712000000000002E-4</c:v>
                </c:pt>
                <c:pt idx="743">
                  <c:v>4.0627000000000003E-4</c:v>
                </c:pt>
                <c:pt idx="744">
                  <c:v>4.0540999999999998E-4</c:v>
                </c:pt>
                <c:pt idx="745">
                  <c:v>4.0464E-4</c:v>
                </c:pt>
                <c:pt idx="746">
                  <c:v>4.0301999999999997E-4</c:v>
                </c:pt>
                <c:pt idx="747">
                  <c:v>4.014E-4</c:v>
                </c:pt>
                <c:pt idx="748">
                  <c:v>4.0091999999999998E-4</c:v>
                </c:pt>
                <c:pt idx="749">
                  <c:v>4.0045E-4</c:v>
                </c:pt>
                <c:pt idx="750">
                  <c:v>3.9996999999999998E-4</c:v>
                </c:pt>
                <c:pt idx="751">
                  <c:v>4.0025999999999999E-4</c:v>
                </c:pt>
                <c:pt idx="752">
                  <c:v>4.0054000000000001E-4</c:v>
                </c:pt>
                <c:pt idx="753">
                  <c:v>3.9996999999999998E-4</c:v>
                </c:pt>
                <c:pt idx="754">
                  <c:v>3.9835000000000001E-4</c:v>
                </c:pt>
                <c:pt idx="755">
                  <c:v>3.9644000000000002E-4</c:v>
                </c:pt>
                <c:pt idx="756">
                  <c:v>3.9453999999999997E-4</c:v>
                </c:pt>
                <c:pt idx="757">
                  <c:v>3.9262999999999999E-4</c:v>
                </c:pt>
                <c:pt idx="758">
                  <c:v>3.9110000000000002E-4</c:v>
                </c:pt>
                <c:pt idx="759">
                  <c:v>3.9042999999999999E-4</c:v>
                </c:pt>
                <c:pt idx="760">
                  <c:v>3.9005000000000002E-4</c:v>
                </c:pt>
                <c:pt idx="761">
                  <c:v>3.8938999999999998E-4</c:v>
                </c:pt>
                <c:pt idx="762">
                  <c:v>3.8833999999999999E-4</c:v>
                </c:pt>
                <c:pt idx="763">
                  <c:v>3.8757E-4</c:v>
                </c:pt>
                <c:pt idx="764">
                  <c:v>3.8699999999999997E-4</c:v>
                </c:pt>
                <c:pt idx="765">
                  <c:v>3.8604999999999998E-4</c:v>
                </c:pt>
                <c:pt idx="766">
                  <c:v>3.8576000000000002E-4</c:v>
                </c:pt>
                <c:pt idx="767">
                  <c:v>3.8594999999999998E-4</c:v>
                </c:pt>
                <c:pt idx="768">
                  <c:v>3.8604999999999998E-4</c:v>
                </c:pt>
                <c:pt idx="769">
                  <c:v>3.8594999999999998E-4</c:v>
                </c:pt>
                <c:pt idx="770">
                  <c:v>3.8643E-4</c:v>
                </c:pt>
                <c:pt idx="771">
                  <c:v>3.8633E-4</c:v>
                </c:pt>
                <c:pt idx="772">
                  <c:v>3.8613999999999999E-4</c:v>
                </c:pt>
                <c:pt idx="773">
                  <c:v>3.8518999999999999E-4</c:v>
                </c:pt>
                <c:pt idx="774">
                  <c:v>3.8443E-4</c:v>
                </c:pt>
                <c:pt idx="775">
                  <c:v>3.8289999999999998E-4</c:v>
                </c:pt>
                <c:pt idx="776">
                  <c:v>3.8147000000000002E-4</c:v>
                </c:pt>
                <c:pt idx="777">
                  <c:v>3.7899E-4</c:v>
                </c:pt>
                <c:pt idx="778">
                  <c:v>3.7631999999999997E-4</c:v>
                </c:pt>
                <c:pt idx="779">
                  <c:v>3.7326999999999998E-4</c:v>
                </c:pt>
                <c:pt idx="780">
                  <c:v>3.6992999999999998E-4</c:v>
                </c:pt>
                <c:pt idx="781">
                  <c:v>3.6468999999999998E-4</c:v>
                </c:pt>
                <c:pt idx="782">
                  <c:v>3.5772000000000001E-4</c:v>
                </c:pt>
                <c:pt idx="783">
                  <c:v>3.5124E-4</c:v>
                </c:pt>
                <c:pt idx="784">
                  <c:v>3.4266E-4</c:v>
                </c:pt>
                <c:pt idx="785">
                  <c:v>3.3168999999999999E-4</c:v>
                </c:pt>
                <c:pt idx="786">
                  <c:v>3.2081999999999998E-4</c:v>
                </c:pt>
                <c:pt idx="787">
                  <c:v>3.0527000000000001E-4</c:v>
                </c:pt>
                <c:pt idx="788">
                  <c:v>2.8857999999999998E-4</c:v>
                </c:pt>
                <c:pt idx="789">
                  <c:v>2.6989000000000001E-4</c:v>
                </c:pt>
                <c:pt idx="790">
                  <c:v>2.5091000000000002E-4</c:v>
                </c:pt>
                <c:pt idx="791">
                  <c:v>2.2917E-4</c:v>
                </c:pt>
                <c:pt idx="792">
                  <c:v>2.1191E-4</c:v>
                </c:pt>
                <c:pt idx="793">
                  <c:v>1.874E-4</c:v>
                </c:pt>
                <c:pt idx="794">
                  <c:v>1.6346000000000001E-4</c:v>
                </c:pt>
                <c:pt idx="795">
                  <c:v>1.4038000000000001E-4</c:v>
                </c:pt>
                <c:pt idx="796">
                  <c:v>1.215E-4</c:v>
                </c:pt>
                <c:pt idx="797">
                  <c:v>1.0433E-4</c:v>
                </c:pt>
                <c:pt idx="798">
                  <c:v>9.6039999999999995E-5</c:v>
                </c:pt>
                <c:pt idx="799">
                  <c:v>9.1650000000000005E-5</c:v>
                </c:pt>
                <c:pt idx="800">
                  <c:v>9.098E-5</c:v>
                </c:pt>
                <c:pt idx="801">
                  <c:v>9.1360000000000006E-5</c:v>
                </c:pt>
                <c:pt idx="802">
                  <c:v>9.5940000000000006E-5</c:v>
                </c:pt>
                <c:pt idx="803">
                  <c:v>1.0328E-4</c:v>
                </c:pt>
                <c:pt idx="804">
                  <c:v>1.1559E-4</c:v>
                </c:pt>
                <c:pt idx="805">
                  <c:v>1.2980000000000001E-4</c:v>
                </c:pt>
                <c:pt idx="806">
                  <c:v>1.4533999999999999E-4</c:v>
                </c:pt>
                <c:pt idx="807">
                  <c:v>1.605E-4</c:v>
                </c:pt>
                <c:pt idx="808">
                  <c:v>1.7547999999999999E-4</c:v>
                </c:pt>
                <c:pt idx="809">
                  <c:v>1.895E-4</c:v>
                </c:pt>
                <c:pt idx="810">
                  <c:v>2.0514E-4</c:v>
                </c:pt>
                <c:pt idx="811">
                  <c:v>2.2125000000000001E-4</c:v>
                </c:pt>
                <c:pt idx="812">
                  <c:v>2.3499E-4</c:v>
                </c:pt>
                <c:pt idx="813">
                  <c:v>2.4919999999999999E-4</c:v>
                </c:pt>
                <c:pt idx="814">
                  <c:v>2.6206999999999999E-4</c:v>
                </c:pt>
                <c:pt idx="815">
                  <c:v>2.7064999999999999E-4</c:v>
                </c:pt>
                <c:pt idx="816">
                  <c:v>2.7952000000000001E-4</c:v>
                </c:pt>
                <c:pt idx="817">
                  <c:v>2.8896E-4</c:v>
                </c:pt>
                <c:pt idx="818">
                  <c:v>2.9554000000000001E-4</c:v>
                </c:pt>
                <c:pt idx="819">
                  <c:v>2.9954999999999999E-4</c:v>
                </c:pt>
                <c:pt idx="820">
                  <c:v>3.0422000000000001E-4</c:v>
                </c:pt>
                <c:pt idx="821">
                  <c:v>3.0679999999999998E-4</c:v>
                </c:pt>
                <c:pt idx="822">
                  <c:v>3.0861000000000001E-4</c:v>
                </c:pt>
                <c:pt idx="823">
                  <c:v>3.1022999999999999E-4</c:v>
                </c:pt>
                <c:pt idx="824">
                  <c:v>3.1195000000000002E-4</c:v>
                </c:pt>
                <c:pt idx="825">
                  <c:v>3.1346999999999999E-4</c:v>
                </c:pt>
                <c:pt idx="826">
                  <c:v>3.1385000000000001E-4</c:v>
                </c:pt>
                <c:pt idx="827">
                  <c:v>3.1481E-4</c:v>
                </c:pt>
                <c:pt idx="828">
                  <c:v>3.1576E-4</c:v>
                </c:pt>
                <c:pt idx="829">
                  <c:v>3.1651999999999998E-4</c:v>
                </c:pt>
                <c:pt idx="830">
                  <c:v>3.1624000000000002E-4</c:v>
                </c:pt>
                <c:pt idx="831">
                  <c:v>3.1651999999999998E-4</c:v>
                </c:pt>
                <c:pt idx="832">
                  <c:v>3.1586E-4</c:v>
                </c:pt>
                <c:pt idx="833">
                  <c:v>3.1451999999999999E-4</c:v>
                </c:pt>
                <c:pt idx="834">
                  <c:v>3.1290000000000002E-4</c:v>
                </c:pt>
                <c:pt idx="835">
                  <c:v>3.1090000000000002E-4</c:v>
                </c:pt>
                <c:pt idx="836">
                  <c:v>3.0937E-4</c:v>
                </c:pt>
                <c:pt idx="837">
                  <c:v>3.0727E-4</c:v>
                </c:pt>
                <c:pt idx="838">
                  <c:v>3.0583999999999999E-4</c:v>
                </c:pt>
                <c:pt idx="839">
                  <c:v>3.0469999999999998E-4</c:v>
                </c:pt>
                <c:pt idx="840">
                  <c:v>3.0441000000000002E-4</c:v>
                </c:pt>
                <c:pt idx="841">
                  <c:v>3.0364999999999998E-4</c:v>
                </c:pt>
                <c:pt idx="842">
                  <c:v>3.0383999999999999E-4</c:v>
                </c:pt>
                <c:pt idx="843">
                  <c:v>3.0327000000000002E-4</c:v>
                </c:pt>
                <c:pt idx="844">
                  <c:v>3.0250999999999998E-4</c:v>
                </c:pt>
                <c:pt idx="845">
                  <c:v>3.0117000000000002E-4</c:v>
                </c:pt>
                <c:pt idx="846">
                  <c:v>2.9984E-4</c:v>
                </c:pt>
                <c:pt idx="847">
                  <c:v>2.9859999999999999E-4</c:v>
                </c:pt>
                <c:pt idx="848">
                  <c:v>2.9812000000000003E-4</c:v>
                </c:pt>
                <c:pt idx="849">
                  <c:v>2.9783000000000001E-4</c:v>
                </c:pt>
                <c:pt idx="850">
                  <c:v>2.9793000000000002E-4</c:v>
                </c:pt>
                <c:pt idx="851">
                  <c:v>2.9802000000000002E-4</c:v>
                </c:pt>
                <c:pt idx="852">
                  <c:v>2.9802000000000002E-4</c:v>
                </c:pt>
                <c:pt idx="853">
                  <c:v>2.9820999999999998E-4</c:v>
                </c:pt>
                <c:pt idx="854">
                  <c:v>2.9869E-4</c:v>
                </c:pt>
                <c:pt idx="855">
                  <c:v>2.9888000000000001E-4</c:v>
                </c:pt>
                <c:pt idx="856">
                  <c:v>2.9935999999999998E-4</c:v>
                </c:pt>
                <c:pt idx="857">
                  <c:v>3.0040999999999998E-4</c:v>
                </c:pt>
                <c:pt idx="858">
                  <c:v>3.0127000000000002E-4</c:v>
                </c:pt>
                <c:pt idx="859">
                  <c:v>3.0222000000000002E-4</c:v>
                </c:pt>
                <c:pt idx="860">
                  <c:v>3.0346000000000003E-4</c:v>
                </c:pt>
                <c:pt idx="861">
                  <c:v>3.0383999999999999E-4</c:v>
                </c:pt>
                <c:pt idx="862">
                  <c:v>3.0364999999999998E-4</c:v>
                </c:pt>
                <c:pt idx="863">
                  <c:v>3.0346000000000003E-4</c:v>
                </c:pt>
                <c:pt idx="864">
                  <c:v>3.0289E-4</c:v>
                </c:pt>
                <c:pt idx="865">
                  <c:v>3.0231000000000002E-4</c:v>
                </c:pt>
                <c:pt idx="866">
                  <c:v>3.0231000000000002E-4</c:v>
                </c:pt>
                <c:pt idx="867">
                  <c:v>3.0212000000000001E-4</c:v>
                </c:pt>
                <c:pt idx="868">
                  <c:v>3.0117000000000002E-4</c:v>
                </c:pt>
                <c:pt idx="869">
                  <c:v>3.0022000000000002E-4</c:v>
                </c:pt>
                <c:pt idx="870">
                  <c:v>2.9879E-4</c:v>
                </c:pt>
                <c:pt idx="871">
                  <c:v>2.9697000000000002E-4</c:v>
                </c:pt>
                <c:pt idx="872">
                  <c:v>2.9525999999999999E-4</c:v>
                </c:pt>
                <c:pt idx="873">
                  <c:v>2.9305999999999999E-4</c:v>
                </c:pt>
                <c:pt idx="874">
                  <c:v>2.9086999999999998E-4</c:v>
                </c:pt>
                <c:pt idx="875">
                  <c:v>2.8876999999999999E-4</c:v>
                </c:pt>
                <c:pt idx="876">
                  <c:v>2.8706000000000001E-4</c:v>
                </c:pt>
                <c:pt idx="877">
                  <c:v>2.8542999999999998E-4</c:v>
                </c:pt>
                <c:pt idx="878">
                  <c:v>2.8418999999999997E-4</c:v>
                </c:pt>
                <c:pt idx="879">
                  <c:v>2.8257E-4</c:v>
                </c:pt>
                <c:pt idx="880">
                  <c:v>2.8113999999999998E-4</c:v>
                </c:pt>
                <c:pt idx="881">
                  <c:v>2.7913999999999999E-4</c:v>
                </c:pt>
                <c:pt idx="882">
                  <c:v>2.7723E-4</c:v>
                </c:pt>
                <c:pt idx="883">
                  <c:v>2.7589999999999998E-4</c:v>
                </c:pt>
                <c:pt idx="884">
                  <c:v>2.7493999999999999E-4</c:v>
                </c:pt>
                <c:pt idx="885">
                  <c:v>2.7418000000000001E-4</c:v>
                </c:pt>
                <c:pt idx="886">
                  <c:v>2.7428000000000001E-4</c:v>
                </c:pt>
                <c:pt idx="887">
                  <c:v>2.7399E-4</c:v>
                </c:pt>
                <c:pt idx="888">
                  <c:v>2.7379999999999999E-4</c:v>
                </c:pt>
                <c:pt idx="889">
                  <c:v>2.7409E-4</c:v>
                </c:pt>
                <c:pt idx="890">
                  <c:v>2.7379999999999999E-4</c:v>
                </c:pt>
                <c:pt idx="891">
                  <c:v>2.7323000000000001E-4</c:v>
                </c:pt>
                <c:pt idx="892">
                  <c:v>2.7323000000000001E-4</c:v>
                </c:pt>
                <c:pt idx="893">
                  <c:v>2.7342000000000002E-4</c:v>
                </c:pt>
                <c:pt idx="894">
                  <c:v>2.7313000000000001E-4</c:v>
                </c:pt>
                <c:pt idx="895">
                  <c:v>2.7342000000000002E-4</c:v>
                </c:pt>
                <c:pt idx="896">
                  <c:v>2.7399E-4</c:v>
                </c:pt>
                <c:pt idx="897">
                  <c:v>2.7399E-4</c:v>
                </c:pt>
                <c:pt idx="898">
                  <c:v>2.7428000000000001E-4</c:v>
                </c:pt>
                <c:pt idx="899">
                  <c:v>2.7484999999999999E-4</c:v>
                </c:pt>
                <c:pt idx="900">
                  <c:v>2.7542000000000002E-4</c:v>
                </c:pt>
                <c:pt idx="901">
                  <c:v>2.7504E-4</c:v>
                </c:pt>
                <c:pt idx="902">
                  <c:v>2.7561000000000003E-4</c:v>
                </c:pt>
                <c:pt idx="903">
                  <c:v>2.7598999999999999E-4</c:v>
                </c:pt>
                <c:pt idx="904">
                  <c:v>2.7608999999999999E-4</c:v>
                </c:pt>
                <c:pt idx="905">
                  <c:v>2.7657000000000002E-4</c:v>
                </c:pt>
                <c:pt idx="906">
                  <c:v>2.7771000000000002E-4</c:v>
                </c:pt>
                <c:pt idx="907">
                  <c:v>2.7818999999999999E-4</c:v>
                </c:pt>
                <c:pt idx="908">
                  <c:v>2.7818999999999999E-4</c:v>
                </c:pt>
                <c:pt idx="909">
                  <c:v>2.7818999999999999E-4</c:v>
                </c:pt>
                <c:pt idx="910">
                  <c:v>2.7781000000000003E-4</c:v>
                </c:pt>
                <c:pt idx="911">
                  <c:v>2.7742000000000001E-4</c:v>
                </c:pt>
                <c:pt idx="912">
                  <c:v>2.7703999999999999E-4</c:v>
                </c:pt>
                <c:pt idx="913">
                  <c:v>2.7752000000000001E-4</c:v>
                </c:pt>
                <c:pt idx="914">
                  <c:v>2.7808999999999999E-4</c:v>
                </c:pt>
                <c:pt idx="915">
                  <c:v>2.7866000000000002E-4</c:v>
                </c:pt>
                <c:pt idx="916">
                  <c:v>2.7923999999999999E-4</c:v>
                </c:pt>
                <c:pt idx="917">
                  <c:v>2.7981000000000002E-4</c:v>
                </c:pt>
                <c:pt idx="918">
                  <c:v>2.8027999999999999E-4</c:v>
                </c:pt>
                <c:pt idx="919">
                  <c:v>2.8067000000000001E-4</c:v>
                </c:pt>
                <c:pt idx="920">
                  <c:v>2.8132999999999999E-4</c:v>
                </c:pt>
                <c:pt idx="921">
                  <c:v>2.8200000000000002E-4</c:v>
                </c:pt>
                <c:pt idx="922">
                  <c:v>2.8267E-4</c:v>
                </c:pt>
                <c:pt idx="923">
                  <c:v>2.8286000000000001E-4</c:v>
                </c:pt>
                <c:pt idx="924">
                  <c:v>2.8286000000000001E-4</c:v>
                </c:pt>
                <c:pt idx="925">
                  <c:v>2.8257E-4</c:v>
                </c:pt>
                <c:pt idx="926">
                  <c:v>2.8237999999999999E-4</c:v>
                </c:pt>
                <c:pt idx="927">
                  <c:v>2.8210000000000003E-4</c:v>
                </c:pt>
                <c:pt idx="928">
                  <c:v>2.8191000000000002E-4</c:v>
                </c:pt>
                <c:pt idx="929">
                  <c:v>2.8152E-4</c:v>
                </c:pt>
                <c:pt idx="930">
                  <c:v>2.8076000000000002E-4</c:v>
                </c:pt>
                <c:pt idx="931">
                  <c:v>2.7913999999999999E-4</c:v>
                </c:pt>
                <c:pt idx="932">
                  <c:v>2.7761000000000002E-4</c:v>
                </c:pt>
                <c:pt idx="933">
                  <c:v>2.7608999999999999E-4</c:v>
                </c:pt>
                <c:pt idx="934">
                  <c:v>2.7493999999999999E-4</c:v>
                </c:pt>
                <c:pt idx="935">
                  <c:v>2.7389999999999999E-4</c:v>
                </c:pt>
                <c:pt idx="936">
                  <c:v>2.7332000000000002E-4</c:v>
                </c:pt>
                <c:pt idx="937">
                  <c:v>2.7237000000000002E-4</c:v>
                </c:pt>
                <c:pt idx="938">
                  <c:v>2.7122000000000002E-4</c:v>
                </c:pt>
                <c:pt idx="939">
                  <c:v>2.6950999999999999E-4</c:v>
                </c:pt>
                <c:pt idx="940">
                  <c:v>2.677E-4</c:v>
                </c:pt>
                <c:pt idx="941">
                  <c:v>2.6598000000000003E-4</c:v>
                </c:pt>
                <c:pt idx="942">
                  <c:v>2.6350000000000001E-4</c:v>
                </c:pt>
                <c:pt idx="943">
                  <c:v>2.6054000000000002E-4</c:v>
                </c:pt>
                <c:pt idx="944">
                  <c:v>2.5787E-4</c:v>
                </c:pt>
                <c:pt idx="945">
                  <c:v>2.5548999999999998E-4</c:v>
                </c:pt>
                <c:pt idx="946">
                  <c:v>2.5187000000000001E-4</c:v>
                </c:pt>
                <c:pt idx="947">
                  <c:v>2.4939E-4</c:v>
                </c:pt>
                <c:pt idx="948">
                  <c:v>2.4729E-4</c:v>
                </c:pt>
                <c:pt idx="949">
                  <c:v>2.4394999999999999E-4</c:v>
                </c:pt>
                <c:pt idx="950">
                  <c:v>2.4060999999999999E-4</c:v>
                </c:pt>
                <c:pt idx="951">
                  <c:v>2.3860999999999999E-4</c:v>
                </c:pt>
                <c:pt idx="952">
                  <c:v>2.3623000000000001E-4</c:v>
                </c:pt>
                <c:pt idx="953">
                  <c:v>2.3346E-4</c:v>
                </c:pt>
                <c:pt idx="954">
                  <c:v>2.3136000000000001E-4</c:v>
                </c:pt>
                <c:pt idx="955">
                  <c:v>2.2907E-4</c:v>
                </c:pt>
                <c:pt idx="956">
                  <c:v>2.2688E-4</c:v>
                </c:pt>
                <c:pt idx="957">
                  <c:v>2.2421E-4</c:v>
                </c:pt>
                <c:pt idx="958">
                  <c:v>2.2181999999999999E-4</c:v>
                </c:pt>
                <c:pt idx="959">
                  <c:v>2.2001E-4</c:v>
                </c:pt>
                <c:pt idx="960">
                  <c:v>2.1819999999999999E-4</c:v>
                </c:pt>
                <c:pt idx="961">
                  <c:v>2.1639000000000001E-4</c:v>
                </c:pt>
                <c:pt idx="962">
                  <c:v>2.1572E-4</c:v>
                </c:pt>
                <c:pt idx="963">
                  <c:v>2.1562999999999999E-4</c:v>
                </c:pt>
                <c:pt idx="964">
                  <c:v>2.1609999999999999E-4</c:v>
                </c:pt>
                <c:pt idx="965">
                  <c:v>2.1714999999999999E-4</c:v>
                </c:pt>
                <c:pt idx="966">
                  <c:v>2.1819999999999999E-4</c:v>
                </c:pt>
                <c:pt idx="967">
                  <c:v>2.1963000000000001E-4</c:v>
                </c:pt>
                <c:pt idx="968">
                  <c:v>2.2173000000000001E-4</c:v>
                </c:pt>
                <c:pt idx="969">
                  <c:v>2.2363999999999999E-4</c:v>
                </c:pt>
                <c:pt idx="970">
                  <c:v>2.2554000000000001E-4</c:v>
                </c:pt>
                <c:pt idx="971">
                  <c:v>2.2774000000000001E-4</c:v>
                </c:pt>
                <c:pt idx="972">
                  <c:v>2.2944999999999999E-4</c:v>
                </c:pt>
                <c:pt idx="973">
                  <c:v>2.3031000000000001E-4</c:v>
                </c:pt>
                <c:pt idx="974">
                  <c:v>2.3088000000000001E-4</c:v>
                </c:pt>
                <c:pt idx="975">
                  <c:v>2.2917E-4</c:v>
                </c:pt>
                <c:pt idx="976">
                  <c:v>2.2620999999999999E-4</c:v>
                </c:pt>
                <c:pt idx="977">
                  <c:v>2.2287000000000001E-4</c:v>
                </c:pt>
                <c:pt idx="978">
                  <c:v>2.1295999999999999E-4</c:v>
                </c:pt>
                <c:pt idx="979">
                  <c:v>2.0075E-4</c:v>
                </c:pt>
                <c:pt idx="980">
                  <c:v>1.8692000000000001E-4</c:v>
                </c:pt>
                <c:pt idx="981">
                  <c:v>1.6993999999999999E-4</c:v>
                </c:pt>
                <c:pt idx="982">
                  <c:v>1.4772E-4</c:v>
                </c:pt>
                <c:pt idx="983">
                  <c:v>1.2484E-4</c:v>
                </c:pt>
                <c:pt idx="984">
                  <c:v>8.8789999999999995E-5</c:v>
                </c:pt>
                <c:pt idx="985">
                  <c:v>4.6829999999999997E-5</c:v>
                </c:pt>
                <c:pt idx="986">
                  <c:v>-7.6000000000000003E-7</c:v>
                </c:pt>
                <c:pt idx="987">
                  <c:v>-5.5980000000000003E-5</c:v>
                </c:pt>
                <c:pt idx="988">
                  <c:v>-1.1559E-4</c:v>
                </c:pt>
                <c:pt idx="989">
                  <c:v>-1.8969000000000001E-4</c:v>
                </c:pt>
                <c:pt idx="990">
                  <c:v>-2.7284999999999999E-4</c:v>
                </c:pt>
                <c:pt idx="991">
                  <c:v>-3.6440000000000002E-4</c:v>
                </c:pt>
                <c:pt idx="992">
                  <c:v>-4.6244E-4</c:v>
                </c:pt>
                <c:pt idx="993">
                  <c:v>-5.6952999999999995E-4</c:v>
                </c:pt>
                <c:pt idx="994">
                  <c:v>-6.6976999999999998E-4</c:v>
                </c:pt>
                <c:pt idx="995">
                  <c:v>-7.9392999999999998E-4</c:v>
                </c:pt>
                <c:pt idx="996">
                  <c:v>-9.1982000000000001E-4</c:v>
                </c:pt>
                <c:pt idx="997">
                  <c:v>-1.04027E-3</c:v>
                </c:pt>
                <c:pt idx="998">
                  <c:v>-1.1535600000000001E-3</c:v>
                </c:pt>
                <c:pt idx="999">
                  <c:v>-1.25494E-3</c:v>
                </c:pt>
                <c:pt idx="1000">
                  <c:v>-1.3317100000000001E-3</c:v>
                </c:pt>
                <c:pt idx="1001">
                  <c:v>-1.3934100000000001E-3</c:v>
                </c:pt>
                <c:pt idx="1002">
                  <c:v>-1.4465299999999999E-3</c:v>
                </c:pt>
                <c:pt idx="1003">
                  <c:v>-1.4888799999999999E-3</c:v>
                </c:pt>
                <c:pt idx="1004">
                  <c:v>-1.51987E-3</c:v>
                </c:pt>
                <c:pt idx="1005">
                  <c:v>-1.53294E-3</c:v>
                </c:pt>
                <c:pt idx="1006">
                  <c:v>-1.5384699999999999E-3</c:v>
                </c:pt>
                <c:pt idx="1007">
                  <c:v>-1.5342699999999999E-3</c:v>
                </c:pt>
                <c:pt idx="1008">
                  <c:v>-1.5232100000000001E-3</c:v>
                </c:pt>
                <c:pt idx="1009">
                  <c:v>-1.5064200000000001E-3</c:v>
                </c:pt>
                <c:pt idx="1010">
                  <c:v>-1.4842E-3</c:v>
                </c:pt>
                <c:pt idx="1011">
                  <c:v>-1.45864E-3</c:v>
                </c:pt>
                <c:pt idx="1012">
                  <c:v>-1.4217399999999999E-3</c:v>
                </c:pt>
                <c:pt idx="1013">
                  <c:v>-1.38083E-3</c:v>
                </c:pt>
                <c:pt idx="1014">
                  <c:v>-1.3374299999999999E-3</c:v>
                </c:pt>
                <c:pt idx="1015">
                  <c:v>-1.28937E-3</c:v>
                </c:pt>
                <c:pt idx="1016">
                  <c:v>-1.2403500000000001E-3</c:v>
                </c:pt>
                <c:pt idx="1017">
                  <c:v>-1.1890399999999999E-3</c:v>
                </c:pt>
                <c:pt idx="1018">
                  <c:v>-1.13697E-3</c:v>
                </c:pt>
                <c:pt idx="1019">
                  <c:v>-1.08376E-3</c:v>
                </c:pt>
                <c:pt idx="1020">
                  <c:v>-1.03254E-3</c:v>
                </c:pt>
                <c:pt idx="1021">
                  <c:v>-9.7894999999999992E-4</c:v>
                </c:pt>
                <c:pt idx="1022">
                  <c:v>-9.3689000000000001E-4</c:v>
                </c:pt>
                <c:pt idx="1023">
                  <c:v>-8.8663000000000001E-4</c:v>
                </c:pt>
                <c:pt idx="1024">
                  <c:v>-8.3723000000000001E-4</c:v>
                </c:pt>
                <c:pt idx="1025">
                  <c:v>-7.8907000000000001E-4</c:v>
                </c:pt>
                <c:pt idx="1026">
                  <c:v>-7.4244000000000003E-4</c:v>
                </c:pt>
                <c:pt idx="1027">
                  <c:v>-6.9512999999999997E-4</c:v>
                </c:pt>
                <c:pt idx="1028">
                  <c:v>-6.5098E-4</c:v>
                </c:pt>
                <c:pt idx="1029">
                  <c:v>-6.0891999999999999E-4</c:v>
                </c:pt>
                <c:pt idx="1030">
                  <c:v>-5.6868000000000001E-4</c:v>
                </c:pt>
                <c:pt idx="1031">
                  <c:v>-5.2910000000000001E-4</c:v>
                </c:pt>
                <c:pt idx="1032">
                  <c:v>-4.9123999999999999E-4</c:v>
                </c:pt>
                <c:pt idx="1033">
                  <c:v>-4.6233999999999999E-4</c:v>
                </c:pt>
                <c:pt idx="1034">
                  <c:v>-4.3163000000000001E-4</c:v>
                </c:pt>
                <c:pt idx="1035">
                  <c:v>-4.0006999999999998E-4</c:v>
                </c:pt>
                <c:pt idx="1036">
                  <c:v>-3.7146E-4</c:v>
                </c:pt>
                <c:pt idx="1037">
                  <c:v>-3.4256E-4</c:v>
                </c:pt>
                <c:pt idx="1038">
                  <c:v>-3.1586E-4</c:v>
                </c:pt>
                <c:pt idx="1039">
                  <c:v>-2.9240000000000001E-4</c:v>
                </c:pt>
                <c:pt idx="1040">
                  <c:v>-2.6855E-4</c:v>
                </c:pt>
                <c:pt idx="1041">
                  <c:v>-2.4567000000000002E-4</c:v>
                </c:pt>
                <c:pt idx="1042">
                  <c:v>-2.2630999999999999E-4</c:v>
                </c:pt>
                <c:pt idx="1043">
                  <c:v>-2.0599E-4</c:v>
                </c:pt>
                <c:pt idx="1044">
                  <c:v>-1.873E-4</c:v>
                </c:pt>
                <c:pt idx="1045">
                  <c:v>-1.7042000000000001E-4</c:v>
                </c:pt>
                <c:pt idx="1046">
                  <c:v>-1.5421E-4</c:v>
                </c:pt>
                <c:pt idx="1047">
                  <c:v>-1.3828000000000001E-4</c:v>
                </c:pt>
                <c:pt idx="1048">
                  <c:v>-1.2407E-4</c:v>
                </c:pt>
                <c:pt idx="1049">
                  <c:v>-1.1252999999999999E-4</c:v>
                </c:pt>
                <c:pt idx="1050">
                  <c:v>-1.0386E-4</c:v>
                </c:pt>
                <c:pt idx="1051">
                  <c:v>-9.4030000000000006E-5</c:v>
                </c:pt>
                <c:pt idx="1052">
                  <c:v>-8.373E-5</c:v>
                </c:pt>
                <c:pt idx="1053">
                  <c:v>-7.5149999999999997E-5</c:v>
                </c:pt>
                <c:pt idx="1054">
                  <c:v>-6.58E-5</c:v>
                </c:pt>
                <c:pt idx="1055">
                  <c:v>-5.7129999999999997E-5</c:v>
                </c:pt>
                <c:pt idx="1056">
                  <c:v>-4.9499999999999997E-5</c:v>
                </c:pt>
                <c:pt idx="1057">
                  <c:v>-4.3770000000000003E-5</c:v>
                </c:pt>
                <c:pt idx="1058">
                  <c:v>-3.5290000000000003E-5</c:v>
                </c:pt>
                <c:pt idx="1059">
                  <c:v>-2.7659999999999999E-5</c:v>
                </c:pt>
                <c:pt idx="1060">
                  <c:v>-2.069E-5</c:v>
                </c:pt>
                <c:pt idx="1061">
                  <c:v>-1.535E-5</c:v>
                </c:pt>
                <c:pt idx="1062">
                  <c:v>-7.7200000000000006E-6</c:v>
                </c:pt>
                <c:pt idx="1063">
                  <c:v>-1.53E-6</c:v>
                </c:pt>
                <c:pt idx="1064">
                  <c:v>5.9100000000000002E-6</c:v>
                </c:pt>
                <c:pt idx="1065">
                  <c:v>1.383E-5</c:v>
                </c:pt>
                <c:pt idx="1066">
                  <c:v>2.0890000000000002E-5</c:v>
                </c:pt>
                <c:pt idx="1067">
                  <c:v>2.747E-5</c:v>
                </c:pt>
                <c:pt idx="1068">
                  <c:v>3.4050000000000001E-5</c:v>
                </c:pt>
                <c:pt idx="1069">
                  <c:v>4.0339999999999997E-5</c:v>
                </c:pt>
                <c:pt idx="1070">
                  <c:v>4.7679999999999998E-5</c:v>
                </c:pt>
                <c:pt idx="1071">
                  <c:v>5.5309999999999997E-5</c:v>
                </c:pt>
                <c:pt idx="1072">
                  <c:v>6.3040000000000006E-5</c:v>
                </c:pt>
                <c:pt idx="1073">
                  <c:v>7.2100000000000004E-5</c:v>
                </c:pt>
                <c:pt idx="1074">
                  <c:v>7.9820000000000005E-5</c:v>
                </c:pt>
                <c:pt idx="1075">
                  <c:v>8.7360000000000004E-5</c:v>
                </c:pt>
                <c:pt idx="1076">
                  <c:v>9.48E-5</c:v>
                </c:pt>
                <c:pt idx="1077">
                  <c:v>1.0176E-4</c:v>
                </c:pt>
                <c:pt idx="1078">
                  <c:v>1.0777000000000001E-4</c:v>
                </c:pt>
                <c:pt idx="1079">
                  <c:v>1.1387000000000001E-4</c:v>
                </c:pt>
                <c:pt idx="1080">
                  <c:v>1.2093E-4</c:v>
                </c:pt>
                <c:pt idx="1081">
                  <c:v>1.2760000000000001E-4</c:v>
                </c:pt>
                <c:pt idx="1082">
                  <c:v>1.338E-4</c:v>
                </c:pt>
                <c:pt idx="1083">
                  <c:v>1.3809E-4</c:v>
                </c:pt>
                <c:pt idx="1084">
                  <c:v>1.4315000000000001E-4</c:v>
                </c:pt>
                <c:pt idx="1085">
                  <c:v>1.4687000000000001E-4</c:v>
                </c:pt>
                <c:pt idx="1086">
                  <c:v>1.5067999999999999E-4</c:v>
                </c:pt>
                <c:pt idx="1087">
                  <c:v>1.5326000000000001E-4</c:v>
                </c:pt>
                <c:pt idx="1088">
                  <c:v>1.5574E-4</c:v>
                </c:pt>
                <c:pt idx="1089">
                  <c:v>1.5697000000000001E-4</c:v>
                </c:pt>
                <c:pt idx="1090">
                  <c:v>1.5535000000000001E-4</c:v>
                </c:pt>
                <c:pt idx="1091">
                  <c:v>1.5229999999999999E-4</c:v>
                </c:pt>
                <c:pt idx="1092">
                  <c:v>1.482E-4</c:v>
                </c:pt>
                <c:pt idx="1093">
                  <c:v>1.4171999999999999E-4</c:v>
                </c:pt>
                <c:pt idx="1094">
                  <c:v>1.3360999999999999E-4</c:v>
                </c:pt>
                <c:pt idx="1095">
                  <c:v>1.2379000000000001E-4</c:v>
                </c:pt>
                <c:pt idx="1096">
                  <c:v>1.0891E-4</c:v>
                </c:pt>
                <c:pt idx="1097">
                  <c:v>9.1269999999999999E-5</c:v>
                </c:pt>
                <c:pt idx="1098">
                  <c:v>7.0480000000000003E-5</c:v>
                </c:pt>
                <c:pt idx="1099">
                  <c:v>4.6539999999999998E-5</c:v>
                </c:pt>
                <c:pt idx="1100">
                  <c:v>1.9259999999999999E-5</c:v>
                </c:pt>
                <c:pt idx="1101">
                  <c:v>-1.8119999999999999E-5</c:v>
                </c:pt>
                <c:pt idx="1102">
                  <c:v>-6.084E-5</c:v>
                </c:pt>
                <c:pt idx="1103">
                  <c:v>-1.0853000000000001E-4</c:v>
                </c:pt>
                <c:pt idx="1104">
                  <c:v>-1.6232E-4</c:v>
                </c:pt>
                <c:pt idx="1105">
                  <c:v>-2.2001E-4</c:v>
                </c:pt>
                <c:pt idx="1106">
                  <c:v>-2.7570999999999997E-4</c:v>
                </c:pt>
                <c:pt idx="1107">
                  <c:v>-3.5190999999999998E-4</c:v>
                </c:pt>
                <c:pt idx="1108">
                  <c:v>-4.3354E-4</c:v>
                </c:pt>
                <c:pt idx="1109">
                  <c:v>-5.2041999999999995E-4</c:v>
                </c:pt>
                <c:pt idx="1110">
                  <c:v>-6.1587999999999996E-4</c:v>
                </c:pt>
                <c:pt idx="1111">
                  <c:v>-7.1458999999999997E-4</c:v>
                </c:pt>
                <c:pt idx="1112">
                  <c:v>-7.9869999999999995E-4</c:v>
                </c:pt>
                <c:pt idx="1113">
                  <c:v>-8.9674000000000004E-4</c:v>
                </c:pt>
                <c:pt idx="1114">
                  <c:v>-9.923E-4</c:v>
                </c:pt>
                <c:pt idx="1115">
                  <c:v>-1.0793700000000001E-3</c:v>
                </c:pt>
                <c:pt idx="1116">
                  <c:v>-1.16014E-3</c:v>
                </c:pt>
                <c:pt idx="1117">
                  <c:v>-1.2342500000000001E-3</c:v>
                </c:pt>
                <c:pt idx="1118">
                  <c:v>-1.2953800000000001E-3</c:v>
                </c:pt>
                <c:pt idx="1119">
                  <c:v>-1.3491600000000001E-3</c:v>
                </c:pt>
                <c:pt idx="1120">
                  <c:v>-1.3986599999999999E-3</c:v>
                </c:pt>
                <c:pt idx="1121">
                  <c:v>-1.44129E-3</c:v>
                </c:pt>
                <c:pt idx="1122">
                  <c:v>-1.4781E-3</c:v>
                </c:pt>
                <c:pt idx="1123">
                  <c:v>-1.5035599999999999E-3</c:v>
                </c:pt>
                <c:pt idx="1124">
                  <c:v>-1.52378E-3</c:v>
                </c:pt>
                <c:pt idx="1125">
                  <c:v>-1.53761E-3</c:v>
                </c:pt>
                <c:pt idx="1126">
                  <c:v>-1.54696E-3</c:v>
                </c:pt>
                <c:pt idx="1127">
                  <c:v>-1.5526800000000001E-3</c:v>
                </c:pt>
                <c:pt idx="1128">
                  <c:v>-1.55163E-3</c:v>
                </c:pt>
                <c:pt idx="1129">
                  <c:v>-1.5425700000000001E-3</c:v>
                </c:pt>
                <c:pt idx="1130">
                  <c:v>-1.52903E-3</c:v>
                </c:pt>
                <c:pt idx="1131">
                  <c:v>-1.5104300000000001E-3</c:v>
                </c:pt>
                <c:pt idx="1132">
                  <c:v>-1.48916E-3</c:v>
                </c:pt>
                <c:pt idx="1133">
                  <c:v>-1.4642699999999999E-3</c:v>
                </c:pt>
                <c:pt idx="1134">
                  <c:v>-1.44024E-3</c:v>
                </c:pt>
                <c:pt idx="1135">
                  <c:v>-1.4091500000000001E-3</c:v>
                </c:pt>
                <c:pt idx="1136">
                  <c:v>-1.37758E-3</c:v>
                </c:pt>
                <c:pt idx="1137">
                  <c:v>-1.3421100000000001E-3</c:v>
                </c:pt>
                <c:pt idx="1138">
                  <c:v>-1.30463E-3</c:v>
                </c:pt>
                <c:pt idx="1139">
                  <c:v>-1.2663799999999999E-3</c:v>
                </c:pt>
                <c:pt idx="1140">
                  <c:v>-1.2350099999999999E-3</c:v>
                </c:pt>
                <c:pt idx="1141">
                  <c:v>-1.1958100000000001E-3</c:v>
                </c:pt>
                <c:pt idx="1142">
                  <c:v>-1.1575699999999999E-3</c:v>
                </c:pt>
                <c:pt idx="1143">
                  <c:v>-1.11914E-3</c:v>
                </c:pt>
                <c:pt idx="1144">
                  <c:v>-1.0811799999999999E-3</c:v>
                </c:pt>
                <c:pt idx="1145">
                  <c:v>-1.0439900000000001E-3</c:v>
                </c:pt>
                <c:pt idx="1146">
                  <c:v>-1.00727E-3</c:v>
                </c:pt>
                <c:pt idx="1147">
                  <c:v>-9.7170000000000004E-4</c:v>
                </c:pt>
                <c:pt idx="1148">
                  <c:v>-9.3775E-4</c:v>
                </c:pt>
                <c:pt idx="1149">
                  <c:v>-9.0437000000000004E-4</c:v>
                </c:pt>
                <c:pt idx="1150">
                  <c:v>-8.6974999999999997E-4</c:v>
                </c:pt>
                <c:pt idx="1151">
                  <c:v>-8.4219000000000004E-4</c:v>
                </c:pt>
                <c:pt idx="1152">
                  <c:v>-8.0937999999999995E-4</c:v>
                </c:pt>
                <c:pt idx="1153">
                  <c:v>-7.7705000000000005E-4</c:v>
                </c:pt>
                <c:pt idx="1154">
                  <c:v>-7.4472000000000004E-4</c:v>
                </c:pt>
                <c:pt idx="1155">
                  <c:v>-7.1305999999999995E-4</c:v>
                </c:pt>
                <c:pt idx="1156">
                  <c:v>-6.8293E-4</c:v>
                </c:pt>
                <c:pt idx="1157">
                  <c:v>-6.5240999999999997E-4</c:v>
                </c:pt>
                <c:pt idx="1158">
                  <c:v>-6.2237000000000002E-4</c:v>
                </c:pt>
                <c:pt idx="1159">
                  <c:v>-5.9232999999999996E-4</c:v>
                </c:pt>
                <c:pt idx="1160">
                  <c:v>-5.6305000000000005E-4</c:v>
                </c:pt>
                <c:pt idx="1161">
                  <c:v>-5.3538999999999995E-4</c:v>
                </c:pt>
                <c:pt idx="1162">
                  <c:v>-5.1393999999999995E-4</c:v>
                </c:pt>
                <c:pt idx="1163">
                  <c:v>-4.8990000000000004E-4</c:v>
                </c:pt>
                <c:pt idx="1164">
                  <c:v>-4.6529999999999998E-4</c:v>
                </c:pt>
                <c:pt idx="1165">
                  <c:v>-4.4078999999999999E-4</c:v>
                </c:pt>
                <c:pt idx="1166">
                  <c:v>-4.1456000000000002E-4</c:v>
                </c:pt>
                <c:pt idx="1167">
                  <c:v>-3.8918999999999998E-4</c:v>
                </c:pt>
                <c:pt idx="1168">
                  <c:v>-3.6668999999999997E-4</c:v>
                </c:pt>
                <c:pt idx="1169">
                  <c:v>-3.4304000000000002E-4</c:v>
                </c:pt>
                <c:pt idx="1170">
                  <c:v>-3.1966999999999998E-4</c:v>
                </c:pt>
                <c:pt idx="1171">
                  <c:v>-2.9593000000000002E-4</c:v>
                </c:pt>
                <c:pt idx="1172">
                  <c:v>-2.7428000000000001E-4</c:v>
                </c:pt>
                <c:pt idx="1173">
                  <c:v>-2.5311000000000002E-4</c:v>
                </c:pt>
                <c:pt idx="1174">
                  <c:v>-2.3251000000000001E-4</c:v>
                </c:pt>
                <c:pt idx="1175">
                  <c:v>-2.1113999999999999E-4</c:v>
                </c:pt>
                <c:pt idx="1176">
                  <c:v>-1.9169E-4</c:v>
                </c:pt>
                <c:pt idx="1177">
                  <c:v>-1.7365999999999999E-4</c:v>
                </c:pt>
                <c:pt idx="1178">
                  <c:v>-1.5286999999999999E-4</c:v>
                </c:pt>
                <c:pt idx="1179">
                  <c:v>-1.3789999999999999E-4</c:v>
                </c:pt>
                <c:pt idx="1180">
                  <c:v>-1.2131E-4</c:v>
                </c:pt>
                <c:pt idx="1181">
                  <c:v>-1.0643E-4</c:v>
                </c:pt>
                <c:pt idx="1182">
                  <c:v>-8.7169999999999994E-5</c:v>
                </c:pt>
                <c:pt idx="1183">
                  <c:v>-7.381E-5</c:v>
                </c:pt>
                <c:pt idx="1184">
                  <c:v>-5.8359999999999997E-5</c:v>
                </c:pt>
                <c:pt idx="1185">
                  <c:v>-4.1480000000000003E-5</c:v>
                </c:pt>
                <c:pt idx="1186">
                  <c:v>-2.4219999999999999E-5</c:v>
                </c:pt>
                <c:pt idx="1187">
                  <c:v>-1.135E-5</c:v>
                </c:pt>
                <c:pt idx="1188">
                  <c:v>3.6200000000000001E-6</c:v>
                </c:pt>
                <c:pt idx="1189">
                  <c:v>1.8309999999999999E-5</c:v>
                </c:pt>
                <c:pt idx="1190">
                  <c:v>2.813E-5</c:v>
                </c:pt>
                <c:pt idx="1191">
                  <c:v>4.015E-5</c:v>
                </c:pt>
                <c:pt idx="1192">
                  <c:v>5.3310000000000003E-5</c:v>
                </c:pt>
                <c:pt idx="1193">
                  <c:v>6.5989999999999997E-5</c:v>
                </c:pt>
                <c:pt idx="1194">
                  <c:v>7.7440000000000004E-5</c:v>
                </c:pt>
                <c:pt idx="1195">
                  <c:v>8.9740000000000005E-5</c:v>
                </c:pt>
                <c:pt idx="1196">
                  <c:v>1.0022999999999999E-4</c:v>
                </c:pt>
                <c:pt idx="1197">
                  <c:v>1.0967E-4</c:v>
                </c:pt>
                <c:pt idx="1198">
                  <c:v>1.194E-4</c:v>
                </c:pt>
                <c:pt idx="1199">
                  <c:v>1.2931999999999999E-4</c:v>
                </c:pt>
                <c:pt idx="1200">
                  <c:v>1.3809E-4</c:v>
                </c:pt>
                <c:pt idx="1201">
                  <c:v>1.4553E-4</c:v>
                </c:pt>
                <c:pt idx="1202">
                  <c:v>1.5459E-4</c:v>
                </c:pt>
                <c:pt idx="1203">
                  <c:v>1.627E-4</c:v>
                </c:pt>
                <c:pt idx="1204">
                  <c:v>1.7042000000000001E-4</c:v>
                </c:pt>
                <c:pt idx="1205">
                  <c:v>1.7786000000000001E-4</c:v>
                </c:pt>
                <c:pt idx="1206">
                  <c:v>1.852E-4</c:v>
                </c:pt>
                <c:pt idx="1207">
                  <c:v>1.9217E-4</c:v>
                </c:pt>
                <c:pt idx="1208">
                  <c:v>2.0008E-4</c:v>
                </c:pt>
                <c:pt idx="1209">
                  <c:v>2.0694999999999999E-4</c:v>
                </c:pt>
                <c:pt idx="1210">
                  <c:v>2.1342999999999999E-4</c:v>
                </c:pt>
                <c:pt idx="1211">
                  <c:v>2.2029999999999999E-4</c:v>
                </c:pt>
                <c:pt idx="1212">
                  <c:v>2.2573E-4</c:v>
                </c:pt>
                <c:pt idx="1213">
                  <c:v>2.2897999999999999E-4</c:v>
                </c:pt>
                <c:pt idx="1214">
                  <c:v>2.3470000000000001E-4</c:v>
                </c:pt>
                <c:pt idx="1215">
                  <c:v>2.3937000000000001E-4</c:v>
                </c:pt>
                <c:pt idx="1216">
                  <c:v>2.4470999999999998E-4</c:v>
                </c:pt>
                <c:pt idx="1217">
                  <c:v>2.5004999999999998E-4</c:v>
                </c:pt>
                <c:pt idx="1218">
                  <c:v>2.5672999999999999E-4</c:v>
                </c:pt>
                <c:pt idx="1219">
                  <c:v>2.6150000000000001E-4</c:v>
                </c:pt>
                <c:pt idx="1220">
                  <c:v>2.6730999999999999E-4</c:v>
                </c:pt>
                <c:pt idx="1221">
                  <c:v>2.7179999999999999E-4</c:v>
                </c:pt>
                <c:pt idx="1222">
                  <c:v>2.7618E-4</c:v>
                </c:pt>
                <c:pt idx="1223">
                  <c:v>2.8018999999999999E-4</c:v>
                </c:pt>
                <c:pt idx="1224">
                  <c:v>2.8342999999999999E-4</c:v>
                </c:pt>
                <c:pt idx="1225">
                  <c:v>2.8657999999999998E-4</c:v>
                </c:pt>
                <c:pt idx="1226">
                  <c:v>2.9030000000000001E-4</c:v>
                </c:pt>
                <c:pt idx="1227">
                  <c:v>2.9364000000000001E-4</c:v>
                </c:pt>
                <c:pt idx="1228">
                  <c:v>2.9593000000000002E-4</c:v>
                </c:pt>
                <c:pt idx="1229">
                  <c:v>2.9812000000000003E-4</c:v>
                </c:pt>
                <c:pt idx="1230">
                  <c:v>2.9964E-4</c:v>
                </c:pt>
                <c:pt idx="1231">
                  <c:v>3.0107000000000002E-4</c:v>
                </c:pt>
                <c:pt idx="1232">
                  <c:v>3.0250999999999998E-4</c:v>
                </c:pt>
                <c:pt idx="1233">
                  <c:v>3.0413E-4</c:v>
                </c:pt>
                <c:pt idx="1234">
                  <c:v>3.0622000000000001E-4</c:v>
                </c:pt>
                <c:pt idx="1235">
                  <c:v>3.0812999999999999E-4</c:v>
                </c:pt>
                <c:pt idx="1236">
                  <c:v>3.0966000000000001E-4</c:v>
                </c:pt>
                <c:pt idx="1237">
                  <c:v>3.1117999999999999E-4</c:v>
                </c:pt>
                <c:pt idx="1238">
                  <c:v>3.1309000000000003E-4</c:v>
                </c:pt>
                <c:pt idx="1239">
                  <c:v>3.1461999999999999E-4</c:v>
                </c:pt>
                <c:pt idx="1240">
                  <c:v>3.1605000000000001E-4</c:v>
                </c:pt>
                <c:pt idx="1241">
                  <c:v>3.1737999999999997E-4</c:v>
                </c:pt>
                <c:pt idx="1242">
                  <c:v>3.191E-4</c:v>
                </c:pt>
                <c:pt idx="1243">
                  <c:v>3.2024000000000001E-4</c:v>
                </c:pt>
                <c:pt idx="1244">
                  <c:v>3.2166999999999997E-4</c:v>
                </c:pt>
                <c:pt idx="1245">
                  <c:v>3.2300999999999999E-4</c:v>
                </c:pt>
                <c:pt idx="1246">
                  <c:v>3.2414999999999999E-4</c:v>
                </c:pt>
                <c:pt idx="1247">
                  <c:v>3.2568000000000001E-4</c:v>
                </c:pt>
                <c:pt idx="1248">
                  <c:v>3.2700999999999997E-4</c:v>
                </c:pt>
                <c:pt idx="1249">
                  <c:v>3.2854E-4</c:v>
                </c:pt>
                <c:pt idx="1250">
                  <c:v>3.2988000000000001E-4</c:v>
                </c:pt>
                <c:pt idx="1251">
                  <c:v>3.3121000000000002E-4</c:v>
                </c:pt>
                <c:pt idx="1252">
                  <c:v>3.3244999999999998E-4</c:v>
                </c:pt>
                <c:pt idx="1253">
                  <c:v>3.3387999999999999E-4</c:v>
                </c:pt>
                <c:pt idx="1254">
                  <c:v>3.3492999999999999E-4</c:v>
                </c:pt>
                <c:pt idx="1255">
                  <c:v>3.3617E-4</c:v>
                </c:pt>
                <c:pt idx="1256">
                  <c:v>3.3836000000000001E-4</c:v>
                </c:pt>
                <c:pt idx="1257">
                  <c:v>3.3988999999999997E-4</c:v>
                </c:pt>
                <c:pt idx="1258">
                  <c:v>3.4121999999999999E-4</c:v>
                </c:pt>
                <c:pt idx="1259">
                  <c:v>3.4180000000000001E-4</c:v>
                </c:pt>
                <c:pt idx="1260">
                  <c:v>3.4217999999999998E-4</c:v>
                </c:pt>
                <c:pt idx="1261">
                  <c:v>3.4141999999999999E-4</c:v>
                </c:pt>
                <c:pt idx="1262">
                  <c:v>3.4046E-4</c:v>
                </c:pt>
                <c:pt idx="1263">
                  <c:v>3.3932E-4</c:v>
                </c:pt>
                <c:pt idx="1264">
                  <c:v>3.3836000000000001E-4</c:v>
                </c:pt>
                <c:pt idx="1265">
                  <c:v>3.3741000000000001E-4</c:v>
                </c:pt>
                <c:pt idx="1266">
                  <c:v>3.3655000000000002E-4</c:v>
                </c:pt>
                <c:pt idx="1267">
                  <c:v>3.3473999999999998E-4</c:v>
                </c:pt>
                <c:pt idx="1268">
                  <c:v>3.3293E-4</c:v>
                </c:pt>
                <c:pt idx="1269">
                  <c:v>3.3149999999999998E-4</c:v>
                </c:pt>
                <c:pt idx="1270">
                  <c:v>3.3007000000000002E-4</c:v>
                </c:pt>
                <c:pt idx="1271">
                  <c:v>3.2873000000000001E-4</c:v>
                </c:pt>
                <c:pt idx="1272">
                  <c:v>3.2815999999999998E-4</c:v>
                </c:pt>
                <c:pt idx="1273">
                  <c:v>3.2749E-4</c:v>
                </c:pt>
                <c:pt idx="1274">
                  <c:v>3.2682000000000002E-4</c:v>
                </c:pt>
                <c:pt idx="1275">
                  <c:v>3.2549E-4</c:v>
                </c:pt>
                <c:pt idx="1276">
                  <c:v>3.2414999999999999E-4</c:v>
                </c:pt>
                <c:pt idx="1277">
                  <c:v>3.232E-4</c:v>
                </c:pt>
                <c:pt idx="1278">
                  <c:v>3.2129000000000001E-4</c:v>
                </c:pt>
                <c:pt idx="1279">
                  <c:v>3.1939000000000002E-4</c:v>
                </c:pt>
                <c:pt idx="1280">
                  <c:v>3.1815000000000001E-4</c:v>
                </c:pt>
                <c:pt idx="1281">
                  <c:v>3.1614000000000002E-4</c:v>
                </c:pt>
                <c:pt idx="1282">
                  <c:v>3.1404000000000002E-4</c:v>
                </c:pt>
                <c:pt idx="1283">
                  <c:v>3.1300000000000002E-4</c:v>
                </c:pt>
                <c:pt idx="1284">
                  <c:v>3.1185000000000002E-4</c:v>
                </c:pt>
                <c:pt idx="1285">
                  <c:v>3.1080000000000002E-4</c:v>
                </c:pt>
                <c:pt idx="1286">
                  <c:v>3.1042E-4</c:v>
                </c:pt>
                <c:pt idx="1287">
                  <c:v>3.0993999999999998E-4</c:v>
                </c:pt>
                <c:pt idx="1288">
                  <c:v>3.0851000000000001E-4</c:v>
                </c:pt>
                <c:pt idx="1289">
                  <c:v>3.0707999999999999E-4</c:v>
                </c:pt>
                <c:pt idx="1290">
                  <c:v>3.0546000000000002E-4</c:v>
                </c:pt>
                <c:pt idx="1291">
                  <c:v>3.0336000000000002E-4</c:v>
                </c:pt>
                <c:pt idx="1292">
                  <c:v>3.0059999999999999E-4</c:v>
                </c:pt>
                <c:pt idx="1293">
                  <c:v>2.9849999999999999E-4</c:v>
                </c:pt>
                <c:pt idx="1294">
                  <c:v>2.9601999999999997E-4</c:v>
                </c:pt>
                <c:pt idx="1295">
                  <c:v>2.9315999999999999E-4</c:v>
                </c:pt>
                <c:pt idx="1296">
                  <c:v>2.9077999999999998E-4</c:v>
                </c:pt>
                <c:pt idx="1297">
                  <c:v>2.8906E-4</c:v>
                </c:pt>
                <c:pt idx="1298">
                  <c:v>2.8762999999999998E-4</c:v>
                </c:pt>
                <c:pt idx="1299">
                  <c:v>2.8620000000000002E-4</c:v>
                </c:pt>
                <c:pt idx="1300">
                  <c:v>2.8524000000000003E-4</c:v>
                </c:pt>
                <c:pt idx="1301">
                  <c:v>2.8438999999999998E-4</c:v>
                </c:pt>
                <c:pt idx="1302">
                  <c:v>2.8352999999999999E-4</c:v>
                </c:pt>
                <c:pt idx="1303">
                  <c:v>2.8286000000000001E-4</c:v>
                </c:pt>
                <c:pt idx="1304">
                  <c:v>2.8267E-4</c:v>
                </c:pt>
                <c:pt idx="1305">
                  <c:v>2.8247999999999999E-4</c:v>
                </c:pt>
                <c:pt idx="1306">
                  <c:v>2.8237999999999999E-4</c:v>
                </c:pt>
                <c:pt idx="1307">
                  <c:v>2.8247999999999999E-4</c:v>
                </c:pt>
                <c:pt idx="1308">
                  <c:v>2.8257E-4</c:v>
                </c:pt>
                <c:pt idx="1309">
                  <c:v>2.8257E-4</c:v>
                </c:pt>
                <c:pt idx="1310">
                  <c:v>2.8247999999999999E-4</c:v>
                </c:pt>
                <c:pt idx="1311">
                  <c:v>2.8228999999999998E-4</c:v>
                </c:pt>
                <c:pt idx="1312">
                  <c:v>2.8210000000000003E-4</c:v>
                </c:pt>
                <c:pt idx="1313">
                  <c:v>2.8191000000000002E-4</c:v>
                </c:pt>
                <c:pt idx="1314">
                  <c:v>2.8181000000000001E-4</c:v>
                </c:pt>
                <c:pt idx="1315">
                  <c:v>2.8172000000000001E-4</c:v>
                </c:pt>
                <c:pt idx="1316">
                  <c:v>2.8113999999999998E-4</c:v>
                </c:pt>
                <c:pt idx="1317">
                  <c:v>2.8104999999999997E-4</c:v>
                </c:pt>
                <c:pt idx="1318">
                  <c:v>2.8113999999999998E-4</c:v>
                </c:pt>
                <c:pt idx="1319">
                  <c:v>2.8296000000000001E-4</c:v>
                </c:pt>
                <c:pt idx="1320">
                  <c:v>2.8515000000000002E-4</c:v>
                </c:pt>
                <c:pt idx="1321">
                  <c:v>2.8830000000000001E-4</c:v>
                </c:pt>
                <c:pt idx="1322">
                  <c:v>2.9116E-4</c:v>
                </c:pt>
                <c:pt idx="1323">
                  <c:v>2.9469000000000001E-4</c:v>
                </c:pt>
                <c:pt idx="1324">
                  <c:v>2.9659E-4</c:v>
                </c:pt>
                <c:pt idx="1325">
                  <c:v>2.9820999999999998E-4</c:v>
                </c:pt>
                <c:pt idx="1326">
                  <c:v>2.9944999999999999E-4</c:v>
                </c:pt>
                <c:pt idx="1327">
                  <c:v>3.0040999999999998E-4</c:v>
                </c:pt>
                <c:pt idx="1328">
                  <c:v>3.0098000000000001E-4</c:v>
                </c:pt>
                <c:pt idx="1329">
                  <c:v>3.0145999999999998E-4</c:v>
                </c:pt>
                <c:pt idx="1330">
                  <c:v>3.0193E-4</c:v>
                </c:pt>
                <c:pt idx="1331">
                  <c:v>3.0222000000000002E-4</c:v>
                </c:pt>
                <c:pt idx="1332">
                  <c:v>3.0269999999999999E-4</c:v>
                </c:pt>
                <c:pt idx="1333">
                  <c:v>3.0278999999999999E-4</c:v>
                </c:pt>
                <c:pt idx="1334">
                  <c:v>3.0289E-4</c:v>
                </c:pt>
                <c:pt idx="1335">
                  <c:v>3.0298E-4</c:v>
                </c:pt>
                <c:pt idx="1336">
                  <c:v>3.0336000000000002E-4</c:v>
                </c:pt>
                <c:pt idx="1337">
                  <c:v>3.0364999999999998E-4</c:v>
                </c:pt>
                <c:pt idx="1338">
                  <c:v>3.0383999999999999E-4</c:v>
                </c:pt>
                <c:pt idx="1339">
                  <c:v>3.0432000000000001E-4</c:v>
                </c:pt>
                <c:pt idx="1340">
                  <c:v>3.0478999999999999E-4</c:v>
                </c:pt>
                <c:pt idx="1341">
                  <c:v>3.0498999999999999E-4</c:v>
                </c:pt>
                <c:pt idx="1342">
                  <c:v>3.0459999999999998E-4</c:v>
                </c:pt>
                <c:pt idx="1343">
                  <c:v>3.0393999999999999E-4</c:v>
                </c:pt>
                <c:pt idx="1344">
                  <c:v>3.0250999999999998E-4</c:v>
                </c:pt>
                <c:pt idx="1345">
                  <c:v>3.0088000000000001E-4</c:v>
                </c:pt>
                <c:pt idx="1346">
                  <c:v>2.9907000000000002E-4</c:v>
                </c:pt>
                <c:pt idx="1347">
                  <c:v>2.9774000000000001E-4</c:v>
                </c:pt>
                <c:pt idx="1348">
                  <c:v>2.9639999999999999E-4</c:v>
                </c:pt>
                <c:pt idx="1349">
                  <c:v>2.9515999999999999E-4</c:v>
                </c:pt>
                <c:pt idx="1350">
                  <c:v>2.9410999999999999E-4</c:v>
                </c:pt>
                <c:pt idx="1351">
                  <c:v>2.9268000000000002E-4</c:v>
                </c:pt>
                <c:pt idx="1352">
                  <c:v>2.9135000000000001E-4</c:v>
                </c:pt>
                <c:pt idx="1353">
                  <c:v>2.9030000000000001E-4</c:v>
                </c:pt>
                <c:pt idx="1354">
                  <c:v>2.8962999999999998E-4</c:v>
                </c:pt>
                <c:pt idx="1355">
                  <c:v>2.8896E-4</c:v>
                </c:pt>
                <c:pt idx="1356">
                  <c:v>2.8906E-4</c:v>
                </c:pt>
                <c:pt idx="1357">
                  <c:v>2.8915000000000001E-4</c:v>
                </c:pt>
                <c:pt idx="1358">
                  <c:v>2.8972999999999998E-4</c:v>
                </c:pt>
                <c:pt idx="1359">
                  <c:v>2.8991999999999999E-4</c:v>
                </c:pt>
                <c:pt idx="1360">
                  <c:v>2.9011E-4</c:v>
                </c:pt>
                <c:pt idx="1361">
                  <c:v>2.9020000000000001E-4</c:v>
                </c:pt>
                <c:pt idx="1362">
                  <c:v>2.9030000000000001E-4</c:v>
                </c:pt>
                <c:pt idx="1363">
                  <c:v>2.8954000000000002E-4</c:v>
                </c:pt>
                <c:pt idx="1364">
                  <c:v>2.8876999999999999E-4</c:v>
                </c:pt>
                <c:pt idx="1365">
                  <c:v>2.8771999999999999E-4</c:v>
                </c:pt>
                <c:pt idx="1366">
                  <c:v>2.8666999999999999E-4</c:v>
                </c:pt>
                <c:pt idx="1367">
                  <c:v>2.8552999999999999E-4</c:v>
                </c:pt>
                <c:pt idx="1368">
                  <c:v>2.8486000000000001E-4</c:v>
                </c:pt>
                <c:pt idx="1369">
                  <c:v>2.8447999999999999E-4</c:v>
                </c:pt>
                <c:pt idx="1370">
                  <c:v>2.8352999999999999E-4</c:v>
                </c:pt>
                <c:pt idx="1371">
                  <c:v>2.8257E-4</c:v>
                </c:pt>
                <c:pt idx="1372">
                  <c:v>2.8172000000000001E-4</c:v>
                </c:pt>
                <c:pt idx="1373">
                  <c:v>2.8008999999999998E-4</c:v>
                </c:pt>
                <c:pt idx="1374">
                  <c:v>2.7913999999999999E-4</c:v>
                </c:pt>
                <c:pt idx="1375">
                  <c:v>2.7866000000000002E-4</c:v>
                </c:pt>
                <c:pt idx="1376">
                  <c:v>2.7771000000000002E-4</c:v>
                </c:pt>
                <c:pt idx="1377">
                  <c:v>2.7666000000000002E-4</c:v>
                </c:pt>
                <c:pt idx="1378">
                  <c:v>2.7628E-4</c:v>
                </c:pt>
                <c:pt idx="1379">
                  <c:v>2.7533000000000001E-4</c:v>
                </c:pt>
                <c:pt idx="1380">
                  <c:v>2.7455999999999997E-4</c:v>
                </c:pt>
                <c:pt idx="1381">
                  <c:v>2.7418000000000001E-4</c:v>
                </c:pt>
                <c:pt idx="1382">
                  <c:v>2.7237000000000002E-4</c:v>
                </c:pt>
                <c:pt idx="1383">
                  <c:v>2.7055999999999998E-4</c:v>
                </c:pt>
                <c:pt idx="1384">
                  <c:v>2.6875E-4</c:v>
                </c:pt>
                <c:pt idx="1385">
                  <c:v>2.6711999999999998E-4</c:v>
                </c:pt>
                <c:pt idx="1386">
                  <c:v>2.656E-4</c:v>
                </c:pt>
                <c:pt idx="1387">
                  <c:v>2.6569000000000001E-4</c:v>
                </c:pt>
                <c:pt idx="1388">
                  <c:v>2.6579000000000001E-4</c:v>
                </c:pt>
                <c:pt idx="1389">
                  <c:v>2.6598000000000003E-4</c:v>
                </c:pt>
                <c:pt idx="1390">
                  <c:v>2.6616999999999998E-4</c:v>
                </c:pt>
                <c:pt idx="1391">
                  <c:v>2.6635999999999999E-4</c:v>
                </c:pt>
                <c:pt idx="1392">
                  <c:v>2.6569000000000001E-4</c:v>
                </c:pt>
                <c:pt idx="1393">
                  <c:v>2.6387999999999997E-4</c:v>
                </c:pt>
                <c:pt idx="1394">
                  <c:v>2.6140000000000001E-4</c:v>
                </c:pt>
                <c:pt idx="1395">
                  <c:v>2.5863999999999998E-4</c:v>
                </c:pt>
                <c:pt idx="1396">
                  <c:v>2.5616000000000001E-4</c:v>
                </c:pt>
                <c:pt idx="1397">
                  <c:v>2.5415000000000002E-4</c:v>
                </c:pt>
                <c:pt idx="1398">
                  <c:v>2.5319999999999997E-4</c:v>
                </c:pt>
                <c:pt idx="1399">
                  <c:v>2.5282000000000001E-4</c:v>
                </c:pt>
                <c:pt idx="1400">
                  <c:v>2.5233999999999999E-4</c:v>
                </c:pt>
                <c:pt idx="1401">
                  <c:v>2.5138999999999999E-4</c:v>
                </c:pt>
                <c:pt idx="1402">
                  <c:v>2.4977000000000002E-4</c:v>
                </c:pt>
                <c:pt idx="1403">
                  <c:v>2.4823999999999999E-4</c:v>
                </c:pt>
                <c:pt idx="1404">
                  <c:v>2.4662000000000002E-4</c:v>
                </c:pt>
                <c:pt idx="1405">
                  <c:v>2.4489999999999999E-4</c:v>
                </c:pt>
                <c:pt idx="1406">
                  <c:v>2.4252E-4</c:v>
                </c:pt>
                <c:pt idx="1407">
                  <c:v>2.409E-4</c:v>
                </c:pt>
                <c:pt idx="1408">
                  <c:v>2.3803999999999999E-4</c:v>
                </c:pt>
                <c:pt idx="1409">
                  <c:v>2.3508000000000001E-4</c:v>
                </c:pt>
                <c:pt idx="1410">
                  <c:v>2.3184E-4</c:v>
                </c:pt>
                <c:pt idx="1411">
                  <c:v>2.2926000000000001E-4</c:v>
                </c:pt>
                <c:pt idx="1412">
                  <c:v>2.2677999999999999E-4</c:v>
                </c:pt>
                <c:pt idx="1413">
                  <c:v>2.2468999999999999E-4</c:v>
                </c:pt>
                <c:pt idx="1414">
                  <c:v>2.2181999999999999E-4</c:v>
                </c:pt>
                <c:pt idx="1415">
                  <c:v>2.1924999999999999E-4</c:v>
                </c:pt>
                <c:pt idx="1416">
                  <c:v>2.1534000000000001E-4</c:v>
                </c:pt>
                <c:pt idx="1417">
                  <c:v>2.1105000000000001E-4</c:v>
                </c:pt>
                <c:pt idx="1418">
                  <c:v>2.0741999999999999E-4</c:v>
                </c:pt>
                <c:pt idx="1419">
                  <c:v>2.0351000000000001E-4</c:v>
                </c:pt>
                <c:pt idx="1420">
                  <c:v>1.9950999999999999E-4</c:v>
                </c:pt>
                <c:pt idx="1421">
                  <c:v>1.9665000000000001E-4</c:v>
                </c:pt>
                <c:pt idx="1422">
                  <c:v>1.9379E-4</c:v>
                </c:pt>
                <c:pt idx="1423">
                  <c:v>1.9102E-4</c:v>
                </c:pt>
                <c:pt idx="1424">
                  <c:v>1.895E-4</c:v>
                </c:pt>
                <c:pt idx="1425">
                  <c:v>1.8777999999999999E-4</c:v>
                </c:pt>
                <c:pt idx="1426">
                  <c:v>1.8644000000000001E-4</c:v>
                </c:pt>
                <c:pt idx="1427">
                  <c:v>1.8558999999999999E-4</c:v>
                </c:pt>
                <c:pt idx="1428">
                  <c:v>1.8453999999999999E-4</c:v>
                </c:pt>
                <c:pt idx="1429">
                  <c:v>1.8311E-4</c:v>
                </c:pt>
                <c:pt idx="1430">
                  <c:v>1.8243999999999999E-4</c:v>
                </c:pt>
                <c:pt idx="1431">
                  <c:v>1.8176999999999999E-4</c:v>
                </c:pt>
                <c:pt idx="1432">
                  <c:v>1.8158000000000001E-4</c:v>
                </c:pt>
                <c:pt idx="1433">
                  <c:v>1.8176999999999999E-4</c:v>
                </c:pt>
                <c:pt idx="1434">
                  <c:v>1.8233999999999999E-4</c:v>
                </c:pt>
                <c:pt idx="1435">
                  <c:v>1.8301E-4</c:v>
                </c:pt>
                <c:pt idx="1436">
                  <c:v>1.8358E-4</c:v>
                </c:pt>
                <c:pt idx="1437">
                  <c:v>1.8311E-4</c:v>
                </c:pt>
                <c:pt idx="1438">
                  <c:v>1.8253E-4</c:v>
                </c:pt>
                <c:pt idx="1439">
                  <c:v>1.8225000000000001E-4</c:v>
                </c:pt>
                <c:pt idx="1440">
                  <c:v>1.8139E-4</c:v>
                </c:pt>
                <c:pt idx="1441">
                  <c:v>1.8091E-4</c:v>
                </c:pt>
                <c:pt idx="1442">
                  <c:v>1.8101E-4</c:v>
                </c:pt>
                <c:pt idx="1443">
                  <c:v>1.8081999999999999E-4</c:v>
                </c:pt>
                <c:pt idx="1444">
                  <c:v>1.7996E-4</c:v>
                </c:pt>
                <c:pt idx="1445">
                  <c:v>1.7958000000000001E-4</c:v>
                </c:pt>
                <c:pt idx="1446">
                  <c:v>1.7891000000000001E-4</c:v>
                </c:pt>
                <c:pt idx="1447">
                  <c:v>1.7824E-4</c:v>
                </c:pt>
                <c:pt idx="1448">
                  <c:v>1.7804999999999999E-4</c:v>
                </c:pt>
                <c:pt idx="1449">
                  <c:v>1.7843000000000001E-4</c:v>
                </c:pt>
                <c:pt idx="1450">
                  <c:v>1.7861999999999999E-4</c:v>
                </c:pt>
                <c:pt idx="1451">
                  <c:v>1.7899999999999999E-4</c:v>
                </c:pt>
                <c:pt idx="1452">
                  <c:v>1.7939E-4</c:v>
                </c:pt>
                <c:pt idx="1453">
                  <c:v>1.8024E-4</c:v>
                </c:pt>
                <c:pt idx="1454">
                  <c:v>1.8101E-4</c:v>
                </c:pt>
                <c:pt idx="1455">
                  <c:v>1.8196E-4</c:v>
                </c:pt>
                <c:pt idx="1456">
                  <c:v>1.8263E-4</c:v>
                </c:pt>
                <c:pt idx="1457">
                  <c:v>1.8358E-4</c:v>
                </c:pt>
                <c:pt idx="1458">
                  <c:v>1.8415E-4</c:v>
                </c:pt>
                <c:pt idx="1459">
                  <c:v>1.8463E-4</c:v>
                </c:pt>
                <c:pt idx="1460">
                  <c:v>1.8578E-4</c:v>
                </c:pt>
                <c:pt idx="1461">
                  <c:v>1.8720999999999999E-4</c:v>
                </c:pt>
                <c:pt idx="1462">
                  <c:v>1.8872999999999999E-4</c:v>
                </c:pt>
                <c:pt idx="1463">
                  <c:v>1.9092999999999999E-4</c:v>
                </c:pt>
                <c:pt idx="1464">
                  <c:v>1.9369E-4</c:v>
                </c:pt>
                <c:pt idx="1465">
                  <c:v>1.9578999999999999E-4</c:v>
                </c:pt>
                <c:pt idx="1466">
                  <c:v>1.9770000000000001E-4</c:v>
                </c:pt>
                <c:pt idx="1467">
                  <c:v>1.9913E-4</c:v>
                </c:pt>
                <c:pt idx="1468">
                  <c:v>1.997E-4</c:v>
                </c:pt>
                <c:pt idx="1469">
                  <c:v>2.0132E-4</c:v>
                </c:pt>
                <c:pt idx="1470">
                  <c:v>2.0361000000000001E-4</c:v>
                </c:pt>
                <c:pt idx="1471">
                  <c:v>2.0589999999999999E-4</c:v>
                </c:pt>
                <c:pt idx="1472">
                  <c:v>2.0895000000000001E-4</c:v>
                </c:pt>
                <c:pt idx="1473">
                  <c:v>2.1275999999999999E-4</c:v>
                </c:pt>
                <c:pt idx="1474">
                  <c:v>2.1544000000000001E-4</c:v>
                </c:pt>
                <c:pt idx="1475">
                  <c:v>2.1819999999999999E-4</c:v>
                </c:pt>
                <c:pt idx="1476">
                  <c:v>2.2096999999999999E-4</c:v>
                </c:pt>
                <c:pt idx="1477">
                  <c:v>2.2306E-4</c:v>
                </c:pt>
                <c:pt idx="1478">
                  <c:v>2.2458999999999999E-4</c:v>
                </c:pt>
                <c:pt idx="1479">
                  <c:v>2.2583E-4</c:v>
                </c:pt>
                <c:pt idx="1480">
                  <c:v>2.2630999999999999E-4</c:v>
                </c:pt>
                <c:pt idx="1481">
                  <c:v>2.2802E-4</c:v>
                </c:pt>
                <c:pt idx="1482">
                  <c:v>2.2984000000000001E-4</c:v>
                </c:pt>
                <c:pt idx="1483">
                  <c:v>2.3127E-4</c:v>
                </c:pt>
                <c:pt idx="1484">
                  <c:v>2.3279E-4</c:v>
                </c:pt>
                <c:pt idx="1485">
                  <c:v>2.3546E-4</c:v>
                </c:pt>
                <c:pt idx="1486">
                  <c:v>2.3718E-4</c:v>
                </c:pt>
                <c:pt idx="1487">
                  <c:v>2.3908999999999999E-4</c:v>
                </c:pt>
                <c:pt idx="1488">
                  <c:v>2.4109000000000001E-4</c:v>
                </c:pt>
                <c:pt idx="1489">
                  <c:v>2.4319000000000001E-4</c:v>
                </c:pt>
                <c:pt idx="1490">
                  <c:v>2.4433000000000001E-4</c:v>
                </c:pt>
                <c:pt idx="1491">
                  <c:v>2.4519E-4</c:v>
                </c:pt>
                <c:pt idx="1492">
                  <c:v>2.4585999999999998E-4</c:v>
                </c:pt>
                <c:pt idx="1493">
                  <c:v>2.4729E-4</c:v>
                </c:pt>
                <c:pt idx="1494">
                  <c:v>2.4853000000000001E-4</c:v>
                </c:pt>
                <c:pt idx="1495">
                  <c:v>2.4967000000000001E-4</c:v>
                </c:pt>
                <c:pt idx="1496">
                  <c:v>2.5119999999999998E-4</c:v>
                </c:pt>
                <c:pt idx="1497">
                  <c:v>2.5263E-4</c:v>
                </c:pt>
                <c:pt idx="1498">
                  <c:v>2.5357999999999999E-4</c:v>
                </c:pt>
                <c:pt idx="1499">
                  <c:v>2.5406000000000002E-4</c:v>
                </c:pt>
                <c:pt idx="1500">
                  <c:v>2.5548999999999998E-4</c:v>
                </c:pt>
                <c:pt idx="1501">
                  <c:v>2.5625000000000002E-4</c:v>
                </c:pt>
                <c:pt idx="1502">
                  <c:v>2.5748999999999998E-4</c:v>
                </c:pt>
                <c:pt idx="1503">
                  <c:v>2.5891999999999999E-4</c:v>
                </c:pt>
                <c:pt idx="1504">
                  <c:v>2.6082999999999998E-4</c:v>
                </c:pt>
                <c:pt idx="1505">
                  <c:v>2.6196999999999999E-4</c:v>
                </c:pt>
                <c:pt idx="1506">
                  <c:v>2.6387999999999997E-4</c:v>
                </c:pt>
                <c:pt idx="1507">
                  <c:v>2.6569000000000001E-4</c:v>
                </c:pt>
                <c:pt idx="1508">
                  <c:v>2.6779000000000001E-4</c:v>
                </c:pt>
                <c:pt idx="1509">
                  <c:v>2.6979E-4</c:v>
                </c:pt>
                <c:pt idx="1510">
                  <c:v>2.7160999999999998E-4</c:v>
                </c:pt>
                <c:pt idx="1511">
                  <c:v>2.7389999999999999E-4</c:v>
                </c:pt>
                <c:pt idx="1512">
                  <c:v>2.7608999999999999E-4</c:v>
                </c:pt>
                <c:pt idx="1513">
                  <c:v>2.7838E-4</c:v>
                </c:pt>
                <c:pt idx="1514">
                  <c:v>2.8132999999999999E-4</c:v>
                </c:pt>
                <c:pt idx="1515">
                  <c:v>2.8418999999999997E-4</c:v>
                </c:pt>
                <c:pt idx="1516">
                  <c:v>2.8610000000000002E-4</c:v>
                </c:pt>
                <c:pt idx="1517">
                  <c:v>2.8771999999999999E-4</c:v>
                </c:pt>
                <c:pt idx="1518">
                  <c:v>2.8849000000000002E-4</c:v>
                </c:pt>
                <c:pt idx="1519">
                  <c:v>2.8849000000000002E-4</c:v>
                </c:pt>
                <c:pt idx="1520">
                  <c:v>2.8849000000000002E-4</c:v>
                </c:pt>
                <c:pt idx="1521">
                  <c:v>2.8915000000000001E-4</c:v>
                </c:pt>
                <c:pt idx="1522">
                  <c:v>2.9067999999999997E-4</c:v>
                </c:pt>
                <c:pt idx="1523">
                  <c:v>2.923E-4</c:v>
                </c:pt>
                <c:pt idx="1524">
                  <c:v>2.9391999999999998E-4</c:v>
                </c:pt>
                <c:pt idx="1525">
                  <c:v>2.9601999999999997E-4</c:v>
                </c:pt>
                <c:pt idx="1526">
                  <c:v>2.9744999999999999E-4</c:v>
                </c:pt>
                <c:pt idx="1527">
                  <c:v>2.9802000000000002E-4</c:v>
                </c:pt>
                <c:pt idx="1528">
                  <c:v>2.9849999999999999E-4</c:v>
                </c:pt>
                <c:pt idx="1529">
                  <c:v>2.9898000000000001E-4</c:v>
                </c:pt>
                <c:pt idx="1530">
                  <c:v>2.9898000000000001E-4</c:v>
                </c:pt>
                <c:pt idx="1531">
                  <c:v>2.9869E-4</c:v>
                </c:pt>
                <c:pt idx="1532">
                  <c:v>2.9830999999999998E-4</c:v>
                </c:pt>
                <c:pt idx="1533">
                  <c:v>2.9793000000000002E-4</c:v>
                </c:pt>
                <c:pt idx="1534">
                  <c:v>2.9755E-4</c:v>
                </c:pt>
                <c:pt idx="1535">
                  <c:v>2.9715999999999998E-4</c:v>
                </c:pt>
                <c:pt idx="1536">
                  <c:v>2.9706999999999997E-4</c:v>
                </c:pt>
                <c:pt idx="1537">
                  <c:v>2.9706999999999997E-4</c:v>
                </c:pt>
                <c:pt idx="1538">
                  <c:v>2.9706999999999997E-4</c:v>
                </c:pt>
                <c:pt idx="1539">
                  <c:v>2.9755E-4</c:v>
                </c:pt>
                <c:pt idx="1540">
                  <c:v>2.9802000000000002E-4</c:v>
                </c:pt>
                <c:pt idx="1541">
                  <c:v>2.9849999999999999E-4</c:v>
                </c:pt>
                <c:pt idx="1542">
                  <c:v>2.9812000000000003E-4</c:v>
                </c:pt>
                <c:pt idx="1543">
                  <c:v>2.9774000000000001E-4</c:v>
                </c:pt>
                <c:pt idx="1544">
                  <c:v>2.9688000000000002E-4</c:v>
                </c:pt>
                <c:pt idx="1545">
                  <c:v>2.9639999999999999E-4</c:v>
                </c:pt>
                <c:pt idx="1546">
                  <c:v>2.9593000000000002E-4</c:v>
                </c:pt>
                <c:pt idx="1547">
                  <c:v>2.9630999999999999E-4</c:v>
                </c:pt>
                <c:pt idx="1548">
                  <c:v>2.9669000000000001E-4</c:v>
                </c:pt>
                <c:pt idx="1549">
                  <c:v>2.9706999999999997E-4</c:v>
                </c:pt>
                <c:pt idx="1550">
                  <c:v>2.9715999999999998E-4</c:v>
                </c:pt>
                <c:pt idx="1551">
                  <c:v>2.9783000000000001E-4</c:v>
                </c:pt>
                <c:pt idx="1552">
                  <c:v>2.9954999999999999E-4</c:v>
                </c:pt>
                <c:pt idx="1553">
                  <c:v>3.0127000000000002E-4</c:v>
                </c:pt>
                <c:pt idx="1554">
                  <c:v>3.0298E-4</c:v>
                </c:pt>
                <c:pt idx="1555">
                  <c:v>3.0469999999999998E-4</c:v>
                </c:pt>
                <c:pt idx="1556">
                  <c:v>3.0613E-4</c:v>
                </c:pt>
                <c:pt idx="1557">
                  <c:v>3.0766000000000002E-4</c:v>
                </c:pt>
                <c:pt idx="1558">
                  <c:v>3.0947E-4</c:v>
                </c:pt>
                <c:pt idx="1559">
                  <c:v>3.1137E-4</c:v>
                </c:pt>
                <c:pt idx="1560">
                  <c:v>3.1318999999999997E-4</c:v>
                </c:pt>
                <c:pt idx="1561">
                  <c:v>3.1481E-4</c:v>
                </c:pt>
                <c:pt idx="1562">
                  <c:v>3.1566999999999999E-4</c:v>
                </c:pt>
                <c:pt idx="1563">
                  <c:v>3.1651999999999998E-4</c:v>
                </c:pt>
                <c:pt idx="1564">
                  <c:v>3.1737999999999997E-4</c:v>
                </c:pt>
                <c:pt idx="1565">
                  <c:v>3.1834000000000002E-4</c:v>
                </c:pt>
                <c:pt idx="1566">
                  <c:v>3.1948000000000002E-4</c:v>
                </c:pt>
                <c:pt idx="1567">
                  <c:v>3.2053000000000002E-4</c:v>
                </c:pt>
                <c:pt idx="1568">
                  <c:v>3.2186999999999998E-4</c:v>
                </c:pt>
                <c:pt idx="1569">
                  <c:v>3.2339000000000001E-4</c:v>
                </c:pt>
                <c:pt idx="1570">
                  <c:v>3.2510999999999998E-4</c:v>
                </c:pt>
                <c:pt idx="1571">
                  <c:v>3.2654E-4</c:v>
                </c:pt>
                <c:pt idx="1572">
                  <c:v>3.2768000000000001E-4</c:v>
                </c:pt>
                <c:pt idx="1573">
                  <c:v>3.2864E-4</c:v>
                </c:pt>
                <c:pt idx="1574">
                  <c:v>3.2929999999999998E-4</c:v>
                </c:pt>
                <c:pt idx="1575">
                  <c:v>3.2988000000000001E-4</c:v>
                </c:pt>
                <c:pt idx="1576">
                  <c:v>3.3026000000000003E-4</c:v>
                </c:pt>
                <c:pt idx="1577">
                  <c:v>3.3063999999999999E-4</c:v>
                </c:pt>
                <c:pt idx="1578">
                  <c:v>3.3063999999999999E-4</c:v>
                </c:pt>
                <c:pt idx="1579">
                  <c:v>3.3063999999999999E-4</c:v>
                </c:pt>
                <c:pt idx="1580">
                  <c:v>3.3044999999999998E-4</c:v>
                </c:pt>
                <c:pt idx="1581">
                  <c:v>3.3044999999999998E-4</c:v>
                </c:pt>
                <c:pt idx="1582">
                  <c:v>3.3044999999999998E-4</c:v>
                </c:pt>
                <c:pt idx="1583">
                  <c:v>3.3044999999999998E-4</c:v>
                </c:pt>
                <c:pt idx="1584">
                  <c:v>3.3044999999999998E-4</c:v>
                </c:pt>
                <c:pt idx="1585">
                  <c:v>3.3026000000000003E-4</c:v>
                </c:pt>
                <c:pt idx="1586">
                  <c:v>3.3026000000000003E-4</c:v>
                </c:pt>
                <c:pt idx="1587">
                  <c:v>3.3073E-4</c:v>
                </c:pt>
                <c:pt idx="1588">
                  <c:v>3.3121000000000002E-4</c:v>
                </c:pt>
                <c:pt idx="1589">
                  <c:v>3.3168999999999999E-4</c:v>
                </c:pt>
                <c:pt idx="1590">
                  <c:v>3.3236000000000002E-4</c:v>
                </c:pt>
                <c:pt idx="1591">
                  <c:v>3.3283E-4</c:v>
                </c:pt>
                <c:pt idx="1592">
                  <c:v>3.3263999999999999E-4</c:v>
                </c:pt>
                <c:pt idx="1593">
                  <c:v>3.3244999999999998E-4</c:v>
                </c:pt>
                <c:pt idx="1594">
                  <c:v>3.3197000000000001E-4</c:v>
                </c:pt>
                <c:pt idx="1595">
                  <c:v>3.3149999999999998E-4</c:v>
                </c:pt>
                <c:pt idx="1596">
                  <c:v>3.3102000000000001E-4</c:v>
                </c:pt>
                <c:pt idx="1597">
                  <c:v>3.3073E-4</c:v>
                </c:pt>
                <c:pt idx="1598">
                  <c:v>3.3063999999999999E-4</c:v>
                </c:pt>
                <c:pt idx="1599">
                  <c:v>3.3102000000000001E-4</c:v>
                </c:pt>
                <c:pt idx="1600">
                  <c:v>3.3168999999999999E-4</c:v>
                </c:pt>
                <c:pt idx="1601">
                  <c:v>3.3244999999999998E-4</c:v>
                </c:pt>
                <c:pt idx="1602">
                  <c:v>3.3331000000000002E-4</c:v>
                </c:pt>
                <c:pt idx="1603">
                  <c:v>3.3463999999999998E-4</c:v>
                </c:pt>
                <c:pt idx="1604">
                  <c:v>3.3578999999999998E-4</c:v>
                </c:pt>
                <c:pt idx="1605">
                  <c:v>3.3673999999999998E-4</c:v>
                </c:pt>
                <c:pt idx="1606">
                  <c:v>3.3760000000000002E-4</c:v>
                </c:pt>
                <c:pt idx="1607">
                  <c:v>3.3836000000000001E-4</c:v>
                </c:pt>
                <c:pt idx="1608">
                  <c:v>3.3807999999999999E-4</c:v>
                </c:pt>
                <c:pt idx="1609">
                  <c:v>3.3846000000000001E-4</c:v>
                </c:pt>
                <c:pt idx="1610">
                  <c:v>3.3875000000000002E-4</c:v>
                </c:pt>
                <c:pt idx="1611">
                  <c:v>3.3941E-4</c:v>
                </c:pt>
                <c:pt idx="1612">
                  <c:v>3.4046E-4</c:v>
                </c:pt>
                <c:pt idx="1613">
                  <c:v>3.4189000000000002E-4</c:v>
                </c:pt>
                <c:pt idx="1614">
                  <c:v>3.4322999999999998E-4</c:v>
                </c:pt>
                <c:pt idx="1615">
                  <c:v>3.4455999999999999E-4</c:v>
                </c:pt>
                <c:pt idx="1616">
                  <c:v>3.4541999999999998E-4</c:v>
                </c:pt>
                <c:pt idx="1617">
                  <c:v>3.4590000000000001E-4</c:v>
                </c:pt>
                <c:pt idx="1618">
                  <c:v>3.4636999999999998E-4</c:v>
                </c:pt>
                <c:pt idx="1619">
                  <c:v>3.4628000000000003E-4</c:v>
                </c:pt>
                <c:pt idx="1620">
                  <c:v>3.4656999999999998E-4</c:v>
                </c:pt>
                <c:pt idx="1621">
                  <c:v>3.4751999999999998E-4</c:v>
                </c:pt>
                <c:pt idx="1622">
                  <c:v>3.4846999999999998E-4</c:v>
                </c:pt>
                <c:pt idx="1623">
                  <c:v>3.4980999999999999E-4</c:v>
                </c:pt>
                <c:pt idx="1624">
                  <c:v>3.5124E-4</c:v>
                </c:pt>
                <c:pt idx="1625">
                  <c:v>3.5180999999999998E-4</c:v>
                </c:pt>
                <c:pt idx="1626">
                  <c:v>3.5171999999999997E-4</c:v>
                </c:pt>
                <c:pt idx="1627">
                  <c:v>3.5104999999999999E-4</c:v>
                </c:pt>
                <c:pt idx="1628">
                  <c:v>3.5E-4</c:v>
                </c:pt>
                <c:pt idx="1629">
                  <c:v>3.4865999999999999E-4</c:v>
                </c:pt>
                <c:pt idx="1630">
                  <c:v>3.4780999999999999E-4</c:v>
                </c:pt>
                <c:pt idx="1631">
                  <c:v>3.4723000000000002E-4</c:v>
                </c:pt>
                <c:pt idx="1632">
                  <c:v>3.4723000000000002E-4</c:v>
                </c:pt>
                <c:pt idx="1633">
                  <c:v>3.4685E-4</c:v>
                </c:pt>
                <c:pt idx="1634">
                  <c:v>3.4665999999999999E-4</c:v>
                </c:pt>
                <c:pt idx="1635">
                  <c:v>3.4646999999999998E-4</c:v>
                </c:pt>
                <c:pt idx="1636">
                  <c:v>3.4532999999999998E-4</c:v>
                </c:pt>
                <c:pt idx="1637">
                  <c:v>3.4417999999999997E-4</c:v>
                </c:pt>
                <c:pt idx="1638">
                  <c:v>3.4322999999999998E-4</c:v>
                </c:pt>
                <c:pt idx="1639">
                  <c:v>3.4217999999999998E-4</c:v>
                </c:pt>
                <c:pt idx="1640">
                  <c:v>3.4102999999999998E-4</c:v>
                </c:pt>
                <c:pt idx="1641">
                  <c:v>3.4017999999999999E-4</c:v>
                </c:pt>
                <c:pt idx="1642">
                  <c:v>3.3902999999999998E-4</c:v>
                </c:pt>
                <c:pt idx="1643">
                  <c:v>3.3683999999999998E-4</c:v>
                </c:pt>
                <c:pt idx="1644">
                  <c:v>3.3473999999999998E-4</c:v>
                </c:pt>
                <c:pt idx="1645">
                  <c:v>3.3273999999999999E-4</c:v>
                </c:pt>
                <c:pt idx="1646">
                  <c:v>3.3026000000000003E-4</c:v>
                </c:pt>
                <c:pt idx="1647">
                  <c:v>3.2739999999999999E-4</c:v>
                </c:pt>
                <c:pt idx="1648">
                  <c:v>3.2578000000000001E-4</c:v>
                </c:pt>
                <c:pt idx="1649">
                  <c:v>3.2414999999999999E-4</c:v>
                </c:pt>
                <c:pt idx="1650">
                  <c:v>3.2253000000000002E-4</c:v>
                </c:pt>
                <c:pt idx="1651">
                  <c:v>3.2186999999999998E-4</c:v>
                </c:pt>
                <c:pt idx="1652">
                  <c:v>3.2186999999999998E-4</c:v>
                </c:pt>
                <c:pt idx="1653">
                  <c:v>3.2205999999999999E-4</c:v>
                </c:pt>
                <c:pt idx="1654">
                  <c:v>3.2234000000000001E-4</c:v>
                </c:pt>
                <c:pt idx="1655">
                  <c:v>3.2271999999999997E-4</c:v>
                </c:pt>
                <c:pt idx="1656">
                  <c:v>3.2414999999999999E-4</c:v>
                </c:pt>
                <c:pt idx="1657">
                  <c:v>3.2634999999999999E-4</c:v>
                </c:pt>
                <c:pt idx="1658">
                  <c:v>3.2844999999999999E-4</c:v>
                </c:pt>
                <c:pt idx="1659">
                  <c:v>3.3083E-4</c:v>
                </c:pt>
                <c:pt idx="1660">
                  <c:v>3.3321000000000002E-4</c:v>
                </c:pt>
                <c:pt idx="1661">
                  <c:v>3.3454999999999997E-4</c:v>
                </c:pt>
                <c:pt idx="1662">
                  <c:v>3.3522000000000001E-4</c:v>
                </c:pt>
                <c:pt idx="1663">
                  <c:v>3.3617E-4</c:v>
                </c:pt>
                <c:pt idx="1664">
                  <c:v>3.3683999999999998E-4</c:v>
                </c:pt>
                <c:pt idx="1665">
                  <c:v>3.3797999999999999E-4</c:v>
                </c:pt>
                <c:pt idx="1666">
                  <c:v>3.3921999999999999E-4</c:v>
                </c:pt>
                <c:pt idx="1667">
                  <c:v>3.4037E-4</c:v>
                </c:pt>
                <c:pt idx="1668">
                  <c:v>3.4112999999999998E-4</c:v>
                </c:pt>
                <c:pt idx="1669">
                  <c:v>3.4294000000000002E-4</c:v>
                </c:pt>
                <c:pt idx="1670">
                  <c:v>3.4523000000000003E-4</c:v>
                </c:pt>
                <c:pt idx="1671">
                  <c:v>3.4741999999999998E-4</c:v>
                </c:pt>
                <c:pt idx="1672">
                  <c:v>3.4989999999999999E-4</c:v>
                </c:pt>
                <c:pt idx="1673">
                  <c:v>3.5209999999999999E-4</c:v>
                </c:pt>
                <c:pt idx="1674">
                  <c:v>3.5314999999999999E-4</c:v>
                </c:pt>
                <c:pt idx="1675">
                  <c:v>3.5343000000000001E-4</c:v>
                </c:pt>
                <c:pt idx="1676">
                  <c:v>3.5399999999999999E-4</c:v>
                </c:pt>
                <c:pt idx="1677">
                  <c:v>3.5399999999999999E-4</c:v>
                </c:pt>
                <c:pt idx="1678">
                  <c:v>3.5429E-4</c:v>
                </c:pt>
                <c:pt idx="1679">
                  <c:v>3.5485999999999997E-4</c:v>
                </c:pt>
                <c:pt idx="1680">
                  <c:v>3.5514999999999999E-4</c:v>
                </c:pt>
                <c:pt idx="1681">
                  <c:v>3.5514999999999999E-4</c:v>
                </c:pt>
                <c:pt idx="1682">
                  <c:v>3.5582000000000002E-4</c:v>
                </c:pt>
                <c:pt idx="1683">
                  <c:v>3.5667000000000001E-4</c:v>
                </c:pt>
                <c:pt idx="1684">
                  <c:v>3.5753E-4</c:v>
                </c:pt>
                <c:pt idx="1685">
                  <c:v>3.5868E-4</c:v>
                </c:pt>
                <c:pt idx="1686">
                  <c:v>3.5982000000000001E-4</c:v>
                </c:pt>
                <c:pt idx="1687">
                  <c:v>3.6057999999999999E-4</c:v>
                </c:pt>
                <c:pt idx="1688">
                  <c:v>3.6116000000000002E-4</c:v>
                </c:pt>
                <c:pt idx="1689">
                  <c:v>3.6143999999999998E-4</c:v>
                </c:pt>
                <c:pt idx="1690">
                  <c:v>3.6153999999999998E-4</c:v>
                </c:pt>
                <c:pt idx="1691">
                  <c:v>3.6192E-4</c:v>
                </c:pt>
                <c:pt idx="1692">
                  <c:v>3.6277999999999999E-4</c:v>
                </c:pt>
                <c:pt idx="1693">
                  <c:v>3.6392E-4</c:v>
                </c:pt>
                <c:pt idx="1694">
                  <c:v>3.6507E-4</c:v>
                </c:pt>
                <c:pt idx="1695">
                  <c:v>3.6687999999999998E-4</c:v>
                </c:pt>
                <c:pt idx="1696">
                  <c:v>3.6840000000000001E-4</c:v>
                </c:pt>
                <c:pt idx="1697">
                  <c:v>3.6964000000000002E-4</c:v>
                </c:pt>
                <c:pt idx="1698">
                  <c:v>3.7060000000000001E-4</c:v>
                </c:pt>
                <c:pt idx="1699">
                  <c:v>3.7155000000000001E-4</c:v>
                </c:pt>
                <c:pt idx="1700">
                  <c:v>3.7174000000000002E-4</c:v>
                </c:pt>
                <c:pt idx="1701">
                  <c:v>3.7193000000000003E-4</c:v>
                </c:pt>
                <c:pt idx="1702">
                  <c:v>3.7193000000000003E-4</c:v>
                </c:pt>
                <c:pt idx="1703">
                  <c:v>3.7251E-4</c:v>
                </c:pt>
                <c:pt idx="1704">
                  <c:v>3.7308000000000003E-4</c:v>
                </c:pt>
                <c:pt idx="1705">
                  <c:v>3.7365E-4</c:v>
                </c:pt>
                <c:pt idx="1706">
                  <c:v>3.7421999999999998E-4</c:v>
                </c:pt>
                <c:pt idx="1707">
                  <c:v>3.7536999999999998E-4</c:v>
                </c:pt>
                <c:pt idx="1708">
                  <c:v>3.7536999999999998E-4</c:v>
                </c:pt>
                <c:pt idx="1709">
                  <c:v>3.7603000000000002E-4</c:v>
                </c:pt>
                <c:pt idx="1710">
                  <c:v>3.7669999999999999E-4</c:v>
                </c:pt>
                <c:pt idx="1711">
                  <c:v>3.7718000000000002E-4</c:v>
                </c:pt>
                <c:pt idx="1712">
                  <c:v>3.7708000000000001E-4</c:v>
                </c:pt>
                <c:pt idx="1713">
                  <c:v>3.7755999999999998E-4</c:v>
                </c:pt>
                <c:pt idx="1714">
                  <c:v>3.7736999999999997E-4</c:v>
                </c:pt>
                <c:pt idx="1715">
                  <c:v>3.7755999999999998E-4</c:v>
                </c:pt>
                <c:pt idx="1716">
                  <c:v>3.7804000000000001E-4</c:v>
                </c:pt>
                <c:pt idx="1717">
                  <c:v>3.7889E-4</c:v>
                </c:pt>
                <c:pt idx="1718">
                  <c:v>3.8004E-4</c:v>
                </c:pt>
                <c:pt idx="1719">
                  <c:v>3.8137000000000002E-4</c:v>
                </c:pt>
                <c:pt idx="1720">
                  <c:v>3.8242000000000001E-4</c:v>
                </c:pt>
                <c:pt idx="1721">
                  <c:v>3.8347000000000001E-4</c:v>
                </c:pt>
                <c:pt idx="1722">
                  <c:v>3.8413999999999999E-4</c:v>
                </c:pt>
                <c:pt idx="1723">
                  <c:v>3.8499999999999998E-4</c:v>
                </c:pt>
                <c:pt idx="1724">
                  <c:v>3.8576000000000002E-4</c:v>
                </c:pt>
                <c:pt idx="1725">
                  <c:v>3.8643E-4</c:v>
                </c:pt>
                <c:pt idx="1726">
                  <c:v>3.8728999999999999E-4</c:v>
                </c:pt>
                <c:pt idx="1727">
                  <c:v>3.8814999999999998E-4</c:v>
                </c:pt>
                <c:pt idx="1728">
                  <c:v>3.8918999999999998E-4</c:v>
                </c:pt>
                <c:pt idx="1729">
                  <c:v>3.9062E-4</c:v>
                </c:pt>
                <c:pt idx="1730">
                  <c:v>3.9206000000000001E-4</c:v>
                </c:pt>
                <c:pt idx="1731">
                  <c:v>3.9320000000000002E-4</c:v>
                </c:pt>
                <c:pt idx="1732">
                  <c:v>3.9367999999999998E-4</c:v>
                </c:pt>
                <c:pt idx="1733">
                  <c:v>3.9330000000000002E-4</c:v>
                </c:pt>
                <c:pt idx="1734">
                  <c:v>3.9243999999999998E-4</c:v>
                </c:pt>
                <c:pt idx="1735">
                  <c:v>3.9177E-4</c:v>
                </c:pt>
                <c:pt idx="1736">
                  <c:v>3.9101000000000001E-4</c:v>
                </c:pt>
                <c:pt idx="1737">
                  <c:v>3.9091000000000001E-4</c:v>
                </c:pt>
                <c:pt idx="1738">
                  <c:v>3.9110000000000002E-4</c:v>
                </c:pt>
                <c:pt idx="1739">
                  <c:v>3.9147999999999999E-4</c:v>
                </c:pt>
                <c:pt idx="1740">
                  <c:v>3.9167E-4</c:v>
                </c:pt>
                <c:pt idx="1741">
                  <c:v>3.9196000000000001E-4</c:v>
                </c:pt>
                <c:pt idx="1742">
                  <c:v>3.9282E-4</c:v>
                </c:pt>
                <c:pt idx="1743">
                  <c:v>3.9357999999999998E-4</c:v>
                </c:pt>
                <c:pt idx="1744">
                  <c:v>3.9444000000000002E-4</c:v>
                </c:pt>
                <c:pt idx="1745">
                  <c:v>3.9549000000000002E-4</c:v>
                </c:pt>
                <c:pt idx="1746">
                  <c:v>3.9691999999999999E-4</c:v>
                </c:pt>
                <c:pt idx="1747">
                  <c:v>3.9796999999999999E-4</c:v>
                </c:pt>
                <c:pt idx="1748">
                  <c:v>3.9901999999999998E-4</c:v>
                </c:pt>
                <c:pt idx="1749">
                  <c:v>4.0064000000000001E-4</c:v>
                </c:pt>
                <c:pt idx="1750">
                  <c:v>4.0264000000000001E-4</c:v>
                </c:pt>
                <c:pt idx="1751">
                  <c:v>4.0444999999999999E-4</c:v>
                </c:pt>
                <c:pt idx="1752">
                  <c:v>4.0617000000000002E-4</c:v>
                </c:pt>
                <c:pt idx="1753">
                  <c:v>4.0789E-4</c:v>
                </c:pt>
                <c:pt idx="1754">
                  <c:v>4.0873999999999999E-4</c:v>
                </c:pt>
                <c:pt idx="1755">
                  <c:v>4.0922000000000002E-4</c:v>
                </c:pt>
                <c:pt idx="1756">
                  <c:v>4.1008E-4</c:v>
                </c:pt>
                <c:pt idx="1757">
                  <c:v>4.1083999999999999E-4</c:v>
                </c:pt>
                <c:pt idx="1758">
                  <c:v>4.1161000000000002E-4</c:v>
                </c:pt>
                <c:pt idx="1759">
                  <c:v>4.1303999999999999E-4</c:v>
                </c:pt>
                <c:pt idx="1760">
                  <c:v>4.1428E-4</c:v>
                </c:pt>
                <c:pt idx="1761">
                  <c:v>4.1580000000000002E-4</c:v>
                </c:pt>
                <c:pt idx="1762">
                  <c:v>4.1742E-4</c:v>
                </c:pt>
                <c:pt idx="1763">
                  <c:v>4.1904000000000003E-4</c:v>
                </c:pt>
                <c:pt idx="1764">
                  <c:v>4.2086000000000001E-4</c:v>
                </c:pt>
                <c:pt idx="1765">
                  <c:v>4.2266999999999999E-4</c:v>
                </c:pt>
                <c:pt idx="1766">
                  <c:v>4.2361999999999999E-4</c:v>
                </c:pt>
                <c:pt idx="1767">
                  <c:v>4.2447999999999997E-4</c:v>
                </c:pt>
                <c:pt idx="1768">
                  <c:v>4.2629000000000001E-4</c:v>
                </c:pt>
                <c:pt idx="1769">
                  <c:v>4.2725E-4</c:v>
                </c:pt>
                <c:pt idx="1770">
                  <c:v>4.282E-4</c:v>
                </c:pt>
                <c:pt idx="1771">
                  <c:v>4.2963000000000002E-4</c:v>
                </c:pt>
                <c:pt idx="1772">
                  <c:v>4.3173000000000002E-4</c:v>
                </c:pt>
                <c:pt idx="1773">
                  <c:v>4.3287000000000002E-4</c:v>
                </c:pt>
                <c:pt idx="1774">
                  <c:v>4.3410999999999998E-4</c:v>
                </c:pt>
                <c:pt idx="1775">
                  <c:v>4.3553999999999999E-4</c:v>
                </c:pt>
                <c:pt idx="1776">
                  <c:v>4.3773999999999999E-4</c:v>
                </c:pt>
                <c:pt idx="1777">
                  <c:v>4.3944999999999998E-4</c:v>
                </c:pt>
                <c:pt idx="1778">
                  <c:v>4.4146000000000002E-4</c:v>
                </c:pt>
                <c:pt idx="1779">
                  <c:v>4.4355000000000002E-4</c:v>
                </c:pt>
                <c:pt idx="1780">
                  <c:v>4.4698999999999997E-4</c:v>
                </c:pt>
                <c:pt idx="1781">
                  <c:v>4.4917999999999998E-4</c:v>
                </c:pt>
                <c:pt idx="1782">
                  <c:v>4.5127999999999998E-4</c:v>
                </c:pt>
                <c:pt idx="1783">
                  <c:v>4.5328000000000002E-4</c:v>
                </c:pt>
                <c:pt idx="1784">
                  <c:v>4.5566999999999998E-4</c:v>
                </c:pt>
                <c:pt idx="1785">
                  <c:v>4.5804999999999999E-4</c:v>
                </c:pt>
                <c:pt idx="1786">
                  <c:v>4.6119999999999999E-4</c:v>
                </c:pt>
                <c:pt idx="1787">
                  <c:v>4.6424999999999998E-4</c:v>
                </c:pt>
                <c:pt idx="1788">
                  <c:v>4.6797000000000001E-4</c:v>
                </c:pt>
                <c:pt idx="1789">
                  <c:v>4.7140000000000002E-4</c:v>
                </c:pt>
                <c:pt idx="1790">
                  <c:v>4.7369000000000003E-4</c:v>
                </c:pt>
                <c:pt idx="1791">
                  <c:v>4.7560000000000001E-4</c:v>
                </c:pt>
                <c:pt idx="1792">
                  <c:v>4.7903000000000003E-4</c:v>
                </c:pt>
                <c:pt idx="1793">
                  <c:v>4.817E-4</c:v>
                </c:pt>
                <c:pt idx="1794">
                  <c:v>4.8523000000000001E-4</c:v>
                </c:pt>
                <c:pt idx="1795">
                  <c:v>4.8846999999999996E-4</c:v>
                </c:pt>
                <c:pt idx="1796">
                  <c:v>4.9133E-4</c:v>
                </c:pt>
                <c:pt idx="1797">
                  <c:v>4.9399999999999997E-4</c:v>
                </c:pt>
                <c:pt idx="1798">
                  <c:v>4.9695999999999996E-4</c:v>
                </c:pt>
                <c:pt idx="1799">
                  <c:v>4.9877000000000005E-4</c:v>
                </c:pt>
                <c:pt idx="1800">
                  <c:v>5.0087000000000005E-4</c:v>
                </c:pt>
                <c:pt idx="1801">
                  <c:v>5.0372999999999998E-4</c:v>
                </c:pt>
                <c:pt idx="1802">
                  <c:v>5.0526E-4</c:v>
                </c:pt>
                <c:pt idx="1803">
                  <c:v>5.0697000000000003E-4</c:v>
                </c:pt>
                <c:pt idx="1804">
                  <c:v>5.0869000000000001E-4</c:v>
                </c:pt>
                <c:pt idx="1805">
                  <c:v>5.1002000000000003E-4</c:v>
                </c:pt>
                <c:pt idx="1806">
                  <c:v>5.1060000000000005E-4</c:v>
                </c:pt>
                <c:pt idx="1807">
                  <c:v>5.1117000000000003E-4</c:v>
                </c:pt>
                <c:pt idx="1808">
                  <c:v>5.1165E-4</c:v>
                </c:pt>
                <c:pt idx="1809">
                  <c:v>5.1212000000000002E-4</c:v>
                </c:pt>
                <c:pt idx="1810">
                  <c:v>5.1259999999999999E-4</c:v>
                </c:pt>
                <c:pt idx="1811">
                  <c:v>5.1307999999999996E-4</c:v>
                </c:pt>
                <c:pt idx="1812">
                  <c:v>5.1402999999999996E-4</c:v>
                </c:pt>
                <c:pt idx="1813">
                  <c:v>5.1451000000000003E-4</c:v>
                </c:pt>
                <c:pt idx="1814">
                  <c:v>5.1497999999999995E-4</c:v>
                </c:pt>
                <c:pt idx="1815">
                  <c:v>5.1546000000000003E-4</c:v>
                </c:pt>
                <c:pt idx="1816">
                  <c:v>5.1594E-4</c:v>
                </c:pt>
                <c:pt idx="1817">
                  <c:v>5.1584000000000005E-4</c:v>
                </c:pt>
                <c:pt idx="1818">
                  <c:v>5.1575000000000004E-4</c:v>
                </c:pt>
                <c:pt idx="1819">
                  <c:v>5.1564999999999998E-4</c:v>
                </c:pt>
                <c:pt idx="1820">
                  <c:v>5.1632000000000002E-4</c:v>
                </c:pt>
                <c:pt idx="1821">
                  <c:v>5.1727000000000001E-4</c:v>
                </c:pt>
                <c:pt idx="1822">
                  <c:v>5.1851000000000002E-4</c:v>
                </c:pt>
                <c:pt idx="1823">
                  <c:v>5.1984999999999998E-4</c:v>
                </c:pt>
                <c:pt idx="1824">
                  <c:v>5.2117999999999999E-4</c:v>
                </c:pt>
                <c:pt idx="1825">
                  <c:v>5.2176000000000002E-4</c:v>
                </c:pt>
                <c:pt idx="1826">
                  <c:v>5.2194999999999997E-4</c:v>
                </c:pt>
                <c:pt idx="1827">
                  <c:v>5.2203999999999998E-4</c:v>
                </c:pt>
                <c:pt idx="1828">
                  <c:v>5.2203999999999998E-4</c:v>
                </c:pt>
                <c:pt idx="1829">
                  <c:v>5.2194999999999997E-4</c:v>
                </c:pt>
                <c:pt idx="1830">
                  <c:v>5.2271000000000001E-4</c:v>
                </c:pt>
                <c:pt idx="1831">
                  <c:v>5.2384999999999997E-4</c:v>
                </c:pt>
                <c:pt idx="1832">
                  <c:v>5.2567E-4</c:v>
                </c:pt>
                <c:pt idx="1833">
                  <c:v>5.2747999999999998E-4</c:v>
                </c:pt>
                <c:pt idx="1834">
                  <c:v>5.2937999999999998E-4</c:v>
                </c:pt>
                <c:pt idx="1835">
                  <c:v>5.2996E-4</c:v>
                </c:pt>
                <c:pt idx="1836">
                  <c:v>5.3023999999999996E-4</c:v>
                </c:pt>
                <c:pt idx="1837">
                  <c:v>5.2977000000000005E-4</c:v>
                </c:pt>
                <c:pt idx="1838">
                  <c:v>5.2966999999999999E-4</c:v>
                </c:pt>
                <c:pt idx="1839">
                  <c:v>5.2986000000000005E-4</c:v>
                </c:pt>
                <c:pt idx="1840">
                  <c:v>5.3072000000000004E-4</c:v>
                </c:pt>
                <c:pt idx="1841">
                  <c:v>5.3204999999999995E-4</c:v>
                </c:pt>
                <c:pt idx="1842">
                  <c:v>5.3395999999999999E-4</c:v>
                </c:pt>
                <c:pt idx="1843">
                  <c:v>5.3682000000000003E-4</c:v>
                </c:pt>
                <c:pt idx="1844">
                  <c:v>5.3978000000000001E-4</c:v>
                </c:pt>
                <c:pt idx="1845">
                  <c:v>5.4255000000000004E-4</c:v>
                </c:pt>
                <c:pt idx="1846">
                  <c:v>5.4522000000000001E-4</c:v>
                </c:pt>
                <c:pt idx="1847">
                  <c:v>5.4827000000000001E-4</c:v>
                </c:pt>
                <c:pt idx="1848">
                  <c:v>5.5017E-4</c:v>
                </c:pt>
                <c:pt idx="1849">
                  <c:v>5.5294000000000003E-4</c:v>
                </c:pt>
                <c:pt idx="1850">
                  <c:v>5.5570999999999995E-4</c:v>
                </c:pt>
                <c:pt idx="1851">
                  <c:v>5.5847000000000004E-4</c:v>
                </c:pt>
                <c:pt idx="1852">
                  <c:v>5.6086000000000005E-4</c:v>
                </c:pt>
                <c:pt idx="1853">
                  <c:v>5.6391000000000004E-4</c:v>
                </c:pt>
                <c:pt idx="1854">
                  <c:v>5.6601000000000004E-4</c:v>
                </c:pt>
                <c:pt idx="1855">
                  <c:v>5.6820000000000004E-4</c:v>
                </c:pt>
                <c:pt idx="1856">
                  <c:v>5.7116000000000003E-4</c:v>
                </c:pt>
                <c:pt idx="1857">
                  <c:v>5.7373000000000005E-4</c:v>
                </c:pt>
                <c:pt idx="1858">
                  <c:v>5.7591999999999995E-4</c:v>
                </c:pt>
                <c:pt idx="1859">
                  <c:v>5.7812E-4</c:v>
                </c:pt>
                <c:pt idx="1860">
                  <c:v>5.8031000000000001E-4</c:v>
                </c:pt>
                <c:pt idx="1861">
                  <c:v>5.8193000000000003E-4</c:v>
                </c:pt>
                <c:pt idx="1862">
                  <c:v>5.8336E-4</c:v>
                </c:pt>
                <c:pt idx="1863">
                  <c:v>5.8575000000000001E-4</c:v>
                </c:pt>
                <c:pt idx="1864">
                  <c:v>5.8783999999999996E-4</c:v>
                </c:pt>
                <c:pt idx="1865">
                  <c:v>5.9004000000000001E-4</c:v>
                </c:pt>
                <c:pt idx="1866">
                  <c:v>5.9166000000000004E-4</c:v>
                </c:pt>
                <c:pt idx="1867">
                  <c:v>5.9309E-4</c:v>
                </c:pt>
                <c:pt idx="1868">
                  <c:v>5.9309E-4</c:v>
                </c:pt>
                <c:pt idx="1869">
                  <c:v>5.9309E-4</c:v>
                </c:pt>
                <c:pt idx="1870">
                  <c:v>5.9290000000000005E-4</c:v>
                </c:pt>
                <c:pt idx="1871">
                  <c:v>5.9270999999999998E-4</c:v>
                </c:pt>
                <c:pt idx="1872">
                  <c:v>5.9241999999999997E-4</c:v>
                </c:pt>
                <c:pt idx="1873">
                  <c:v>5.9241999999999997E-4</c:v>
                </c:pt>
                <c:pt idx="1874">
                  <c:v>5.9241999999999997E-4</c:v>
                </c:pt>
                <c:pt idx="1875">
                  <c:v>5.9279999999999999E-4</c:v>
                </c:pt>
                <c:pt idx="1876">
                  <c:v>5.9365999999999998E-4</c:v>
                </c:pt>
                <c:pt idx="1877">
                  <c:v>5.9500000000000004E-4</c:v>
                </c:pt>
                <c:pt idx="1878">
                  <c:v>5.9632999999999995E-4</c:v>
                </c:pt>
                <c:pt idx="1879">
                  <c:v>5.9785999999999997E-4</c:v>
                </c:pt>
                <c:pt idx="1880">
                  <c:v>5.9900000000000003E-4</c:v>
                </c:pt>
                <c:pt idx="1881">
                  <c:v>5.9986000000000002E-4</c:v>
                </c:pt>
                <c:pt idx="1882">
                  <c:v>6.0053000000000005E-4</c:v>
                </c:pt>
                <c:pt idx="1883">
                  <c:v>6.0090999999999996E-4</c:v>
                </c:pt>
                <c:pt idx="1884">
                  <c:v>6.0081000000000002E-4</c:v>
                </c:pt>
                <c:pt idx="1885">
                  <c:v>6.0072000000000001E-4</c:v>
                </c:pt>
                <c:pt idx="1886">
                  <c:v>6.0004999999999998E-4</c:v>
                </c:pt>
                <c:pt idx="1887">
                  <c:v>5.9938000000000005E-4</c:v>
                </c:pt>
                <c:pt idx="1888">
                  <c:v>5.9842999999999995E-4</c:v>
                </c:pt>
                <c:pt idx="1889">
                  <c:v>5.9729E-4</c:v>
                </c:pt>
                <c:pt idx="1890">
                  <c:v>5.9613999999999999E-4</c:v>
                </c:pt>
                <c:pt idx="1891">
                  <c:v>5.9537999999999995E-4</c:v>
                </c:pt>
                <c:pt idx="1892">
                  <c:v>5.9595000000000004E-4</c:v>
                </c:pt>
                <c:pt idx="1893">
                  <c:v>5.9681000000000003E-4</c:v>
                </c:pt>
                <c:pt idx="1894">
                  <c:v>5.9814000000000004E-4</c:v>
                </c:pt>
                <c:pt idx="1895">
                  <c:v>5.9948E-4</c:v>
                </c:pt>
                <c:pt idx="1896">
                  <c:v>6.0072000000000001E-4</c:v>
                </c:pt>
                <c:pt idx="1897">
                  <c:v>6.0043E-4</c:v>
                </c:pt>
                <c:pt idx="1898">
                  <c:v>6.0015000000000003E-4</c:v>
                </c:pt>
                <c:pt idx="1899">
                  <c:v>5.9966999999999996E-4</c:v>
                </c:pt>
                <c:pt idx="1900">
                  <c:v>5.9918999999999999E-4</c:v>
                </c:pt>
                <c:pt idx="1901">
                  <c:v>5.9918999999999999E-4</c:v>
                </c:pt>
                <c:pt idx="1902">
                  <c:v>5.9966999999999996E-4</c:v>
                </c:pt>
                <c:pt idx="1903">
                  <c:v>5.9986000000000002E-4</c:v>
                </c:pt>
                <c:pt idx="1904">
                  <c:v>6.0024000000000004E-4</c:v>
                </c:pt>
                <c:pt idx="1905">
                  <c:v>6.0053000000000005E-4</c:v>
                </c:pt>
                <c:pt idx="1906">
                  <c:v>6.0043E-4</c:v>
                </c:pt>
                <c:pt idx="1907">
                  <c:v>6.0004999999999998E-4</c:v>
                </c:pt>
                <c:pt idx="1908">
                  <c:v>5.9929000000000004E-4</c:v>
                </c:pt>
                <c:pt idx="1909">
                  <c:v>5.9957999999999995E-4</c:v>
                </c:pt>
                <c:pt idx="1910">
                  <c:v>6.0015000000000003E-4</c:v>
                </c:pt>
                <c:pt idx="1911">
                  <c:v>6.0053000000000005E-4</c:v>
                </c:pt>
                <c:pt idx="1912">
                  <c:v>6.0024000000000004E-4</c:v>
                </c:pt>
                <c:pt idx="1913">
                  <c:v>6.0061999999999995E-4</c:v>
                </c:pt>
                <c:pt idx="1914">
                  <c:v>5.9891000000000002E-4</c:v>
                </c:pt>
                <c:pt idx="1915">
                  <c:v>5.9699999999999998E-4</c:v>
                </c:pt>
                <c:pt idx="1916">
                  <c:v>5.9528000000000001E-4</c:v>
                </c:pt>
                <c:pt idx="1917">
                  <c:v>5.9422999999999995E-4</c:v>
                </c:pt>
                <c:pt idx="1918">
                  <c:v>5.9327999999999996E-4</c:v>
                </c:pt>
                <c:pt idx="1919">
                  <c:v>5.9385000000000004E-4</c:v>
                </c:pt>
                <c:pt idx="1920">
                  <c:v>5.9442999999999996E-4</c:v>
                </c:pt>
                <c:pt idx="1921">
                  <c:v>5.9500000000000004E-4</c:v>
                </c:pt>
                <c:pt idx="1922">
                  <c:v>5.9557000000000002E-4</c:v>
                </c:pt>
                <c:pt idx="1923">
                  <c:v>5.9604999999999999E-4</c:v>
                </c:pt>
                <c:pt idx="1924">
                  <c:v>5.9586000000000003E-4</c:v>
                </c:pt>
                <c:pt idx="1925">
                  <c:v>5.9586000000000003E-4</c:v>
                </c:pt>
                <c:pt idx="1926">
                  <c:v>5.9586000000000003E-4</c:v>
                </c:pt>
                <c:pt idx="1927">
                  <c:v>5.9575999999999997E-4</c:v>
                </c:pt>
                <c:pt idx="1928">
                  <c:v>5.9566000000000003E-4</c:v>
                </c:pt>
                <c:pt idx="1929">
                  <c:v>5.9604999999999999E-4</c:v>
                </c:pt>
                <c:pt idx="1930">
                  <c:v>5.9624000000000005E-4</c:v>
                </c:pt>
                <c:pt idx="1931">
                  <c:v>5.9670999999999997E-4</c:v>
                </c:pt>
                <c:pt idx="1932">
                  <c:v>5.9729E-4</c:v>
                </c:pt>
                <c:pt idx="1933">
                  <c:v>5.9805000000000004E-4</c:v>
                </c:pt>
                <c:pt idx="1934">
                  <c:v>5.9880999999999997E-4</c:v>
                </c:pt>
                <c:pt idx="1935">
                  <c:v>5.9929000000000004E-4</c:v>
                </c:pt>
                <c:pt idx="1936">
                  <c:v>5.9948E-4</c:v>
                </c:pt>
                <c:pt idx="1937">
                  <c:v>5.9966999999999996E-4</c:v>
                </c:pt>
                <c:pt idx="1938">
                  <c:v>5.9938000000000005E-4</c:v>
                </c:pt>
                <c:pt idx="1939">
                  <c:v>5.9823999999999999E-4</c:v>
                </c:pt>
                <c:pt idx="1940">
                  <c:v>5.9719000000000005E-4</c:v>
                </c:pt>
                <c:pt idx="1941">
                  <c:v>5.9632999999999995E-4</c:v>
                </c:pt>
                <c:pt idx="1942">
                  <c:v>5.9528000000000001E-4</c:v>
                </c:pt>
                <c:pt idx="1943">
                  <c:v>5.9394999999999999E-4</c:v>
                </c:pt>
                <c:pt idx="1944">
                  <c:v>5.9279999999999999E-4</c:v>
                </c:pt>
                <c:pt idx="1945">
                  <c:v>5.9223000000000001E-4</c:v>
                </c:pt>
                <c:pt idx="1946">
                  <c:v>5.9117999999999996E-4</c:v>
                </c:pt>
                <c:pt idx="1947">
                  <c:v>5.9031999999999997E-4</c:v>
                </c:pt>
                <c:pt idx="1948">
                  <c:v>5.9022999999999996E-4</c:v>
                </c:pt>
                <c:pt idx="1949">
                  <c:v>5.9051999999999998E-4</c:v>
                </c:pt>
                <c:pt idx="1950">
                  <c:v>5.9042000000000003E-4</c:v>
                </c:pt>
                <c:pt idx="1951">
                  <c:v>5.9080000000000005E-4</c:v>
                </c:pt>
                <c:pt idx="1952">
                  <c:v>5.9184999999999999E-4</c:v>
                </c:pt>
                <c:pt idx="1953">
                  <c:v>5.9270999999999998E-4</c:v>
                </c:pt>
                <c:pt idx="1954">
                  <c:v>5.9385000000000004E-4</c:v>
                </c:pt>
                <c:pt idx="1955">
                  <c:v>5.9471000000000003E-4</c:v>
                </c:pt>
                <c:pt idx="1956">
                  <c:v>5.9557000000000002E-4</c:v>
                </c:pt>
                <c:pt idx="1957">
                  <c:v>5.9575999999999997E-4</c:v>
                </c:pt>
                <c:pt idx="1958">
                  <c:v>5.9595000000000004E-4</c:v>
                </c:pt>
                <c:pt idx="1959">
                  <c:v>5.9586000000000003E-4</c:v>
                </c:pt>
                <c:pt idx="1960">
                  <c:v>5.9624000000000005E-4</c:v>
                </c:pt>
                <c:pt idx="1961">
                  <c:v>5.9643000000000001E-4</c:v>
                </c:pt>
                <c:pt idx="1962">
                  <c:v>5.9670999999999997E-4</c:v>
                </c:pt>
                <c:pt idx="1963">
                  <c:v>5.9690000000000003E-4</c:v>
                </c:pt>
                <c:pt idx="1964">
                  <c:v>5.9699999999999998E-4</c:v>
                </c:pt>
                <c:pt idx="1965">
                  <c:v>5.9690000000000003E-4</c:v>
                </c:pt>
                <c:pt idx="1966">
                  <c:v>5.9681000000000003E-4</c:v>
                </c:pt>
                <c:pt idx="1967">
                  <c:v>5.9661999999999996E-4</c:v>
                </c:pt>
                <c:pt idx="1968">
                  <c:v>5.9652000000000001E-4</c:v>
                </c:pt>
                <c:pt idx="1969">
                  <c:v>5.9624000000000005E-4</c:v>
                </c:pt>
                <c:pt idx="1970">
                  <c:v>5.9546999999999996E-4</c:v>
                </c:pt>
                <c:pt idx="1971">
                  <c:v>5.9451999999999997E-4</c:v>
                </c:pt>
                <c:pt idx="1972">
                  <c:v>5.9327999999999996E-4</c:v>
                </c:pt>
                <c:pt idx="1973">
                  <c:v>5.9137000000000002E-4</c:v>
                </c:pt>
                <c:pt idx="1974">
                  <c:v>5.8889000000000001E-4</c:v>
                </c:pt>
                <c:pt idx="1975">
                  <c:v>5.8688999999999996E-4</c:v>
                </c:pt>
                <c:pt idx="1976">
                  <c:v>5.8469999999999996E-4</c:v>
                </c:pt>
                <c:pt idx="1977">
                  <c:v>5.8222000000000005E-4</c:v>
                </c:pt>
                <c:pt idx="1978">
                  <c:v>5.8031000000000001E-4</c:v>
                </c:pt>
                <c:pt idx="1979">
                  <c:v>5.7839999999999996E-4</c:v>
                </c:pt>
                <c:pt idx="1980">
                  <c:v>5.7649999999999997E-4</c:v>
                </c:pt>
                <c:pt idx="1981">
                  <c:v>5.7364000000000004E-4</c:v>
                </c:pt>
                <c:pt idx="1982">
                  <c:v>5.7087000000000001E-4</c:v>
                </c:pt>
                <c:pt idx="1983">
                  <c:v>5.6820000000000004E-4</c:v>
                </c:pt>
                <c:pt idx="1984">
                  <c:v>5.6638999999999995E-4</c:v>
                </c:pt>
                <c:pt idx="1985">
                  <c:v>5.6457999999999996E-4</c:v>
                </c:pt>
                <c:pt idx="1986">
                  <c:v>5.641E-4</c:v>
                </c:pt>
                <c:pt idx="1987">
                  <c:v>5.6362000000000003E-4</c:v>
                </c:pt>
                <c:pt idx="1988">
                  <c:v>5.6256999999999998E-4</c:v>
                </c:pt>
                <c:pt idx="1989">
                  <c:v>5.6132999999999997E-4</c:v>
                </c:pt>
                <c:pt idx="1990">
                  <c:v>5.599E-4</c:v>
                </c:pt>
                <c:pt idx="1991">
                  <c:v>5.5780000000000001E-4</c:v>
                </c:pt>
                <c:pt idx="1992">
                  <c:v>5.5617999999999998E-4</c:v>
                </c:pt>
                <c:pt idx="1993">
                  <c:v>5.5455999999999995E-4</c:v>
                </c:pt>
                <c:pt idx="1994">
                  <c:v>5.5312999999999998E-4</c:v>
                </c:pt>
                <c:pt idx="1995">
                  <c:v>5.5217999999999999E-4</c:v>
                </c:pt>
                <c:pt idx="1996">
                  <c:v>5.5161000000000001E-4</c:v>
                </c:pt>
                <c:pt idx="1997">
                  <c:v>5.5102999999999999E-4</c:v>
                </c:pt>
                <c:pt idx="1998">
                  <c:v>5.5075000000000002E-4</c:v>
                </c:pt>
                <c:pt idx="1999">
                  <c:v>5.5046000000000001E-4</c:v>
                </c:pt>
                <c:pt idx="2000">
                  <c:v>5.4989000000000004E-4</c:v>
                </c:pt>
                <c:pt idx="2001">
                  <c:v>5.4998000000000004E-4</c:v>
                </c:pt>
                <c:pt idx="2002">
                  <c:v>5.5007999999999999E-4</c:v>
                </c:pt>
                <c:pt idx="2003">
                  <c:v>5.5046000000000001E-4</c:v>
                </c:pt>
                <c:pt idx="2004">
                  <c:v>5.5102999999999999E-4</c:v>
                </c:pt>
                <c:pt idx="2005">
                  <c:v>5.5132E-4</c:v>
                </c:pt>
                <c:pt idx="2006">
                  <c:v>5.5055999999999996E-4</c:v>
                </c:pt>
                <c:pt idx="2007">
                  <c:v>5.5046000000000001E-4</c:v>
                </c:pt>
                <c:pt idx="2008">
                  <c:v>5.5064999999999997E-4</c:v>
                </c:pt>
                <c:pt idx="2009">
                  <c:v>5.4969999999999997E-4</c:v>
                </c:pt>
                <c:pt idx="2010">
                  <c:v>5.4951000000000002E-4</c:v>
                </c:pt>
                <c:pt idx="2011">
                  <c:v>5.5037E-4</c:v>
                </c:pt>
                <c:pt idx="2012">
                  <c:v>5.5017E-4</c:v>
                </c:pt>
                <c:pt idx="2013">
                  <c:v>5.4951000000000002E-4</c:v>
                </c:pt>
                <c:pt idx="2014">
                  <c:v>5.4978999999999998E-4</c:v>
                </c:pt>
                <c:pt idx="2015">
                  <c:v>5.4931999999999995E-4</c:v>
                </c:pt>
                <c:pt idx="2016">
                  <c:v>5.4845999999999996E-4</c:v>
                </c:pt>
                <c:pt idx="2017">
                  <c:v>5.4788999999999999E-4</c:v>
                </c:pt>
                <c:pt idx="2018">
                  <c:v>5.4759999999999997E-4</c:v>
                </c:pt>
                <c:pt idx="2019">
                  <c:v>5.4788999999999999E-4</c:v>
                </c:pt>
                <c:pt idx="2020">
                  <c:v>5.4845999999999996E-4</c:v>
                </c:pt>
                <c:pt idx="2021">
                  <c:v>5.4770000000000003E-4</c:v>
                </c:pt>
                <c:pt idx="2022">
                  <c:v>5.4703E-4</c:v>
                </c:pt>
                <c:pt idx="2023">
                  <c:v>5.4588E-4</c:v>
                </c:pt>
                <c:pt idx="2024">
                  <c:v>5.4407000000000001E-4</c:v>
                </c:pt>
                <c:pt idx="2025">
                  <c:v>5.4215999999999997E-4</c:v>
                </c:pt>
                <c:pt idx="2026">
                  <c:v>5.4149999999999999E-4</c:v>
                </c:pt>
                <c:pt idx="2027">
                  <c:v>5.3987999999999996E-4</c:v>
                </c:pt>
                <c:pt idx="2028">
                  <c:v>5.3854E-4</c:v>
                </c:pt>
                <c:pt idx="2029">
                  <c:v>5.3740000000000005E-4</c:v>
                </c:pt>
                <c:pt idx="2030">
                  <c:v>5.3567999999999997E-4</c:v>
                </c:pt>
                <c:pt idx="2031">
                  <c:v>5.3368000000000003E-4</c:v>
                </c:pt>
                <c:pt idx="2032">
                  <c:v>5.3253000000000003E-4</c:v>
                </c:pt>
                <c:pt idx="2033">
                  <c:v>5.3147999999999997E-4</c:v>
                </c:pt>
                <c:pt idx="2034">
                  <c:v>5.3034000000000002E-4</c:v>
                </c:pt>
                <c:pt idx="2035">
                  <c:v>5.2977000000000005E-4</c:v>
                </c:pt>
                <c:pt idx="2036">
                  <c:v>5.2910000000000001E-4</c:v>
                </c:pt>
                <c:pt idx="2037">
                  <c:v>5.2853000000000004E-4</c:v>
                </c:pt>
                <c:pt idx="2038">
                  <c:v>5.2786E-4</c:v>
                </c:pt>
                <c:pt idx="2039">
                  <c:v>5.2718999999999997E-4</c:v>
                </c:pt>
                <c:pt idx="2040">
                  <c:v>5.2671E-4</c:v>
                </c:pt>
                <c:pt idx="2041">
                  <c:v>5.2680999999999995E-4</c:v>
                </c:pt>
                <c:pt idx="2042">
                  <c:v>5.2691000000000001E-4</c:v>
                </c:pt>
                <c:pt idx="2043">
                  <c:v>5.2709999999999996E-4</c:v>
                </c:pt>
                <c:pt idx="2044">
                  <c:v>5.2795000000000001E-4</c:v>
                </c:pt>
                <c:pt idx="2045">
                  <c:v>5.2824000000000002E-4</c:v>
                </c:pt>
                <c:pt idx="2046">
                  <c:v>5.2747999999999998E-4</c:v>
                </c:pt>
                <c:pt idx="2047">
                  <c:v>5.2652000000000005E-4</c:v>
                </c:pt>
                <c:pt idx="2048">
                  <c:v>5.2567E-4</c:v>
                </c:pt>
                <c:pt idx="2049">
                  <c:v>5.2404000000000003E-4</c:v>
                </c:pt>
                <c:pt idx="2050">
                  <c:v>5.2289999999999997E-4</c:v>
                </c:pt>
                <c:pt idx="2051">
                  <c:v>5.2271000000000001E-4</c:v>
                </c:pt>
                <c:pt idx="2052">
                  <c:v>5.2271000000000001E-4</c:v>
                </c:pt>
                <c:pt idx="2053">
                  <c:v>5.2223000000000005E-4</c:v>
                </c:pt>
                <c:pt idx="2054">
                  <c:v>5.2176000000000002E-4</c:v>
                </c:pt>
                <c:pt idx="2055">
                  <c:v>5.2023E-4</c:v>
                </c:pt>
                <c:pt idx="2056">
                  <c:v>5.1869999999999998E-4</c:v>
                </c:pt>
                <c:pt idx="2057">
                  <c:v>5.1670000000000004E-4</c:v>
                </c:pt>
                <c:pt idx="2058">
                  <c:v>5.1508000000000001E-4</c:v>
                </c:pt>
                <c:pt idx="2059">
                  <c:v>5.1354999999999999E-4</c:v>
                </c:pt>
                <c:pt idx="2060">
                  <c:v>5.1307999999999996E-4</c:v>
                </c:pt>
                <c:pt idx="2061">
                  <c:v>5.1221999999999997E-4</c:v>
                </c:pt>
                <c:pt idx="2062">
                  <c:v>5.1106999999999997E-4</c:v>
                </c:pt>
                <c:pt idx="2063">
                  <c:v>5.0858999999999995E-4</c:v>
                </c:pt>
                <c:pt idx="2064">
                  <c:v>5.0573000000000003E-4</c:v>
                </c:pt>
                <c:pt idx="2065">
                  <c:v>5.0286999999999999E-4</c:v>
                </c:pt>
                <c:pt idx="2066">
                  <c:v>5.0038999999999997E-4</c:v>
                </c:pt>
                <c:pt idx="2067">
                  <c:v>4.9781999999999995E-4</c:v>
                </c:pt>
                <c:pt idx="2068">
                  <c:v>4.9629000000000003E-4</c:v>
                </c:pt>
                <c:pt idx="2069">
                  <c:v>4.9514999999999997E-4</c:v>
                </c:pt>
                <c:pt idx="2070">
                  <c:v>4.9399999999999997E-4</c:v>
                </c:pt>
                <c:pt idx="2071">
                  <c:v>4.9238000000000005E-4</c:v>
                </c:pt>
                <c:pt idx="2072">
                  <c:v>4.9162000000000001E-4</c:v>
                </c:pt>
                <c:pt idx="2073">
                  <c:v>4.9114000000000004E-4</c:v>
                </c:pt>
                <c:pt idx="2074">
                  <c:v>4.9067000000000002E-4</c:v>
                </c:pt>
                <c:pt idx="2075">
                  <c:v>4.9027999999999995E-4</c:v>
                </c:pt>
                <c:pt idx="2076">
                  <c:v>4.9047000000000001E-4</c:v>
                </c:pt>
                <c:pt idx="2077">
                  <c:v>4.9067000000000002E-4</c:v>
                </c:pt>
                <c:pt idx="2078">
                  <c:v>4.9094999999999998E-4</c:v>
                </c:pt>
                <c:pt idx="2079">
                  <c:v>4.9133E-4</c:v>
                </c:pt>
                <c:pt idx="2080">
                  <c:v>4.9162000000000001E-4</c:v>
                </c:pt>
                <c:pt idx="2081">
                  <c:v>4.9180999999999997E-4</c:v>
                </c:pt>
                <c:pt idx="2082">
                  <c:v>4.9200000000000003E-4</c:v>
                </c:pt>
                <c:pt idx="2083">
                  <c:v>4.9209999999999998E-4</c:v>
                </c:pt>
                <c:pt idx="2084">
                  <c:v>4.9162000000000001E-4</c:v>
                </c:pt>
                <c:pt idx="2085">
                  <c:v>4.9114000000000004E-4</c:v>
                </c:pt>
                <c:pt idx="2086">
                  <c:v>4.9067000000000002E-4</c:v>
                </c:pt>
                <c:pt idx="2087">
                  <c:v>4.9019000000000005E-4</c:v>
                </c:pt>
                <c:pt idx="2088">
                  <c:v>4.8970999999999997E-4</c:v>
                </c:pt>
                <c:pt idx="2089">
                  <c:v>4.8970999999999997E-4</c:v>
                </c:pt>
                <c:pt idx="2090">
                  <c:v>4.8837999999999996E-4</c:v>
                </c:pt>
                <c:pt idx="2091">
                  <c:v>4.8694999999999999E-4</c:v>
                </c:pt>
                <c:pt idx="2092">
                  <c:v>4.8560999999999998E-4</c:v>
                </c:pt>
                <c:pt idx="2093">
                  <c:v>4.8418000000000002E-4</c:v>
                </c:pt>
                <c:pt idx="2094">
                  <c:v>4.8275E-4</c:v>
                </c:pt>
                <c:pt idx="2095">
                  <c:v>4.8255999999999999E-4</c:v>
                </c:pt>
                <c:pt idx="2096">
                  <c:v>4.8245999999999999E-4</c:v>
                </c:pt>
                <c:pt idx="2097">
                  <c:v>4.8218000000000002E-4</c:v>
                </c:pt>
                <c:pt idx="2098">
                  <c:v>4.8199000000000001E-4</c:v>
                </c:pt>
                <c:pt idx="2099">
                  <c:v>4.8140999999999999E-4</c:v>
                </c:pt>
                <c:pt idx="2100">
                  <c:v>4.8055999999999999E-4</c:v>
                </c:pt>
                <c:pt idx="2101">
                  <c:v>4.7940999999999999E-4</c:v>
                </c:pt>
                <c:pt idx="2102">
                  <c:v>4.7779000000000002E-4</c:v>
                </c:pt>
                <c:pt idx="2103">
                  <c:v>4.7606999999999999E-4</c:v>
                </c:pt>
                <c:pt idx="2104">
                  <c:v>4.7464000000000002E-4</c:v>
                </c:pt>
                <c:pt idx="2105">
                  <c:v>4.7301999999999999E-4</c:v>
                </c:pt>
                <c:pt idx="2106">
                  <c:v>4.7131000000000001E-4</c:v>
                </c:pt>
                <c:pt idx="2107">
                  <c:v>4.7016000000000001E-4</c:v>
                </c:pt>
                <c:pt idx="2108">
                  <c:v>4.6843999999999998E-4</c:v>
                </c:pt>
                <c:pt idx="2109">
                  <c:v>4.6653999999999999E-4</c:v>
                </c:pt>
                <c:pt idx="2110">
                  <c:v>4.6511000000000002E-4</c:v>
                </c:pt>
                <c:pt idx="2111">
                  <c:v>4.6396000000000002E-4</c:v>
                </c:pt>
                <c:pt idx="2112">
                  <c:v>4.6272000000000001E-4</c:v>
                </c:pt>
                <c:pt idx="2113">
                  <c:v>4.6167000000000002E-4</c:v>
                </c:pt>
                <c:pt idx="2114">
                  <c:v>4.6072000000000002E-4</c:v>
                </c:pt>
                <c:pt idx="2115">
                  <c:v>4.5967000000000002E-4</c:v>
                </c:pt>
                <c:pt idx="2116">
                  <c:v>4.5872000000000003E-4</c:v>
                </c:pt>
                <c:pt idx="2117">
                  <c:v>4.5766999999999997E-4</c:v>
                </c:pt>
                <c:pt idx="2118">
                  <c:v>4.57E-4</c:v>
                </c:pt>
                <c:pt idx="2119">
                  <c:v>4.5652000000000003E-4</c:v>
                </c:pt>
                <c:pt idx="2120">
                  <c:v>4.5624000000000001E-4</c:v>
                </c:pt>
                <c:pt idx="2121">
                  <c:v>4.5519000000000001E-4</c:v>
                </c:pt>
                <c:pt idx="2122">
                  <c:v>4.5404000000000001E-4</c:v>
                </c:pt>
                <c:pt idx="2123">
                  <c:v>4.5204000000000002E-4</c:v>
                </c:pt>
                <c:pt idx="2124">
                  <c:v>4.4994000000000002E-4</c:v>
                </c:pt>
                <c:pt idx="2125">
                  <c:v>4.4746E-4</c:v>
                </c:pt>
                <c:pt idx="2126">
                  <c:v>4.4575000000000002E-4</c:v>
                </c:pt>
                <c:pt idx="2127">
                  <c:v>4.4307999999999999E-4</c:v>
                </c:pt>
                <c:pt idx="2128">
                  <c:v>4.4136000000000002E-4</c:v>
                </c:pt>
                <c:pt idx="2129">
                  <c:v>4.3973999999999999E-4</c:v>
                </c:pt>
                <c:pt idx="2130">
                  <c:v>4.3716000000000002E-4</c:v>
                </c:pt>
                <c:pt idx="2131">
                  <c:v>4.3459E-4</c:v>
                </c:pt>
                <c:pt idx="2132">
                  <c:v>4.3297000000000002E-4</c:v>
                </c:pt>
                <c:pt idx="2133">
                  <c:v>4.3115999999999999E-4</c:v>
                </c:pt>
                <c:pt idx="2134">
                  <c:v>4.2953000000000002E-4</c:v>
                </c:pt>
                <c:pt idx="2135">
                  <c:v>4.2868000000000002E-4</c:v>
                </c:pt>
                <c:pt idx="2136">
                  <c:v>4.2763000000000002E-4</c:v>
                </c:pt>
                <c:pt idx="2137">
                  <c:v>4.2571999999999998E-4</c:v>
                </c:pt>
                <c:pt idx="2138">
                  <c:v>4.2400000000000001E-4</c:v>
                </c:pt>
                <c:pt idx="2139">
                  <c:v>4.2191E-4</c:v>
                </c:pt>
                <c:pt idx="2140">
                  <c:v>4.2018999999999997E-4</c:v>
                </c:pt>
                <c:pt idx="2141">
                  <c:v>4.1885000000000002E-4</c:v>
                </c:pt>
                <c:pt idx="2142">
                  <c:v>4.1847E-4</c:v>
                </c:pt>
                <c:pt idx="2143">
                  <c:v>4.1800000000000002E-4</c:v>
                </c:pt>
                <c:pt idx="2144">
                  <c:v>4.1771000000000001E-4</c:v>
                </c:pt>
                <c:pt idx="2145">
                  <c:v>4.1761000000000001E-4</c:v>
                </c:pt>
                <c:pt idx="2146">
                  <c:v>4.1732999999999999E-4</c:v>
                </c:pt>
                <c:pt idx="2147">
                  <c:v>4.1703999999999998E-4</c:v>
                </c:pt>
                <c:pt idx="2148">
                  <c:v>4.1637E-4</c:v>
                </c:pt>
                <c:pt idx="2149">
                  <c:v>4.1552000000000001E-4</c:v>
                </c:pt>
                <c:pt idx="2150">
                  <c:v>4.1466000000000002E-4</c:v>
                </c:pt>
                <c:pt idx="2151">
                  <c:v>4.1274999999999998E-4</c:v>
                </c:pt>
                <c:pt idx="2152">
                  <c:v>4.1083999999999999E-4</c:v>
                </c:pt>
                <c:pt idx="2153">
                  <c:v>4.0903000000000001E-4</c:v>
                </c:pt>
                <c:pt idx="2154">
                  <c:v>4.0730999999999997E-4</c:v>
                </c:pt>
                <c:pt idx="2155">
                  <c:v>4.0540999999999998E-4</c:v>
                </c:pt>
                <c:pt idx="2156">
                  <c:v>4.0330999999999999E-4</c:v>
                </c:pt>
                <c:pt idx="2157">
                  <c:v>4.0111999999999998E-4</c:v>
                </c:pt>
                <c:pt idx="2158">
                  <c:v>3.9910999999999999E-4</c:v>
                </c:pt>
                <c:pt idx="2159">
                  <c:v>3.9721E-4</c:v>
                </c:pt>
                <c:pt idx="2160">
                  <c:v>3.9425000000000001E-4</c:v>
                </c:pt>
                <c:pt idx="2161">
                  <c:v>3.9233999999999997E-4</c:v>
                </c:pt>
                <c:pt idx="2162">
                  <c:v>3.9033999999999998E-4</c:v>
                </c:pt>
                <c:pt idx="2163">
                  <c:v>3.8823999999999998E-4</c:v>
                </c:pt>
                <c:pt idx="2164">
                  <c:v>3.8557000000000001E-4</c:v>
                </c:pt>
                <c:pt idx="2165">
                  <c:v>3.8413999999999999E-4</c:v>
                </c:pt>
                <c:pt idx="2166">
                  <c:v>3.8242000000000001E-4</c:v>
                </c:pt>
                <c:pt idx="2167">
                  <c:v>3.8109E-4</c:v>
                </c:pt>
                <c:pt idx="2168">
                  <c:v>3.8004E-4</c:v>
                </c:pt>
                <c:pt idx="2169">
                  <c:v>3.7928000000000001E-4</c:v>
                </c:pt>
                <c:pt idx="2170">
                  <c:v>3.7785E-4</c:v>
                </c:pt>
                <c:pt idx="2171">
                  <c:v>3.768E-4</c:v>
                </c:pt>
                <c:pt idx="2172">
                  <c:v>3.7555999999999999E-4</c:v>
                </c:pt>
                <c:pt idx="2173">
                  <c:v>3.7413000000000002E-4</c:v>
                </c:pt>
                <c:pt idx="2174">
                  <c:v>3.7251E-4</c:v>
                </c:pt>
                <c:pt idx="2175">
                  <c:v>3.7155000000000001E-4</c:v>
                </c:pt>
                <c:pt idx="2176">
                  <c:v>3.7050000000000001E-4</c:v>
                </c:pt>
                <c:pt idx="2177">
                  <c:v>3.6850000000000001E-4</c:v>
                </c:pt>
                <c:pt idx="2178">
                  <c:v>3.6650000000000002E-4</c:v>
                </c:pt>
                <c:pt idx="2179">
                  <c:v>3.6458999999999998E-4</c:v>
                </c:pt>
                <c:pt idx="2180">
                  <c:v>3.6267999999999999E-4</c:v>
                </c:pt>
                <c:pt idx="2181">
                  <c:v>3.6097000000000001E-4</c:v>
                </c:pt>
                <c:pt idx="2182">
                  <c:v>3.5943999999999999E-4</c:v>
                </c:pt>
                <c:pt idx="2183">
                  <c:v>3.5782000000000001E-4</c:v>
                </c:pt>
                <c:pt idx="2184">
                  <c:v>3.5609999999999998E-4</c:v>
                </c:pt>
                <c:pt idx="2185">
                  <c:v>3.5362000000000002E-4</c:v>
                </c:pt>
                <c:pt idx="2186">
                  <c:v>3.5019000000000001E-4</c:v>
                </c:pt>
                <c:pt idx="2187">
                  <c:v>3.4704000000000001E-4</c:v>
                </c:pt>
                <c:pt idx="2188">
                  <c:v>3.4409000000000002E-4</c:v>
                </c:pt>
                <c:pt idx="2189">
                  <c:v>3.4141999999999999E-4</c:v>
                </c:pt>
                <c:pt idx="2190">
                  <c:v>3.3902999999999998E-4</c:v>
                </c:pt>
                <c:pt idx="2191">
                  <c:v>3.3665000000000002E-4</c:v>
                </c:pt>
                <c:pt idx="2192">
                  <c:v>3.3492999999999999E-4</c:v>
                </c:pt>
                <c:pt idx="2193">
                  <c:v>3.3321000000000002E-4</c:v>
                </c:pt>
                <c:pt idx="2194">
                  <c:v>3.3158999999999999E-4</c:v>
                </c:pt>
                <c:pt idx="2195">
                  <c:v>3.2978E-4</c:v>
                </c:pt>
                <c:pt idx="2196">
                  <c:v>3.2883000000000001E-4</c:v>
                </c:pt>
                <c:pt idx="2197">
                  <c:v>3.2597000000000002E-4</c:v>
                </c:pt>
                <c:pt idx="2198">
                  <c:v>3.2454000000000001E-4</c:v>
                </c:pt>
                <c:pt idx="2199">
                  <c:v>3.2186999999999998E-4</c:v>
                </c:pt>
                <c:pt idx="2200">
                  <c:v>3.1976999999999998E-4</c:v>
                </c:pt>
                <c:pt idx="2201">
                  <c:v>3.1710000000000001E-4</c:v>
                </c:pt>
                <c:pt idx="2202">
                  <c:v>3.1595000000000001E-4</c:v>
                </c:pt>
                <c:pt idx="2203">
                  <c:v>3.1337999999999998E-4</c:v>
                </c:pt>
                <c:pt idx="2204">
                  <c:v>3.1203999999999997E-4</c:v>
                </c:pt>
                <c:pt idx="2205">
                  <c:v>3.1061000000000001E-4</c:v>
                </c:pt>
                <c:pt idx="2206">
                  <c:v>3.0966000000000001E-4</c:v>
                </c:pt>
                <c:pt idx="2207">
                  <c:v>3.0766000000000002E-4</c:v>
                </c:pt>
                <c:pt idx="2208">
                  <c:v>3.0564999999999998E-4</c:v>
                </c:pt>
                <c:pt idx="2209">
                  <c:v>3.0346000000000003E-4</c:v>
                </c:pt>
                <c:pt idx="2210">
                  <c:v>3.0145999999999998E-4</c:v>
                </c:pt>
                <c:pt idx="2211">
                  <c:v>2.9964E-4</c:v>
                </c:pt>
                <c:pt idx="2212">
                  <c:v>2.9907000000000002E-4</c:v>
                </c:pt>
                <c:pt idx="2213">
                  <c:v>2.9859999999999999E-4</c:v>
                </c:pt>
                <c:pt idx="2214">
                  <c:v>2.9802000000000002E-4</c:v>
                </c:pt>
                <c:pt idx="2215">
                  <c:v>2.9725999999999998E-4</c:v>
                </c:pt>
                <c:pt idx="2216">
                  <c:v>2.9630999999999999E-4</c:v>
                </c:pt>
                <c:pt idx="2217">
                  <c:v>2.9506999999999998E-4</c:v>
                </c:pt>
                <c:pt idx="2218">
                  <c:v>2.9315999999999999E-4</c:v>
                </c:pt>
                <c:pt idx="2219">
                  <c:v>2.9163000000000003E-4</c:v>
                </c:pt>
                <c:pt idx="2220">
                  <c:v>2.9020000000000001E-4</c:v>
                </c:pt>
                <c:pt idx="2221">
                  <c:v>2.8896E-4</c:v>
                </c:pt>
                <c:pt idx="2222">
                  <c:v>2.8801E-4</c:v>
                </c:pt>
                <c:pt idx="2223">
                  <c:v>2.8744000000000003E-4</c:v>
                </c:pt>
                <c:pt idx="2224">
                  <c:v>2.8676999999999999E-4</c:v>
                </c:pt>
                <c:pt idx="2225">
                  <c:v>2.8610000000000002E-4</c:v>
                </c:pt>
                <c:pt idx="2226">
                  <c:v>2.8477E-4</c:v>
                </c:pt>
                <c:pt idx="2227">
                  <c:v>2.8352999999999999E-4</c:v>
                </c:pt>
                <c:pt idx="2228">
                  <c:v>2.8210000000000003E-4</c:v>
                </c:pt>
                <c:pt idx="2229">
                  <c:v>2.7962000000000001E-4</c:v>
                </c:pt>
                <c:pt idx="2230">
                  <c:v>2.7713999999999999E-4</c:v>
                </c:pt>
                <c:pt idx="2231">
                  <c:v>2.7465999999999998E-4</c:v>
                </c:pt>
                <c:pt idx="2232">
                  <c:v>2.7160999999999998E-4</c:v>
                </c:pt>
                <c:pt idx="2233">
                  <c:v>2.6865E-4</c:v>
                </c:pt>
                <c:pt idx="2234">
                  <c:v>2.6684000000000001E-4</c:v>
                </c:pt>
                <c:pt idx="2235">
                  <c:v>2.6406999999999998E-4</c:v>
                </c:pt>
                <c:pt idx="2236">
                  <c:v>2.6159000000000002E-4</c:v>
                </c:pt>
                <c:pt idx="2237">
                  <c:v>2.5949000000000002E-4</c:v>
                </c:pt>
                <c:pt idx="2238">
                  <c:v>2.5767999999999999E-4</c:v>
                </c:pt>
                <c:pt idx="2239">
                  <c:v>2.5557999999999999E-4</c:v>
                </c:pt>
                <c:pt idx="2240">
                  <c:v>2.5406000000000002E-4</c:v>
                </c:pt>
                <c:pt idx="2241">
                  <c:v>2.5291000000000002E-4</c:v>
                </c:pt>
                <c:pt idx="2242">
                  <c:v>2.5119999999999998E-4</c:v>
                </c:pt>
                <c:pt idx="2243">
                  <c:v>2.4872000000000002E-4</c:v>
                </c:pt>
                <c:pt idx="2244">
                  <c:v>2.4652000000000002E-4</c:v>
                </c:pt>
                <c:pt idx="2245">
                  <c:v>2.4480999999999998E-4</c:v>
                </c:pt>
                <c:pt idx="2246">
                  <c:v>2.4309000000000001E-4</c:v>
                </c:pt>
                <c:pt idx="2247">
                  <c:v>2.4157000000000001E-4</c:v>
                </c:pt>
                <c:pt idx="2248">
                  <c:v>2.4013999999999999E-4</c:v>
                </c:pt>
                <c:pt idx="2249">
                  <c:v>2.3793999999999999E-4</c:v>
                </c:pt>
                <c:pt idx="2250">
                  <c:v>2.3546E-4</c:v>
                </c:pt>
                <c:pt idx="2251">
                  <c:v>2.3193000000000001E-4</c:v>
                </c:pt>
                <c:pt idx="2252">
                  <c:v>2.2887999999999999E-4</c:v>
                </c:pt>
                <c:pt idx="2253">
                  <c:v>2.2593E-4</c:v>
                </c:pt>
                <c:pt idx="2254">
                  <c:v>2.2373E-4</c:v>
                </c:pt>
                <c:pt idx="2255">
                  <c:v>2.2135000000000001E-4</c:v>
                </c:pt>
                <c:pt idx="2256">
                  <c:v>2.1981999999999999E-4</c:v>
                </c:pt>
                <c:pt idx="2257">
                  <c:v>2.1839E-4</c:v>
                </c:pt>
                <c:pt idx="2258">
                  <c:v>2.1677E-4</c:v>
                </c:pt>
                <c:pt idx="2259">
                  <c:v>2.1477000000000001E-4</c:v>
                </c:pt>
                <c:pt idx="2260">
                  <c:v>2.1295999999999999E-4</c:v>
                </c:pt>
                <c:pt idx="2261">
                  <c:v>2.1057000000000001E-4</c:v>
                </c:pt>
                <c:pt idx="2262">
                  <c:v>2.0828E-4</c:v>
                </c:pt>
                <c:pt idx="2263">
                  <c:v>2.0609E-4</c:v>
                </c:pt>
                <c:pt idx="2264">
                  <c:v>2.0361000000000001E-4</c:v>
                </c:pt>
                <c:pt idx="2265">
                  <c:v>2.0102999999999999E-4</c:v>
                </c:pt>
                <c:pt idx="2266">
                  <c:v>1.9903E-4</c:v>
                </c:pt>
                <c:pt idx="2267">
                  <c:v>1.9673999999999999E-4</c:v>
                </c:pt>
                <c:pt idx="2268">
                  <c:v>1.9550000000000001E-4</c:v>
                </c:pt>
                <c:pt idx="2269">
                  <c:v>1.9463999999999999E-4</c:v>
                </c:pt>
                <c:pt idx="2270">
                  <c:v>1.9416999999999999E-4</c:v>
                </c:pt>
                <c:pt idx="2271">
                  <c:v>1.9388000000000001E-4</c:v>
                </c:pt>
                <c:pt idx="2272">
                  <c:v>1.9341000000000001E-4</c:v>
                </c:pt>
                <c:pt idx="2273">
                  <c:v>1.9264E-4</c:v>
                </c:pt>
                <c:pt idx="2274">
                  <c:v>1.9217E-4</c:v>
                </c:pt>
                <c:pt idx="2275">
                  <c:v>1.9169E-4</c:v>
                </c:pt>
                <c:pt idx="2276">
                  <c:v>1.9121000000000001E-4</c:v>
                </c:pt>
                <c:pt idx="2277">
                  <c:v>1.9121000000000001E-4</c:v>
                </c:pt>
                <c:pt idx="2278">
                  <c:v>1.9112E-4</c:v>
                </c:pt>
                <c:pt idx="2279">
                  <c:v>1.9102E-4</c:v>
                </c:pt>
                <c:pt idx="2280">
                  <c:v>1.9149999999999999E-4</c:v>
                </c:pt>
                <c:pt idx="2281">
                  <c:v>1.9217E-4</c:v>
                </c:pt>
                <c:pt idx="2282">
                  <c:v>1.9283000000000001E-4</c:v>
                </c:pt>
                <c:pt idx="2283">
                  <c:v>1.9359999999999999E-4</c:v>
                </c:pt>
                <c:pt idx="2284">
                  <c:v>1.9436E-4</c:v>
                </c:pt>
                <c:pt idx="2285">
                  <c:v>1.9484E-4</c:v>
                </c:pt>
                <c:pt idx="2286">
                  <c:v>1.9474E-4</c:v>
                </c:pt>
                <c:pt idx="2287">
                  <c:v>1.9503000000000001E-4</c:v>
                </c:pt>
                <c:pt idx="2288">
                  <c:v>1.9503000000000001E-4</c:v>
                </c:pt>
                <c:pt idx="2289">
                  <c:v>1.9588E-4</c:v>
                </c:pt>
                <c:pt idx="2290">
                  <c:v>1.9560000000000001E-4</c:v>
                </c:pt>
                <c:pt idx="2291">
                  <c:v>1.9568999999999999E-4</c:v>
                </c:pt>
                <c:pt idx="2292">
                  <c:v>1.9541E-4</c:v>
                </c:pt>
                <c:pt idx="2293">
                  <c:v>1.9608000000000001E-4</c:v>
                </c:pt>
                <c:pt idx="2294">
                  <c:v>1.9531E-4</c:v>
                </c:pt>
                <c:pt idx="2295">
                  <c:v>1.9598E-4</c:v>
                </c:pt>
                <c:pt idx="2296">
                  <c:v>1.9712000000000001E-4</c:v>
                </c:pt>
                <c:pt idx="2297">
                  <c:v>1.9827000000000001E-4</c:v>
                </c:pt>
                <c:pt idx="2298">
                  <c:v>1.9875000000000001E-4</c:v>
                </c:pt>
                <c:pt idx="2299">
                  <c:v>2.0045999999999999E-4</c:v>
                </c:pt>
                <c:pt idx="2300">
                  <c:v>2.0160999999999999E-4</c:v>
                </c:pt>
                <c:pt idx="2301">
                  <c:v>2.0275E-4</c:v>
                </c:pt>
                <c:pt idx="2302">
                  <c:v>2.0417999999999999E-4</c:v>
                </c:pt>
                <c:pt idx="2303">
                  <c:v>2.0532999999999999E-4</c:v>
                </c:pt>
                <c:pt idx="2304">
                  <c:v>2.0579999999999999E-4</c:v>
                </c:pt>
                <c:pt idx="2305">
                  <c:v>2.0628000000000001E-4</c:v>
                </c:pt>
                <c:pt idx="2306">
                  <c:v>2.0628000000000001E-4</c:v>
                </c:pt>
                <c:pt idx="2307">
                  <c:v>2.0599E-4</c:v>
                </c:pt>
                <c:pt idx="2308">
                  <c:v>2.0638000000000001E-4</c:v>
                </c:pt>
                <c:pt idx="2309">
                  <c:v>2.0676000000000001E-4</c:v>
                </c:pt>
                <c:pt idx="2310">
                  <c:v>2.0733000000000001E-4</c:v>
                </c:pt>
                <c:pt idx="2311">
                  <c:v>2.0846999999999999E-4</c:v>
                </c:pt>
                <c:pt idx="2312">
                  <c:v>2.0961999999999999E-4</c:v>
                </c:pt>
                <c:pt idx="2313">
                  <c:v>2.1066999999999999E-4</c:v>
                </c:pt>
                <c:pt idx="2314">
                  <c:v>2.1191E-4</c:v>
                </c:pt>
                <c:pt idx="2315">
                  <c:v>2.1275999999999999E-4</c:v>
                </c:pt>
                <c:pt idx="2316">
                  <c:v>2.1324000000000001E-4</c:v>
                </c:pt>
                <c:pt idx="2317">
                  <c:v>2.1380999999999999E-4</c:v>
                </c:pt>
                <c:pt idx="2318">
                  <c:v>2.141E-4</c:v>
                </c:pt>
                <c:pt idx="2319">
                  <c:v>2.1439000000000001E-4</c:v>
                </c:pt>
                <c:pt idx="2320">
                  <c:v>2.1505E-4</c:v>
                </c:pt>
                <c:pt idx="2321">
                  <c:v>2.1552999999999999E-4</c:v>
                </c:pt>
                <c:pt idx="2322">
                  <c:v>2.1591000000000001E-4</c:v>
                </c:pt>
                <c:pt idx="2323">
                  <c:v>2.1667E-4</c:v>
                </c:pt>
                <c:pt idx="2324">
                  <c:v>2.1725E-4</c:v>
                </c:pt>
                <c:pt idx="2325">
                  <c:v>2.1829999999999999E-4</c:v>
                </c:pt>
                <c:pt idx="2326">
                  <c:v>2.1934999999999999E-4</c:v>
                </c:pt>
                <c:pt idx="2327">
                  <c:v>2.2039E-4</c:v>
                </c:pt>
                <c:pt idx="2328">
                  <c:v>2.2106E-4</c:v>
                </c:pt>
                <c:pt idx="2329">
                  <c:v>2.2173000000000001E-4</c:v>
                </c:pt>
                <c:pt idx="2330">
                  <c:v>2.2173000000000001E-4</c:v>
                </c:pt>
                <c:pt idx="2331">
                  <c:v>2.2173000000000001E-4</c:v>
                </c:pt>
                <c:pt idx="2332">
                  <c:v>2.2173000000000001E-4</c:v>
                </c:pt>
                <c:pt idx="2333">
                  <c:v>2.2143999999999999E-4</c:v>
                </c:pt>
                <c:pt idx="2334">
                  <c:v>2.2116E-4</c:v>
                </c:pt>
                <c:pt idx="2335">
                  <c:v>2.2125000000000001E-4</c:v>
                </c:pt>
                <c:pt idx="2336">
                  <c:v>2.2135000000000001E-4</c:v>
                </c:pt>
                <c:pt idx="2337">
                  <c:v>2.2143999999999999E-4</c:v>
                </c:pt>
                <c:pt idx="2338">
                  <c:v>2.2181999999999999E-4</c:v>
                </c:pt>
                <c:pt idx="2339">
                  <c:v>2.2181999999999999E-4</c:v>
                </c:pt>
                <c:pt idx="2340">
                  <c:v>2.2143999999999999E-4</c:v>
                </c:pt>
                <c:pt idx="2341">
                  <c:v>2.2096999999999999E-4</c:v>
                </c:pt>
                <c:pt idx="2342">
                  <c:v>2.2049E-4</c:v>
                </c:pt>
                <c:pt idx="2343">
                  <c:v>2.2078000000000001E-4</c:v>
                </c:pt>
                <c:pt idx="2344">
                  <c:v>2.2143999999999999E-4</c:v>
                </c:pt>
                <c:pt idx="2345">
                  <c:v>2.2240000000000001E-4</c:v>
                </c:pt>
                <c:pt idx="2346">
                  <c:v>2.2345000000000001E-4</c:v>
                </c:pt>
                <c:pt idx="2347">
                  <c:v>2.2421E-4</c:v>
                </c:pt>
                <c:pt idx="2348">
                  <c:v>2.2421E-4</c:v>
                </c:pt>
                <c:pt idx="2349">
                  <c:v>2.2448999999999999E-4</c:v>
                </c:pt>
                <c:pt idx="2350">
                  <c:v>2.2421E-4</c:v>
                </c:pt>
                <c:pt idx="2351">
                  <c:v>2.2392000000000001E-4</c:v>
                </c:pt>
                <c:pt idx="2352">
                  <c:v>2.2335000000000001E-4</c:v>
                </c:pt>
                <c:pt idx="2353">
                  <c:v>2.2221E-4</c:v>
                </c:pt>
                <c:pt idx="2354">
                  <c:v>2.2039E-4</c:v>
                </c:pt>
                <c:pt idx="2355">
                  <c:v>2.1867999999999999E-4</c:v>
                </c:pt>
                <c:pt idx="2356">
                  <c:v>2.1696000000000001E-4</c:v>
                </c:pt>
                <c:pt idx="2357">
                  <c:v>2.1505E-4</c:v>
                </c:pt>
                <c:pt idx="2358">
                  <c:v>2.1372000000000001E-4</c:v>
                </c:pt>
                <c:pt idx="2359">
                  <c:v>2.1275999999999999E-4</c:v>
                </c:pt>
                <c:pt idx="2360">
                  <c:v>2.1180999999999999E-4</c:v>
                </c:pt>
                <c:pt idx="2361">
                  <c:v>2.1075999999999999E-4</c:v>
                </c:pt>
                <c:pt idx="2362">
                  <c:v>2.1048E-4</c:v>
                </c:pt>
                <c:pt idx="2363">
                  <c:v>2.1018999999999999E-4</c:v>
                </c:pt>
                <c:pt idx="2364">
                  <c:v>2.0990000000000001E-4</c:v>
                </c:pt>
                <c:pt idx="2365">
                  <c:v>2.0981E-4</c:v>
                </c:pt>
                <c:pt idx="2366">
                  <c:v>2.0885000000000001E-4</c:v>
                </c:pt>
                <c:pt idx="2367">
                  <c:v>2.0790000000000001E-4</c:v>
                </c:pt>
                <c:pt idx="2368">
                  <c:v>2.0694999999999999E-4</c:v>
                </c:pt>
                <c:pt idx="2369">
                  <c:v>2.0589999999999999E-4</c:v>
                </c:pt>
                <c:pt idx="2370">
                  <c:v>2.0484999999999999E-4</c:v>
                </c:pt>
                <c:pt idx="2371">
                  <c:v>2.0523000000000001E-4</c:v>
                </c:pt>
                <c:pt idx="2372">
                  <c:v>2.0561000000000001E-4</c:v>
                </c:pt>
                <c:pt idx="2373">
                  <c:v>2.0579999999999999E-4</c:v>
                </c:pt>
                <c:pt idx="2374">
                  <c:v>2.0609E-4</c:v>
                </c:pt>
                <c:pt idx="2375">
                  <c:v>2.0571000000000001E-4</c:v>
                </c:pt>
                <c:pt idx="2376">
                  <c:v>2.0484999999999999E-4</c:v>
                </c:pt>
                <c:pt idx="2377">
                  <c:v>2.0399E-4</c:v>
                </c:pt>
                <c:pt idx="2378">
                  <c:v>2.0447E-4</c:v>
                </c:pt>
                <c:pt idx="2379">
                  <c:v>2.0523000000000001E-4</c:v>
                </c:pt>
                <c:pt idx="2380">
                  <c:v>2.0666E-4</c:v>
                </c:pt>
                <c:pt idx="2381">
                  <c:v>2.0808999999999999E-4</c:v>
                </c:pt>
                <c:pt idx="2382">
                  <c:v>2.1000000000000001E-4</c:v>
                </c:pt>
                <c:pt idx="2383">
                  <c:v>2.1075999999999999E-4</c:v>
                </c:pt>
                <c:pt idx="2384">
                  <c:v>2.1228999999999999E-4</c:v>
                </c:pt>
                <c:pt idx="2385">
                  <c:v>2.14E-4</c:v>
                </c:pt>
                <c:pt idx="2386">
                  <c:v>2.1552999999999999E-4</c:v>
                </c:pt>
                <c:pt idx="2387">
                  <c:v>2.1744000000000001E-4</c:v>
                </c:pt>
                <c:pt idx="2388">
                  <c:v>2.1963000000000001E-4</c:v>
                </c:pt>
                <c:pt idx="2389">
                  <c:v>2.2116E-4</c:v>
                </c:pt>
                <c:pt idx="2390">
                  <c:v>2.2268E-4</c:v>
                </c:pt>
                <c:pt idx="2391">
                  <c:v>2.2458999999999999E-4</c:v>
                </c:pt>
                <c:pt idx="2392">
                  <c:v>2.2563999999999999E-4</c:v>
                </c:pt>
                <c:pt idx="2393">
                  <c:v>2.2764000000000001E-4</c:v>
                </c:pt>
                <c:pt idx="2394">
                  <c:v>2.2926000000000001E-4</c:v>
                </c:pt>
                <c:pt idx="2395">
                  <c:v>2.3069E-4</c:v>
                </c:pt>
                <c:pt idx="2396">
                  <c:v>2.3203000000000001E-4</c:v>
                </c:pt>
                <c:pt idx="2397">
                  <c:v>2.3346E-4</c:v>
                </c:pt>
                <c:pt idx="2398">
                  <c:v>2.3441E-4</c:v>
                </c:pt>
                <c:pt idx="2399">
                  <c:v>2.3565000000000001E-4</c:v>
                </c:pt>
                <c:pt idx="2400">
                  <c:v>2.3688999999999999E-4</c:v>
                </c:pt>
                <c:pt idx="2401">
                  <c:v>2.3803999999999999E-4</c:v>
                </c:pt>
                <c:pt idx="2402">
                  <c:v>2.3908999999999999E-4</c:v>
                </c:pt>
                <c:pt idx="2403">
                  <c:v>2.4013999999999999E-4</c:v>
                </c:pt>
                <c:pt idx="2404">
                  <c:v>2.4052000000000001E-4</c:v>
                </c:pt>
                <c:pt idx="2405">
                  <c:v>2.409E-4</c:v>
                </c:pt>
                <c:pt idx="2406">
                  <c:v>2.4204000000000001E-4</c:v>
                </c:pt>
                <c:pt idx="2407">
                  <c:v>2.4252E-4</c:v>
                </c:pt>
                <c:pt idx="2408">
                  <c:v>2.4222999999999999E-4</c:v>
                </c:pt>
                <c:pt idx="2409">
                  <c:v>2.43E-4</c:v>
                </c:pt>
                <c:pt idx="2410">
                  <c:v>2.4394999999999999E-4</c:v>
                </c:pt>
                <c:pt idx="2411">
                  <c:v>2.4414E-4</c:v>
                </c:pt>
                <c:pt idx="2412">
                  <c:v>2.4499999999999999E-4</c:v>
                </c:pt>
                <c:pt idx="2413">
                  <c:v>2.4575999999999998E-4</c:v>
                </c:pt>
                <c:pt idx="2414">
                  <c:v>2.4567000000000002E-4</c:v>
                </c:pt>
                <c:pt idx="2415">
                  <c:v>2.4538000000000001E-4</c:v>
                </c:pt>
                <c:pt idx="2416">
                  <c:v>2.4529E-4</c:v>
                </c:pt>
                <c:pt idx="2417">
                  <c:v>2.4548000000000001E-4</c:v>
                </c:pt>
                <c:pt idx="2418">
                  <c:v>2.4575999999999998E-4</c:v>
                </c:pt>
                <c:pt idx="2419">
                  <c:v>2.4624E-4</c:v>
                </c:pt>
                <c:pt idx="2420">
                  <c:v>2.4672000000000002E-4</c:v>
                </c:pt>
                <c:pt idx="2421">
                  <c:v>2.4680999999999998E-4</c:v>
                </c:pt>
                <c:pt idx="2422">
                  <c:v>2.4624E-4</c:v>
                </c:pt>
                <c:pt idx="2423">
                  <c:v>2.4567000000000002E-4</c:v>
                </c:pt>
                <c:pt idx="2424">
                  <c:v>2.4529E-4</c:v>
                </c:pt>
                <c:pt idx="2425">
                  <c:v>2.4489999999999999E-4</c:v>
                </c:pt>
                <c:pt idx="2426">
                  <c:v>2.4538000000000001E-4</c:v>
                </c:pt>
                <c:pt idx="2427">
                  <c:v>2.4643000000000001E-4</c:v>
                </c:pt>
                <c:pt idx="2428">
                  <c:v>2.4729E-4</c:v>
                </c:pt>
                <c:pt idx="2429">
                  <c:v>2.4814999999999999E-4</c:v>
                </c:pt>
                <c:pt idx="2430">
                  <c:v>2.4909999999999998E-4</c:v>
                </c:pt>
                <c:pt idx="2431">
                  <c:v>2.4939E-4</c:v>
                </c:pt>
                <c:pt idx="2432">
                  <c:v>2.4948E-4</c:v>
                </c:pt>
                <c:pt idx="2433">
                  <c:v>2.5072000000000001E-4</c:v>
                </c:pt>
                <c:pt idx="2434">
                  <c:v>2.5206000000000002E-4</c:v>
                </c:pt>
                <c:pt idx="2435">
                  <c:v>2.5329999999999998E-4</c:v>
                </c:pt>
                <c:pt idx="2436">
                  <c:v>2.5415000000000002E-4</c:v>
                </c:pt>
                <c:pt idx="2437">
                  <c:v>2.5501000000000001E-4</c:v>
                </c:pt>
                <c:pt idx="2438">
                  <c:v>2.5482E-4</c:v>
                </c:pt>
                <c:pt idx="2439">
                  <c:v>2.5424999999999997E-4</c:v>
                </c:pt>
                <c:pt idx="2440">
                  <c:v>2.5368E-4</c:v>
                </c:pt>
                <c:pt idx="2441">
                  <c:v>2.5348999999999999E-4</c:v>
                </c:pt>
                <c:pt idx="2442">
                  <c:v>2.5233999999999999E-4</c:v>
                </c:pt>
                <c:pt idx="2443">
                  <c:v>2.5082000000000001E-4</c:v>
                </c:pt>
                <c:pt idx="2444">
                  <c:v>2.4939E-4</c:v>
                </c:pt>
                <c:pt idx="2445">
                  <c:v>2.4785999999999997E-4</c:v>
                </c:pt>
                <c:pt idx="2446">
                  <c:v>2.4624E-4</c:v>
                </c:pt>
                <c:pt idx="2447">
                  <c:v>2.4548000000000001E-4</c:v>
                </c:pt>
                <c:pt idx="2448">
                  <c:v>2.4443000000000002E-4</c:v>
                </c:pt>
                <c:pt idx="2449">
                  <c:v>2.4309000000000001E-4</c:v>
                </c:pt>
                <c:pt idx="2450">
                  <c:v>2.4165999999999999E-4</c:v>
                </c:pt>
                <c:pt idx="2451">
                  <c:v>2.4033E-4</c:v>
                </c:pt>
                <c:pt idx="2452">
                  <c:v>2.3813E-4</c:v>
                </c:pt>
                <c:pt idx="2453">
                  <c:v>2.3631999999999999E-4</c:v>
                </c:pt>
                <c:pt idx="2454">
                  <c:v>2.3478999999999999E-4</c:v>
                </c:pt>
                <c:pt idx="2455">
                  <c:v>2.3326999999999999E-4</c:v>
                </c:pt>
                <c:pt idx="2456">
                  <c:v>2.3164999999999999E-4</c:v>
                </c:pt>
                <c:pt idx="2457">
                  <c:v>2.3117E-4</c:v>
                </c:pt>
                <c:pt idx="2458">
                  <c:v>2.3107999999999999E-4</c:v>
                </c:pt>
                <c:pt idx="2459">
                  <c:v>2.3079E-4</c:v>
                </c:pt>
                <c:pt idx="2460">
                  <c:v>2.3022E-4</c:v>
                </c:pt>
                <c:pt idx="2461">
                  <c:v>2.3002999999999999E-4</c:v>
                </c:pt>
                <c:pt idx="2462">
                  <c:v>2.2955E-4</c:v>
                </c:pt>
                <c:pt idx="2463">
                  <c:v>2.2887999999999999E-4</c:v>
                </c:pt>
                <c:pt idx="2464">
                  <c:v>2.284E-4</c:v>
                </c:pt>
                <c:pt idx="2465">
                  <c:v>2.2830999999999999E-4</c:v>
                </c:pt>
                <c:pt idx="2466">
                  <c:v>2.2745E-4</c:v>
                </c:pt>
                <c:pt idx="2467">
                  <c:v>2.2659000000000001E-4</c:v>
                </c:pt>
                <c:pt idx="2468">
                  <c:v>2.2593E-4</c:v>
                </c:pt>
                <c:pt idx="2469">
                  <c:v>2.2525999999999999E-4</c:v>
                </c:pt>
                <c:pt idx="2470">
                  <c:v>2.2440000000000001E-4</c:v>
                </c:pt>
                <c:pt idx="2471">
                  <c:v>2.2363999999999999E-4</c:v>
                </c:pt>
                <c:pt idx="2472">
                  <c:v>2.2248999999999999E-4</c:v>
                </c:pt>
                <c:pt idx="2473">
                  <c:v>2.2020000000000001E-4</c:v>
                </c:pt>
                <c:pt idx="2474">
                  <c:v>2.1772E-4</c:v>
                </c:pt>
                <c:pt idx="2475">
                  <c:v>2.1534000000000001E-4</c:v>
                </c:pt>
                <c:pt idx="2476">
                  <c:v>2.1219000000000001E-4</c:v>
                </c:pt>
                <c:pt idx="2477">
                  <c:v>2.0943000000000001E-4</c:v>
                </c:pt>
                <c:pt idx="2478">
                  <c:v>2.0761E-4</c:v>
                </c:pt>
                <c:pt idx="2479">
                  <c:v>2.0541999999999999E-4</c:v>
                </c:pt>
                <c:pt idx="2480">
                  <c:v>2.0322999999999999E-4</c:v>
                </c:pt>
                <c:pt idx="2481">
                  <c:v>2.0217999999999999E-4</c:v>
                </c:pt>
                <c:pt idx="2482">
                  <c:v>2.0112999999999999E-4</c:v>
                </c:pt>
                <c:pt idx="2483">
                  <c:v>2.0027000000000001E-4</c:v>
                </c:pt>
                <c:pt idx="2484">
                  <c:v>1.997E-4</c:v>
                </c:pt>
                <c:pt idx="2485">
                  <c:v>1.9865E-4</c:v>
                </c:pt>
                <c:pt idx="2486">
                  <c:v>1.9722000000000001E-4</c:v>
                </c:pt>
                <c:pt idx="2487">
                  <c:v>1.9588E-4</c:v>
                </c:pt>
                <c:pt idx="2488">
                  <c:v>1.9455000000000001E-4</c:v>
                </c:pt>
                <c:pt idx="2489">
                  <c:v>1.9349999999999999E-4</c:v>
                </c:pt>
                <c:pt idx="2490">
                  <c:v>1.9236000000000001E-4</c:v>
                </c:pt>
                <c:pt idx="2491">
                  <c:v>1.9159E-4</c:v>
                </c:pt>
                <c:pt idx="2492">
                  <c:v>1.9092999999999999E-4</c:v>
                </c:pt>
                <c:pt idx="2493">
                  <c:v>1.9026000000000001E-4</c:v>
                </c:pt>
                <c:pt idx="2494">
                  <c:v>1.894E-4</c:v>
                </c:pt>
                <c:pt idx="2495">
                  <c:v>1.8921000000000001E-4</c:v>
                </c:pt>
                <c:pt idx="2496">
                  <c:v>1.8882999999999999E-4</c:v>
                </c:pt>
                <c:pt idx="2497">
                  <c:v>1.8797E-4</c:v>
                </c:pt>
                <c:pt idx="2498">
                  <c:v>1.8710999999999999E-4</c:v>
                </c:pt>
                <c:pt idx="2499">
                  <c:v>1.8605999999999999E-4</c:v>
                </c:pt>
                <c:pt idx="2500">
                  <c:v>1.8463E-4</c:v>
                </c:pt>
                <c:pt idx="2501">
                  <c:v>1.8330000000000001E-4</c:v>
                </c:pt>
                <c:pt idx="2502">
                  <c:v>1.8233999999999999E-4</c:v>
                </c:pt>
                <c:pt idx="2503">
                  <c:v>1.8044E-4</c:v>
                </c:pt>
                <c:pt idx="2504">
                  <c:v>1.7881E-4</c:v>
                </c:pt>
                <c:pt idx="2505">
                  <c:v>1.7699999999999999E-4</c:v>
                </c:pt>
                <c:pt idx="2506">
                  <c:v>1.7519000000000001E-4</c:v>
                </c:pt>
                <c:pt idx="2507">
                  <c:v>1.7338E-4</c:v>
                </c:pt>
                <c:pt idx="2508">
                  <c:v>1.7252000000000001E-4</c:v>
                </c:pt>
                <c:pt idx="2509">
                  <c:v>1.7003999999999999E-4</c:v>
                </c:pt>
                <c:pt idx="2510">
                  <c:v>1.6823000000000001E-4</c:v>
                </c:pt>
                <c:pt idx="2511">
                  <c:v>1.6594E-4</c:v>
                </c:pt>
                <c:pt idx="2512">
                  <c:v>1.6364999999999999E-4</c:v>
                </c:pt>
                <c:pt idx="2513">
                  <c:v>1.6127000000000001E-4</c:v>
                </c:pt>
                <c:pt idx="2514">
                  <c:v>1.6003E-4</c:v>
                </c:pt>
                <c:pt idx="2515">
                  <c:v>1.5773999999999999E-4</c:v>
                </c:pt>
                <c:pt idx="2516">
                  <c:v>1.5545000000000001E-4</c:v>
                </c:pt>
                <c:pt idx="2517">
                  <c:v>1.5306E-4</c:v>
                </c:pt>
                <c:pt idx="2518">
                  <c:v>1.5067999999999999E-4</c:v>
                </c:pt>
                <c:pt idx="2519">
                  <c:v>1.4782E-4</c:v>
                </c:pt>
                <c:pt idx="2520">
                  <c:v>1.4582000000000001E-4</c:v>
                </c:pt>
                <c:pt idx="2521">
                  <c:v>1.4420000000000001E-4</c:v>
                </c:pt>
                <c:pt idx="2522">
                  <c:v>1.4266999999999999E-4</c:v>
                </c:pt>
                <c:pt idx="2523">
                  <c:v>1.4029E-4</c:v>
                </c:pt>
                <c:pt idx="2524">
                  <c:v>1.3894999999999999E-4</c:v>
                </c:pt>
                <c:pt idx="2525">
                  <c:v>1.3723000000000001E-4</c:v>
                </c:pt>
                <c:pt idx="2526">
                  <c:v>1.3514000000000001E-4</c:v>
                </c:pt>
                <c:pt idx="2527">
                  <c:v>1.3294000000000001E-4</c:v>
                </c:pt>
                <c:pt idx="2528">
                  <c:v>1.3065E-4</c:v>
                </c:pt>
                <c:pt idx="2529">
                  <c:v>1.2836E-4</c:v>
                </c:pt>
                <c:pt idx="2530">
                  <c:v>1.2664999999999999E-4</c:v>
                </c:pt>
                <c:pt idx="2531">
                  <c:v>1.2444999999999999E-4</c:v>
                </c:pt>
                <c:pt idx="2532">
                  <c:v>1.2235999999999999E-4</c:v>
                </c:pt>
                <c:pt idx="2533">
                  <c:v>1.2131E-4</c:v>
                </c:pt>
                <c:pt idx="2534">
                  <c:v>1.1921000000000001E-4</c:v>
                </c:pt>
                <c:pt idx="2535">
                  <c:v>1.1711E-4</c:v>
                </c:pt>
                <c:pt idx="2536">
                  <c:v>1.1548999999999999E-4</c:v>
                </c:pt>
                <c:pt idx="2537">
                  <c:v>1.1387000000000001E-4</c:v>
                </c:pt>
                <c:pt idx="2538">
                  <c:v>1.111E-4</c:v>
                </c:pt>
                <c:pt idx="2539">
                  <c:v>1.0938999999999999E-4</c:v>
                </c:pt>
                <c:pt idx="2540">
                  <c:v>1.0691E-4</c:v>
                </c:pt>
                <c:pt idx="2541">
                  <c:v>1.05E-4</c:v>
                </c:pt>
                <c:pt idx="2542">
                  <c:v>1.0204000000000001E-4</c:v>
                </c:pt>
                <c:pt idx="2543">
                  <c:v>9.9469999999999995E-5</c:v>
                </c:pt>
                <c:pt idx="2544">
                  <c:v>9.6890000000000002E-5</c:v>
                </c:pt>
                <c:pt idx="2545">
                  <c:v>9.5080000000000004E-5</c:v>
                </c:pt>
                <c:pt idx="2546">
                  <c:v>9.3270000000000007E-5</c:v>
                </c:pt>
                <c:pt idx="2547">
                  <c:v>9.2509999999999993E-5</c:v>
                </c:pt>
                <c:pt idx="2548">
                  <c:v>9.2219999999999995E-5</c:v>
                </c:pt>
                <c:pt idx="2549">
                  <c:v>9.1650000000000005E-5</c:v>
                </c:pt>
                <c:pt idx="2550">
                  <c:v>9.0790000000000003E-5</c:v>
                </c:pt>
                <c:pt idx="2551">
                  <c:v>8.9740000000000005E-5</c:v>
                </c:pt>
                <c:pt idx="2552">
                  <c:v>8.8499999999999996E-5</c:v>
                </c:pt>
                <c:pt idx="2553">
                  <c:v>8.7070000000000005E-5</c:v>
                </c:pt>
                <c:pt idx="2554">
                  <c:v>8.5929999999999999E-5</c:v>
                </c:pt>
                <c:pt idx="2555">
                  <c:v>8.5069999999999997E-5</c:v>
                </c:pt>
                <c:pt idx="2556">
                  <c:v>8.4400000000000005E-5</c:v>
                </c:pt>
                <c:pt idx="2557">
                  <c:v>8.3919999999999996E-5</c:v>
                </c:pt>
                <c:pt idx="2558">
                  <c:v>8.3919999999999996E-5</c:v>
                </c:pt>
                <c:pt idx="2559">
                  <c:v>8.3830000000000002E-5</c:v>
                </c:pt>
                <c:pt idx="2560">
                  <c:v>8.297E-5</c:v>
                </c:pt>
                <c:pt idx="2561">
                  <c:v>8.2109999999999998E-5</c:v>
                </c:pt>
                <c:pt idx="2562">
                  <c:v>8.1829999999999994E-5</c:v>
                </c:pt>
                <c:pt idx="2563">
                  <c:v>8.1539999999999995E-5</c:v>
                </c:pt>
                <c:pt idx="2564">
                  <c:v>8.1349999999999999E-5</c:v>
                </c:pt>
                <c:pt idx="2565">
                  <c:v>8.1920000000000002E-5</c:v>
                </c:pt>
                <c:pt idx="2566">
                  <c:v>8.297E-5</c:v>
                </c:pt>
                <c:pt idx="2567">
                  <c:v>8.3449999999999996E-5</c:v>
                </c:pt>
                <c:pt idx="2568">
                  <c:v>8.4209999999999995E-5</c:v>
                </c:pt>
                <c:pt idx="2569">
                  <c:v>8.4969999999999995E-5</c:v>
                </c:pt>
                <c:pt idx="2570">
                  <c:v>8.5740000000000002E-5</c:v>
                </c:pt>
                <c:pt idx="2571">
                  <c:v>8.488E-5</c:v>
                </c:pt>
                <c:pt idx="2572">
                  <c:v>8.3830000000000002E-5</c:v>
                </c:pt>
                <c:pt idx="2573">
                  <c:v>8.2210000000000001E-5</c:v>
                </c:pt>
                <c:pt idx="2574">
                  <c:v>8.03E-5</c:v>
                </c:pt>
                <c:pt idx="2575">
                  <c:v>7.839E-5</c:v>
                </c:pt>
                <c:pt idx="2576">
                  <c:v>7.6769999999999999E-5</c:v>
                </c:pt>
                <c:pt idx="2577">
                  <c:v>7.4289999999999995E-5</c:v>
                </c:pt>
                <c:pt idx="2578">
                  <c:v>7.1810000000000005E-5</c:v>
                </c:pt>
                <c:pt idx="2579">
                  <c:v>6.9620000000000001E-5</c:v>
                </c:pt>
                <c:pt idx="2580">
                  <c:v>6.6950000000000001E-5</c:v>
                </c:pt>
                <c:pt idx="2581">
                  <c:v>6.4950000000000007E-5</c:v>
                </c:pt>
                <c:pt idx="2582">
                  <c:v>6.3990000000000002E-5</c:v>
                </c:pt>
                <c:pt idx="2583">
                  <c:v>6.2940000000000004E-5</c:v>
                </c:pt>
                <c:pt idx="2584">
                  <c:v>6.2269999999999998E-5</c:v>
                </c:pt>
                <c:pt idx="2585">
                  <c:v>6.2080000000000002E-5</c:v>
                </c:pt>
                <c:pt idx="2586">
                  <c:v>6.1320000000000002E-5</c:v>
                </c:pt>
                <c:pt idx="2587">
                  <c:v>5.999E-5</c:v>
                </c:pt>
                <c:pt idx="2588">
                  <c:v>5.9030000000000002E-5</c:v>
                </c:pt>
                <c:pt idx="2589">
                  <c:v>5.7599999999999997E-5</c:v>
                </c:pt>
                <c:pt idx="2590">
                  <c:v>5.6169999999999999E-5</c:v>
                </c:pt>
                <c:pt idx="2591">
                  <c:v>5.4259999999999999E-5</c:v>
                </c:pt>
                <c:pt idx="2592">
                  <c:v>5.2930000000000003E-5</c:v>
                </c:pt>
                <c:pt idx="2593">
                  <c:v>5.1400000000000003E-5</c:v>
                </c:pt>
                <c:pt idx="2594">
                  <c:v>4.9969999999999998E-5</c:v>
                </c:pt>
                <c:pt idx="2595">
                  <c:v>4.8069999999999999E-5</c:v>
                </c:pt>
                <c:pt idx="2596">
                  <c:v>4.74E-5</c:v>
                </c:pt>
                <c:pt idx="2597">
                  <c:v>4.6629999999999999E-5</c:v>
                </c:pt>
                <c:pt idx="2598">
                  <c:v>4.5200000000000001E-5</c:v>
                </c:pt>
                <c:pt idx="2599">
                  <c:v>4.3109999999999999E-5</c:v>
                </c:pt>
                <c:pt idx="2600">
                  <c:v>4.1010000000000002E-5</c:v>
                </c:pt>
                <c:pt idx="2601">
                  <c:v>3.8529999999999999E-5</c:v>
                </c:pt>
                <c:pt idx="2602">
                  <c:v>3.595E-5</c:v>
                </c:pt>
                <c:pt idx="2603">
                  <c:v>3.4140000000000002E-5</c:v>
                </c:pt>
                <c:pt idx="2604">
                  <c:v>3.2709999999999997E-5</c:v>
                </c:pt>
                <c:pt idx="2605">
                  <c:v>3.1569999999999998E-5</c:v>
                </c:pt>
                <c:pt idx="2606">
                  <c:v>3.042E-5</c:v>
                </c:pt>
                <c:pt idx="2607">
                  <c:v>2.8900000000000001E-5</c:v>
                </c:pt>
                <c:pt idx="2608">
                  <c:v>2.747E-5</c:v>
                </c:pt>
                <c:pt idx="2609">
                  <c:v>2.6040000000000001E-5</c:v>
                </c:pt>
                <c:pt idx="2610">
                  <c:v>2.4510000000000001E-5</c:v>
                </c:pt>
                <c:pt idx="2611">
                  <c:v>2.1650000000000001E-5</c:v>
                </c:pt>
                <c:pt idx="2612">
                  <c:v>1.9360000000000001E-5</c:v>
                </c:pt>
                <c:pt idx="2613">
                  <c:v>1.698E-5</c:v>
                </c:pt>
                <c:pt idx="2614">
                  <c:v>1.4970000000000001E-5</c:v>
                </c:pt>
                <c:pt idx="2615">
                  <c:v>1.326E-5</c:v>
                </c:pt>
                <c:pt idx="2616">
                  <c:v>1.278E-5</c:v>
                </c:pt>
                <c:pt idx="2617">
                  <c:v>1.1919999999999999E-5</c:v>
                </c:pt>
                <c:pt idx="2618">
                  <c:v>1.078E-5</c:v>
                </c:pt>
                <c:pt idx="2619">
                  <c:v>9.5400000000000001E-6</c:v>
                </c:pt>
                <c:pt idx="2620">
                  <c:v>8.1999999999999994E-6</c:v>
                </c:pt>
                <c:pt idx="2621">
                  <c:v>7.4399999999999999E-6</c:v>
                </c:pt>
                <c:pt idx="2622">
                  <c:v>7.25E-6</c:v>
                </c:pt>
                <c:pt idx="2623">
                  <c:v>7.4399999999999999E-6</c:v>
                </c:pt>
                <c:pt idx="2624">
                  <c:v>7.1500000000000002E-6</c:v>
                </c:pt>
                <c:pt idx="2625">
                  <c:v>6.9600000000000003E-6</c:v>
                </c:pt>
                <c:pt idx="2626">
                  <c:v>6.6800000000000004E-6</c:v>
                </c:pt>
                <c:pt idx="2627">
                  <c:v>5.5300000000000004E-6</c:v>
                </c:pt>
                <c:pt idx="2628">
                  <c:v>4.3900000000000003E-6</c:v>
                </c:pt>
                <c:pt idx="2629">
                  <c:v>3.8099999999999999E-6</c:v>
                </c:pt>
                <c:pt idx="2630">
                  <c:v>3.2399999999999999E-6</c:v>
                </c:pt>
                <c:pt idx="2631">
                  <c:v>2.57E-6</c:v>
                </c:pt>
                <c:pt idx="2632">
                  <c:v>1.72E-6</c:v>
                </c:pt>
                <c:pt idx="2633">
                  <c:v>1.24E-6</c:v>
                </c:pt>
                <c:pt idx="2634">
                  <c:v>2.8999999999999998E-7</c:v>
                </c:pt>
                <c:pt idx="2635">
                  <c:v>-1.0499999999999999E-6</c:v>
                </c:pt>
                <c:pt idx="2636">
                  <c:v>-2.3800000000000001E-6</c:v>
                </c:pt>
                <c:pt idx="2637">
                  <c:v>-2.8600000000000001E-6</c:v>
                </c:pt>
                <c:pt idx="2638">
                  <c:v>-3.72E-6</c:v>
                </c:pt>
                <c:pt idx="2639">
                  <c:v>-4.0999999999999997E-6</c:v>
                </c:pt>
                <c:pt idx="2640">
                  <c:v>-4.2899999999999996E-6</c:v>
                </c:pt>
                <c:pt idx="2641">
                  <c:v>-4.3900000000000003E-6</c:v>
                </c:pt>
                <c:pt idx="2642">
                  <c:v>-4.4800000000000003E-6</c:v>
                </c:pt>
                <c:pt idx="2643">
                  <c:v>-4.5800000000000002E-6</c:v>
                </c:pt>
                <c:pt idx="2644">
                  <c:v>-5.1499999999999998E-6</c:v>
                </c:pt>
                <c:pt idx="2645">
                  <c:v>-5.5300000000000004E-6</c:v>
                </c:pt>
                <c:pt idx="2646">
                  <c:v>-5.9100000000000002E-6</c:v>
                </c:pt>
                <c:pt idx="2647">
                  <c:v>-6.2899999999999999E-6</c:v>
                </c:pt>
                <c:pt idx="2648">
                  <c:v>-6.3899999999999998E-6</c:v>
                </c:pt>
                <c:pt idx="2649">
                  <c:v>-5.9100000000000002E-6</c:v>
                </c:pt>
                <c:pt idx="2650">
                  <c:v>-5.4399999999999996E-6</c:v>
                </c:pt>
                <c:pt idx="2651">
                  <c:v>-5.0499999999999999E-6</c:v>
                </c:pt>
                <c:pt idx="2652">
                  <c:v>-4.6700000000000002E-6</c:v>
                </c:pt>
                <c:pt idx="2653">
                  <c:v>-5.0499999999999999E-6</c:v>
                </c:pt>
                <c:pt idx="2654">
                  <c:v>-5.6300000000000003E-6</c:v>
                </c:pt>
                <c:pt idx="2655">
                  <c:v>-6.2899999999999999E-6</c:v>
                </c:pt>
                <c:pt idx="2656">
                  <c:v>-7.0600000000000002E-6</c:v>
                </c:pt>
                <c:pt idx="2657">
                  <c:v>-7.9200000000000004E-6</c:v>
                </c:pt>
                <c:pt idx="2658">
                  <c:v>-8.3899999999999993E-6</c:v>
                </c:pt>
                <c:pt idx="2659">
                  <c:v>-8.9600000000000006E-6</c:v>
                </c:pt>
                <c:pt idx="2660">
                  <c:v>-9.8200000000000008E-6</c:v>
                </c:pt>
                <c:pt idx="2661">
                  <c:v>-1.1250000000000001E-5</c:v>
                </c:pt>
                <c:pt idx="2662">
                  <c:v>-1.259E-5</c:v>
                </c:pt>
                <c:pt idx="2663">
                  <c:v>-1.431E-5</c:v>
                </c:pt>
                <c:pt idx="2664">
                  <c:v>-1.5930000000000002E-5</c:v>
                </c:pt>
                <c:pt idx="2665">
                  <c:v>-1.8119999999999999E-5</c:v>
                </c:pt>
                <c:pt idx="2666">
                  <c:v>-1.965E-5</c:v>
                </c:pt>
                <c:pt idx="2667">
                  <c:v>-2.1549999999999999E-5</c:v>
                </c:pt>
                <c:pt idx="2668">
                  <c:v>-2.3079999999999999E-5</c:v>
                </c:pt>
                <c:pt idx="2669">
                  <c:v>-2.4700000000000001E-5</c:v>
                </c:pt>
                <c:pt idx="2670">
                  <c:v>-2.5559999999999999E-5</c:v>
                </c:pt>
                <c:pt idx="2671">
                  <c:v>-2.6420000000000001E-5</c:v>
                </c:pt>
                <c:pt idx="2672">
                  <c:v>-2.775E-5</c:v>
                </c:pt>
                <c:pt idx="2673">
                  <c:v>-2.9179999999999998E-5</c:v>
                </c:pt>
                <c:pt idx="2674">
                  <c:v>-3.0519999999999999E-5</c:v>
                </c:pt>
                <c:pt idx="2675">
                  <c:v>-3.1760000000000001E-5</c:v>
                </c:pt>
                <c:pt idx="2676">
                  <c:v>-3.3090000000000003E-5</c:v>
                </c:pt>
                <c:pt idx="2677">
                  <c:v>-3.3569999999999999E-5</c:v>
                </c:pt>
                <c:pt idx="2678">
                  <c:v>-3.4619999999999997E-5</c:v>
                </c:pt>
                <c:pt idx="2679">
                  <c:v>-3.5760000000000003E-5</c:v>
                </c:pt>
                <c:pt idx="2680">
                  <c:v>-3.6909999999999997E-5</c:v>
                </c:pt>
                <c:pt idx="2681">
                  <c:v>-3.9100000000000002E-5</c:v>
                </c:pt>
                <c:pt idx="2682">
                  <c:v>-4.1390000000000002E-5</c:v>
                </c:pt>
                <c:pt idx="2683">
                  <c:v>-4.2920000000000002E-5</c:v>
                </c:pt>
                <c:pt idx="2684">
                  <c:v>-4.4820000000000001E-5</c:v>
                </c:pt>
                <c:pt idx="2685">
                  <c:v>-4.6629999999999999E-5</c:v>
                </c:pt>
                <c:pt idx="2686">
                  <c:v>-4.7490000000000001E-5</c:v>
                </c:pt>
                <c:pt idx="2687">
                  <c:v>-4.8730000000000003E-5</c:v>
                </c:pt>
                <c:pt idx="2688">
                  <c:v>-5.0260000000000003E-5</c:v>
                </c:pt>
                <c:pt idx="2689">
                  <c:v>-5.1310000000000002E-5</c:v>
                </c:pt>
                <c:pt idx="2690">
                  <c:v>-5.236E-5</c:v>
                </c:pt>
                <c:pt idx="2691">
                  <c:v>-5.2639999999999997E-5</c:v>
                </c:pt>
                <c:pt idx="2692">
                  <c:v>-5.2450000000000001E-5</c:v>
                </c:pt>
                <c:pt idx="2693">
                  <c:v>-5.1589999999999999E-5</c:v>
                </c:pt>
                <c:pt idx="2694">
                  <c:v>-5.0349999999999997E-5</c:v>
                </c:pt>
                <c:pt idx="2695">
                  <c:v>-4.8350000000000003E-5</c:v>
                </c:pt>
                <c:pt idx="2696">
                  <c:v>-4.6829999999999997E-5</c:v>
                </c:pt>
                <c:pt idx="2697">
                  <c:v>-4.5200000000000001E-5</c:v>
                </c:pt>
                <c:pt idx="2698">
                  <c:v>-4.3959999999999999E-5</c:v>
                </c:pt>
                <c:pt idx="2699">
                  <c:v>-4.3109999999999999E-5</c:v>
                </c:pt>
                <c:pt idx="2700">
                  <c:v>-4.2530000000000001E-5</c:v>
                </c:pt>
                <c:pt idx="2701">
                  <c:v>-4.1770000000000002E-5</c:v>
                </c:pt>
                <c:pt idx="2702">
                  <c:v>-4.1289999999999999E-5</c:v>
                </c:pt>
                <c:pt idx="2703">
                  <c:v>-4.0819999999999999E-5</c:v>
                </c:pt>
                <c:pt idx="2704">
                  <c:v>-4.0339999999999997E-5</c:v>
                </c:pt>
                <c:pt idx="2705">
                  <c:v>-4.015E-5</c:v>
                </c:pt>
                <c:pt idx="2706">
                  <c:v>-4.0250000000000003E-5</c:v>
                </c:pt>
                <c:pt idx="2707">
                  <c:v>-4.0049999999999998E-5</c:v>
                </c:pt>
                <c:pt idx="2708">
                  <c:v>-3.9390000000000001E-5</c:v>
                </c:pt>
                <c:pt idx="2709">
                  <c:v>-3.862E-5</c:v>
                </c:pt>
                <c:pt idx="2710">
                  <c:v>-3.786E-5</c:v>
                </c:pt>
                <c:pt idx="2711">
                  <c:v>-3.6619999999999998E-5</c:v>
                </c:pt>
                <c:pt idx="2712">
                  <c:v>-3.4900000000000001E-5</c:v>
                </c:pt>
                <c:pt idx="2713">
                  <c:v>-3.3569999999999999E-5</c:v>
                </c:pt>
                <c:pt idx="2714">
                  <c:v>-3.2140000000000001E-5</c:v>
                </c:pt>
                <c:pt idx="2715">
                  <c:v>-3.0800000000000003E-5</c:v>
                </c:pt>
                <c:pt idx="2716">
                  <c:v>-2.9560000000000002E-5</c:v>
                </c:pt>
                <c:pt idx="2717">
                  <c:v>-2.8609999999999999E-5</c:v>
                </c:pt>
                <c:pt idx="2718">
                  <c:v>-2.775E-5</c:v>
                </c:pt>
                <c:pt idx="2719">
                  <c:v>-2.6800000000000001E-5</c:v>
                </c:pt>
                <c:pt idx="2720">
                  <c:v>-2.5749999999999999E-5</c:v>
                </c:pt>
                <c:pt idx="2721">
                  <c:v>-2.4700000000000001E-5</c:v>
                </c:pt>
                <c:pt idx="2722">
                  <c:v>-2.3940000000000001E-5</c:v>
                </c:pt>
                <c:pt idx="2723">
                  <c:v>-2.317E-5</c:v>
                </c:pt>
                <c:pt idx="2724">
                  <c:v>-2.298E-5</c:v>
                </c:pt>
                <c:pt idx="2725">
                  <c:v>-2.298E-5</c:v>
                </c:pt>
                <c:pt idx="2726">
                  <c:v>-2.3269999999999999E-5</c:v>
                </c:pt>
                <c:pt idx="2727">
                  <c:v>-2.3370000000000002E-5</c:v>
                </c:pt>
                <c:pt idx="2728">
                  <c:v>-2.3269999999999999E-5</c:v>
                </c:pt>
                <c:pt idx="2729">
                  <c:v>-2.26E-5</c:v>
                </c:pt>
                <c:pt idx="2730">
                  <c:v>-2.1929999999999998E-5</c:v>
                </c:pt>
                <c:pt idx="2731">
                  <c:v>-2.1169999999999999E-5</c:v>
                </c:pt>
                <c:pt idx="2732">
                  <c:v>-2.0599999999999999E-5</c:v>
                </c:pt>
                <c:pt idx="2733">
                  <c:v>-1.9069999999999999E-5</c:v>
                </c:pt>
                <c:pt idx="2734">
                  <c:v>-1.774E-5</c:v>
                </c:pt>
                <c:pt idx="2735">
                  <c:v>-1.6310000000000001E-5</c:v>
                </c:pt>
                <c:pt idx="2736">
                  <c:v>-1.45E-5</c:v>
                </c:pt>
                <c:pt idx="2737">
                  <c:v>-1.2680000000000001E-5</c:v>
                </c:pt>
                <c:pt idx="2738">
                  <c:v>-1.135E-5</c:v>
                </c:pt>
                <c:pt idx="2739">
                  <c:v>-1.078E-5</c:v>
                </c:pt>
                <c:pt idx="2740">
                  <c:v>-1.03E-5</c:v>
                </c:pt>
                <c:pt idx="2741">
                  <c:v>-1.04E-5</c:v>
                </c:pt>
                <c:pt idx="2742">
                  <c:v>-1.049E-5</c:v>
                </c:pt>
                <c:pt idx="2743">
                  <c:v>-1.1250000000000001E-5</c:v>
                </c:pt>
                <c:pt idx="2744">
                  <c:v>-1.135E-5</c:v>
                </c:pt>
                <c:pt idx="2745">
                  <c:v>-1.059E-5</c:v>
                </c:pt>
                <c:pt idx="2746">
                  <c:v>-9.73E-6</c:v>
                </c:pt>
                <c:pt idx="2747">
                  <c:v>-8.8699999999999998E-6</c:v>
                </c:pt>
                <c:pt idx="2748">
                  <c:v>-8.0099999999999995E-6</c:v>
                </c:pt>
                <c:pt idx="2749">
                  <c:v>-7.5299999999999999E-6</c:v>
                </c:pt>
                <c:pt idx="2750">
                  <c:v>-7.9200000000000004E-6</c:v>
                </c:pt>
                <c:pt idx="2751">
                  <c:v>-8.0099999999999995E-6</c:v>
                </c:pt>
                <c:pt idx="2752">
                  <c:v>-8.0099999999999995E-6</c:v>
                </c:pt>
                <c:pt idx="2753">
                  <c:v>-8.1100000000000003E-6</c:v>
                </c:pt>
                <c:pt idx="2754">
                  <c:v>-7.34E-6</c:v>
                </c:pt>
                <c:pt idx="2755">
                  <c:v>-6.5799999999999997E-6</c:v>
                </c:pt>
                <c:pt idx="2756">
                  <c:v>-6.1E-6</c:v>
                </c:pt>
                <c:pt idx="2757">
                  <c:v>-5.9100000000000002E-6</c:v>
                </c:pt>
                <c:pt idx="2758">
                  <c:v>-5.5300000000000004E-6</c:v>
                </c:pt>
                <c:pt idx="2759">
                  <c:v>-5.6300000000000003E-6</c:v>
                </c:pt>
                <c:pt idx="2760">
                  <c:v>-5.8200000000000002E-6</c:v>
                </c:pt>
                <c:pt idx="2761">
                  <c:v>-5.9100000000000002E-6</c:v>
                </c:pt>
                <c:pt idx="2762">
                  <c:v>-5.8200000000000002E-6</c:v>
                </c:pt>
                <c:pt idx="2763">
                  <c:v>-5.8200000000000002E-6</c:v>
                </c:pt>
                <c:pt idx="2764">
                  <c:v>-5.9100000000000002E-6</c:v>
                </c:pt>
                <c:pt idx="2765">
                  <c:v>-5.8200000000000002E-6</c:v>
                </c:pt>
                <c:pt idx="2766">
                  <c:v>-5.8200000000000002E-6</c:v>
                </c:pt>
                <c:pt idx="2767">
                  <c:v>-5.3399999999999997E-6</c:v>
                </c:pt>
                <c:pt idx="2768">
                  <c:v>-4.8600000000000001E-6</c:v>
                </c:pt>
                <c:pt idx="2769">
                  <c:v>-4.2899999999999996E-6</c:v>
                </c:pt>
                <c:pt idx="2770">
                  <c:v>-4.0999999999999997E-6</c:v>
                </c:pt>
                <c:pt idx="2771">
                  <c:v>-4.1999999999999996E-6</c:v>
                </c:pt>
                <c:pt idx="2772">
                  <c:v>-4.7700000000000001E-6</c:v>
                </c:pt>
                <c:pt idx="2773">
                  <c:v>-5.8200000000000002E-6</c:v>
                </c:pt>
                <c:pt idx="2774">
                  <c:v>-6.9600000000000003E-6</c:v>
                </c:pt>
                <c:pt idx="2775">
                  <c:v>-8.3899999999999993E-6</c:v>
                </c:pt>
                <c:pt idx="2776">
                  <c:v>-9.9199999999999999E-6</c:v>
                </c:pt>
                <c:pt idx="2777">
                  <c:v>-1.1440000000000001E-5</c:v>
                </c:pt>
                <c:pt idx="2778">
                  <c:v>-1.2490000000000001E-5</c:v>
                </c:pt>
                <c:pt idx="2779">
                  <c:v>-1.383E-5</c:v>
                </c:pt>
                <c:pt idx="2780">
                  <c:v>-1.4589999999999999E-5</c:v>
                </c:pt>
                <c:pt idx="2781">
                  <c:v>-1.507E-5</c:v>
                </c:pt>
                <c:pt idx="2782">
                  <c:v>-1.5639999999999999E-5</c:v>
                </c:pt>
                <c:pt idx="2783">
                  <c:v>-1.6209999999999999E-5</c:v>
                </c:pt>
                <c:pt idx="2784">
                  <c:v>-1.6500000000000001E-5</c:v>
                </c:pt>
                <c:pt idx="2785">
                  <c:v>-1.736E-5</c:v>
                </c:pt>
                <c:pt idx="2786">
                  <c:v>-1.8600000000000001E-5</c:v>
                </c:pt>
                <c:pt idx="2787">
                  <c:v>-1.9740000000000001E-5</c:v>
                </c:pt>
                <c:pt idx="2788">
                  <c:v>-2.0890000000000002E-5</c:v>
                </c:pt>
                <c:pt idx="2789">
                  <c:v>-2.2030000000000001E-5</c:v>
                </c:pt>
                <c:pt idx="2790">
                  <c:v>-2.251E-5</c:v>
                </c:pt>
                <c:pt idx="2791">
                  <c:v>-2.26E-5</c:v>
                </c:pt>
                <c:pt idx="2792">
                  <c:v>-2.27E-5</c:v>
                </c:pt>
                <c:pt idx="2793">
                  <c:v>-2.279E-5</c:v>
                </c:pt>
                <c:pt idx="2794">
                  <c:v>-2.2410000000000001E-5</c:v>
                </c:pt>
                <c:pt idx="2795">
                  <c:v>-2.1739999999999999E-5</c:v>
                </c:pt>
                <c:pt idx="2796">
                  <c:v>-2.0599999999999999E-5</c:v>
                </c:pt>
                <c:pt idx="2797">
                  <c:v>-1.9449999999999998E-5</c:v>
                </c:pt>
                <c:pt idx="2798">
                  <c:v>-1.8499999999999999E-5</c:v>
                </c:pt>
                <c:pt idx="2799">
                  <c:v>-1.7929999999999999E-5</c:v>
                </c:pt>
                <c:pt idx="2800">
                  <c:v>-1.774E-5</c:v>
                </c:pt>
                <c:pt idx="2801">
                  <c:v>-1.7929999999999999E-5</c:v>
                </c:pt>
                <c:pt idx="2802">
                  <c:v>-1.8219999999999998E-5</c:v>
                </c:pt>
                <c:pt idx="2803">
                  <c:v>-1.755E-5</c:v>
                </c:pt>
                <c:pt idx="2804">
                  <c:v>-1.6880000000000001E-5</c:v>
                </c:pt>
                <c:pt idx="2805">
                  <c:v>-1.5930000000000002E-5</c:v>
                </c:pt>
                <c:pt idx="2806">
                  <c:v>-1.4970000000000001E-5</c:v>
                </c:pt>
                <c:pt idx="2807">
                  <c:v>-1.3159999999999999E-5</c:v>
                </c:pt>
                <c:pt idx="2808">
                  <c:v>-1.24E-5</c:v>
                </c:pt>
                <c:pt idx="2809">
                  <c:v>-1.0869999999999999E-5</c:v>
                </c:pt>
                <c:pt idx="2810">
                  <c:v>-9.6299999999999993E-6</c:v>
                </c:pt>
                <c:pt idx="2811">
                  <c:v>-8.3899999999999993E-6</c:v>
                </c:pt>
                <c:pt idx="2812">
                  <c:v>-8.6799999999999999E-6</c:v>
                </c:pt>
                <c:pt idx="2813">
                  <c:v>-7.9200000000000004E-6</c:v>
                </c:pt>
                <c:pt idx="2814">
                  <c:v>-7.9200000000000004E-6</c:v>
                </c:pt>
                <c:pt idx="2815">
                  <c:v>-7.9200000000000004E-6</c:v>
                </c:pt>
                <c:pt idx="2816">
                  <c:v>-7.8199999999999997E-6</c:v>
                </c:pt>
                <c:pt idx="2817">
                  <c:v>-6.5799999999999997E-6</c:v>
                </c:pt>
                <c:pt idx="2818">
                  <c:v>-6.1E-6</c:v>
                </c:pt>
                <c:pt idx="2819">
                  <c:v>-6.0100000000000001E-6</c:v>
                </c:pt>
                <c:pt idx="2820">
                  <c:v>-5.0499999999999999E-6</c:v>
                </c:pt>
                <c:pt idx="2821">
                  <c:v>-4.9599999999999999E-6</c:v>
                </c:pt>
                <c:pt idx="2822">
                  <c:v>-5.2499999999999997E-6</c:v>
                </c:pt>
                <c:pt idx="2823">
                  <c:v>-4.9599999999999999E-6</c:v>
                </c:pt>
                <c:pt idx="2824">
                  <c:v>-4.1999999999999996E-6</c:v>
                </c:pt>
                <c:pt idx="2825">
                  <c:v>-4.2899999999999996E-6</c:v>
                </c:pt>
                <c:pt idx="2826">
                  <c:v>-2.96E-6</c:v>
                </c:pt>
                <c:pt idx="2827">
                  <c:v>-1.6199999999999999E-6</c:v>
                </c:pt>
                <c:pt idx="2828">
                  <c:v>-2.8999999999999998E-7</c:v>
                </c:pt>
                <c:pt idx="2829">
                  <c:v>9.5000000000000001E-7</c:v>
                </c:pt>
                <c:pt idx="2830">
                  <c:v>2.1900000000000002E-6</c:v>
                </c:pt>
                <c:pt idx="2831">
                  <c:v>2.6699999999999998E-6</c:v>
                </c:pt>
                <c:pt idx="2832">
                  <c:v>3.1499999999999999E-6</c:v>
                </c:pt>
                <c:pt idx="2833">
                  <c:v>3.05E-6</c:v>
                </c:pt>
                <c:pt idx="2834">
                  <c:v>2.6699999999999998E-6</c:v>
                </c:pt>
                <c:pt idx="2835">
                  <c:v>2.2900000000000001E-6</c:v>
                </c:pt>
                <c:pt idx="2836">
                  <c:v>1.9999999999999999E-6</c:v>
                </c:pt>
                <c:pt idx="2837">
                  <c:v>1.72E-6</c:v>
                </c:pt>
                <c:pt idx="2838">
                  <c:v>1.24E-6</c:v>
                </c:pt>
                <c:pt idx="2839">
                  <c:v>1.0499999999999999E-6</c:v>
                </c:pt>
                <c:pt idx="2840">
                  <c:v>8.6000000000000002E-7</c:v>
                </c:pt>
                <c:pt idx="2841">
                  <c:v>7.6000000000000003E-7</c:v>
                </c:pt>
                <c:pt idx="2842">
                  <c:v>1.81E-6</c:v>
                </c:pt>
                <c:pt idx="2843">
                  <c:v>3.5300000000000001E-6</c:v>
                </c:pt>
                <c:pt idx="2844">
                  <c:v>5.1499999999999998E-6</c:v>
                </c:pt>
                <c:pt idx="2845">
                  <c:v>6.9600000000000003E-6</c:v>
                </c:pt>
                <c:pt idx="2846">
                  <c:v>8.49E-6</c:v>
                </c:pt>
                <c:pt idx="2847">
                  <c:v>8.8699999999999998E-6</c:v>
                </c:pt>
                <c:pt idx="2848">
                  <c:v>8.7700000000000007E-6</c:v>
                </c:pt>
                <c:pt idx="2849">
                  <c:v>8.9600000000000006E-6</c:v>
                </c:pt>
                <c:pt idx="2850">
                  <c:v>9.0599999999999997E-6</c:v>
                </c:pt>
                <c:pt idx="2851">
                  <c:v>1.011E-5</c:v>
                </c:pt>
                <c:pt idx="2852">
                  <c:v>1.116E-5</c:v>
                </c:pt>
                <c:pt idx="2853">
                  <c:v>1.221E-5</c:v>
                </c:pt>
                <c:pt idx="2854">
                  <c:v>1.326E-5</c:v>
                </c:pt>
                <c:pt idx="2855">
                  <c:v>1.4209999999999999E-5</c:v>
                </c:pt>
                <c:pt idx="2856">
                  <c:v>1.507E-5</c:v>
                </c:pt>
                <c:pt idx="2857">
                  <c:v>1.6209999999999999E-5</c:v>
                </c:pt>
                <c:pt idx="2858">
                  <c:v>1.736E-5</c:v>
                </c:pt>
                <c:pt idx="2859">
                  <c:v>1.802E-5</c:v>
                </c:pt>
                <c:pt idx="2860">
                  <c:v>1.8689999999999999E-5</c:v>
                </c:pt>
                <c:pt idx="2861">
                  <c:v>1.8689999999999999E-5</c:v>
                </c:pt>
                <c:pt idx="2862">
                  <c:v>1.8410000000000002E-5</c:v>
                </c:pt>
                <c:pt idx="2863">
                  <c:v>1.783E-5</c:v>
                </c:pt>
                <c:pt idx="2864">
                  <c:v>1.7640000000000001E-5</c:v>
                </c:pt>
                <c:pt idx="2865">
                  <c:v>1.7929999999999999E-5</c:v>
                </c:pt>
                <c:pt idx="2866">
                  <c:v>1.783E-5</c:v>
                </c:pt>
                <c:pt idx="2867">
                  <c:v>1.7640000000000001E-5</c:v>
                </c:pt>
                <c:pt idx="2868">
                  <c:v>1.783E-5</c:v>
                </c:pt>
                <c:pt idx="2869">
                  <c:v>1.7929999999999999E-5</c:v>
                </c:pt>
                <c:pt idx="2870">
                  <c:v>1.717E-5</c:v>
                </c:pt>
                <c:pt idx="2871">
                  <c:v>1.6690000000000001E-5</c:v>
                </c:pt>
                <c:pt idx="2872">
                  <c:v>1.6310000000000001E-5</c:v>
                </c:pt>
                <c:pt idx="2873">
                  <c:v>1.554E-5</c:v>
                </c:pt>
                <c:pt idx="2874">
                  <c:v>1.4209999999999999E-5</c:v>
                </c:pt>
                <c:pt idx="2875">
                  <c:v>1.287E-5</c:v>
                </c:pt>
                <c:pt idx="2876">
                  <c:v>1.154E-5</c:v>
                </c:pt>
                <c:pt idx="2877">
                  <c:v>1.0010000000000001E-5</c:v>
                </c:pt>
                <c:pt idx="2878">
                  <c:v>8.6799999999999999E-6</c:v>
                </c:pt>
                <c:pt idx="2879">
                  <c:v>7.9200000000000004E-6</c:v>
                </c:pt>
                <c:pt idx="2880">
                  <c:v>7.6299999999999998E-6</c:v>
                </c:pt>
                <c:pt idx="2881">
                  <c:v>7.0600000000000002E-6</c:v>
                </c:pt>
                <c:pt idx="2882">
                  <c:v>6.6800000000000004E-6</c:v>
                </c:pt>
                <c:pt idx="2883">
                  <c:v>6.1999999999999999E-6</c:v>
                </c:pt>
                <c:pt idx="2884">
                  <c:v>5.5300000000000004E-6</c:v>
                </c:pt>
                <c:pt idx="2885">
                  <c:v>4.7700000000000001E-6</c:v>
                </c:pt>
                <c:pt idx="2886">
                  <c:v>4.0999999999999997E-6</c:v>
                </c:pt>
                <c:pt idx="2887">
                  <c:v>3.4300000000000002E-6</c:v>
                </c:pt>
                <c:pt idx="2888">
                  <c:v>3.05E-6</c:v>
                </c:pt>
                <c:pt idx="2889">
                  <c:v>2.6699999999999998E-6</c:v>
                </c:pt>
                <c:pt idx="2890">
                  <c:v>2.2900000000000001E-6</c:v>
                </c:pt>
                <c:pt idx="2891">
                  <c:v>1.9099999999999999E-6</c:v>
                </c:pt>
                <c:pt idx="2892">
                  <c:v>6.7000000000000004E-7</c:v>
                </c:pt>
                <c:pt idx="2893">
                  <c:v>-9.5000000000000001E-7</c:v>
                </c:pt>
                <c:pt idx="2894">
                  <c:v>-2.1900000000000002E-6</c:v>
                </c:pt>
                <c:pt idx="2895">
                  <c:v>-3.4300000000000002E-6</c:v>
                </c:pt>
                <c:pt idx="2896">
                  <c:v>-4.3900000000000003E-6</c:v>
                </c:pt>
                <c:pt idx="2897">
                  <c:v>-4.4800000000000003E-6</c:v>
                </c:pt>
                <c:pt idx="2898">
                  <c:v>-4.2899999999999996E-6</c:v>
                </c:pt>
                <c:pt idx="2899">
                  <c:v>-4.2899999999999996E-6</c:v>
                </c:pt>
                <c:pt idx="2900">
                  <c:v>-4.2899999999999996E-6</c:v>
                </c:pt>
                <c:pt idx="2901">
                  <c:v>-4.4800000000000003E-6</c:v>
                </c:pt>
                <c:pt idx="2902">
                  <c:v>-4.6700000000000002E-6</c:v>
                </c:pt>
                <c:pt idx="2903">
                  <c:v>-4.8600000000000001E-6</c:v>
                </c:pt>
                <c:pt idx="2904">
                  <c:v>-4.6700000000000002E-6</c:v>
                </c:pt>
                <c:pt idx="2905">
                  <c:v>-5.0499999999999999E-6</c:v>
                </c:pt>
                <c:pt idx="2906">
                  <c:v>-4.4800000000000003E-6</c:v>
                </c:pt>
                <c:pt idx="2907">
                  <c:v>-3.9099999999999998E-6</c:v>
                </c:pt>
                <c:pt idx="2908">
                  <c:v>-4.2899999999999996E-6</c:v>
                </c:pt>
                <c:pt idx="2909">
                  <c:v>-5.0499999999999999E-6</c:v>
                </c:pt>
                <c:pt idx="2910">
                  <c:v>-5.2499999999999997E-6</c:v>
                </c:pt>
                <c:pt idx="2911">
                  <c:v>-6.1999999999999999E-6</c:v>
                </c:pt>
                <c:pt idx="2912">
                  <c:v>-6.2899999999999999E-6</c:v>
                </c:pt>
                <c:pt idx="2913">
                  <c:v>-5.2499999999999997E-6</c:v>
                </c:pt>
                <c:pt idx="2914">
                  <c:v>-4.1999999999999996E-6</c:v>
                </c:pt>
                <c:pt idx="2915">
                  <c:v>-3.1499999999999999E-6</c:v>
                </c:pt>
                <c:pt idx="2916">
                  <c:v>-2.0999999999999998E-6</c:v>
                </c:pt>
                <c:pt idx="2917">
                  <c:v>-1.9099999999999999E-6</c:v>
                </c:pt>
                <c:pt idx="2918">
                  <c:v>-2.1900000000000002E-6</c:v>
                </c:pt>
                <c:pt idx="2919">
                  <c:v>-1.9999999999999999E-6</c:v>
                </c:pt>
                <c:pt idx="2920">
                  <c:v>-1.72E-6</c:v>
                </c:pt>
                <c:pt idx="2921">
                  <c:v>-9.5000000000000001E-7</c:v>
                </c:pt>
                <c:pt idx="2922">
                  <c:v>9.9999999999999995E-8</c:v>
                </c:pt>
                <c:pt idx="2923">
                  <c:v>1.6199999999999999E-6</c:v>
                </c:pt>
                <c:pt idx="2924">
                  <c:v>2.6699999999999998E-6</c:v>
                </c:pt>
                <c:pt idx="2925">
                  <c:v>3.8099999999999999E-6</c:v>
                </c:pt>
                <c:pt idx="2926">
                  <c:v>5.4399999999999996E-6</c:v>
                </c:pt>
                <c:pt idx="2927">
                  <c:v>6.7700000000000004E-6</c:v>
                </c:pt>
                <c:pt idx="2928">
                  <c:v>7.9200000000000004E-6</c:v>
                </c:pt>
                <c:pt idx="2929">
                  <c:v>9.0599999999999997E-6</c:v>
                </c:pt>
                <c:pt idx="2930">
                  <c:v>1.0679999999999999E-5</c:v>
                </c:pt>
                <c:pt idx="2931">
                  <c:v>1.135E-5</c:v>
                </c:pt>
                <c:pt idx="2932">
                  <c:v>1.24E-5</c:v>
                </c:pt>
                <c:pt idx="2933">
                  <c:v>1.3730000000000001E-5</c:v>
                </c:pt>
                <c:pt idx="2934">
                  <c:v>1.6019999999999999E-5</c:v>
                </c:pt>
                <c:pt idx="2935">
                  <c:v>1.8309999999999999E-5</c:v>
                </c:pt>
                <c:pt idx="2936">
                  <c:v>2.069E-5</c:v>
                </c:pt>
                <c:pt idx="2937">
                  <c:v>2.3560000000000001E-5</c:v>
                </c:pt>
                <c:pt idx="2938">
                  <c:v>2.6129999999999999E-5</c:v>
                </c:pt>
                <c:pt idx="2939">
                  <c:v>2.7849999999999999E-5</c:v>
                </c:pt>
                <c:pt idx="2940">
                  <c:v>2.995E-5</c:v>
                </c:pt>
                <c:pt idx="2941">
                  <c:v>3.2329999999999997E-5</c:v>
                </c:pt>
                <c:pt idx="2942">
                  <c:v>3.3949999999999999E-5</c:v>
                </c:pt>
                <c:pt idx="2943">
                  <c:v>3.5760000000000003E-5</c:v>
                </c:pt>
                <c:pt idx="2944">
                  <c:v>3.9010000000000001E-5</c:v>
                </c:pt>
                <c:pt idx="2945">
                  <c:v>4.1390000000000002E-5</c:v>
                </c:pt>
                <c:pt idx="2946">
                  <c:v>4.4249999999999998E-5</c:v>
                </c:pt>
                <c:pt idx="2947">
                  <c:v>4.7110000000000001E-5</c:v>
                </c:pt>
                <c:pt idx="2948">
                  <c:v>5.0160000000000001E-5</c:v>
                </c:pt>
                <c:pt idx="2949">
                  <c:v>5.312E-5</c:v>
                </c:pt>
                <c:pt idx="2950">
                  <c:v>5.7030000000000001E-5</c:v>
                </c:pt>
                <c:pt idx="2951">
                  <c:v>6.0560000000000003E-5</c:v>
                </c:pt>
                <c:pt idx="2952">
                  <c:v>6.3990000000000002E-5</c:v>
                </c:pt>
                <c:pt idx="2953">
                  <c:v>6.7039999999999995E-5</c:v>
                </c:pt>
                <c:pt idx="2954">
                  <c:v>6.9430000000000004E-5</c:v>
                </c:pt>
                <c:pt idx="2955">
                  <c:v>7.1050000000000006E-5</c:v>
                </c:pt>
                <c:pt idx="2956">
                  <c:v>7.3720000000000006E-5</c:v>
                </c:pt>
                <c:pt idx="2957">
                  <c:v>7.6959999999999995E-5</c:v>
                </c:pt>
                <c:pt idx="2958">
                  <c:v>8.1440000000000006E-5</c:v>
                </c:pt>
                <c:pt idx="2959">
                  <c:v>8.5259999999999993E-5</c:v>
                </c:pt>
                <c:pt idx="2960">
                  <c:v>8.8980000000000005E-5</c:v>
                </c:pt>
                <c:pt idx="2961">
                  <c:v>9.1550000000000003E-5</c:v>
                </c:pt>
                <c:pt idx="2962">
                  <c:v>9.4030000000000006E-5</c:v>
                </c:pt>
                <c:pt idx="2963">
                  <c:v>9.5749999999999996E-5</c:v>
                </c:pt>
                <c:pt idx="2964">
                  <c:v>9.8319999999999994E-5</c:v>
                </c:pt>
                <c:pt idx="2965">
                  <c:v>1.0061E-4</c:v>
                </c:pt>
                <c:pt idx="2966">
                  <c:v>1.0347E-4</c:v>
                </c:pt>
                <c:pt idx="2967">
                  <c:v>1.0757E-4</c:v>
                </c:pt>
                <c:pt idx="2968">
                  <c:v>1.1215E-4</c:v>
                </c:pt>
                <c:pt idx="2969">
                  <c:v>1.1578000000000001E-4</c:v>
                </c:pt>
                <c:pt idx="2970">
                  <c:v>1.194E-4</c:v>
                </c:pt>
                <c:pt idx="2971">
                  <c:v>1.2274000000000001E-4</c:v>
                </c:pt>
                <c:pt idx="2972">
                  <c:v>1.2436000000000001E-4</c:v>
                </c:pt>
                <c:pt idx="2973">
                  <c:v>1.2502999999999999E-4</c:v>
                </c:pt>
                <c:pt idx="2974">
                  <c:v>1.2569E-4</c:v>
                </c:pt>
                <c:pt idx="2975">
                  <c:v>1.2664999999999999E-4</c:v>
                </c:pt>
                <c:pt idx="2976">
                  <c:v>1.2798E-4</c:v>
                </c:pt>
                <c:pt idx="2977">
                  <c:v>1.2931999999999999E-4</c:v>
                </c:pt>
                <c:pt idx="2978">
                  <c:v>1.3083999999999999E-4</c:v>
                </c:pt>
                <c:pt idx="2979">
                  <c:v>1.3303999999999999E-4</c:v>
                </c:pt>
                <c:pt idx="2980">
                  <c:v>1.3552E-4</c:v>
                </c:pt>
                <c:pt idx="2981">
                  <c:v>1.3762E-4</c:v>
                </c:pt>
                <c:pt idx="2982">
                  <c:v>1.3990000000000001E-4</c:v>
                </c:pt>
                <c:pt idx="2983">
                  <c:v>1.4200000000000001E-4</c:v>
                </c:pt>
                <c:pt idx="2984">
                  <c:v>1.44E-4</c:v>
                </c:pt>
                <c:pt idx="2985">
                  <c:v>1.4563E-4</c:v>
                </c:pt>
                <c:pt idx="2986">
                  <c:v>1.4658E-4</c:v>
                </c:pt>
                <c:pt idx="2987">
                  <c:v>1.4715E-4</c:v>
                </c:pt>
                <c:pt idx="2988">
                  <c:v>1.4772E-4</c:v>
                </c:pt>
                <c:pt idx="2989">
                  <c:v>1.482E-4</c:v>
                </c:pt>
                <c:pt idx="2990">
                  <c:v>1.4867999999999999E-4</c:v>
                </c:pt>
                <c:pt idx="2991">
                  <c:v>1.4914999999999999E-4</c:v>
                </c:pt>
                <c:pt idx="2992">
                  <c:v>1.4982E-4</c:v>
                </c:pt>
                <c:pt idx="2993">
                  <c:v>1.5049E-4</c:v>
                </c:pt>
                <c:pt idx="2994">
                  <c:v>1.5059000000000001E-4</c:v>
                </c:pt>
                <c:pt idx="2995">
                  <c:v>1.5049E-4</c:v>
                </c:pt>
                <c:pt idx="2996">
                  <c:v>1.5087E-4</c:v>
                </c:pt>
                <c:pt idx="2997">
                  <c:v>1.5134999999999999E-4</c:v>
                </c:pt>
                <c:pt idx="2998">
                  <c:v>1.5202E-4</c:v>
                </c:pt>
                <c:pt idx="2999">
                  <c:v>1.5334999999999999E-4</c:v>
                </c:pt>
              </c:numCache>
            </c:numRef>
          </c:yVal>
          <c:smooth val="0"/>
          <c:extLst>
            <c:ext xmlns:c16="http://schemas.microsoft.com/office/drawing/2014/chart" uri="{C3380CC4-5D6E-409C-BE32-E72D297353CC}">
              <c16:uniqueId val="{00000001-E499-4D4F-9495-38F8552A8E83}"/>
            </c:ext>
          </c:extLst>
        </c:ser>
        <c:ser>
          <c:idx val="3"/>
          <c:order val="3"/>
          <c:tx>
            <c:v>4th</c:v>
          </c:tx>
          <c:spPr>
            <a:ln w="19050" cap="rnd">
              <a:solidFill>
                <a:schemeClr val="accent4"/>
              </a:solidFill>
              <a:round/>
            </a:ln>
            <a:effectLst/>
          </c:spPr>
          <c:marker>
            <c:symbol val="none"/>
          </c:marker>
          <c:xVal>
            <c:numRef>
              <c:f>Sheet1!$G$1:$G$3000</c:f>
              <c:numCache>
                <c:formatCode>General</c:formatCode>
                <c:ptCount val="3000"/>
                <c:pt idx="0">
                  <c:v>0.122</c:v>
                </c:pt>
                <c:pt idx="1">
                  <c:v>0.52200000000000002</c:v>
                </c:pt>
                <c:pt idx="2">
                  <c:v>0.92200000000000004</c:v>
                </c:pt>
                <c:pt idx="3">
                  <c:v>1.3220000000000001</c:v>
                </c:pt>
                <c:pt idx="4">
                  <c:v>1.722</c:v>
                </c:pt>
                <c:pt idx="5">
                  <c:v>2.1219999999999999</c:v>
                </c:pt>
                <c:pt idx="6">
                  <c:v>2.5219999999999998</c:v>
                </c:pt>
                <c:pt idx="7">
                  <c:v>2.9220000000000002</c:v>
                </c:pt>
                <c:pt idx="8">
                  <c:v>3.323</c:v>
                </c:pt>
                <c:pt idx="9">
                  <c:v>3.7229999999999999</c:v>
                </c:pt>
                <c:pt idx="10">
                  <c:v>4.1230000000000002</c:v>
                </c:pt>
                <c:pt idx="11">
                  <c:v>4.5229999999999997</c:v>
                </c:pt>
                <c:pt idx="12">
                  <c:v>4.923</c:v>
                </c:pt>
                <c:pt idx="13">
                  <c:v>5.3230000000000004</c:v>
                </c:pt>
                <c:pt idx="14">
                  <c:v>5.7229999999999999</c:v>
                </c:pt>
                <c:pt idx="15">
                  <c:v>6.1230000000000002</c:v>
                </c:pt>
                <c:pt idx="16">
                  <c:v>6.5229999999999997</c:v>
                </c:pt>
                <c:pt idx="17">
                  <c:v>6.923</c:v>
                </c:pt>
                <c:pt idx="18">
                  <c:v>7.3239999999999998</c:v>
                </c:pt>
                <c:pt idx="19">
                  <c:v>7.7240000000000002</c:v>
                </c:pt>
                <c:pt idx="20">
                  <c:v>8.1240000000000006</c:v>
                </c:pt>
                <c:pt idx="21">
                  <c:v>8.5239999999999991</c:v>
                </c:pt>
                <c:pt idx="22">
                  <c:v>8.9239999999999995</c:v>
                </c:pt>
                <c:pt idx="23">
                  <c:v>9.3239999999999998</c:v>
                </c:pt>
                <c:pt idx="24">
                  <c:v>9.7240000000000002</c:v>
                </c:pt>
                <c:pt idx="25">
                  <c:v>10.124000000000001</c:v>
                </c:pt>
                <c:pt idx="26">
                  <c:v>10.523999999999999</c:v>
                </c:pt>
                <c:pt idx="27">
                  <c:v>10.923999999999999</c:v>
                </c:pt>
                <c:pt idx="28">
                  <c:v>11.324999999999999</c:v>
                </c:pt>
                <c:pt idx="29">
                  <c:v>11.725</c:v>
                </c:pt>
                <c:pt idx="30">
                  <c:v>12.125</c:v>
                </c:pt>
                <c:pt idx="31">
                  <c:v>12.523999999999999</c:v>
                </c:pt>
                <c:pt idx="32">
                  <c:v>12.925000000000001</c:v>
                </c:pt>
                <c:pt idx="33">
                  <c:v>13.324999999999999</c:v>
                </c:pt>
                <c:pt idx="34">
                  <c:v>13.725</c:v>
                </c:pt>
                <c:pt idx="35">
                  <c:v>14.125</c:v>
                </c:pt>
                <c:pt idx="36">
                  <c:v>14.523999999999999</c:v>
                </c:pt>
                <c:pt idx="37">
                  <c:v>14.925000000000001</c:v>
                </c:pt>
                <c:pt idx="38">
                  <c:v>15.326000000000001</c:v>
                </c:pt>
                <c:pt idx="39">
                  <c:v>15.726000000000001</c:v>
                </c:pt>
                <c:pt idx="40">
                  <c:v>16.126000000000001</c:v>
                </c:pt>
                <c:pt idx="41">
                  <c:v>16.526</c:v>
                </c:pt>
                <c:pt idx="42">
                  <c:v>16.925999999999998</c:v>
                </c:pt>
                <c:pt idx="43">
                  <c:v>17.326000000000001</c:v>
                </c:pt>
                <c:pt idx="44">
                  <c:v>17.725999999999999</c:v>
                </c:pt>
                <c:pt idx="45">
                  <c:v>18.126000000000001</c:v>
                </c:pt>
                <c:pt idx="46">
                  <c:v>18.526</c:v>
                </c:pt>
                <c:pt idx="47">
                  <c:v>18.925999999999998</c:v>
                </c:pt>
                <c:pt idx="48">
                  <c:v>19.327000000000002</c:v>
                </c:pt>
                <c:pt idx="49">
                  <c:v>19.727</c:v>
                </c:pt>
                <c:pt idx="50">
                  <c:v>20.126999999999999</c:v>
                </c:pt>
                <c:pt idx="51">
                  <c:v>20.527000000000001</c:v>
                </c:pt>
                <c:pt idx="52">
                  <c:v>20.927</c:v>
                </c:pt>
                <c:pt idx="53">
                  <c:v>21.326000000000001</c:v>
                </c:pt>
                <c:pt idx="54">
                  <c:v>21.727</c:v>
                </c:pt>
                <c:pt idx="55">
                  <c:v>22.126999999999999</c:v>
                </c:pt>
                <c:pt idx="56">
                  <c:v>22.527000000000001</c:v>
                </c:pt>
                <c:pt idx="57">
                  <c:v>22.927</c:v>
                </c:pt>
                <c:pt idx="58">
                  <c:v>23.33</c:v>
                </c:pt>
                <c:pt idx="59">
                  <c:v>23.73</c:v>
                </c:pt>
                <c:pt idx="60">
                  <c:v>24.13</c:v>
                </c:pt>
                <c:pt idx="61">
                  <c:v>24.53</c:v>
                </c:pt>
                <c:pt idx="62">
                  <c:v>24.93</c:v>
                </c:pt>
                <c:pt idx="63">
                  <c:v>25.33</c:v>
                </c:pt>
                <c:pt idx="64">
                  <c:v>25.73</c:v>
                </c:pt>
                <c:pt idx="65">
                  <c:v>26.13</c:v>
                </c:pt>
                <c:pt idx="66">
                  <c:v>26.53</c:v>
                </c:pt>
                <c:pt idx="67">
                  <c:v>26.93</c:v>
                </c:pt>
                <c:pt idx="68">
                  <c:v>27.331</c:v>
                </c:pt>
                <c:pt idx="69">
                  <c:v>27.731000000000002</c:v>
                </c:pt>
                <c:pt idx="70">
                  <c:v>28.131</c:v>
                </c:pt>
                <c:pt idx="71">
                  <c:v>28.530999999999999</c:v>
                </c:pt>
                <c:pt idx="72">
                  <c:v>28.931000000000001</c:v>
                </c:pt>
                <c:pt idx="73">
                  <c:v>29.331</c:v>
                </c:pt>
                <c:pt idx="74">
                  <c:v>29.731000000000002</c:v>
                </c:pt>
                <c:pt idx="75">
                  <c:v>30.131</c:v>
                </c:pt>
                <c:pt idx="76">
                  <c:v>30.530999999999999</c:v>
                </c:pt>
                <c:pt idx="77">
                  <c:v>30.931000000000001</c:v>
                </c:pt>
                <c:pt idx="78">
                  <c:v>31.332000000000001</c:v>
                </c:pt>
                <c:pt idx="79">
                  <c:v>31.731999999999999</c:v>
                </c:pt>
                <c:pt idx="80">
                  <c:v>32.131999999999998</c:v>
                </c:pt>
                <c:pt idx="81">
                  <c:v>32.531999999999996</c:v>
                </c:pt>
                <c:pt idx="82">
                  <c:v>32.932000000000002</c:v>
                </c:pt>
                <c:pt idx="83">
                  <c:v>33.332000000000001</c:v>
                </c:pt>
                <c:pt idx="84">
                  <c:v>33.731999999999999</c:v>
                </c:pt>
                <c:pt idx="85">
                  <c:v>34.131999999999998</c:v>
                </c:pt>
                <c:pt idx="86">
                  <c:v>34.531999999999996</c:v>
                </c:pt>
                <c:pt idx="87">
                  <c:v>34.932000000000002</c:v>
                </c:pt>
                <c:pt idx="88">
                  <c:v>35.332999999999998</c:v>
                </c:pt>
                <c:pt idx="89">
                  <c:v>35.732999999999997</c:v>
                </c:pt>
                <c:pt idx="90">
                  <c:v>36.133000000000003</c:v>
                </c:pt>
                <c:pt idx="91">
                  <c:v>36.533000000000001</c:v>
                </c:pt>
                <c:pt idx="92">
                  <c:v>36.933</c:v>
                </c:pt>
                <c:pt idx="93">
                  <c:v>37.332999999999998</c:v>
                </c:pt>
                <c:pt idx="94">
                  <c:v>37.732999999999997</c:v>
                </c:pt>
                <c:pt idx="95">
                  <c:v>38.133000000000003</c:v>
                </c:pt>
                <c:pt idx="96">
                  <c:v>38.533000000000001</c:v>
                </c:pt>
                <c:pt idx="97">
                  <c:v>38.933</c:v>
                </c:pt>
                <c:pt idx="98">
                  <c:v>39.334000000000003</c:v>
                </c:pt>
                <c:pt idx="99">
                  <c:v>39.734000000000002</c:v>
                </c:pt>
                <c:pt idx="100">
                  <c:v>40.134</c:v>
                </c:pt>
                <c:pt idx="101">
                  <c:v>40.533999999999999</c:v>
                </c:pt>
                <c:pt idx="102">
                  <c:v>40.933999999999997</c:v>
                </c:pt>
                <c:pt idx="103">
                  <c:v>41.334000000000003</c:v>
                </c:pt>
                <c:pt idx="104">
                  <c:v>41.734000000000002</c:v>
                </c:pt>
                <c:pt idx="105">
                  <c:v>42.134</c:v>
                </c:pt>
                <c:pt idx="106">
                  <c:v>42.533999999999999</c:v>
                </c:pt>
                <c:pt idx="107">
                  <c:v>42.933999999999997</c:v>
                </c:pt>
                <c:pt idx="108">
                  <c:v>43.335000000000001</c:v>
                </c:pt>
                <c:pt idx="109">
                  <c:v>43.734999999999999</c:v>
                </c:pt>
                <c:pt idx="110">
                  <c:v>44.134999999999998</c:v>
                </c:pt>
                <c:pt idx="111">
                  <c:v>44.534999999999997</c:v>
                </c:pt>
                <c:pt idx="112">
                  <c:v>44.935000000000002</c:v>
                </c:pt>
                <c:pt idx="113">
                  <c:v>45.335000000000001</c:v>
                </c:pt>
                <c:pt idx="114">
                  <c:v>45.734999999999999</c:v>
                </c:pt>
                <c:pt idx="115">
                  <c:v>46.134999999999998</c:v>
                </c:pt>
                <c:pt idx="116">
                  <c:v>46.534999999999997</c:v>
                </c:pt>
                <c:pt idx="117">
                  <c:v>46.935000000000002</c:v>
                </c:pt>
                <c:pt idx="118">
                  <c:v>47.335999999999999</c:v>
                </c:pt>
                <c:pt idx="119">
                  <c:v>47.735999999999997</c:v>
                </c:pt>
                <c:pt idx="120">
                  <c:v>48.136000000000003</c:v>
                </c:pt>
                <c:pt idx="121">
                  <c:v>48.536000000000001</c:v>
                </c:pt>
                <c:pt idx="122">
                  <c:v>48.936</c:v>
                </c:pt>
                <c:pt idx="123">
                  <c:v>49.335999999999999</c:v>
                </c:pt>
                <c:pt idx="124">
                  <c:v>49.735999999999997</c:v>
                </c:pt>
                <c:pt idx="125">
                  <c:v>50.136000000000003</c:v>
                </c:pt>
                <c:pt idx="126">
                  <c:v>50.536000000000001</c:v>
                </c:pt>
                <c:pt idx="127">
                  <c:v>50.936</c:v>
                </c:pt>
                <c:pt idx="128">
                  <c:v>51.337000000000003</c:v>
                </c:pt>
                <c:pt idx="129">
                  <c:v>51.737000000000002</c:v>
                </c:pt>
                <c:pt idx="130">
                  <c:v>52.137</c:v>
                </c:pt>
                <c:pt idx="131">
                  <c:v>52.536999999999999</c:v>
                </c:pt>
                <c:pt idx="132">
                  <c:v>52.936999999999998</c:v>
                </c:pt>
                <c:pt idx="133">
                  <c:v>53.337000000000003</c:v>
                </c:pt>
                <c:pt idx="134">
                  <c:v>53.737000000000002</c:v>
                </c:pt>
                <c:pt idx="135">
                  <c:v>54.137</c:v>
                </c:pt>
                <c:pt idx="136">
                  <c:v>54.536999999999999</c:v>
                </c:pt>
                <c:pt idx="137">
                  <c:v>54.936999999999998</c:v>
                </c:pt>
                <c:pt idx="138">
                  <c:v>55.338000000000001</c:v>
                </c:pt>
                <c:pt idx="139">
                  <c:v>55.738</c:v>
                </c:pt>
                <c:pt idx="140">
                  <c:v>56.137999999999998</c:v>
                </c:pt>
                <c:pt idx="141">
                  <c:v>56.537999999999997</c:v>
                </c:pt>
                <c:pt idx="142">
                  <c:v>56.938000000000002</c:v>
                </c:pt>
                <c:pt idx="143">
                  <c:v>57.338000000000001</c:v>
                </c:pt>
                <c:pt idx="144">
                  <c:v>57.738</c:v>
                </c:pt>
                <c:pt idx="145">
                  <c:v>58.137999999999998</c:v>
                </c:pt>
                <c:pt idx="146">
                  <c:v>58.537999999999997</c:v>
                </c:pt>
                <c:pt idx="147">
                  <c:v>58.938000000000002</c:v>
                </c:pt>
                <c:pt idx="148">
                  <c:v>59.338999999999999</c:v>
                </c:pt>
                <c:pt idx="149">
                  <c:v>59.738999999999997</c:v>
                </c:pt>
                <c:pt idx="150">
                  <c:v>60.139000000000003</c:v>
                </c:pt>
                <c:pt idx="151">
                  <c:v>60.539000000000001</c:v>
                </c:pt>
                <c:pt idx="152">
                  <c:v>60.939</c:v>
                </c:pt>
                <c:pt idx="153">
                  <c:v>61.338999999999999</c:v>
                </c:pt>
                <c:pt idx="154">
                  <c:v>61.738999999999997</c:v>
                </c:pt>
                <c:pt idx="155">
                  <c:v>62.139000000000003</c:v>
                </c:pt>
                <c:pt idx="156">
                  <c:v>62.539000000000001</c:v>
                </c:pt>
                <c:pt idx="157">
                  <c:v>62.939</c:v>
                </c:pt>
                <c:pt idx="158">
                  <c:v>63.34</c:v>
                </c:pt>
                <c:pt idx="159">
                  <c:v>63.74</c:v>
                </c:pt>
                <c:pt idx="160">
                  <c:v>64.14</c:v>
                </c:pt>
                <c:pt idx="161">
                  <c:v>64.540000000000006</c:v>
                </c:pt>
                <c:pt idx="162">
                  <c:v>64.94</c:v>
                </c:pt>
                <c:pt idx="163">
                  <c:v>65.34</c:v>
                </c:pt>
                <c:pt idx="164">
                  <c:v>65.739999999999995</c:v>
                </c:pt>
                <c:pt idx="165">
                  <c:v>66.14</c:v>
                </c:pt>
                <c:pt idx="166">
                  <c:v>66.540000000000006</c:v>
                </c:pt>
                <c:pt idx="167">
                  <c:v>66.94</c:v>
                </c:pt>
                <c:pt idx="168">
                  <c:v>67.340999999999994</c:v>
                </c:pt>
                <c:pt idx="169">
                  <c:v>67.741</c:v>
                </c:pt>
                <c:pt idx="170">
                  <c:v>68.141000000000005</c:v>
                </c:pt>
                <c:pt idx="171">
                  <c:v>68.540999999999997</c:v>
                </c:pt>
                <c:pt idx="172">
                  <c:v>68.941000000000003</c:v>
                </c:pt>
                <c:pt idx="173">
                  <c:v>69.340999999999994</c:v>
                </c:pt>
                <c:pt idx="174">
                  <c:v>69.741</c:v>
                </c:pt>
                <c:pt idx="175">
                  <c:v>70.141000000000005</c:v>
                </c:pt>
                <c:pt idx="176">
                  <c:v>70.540999999999997</c:v>
                </c:pt>
                <c:pt idx="177">
                  <c:v>70.941000000000003</c:v>
                </c:pt>
                <c:pt idx="178">
                  <c:v>71.341999999999999</c:v>
                </c:pt>
                <c:pt idx="179">
                  <c:v>71.742000000000004</c:v>
                </c:pt>
                <c:pt idx="180">
                  <c:v>72.141999999999996</c:v>
                </c:pt>
                <c:pt idx="181">
                  <c:v>72.542000000000002</c:v>
                </c:pt>
                <c:pt idx="182">
                  <c:v>72.941999999999993</c:v>
                </c:pt>
                <c:pt idx="183">
                  <c:v>73.341999999999999</c:v>
                </c:pt>
                <c:pt idx="184">
                  <c:v>73.742000000000004</c:v>
                </c:pt>
                <c:pt idx="185">
                  <c:v>74.141999999999996</c:v>
                </c:pt>
                <c:pt idx="186">
                  <c:v>74.542000000000002</c:v>
                </c:pt>
                <c:pt idx="187">
                  <c:v>74.941999999999993</c:v>
                </c:pt>
                <c:pt idx="188">
                  <c:v>75.343000000000004</c:v>
                </c:pt>
                <c:pt idx="189">
                  <c:v>75.742999999999995</c:v>
                </c:pt>
                <c:pt idx="190">
                  <c:v>76.143000000000001</c:v>
                </c:pt>
                <c:pt idx="191">
                  <c:v>76.543000000000006</c:v>
                </c:pt>
                <c:pt idx="192">
                  <c:v>76.942999999999998</c:v>
                </c:pt>
                <c:pt idx="193">
                  <c:v>77.343000000000004</c:v>
                </c:pt>
                <c:pt idx="194">
                  <c:v>77.742999999999995</c:v>
                </c:pt>
                <c:pt idx="195">
                  <c:v>78.143000000000001</c:v>
                </c:pt>
                <c:pt idx="196">
                  <c:v>78.543000000000006</c:v>
                </c:pt>
                <c:pt idx="197">
                  <c:v>78.942999999999998</c:v>
                </c:pt>
                <c:pt idx="198">
                  <c:v>79.343999999999994</c:v>
                </c:pt>
                <c:pt idx="199">
                  <c:v>79.744</c:v>
                </c:pt>
                <c:pt idx="200">
                  <c:v>80.144000000000005</c:v>
                </c:pt>
                <c:pt idx="201">
                  <c:v>80.543999999999997</c:v>
                </c:pt>
                <c:pt idx="202">
                  <c:v>80.944000000000003</c:v>
                </c:pt>
                <c:pt idx="203">
                  <c:v>81.343999999999994</c:v>
                </c:pt>
                <c:pt idx="204">
                  <c:v>81.744</c:v>
                </c:pt>
                <c:pt idx="205">
                  <c:v>82.144000000000005</c:v>
                </c:pt>
                <c:pt idx="206">
                  <c:v>82.543999999999997</c:v>
                </c:pt>
                <c:pt idx="207">
                  <c:v>82.944000000000003</c:v>
                </c:pt>
                <c:pt idx="208">
                  <c:v>83.344999999999999</c:v>
                </c:pt>
                <c:pt idx="209">
                  <c:v>83.745000000000005</c:v>
                </c:pt>
                <c:pt idx="210">
                  <c:v>84.144999999999996</c:v>
                </c:pt>
                <c:pt idx="211">
                  <c:v>84.545000000000002</c:v>
                </c:pt>
                <c:pt idx="212">
                  <c:v>84.944999999999993</c:v>
                </c:pt>
                <c:pt idx="213">
                  <c:v>85.344999999999999</c:v>
                </c:pt>
                <c:pt idx="214">
                  <c:v>85.745000000000005</c:v>
                </c:pt>
                <c:pt idx="215">
                  <c:v>86.144999999999996</c:v>
                </c:pt>
                <c:pt idx="216">
                  <c:v>86.545000000000002</c:v>
                </c:pt>
                <c:pt idx="217">
                  <c:v>86.944999999999993</c:v>
                </c:pt>
                <c:pt idx="218">
                  <c:v>87.347999999999999</c:v>
                </c:pt>
                <c:pt idx="219">
                  <c:v>87.748000000000005</c:v>
                </c:pt>
                <c:pt idx="220">
                  <c:v>88.147999999999996</c:v>
                </c:pt>
                <c:pt idx="221">
                  <c:v>88.548000000000002</c:v>
                </c:pt>
                <c:pt idx="222">
                  <c:v>88.947999999999993</c:v>
                </c:pt>
                <c:pt idx="223">
                  <c:v>89.347999999999999</c:v>
                </c:pt>
                <c:pt idx="224">
                  <c:v>89.748000000000005</c:v>
                </c:pt>
                <c:pt idx="225">
                  <c:v>90.147999999999996</c:v>
                </c:pt>
                <c:pt idx="226">
                  <c:v>90.548000000000002</c:v>
                </c:pt>
                <c:pt idx="227">
                  <c:v>90.947999999999993</c:v>
                </c:pt>
                <c:pt idx="228">
                  <c:v>91.349000000000004</c:v>
                </c:pt>
                <c:pt idx="229">
                  <c:v>91.748999999999995</c:v>
                </c:pt>
                <c:pt idx="230">
                  <c:v>92.149000000000001</c:v>
                </c:pt>
                <c:pt idx="231">
                  <c:v>92.549000000000007</c:v>
                </c:pt>
                <c:pt idx="232">
                  <c:v>92.948999999999998</c:v>
                </c:pt>
                <c:pt idx="233">
                  <c:v>93.349000000000004</c:v>
                </c:pt>
                <c:pt idx="234">
                  <c:v>93.748999999999995</c:v>
                </c:pt>
                <c:pt idx="235">
                  <c:v>94.149000000000001</c:v>
                </c:pt>
                <c:pt idx="236">
                  <c:v>94.549000000000007</c:v>
                </c:pt>
                <c:pt idx="237">
                  <c:v>94.948999999999998</c:v>
                </c:pt>
                <c:pt idx="238">
                  <c:v>95.35</c:v>
                </c:pt>
                <c:pt idx="239">
                  <c:v>95.75</c:v>
                </c:pt>
                <c:pt idx="240">
                  <c:v>96.15</c:v>
                </c:pt>
                <c:pt idx="241">
                  <c:v>96.55</c:v>
                </c:pt>
                <c:pt idx="242">
                  <c:v>96.95</c:v>
                </c:pt>
                <c:pt idx="243">
                  <c:v>97.35</c:v>
                </c:pt>
                <c:pt idx="244">
                  <c:v>97.75</c:v>
                </c:pt>
                <c:pt idx="245">
                  <c:v>98.15</c:v>
                </c:pt>
                <c:pt idx="246">
                  <c:v>98.55</c:v>
                </c:pt>
                <c:pt idx="247">
                  <c:v>98.95</c:v>
                </c:pt>
                <c:pt idx="248">
                  <c:v>99.35</c:v>
                </c:pt>
                <c:pt idx="249">
                  <c:v>99.75</c:v>
                </c:pt>
                <c:pt idx="250">
                  <c:v>100.15</c:v>
                </c:pt>
                <c:pt idx="251">
                  <c:v>100.55</c:v>
                </c:pt>
                <c:pt idx="252">
                  <c:v>100.95</c:v>
                </c:pt>
                <c:pt idx="253">
                  <c:v>101.35</c:v>
                </c:pt>
                <c:pt idx="254">
                  <c:v>101.75</c:v>
                </c:pt>
                <c:pt idx="255">
                  <c:v>102.15</c:v>
                </c:pt>
                <c:pt idx="256">
                  <c:v>102.55</c:v>
                </c:pt>
                <c:pt idx="257">
                  <c:v>102.95</c:v>
                </c:pt>
                <c:pt idx="258">
                  <c:v>103.352</c:v>
                </c:pt>
                <c:pt idx="259">
                  <c:v>103.752</c:v>
                </c:pt>
                <c:pt idx="260">
                  <c:v>104.151</c:v>
                </c:pt>
                <c:pt idx="261">
                  <c:v>104.551</c:v>
                </c:pt>
                <c:pt idx="262">
                  <c:v>104.95099999999999</c:v>
                </c:pt>
                <c:pt idx="263">
                  <c:v>105.352</c:v>
                </c:pt>
                <c:pt idx="264">
                  <c:v>105.752</c:v>
                </c:pt>
                <c:pt idx="265">
                  <c:v>106.151</c:v>
                </c:pt>
                <c:pt idx="266">
                  <c:v>106.551</c:v>
                </c:pt>
                <c:pt idx="267">
                  <c:v>106.95099999999999</c:v>
                </c:pt>
                <c:pt idx="268">
                  <c:v>107.35299999999999</c:v>
                </c:pt>
                <c:pt idx="269">
                  <c:v>107.753</c:v>
                </c:pt>
                <c:pt idx="270">
                  <c:v>108.15300000000001</c:v>
                </c:pt>
                <c:pt idx="271">
                  <c:v>108.553</c:v>
                </c:pt>
                <c:pt idx="272">
                  <c:v>108.953</c:v>
                </c:pt>
                <c:pt idx="273">
                  <c:v>109.35299999999999</c:v>
                </c:pt>
                <c:pt idx="274">
                  <c:v>109.753</c:v>
                </c:pt>
                <c:pt idx="275">
                  <c:v>110.15300000000001</c:v>
                </c:pt>
                <c:pt idx="276">
                  <c:v>110.553</c:v>
                </c:pt>
                <c:pt idx="277">
                  <c:v>110.953</c:v>
                </c:pt>
                <c:pt idx="278">
                  <c:v>111.354</c:v>
                </c:pt>
                <c:pt idx="279">
                  <c:v>111.754</c:v>
                </c:pt>
                <c:pt idx="280">
                  <c:v>112.154</c:v>
                </c:pt>
                <c:pt idx="281">
                  <c:v>112.554</c:v>
                </c:pt>
                <c:pt idx="282">
                  <c:v>112.95399999999999</c:v>
                </c:pt>
                <c:pt idx="283">
                  <c:v>113.354</c:v>
                </c:pt>
                <c:pt idx="284">
                  <c:v>113.754</c:v>
                </c:pt>
                <c:pt idx="285">
                  <c:v>114.154</c:v>
                </c:pt>
                <c:pt idx="286">
                  <c:v>114.554</c:v>
                </c:pt>
                <c:pt idx="287">
                  <c:v>114.95399999999999</c:v>
                </c:pt>
                <c:pt idx="288">
                  <c:v>115.355</c:v>
                </c:pt>
                <c:pt idx="289">
                  <c:v>115.755</c:v>
                </c:pt>
                <c:pt idx="290">
                  <c:v>116.155</c:v>
                </c:pt>
                <c:pt idx="291">
                  <c:v>116.55500000000001</c:v>
                </c:pt>
                <c:pt idx="292">
                  <c:v>116.955</c:v>
                </c:pt>
                <c:pt idx="293">
                  <c:v>117.355</c:v>
                </c:pt>
                <c:pt idx="294">
                  <c:v>117.755</c:v>
                </c:pt>
                <c:pt idx="295">
                  <c:v>118.155</c:v>
                </c:pt>
                <c:pt idx="296">
                  <c:v>118.55500000000001</c:v>
                </c:pt>
                <c:pt idx="297">
                  <c:v>118.955</c:v>
                </c:pt>
                <c:pt idx="298">
                  <c:v>119.358</c:v>
                </c:pt>
                <c:pt idx="299">
                  <c:v>119.758</c:v>
                </c:pt>
                <c:pt idx="300">
                  <c:v>120.158</c:v>
                </c:pt>
                <c:pt idx="301">
                  <c:v>120.55800000000001</c:v>
                </c:pt>
                <c:pt idx="302">
                  <c:v>120.958</c:v>
                </c:pt>
                <c:pt idx="303">
                  <c:v>121.358</c:v>
                </c:pt>
                <c:pt idx="304">
                  <c:v>121.758</c:v>
                </c:pt>
                <c:pt idx="305">
                  <c:v>122.158</c:v>
                </c:pt>
                <c:pt idx="306">
                  <c:v>122.55800000000001</c:v>
                </c:pt>
                <c:pt idx="307">
                  <c:v>122.958</c:v>
                </c:pt>
                <c:pt idx="308">
                  <c:v>123.35899999999999</c:v>
                </c:pt>
                <c:pt idx="309">
                  <c:v>123.759</c:v>
                </c:pt>
                <c:pt idx="310">
                  <c:v>124.15900000000001</c:v>
                </c:pt>
                <c:pt idx="311">
                  <c:v>124.559</c:v>
                </c:pt>
                <c:pt idx="312">
                  <c:v>124.959</c:v>
                </c:pt>
                <c:pt idx="313">
                  <c:v>125.35899999999999</c:v>
                </c:pt>
                <c:pt idx="314">
                  <c:v>125.759</c:v>
                </c:pt>
                <c:pt idx="315">
                  <c:v>126.15900000000001</c:v>
                </c:pt>
                <c:pt idx="316">
                  <c:v>126.559</c:v>
                </c:pt>
                <c:pt idx="317">
                  <c:v>126.959</c:v>
                </c:pt>
                <c:pt idx="318">
                  <c:v>127.36</c:v>
                </c:pt>
                <c:pt idx="319">
                  <c:v>127.76</c:v>
                </c:pt>
                <c:pt idx="320">
                  <c:v>128.16</c:v>
                </c:pt>
                <c:pt idx="321">
                  <c:v>128.56</c:v>
                </c:pt>
                <c:pt idx="322">
                  <c:v>128.96</c:v>
                </c:pt>
                <c:pt idx="323">
                  <c:v>129.36000000000001</c:v>
                </c:pt>
                <c:pt idx="324">
                  <c:v>129.76</c:v>
                </c:pt>
                <c:pt idx="325">
                  <c:v>130.16</c:v>
                </c:pt>
                <c:pt idx="326">
                  <c:v>130.56</c:v>
                </c:pt>
                <c:pt idx="327">
                  <c:v>130.96</c:v>
                </c:pt>
                <c:pt idx="328">
                  <c:v>131.36099999999999</c:v>
                </c:pt>
                <c:pt idx="329">
                  <c:v>131.761</c:v>
                </c:pt>
                <c:pt idx="330">
                  <c:v>132.161</c:v>
                </c:pt>
                <c:pt idx="331">
                  <c:v>132.56100000000001</c:v>
                </c:pt>
                <c:pt idx="332">
                  <c:v>132.96100000000001</c:v>
                </c:pt>
                <c:pt idx="333">
                  <c:v>133.36099999999999</c:v>
                </c:pt>
                <c:pt idx="334">
                  <c:v>133.761</c:v>
                </c:pt>
                <c:pt idx="335">
                  <c:v>134.161</c:v>
                </c:pt>
                <c:pt idx="336">
                  <c:v>134.56100000000001</c:v>
                </c:pt>
                <c:pt idx="337">
                  <c:v>134.96100000000001</c:v>
                </c:pt>
                <c:pt idx="338">
                  <c:v>135.36199999999999</c:v>
                </c:pt>
                <c:pt idx="339">
                  <c:v>135.762</c:v>
                </c:pt>
                <c:pt idx="340">
                  <c:v>136.16200000000001</c:v>
                </c:pt>
                <c:pt idx="341">
                  <c:v>136.56200000000001</c:v>
                </c:pt>
                <c:pt idx="342">
                  <c:v>136.96199999999999</c:v>
                </c:pt>
                <c:pt idx="343">
                  <c:v>137.36199999999999</c:v>
                </c:pt>
                <c:pt idx="344">
                  <c:v>137.762</c:v>
                </c:pt>
                <c:pt idx="345">
                  <c:v>138.16200000000001</c:v>
                </c:pt>
                <c:pt idx="346">
                  <c:v>138.56200000000001</c:v>
                </c:pt>
                <c:pt idx="347">
                  <c:v>138.96199999999999</c:v>
                </c:pt>
                <c:pt idx="348">
                  <c:v>139.363</c:v>
                </c:pt>
                <c:pt idx="349">
                  <c:v>139.76300000000001</c:v>
                </c:pt>
                <c:pt idx="350">
                  <c:v>140.16300000000001</c:v>
                </c:pt>
                <c:pt idx="351">
                  <c:v>140.56299999999999</c:v>
                </c:pt>
                <c:pt idx="352">
                  <c:v>140.96299999999999</c:v>
                </c:pt>
                <c:pt idx="353">
                  <c:v>141.363</c:v>
                </c:pt>
                <c:pt idx="354">
                  <c:v>141.76300000000001</c:v>
                </c:pt>
                <c:pt idx="355">
                  <c:v>142.16300000000001</c:v>
                </c:pt>
                <c:pt idx="356">
                  <c:v>142.56299999999999</c:v>
                </c:pt>
                <c:pt idx="357">
                  <c:v>142.96299999999999</c:v>
                </c:pt>
                <c:pt idx="358">
                  <c:v>143.364</c:v>
                </c:pt>
                <c:pt idx="359">
                  <c:v>143.76400000000001</c:v>
                </c:pt>
                <c:pt idx="360">
                  <c:v>144.16399999999999</c:v>
                </c:pt>
                <c:pt idx="361">
                  <c:v>144.56399999999999</c:v>
                </c:pt>
                <c:pt idx="362">
                  <c:v>144.964</c:v>
                </c:pt>
                <c:pt idx="363">
                  <c:v>145.364</c:v>
                </c:pt>
                <c:pt idx="364">
                  <c:v>145.76400000000001</c:v>
                </c:pt>
                <c:pt idx="365">
                  <c:v>146.16399999999999</c:v>
                </c:pt>
                <c:pt idx="366">
                  <c:v>146.56399999999999</c:v>
                </c:pt>
                <c:pt idx="367">
                  <c:v>146.964</c:v>
                </c:pt>
                <c:pt idx="368">
                  <c:v>147.36500000000001</c:v>
                </c:pt>
                <c:pt idx="369">
                  <c:v>147.76499999999999</c:v>
                </c:pt>
                <c:pt idx="370">
                  <c:v>148.16499999999999</c:v>
                </c:pt>
                <c:pt idx="371">
                  <c:v>148.565</c:v>
                </c:pt>
                <c:pt idx="372">
                  <c:v>148.965</c:v>
                </c:pt>
                <c:pt idx="373">
                  <c:v>149.36500000000001</c:v>
                </c:pt>
                <c:pt idx="374">
                  <c:v>149.76499999999999</c:v>
                </c:pt>
                <c:pt idx="375">
                  <c:v>150.16499999999999</c:v>
                </c:pt>
                <c:pt idx="376">
                  <c:v>150.565</c:v>
                </c:pt>
                <c:pt idx="377">
                  <c:v>150.965</c:v>
                </c:pt>
                <c:pt idx="378">
                  <c:v>151.369</c:v>
                </c:pt>
                <c:pt idx="379">
                  <c:v>151.76900000000001</c:v>
                </c:pt>
                <c:pt idx="380">
                  <c:v>152.16900000000001</c:v>
                </c:pt>
                <c:pt idx="381">
                  <c:v>152.56899999999999</c:v>
                </c:pt>
                <c:pt idx="382">
                  <c:v>152.96899999999999</c:v>
                </c:pt>
                <c:pt idx="383">
                  <c:v>153.369</c:v>
                </c:pt>
                <c:pt idx="384">
                  <c:v>153.76900000000001</c:v>
                </c:pt>
                <c:pt idx="385">
                  <c:v>154.16900000000001</c:v>
                </c:pt>
                <c:pt idx="386">
                  <c:v>154.56899999999999</c:v>
                </c:pt>
                <c:pt idx="387">
                  <c:v>154.96899999999999</c:v>
                </c:pt>
                <c:pt idx="388">
                  <c:v>155.37</c:v>
                </c:pt>
                <c:pt idx="389">
                  <c:v>155.77000000000001</c:v>
                </c:pt>
                <c:pt idx="390">
                  <c:v>156.16999999999999</c:v>
                </c:pt>
                <c:pt idx="391">
                  <c:v>156.57</c:v>
                </c:pt>
                <c:pt idx="392">
                  <c:v>156.97</c:v>
                </c:pt>
                <c:pt idx="393">
                  <c:v>157.37</c:v>
                </c:pt>
                <c:pt idx="394">
                  <c:v>157.77000000000001</c:v>
                </c:pt>
                <c:pt idx="395">
                  <c:v>158.16999999999999</c:v>
                </c:pt>
                <c:pt idx="396">
                  <c:v>158.57</c:v>
                </c:pt>
                <c:pt idx="397">
                  <c:v>158.97</c:v>
                </c:pt>
                <c:pt idx="398">
                  <c:v>159.37100000000001</c:v>
                </c:pt>
                <c:pt idx="399">
                  <c:v>159.77099999999999</c:v>
                </c:pt>
                <c:pt idx="400">
                  <c:v>160.17099999999999</c:v>
                </c:pt>
                <c:pt idx="401">
                  <c:v>160.571</c:v>
                </c:pt>
                <c:pt idx="402">
                  <c:v>160.971</c:v>
                </c:pt>
                <c:pt idx="403">
                  <c:v>161.37100000000001</c:v>
                </c:pt>
                <c:pt idx="404">
                  <c:v>161.77099999999999</c:v>
                </c:pt>
                <c:pt idx="405">
                  <c:v>162.17099999999999</c:v>
                </c:pt>
                <c:pt idx="406">
                  <c:v>162.571</c:v>
                </c:pt>
                <c:pt idx="407">
                  <c:v>162.971</c:v>
                </c:pt>
                <c:pt idx="408">
                  <c:v>163.37200000000001</c:v>
                </c:pt>
                <c:pt idx="409">
                  <c:v>163.77199999999999</c:v>
                </c:pt>
                <c:pt idx="410">
                  <c:v>164.172</c:v>
                </c:pt>
                <c:pt idx="411">
                  <c:v>164.572</c:v>
                </c:pt>
                <c:pt idx="412">
                  <c:v>164.97200000000001</c:v>
                </c:pt>
                <c:pt idx="413">
                  <c:v>165.37200000000001</c:v>
                </c:pt>
                <c:pt idx="414">
                  <c:v>165.77199999999999</c:v>
                </c:pt>
                <c:pt idx="415">
                  <c:v>166.172</c:v>
                </c:pt>
                <c:pt idx="416">
                  <c:v>166.572</c:v>
                </c:pt>
                <c:pt idx="417">
                  <c:v>166.97200000000001</c:v>
                </c:pt>
                <c:pt idx="418">
                  <c:v>167.37299999999999</c:v>
                </c:pt>
                <c:pt idx="419">
                  <c:v>167.773</c:v>
                </c:pt>
                <c:pt idx="420">
                  <c:v>168.173</c:v>
                </c:pt>
                <c:pt idx="421">
                  <c:v>168.57300000000001</c:v>
                </c:pt>
                <c:pt idx="422">
                  <c:v>168.97300000000001</c:v>
                </c:pt>
                <c:pt idx="423">
                  <c:v>169.37299999999999</c:v>
                </c:pt>
                <c:pt idx="424">
                  <c:v>169.773</c:v>
                </c:pt>
                <c:pt idx="425">
                  <c:v>170.173</c:v>
                </c:pt>
                <c:pt idx="426">
                  <c:v>170.57300000000001</c:v>
                </c:pt>
                <c:pt idx="427">
                  <c:v>170.97300000000001</c:v>
                </c:pt>
                <c:pt idx="428">
                  <c:v>171.374</c:v>
                </c:pt>
                <c:pt idx="429">
                  <c:v>171.774</c:v>
                </c:pt>
                <c:pt idx="430">
                  <c:v>172.17400000000001</c:v>
                </c:pt>
                <c:pt idx="431">
                  <c:v>172.57400000000001</c:v>
                </c:pt>
                <c:pt idx="432">
                  <c:v>172.97399999999999</c:v>
                </c:pt>
                <c:pt idx="433">
                  <c:v>173.374</c:v>
                </c:pt>
                <c:pt idx="434">
                  <c:v>173.774</c:v>
                </c:pt>
                <c:pt idx="435">
                  <c:v>174.17400000000001</c:v>
                </c:pt>
                <c:pt idx="436">
                  <c:v>174.57400000000001</c:v>
                </c:pt>
                <c:pt idx="437">
                  <c:v>174.97399999999999</c:v>
                </c:pt>
                <c:pt idx="438">
                  <c:v>175.375</c:v>
                </c:pt>
                <c:pt idx="439">
                  <c:v>175.77500000000001</c:v>
                </c:pt>
                <c:pt idx="440">
                  <c:v>176.17500000000001</c:v>
                </c:pt>
                <c:pt idx="441">
                  <c:v>176.57499999999999</c:v>
                </c:pt>
                <c:pt idx="442">
                  <c:v>176.97499999999999</c:v>
                </c:pt>
                <c:pt idx="443">
                  <c:v>177.375</c:v>
                </c:pt>
                <c:pt idx="444">
                  <c:v>177.77500000000001</c:v>
                </c:pt>
                <c:pt idx="445">
                  <c:v>178.17500000000001</c:v>
                </c:pt>
                <c:pt idx="446">
                  <c:v>178.57499999999999</c:v>
                </c:pt>
                <c:pt idx="447">
                  <c:v>178.97499999999999</c:v>
                </c:pt>
                <c:pt idx="448">
                  <c:v>179.376</c:v>
                </c:pt>
                <c:pt idx="449">
                  <c:v>179.77500000000001</c:v>
                </c:pt>
                <c:pt idx="450">
                  <c:v>180.17599999999999</c:v>
                </c:pt>
                <c:pt idx="451">
                  <c:v>180.57599999999999</c:v>
                </c:pt>
                <c:pt idx="452">
                  <c:v>180.97499999999999</c:v>
                </c:pt>
                <c:pt idx="453">
                  <c:v>181.376</c:v>
                </c:pt>
                <c:pt idx="454">
                  <c:v>181.77500000000001</c:v>
                </c:pt>
                <c:pt idx="455">
                  <c:v>182.17599999999999</c:v>
                </c:pt>
                <c:pt idx="456">
                  <c:v>182.57599999999999</c:v>
                </c:pt>
                <c:pt idx="457">
                  <c:v>182.97499999999999</c:v>
                </c:pt>
                <c:pt idx="458">
                  <c:v>183.37700000000001</c:v>
                </c:pt>
                <c:pt idx="459">
                  <c:v>183.77699999999999</c:v>
                </c:pt>
                <c:pt idx="460">
                  <c:v>184.17699999999999</c:v>
                </c:pt>
                <c:pt idx="461">
                  <c:v>184.577</c:v>
                </c:pt>
                <c:pt idx="462">
                  <c:v>184.977</c:v>
                </c:pt>
                <c:pt idx="463">
                  <c:v>185.37700000000001</c:v>
                </c:pt>
                <c:pt idx="464">
                  <c:v>185.77699999999999</c:v>
                </c:pt>
                <c:pt idx="465">
                  <c:v>186.17699999999999</c:v>
                </c:pt>
                <c:pt idx="466">
                  <c:v>186.577</c:v>
                </c:pt>
                <c:pt idx="467">
                  <c:v>186.977</c:v>
                </c:pt>
                <c:pt idx="468">
                  <c:v>187.37799999999999</c:v>
                </c:pt>
                <c:pt idx="469">
                  <c:v>187.77799999999999</c:v>
                </c:pt>
                <c:pt idx="470">
                  <c:v>188.178</c:v>
                </c:pt>
                <c:pt idx="471">
                  <c:v>188.578</c:v>
                </c:pt>
                <c:pt idx="472">
                  <c:v>188.97800000000001</c:v>
                </c:pt>
                <c:pt idx="473">
                  <c:v>189.37799999999999</c:v>
                </c:pt>
                <c:pt idx="474">
                  <c:v>189.77799999999999</c:v>
                </c:pt>
                <c:pt idx="475">
                  <c:v>190.178</c:v>
                </c:pt>
                <c:pt idx="476">
                  <c:v>190.578</c:v>
                </c:pt>
                <c:pt idx="477">
                  <c:v>190.97800000000001</c:v>
                </c:pt>
                <c:pt idx="478">
                  <c:v>191.37899999999999</c:v>
                </c:pt>
                <c:pt idx="479">
                  <c:v>191.779</c:v>
                </c:pt>
                <c:pt idx="480">
                  <c:v>192.179</c:v>
                </c:pt>
                <c:pt idx="481">
                  <c:v>192.57900000000001</c:v>
                </c:pt>
                <c:pt idx="482">
                  <c:v>192.97900000000001</c:v>
                </c:pt>
                <c:pt idx="483">
                  <c:v>193.37899999999999</c:v>
                </c:pt>
                <c:pt idx="484">
                  <c:v>193.779</c:v>
                </c:pt>
                <c:pt idx="485">
                  <c:v>194.179</c:v>
                </c:pt>
                <c:pt idx="486">
                  <c:v>194.57900000000001</c:v>
                </c:pt>
                <c:pt idx="487">
                  <c:v>194.97900000000001</c:v>
                </c:pt>
                <c:pt idx="488">
                  <c:v>195.38</c:v>
                </c:pt>
                <c:pt idx="489">
                  <c:v>195.78</c:v>
                </c:pt>
                <c:pt idx="490">
                  <c:v>196.18</c:v>
                </c:pt>
                <c:pt idx="491">
                  <c:v>196.58</c:v>
                </c:pt>
                <c:pt idx="492">
                  <c:v>196.98</c:v>
                </c:pt>
                <c:pt idx="493">
                  <c:v>197.38</c:v>
                </c:pt>
                <c:pt idx="494">
                  <c:v>197.78</c:v>
                </c:pt>
                <c:pt idx="495">
                  <c:v>198.18</c:v>
                </c:pt>
                <c:pt idx="496">
                  <c:v>198.58</c:v>
                </c:pt>
                <c:pt idx="497">
                  <c:v>198.98</c:v>
                </c:pt>
                <c:pt idx="498">
                  <c:v>199.381</c:v>
                </c:pt>
                <c:pt idx="499">
                  <c:v>199.78100000000001</c:v>
                </c:pt>
                <c:pt idx="500">
                  <c:v>200.18100000000001</c:v>
                </c:pt>
                <c:pt idx="501">
                  <c:v>200.58099999999999</c:v>
                </c:pt>
                <c:pt idx="502">
                  <c:v>200.98099999999999</c:v>
                </c:pt>
                <c:pt idx="503">
                  <c:v>201.381</c:v>
                </c:pt>
                <c:pt idx="504">
                  <c:v>201.78100000000001</c:v>
                </c:pt>
                <c:pt idx="505">
                  <c:v>202.18100000000001</c:v>
                </c:pt>
                <c:pt idx="506">
                  <c:v>202.58099999999999</c:v>
                </c:pt>
                <c:pt idx="507">
                  <c:v>202.98099999999999</c:v>
                </c:pt>
                <c:pt idx="508">
                  <c:v>203.38200000000001</c:v>
                </c:pt>
                <c:pt idx="509">
                  <c:v>203.78200000000001</c:v>
                </c:pt>
                <c:pt idx="510">
                  <c:v>204.18199999999999</c:v>
                </c:pt>
                <c:pt idx="511">
                  <c:v>204.58199999999999</c:v>
                </c:pt>
                <c:pt idx="512">
                  <c:v>204.982</c:v>
                </c:pt>
                <c:pt idx="513">
                  <c:v>205.38200000000001</c:v>
                </c:pt>
                <c:pt idx="514">
                  <c:v>205.78200000000001</c:v>
                </c:pt>
                <c:pt idx="515">
                  <c:v>206.18199999999999</c:v>
                </c:pt>
                <c:pt idx="516">
                  <c:v>206.58199999999999</c:v>
                </c:pt>
                <c:pt idx="517">
                  <c:v>206.982</c:v>
                </c:pt>
                <c:pt idx="518">
                  <c:v>207.38300000000001</c:v>
                </c:pt>
                <c:pt idx="519">
                  <c:v>207.78299999999999</c:v>
                </c:pt>
                <c:pt idx="520">
                  <c:v>208.18299999999999</c:v>
                </c:pt>
                <c:pt idx="521">
                  <c:v>208.583</c:v>
                </c:pt>
                <c:pt idx="522">
                  <c:v>208.983</c:v>
                </c:pt>
                <c:pt idx="523">
                  <c:v>209.38300000000001</c:v>
                </c:pt>
                <c:pt idx="524">
                  <c:v>209.78299999999999</c:v>
                </c:pt>
                <c:pt idx="525">
                  <c:v>210.18299999999999</c:v>
                </c:pt>
                <c:pt idx="526">
                  <c:v>210.583</c:v>
                </c:pt>
                <c:pt idx="527">
                  <c:v>210.983</c:v>
                </c:pt>
                <c:pt idx="528">
                  <c:v>211.38399999999999</c:v>
                </c:pt>
                <c:pt idx="529">
                  <c:v>211.78399999999999</c:v>
                </c:pt>
                <c:pt idx="530">
                  <c:v>212.184</c:v>
                </c:pt>
                <c:pt idx="531">
                  <c:v>212.584</c:v>
                </c:pt>
                <c:pt idx="532">
                  <c:v>212.98400000000001</c:v>
                </c:pt>
                <c:pt idx="533">
                  <c:v>213.38399999999999</c:v>
                </c:pt>
                <c:pt idx="534">
                  <c:v>213.78399999999999</c:v>
                </c:pt>
                <c:pt idx="535">
                  <c:v>214.184</c:v>
                </c:pt>
                <c:pt idx="536">
                  <c:v>214.584</c:v>
                </c:pt>
                <c:pt idx="537">
                  <c:v>214.98400000000001</c:v>
                </c:pt>
                <c:pt idx="538">
                  <c:v>215.38499999999999</c:v>
                </c:pt>
                <c:pt idx="539">
                  <c:v>215.785</c:v>
                </c:pt>
                <c:pt idx="540">
                  <c:v>216.185</c:v>
                </c:pt>
                <c:pt idx="541">
                  <c:v>216.58500000000001</c:v>
                </c:pt>
                <c:pt idx="542">
                  <c:v>216.98500000000001</c:v>
                </c:pt>
                <c:pt idx="543">
                  <c:v>217.38499999999999</c:v>
                </c:pt>
                <c:pt idx="544">
                  <c:v>217.785</c:v>
                </c:pt>
                <c:pt idx="545">
                  <c:v>218.185</c:v>
                </c:pt>
                <c:pt idx="546">
                  <c:v>218.58500000000001</c:v>
                </c:pt>
                <c:pt idx="547">
                  <c:v>218.98500000000001</c:v>
                </c:pt>
                <c:pt idx="548">
                  <c:v>219.38800000000001</c:v>
                </c:pt>
                <c:pt idx="549">
                  <c:v>219.78800000000001</c:v>
                </c:pt>
                <c:pt idx="550">
                  <c:v>220.18799999999999</c:v>
                </c:pt>
                <c:pt idx="551">
                  <c:v>220.58799999999999</c:v>
                </c:pt>
                <c:pt idx="552">
                  <c:v>220.988</c:v>
                </c:pt>
                <c:pt idx="553">
                  <c:v>221.38800000000001</c:v>
                </c:pt>
                <c:pt idx="554">
                  <c:v>221.78800000000001</c:v>
                </c:pt>
                <c:pt idx="555">
                  <c:v>222.18799999999999</c:v>
                </c:pt>
                <c:pt idx="556">
                  <c:v>222.58799999999999</c:v>
                </c:pt>
                <c:pt idx="557">
                  <c:v>222.988</c:v>
                </c:pt>
                <c:pt idx="558">
                  <c:v>223.38900000000001</c:v>
                </c:pt>
                <c:pt idx="559">
                  <c:v>223.79</c:v>
                </c:pt>
                <c:pt idx="560">
                  <c:v>224.18899999999999</c:v>
                </c:pt>
                <c:pt idx="561">
                  <c:v>224.589</c:v>
                </c:pt>
                <c:pt idx="562">
                  <c:v>224.99</c:v>
                </c:pt>
                <c:pt idx="563">
                  <c:v>225.38900000000001</c:v>
                </c:pt>
                <c:pt idx="564">
                  <c:v>225.79</c:v>
                </c:pt>
                <c:pt idx="565">
                  <c:v>226.18899999999999</c:v>
                </c:pt>
                <c:pt idx="566">
                  <c:v>226.589</c:v>
                </c:pt>
                <c:pt idx="567">
                  <c:v>226.99</c:v>
                </c:pt>
                <c:pt idx="568">
                  <c:v>227.39099999999999</c:v>
                </c:pt>
                <c:pt idx="569">
                  <c:v>227.791</c:v>
                </c:pt>
                <c:pt idx="570">
                  <c:v>228.191</c:v>
                </c:pt>
                <c:pt idx="571">
                  <c:v>228.59100000000001</c:v>
                </c:pt>
                <c:pt idx="572">
                  <c:v>228.99100000000001</c:v>
                </c:pt>
                <c:pt idx="573">
                  <c:v>229.39099999999999</c:v>
                </c:pt>
                <c:pt idx="574">
                  <c:v>229.791</c:v>
                </c:pt>
                <c:pt idx="575">
                  <c:v>230.191</c:v>
                </c:pt>
                <c:pt idx="576">
                  <c:v>230.59100000000001</c:v>
                </c:pt>
                <c:pt idx="577">
                  <c:v>230.99100000000001</c:v>
                </c:pt>
                <c:pt idx="578">
                  <c:v>231.392</c:v>
                </c:pt>
                <c:pt idx="579">
                  <c:v>231.792</c:v>
                </c:pt>
                <c:pt idx="580">
                  <c:v>232.19200000000001</c:v>
                </c:pt>
                <c:pt idx="581">
                  <c:v>232.59200000000001</c:v>
                </c:pt>
                <c:pt idx="582">
                  <c:v>232.99199999999999</c:v>
                </c:pt>
                <c:pt idx="583">
                  <c:v>233.392</c:v>
                </c:pt>
                <c:pt idx="584">
                  <c:v>233.792</c:v>
                </c:pt>
                <c:pt idx="585">
                  <c:v>234.19200000000001</c:v>
                </c:pt>
                <c:pt idx="586">
                  <c:v>234.59200000000001</c:v>
                </c:pt>
                <c:pt idx="587">
                  <c:v>234.99199999999999</c:v>
                </c:pt>
                <c:pt idx="588">
                  <c:v>235.393</c:v>
                </c:pt>
                <c:pt idx="589">
                  <c:v>235.79300000000001</c:v>
                </c:pt>
                <c:pt idx="590">
                  <c:v>236.19300000000001</c:v>
                </c:pt>
                <c:pt idx="591">
                  <c:v>236.59299999999999</c:v>
                </c:pt>
                <c:pt idx="592">
                  <c:v>236.99299999999999</c:v>
                </c:pt>
                <c:pt idx="593">
                  <c:v>237.393</c:v>
                </c:pt>
                <c:pt idx="594">
                  <c:v>237.79300000000001</c:v>
                </c:pt>
                <c:pt idx="595">
                  <c:v>238.19300000000001</c:v>
                </c:pt>
                <c:pt idx="596">
                  <c:v>238.59299999999999</c:v>
                </c:pt>
                <c:pt idx="597">
                  <c:v>238.99299999999999</c:v>
                </c:pt>
                <c:pt idx="598">
                  <c:v>239.39400000000001</c:v>
                </c:pt>
                <c:pt idx="599">
                  <c:v>239.79400000000001</c:v>
                </c:pt>
                <c:pt idx="600">
                  <c:v>240.19399999999999</c:v>
                </c:pt>
                <c:pt idx="601">
                  <c:v>240.59399999999999</c:v>
                </c:pt>
                <c:pt idx="602">
                  <c:v>240.994</c:v>
                </c:pt>
                <c:pt idx="603">
                  <c:v>241.39400000000001</c:v>
                </c:pt>
                <c:pt idx="604">
                  <c:v>241.79400000000001</c:v>
                </c:pt>
                <c:pt idx="605">
                  <c:v>242.19399999999999</c:v>
                </c:pt>
                <c:pt idx="606">
                  <c:v>242.59399999999999</c:v>
                </c:pt>
                <c:pt idx="607">
                  <c:v>242.994</c:v>
                </c:pt>
                <c:pt idx="608">
                  <c:v>243.39500000000001</c:v>
                </c:pt>
                <c:pt idx="609">
                  <c:v>243.79499999999999</c:v>
                </c:pt>
                <c:pt idx="610">
                  <c:v>244.19499999999999</c:v>
                </c:pt>
                <c:pt idx="611">
                  <c:v>244.595</c:v>
                </c:pt>
                <c:pt idx="612">
                  <c:v>244.995</c:v>
                </c:pt>
                <c:pt idx="613">
                  <c:v>245.39500000000001</c:v>
                </c:pt>
                <c:pt idx="614">
                  <c:v>245.79499999999999</c:v>
                </c:pt>
                <c:pt idx="615">
                  <c:v>246.19499999999999</c:v>
                </c:pt>
                <c:pt idx="616">
                  <c:v>246.595</c:v>
                </c:pt>
                <c:pt idx="617">
                  <c:v>246.995</c:v>
                </c:pt>
                <c:pt idx="618">
                  <c:v>247.39599999999999</c:v>
                </c:pt>
                <c:pt idx="619">
                  <c:v>247.79599999999999</c:v>
                </c:pt>
                <c:pt idx="620">
                  <c:v>248.196</c:v>
                </c:pt>
                <c:pt idx="621">
                  <c:v>248.596</c:v>
                </c:pt>
                <c:pt idx="622">
                  <c:v>248.99600000000001</c:v>
                </c:pt>
                <c:pt idx="623">
                  <c:v>249.39599999999999</c:v>
                </c:pt>
                <c:pt idx="624">
                  <c:v>249.79599999999999</c:v>
                </c:pt>
                <c:pt idx="625">
                  <c:v>250.196</c:v>
                </c:pt>
                <c:pt idx="626">
                  <c:v>250.596</c:v>
                </c:pt>
                <c:pt idx="627">
                  <c:v>250.99600000000001</c:v>
                </c:pt>
                <c:pt idx="628">
                  <c:v>251.399</c:v>
                </c:pt>
                <c:pt idx="629">
                  <c:v>251.79900000000001</c:v>
                </c:pt>
                <c:pt idx="630">
                  <c:v>252.19900000000001</c:v>
                </c:pt>
                <c:pt idx="631">
                  <c:v>252.59899999999999</c:v>
                </c:pt>
                <c:pt idx="632">
                  <c:v>252.999</c:v>
                </c:pt>
                <c:pt idx="633">
                  <c:v>253.399</c:v>
                </c:pt>
                <c:pt idx="634">
                  <c:v>253.79900000000001</c:v>
                </c:pt>
                <c:pt idx="635">
                  <c:v>254.19900000000001</c:v>
                </c:pt>
                <c:pt idx="636">
                  <c:v>254.59899999999999</c:v>
                </c:pt>
                <c:pt idx="637">
                  <c:v>254.999</c:v>
                </c:pt>
                <c:pt idx="638">
                  <c:v>255.4</c:v>
                </c:pt>
                <c:pt idx="639">
                  <c:v>255.8</c:v>
                </c:pt>
                <c:pt idx="640">
                  <c:v>256.2</c:v>
                </c:pt>
                <c:pt idx="641">
                  <c:v>256.60000000000002</c:v>
                </c:pt>
                <c:pt idx="642">
                  <c:v>257</c:v>
                </c:pt>
                <c:pt idx="643">
                  <c:v>257.39999999999998</c:v>
                </c:pt>
                <c:pt idx="644">
                  <c:v>257.8</c:v>
                </c:pt>
                <c:pt idx="645">
                  <c:v>258.2</c:v>
                </c:pt>
                <c:pt idx="646">
                  <c:v>258.60000000000002</c:v>
                </c:pt>
                <c:pt idx="647">
                  <c:v>259</c:v>
                </c:pt>
                <c:pt idx="648">
                  <c:v>259.40100000000001</c:v>
                </c:pt>
                <c:pt idx="649">
                  <c:v>259.80099999999999</c:v>
                </c:pt>
                <c:pt idx="650">
                  <c:v>260.20100000000002</c:v>
                </c:pt>
                <c:pt idx="651">
                  <c:v>260.601</c:v>
                </c:pt>
                <c:pt idx="652">
                  <c:v>261.00099999999998</c:v>
                </c:pt>
                <c:pt idx="653">
                  <c:v>261.40100000000001</c:v>
                </c:pt>
                <c:pt idx="654">
                  <c:v>261.80099999999999</c:v>
                </c:pt>
                <c:pt idx="655">
                  <c:v>262.20100000000002</c:v>
                </c:pt>
                <c:pt idx="656">
                  <c:v>262.601</c:v>
                </c:pt>
                <c:pt idx="657">
                  <c:v>263.00099999999998</c:v>
                </c:pt>
                <c:pt idx="658">
                  <c:v>263.40199999999999</c:v>
                </c:pt>
                <c:pt idx="659">
                  <c:v>263.80200000000002</c:v>
                </c:pt>
                <c:pt idx="660">
                  <c:v>264.202</c:v>
                </c:pt>
                <c:pt idx="661">
                  <c:v>264.60199999999998</c:v>
                </c:pt>
                <c:pt idx="662">
                  <c:v>265.00200000000001</c:v>
                </c:pt>
                <c:pt idx="663">
                  <c:v>265.40199999999999</c:v>
                </c:pt>
                <c:pt idx="664">
                  <c:v>265.80200000000002</c:v>
                </c:pt>
                <c:pt idx="665">
                  <c:v>266.202</c:v>
                </c:pt>
                <c:pt idx="666">
                  <c:v>266.60199999999998</c:v>
                </c:pt>
                <c:pt idx="667">
                  <c:v>267.00200000000001</c:v>
                </c:pt>
                <c:pt idx="668">
                  <c:v>267.40300000000002</c:v>
                </c:pt>
                <c:pt idx="669">
                  <c:v>267.803</c:v>
                </c:pt>
                <c:pt idx="670">
                  <c:v>268.20299999999997</c:v>
                </c:pt>
                <c:pt idx="671">
                  <c:v>268.60300000000001</c:v>
                </c:pt>
                <c:pt idx="672">
                  <c:v>269.00299999999999</c:v>
                </c:pt>
                <c:pt idx="673">
                  <c:v>269.40300000000002</c:v>
                </c:pt>
                <c:pt idx="674">
                  <c:v>269.803</c:v>
                </c:pt>
                <c:pt idx="675">
                  <c:v>270.20299999999997</c:v>
                </c:pt>
                <c:pt idx="676">
                  <c:v>270.60300000000001</c:v>
                </c:pt>
                <c:pt idx="677">
                  <c:v>271.00299999999999</c:v>
                </c:pt>
                <c:pt idx="678">
                  <c:v>271.404</c:v>
                </c:pt>
                <c:pt idx="679">
                  <c:v>271.80399999999997</c:v>
                </c:pt>
                <c:pt idx="680">
                  <c:v>272.20400000000001</c:v>
                </c:pt>
                <c:pt idx="681">
                  <c:v>272.60399999999998</c:v>
                </c:pt>
                <c:pt idx="682">
                  <c:v>273.00400000000002</c:v>
                </c:pt>
                <c:pt idx="683">
                  <c:v>273.404</c:v>
                </c:pt>
                <c:pt idx="684">
                  <c:v>273.80399999999997</c:v>
                </c:pt>
                <c:pt idx="685">
                  <c:v>274.20400000000001</c:v>
                </c:pt>
                <c:pt idx="686">
                  <c:v>274.60399999999998</c:v>
                </c:pt>
                <c:pt idx="687">
                  <c:v>275.00400000000002</c:v>
                </c:pt>
                <c:pt idx="688">
                  <c:v>275.40499999999997</c:v>
                </c:pt>
                <c:pt idx="689">
                  <c:v>275.80500000000001</c:v>
                </c:pt>
                <c:pt idx="690">
                  <c:v>276.20499999999998</c:v>
                </c:pt>
                <c:pt idx="691">
                  <c:v>276.60500000000002</c:v>
                </c:pt>
                <c:pt idx="692">
                  <c:v>277.005</c:v>
                </c:pt>
                <c:pt idx="693">
                  <c:v>277.40499999999997</c:v>
                </c:pt>
                <c:pt idx="694">
                  <c:v>277.80500000000001</c:v>
                </c:pt>
                <c:pt idx="695">
                  <c:v>278.20499999999998</c:v>
                </c:pt>
                <c:pt idx="696">
                  <c:v>278.60500000000002</c:v>
                </c:pt>
                <c:pt idx="697">
                  <c:v>279.005</c:v>
                </c:pt>
                <c:pt idx="698">
                  <c:v>279.40600000000001</c:v>
                </c:pt>
                <c:pt idx="699">
                  <c:v>279.80599999999998</c:v>
                </c:pt>
                <c:pt idx="700">
                  <c:v>280.20600000000002</c:v>
                </c:pt>
                <c:pt idx="701">
                  <c:v>280.60599999999999</c:v>
                </c:pt>
                <c:pt idx="702">
                  <c:v>281.00599999999997</c:v>
                </c:pt>
                <c:pt idx="703">
                  <c:v>281.40600000000001</c:v>
                </c:pt>
                <c:pt idx="704">
                  <c:v>281.80599999999998</c:v>
                </c:pt>
                <c:pt idx="705">
                  <c:v>282.20600000000002</c:v>
                </c:pt>
                <c:pt idx="706">
                  <c:v>282.60599999999999</c:v>
                </c:pt>
                <c:pt idx="707">
                  <c:v>283.00599999999997</c:v>
                </c:pt>
                <c:pt idx="708">
                  <c:v>283.40899999999999</c:v>
                </c:pt>
                <c:pt idx="709">
                  <c:v>283.80900000000003</c:v>
                </c:pt>
                <c:pt idx="710">
                  <c:v>284.209</c:v>
                </c:pt>
                <c:pt idx="711">
                  <c:v>284.60899999999998</c:v>
                </c:pt>
                <c:pt idx="712">
                  <c:v>285.00900000000001</c:v>
                </c:pt>
                <c:pt idx="713">
                  <c:v>285.40899999999999</c:v>
                </c:pt>
                <c:pt idx="714">
                  <c:v>285.80900000000003</c:v>
                </c:pt>
                <c:pt idx="715">
                  <c:v>286.209</c:v>
                </c:pt>
                <c:pt idx="716">
                  <c:v>286.60899999999998</c:v>
                </c:pt>
                <c:pt idx="717">
                  <c:v>287.00900000000001</c:v>
                </c:pt>
                <c:pt idx="718">
                  <c:v>287.41000000000003</c:v>
                </c:pt>
                <c:pt idx="719">
                  <c:v>287.81</c:v>
                </c:pt>
                <c:pt idx="720">
                  <c:v>288.20999999999998</c:v>
                </c:pt>
                <c:pt idx="721">
                  <c:v>288.61</c:v>
                </c:pt>
                <c:pt idx="722">
                  <c:v>289.01</c:v>
                </c:pt>
                <c:pt idx="723">
                  <c:v>289.41000000000003</c:v>
                </c:pt>
                <c:pt idx="724">
                  <c:v>289.81</c:v>
                </c:pt>
                <c:pt idx="725">
                  <c:v>290.20999999999998</c:v>
                </c:pt>
                <c:pt idx="726">
                  <c:v>290.61</c:v>
                </c:pt>
                <c:pt idx="727">
                  <c:v>291.01</c:v>
                </c:pt>
                <c:pt idx="728">
                  <c:v>291.411</c:v>
                </c:pt>
                <c:pt idx="729">
                  <c:v>291.81099999999998</c:v>
                </c:pt>
                <c:pt idx="730">
                  <c:v>292.21100000000001</c:v>
                </c:pt>
                <c:pt idx="731">
                  <c:v>292.61099999999999</c:v>
                </c:pt>
                <c:pt idx="732">
                  <c:v>293.01100000000002</c:v>
                </c:pt>
                <c:pt idx="733">
                  <c:v>293.411</c:v>
                </c:pt>
                <c:pt idx="734">
                  <c:v>293.81099999999998</c:v>
                </c:pt>
                <c:pt idx="735">
                  <c:v>294.21100000000001</c:v>
                </c:pt>
                <c:pt idx="736">
                  <c:v>294.61099999999999</c:v>
                </c:pt>
                <c:pt idx="737">
                  <c:v>295.01100000000002</c:v>
                </c:pt>
                <c:pt idx="738">
                  <c:v>295.41199999999998</c:v>
                </c:pt>
                <c:pt idx="739">
                  <c:v>295.81200000000001</c:v>
                </c:pt>
                <c:pt idx="740">
                  <c:v>296.21199999999999</c:v>
                </c:pt>
                <c:pt idx="741">
                  <c:v>296.61200000000002</c:v>
                </c:pt>
                <c:pt idx="742">
                  <c:v>297.012</c:v>
                </c:pt>
                <c:pt idx="743">
                  <c:v>297.41199999999998</c:v>
                </c:pt>
                <c:pt idx="744">
                  <c:v>297.81200000000001</c:v>
                </c:pt>
                <c:pt idx="745">
                  <c:v>298.21199999999999</c:v>
                </c:pt>
                <c:pt idx="746">
                  <c:v>298.61200000000002</c:v>
                </c:pt>
                <c:pt idx="747">
                  <c:v>299.012</c:v>
                </c:pt>
                <c:pt idx="748">
                  <c:v>299.41300000000001</c:v>
                </c:pt>
                <c:pt idx="749">
                  <c:v>299.81299999999999</c:v>
                </c:pt>
                <c:pt idx="750">
                  <c:v>300.21300000000002</c:v>
                </c:pt>
                <c:pt idx="751">
                  <c:v>300.613</c:v>
                </c:pt>
                <c:pt idx="752">
                  <c:v>301.01299999999998</c:v>
                </c:pt>
                <c:pt idx="753">
                  <c:v>301.41300000000001</c:v>
                </c:pt>
                <c:pt idx="754">
                  <c:v>301.81299999999999</c:v>
                </c:pt>
                <c:pt idx="755">
                  <c:v>302.21300000000002</c:v>
                </c:pt>
                <c:pt idx="756">
                  <c:v>302.613</c:v>
                </c:pt>
                <c:pt idx="757">
                  <c:v>303.01299999999998</c:v>
                </c:pt>
                <c:pt idx="758">
                  <c:v>303.41399999999999</c:v>
                </c:pt>
                <c:pt idx="759">
                  <c:v>303.815</c:v>
                </c:pt>
                <c:pt idx="760">
                  <c:v>304.21499999999997</c:v>
                </c:pt>
                <c:pt idx="761">
                  <c:v>304.61500000000001</c:v>
                </c:pt>
                <c:pt idx="762">
                  <c:v>305.01400000000001</c:v>
                </c:pt>
                <c:pt idx="763">
                  <c:v>305.41399999999999</c:v>
                </c:pt>
                <c:pt idx="764">
                  <c:v>305.815</c:v>
                </c:pt>
                <c:pt idx="765">
                  <c:v>306.21499999999997</c:v>
                </c:pt>
                <c:pt idx="766">
                  <c:v>306.61500000000001</c:v>
                </c:pt>
                <c:pt idx="767">
                  <c:v>307.01400000000001</c:v>
                </c:pt>
                <c:pt idx="768">
                  <c:v>307.416</c:v>
                </c:pt>
                <c:pt idx="769">
                  <c:v>307.81599999999997</c:v>
                </c:pt>
                <c:pt idx="770">
                  <c:v>308.21600000000001</c:v>
                </c:pt>
                <c:pt idx="771">
                  <c:v>308.61599999999999</c:v>
                </c:pt>
                <c:pt idx="772">
                  <c:v>309.01600000000002</c:v>
                </c:pt>
                <c:pt idx="773">
                  <c:v>309.416</c:v>
                </c:pt>
                <c:pt idx="774">
                  <c:v>309.81599999999997</c:v>
                </c:pt>
                <c:pt idx="775">
                  <c:v>310.21600000000001</c:v>
                </c:pt>
                <c:pt idx="776">
                  <c:v>310.61599999999999</c:v>
                </c:pt>
                <c:pt idx="777">
                  <c:v>311.01600000000002</c:v>
                </c:pt>
                <c:pt idx="778">
                  <c:v>311.41699999999997</c:v>
                </c:pt>
                <c:pt idx="779">
                  <c:v>311.81700000000001</c:v>
                </c:pt>
                <c:pt idx="780">
                  <c:v>312.21699999999998</c:v>
                </c:pt>
                <c:pt idx="781">
                  <c:v>312.61700000000002</c:v>
                </c:pt>
                <c:pt idx="782">
                  <c:v>313.017</c:v>
                </c:pt>
                <c:pt idx="783">
                  <c:v>313.41699999999997</c:v>
                </c:pt>
                <c:pt idx="784">
                  <c:v>313.81700000000001</c:v>
                </c:pt>
                <c:pt idx="785">
                  <c:v>314.21699999999998</c:v>
                </c:pt>
                <c:pt idx="786">
                  <c:v>314.61700000000002</c:v>
                </c:pt>
                <c:pt idx="787">
                  <c:v>315.017</c:v>
                </c:pt>
                <c:pt idx="788">
                  <c:v>315.41800000000001</c:v>
                </c:pt>
                <c:pt idx="789">
                  <c:v>315.81799999999998</c:v>
                </c:pt>
                <c:pt idx="790">
                  <c:v>316.21800000000002</c:v>
                </c:pt>
                <c:pt idx="791">
                  <c:v>316.61799999999999</c:v>
                </c:pt>
                <c:pt idx="792">
                  <c:v>317.01799999999997</c:v>
                </c:pt>
                <c:pt idx="793">
                  <c:v>317.41800000000001</c:v>
                </c:pt>
                <c:pt idx="794">
                  <c:v>317.81799999999998</c:v>
                </c:pt>
                <c:pt idx="795">
                  <c:v>318.21800000000002</c:v>
                </c:pt>
                <c:pt idx="796">
                  <c:v>318.61799999999999</c:v>
                </c:pt>
                <c:pt idx="797">
                  <c:v>319.01799999999997</c:v>
                </c:pt>
                <c:pt idx="798">
                  <c:v>319.41899999999998</c:v>
                </c:pt>
                <c:pt idx="799">
                  <c:v>319.81900000000002</c:v>
                </c:pt>
                <c:pt idx="800">
                  <c:v>320.21899999999999</c:v>
                </c:pt>
                <c:pt idx="801">
                  <c:v>320.61900000000003</c:v>
                </c:pt>
                <c:pt idx="802">
                  <c:v>321.01900000000001</c:v>
                </c:pt>
                <c:pt idx="803">
                  <c:v>321.41899999999998</c:v>
                </c:pt>
                <c:pt idx="804">
                  <c:v>321.81900000000002</c:v>
                </c:pt>
                <c:pt idx="805">
                  <c:v>322.21899999999999</c:v>
                </c:pt>
                <c:pt idx="806">
                  <c:v>322.61900000000003</c:v>
                </c:pt>
                <c:pt idx="807">
                  <c:v>323.01900000000001</c:v>
                </c:pt>
                <c:pt idx="808">
                  <c:v>323.42</c:v>
                </c:pt>
                <c:pt idx="809">
                  <c:v>323.82</c:v>
                </c:pt>
                <c:pt idx="810">
                  <c:v>324.22000000000003</c:v>
                </c:pt>
                <c:pt idx="811">
                  <c:v>324.62</c:v>
                </c:pt>
                <c:pt idx="812">
                  <c:v>325.02</c:v>
                </c:pt>
                <c:pt idx="813">
                  <c:v>325.42</c:v>
                </c:pt>
                <c:pt idx="814">
                  <c:v>325.82</c:v>
                </c:pt>
                <c:pt idx="815">
                  <c:v>326.22000000000003</c:v>
                </c:pt>
                <c:pt idx="816">
                  <c:v>326.62</c:v>
                </c:pt>
                <c:pt idx="817">
                  <c:v>327.02</c:v>
                </c:pt>
                <c:pt idx="818">
                  <c:v>327.42099999999999</c:v>
                </c:pt>
                <c:pt idx="819">
                  <c:v>327.82100000000003</c:v>
                </c:pt>
                <c:pt idx="820">
                  <c:v>328.221</c:v>
                </c:pt>
                <c:pt idx="821">
                  <c:v>328.62099999999998</c:v>
                </c:pt>
                <c:pt idx="822">
                  <c:v>329.02100000000002</c:v>
                </c:pt>
                <c:pt idx="823">
                  <c:v>329.42099999999999</c:v>
                </c:pt>
                <c:pt idx="824">
                  <c:v>329.82100000000003</c:v>
                </c:pt>
                <c:pt idx="825">
                  <c:v>330.221</c:v>
                </c:pt>
                <c:pt idx="826">
                  <c:v>330.62099999999998</c:v>
                </c:pt>
                <c:pt idx="827">
                  <c:v>331.02100000000002</c:v>
                </c:pt>
                <c:pt idx="828">
                  <c:v>331.42200000000003</c:v>
                </c:pt>
                <c:pt idx="829">
                  <c:v>331.822</c:v>
                </c:pt>
                <c:pt idx="830">
                  <c:v>332.22199999999998</c:v>
                </c:pt>
                <c:pt idx="831">
                  <c:v>332.62200000000001</c:v>
                </c:pt>
                <c:pt idx="832">
                  <c:v>333.02199999999999</c:v>
                </c:pt>
                <c:pt idx="833">
                  <c:v>333.42200000000003</c:v>
                </c:pt>
                <c:pt idx="834">
                  <c:v>333.822</c:v>
                </c:pt>
                <c:pt idx="835">
                  <c:v>334.22199999999998</c:v>
                </c:pt>
                <c:pt idx="836">
                  <c:v>334.62200000000001</c:v>
                </c:pt>
                <c:pt idx="837">
                  <c:v>335.02199999999999</c:v>
                </c:pt>
                <c:pt idx="838">
                  <c:v>335.423</c:v>
                </c:pt>
                <c:pt idx="839">
                  <c:v>335.82299999999998</c:v>
                </c:pt>
                <c:pt idx="840">
                  <c:v>336.22300000000001</c:v>
                </c:pt>
                <c:pt idx="841">
                  <c:v>336.62299999999999</c:v>
                </c:pt>
                <c:pt idx="842">
                  <c:v>337.02300000000002</c:v>
                </c:pt>
                <c:pt idx="843">
                  <c:v>337.423</c:v>
                </c:pt>
                <c:pt idx="844">
                  <c:v>337.82299999999998</c:v>
                </c:pt>
                <c:pt idx="845">
                  <c:v>338.22300000000001</c:v>
                </c:pt>
                <c:pt idx="846">
                  <c:v>338.62299999999999</c:v>
                </c:pt>
                <c:pt idx="847">
                  <c:v>339.02300000000002</c:v>
                </c:pt>
                <c:pt idx="848">
                  <c:v>339.42399999999998</c:v>
                </c:pt>
                <c:pt idx="849">
                  <c:v>339.82400000000001</c:v>
                </c:pt>
                <c:pt idx="850">
                  <c:v>340.22399999999999</c:v>
                </c:pt>
                <c:pt idx="851">
                  <c:v>340.62400000000002</c:v>
                </c:pt>
                <c:pt idx="852">
                  <c:v>341.024</c:v>
                </c:pt>
                <c:pt idx="853">
                  <c:v>341.42399999999998</c:v>
                </c:pt>
                <c:pt idx="854">
                  <c:v>341.82400000000001</c:v>
                </c:pt>
                <c:pt idx="855">
                  <c:v>342.22399999999999</c:v>
                </c:pt>
                <c:pt idx="856">
                  <c:v>342.62400000000002</c:v>
                </c:pt>
                <c:pt idx="857">
                  <c:v>343.024</c:v>
                </c:pt>
                <c:pt idx="858">
                  <c:v>343.42500000000001</c:v>
                </c:pt>
                <c:pt idx="859">
                  <c:v>343.82499999999999</c:v>
                </c:pt>
                <c:pt idx="860">
                  <c:v>344.22500000000002</c:v>
                </c:pt>
                <c:pt idx="861">
                  <c:v>344.625</c:v>
                </c:pt>
                <c:pt idx="862">
                  <c:v>345.02499999999998</c:v>
                </c:pt>
                <c:pt idx="863">
                  <c:v>345.42500000000001</c:v>
                </c:pt>
                <c:pt idx="864">
                  <c:v>345.82499999999999</c:v>
                </c:pt>
                <c:pt idx="865">
                  <c:v>346.22500000000002</c:v>
                </c:pt>
                <c:pt idx="866">
                  <c:v>346.625</c:v>
                </c:pt>
                <c:pt idx="867">
                  <c:v>347.02499999999998</c:v>
                </c:pt>
                <c:pt idx="868">
                  <c:v>347.42700000000002</c:v>
                </c:pt>
                <c:pt idx="869">
                  <c:v>347.827</c:v>
                </c:pt>
                <c:pt idx="870">
                  <c:v>348.22699999999998</c:v>
                </c:pt>
                <c:pt idx="871">
                  <c:v>348.62599999999998</c:v>
                </c:pt>
                <c:pt idx="872">
                  <c:v>349.02600000000001</c:v>
                </c:pt>
                <c:pt idx="873">
                  <c:v>349.42700000000002</c:v>
                </c:pt>
                <c:pt idx="874">
                  <c:v>349.827</c:v>
                </c:pt>
                <c:pt idx="875">
                  <c:v>350.22699999999998</c:v>
                </c:pt>
                <c:pt idx="876">
                  <c:v>350.62599999999998</c:v>
                </c:pt>
                <c:pt idx="877">
                  <c:v>351.02600000000001</c:v>
                </c:pt>
                <c:pt idx="878">
                  <c:v>351.43</c:v>
                </c:pt>
                <c:pt idx="879">
                  <c:v>351.83</c:v>
                </c:pt>
                <c:pt idx="880">
                  <c:v>352.23</c:v>
                </c:pt>
                <c:pt idx="881">
                  <c:v>352.63</c:v>
                </c:pt>
                <c:pt idx="882">
                  <c:v>353.03</c:v>
                </c:pt>
                <c:pt idx="883">
                  <c:v>353.43</c:v>
                </c:pt>
                <c:pt idx="884">
                  <c:v>353.83</c:v>
                </c:pt>
                <c:pt idx="885">
                  <c:v>354.23</c:v>
                </c:pt>
                <c:pt idx="886">
                  <c:v>354.63</c:v>
                </c:pt>
                <c:pt idx="887">
                  <c:v>355.03</c:v>
                </c:pt>
                <c:pt idx="888">
                  <c:v>355.43099999999998</c:v>
                </c:pt>
                <c:pt idx="889">
                  <c:v>355.83100000000002</c:v>
                </c:pt>
                <c:pt idx="890">
                  <c:v>356.23099999999999</c:v>
                </c:pt>
                <c:pt idx="891">
                  <c:v>356.63099999999997</c:v>
                </c:pt>
                <c:pt idx="892">
                  <c:v>357.03100000000001</c:v>
                </c:pt>
                <c:pt idx="893">
                  <c:v>357.43099999999998</c:v>
                </c:pt>
                <c:pt idx="894">
                  <c:v>357.83100000000002</c:v>
                </c:pt>
                <c:pt idx="895">
                  <c:v>358.23099999999999</c:v>
                </c:pt>
                <c:pt idx="896">
                  <c:v>358.63099999999997</c:v>
                </c:pt>
                <c:pt idx="897">
                  <c:v>359.03100000000001</c:v>
                </c:pt>
                <c:pt idx="898">
                  <c:v>359.43200000000002</c:v>
                </c:pt>
                <c:pt idx="899">
                  <c:v>359.83199999999999</c:v>
                </c:pt>
                <c:pt idx="900">
                  <c:v>360.23200000000003</c:v>
                </c:pt>
                <c:pt idx="901">
                  <c:v>360.63200000000001</c:v>
                </c:pt>
                <c:pt idx="902">
                  <c:v>361.03199999999998</c:v>
                </c:pt>
                <c:pt idx="903">
                  <c:v>361.43200000000002</c:v>
                </c:pt>
                <c:pt idx="904">
                  <c:v>361.83199999999999</c:v>
                </c:pt>
                <c:pt idx="905">
                  <c:v>362.23200000000003</c:v>
                </c:pt>
                <c:pt idx="906">
                  <c:v>362.63200000000001</c:v>
                </c:pt>
                <c:pt idx="907">
                  <c:v>363.03199999999998</c:v>
                </c:pt>
                <c:pt idx="908">
                  <c:v>363.43299999999999</c:v>
                </c:pt>
                <c:pt idx="909">
                  <c:v>363.83300000000003</c:v>
                </c:pt>
                <c:pt idx="910">
                  <c:v>364.233</c:v>
                </c:pt>
                <c:pt idx="911">
                  <c:v>364.63299999999998</c:v>
                </c:pt>
                <c:pt idx="912">
                  <c:v>365.03300000000002</c:v>
                </c:pt>
                <c:pt idx="913">
                  <c:v>365.43299999999999</c:v>
                </c:pt>
                <c:pt idx="914">
                  <c:v>365.83300000000003</c:v>
                </c:pt>
                <c:pt idx="915">
                  <c:v>366.233</c:v>
                </c:pt>
                <c:pt idx="916">
                  <c:v>366.63299999999998</c:v>
                </c:pt>
                <c:pt idx="917">
                  <c:v>367.03300000000002</c:v>
                </c:pt>
                <c:pt idx="918">
                  <c:v>367.43400000000003</c:v>
                </c:pt>
                <c:pt idx="919">
                  <c:v>367.834</c:v>
                </c:pt>
                <c:pt idx="920">
                  <c:v>368.23399999999998</c:v>
                </c:pt>
                <c:pt idx="921">
                  <c:v>368.63400000000001</c:v>
                </c:pt>
                <c:pt idx="922">
                  <c:v>369.03399999999999</c:v>
                </c:pt>
                <c:pt idx="923">
                  <c:v>369.43400000000003</c:v>
                </c:pt>
                <c:pt idx="924">
                  <c:v>369.834</c:v>
                </c:pt>
                <c:pt idx="925">
                  <c:v>370.23399999999998</c:v>
                </c:pt>
                <c:pt idx="926">
                  <c:v>370.63400000000001</c:v>
                </c:pt>
                <c:pt idx="927">
                  <c:v>371.03399999999999</c:v>
                </c:pt>
                <c:pt idx="928">
                  <c:v>371.435</c:v>
                </c:pt>
                <c:pt idx="929">
                  <c:v>371.83499999999998</c:v>
                </c:pt>
                <c:pt idx="930">
                  <c:v>372.23500000000001</c:v>
                </c:pt>
                <c:pt idx="931">
                  <c:v>372.63499999999999</c:v>
                </c:pt>
                <c:pt idx="932">
                  <c:v>373.03500000000003</c:v>
                </c:pt>
                <c:pt idx="933">
                  <c:v>373.435</c:v>
                </c:pt>
                <c:pt idx="934">
                  <c:v>373.83499999999998</c:v>
                </c:pt>
                <c:pt idx="935">
                  <c:v>374.23500000000001</c:v>
                </c:pt>
                <c:pt idx="936">
                  <c:v>374.63499999999999</c:v>
                </c:pt>
                <c:pt idx="937">
                  <c:v>375.03500000000003</c:v>
                </c:pt>
                <c:pt idx="938">
                  <c:v>375.43599999999998</c:v>
                </c:pt>
                <c:pt idx="939">
                  <c:v>375.83600000000001</c:v>
                </c:pt>
                <c:pt idx="940">
                  <c:v>376.23599999999999</c:v>
                </c:pt>
                <c:pt idx="941">
                  <c:v>376.63600000000002</c:v>
                </c:pt>
                <c:pt idx="942">
                  <c:v>377.036</c:v>
                </c:pt>
                <c:pt idx="943">
                  <c:v>377.43599999999998</c:v>
                </c:pt>
                <c:pt idx="944">
                  <c:v>377.83600000000001</c:v>
                </c:pt>
                <c:pt idx="945">
                  <c:v>378.23599999999999</c:v>
                </c:pt>
                <c:pt idx="946">
                  <c:v>378.63600000000002</c:v>
                </c:pt>
                <c:pt idx="947">
                  <c:v>379.036</c:v>
                </c:pt>
                <c:pt idx="948">
                  <c:v>379.43799999999999</c:v>
                </c:pt>
                <c:pt idx="949">
                  <c:v>379.83699999999999</c:v>
                </c:pt>
                <c:pt idx="950">
                  <c:v>380.23700000000002</c:v>
                </c:pt>
                <c:pt idx="951">
                  <c:v>380.63799999999998</c:v>
                </c:pt>
                <c:pt idx="952">
                  <c:v>381.03800000000001</c:v>
                </c:pt>
                <c:pt idx="953">
                  <c:v>381.43700000000001</c:v>
                </c:pt>
                <c:pt idx="954">
                  <c:v>381.83699999999999</c:v>
                </c:pt>
                <c:pt idx="955">
                  <c:v>382.23700000000002</c:v>
                </c:pt>
                <c:pt idx="956">
                  <c:v>382.63799999999998</c:v>
                </c:pt>
                <c:pt idx="957">
                  <c:v>383.03800000000001</c:v>
                </c:pt>
                <c:pt idx="958">
                  <c:v>383.44099999999997</c:v>
                </c:pt>
                <c:pt idx="959">
                  <c:v>383.84100000000001</c:v>
                </c:pt>
                <c:pt idx="960">
                  <c:v>384.24099999999999</c:v>
                </c:pt>
                <c:pt idx="961">
                  <c:v>384.64100000000002</c:v>
                </c:pt>
                <c:pt idx="962">
                  <c:v>385.041</c:v>
                </c:pt>
                <c:pt idx="963">
                  <c:v>385.44099999999997</c:v>
                </c:pt>
                <c:pt idx="964">
                  <c:v>385.84100000000001</c:v>
                </c:pt>
                <c:pt idx="965">
                  <c:v>386.24099999999999</c:v>
                </c:pt>
                <c:pt idx="966">
                  <c:v>386.64100000000002</c:v>
                </c:pt>
                <c:pt idx="967">
                  <c:v>387.041</c:v>
                </c:pt>
                <c:pt idx="968">
                  <c:v>387.44200000000001</c:v>
                </c:pt>
                <c:pt idx="969">
                  <c:v>387.84199999999998</c:v>
                </c:pt>
                <c:pt idx="970">
                  <c:v>388.24200000000002</c:v>
                </c:pt>
                <c:pt idx="971">
                  <c:v>388.642</c:v>
                </c:pt>
                <c:pt idx="972">
                  <c:v>389.04199999999997</c:v>
                </c:pt>
                <c:pt idx="973">
                  <c:v>389.44200000000001</c:v>
                </c:pt>
                <c:pt idx="974">
                  <c:v>389.84199999999998</c:v>
                </c:pt>
                <c:pt idx="975">
                  <c:v>390.24200000000002</c:v>
                </c:pt>
                <c:pt idx="976">
                  <c:v>390.642</c:v>
                </c:pt>
                <c:pt idx="977">
                  <c:v>391.04199999999997</c:v>
                </c:pt>
                <c:pt idx="978">
                  <c:v>391.44400000000002</c:v>
                </c:pt>
                <c:pt idx="979">
                  <c:v>391.84399999999999</c:v>
                </c:pt>
                <c:pt idx="980">
                  <c:v>392.24400000000003</c:v>
                </c:pt>
                <c:pt idx="981">
                  <c:v>392.64400000000001</c:v>
                </c:pt>
                <c:pt idx="982">
                  <c:v>393.04399999999998</c:v>
                </c:pt>
                <c:pt idx="983">
                  <c:v>393.44400000000002</c:v>
                </c:pt>
                <c:pt idx="984">
                  <c:v>393.84399999999999</c:v>
                </c:pt>
                <c:pt idx="985">
                  <c:v>394.24400000000003</c:v>
                </c:pt>
                <c:pt idx="986">
                  <c:v>394.64400000000001</c:v>
                </c:pt>
                <c:pt idx="987">
                  <c:v>395.04399999999998</c:v>
                </c:pt>
                <c:pt idx="988">
                  <c:v>395.44499999999999</c:v>
                </c:pt>
                <c:pt idx="989">
                  <c:v>395.84500000000003</c:v>
                </c:pt>
                <c:pt idx="990">
                  <c:v>396.245</c:v>
                </c:pt>
                <c:pt idx="991">
                  <c:v>396.64499999999998</c:v>
                </c:pt>
                <c:pt idx="992">
                  <c:v>397.04500000000002</c:v>
                </c:pt>
                <c:pt idx="993">
                  <c:v>397.44499999999999</c:v>
                </c:pt>
                <c:pt idx="994">
                  <c:v>397.84500000000003</c:v>
                </c:pt>
                <c:pt idx="995">
                  <c:v>398.245</c:v>
                </c:pt>
                <c:pt idx="996">
                  <c:v>398.64499999999998</c:v>
                </c:pt>
                <c:pt idx="997">
                  <c:v>399.04500000000002</c:v>
                </c:pt>
                <c:pt idx="998">
                  <c:v>399.447</c:v>
                </c:pt>
                <c:pt idx="999">
                  <c:v>399.84699999999998</c:v>
                </c:pt>
                <c:pt idx="1000">
                  <c:v>400.24700000000001</c:v>
                </c:pt>
                <c:pt idx="1001">
                  <c:v>400.64699999999999</c:v>
                </c:pt>
                <c:pt idx="1002">
                  <c:v>401.04700000000003</c:v>
                </c:pt>
                <c:pt idx="1003">
                  <c:v>401.447</c:v>
                </c:pt>
                <c:pt idx="1004">
                  <c:v>401.84699999999998</c:v>
                </c:pt>
                <c:pt idx="1005">
                  <c:v>402.24700000000001</c:v>
                </c:pt>
                <c:pt idx="1006">
                  <c:v>402.64699999999999</c:v>
                </c:pt>
                <c:pt idx="1007">
                  <c:v>403.04700000000003</c:v>
                </c:pt>
                <c:pt idx="1008">
                  <c:v>403.44799999999998</c:v>
                </c:pt>
                <c:pt idx="1009">
                  <c:v>403.84800000000001</c:v>
                </c:pt>
                <c:pt idx="1010">
                  <c:v>404.24799999999999</c:v>
                </c:pt>
                <c:pt idx="1011">
                  <c:v>404.64800000000002</c:v>
                </c:pt>
                <c:pt idx="1012">
                  <c:v>405.048</c:v>
                </c:pt>
                <c:pt idx="1013">
                  <c:v>405.44799999999998</c:v>
                </c:pt>
                <c:pt idx="1014">
                  <c:v>405.84800000000001</c:v>
                </c:pt>
                <c:pt idx="1015">
                  <c:v>406.24799999999999</c:v>
                </c:pt>
                <c:pt idx="1016">
                  <c:v>406.64800000000002</c:v>
                </c:pt>
                <c:pt idx="1017">
                  <c:v>407.048</c:v>
                </c:pt>
                <c:pt idx="1018">
                  <c:v>407.44900000000001</c:v>
                </c:pt>
                <c:pt idx="1019">
                  <c:v>407.84899999999999</c:v>
                </c:pt>
                <c:pt idx="1020">
                  <c:v>408.24900000000002</c:v>
                </c:pt>
                <c:pt idx="1021">
                  <c:v>408.649</c:v>
                </c:pt>
                <c:pt idx="1022">
                  <c:v>409.04899999999998</c:v>
                </c:pt>
                <c:pt idx="1023">
                  <c:v>409.44900000000001</c:v>
                </c:pt>
                <c:pt idx="1024">
                  <c:v>409.84899999999999</c:v>
                </c:pt>
                <c:pt idx="1025">
                  <c:v>410.24900000000002</c:v>
                </c:pt>
                <c:pt idx="1026">
                  <c:v>410.649</c:v>
                </c:pt>
                <c:pt idx="1027">
                  <c:v>411.04899999999998</c:v>
                </c:pt>
                <c:pt idx="1028">
                  <c:v>411.45</c:v>
                </c:pt>
                <c:pt idx="1029">
                  <c:v>411.85</c:v>
                </c:pt>
                <c:pt idx="1030">
                  <c:v>412.25</c:v>
                </c:pt>
                <c:pt idx="1031">
                  <c:v>412.65</c:v>
                </c:pt>
                <c:pt idx="1032">
                  <c:v>413.05</c:v>
                </c:pt>
                <c:pt idx="1033">
                  <c:v>413.45</c:v>
                </c:pt>
                <c:pt idx="1034">
                  <c:v>413.85</c:v>
                </c:pt>
                <c:pt idx="1035">
                  <c:v>414.25</c:v>
                </c:pt>
                <c:pt idx="1036">
                  <c:v>414.65</c:v>
                </c:pt>
                <c:pt idx="1037">
                  <c:v>415.05</c:v>
                </c:pt>
                <c:pt idx="1038">
                  <c:v>415.45100000000002</c:v>
                </c:pt>
                <c:pt idx="1039">
                  <c:v>415.851</c:v>
                </c:pt>
                <c:pt idx="1040">
                  <c:v>416.25099999999998</c:v>
                </c:pt>
                <c:pt idx="1041">
                  <c:v>416.65100000000001</c:v>
                </c:pt>
                <c:pt idx="1042">
                  <c:v>417.05099999999999</c:v>
                </c:pt>
                <c:pt idx="1043">
                  <c:v>417.45100000000002</c:v>
                </c:pt>
                <c:pt idx="1044">
                  <c:v>417.851</c:v>
                </c:pt>
                <c:pt idx="1045">
                  <c:v>418.25099999999998</c:v>
                </c:pt>
                <c:pt idx="1046">
                  <c:v>418.65100000000001</c:v>
                </c:pt>
                <c:pt idx="1047">
                  <c:v>419.05099999999999</c:v>
                </c:pt>
                <c:pt idx="1048">
                  <c:v>419.45400000000001</c:v>
                </c:pt>
                <c:pt idx="1049">
                  <c:v>419.85399999999998</c:v>
                </c:pt>
                <c:pt idx="1050">
                  <c:v>420.25400000000002</c:v>
                </c:pt>
                <c:pt idx="1051">
                  <c:v>420.654</c:v>
                </c:pt>
                <c:pt idx="1052">
                  <c:v>421.05399999999997</c:v>
                </c:pt>
                <c:pt idx="1053">
                  <c:v>421.45400000000001</c:v>
                </c:pt>
                <c:pt idx="1054">
                  <c:v>421.85399999999998</c:v>
                </c:pt>
                <c:pt idx="1055">
                  <c:v>422.25400000000002</c:v>
                </c:pt>
                <c:pt idx="1056">
                  <c:v>422.654</c:v>
                </c:pt>
                <c:pt idx="1057">
                  <c:v>423.05399999999997</c:v>
                </c:pt>
                <c:pt idx="1058">
                  <c:v>423.45499999999998</c:v>
                </c:pt>
                <c:pt idx="1059">
                  <c:v>423.85500000000002</c:v>
                </c:pt>
                <c:pt idx="1060">
                  <c:v>424.255</c:v>
                </c:pt>
                <c:pt idx="1061">
                  <c:v>424.65499999999997</c:v>
                </c:pt>
                <c:pt idx="1062">
                  <c:v>425.05500000000001</c:v>
                </c:pt>
                <c:pt idx="1063">
                  <c:v>425.45499999999998</c:v>
                </c:pt>
                <c:pt idx="1064">
                  <c:v>425.85500000000002</c:v>
                </c:pt>
                <c:pt idx="1065">
                  <c:v>426.255</c:v>
                </c:pt>
                <c:pt idx="1066">
                  <c:v>426.65499999999997</c:v>
                </c:pt>
                <c:pt idx="1067">
                  <c:v>427.05500000000001</c:v>
                </c:pt>
                <c:pt idx="1068">
                  <c:v>427.45600000000002</c:v>
                </c:pt>
                <c:pt idx="1069">
                  <c:v>427.85599999999999</c:v>
                </c:pt>
                <c:pt idx="1070">
                  <c:v>428.25599999999997</c:v>
                </c:pt>
                <c:pt idx="1071">
                  <c:v>428.65600000000001</c:v>
                </c:pt>
                <c:pt idx="1072">
                  <c:v>429.05599999999998</c:v>
                </c:pt>
                <c:pt idx="1073">
                  <c:v>429.45600000000002</c:v>
                </c:pt>
                <c:pt idx="1074">
                  <c:v>429.85599999999999</c:v>
                </c:pt>
                <c:pt idx="1075">
                  <c:v>430.25599999999997</c:v>
                </c:pt>
                <c:pt idx="1076">
                  <c:v>430.65600000000001</c:v>
                </c:pt>
                <c:pt idx="1077">
                  <c:v>431.05599999999998</c:v>
                </c:pt>
                <c:pt idx="1078">
                  <c:v>431.45800000000003</c:v>
                </c:pt>
                <c:pt idx="1079">
                  <c:v>431.858</c:v>
                </c:pt>
                <c:pt idx="1080">
                  <c:v>432.25799999999998</c:v>
                </c:pt>
                <c:pt idx="1081">
                  <c:v>432.65800000000002</c:v>
                </c:pt>
                <c:pt idx="1082">
                  <c:v>433.05799999999999</c:v>
                </c:pt>
                <c:pt idx="1083">
                  <c:v>433.45800000000003</c:v>
                </c:pt>
                <c:pt idx="1084">
                  <c:v>433.858</c:v>
                </c:pt>
                <c:pt idx="1085">
                  <c:v>434.25799999999998</c:v>
                </c:pt>
                <c:pt idx="1086">
                  <c:v>434.65800000000002</c:v>
                </c:pt>
                <c:pt idx="1087">
                  <c:v>435.05799999999999</c:v>
                </c:pt>
                <c:pt idx="1088">
                  <c:v>435.46</c:v>
                </c:pt>
                <c:pt idx="1089">
                  <c:v>435.85899999999998</c:v>
                </c:pt>
                <c:pt idx="1090">
                  <c:v>436.25900000000001</c:v>
                </c:pt>
                <c:pt idx="1091">
                  <c:v>436.65899999999999</c:v>
                </c:pt>
                <c:pt idx="1092">
                  <c:v>437.06</c:v>
                </c:pt>
                <c:pt idx="1093">
                  <c:v>437.46</c:v>
                </c:pt>
                <c:pt idx="1094">
                  <c:v>437.85899999999998</c:v>
                </c:pt>
                <c:pt idx="1095">
                  <c:v>438.25900000000001</c:v>
                </c:pt>
                <c:pt idx="1096">
                  <c:v>438.65899999999999</c:v>
                </c:pt>
                <c:pt idx="1097">
                  <c:v>439.06</c:v>
                </c:pt>
                <c:pt idx="1098">
                  <c:v>439.46100000000001</c:v>
                </c:pt>
                <c:pt idx="1099">
                  <c:v>439.86099999999999</c:v>
                </c:pt>
                <c:pt idx="1100">
                  <c:v>440.26100000000002</c:v>
                </c:pt>
                <c:pt idx="1101">
                  <c:v>440.661</c:v>
                </c:pt>
                <c:pt idx="1102">
                  <c:v>441.06099999999998</c:v>
                </c:pt>
                <c:pt idx="1103">
                  <c:v>441.46100000000001</c:v>
                </c:pt>
                <c:pt idx="1104">
                  <c:v>441.86099999999999</c:v>
                </c:pt>
                <c:pt idx="1105">
                  <c:v>442.26100000000002</c:v>
                </c:pt>
                <c:pt idx="1106">
                  <c:v>442.661</c:v>
                </c:pt>
                <c:pt idx="1107">
                  <c:v>443.06099999999998</c:v>
                </c:pt>
                <c:pt idx="1108">
                  <c:v>443.46300000000002</c:v>
                </c:pt>
                <c:pt idx="1109">
                  <c:v>443.863</c:v>
                </c:pt>
                <c:pt idx="1110">
                  <c:v>444.26299999999998</c:v>
                </c:pt>
                <c:pt idx="1111">
                  <c:v>444.66300000000001</c:v>
                </c:pt>
                <c:pt idx="1112">
                  <c:v>445.06299999999999</c:v>
                </c:pt>
                <c:pt idx="1113">
                  <c:v>445.46300000000002</c:v>
                </c:pt>
                <c:pt idx="1114">
                  <c:v>445.863</c:v>
                </c:pt>
                <c:pt idx="1115">
                  <c:v>446.26299999999998</c:v>
                </c:pt>
                <c:pt idx="1116">
                  <c:v>446.66300000000001</c:v>
                </c:pt>
                <c:pt idx="1117">
                  <c:v>447.06299999999999</c:v>
                </c:pt>
                <c:pt idx="1118">
                  <c:v>447.464</c:v>
                </c:pt>
                <c:pt idx="1119">
                  <c:v>447.86399999999998</c:v>
                </c:pt>
                <c:pt idx="1120">
                  <c:v>448.26400000000001</c:v>
                </c:pt>
                <c:pt idx="1121">
                  <c:v>448.66399999999999</c:v>
                </c:pt>
                <c:pt idx="1122">
                  <c:v>449.06400000000002</c:v>
                </c:pt>
                <c:pt idx="1123">
                  <c:v>449.464</c:v>
                </c:pt>
                <c:pt idx="1124">
                  <c:v>449.86399999999998</c:v>
                </c:pt>
                <c:pt idx="1125">
                  <c:v>450.26400000000001</c:v>
                </c:pt>
                <c:pt idx="1126">
                  <c:v>450.66399999999999</c:v>
                </c:pt>
                <c:pt idx="1127">
                  <c:v>451.06400000000002</c:v>
                </c:pt>
                <c:pt idx="1128">
                  <c:v>451.46600000000001</c:v>
                </c:pt>
                <c:pt idx="1129">
                  <c:v>451.86599999999999</c:v>
                </c:pt>
                <c:pt idx="1130">
                  <c:v>452.26600000000002</c:v>
                </c:pt>
                <c:pt idx="1131">
                  <c:v>452.666</c:v>
                </c:pt>
                <c:pt idx="1132">
                  <c:v>453.06599999999997</c:v>
                </c:pt>
                <c:pt idx="1133">
                  <c:v>453.46600000000001</c:v>
                </c:pt>
                <c:pt idx="1134">
                  <c:v>453.86599999999999</c:v>
                </c:pt>
                <c:pt idx="1135">
                  <c:v>454.26600000000002</c:v>
                </c:pt>
                <c:pt idx="1136">
                  <c:v>454.666</c:v>
                </c:pt>
                <c:pt idx="1137">
                  <c:v>455.06599999999997</c:v>
                </c:pt>
                <c:pt idx="1138">
                  <c:v>455.46899999999999</c:v>
                </c:pt>
                <c:pt idx="1139">
                  <c:v>455.86900000000003</c:v>
                </c:pt>
                <c:pt idx="1140">
                  <c:v>456.26900000000001</c:v>
                </c:pt>
                <c:pt idx="1141">
                  <c:v>456.66899999999998</c:v>
                </c:pt>
                <c:pt idx="1142">
                  <c:v>457.06900000000002</c:v>
                </c:pt>
                <c:pt idx="1143">
                  <c:v>457.46899999999999</c:v>
                </c:pt>
                <c:pt idx="1144">
                  <c:v>457.86900000000003</c:v>
                </c:pt>
                <c:pt idx="1145">
                  <c:v>458.26900000000001</c:v>
                </c:pt>
                <c:pt idx="1146">
                  <c:v>458.66899999999998</c:v>
                </c:pt>
                <c:pt idx="1147">
                  <c:v>459.06900000000002</c:v>
                </c:pt>
                <c:pt idx="1148">
                  <c:v>459.47</c:v>
                </c:pt>
                <c:pt idx="1149">
                  <c:v>459.87</c:v>
                </c:pt>
                <c:pt idx="1150">
                  <c:v>460.27</c:v>
                </c:pt>
                <c:pt idx="1151">
                  <c:v>460.67</c:v>
                </c:pt>
                <c:pt idx="1152">
                  <c:v>461.07</c:v>
                </c:pt>
                <c:pt idx="1153">
                  <c:v>461.47</c:v>
                </c:pt>
                <c:pt idx="1154">
                  <c:v>461.87</c:v>
                </c:pt>
                <c:pt idx="1155">
                  <c:v>462.27</c:v>
                </c:pt>
                <c:pt idx="1156">
                  <c:v>462.67</c:v>
                </c:pt>
                <c:pt idx="1157">
                  <c:v>463.07</c:v>
                </c:pt>
                <c:pt idx="1158">
                  <c:v>463.47500000000002</c:v>
                </c:pt>
                <c:pt idx="1159">
                  <c:v>463.875</c:v>
                </c:pt>
                <c:pt idx="1160">
                  <c:v>464.27499999999998</c:v>
                </c:pt>
                <c:pt idx="1161">
                  <c:v>464.67500000000001</c:v>
                </c:pt>
                <c:pt idx="1162">
                  <c:v>465.07499999999999</c:v>
                </c:pt>
                <c:pt idx="1163">
                  <c:v>465.47500000000002</c:v>
                </c:pt>
                <c:pt idx="1164">
                  <c:v>465.875</c:v>
                </c:pt>
                <c:pt idx="1165">
                  <c:v>466.27499999999998</c:v>
                </c:pt>
                <c:pt idx="1166">
                  <c:v>466.67500000000001</c:v>
                </c:pt>
                <c:pt idx="1167">
                  <c:v>467.07499999999999</c:v>
                </c:pt>
                <c:pt idx="1168">
                  <c:v>467.476</c:v>
                </c:pt>
                <c:pt idx="1169">
                  <c:v>467.87599999999998</c:v>
                </c:pt>
                <c:pt idx="1170">
                  <c:v>468.27600000000001</c:v>
                </c:pt>
                <c:pt idx="1171">
                  <c:v>468.67599999999999</c:v>
                </c:pt>
                <c:pt idx="1172">
                  <c:v>469.07600000000002</c:v>
                </c:pt>
                <c:pt idx="1173">
                  <c:v>469.476</c:v>
                </c:pt>
                <c:pt idx="1174">
                  <c:v>469.87599999999998</c:v>
                </c:pt>
                <c:pt idx="1175">
                  <c:v>470.27600000000001</c:v>
                </c:pt>
                <c:pt idx="1176">
                  <c:v>470.67599999999999</c:v>
                </c:pt>
                <c:pt idx="1177">
                  <c:v>471.07600000000002</c:v>
                </c:pt>
                <c:pt idx="1178">
                  <c:v>471.47800000000001</c:v>
                </c:pt>
                <c:pt idx="1179">
                  <c:v>471.87799999999999</c:v>
                </c:pt>
                <c:pt idx="1180">
                  <c:v>472.27699999999999</c:v>
                </c:pt>
                <c:pt idx="1181">
                  <c:v>472.67700000000002</c:v>
                </c:pt>
                <c:pt idx="1182">
                  <c:v>473.07799999999997</c:v>
                </c:pt>
                <c:pt idx="1183">
                  <c:v>473.47800000000001</c:v>
                </c:pt>
                <c:pt idx="1184">
                  <c:v>473.87799999999999</c:v>
                </c:pt>
                <c:pt idx="1185">
                  <c:v>474.27699999999999</c:v>
                </c:pt>
                <c:pt idx="1186">
                  <c:v>474.67700000000002</c:v>
                </c:pt>
                <c:pt idx="1187">
                  <c:v>475.07799999999997</c:v>
                </c:pt>
                <c:pt idx="1188">
                  <c:v>475.47899999999998</c:v>
                </c:pt>
                <c:pt idx="1189">
                  <c:v>475.87900000000002</c:v>
                </c:pt>
                <c:pt idx="1190">
                  <c:v>476.279</c:v>
                </c:pt>
                <c:pt idx="1191">
                  <c:v>476.678</c:v>
                </c:pt>
                <c:pt idx="1192">
                  <c:v>477.07799999999997</c:v>
                </c:pt>
                <c:pt idx="1193">
                  <c:v>477.47800000000001</c:v>
                </c:pt>
                <c:pt idx="1194">
                  <c:v>477.87900000000002</c:v>
                </c:pt>
                <c:pt idx="1195">
                  <c:v>478.279</c:v>
                </c:pt>
                <c:pt idx="1196">
                  <c:v>478.678</c:v>
                </c:pt>
                <c:pt idx="1197">
                  <c:v>479.07799999999997</c:v>
                </c:pt>
                <c:pt idx="1198">
                  <c:v>479.48</c:v>
                </c:pt>
                <c:pt idx="1199">
                  <c:v>479.87900000000002</c:v>
                </c:pt>
                <c:pt idx="1200">
                  <c:v>480.28</c:v>
                </c:pt>
                <c:pt idx="1201">
                  <c:v>480.68</c:v>
                </c:pt>
                <c:pt idx="1202">
                  <c:v>481.07900000000001</c:v>
                </c:pt>
                <c:pt idx="1203">
                  <c:v>481.47899999999998</c:v>
                </c:pt>
                <c:pt idx="1204">
                  <c:v>481.87900000000002</c:v>
                </c:pt>
                <c:pt idx="1205">
                  <c:v>482.28</c:v>
                </c:pt>
                <c:pt idx="1206">
                  <c:v>482.68</c:v>
                </c:pt>
                <c:pt idx="1207">
                  <c:v>483.07900000000001</c:v>
                </c:pt>
                <c:pt idx="1208">
                  <c:v>483.48</c:v>
                </c:pt>
                <c:pt idx="1209">
                  <c:v>483.88</c:v>
                </c:pt>
                <c:pt idx="1210">
                  <c:v>484.28</c:v>
                </c:pt>
                <c:pt idx="1211">
                  <c:v>484.68099999999998</c:v>
                </c:pt>
                <c:pt idx="1212">
                  <c:v>485.08100000000002</c:v>
                </c:pt>
                <c:pt idx="1213">
                  <c:v>485.48</c:v>
                </c:pt>
                <c:pt idx="1214">
                  <c:v>485.88</c:v>
                </c:pt>
                <c:pt idx="1215">
                  <c:v>486.28</c:v>
                </c:pt>
                <c:pt idx="1216">
                  <c:v>486.68099999999998</c:v>
                </c:pt>
                <c:pt idx="1217">
                  <c:v>487.08100000000002</c:v>
                </c:pt>
                <c:pt idx="1218">
                  <c:v>487.48200000000003</c:v>
                </c:pt>
                <c:pt idx="1219">
                  <c:v>487.88200000000001</c:v>
                </c:pt>
                <c:pt idx="1220">
                  <c:v>488.28199999999998</c:v>
                </c:pt>
                <c:pt idx="1221">
                  <c:v>488.68200000000002</c:v>
                </c:pt>
                <c:pt idx="1222">
                  <c:v>489.08199999999999</c:v>
                </c:pt>
                <c:pt idx="1223">
                  <c:v>489.48200000000003</c:v>
                </c:pt>
                <c:pt idx="1224">
                  <c:v>489.88200000000001</c:v>
                </c:pt>
                <c:pt idx="1225">
                  <c:v>490.28199999999998</c:v>
                </c:pt>
                <c:pt idx="1226">
                  <c:v>490.68200000000002</c:v>
                </c:pt>
                <c:pt idx="1227">
                  <c:v>491.08199999999999</c:v>
                </c:pt>
                <c:pt idx="1228">
                  <c:v>491.483</c:v>
                </c:pt>
                <c:pt idx="1229">
                  <c:v>491.88299999999998</c:v>
                </c:pt>
                <c:pt idx="1230">
                  <c:v>492.28300000000002</c:v>
                </c:pt>
                <c:pt idx="1231">
                  <c:v>492.68299999999999</c:v>
                </c:pt>
                <c:pt idx="1232">
                  <c:v>493.08300000000003</c:v>
                </c:pt>
                <c:pt idx="1233">
                  <c:v>493.483</c:v>
                </c:pt>
                <c:pt idx="1234">
                  <c:v>493.88299999999998</c:v>
                </c:pt>
                <c:pt idx="1235">
                  <c:v>494.28300000000002</c:v>
                </c:pt>
                <c:pt idx="1236">
                  <c:v>494.68299999999999</c:v>
                </c:pt>
                <c:pt idx="1237">
                  <c:v>495.08300000000003</c:v>
                </c:pt>
                <c:pt idx="1238">
                  <c:v>495.48399999999998</c:v>
                </c:pt>
                <c:pt idx="1239">
                  <c:v>495.88400000000001</c:v>
                </c:pt>
                <c:pt idx="1240">
                  <c:v>496.28399999999999</c:v>
                </c:pt>
                <c:pt idx="1241">
                  <c:v>496.68400000000003</c:v>
                </c:pt>
                <c:pt idx="1242">
                  <c:v>497.084</c:v>
                </c:pt>
                <c:pt idx="1243">
                  <c:v>497.48399999999998</c:v>
                </c:pt>
                <c:pt idx="1244">
                  <c:v>497.88400000000001</c:v>
                </c:pt>
                <c:pt idx="1245">
                  <c:v>498.28399999999999</c:v>
                </c:pt>
                <c:pt idx="1246">
                  <c:v>498.68400000000003</c:v>
                </c:pt>
                <c:pt idx="1247">
                  <c:v>499.084</c:v>
                </c:pt>
                <c:pt idx="1248">
                  <c:v>499.48500000000001</c:v>
                </c:pt>
                <c:pt idx="1249">
                  <c:v>499.88499999999999</c:v>
                </c:pt>
                <c:pt idx="1250">
                  <c:v>500.28500000000003</c:v>
                </c:pt>
                <c:pt idx="1251">
                  <c:v>500.685</c:v>
                </c:pt>
                <c:pt idx="1252">
                  <c:v>501.08499999999998</c:v>
                </c:pt>
                <c:pt idx="1253">
                  <c:v>501.48500000000001</c:v>
                </c:pt>
                <c:pt idx="1254">
                  <c:v>501.88499999999999</c:v>
                </c:pt>
                <c:pt idx="1255">
                  <c:v>502.28500000000003</c:v>
                </c:pt>
                <c:pt idx="1256">
                  <c:v>502.685</c:v>
                </c:pt>
                <c:pt idx="1257">
                  <c:v>503.08499999999998</c:v>
                </c:pt>
                <c:pt idx="1258">
                  <c:v>503.48599999999999</c:v>
                </c:pt>
                <c:pt idx="1259">
                  <c:v>503.88600000000002</c:v>
                </c:pt>
                <c:pt idx="1260">
                  <c:v>504.286</c:v>
                </c:pt>
                <c:pt idx="1261">
                  <c:v>504.68599999999998</c:v>
                </c:pt>
                <c:pt idx="1262">
                  <c:v>505.08600000000001</c:v>
                </c:pt>
                <c:pt idx="1263">
                  <c:v>505.48599999999999</c:v>
                </c:pt>
                <c:pt idx="1264">
                  <c:v>505.88600000000002</c:v>
                </c:pt>
                <c:pt idx="1265">
                  <c:v>506.286</c:v>
                </c:pt>
                <c:pt idx="1266">
                  <c:v>506.68599999999998</c:v>
                </c:pt>
                <c:pt idx="1267">
                  <c:v>507.08600000000001</c:v>
                </c:pt>
                <c:pt idx="1268">
                  <c:v>507.48700000000002</c:v>
                </c:pt>
                <c:pt idx="1269">
                  <c:v>507.887</c:v>
                </c:pt>
                <c:pt idx="1270">
                  <c:v>508.28699999999998</c:v>
                </c:pt>
                <c:pt idx="1271">
                  <c:v>508.68700000000001</c:v>
                </c:pt>
                <c:pt idx="1272">
                  <c:v>509.08699999999999</c:v>
                </c:pt>
                <c:pt idx="1273">
                  <c:v>509.48700000000002</c:v>
                </c:pt>
                <c:pt idx="1274">
                  <c:v>509.887</c:v>
                </c:pt>
                <c:pt idx="1275">
                  <c:v>510.28699999999998</c:v>
                </c:pt>
                <c:pt idx="1276">
                  <c:v>510.68700000000001</c:v>
                </c:pt>
                <c:pt idx="1277">
                  <c:v>511.08699999999999</c:v>
                </c:pt>
                <c:pt idx="1278">
                  <c:v>511.488</c:v>
                </c:pt>
                <c:pt idx="1279">
                  <c:v>511.88799999999998</c:v>
                </c:pt>
                <c:pt idx="1280">
                  <c:v>512.28800000000001</c:v>
                </c:pt>
                <c:pt idx="1281">
                  <c:v>512.68799999999999</c:v>
                </c:pt>
                <c:pt idx="1282">
                  <c:v>513.08799999999997</c:v>
                </c:pt>
                <c:pt idx="1283">
                  <c:v>513.48800000000006</c:v>
                </c:pt>
                <c:pt idx="1284">
                  <c:v>513.88800000000003</c:v>
                </c:pt>
                <c:pt idx="1285">
                  <c:v>514.28800000000001</c:v>
                </c:pt>
                <c:pt idx="1286">
                  <c:v>514.68799999999999</c:v>
                </c:pt>
                <c:pt idx="1287">
                  <c:v>515.08799999999997</c:v>
                </c:pt>
                <c:pt idx="1288">
                  <c:v>515.48900000000003</c:v>
                </c:pt>
                <c:pt idx="1289">
                  <c:v>515.88900000000001</c:v>
                </c:pt>
                <c:pt idx="1290">
                  <c:v>516.28899999999999</c:v>
                </c:pt>
                <c:pt idx="1291">
                  <c:v>516.68899999999996</c:v>
                </c:pt>
                <c:pt idx="1292">
                  <c:v>517.08900000000006</c:v>
                </c:pt>
                <c:pt idx="1293">
                  <c:v>517.48900000000003</c:v>
                </c:pt>
                <c:pt idx="1294">
                  <c:v>517.88900000000001</c:v>
                </c:pt>
                <c:pt idx="1295">
                  <c:v>518.28899999999999</c:v>
                </c:pt>
                <c:pt idx="1296">
                  <c:v>518.68899999999996</c:v>
                </c:pt>
                <c:pt idx="1297">
                  <c:v>519.08900000000006</c:v>
                </c:pt>
                <c:pt idx="1298">
                  <c:v>519.49</c:v>
                </c:pt>
                <c:pt idx="1299">
                  <c:v>519.89</c:v>
                </c:pt>
                <c:pt idx="1300">
                  <c:v>520.29</c:v>
                </c:pt>
                <c:pt idx="1301">
                  <c:v>520.69000000000005</c:v>
                </c:pt>
                <c:pt idx="1302">
                  <c:v>521.09</c:v>
                </c:pt>
                <c:pt idx="1303">
                  <c:v>521.49</c:v>
                </c:pt>
                <c:pt idx="1304">
                  <c:v>521.89</c:v>
                </c:pt>
                <c:pt idx="1305">
                  <c:v>522.29</c:v>
                </c:pt>
                <c:pt idx="1306">
                  <c:v>522.69000000000005</c:v>
                </c:pt>
                <c:pt idx="1307">
                  <c:v>523.09</c:v>
                </c:pt>
                <c:pt idx="1308">
                  <c:v>523.49300000000005</c:v>
                </c:pt>
                <c:pt idx="1309">
                  <c:v>523.89300000000003</c:v>
                </c:pt>
                <c:pt idx="1310">
                  <c:v>524.29300000000001</c:v>
                </c:pt>
                <c:pt idx="1311">
                  <c:v>524.69299999999998</c:v>
                </c:pt>
                <c:pt idx="1312">
                  <c:v>525.09299999999996</c:v>
                </c:pt>
                <c:pt idx="1313">
                  <c:v>525.49300000000005</c:v>
                </c:pt>
                <c:pt idx="1314">
                  <c:v>525.89300000000003</c:v>
                </c:pt>
                <c:pt idx="1315">
                  <c:v>526.29300000000001</c:v>
                </c:pt>
                <c:pt idx="1316">
                  <c:v>526.69299999999998</c:v>
                </c:pt>
                <c:pt idx="1317">
                  <c:v>527.09299999999996</c:v>
                </c:pt>
                <c:pt idx="1318">
                  <c:v>527.49400000000003</c:v>
                </c:pt>
                <c:pt idx="1319">
                  <c:v>527.89400000000001</c:v>
                </c:pt>
                <c:pt idx="1320">
                  <c:v>528.29399999999998</c:v>
                </c:pt>
                <c:pt idx="1321">
                  <c:v>528.69399999999996</c:v>
                </c:pt>
                <c:pt idx="1322">
                  <c:v>529.09400000000005</c:v>
                </c:pt>
                <c:pt idx="1323">
                  <c:v>529.49400000000003</c:v>
                </c:pt>
                <c:pt idx="1324">
                  <c:v>529.89400000000001</c:v>
                </c:pt>
                <c:pt idx="1325">
                  <c:v>530.29399999999998</c:v>
                </c:pt>
                <c:pt idx="1326">
                  <c:v>530.69399999999996</c:v>
                </c:pt>
                <c:pt idx="1327">
                  <c:v>531.09400000000005</c:v>
                </c:pt>
                <c:pt idx="1328">
                  <c:v>531.495</c:v>
                </c:pt>
                <c:pt idx="1329">
                  <c:v>531.89499999999998</c:v>
                </c:pt>
                <c:pt idx="1330">
                  <c:v>532.29499999999996</c:v>
                </c:pt>
                <c:pt idx="1331">
                  <c:v>532.69500000000005</c:v>
                </c:pt>
                <c:pt idx="1332">
                  <c:v>533.09500000000003</c:v>
                </c:pt>
                <c:pt idx="1333">
                  <c:v>533.495</c:v>
                </c:pt>
                <c:pt idx="1334">
                  <c:v>533.89499999999998</c:v>
                </c:pt>
                <c:pt idx="1335">
                  <c:v>534.29499999999996</c:v>
                </c:pt>
                <c:pt idx="1336">
                  <c:v>534.69500000000005</c:v>
                </c:pt>
                <c:pt idx="1337">
                  <c:v>535.09500000000003</c:v>
                </c:pt>
                <c:pt idx="1338">
                  <c:v>535.49699999999996</c:v>
                </c:pt>
                <c:pt idx="1339">
                  <c:v>535.89599999999996</c:v>
                </c:pt>
                <c:pt idx="1340">
                  <c:v>536.29700000000003</c:v>
                </c:pt>
                <c:pt idx="1341">
                  <c:v>536.69600000000003</c:v>
                </c:pt>
                <c:pt idx="1342">
                  <c:v>537.096</c:v>
                </c:pt>
                <c:pt idx="1343">
                  <c:v>537.49699999999996</c:v>
                </c:pt>
                <c:pt idx="1344">
                  <c:v>537.89599999999996</c:v>
                </c:pt>
                <c:pt idx="1345">
                  <c:v>538.29700000000003</c:v>
                </c:pt>
                <c:pt idx="1346">
                  <c:v>538.69600000000003</c:v>
                </c:pt>
                <c:pt idx="1347">
                  <c:v>539.096</c:v>
                </c:pt>
                <c:pt idx="1348">
                  <c:v>539.49800000000005</c:v>
                </c:pt>
                <c:pt idx="1349">
                  <c:v>539.89800000000002</c:v>
                </c:pt>
                <c:pt idx="1350">
                  <c:v>540.298</c:v>
                </c:pt>
                <c:pt idx="1351">
                  <c:v>540.69799999999998</c:v>
                </c:pt>
                <c:pt idx="1352">
                  <c:v>541.09799999999996</c:v>
                </c:pt>
                <c:pt idx="1353">
                  <c:v>541.49800000000005</c:v>
                </c:pt>
                <c:pt idx="1354">
                  <c:v>541.89800000000002</c:v>
                </c:pt>
                <c:pt idx="1355">
                  <c:v>542.298</c:v>
                </c:pt>
                <c:pt idx="1356">
                  <c:v>542.69799999999998</c:v>
                </c:pt>
                <c:pt idx="1357">
                  <c:v>543.09799999999996</c:v>
                </c:pt>
                <c:pt idx="1358">
                  <c:v>543.49900000000002</c:v>
                </c:pt>
                <c:pt idx="1359">
                  <c:v>543.899</c:v>
                </c:pt>
                <c:pt idx="1360">
                  <c:v>544.29899999999998</c:v>
                </c:pt>
                <c:pt idx="1361">
                  <c:v>544.69899999999996</c:v>
                </c:pt>
                <c:pt idx="1362">
                  <c:v>545.09900000000005</c:v>
                </c:pt>
                <c:pt idx="1363">
                  <c:v>545.49900000000002</c:v>
                </c:pt>
                <c:pt idx="1364">
                  <c:v>545.899</c:v>
                </c:pt>
                <c:pt idx="1365">
                  <c:v>546.29899999999998</c:v>
                </c:pt>
                <c:pt idx="1366">
                  <c:v>546.69899999999996</c:v>
                </c:pt>
                <c:pt idx="1367">
                  <c:v>547.09900000000005</c:v>
                </c:pt>
                <c:pt idx="1368">
                  <c:v>547.5</c:v>
                </c:pt>
                <c:pt idx="1369">
                  <c:v>547.9</c:v>
                </c:pt>
                <c:pt idx="1370">
                  <c:v>548.29999999999995</c:v>
                </c:pt>
                <c:pt idx="1371">
                  <c:v>548.70000000000005</c:v>
                </c:pt>
                <c:pt idx="1372">
                  <c:v>549.1</c:v>
                </c:pt>
                <c:pt idx="1373">
                  <c:v>549.5</c:v>
                </c:pt>
                <c:pt idx="1374">
                  <c:v>549.9</c:v>
                </c:pt>
                <c:pt idx="1375">
                  <c:v>550.29999999999995</c:v>
                </c:pt>
                <c:pt idx="1376">
                  <c:v>550.70000000000005</c:v>
                </c:pt>
                <c:pt idx="1377">
                  <c:v>551.1</c:v>
                </c:pt>
                <c:pt idx="1378">
                  <c:v>551.50099999999998</c:v>
                </c:pt>
                <c:pt idx="1379">
                  <c:v>551.90099999999995</c:v>
                </c:pt>
                <c:pt idx="1380">
                  <c:v>552.30100000000004</c:v>
                </c:pt>
                <c:pt idx="1381">
                  <c:v>552.70100000000002</c:v>
                </c:pt>
                <c:pt idx="1382">
                  <c:v>553.101</c:v>
                </c:pt>
                <c:pt idx="1383">
                  <c:v>553.50099999999998</c:v>
                </c:pt>
                <c:pt idx="1384">
                  <c:v>553.90099999999995</c:v>
                </c:pt>
                <c:pt idx="1385">
                  <c:v>554.30100000000004</c:v>
                </c:pt>
                <c:pt idx="1386">
                  <c:v>554.70100000000002</c:v>
                </c:pt>
                <c:pt idx="1387">
                  <c:v>555.101</c:v>
                </c:pt>
                <c:pt idx="1388">
                  <c:v>555.50400000000002</c:v>
                </c:pt>
                <c:pt idx="1389">
                  <c:v>555.904</c:v>
                </c:pt>
                <c:pt idx="1390">
                  <c:v>556.30399999999997</c:v>
                </c:pt>
                <c:pt idx="1391">
                  <c:v>556.70399999999995</c:v>
                </c:pt>
                <c:pt idx="1392">
                  <c:v>557.10400000000004</c:v>
                </c:pt>
                <c:pt idx="1393">
                  <c:v>557.50400000000002</c:v>
                </c:pt>
                <c:pt idx="1394">
                  <c:v>557.904</c:v>
                </c:pt>
                <c:pt idx="1395">
                  <c:v>558.30399999999997</c:v>
                </c:pt>
                <c:pt idx="1396">
                  <c:v>558.70399999999995</c:v>
                </c:pt>
                <c:pt idx="1397">
                  <c:v>559.10400000000004</c:v>
                </c:pt>
                <c:pt idx="1398">
                  <c:v>559.505</c:v>
                </c:pt>
                <c:pt idx="1399">
                  <c:v>559.90499999999997</c:v>
                </c:pt>
                <c:pt idx="1400">
                  <c:v>560.30499999999995</c:v>
                </c:pt>
                <c:pt idx="1401">
                  <c:v>560.70500000000004</c:v>
                </c:pt>
                <c:pt idx="1402">
                  <c:v>561.10500000000002</c:v>
                </c:pt>
                <c:pt idx="1403">
                  <c:v>561.505</c:v>
                </c:pt>
                <c:pt idx="1404">
                  <c:v>561.90499999999997</c:v>
                </c:pt>
                <c:pt idx="1405">
                  <c:v>562.30499999999995</c:v>
                </c:pt>
                <c:pt idx="1406">
                  <c:v>562.70500000000004</c:v>
                </c:pt>
                <c:pt idx="1407">
                  <c:v>563.10500000000002</c:v>
                </c:pt>
                <c:pt idx="1408">
                  <c:v>563.50599999999997</c:v>
                </c:pt>
                <c:pt idx="1409">
                  <c:v>563.90599999999995</c:v>
                </c:pt>
                <c:pt idx="1410">
                  <c:v>564.30600000000004</c:v>
                </c:pt>
                <c:pt idx="1411">
                  <c:v>564.70600000000002</c:v>
                </c:pt>
                <c:pt idx="1412">
                  <c:v>565.10599999999999</c:v>
                </c:pt>
                <c:pt idx="1413">
                  <c:v>565.50599999999997</c:v>
                </c:pt>
                <c:pt idx="1414">
                  <c:v>565.90599999999995</c:v>
                </c:pt>
                <c:pt idx="1415">
                  <c:v>566.30600000000004</c:v>
                </c:pt>
                <c:pt idx="1416">
                  <c:v>566.70600000000002</c:v>
                </c:pt>
                <c:pt idx="1417">
                  <c:v>567.10599999999999</c:v>
                </c:pt>
                <c:pt idx="1418">
                  <c:v>567.50699999999995</c:v>
                </c:pt>
                <c:pt idx="1419">
                  <c:v>567.90700000000004</c:v>
                </c:pt>
                <c:pt idx="1420">
                  <c:v>568.30700000000002</c:v>
                </c:pt>
                <c:pt idx="1421">
                  <c:v>568.70699999999999</c:v>
                </c:pt>
                <c:pt idx="1422">
                  <c:v>569.10699999999997</c:v>
                </c:pt>
                <c:pt idx="1423">
                  <c:v>569.50699999999995</c:v>
                </c:pt>
                <c:pt idx="1424">
                  <c:v>569.90700000000004</c:v>
                </c:pt>
                <c:pt idx="1425">
                  <c:v>570.30700000000002</c:v>
                </c:pt>
                <c:pt idx="1426">
                  <c:v>570.70699999999999</c:v>
                </c:pt>
                <c:pt idx="1427">
                  <c:v>571.10699999999997</c:v>
                </c:pt>
                <c:pt idx="1428">
                  <c:v>571.50800000000004</c:v>
                </c:pt>
                <c:pt idx="1429">
                  <c:v>571.90800000000002</c:v>
                </c:pt>
                <c:pt idx="1430">
                  <c:v>572.30799999999999</c:v>
                </c:pt>
                <c:pt idx="1431">
                  <c:v>572.70799999999997</c:v>
                </c:pt>
                <c:pt idx="1432">
                  <c:v>573.10799999999995</c:v>
                </c:pt>
                <c:pt idx="1433">
                  <c:v>573.50800000000004</c:v>
                </c:pt>
                <c:pt idx="1434">
                  <c:v>573.90800000000002</c:v>
                </c:pt>
                <c:pt idx="1435">
                  <c:v>574.30799999999999</c:v>
                </c:pt>
                <c:pt idx="1436">
                  <c:v>574.70799999999997</c:v>
                </c:pt>
                <c:pt idx="1437">
                  <c:v>575.10799999999995</c:v>
                </c:pt>
                <c:pt idx="1438">
                  <c:v>575.50900000000001</c:v>
                </c:pt>
                <c:pt idx="1439">
                  <c:v>575.90899999999999</c:v>
                </c:pt>
                <c:pt idx="1440">
                  <c:v>576.30899999999997</c:v>
                </c:pt>
                <c:pt idx="1441">
                  <c:v>576.70899999999995</c:v>
                </c:pt>
                <c:pt idx="1442">
                  <c:v>577.10900000000004</c:v>
                </c:pt>
                <c:pt idx="1443">
                  <c:v>577.50900000000001</c:v>
                </c:pt>
                <c:pt idx="1444">
                  <c:v>577.90899999999999</c:v>
                </c:pt>
                <c:pt idx="1445">
                  <c:v>578.30899999999997</c:v>
                </c:pt>
                <c:pt idx="1446">
                  <c:v>578.70899999999995</c:v>
                </c:pt>
                <c:pt idx="1447">
                  <c:v>579.10900000000004</c:v>
                </c:pt>
                <c:pt idx="1448">
                  <c:v>579.51</c:v>
                </c:pt>
                <c:pt idx="1449">
                  <c:v>579.91099999999994</c:v>
                </c:pt>
                <c:pt idx="1450">
                  <c:v>580.30999999999995</c:v>
                </c:pt>
                <c:pt idx="1451">
                  <c:v>580.71100000000001</c:v>
                </c:pt>
                <c:pt idx="1452">
                  <c:v>581.11</c:v>
                </c:pt>
                <c:pt idx="1453">
                  <c:v>581.51</c:v>
                </c:pt>
                <c:pt idx="1454">
                  <c:v>581.91099999999994</c:v>
                </c:pt>
                <c:pt idx="1455">
                  <c:v>582.30999999999995</c:v>
                </c:pt>
                <c:pt idx="1456">
                  <c:v>582.71100000000001</c:v>
                </c:pt>
                <c:pt idx="1457">
                  <c:v>583.11</c:v>
                </c:pt>
                <c:pt idx="1458">
                  <c:v>583.51199999999994</c:v>
                </c:pt>
                <c:pt idx="1459">
                  <c:v>583.91200000000003</c:v>
                </c:pt>
                <c:pt idx="1460">
                  <c:v>584.31200000000001</c:v>
                </c:pt>
                <c:pt idx="1461">
                  <c:v>584.71199999999999</c:v>
                </c:pt>
                <c:pt idx="1462">
                  <c:v>585.11199999999997</c:v>
                </c:pt>
                <c:pt idx="1463">
                  <c:v>585.51199999999994</c:v>
                </c:pt>
                <c:pt idx="1464">
                  <c:v>585.91200000000003</c:v>
                </c:pt>
                <c:pt idx="1465">
                  <c:v>586.31200000000001</c:v>
                </c:pt>
                <c:pt idx="1466">
                  <c:v>586.71199999999999</c:v>
                </c:pt>
                <c:pt idx="1467">
                  <c:v>587.11199999999997</c:v>
                </c:pt>
                <c:pt idx="1468">
                  <c:v>587.51499999999999</c:v>
                </c:pt>
                <c:pt idx="1469">
                  <c:v>587.91499999999996</c:v>
                </c:pt>
                <c:pt idx="1470">
                  <c:v>588.31500000000005</c:v>
                </c:pt>
                <c:pt idx="1471">
                  <c:v>588.71500000000003</c:v>
                </c:pt>
                <c:pt idx="1472">
                  <c:v>589.11500000000001</c:v>
                </c:pt>
                <c:pt idx="1473">
                  <c:v>589.51499999999999</c:v>
                </c:pt>
                <c:pt idx="1474">
                  <c:v>589.91499999999996</c:v>
                </c:pt>
                <c:pt idx="1475">
                  <c:v>590.31500000000005</c:v>
                </c:pt>
                <c:pt idx="1476">
                  <c:v>590.71500000000003</c:v>
                </c:pt>
                <c:pt idx="1477">
                  <c:v>591.11500000000001</c:v>
                </c:pt>
                <c:pt idx="1478">
                  <c:v>591.51599999999996</c:v>
                </c:pt>
                <c:pt idx="1479">
                  <c:v>591.91600000000005</c:v>
                </c:pt>
                <c:pt idx="1480">
                  <c:v>592.31600000000003</c:v>
                </c:pt>
                <c:pt idx="1481">
                  <c:v>592.71600000000001</c:v>
                </c:pt>
                <c:pt idx="1482">
                  <c:v>593.11599999999999</c:v>
                </c:pt>
                <c:pt idx="1483">
                  <c:v>593.51599999999996</c:v>
                </c:pt>
                <c:pt idx="1484">
                  <c:v>593.91600000000005</c:v>
                </c:pt>
                <c:pt idx="1485">
                  <c:v>594.31600000000003</c:v>
                </c:pt>
                <c:pt idx="1486">
                  <c:v>594.71600000000001</c:v>
                </c:pt>
                <c:pt idx="1487">
                  <c:v>595.11599999999999</c:v>
                </c:pt>
                <c:pt idx="1488">
                  <c:v>595.51700000000005</c:v>
                </c:pt>
                <c:pt idx="1489">
                  <c:v>595.91700000000003</c:v>
                </c:pt>
                <c:pt idx="1490">
                  <c:v>596.31700000000001</c:v>
                </c:pt>
                <c:pt idx="1491">
                  <c:v>596.71699999999998</c:v>
                </c:pt>
                <c:pt idx="1492">
                  <c:v>597.11699999999996</c:v>
                </c:pt>
                <c:pt idx="1493">
                  <c:v>597.51700000000005</c:v>
                </c:pt>
                <c:pt idx="1494">
                  <c:v>597.91700000000003</c:v>
                </c:pt>
                <c:pt idx="1495">
                  <c:v>598.31700000000001</c:v>
                </c:pt>
                <c:pt idx="1496">
                  <c:v>598.71699999999998</c:v>
                </c:pt>
                <c:pt idx="1497">
                  <c:v>599.11699999999996</c:v>
                </c:pt>
                <c:pt idx="1498">
                  <c:v>599.51800000000003</c:v>
                </c:pt>
                <c:pt idx="1499">
                  <c:v>599.91800000000001</c:v>
                </c:pt>
                <c:pt idx="1500">
                  <c:v>600.31799999999998</c:v>
                </c:pt>
                <c:pt idx="1501">
                  <c:v>600.71799999999996</c:v>
                </c:pt>
                <c:pt idx="1502">
                  <c:v>601.11800000000005</c:v>
                </c:pt>
                <c:pt idx="1503">
                  <c:v>601.51800000000003</c:v>
                </c:pt>
                <c:pt idx="1504">
                  <c:v>601.91800000000001</c:v>
                </c:pt>
                <c:pt idx="1505">
                  <c:v>602.31799999999998</c:v>
                </c:pt>
                <c:pt idx="1506">
                  <c:v>602.71799999999996</c:v>
                </c:pt>
                <c:pt idx="1507">
                  <c:v>603.11800000000005</c:v>
                </c:pt>
                <c:pt idx="1508">
                  <c:v>603.51900000000001</c:v>
                </c:pt>
                <c:pt idx="1509">
                  <c:v>603.91899999999998</c:v>
                </c:pt>
                <c:pt idx="1510">
                  <c:v>604.31899999999996</c:v>
                </c:pt>
                <c:pt idx="1511">
                  <c:v>604.71900000000005</c:v>
                </c:pt>
                <c:pt idx="1512">
                  <c:v>605.11900000000003</c:v>
                </c:pt>
                <c:pt idx="1513">
                  <c:v>605.51900000000001</c:v>
                </c:pt>
                <c:pt idx="1514">
                  <c:v>605.91899999999998</c:v>
                </c:pt>
                <c:pt idx="1515">
                  <c:v>606.31899999999996</c:v>
                </c:pt>
                <c:pt idx="1516">
                  <c:v>606.71900000000005</c:v>
                </c:pt>
                <c:pt idx="1517">
                  <c:v>607.11900000000003</c:v>
                </c:pt>
                <c:pt idx="1518">
                  <c:v>607.52</c:v>
                </c:pt>
                <c:pt idx="1519">
                  <c:v>607.91999999999996</c:v>
                </c:pt>
                <c:pt idx="1520">
                  <c:v>608.32000000000005</c:v>
                </c:pt>
                <c:pt idx="1521">
                  <c:v>608.72</c:v>
                </c:pt>
                <c:pt idx="1522">
                  <c:v>609.12</c:v>
                </c:pt>
                <c:pt idx="1523">
                  <c:v>609.52</c:v>
                </c:pt>
                <c:pt idx="1524">
                  <c:v>609.91999999999996</c:v>
                </c:pt>
                <c:pt idx="1525">
                  <c:v>610.32000000000005</c:v>
                </c:pt>
                <c:pt idx="1526">
                  <c:v>610.72</c:v>
                </c:pt>
                <c:pt idx="1527">
                  <c:v>611.12</c:v>
                </c:pt>
                <c:pt idx="1528">
                  <c:v>611.52099999999996</c:v>
                </c:pt>
                <c:pt idx="1529">
                  <c:v>611.92100000000005</c:v>
                </c:pt>
                <c:pt idx="1530">
                  <c:v>612.32100000000003</c:v>
                </c:pt>
                <c:pt idx="1531">
                  <c:v>612.721</c:v>
                </c:pt>
                <c:pt idx="1532">
                  <c:v>613.12099999999998</c:v>
                </c:pt>
                <c:pt idx="1533">
                  <c:v>613.52099999999996</c:v>
                </c:pt>
                <c:pt idx="1534">
                  <c:v>613.92100000000005</c:v>
                </c:pt>
                <c:pt idx="1535">
                  <c:v>614.32100000000003</c:v>
                </c:pt>
                <c:pt idx="1536">
                  <c:v>614.721</c:v>
                </c:pt>
                <c:pt idx="1537">
                  <c:v>615.12099999999998</c:v>
                </c:pt>
                <c:pt idx="1538">
                  <c:v>615.52200000000005</c:v>
                </c:pt>
                <c:pt idx="1539">
                  <c:v>615.92200000000003</c:v>
                </c:pt>
                <c:pt idx="1540">
                  <c:v>616.322</c:v>
                </c:pt>
                <c:pt idx="1541">
                  <c:v>616.72199999999998</c:v>
                </c:pt>
                <c:pt idx="1542">
                  <c:v>617.12199999999996</c:v>
                </c:pt>
                <c:pt idx="1543">
                  <c:v>617.52200000000005</c:v>
                </c:pt>
                <c:pt idx="1544">
                  <c:v>617.92200000000003</c:v>
                </c:pt>
                <c:pt idx="1545">
                  <c:v>618.322</c:v>
                </c:pt>
                <c:pt idx="1546">
                  <c:v>618.72199999999998</c:v>
                </c:pt>
                <c:pt idx="1547">
                  <c:v>619.12199999999996</c:v>
                </c:pt>
                <c:pt idx="1548">
                  <c:v>619.52300000000002</c:v>
                </c:pt>
                <c:pt idx="1549">
                  <c:v>619.923</c:v>
                </c:pt>
                <c:pt idx="1550">
                  <c:v>620.32299999999998</c:v>
                </c:pt>
                <c:pt idx="1551">
                  <c:v>620.72299999999996</c:v>
                </c:pt>
                <c:pt idx="1552">
                  <c:v>621.12300000000005</c:v>
                </c:pt>
                <c:pt idx="1553">
                  <c:v>621.52300000000002</c:v>
                </c:pt>
                <c:pt idx="1554">
                  <c:v>621.923</c:v>
                </c:pt>
                <c:pt idx="1555">
                  <c:v>622.32299999999998</c:v>
                </c:pt>
                <c:pt idx="1556">
                  <c:v>622.72299999999996</c:v>
                </c:pt>
                <c:pt idx="1557">
                  <c:v>623.12300000000005</c:v>
                </c:pt>
                <c:pt idx="1558">
                  <c:v>623.524</c:v>
                </c:pt>
                <c:pt idx="1559">
                  <c:v>623.92399999999998</c:v>
                </c:pt>
                <c:pt idx="1560">
                  <c:v>624.32399999999996</c:v>
                </c:pt>
                <c:pt idx="1561">
                  <c:v>624.72400000000005</c:v>
                </c:pt>
                <c:pt idx="1562">
                  <c:v>625.12400000000002</c:v>
                </c:pt>
                <c:pt idx="1563">
                  <c:v>625.524</c:v>
                </c:pt>
                <c:pt idx="1564">
                  <c:v>625.92399999999998</c:v>
                </c:pt>
                <c:pt idx="1565">
                  <c:v>626.32399999999996</c:v>
                </c:pt>
                <c:pt idx="1566">
                  <c:v>626.72400000000005</c:v>
                </c:pt>
                <c:pt idx="1567">
                  <c:v>627.12400000000002</c:v>
                </c:pt>
                <c:pt idx="1568">
                  <c:v>627.52499999999998</c:v>
                </c:pt>
                <c:pt idx="1569">
                  <c:v>627.92499999999995</c:v>
                </c:pt>
                <c:pt idx="1570">
                  <c:v>628.32500000000005</c:v>
                </c:pt>
                <c:pt idx="1571">
                  <c:v>628.72500000000002</c:v>
                </c:pt>
                <c:pt idx="1572">
                  <c:v>629.125</c:v>
                </c:pt>
                <c:pt idx="1573">
                  <c:v>629.52499999999998</c:v>
                </c:pt>
                <c:pt idx="1574">
                  <c:v>629.92499999999995</c:v>
                </c:pt>
                <c:pt idx="1575">
                  <c:v>630.32500000000005</c:v>
                </c:pt>
                <c:pt idx="1576">
                  <c:v>630.72500000000002</c:v>
                </c:pt>
                <c:pt idx="1577">
                  <c:v>631.125</c:v>
                </c:pt>
                <c:pt idx="1578">
                  <c:v>631.52599999999995</c:v>
                </c:pt>
                <c:pt idx="1579">
                  <c:v>631.92600000000004</c:v>
                </c:pt>
                <c:pt idx="1580">
                  <c:v>632.32600000000002</c:v>
                </c:pt>
                <c:pt idx="1581">
                  <c:v>632.726</c:v>
                </c:pt>
                <c:pt idx="1582">
                  <c:v>633.12599999999998</c:v>
                </c:pt>
                <c:pt idx="1583">
                  <c:v>633.52599999999995</c:v>
                </c:pt>
                <c:pt idx="1584">
                  <c:v>633.92600000000004</c:v>
                </c:pt>
                <c:pt idx="1585">
                  <c:v>634.32600000000002</c:v>
                </c:pt>
                <c:pt idx="1586">
                  <c:v>634.726</c:v>
                </c:pt>
                <c:pt idx="1587">
                  <c:v>635.12599999999998</c:v>
                </c:pt>
                <c:pt idx="1588">
                  <c:v>635.52700000000004</c:v>
                </c:pt>
                <c:pt idx="1589">
                  <c:v>635.92700000000002</c:v>
                </c:pt>
                <c:pt idx="1590">
                  <c:v>636.327</c:v>
                </c:pt>
                <c:pt idx="1591">
                  <c:v>636.72699999999998</c:v>
                </c:pt>
                <c:pt idx="1592">
                  <c:v>637.12699999999995</c:v>
                </c:pt>
                <c:pt idx="1593">
                  <c:v>637.52700000000004</c:v>
                </c:pt>
                <c:pt idx="1594">
                  <c:v>637.92700000000002</c:v>
                </c:pt>
                <c:pt idx="1595">
                  <c:v>638.327</c:v>
                </c:pt>
                <c:pt idx="1596">
                  <c:v>638.72699999999998</c:v>
                </c:pt>
                <c:pt idx="1597">
                  <c:v>639.12699999999995</c:v>
                </c:pt>
                <c:pt idx="1598">
                  <c:v>639.52800000000002</c:v>
                </c:pt>
                <c:pt idx="1599">
                  <c:v>639.928</c:v>
                </c:pt>
                <c:pt idx="1600">
                  <c:v>640.32799999999997</c:v>
                </c:pt>
                <c:pt idx="1601">
                  <c:v>640.72799999999995</c:v>
                </c:pt>
                <c:pt idx="1602">
                  <c:v>641.12800000000004</c:v>
                </c:pt>
                <c:pt idx="1603">
                  <c:v>641.52800000000002</c:v>
                </c:pt>
                <c:pt idx="1604">
                  <c:v>641.928</c:v>
                </c:pt>
                <c:pt idx="1605">
                  <c:v>642.32799999999997</c:v>
                </c:pt>
                <c:pt idx="1606">
                  <c:v>642.72799999999995</c:v>
                </c:pt>
                <c:pt idx="1607">
                  <c:v>643.12800000000004</c:v>
                </c:pt>
                <c:pt idx="1608">
                  <c:v>643.529</c:v>
                </c:pt>
                <c:pt idx="1609">
                  <c:v>643.92899999999997</c:v>
                </c:pt>
                <c:pt idx="1610">
                  <c:v>644.32899999999995</c:v>
                </c:pt>
                <c:pt idx="1611">
                  <c:v>644.72900000000004</c:v>
                </c:pt>
                <c:pt idx="1612">
                  <c:v>645.12900000000002</c:v>
                </c:pt>
                <c:pt idx="1613">
                  <c:v>645.529</c:v>
                </c:pt>
                <c:pt idx="1614">
                  <c:v>645.92899999999997</c:v>
                </c:pt>
                <c:pt idx="1615">
                  <c:v>646.32899999999995</c:v>
                </c:pt>
                <c:pt idx="1616">
                  <c:v>646.72900000000004</c:v>
                </c:pt>
                <c:pt idx="1617">
                  <c:v>647.12900000000002</c:v>
                </c:pt>
                <c:pt idx="1618">
                  <c:v>647.53</c:v>
                </c:pt>
                <c:pt idx="1619">
                  <c:v>647.92999999999995</c:v>
                </c:pt>
                <c:pt idx="1620">
                  <c:v>648.33000000000004</c:v>
                </c:pt>
                <c:pt idx="1621">
                  <c:v>648.73</c:v>
                </c:pt>
                <c:pt idx="1622">
                  <c:v>649.13</c:v>
                </c:pt>
                <c:pt idx="1623">
                  <c:v>649.53</c:v>
                </c:pt>
                <c:pt idx="1624">
                  <c:v>649.92999999999995</c:v>
                </c:pt>
                <c:pt idx="1625">
                  <c:v>650.33000000000004</c:v>
                </c:pt>
                <c:pt idx="1626">
                  <c:v>650.73</c:v>
                </c:pt>
                <c:pt idx="1627">
                  <c:v>651.13</c:v>
                </c:pt>
                <c:pt idx="1628">
                  <c:v>651.53099999999995</c:v>
                </c:pt>
                <c:pt idx="1629">
                  <c:v>651.93100000000004</c:v>
                </c:pt>
                <c:pt idx="1630">
                  <c:v>652.33100000000002</c:v>
                </c:pt>
                <c:pt idx="1631">
                  <c:v>652.73099999999999</c:v>
                </c:pt>
                <c:pt idx="1632">
                  <c:v>653.13099999999997</c:v>
                </c:pt>
                <c:pt idx="1633">
                  <c:v>653.53099999999995</c:v>
                </c:pt>
                <c:pt idx="1634">
                  <c:v>653.93100000000004</c:v>
                </c:pt>
                <c:pt idx="1635">
                  <c:v>654.33100000000002</c:v>
                </c:pt>
                <c:pt idx="1636">
                  <c:v>654.73099999999999</c:v>
                </c:pt>
                <c:pt idx="1637">
                  <c:v>655.13099999999997</c:v>
                </c:pt>
                <c:pt idx="1638">
                  <c:v>655.53399999999999</c:v>
                </c:pt>
                <c:pt idx="1639">
                  <c:v>655.93399999999997</c:v>
                </c:pt>
                <c:pt idx="1640">
                  <c:v>656.33399999999995</c:v>
                </c:pt>
                <c:pt idx="1641">
                  <c:v>656.73400000000004</c:v>
                </c:pt>
                <c:pt idx="1642">
                  <c:v>657.13400000000001</c:v>
                </c:pt>
                <c:pt idx="1643">
                  <c:v>657.53399999999999</c:v>
                </c:pt>
                <c:pt idx="1644">
                  <c:v>657.93399999999997</c:v>
                </c:pt>
                <c:pt idx="1645">
                  <c:v>658.33399999999995</c:v>
                </c:pt>
                <c:pt idx="1646">
                  <c:v>658.73400000000004</c:v>
                </c:pt>
                <c:pt idx="1647">
                  <c:v>659.13400000000001</c:v>
                </c:pt>
                <c:pt idx="1648">
                  <c:v>659.53599999999994</c:v>
                </c:pt>
                <c:pt idx="1649">
                  <c:v>659.93499999999995</c:v>
                </c:pt>
                <c:pt idx="1650">
                  <c:v>660.33600000000001</c:v>
                </c:pt>
                <c:pt idx="1651">
                  <c:v>660.73500000000001</c:v>
                </c:pt>
                <c:pt idx="1652">
                  <c:v>661.13499999999999</c:v>
                </c:pt>
                <c:pt idx="1653">
                  <c:v>661.53599999999994</c:v>
                </c:pt>
                <c:pt idx="1654">
                  <c:v>661.93499999999995</c:v>
                </c:pt>
                <c:pt idx="1655">
                  <c:v>662.33600000000001</c:v>
                </c:pt>
                <c:pt idx="1656">
                  <c:v>662.73500000000001</c:v>
                </c:pt>
                <c:pt idx="1657">
                  <c:v>663.13499999999999</c:v>
                </c:pt>
                <c:pt idx="1658">
                  <c:v>663.53700000000003</c:v>
                </c:pt>
                <c:pt idx="1659">
                  <c:v>663.93700000000001</c:v>
                </c:pt>
                <c:pt idx="1660">
                  <c:v>664.33699999999999</c:v>
                </c:pt>
                <c:pt idx="1661">
                  <c:v>664.73699999999997</c:v>
                </c:pt>
                <c:pt idx="1662">
                  <c:v>665.13699999999994</c:v>
                </c:pt>
                <c:pt idx="1663">
                  <c:v>665.53700000000003</c:v>
                </c:pt>
                <c:pt idx="1664">
                  <c:v>665.93700000000001</c:v>
                </c:pt>
                <c:pt idx="1665">
                  <c:v>666.33699999999999</c:v>
                </c:pt>
                <c:pt idx="1666">
                  <c:v>666.73699999999997</c:v>
                </c:pt>
                <c:pt idx="1667">
                  <c:v>667.13699999999994</c:v>
                </c:pt>
                <c:pt idx="1668">
                  <c:v>667.53800000000001</c:v>
                </c:pt>
                <c:pt idx="1669">
                  <c:v>667.93799999999999</c:v>
                </c:pt>
                <c:pt idx="1670">
                  <c:v>668.33799999999997</c:v>
                </c:pt>
                <c:pt idx="1671">
                  <c:v>668.73800000000006</c:v>
                </c:pt>
                <c:pt idx="1672">
                  <c:v>669.13800000000003</c:v>
                </c:pt>
                <c:pt idx="1673">
                  <c:v>669.53800000000001</c:v>
                </c:pt>
                <c:pt idx="1674">
                  <c:v>669.93799999999999</c:v>
                </c:pt>
                <c:pt idx="1675">
                  <c:v>670.33799999999997</c:v>
                </c:pt>
                <c:pt idx="1676">
                  <c:v>670.73800000000006</c:v>
                </c:pt>
                <c:pt idx="1677">
                  <c:v>671.13800000000003</c:v>
                </c:pt>
                <c:pt idx="1678">
                  <c:v>671.53899999999999</c:v>
                </c:pt>
                <c:pt idx="1679">
                  <c:v>671.93899999999996</c:v>
                </c:pt>
                <c:pt idx="1680">
                  <c:v>672.33900000000006</c:v>
                </c:pt>
                <c:pt idx="1681">
                  <c:v>672.73900000000003</c:v>
                </c:pt>
                <c:pt idx="1682">
                  <c:v>673.13900000000001</c:v>
                </c:pt>
                <c:pt idx="1683">
                  <c:v>673.53899999999999</c:v>
                </c:pt>
                <c:pt idx="1684">
                  <c:v>673.93899999999996</c:v>
                </c:pt>
                <c:pt idx="1685">
                  <c:v>674.33900000000006</c:v>
                </c:pt>
                <c:pt idx="1686">
                  <c:v>674.73900000000003</c:v>
                </c:pt>
                <c:pt idx="1687">
                  <c:v>675.13900000000001</c:v>
                </c:pt>
                <c:pt idx="1688">
                  <c:v>675.54</c:v>
                </c:pt>
                <c:pt idx="1689">
                  <c:v>675.94</c:v>
                </c:pt>
                <c:pt idx="1690">
                  <c:v>676.34</c:v>
                </c:pt>
                <c:pt idx="1691">
                  <c:v>676.74</c:v>
                </c:pt>
                <c:pt idx="1692">
                  <c:v>677.14</c:v>
                </c:pt>
                <c:pt idx="1693">
                  <c:v>677.54</c:v>
                </c:pt>
                <c:pt idx="1694">
                  <c:v>677.94</c:v>
                </c:pt>
                <c:pt idx="1695">
                  <c:v>678.34</c:v>
                </c:pt>
                <c:pt idx="1696">
                  <c:v>678.74</c:v>
                </c:pt>
                <c:pt idx="1697">
                  <c:v>679.14</c:v>
                </c:pt>
                <c:pt idx="1698">
                  <c:v>679.54100000000005</c:v>
                </c:pt>
                <c:pt idx="1699">
                  <c:v>679.94100000000003</c:v>
                </c:pt>
                <c:pt idx="1700">
                  <c:v>680.34100000000001</c:v>
                </c:pt>
                <c:pt idx="1701">
                  <c:v>680.74099999999999</c:v>
                </c:pt>
                <c:pt idx="1702">
                  <c:v>681.14099999999996</c:v>
                </c:pt>
                <c:pt idx="1703">
                  <c:v>681.54100000000005</c:v>
                </c:pt>
                <c:pt idx="1704">
                  <c:v>681.94100000000003</c:v>
                </c:pt>
                <c:pt idx="1705">
                  <c:v>682.34100000000001</c:v>
                </c:pt>
                <c:pt idx="1706">
                  <c:v>682.74099999999999</c:v>
                </c:pt>
                <c:pt idx="1707">
                  <c:v>683.14099999999996</c:v>
                </c:pt>
                <c:pt idx="1708">
                  <c:v>683.54200000000003</c:v>
                </c:pt>
                <c:pt idx="1709">
                  <c:v>683.94200000000001</c:v>
                </c:pt>
                <c:pt idx="1710">
                  <c:v>684.34199999999998</c:v>
                </c:pt>
                <c:pt idx="1711">
                  <c:v>684.74199999999996</c:v>
                </c:pt>
                <c:pt idx="1712">
                  <c:v>685.14200000000005</c:v>
                </c:pt>
                <c:pt idx="1713">
                  <c:v>685.54200000000003</c:v>
                </c:pt>
                <c:pt idx="1714">
                  <c:v>685.94200000000001</c:v>
                </c:pt>
                <c:pt idx="1715">
                  <c:v>686.34199999999998</c:v>
                </c:pt>
                <c:pt idx="1716">
                  <c:v>686.74199999999996</c:v>
                </c:pt>
                <c:pt idx="1717">
                  <c:v>687.14200000000005</c:v>
                </c:pt>
                <c:pt idx="1718">
                  <c:v>687.54499999999996</c:v>
                </c:pt>
                <c:pt idx="1719">
                  <c:v>687.94500000000005</c:v>
                </c:pt>
                <c:pt idx="1720">
                  <c:v>688.34500000000003</c:v>
                </c:pt>
                <c:pt idx="1721">
                  <c:v>688.745</c:v>
                </c:pt>
                <c:pt idx="1722">
                  <c:v>689.14499999999998</c:v>
                </c:pt>
                <c:pt idx="1723">
                  <c:v>689.54499999999996</c:v>
                </c:pt>
                <c:pt idx="1724">
                  <c:v>689.94500000000005</c:v>
                </c:pt>
                <c:pt idx="1725">
                  <c:v>690.34500000000003</c:v>
                </c:pt>
                <c:pt idx="1726">
                  <c:v>690.745</c:v>
                </c:pt>
                <c:pt idx="1727">
                  <c:v>691.14499999999998</c:v>
                </c:pt>
                <c:pt idx="1728">
                  <c:v>691.54600000000005</c:v>
                </c:pt>
                <c:pt idx="1729">
                  <c:v>691.94600000000003</c:v>
                </c:pt>
                <c:pt idx="1730">
                  <c:v>692.346</c:v>
                </c:pt>
                <c:pt idx="1731">
                  <c:v>692.74599999999998</c:v>
                </c:pt>
                <c:pt idx="1732">
                  <c:v>693.14599999999996</c:v>
                </c:pt>
                <c:pt idx="1733">
                  <c:v>693.54600000000005</c:v>
                </c:pt>
                <c:pt idx="1734">
                  <c:v>693.94600000000003</c:v>
                </c:pt>
                <c:pt idx="1735">
                  <c:v>694.346</c:v>
                </c:pt>
                <c:pt idx="1736">
                  <c:v>694.74599999999998</c:v>
                </c:pt>
                <c:pt idx="1737">
                  <c:v>695.14599999999996</c:v>
                </c:pt>
                <c:pt idx="1738">
                  <c:v>695.54700000000003</c:v>
                </c:pt>
                <c:pt idx="1739">
                  <c:v>695.947</c:v>
                </c:pt>
                <c:pt idx="1740">
                  <c:v>696.34699999999998</c:v>
                </c:pt>
                <c:pt idx="1741">
                  <c:v>696.74699999999996</c:v>
                </c:pt>
                <c:pt idx="1742">
                  <c:v>697.14700000000005</c:v>
                </c:pt>
                <c:pt idx="1743">
                  <c:v>697.54700000000003</c:v>
                </c:pt>
                <c:pt idx="1744">
                  <c:v>697.947</c:v>
                </c:pt>
                <c:pt idx="1745">
                  <c:v>698.34699999999998</c:v>
                </c:pt>
                <c:pt idx="1746">
                  <c:v>698.74699999999996</c:v>
                </c:pt>
                <c:pt idx="1747">
                  <c:v>699.14700000000005</c:v>
                </c:pt>
                <c:pt idx="1748">
                  <c:v>699.54899999999998</c:v>
                </c:pt>
                <c:pt idx="1749">
                  <c:v>699.94799999999998</c:v>
                </c:pt>
                <c:pt idx="1750">
                  <c:v>700.34900000000005</c:v>
                </c:pt>
                <c:pt idx="1751">
                  <c:v>700.74800000000005</c:v>
                </c:pt>
                <c:pt idx="1752">
                  <c:v>701.14800000000002</c:v>
                </c:pt>
                <c:pt idx="1753">
                  <c:v>701.54899999999998</c:v>
                </c:pt>
                <c:pt idx="1754">
                  <c:v>701.94799999999998</c:v>
                </c:pt>
                <c:pt idx="1755">
                  <c:v>702.34900000000005</c:v>
                </c:pt>
                <c:pt idx="1756">
                  <c:v>702.74800000000005</c:v>
                </c:pt>
                <c:pt idx="1757">
                  <c:v>703.14800000000002</c:v>
                </c:pt>
                <c:pt idx="1758">
                  <c:v>703.55</c:v>
                </c:pt>
                <c:pt idx="1759">
                  <c:v>703.95</c:v>
                </c:pt>
                <c:pt idx="1760">
                  <c:v>704.35</c:v>
                </c:pt>
                <c:pt idx="1761">
                  <c:v>704.75</c:v>
                </c:pt>
                <c:pt idx="1762">
                  <c:v>705.149</c:v>
                </c:pt>
                <c:pt idx="1763">
                  <c:v>705.55</c:v>
                </c:pt>
                <c:pt idx="1764">
                  <c:v>705.95</c:v>
                </c:pt>
                <c:pt idx="1765">
                  <c:v>706.35</c:v>
                </c:pt>
                <c:pt idx="1766">
                  <c:v>706.75</c:v>
                </c:pt>
                <c:pt idx="1767">
                  <c:v>707.15</c:v>
                </c:pt>
                <c:pt idx="1768">
                  <c:v>707.55100000000004</c:v>
                </c:pt>
                <c:pt idx="1769">
                  <c:v>707.95100000000002</c:v>
                </c:pt>
                <c:pt idx="1770">
                  <c:v>708.351</c:v>
                </c:pt>
                <c:pt idx="1771">
                  <c:v>708.75099999999998</c:v>
                </c:pt>
                <c:pt idx="1772">
                  <c:v>709.15099999999995</c:v>
                </c:pt>
                <c:pt idx="1773">
                  <c:v>709.55100000000004</c:v>
                </c:pt>
                <c:pt idx="1774">
                  <c:v>709.95100000000002</c:v>
                </c:pt>
                <c:pt idx="1775">
                  <c:v>710.351</c:v>
                </c:pt>
                <c:pt idx="1776">
                  <c:v>710.75099999999998</c:v>
                </c:pt>
                <c:pt idx="1777">
                  <c:v>711.15099999999995</c:v>
                </c:pt>
                <c:pt idx="1778">
                  <c:v>711.55200000000002</c:v>
                </c:pt>
                <c:pt idx="1779">
                  <c:v>711.95100000000002</c:v>
                </c:pt>
                <c:pt idx="1780">
                  <c:v>712.35199999999998</c:v>
                </c:pt>
                <c:pt idx="1781">
                  <c:v>712.75199999999995</c:v>
                </c:pt>
                <c:pt idx="1782">
                  <c:v>713.15099999999995</c:v>
                </c:pt>
                <c:pt idx="1783">
                  <c:v>713.55200000000002</c:v>
                </c:pt>
                <c:pt idx="1784">
                  <c:v>713.95100000000002</c:v>
                </c:pt>
                <c:pt idx="1785">
                  <c:v>714.35199999999998</c:v>
                </c:pt>
                <c:pt idx="1786">
                  <c:v>714.75199999999995</c:v>
                </c:pt>
                <c:pt idx="1787">
                  <c:v>715.15099999999995</c:v>
                </c:pt>
                <c:pt idx="1788">
                  <c:v>715.55200000000002</c:v>
                </c:pt>
                <c:pt idx="1789">
                  <c:v>715.95299999999997</c:v>
                </c:pt>
                <c:pt idx="1790">
                  <c:v>716.35199999999998</c:v>
                </c:pt>
                <c:pt idx="1791">
                  <c:v>716.75300000000004</c:v>
                </c:pt>
                <c:pt idx="1792">
                  <c:v>717.15300000000002</c:v>
                </c:pt>
                <c:pt idx="1793">
                  <c:v>717.55200000000002</c:v>
                </c:pt>
                <c:pt idx="1794">
                  <c:v>717.95299999999997</c:v>
                </c:pt>
                <c:pt idx="1795">
                  <c:v>718.35199999999998</c:v>
                </c:pt>
                <c:pt idx="1796">
                  <c:v>718.75300000000004</c:v>
                </c:pt>
                <c:pt idx="1797">
                  <c:v>719.15300000000002</c:v>
                </c:pt>
                <c:pt idx="1798">
                  <c:v>719.55399999999997</c:v>
                </c:pt>
                <c:pt idx="1799">
                  <c:v>719.95399999999995</c:v>
                </c:pt>
                <c:pt idx="1800">
                  <c:v>720.35400000000004</c:v>
                </c:pt>
                <c:pt idx="1801">
                  <c:v>720.75400000000002</c:v>
                </c:pt>
                <c:pt idx="1802">
                  <c:v>721.154</c:v>
                </c:pt>
                <c:pt idx="1803">
                  <c:v>721.55399999999997</c:v>
                </c:pt>
                <c:pt idx="1804">
                  <c:v>721.95399999999995</c:v>
                </c:pt>
                <c:pt idx="1805">
                  <c:v>722.35400000000004</c:v>
                </c:pt>
                <c:pt idx="1806">
                  <c:v>722.75400000000002</c:v>
                </c:pt>
                <c:pt idx="1807">
                  <c:v>723.154</c:v>
                </c:pt>
                <c:pt idx="1808">
                  <c:v>723.55499999999995</c:v>
                </c:pt>
                <c:pt idx="1809">
                  <c:v>723.95500000000004</c:v>
                </c:pt>
                <c:pt idx="1810">
                  <c:v>724.35500000000002</c:v>
                </c:pt>
                <c:pt idx="1811">
                  <c:v>724.755</c:v>
                </c:pt>
                <c:pt idx="1812">
                  <c:v>725.15499999999997</c:v>
                </c:pt>
                <c:pt idx="1813">
                  <c:v>725.55499999999995</c:v>
                </c:pt>
                <c:pt idx="1814">
                  <c:v>725.95500000000004</c:v>
                </c:pt>
                <c:pt idx="1815">
                  <c:v>726.35500000000002</c:v>
                </c:pt>
                <c:pt idx="1816">
                  <c:v>726.755</c:v>
                </c:pt>
                <c:pt idx="1817">
                  <c:v>727.15499999999997</c:v>
                </c:pt>
                <c:pt idx="1818">
                  <c:v>727.55600000000004</c:v>
                </c:pt>
                <c:pt idx="1819">
                  <c:v>727.95600000000002</c:v>
                </c:pt>
                <c:pt idx="1820">
                  <c:v>728.35599999999999</c:v>
                </c:pt>
                <c:pt idx="1821">
                  <c:v>728.75599999999997</c:v>
                </c:pt>
                <c:pt idx="1822">
                  <c:v>729.15599999999995</c:v>
                </c:pt>
                <c:pt idx="1823">
                  <c:v>729.55600000000004</c:v>
                </c:pt>
                <c:pt idx="1824">
                  <c:v>729.95600000000002</c:v>
                </c:pt>
                <c:pt idx="1825">
                  <c:v>730.35599999999999</c:v>
                </c:pt>
                <c:pt idx="1826">
                  <c:v>730.75599999999997</c:v>
                </c:pt>
                <c:pt idx="1827">
                  <c:v>731.15599999999995</c:v>
                </c:pt>
                <c:pt idx="1828">
                  <c:v>731.55700000000002</c:v>
                </c:pt>
                <c:pt idx="1829">
                  <c:v>731.95699999999999</c:v>
                </c:pt>
                <c:pt idx="1830">
                  <c:v>732.35699999999997</c:v>
                </c:pt>
                <c:pt idx="1831">
                  <c:v>732.75699999999995</c:v>
                </c:pt>
                <c:pt idx="1832">
                  <c:v>733.15700000000004</c:v>
                </c:pt>
                <c:pt idx="1833">
                  <c:v>733.55700000000002</c:v>
                </c:pt>
                <c:pt idx="1834">
                  <c:v>733.95699999999999</c:v>
                </c:pt>
                <c:pt idx="1835">
                  <c:v>734.35699999999997</c:v>
                </c:pt>
                <c:pt idx="1836">
                  <c:v>734.75699999999995</c:v>
                </c:pt>
                <c:pt idx="1837">
                  <c:v>735.15700000000004</c:v>
                </c:pt>
                <c:pt idx="1838">
                  <c:v>735.55799999999999</c:v>
                </c:pt>
                <c:pt idx="1839">
                  <c:v>735.95799999999997</c:v>
                </c:pt>
                <c:pt idx="1840">
                  <c:v>736.35799999999995</c:v>
                </c:pt>
                <c:pt idx="1841">
                  <c:v>736.75800000000004</c:v>
                </c:pt>
                <c:pt idx="1842">
                  <c:v>737.15800000000002</c:v>
                </c:pt>
                <c:pt idx="1843">
                  <c:v>737.55799999999999</c:v>
                </c:pt>
                <c:pt idx="1844">
                  <c:v>737.95799999999997</c:v>
                </c:pt>
                <c:pt idx="1845">
                  <c:v>738.35799999999995</c:v>
                </c:pt>
                <c:pt idx="1846">
                  <c:v>738.75800000000004</c:v>
                </c:pt>
                <c:pt idx="1847">
                  <c:v>739.15800000000002</c:v>
                </c:pt>
                <c:pt idx="1848">
                  <c:v>739.55899999999997</c:v>
                </c:pt>
                <c:pt idx="1849">
                  <c:v>739.95899999999995</c:v>
                </c:pt>
                <c:pt idx="1850">
                  <c:v>740.35900000000004</c:v>
                </c:pt>
                <c:pt idx="1851">
                  <c:v>740.75900000000001</c:v>
                </c:pt>
                <c:pt idx="1852">
                  <c:v>741.15899999999999</c:v>
                </c:pt>
                <c:pt idx="1853">
                  <c:v>741.55899999999997</c:v>
                </c:pt>
                <c:pt idx="1854">
                  <c:v>741.95899999999995</c:v>
                </c:pt>
                <c:pt idx="1855">
                  <c:v>742.35900000000004</c:v>
                </c:pt>
                <c:pt idx="1856">
                  <c:v>742.75900000000001</c:v>
                </c:pt>
                <c:pt idx="1857">
                  <c:v>743.15899999999999</c:v>
                </c:pt>
                <c:pt idx="1858">
                  <c:v>743.56</c:v>
                </c:pt>
                <c:pt idx="1859">
                  <c:v>743.96</c:v>
                </c:pt>
                <c:pt idx="1860">
                  <c:v>744.36</c:v>
                </c:pt>
                <c:pt idx="1861">
                  <c:v>744.76</c:v>
                </c:pt>
                <c:pt idx="1862">
                  <c:v>745.16</c:v>
                </c:pt>
                <c:pt idx="1863">
                  <c:v>745.56</c:v>
                </c:pt>
                <c:pt idx="1864">
                  <c:v>745.96</c:v>
                </c:pt>
                <c:pt idx="1865">
                  <c:v>746.36</c:v>
                </c:pt>
                <c:pt idx="1866">
                  <c:v>746.76</c:v>
                </c:pt>
                <c:pt idx="1867">
                  <c:v>747.16</c:v>
                </c:pt>
                <c:pt idx="1868">
                  <c:v>747.56100000000004</c:v>
                </c:pt>
                <c:pt idx="1869">
                  <c:v>747.96100000000001</c:v>
                </c:pt>
                <c:pt idx="1870">
                  <c:v>748.36099999999999</c:v>
                </c:pt>
                <c:pt idx="1871">
                  <c:v>748.76099999999997</c:v>
                </c:pt>
                <c:pt idx="1872">
                  <c:v>749.16099999999994</c:v>
                </c:pt>
                <c:pt idx="1873">
                  <c:v>749.56100000000004</c:v>
                </c:pt>
                <c:pt idx="1874">
                  <c:v>749.96100000000001</c:v>
                </c:pt>
                <c:pt idx="1875">
                  <c:v>750.36099999999999</c:v>
                </c:pt>
                <c:pt idx="1876">
                  <c:v>750.76099999999997</c:v>
                </c:pt>
                <c:pt idx="1877">
                  <c:v>751.16099999999994</c:v>
                </c:pt>
                <c:pt idx="1878">
                  <c:v>751.56200000000001</c:v>
                </c:pt>
                <c:pt idx="1879">
                  <c:v>751.96199999999999</c:v>
                </c:pt>
                <c:pt idx="1880">
                  <c:v>752.36199999999997</c:v>
                </c:pt>
                <c:pt idx="1881">
                  <c:v>752.76199999999994</c:v>
                </c:pt>
                <c:pt idx="1882">
                  <c:v>753.16200000000003</c:v>
                </c:pt>
                <c:pt idx="1883">
                  <c:v>753.56200000000001</c:v>
                </c:pt>
                <c:pt idx="1884">
                  <c:v>753.96199999999999</c:v>
                </c:pt>
                <c:pt idx="1885">
                  <c:v>754.36199999999997</c:v>
                </c:pt>
                <c:pt idx="1886">
                  <c:v>754.76199999999994</c:v>
                </c:pt>
                <c:pt idx="1887">
                  <c:v>755.16200000000003</c:v>
                </c:pt>
                <c:pt idx="1888">
                  <c:v>755.56500000000005</c:v>
                </c:pt>
                <c:pt idx="1889">
                  <c:v>755.96500000000003</c:v>
                </c:pt>
                <c:pt idx="1890">
                  <c:v>756.36500000000001</c:v>
                </c:pt>
                <c:pt idx="1891">
                  <c:v>756.76499999999999</c:v>
                </c:pt>
                <c:pt idx="1892">
                  <c:v>757.16499999999996</c:v>
                </c:pt>
                <c:pt idx="1893">
                  <c:v>757.56500000000005</c:v>
                </c:pt>
                <c:pt idx="1894">
                  <c:v>757.96500000000003</c:v>
                </c:pt>
                <c:pt idx="1895">
                  <c:v>758.36500000000001</c:v>
                </c:pt>
                <c:pt idx="1896">
                  <c:v>758.76499999999999</c:v>
                </c:pt>
                <c:pt idx="1897">
                  <c:v>759.16499999999996</c:v>
                </c:pt>
                <c:pt idx="1898">
                  <c:v>759.56600000000003</c:v>
                </c:pt>
                <c:pt idx="1899">
                  <c:v>759.96600000000001</c:v>
                </c:pt>
                <c:pt idx="1900">
                  <c:v>760.36599999999999</c:v>
                </c:pt>
                <c:pt idx="1901">
                  <c:v>760.76599999999996</c:v>
                </c:pt>
                <c:pt idx="1902">
                  <c:v>761.16600000000005</c:v>
                </c:pt>
                <c:pt idx="1903">
                  <c:v>761.56600000000003</c:v>
                </c:pt>
                <c:pt idx="1904">
                  <c:v>761.96600000000001</c:v>
                </c:pt>
                <c:pt idx="1905">
                  <c:v>762.36599999999999</c:v>
                </c:pt>
                <c:pt idx="1906">
                  <c:v>762.76599999999996</c:v>
                </c:pt>
                <c:pt idx="1907">
                  <c:v>763.16600000000005</c:v>
                </c:pt>
                <c:pt idx="1908">
                  <c:v>763.56700000000001</c:v>
                </c:pt>
                <c:pt idx="1909">
                  <c:v>763.96699999999998</c:v>
                </c:pt>
                <c:pt idx="1910">
                  <c:v>764.36699999999996</c:v>
                </c:pt>
                <c:pt idx="1911">
                  <c:v>764.76700000000005</c:v>
                </c:pt>
                <c:pt idx="1912">
                  <c:v>765.16700000000003</c:v>
                </c:pt>
                <c:pt idx="1913">
                  <c:v>765.56700000000001</c:v>
                </c:pt>
                <c:pt idx="1914">
                  <c:v>765.96699999999998</c:v>
                </c:pt>
                <c:pt idx="1915">
                  <c:v>766.36699999999996</c:v>
                </c:pt>
                <c:pt idx="1916">
                  <c:v>766.76700000000005</c:v>
                </c:pt>
                <c:pt idx="1917">
                  <c:v>767.16700000000003</c:v>
                </c:pt>
                <c:pt idx="1918">
                  <c:v>767.56799999999998</c:v>
                </c:pt>
                <c:pt idx="1919">
                  <c:v>767.96900000000005</c:v>
                </c:pt>
                <c:pt idx="1920">
                  <c:v>768.36800000000005</c:v>
                </c:pt>
                <c:pt idx="1921">
                  <c:v>768.76800000000003</c:v>
                </c:pt>
                <c:pt idx="1922">
                  <c:v>769.16899999999998</c:v>
                </c:pt>
                <c:pt idx="1923">
                  <c:v>769.56799999999998</c:v>
                </c:pt>
                <c:pt idx="1924">
                  <c:v>769.96900000000005</c:v>
                </c:pt>
                <c:pt idx="1925">
                  <c:v>770.36800000000005</c:v>
                </c:pt>
                <c:pt idx="1926">
                  <c:v>770.76800000000003</c:v>
                </c:pt>
                <c:pt idx="1927">
                  <c:v>771.16899999999998</c:v>
                </c:pt>
                <c:pt idx="1928">
                  <c:v>771.57</c:v>
                </c:pt>
                <c:pt idx="1929">
                  <c:v>771.97</c:v>
                </c:pt>
                <c:pt idx="1930">
                  <c:v>772.37</c:v>
                </c:pt>
                <c:pt idx="1931">
                  <c:v>772.77</c:v>
                </c:pt>
                <c:pt idx="1932">
                  <c:v>773.17</c:v>
                </c:pt>
                <c:pt idx="1933">
                  <c:v>773.57</c:v>
                </c:pt>
                <c:pt idx="1934">
                  <c:v>773.97</c:v>
                </c:pt>
                <c:pt idx="1935">
                  <c:v>774.37</c:v>
                </c:pt>
                <c:pt idx="1936">
                  <c:v>774.77</c:v>
                </c:pt>
                <c:pt idx="1937">
                  <c:v>775.17</c:v>
                </c:pt>
                <c:pt idx="1938">
                  <c:v>775.57100000000003</c:v>
                </c:pt>
                <c:pt idx="1939">
                  <c:v>775.971</c:v>
                </c:pt>
                <c:pt idx="1940">
                  <c:v>776.37099999999998</c:v>
                </c:pt>
                <c:pt idx="1941">
                  <c:v>776.77099999999996</c:v>
                </c:pt>
                <c:pt idx="1942">
                  <c:v>777.17100000000005</c:v>
                </c:pt>
                <c:pt idx="1943">
                  <c:v>777.57100000000003</c:v>
                </c:pt>
                <c:pt idx="1944">
                  <c:v>777.971</c:v>
                </c:pt>
                <c:pt idx="1945">
                  <c:v>778.37099999999998</c:v>
                </c:pt>
                <c:pt idx="1946">
                  <c:v>778.77099999999996</c:v>
                </c:pt>
                <c:pt idx="1947">
                  <c:v>779.17100000000005</c:v>
                </c:pt>
                <c:pt idx="1948">
                  <c:v>779.572</c:v>
                </c:pt>
                <c:pt idx="1949">
                  <c:v>779.97199999999998</c:v>
                </c:pt>
                <c:pt idx="1950">
                  <c:v>780.37199999999996</c:v>
                </c:pt>
                <c:pt idx="1951">
                  <c:v>780.77200000000005</c:v>
                </c:pt>
                <c:pt idx="1952">
                  <c:v>781.17200000000003</c:v>
                </c:pt>
                <c:pt idx="1953">
                  <c:v>781.572</c:v>
                </c:pt>
                <c:pt idx="1954">
                  <c:v>781.97199999999998</c:v>
                </c:pt>
                <c:pt idx="1955">
                  <c:v>782.37199999999996</c:v>
                </c:pt>
                <c:pt idx="1956">
                  <c:v>782.77200000000005</c:v>
                </c:pt>
                <c:pt idx="1957">
                  <c:v>783.17200000000003</c:v>
                </c:pt>
                <c:pt idx="1958">
                  <c:v>783.57299999999998</c:v>
                </c:pt>
                <c:pt idx="1959">
                  <c:v>783.97299999999996</c:v>
                </c:pt>
                <c:pt idx="1960">
                  <c:v>784.37300000000005</c:v>
                </c:pt>
                <c:pt idx="1961">
                  <c:v>784.77300000000002</c:v>
                </c:pt>
                <c:pt idx="1962">
                  <c:v>785.173</c:v>
                </c:pt>
                <c:pt idx="1963">
                  <c:v>785.57299999999998</c:v>
                </c:pt>
                <c:pt idx="1964">
                  <c:v>785.97299999999996</c:v>
                </c:pt>
                <c:pt idx="1965">
                  <c:v>786.37300000000005</c:v>
                </c:pt>
                <c:pt idx="1966">
                  <c:v>786.77300000000002</c:v>
                </c:pt>
                <c:pt idx="1967">
                  <c:v>787.173</c:v>
                </c:pt>
                <c:pt idx="1968">
                  <c:v>787.57399999999996</c:v>
                </c:pt>
                <c:pt idx="1969">
                  <c:v>787.97400000000005</c:v>
                </c:pt>
                <c:pt idx="1970">
                  <c:v>788.37400000000002</c:v>
                </c:pt>
                <c:pt idx="1971">
                  <c:v>788.774</c:v>
                </c:pt>
                <c:pt idx="1972">
                  <c:v>789.17399999999998</c:v>
                </c:pt>
                <c:pt idx="1973">
                  <c:v>789.57399999999996</c:v>
                </c:pt>
                <c:pt idx="1974">
                  <c:v>789.97400000000005</c:v>
                </c:pt>
                <c:pt idx="1975">
                  <c:v>790.37400000000002</c:v>
                </c:pt>
                <c:pt idx="1976">
                  <c:v>790.774</c:v>
                </c:pt>
                <c:pt idx="1977">
                  <c:v>791.17399999999998</c:v>
                </c:pt>
                <c:pt idx="1978">
                  <c:v>791.577</c:v>
                </c:pt>
                <c:pt idx="1979">
                  <c:v>791.97699999999998</c:v>
                </c:pt>
                <c:pt idx="1980">
                  <c:v>792.37699999999995</c:v>
                </c:pt>
                <c:pt idx="1981">
                  <c:v>792.77700000000004</c:v>
                </c:pt>
                <c:pt idx="1982">
                  <c:v>793.17700000000002</c:v>
                </c:pt>
                <c:pt idx="1983">
                  <c:v>793.577</c:v>
                </c:pt>
                <c:pt idx="1984">
                  <c:v>793.97699999999998</c:v>
                </c:pt>
                <c:pt idx="1985">
                  <c:v>794.37699999999995</c:v>
                </c:pt>
                <c:pt idx="1986">
                  <c:v>794.77700000000004</c:v>
                </c:pt>
                <c:pt idx="1987">
                  <c:v>795.17700000000002</c:v>
                </c:pt>
                <c:pt idx="1988">
                  <c:v>795.57799999999997</c:v>
                </c:pt>
                <c:pt idx="1989">
                  <c:v>795.97799999999995</c:v>
                </c:pt>
                <c:pt idx="1990">
                  <c:v>796.37800000000004</c:v>
                </c:pt>
                <c:pt idx="1991">
                  <c:v>796.77800000000002</c:v>
                </c:pt>
                <c:pt idx="1992">
                  <c:v>797.178</c:v>
                </c:pt>
                <c:pt idx="1993">
                  <c:v>797.57799999999997</c:v>
                </c:pt>
                <c:pt idx="1994">
                  <c:v>797.97799999999995</c:v>
                </c:pt>
                <c:pt idx="1995">
                  <c:v>798.37800000000004</c:v>
                </c:pt>
                <c:pt idx="1996">
                  <c:v>798.77800000000002</c:v>
                </c:pt>
                <c:pt idx="1997">
                  <c:v>799.178</c:v>
                </c:pt>
                <c:pt idx="1998">
                  <c:v>799.57899999999995</c:v>
                </c:pt>
                <c:pt idx="1999">
                  <c:v>799.97900000000004</c:v>
                </c:pt>
                <c:pt idx="2000">
                  <c:v>800.37900000000002</c:v>
                </c:pt>
                <c:pt idx="2001">
                  <c:v>800.779</c:v>
                </c:pt>
                <c:pt idx="2002">
                  <c:v>801.17899999999997</c:v>
                </c:pt>
                <c:pt idx="2003">
                  <c:v>801.57899999999995</c:v>
                </c:pt>
                <c:pt idx="2004">
                  <c:v>801.97900000000004</c:v>
                </c:pt>
                <c:pt idx="2005">
                  <c:v>802.37900000000002</c:v>
                </c:pt>
                <c:pt idx="2006">
                  <c:v>802.779</c:v>
                </c:pt>
                <c:pt idx="2007">
                  <c:v>803.17899999999997</c:v>
                </c:pt>
                <c:pt idx="2008">
                  <c:v>803.58</c:v>
                </c:pt>
                <c:pt idx="2009">
                  <c:v>803.98</c:v>
                </c:pt>
                <c:pt idx="2010">
                  <c:v>804.38</c:v>
                </c:pt>
                <c:pt idx="2011">
                  <c:v>804.78</c:v>
                </c:pt>
                <c:pt idx="2012">
                  <c:v>805.18</c:v>
                </c:pt>
                <c:pt idx="2013">
                  <c:v>805.58</c:v>
                </c:pt>
                <c:pt idx="2014">
                  <c:v>805.98</c:v>
                </c:pt>
                <c:pt idx="2015">
                  <c:v>806.38</c:v>
                </c:pt>
                <c:pt idx="2016">
                  <c:v>806.78</c:v>
                </c:pt>
                <c:pt idx="2017">
                  <c:v>807.18</c:v>
                </c:pt>
                <c:pt idx="2018">
                  <c:v>807.58100000000002</c:v>
                </c:pt>
                <c:pt idx="2019">
                  <c:v>807.98199999999997</c:v>
                </c:pt>
                <c:pt idx="2020">
                  <c:v>808.38099999999997</c:v>
                </c:pt>
                <c:pt idx="2021">
                  <c:v>808.78099999999995</c:v>
                </c:pt>
                <c:pt idx="2022">
                  <c:v>809.18200000000002</c:v>
                </c:pt>
                <c:pt idx="2023">
                  <c:v>809.58100000000002</c:v>
                </c:pt>
                <c:pt idx="2024">
                  <c:v>809.98199999999997</c:v>
                </c:pt>
                <c:pt idx="2025">
                  <c:v>810.38099999999997</c:v>
                </c:pt>
                <c:pt idx="2026">
                  <c:v>810.78099999999995</c:v>
                </c:pt>
                <c:pt idx="2027">
                  <c:v>811.18200000000002</c:v>
                </c:pt>
                <c:pt idx="2028">
                  <c:v>811.58299999999997</c:v>
                </c:pt>
                <c:pt idx="2029">
                  <c:v>811.98299999999995</c:v>
                </c:pt>
                <c:pt idx="2030">
                  <c:v>812.38300000000004</c:v>
                </c:pt>
                <c:pt idx="2031">
                  <c:v>812.78300000000002</c:v>
                </c:pt>
                <c:pt idx="2032">
                  <c:v>813.18299999999999</c:v>
                </c:pt>
                <c:pt idx="2033">
                  <c:v>813.58299999999997</c:v>
                </c:pt>
                <c:pt idx="2034">
                  <c:v>813.98299999999995</c:v>
                </c:pt>
                <c:pt idx="2035">
                  <c:v>814.38300000000004</c:v>
                </c:pt>
                <c:pt idx="2036">
                  <c:v>814.78300000000002</c:v>
                </c:pt>
                <c:pt idx="2037">
                  <c:v>815.18299999999999</c:v>
                </c:pt>
                <c:pt idx="2038">
                  <c:v>815.58399999999995</c:v>
                </c:pt>
                <c:pt idx="2039">
                  <c:v>815.98400000000004</c:v>
                </c:pt>
                <c:pt idx="2040">
                  <c:v>816.38400000000001</c:v>
                </c:pt>
                <c:pt idx="2041">
                  <c:v>816.78399999999999</c:v>
                </c:pt>
                <c:pt idx="2042">
                  <c:v>817.18399999999997</c:v>
                </c:pt>
                <c:pt idx="2043">
                  <c:v>817.58399999999995</c:v>
                </c:pt>
                <c:pt idx="2044">
                  <c:v>817.98400000000004</c:v>
                </c:pt>
                <c:pt idx="2045">
                  <c:v>818.38400000000001</c:v>
                </c:pt>
                <c:pt idx="2046">
                  <c:v>818.78399999999999</c:v>
                </c:pt>
                <c:pt idx="2047">
                  <c:v>819.18399999999997</c:v>
                </c:pt>
                <c:pt idx="2048">
                  <c:v>819.58500000000004</c:v>
                </c:pt>
                <c:pt idx="2049">
                  <c:v>819.98500000000001</c:v>
                </c:pt>
                <c:pt idx="2050">
                  <c:v>820.38499999999999</c:v>
                </c:pt>
                <c:pt idx="2051">
                  <c:v>820.78499999999997</c:v>
                </c:pt>
                <c:pt idx="2052">
                  <c:v>821.18499999999995</c:v>
                </c:pt>
                <c:pt idx="2053">
                  <c:v>821.58500000000004</c:v>
                </c:pt>
                <c:pt idx="2054">
                  <c:v>821.98500000000001</c:v>
                </c:pt>
                <c:pt idx="2055">
                  <c:v>822.38499999999999</c:v>
                </c:pt>
                <c:pt idx="2056">
                  <c:v>822.78499999999997</c:v>
                </c:pt>
                <c:pt idx="2057">
                  <c:v>823.18499999999995</c:v>
                </c:pt>
                <c:pt idx="2058">
                  <c:v>823.58600000000001</c:v>
                </c:pt>
                <c:pt idx="2059">
                  <c:v>823.98599999999999</c:v>
                </c:pt>
                <c:pt idx="2060">
                  <c:v>824.38599999999997</c:v>
                </c:pt>
                <c:pt idx="2061">
                  <c:v>824.78599999999994</c:v>
                </c:pt>
                <c:pt idx="2062">
                  <c:v>825.18600000000004</c:v>
                </c:pt>
                <c:pt idx="2063">
                  <c:v>825.58600000000001</c:v>
                </c:pt>
                <c:pt idx="2064">
                  <c:v>825.98599999999999</c:v>
                </c:pt>
                <c:pt idx="2065">
                  <c:v>826.38599999999997</c:v>
                </c:pt>
                <c:pt idx="2066">
                  <c:v>826.78599999999994</c:v>
                </c:pt>
                <c:pt idx="2067">
                  <c:v>827.18600000000004</c:v>
                </c:pt>
                <c:pt idx="2068">
                  <c:v>827.58699999999999</c:v>
                </c:pt>
                <c:pt idx="2069">
                  <c:v>827.98699999999997</c:v>
                </c:pt>
                <c:pt idx="2070">
                  <c:v>828.38699999999994</c:v>
                </c:pt>
                <c:pt idx="2071">
                  <c:v>828.78700000000003</c:v>
                </c:pt>
                <c:pt idx="2072">
                  <c:v>829.18700000000001</c:v>
                </c:pt>
                <c:pt idx="2073">
                  <c:v>829.58699999999999</c:v>
                </c:pt>
                <c:pt idx="2074">
                  <c:v>829.98699999999997</c:v>
                </c:pt>
                <c:pt idx="2075">
                  <c:v>830.38699999999994</c:v>
                </c:pt>
                <c:pt idx="2076">
                  <c:v>830.78700000000003</c:v>
                </c:pt>
                <c:pt idx="2077">
                  <c:v>831.18700000000001</c:v>
                </c:pt>
                <c:pt idx="2078">
                  <c:v>831.58799999999997</c:v>
                </c:pt>
                <c:pt idx="2079">
                  <c:v>831.98800000000006</c:v>
                </c:pt>
                <c:pt idx="2080">
                  <c:v>832.38800000000003</c:v>
                </c:pt>
                <c:pt idx="2081">
                  <c:v>832.78800000000001</c:v>
                </c:pt>
                <c:pt idx="2082">
                  <c:v>833.18799999999999</c:v>
                </c:pt>
                <c:pt idx="2083">
                  <c:v>833.58799999999997</c:v>
                </c:pt>
                <c:pt idx="2084">
                  <c:v>833.98800000000006</c:v>
                </c:pt>
                <c:pt idx="2085">
                  <c:v>834.38800000000003</c:v>
                </c:pt>
                <c:pt idx="2086">
                  <c:v>834.78800000000001</c:v>
                </c:pt>
                <c:pt idx="2087">
                  <c:v>835.18799999999999</c:v>
                </c:pt>
                <c:pt idx="2088">
                  <c:v>835.58900000000006</c:v>
                </c:pt>
                <c:pt idx="2089">
                  <c:v>835.98900000000003</c:v>
                </c:pt>
                <c:pt idx="2090">
                  <c:v>836.38900000000001</c:v>
                </c:pt>
                <c:pt idx="2091">
                  <c:v>836.78899999999999</c:v>
                </c:pt>
                <c:pt idx="2092">
                  <c:v>837.18899999999996</c:v>
                </c:pt>
                <c:pt idx="2093">
                  <c:v>837.58900000000006</c:v>
                </c:pt>
                <c:pt idx="2094">
                  <c:v>837.98900000000003</c:v>
                </c:pt>
                <c:pt idx="2095">
                  <c:v>838.38900000000001</c:v>
                </c:pt>
                <c:pt idx="2096">
                  <c:v>838.78899999999999</c:v>
                </c:pt>
                <c:pt idx="2097">
                  <c:v>839.18899999999996</c:v>
                </c:pt>
                <c:pt idx="2098">
                  <c:v>839.59</c:v>
                </c:pt>
                <c:pt idx="2099">
                  <c:v>839.99</c:v>
                </c:pt>
                <c:pt idx="2100">
                  <c:v>840.39</c:v>
                </c:pt>
                <c:pt idx="2101">
                  <c:v>840.79</c:v>
                </c:pt>
                <c:pt idx="2102">
                  <c:v>841.19</c:v>
                </c:pt>
                <c:pt idx="2103">
                  <c:v>841.59</c:v>
                </c:pt>
                <c:pt idx="2104">
                  <c:v>841.99</c:v>
                </c:pt>
                <c:pt idx="2105">
                  <c:v>842.39</c:v>
                </c:pt>
                <c:pt idx="2106">
                  <c:v>842.79</c:v>
                </c:pt>
                <c:pt idx="2107">
                  <c:v>843.19</c:v>
                </c:pt>
                <c:pt idx="2108">
                  <c:v>843.59100000000001</c:v>
                </c:pt>
                <c:pt idx="2109">
                  <c:v>843.99199999999996</c:v>
                </c:pt>
                <c:pt idx="2110">
                  <c:v>844.39099999999996</c:v>
                </c:pt>
                <c:pt idx="2111">
                  <c:v>844.79200000000003</c:v>
                </c:pt>
                <c:pt idx="2112">
                  <c:v>845.19100000000003</c:v>
                </c:pt>
                <c:pt idx="2113">
                  <c:v>845.59100000000001</c:v>
                </c:pt>
                <c:pt idx="2114">
                  <c:v>845.99199999999996</c:v>
                </c:pt>
                <c:pt idx="2115">
                  <c:v>846.39099999999996</c:v>
                </c:pt>
                <c:pt idx="2116">
                  <c:v>846.79200000000003</c:v>
                </c:pt>
                <c:pt idx="2117">
                  <c:v>847.19100000000003</c:v>
                </c:pt>
                <c:pt idx="2118">
                  <c:v>847.59299999999996</c:v>
                </c:pt>
                <c:pt idx="2119">
                  <c:v>847.99300000000005</c:v>
                </c:pt>
                <c:pt idx="2120">
                  <c:v>848.39300000000003</c:v>
                </c:pt>
                <c:pt idx="2121">
                  <c:v>848.79300000000001</c:v>
                </c:pt>
                <c:pt idx="2122">
                  <c:v>849.19299999999998</c:v>
                </c:pt>
                <c:pt idx="2123">
                  <c:v>849.59299999999996</c:v>
                </c:pt>
                <c:pt idx="2124">
                  <c:v>849.99300000000005</c:v>
                </c:pt>
                <c:pt idx="2125">
                  <c:v>850.39300000000003</c:v>
                </c:pt>
                <c:pt idx="2126">
                  <c:v>850.79300000000001</c:v>
                </c:pt>
                <c:pt idx="2127">
                  <c:v>851.19299999999998</c:v>
                </c:pt>
                <c:pt idx="2128">
                  <c:v>851.59400000000005</c:v>
                </c:pt>
                <c:pt idx="2129">
                  <c:v>851.99400000000003</c:v>
                </c:pt>
                <c:pt idx="2130">
                  <c:v>852.39400000000001</c:v>
                </c:pt>
                <c:pt idx="2131">
                  <c:v>852.79399999999998</c:v>
                </c:pt>
                <c:pt idx="2132">
                  <c:v>853.19399999999996</c:v>
                </c:pt>
                <c:pt idx="2133">
                  <c:v>853.59400000000005</c:v>
                </c:pt>
                <c:pt idx="2134">
                  <c:v>853.99400000000003</c:v>
                </c:pt>
                <c:pt idx="2135">
                  <c:v>854.39400000000001</c:v>
                </c:pt>
                <c:pt idx="2136">
                  <c:v>854.79399999999998</c:v>
                </c:pt>
                <c:pt idx="2137">
                  <c:v>855.19399999999996</c:v>
                </c:pt>
                <c:pt idx="2138">
                  <c:v>855.59500000000003</c:v>
                </c:pt>
                <c:pt idx="2139">
                  <c:v>855.995</c:v>
                </c:pt>
                <c:pt idx="2140">
                  <c:v>856.39499999999998</c:v>
                </c:pt>
                <c:pt idx="2141">
                  <c:v>856.79499999999996</c:v>
                </c:pt>
                <c:pt idx="2142">
                  <c:v>857.19500000000005</c:v>
                </c:pt>
                <c:pt idx="2143">
                  <c:v>857.59500000000003</c:v>
                </c:pt>
                <c:pt idx="2144">
                  <c:v>857.995</c:v>
                </c:pt>
                <c:pt idx="2145">
                  <c:v>858.39499999999998</c:v>
                </c:pt>
                <c:pt idx="2146">
                  <c:v>858.79499999999996</c:v>
                </c:pt>
                <c:pt idx="2147">
                  <c:v>859.19500000000005</c:v>
                </c:pt>
                <c:pt idx="2148">
                  <c:v>859.59799999999996</c:v>
                </c:pt>
                <c:pt idx="2149">
                  <c:v>859.99800000000005</c:v>
                </c:pt>
                <c:pt idx="2150">
                  <c:v>860.39800000000002</c:v>
                </c:pt>
                <c:pt idx="2151">
                  <c:v>860.798</c:v>
                </c:pt>
                <c:pt idx="2152">
                  <c:v>861.19799999999998</c:v>
                </c:pt>
                <c:pt idx="2153">
                  <c:v>861.59799999999996</c:v>
                </c:pt>
                <c:pt idx="2154">
                  <c:v>861.99800000000005</c:v>
                </c:pt>
                <c:pt idx="2155">
                  <c:v>862.39800000000002</c:v>
                </c:pt>
                <c:pt idx="2156">
                  <c:v>862.798</c:v>
                </c:pt>
                <c:pt idx="2157">
                  <c:v>863.19799999999998</c:v>
                </c:pt>
                <c:pt idx="2158">
                  <c:v>863.59900000000005</c:v>
                </c:pt>
                <c:pt idx="2159">
                  <c:v>863.99800000000005</c:v>
                </c:pt>
                <c:pt idx="2160">
                  <c:v>864.39800000000002</c:v>
                </c:pt>
                <c:pt idx="2161">
                  <c:v>864.79899999999998</c:v>
                </c:pt>
                <c:pt idx="2162">
                  <c:v>865.19799999999998</c:v>
                </c:pt>
                <c:pt idx="2163">
                  <c:v>865.59900000000005</c:v>
                </c:pt>
                <c:pt idx="2164">
                  <c:v>865.99800000000005</c:v>
                </c:pt>
                <c:pt idx="2165">
                  <c:v>866.39800000000002</c:v>
                </c:pt>
                <c:pt idx="2166">
                  <c:v>866.79899999999998</c:v>
                </c:pt>
                <c:pt idx="2167">
                  <c:v>867.19799999999998</c:v>
                </c:pt>
                <c:pt idx="2168">
                  <c:v>867.6</c:v>
                </c:pt>
                <c:pt idx="2169">
                  <c:v>868</c:v>
                </c:pt>
                <c:pt idx="2170">
                  <c:v>868.399</c:v>
                </c:pt>
                <c:pt idx="2171">
                  <c:v>868.8</c:v>
                </c:pt>
                <c:pt idx="2172">
                  <c:v>869.2</c:v>
                </c:pt>
                <c:pt idx="2173">
                  <c:v>869.6</c:v>
                </c:pt>
                <c:pt idx="2174">
                  <c:v>870</c:v>
                </c:pt>
                <c:pt idx="2175">
                  <c:v>870.399</c:v>
                </c:pt>
                <c:pt idx="2176">
                  <c:v>870.8</c:v>
                </c:pt>
                <c:pt idx="2177">
                  <c:v>871.2</c:v>
                </c:pt>
                <c:pt idx="2178">
                  <c:v>871.601</c:v>
                </c:pt>
                <c:pt idx="2179">
                  <c:v>872.00099999999998</c:v>
                </c:pt>
                <c:pt idx="2180">
                  <c:v>872.40099999999995</c:v>
                </c:pt>
                <c:pt idx="2181">
                  <c:v>872.80100000000004</c:v>
                </c:pt>
                <c:pt idx="2182">
                  <c:v>873.20100000000002</c:v>
                </c:pt>
                <c:pt idx="2183">
                  <c:v>873.601</c:v>
                </c:pt>
                <c:pt idx="2184">
                  <c:v>874.00099999999998</c:v>
                </c:pt>
                <c:pt idx="2185">
                  <c:v>874.40099999999995</c:v>
                </c:pt>
                <c:pt idx="2186">
                  <c:v>874.80100000000004</c:v>
                </c:pt>
                <c:pt idx="2187">
                  <c:v>875.20100000000002</c:v>
                </c:pt>
                <c:pt idx="2188">
                  <c:v>875.60199999999998</c:v>
                </c:pt>
                <c:pt idx="2189">
                  <c:v>876.00199999999995</c:v>
                </c:pt>
                <c:pt idx="2190">
                  <c:v>876.40200000000004</c:v>
                </c:pt>
                <c:pt idx="2191">
                  <c:v>876.80200000000002</c:v>
                </c:pt>
                <c:pt idx="2192">
                  <c:v>877.202</c:v>
                </c:pt>
                <c:pt idx="2193">
                  <c:v>877.60199999999998</c:v>
                </c:pt>
                <c:pt idx="2194">
                  <c:v>878.00199999999995</c:v>
                </c:pt>
                <c:pt idx="2195">
                  <c:v>878.40200000000004</c:v>
                </c:pt>
                <c:pt idx="2196">
                  <c:v>878.80200000000002</c:v>
                </c:pt>
                <c:pt idx="2197">
                  <c:v>879.202</c:v>
                </c:pt>
                <c:pt idx="2198">
                  <c:v>879.60299999999995</c:v>
                </c:pt>
                <c:pt idx="2199">
                  <c:v>880.00300000000004</c:v>
                </c:pt>
                <c:pt idx="2200">
                  <c:v>880.40300000000002</c:v>
                </c:pt>
                <c:pt idx="2201">
                  <c:v>880.803</c:v>
                </c:pt>
                <c:pt idx="2202">
                  <c:v>881.20299999999997</c:v>
                </c:pt>
                <c:pt idx="2203">
                  <c:v>881.60299999999995</c:v>
                </c:pt>
                <c:pt idx="2204">
                  <c:v>882.00300000000004</c:v>
                </c:pt>
                <c:pt idx="2205">
                  <c:v>882.40300000000002</c:v>
                </c:pt>
                <c:pt idx="2206">
                  <c:v>882.803</c:v>
                </c:pt>
                <c:pt idx="2207">
                  <c:v>883.20299999999997</c:v>
                </c:pt>
                <c:pt idx="2208">
                  <c:v>883.60400000000004</c:v>
                </c:pt>
                <c:pt idx="2209">
                  <c:v>884.00400000000002</c:v>
                </c:pt>
                <c:pt idx="2210">
                  <c:v>884.404</c:v>
                </c:pt>
                <c:pt idx="2211">
                  <c:v>884.80399999999997</c:v>
                </c:pt>
                <c:pt idx="2212">
                  <c:v>885.20399999999995</c:v>
                </c:pt>
                <c:pt idx="2213">
                  <c:v>885.60400000000004</c:v>
                </c:pt>
                <c:pt idx="2214">
                  <c:v>886.00400000000002</c:v>
                </c:pt>
                <c:pt idx="2215">
                  <c:v>886.404</c:v>
                </c:pt>
                <c:pt idx="2216">
                  <c:v>886.80399999999997</c:v>
                </c:pt>
                <c:pt idx="2217">
                  <c:v>887.20399999999995</c:v>
                </c:pt>
                <c:pt idx="2218">
                  <c:v>887.60500000000002</c:v>
                </c:pt>
                <c:pt idx="2219">
                  <c:v>888.005</c:v>
                </c:pt>
                <c:pt idx="2220">
                  <c:v>888.40499999999997</c:v>
                </c:pt>
                <c:pt idx="2221">
                  <c:v>888.80499999999995</c:v>
                </c:pt>
                <c:pt idx="2222">
                  <c:v>889.20500000000004</c:v>
                </c:pt>
                <c:pt idx="2223">
                  <c:v>889.60500000000002</c:v>
                </c:pt>
                <c:pt idx="2224">
                  <c:v>890.005</c:v>
                </c:pt>
                <c:pt idx="2225">
                  <c:v>890.40499999999997</c:v>
                </c:pt>
                <c:pt idx="2226">
                  <c:v>890.80499999999995</c:v>
                </c:pt>
                <c:pt idx="2227">
                  <c:v>891.20500000000004</c:v>
                </c:pt>
                <c:pt idx="2228">
                  <c:v>891.60599999999999</c:v>
                </c:pt>
                <c:pt idx="2229">
                  <c:v>892.00599999999997</c:v>
                </c:pt>
                <c:pt idx="2230">
                  <c:v>892.40599999999995</c:v>
                </c:pt>
                <c:pt idx="2231">
                  <c:v>892.80600000000004</c:v>
                </c:pt>
                <c:pt idx="2232">
                  <c:v>893.20600000000002</c:v>
                </c:pt>
                <c:pt idx="2233">
                  <c:v>893.60599999999999</c:v>
                </c:pt>
                <c:pt idx="2234">
                  <c:v>894.00599999999997</c:v>
                </c:pt>
                <c:pt idx="2235">
                  <c:v>894.40599999999995</c:v>
                </c:pt>
                <c:pt idx="2236">
                  <c:v>894.80600000000004</c:v>
                </c:pt>
                <c:pt idx="2237">
                  <c:v>895.20600000000002</c:v>
                </c:pt>
                <c:pt idx="2238">
                  <c:v>895.60900000000004</c:v>
                </c:pt>
                <c:pt idx="2239">
                  <c:v>896.00900000000001</c:v>
                </c:pt>
                <c:pt idx="2240">
                  <c:v>896.40899999999999</c:v>
                </c:pt>
                <c:pt idx="2241">
                  <c:v>896.80899999999997</c:v>
                </c:pt>
                <c:pt idx="2242">
                  <c:v>897.20899999999995</c:v>
                </c:pt>
                <c:pt idx="2243">
                  <c:v>897.60900000000004</c:v>
                </c:pt>
                <c:pt idx="2244">
                  <c:v>898.00900000000001</c:v>
                </c:pt>
                <c:pt idx="2245">
                  <c:v>898.40899999999999</c:v>
                </c:pt>
                <c:pt idx="2246">
                  <c:v>898.80899999999997</c:v>
                </c:pt>
                <c:pt idx="2247">
                  <c:v>899.20899999999995</c:v>
                </c:pt>
                <c:pt idx="2248">
                  <c:v>899.61</c:v>
                </c:pt>
                <c:pt idx="2249">
                  <c:v>900.01</c:v>
                </c:pt>
                <c:pt idx="2250">
                  <c:v>900.41</c:v>
                </c:pt>
                <c:pt idx="2251">
                  <c:v>900.81</c:v>
                </c:pt>
                <c:pt idx="2252">
                  <c:v>901.21</c:v>
                </c:pt>
                <c:pt idx="2253">
                  <c:v>901.61</c:v>
                </c:pt>
                <c:pt idx="2254">
                  <c:v>902.01</c:v>
                </c:pt>
                <c:pt idx="2255">
                  <c:v>902.41</c:v>
                </c:pt>
                <c:pt idx="2256">
                  <c:v>902.81</c:v>
                </c:pt>
                <c:pt idx="2257">
                  <c:v>903.21</c:v>
                </c:pt>
                <c:pt idx="2258">
                  <c:v>903.61199999999997</c:v>
                </c:pt>
                <c:pt idx="2259">
                  <c:v>904.01199999999994</c:v>
                </c:pt>
                <c:pt idx="2260">
                  <c:v>904.41200000000003</c:v>
                </c:pt>
                <c:pt idx="2261">
                  <c:v>904.81200000000001</c:v>
                </c:pt>
                <c:pt idx="2262">
                  <c:v>905.21199999999999</c:v>
                </c:pt>
                <c:pt idx="2263">
                  <c:v>905.61199999999997</c:v>
                </c:pt>
                <c:pt idx="2264">
                  <c:v>906.01199999999994</c:v>
                </c:pt>
                <c:pt idx="2265">
                  <c:v>906.41200000000003</c:v>
                </c:pt>
                <c:pt idx="2266">
                  <c:v>906.81200000000001</c:v>
                </c:pt>
                <c:pt idx="2267">
                  <c:v>907.21199999999999</c:v>
                </c:pt>
                <c:pt idx="2268">
                  <c:v>907.61300000000006</c:v>
                </c:pt>
                <c:pt idx="2269">
                  <c:v>908.01300000000003</c:v>
                </c:pt>
                <c:pt idx="2270">
                  <c:v>908.41300000000001</c:v>
                </c:pt>
                <c:pt idx="2271">
                  <c:v>908.81299999999999</c:v>
                </c:pt>
                <c:pt idx="2272">
                  <c:v>909.21299999999997</c:v>
                </c:pt>
                <c:pt idx="2273">
                  <c:v>909.61300000000006</c:v>
                </c:pt>
                <c:pt idx="2274">
                  <c:v>910.01300000000003</c:v>
                </c:pt>
                <c:pt idx="2275">
                  <c:v>910.41300000000001</c:v>
                </c:pt>
                <c:pt idx="2276">
                  <c:v>910.81299999999999</c:v>
                </c:pt>
                <c:pt idx="2277">
                  <c:v>911.21299999999997</c:v>
                </c:pt>
                <c:pt idx="2278">
                  <c:v>911.61400000000003</c:v>
                </c:pt>
                <c:pt idx="2279">
                  <c:v>912.01400000000001</c:v>
                </c:pt>
                <c:pt idx="2280">
                  <c:v>912.41399999999999</c:v>
                </c:pt>
                <c:pt idx="2281">
                  <c:v>912.81399999999996</c:v>
                </c:pt>
                <c:pt idx="2282">
                  <c:v>913.21400000000006</c:v>
                </c:pt>
                <c:pt idx="2283">
                  <c:v>913.61400000000003</c:v>
                </c:pt>
                <c:pt idx="2284">
                  <c:v>914.01400000000001</c:v>
                </c:pt>
                <c:pt idx="2285">
                  <c:v>914.41399999999999</c:v>
                </c:pt>
                <c:pt idx="2286">
                  <c:v>914.81399999999996</c:v>
                </c:pt>
                <c:pt idx="2287">
                  <c:v>915.21400000000006</c:v>
                </c:pt>
                <c:pt idx="2288">
                  <c:v>915.61500000000001</c:v>
                </c:pt>
                <c:pt idx="2289">
                  <c:v>916.01499999999999</c:v>
                </c:pt>
                <c:pt idx="2290">
                  <c:v>916.41499999999996</c:v>
                </c:pt>
                <c:pt idx="2291">
                  <c:v>916.81500000000005</c:v>
                </c:pt>
                <c:pt idx="2292">
                  <c:v>917.21500000000003</c:v>
                </c:pt>
                <c:pt idx="2293">
                  <c:v>917.61500000000001</c:v>
                </c:pt>
                <c:pt idx="2294">
                  <c:v>918.01499999999999</c:v>
                </c:pt>
                <c:pt idx="2295">
                  <c:v>918.41499999999996</c:v>
                </c:pt>
                <c:pt idx="2296">
                  <c:v>918.81500000000005</c:v>
                </c:pt>
                <c:pt idx="2297">
                  <c:v>919.21500000000003</c:v>
                </c:pt>
                <c:pt idx="2298">
                  <c:v>919.61599999999999</c:v>
                </c:pt>
                <c:pt idx="2299">
                  <c:v>920.01599999999996</c:v>
                </c:pt>
                <c:pt idx="2300">
                  <c:v>920.41600000000005</c:v>
                </c:pt>
                <c:pt idx="2301">
                  <c:v>920.81600000000003</c:v>
                </c:pt>
                <c:pt idx="2302">
                  <c:v>921.21600000000001</c:v>
                </c:pt>
                <c:pt idx="2303">
                  <c:v>921.61599999999999</c:v>
                </c:pt>
                <c:pt idx="2304">
                  <c:v>922.01599999999996</c:v>
                </c:pt>
                <c:pt idx="2305">
                  <c:v>922.41600000000005</c:v>
                </c:pt>
                <c:pt idx="2306">
                  <c:v>922.81600000000003</c:v>
                </c:pt>
                <c:pt idx="2307">
                  <c:v>923.21600000000001</c:v>
                </c:pt>
                <c:pt idx="2308">
                  <c:v>923.61699999999996</c:v>
                </c:pt>
                <c:pt idx="2309">
                  <c:v>924.01700000000005</c:v>
                </c:pt>
                <c:pt idx="2310">
                  <c:v>924.41700000000003</c:v>
                </c:pt>
                <c:pt idx="2311">
                  <c:v>924.81700000000001</c:v>
                </c:pt>
                <c:pt idx="2312">
                  <c:v>925.21699999999998</c:v>
                </c:pt>
                <c:pt idx="2313">
                  <c:v>925.61699999999996</c:v>
                </c:pt>
                <c:pt idx="2314">
                  <c:v>926.01700000000005</c:v>
                </c:pt>
                <c:pt idx="2315">
                  <c:v>926.41700000000003</c:v>
                </c:pt>
                <c:pt idx="2316">
                  <c:v>926.81700000000001</c:v>
                </c:pt>
                <c:pt idx="2317">
                  <c:v>927.21699999999998</c:v>
                </c:pt>
                <c:pt idx="2318">
                  <c:v>927.61900000000003</c:v>
                </c:pt>
                <c:pt idx="2319">
                  <c:v>928.01900000000001</c:v>
                </c:pt>
                <c:pt idx="2320">
                  <c:v>928.41899999999998</c:v>
                </c:pt>
                <c:pt idx="2321">
                  <c:v>928.81899999999996</c:v>
                </c:pt>
                <c:pt idx="2322">
                  <c:v>929.21900000000005</c:v>
                </c:pt>
                <c:pt idx="2323">
                  <c:v>929.61900000000003</c:v>
                </c:pt>
                <c:pt idx="2324">
                  <c:v>930.01900000000001</c:v>
                </c:pt>
                <c:pt idx="2325">
                  <c:v>930.41899999999998</c:v>
                </c:pt>
                <c:pt idx="2326">
                  <c:v>930.81899999999996</c:v>
                </c:pt>
                <c:pt idx="2327">
                  <c:v>931.21900000000005</c:v>
                </c:pt>
                <c:pt idx="2328">
                  <c:v>931.62</c:v>
                </c:pt>
                <c:pt idx="2329">
                  <c:v>932.02</c:v>
                </c:pt>
                <c:pt idx="2330">
                  <c:v>932.42</c:v>
                </c:pt>
                <c:pt idx="2331">
                  <c:v>932.82</c:v>
                </c:pt>
                <c:pt idx="2332">
                  <c:v>933.22</c:v>
                </c:pt>
                <c:pt idx="2333">
                  <c:v>933.62</c:v>
                </c:pt>
                <c:pt idx="2334">
                  <c:v>934.02</c:v>
                </c:pt>
                <c:pt idx="2335">
                  <c:v>934.42</c:v>
                </c:pt>
                <c:pt idx="2336">
                  <c:v>934.82</c:v>
                </c:pt>
                <c:pt idx="2337">
                  <c:v>935.22</c:v>
                </c:pt>
                <c:pt idx="2338">
                  <c:v>935.62099999999998</c:v>
                </c:pt>
                <c:pt idx="2339">
                  <c:v>936.02099999999996</c:v>
                </c:pt>
                <c:pt idx="2340">
                  <c:v>936.42100000000005</c:v>
                </c:pt>
                <c:pt idx="2341">
                  <c:v>936.82100000000003</c:v>
                </c:pt>
                <c:pt idx="2342">
                  <c:v>937.221</c:v>
                </c:pt>
                <c:pt idx="2343">
                  <c:v>937.62099999999998</c:v>
                </c:pt>
                <c:pt idx="2344">
                  <c:v>938.02099999999996</c:v>
                </c:pt>
                <c:pt idx="2345">
                  <c:v>938.42100000000005</c:v>
                </c:pt>
                <c:pt idx="2346">
                  <c:v>938.82100000000003</c:v>
                </c:pt>
                <c:pt idx="2347">
                  <c:v>939.221</c:v>
                </c:pt>
                <c:pt idx="2348">
                  <c:v>939.62199999999996</c:v>
                </c:pt>
                <c:pt idx="2349">
                  <c:v>940.02200000000005</c:v>
                </c:pt>
                <c:pt idx="2350">
                  <c:v>940.42200000000003</c:v>
                </c:pt>
                <c:pt idx="2351">
                  <c:v>940.822</c:v>
                </c:pt>
                <c:pt idx="2352">
                  <c:v>941.22199999999998</c:v>
                </c:pt>
                <c:pt idx="2353">
                  <c:v>941.62199999999996</c:v>
                </c:pt>
                <c:pt idx="2354">
                  <c:v>942.02200000000005</c:v>
                </c:pt>
                <c:pt idx="2355">
                  <c:v>942.42200000000003</c:v>
                </c:pt>
                <c:pt idx="2356">
                  <c:v>942.822</c:v>
                </c:pt>
                <c:pt idx="2357">
                  <c:v>943.22199999999998</c:v>
                </c:pt>
                <c:pt idx="2358">
                  <c:v>943.62400000000002</c:v>
                </c:pt>
                <c:pt idx="2359">
                  <c:v>944.02300000000002</c:v>
                </c:pt>
                <c:pt idx="2360">
                  <c:v>944.42399999999998</c:v>
                </c:pt>
                <c:pt idx="2361">
                  <c:v>944.82299999999998</c:v>
                </c:pt>
                <c:pt idx="2362">
                  <c:v>945.22400000000005</c:v>
                </c:pt>
                <c:pt idx="2363">
                  <c:v>945.62300000000005</c:v>
                </c:pt>
                <c:pt idx="2364">
                  <c:v>946.02300000000002</c:v>
                </c:pt>
                <c:pt idx="2365">
                  <c:v>946.42399999999998</c:v>
                </c:pt>
                <c:pt idx="2366">
                  <c:v>946.82299999999998</c:v>
                </c:pt>
                <c:pt idx="2367">
                  <c:v>947.22400000000005</c:v>
                </c:pt>
                <c:pt idx="2368">
                  <c:v>947.625</c:v>
                </c:pt>
                <c:pt idx="2369">
                  <c:v>948.024</c:v>
                </c:pt>
                <c:pt idx="2370">
                  <c:v>948.42399999999998</c:v>
                </c:pt>
                <c:pt idx="2371">
                  <c:v>948.82500000000005</c:v>
                </c:pt>
                <c:pt idx="2372">
                  <c:v>949.22400000000005</c:v>
                </c:pt>
                <c:pt idx="2373">
                  <c:v>949.625</c:v>
                </c:pt>
                <c:pt idx="2374">
                  <c:v>950.024</c:v>
                </c:pt>
                <c:pt idx="2375">
                  <c:v>950.42399999999998</c:v>
                </c:pt>
                <c:pt idx="2376">
                  <c:v>950.82500000000005</c:v>
                </c:pt>
                <c:pt idx="2377">
                  <c:v>951.22400000000005</c:v>
                </c:pt>
                <c:pt idx="2378">
                  <c:v>951.62599999999998</c:v>
                </c:pt>
                <c:pt idx="2379">
                  <c:v>952.02599999999995</c:v>
                </c:pt>
                <c:pt idx="2380">
                  <c:v>952.42600000000004</c:v>
                </c:pt>
                <c:pt idx="2381">
                  <c:v>952.82600000000002</c:v>
                </c:pt>
                <c:pt idx="2382">
                  <c:v>953.226</c:v>
                </c:pt>
                <c:pt idx="2383">
                  <c:v>953.62599999999998</c:v>
                </c:pt>
                <c:pt idx="2384">
                  <c:v>954.02599999999995</c:v>
                </c:pt>
                <c:pt idx="2385">
                  <c:v>954.42499999999995</c:v>
                </c:pt>
                <c:pt idx="2386">
                  <c:v>954.82600000000002</c:v>
                </c:pt>
                <c:pt idx="2387">
                  <c:v>955.226</c:v>
                </c:pt>
                <c:pt idx="2388">
                  <c:v>955.62699999999995</c:v>
                </c:pt>
                <c:pt idx="2389">
                  <c:v>956.02700000000004</c:v>
                </c:pt>
                <c:pt idx="2390">
                  <c:v>956.42700000000002</c:v>
                </c:pt>
                <c:pt idx="2391">
                  <c:v>956.827</c:v>
                </c:pt>
                <c:pt idx="2392">
                  <c:v>957.22699999999998</c:v>
                </c:pt>
                <c:pt idx="2393">
                  <c:v>957.62699999999995</c:v>
                </c:pt>
                <c:pt idx="2394">
                  <c:v>958.02700000000004</c:v>
                </c:pt>
                <c:pt idx="2395">
                  <c:v>958.42700000000002</c:v>
                </c:pt>
                <c:pt idx="2396">
                  <c:v>958.827</c:v>
                </c:pt>
                <c:pt idx="2397">
                  <c:v>959.22699999999998</c:v>
                </c:pt>
                <c:pt idx="2398">
                  <c:v>959.62800000000004</c:v>
                </c:pt>
                <c:pt idx="2399">
                  <c:v>960.02800000000002</c:v>
                </c:pt>
                <c:pt idx="2400">
                  <c:v>960.428</c:v>
                </c:pt>
                <c:pt idx="2401">
                  <c:v>960.82799999999997</c:v>
                </c:pt>
                <c:pt idx="2402">
                  <c:v>961.22799999999995</c:v>
                </c:pt>
                <c:pt idx="2403">
                  <c:v>961.62800000000004</c:v>
                </c:pt>
                <c:pt idx="2404">
                  <c:v>962.02800000000002</c:v>
                </c:pt>
                <c:pt idx="2405">
                  <c:v>962.428</c:v>
                </c:pt>
                <c:pt idx="2406">
                  <c:v>962.82799999999997</c:v>
                </c:pt>
                <c:pt idx="2407">
                  <c:v>963.22799999999995</c:v>
                </c:pt>
                <c:pt idx="2408">
                  <c:v>963.62900000000002</c:v>
                </c:pt>
                <c:pt idx="2409">
                  <c:v>964.029</c:v>
                </c:pt>
                <c:pt idx="2410">
                  <c:v>964.42899999999997</c:v>
                </c:pt>
                <c:pt idx="2411">
                  <c:v>964.82899999999995</c:v>
                </c:pt>
                <c:pt idx="2412">
                  <c:v>965.22900000000004</c:v>
                </c:pt>
                <c:pt idx="2413">
                  <c:v>965.62900000000002</c:v>
                </c:pt>
                <c:pt idx="2414">
                  <c:v>966.029</c:v>
                </c:pt>
                <c:pt idx="2415">
                  <c:v>966.42899999999997</c:v>
                </c:pt>
                <c:pt idx="2416">
                  <c:v>966.82899999999995</c:v>
                </c:pt>
                <c:pt idx="2417">
                  <c:v>967.22900000000004</c:v>
                </c:pt>
                <c:pt idx="2418">
                  <c:v>967.63300000000004</c:v>
                </c:pt>
                <c:pt idx="2419">
                  <c:v>968.03300000000002</c:v>
                </c:pt>
                <c:pt idx="2420">
                  <c:v>968.43299999999999</c:v>
                </c:pt>
                <c:pt idx="2421">
                  <c:v>968.83299999999997</c:v>
                </c:pt>
                <c:pt idx="2422">
                  <c:v>969.23299999999995</c:v>
                </c:pt>
                <c:pt idx="2423">
                  <c:v>969.63300000000004</c:v>
                </c:pt>
                <c:pt idx="2424">
                  <c:v>970.03300000000002</c:v>
                </c:pt>
                <c:pt idx="2425">
                  <c:v>970.43299999999999</c:v>
                </c:pt>
                <c:pt idx="2426">
                  <c:v>970.83299999999997</c:v>
                </c:pt>
                <c:pt idx="2427">
                  <c:v>971.23299999999995</c:v>
                </c:pt>
                <c:pt idx="2428">
                  <c:v>971.63400000000001</c:v>
                </c:pt>
                <c:pt idx="2429">
                  <c:v>972.03399999999999</c:v>
                </c:pt>
                <c:pt idx="2430">
                  <c:v>972.43399999999997</c:v>
                </c:pt>
                <c:pt idx="2431">
                  <c:v>972.83399999999995</c:v>
                </c:pt>
                <c:pt idx="2432">
                  <c:v>973.23400000000004</c:v>
                </c:pt>
                <c:pt idx="2433">
                  <c:v>973.63400000000001</c:v>
                </c:pt>
                <c:pt idx="2434">
                  <c:v>974.03399999999999</c:v>
                </c:pt>
                <c:pt idx="2435">
                  <c:v>974.43399999999997</c:v>
                </c:pt>
                <c:pt idx="2436">
                  <c:v>974.83399999999995</c:v>
                </c:pt>
                <c:pt idx="2437">
                  <c:v>975.23400000000004</c:v>
                </c:pt>
                <c:pt idx="2438">
                  <c:v>975.63499999999999</c:v>
                </c:pt>
                <c:pt idx="2439">
                  <c:v>976.03499999999997</c:v>
                </c:pt>
                <c:pt idx="2440">
                  <c:v>976.43499999999995</c:v>
                </c:pt>
                <c:pt idx="2441">
                  <c:v>976.83500000000004</c:v>
                </c:pt>
                <c:pt idx="2442">
                  <c:v>977.23500000000001</c:v>
                </c:pt>
                <c:pt idx="2443">
                  <c:v>977.63499999999999</c:v>
                </c:pt>
                <c:pt idx="2444">
                  <c:v>978.03499999999997</c:v>
                </c:pt>
                <c:pt idx="2445">
                  <c:v>978.43499999999995</c:v>
                </c:pt>
                <c:pt idx="2446">
                  <c:v>978.83500000000004</c:v>
                </c:pt>
                <c:pt idx="2447">
                  <c:v>979.23500000000001</c:v>
                </c:pt>
                <c:pt idx="2448">
                  <c:v>979.63599999999997</c:v>
                </c:pt>
                <c:pt idx="2449">
                  <c:v>980.03599999999994</c:v>
                </c:pt>
                <c:pt idx="2450">
                  <c:v>980.43600000000004</c:v>
                </c:pt>
                <c:pt idx="2451">
                  <c:v>980.83600000000001</c:v>
                </c:pt>
                <c:pt idx="2452">
                  <c:v>981.23599999999999</c:v>
                </c:pt>
                <c:pt idx="2453">
                  <c:v>981.63599999999997</c:v>
                </c:pt>
                <c:pt idx="2454">
                  <c:v>982.03599999999994</c:v>
                </c:pt>
                <c:pt idx="2455">
                  <c:v>982.43600000000004</c:v>
                </c:pt>
                <c:pt idx="2456">
                  <c:v>982.83600000000001</c:v>
                </c:pt>
                <c:pt idx="2457">
                  <c:v>983.23599999999999</c:v>
                </c:pt>
                <c:pt idx="2458">
                  <c:v>983.63699999999994</c:v>
                </c:pt>
                <c:pt idx="2459">
                  <c:v>984.03700000000003</c:v>
                </c:pt>
                <c:pt idx="2460">
                  <c:v>984.43700000000001</c:v>
                </c:pt>
                <c:pt idx="2461">
                  <c:v>984.83699999999999</c:v>
                </c:pt>
                <c:pt idx="2462">
                  <c:v>985.23699999999997</c:v>
                </c:pt>
                <c:pt idx="2463">
                  <c:v>985.63699999999994</c:v>
                </c:pt>
                <c:pt idx="2464">
                  <c:v>986.03700000000003</c:v>
                </c:pt>
                <c:pt idx="2465">
                  <c:v>986.43700000000001</c:v>
                </c:pt>
                <c:pt idx="2466">
                  <c:v>986.83699999999999</c:v>
                </c:pt>
                <c:pt idx="2467">
                  <c:v>987.23699999999997</c:v>
                </c:pt>
                <c:pt idx="2468">
                  <c:v>987.63800000000003</c:v>
                </c:pt>
                <c:pt idx="2469">
                  <c:v>988.03800000000001</c:v>
                </c:pt>
                <c:pt idx="2470">
                  <c:v>988.43799999999999</c:v>
                </c:pt>
                <c:pt idx="2471">
                  <c:v>988.83799999999997</c:v>
                </c:pt>
                <c:pt idx="2472">
                  <c:v>989.23800000000006</c:v>
                </c:pt>
                <c:pt idx="2473">
                  <c:v>989.63800000000003</c:v>
                </c:pt>
                <c:pt idx="2474">
                  <c:v>990.03800000000001</c:v>
                </c:pt>
                <c:pt idx="2475">
                  <c:v>990.43799999999999</c:v>
                </c:pt>
                <c:pt idx="2476">
                  <c:v>990.83799999999997</c:v>
                </c:pt>
                <c:pt idx="2477">
                  <c:v>991.23800000000006</c:v>
                </c:pt>
                <c:pt idx="2478">
                  <c:v>991.63900000000001</c:v>
                </c:pt>
                <c:pt idx="2479">
                  <c:v>992.03899999999999</c:v>
                </c:pt>
                <c:pt idx="2480">
                  <c:v>992.43899999999996</c:v>
                </c:pt>
                <c:pt idx="2481">
                  <c:v>992.83900000000006</c:v>
                </c:pt>
                <c:pt idx="2482">
                  <c:v>993.23900000000003</c:v>
                </c:pt>
                <c:pt idx="2483">
                  <c:v>993.63900000000001</c:v>
                </c:pt>
                <c:pt idx="2484">
                  <c:v>994.03899999999999</c:v>
                </c:pt>
                <c:pt idx="2485">
                  <c:v>994.43899999999996</c:v>
                </c:pt>
                <c:pt idx="2486">
                  <c:v>994.83900000000006</c:v>
                </c:pt>
                <c:pt idx="2487">
                  <c:v>995.23900000000003</c:v>
                </c:pt>
                <c:pt idx="2488">
                  <c:v>995.64</c:v>
                </c:pt>
                <c:pt idx="2489">
                  <c:v>996.04</c:v>
                </c:pt>
                <c:pt idx="2490">
                  <c:v>996.44</c:v>
                </c:pt>
                <c:pt idx="2491">
                  <c:v>996.84</c:v>
                </c:pt>
                <c:pt idx="2492">
                  <c:v>997.24</c:v>
                </c:pt>
                <c:pt idx="2493">
                  <c:v>997.64</c:v>
                </c:pt>
                <c:pt idx="2494">
                  <c:v>998.04</c:v>
                </c:pt>
                <c:pt idx="2495">
                  <c:v>998.44</c:v>
                </c:pt>
                <c:pt idx="2496">
                  <c:v>998.84</c:v>
                </c:pt>
                <c:pt idx="2497">
                  <c:v>999.24</c:v>
                </c:pt>
                <c:pt idx="2498">
                  <c:v>999.64200000000005</c:v>
                </c:pt>
                <c:pt idx="2499">
                  <c:v>1000.042</c:v>
                </c:pt>
                <c:pt idx="2500">
                  <c:v>1000.441</c:v>
                </c:pt>
                <c:pt idx="2501">
                  <c:v>1000.841</c:v>
                </c:pt>
                <c:pt idx="2502">
                  <c:v>1001.242</c:v>
                </c:pt>
                <c:pt idx="2503">
                  <c:v>1001.641</c:v>
                </c:pt>
                <c:pt idx="2504">
                  <c:v>1002.042</c:v>
                </c:pt>
                <c:pt idx="2505">
                  <c:v>1002.441</c:v>
                </c:pt>
                <c:pt idx="2506">
                  <c:v>1002.841</c:v>
                </c:pt>
                <c:pt idx="2507">
                  <c:v>1003.242</c:v>
                </c:pt>
                <c:pt idx="2508">
                  <c:v>1003.645</c:v>
                </c:pt>
                <c:pt idx="2509">
                  <c:v>1004.045</c:v>
                </c:pt>
                <c:pt idx="2510">
                  <c:v>1004.4450000000001</c:v>
                </c:pt>
                <c:pt idx="2511">
                  <c:v>1004.845</c:v>
                </c:pt>
                <c:pt idx="2512">
                  <c:v>1005.245</c:v>
                </c:pt>
                <c:pt idx="2513">
                  <c:v>1005.645</c:v>
                </c:pt>
                <c:pt idx="2514">
                  <c:v>1006.045</c:v>
                </c:pt>
                <c:pt idx="2515">
                  <c:v>1006.4450000000001</c:v>
                </c:pt>
                <c:pt idx="2516">
                  <c:v>1006.845</c:v>
                </c:pt>
                <c:pt idx="2517">
                  <c:v>1007.245</c:v>
                </c:pt>
                <c:pt idx="2518">
                  <c:v>1007.646</c:v>
                </c:pt>
                <c:pt idx="2519">
                  <c:v>1008.046</c:v>
                </c:pt>
                <c:pt idx="2520">
                  <c:v>1008.446</c:v>
                </c:pt>
                <c:pt idx="2521">
                  <c:v>1008.846</c:v>
                </c:pt>
                <c:pt idx="2522">
                  <c:v>1009.246</c:v>
                </c:pt>
                <c:pt idx="2523">
                  <c:v>1009.646</c:v>
                </c:pt>
                <c:pt idx="2524">
                  <c:v>1010.046</c:v>
                </c:pt>
                <c:pt idx="2525">
                  <c:v>1010.446</c:v>
                </c:pt>
                <c:pt idx="2526">
                  <c:v>1010.846</c:v>
                </c:pt>
                <c:pt idx="2527">
                  <c:v>1011.246</c:v>
                </c:pt>
                <c:pt idx="2528">
                  <c:v>1011.648</c:v>
                </c:pt>
                <c:pt idx="2529">
                  <c:v>1012.048</c:v>
                </c:pt>
                <c:pt idx="2530">
                  <c:v>1012.448</c:v>
                </c:pt>
                <c:pt idx="2531">
                  <c:v>1012.848</c:v>
                </c:pt>
                <c:pt idx="2532">
                  <c:v>1013.248</c:v>
                </c:pt>
                <c:pt idx="2533">
                  <c:v>1013.648</c:v>
                </c:pt>
                <c:pt idx="2534">
                  <c:v>1014.048</c:v>
                </c:pt>
                <c:pt idx="2535">
                  <c:v>1014.448</c:v>
                </c:pt>
                <c:pt idx="2536">
                  <c:v>1014.848</c:v>
                </c:pt>
                <c:pt idx="2537">
                  <c:v>1015.248</c:v>
                </c:pt>
                <c:pt idx="2538">
                  <c:v>1015.649</c:v>
                </c:pt>
                <c:pt idx="2539">
                  <c:v>1016.049</c:v>
                </c:pt>
                <c:pt idx="2540">
                  <c:v>1016.449</c:v>
                </c:pt>
                <c:pt idx="2541">
                  <c:v>1016.849</c:v>
                </c:pt>
                <c:pt idx="2542">
                  <c:v>1017.249</c:v>
                </c:pt>
                <c:pt idx="2543">
                  <c:v>1017.649</c:v>
                </c:pt>
                <c:pt idx="2544">
                  <c:v>1018.049</c:v>
                </c:pt>
                <c:pt idx="2545">
                  <c:v>1018.449</c:v>
                </c:pt>
                <c:pt idx="2546">
                  <c:v>1018.849</c:v>
                </c:pt>
                <c:pt idx="2547">
                  <c:v>1019.249</c:v>
                </c:pt>
                <c:pt idx="2548">
                  <c:v>1019.65</c:v>
                </c:pt>
                <c:pt idx="2549">
                  <c:v>1020.05</c:v>
                </c:pt>
                <c:pt idx="2550">
                  <c:v>1020.45</c:v>
                </c:pt>
                <c:pt idx="2551">
                  <c:v>1020.85</c:v>
                </c:pt>
                <c:pt idx="2552">
                  <c:v>1021.25</c:v>
                </c:pt>
                <c:pt idx="2553">
                  <c:v>1021.65</c:v>
                </c:pt>
                <c:pt idx="2554">
                  <c:v>1022.05</c:v>
                </c:pt>
                <c:pt idx="2555">
                  <c:v>1022.45</c:v>
                </c:pt>
                <c:pt idx="2556">
                  <c:v>1022.85</c:v>
                </c:pt>
                <c:pt idx="2557">
                  <c:v>1023.25</c:v>
                </c:pt>
                <c:pt idx="2558">
                  <c:v>1023.652</c:v>
                </c:pt>
                <c:pt idx="2559">
                  <c:v>1024.0519999999999</c:v>
                </c:pt>
                <c:pt idx="2560">
                  <c:v>1024.452</c:v>
                </c:pt>
                <c:pt idx="2561">
                  <c:v>1024.8520000000001</c:v>
                </c:pt>
                <c:pt idx="2562">
                  <c:v>1025.252</c:v>
                </c:pt>
                <c:pt idx="2563">
                  <c:v>1025.652</c:v>
                </c:pt>
                <c:pt idx="2564">
                  <c:v>1026.0519999999999</c:v>
                </c:pt>
                <c:pt idx="2565">
                  <c:v>1026.452</c:v>
                </c:pt>
                <c:pt idx="2566">
                  <c:v>1026.8520000000001</c:v>
                </c:pt>
                <c:pt idx="2567">
                  <c:v>1027.252</c:v>
                </c:pt>
                <c:pt idx="2568">
                  <c:v>1027.653</c:v>
                </c:pt>
                <c:pt idx="2569">
                  <c:v>1028.0530000000001</c:v>
                </c:pt>
                <c:pt idx="2570">
                  <c:v>1028.453</c:v>
                </c:pt>
                <c:pt idx="2571">
                  <c:v>1028.8530000000001</c:v>
                </c:pt>
                <c:pt idx="2572">
                  <c:v>1029.2529999999999</c:v>
                </c:pt>
                <c:pt idx="2573">
                  <c:v>1029.653</c:v>
                </c:pt>
                <c:pt idx="2574">
                  <c:v>1030.0530000000001</c:v>
                </c:pt>
                <c:pt idx="2575">
                  <c:v>1030.453</c:v>
                </c:pt>
                <c:pt idx="2576">
                  <c:v>1030.8530000000001</c:v>
                </c:pt>
                <c:pt idx="2577">
                  <c:v>1031.2529999999999</c:v>
                </c:pt>
                <c:pt idx="2578">
                  <c:v>1031.654</c:v>
                </c:pt>
                <c:pt idx="2579">
                  <c:v>1032.0540000000001</c:v>
                </c:pt>
                <c:pt idx="2580">
                  <c:v>1032.454</c:v>
                </c:pt>
                <c:pt idx="2581">
                  <c:v>1032.854</c:v>
                </c:pt>
                <c:pt idx="2582">
                  <c:v>1033.2539999999999</c:v>
                </c:pt>
                <c:pt idx="2583">
                  <c:v>1033.654</c:v>
                </c:pt>
                <c:pt idx="2584">
                  <c:v>1034.0540000000001</c:v>
                </c:pt>
                <c:pt idx="2585">
                  <c:v>1034.454</c:v>
                </c:pt>
                <c:pt idx="2586">
                  <c:v>1034.854</c:v>
                </c:pt>
                <c:pt idx="2587">
                  <c:v>1035.2539999999999</c:v>
                </c:pt>
                <c:pt idx="2588">
                  <c:v>1035.6559999999999</c:v>
                </c:pt>
                <c:pt idx="2589">
                  <c:v>1036.056</c:v>
                </c:pt>
                <c:pt idx="2590">
                  <c:v>1036.4549999999999</c:v>
                </c:pt>
                <c:pt idx="2591">
                  <c:v>1036.856</c:v>
                </c:pt>
                <c:pt idx="2592">
                  <c:v>1037.2560000000001</c:v>
                </c:pt>
                <c:pt idx="2593">
                  <c:v>1037.6559999999999</c:v>
                </c:pt>
                <c:pt idx="2594">
                  <c:v>1038.056</c:v>
                </c:pt>
                <c:pt idx="2595">
                  <c:v>1038.4559999999999</c:v>
                </c:pt>
                <c:pt idx="2596">
                  <c:v>1038.856</c:v>
                </c:pt>
                <c:pt idx="2597">
                  <c:v>1039.2560000000001</c:v>
                </c:pt>
                <c:pt idx="2598">
                  <c:v>1039.6569999999999</c:v>
                </c:pt>
                <c:pt idx="2599">
                  <c:v>1040.057</c:v>
                </c:pt>
                <c:pt idx="2600">
                  <c:v>1040.4570000000001</c:v>
                </c:pt>
                <c:pt idx="2601">
                  <c:v>1040.857</c:v>
                </c:pt>
                <c:pt idx="2602">
                  <c:v>1041.2570000000001</c:v>
                </c:pt>
                <c:pt idx="2603">
                  <c:v>1041.6569999999999</c:v>
                </c:pt>
                <c:pt idx="2604">
                  <c:v>1042.057</c:v>
                </c:pt>
                <c:pt idx="2605">
                  <c:v>1042.4570000000001</c:v>
                </c:pt>
                <c:pt idx="2606">
                  <c:v>1042.857</c:v>
                </c:pt>
                <c:pt idx="2607">
                  <c:v>1043.2570000000001</c:v>
                </c:pt>
                <c:pt idx="2608">
                  <c:v>1043.6579999999999</c:v>
                </c:pt>
                <c:pt idx="2609">
                  <c:v>1044.058</c:v>
                </c:pt>
                <c:pt idx="2610">
                  <c:v>1044.4580000000001</c:v>
                </c:pt>
                <c:pt idx="2611">
                  <c:v>1044.8589999999999</c:v>
                </c:pt>
                <c:pt idx="2612">
                  <c:v>1045.259</c:v>
                </c:pt>
                <c:pt idx="2613">
                  <c:v>1045.6579999999999</c:v>
                </c:pt>
                <c:pt idx="2614">
                  <c:v>1046.058</c:v>
                </c:pt>
                <c:pt idx="2615">
                  <c:v>1046.4580000000001</c:v>
                </c:pt>
                <c:pt idx="2616">
                  <c:v>1046.8589999999999</c:v>
                </c:pt>
                <c:pt idx="2617">
                  <c:v>1047.259</c:v>
                </c:pt>
                <c:pt idx="2618">
                  <c:v>1047.662</c:v>
                </c:pt>
                <c:pt idx="2619">
                  <c:v>1048.0619999999999</c:v>
                </c:pt>
                <c:pt idx="2620">
                  <c:v>1048.462</c:v>
                </c:pt>
                <c:pt idx="2621">
                  <c:v>1048.8620000000001</c:v>
                </c:pt>
                <c:pt idx="2622">
                  <c:v>1049.2619999999999</c:v>
                </c:pt>
                <c:pt idx="2623">
                  <c:v>1049.662</c:v>
                </c:pt>
                <c:pt idx="2624">
                  <c:v>1050.0619999999999</c:v>
                </c:pt>
                <c:pt idx="2625">
                  <c:v>1050.462</c:v>
                </c:pt>
                <c:pt idx="2626">
                  <c:v>1050.8620000000001</c:v>
                </c:pt>
                <c:pt idx="2627">
                  <c:v>1051.2619999999999</c:v>
                </c:pt>
                <c:pt idx="2628">
                  <c:v>1051.663</c:v>
                </c:pt>
                <c:pt idx="2629">
                  <c:v>1052.0630000000001</c:v>
                </c:pt>
                <c:pt idx="2630">
                  <c:v>1052.463</c:v>
                </c:pt>
                <c:pt idx="2631">
                  <c:v>1052.8630000000001</c:v>
                </c:pt>
                <c:pt idx="2632">
                  <c:v>1053.2629999999999</c:v>
                </c:pt>
                <c:pt idx="2633">
                  <c:v>1053.663</c:v>
                </c:pt>
                <c:pt idx="2634">
                  <c:v>1054.0630000000001</c:v>
                </c:pt>
                <c:pt idx="2635">
                  <c:v>1054.463</c:v>
                </c:pt>
                <c:pt idx="2636">
                  <c:v>1054.8630000000001</c:v>
                </c:pt>
                <c:pt idx="2637">
                  <c:v>1055.2629999999999</c:v>
                </c:pt>
                <c:pt idx="2638">
                  <c:v>1055.665</c:v>
                </c:pt>
                <c:pt idx="2639">
                  <c:v>1056.0650000000001</c:v>
                </c:pt>
                <c:pt idx="2640">
                  <c:v>1056.4639999999999</c:v>
                </c:pt>
                <c:pt idx="2641">
                  <c:v>1056.865</c:v>
                </c:pt>
                <c:pt idx="2642">
                  <c:v>1057.2650000000001</c:v>
                </c:pt>
                <c:pt idx="2643">
                  <c:v>1057.665</c:v>
                </c:pt>
                <c:pt idx="2644">
                  <c:v>1058.0650000000001</c:v>
                </c:pt>
                <c:pt idx="2645">
                  <c:v>1058.4649999999999</c:v>
                </c:pt>
                <c:pt idx="2646">
                  <c:v>1058.865</c:v>
                </c:pt>
                <c:pt idx="2647">
                  <c:v>1059.2650000000001</c:v>
                </c:pt>
                <c:pt idx="2648">
                  <c:v>1059.6659999999999</c:v>
                </c:pt>
                <c:pt idx="2649">
                  <c:v>1060.066</c:v>
                </c:pt>
                <c:pt idx="2650">
                  <c:v>1060.4659999999999</c:v>
                </c:pt>
                <c:pt idx="2651">
                  <c:v>1060.866</c:v>
                </c:pt>
                <c:pt idx="2652">
                  <c:v>1061.2660000000001</c:v>
                </c:pt>
                <c:pt idx="2653">
                  <c:v>1061.6659999999999</c:v>
                </c:pt>
                <c:pt idx="2654">
                  <c:v>1062.066</c:v>
                </c:pt>
                <c:pt idx="2655">
                  <c:v>1062.4659999999999</c:v>
                </c:pt>
                <c:pt idx="2656">
                  <c:v>1062.866</c:v>
                </c:pt>
                <c:pt idx="2657">
                  <c:v>1063.2660000000001</c:v>
                </c:pt>
                <c:pt idx="2658">
                  <c:v>1063.6669999999999</c:v>
                </c:pt>
                <c:pt idx="2659">
                  <c:v>1064.067</c:v>
                </c:pt>
                <c:pt idx="2660">
                  <c:v>1064.4670000000001</c:v>
                </c:pt>
                <c:pt idx="2661">
                  <c:v>1064.867</c:v>
                </c:pt>
                <c:pt idx="2662">
                  <c:v>1065.2670000000001</c:v>
                </c:pt>
                <c:pt idx="2663">
                  <c:v>1065.6669999999999</c:v>
                </c:pt>
                <c:pt idx="2664">
                  <c:v>1066.067</c:v>
                </c:pt>
                <c:pt idx="2665">
                  <c:v>1066.4670000000001</c:v>
                </c:pt>
                <c:pt idx="2666">
                  <c:v>1066.867</c:v>
                </c:pt>
                <c:pt idx="2667">
                  <c:v>1067.2670000000001</c:v>
                </c:pt>
                <c:pt idx="2668">
                  <c:v>1067.6679999999999</c:v>
                </c:pt>
                <c:pt idx="2669">
                  <c:v>1068.068</c:v>
                </c:pt>
                <c:pt idx="2670">
                  <c:v>1068.4680000000001</c:v>
                </c:pt>
                <c:pt idx="2671">
                  <c:v>1068.8679999999999</c:v>
                </c:pt>
                <c:pt idx="2672">
                  <c:v>1069.268</c:v>
                </c:pt>
                <c:pt idx="2673">
                  <c:v>1069.6679999999999</c:v>
                </c:pt>
                <c:pt idx="2674">
                  <c:v>1070.068</c:v>
                </c:pt>
                <c:pt idx="2675">
                  <c:v>1070.4680000000001</c:v>
                </c:pt>
                <c:pt idx="2676">
                  <c:v>1070.8679999999999</c:v>
                </c:pt>
                <c:pt idx="2677">
                  <c:v>1071.268</c:v>
                </c:pt>
                <c:pt idx="2678">
                  <c:v>1071.67</c:v>
                </c:pt>
                <c:pt idx="2679">
                  <c:v>1072.07</c:v>
                </c:pt>
                <c:pt idx="2680">
                  <c:v>1072.47</c:v>
                </c:pt>
                <c:pt idx="2681">
                  <c:v>1072.8699999999999</c:v>
                </c:pt>
                <c:pt idx="2682">
                  <c:v>1073.27</c:v>
                </c:pt>
                <c:pt idx="2683">
                  <c:v>1073.67</c:v>
                </c:pt>
                <c:pt idx="2684">
                  <c:v>1074.07</c:v>
                </c:pt>
                <c:pt idx="2685">
                  <c:v>1074.47</c:v>
                </c:pt>
                <c:pt idx="2686">
                  <c:v>1074.8699999999999</c:v>
                </c:pt>
                <c:pt idx="2687">
                  <c:v>1075.27</c:v>
                </c:pt>
                <c:pt idx="2688">
                  <c:v>1075.671</c:v>
                </c:pt>
                <c:pt idx="2689">
                  <c:v>1076.0709999999999</c:v>
                </c:pt>
                <c:pt idx="2690">
                  <c:v>1076.471</c:v>
                </c:pt>
                <c:pt idx="2691">
                  <c:v>1076.8710000000001</c:v>
                </c:pt>
                <c:pt idx="2692">
                  <c:v>1077.271</c:v>
                </c:pt>
                <c:pt idx="2693">
                  <c:v>1077.671</c:v>
                </c:pt>
                <c:pt idx="2694">
                  <c:v>1078.0709999999999</c:v>
                </c:pt>
                <c:pt idx="2695">
                  <c:v>1078.471</c:v>
                </c:pt>
                <c:pt idx="2696">
                  <c:v>1078.8710000000001</c:v>
                </c:pt>
                <c:pt idx="2697">
                  <c:v>1079.271</c:v>
                </c:pt>
                <c:pt idx="2698">
                  <c:v>1079.672</c:v>
                </c:pt>
                <c:pt idx="2699">
                  <c:v>1080.0719999999999</c:v>
                </c:pt>
                <c:pt idx="2700">
                  <c:v>1080.472</c:v>
                </c:pt>
                <c:pt idx="2701">
                  <c:v>1080.8720000000001</c:v>
                </c:pt>
                <c:pt idx="2702">
                  <c:v>1081.2719999999999</c:v>
                </c:pt>
                <c:pt idx="2703">
                  <c:v>1081.672</c:v>
                </c:pt>
                <c:pt idx="2704">
                  <c:v>1082.0719999999999</c:v>
                </c:pt>
                <c:pt idx="2705">
                  <c:v>1082.472</c:v>
                </c:pt>
                <c:pt idx="2706">
                  <c:v>1082.8720000000001</c:v>
                </c:pt>
                <c:pt idx="2707">
                  <c:v>1083.2719999999999</c:v>
                </c:pt>
                <c:pt idx="2708">
                  <c:v>1083.674</c:v>
                </c:pt>
                <c:pt idx="2709">
                  <c:v>1084.0740000000001</c:v>
                </c:pt>
                <c:pt idx="2710">
                  <c:v>1084.4739999999999</c:v>
                </c:pt>
                <c:pt idx="2711">
                  <c:v>1084.874</c:v>
                </c:pt>
                <c:pt idx="2712">
                  <c:v>1085.2739999999999</c:v>
                </c:pt>
                <c:pt idx="2713">
                  <c:v>1085.674</c:v>
                </c:pt>
                <c:pt idx="2714">
                  <c:v>1086.0740000000001</c:v>
                </c:pt>
                <c:pt idx="2715">
                  <c:v>1086.4739999999999</c:v>
                </c:pt>
                <c:pt idx="2716">
                  <c:v>1086.874</c:v>
                </c:pt>
                <c:pt idx="2717">
                  <c:v>1087.2739999999999</c:v>
                </c:pt>
                <c:pt idx="2718">
                  <c:v>1087.675</c:v>
                </c:pt>
                <c:pt idx="2719">
                  <c:v>1088.075</c:v>
                </c:pt>
                <c:pt idx="2720">
                  <c:v>1088.4749999999999</c:v>
                </c:pt>
                <c:pt idx="2721">
                  <c:v>1088.875</c:v>
                </c:pt>
                <c:pt idx="2722">
                  <c:v>1089.2750000000001</c:v>
                </c:pt>
                <c:pt idx="2723">
                  <c:v>1089.675</c:v>
                </c:pt>
                <c:pt idx="2724">
                  <c:v>1090.075</c:v>
                </c:pt>
                <c:pt idx="2725">
                  <c:v>1090.4749999999999</c:v>
                </c:pt>
                <c:pt idx="2726">
                  <c:v>1090.875</c:v>
                </c:pt>
                <c:pt idx="2727">
                  <c:v>1091.2750000000001</c:v>
                </c:pt>
                <c:pt idx="2728">
                  <c:v>1091.6790000000001</c:v>
                </c:pt>
                <c:pt idx="2729">
                  <c:v>1092.079</c:v>
                </c:pt>
                <c:pt idx="2730">
                  <c:v>1092.479</c:v>
                </c:pt>
                <c:pt idx="2731">
                  <c:v>1092.8789999999999</c:v>
                </c:pt>
                <c:pt idx="2732">
                  <c:v>1093.279</c:v>
                </c:pt>
                <c:pt idx="2733">
                  <c:v>1093.6790000000001</c:v>
                </c:pt>
                <c:pt idx="2734">
                  <c:v>1094.079</c:v>
                </c:pt>
                <c:pt idx="2735">
                  <c:v>1094.479</c:v>
                </c:pt>
                <c:pt idx="2736">
                  <c:v>1094.8789999999999</c:v>
                </c:pt>
                <c:pt idx="2737">
                  <c:v>1095.279</c:v>
                </c:pt>
                <c:pt idx="2738">
                  <c:v>1095.68</c:v>
                </c:pt>
                <c:pt idx="2739">
                  <c:v>1096.08</c:v>
                </c:pt>
                <c:pt idx="2740">
                  <c:v>1096.48</c:v>
                </c:pt>
                <c:pt idx="2741">
                  <c:v>1096.8800000000001</c:v>
                </c:pt>
                <c:pt idx="2742">
                  <c:v>1097.28</c:v>
                </c:pt>
                <c:pt idx="2743">
                  <c:v>1097.68</c:v>
                </c:pt>
                <c:pt idx="2744">
                  <c:v>1098.08</c:v>
                </c:pt>
                <c:pt idx="2745">
                  <c:v>1098.48</c:v>
                </c:pt>
                <c:pt idx="2746">
                  <c:v>1098.8800000000001</c:v>
                </c:pt>
                <c:pt idx="2747">
                  <c:v>1099.28</c:v>
                </c:pt>
                <c:pt idx="2748">
                  <c:v>1099.681</c:v>
                </c:pt>
                <c:pt idx="2749">
                  <c:v>1100.0809999999999</c:v>
                </c:pt>
                <c:pt idx="2750">
                  <c:v>1100.481</c:v>
                </c:pt>
                <c:pt idx="2751">
                  <c:v>1100.8810000000001</c:v>
                </c:pt>
                <c:pt idx="2752">
                  <c:v>1101.2809999999999</c:v>
                </c:pt>
                <c:pt idx="2753">
                  <c:v>1101.681</c:v>
                </c:pt>
                <c:pt idx="2754">
                  <c:v>1102.0809999999999</c:v>
                </c:pt>
                <c:pt idx="2755">
                  <c:v>1102.481</c:v>
                </c:pt>
                <c:pt idx="2756">
                  <c:v>1102.8810000000001</c:v>
                </c:pt>
                <c:pt idx="2757">
                  <c:v>1103.2809999999999</c:v>
                </c:pt>
                <c:pt idx="2758">
                  <c:v>1103.682</c:v>
                </c:pt>
                <c:pt idx="2759">
                  <c:v>1104.0820000000001</c:v>
                </c:pt>
                <c:pt idx="2760">
                  <c:v>1104.482</c:v>
                </c:pt>
                <c:pt idx="2761">
                  <c:v>1104.8820000000001</c:v>
                </c:pt>
                <c:pt idx="2762">
                  <c:v>1105.2819999999999</c:v>
                </c:pt>
                <c:pt idx="2763">
                  <c:v>1105.682</c:v>
                </c:pt>
                <c:pt idx="2764">
                  <c:v>1106.0820000000001</c:v>
                </c:pt>
                <c:pt idx="2765">
                  <c:v>1106.482</c:v>
                </c:pt>
                <c:pt idx="2766">
                  <c:v>1106.8820000000001</c:v>
                </c:pt>
                <c:pt idx="2767">
                  <c:v>1107.2819999999999</c:v>
                </c:pt>
                <c:pt idx="2768">
                  <c:v>1107.683</c:v>
                </c:pt>
                <c:pt idx="2769">
                  <c:v>1108.0830000000001</c:v>
                </c:pt>
                <c:pt idx="2770">
                  <c:v>1108.4839999999999</c:v>
                </c:pt>
                <c:pt idx="2771">
                  <c:v>1108.884</c:v>
                </c:pt>
                <c:pt idx="2772">
                  <c:v>1109.2829999999999</c:v>
                </c:pt>
                <c:pt idx="2773">
                  <c:v>1109.683</c:v>
                </c:pt>
                <c:pt idx="2774">
                  <c:v>1110.0830000000001</c:v>
                </c:pt>
                <c:pt idx="2775">
                  <c:v>1110.4839999999999</c:v>
                </c:pt>
                <c:pt idx="2776">
                  <c:v>1110.884</c:v>
                </c:pt>
                <c:pt idx="2777">
                  <c:v>1111.2829999999999</c:v>
                </c:pt>
                <c:pt idx="2778">
                  <c:v>1111.6849999999999</c:v>
                </c:pt>
                <c:pt idx="2779">
                  <c:v>1112.085</c:v>
                </c:pt>
                <c:pt idx="2780">
                  <c:v>1112.4849999999999</c:v>
                </c:pt>
                <c:pt idx="2781">
                  <c:v>1112.885</c:v>
                </c:pt>
                <c:pt idx="2782">
                  <c:v>1113.2850000000001</c:v>
                </c:pt>
                <c:pt idx="2783">
                  <c:v>1113.6849999999999</c:v>
                </c:pt>
                <c:pt idx="2784">
                  <c:v>1114.085</c:v>
                </c:pt>
                <c:pt idx="2785">
                  <c:v>1114.4849999999999</c:v>
                </c:pt>
                <c:pt idx="2786">
                  <c:v>1114.885</c:v>
                </c:pt>
                <c:pt idx="2787">
                  <c:v>1115.2850000000001</c:v>
                </c:pt>
                <c:pt idx="2788">
                  <c:v>1115.6859999999999</c:v>
                </c:pt>
                <c:pt idx="2789">
                  <c:v>1116.086</c:v>
                </c:pt>
                <c:pt idx="2790">
                  <c:v>1116.4860000000001</c:v>
                </c:pt>
                <c:pt idx="2791">
                  <c:v>1116.886</c:v>
                </c:pt>
                <c:pt idx="2792">
                  <c:v>1117.2860000000001</c:v>
                </c:pt>
                <c:pt idx="2793">
                  <c:v>1117.6859999999999</c:v>
                </c:pt>
                <c:pt idx="2794">
                  <c:v>1118.086</c:v>
                </c:pt>
                <c:pt idx="2795">
                  <c:v>1118.4860000000001</c:v>
                </c:pt>
                <c:pt idx="2796">
                  <c:v>1118.886</c:v>
                </c:pt>
                <c:pt idx="2797">
                  <c:v>1119.2860000000001</c:v>
                </c:pt>
                <c:pt idx="2798">
                  <c:v>1119.6880000000001</c:v>
                </c:pt>
                <c:pt idx="2799">
                  <c:v>1120.088</c:v>
                </c:pt>
                <c:pt idx="2800">
                  <c:v>1120.4880000000001</c:v>
                </c:pt>
                <c:pt idx="2801">
                  <c:v>1120.8869999999999</c:v>
                </c:pt>
                <c:pt idx="2802">
                  <c:v>1121.287</c:v>
                </c:pt>
                <c:pt idx="2803">
                  <c:v>1121.6869999999999</c:v>
                </c:pt>
                <c:pt idx="2804">
                  <c:v>1122.088</c:v>
                </c:pt>
                <c:pt idx="2805">
                  <c:v>1122.4880000000001</c:v>
                </c:pt>
                <c:pt idx="2806">
                  <c:v>1122.8869999999999</c:v>
                </c:pt>
                <c:pt idx="2807">
                  <c:v>1123.287</c:v>
                </c:pt>
                <c:pt idx="2808">
                  <c:v>1123.6890000000001</c:v>
                </c:pt>
                <c:pt idx="2809">
                  <c:v>1124.0889999999999</c:v>
                </c:pt>
                <c:pt idx="2810">
                  <c:v>1124.489</c:v>
                </c:pt>
                <c:pt idx="2811">
                  <c:v>1124.8889999999999</c:v>
                </c:pt>
                <c:pt idx="2812">
                  <c:v>1125.289</c:v>
                </c:pt>
                <c:pt idx="2813">
                  <c:v>1125.6890000000001</c:v>
                </c:pt>
                <c:pt idx="2814">
                  <c:v>1126.0889999999999</c:v>
                </c:pt>
                <c:pt idx="2815">
                  <c:v>1126.489</c:v>
                </c:pt>
                <c:pt idx="2816">
                  <c:v>1126.8889999999999</c:v>
                </c:pt>
                <c:pt idx="2817">
                  <c:v>1127.289</c:v>
                </c:pt>
                <c:pt idx="2818">
                  <c:v>1127.69</c:v>
                </c:pt>
                <c:pt idx="2819">
                  <c:v>1128.0899999999999</c:v>
                </c:pt>
                <c:pt idx="2820">
                  <c:v>1128.49</c:v>
                </c:pt>
                <c:pt idx="2821">
                  <c:v>1128.8900000000001</c:v>
                </c:pt>
                <c:pt idx="2822">
                  <c:v>1129.29</c:v>
                </c:pt>
                <c:pt idx="2823">
                  <c:v>1129.69</c:v>
                </c:pt>
                <c:pt idx="2824">
                  <c:v>1130.0899999999999</c:v>
                </c:pt>
                <c:pt idx="2825">
                  <c:v>1130.49</c:v>
                </c:pt>
                <c:pt idx="2826">
                  <c:v>1130.8900000000001</c:v>
                </c:pt>
                <c:pt idx="2827">
                  <c:v>1131.29</c:v>
                </c:pt>
                <c:pt idx="2828">
                  <c:v>1131.692</c:v>
                </c:pt>
                <c:pt idx="2829">
                  <c:v>1132.0920000000001</c:v>
                </c:pt>
                <c:pt idx="2830">
                  <c:v>1132.492</c:v>
                </c:pt>
                <c:pt idx="2831">
                  <c:v>1132.8920000000001</c:v>
                </c:pt>
                <c:pt idx="2832">
                  <c:v>1133.2919999999999</c:v>
                </c:pt>
                <c:pt idx="2833">
                  <c:v>1133.692</c:v>
                </c:pt>
                <c:pt idx="2834">
                  <c:v>1134.0920000000001</c:v>
                </c:pt>
                <c:pt idx="2835">
                  <c:v>1134.492</c:v>
                </c:pt>
                <c:pt idx="2836">
                  <c:v>1134.8920000000001</c:v>
                </c:pt>
                <c:pt idx="2837">
                  <c:v>1135.2919999999999</c:v>
                </c:pt>
                <c:pt idx="2838">
                  <c:v>1135.6949999999999</c:v>
                </c:pt>
                <c:pt idx="2839">
                  <c:v>1136.095</c:v>
                </c:pt>
                <c:pt idx="2840">
                  <c:v>1136.4949999999999</c:v>
                </c:pt>
                <c:pt idx="2841">
                  <c:v>1136.895</c:v>
                </c:pt>
                <c:pt idx="2842">
                  <c:v>1137.2950000000001</c:v>
                </c:pt>
                <c:pt idx="2843">
                  <c:v>1137.6949999999999</c:v>
                </c:pt>
                <c:pt idx="2844">
                  <c:v>1138.095</c:v>
                </c:pt>
                <c:pt idx="2845">
                  <c:v>1138.4949999999999</c:v>
                </c:pt>
                <c:pt idx="2846">
                  <c:v>1138.895</c:v>
                </c:pt>
                <c:pt idx="2847">
                  <c:v>1139.2950000000001</c:v>
                </c:pt>
                <c:pt idx="2848">
                  <c:v>1139.6959999999999</c:v>
                </c:pt>
                <c:pt idx="2849">
                  <c:v>1140.096</c:v>
                </c:pt>
                <c:pt idx="2850">
                  <c:v>1140.4960000000001</c:v>
                </c:pt>
                <c:pt idx="2851">
                  <c:v>1140.896</c:v>
                </c:pt>
                <c:pt idx="2852">
                  <c:v>1141.296</c:v>
                </c:pt>
                <c:pt idx="2853">
                  <c:v>1141.6959999999999</c:v>
                </c:pt>
                <c:pt idx="2854">
                  <c:v>1142.096</c:v>
                </c:pt>
                <c:pt idx="2855">
                  <c:v>1142.4960000000001</c:v>
                </c:pt>
                <c:pt idx="2856">
                  <c:v>1142.896</c:v>
                </c:pt>
                <c:pt idx="2857">
                  <c:v>1143.296</c:v>
                </c:pt>
                <c:pt idx="2858">
                  <c:v>1143.6980000000001</c:v>
                </c:pt>
                <c:pt idx="2859">
                  <c:v>1144.097</c:v>
                </c:pt>
                <c:pt idx="2860">
                  <c:v>1144.4970000000001</c:v>
                </c:pt>
                <c:pt idx="2861">
                  <c:v>1144.8969999999999</c:v>
                </c:pt>
                <c:pt idx="2862">
                  <c:v>1145.297</c:v>
                </c:pt>
                <c:pt idx="2863">
                  <c:v>1145.6969999999999</c:v>
                </c:pt>
                <c:pt idx="2864">
                  <c:v>1146.097</c:v>
                </c:pt>
                <c:pt idx="2865">
                  <c:v>1146.4970000000001</c:v>
                </c:pt>
                <c:pt idx="2866">
                  <c:v>1146.8969999999999</c:v>
                </c:pt>
                <c:pt idx="2867">
                  <c:v>1147.297</c:v>
                </c:pt>
                <c:pt idx="2868">
                  <c:v>1147.6980000000001</c:v>
                </c:pt>
                <c:pt idx="2869">
                  <c:v>1148.0989999999999</c:v>
                </c:pt>
                <c:pt idx="2870">
                  <c:v>1148.499</c:v>
                </c:pt>
                <c:pt idx="2871">
                  <c:v>1148.8989999999999</c:v>
                </c:pt>
                <c:pt idx="2872">
                  <c:v>1149.298</c:v>
                </c:pt>
                <c:pt idx="2873">
                  <c:v>1149.6980000000001</c:v>
                </c:pt>
                <c:pt idx="2874">
                  <c:v>1150.0989999999999</c:v>
                </c:pt>
                <c:pt idx="2875">
                  <c:v>1150.499</c:v>
                </c:pt>
                <c:pt idx="2876">
                  <c:v>1150.8979999999999</c:v>
                </c:pt>
                <c:pt idx="2877">
                  <c:v>1151.298</c:v>
                </c:pt>
                <c:pt idx="2878">
                  <c:v>1151.7</c:v>
                </c:pt>
                <c:pt idx="2879">
                  <c:v>1152.0999999999999</c:v>
                </c:pt>
                <c:pt idx="2880">
                  <c:v>1152.5</c:v>
                </c:pt>
                <c:pt idx="2881">
                  <c:v>1152.9000000000001</c:v>
                </c:pt>
                <c:pt idx="2882">
                  <c:v>1153.3</c:v>
                </c:pt>
                <c:pt idx="2883">
                  <c:v>1153.7</c:v>
                </c:pt>
                <c:pt idx="2884">
                  <c:v>1154.0999999999999</c:v>
                </c:pt>
                <c:pt idx="2885">
                  <c:v>1154.5</c:v>
                </c:pt>
                <c:pt idx="2886">
                  <c:v>1154.9000000000001</c:v>
                </c:pt>
                <c:pt idx="2887">
                  <c:v>1155.3</c:v>
                </c:pt>
                <c:pt idx="2888">
                  <c:v>1155.701</c:v>
                </c:pt>
                <c:pt idx="2889">
                  <c:v>1156.1010000000001</c:v>
                </c:pt>
                <c:pt idx="2890">
                  <c:v>1156.501</c:v>
                </c:pt>
                <c:pt idx="2891">
                  <c:v>1156.9010000000001</c:v>
                </c:pt>
                <c:pt idx="2892">
                  <c:v>1157.3009999999999</c:v>
                </c:pt>
                <c:pt idx="2893">
                  <c:v>1157.701</c:v>
                </c:pt>
                <c:pt idx="2894">
                  <c:v>1158.1010000000001</c:v>
                </c:pt>
                <c:pt idx="2895">
                  <c:v>1158.501</c:v>
                </c:pt>
                <c:pt idx="2896">
                  <c:v>1158.9010000000001</c:v>
                </c:pt>
                <c:pt idx="2897">
                  <c:v>1159.3009999999999</c:v>
                </c:pt>
                <c:pt idx="2898">
                  <c:v>1159.702</c:v>
                </c:pt>
                <c:pt idx="2899">
                  <c:v>1160.1020000000001</c:v>
                </c:pt>
                <c:pt idx="2900">
                  <c:v>1160.502</c:v>
                </c:pt>
                <c:pt idx="2901">
                  <c:v>1160.902</c:v>
                </c:pt>
                <c:pt idx="2902">
                  <c:v>1161.3019999999999</c:v>
                </c:pt>
                <c:pt idx="2903">
                  <c:v>1161.702</c:v>
                </c:pt>
                <c:pt idx="2904">
                  <c:v>1162.1020000000001</c:v>
                </c:pt>
                <c:pt idx="2905">
                  <c:v>1162.502</c:v>
                </c:pt>
                <c:pt idx="2906">
                  <c:v>1162.902</c:v>
                </c:pt>
                <c:pt idx="2907">
                  <c:v>1163.3019999999999</c:v>
                </c:pt>
                <c:pt idx="2908">
                  <c:v>1163.704</c:v>
                </c:pt>
                <c:pt idx="2909">
                  <c:v>1164.104</c:v>
                </c:pt>
                <c:pt idx="2910">
                  <c:v>1164.5039999999999</c:v>
                </c:pt>
                <c:pt idx="2911">
                  <c:v>1164.904</c:v>
                </c:pt>
                <c:pt idx="2912">
                  <c:v>1165.3040000000001</c:v>
                </c:pt>
                <c:pt idx="2913">
                  <c:v>1165.704</c:v>
                </c:pt>
                <c:pt idx="2914">
                  <c:v>1166.104</c:v>
                </c:pt>
                <c:pt idx="2915">
                  <c:v>1166.5039999999999</c:v>
                </c:pt>
                <c:pt idx="2916">
                  <c:v>1166.904</c:v>
                </c:pt>
                <c:pt idx="2917">
                  <c:v>1167.3040000000001</c:v>
                </c:pt>
                <c:pt idx="2918">
                  <c:v>1167.7049999999999</c:v>
                </c:pt>
                <c:pt idx="2919">
                  <c:v>1168.105</c:v>
                </c:pt>
                <c:pt idx="2920">
                  <c:v>1168.5050000000001</c:v>
                </c:pt>
                <c:pt idx="2921">
                  <c:v>1168.905</c:v>
                </c:pt>
                <c:pt idx="2922">
                  <c:v>1169.3050000000001</c:v>
                </c:pt>
                <c:pt idx="2923">
                  <c:v>1169.7049999999999</c:v>
                </c:pt>
                <c:pt idx="2924">
                  <c:v>1170.105</c:v>
                </c:pt>
                <c:pt idx="2925">
                  <c:v>1170.5050000000001</c:v>
                </c:pt>
                <c:pt idx="2926">
                  <c:v>1170.905</c:v>
                </c:pt>
                <c:pt idx="2927">
                  <c:v>1171.3050000000001</c:v>
                </c:pt>
                <c:pt idx="2928">
                  <c:v>1171.7059999999999</c:v>
                </c:pt>
                <c:pt idx="2929">
                  <c:v>1172.106</c:v>
                </c:pt>
                <c:pt idx="2930">
                  <c:v>1172.5060000000001</c:v>
                </c:pt>
                <c:pt idx="2931">
                  <c:v>1172.9059999999999</c:v>
                </c:pt>
                <c:pt idx="2932">
                  <c:v>1173.306</c:v>
                </c:pt>
                <c:pt idx="2933">
                  <c:v>1173.7059999999999</c:v>
                </c:pt>
                <c:pt idx="2934">
                  <c:v>1174.106</c:v>
                </c:pt>
                <c:pt idx="2935">
                  <c:v>1174.5060000000001</c:v>
                </c:pt>
                <c:pt idx="2936">
                  <c:v>1174.9059999999999</c:v>
                </c:pt>
                <c:pt idx="2937">
                  <c:v>1175.306</c:v>
                </c:pt>
                <c:pt idx="2938">
                  <c:v>1175.7080000000001</c:v>
                </c:pt>
                <c:pt idx="2939">
                  <c:v>1176.1079999999999</c:v>
                </c:pt>
                <c:pt idx="2940">
                  <c:v>1176.5070000000001</c:v>
                </c:pt>
                <c:pt idx="2941">
                  <c:v>1176.9069999999999</c:v>
                </c:pt>
                <c:pt idx="2942">
                  <c:v>1177.307</c:v>
                </c:pt>
                <c:pt idx="2943">
                  <c:v>1177.7080000000001</c:v>
                </c:pt>
                <c:pt idx="2944">
                  <c:v>1178.1079999999999</c:v>
                </c:pt>
                <c:pt idx="2945">
                  <c:v>1178.5070000000001</c:v>
                </c:pt>
                <c:pt idx="2946">
                  <c:v>1178.9069999999999</c:v>
                </c:pt>
                <c:pt idx="2947">
                  <c:v>1179.307</c:v>
                </c:pt>
                <c:pt idx="2948">
                  <c:v>1179.7080000000001</c:v>
                </c:pt>
                <c:pt idx="2949">
                  <c:v>1180.1079999999999</c:v>
                </c:pt>
                <c:pt idx="2950">
                  <c:v>1180.508</c:v>
                </c:pt>
                <c:pt idx="2951">
                  <c:v>1180.9079999999999</c:v>
                </c:pt>
                <c:pt idx="2952">
                  <c:v>1181.308</c:v>
                </c:pt>
                <c:pt idx="2953">
                  <c:v>1181.7080000000001</c:v>
                </c:pt>
                <c:pt idx="2954">
                  <c:v>1182.1079999999999</c:v>
                </c:pt>
                <c:pt idx="2955">
                  <c:v>1182.508</c:v>
                </c:pt>
                <c:pt idx="2956">
                  <c:v>1182.9079999999999</c:v>
                </c:pt>
                <c:pt idx="2957">
                  <c:v>1183.308</c:v>
                </c:pt>
                <c:pt idx="2958">
                  <c:v>1183.712</c:v>
                </c:pt>
                <c:pt idx="2959">
                  <c:v>1184.1120000000001</c:v>
                </c:pt>
                <c:pt idx="2960">
                  <c:v>1184.5119999999999</c:v>
                </c:pt>
                <c:pt idx="2961">
                  <c:v>1184.912</c:v>
                </c:pt>
                <c:pt idx="2962">
                  <c:v>1185.3119999999999</c:v>
                </c:pt>
                <c:pt idx="2963">
                  <c:v>1185.712</c:v>
                </c:pt>
                <c:pt idx="2964">
                  <c:v>1186.1120000000001</c:v>
                </c:pt>
                <c:pt idx="2965">
                  <c:v>1186.5119999999999</c:v>
                </c:pt>
                <c:pt idx="2966">
                  <c:v>1186.912</c:v>
                </c:pt>
                <c:pt idx="2967">
                  <c:v>1187.3119999999999</c:v>
                </c:pt>
                <c:pt idx="2968">
                  <c:v>1187.713</c:v>
                </c:pt>
                <c:pt idx="2969">
                  <c:v>1188.1130000000001</c:v>
                </c:pt>
                <c:pt idx="2970">
                  <c:v>1188.5129999999999</c:v>
                </c:pt>
                <c:pt idx="2971">
                  <c:v>1188.913</c:v>
                </c:pt>
                <c:pt idx="2972">
                  <c:v>1189.3130000000001</c:v>
                </c:pt>
                <c:pt idx="2973">
                  <c:v>1189.713</c:v>
                </c:pt>
                <c:pt idx="2974">
                  <c:v>1190.1130000000001</c:v>
                </c:pt>
                <c:pt idx="2975">
                  <c:v>1190.5129999999999</c:v>
                </c:pt>
                <c:pt idx="2976">
                  <c:v>1190.913</c:v>
                </c:pt>
                <c:pt idx="2977">
                  <c:v>1191.3130000000001</c:v>
                </c:pt>
                <c:pt idx="2978">
                  <c:v>1191.7139999999999</c:v>
                </c:pt>
                <c:pt idx="2979">
                  <c:v>1192.114</c:v>
                </c:pt>
                <c:pt idx="2980">
                  <c:v>1192.5139999999999</c:v>
                </c:pt>
                <c:pt idx="2981">
                  <c:v>1192.914</c:v>
                </c:pt>
                <c:pt idx="2982">
                  <c:v>1193.3140000000001</c:v>
                </c:pt>
                <c:pt idx="2983">
                  <c:v>1193.7139999999999</c:v>
                </c:pt>
                <c:pt idx="2984">
                  <c:v>1194.114</c:v>
                </c:pt>
                <c:pt idx="2985">
                  <c:v>1194.5139999999999</c:v>
                </c:pt>
                <c:pt idx="2986">
                  <c:v>1194.914</c:v>
                </c:pt>
                <c:pt idx="2987">
                  <c:v>1195.3140000000001</c:v>
                </c:pt>
                <c:pt idx="2988">
                  <c:v>1195.7159999999999</c:v>
                </c:pt>
                <c:pt idx="2989">
                  <c:v>1196.116</c:v>
                </c:pt>
                <c:pt idx="2990">
                  <c:v>1196.5160000000001</c:v>
                </c:pt>
                <c:pt idx="2991">
                  <c:v>1196.9159999999999</c:v>
                </c:pt>
                <c:pt idx="2992">
                  <c:v>1197.316</c:v>
                </c:pt>
                <c:pt idx="2993">
                  <c:v>1197.7159999999999</c:v>
                </c:pt>
                <c:pt idx="2994">
                  <c:v>1198.116</c:v>
                </c:pt>
                <c:pt idx="2995">
                  <c:v>1198.5160000000001</c:v>
                </c:pt>
                <c:pt idx="2996">
                  <c:v>1198.9159999999999</c:v>
                </c:pt>
                <c:pt idx="2997">
                  <c:v>1199.316</c:v>
                </c:pt>
                <c:pt idx="2998">
                  <c:v>1199.7170000000001</c:v>
                </c:pt>
              </c:numCache>
            </c:numRef>
          </c:xVal>
          <c:yVal>
            <c:numRef>
              <c:f>Sheet1!$H$1:$H$3000</c:f>
              <c:numCache>
                <c:formatCode>General</c:formatCode>
                <c:ptCount val="3000"/>
                <c:pt idx="0">
                  <c:v>2.9039000000000002E-4</c:v>
                </c:pt>
                <c:pt idx="1">
                  <c:v>2.9240000000000001E-4</c:v>
                </c:pt>
                <c:pt idx="2">
                  <c:v>2.7484999999999999E-4</c:v>
                </c:pt>
                <c:pt idx="3">
                  <c:v>2.5721000000000001E-4</c:v>
                </c:pt>
                <c:pt idx="4">
                  <c:v>2.387E-4</c:v>
                </c:pt>
                <c:pt idx="5">
                  <c:v>2.2525999999999999E-4</c:v>
                </c:pt>
                <c:pt idx="6">
                  <c:v>2.1696000000000001E-4</c:v>
                </c:pt>
                <c:pt idx="7">
                  <c:v>2.2907E-4</c:v>
                </c:pt>
                <c:pt idx="8">
                  <c:v>2.4394999999999999E-4</c:v>
                </c:pt>
                <c:pt idx="9">
                  <c:v>2.5968999999999998E-4</c:v>
                </c:pt>
                <c:pt idx="10">
                  <c:v>2.7084E-4</c:v>
                </c:pt>
                <c:pt idx="11">
                  <c:v>2.7894999999999998E-4</c:v>
                </c:pt>
                <c:pt idx="12">
                  <c:v>2.8562999999999999E-4</c:v>
                </c:pt>
                <c:pt idx="13">
                  <c:v>2.8972999999999998E-4</c:v>
                </c:pt>
                <c:pt idx="14">
                  <c:v>2.9525999999999999E-4</c:v>
                </c:pt>
                <c:pt idx="15">
                  <c:v>3.0040999999999998E-4</c:v>
                </c:pt>
                <c:pt idx="16">
                  <c:v>3.0393999999999999E-4</c:v>
                </c:pt>
                <c:pt idx="17">
                  <c:v>3.0766000000000002E-4</c:v>
                </c:pt>
                <c:pt idx="18">
                  <c:v>3.1137E-4</c:v>
                </c:pt>
                <c:pt idx="19">
                  <c:v>3.1281000000000001E-4</c:v>
                </c:pt>
                <c:pt idx="20">
                  <c:v>3.1414000000000002E-4</c:v>
                </c:pt>
                <c:pt idx="21">
                  <c:v>3.1547999999999998E-4</c:v>
                </c:pt>
                <c:pt idx="22">
                  <c:v>3.1700000000000001E-4</c:v>
                </c:pt>
                <c:pt idx="23">
                  <c:v>3.19E-4</c:v>
                </c:pt>
                <c:pt idx="24">
                  <c:v>3.2129000000000001E-4</c:v>
                </c:pt>
                <c:pt idx="25">
                  <c:v>3.2386999999999997E-4</c:v>
                </c:pt>
                <c:pt idx="26">
                  <c:v>3.2700999999999997E-4</c:v>
                </c:pt>
                <c:pt idx="27">
                  <c:v>3.2939999999999998E-4</c:v>
                </c:pt>
                <c:pt idx="28">
                  <c:v>3.3178E-4</c:v>
                </c:pt>
                <c:pt idx="29">
                  <c:v>3.3426000000000002E-4</c:v>
                </c:pt>
                <c:pt idx="30">
                  <c:v>3.3646000000000001E-4</c:v>
                </c:pt>
                <c:pt idx="31">
                  <c:v>3.3760000000000002E-4</c:v>
                </c:pt>
                <c:pt idx="32">
                  <c:v>3.3865000000000002E-4</c:v>
                </c:pt>
                <c:pt idx="33">
                  <c:v>3.3921999999999999E-4</c:v>
                </c:pt>
                <c:pt idx="34">
                  <c:v>3.3951000000000001E-4</c:v>
                </c:pt>
                <c:pt idx="35">
                  <c:v>3.3997999999999998E-4</c:v>
                </c:pt>
                <c:pt idx="36">
                  <c:v>3.4046E-4</c:v>
                </c:pt>
                <c:pt idx="37">
                  <c:v>3.4141999999999999E-4</c:v>
                </c:pt>
                <c:pt idx="38">
                  <c:v>3.4275000000000001E-4</c:v>
                </c:pt>
                <c:pt idx="39">
                  <c:v>3.4427999999999998E-4</c:v>
                </c:pt>
                <c:pt idx="40">
                  <c:v>3.4560999999999999E-4</c:v>
                </c:pt>
                <c:pt idx="41">
                  <c:v>3.4695E-4</c:v>
                </c:pt>
                <c:pt idx="42">
                  <c:v>3.4780999999999999E-4</c:v>
                </c:pt>
                <c:pt idx="43">
                  <c:v>3.4780999999999999E-4</c:v>
                </c:pt>
                <c:pt idx="44">
                  <c:v>3.4751999999999998E-4</c:v>
                </c:pt>
                <c:pt idx="45">
                  <c:v>3.4723000000000002E-4</c:v>
                </c:pt>
                <c:pt idx="46">
                  <c:v>3.4695E-4</c:v>
                </c:pt>
                <c:pt idx="47">
                  <c:v>3.4714000000000001E-4</c:v>
                </c:pt>
                <c:pt idx="48">
                  <c:v>3.4770999999999999E-4</c:v>
                </c:pt>
                <c:pt idx="49">
                  <c:v>3.4885E-4</c:v>
                </c:pt>
                <c:pt idx="50">
                  <c:v>3.5019000000000001E-4</c:v>
                </c:pt>
                <c:pt idx="51">
                  <c:v>3.5152000000000002E-4</c:v>
                </c:pt>
                <c:pt idx="52">
                  <c:v>3.5257000000000002E-4</c:v>
                </c:pt>
                <c:pt idx="53">
                  <c:v>3.5353000000000001E-4</c:v>
                </c:pt>
                <c:pt idx="54">
                  <c:v>3.5409999999999999E-4</c:v>
                </c:pt>
                <c:pt idx="55">
                  <c:v>3.5534E-4</c:v>
                </c:pt>
                <c:pt idx="56">
                  <c:v>3.5667000000000001E-4</c:v>
                </c:pt>
                <c:pt idx="57">
                  <c:v>3.5782000000000001E-4</c:v>
                </c:pt>
                <c:pt idx="58">
                  <c:v>3.5887000000000001E-4</c:v>
                </c:pt>
                <c:pt idx="59">
                  <c:v>3.5887000000000001E-4</c:v>
                </c:pt>
                <c:pt idx="60">
                  <c:v>3.5763E-4</c:v>
                </c:pt>
                <c:pt idx="61">
                  <c:v>3.5628999999999999E-4</c:v>
                </c:pt>
                <c:pt idx="62">
                  <c:v>3.5495999999999998E-4</c:v>
                </c:pt>
                <c:pt idx="63">
                  <c:v>3.5362000000000002E-4</c:v>
                </c:pt>
                <c:pt idx="64">
                  <c:v>3.5294999999999999E-4</c:v>
                </c:pt>
                <c:pt idx="65">
                  <c:v>3.5267000000000002E-4</c:v>
                </c:pt>
                <c:pt idx="66">
                  <c:v>3.5238000000000001E-4</c:v>
                </c:pt>
                <c:pt idx="67">
                  <c:v>3.5152000000000002E-4</c:v>
                </c:pt>
                <c:pt idx="68">
                  <c:v>3.5075999999999998E-4</c:v>
                </c:pt>
                <c:pt idx="69">
                  <c:v>3.5057000000000003E-4</c:v>
                </c:pt>
                <c:pt idx="70">
                  <c:v>3.5E-4</c:v>
                </c:pt>
                <c:pt idx="71">
                  <c:v>3.4980999999999999E-4</c:v>
                </c:pt>
                <c:pt idx="72">
                  <c:v>3.5019000000000001E-4</c:v>
                </c:pt>
                <c:pt idx="73">
                  <c:v>3.5019000000000001E-4</c:v>
                </c:pt>
                <c:pt idx="74">
                  <c:v>3.4980999999999999E-4</c:v>
                </c:pt>
                <c:pt idx="75">
                  <c:v>3.5133000000000001E-4</c:v>
                </c:pt>
                <c:pt idx="76">
                  <c:v>3.5209999999999999E-4</c:v>
                </c:pt>
                <c:pt idx="77">
                  <c:v>3.5343000000000001E-4</c:v>
                </c:pt>
                <c:pt idx="78">
                  <c:v>3.5514999999999999E-4</c:v>
                </c:pt>
                <c:pt idx="79">
                  <c:v>3.5696000000000002E-4</c:v>
                </c:pt>
                <c:pt idx="80">
                  <c:v>3.5763E-4</c:v>
                </c:pt>
                <c:pt idx="81">
                  <c:v>3.5896000000000002E-4</c:v>
                </c:pt>
                <c:pt idx="82">
                  <c:v>3.5973E-4</c:v>
                </c:pt>
                <c:pt idx="83">
                  <c:v>3.6048999999999999E-4</c:v>
                </c:pt>
                <c:pt idx="84">
                  <c:v>3.6172999999999999E-4</c:v>
                </c:pt>
                <c:pt idx="85">
                  <c:v>3.6277999999999999E-4</c:v>
                </c:pt>
                <c:pt idx="86">
                  <c:v>3.6372999999999999E-4</c:v>
                </c:pt>
                <c:pt idx="87">
                  <c:v>3.6487999999999999E-4</c:v>
                </c:pt>
                <c:pt idx="88">
                  <c:v>3.6602E-4</c:v>
                </c:pt>
                <c:pt idx="89">
                  <c:v>3.6659000000000003E-4</c:v>
                </c:pt>
                <c:pt idx="90">
                  <c:v>3.6726E-4</c:v>
                </c:pt>
                <c:pt idx="91">
                  <c:v>3.6782999999999998E-4</c:v>
                </c:pt>
                <c:pt idx="92">
                  <c:v>3.6869000000000002E-4</c:v>
                </c:pt>
                <c:pt idx="93">
                  <c:v>3.6992999999999998E-4</c:v>
                </c:pt>
                <c:pt idx="94">
                  <c:v>3.7126999999999999E-4</c:v>
                </c:pt>
                <c:pt idx="95">
                  <c:v>3.7230999999999999E-4</c:v>
                </c:pt>
                <c:pt idx="96">
                  <c:v>3.7326999999999998E-4</c:v>
                </c:pt>
                <c:pt idx="97">
                  <c:v>3.7374000000000001E-4</c:v>
                </c:pt>
                <c:pt idx="98">
                  <c:v>3.747E-4</c:v>
                </c:pt>
                <c:pt idx="99">
                  <c:v>3.7555999999999999E-4</c:v>
                </c:pt>
                <c:pt idx="100">
                  <c:v>3.7708000000000001E-4</c:v>
                </c:pt>
                <c:pt idx="101">
                  <c:v>3.7860999999999998E-4</c:v>
                </c:pt>
                <c:pt idx="102">
                  <c:v>3.8023000000000001E-4</c:v>
                </c:pt>
                <c:pt idx="103">
                  <c:v>3.8099E-4</c:v>
                </c:pt>
                <c:pt idx="104">
                  <c:v>3.8157000000000002E-4</c:v>
                </c:pt>
                <c:pt idx="105">
                  <c:v>3.8147000000000002E-4</c:v>
                </c:pt>
                <c:pt idx="106">
                  <c:v>3.8137000000000002E-4</c:v>
                </c:pt>
                <c:pt idx="107">
                  <c:v>3.8118000000000001E-4</c:v>
                </c:pt>
                <c:pt idx="108">
                  <c:v>3.8165999999999997E-4</c:v>
                </c:pt>
                <c:pt idx="109">
                  <c:v>3.8233000000000001E-4</c:v>
                </c:pt>
                <c:pt idx="110">
                  <c:v>3.8328E-4</c:v>
                </c:pt>
                <c:pt idx="111">
                  <c:v>3.8452000000000001E-4</c:v>
                </c:pt>
                <c:pt idx="112">
                  <c:v>3.8576000000000002E-4</c:v>
                </c:pt>
                <c:pt idx="113">
                  <c:v>3.8633E-4</c:v>
                </c:pt>
                <c:pt idx="114">
                  <c:v>3.8691000000000002E-4</c:v>
                </c:pt>
                <c:pt idx="115">
                  <c:v>3.8671000000000002E-4</c:v>
                </c:pt>
                <c:pt idx="116">
                  <c:v>3.8576000000000002E-4</c:v>
                </c:pt>
                <c:pt idx="117">
                  <c:v>3.8452000000000001E-4</c:v>
                </c:pt>
                <c:pt idx="118">
                  <c:v>3.8289999999999998E-4</c:v>
                </c:pt>
                <c:pt idx="119">
                  <c:v>3.8128000000000001E-4</c:v>
                </c:pt>
                <c:pt idx="120">
                  <c:v>3.7974999999999999E-4</c:v>
                </c:pt>
                <c:pt idx="121">
                  <c:v>3.7869999999999999E-4</c:v>
                </c:pt>
                <c:pt idx="122">
                  <c:v>3.7785E-4</c:v>
                </c:pt>
                <c:pt idx="123">
                  <c:v>3.7727000000000003E-4</c:v>
                </c:pt>
                <c:pt idx="124">
                  <c:v>3.7508000000000002E-4</c:v>
                </c:pt>
                <c:pt idx="125">
                  <c:v>3.7326999999999998E-4</c:v>
                </c:pt>
                <c:pt idx="126">
                  <c:v>3.7136E-4</c:v>
                </c:pt>
                <c:pt idx="127">
                  <c:v>3.6926E-4</c:v>
                </c:pt>
                <c:pt idx="128">
                  <c:v>3.6716E-4</c:v>
                </c:pt>
                <c:pt idx="129">
                  <c:v>3.6602E-4</c:v>
                </c:pt>
                <c:pt idx="130">
                  <c:v>3.6440000000000002E-4</c:v>
                </c:pt>
                <c:pt idx="131">
                  <c:v>3.6277999999999999E-4</c:v>
                </c:pt>
                <c:pt idx="132">
                  <c:v>3.6134999999999997E-4</c:v>
                </c:pt>
                <c:pt idx="133">
                  <c:v>3.5924999999999998E-4</c:v>
                </c:pt>
                <c:pt idx="134">
                  <c:v>3.5782000000000001E-4</c:v>
                </c:pt>
                <c:pt idx="135">
                  <c:v>3.5686000000000002E-4</c:v>
                </c:pt>
                <c:pt idx="136">
                  <c:v>3.5504999999999998E-4</c:v>
                </c:pt>
                <c:pt idx="137">
                  <c:v>3.5334E-4</c:v>
                </c:pt>
                <c:pt idx="138">
                  <c:v>3.5180999999999998E-4</c:v>
                </c:pt>
                <c:pt idx="139">
                  <c:v>3.5009E-4</c:v>
                </c:pt>
                <c:pt idx="140">
                  <c:v>3.4809000000000001E-4</c:v>
                </c:pt>
                <c:pt idx="141">
                  <c:v>3.4609000000000002E-4</c:v>
                </c:pt>
                <c:pt idx="142">
                  <c:v>3.4409000000000002E-4</c:v>
                </c:pt>
                <c:pt idx="143">
                  <c:v>3.4266E-4</c:v>
                </c:pt>
                <c:pt idx="144">
                  <c:v>3.4141999999999999E-4</c:v>
                </c:pt>
                <c:pt idx="145">
                  <c:v>3.4037E-4</c:v>
                </c:pt>
                <c:pt idx="146">
                  <c:v>3.4046E-4</c:v>
                </c:pt>
                <c:pt idx="147">
                  <c:v>3.4056000000000001E-4</c:v>
                </c:pt>
                <c:pt idx="148">
                  <c:v>3.4046E-4</c:v>
                </c:pt>
                <c:pt idx="149">
                  <c:v>3.3970000000000002E-4</c:v>
                </c:pt>
                <c:pt idx="150">
                  <c:v>3.3865000000000002E-4</c:v>
                </c:pt>
                <c:pt idx="151">
                  <c:v>3.3722E-4</c:v>
                </c:pt>
                <c:pt idx="152">
                  <c:v>3.3522000000000001E-4</c:v>
                </c:pt>
                <c:pt idx="153">
                  <c:v>3.3254999999999998E-4</c:v>
                </c:pt>
                <c:pt idx="154">
                  <c:v>3.3007000000000002E-4</c:v>
                </c:pt>
                <c:pt idx="155">
                  <c:v>3.2797000000000002E-4</c:v>
                </c:pt>
                <c:pt idx="156">
                  <c:v>3.2605999999999998E-4</c:v>
                </c:pt>
                <c:pt idx="157">
                  <c:v>3.2473000000000002E-4</c:v>
                </c:pt>
                <c:pt idx="158">
                  <c:v>3.2368000000000002E-4</c:v>
                </c:pt>
                <c:pt idx="159">
                  <c:v>3.2271999999999997E-4</c:v>
                </c:pt>
                <c:pt idx="160">
                  <c:v>3.2176999999999998E-4</c:v>
                </c:pt>
                <c:pt idx="161">
                  <c:v>3.2081999999999998E-4</c:v>
                </c:pt>
                <c:pt idx="162">
                  <c:v>3.1958000000000003E-4</c:v>
                </c:pt>
                <c:pt idx="163">
                  <c:v>3.1880999999999999E-4</c:v>
                </c:pt>
                <c:pt idx="164">
                  <c:v>3.1815000000000001E-4</c:v>
                </c:pt>
                <c:pt idx="165">
                  <c:v>3.1747999999999998E-4</c:v>
                </c:pt>
                <c:pt idx="166">
                  <c:v>3.1681E-4</c:v>
                </c:pt>
                <c:pt idx="167">
                  <c:v>3.1661999999999999E-4</c:v>
                </c:pt>
                <c:pt idx="168">
                  <c:v>3.1566999999999999E-4</c:v>
                </c:pt>
                <c:pt idx="169">
                  <c:v>3.1500000000000001E-4</c:v>
                </c:pt>
                <c:pt idx="170">
                  <c:v>3.1432999999999998E-4</c:v>
                </c:pt>
                <c:pt idx="171">
                  <c:v>3.1366E-4</c:v>
                </c:pt>
                <c:pt idx="172">
                  <c:v>3.1281000000000001E-4</c:v>
                </c:pt>
                <c:pt idx="173">
                  <c:v>3.1337999999999998E-4</c:v>
                </c:pt>
                <c:pt idx="174">
                  <c:v>3.1432999999999998E-4</c:v>
                </c:pt>
                <c:pt idx="175">
                  <c:v>3.1566999999999999E-4</c:v>
                </c:pt>
                <c:pt idx="176">
                  <c:v>3.1710000000000001E-4</c:v>
                </c:pt>
                <c:pt idx="177">
                  <c:v>3.1880999999999999E-4</c:v>
                </c:pt>
                <c:pt idx="178">
                  <c:v>3.2015E-4</c:v>
                </c:pt>
                <c:pt idx="179">
                  <c:v>3.211E-4</c:v>
                </c:pt>
                <c:pt idx="180">
                  <c:v>3.2176999999999998E-4</c:v>
                </c:pt>
                <c:pt idx="181">
                  <c:v>3.2205999999999999E-4</c:v>
                </c:pt>
                <c:pt idx="182">
                  <c:v>3.2195999999999999E-4</c:v>
                </c:pt>
                <c:pt idx="183">
                  <c:v>3.2139000000000001E-4</c:v>
                </c:pt>
                <c:pt idx="184">
                  <c:v>3.2063000000000003E-4</c:v>
                </c:pt>
                <c:pt idx="185">
                  <c:v>3.1976999999999998E-4</c:v>
                </c:pt>
                <c:pt idx="186">
                  <c:v>3.1919000000000001E-4</c:v>
                </c:pt>
                <c:pt idx="187">
                  <c:v>3.1871999999999998E-4</c:v>
                </c:pt>
                <c:pt idx="188">
                  <c:v>3.1786E-4</c:v>
                </c:pt>
                <c:pt idx="189">
                  <c:v>3.1681E-4</c:v>
                </c:pt>
                <c:pt idx="190">
                  <c:v>3.1566999999999999E-4</c:v>
                </c:pt>
                <c:pt idx="191">
                  <c:v>3.1451999999999999E-4</c:v>
                </c:pt>
                <c:pt idx="192">
                  <c:v>3.1222999999999998E-4</c:v>
                </c:pt>
                <c:pt idx="193">
                  <c:v>3.1022999999999999E-4</c:v>
                </c:pt>
                <c:pt idx="194">
                  <c:v>3.0851000000000001E-4</c:v>
                </c:pt>
                <c:pt idx="195">
                  <c:v>3.0651000000000002E-4</c:v>
                </c:pt>
                <c:pt idx="196">
                  <c:v>3.0451000000000002E-4</c:v>
                </c:pt>
                <c:pt idx="197">
                  <c:v>3.0364999999999998E-4</c:v>
                </c:pt>
                <c:pt idx="198">
                  <c:v>3.0317000000000001E-4</c:v>
                </c:pt>
                <c:pt idx="199">
                  <c:v>3.0278999999999999E-4</c:v>
                </c:pt>
                <c:pt idx="200">
                  <c:v>3.0241000000000003E-4</c:v>
                </c:pt>
                <c:pt idx="201">
                  <c:v>3.0098000000000001E-4</c:v>
                </c:pt>
                <c:pt idx="202">
                  <c:v>2.9925999999999998E-4</c:v>
                </c:pt>
                <c:pt idx="203">
                  <c:v>2.9735999999999999E-4</c:v>
                </c:pt>
                <c:pt idx="204">
                  <c:v>2.9545E-4</c:v>
                </c:pt>
                <c:pt idx="205">
                  <c:v>2.9391999999999998E-4</c:v>
                </c:pt>
                <c:pt idx="206">
                  <c:v>2.9345E-4</c:v>
                </c:pt>
                <c:pt idx="207">
                  <c:v>2.9325E-4</c:v>
                </c:pt>
                <c:pt idx="208">
                  <c:v>2.9278000000000003E-4</c:v>
                </c:pt>
                <c:pt idx="209">
                  <c:v>2.9221E-4</c:v>
                </c:pt>
                <c:pt idx="210">
                  <c:v>2.9049000000000002E-4</c:v>
                </c:pt>
                <c:pt idx="211">
                  <c:v>2.8876999999999999E-4</c:v>
                </c:pt>
                <c:pt idx="212">
                  <c:v>2.8706000000000001E-4</c:v>
                </c:pt>
                <c:pt idx="213">
                  <c:v>2.8582E-4</c:v>
                </c:pt>
                <c:pt idx="214">
                  <c:v>2.8438999999999998E-4</c:v>
                </c:pt>
                <c:pt idx="215">
                  <c:v>2.8457999999999999E-4</c:v>
                </c:pt>
                <c:pt idx="216">
                  <c:v>2.8428999999999998E-4</c:v>
                </c:pt>
                <c:pt idx="217">
                  <c:v>2.8400000000000002E-4</c:v>
                </c:pt>
                <c:pt idx="218">
                  <c:v>2.8352999999999999E-4</c:v>
                </c:pt>
                <c:pt idx="219">
                  <c:v>2.8333999999999998E-4</c:v>
                </c:pt>
                <c:pt idx="220">
                  <c:v>2.8267E-4</c:v>
                </c:pt>
                <c:pt idx="221">
                  <c:v>2.8237999999999999E-4</c:v>
                </c:pt>
                <c:pt idx="222">
                  <c:v>2.8162E-4</c:v>
                </c:pt>
                <c:pt idx="223">
                  <c:v>2.8104999999999997E-4</c:v>
                </c:pt>
                <c:pt idx="224">
                  <c:v>2.8067000000000001E-4</c:v>
                </c:pt>
                <c:pt idx="225">
                  <c:v>2.8008999999999998E-4</c:v>
                </c:pt>
                <c:pt idx="226">
                  <c:v>2.7962000000000001E-4</c:v>
                </c:pt>
                <c:pt idx="227">
                  <c:v>2.7894999999999998E-4</c:v>
                </c:pt>
                <c:pt idx="228">
                  <c:v>2.7818999999999999E-4</c:v>
                </c:pt>
                <c:pt idx="229">
                  <c:v>2.7713999999999999E-4</c:v>
                </c:pt>
                <c:pt idx="230">
                  <c:v>2.7628E-4</c:v>
                </c:pt>
                <c:pt idx="231">
                  <c:v>2.7542000000000002E-4</c:v>
                </c:pt>
                <c:pt idx="232">
                  <c:v>2.7523000000000001E-4</c:v>
                </c:pt>
                <c:pt idx="233">
                  <c:v>2.7561000000000003E-4</c:v>
                </c:pt>
                <c:pt idx="234">
                  <c:v>2.7618E-4</c:v>
                </c:pt>
                <c:pt idx="235">
                  <c:v>2.7666000000000002E-4</c:v>
                </c:pt>
                <c:pt idx="236">
                  <c:v>2.7694999999999998E-4</c:v>
                </c:pt>
                <c:pt idx="237">
                  <c:v>2.7742000000000001E-4</c:v>
                </c:pt>
                <c:pt idx="238">
                  <c:v>2.7742000000000001E-4</c:v>
                </c:pt>
                <c:pt idx="239">
                  <c:v>2.7713999999999999E-4</c:v>
                </c:pt>
                <c:pt idx="240">
                  <c:v>2.7703999999999999E-4</c:v>
                </c:pt>
                <c:pt idx="241">
                  <c:v>2.7723E-4</c:v>
                </c:pt>
                <c:pt idx="242">
                  <c:v>2.7713999999999999E-4</c:v>
                </c:pt>
                <c:pt idx="243">
                  <c:v>2.7694999999999998E-4</c:v>
                </c:pt>
                <c:pt idx="244">
                  <c:v>2.7703999999999999E-4</c:v>
                </c:pt>
                <c:pt idx="245">
                  <c:v>2.7694999999999998E-4</c:v>
                </c:pt>
                <c:pt idx="246">
                  <c:v>2.7666000000000002E-4</c:v>
                </c:pt>
                <c:pt idx="247">
                  <c:v>2.7570999999999997E-4</c:v>
                </c:pt>
                <c:pt idx="248">
                  <c:v>2.7561000000000003E-4</c:v>
                </c:pt>
                <c:pt idx="249">
                  <c:v>2.7428000000000001E-4</c:v>
                </c:pt>
                <c:pt idx="250">
                  <c:v>2.7409E-4</c:v>
                </c:pt>
                <c:pt idx="251">
                  <c:v>2.7399E-4</c:v>
                </c:pt>
                <c:pt idx="252">
                  <c:v>2.7465999999999998E-4</c:v>
                </c:pt>
                <c:pt idx="253">
                  <c:v>2.7455999999999997E-4</c:v>
                </c:pt>
                <c:pt idx="254">
                  <c:v>2.7561000000000003E-4</c:v>
                </c:pt>
                <c:pt idx="255">
                  <c:v>2.7552000000000002E-4</c:v>
                </c:pt>
                <c:pt idx="256">
                  <c:v>2.7542000000000002E-4</c:v>
                </c:pt>
                <c:pt idx="257">
                  <c:v>2.7552000000000002E-4</c:v>
                </c:pt>
                <c:pt idx="258">
                  <c:v>2.7561000000000003E-4</c:v>
                </c:pt>
                <c:pt idx="259">
                  <c:v>2.7570999999999997E-4</c:v>
                </c:pt>
                <c:pt idx="260">
                  <c:v>2.7589999999999998E-4</c:v>
                </c:pt>
                <c:pt idx="261">
                  <c:v>2.7608999999999999E-4</c:v>
                </c:pt>
                <c:pt idx="262">
                  <c:v>2.7637000000000001E-4</c:v>
                </c:pt>
                <c:pt idx="263">
                  <c:v>2.7694999999999998E-4</c:v>
                </c:pt>
                <c:pt idx="264">
                  <c:v>2.7828E-4</c:v>
                </c:pt>
                <c:pt idx="265">
                  <c:v>2.7981000000000002E-4</c:v>
                </c:pt>
                <c:pt idx="266">
                  <c:v>2.8152E-4</c:v>
                </c:pt>
                <c:pt idx="267">
                  <c:v>2.8296000000000001E-4</c:v>
                </c:pt>
                <c:pt idx="268">
                  <c:v>2.8410000000000002E-4</c:v>
                </c:pt>
                <c:pt idx="269">
                  <c:v>2.8372E-4</c:v>
                </c:pt>
                <c:pt idx="270">
                  <c:v>2.8315000000000002E-4</c:v>
                </c:pt>
                <c:pt idx="271">
                  <c:v>2.8237999999999999E-4</c:v>
                </c:pt>
                <c:pt idx="272">
                  <c:v>2.8237999999999999E-4</c:v>
                </c:pt>
                <c:pt idx="273">
                  <c:v>2.8237999999999999E-4</c:v>
                </c:pt>
                <c:pt idx="274">
                  <c:v>2.8315000000000002E-4</c:v>
                </c:pt>
                <c:pt idx="275">
                  <c:v>2.8362E-4</c:v>
                </c:pt>
                <c:pt idx="276">
                  <c:v>2.8372E-4</c:v>
                </c:pt>
                <c:pt idx="277">
                  <c:v>2.8286000000000001E-4</c:v>
                </c:pt>
                <c:pt idx="278">
                  <c:v>2.8200000000000002E-4</c:v>
                </c:pt>
                <c:pt idx="279">
                  <c:v>2.8113999999999998E-4</c:v>
                </c:pt>
                <c:pt idx="280">
                  <c:v>2.8057000000000001E-4</c:v>
                </c:pt>
                <c:pt idx="281">
                  <c:v>2.7962000000000001E-4</c:v>
                </c:pt>
                <c:pt idx="282">
                  <c:v>2.7847000000000001E-4</c:v>
                </c:pt>
                <c:pt idx="283">
                  <c:v>2.7733E-4</c:v>
                </c:pt>
                <c:pt idx="284">
                  <c:v>2.7618E-4</c:v>
                </c:pt>
                <c:pt idx="285">
                  <c:v>2.7598999999999999E-4</c:v>
                </c:pt>
                <c:pt idx="286">
                  <c:v>2.7657000000000002E-4</c:v>
                </c:pt>
                <c:pt idx="287">
                  <c:v>2.7752000000000001E-4</c:v>
                </c:pt>
                <c:pt idx="288">
                  <c:v>2.7847000000000001E-4</c:v>
                </c:pt>
                <c:pt idx="289">
                  <c:v>2.7943E-4</c:v>
                </c:pt>
                <c:pt idx="290">
                  <c:v>2.7828E-4</c:v>
                </c:pt>
                <c:pt idx="291">
                  <c:v>2.7684999999999998E-4</c:v>
                </c:pt>
                <c:pt idx="292">
                  <c:v>2.7542000000000002E-4</c:v>
                </c:pt>
                <c:pt idx="293">
                  <c:v>2.7389999999999999E-4</c:v>
                </c:pt>
                <c:pt idx="294">
                  <c:v>2.7218000000000001E-4</c:v>
                </c:pt>
                <c:pt idx="295">
                  <c:v>2.7169999999999999E-4</c:v>
                </c:pt>
                <c:pt idx="296">
                  <c:v>2.7150999999999998E-4</c:v>
                </c:pt>
                <c:pt idx="297">
                  <c:v>2.7103000000000001E-4</c:v>
                </c:pt>
                <c:pt idx="298">
                  <c:v>2.7064999999999999E-4</c:v>
                </c:pt>
                <c:pt idx="299">
                  <c:v>2.7045999999999998E-4</c:v>
                </c:pt>
                <c:pt idx="300">
                  <c:v>2.6979E-4</c:v>
                </c:pt>
                <c:pt idx="301">
                  <c:v>2.6913000000000002E-4</c:v>
                </c:pt>
                <c:pt idx="302">
                  <c:v>2.6884000000000001E-4</c:v>
                </c:pt>
                <c:pt idx="303">
                  <c:v>2.6855E-4</c:v>
                </c:pt>
                <c:pt idx="304">
                  <c:v>2.6894000000000001E-4</c:v>
                </c:pt>
                <c:pt idx="305">
                  <c:v>2.697E-4</c:v>
                </c:pt>
                <c:pt idx="306">
                  <c:v>2.7064999999999999E-4</c:v>
                </c:pt>
                <c:pt idx="307">
                  <c:v>2.7150999999999998E-4</c:v>
                </c:pt>
                <c:pt idx="308">
                  <c:v>2.7227000000000002E-4</c:v>
                </c:pt>
                <c:pt idx="309">
                  <c:v>2.7208000000000001E-4</c:v>
                </c:pt>
                <c:pt idx="310">
                  <c:v>2.7189E-4</c:v>
                </c:pt>
                <c:pt idx="311">
                  <c:v>2.7150999999999998E-4</c:v>
                </c:pt>
                <c:pt idx="312">
                  <c:v>2.7113000000000001E-4</c:v>
                </c:pt>
                <c:pt idx="313">
                  <c:v>2.7103000000000001E-4</c:v>
                </c:pt>
                <c:pt idx="314">
                  <c:v>2.7189E-4</c:v>
                </c:pt>
                <c:pt idx="315">
                  <c:v>2.7294E-4</c:v>
                </c:pt>
                <c:pt idx="316">
                  <c:v>2.7399E-4</c:v>
                </c:pt>
                <c:pt idx="317">
                  <c:v>2.7504E-4</c:v>
                </c:pt>
                <c:pt idx="318">
                  <c:v>2.7579999999999998E-4</c:v>
                </c:pt>
                <c:pt idx="319">
                  <c:v>2.7589999999999998E-4</c:v>
                </c:pt>
                <c:pt idx="320">
                  <c:v>2.7533000000000001E-4</c:v>
                </c:pt>
                <c:pt idx="321">
                  <c:v>2.7474999999999998E-4</c:v>
                </c:pt>
                <c:pt idx="322">
                  <c:v>2.7418000000000001E-4</c:v>
                </c:pt>
                <c:pt idx="323">
                  <c:v>2.7369999999999998E-4</c:v>
                </c:pt>
                <c:pt idx="324">
                  <c:v>2.7379999999999999E-4</c:v>
                </c:pt>
                <c:pt idx="325">
                  <c:v>2.7465999999999998E-4</c:v>
                </c:pt>
                <c:pt idx="326">
                  <c:v>2.7570999999999997E-4</c:v>
                </c:pt>
                <c:pt idx="327">
                  <c:v>2.7676000000000003E-4</c:v>
                </c:pt>
                <c:pt idx="328">
                  <c:v>2.7761000000000002E-4</c:v>
                </c:pt>
                <c:pt idx="329">
                  <c:v>2.7847000000000001E-4</c:v>
                </c:pt>
                <c:pt idx="330">
                  <c:v>2.7904999999999998E-4</c:v>
                </c:pt>
                <c:pt idx="331">
                  <c:v>2.7876000000000002E-4</c:v>
                </c:pt>
                <c:pt idx="332">
                  <c:v>2.7828E-4</c:v>
                </c:pt>
                <c:pt idx="333">
                  <c:v>2.7818999999999999E-4</c:v>
                </c:pt>
                <c:pt idx="334">
                  <c:v>2.7752000000000001E-4</c:v>
                </c:pt>
                <c:pt idx="335">
                  <c:v>2.7684999999999998E-4</c:v>
                </c:pt>
                <c:pt idx="336">
                  <c:v>2.7694999999999998E-4</c:v>
                </c:pt>
                <c:pt idx="337">
                  <c:v>2.7723E-4</c:v>
                </c:pt>
                <c:pt idx="338">
                  <c:v>2.7733E-4</c:v>
                </c:pt>
                <c:pt idx="339">
                  <c:v>2.7742000000000001E-4</c:v>
                </c:pt>
                <c:pt idx="340">
                  <c:v>2.7676000000000003E-4</c:v>
                </c:pt>
                <c:pt idx="341">
                  <c:v>2.7561000000000003E-4</c:v>
                </c:pt>
                <c:pt idx="342">
                  <c:v>2.7447000000000002E-4</c:v>
                </c:pt>
                <c:pt idx="343">
                  <c:v>2.7323000000000001E-4</c:v>
                </c:pt>
                <c:pt idx="344">
                  <c:v>2.7199E-4</c:v>
                </c:pt>
                <c:pt idx="345">
                  <c:v>2.7141999999999997E-4</c:v>
                </c:pt>
                <c:pt idx="346">
                  <c:v>2.7103000000000001E-4</c:v>
                </c:pt>
                <c:pt idx="347">
                  <c:v>2.7027000000000003E-4</c:v>
                </c:pt>
                <c:pt idx="348">
                  <c:v>2.6931999999999998E-4</c:v>
                </c:pt>
                <c:pt idx="349">
                  <c:v>2.6835999999999999E-4</c:v>
                </c:pt>
                <c:pt idx="350">
                  <c:v>2.6750999999999999E-4</c:v>
                </c:pt>
                <c:pt idx="351">
                  <c:v>2.6684000000000001E-4</c:v>
                </c:pt>
                <c:pt idx="352">
                  <c:v>2.6635999999999999E-4</c:v>
                </c:pt>
                <c:pt idx="353">
                  <c:v>2.6588000000000002E-4</c:v>
                </c:pt>
                <c:pt idx="354">
                  <c:v>2.6464000000000001E-4</c:v>
                </c:pt>
                <c:pt idx="355">
                  <c:v>2.6311999999999999E-4</c:v>
                </c:pt>
                <c:pt idx="356">
                  <c:v>2.6159000000000002E-4</c:v>
                </c:pt>
                <c:pt idx="357">
                  <c:v>2.5977999999999998E-4</c:v>
                </c:pt>
                <c:pt idx="358">
                  <c:v>2.5787E-4</c:v>
                </c:pt>
                <c:pt idx="359">
                  <c:v>2.5597E-4</c:v>
                </c:pt>
                <c:pt idx="360">
                  <c:v>2.5433999999999998E-4</c:v>
                </c:pt>
                <c:pt idx="361">
                  <c:v>2.5272000000000001E-4</c:v>
                </c:pt>
                <c:pt idx="362">
                  <c:v>2.5158E-4</c:v>
                </c:pt>
                <c:pt idx="363">
                  <c:v>2.5082000000000001E-4</c:v>
                </c:pt>
                <c:pt idx="364">
                  <c:v>2.5023999999999999E-4</c:v>
                </c:pt>
                <c:pt idx="365">
                  <c:v>2.4958000000000001E-4</c:v>
                </c:pt>
                <c:pt idx="366">
                  <c:v>2.4872000000000002E-4</c:v>
                </c:pt>
                <c:pt idx="367">
                  <c:v>2.4729E-4</c:v>
                </c:pt>
                <c:pt idx="368">
                  <c:v>2.4643000000000001E-4</c:v>
                </c:pt>
                <c:pt idx="369">
                  <c:v>2.4594999999999999E-4</c:v>
                </c:pt>
                <c:pt idx="370">
                  <c:v>2.4557000000000002E-4</c:v>
                </c:pt>
                <c:pt idx="371">
                  <c:v>2.4538000000000001E-4</c:v>
                </c:pt>
                <c:pt idx="372">
                  <c:v>2.4575999999999998E-4</c:v>
                </c:pt>
                <c:pt idx="373">
                  <c:v>2.4538000000000001E-4</c:v>
                </c:pt>
                <c:pt idx="374">
                  <c:v>2.4519E-4</c:v>
                </c:pt>
                <c:pt idx="375">
                  <c:v>2.4499999999999999E-4</c:v>
                </c:pt>
                <c:pt idx="376">
                  <c:v>2.4519E-4</c:v>
                </c:pt>
                <c:pt idx="377">
                  <c:v>2.4538000000000001E-4</c:v>
                </c:pt>
                <c:pt idx="378">
                  <c:v>2.4575999999999998E-4</c:v>
                </c:pt>
                <c:pt idx="379">
                  <c:v>2.4585999999999998E-4</c:v>
                </c:pt>
                <c:pt idx="380">
                  <c:v>2.4594999999999999E-4</c:v>
                </c:pt>
                <c:pt idx="381">
                  <c:v>2.4567000000000002E-4</c:v>
                </c:pt>
                <c:pt idx="382">
                  <c:v>2.4538000000000001E-4</c:v>
                </c:pt>
                <c:pt idx="383">
                  <c:v>2.4489999999999999E-4</c:v>
                </c:pt>
                <c:pt idx="384">
                  <c:v>2.4452000000000002E-4</c:v>
                </c:pt>
                <c:pt idx="385">
                  <c:v>2.4337999999999999E-4</c:v>
                </c:pt>
                <c:pt idx="386">
                  <c:v>2.4222999999999999E-4</c:v>
                </c:pt>
                <c:pt idx="387">
                  <c:v>2.4127999999999999E-4</c:v>
                </c:pt>
                <c:pt idx="388">
                  <c:v>2.4033E-4</c:v>
                </c:pt>
                <c:pt idx="389">
                  <c:v>2.3955999999999999E-4</c:v>
                </c:pt>
                <c:pt idx="390">
                  <c:v>2.3928E-4</c:v>
                </c:pt>
                <c:pt idx="391">
                  <c:v>2.3860999999999999E-4</c:v>
                </c:pt>
                <c:pt idx="392">
                  <c:v>2.3766E-4</c:v>
                </c:pt>
                <c:pt idx="393">
                  <c:v>2.3688999999999999E-4</c:v>
                </c:pt>
                <c:pt idx="394">
                  <c:v>2.3603E-4</c:v>
                </c:pt>
                <c:pt idx="395">
                  <c:v>2.3546E-4</c:v>
                </c:pt>
                <c:pt idx="396">
                  <c:v>2.3536999999999999E-4</c:v>
                </c:pt>
                <c:pt idx="397">
                  <c:v>2.3536999999999999E-4</c:v>
                </c:pt>
                <c:pt idx="398">
                  <c:v>2.3470000000000001E-4</c:v>
                </c:pt>
                <c:pt idx="399">
                  <c:v>2.3413000000000001E-4</c:v>
                </c:pt>
                <c:pt idx="400">
                  <c:v>2.3355000000000001E-4</c:v>
                </c:pt>
                <c:pt idx="401">
                  <c:v>2.3269999999999999E-4</c:v>
                </c:pt>
                <c:pt idx="402">
                  <c:v>2.3174E-4</c:v>
                </c:pt>
                <c:pt idx="403">
                  <c:v>2.3146000000000001E-4</c:v>
                </c:pt>
                <c:pt idx="404">
                  <c:v>2.3117E-4</c:v>
                </c:pt>
                <c:pt idx="405">
                  <c:v>2.3088000000000001E-4</c:v>
                </c:pt>
                <c:pt idx="406">
                  <c:v>2.3079E-4</c:v>
                </c:pt>
                <c:pt idx="407">
                  <c:v>2.3079E-4</c:v>
                </c:pt>
                <c:pt idx="408">
                  <c:v>2.3079E-4</c:v>
                </c:pt>
                <c:pt idx="409">
                  <c:v>2.3079E-4</c:v>
                </c:pt>
                <c:pt idx="410">
                  <c:v>2.3097999999999999E-4</c:v>
                </c:pt>
                <c:pt idx="411">
                  <c:v>2.3136000000000001E-4</c:v>
                </c:pt>
                <c:pt idx="412">
                  <c:v>2.3211999999999999E-4</c:v>
                </c:pt>
                <c:pt idx="413">
                  <c:v>2.3355000000000001E-4</c:v>
                </c:pt>
                <c:pt idx="414">
                  <c:v>2.3526999999999999E-4</c:v>
                </c:pt>
                <c:pt idx="415">
                  <c:v>2.3698999999999999E-4</c:v>
                </c:pt>
                <c:pt idx="416">
                  <c:v>2.3850999999999999E-4</c:v>
                </c:pt>
                <c:pt idx="417">
                  <c:v>2.3965999999999999E-4</c:v>
                </c:pt>
                <c:pt idx="418">
                  <c:v>2.4013999999999999E-4</c:v>
                </c:pt>
                <c:pt idx="419">
                  <c:v>2.4033E-4</c:v>
                </c:pt>
                <c:pt idx="420">
                  <c:v>2.4060999999999999E-4</c:v>
                </c:pt>
                <c:pt idx="421">
                  <c:v>2.409E-4</c:v>
                </c:pt>
                <c:pt idx="422">
                  <c:v>2.4099000000000001E-4</c:v>
                </c:pt>
                <c:pt idx="423">
                  <c:v>2.4157000000000001E-4</c:v>
                </c:pt>
                <c:pt idx="424">
                  <c:v>2.4232999999999999E-4</c:v>
                </c:pt>
                <c:pt idx="425">
                  <c:v>2.4337999999999999E-4</c:v>
                </c:pt>
                <c:pt idx="426">
                  <c:v>2.4443000000000002E-4</c:v>
                </c:pt>
                <c:pt idx="427">
                  <c:v>2.4575999999999998E-4</c:v>
                </c:pt>
                <c:pt idx="428">
                  <c:v>2.4738000000000001E-4</c:v>
                </c:pt>
                <c:pt idx="429">
                  <c:v>2.4909999999999998E-4</c:v>
                </c:pt>
                <c:pt idx="430">
                  <c:v>2.5023999999999999E-4</c:v>
                </c:pt>
                <c:pt idx="431">
                  <c:v>2.5187000000000001E-4</c:v>
                </c:pt>
                <c:pt idx="432">
                  <c:v>2.5338999999999998E-4</c:v>
                </c:pt>
                <c:pt idx="433">
                  <c:v>2.5453999999999999E-4</c:v>
                </c:pt>
                <c:pt idx="434">
                  <c:v>2.5548999999999998E-4</c:v>
                </c:pt>
                <c:pt idx="435">
                  <c:v>2.5662999999999999E-4</c:v>
                </c:pt>
                <c:pt idx="436">
                  <c:v>2.5748999999999998E-4</c:v>
                </c:pt>
                <c:pt idx="437">
                  <c:v>2.5882999999999999E-4</c:v>
                </c:pt>
                <c:pt idx="438">
                  <c:v>2.5987999999999999E-4</c:v>
                </c:pt>
                <c:pt idx="439">
                  <c:v>2.6092999999999998E-4</c:v>
                </c:pt>
                <c:pt idx="440">
                  <c:v>2.6177999999999998E-4</c:v>
                </c:pt>
                <c:pt idx="441">
                  <c:v>2.6311999999999999E-4</c:v>
                </c:pt>
                <c:pt idx="442">
                  <c:v>2.6436E-4</c:v>
                </c:pt>
                <c:pt idx="443">
                  <c:v>2.655E-4</c:v>
                </c:pt>
                <c:pt idx="444">
                  <c:v>2.6684000000000001E-4</c:v>
                </c:pt>
                <c:pt idx="445">
                  <c:v>2.6855E-4</c:v>
                </c:pt>
                <c:pt idx="446">
                  <c:v>2.7045999999999998E-4</c:v>
                </c:pt>
                <c:pt idx="447">
                  <c:v>2.7237000000000002E-4</c:v>
                </c:pt>
                <c:pt idx="448">
                  <c:v>2.7465999999999998E-4</c:v>
                </c:pt>
                <c:pt idx="449">
                  <c:v>2.7694999999999998E-4</c:v>
                </c:pt>
                <c:pt idx="450">
                  <c:v>2.7884999999999997E-4</c:v>
                </c:pt>
                <c:pt idx="451">
                  <c:v>2.7989999999999997E-4</c:v>
                </c:pt>
                <c:pt idx="452">
                  <c:v>2.8057000000000001E-4</c:v>
                </c:pt>
                <c:pt idx="453">
                  <c:v>2.8086000000000002E-4</c:v>
                </c:pt>
                <c:pt idx="454">
                  <c:v>2.8113999999999998E-4</c:v>
                </c:pt>
                <c:pt idx="455">
                  <c:v>2.8200000000000002E-4</c:v>
                </c:pt>
                <c:pt idx="456">
                  <c:v>2.8352999999999999E-4</c:v>
                </c:pt>
                <c:pt idx="457">
                  <c:v>2.8505000000000002E-4</c:v>
                </c:pt>
                <c:pt idx="458">
                  <c:v>2.8657999999999998E-4</c:v>
                </c:pt>
                <c:pt idx="459">
                  <c:v>2.8781999999999999E-4</c:v>
                </c:pt>
                <c:pt idx="460">
                  <c:v>2.8849000000000002E-4</c:v>
                </c:pt>
                <c:pt idx="461">
                  <c:v>2.9011E-4</c:v>
                </c:pt>
                <c:pt idx="462">
                  <c:v>2.9172999999999997E-4</c:v>
                </c:pt>
                <c:pt idx="463">
                  <c:v>2.9364000000000001E-4</c:v>
                </c:pt>
                <c:pt idx="464">
                  <c:v>2.9535E-4</c:v>
                </c:pt>
                <c:pt idx="465">
                  <c:v>2.9706999999999997E-4</c:v>
                </c:pt>
                <c:pt idx="466">
                  <c:v>2.9715999999999998E-4</c:v>
                </c:pt>
                <c:pt idx="467">
                  <c:v>2.9725999999999998E-4</c:v>
                </c:pt>
                <c:pt idx="468">
                  <c:v>2.9706999999999997E-4</c:v>
                </c:pt>
                <c:pt idx="469">
                  <c:v>2.9725999999999998E-4</c:v>
                </c:pt>
                <c:pt idx="470">
                  <c:v>2.9764E-4</c:v>
                </c:pt>
                <c:pt idx="471">
                  <c:v>2.9783000000000001E-4</c:v>
                </c:pt>
                <c:pt idx="472">
                  <c:v>2.9802000000000002E-4</c:v>
                </c:pt>
                <c:pt idx="473">
                  <c:v>2.9774000000000001E-4</c:v>
                </c:pt>
                <c:pt idx="474">
                  <c:v>2.9725999999999998E-4</c:v>
                </c:pt>
                <c:pt idx="475">
                  <c:v>2.9659E-4</c:v>
                </c:pt>
                <c:pt idx="476">
                  <c:v>2.9639999999999999E-4</c:v>
                </c:pt>
                <c:pt idx="477">
                  <c:v>2.9669000000000001E-4</c:v>
                </c:pt>
                <c:pt idx="478">
                  <c:v>2.9744999999999999E-4</c:v>
                </c:pt>
                <c:pt idx="479">
                  <c:v>2.9849999999999999E-4</c:v>
                </c:pt>
                <c:pt idx="480">
                  <c:v>2.9954999999999999E-4</c:v>
                </c:pt>
                <c:pt idx="481">
                  <c:v>3.0030999999999998E-4</c:v>
                </c:pt>
                <c:pt idx="482">
                  <c:v>3.0012000000000002E-4</c:v>
                </c:pt>
                <c:pt idx="483">
                  <c:v>2.9974E-4</c:v>
                </c:pt>
                <c:pt idx="484">
                  <c:v>2.9898000000000001E-4</c:v>
                </c:pt>
                <c:pt idx="485">
                  <c:v>2.9820999999999998E-4</c:v>
                </c:pt>
                <c:pt idx="486">
                  <c:v>2.9774000000000001E-4</c:v>
                </c:pt>
                <c:pt idx="487">
                  <c:v>2.9820999999999998E-4</c:v>
                </c:pt>
                <c:pt idx="488">
                  <c:v>2.9888000000000001E-4</c:v>
                </c:pt>
                <c:pt idx="489">
                  <c:v>2.9964E-4</c:v>
                </c:pt>
                <c:pt idx="490">
                  <c:v>2.9984E-4</c:v>
                </c:pt>
                <c:pt idx="491">
                  <c:v>2.9974E-4</c:v>
                </c:pt>
                <c:pt idx="492">
                  <c:v>2.9888000000000001E-4</c:v>
                </c:pt>
                <c:pt idx="493">
                  <c:v>2.9812000000000003E-4</c:v>
                </c:pt>
                <c:pt idx="494">
                  <c:v>2.9735999999999999E-4</c:v>
                </c:pt>
                <c:pt idx="495">
                  <c:v>2.9755E-4</c:v>
                </c:pt>
                <c:pt idx="496">
                  <c:v>2.9774000000000001E-4</c:v>
                </c:pt>
                <c:pt idx="497">
                  <c:v>2.9907000000000002E-4</c:v>
                </c:pt>
                <c:pt idx="498">
                  <c:v>3.0098000000000001E-4</c:v>
                </c:pt>
                <c:pt idx="499">
                  <c:v>3.0317000000000001E-4</c:v>
                </c:pt>
                <c:pt idx="500">
                  <c:v>3.0527000000000001E-4</c:v>
                </c:pt>
                <c:pt idx="501">
                  <c:v>3.0756000000000002E-4</c:v>
                </c:pt>
                <c:pt idx="502">
                  <c:v>3.0898999999999998E-4</c:v>
                </c:pt>
                <c:pt idx="503">
                  <c:v>3.1022999999999999E-4</c:v>
                </c:pt>
                <c:pt idx="504">
                  <c:v>3.1195000000000002E-4</c:v>
                </c:pt>
                <c:pt idx="505">
                  <c:v>3.1414000000000002E-4</c:v>
                </c:pt>
                <c:pt idx="506">
                  <c:v>3.1624000000000002E-4</c:v>
                </c:pt>
                <c:pt idx="507">
                  <c:v>3.191E-4</c:v>
                </c:pt>
                <c:pt idx="508">
                  <c:v>3.2166999999999997E-4</c:v>
                </c:pt>
                <c:pt idx="509">
                  <c:v>3.2358000000000002E-4</c:v>
                </c:pt>
                <c:pt idx="510">
                  <c:v>3.2482000000000002E-4</c:v>
                </c:pt>
                <c:pt idx="511">
                  <c:v>3.2615999999999998E-4</c:v>
                </c:pt>
                <c:pt idx="512">
                  <c:v>3.2797000000000002E-4</c:v>
                </c:pt>
                <c:pt idx="513">
                  <c:v>3.3034999999999998E-4</c:v>
                </c:pt>
                <c:pt idx="514">
                  <c:v>3.3263999999999999E-4</c:v>
                </c:pt>
                <c:pt idx="515">
                  <c:v>3.3483999999999999E-4</c:v>
                </c:pt>
                <c:pt idx="516">
                  <c:v>3.3770000000000002E-4</c:v>
                </c:pt>
                <c:pt idx="517">
                  <c:v>3.3960000000000001E-4</c:v>
                </c:pt>
                <c:pt idx="518">
                  <c:v>3.4161E-4</c:v>
                </c:pt>
                <c:pt idx="519">
                  <c:v>3.4389000000000002E-4</c:v>
                </c:pt>
                <c:pt idx="520">
                  <c:v>3.4618000000000002E-4</c:v>
                </c:pt>
                <c:pt idx="521">
                  <c:v>3.4760999999999999E-4</c:v>
                </c:pt>
                <c:pt idx="522">
                  <c:v>3.4924000000000001E-4</c:v>
                </c:pt>
                <c:pt idx="523">
                  <c:v>3.5048000000000002E-4</c:v>
                </c:pt>
                <c:pt idx="524">
                  <c:v>3.5162000000000002E-4</c:v>
                </c:pt>
                <c:pt idx="525">
                  <c:v>3.5314999999999999E-4</c:v>
                </c:pt>
                <c:pt idx="526">
                  <c:v>3.5495999999999998E-4</c:v>
                </c:pt>
                <c:pt idx="527">
                  <c:v>3.5638999999999999E-4</c:v>
                </c:pt>
                <c:pt idx="528">
                  <c:v>3.5753E-4</c:v>
                </c:pt>
                <c:pt idx="529">
                  <c:v>3.5868E-4</c:v>
                </c:pt>
                <c:pt idx="530">
                  <c:v>3.5963E-4</c:v>
                </c:pt>
                <c:pt idx="531">
                  <c:v>3.6134999999999997E-4</c:v>
                </c:pt>
                <c:pt idx="532">
                  <c:v>3.6297E-4</c:v>
                </c:pt>
                <c:pt idx="533">
                  <c:v>3.6477999999999999E-4</c:v>
                </c:pt>
                <c:pt idx="534">
                  <c:v>3.6659000000000003E-4</c:v>
                </c:pt>
                <c:pt idx="535">
                  <c:v>3.6936E-4</c:v>
                </c:pt>
                <c:pt idx="536">
                  <c:v>3.7174000000000002E-4</c:v>
                </c:pt>
                <c:pt idx="537">
                  <c:v>3.7440999999999999E-4</c:v>
                </c:pt>
                <c:pt idx="538">
                  <c:v>3.7699000000000001E-4</c:v>
                </c:pt>
                <c:pt idx="539">
                  <c:v>3.7947000000000002E-4</c:v>
                </c:pt>
                <c:pt idx="540">
                  <c:v>3.8203999999999999E-4</c:v>
                </c:pt>
                <c:pt idx="541">
                  <c:v>3.8452000000000001E-4</c:v>
                </c:pt>
                <c:pt idx="542">
                  <c:v>3.8748E-4</c:v>
                </c:pt>
                <c:pt idx="543">
                  <c:v>3.9091000000000001E-4</c:v>
                </c:pt>
                <c:pt idx="544">
                  <c:v>3.9453999999999997E-4</c:v>
                </c:pt>
                <c:pt idx="545">
                  <c:v>3.9691999999999999E-4</c:v>
                </c:pt>
                <c:pt idx="546">
                  <c:v>3.993E-4</c:v>
                </c:pt>
                <c:pt idx="547">
                  <c:v>4.0091999999999998E-4</c:v>
                </c:pt>
                <c:pt idx="548">
                  <c:v>4.0264000000000001E-4</c:v>
                </c:pt>
                <c:pt idx="549">
                  <c:v>4.0435999999999998E-4</c:v>
                </c:pt>
                <c:pt idx="550">
                  <c:v>4.0645999999999998E-4</c:v>
                </c:pt>
                <c:pt idx="551">
                  <c:v>4.0827000000000002E-4</c:v>
                </c:pt>
                <c:pt idx="552">
                  <c:v>4.1074999999999998E-4</c:v>
                </c:pt>
                <c:pt idx="553">
                  <c:v>4.1293999999999999E-4</c:v>
                </c:pt>
                <c:pt idx="554">
                  <c:v>4.1590000000000003E-4</c:v>
                </c:pt>
                <c:pt idx="555">
                  <c:v>4.1857E-4</c:v>
                </c:pt>
                <c:pt idx="556">
                  <c:v>4.2095000000000001E-4</c:v>
                </c:pt>
                <c:pt idx="557">
                  <c:v>4.2381E-4</c:v>
                </c:pt>
                <c:pt idx="558">
                  <c:v>4.2648000000000002E-4</c:v>
                </c:pt>
                <c:pt idx="559">
                  <c:v>4.281E-4</c:v>
                </c:pt>
                <c:pt idx="560">
                  <c:v>4.2991999999999998E-4</c:v>
                </c:pt>
                <c:pt idx="561">
                  <c:v>4.3192000000000003E-4</c:v>
                </c:pt>
                <c:pt idx="562">
                  <c:v>4.3297000000000002E-4</c:v>
                </c:pt>
                <c:pt idx="563">
                  <c:v>4.3544999999999999E-4</c:v>
                </c:pt>
                <c:pt idx="564">
                  <c:v>4.3821000000000002E-4</c:v>
                </c:pt>
                <c:pt idx="565">
                  <c:v>4.4117000000000001E-4</c:v>
                </c:pt>
                <c:pt idx="566">
                  <c:v>4.4460000000000002E-4</c:v>
                </c:pt>
                <c:pt idx="567">
                  <c:v>4.4851E-4</c:v>
                </c:pt>
                <c:pt idx="568">
                  <c:v>4.5071E-4</c:v>
                </c:pt>
                <c:pt idx="569">
                  <c:v>4.5260999999999999E-4</c:v>
                </c:pt>
                <c:pt idx="570">
                  <c:v>4.5519000000000001E-4</c:v>
                </c:pt>
                <c:pt idx="571">
                  <c:v>4.5729000000000001E-4</c:v>
                </c:pt>
                <c:pt idx="572">
                  <c:v>4.5872000000000003E-4</c:v>
                </c:pt>
                <c:pt idx="573">
                  <c:v>4.6043000000000001E-4</c:v>
                </c:pt>
                <c:pt idx="574">
                  <c:v>4.6272000000000001E-4</c:v>
                </c:pt>
                <c:pt idx="575">
                  <c:v>4.6396000000000002E-4</c:v>
                </c:pt>
                <c:pt idx="576">
                  <c:v>4.6501000000000002E-4</c:v>
                </c:pt>
                <c:pt idx="577">
                  <c:v>4.6606000000000002E-4</c:v>
                </c:pt>
                <c:pt idx="578">
                  <c:v>4.6673E-4</c:v>
                </c:pt>
                <c:pt idx="579">
                  <c:v>4.6692000000000001E-4</c:v>
                </c:pt>
                <c:pt idx="580">
                  <c:v>4.6701000000000002E-4</c:v>
                </c:pt>
                <c:pt idx="581">
                  <c:v>4.6787E-4</c:v>
                </c:pt>
                <c:pt idx="582">
                  <c:v>4.6892E-4</c:v>
                </c:pt>
                <c:pt idx="583">
                  <c:v>4.7026000000000001E-4</c:v>
                </c:pt>
                <c:pt idx="584">
                  <c:v>4.7216000000000001E-4</c:v>
                </c:pt>
                <c:pt idx="585">
                  <c:v>4.7436000000000001E-4</c:v>
                </c:pt>
                <c:pt idx="586">
                  <c:v>4.7655000000000001E-4</c:v>
                </c:pt>
                <c:pt idx="587">
                  <c:v>4.7865000000000001E-4</c:v>
                </c:pt>
                <c:pt idx="588">
                  <c:v>4.8045999999999999E-4</c:v>
                </c:pt>
                <c:pt idx="589">
                  <c:v>4.817E-4</c:v>
                </c:pt>
                <c:pt idx="590">
                  <c:v>4.8331999999999997E-4</c:v>
                </c:pt>
                <c:pt idx="591">
                  <c:v>4.8523000000000001E-4</c:v>
                </c:pt>
                <c:pt idx="592">
                  <c:v>4.8723000000000001E-4</c:v>
                </c:pt>
                <c:pt idx="593">
                  <c:v>4.8990000000000004E-4</c:v>
                </c:pt>
                <c:pt idx="594">
                  <c:v>4.9266999999999996E-4</c:v>
                </c:pt>
                <c:pt idx="595">
                  <c:v>4.9609999999999997E-4</c:v>
                </c:pt>
                <c:pt idx="596">
                  <c:v>4.9848999999999998E-4</c:v>
                </c:pt>
                <c:pt idx="597">
                  <c:v>5.0153999999999997E-4</c:v>
                </c:pt>
                <c:pt idx="598">
                  <c:v>5.0392000000000004E-4</c:v>
                </c:pt>
                <c:pt idx="599">
                  <c:v>5.0631000000000005E-4</c:v>
                </c:pt>
                <c:pt idx="600">
                  <c:v>5.0763999999999996E-4</c:v>
                </c:pt>
                <c:pt idx="601">
                  <c:v>5.0898000000000002E-4</c:v>
                </c:pt>
                <c:pt idx="602">
                  <c:v>5.1068999999999995E-4</c:v>
                </c:pt>
                <c:pt idx="603">
                  <c:v>5.1241000000000004E-4</c:v>
                </c:pt>
                <c:pt idx="604">
                  <c:v>5.1460000000000004E-4</c:v>
                </c:pt>
                <c:pt idx="605">
                  <c:v>5.1650999999999997E-4</c:v>
                </c:pt>
                <c:pt idx="606">
                  <c:v>5.1869999999999998E-4</c:v>
                </c:pt>
                <c:pt idx="607">
                  <c:v>5.2023E-4</c:v>
                </c:pt>
                <c:pt idx="608">
                  <c:v>5.2176000000000002E-4</c:v>
                </c:pt>
                <c:pt idx="609">
                  <c:v>5.2289999999999997E-4</c:v>
                </c:pt>
                <c:pt idx="610">
                  <c:v>5.2422999999999999E-4</c:v>
                </c:pt>
                <c:pt idx="611">
                  <c:v>5.2519000000000003E-4</c:v>
                </c:pt>
                <c:pt idx="612">
                  <c:v>5.2576000000000001E-4</c:v>
                </c:pt>
                <c:pt idx="613">
                  <c:v>5.2700000000000002E-4</c:v>
                </c:pt>
                <c:pt idx="614">
                  <c:v>5.2853000000000004E-4</c:v>
                </c:pt>
                <c:pt idx="615">
                  <c:v>5.2986000000000005E-4</c:v>
                </c:pt>
                <c:pt idx="616">
                  <c:v>5.3147999999999997E-4</c:v>
                </c:pt>
                <c:pt idx="617">
                  <c:v>5.331E-4</c:v>
                </c:pt>
                <c:pt idx="618">
                  <c:v>5.3406000000000005E-4</c:v>
                </c:pt>
                <c:pt idx="619">
                  <c:v>5.3492000000000004E-4</c:v>
                </c:pt>
                <c:pt idx="620">
                  <c:v>5.3576999999999997E-4</c:v>
                </c:pt>
                <c:pt idx="621">
                  <c:v>5.3644000000000001E-4</c:v>
                </c:pt>
                <c:pt idx="622">
                  <c:v>5.3691999999999998E-4</c:v>
                </c:pt>
                <c:pt idx="623">
                  <c:v>5.3740000000000005E-4</c:v>
                </c:pt>
                <c:pt idx="624">
                  <c:v>5.3740000000000005E-4</c:v>
                </c:pt>
                <c:pt idx="625">
                  <c:v>5.3797000000000003E-4</c:v>
                </c:pt>
                <c:pt idx="626">
                  <c:v>5.3854E-4</c:v>
                </c:pt>
                <c:pt idx="627">
                  <c:v>5.3910999999999998E-4</c:v>
                </c:pt>
                <c:pt idx="628">
                  <c:v>5.3967999999999996E-4</c:v>
                </c:pt>
                <c:pt idx="629">
                  <c:v>5.4025999999999998E-4</c:v>
                </c:pt>
                <c:pt idx="630">
                  <c:v>5.4034999999999999E-4</c:v>
                </c:pt>
                <c:pt idx="631">
                  <c:v>5.4091999999999996E-4</c:v>
                </c:pt>
                <c:pt idx="632">
                  <c:v>5.4149999999999999E-4</c:v>
                </c:pt>
                <c:pt idx="633">
                  <c:v>5.4206999999999997E-4</c:v>
                </c:pt>
                <c:pt idx="634">
                  <c:v>5.4264000000000005E-4</c:v>
                </c:pt>
                <c:pt idx="635">
                  <c:v>5.4274E-4</c:v>
                </c:pt>
                <c:pt idx="636">
                  <c:v>5.4235000000000004E-4</c:v>
                </c:pt>
                <c:pt idx="637">
                  <c:v>5.4226000000000003E-4</c:v>
                </c:pt>
                <c:pt idx="638">
                  <c:v>5.4215999999999997E-4</c:v>
                </c:pt>
                <c:pt idx="639">
                  <c:v>5.4206999999999997E-4</c:v>
                </c:pt>
                <c:pt idx="640">
                  <c:v>5.4244999999999999E-4</c:v>
                </c:pt>
                <c:pt idx="641">
                  <c:v>5.4283000000000001E-4</c:v>
                </c:pt>
                <c:pt idx="642">
                  <c:v>5.4359000000000005E-4</c:v>
                </c:pt>
                <c:pt idx="643">
                  <c:v>5.4436000000000003E-4</c:v>
                </c:pt>
                <c:pt idx="644">
                  <c:v>5.4511999999999996E-4</c:v>
                </c:pt>
                <c:pt idx="645">
                  <c:v>5.4578999999999999E-4</c:v>
                </c:pt>
                <c:pt idx="646">
                  <c:v>5.4693000000000005E-4</c:v>
                </c:pt>
                <c:pt idx="647">
                  <c:v>5.4741000000000002E-4</c:v>
                </c:pt>
                <c:pt idx="648">
                  <c:v>5.4788999999999999E-4</c:v>
                </c:pt>
                <c:pt idx="649">
                  <c:v>5.4854999999999997E-4</c:v>
                </c:pt>
                <c:pt idx="650">
                  <c:v>5.4960000000000002E-4</c:v>
                </c:pt>
                <c:pt idx="651">
                  <c:v>5.5075000000000002E-4</c:v>
                </c:pt>
                <c:pt idx="652">
                  <c:v>5.5227E-4</c:v>
                </c:pt>
                <c:pt idx="653">
                  <c:v>5.5380000000000002E-4</c:v>
                </c:pt>
                <c:pt idx="654">
                  <c:v>5.5608999999999997E-4</c:v>
                </c:pt>
                <c:pt idx="655">
                  <c:v>5.5809000000000002E-4</c:v>
                </c:pt>
                <c:pt idx="656">
                  <c:v>5.5951999999999998E-4</c:v>
                </c:pt>
                <c:pt idx="657">
                  <c:v>5.6057000000000004E-4</c:v>
                </c:pt>
                <c:pt idx="658">
                  <c:v>5.6181000000000004E-4</c:v>
                </c:pt>
                <c:pt idx="659">
                  <c:v>5.6209999999999995E-4</c:v>
                </c:pt>
                <c:pt idx="660">
                  <c:v>5.6285999999999999E-4</c:v>
                </c:pt>
                <c:pt idx="661">
                  <c:v>5.6362000000000003E-4</c:v>
                </c:pt>
                <c:pt idx="662">
                  <c:v>5.6428999999999995E-4</c:v>
                </c:pt>
                <c:pt idx="663">
                  <c:v>5.6457999999999996E-4</c:v>
                </c:pt>
                <c:pt idx="664">
                  <c:v>5.6504999999999999E-4</c:v>
                </c:pt>
                <c:pt idx="665">
                  <c:v>5.6477000000000003E-4</c:v>
                </c:pt>
                <c:pt idx="666">
                  <c:v>5.6448000000000002E-4</c:v>
                </c:pt>
                <c:pt idx="667">
                  <c:v>5.6419E-4</c:v>
                </c:pt>
                <c:pt idx="668">
                  <c:v>5.6437999999999996E-4</c:v>
                </c:pt>
                <c:pt idx="669">
                  <c:v>5.6437999999999996E-4</c:v>
                </c:pt>
                <c:pt idx="670">
                  <c:v>5.6457999999999996E-4</c:v>
                </c:pt>
                <c:pt idx="671">
                  <c:v>5.6495999999999998E-4</c:v>
                </c:pt>
                <c:pt idx="672">
                  <c:v>5.6543000000000001E-4</c:v>
                </c:pt>
                <c:pt idx="673">
                  <c:v>5.6572000000000002E-4</c:v>
                </c:pt>
                <c:pt idx="674">
                  <c:v>5.6601000000000004E-4</c:v>
                </c:pt>
                <c:pt idx="675">
                  <c:v>5.6629E-4</c:v>
                </c:pt>
                <c:pt idx="676">
                  <c:v>5.6638999999999995E-4</c:v>
                </c:pt>
                <c:pt idx="677">
                  <c:v>5.6647999999999996E-4</c:v>
                </c:pt>
                <c:pt idx="678">
                  <c:v>5.6647999999999996E-4</c:v>
                </c:pt>
                <c:pt idx="679">
                  <c:v>5.6744E-4</c:v>
                </c:pt>
                <c:pt idx="680">
                  <c:v>5.6886999999999997E-4</c:v>
                </c:pt>
                <c:pt idx="681">
                  <c:v>5.7087000000000001E-4</c:v>
                </c:pt>
                <c:pt idx="682">
                  <c:v>5.7286999999999995E-4</c:v>
                </c:pt>
                <c:pt idx="683">
                  <c:v>5.7487E-4</c:v>
                </c:pt>
                <c:pt idx="684">
                  <c:v>5.7611000000000001E-4</c:v>
                </c:pt>
                <c:pt idx="685">
                  <c:v>5.7755000000000003E-4</c:v>
                </c:pt>
                <c:pt idx="686">
                  <c:v>5.7907E-4</c:v>
                </c:pt>
                <c:pt idx="687">
                  <c:v>5.8069000000000003E-4</c:v>
                </c:pt>
                <c:pt idx="688">
                  <c:v>5.8231000000000005E-4</c:v>
                </c:pt>
                <c:pt idx="689">
                  <c:v>5.8374000000000002E-4</c:v>
                </c:pt>
                <c:pt idx="690">
                  <c:v>5.8516999999999998E-4</c:v>
                </c:pt>
                <c:pt idx="691">
                  <c:v>5.8602999999999997E-4</c:v>
                </c:pt>
                <c:pt idx="692">
                  <c:v>5.8726999999999998E-4</c:v>
                </c:pt>
                <c:pt idx="693">
                  <c:v>5.8870000000000005E-4</c:v>
                </c:pt>
                <c:pt idx="694">
                  <c:v>5.9013000000000002E-4</c:v>
                </c:pt>
                <c:pt idx="695">
                  <c:v>5.9117999999999996E-4</c:v>
                </c:pt>
                <c:pt idx="696">
                  <c:v>5.9214000000000001E-4</c:v>
                </c:pt>
                <c:pt idx="697">
                  <c:v>5.9290000000000005E-4</c:v>
                </c:pt>
                <c:pt idx="698">
                  <c:v>5.9394999999999999E-4</c:v>
                </c:pt>
                <c:pt idx="699">
                  <c:v>5.9500000000000004E-4</c:v>
                </c:pt>
                <c:pt idx="700">
                  <c:v>5.9586000000000003E-4</c:v>
                </c:pt>
                <c:pt idx="701">
                  <c:v>5.9670999999999997E-4</c:v>
                </c:pt>
                <c:pt idx="702">
                  <c:v>5.9738E-4</c:v>
                </c:pt>
                <c:pt idx="703">
                  <c:v>5.9862000000000001E-4</c:v>
                </c:pt>
                <c:pt idx="704">
                  <c:v>5.9995999999999997E-4</c:v>
                </c:pt>
                <c:pt idx="705">
                  <c:v>6.0205000000000002E-4</c:v>
                </c:pt>
                <c:pt idx="706">
                  <c:v>6.0415000000000002E-4</c:v>
                </c:pt>
                <c:pt idx="707">
                  <c:v>6.0672999999999999E-4</c:v>
                </c:pt>
                <c:pt idx="708">
                  <c:v>6.0844000000000002E-4</c:v>
                </c:pt>
                <c:pt idx="709">
                  <c:v>6.1131E-4</c:v>
                </c:pt>
                <c:pt idx="710">
                  <c:v>6.1331000000000005E-4</c:v>
                </c:pt>
                <c:pt idx="711">
                  <c:v>6.1550000000000005E-4</c:v>
                </c:pt>
                <c:pt idx="712">
                  <c:v>6.1749999999999999E-4</c:v>
                </c:pt>
                <c:pt idx="713">
                  <c:v>6.1998000000000001E-4</c:v>
                </c:pt>
                <c:pt idx="714">
                  <c:v>6.2122000000000002E-4</c:v>
                </c:pt>
                <c:pt idx="715">
                  <c:v>6.2388999999999999E-4</c:v>
                </c:pt>
                <c:pt idx="716">
                  <c:v>6.2675000000000003E-4</c:v>
                </c:pt>
                <c:pt idx="717">
                  <c:v>6.2923000000000005E-4</c:v>
                </c:pt>
                <c:pt idx="718">
                  <c:v>6.3133000000000004E-4</c:v>
                </c:pt>
                <c:pt idx="719">
                  <c:v>6.3391000000000001E-4</c:v>
                </c:pt>
                <c:pt idx="720">
                  <c:v>6.3657999999999998E-4</c:v>
                </c:pt>
                <c:pt idx="721">
                  <c:v>6.3924999999999995E-4</c:v>
                </c:pt>
                <c:pt idx="722">
                  <c:v>6.4192000000000003E-4</c:v>
                </c:pt>
                <c:pt idx="723">
                  <c:v>6.4448999999999995E-4</c:v>
                </c:pt>
                <c:pt idx="724">
                  <c:v>6.4669E-4</c:v>
                </c:pt>
                <c:pt idx="725">
                  <c:v>6.4811999999999997E-4</c:v>
                </c:pt>
                <c:pt idx="726">
                  <c:v>6.4926000000000003E-4</c:v>
                </c:pt>
                <c:pt idx="727">
                  <c:v>6.5107000000000001E-4</c:v>
                </c:pt>
                <c:pt idx="728">
                  <c:v>6.5278999999999999E-4</c:v>
                </c:pt>
                <c:pt idx="729">
                  <c:v>6.5479000000000004E-4</c:v>
                </c:pt>
                <c:pt idx="730">
                  <c:v>6.5631999999999995E-4</c:v>
                </c:pt>
                <c:pt idx="731">
                  <c:v>6.5850999999999995E-4</c:v>
                </c:pt>
                <c:pt idx="732">
                  <c:v>6.6109000000000003E-4</c:v>
                </c:pt>
                <c:pt idx="733">
                  <c:v>6.6385000000000001E-4</c:v>
                </c:pt>
                <c:pt idx="734">
                  <c:v>6.6710000000000001E-4</c:v>
                </c:pt>
                <c:pt idx="735">
                  <c:v>6.7005000000000005E-4</c:v>
                </c:pt>
                <c:pt idx="736">
                  <c:v>6.7223999999999995E-4</c:v>
                </c:pt>
                <c:pt idx="737">
                  <c:v>6.7338999999999995E-4</c:v>
                </c:pt>
                <c:pt idx="738">
                  <c:v>6.7425000000000004E-4</c:v>
                </c:pt>
                <c:pt idx="739">
                  <c:v>6.7444E-4</c:v>
                </c:pt>
                <c:pt idx="740">
                  <c:v>6.7586999999999996E-4</c:v>
                </c:pt>
                <c:pt idx="741">
                  <c:v>6.7730000000000004E-4</c:v>
                </c:pt>
                <c:pt idx="742">
                  <c:v>6.7882999999999995E-4</c:v>
                </c:pt>
                <c:pt idx="743">
                  <c:v>6.8035000000000003E-4</c:v>
                </c:pt>
                <c:pt idx="744">
                  <c:v>6.8177999999999999E-4</c:v>
                </c:pt>
                <c:pt idx="745">
                  <c:v>6.8188000000000005E-4</c:v>
                </c:pt>
                <c:pt idx="746">
                  <c:v>6.8254000000000003E-4</c:v>
                </c:pt>
                <c:pt idx="747">
                  <c:v>6.8283000000000005E-4</c:v>
                </c:pt>
                <c:pt idx="748">
                  <c:v>6.8340000000000002E-4</c:v>
                </c:pt>
                <c:pt idx="749">
                  <c:v>6.8358999999999998E-4</c:v>
                </c:pt>
                <c:pt idx="750">
                  <c:v>6.8426000000000001E-4</c:v>
                </c:pt>
                <c:pt idx="751">
                  <c:v>6.8502000000000005E-4</c:v>
                </c:pt>
                <c:pt idx="752">
                  <c:v>6.8636000000000001E-4</c:v>
                </c:pt>
                <c:pt idx="753">
                  <c:v>6.8769000000000002E-4</c:v>
                </c:pt>
                <c:pt idx="754">
                  <c:v>6.8950999999999995E-4</c:v>
                </c:pt>
                <c:pt idx="755">
                  <c:v>6.9094000000000002E-4</c:v>
                </c:pt>
                <c:pt idx="756">
                  <c:v>6.9360999999999999E-4</c:v>
                </c:pt>
                <c:pt idx="757">
                  <c:v>6.9636999999999998E-4</c:v>
                </c:pt>
                <c:pt idx="758">
                  <c:v>6.9932999999999996E-4</c:v>
                </c:pt>
                <c:pt idx="759">
                  <c:v>7.0248000000000001E-4</c:v>
                </c:pt>
                <c:pt idx="760">
                  <c:v>7.0562000000000001E-4</c:v>
                </c:pt>
                <c:pt idx="761">
                  <c:v>7.0657999999999995E-4</c:v>
                </c:pt>
                <c:pt idx="762">
                  <c:v>7.0733999999999999E-4</c:v>
                </c:pt>
                <c:pt idx="763">
                  <c:v>7.0763E-4</c:v>
                </c:pt>
                <c:pt idx="764">
                  <c:v>7.0733999999999999E-4</c:v>
                </c:pt>
                <c:pt idx="765">
                  <c:v>7.0677000000000001E-4</c:v>
                </c:pt>
                <c:pt idx="766">
                  <c:v>7.0438E-4</c:v>
                </c:pt>
                <c:pt idx="767">
                  <c:v>7.0085999999999998E-4</c:v>
                </c:pt>
                <c:pt idx="768">
                  <c:v>6.9512999999999997E-4</c:v>
                </c:pt>
                <c:pt idx="769">
                  <c:v>6.8816999999999999E-4</c:v>
                </c:pt>
                <c:pt idx="770">
                  <c:v>6.7863000000000005E-4</c:v>
                </c:pt>
                <c:pt idx="771">
                  <c:v>6.6737999999999997E-4</c:v>
                </c:pt>
                <c:pt idx="772">
                  <c:v>6.5384000000000004E-4</c:v>
                </c:pt>
                <c:pt idx="773">
                  <c:v>6.3887000000000004E-4</c:v>
                </c:pt>
                <c:pt idx="774">
                  <c:v>6.2217999999999996E-4</c:v>
                </c:pt>
                <c:pt idx="775">
                  <c:v>6.0406000000000001E-4</c:v>
                </c:pt>
                <c:pt idx="776">
                  <c:v>5.8116999999999999E-4</c:v>
                </c:pt>
                <c:pt idx="777">
                  <c:v>5.5838000000000003E-4</c:v>
                </c:pt>
                <c:pt idx="778">
                  <c:v>5.3653999999999996E-4</c:v>
                </c:pt>
                <c:pt idx="779">
                  <c:v>5.1413000000000001E-4</c:v>
                </c:pt>
                <c:pt idx="780">
                  <c:v>4.9448000000000005E-4</c:v>
                </c:pt>
                <c:pt idx="781">
                  <c:v>4.8304000000000001E-4</c:v>
                </c:pt>
                <c:pt idx="782">
                  <c:v>4.7474000000000003E-4</c:v>
                </c:pt>
                <c:pt idx="783">
                  <c:v>4.6911000000000001E-4</c:v>
                </c:pt>
                <c:pt idx="784">
                  <c:v>4.6843999999999998E-4</c:v>
                </c:pt>
                <c:pt idx="785">
                  <c:v>4.7150000000000002E-4</c:v>
                </c:pt>
                <c:pt idx="786">
                  <c:v>4.7560000000000001E-4</c:v>
                </c:pt>
                <c:pt idx="787">
                  <c:v>4.8665999999999998E-4</c:v>
                </c:pt>
                <c:pt idx="788">
                  <c:v>5.0097E-4</c:v>
                </c:pt>
                <c:pt idx="789">
                  <c:v>5.1670000000000004E-4</c:v>
                </c:pt>
                <c:pt idx="790">
                  <c:v>5.3386999999999998E-4</c:v>
                </c:pt>
                <c:pt idx="791">
                  <c:v>5.5351E-4</c:v>
                </c:pt>
                <c:pt idx="792">
                  <c:v>5.6915000000000004E-4</c:v>
                </c:pt>
                <c:pt idx="793">
                  <c:v>5.8774999999999995E-4</c:v>
                </c:pt>
                <c:pt idx="794">
                  <c:v>6.0634999999999997E-4</c:v>
                </c:pt>
                <c:pt idx="795">
                  <c:v>6.2169999999999999E-4</c:v>
                </c:pt>
                <c:pt idx="796">
                  <c:v>6.3639000000000002E-4</c:v>
                </c:pt>
                <c:pt idx="797">
                  <c:v>6.5001999999999996E-4</c:v>
                </c:pt>
                <c:pt idx="798">
                  <c:v>6.6136999999999999E-4</c:v>
                </c:pt>
                <c:pt idx="799">
                  <c:v>6.7281999999999997E-4</c:v>
                </c:pt>
                <c:pt idx="800">
                  <c:v>6.8541000000000001E-4</c:v>
                </c:pt>
                <c:pt idx="801">
                  <c:v>6.9561000000000004E-4</c:v>
                </c:pt>
                <c:pt idx="802">
                  <c:v>7.0542999999999995E-4</c:v>
                </c:pt>
                <c:pt idx="803">
                  <c:v>7.1182000000000005E-4</c:v>
                </c:pt>
                <c:pt idx="804">
                  <c:v>7.1783000000000003E-4</c:v>
                </c:pt>
                <c:pt idx="805">
                  <c:v>7.2298000000000002E-4</c:v>
                </c:pt>
                <c:pt idx="806">
                  <c:v>7.2831999999999997E-4</c:v>
                </c:pt>
                <c:pt idx="807">
                  <c:v>7.3222999999999995E-4</c:v>
                </c:pt>
                <c:pt idx="808">
                  <c:v>7.3576000000000002E-4</c:v>
                </c:pt>
                <c:pt idx="809">
                  <c:v>7.3747999999999999E-4</c:v>
                </c:pt>
                <c:pt idx="810">
                  <c:v>7.3948000000000004E-4</c:v>
                </c:pt>
                <c:pt idx="811">
                  <c:v>7.4204999999999996E-4</c:v>
                </c:pt>
                <c:pt idx="812">
                  <c:v>7.4481999999999999E-4</c:v>
                </c:pt>
                <c:pt idx="813">
                  <c:v>7.4786999999999998E-4</c:v>
                </c:pt>
                <c:pt idx="814">
                  <c:v>7.5111000000000004E-4</c:v>
                </c:pt>
                <c:pt idx="815">
                  <c:v>7.5378000000000001E-4</c:v>
                </c:pt>
                <c:pt idx="816">
                  <c:v>7.5569000000000005E-4</c:v>
                </c:pt>
                <c:pt idx="817">
                  <c:v>7.5730999999999997E-4</c:v>
                </c:pt>
                <c:pt idx="818">
                  <c:v>7.5893E-4</c:v>
                </c:pt>
                <c:pt idx="819">
                  <c:v>7.6017000000000001E-4</c:v>
                </c:pt>
                <c:pt idx="820">
                  <c:v>7.6103E-4</c:v>
                </c:pt>
                <c:pt idx="821">
                  <c:v>7.6188999999999998E-4</c:v>
                </c:pt>
                <c:pt idx="822">
                  <c:v>7.6380000000000003E-4</c:v>
                </c:pt>
                <c:pt idx="823">
                  <c:v>7.6541999999999995E-4</c:v>
                </c:pt>
                <c:pt idx="824">
                  <c:v>7.6741999999999999E-4</c:v>
                </c:pt>
                <c:pt idx="825">
                  <c:v>7.6990000000000001E-4</c:v>
                </c:pt>
                <c:pt idx="826">
                  <c:v>7.7256999999999998E-4</c:v>
                </c:pt>
                <c:pt idx="827">
                  <c:v>7.7466999999999998E-4</c:v>
                </c:pt>
                <c:pt idx="828">
                  <c:v>7.7676999999999998E-4</c:v>
                </c:pt>
                <c:pt idx="829">
                  <c:v>7.7839000000000001E-4</c:v>
                </c:pt>
                <c:pt idx="830">
                  <c:v>7.7963000000000001E-4</c:v>
                </c:pt>
                <c:pt idx="831">
                  <c:v>7.8114999999999999E-4</c:v>
                </c:pt>
                <c:pt idx="832">
                  <c:v>7.8220000000000004E-4</c:v>
                </c:pt>
                <c:pt idx="833">
                  <c:v>7.8315999999999998E-4</c:v>
                </c:pt>
                <c:pt idx="834">
                  <c:v>7.8381999999999996E-4</c:v>
                </c:pt>
                <c:pt idx="835">
                  <c:v>7.8487000000000001E-4</c:v>
                </c:pt>
                <c:pt idx="836">
                  <c:v>7.8487000000000001E-4</c:v>
                </c:pt>
                <c:pt idx="837">
                  <c:v>7.8487000000000001E-4</c:v>
                </c:pt>
                <c:pt idx="838">
                  <c:v>7.8467999999999995E-4</c:v>
                </c:pt>
                <c:pt idx="839">
                  <c:v>7.8467999999999995E-4</c:v>
                </c:pt>
                <c:pt idx="840">
                  <c:v>7.8421000000000003E-4</c:v>
                </c:pt>
                <c:pt idx="841">
                  <c:v>7.8421000000000003E-4</c:v>
                </c:pt>
                <c:pt idx="842">
                  <c:v>7.8421000000000003E-4</c:v>
                </c:pt>
                <c:pt idx="843">
                  <c:v>7.8439999999999998E-4</c:v>
                </c:pt>
                <c:pt idx="844">
                  <c:v>7.8439999999999998E-4</c:v>
                </c:pt>
                <c:pt idx="845">
                  <c:v>7.8344000000000005E-4</c:v>
                </c:pt>
                <c:pt idx="846">
                  <c:v>7.8211000000000003E-4</c:v>
                </c:pt>
                <c:pt idx="847">
                  <c:v>7.8058000000000001E-4</c:v>
                </c:pt>
                <c:pt idx="848">
                  <c:v>7.7906000000000004E-4</c:v>
                </c:pt>
                <c:pt idx="849">
                  <c:v>7.7744000000000001E-4</c:v>
                </c:pt>
                <c:pt idx="850">
                  <c:v>7.7676999999999998E-4</c:v>
                </c:pt>
                <c:pt idx="851">
                  <c:v>7.7658000000000002E-4</c:v>
                </c:pt>
                <c:pt idx="852">
                  <c:v>7.7676999999999998E-4</c:v>
                </c:pt>
                <c:pt idx="853">
                  <c:v>7.7696000000000004E-4</c:v>
                </c:pt>
                <c:pt idx="854">
                  <c:v>7.7733999999999995E-4</c:v>
                </c:pt>
                <c:pt idx="855">
                  <c:v>7.7839000000000001E-4</c:v>
                </c:pt>
                <c:pt idx="856">
                  <c:v>7.7943999999999995E-4</c:v>
                </c:pt>
                <c:pt idx="857">
                  <c:v>7.8019999999999999E-4</c:v>
                </c:pt>
                <c:pt idx="858">
                  <c:v>7.8134999999999999E-4</c:v>
                </c:pt>
                <c:pt idx="859">
                  <c:v>7.8239E-4</c:v>
                </c:pt>
                <c:pt idx="860">
                  <c:v>7.8200999999999998E-4</c:v>
                </c:pt>
                <c:pt idx="861">
                  <c:v>7.8125000000000004E-4</c:v>
                </c:pt>
                <c:pt idx="862">
                  <c:v>7.8076999999999997E-4</c:v>
                </c:pt>
                <c:pt idx="863">
                  <c:v>7.7963000000000001E-4</c:v>
                </c:pt>
                <c:pt idx="864">
                  <c:v>7.7848000000000001E-4</c:v>
                </c:pt>
                <c:pt idx="865">
                  <c:v>7.7809999999999999E-4</c:v>
                </c:pt>
                <c:pt idx="866">
                  <c:v>7.7753000000000002E-4</c:v>
                </c:pt>
                <c:pt idx="867">
                  <c:v>7.7610000000000005E-4</c:v>
                </c:pt>
                <c:pt idx="868">
                  <c:v>7.7543000000000002E-4</c:v>
                </c:pt>
                <c:pt idx="869">
                  <c:v>7.7428999999999996E-4</c:v>
                </c:pt>
                <c:pt idx="870">
                  <c:v>7.7313999999999996E-4</c:v>
                </c:pt>
                <c:pt idx="871">
                  <c:v>7.7218999999999996E-4</c:v>
                </c:pt>
                <c:pt idx="872">
                  <c:v>7.7181000000000005E-4</c:v>
                </c:pt>
                <c:pt idx="873">
                  <c:v>7.7019000000000002E-4</c:v>
                </c:pt>
                <c:pt idx="874">
                  <c:v>7.6895000000000002E-4</c:v>
                </c:pt>
                <c:pt idx="875">
                  <c:v>7.6656000000000001E-4</c:v>
                </c:pt>
                <c:pt idx="876">
                  <c:v>7.6437E-4</c:v>
                </c:pt>
                <c:pt idx="877">
                  <c:v>7.6236999999999995E-4</c:v>
                </c:pt>
                <c:pt idx="878">
                  <c:v>7.6103E-4</c:v>
                </c:pt>
                <c:pt idx="879">
                  <c:v>7.5969999999999998E-4</c:v>
                </c:pt>
                <c:pt idx="880">
                  <c:v>7.5951000000000002E-4</c:v>
                </c:pt>
                <c:pt idx="881">
                  <c:v>7.5807999999999995E-4</c:v>
                </c:pt>
                <c:pt idx="882">
                  <c:v>7.5655000000000004E-4</c:v>
                </c:pt>
                <c:pt idx="883">
                  <c:v>7.5493000000000001E-4</c:v>
                </c:pt>
                <c:pt idx="884">
                  <c:v>7.5312000000000003E-4</c:v>
                </c:pt>
                <c:pt idx="885">
                  <c:v>7.5102000000000003E-4</c:v>
                </c:pt>
                <c:pt idx="886">
                  <c:v>7.4978000000000002E-4</c:v>
                </c:pt>
                <c:pt idx="887">
                  <c:v>7.4854000000000001E-4</c:v>
                </c:pt>
                <c:pt idx="888">
                  <c:v>7.4739000000000001E-4</c:v>
                </c:pt>
                <c:pt idx="889">
                  <c:v>7.4615E-4</c:v>
                </c:pt>
                <c:pt idx="890">
                  <c:v>7.4492000000000004E-4</c:v>
                </c:pt>
                <c:pt idx="891">
                  <c:v>7.4414999999999995E-4</c:v>
                </c:pt>
                <c:pt idx="892">
                  <c:v>7.4339000000000002E-4</c:v>
                </c:pt>
                <c:pt idx="893">
                  <c:v>7.4271999999999999E-4</c:v>
                </c:pt>
                <c:pt idx="894">
                  <c:v>7.4244000000000003E-4</c:v>
                </c:pt>
                <c:pt idx="895">
                  <c:v>7.4215000000000001E-4</c:v>
                </c:pt>
                <c:pt idx="896">
                  <c:v>7.4120000000000002E-4</c:v>
                </c:pt>
                <c:pt idx="897">
                  <c:v>7.3957000000000005E-4</c:v>
                </c:pt>
                <c:pt idx="898">
                  <c:v>7.3786000000000001E-4</c:v>
                </c:pt>
                <c:pt idx="899">
                  <c:v>7.3614000000000004E-4</c:v>
                </c:pt>
                <c:pt idx="900">
                  <c:v>7.3461999999999996E-4</c:v>
                </c:pt>
                <c:pt idx="901">
                  <c:v>7.3375999999999997E-4</c:v>
                </c:pt>
                <c:pt idx="902">
                  <c:v>7.3357000000000001E-4</c:v>
                </c:pt>
                <c:pt idx="903">
                  <c:v>7.3337999999999995E-4</c:v>
                </c:pt>
                <c:pt idx="904">
                  <c:v>7.3242000000000001E-4</c:v>
                </c:pt>
                <c:pt idx="905">
                  <c:v>7.3147000000000002E-4</c:v>
                </c:pt>
                <c:pt idx="906">
                  <c:v>7.3023000000000001E-4</c:v>
                </c:pt>
                <c:pt idx="907">
                  <c:v>7.2899E-4</c:v>
                </c:pt>
                <c:pt idx="908">
                  <c:v>7.2745999999999998E-4</c:v>
                </c:pt>
                <c:pt idx="909">
                  <c:v>7.2594000000000001E-4</c:v>
                </c:pt>
                <c:pt idx="910">
                  <c:v>7.2327000000000003E-4</c:v>
                </c:pt>
                <c:pt idx="911">
                  <c:v>7.2059999999999995E-4</c:v>
                </c:pt>
                <c:pt idx="912">
                  <c:v>7.1639999999999996E-4</c:v>
                </c:pt>
                <c:pt idx="913">
                  <c:v>7.1210999999999996E-4</c:v>
                </c:pt>
                <c:pt idx="914">
                  <c:v>7.0781999999999996E-4</c:v>
                </c:pt>
                <c:pt idx="915">
                  <c:v>7.0399999999999998E-4</c:v>
                </c:pt>
                <c:pt idx="916">
                  <c:v>6.9961999999999997E-4</c:v>
                </c:pt>
                <c:pt idx="917">
                  <c:v>6.958E-4</c:v>
                </c:pt>
                <c:pt idx="918">
                  <c:v>6.9112999999999998E-4</c:v>
                </c:pt>
                <c:pt idx="919">
                  <c:v>6.8703000000000004E-4</c:v>
                </c:pt>
                <c:pt idx="920">
                  <c:v>6.8331000000000002E-4</c:v>
                </c:pt>
                <c:pt idx="921">
                  <c:v>6.7986999999999995E-4</c:v>
                </c:pt>
                <c:pt idx="922">
                  <c:v>6.7577000000000002E-4</c:v>
                </c:pt>
                <c:pt idx="923">
                  <c:v>6.7148000000000002E-4</c:v>
                </c:pt>
                <c:pt idx="924">
                  <c:v>6.6728999999999996E-4</c:v>
                </c:pt>
                <c:pt idx="925">
                  <c:v>6.6337999999999998E-4</c:v>
                </c:pt>
                <c:pt idx="926">
                  <c:v>6.5861000000000001E-4</c:v>
                </c:pt>
                <c:pt idx="927">
                  <c:v>6.5421999999999995E-4</c:v>
                </c:pt>
                <c:pt idx="928">
                  <c:v>6.5116999999999996E-4</c:v>
                </c:pt>
                <c:pt idx="929">
                  <c:v>6.4764E-4</c:v>
                </c:pt>
                <c:pt idx="930">
                  <c:v>6.4362999999999996E-4</c:v>
                </c:pt>
                <c:pt idx="931">
                  <c:v>6.4086999999999998E-4</c:v>
                </c:pt>
                <c:pt idx="932">
                  <c:v>6.3838999999999996E-4</c:v>
                </c:pt>
                <c:pt idx="933">
                  <c:v>6.3533999999999997E-4</c:v>
                </c:pt>
                <c:pt idx="934">
                  <c:v>6.3285999999999995E-4</c:v>
                </c:pt>
                <c:pt idx="935">
                  <c:v>6.3000000000000003E-4</c:v>
                </c:pt>
                <c:pt idx="936">
                  <c:v>6.2733000000000005E-4</c:v>
                </c:pt>
                <c:pt idx="937">
                  <c:v>6.2560999999999997E-4</c:v>
                </c:pt>
                <c:pt idx="938">
                  <c:v>6.2465999999999997E-4</c:v>
                </c:pt>
                <c:pt idx="939">
                  <c:v>6.2341999999999996E-4</c:v>
                </c:pt>
                <c:pt idx="940">
                  <c:v>6.2304000000000005E-4</c:v>
                </c:pt>
                <c:pt idx="941">
                  <c:v>6.2275000000000004E-4</c:v>
                </c:pt>
                <c:pt idx="942">
                  <c:v>6.2226999999999996E-4</c:v>
                </c:pt>
                <c:pt idx="943">
                  <c:v>6.2169999999999999E-4</c:v>
                </c:pt>
                <c:pt idx="944">
                  <c:v>6.2065000000000004E-4</c:v>
                </c:pt>
                <c:pt idx="945">
                  <c:v>6.1959999999999999E-4</c:v>
                </c:pt>
                <c:pt idx="946">
                  <c:v>6.1826999999999997E-4</c:v>
                </c:pt>
                <c:pt idx="947">
                  <c:v>6.1665000000000005E-4</c:v>
                </c:pt>
                <c:pt idx="948">
                  <c:v>6.1512000000000003E-4</c:v>
                </c:pt>
                <c:pt idx="949">
                  <c:v>6.135E-4</c:v>
                </c:pt>
                <c:pt idx="950">
                  <c:v>6.0835000000000001E-4</c:v>
                </c:pt>
                <c:pt idx="951">
                  <c:v>6.0282000000000001E-4</c:v>
                </c:pt>
                <c:pt idx="952">
                  <c:v>5.9327999999999996E-4</c:v>
                </c:pt>
                <c:pt idx="953">
                  <c:v>5.8250000000000001E-4</c:v>
                </c:pt>
                <c:pt idx="954">
                  <c:v>5.6895999999999997E-4</c:v>
                </c:pt>
                <c:pt idx="955">
                  <c:v>5.4827000000000001E-4</c:v>
                </c:pt>
                <c:pt idx="956">
                  <c:v>5.2271000000000001E-4</c:v>
                </c:pt>
                <c:pt idx="957">
                  <c:v>4.9514999999999997E-4</c:v>
                </c:pt>
                <c:pt idx="958">
                  <c:v>4.6004999999999999E-4</c:v>
                </c:pt>
                <c:pt idx="959">
                  <c:v>4.1981000000000001E-4</c:v>
                </c:pt>
                <c:pt idx="960">
                  <c:v>3.7994E-4</c:v>
                </c:pt>
                <c:pt idx="961">
                  <c:v>3.2005E-4</c:v>
                </c:pt>
                <c:pt idx="962">
                  <c:v>2.5243999999999999E-4</c:v>
                </c:pt>
                <c:pt idx="963">
                  <c:v>1.7767E-4</c:v>
                </c:pt>
                <c:pt idx="964">
                  <c:v>9.5080000000000004E-5</c:v>
                </c:pt>
                <c:pt idx="965">
                  <c:v>5.1499999999999998E-6</c:v>
                </c:pt>
                <c:pt idx="966">
                  <c:v>-9.9560000000000002E-5</c:v>
                </c:pt>
                <c:pt idx="967">
                  <c:v>-2.1390999999999999E-4</c:v>
                </c:pt>
                <c:pt idx="968">
                  <c:v>-3.3503E-4</c:v>
                </c:pt>
                <c:pt idx="969">
                  <c:v>-4.6072000000000002E-4</c:v>
                </c:pt>
                <c:pt idx="970">
                  <c:v>-5.8823000000000002E-4</c:v>
                </c:pt>
                <c:pt idx="971">
                  <c:v>-6.9408000000000002E-4</c:v>
                </c:pt>
                <c:pt idx="972">
                  <c:v>-8.0422999999999996E-4</c:v>
                </c:pt>
                <c:pt idx="973">
                  <c:v>-9.0054999999999996E-4</c:v>
                </c:pt>
                <c:pt idx="974">
                  <c:v>-9.8342999999999998E-4</c:v>
                </c:pt>
                <c:pt idx="975">
                  <c:v>-1.0543799999999999E-3</c:v>
                </c:pt>
                <c:pt idx="976">
                  <c:v>-1.1100800000000001E-3</c:v>
                </c:pt>
                <c:pt idx="977">
                  <c:v>-1.13945E-3</c:v>
                </c:pt>
                <c:pt idx="978">
                  <c:v>-1.1599500000000001E-3</c:v>
                </c:pt>
                <c:pt idx="979">
                  <c:v>-1.1727300000000001E-3</c:v>
                </c:pt>
                <c:pt idx="980">
                  <c:v>-1.1754000000000001E-3</c:v>
                </c:pt>
                <c:pt idx="981">
                  <c:v>-1.16997E-3</c:v>
                </c:pt>
                <c:pt idx="982">
                  <c:v>-1.15671E-3</c:v>
                </c:pt>
                <c:pt idx="983">
                  <c:v>-1.13192E-3</c:v>
                </c:pt>
                <c:pt idx="984">
                  <c:v>-1.0981599999999999E-3</c:v>
                </c:pt>
                <c:pt idx="985">
                  <c:v>-1.0602999999999999E-3</c:v>
                </c:pt>
                <c:pt idx="986">
                  <c:v>-1.01757E-3</c:v>
                </c:pt>
                <c:pt idx="987">
                  <c:v>-9.6997999999999995E-4</c:v>
                </c:pt>
                <c:pt idx="988">
                  <c:v>-9.2659000000000003E-4</c:v>
                </c:pt>
                <c:pt idx="989">
                  <c:v>-8.7347E-4</c:v>
                </c:pt>
                <c:pt idx="990">
                  <c:v>-8.1758000000000004E-4</c:v>
                </c:pt>
                <c:pt idx="991">
                  <c:v>-7.6141000000000002E-4</c:v>
                </c:pt>
                <c:pt idx="992">
                  <c:v>-7.0763E-4</c:v>
                </c:pt>
                <c:pt idx="993">
                  <c:v>-6.4964000000000005E-4</c:v>
                </c:pt>
                <c:pt idx="994">
                  <c:v>-5.9365999999999998E-4</c:v>
                </c:pt>
                <c:pt idx="995">
                  <c:v>-5.3768000000000002E-4</c:v>
                </c:pt>
                <c:pt idx="996">
                  <c:v>-4.8265E-4</c:v>
                </c:pt>
                <c:pt idx="997">
                  <c:v>-4.2648000000000002E-4</c:v>
                </c:pt>
                <c:pt idx="998">
                  <c:v>-3.7298000000000002E-4</c:v>
                </c:pt>
                <c:pt idx="999">
                  <c:v>-3.3034999999999998E-4</c:v>
                </c:pt>
                <c:pt idx="1000">
                  <c:v>-2.8076000000000002E-4</c:v>
                </c:pt>
                <c:pt idx="1001">
                  <c:v>-2.3269999999999999E-4</c:v>
                </c:pt>
                <c:pt idx="1002">
                  <c:v>-1.8759000000000001E-4</c:v>
                </c:pt>
                <c:pt idx="1003">
                  <c:v>-1.4286E-4</c:v>
                </c:pt>
                <c:pt idx="1004">
                  <c:v>-9.9279999999999998E-5</c:v>
                </c:pt>
                <c:pt idx="1005">
                  <c:v>-6.4950000000000007E-5</c:v>
                </c:pt>
                <c:pt idx="1006">
                  <c:v>-2.775E-5</c:v>
                </c:pt>
                <c:pt idx="1007">
                  <c:v>9.1600000000000004E-6</c:v>
                </c:pt>
                <c:pt idx="1008">
                  <c:v>4.0049999999999998E-5</c:v>
                </c:pt>
                <c:pt idx="1009">
                  <c:v>7.1530000000000001E-5</c:v>
                </c:pt>
                <c:pt idx="1010">
                  <c:v>1.0022999999999999E-4</c:v>
                </c:pt>
                <c:pt idx="1011">
                  <c:v>1.2741E-4</c:v>
                </c:pt>
                <c:pt idx="1012">
                  <c:v>1.5364E-4</c:v>
                </c:pt>
                <c:pt idx="1013">
                  <c:v>1.7929E-4</c:v>
                </c:pt>
                <c:pt idx="1014">
                  <c:v>2.0361000000000001E-4</c:v>
                </c:pt>
                <c:pt idx="1015">
                  <c:v>2.2535E-4</c:v>
                </c:pt>
                <c:pt idx="1016">
                  <c:v>2.4195E-4</c:v>
                </c:pt>
                <c:pt idx="1017">
                  <c:v>2.5845000000000002E-4</c:v>
                </c:pt>
                <c:pt idx="1018">
                  <c:v>2.7523000000000001E-4</c:v>
                </c:pt>
                <c:pt idx="1019">
                  <c:v>2.9105999999999999E-4</c:v>
                </c:pt>
                <c:pt idx="1020">
                  <c:v>3.0661000000000002E-4</c:v>
                </c:pt>
                <c:pt idx="1021">
                  <c:v>3.2034000000000001E-4</c:v>
                </c:pt>
                <c:pt idx="1022">
                  <c:v>3.3254999999999998E-4</c:v>
                </c:pt>
                <c:pt idx="1023">
                  <c:v>3.4304000000000002E-4</c:v>
                </c:pt>
                <c:pt idx="1024">
                  <c:v>3.5314999999999999E-4</c:v>
                </c:pt>
                <c:pt idx="1025">
                  <c:v>3.6258999999999998E-4</c:v>
                </c:pt>
                <c:pt idx="1026">
                  <c:v>3.7060000000000001E-4</c:v>
                </c:pt>
                <c:pt idx="1027">
                  <c:v>3.7708000000000001E-4</c:v>
                </c:pt>
                <c:pt idx="1028">
                  <c:v>3.8662000000000001E-4</c:v>
                </c:pt>
                <c:pt idx="1029">
                  <c:v>3.9462999999999998E-4</c:v>
                </c:pt>
                <c:pt idx="1030">
                  <c:v>4.0283000000000002E-4</c:v>
                </c:pt>
                <c:pt idx="1031">
                  <c:v>4.1074999999999998E-4</c:v>
                </c:pt>
                <c:pt idx="1032">
                  <c:v>4.1761000000000001E-4</c:v>
                </c:pt>
                <c:pt idx="1033">
                  <c:v>4.2256999999999999E-4</c:v>
                </c:pt>
                <c:pt idx="1034">
                  <c:v>4.281E-4</c:v>
                </c:pt>
                <c:pt idx="1035">
                  <c:v>4.3324999999999999E-4</c:v>
                </c:pt>
                <c:pt idx="1036">
                  <c:v>4.3963999999999999E-4</c:v>
                </c:pt>
                <c:pt idx="1037">
                  <c:v>4.4537E-4</c:v>
                </c:pt>
                <c:pt idx="1038">
                  <c:v>4.5012999999999997E-4</c:v>
                </c:pt>
                <c:pt idx="1039">
                  <c:v>4.5585999999999999E-4</c:v>
                </c:pt>
                <c:pt idx="1040">
                  <c:v>4.6119999999999999E-4</c:v>
                </c:pt>
                <c:pt idx="1041">
                  <c:v>4.6538999999999999E-4</c:v>
                </c:pt>
                <c:pt idx="1042">
                  <c:v>4.6958999999999998E-4</c:v>
                </c:pt>
                <c:pt idx="1043">
                  <c:v>4.7541E-4</c:v>
                </c:pt>
                <c:pt idx="1044">
                  <c:v>4.7903000000000003E-4</c:v>
                </c:pt>
                <c:pt idx="1045">
                  <c:v>4.8552000000000003E-4</c:v>
                </c:pt>
                <c:pt idx="1046">
                  <c:v>4.9209999999999998E-4</c:v>
                </c:pt>
                <c:pt idx="1047">
                  <c:v>4.9934000000000003E-4</c:v>
                </c:pt>
                <c:pt idx="1048">
                  <c:v>5.0467999999999997E-4</c:v>
                </c:pt>
                <c:pt idx="1049">
                  <c:v>5.1002000000000003E-4</c:v>
                </c:pt>
                <c:pt idx="1050">
                  <c:v>5.1402999999999996E-4</c:v>
                </c:pt>
                <c:pt idx="1051">
                  <c:v>5.1785000000000004E-4</c:v>
                </c:pt>
                <c:pt idx="1052">
                  <c:v>5.2070999999999997E-4</c:v>
                </c:pt>
                <c:pt idx="1053">
                  <c:v>5.2327999999999999E-4</c:v>
                </c:pt>
                <c:pt idx="1054">
                  <c:v>5.2547E-4</c:v>
                </c:pt>
                <c:pt idx="1055">
                  <c:v>5.2594999999999996E-4</c:v>
                </c:pt>
                <c:pt idx="1056">
                  <c:v>5.2375999999999996E-4</c:v>
                </c:pt>
                <c:pt idx="1057">
                  <c:v>5.1975000000000003E-4</c:v>
                </c:pt>
                <c:pt idx="1058">
                  <c:v>5.1489000000000005E-4</c:v>
                </c:pt>
                <c:pt idx="1059">
                  <c:v>5.0878999999999996E-4</c:v>
                </c:pt>
                <c:pt idx="1060">
                  <c:v>5.0029999999999996E-4</c:v>
                </c:pt>
                <c:pt idx="1061">
                  <c:v>4.9180999999999997E-4</c:v>
                </c:pt>
                <c:pt idx="1062">
                  <c:v>4.7846E-4</c:v>
                </c:pt>
                <c:pt idx="1063">
                  <c:v>4.6282000000000002E-4</c:v>
                </c:pt>
                <c:pt idx="1064">
                  <c:v>4.4146000000000002E-4</c:v>
                </c:pt>
                <c:pt idx="1065">
                  <c:v>4.1637E-4</c:v>
                </c:pt>
                <c:pt idx="1066">
                  <c:v>3.8691000000000002E-4</c:v>
                </c:pt>
                <c:pt idx="1067">
                  <c:v>3.4885E-4</c:v>
                </c:pt>
                <c:pt idx="1068">
                  <c:v>3.0308000000000001E-4</c:v>
                </c:pt>
                <c:pt idx="1069">
                  <c:v>2.5501000000000001E-4</c:v>
                </c:pt>
                <c:pt idx="1070">
                  <c:v>2.0189000000000001E-4</c:v>
                </c:pt>
                <c:pt idx="1071">
                  <c:v>1.4380999999999999E-4</c:v>
                </c:pt>
                <c:pt idx="1072">
                  <c:v>8.6979999999999997E-5</c:v>
                </c:pt>
                <c:pt idx="1073">
                  <c:v>9.3500000000000003E-6</c:v>
                </c:pt>
                <c:pt idx="1074">
                  <c:v>-7.5339999999999994E-5</c:v>
                </c:pt>
                <c:pt idx="1075">
                  <c:v>-1.6756E-4</c:v>
                </c:pt>
                <c:pt idx="1076">
                  <c:v>-2.655E-4</c:v>
                </c:pt>
                <c:pt idx="1077">
                  <c:v>-3.7116999999999999E-4</c:v>
                </c:pt>
                <c:pt idx="1078">
                  <c:v>-4.7874000000000001E-4</c:v>
                </c:pt>
                <c:pt idx="1079">
                  <c:v>-5.8631999999999998E-4</c:v>
                </c:pt>
                <c:pt idx="1080">
                  <c:v>-6.8959999999999996E-4</c:v>
                </c:pt>
                <c:pt idx="1081">
                  <c:v>-7.8868999999999999E-4</c:v>
                </c:pt>
                <c:pt idx="1082">
                  <c:v>-8.7757000000000004E-4</c:v>
                </c:pt>
                <c:pt idx="1083">
                  <c:v>-9.4260999999999998E-4</c:v>
                </c:pt>
                <c:pt idx="1084">
                  <c:v>-1.01089E-3</c:v>
                </c:pt>
                <c:pt idx="1085">
                  <c:v>-1.0703100000000001E-3</c:v>
                </c:pt>
                <c:pt idx="1086">
                  <c:v>-1.1248600000000001E-3</c:v>
                </c:pt>
                <c:pt idx="1087">
                  <c:v>-1.17197E-3</c:v>
                </c:pt>
                <c:pt idx="1088">
                  <c:v>-1.21412E-3</c:v>
                </c:pt>
                <c:pt idx="1089">
                  <c:v>-1.23959E-3</c:v>
                </c:pt>
                <c:pt idx="1090">
                  <c:v>-1.26133E-3</c:v>
                </c:pt>
                <c:pt idx="1091">
                  <c:v>-1.2744900000000001E-3</c:v>
                </c:pt>
                <c:pt idx="1092">
                  <c:v>-1.2838400000000001E-3</c:v>
                </c:pt>
                <c:pt idx="1093">
                  <c:v>-1.2882200000000001E-3</c:v>
                </c:pt>
                <c:pt idx="1094">
                  <c:v>-1.28746E-3</c:v>
                </c:pt>
                <c:pt idx="1095">
                  <c:v>-1.2784999999999999E-3</c:v>
                </c:pt>
                <c:pt idx="1096">
                  <c:v>-1.2646700000000001E-3</c:v>
                </c:pt>
                <c:pt idx="1097">
                  <c:v>-1.2472200000000001E-3</c:v>
                </c:pt>
                <c:pt idx="1098">
                  <c:v>-1.22547E-3</c:v>
                </c:pt>
                <c:pt idx="1099">
                  <c:v>-1.20049E-3</c:v>
                </c:pt>
                <c:pt idx="1100">
                  <c:v>-1.1756900000000001E-3</c:v>
                </c:pt>
                <c:pt idx="1101">
                  <c:v>-1.1437400000000001E-3</c:v>
                </c:pt>
                <c:pt idx="1102">
                  <c:v>-1.11046E-3</c:v>
                </c:pt>
                <c:pt idx="1103">
                  <c:v>-1.0751700000000001E-3</c:v>
                </c:pt>
                <c:pt idx="1104">
                  <c:v>-1.0391199999999999E-3</c:v>
                </c:pt>
                <c:pt idx="1105">
                  <c:v>-1.0005000000000001E-3</c:v>
                </c:pt>
                <c:pt idx="1106">
                  <c:v>-9.6226000000000005E-4</c:v>
                </c:pt>
                <c:pt idx="1107">
                  <c:v>-9.2334999999999997E-4</c:v>
                </c:pt>
                <c:pt idx="1108">
                  <c:v>-8.8234000000000001E-4</c:v>
                </c:pt>
                <c:pt idx="1109">
                  <c:v>-8.4181000000000002E-4</c:v>
                </c:pt>
                <c:pt idx="1110">
                  <c:v>-8.0546999999999997E-4</c:v>
                </c:pt>
                <c:pt idx="1111">
                  <c:v>-7.7313999999999996E-4</c:v>
                </c:pt>
                <c:pt idx="1112">
                  <c:v>-7.3490000000000003E-4</c:v>
                </c:pt>
                <c:pt idx="1113">
                  <c:v>-7.0009E-4</c:v>
                </c:pt>
                <c:pt idx="1114">
                  <c:v>-6.6509000000000002E-4</c:v>
                </c:pt>
                <c:pt idx="1115">
                  <c:v>-6.2819000000000004E-4</c:v>
                </c:pt>
                <c:pt idx="1116">
                  <c:v>-5.9232999999999996E-4</c:v>
                </c:pt>
                <c:pt idx="1117">
                  <c:v>-5.6400000000000005E-4</c:v>
                </c:pt>
                <c:pt idx="1118">
                  <c:v>-5.3167000000000004E-4</c:v>
                </c:pt>
                <c:pt idx="1119">
                  <c:v>-4.9733999999999998E-4</c:v>
                </c:pt>
                <c:pt idx="1120">
                  <c:v>-4.6414999999999998E-4</c:v>
                </c:pt>
                <c:pt idx="1121">
                  <c:v>-4.3410999999999998E-4</c:v>
                </c:pt>
                <c:pt idx="1122">
                  <c:v>-4.0388000000000002E-4</c:v>
                </c:pt>
                <c:pt idx="1123">
                  <c:v>-3.7279000000000001E-4</c:v>
                </c:pt>
                <c:pt idx="1124">
                  <c:v>-3.4427999999999998E-4</c:v>
                </c:pt>
                <c:pt idx="1125">
                  <c:v>-3.1843000000000003E-4</c:v>
                </c:pt>
                <c:pt idx="1126">
                  <c:v>-2.9181999999999998E-4</c:v>
                </c:pt>
                <c:pt idx="1127">
                  <c:v>-2.6493000000000003E-4</c:v>
                </c:pt>
                <c:pt idx="1128">
                  <c:v>-2.4405E-4</c:v>
                </c:pt>
                <c:pt idx="1129">
                  <c:v>-2.1954E-4</c:v>
                </c:pt>
                <c:pt idx="1130">
                  <c:v>-1.9463999999999999E-4</c:v>
                </c:pt>
                <c:pt idx="1131">
                  <c:v>-1.7003999999999999E-4</c:v>
                </c:pt>
                <c:pt idx="1132">
                  <c:v>-1.4533999999999999E-4</c:v>
                </c:pt>
                <c:pt idx="1133">
                  <c:v>-1.2264E-4</c:v>
                </c:pt>
                <c:pt idx="1134">
                  <c:v>-1.0098999999999999E-4</c:v>
                </c:pt>
                <c:pt idx="1135">
                  <c:v>-8.0970000000000006E-5</c:v>
                </c:pt>
                <c:pt idx="1136">
                  <c:v>-6.1320000000000002E-5</c:v>
                </c:pt>
                <c:pt idx="1137">
                  <c:v>-4.3579999999999999E-5</c:v>
                </c:pt>
                <c:pt idx="1138">
                  <c:v>-2.4890000000000001E-5</c:v>
                </c:pt>
                <c:pt idx="1139">
                  <c:v>-1.1060000000000001E-5</c:v>
                </c:pt>
                <c:pt idx="1140">
                  <c:v>5.7200000000000003E-6</c:v>
                </c:pt>
                <c:pt idx="1141">
                  <c:v>2.0890000000000002E-5</c:v>
                </c:pt>
                <c:pt idx="1142">
                  <c:v>3.595E-5</c:v>
                </c:pt>
                <c:pt idx="1143">
                  <c:v>5.0640000000000003E-5</c:v>
                </c:pt>
                <c:pt idx="1144">
                  <c:v>6.4469999999999998E-5</c:v>
                </c:pt>
                <c:pt idx="1145">
                  <c:v>7.4770000000000004E-5</c:v>
                </c:pt>
                <c:pt idx="1146">
                  <c:v>8.831E-5</c:v>
                </c:pt>
                <c:pt idx="1147">
                  <c:v>9.9749999999999999E-5</c:v>
                </c:pt>
                <c:pt idx="1148">
                  <c:v>1.1044000000000001E-4</c:v>
                </c:pt>
                <c:pt idx="1149">
                  <c:v>1.2121E-4</c:v>
                </c:pt>
                <c:pt idx="1150">
                  <c:v>1.3227000000000001E-4</c:v>
                </c:pt>
                <c:pt idx="1151">
                  <c:v>1.4124E-4</c:v>
                </c:pt>
                <c:pt idx="1152">
                  <c:v>1.5249E-4</c:v>
                </c:pt>
                <c:pt idx="1153">
                  <c:v>1.6346000000000001E-4</c:v>
                </c:pt>
                <c:pt idx="1154">
                  <c:v>1.7280999999999999E-4</c:v>
                </c:pt>
                <c:pt idx="1155">
                  <c:v>1.8291E-4</c:v>
                </c:pt>
                <c:pt idx="1156">
                  <c:v>1.9196999999999999E-4</c:v>
                </c:pt>
                <c:pt idx="1157">
                  <c:v>2.0045999999999999E-4</c:v>
                </c:pt>
                <c:pt idx="1158">
                  <c:v>2.1066999999999999E-4</c:v>
                </c:pt>
                <c:pt idx="1159">
                  <c:v>2.2135000000000001E-4</c:v>
                </c:pt>
                <c:pt idx="1160">
                  <c:v>2.3154999999999999E-4</c:v>
                </c:pt>
                <c:pt idx="1161">
                  <c:v>2.4004000000000001E-4</c:v>
                </c:pt>
                <c:pt idx="1162">
                  <c:v>2.4909999999999998E-4</c:v>
                </c:pt>
                <c:pt idx="1163">
                  <c:v>2.5740000000000002E-4</c:v>
                </c:pt>
                <c:pt idx="1164">
                  <c:v>2.6455000000000001E-4</c:v>
                </c:pt>
                <c:pt idx="1165">
                  <c:v>2.7284999999999999E-4</c:v>
                </c:pt>
                <c:pt idx="1166">
                  <c:v>2.8172000000000001E-4</c:v>
                </c:pt>
                <c:pt idx="1167">
                  <c:v>2.8896E-4</c:v>
                </c:pt>
                <c:pt idx="1168">
                  <c:v>2.9659E-4</c:v>
                </c:pt>
                <c:pt idx="1169">
                  <c:v>3.0422000000000001E-4</c:v>
                </c:pt>
                <c:pt idx="1170">
                  <c:v>3.1032999999999999E-4</c:v>
                </c:pt>
                <c:pt idx="1171">
                  <c:v>3.1595000000000001E-4</c:v>
                </c:pt>
                <c:pt idx="1172">
                  <c:v>3.2176999999999998E-4</c:v>
                </c:pt>
                <c:pt idx="1173">
                  <c:v>3.2529999999999999E-4</c:v>
                </c:pt>
                <c:pt idx="1174">
                  <c:v>3.2892000000000002E-4</c:v>
                </c:pt>
                <c:pt idx="1175">
                  <c:v>3.3216000000000002E-4</c:v>
                </c:pt>
                <c:pt idx="1176">
                  <c:v>3.3541000000000002E-4</c:v>
                </c:pt>
                <c:pt idx="1177">
                  <c:v>3.3912999999999999E-4</c:v>
                </c:pt>
                <c:pt idx="1178">
                  <c:v>3.4312999999999998E-4</c:v>
                </c:pt>
                <c:pt idx="1179">
                  <c:v>3.4895E-4</c:v>
                </c:pt>
                <c:pt idx="1180">
                  <c:v>3.5485999999999997E-4</c:v>
                </c:pt>
                <c:pt idx="1181">
                  <c:v>3.6048999999999999E-4</c:v>
                </c:pt>
                <c:pt idx="1182">
                  <c:v>3.6448999999999997E-4</c:v>
                </c:pt>
                <c:pt idx="1183">
                  <c:v>3.6755000000000002E-4</c:v>
                </c:pt>
                <c:pt idx="1184">
                  <c:v>3.6926E-4</c:v>
                </c:pt>
                <c:pt idx="1185">
                  <c:v>3.7155000000000001E-4</c:v>
                </c:pt>
                <c:pt idx="1186">
                  <c:v>3.7403000000000002E-4</c:v>
                </c:pt>
                <c:pt idx="1187">
                  <c:v>3.7774999999999999E-4</c:v>
                </c:pt>
                <c:pt idx="1188">
                  <c:v>3.8175999999999998E-4</c:v>
                </c:pt>
                <c:pt idx="1189">
                  <c:v>3.8548E-4</c:v>
                </c:pt>
                <c:pt idx="1190">
                  <c:v>3.8996000000000001E-4</c:v>
                </c:pt>
                <c:pt idx="1191">
                  <c:v>3.9415000000000001E-4</c:v>
                </c:pt>
                <c:pt idx="1192">
                  <c:v>3.9835000000000001E-4</c:v>
                </c:pt>
                <c:pt idx="1193">
                  <c:v>4.0255E-4</c:v>
                </c:pt>
                <c:pt idx="1194">
                  <c:v>4.0693000000000001E-4</c:v>
                </c:pt>
                <c:pt idx="1195">
                  <c:v>4.0932000000000002E-4</c:v>
                </c:pt>
                <c:pt idx="1196">
                  <c:v>4.1370000000000003E-4</c:v>
                </c:pt>
                <c:pt idx="1197">
                  <c:v>4.1818999999999998E-4</c:v>
                </c:pt>
                <c:pt idx="1198">
                  <c:v>4.2266999999999999E-4</c:v>
                </c:pt>
                <c:pt idx="1199">
                  <c:v>4.282E-4</c:v>
                </c:pt>
                <c:pt idx="1200">
                  <c:v>4.3373000000000001E-4</c:v>
                </c:pt>
                <c:pt idx="1201">
                  <c:v>4.3802000000000001E-4</c:v>
                </c:pt>
                <c:pt idx="1202">
                  <c:v>4.4098E-4</c:v>
                </c:pt>
                <c:pt idx="1203">
                  <c:v>4.4583999999999997E-4</c:v>
                </c:pt>
                <c:pt idx="1204">
                  <c:v>4.4946999999999999E-4</c:v>
                </c:pt>
                <c:pt idx="1205">
                  <c:v>4.5385E-4</c:v>
                </c:pt>
                <c:pt idx="1206">
                  <c:v>4.5815E-4</c:v>
                </c:pt>
                <c:pt idx="1207">
                  <c:v>4.6233999999999999E-4</c:v>
                </c:pt>
                <c:pt idx="1208">
                  <c:v>4.6682000000000001E-4</c:v>
                </c:pt>
                <c:pt idx="1209">
                  <c:v>4.7112E-4</c:v>
                </c:pt>
                <c:pt idx="1210">
                  <c:v>4.7464000000000002E-4</c:v>
                </c:pt>
                <c:pt idx="1211">
                  <c:v>4.7779000000000002E-4</c:v>
                </c:pt>
                <c:pt idx="1212">
                  <c:v>4.8121999999999998E-4</c:v>
                </c:pt>
                <c:pt idx="1213">
                  <c:v>4.8369999999999999E-4</c:v>
                </c:pt>
                <c:pt idx="1214">
                  <c:v>4.8618000000000001E-4</c:v>
                </c:pt>
                <c:pt idx="1215">
                  <c:v>4.8914E-4</c:v>
                </c:pt>
                <c:pt idx="1216">
                  <c:v>4.9248E-4</c:v>
                </c:pt>
                <c:pt idx="1217">
                  <c:v>4.9638999999999998E-4</c:v>
                </c:pt>
                <c:pt idx="1218">
                  <c:v>4.9905999999999996E-4</c:v>
                </c:pt>
                <c:pt idx="1219">
                  <c:v>5.0173000000000004E-4</c:v>
                </c:pt>
                <c:pt idx="1220">
                  <c:v>5.0392000000000004E-4</c:v>
                </c:pt>
                <c:pt idx="1221">
                  <c:v>5.0688000000000003E-4</c:v>
                </c:pt>
                <c:pt idx="1222">
                  <c:v>5.0916999999999998E-4</c:v>
                </c:pt>
                <c:pt idx="1223">
                  <c:v>5.1126000000000003E-4</c:v>
                </c:pt>
                <c:pt idx="1224">
                  <c:v>5.1316999999999997E-4</c:v>
                </c:pt>
                <c:pt idx="1225">
                  <c:v>5.1727000000000001E-4</c:v>
                </c:pt>
                <c:pt idx="1226">
                  <c:v>5.1993999999999999E-4</c:v>
                </c:pt>
                <c:pt idx="1227">
                  <c:v>5.2280000000000002E-4</c:v>
                </c:pt>
                <c:pt idx="1228">
                  <c:v>5.2594999999999996E-4</c:v>
                </c:pt>
                <c:pt idx="1229">
                  <c:v>5.2986000000000005E-4</c:v>
                </c:pt>
                <c:pt idx="1230">
                  <c:v>5.3176999999999999E-4</c:v>
                </c:pt>
                <c:pt idx="1231">
                  <c:v>5.3368000000000003E-4</c:v>
                </c:pt>
                <c:pt idx="1232">
                  <c:v>5.3510999999999999E-4</c:v>
                </c:pt>
                <c:pt idx="1233">
                  <c:v>5.3625000000000005E-4</c:v>
                </c:pt>
                <c:pt idx="1234">
                  <c:v>5.3797000000000003E-4</c:v>
                </c:pt>
                <c:pt idx="1235">
                  <c:v>5.3939999999999999E-4</c:v>
                </c:pt>
                <c:pt idx="1236">
                  <c:v>5.4082999999999996E-4</c:v>
                </c:pt>
                <c:pt idx="1237">
                  <c:v>5.4206999999999997E-4</c:v>
                </c:pt>
                <c:pt idx="1238">
                  <c:v>5.4321000000000003E-4</c:v>
                </c:pt>
                <c:pt idx="1239">
                  <c:v>5.4301999999999996E-4</c:v>
                </c:pt>
                <c:pt idx="1240">
                  <c:v>5.4425999999999997E-4</c:v>
                </c:pt>
                <c:pt idx="1241">
                  <c:v>5.4549999999999998E-4</c:v>
                </c:pt>
                <c:pt idx="1242">
                  <c:v>5.4712000000000001E-4</c:v>
                </c:pt>
                <c:pt idx="1243">
                  <c:v>5.4874000000000004E-4</c:v>
                </c:pt>
                <c:pt idx="1244">
                  <c:v>5.5037E-4</c:v>
                </c:pt>
                <c:pt idx="1245">
                  <c:v>5.5046000000000001E-4</c:v>
                </c:pt>
                <c:pt idx="1246">
                  <c:v>5.5064999999999997E-4</c:v>
                </c:pt>
                <c:pt idx="1247">
                  <c:v>5.5055999999999996E-4</c:v>
                </c:pt>
                <c:pt idx="1248">
                  <c:v>5.5075000000000002E-4</c:v>
                </c:pt>
                <c:pt idx="1249">
                  <c:v>5.5113000000000004E-4</c:v>
                </c:pt>
                <c:pt idx="1250">
                  <c:v>5.5217999999999999E-4</c:v>
                </c:pt>
                <c:pt idx="1251">
                  <c:v>5.5342E-4</c:v>
                </c:pt>
                <c:pt idx="1252">
                  <c:v>5.5475000000000001E-4</c:v>
                </c:pt>
                <c:pt idx="1253">
                  <c:v>5.5637000000000004E-4</c:v>
                </c:pt>
                <c:pt idx="1254">
                  <c:v>5.5780000000000001E-4</c:v>
                </c:pt>
                <c:pt idx="1255">
                  <c:v>5.5884999999999995E-4</c:v>
                </c:pt>
                <c:pt idx="1256">
                  <c:v>5.5971000000000005E-4</c:v>
                </c:pt>
                <c:pt idx="1257">
                  <c:v>5.6057000000000004E-4</c:v>
                </c:pt>
                <c:pt idx="1258">
                  <c:v>5.6238000000000002E-4</c:v>
                </c:pt>
                <c:pt idx="1259">
                  <c:v>5.6437999999999996E-4</c:v>
                </c:pt>
                <c:pt idx="1260">
                  <c:v>5.6658000000000001E-4</c:v>
                </c:pt>
                <c:pt idx="1261">
                  <c:v>5.6895999999999997E-4</c:v>
                </c:pt>
                <c:pt idx="1262">
                  <c:v>5.7459000000000004E-4</c:v>
                </c:pt>
                <c:pt idx="1263">
                  <c:v>5.7888000000000004E-4</c:v>
                </c:pt>
                <c:pt idx="1264">
                  <c:v>5.8326999999999999E-4</c:v>
                </c:pt>
                <c:pt idx="1265">
                  <c:v>5.8783999999999996E-4</c:v>
                </c:pt>
                <c:pt idx="1266">
                  <c:v>5.9290000000000005E-4</c:v>
                </c:pt>
                <c:pt idx="1267">
                  <c:v>5.9557000000000002E-4</c:v>
                </c:pt>
                <c:pt idx="1268">
                  <c:v>5.9871999999999996E-4</c:v>
                </c:pt>
                <c:pt idx="1269">
                  <c:v>6.0329000000000003E-4</c:v>
                </c:pt>
                <c:pt idx="1270">
                  <c:v>6.0787000000000005E-4</c:v>
                </c:pt>
                <c:pt idx="1271">
                  <c:v>6.1196999999999998E-4</c:v>
                </c:pt>
                <c:pt idx="1272">
                  <c:v>6.1587999999999996E-4</c:v>
                </c:pt>
                <c:pt idx="1273">
                  <c:v>6.1932000000000003E-4</c:v>
                </c:pt>
                <c:pt idx="1274">
                  <c:v>6.2151000000000003E-4</c:v>
                </c:pt>
                <c:pt idx="1275">
                  <c:v>6.2427999999999995E-4</c:v>
                </c:pt>
                <c:pt idx="1276">
                  <c:v>6.2695000000000003E-4</c:v>
                </c:pt>
                <c:pt idx="1277">
                  <c:v>6.2943000000000005E-4</c:v>
                </c:pt>
                <c:pt idx="1278">
                  <c:v>6.3170999999999995E-4</c:v>
                </c:pt>
                <c:pt idx="1279">
                  <c:v>6.3429000000000003E-4</c:v>
                </c:pt>
                <c:pt idx="1280">
                  <c:v>6.3590999999999995E-4</c:v>
                </c:pt>
                <c:pt idx="1281">
                  <c:v>6.3734000000000002E-4</c:v>
                </c:pt>
                <c:pt idx="1282">
                  <c:v>6.3829000000000002E-4</c:v>
                </c:pt>
                <c:pt idx="1283">
                  <c:v>6.3971999999999998E-4</c:v>
                </c:pt>
                <c:pt idx="1284">
                  <c:v>6.4048999999999996E-4</c:v>
                </c:pt>
                <c:pt idx="1285">
                  <c:v>6.422E-4</c:v>
                </c:pt>
                <c:pt idx="1286">
                  <c:v>6.4391999999999997E-4</c:v>
                </c:pt>
                <c:pt idx="1287">
                  <c:v>6.4563999999999995E-4</c:v>
                </c:pt>
                <c:pt idx="1288">
                  <c:v>6.4658999999999995E-4</c:v>
                </c:pt>
                <c:pt idx="1289">
                  <c:v>6.4745000000000004E-4</c:v>
                </c:pt>
                <c:pt idx="1290">
                  <c:v>6.4707000000000002E-4</c:v>
                </c:pt>
                <c:pt idx="1291">
                  <c:v>6.4658999999999995E-4</c:v>
                </c:pt>
                <c:pt idx="1292">
                  <c:v>6.4610999999999998E-4</c:v>
                </c:pt>
                <c:pt idx="1293">
                  <c:v>6.4592000000000002E-4</c:v>
                </c:pt>
                <c:pt idx="1294">
                  <c:v>6.4572999999999996E-4</c:v>
                </c:pt>
                <c:pt idx="1295">
                  <c:v>6.4583000000000002E-4</c:v>
                </c:pt>
                <c:pt idx="1296">
                  <c:v>6.4601999999999997E-4</c:v>
                </c:pt>
                <c:pt idx="1297">
                  <c:v>6.4621000000000004E-4</c:v>
                </c:pt>
                <c:pt idx="1298">
                  <c:v>6.4650000000000005E-4</c:v>
                </c:pt>
                <c:pt idx="1299">
                  <c:v>6.4630999999999998E-4</c:v>
                </c:pt>
                <c:pt idx="1300">
                  <c:v>6.4563999999999995E-4</c:v>
                </c:pt>
                <c:pt idx="1301">
                  <c:v>6.4497000000000003E-4</c:v>
                </c:pt>
                <c:pt idx="1302">
                  <c:v>6.4429999999999999E-4</c:v>
                </c:pt>
                <c:pt idx="1303">
                  <c:v>6.4353999999999995E-4</c:v>
                </c:pt>
                <c:pt idx="1304">
                  <c:v>6.4325000000000005E-4</c:v>
                </c:pt>
                <c:pt idx="1305">
                  <c:v>6.4296999999999998E-4</c:v>
                </c:pt>
                <c:pt idx="1306">
                  <c:v>6.4201000000000004E-4</c:v>
                </c:pt>
                <c:pt idx="1307">
                  <c:v>6.4095999999999999E-4</c:v>
                </c:pt>
                <c:pt idx="1308">
                  <c:v>6.3982000000000004E-4</c:v>
                </c:pt>
                <c:pt idx="1309">
                  <c:v>6.3867999999999998E-4</c:v>
                </c:pt>
                <c:pt idx="1310">
                  <c:v>6.3752999999999998E-4</c:v>
                </c:pt>
                <c:pt idx="1311">
                  <c:v>6.3666999999999999E-4</c:v>
                </c:pt>
                <c:pt idx="1312">
                  <c:v>6.3562000000000004E-4</c:v>
                </c:pt>
                <c:pt idx="1313">
                  <c:v>6.3467000000000005E-4</c:v>
                </c:pt>
                <c:pt idx="1314">
                  <c:v>6.3372000000000005E-4</c:v>
                </c:pt>
                <c:pt idx="1315">
                  <c:v>6.3294999999999996E-4</c:v>
                </c:pt>
                <c:pt idx="1316">
                  <c:v>6.3219000000000003E-4</c:v>
                </c:pt>
                <c:pt idx="1317">
                  <c:v>6.3113999999999998E-4</c:v>
                </c:pt>
                <c:pt idx="1318">
                  <c:v>6.3009000000000003E-4</c:v>
                </c:pt>
                <c:pt idx="1319">
                  <c:v>6.2903999999999998E-4</c:v>
                </c:pt>
                <c:pt idx="1320">
                  <c:v>6.2808999999999999E-4</c:v>
                </c:pt>
                <c:pt idx="1321">
                  <c:v>6.2713999999999999E-4</c:v>
                </c:pt>
                <c:pt idx="1322">
                  <c:v>6.2675000000000003E-4</c:v>
                </c:pt>
                <c:pt idx="1323">
                  <c:v>6.2666000000000002E-4</c:v>
                </c:pt>
                <c:pt idx="1324">
                  <c:v>6.2655999999999996E-4</c:v>
                </c:pt>
                <c:pt idx="1325">
                  <c:v>6.2646999999999996E-4</c:v>
                </c:pt>
                <c:pt idx="1326">
                  <c:v>6.2695000000000003E-4</c:v>
                </c:pt>
                <c:pt idx="1327">
                  <c:v>6.2741999999999995E-4</c:v>
                </c:pt>
                <c:pt idx="1328">
                  <c:v>6.2761000000000002E-4</c:v>
                </c:pt>
                <c:pt idx="1329">
                  <c:v>6.2770999999999997E-4</c:v>
                </c:pt>
                <c:pt idx="1330">
                  <c:v>6.2761000000000002E-4</c:v>
                </c:pt>
                <c:pt idx="1331">
                  <c:v>6.2723E-4</c:v>
                </c:pt>
                <c:pt idx="1332">
                  <c:v>6.2695000000000003E-4</c:v>
                </c:pt>
                <c:pt idx="1333">
                  <c:v>6.2666000000000002E-4</c:v>
                </c:pt>
                <c:pt idx="1334">
                  <c:v>6.2637000000000001E-4</c:v>
                </c:pt>
                <c:pt idx="1335">
                  <c:v>6.2618000000000005E-4</c:v>
                </c:pt>
                <c:pt idx="1336">
                  <c:v>6.2609000000000004E-4</c:v>
                </c:pt>
                <c:pt idx="1337">
                  <c:v>6.2551999999999996E-4</c:v>
                </c:pt>
                <c:pt idx="1338">
                  <c:v>6.2436999999999996E-4</c:v>
                </c:pt>
                <c:pt idx="1339">
                  <c:v>6.2323000000000001E-4</c:v>
                </c:pt>
                <c:pt idx="1340">
                  <c:v>6.2180000000000004E-4</c:v>
                </c:pt>
                <c:pt idx="1341">
                  <c:v>6.2036999999999997E-4</c:v>
                </c:pt>
                <c:pt idx="1342">
                  <c:v>6.1892999999999996E-4</c:v>
                </c:pt>
                <c:pt idx="1343">
                  <c:v>6.1768999999999995E-4</c:v>
                </c:pt>
                <c:pt idx="1344">
                  <c:v>6.1684000000000001E-4</c:v>
                </c:pt>
                <c:pt idx="1345">
                  <c:v>6.1607000000000003E-4</c:v>
                </c:pt>
                <c:pt idx="1346">
                  <c:v>6.1530999999999999E-4</c:v>
                </c:pt>
                <c:pt idx="1347">
                  <c:v>6.1521999999999998E-4</c:v>
                </c:pt>
                <c:pt idx="1348">
                  <c:v>6.156E-4</c:v>
                </c:pt>
                <c:pt idx="1349">
                  <c:v>6.1569000000000001E-4</c:v>
                </c:pt>
                <c:pt idx="1350">
                  <c:v>6.1665000000000005E-4</c:v>
                </c:pt>
                <c:pt idx="1351">
                  <c:v>6.1702999999999997E-4</c:v>
                </c:pt>
                <c:pt idx="1352">
                  <c:v>6.1636000000000004E-4</c:v>
                </c:pt>
                <c:pt idx="1353">
                  <c:v>6.156E-4</c:v>
                </c:pt>
                <c:pt idx="1354">
                  <c:v>6.1501999999999998E-4</c:v>
                </c:pt>
                <c:pt idx="1355">
                  <c:v>6.1388000000000002E-4</c:v>
                </c:pt>
                <c:pt idx="1356">
                  <c:v>6.135E-4</c:v>
                </c:pt>
                <c:pt idx="1357">
                  <c:v>6.1397999999999997E-4</c:v>
                </c:pt>
                <c:pt idx="1358">
                  <c:v>6.1445E-4</c:v>
                </c:pt>
                <c:pt idx="1359">
                  <c:v>6.1474000000000001E-4</c:v>
                </c:pt>
                <c:pt idx="1360">
                  <c:v>6.1501999999999998E-4</c:v>
                </c:pt>
                <c:pt idx="1361">
                  <c:v>6.1521999999999998E-4</c:v>
                </c:pt>
                <c:pt idx="1362">
                  <c:v>6.1521999999999998E-4</c:v>
                </c:pt>
                <c:pt idx="1363">
                  <c:v>6.1483000000000002E-4</c:v>
                </c:pt>
                <c:pt idx="1364">
                  <c:v>6.1397999999999997E-4</c:v>
                </c:pt>
                <c:pt idx="1365">
                  <c:v>6.1311999999999998E-4</c:v>
                </c:pt>
                <c:pt idx="1366">
                  <c:v>6.1216000000000005E-4</c:v>
                </c:pt>
                <c:pt idx="1367">
                  <c:v>6.1131E-4</c:v>
                </c:pt>
                <c:pt idx="1368">
                  <c:v>6.1083000000000003E-4</c:v>
                </c:pt>
                <c:pt idx="1369">
                  <c:v>6.1063999999999997E-4</c:v>
                </c:pt>
                <c:pt idx="1370">
                  <c:v>6.0997000000000004E-4</c:v>
                </c:pt>
                <c:pt idx="1371">
                  <c:v>6.0921E-4</c:v>
                </c:pt>
                <c:pt idx="1372">
                  <c:v>6.0835000000000001E-4</c:v>
                </c:pt>
                <c:pt idx="1373">
                  <c:v>6.0729999999999996E-4</c:v>
                </c:pt>
                <c:pt idx="1374">
                  <c:v>6.0557999999999999E-4</c:v>
                </c:pt>
                <c:pt idx="1375">
                  <c:v>6.0386999999999995E-4</c:v>
                </c:pt>
                <c:pt idx="1376">
                  <c:v>6.0214999999999997E-4</c:v>
                </c:pt>
                <c:pt idx="1377">
                  <c:v>6.0043E-4</c:v>
                </c:pt>
                <c:pt idx="1378">
                  <c:v>5.9891000000000002E-4</c:v>
                </c:pt>
                <c:pt idx="1379">
                  <c:v>5.9814000000000004E-4</c:v>
                </c:pt>
                <c:pt idx="1380">
                  <c:v>5.9776000000000002E-4</c:v>
                </c:pt>
                <c:pt idx="1381">
                  <c:v>5.9747999999999995E-4</c:v>
                </c:pt>
                <c:pt idx="1382">
                  <c:v>5.9670999999999997E-4</c:v>
                </c:pt>
                <c:pt idx="1383">
                  <c:v>5.9537999999999995E-4</c:v>
                </c:pt>
                <c:pt idx="1384">
                  <c:v>5.9413999999999995E-4</c:v>
                </c:pt>
                <c:pt idx="1385">
                  <c:v>5.9299000000000005E-4</c:v>
                </c:pt>
                <c:pt idx="1386">
                  <c:v>5.9175000000000005E-4</c:v>
                </c:pt>
                <c:pt idx="1387">
                  <c:v>5.9099E-4</c:v>
                </c:pt>
                <c:pt idx="1388">
                  <c:v>5.9042000000000003E-4</c:v>
                </c:pt>
                <c:pt idx="1389">
                  <c:v>5.888E-4</c:v>
                </c:pt>
                <c:pt idx="1390">
                  <c:v>5.867E-4</c:v>
                </c:pt>
                <c:pt idx="1391">
                  <c:v>5.8460000000000001E-4</c:v>
                </c:pt>
                <c:pt idx="1392">
                  <c:v>5.8211999999999999E-4</c:v>
                </c:pt>
                <c:pt idx="1393">
                  <c:v>5.8001999999999999E-4</c:v>
                </c:pt>
                <c:pt idx="1394">
                  <c:v>5.7802000000000005E-4</c:v>
                </c:pt>
                <c:pt idx="1395">
                  <c:v>5.7649999999999997E-4</c:v>
                </c:pt>
                <c:pt idx="1396">
                  <c:v>5.7507000000000001E-4</c:v>
                </c:pt>
                <c:pt idx="1397">
                  <c:v>5.7410999999999996E-4</c:v>
                </c:pt>
                <c:pt idx="1398">
                  <c:v>5.7315999999999997E-4</c:v>
                </c:pt>
                <c:pt idx="1399">
                  <c:v>5.7315999999999997E-4</c:v>
                </c:pt>
                <c:pt idx="1400">
                  <c:v>5.7200999999999997E-4</c:v>
                </c:pt>
                <c:pt idx="1401">
                  <c:v>5.7058E-4</c:v>
                </c:pt>
                <c:pt idx="1402">
                  <c:v>5.6895999999999997E-4</c:v>
                </c:pt>
                <c:pt idx="1403">
                  <c:v>5.6753000000000001E-4</c:v>
                </c:pt>
                <c:pt idx="1404">
                  <c:v>5.6610000000000005E-4</c:v>
                </c:pt>
                <c:pt idx="1405">
                  <c:v>5.6523999999999995E-4</c:v>
                </c:pt>
                <c:pt idx="1406">
                  <c:v>5.6400000000000005E-4</c:v>
                </c:pt>
                <c:pt idx="1407">
                  <c:v>5.6362000000000003E-4</c:v>
                </c:pt>
                <c:pt idx="1408">
                  <c:v>5.6305000000000005E-4</c:v>
                </c:pt>
                <c:pt idx="1409">
                  <c:v>5.6247999999999997E-4</c:v>
                </c:pt>
                <c:pt idx="1410">
                  <c:v>5.6229000000000001E-4</c:v>
                </c:pt>
                <c:pt idx="1411">
                  <c:v>5.6276000000000004E-4</c:v>
                </c:pt>
                <c:pt idx="1412">
                  <c:v>5.6256999999999998E-4</c:v>
                </c:pt>
                <c:pt idx="1413">
                  <c:v>5.6152000000000003E-4</c:v>
                </c:pt>
                <c:pt idx="1414">
                  <c:v>5.6132999999999997E-4</c:v>
                </c:pt>
                <c:pt idx="1415">
                  <c:v>5.6161999999999998E-4</c:v>
                </c:pt>
                <c:pt idx="1416">
                  <c:v>5.6190000000000005E-4</c:v>
                </c:pt>
                <c:pt idx="1417">
                  <c:v>5.6094999999999995E-4</c:v>
                </c:pt>
                <c:pt idx="1418">
                  <c:v>5.6094999999999995E-4</c:v>
                </c:pt>
                <c:pt idx="1419">
                  <c:v>5.6008999999999996E-4</c:v>
                </c:pt>
                <c:pt idx="1420">
                  <c:v>5.5865999999999999E-4</c:v>
                </c:pt>
                <c:pt idx="1421">
                  <c:v>5.5723000000000003E-4</c:v>
                </c:pt>
                <c:pt idx="1422">
                  <c:v>5.5703999999999997E-4</c:v>
                </c:pt>
                <c:pt idx="1423">
                  <c:v>5.5666000000000005E-4</c:v>
                </c:pt>
                <c:pt idx="1424">
                  <c:v>5.5617999999999998E-4</c:v>
                </c:pt>
                <c:pt idx="1425">
                  <c:v>5.5599000000000002E-4</c:v>
                </c:pt>
                <c:pt idx="1426">
                  <c:v>5.5590000000000001E-4</c:v>
                </c:pt>
                <c:pt idx="1427">
                  <c:v>5.5579999999999996E-4</c:v>
                </c:pt>
                <c:pt idx="1428">
                  <c:v>5.5579999999999996E-4</c:v>
                </c:pt>
                <c:pt idx="1429">
                  <c:v>5.5608999999999997E-4</c:v>
                </c:pt>
                <c:pt idx="1430">
                  <c:v>5.5637000000000004E-4</c:v>
                </c:pt>
                <c:pt idx="1431">
                  <c:v>5.5714000000000002E-4</c:v>
                </c:pt>
                <c:pt idx="1432">
                  <c:v>5.5827999999999997E-4</c:v>
                </c:pt>
                <c:pt idx="1433">
                  <c:v>5.5951999999999998E-4</c:v>
                </c:pt>
                <c:pt idx="1434">
                  <c:v>5.6094999999999995E-4</c:v>
                </c:pt>
                <c:pt idx="1435">
                  <c:v>5.6267000000000003E-4</c:v>
                </c:pt>
                <c:pt idx="1436">
                  <c:v>5.6400000000000005E-4</c:v>
                </c:pt>
                <c:pt idx="1437">
                  <c:v>5.6523999999999995E-4</c:v>
                </c:pt>
                <c:pt idx="1438">
                  <c:v>5.6629E-4</c:v>
                </c:pt>
                <c:pt idx="1439">
                  <c:v>5.6705000000000004E-4</c:v>
                </c:pt>
                <c:pt idx="1440">
                  <c:v>5.6753000000000001E-4</c:v>
                </c:pt>
                <c:pt idx="1441">
                  <c:v>5.6782000000000002E-4</c:v>
                </c:pt>
                <c:pt idx="1442">
                  <c:v>5.6771999999999997E-4</c:v>
                </c:pt>
                <c:pt idx="1443">
                  <c:v>5.6753000000000001E-4</c:v>
                </c:pt>
                <c:pt idx="1444">
                  <c:v>5.6725000000000005E-4</c:v>
                </c:pt>
                <c:pt idx="1445">
                  <c:v>5.6696000000000003E-4</c:v>
                </c:pt>
                <c:pt idx="1446">
                  <c:v>5.6667000000000002E-4</c:v>
                </c:pt>
                <c:pt idx="1447">
                  <c:v>5.6696000000000003E-4</c:v>
                </c:pt>
                <c:pt idx="1448">
                  <c:v>5.6744E-4</c:v>
                </c:pt>
                <c:pt idx="1449">
                  <c:v>5.6685999999999998E-4</c:v>
                </c:pt>
                <c:pt idx="1450">
                  <c:v>5.6581000000000003E-4</c:v>
                </c:pt>
                <c:pt idx="1451">
                  <c:v>5.6477000000000003E-4</c:v>
                </c:pt>
                <c:pt idx="1452">
                  <c:v>5.6256999999999998E-4</c:v>
                </c:pt>
                <c:pt idx="1453">
                  <c:v>5.6086000000000005E-4</c:v>
                </c:pt>
                <c:pt idx="1454">
                  <c:v>5.5895000000000001E-4</c:v>
                </c:pt>
                <c:pt idx="1455">
                  <c:v>5.5865999999999999E-4</c:v>
                </c:pt>
                <c:pt idx="1456">
                  <c:v>5.5714000000000002E-4</c:v>
                </c:pt>
                <c:pt idx="1457">
                  <c:v>5.5617999999999998E-4</c:v>
                </c:pt>
                <c:pt idx="1458">
                  <c:v>5.5427999999999999E-4</c:v>
                </c:pt>
                <c:pt idx="1459">
                  <c:v>5.5360999999999995E-4</c:v>
                </c:pt>
                <c:pt idx="1460">
                  <c:v>5.5161000000000001E-4</c:v>
                </c:pt>
                <c:pt idx="1461">
                  <c:v>5.5055999999999996E-4</c:v>
                </c:pt>
                <c:pt idx="1462">
                  <c:v>5.4892999999999999E-4</c:v>
                </c:pt>
                <c:pt idx="1463">
                  <c:v>5.4741000000000002E-4</c:v>
                </c:pt>
                <c:pt idx="1464">
                  <c:v>5.4588E-4</c:v>
                </c:pt>
                <c:pt idx="1465">
                  <c:v>5.4436000000000003E-4</c:v>
                </c:pt>
                <c:pt idx="1466">
                  <c:v>5.4255000000000004E-4</c:v>
                </c:pt>
                <c:pt idx="1467">
                  <c:v>5.4102000000000002E-4</c:v>
                </c:pt>
                <c:pt idx="1468">
                  <c:v>5.3978000000000001E-4</c:v>
                </c:pt>
                <c:pt idx="1469">
                  <c:v>5.3854E-4</c:v>
                </c:pt>
                <c:pt idx="1470">
                  <c:v>5.3768000000000002E-4</c:v>
                </c:pt>
                <c:pt idx="1471">
                  <c:v>5.3700999999999998E-4</c:v>
                </c:pt>
                <c:pt idx="1472">
                  <c:v>5.3673000000000002E-4</c:v>
                </c:pt>
                <c:pt idx="1473">
                  <c:v>5.3691999999999998E-4</c:v>
                </c:pt>
                <c:pt idx="1474">
                  <c:v>5.3635E-4</c:v>
                </c:pt>
                <c:pt idx="1475">
                  <c:v>5.3538999999999995E-4</c:v>
                </c:pt>
                <c:pt idx="1476">
                  <c:v>5.3481999999999998E-4</c:v>
                </c:pt>
                <c:pt idx="1477">
                  <c:v>5.3425E-4</c:v>
                </c:pt>
                <c:pt idx="1478">
                  <c:v>5.3319999999999995E-4</c:v>
                </c:pt>
                <c:pt idx="1479">
                  <c:v>5.3291000000000005E-4</c:v>
                </c:pt>
                <c:pt idx="1480">
                  <c:v>5.3282000000000004E-4</c:v>
                </c:pt>
                <c:pt idx="1481">
                  <c:v>5.3271999999999998E-4</c:v>
                </c:pt>
                <c:pt idx="1482">
                  <c:v>5.3262999999999997E-4</c:v>
                </c:pt>
                <c:pt idx="1483">
                  <c:v>5.3233999999999996E-4</c:v>
                </c:pt>
                <c:pt idx="1484">
                  <c:v>5.3204999999999995E-4</c:v>
                </c:pt>
                <c:pt idx="1485">
                  <c:v>5.3167000000000004E-4</c:v>
                </c:pt>
                <c:pt idx="1486">
                  <c:v>5.3109999999999995E-4</c:v>
                </c:pt>
                <c:pt idx="1487">
                  <c:v>5.2996E-4</c:v>
                </c:pt>
                <c:pt idx="1488">
                  <c:v>5.2871999999999999E-4</c:v>
                </c:pt>
                <c:pt idx="1489">
                  <c:v>5.2747999999999998E-4</c:v>
                </c:pt>
                <c:pt idx="1490">
                  <c:v>5.2632999999999998E-4</c:v>
                </c:pt>
                <c:pt idx="1491">
                  <c:v>5.2537999999999999E-4</c:v>
                </c:pt>
                <c:pt idx="1492">
                  <c:v>5.2508999999999998E-4</c:v>
                </c:pt>
                <c:pt idx="1493">
                  <c:v>5.2519000000000003E-4</c:v>
                </c:pt>
                <c:pt idx="1494">
                  <c:v>5.2547E-4</c:v>
                </c:pt>
                <c:pt idx="1495">
                  <c:v>5.2594999999999996E-4</c:v>
                </c:pt>
                <c:pt idx="1496">
                  <c:v>5.2643000000000004E-4</c:v>
                </c:pt>
                <c:pt idx="1497">
                  <c:v>5.2576000000000001E-4</c:v>
                </c:pt>
                <c:pt idx="1498">
                  <c:v>5.2461999999999995E-4</c:v>
                </c:pt>
                <c:pt idx="1499">
                  <c:v>5.2327999999999999E-4</c:v>
                </c:pt>
                <c:pt idx="1500">
                  <c:v>5.2176000000000002E-4</c:v>
                </c:pt>
                <c:pt idx="1501">
                  <c:v>5.2041999999999995E-4</c:v>
                </c:pt>
                <c:pt idx="1502">
                  <c:v>5.2041999999999995E-4</c:v>
                </c:pt>
                <c:pt idx="1503">
                  <c:v>5.2090000000000003E-4</c:v>
                </c:pt>
                <c:pt idx="1504">
                  <c:v>5.2136999999999995E-4</c:v>
                </c:pt>
                <c:pt idx="1505">
                  <c:v>5.2185000000000003E-4</c:v>
                </c:pt>
                <c:pt idx="1506">
                  <c:v>5.2300000000000003E-4</c:v>
                </c:pt>
                <c:pt idx="1507">
                  <c:v>5.2384999999999997E-4</c:v>
                </c:pt>
                <c:pt idx="1508">
                  <c:v>5.2499999999999997E-4</c:v>
                </c:pt>
                <c:pt idx="1509">
                  <c:v>5.2632999999999998E-4</c:v>
                </c:pt>
                <c:pt idx="1510">
                  <c:v>5.2795000000000001E-4</c:v>
                </c:pt>
                <c:pt idx="1511">
                  <c:v>5.2899999999999996E-4</c:v>
                </c:pt>
                <c:pt idx="1512">
                  <c:v>5.3023999999999996E-4</c:v>
                </c:pt>
                <c:pt idx="1513">
                  <c:v>5.3196000000000005E-4</c:v>
                </c:pt>
                <c:pt idx="1514">
                  <c:v>5.3414999999999995E-4</c:v>
                </c:pt>
                <c:pt idx="1515">
                  <c:v>5.3605999999999999E-4</c:v>
                </c:pt>
                <c:pt idx="1516">
                  <c:v>5.3806000000000004E-4</c:v>
                </c:pt>
                <c:pt idx="1517">
                  <c:v>5.3987999999999996E-4</c:v>
                </c:pt>
                <c:pt idx="1518">
                  <c:v>5.4111000000000003E-4</c:v>
                </c:pt>
                <c:pt idx="1519">
                  <c:v>5.4244999999999999E-4</c:v>
                </c:pt>
                <c:pt idx="1520">
                  <c:v>5.4301999999999996E-4</c:v>
                </c:pt>
                <c:pt idx="1521">
                  <c:v>5.4398000000000001E-4</c:v>
                </c:pt>
                <c:pt idx="1522">
                  <c:v>5.4511999999999996E-4</c:v>
                </c:pt>
                <c:pt idx="1523">
                  <c:v>5.4606999999999995E-4</c:v>
                </c:pt>
                <c:pt idx="1524">
                  <c:v>5.4626000000000002E-4</c:v>
                </c:pt>
                <c:pt idx="1525">
                  <c:v>5.4721999999999995E-4</c:v>
                </c:pt>
                <c:pt idx="1526">
                  <c:v>5.4741000000000002E-4</c:v>
                </c:pt>
                <c:pt idx="1527">
                  <c:v>5.4759999999999997E-4</c:v>
                </c:pt>
                <c:pt idx="1528">
                  <c:v>5.4759999999999997E-4</c:v>
                </c:pt>
                <c:pt idx="1529">
                  <c:v>5.4816999999999995E-4</c:v>
                </c:pt>
                <c:pt idx="1530">
                  <c:v>5.4874000000000004E-4</c:v>
                </c:pt>
                <c:pt idx="1531">
                  <c:v>5.4883999999999998E-4</c:v>
                </c:pt>
                <c:pt idx="1532">
                  <c:v>5.4865000000000003E-4</c:v>
                </c:pt>
                <c:pt idx="1533">
                  <c:v>5.4827000000000001E-4</c:v>
                </c:pt>
                <c:pt idx="1534">
                  <c:v>5.4730999999999996E-4</c:v>
                </c:pt>
                <c:pt idx="1535">
                  <c:v>5.4588E-4</c:v>
                </c:pt>
                <c:pt idx="1536">
                  <c:v>5.4493E-4</c:v>
                </c:pt>
                <c:pt idx="1537">
                  <c:v>5.4398000000000001E-4</c:v>
                </c:pt>
                <c:pt idx="1538">
                  <c:v>5.4339999999999998E-4</c:v>
                </c:pt>
                <c:pt idx="1539">
                  <c:v>5.4283000000000001E-4</c:v>
                </c:pt>
                <c:pt idx="1540">
                  <c:v>5.4274E-4</c:v>
                </c:pt>
                <c:pt idx="1541">
                  <c:v>5.4244999999999999E-4</c:v>
                </c:pt>
                <c:pt idx="1542">
                  <c:v>5.4215999999999997E-4</c:v>
                </c:pt>
                <c:pt idx="1543">
                  <c:v>5.4159E-4</c:v>
                </c:pt>
                <c:pt idx="1544">
                  <c:v>5.4073000000000001E-4</c:v>
                </c:pt>
                <c:pt idx="1545">
                  <c:v>5.3987999999999996E-4</c:v>
                </c:pt>
                <c:pt idx="1546">
                  <c:v>5.3910999999999998E-4</c:v>
                </c:pt>
                <c:pt idx="1547">
                  <c:v>5.3843999999999995E-4</c:v>
                </c:pt>
                <c:pt idx="1548">
                  <c:v>5.3797000000000003E-4</c:v>
                </c:pt>
                <c:pt idx="1549">
                  <c:v>5.3644000000000001E-4</c:v>
                </c:pt>
                <c:pt idx="1550">
                  <c:v>5.3463000000000002E-4</c:v>
                </c:pt>
                <c:pt idx="1551">
                  <c:v>5.3282000000000004E-4</c:v>
                </c:pt>
                <c:pt idx="1552">
                  <c:v>5.3091E-4</c:v>
                </c:pt>
                <c:pt idx="1553">
                  <c:v>5.2862000000000004E-4</c:v>
                </c:pt>
                <c:pt idx="1554">
                  <c:v>5.2767000000000005E-4</c:v>
                </c:pt>
                <c:pt idx="1555">
                  <c:v>5.2700000000000002E-4</c:v>
                </c:pt>
                <c:pt idx="1556">
                  <c:v>5.2662E-4</c:v>
                </c:pt>
                <c:pt idx="1557">
                  <c:v>5.2632999999999998E-4</c:v>
                </c:pt>
                <c:pt idx="1558">
                  <c:v>5.2652000000000005E-4</c:v>
                </c:pt>
                <c:pt idx="1559">
                  <c:v>5.2729000000000003E-4</c:v>
                </c:pt>
                <c:pt idx="1560">
                  <c:v>5.2747999999999998E-4</c:v>
                </c:pt>
                <c:pt idx="1561">
                  <c:v>5.2729000000000003E-4</c:v>
                </c:pt>
                <c:pt idx="1562">
                  <c:v>5.2729000000000003E-4</c:v>
                </c:pt>
                <c:pt idx="1563">
                  <c:v>5.2709999999999996E-4</c:v>
                </c:pt>
                <c:pt idx="1564">
                  <c:v>5.2632999999999998E-4</c:v>
                </c:pt>
                <c:pt idx="1565">
                  <c:v>5.2594999999999996E-4</c:v>
                </c:pt>
                <c:pt idx="1566">
                  <c:v>5.2585999999999996E-4</c:v>
                </c:pt>
                <c:pt idx="1567">
                  <c:v>5.2557000000000005E-4</c:v>
                </c:pt>
                <c:pt idx="1568">
                  <c:v>5.2557000000000005E-4</c:v>
                </c:pt>
                <c:pt idx="1569">
                  <c:v>5.2585999999999996E-4</c:v>
                </c:pt>
                <c:pt idx="1570">
                  <c:v>5.2632999999999998E-4</c:v>
                </c:pt>
                <c:pt idx="1571">
                  <c:v>5.2671E-4</c:v>
                </c:pt>
                <c:pt idx="1572">
                  <c:v>5.2709999999999996E-4</c:v>
                </c:pt>
                <c:pt idx="1573">
                  <c:v>5.2756999999999999E-4</c:v>
                </c:pt>
                <c:pt idx="1574">
                  <c:v>5.2804999999999996E-4</c:v>
                </c:pt>
                <c:pt idx="1575">
                  <c:v>5.2853000000000004E-4</c:v>
                </c:pt>
                <c:pt idx="1576">
                  <c:v>5.2899999999999996E-4</c:v>
                </c:pt>
                <c:pt idx="1577">
                  <c:v>5.3014999999999996E-4</c:v>
                </c:pt>
                <c:pt idx="1578">
                  <c:v>5.3196000000000005E-4</c:v>
                </c:pt>
                <c:pt idx="1579">
                  <c:v>5.3357999999999997E-4</c:v>
                </c:pt>
                <c:pt idx="1580">
                  <c:v>5.3596000000000004E-4</c:v>
                </c:pt>
                <c:pt idx="1581">
                  <c:v>5.3872999999999996E-4</c:v>
                </c:pt>
                <c:pt idx="1582">
                  <c:v>5.4159E-4</c:v>
                </c:pt>
                <c:pt idx="1583">
                  <c:v>5.4425999999999997E-4</c:v>
                </c:pt>
                <c:pt idx="1584">
                  <c:v>5.4684000000000004E-4</c:v>
                </c:pt>
                <c:pt idx="1585">
                  <c:v>5.4913E-4</c:v>
                </c:pt>
                <c:pt idx="1586">
                  <c:v>5.5122000000000005E-4</c:v>
                </c:pt>
                <c:pt idx="1587">
                  <c:v>5.5265000000000002E-4</c:v>
                </c:pt>
                <c:pt idx="1588">
                  <c:v>5.5389000000000002E-4</c:v>
                </c:pt>
                <c:pt idx="1589">
                  <c:v>5.5590000000000001E-4</c:v>
                </c:pt>
                <c:pt idx="1590">
                  <c:v>5.5818999999999997E-4</c:v>
                </c:pt>
                <c:pt idx="1591">
                  <c:v>5.6046999999999998E-4</c:v>
                </c:pt>
                <c:pt idx="1592">
                  <c:v>5.6276000000000004E-4</c:v>
                </c:pt>
                <c:pt idx="1593">
                  <c:v>5.6523999999999995E-4</c:v>
                </c:pt>
                <c:pt idx="1594">
                  <c:v>5.6696000000000003E-4</c:v>
                </c:pt>
                <c:pt idx="1595">
                  <c:v>5.6800999999999998E-4</c:v>
                </c:pt>
                <c:pt idx="1596">
                  <c:v>5.6944000000000005E-4</c:v>
                </c:pt>
                <c:pt idx="1597">
                  <c:v>5.7125000000000003E-4</c:v>
                </c:pt>
                <c:pt idx="1598">
                  <c:v>5.7297000000000001E-4</c:v>
                </c:pt>
                <c:pt idx="1599">
                  <c:v>5.7468000000000005E-4</c:v>
                </c:pt>
                <c:pt idx="1600">
                  <c:v>5.7782999999999999E-4</c:v>
                </c:pt>
                <c:pt idx="1601">
                  <c:v>5.8040999999999995E-4</c:v>
                </c:pt>
                <c:pt idx="1602">
                  <c:v>5.8250000000000001E-4</c:v>
                </c:pt>
                <c:pt idx="1603">
                  <c:v>5.8403000000000003E-4</c:v>
                </c:pt>
                <c:pt idx="1604">
                  <c:v>5.8556000000000005E-4</c:v>
                </c:pt>
                <c:pt idx="1605">
                  <c:v>5.8536999999999999E-4</c:v>
                </c:pt>
                <c:pt idx="1606">
                  <c:v>5.8536999999999999E-4</c:v>
                </c:pt>
                <c:pt idx="1607">
                  <c:v>5.8602999999999997E-4</c:v>
                </c:pt>
                <c:pt idx="1608">
                  <c:v>5.867E-4</c:v>
                </c:pt>
                <c:pt idx="1609">
                  <c:v>5.8613000000000003E-4</c:v>
                </c:pt>
                <c:pt idx="1610">
                  <c:v>5.8584000000000002E-4</c:v>
                </c:pt>
                <c:pt idx="1611">
                  <c:v>5.8478999999999996E-4</c:v>
                </c:pt>
                <c:pt idx="1612">
                  <c:v>5.8308000000000003E-4</c:v>
                </c:pt>
                <c:pt idx="1613">
                  <c:v>5.8155000000000001E-4</c:v>
                </c:pt>
                <c:pt idx="1614">
                  <c:v>5.8164999999999996E-4</c:v>
                </c:pt>
                <c:pt idx="1615">
                  <c:v>5.8126E-4</c:v>
                </c:pt>
                <c:pt idx="1616">
                  <c:v>5.8173999999999997E-4</c:v>
                </c:pt>
                <c:pt idx="1617">
                  <c:v>5.8222000000000005E-4</c:v>
                </c:pt>
                <c:pt idx="1618">
                  <c:v>5.8241E-4</c:v>
                </c:pt>
                <c:pt idx="1619">
                  <c:v>5.8173999999999997E-4</c:v>
                </c:pt>
                <c:pt idx="1620">
                  <c:v>5.8107000000000005E-4</c:v>
                </c:pt>
                <c:pt idx="1621">
                  <c:v>5.7963999999999997E-4</c:v>
                </c:pt>
                <c:pt idx="1622">
                  <c:v>5.7773999999999998E-4</c:v>
                </c:pt>
                <c:pt idx="1623">
                  <c:v>5.7583000000000005E-4</c:v>
                </c:pt>
                <c:pt idx="1624">
                  <c:v>5.7439999999999998E-4</c:v>
                </c:pt>
                <c:pt idx="1625">
                  <c:v>5.7335000000000003E-4</c:v>
                </c:pt>
                <c:pt idx="1626">
                  <c:v>5.7277999999999995E-4</c:v>
                </c:pt>
                <c:pt idx="1627">
                  <c:v>5.7315999999999997E-4</c:v>
                </c:pt>
                <c:pt idx="1628">
                  <c:v>5.7410999999999996E-4</c:v>
                </c:pt>
                <c:pt idx="1629">
                  <c:v>5.7507000000000001E-4</c:v>
                </c:pt>
                <c:pt idx="1630">
                  <c:v>5.7602E-4</c:v>
                </c:pt>
                <c:pt idx="1631">
                  <c:v>5.7620999999999996E-4</c:v>
                </c:pt>
                <c:pt idx="1632">
                  <c:v>5.7572999999999999E-4</c:v>
                </c:pt>
                <c:pt idx="1633">
                  <c:v>5.7448999999999998E-4</c:v>
                </c:pt>
                <c:pt idx="1634">
                  <c:v>5.7353999999999999E-4</c:v>
                </c:pt>
                <c:pt idx="1635">
                  <c:v>5.7200999999999997E-4</c:v>
                </c:pt>
                <c:pt idx="1636">
                  <c:v>5.7125000000000003E-4</c:v>
                </c:pt>
                <c:pt idx="1637">
                  <c:v>5.7019999999999998E-4</c:v>
                </c:pt>
                <c:pt idx="1638">
                  <c:v>5.6944000000000005E-4</c:v>
                </c:pt>
                <c:pt idx="1639">
                  <c:v>5.6771999999999997E-4</c:v>
                </c:pt>
                <c:pt idx="1640">
                  <c:v>5.6647999999999996E-4</c:v>
                </c:pt>
                <c:pt idx="1641">
                  <c:v>5.6601000000000004E-4</c:v>
                </c:pt>
                <c:pt idx="1642">
                  <c:v>5.6400000000000005E-4</c:v>
                </c:pt>
                <c:pt idx="1643">
                  <c:v>5.62E-4</c:v>
                </c:pt>
                <c:pt idx="1644">
                  <c:v>5.6037999999999997E-4</c:v>
                </c:pt>
                <c:pt idx="1645">
                  <c:v>5.5904000000000001E-4</c:v>
                </c:pt>
                <c:pt idx="1646">
                  <c:v>5.5676E-4</c:v>
                </c:pt>
                <c:pt idx="1647">
                  <c:v>5.5628000000000003E-4</c:v>
                </c:pt>
                <c:pt idx="1648">
                  <c:v>5.5522999999999998E-4</c:v>
                </c:pt>
                <c:pt idx="1649">
                  <c:v>5.5398999999999997E-4</c:v>
                </c:pt>
                <c:pt idx="1650">
                  <c:v>5.5245999999999995E-4</c:v>
                </c:pt>
                <c:pt idx="1651">
                  <c:v>5.4865000000000003E-4</c:v>
                </c:pt>
                <c:pt idx="1652">
                  <c:v>5.4474000000000005E-4</c:v>
                </c:pt>
                <c:pt idx="1653">
                  <c:v>5.4120999999999998E-4</c:v>
                </c:pt>
                <c:pt idx="1654">
                  <c:v>5.3777999999999996E-4</c:v>
                </c:pt>
                <c:pt idx="1655">
                  <c:v>5.3377000000000003E-4</c:v>
                </c:pt>
                <c:pt idx="1656">
                  <c:v>5.3224999999999995E-4</c:v>
                </c:pt>
                <c:pt idx="1657">
                  <c:v>5.3072000000000004E-4</c:v>
                </c:pt>
                <c:pt idx="1658">
                  <c:v>5.2853000000000004E-4</c:v>
                </c:pt>
                <c:pt idx="1659">
                  <c:v>5.2594999999999996E-4</c:v>
                </c:pt>
                <c:pt idx="1660">
                  <c:v>5.2404000000000003E-4</c:v>
                </c:pt>
                <c:pt idx="1661">
                  <c:v>5.2203999999999998E-4</c:v>
                </c:pt>
                <c:pt idx="1662">
                  <c:v>5.2032000000000001E-4</c:v>
                </c:pt>
                <c:pt idx="1663">
                  <c:v>5.1937000000000001E-4</c:v>
                </c:pt>
                <c:pt idx="1664">
                  <c:v>5.1918000000000005E-4</c:v>
                </c:pt>
                <c:pt idx="1665">
                  <c:v>5.1842000000000001E-4</c:v>
                </c:pt>
                <c:pt idx="1666">
                  <c:v>5.1688999999999999E-4</c:v>
                </c:pt>
                <c:pt idx="1667">
                  <c:v>5.1479E-4</c:v>
                </c:pt>
                <c:pt idx="1668">
                  <c:v>5.1250000000000004E-4</c:v>
                </c:pt>
                <c:pt idx="1669">
                  <c:v>5.1002000000000003E-4</c:v>
                </c:pt>
                <c:pt idx="1670">
                  <c:v>5.0812000000000003E-4</c:v>
                </c:pt>
                <c:pt idx="1671">
                  <c:v>5.0611000000000005E-4</c:v>
                </c:pt>
                <c:pt idx="1672">
                  <c:v>5.0467999999999997E-4</c:v>
                </c:pt>
                <c:pt idx="1673">
                  <c:v>5.0354000000000002E-4</c:v>
                </c:pt>
                <c:pt idx="1674">
                  <c:v>5.0248999999999997E-4</c:v>
                </c:pt>
                <c:pt idx="1675">
                  <c:v>5.0058000000000004E-4</c:v>
                </c:pt>
                <c:pt idx="1676">
                  <c:v>5.0058000000000004E-4</c:v>
                </c:pt>
                <c:pt idx="1677">
                  <c:v>4.9972999999999999E-4</c:v>
                </c:pt>
                <c:pt idx="1678">
                  <c:v>4.9877000000000005E-4</c:v>
                </c:pt>
                <c:pt idx="1679">
                  <c:v>4.9801000000000001E-4</c:v>
                </c:pt>
                <c:pt idx="1680">
                  <c:v>4.9810000000000002E-4</c:v>
                </c:pt>
                <c:pt idx="1681">
                  <c:v>4.9658000000000005E-4</c:v>
                </c:pt>
                <c:pt idx="1682">
                  <c:v>4.9571999999999995E-4</c:v>
                </c:pt>
                <c:pt idx="1683">
                  <c:v>4.9458E-4</c:v>
                </c:pt>
                <c:pt idx="1684">
                  <c:v>4.9304999999999998E-4</c:v>
                </c:pt>
                <c:pt idx="1685">
                  <c:v>4.9094999999999998E-4</c:v>
                </c:pt>
                <c:pt idx="1686">
                  <c:v>4.8914E-4</c:v>
                </c:pt>
                <c:pt idx="1687">
                  <c:v>4.8789999999999999E-4</c:v>
                </c:pt>
                <c:pt idx="1688">
                  <c:v>4.8694999999999999E-4</c:v>
                </c:pt>
                <c:pt idx="1689">
                  <c:v>4.8637000000000002E-4</c:v>
                </c:pt>
                <c:pt idx="1690">
                  <c:v>4.8637000000000002E-4</c:v>
                </c:pt>
                <c:pt idx="1691">
                  <c:v>4.8684999999999999E-4</c:v>
                </c:pt>
                <c:pt idx="1692">
                  <c:v>4.8704E-4</c:v>
                </c:pt>
                <c:pt idx="1693">
                  <c:v>4.8742000000000002E-4</c:v>
                </c:pt>
                <c:pt idx="1694">
                  <c:v>4.8770999999999998E-4</c:v>
                </c:pt>
                <c:pt idx="1695">
                  <c:v>4.8799999999999999E-4</c:v>
                </c:pt>
                <c:pt idx="1696">
                  <c:v>4.8828000000000001E-4</c:v>
                </c:pt>
                <c:pt idx="1697">
                  <c:v>4.8923E-4</c:v>
                </c:pt>
                <c:pt idx="1698">
                  <c:v>4.9008999999999999E-4</c:v>
                </c:pt>
                <c:pt idx="1699">
                  <c:v>4.9094999999999998E-4</c:v>
                </c:pt>
                <c:pt idx="1700">
                  <c:v>4.9218999999999999E-4</c:v>
                </c:pt>
                <c:pt idx="1701">
                  <c:v>4.9333999999999999E-4</c:v>
                </c:pt>
                <c:pt idx="1702">
                  <c:v>4.9534000000000004E-4</c:v>
                </c:pt>
                <c:pt idx="1703">
                  <c:v>4.9753000000000004E-4</c:v>
                </c:pt>
                <c:pt idx="1704">
                  <c:v>4.9972999999999999E-4</c:v>
                </c:pt>
                <c:pt idx="1705">
                  <c:v>5.0153999999999997E-4</c:v>
                </c:pt>
                <c:pt idx="1706">
                  <c:v>5.0401999999999999E-4</c:v>
                </c:pt>
                <c:pt idx="1707">
                  <c:v>5.0487999999999998E-4</c:v>
                </c:pt>
                <c:pt idx="1708">
                  <c:v>5.0639999999999995E-4</c:v>
                </c:pt>
                <c:pt idx="1709">
                  <c:v>5.0812000000000003E-4</c:v>
                </c:pt>
                <c:pt idx="1710">
                  <c:v>5.0982999999999996E-4</c:v>
                </c:pt>
                <c:pt idx="1711">
                  <c:v>5.1203000000000002E-4</c:v>
                </c:pt>
                <c:pt idx="1712">
                  <c:v>5.1422000000000002E-4</c:v>
                </c:pt>
                <c:pt idx="1713">
                  <c:v>5.1603E-4</c:v>
                </c:pt>
                <c:pt idx="1714">
                  <c:v>5.1774999999999998E-4</c:v>
                </c:pt>
                <c:pt idx="1715">
                  <c:v>5.2079999999999997E-4</c:v>
                </c:pt>
                <c:pt idx="1716">
                  <c:v>5.2271000000000001E-4</c:v>
                </c:pt>
                <c:pt idx="1717">
                  <c:v>5.2470999999999996E-4</c:v>
                </c:pt>
                <c:pt idx="1718">
                  <c:v>5.2614000000000003E-4</c:v>
                </c:pt>
                <c:pt idx="1719">
                  <c:v>5.2862000000000004E-4</c:v>
                </c:pt>
                <c:pt idx="1720">
                  <c:v>5.2977000000000005E-4</c:v>
                </c:pt>
                <c:pt idx="1721">
                  <c:v>5.2996E-4</c:v>
                </c:pt>
                <c:pt idx="1722">
                  <c:v>5.3005000000000001E-4</c:v>
                </c:pt>
                <c:pt idx="1723">
                  <c:v>5.3204999999999995E-4</c:v>
                </c:pt>
                <c:pt idx="1724">
                  <c:v>5.3185999999999999E-4</c:v>
                </c:pt>
                <c:pt idx="1725">
                  <c:v>5.3271999999999998E-4</c:v>
                </c:pt>
                <c:pt idx="1726">
                  <c:v>5.3452999999999997E-4</c:v>
                </c:pt>
                <c:pt idx="1727">
                  <c:v>5.3549000000000001E-4</c:v>
                </c:pt>
                <c:pt idx="1728">
                  <c:v>5.3463000000000002E-4</c:v>
                </c:pt>
                <c:pt idx="1729">
                  <c:v>5.3481999999999998E-4</c:v>
                </c:pt>
                <c:pt idx="1730">
                  <c:v>5.3395999999999999E-4</c:v>
                </c:pt>
                <c:pt idx="1731">
                  <c:v>5.331E-4</c:v>
                </c:pt>
                <c:pt idx="1732">
                  <c:v>5.3339000000000001E-4</c:v>
                </c:pt>
                <c:pt idx="1733">
                  <c:v>5.3414999999999995E-4</c:v>
                </c:pt>
                <c:pt idx="1734">
                  <c:v>5.3558000000000002E-4</c:v>
                </c:pt>
                <c:pt idx="1735">
                  <c:v>5.3748999999999995E-4</c:v>
                </c:pt>
                <c:pt idx="1736">
                  <c:v>5.3939999999999999E-4</c:v>
                </c:pt>
                <c:pt idx="1737">
                  <c:v>5.4111000000000003E-4</c:v>
                </c:pt>
                <c:pt idx="1738">
                  <c:v>5.4226000000000003E-4</c:v>
                </c:pt>
                <c:pt idx="1739">
                  <c:v>5.4312000000000002E-4</c:v>
                </c:pt>
                <c:pt idx="1740">
                  <c:v>5.4350000000000004E-4</c:v>
                </c:pt>
                <c:pt idx="1741">
                  <c:v>5.4425999999999997E-4</c:v>
                </c:pt>
                <c:pt idx="1742">
                  <c:v>5.4493E-4</c:v>
                </c:pt>
                <c:pt idx="1743">
                  <c:v>5.4606999999999995E-4</c:v>
                </c:pt>
                <c:pt idx="1744">
                  <c:v>5.4684000000000004E-4</c:v>
                </c:pt>
                <c:pt idx="1745">
                  <c:v>5.4759999999999997E-4</c:v>
                </c:pt>
                <c:pt idx="1746">
                  <c:v>5.4797999999999999E-4</c:v>
                </c:pt>
                <c:pt idx="1747">
                  <c:v>5.4836000000000001E-4</c:v>
                </c:pt>
                <c:pt idx="1748">
                  <c:v>5.4808000000000005E-4</c:v>
                </c:pt>
                <c:pt idx="1749">
                  <c:v>5.4808000000000005E-4</c:v>
                </c:pt>
                <c:pt idx="1750">
                  <c:v>5.4845999999999996E-4</c:v>
                </c:pt>
                <c:pt idx="1751">
                  <c:v>5.4883999999999998E-4</c:v>
                </c:pt>
                <c:pt idx="1752">
                  <c:v>5.4836000000000001E-4</c:v>
                </c:pt>
                <c:pt idx="1753">
                  <c:v>5.4845999999999996E-4</c:v>
                </c:pt>
                <c:pt idx="1754">
                  <c:v>5.4797999999999999E-4</c:v>
                </c:pt>
                <c:pt idx="1755">
                  <c:v>5.4712000000000001E-4</c:v>
                </c:pt>
                <c:pt idx="1756">
                  <c:v>5.4626000000000002E-4</c:v>
                </c:pt>
                <c:pt idx="1757">
                  <c:v>5.4569000000000004E-4</c:v>
                </c:pt>
                <c:pt idx="1758">
                  <c:v>5.4474000000000005E-4</c:v>
                </c:pt>
                <c:pt idx="1759">
                  <c:v>5.4387999999999995E-4</c:v>
                </c:pt>
                <c:pt idx="1760">
                  <c:v>5.4301999999999996E-4</c:v>
                </c:pt>
                <c:pt idx="1761">
                  <c:v>5.4215999999999997E-4</c:v>
                </c:pt>
                <c:pt idx="1762">
                  <c:v>5.4188000000000001E-4</c:v>
                </c:pt>
                <c:pt idx="1763">
                  <c:v>5.4169000000000005E-4</c:v>
                </c:pt>
                <c:pt idx="1764">
                  <c:v>5.4159E-4</c:v>
                </c:pt>
                <c:pt idx="1765">
                  <c:v>5.4169000000000005E-4</c:v>
                </c:pt>
                <c:pt idx="1766">
                  <c:v>5.4177999999999995E-4</c:v>
                </c:pt>
                <c:pt idx="1767">
                  <c:v>5.4188000000000001E-4</c:v>
                </c:pt>
                <c:pt idx="1768">
                  <c:v>5.4206999999999997E-4</c:v>
                </c:pt>
                <c:pt idx="1769">
                  <c:v>5.4244999999999999E-4</c:v>
                </c:pt>
                <c:pt idx="1770">
                  <c:v>5.4264000000000005E-4</c:v>
                </c:pt>
                <c:pt idx="1771">
                  <c:v>5.4283000000000001E-4</c:v>
                </c:pt>
                <c:pt idx="1772">
                  <c:v>5.4301999999999996E-4</c:v>
                </c:pt>
                <c:pt idx="1773">
                  <c:v>5.4301999999999996E-4</c:v>
                </c:pt>
                <c:pt idx="1774">
                  <c:v>5.4292999999999995E-4</c:v>
                </c:pt>
                <c:pt idx="1775">
                  <c:v>5.4264000000000005E-4</c:v>
                </c:pt>
                <c:pt idx="1776">
                  <c:v>5.4169000000000005E-4</c:v>
                </c:pt>
                <c:pt idx="1777">
                  <c:v>5.4073000000000001E-4</c:v>
                </c:pt>
                <c:pt idx="1778">
                  <c:v>5.4054000000000005E-4</c:v>
                </c:pt>
                <c:pt idx="1779">
                  <c:v>5.3930000000000004E-4</c:v>
                </c:pt>
                <c:pt idx="1780">
                  <c:v>5.3863999999999995E-4</c:v>
                </c:pt>
                <c:pt idx="1781">
                  <c:v>5.3863999999999995E-4</c:v>
                </c:pt>
                <c:pt idx="1782">
                  <c:v>5.3815999999999998E-4</c:v>
                </c:pt>
                <c:pt idx="1783">
                  <c:v>5.3691999999999998E-4</c:v>
                </c:pt>
                <c:pt idx="1784">
                  <c:v>5.3682000000000003E-4</c:v>
                </c:pt>
                <c:pt idx="1785">
                  <c:v>5.3635E-4</c:v>
                </c:pt>
                <c:pt idx="1786">
                  <c:v>5.3625000000000005E-4</c:v>
                </c:pt>
                <c:pt idx="1787">
                  <c:v>5.3673000000000002E-4</c:v>
                </c:pt>
                <c:pt idx="1788">
                  <c:v>5.373E-4</c:v>
                </c:pt>
                <c:pt idx="1789">
                  <c:v>5.3768000000000002E-4</c:v>
                </c:pt>
                <c:pt idx="1790">
                  <c:v>5.3748999999999995E-4</c:v>
                </c:pt>
                <c:pt idx="1791">
                  <c:v>5.3644000000000001E-4</c:v>
                </c:pt>
                <c:pt idx="1792">
                  <c:v>5.3529999999999995E-4</c:v>
                </c:pt>
                <c:pt idx="1793">
                  <c:v>5.3414999999999995E-4</c:v>
                </c:pt>
                <c:pt idx="1794">
                  <c:v>5.331E-4</c:v>
                </c:pt>
                <c:pt idx="1795">
                  <c:v>5.3291000000000005E-4</c:v>
                </c:pt>
                <c:pt idx="1796">
                  <c:v>5.3319999999999995E-4</c:v>
                </c:pt>
                <c:pt idx="1797">
                  <c:v>5.3348999999999996E-4</c:v>
                </c:pt>
                <c:pt idx="1798">
                  <c:v>5.3357999999999997E-4</c:v>
                </c:pt>
                <c:pt idx="1799">
                  <c:v>5.3386999999999998E-4</c:v>
                </c:pt>
                <c:pt idx="1800">
                  <c:v>5.3368000000000003E-4</c:v>
                </c:pt>
                <c:pt idx="1801">
                  <c:v>5.3348999999999996E-4</c:v>
                </c:pt>
                <c:pt idx="1802">
                  <c:v>5.3319999999999995E-4</c:v>
                </c:pt>
                <c:pt idx="1803">
                  <c:v>5.3319999999999995E-4</c:v>
                </c:pt>
                <c:pt idx="1804">
                  <c:v>5.3300999999999999E-4</c:v>
                </c:pt>
                <c:pt idx="1805">
                  <c:v>5.331E-4</c:v>
                </c:pt>
                <c:pt idx="1806">
                  <c:v>5.3348999999999996E-4</c:v>
                </c:pt>
                <c:pt idx="1807">
                  <c:v>5.3395999999999999E-4</c:v>
                </c:pt>
                <c:pt idx="1808">
                  <c:v>5.3443999999999996E-4</c:v>
                </c:pt>
                <c:pt idx="1809">
                  <c:v>5.352E-4</c:v>
                </c:pt>
                <c:pt idx="1810">
                  <c:v>5.3682000000000003E-4</c:v>
                </c:pt>
                <c:pt idx="1811">
                  <c:v>5.3815999999999998E-4</c:v>
                </c:pt>
                <c:pt idx="1812">
                  <c:v>5.4025999999999998E-4</c:v>
                </c:pt>
                <c:pt idx="1813">
                  <c:v>5.4255000000000004E-4</c:v>
                </c:pt>
                <c:pt idx="1814">
                  <c:v>5.4425999999999997E-4</c:v>
                </c:pt>
                <c:pt idx="1815">
                  <c:v>5.4463999999999999E-4</c:v>
                </c:pt>
                <c:pt idx="1816">
                  <c:v>5.4540999999999997E-4</c:v>
                </c:pt>
                <c:pt idx="1817">
                  <c:v>5.4502000000000001E-4</c:v>
                </c:pt>
                <c:pt idx="1818">
                  <c:v>5.4436000000000003E-4</c:v>
                </c:pt>
                <c:pt idx="1819">
                  <c:v>5.4398000000000001E-4</c:v>
                </c:pt>
                <c:pt idx="1820">
                  <c:v>5.4407000000000001E-4</c:v>
                </c:pt>
                <c:pt idx="1821">
                  <c:v>5.4350000000000004E-4</c:v>
                </c:pt>
                <c:pt idx="1822">
                  <c:v>5.4359000000000005E-4</c:v>
                </c:pt>
                <c:pt idx="1823">
                  <c:v>5.4339999999999998E-4</c:v>
                </c:pt>
                <c:pt idx="1824">
                  <c:v>5.4321000000000003E-4</c:v>
                </c:pt>
                <c:pt idx="1825">
                  <c:v>5.4197000000000002E-4</c:v>
                </c:pt>
                <c:pt idx="1826">
                  <c:v>5.4045000000000004E-4</c:v>
                </c:pt>
                <c:pt idx="1827">
                  <c:v>5.3843999999999995E-4</c:v>
                </c:pt>
                <c:pt idx="1828">
                  <c:v>5.3673000000000002E-4</c:v>
                </c:pt>
                <c:pt idx="1829">
                  <c:v>5.3443999999999996E-4</c:v>
                </c:pt>
                <c:pt idx="1830">
                  <c:v>5.3282000000000004E-4</c:v>
                </c:pt>
                <c:pt idx="1831">
                  <c:v>5.3129000000000002E-4</c:v>
                </c:pt>
                <c:pt idx="1832">
                  <c:v>5.2996E-4</c:v>
                </c:pt>
                <c:pt idx="1833">
                  <c:v>5.2795000000000001E-4</c:v>
                </c:pt>
                <c:pt idx="1834">
                  <c:v>5.2594999999999996E-4</c:v>
                </c:pt>
                <c:pt idx="1835">
                  <c:v>5.2346999999999995E-4</c:v>
                </c:pt>
                <c:pt idx="1836">
                  <c:v>5.2070999999999997E-4</c:v>
                </c:pt>
                <c:pt idx="1837">
                  <c:v>5.1785000000000004E-4</c:v>
                </c:pt>
                <c:pt idx="1838">
                  <c:v>5.1564999999999998E-4</c:v>
                </c:pt>
                <c:pt idx="1839">
                  <c:v>5.1327000000000002E-4</c:v>
                </c:pt>
                <c:pt idx="1840">
                  <c:v>5.1165E-4</c:v>
                </c:pt>
                <c:pt idx="1841">
                  <c:v>5.1068999999999995E-4</c:v>
                </c:pt>
                <c:pt idx="1842">
                  <c:v>5.0955E-4</c:v>
                </c:pt>
                <c:pt idx="1843">
                  <c:v>5.0830999999999999E-4</c:v>
                </c:pt>
                <c:pt idx="1844">
                  <c:v>5.0715999999999999E-4</c:v>
                </c:pt>
                <c:pt idx="1845">
                  <c:v>5.0516000000000005E-4</c:v>
                </c:pt>
                <c:pt idx="1846">
                  <c:v>5.0316E-4</c:v>
                </c:pt>
                <c:pt idx="1847">
                  <c:v>5.0115999999999995E-4</c:v>
                </c:pt>
                <c:pt idx="1848">
                  <c:v>4.9896000000000001E-4</c:v>
                </c:pt>
                <c:pt idx="1849">
                  <c:v>4.9744000000000003E-4</c:v>
                </c:pt>
                <c:pt idx="1850">
                  <c:v>4.9638999999999998E-4</c:v>
                </c:pt>
                <c:pt idx="1851">
                  <c:v>4.9534000000000004E-4</c:v>
                </c:pt>
                <c:pt idx="1852">
                  <c:v>4.9437999999999999E-4</c:v>
                </c:pt>
                <c:pt idx="1853">
                  <c:v>4.9372000000000001E-4</c:v>
                </c:pt>
                <c:pt idx="1854">
                  <c:v>4.9324000000000004E-4</c:v>
                </c:pt>
                <c:pt idx="1855">
                  <c:v>4.9353000000000005E-4</c:v>
                </c:pt>
                <c:pt idx="1856">
                  <c:v>4.9428999999999999E-4</c:v>
                </c:pt>
                <c:pt idx="1857">
                  <c:v>4.9571999999999995E-4</c:v>
                </c:pt>
                <c:pt idx="1858">
                  <c:v>4.9715000000000002E-4</c:v>
                </c:pt>
                <c:pt idx="1859">
                  <c:v>4.9839000000000003E-4</c:v>
                </c:pt>
                <c:pt idx="1860">
                  <c:v>4.9896000000000001E-4</c:v>
                </c:pt>
                <c:pt idx="1861">
                  <c:v>5.0020000000000002E-4</c:v>
                </c:pt>
                <c:pt idx="1862">
                  <c:v>5.0124999999999996E-4</c:v>
                </c:pt>
                <c:pt idx="1863">
                  <c:v>5.0248999999999997E-4</c:v>
                </c:pt>
                <c:pt idx="1864">
                  <c:v>5.0372999999999998E-4</c:v>
                </c:pt>
                <c:pt idx="1865">
                  <c:v>5.0611000000000005E-4</c:v>
                </c:pt>
                <c:pt idx="1866">
                  <c:v>5.0754999999999995E-4</c:v>
                </c:pt>
                <c:pt idx="1867">
                  <c:v>5.0916999999999998E-4</c:v>
                </c:pt>
                <c:pt idx="1868">
                  <c:v>5.1060000000000005E-4</c:v>
                </c:pt>
                <c:pt idx="1869">
                  <c:v>5.1230999999999998E-4</c:v>
                </c:pt>
                <c:pt idx="1870">
                  <c:v>5.1374000000000005E-4</c:v>
                </c:pt>
                <c:pt idx="1871">
                  <c:v>5.1508000000000001E-4</c:v>
                </c:pt>
                <c:pt idx="1872">
                  <c:v>5.1688999999999999E-4</c:v>
                </c:pt>
                <c:pt idx="1873">
                  <c:v>5.1869999999999998E-4</c:v>
                </c:pt>
                <c:pt idx="1874">
                  <c:v>5.2032000000000001E-4</c:v>
                </c:pt>
                <c:pt idx="1875">
                  <c:v>5.2147000000000001E-4</c:v>
                </c:pt>
                <c:pt idx="1876">
                  <c:v>5.2271000000000001E-4</c:v>
                </c:pt>
                <c:pt idx="1877">
                  <c:v>5.2346999999999995E-4</c:v>
                </c:pt>
                <c:pt idx="1878">
                  <c:v>5.2499999999999997E-4</c:v>
                </c:pt>
                <c:pt idx="1879">
                  <c:v>5.2585999999999996E-4</c:v>
                </c:pt>
                <c:pt idx="1880">
                  <c:v>5.2662E-4</c:v>
                </c:pt>
                <c:pt idx="1881">
                  <c:v>5.2756999999999999E-4</c:v>
                </c:pt>
                <c:pt idx="1882">
                  <c:v>5.2775999999999995E-4</c:v>
                </c:pt>
                <c:pt idx="1883">
                  <c:v>5.2671E-4</c:v>
                </c:pt>
                <c:pt idx="1884">
                  <c:v>5.2614000000000003E-4</c:v>
                </c:pt>
                <c:pt idx="1885">
                  <c:v>5.2508999999999998E-4</c:v>
                </c:pt>
                <c:pt idx="1886">
                  <c:v>5.2327999999999999E-4</c:v>
                </c:pt>
                <c:pt idx="1887">
                  <c:v>5.2108999999999999E-4</c:v>
                </c:pt>
                <c:pt idx="1888">
                  <c:v>5.1898999999999999E-4</c:v>
                </c:pt>
                <c:pt idx="1889">
                  <c:v>5.1670000000000004E-4</c:v>
                </c:pt>
                <c:pt idx="1890">
                  <c:v>5.1460000000000004E-4</c:v>
                </c:pt>
                <c:pt idx="1891">
                  <c:v>5.1270000000000005E-4</c:v>
                </c:pt>
                <c:pt idx="1892">
                  <c:v>5.1126000000000003E-4</c:v>
                </c:pt>
                <c:pt idx="1893">
                  <c:v>5.1011999999999997E-4</c:v>
                </c:pt>
                <c:pt idx="1894">
                  <c:v>5.0925999999999999E-4</c:v>
                </c:pt>
                <c:pt idx="1895">
                  <c:v>5.0869000000000001E-4</c:v>
                </c:pt>
                <c:pt idx="1896">
                  <c:v>5.084E-4</c:v>
                </c:pt>
                <c:pt idx="1897">
                  <c:v>5.0830999999999999E-4</c:v>
                </c:pt>
                <c:pt idx="1898">
                  <c:v>5.084E-4</c:v>
                </c:pt>
                <c:pt idx="1899">
                  <c:v>5.0849999999999995E-4</c:v>
                </c:pt>
                <c:pt idx="1900">
                  <c:v>5.0858999999999995E-4</c:v>
                </c:pt>
                <c:pt idx="1901">
                  <c:v>5.0763999999999996E-4</c:v>
                </c:pt>
                <c:pt idx="1902">
                  <c:v>5.0668999999999996E-4</c:v>
                </c:pt>
                <c:pt idx="1903">
                  <c:v>5.0526E-4</c:v>
                </c:pt>
                <c:pt idx="1904">
                  <c:v>5.0383000000000003E-4</c:v>
                </c:pt>
                <c:pt idx="1905">
                  <c:v>5.0239999999999996E-4</c:v>
                </c:pt>
                <c:pt idx="1906">
                  <c:v>5.0201E-4</c:v>
                </c:pt>
                <c:pt idx="1907">
                  <c:v>5.0153999999999997E-4</c:v>
                </c:pt>
                <c:pt idx="1908">
                  <c:v>5.0173000000000004E-4</c:v>
                </c:pt>
                <c:pt idx="1909">
                  <c:v>5.0191999999999999E-4</c:v>
                </c:pt>
                <c:pt idx="1910">
                  <c:v>5.0210999999999995E-4</c:v>
                </c:pt>
                <c:pt idx="1911">
                  <c:v>5.0219999999999996E-4</c:v>
                </c:pt>
                <c:pt idx="1912">
                  <c:v>5.0248999999999997E-4</c:v>
                </c:pt>
                <c:pt idx="1913">
                  <c:v>5.0268000000000003E-4</c:v>
                </c:pt>
                <c:pt idx="1914">
                  <c:v>5.0286999999999999E-4</c:v>
                </c:pt>
                <c:pt idx="1915">
                  <c:v>5.0286999999999999E-4</c:v>
                </c:pt>
                <c:pt idx="1916">
                  <c:v>5.0316E-4</c:v>
                </c:pt>
                <c:pt idx="1917">
                  <c:v>5.0334999999999996E-4</c:v>
                </c:pt>
                <c:pt idx="1918">
                  <c:v>5.0343999999999996E-4</c:v>
                </c:pt>
                <c:pt idx="1919">
                  <c:v>5.0354000000000002E-4</c:v>
                </c:pt>
                <c:pt idx="1920">
                  <c:v>5.0383000000000003E-4</c:v>
                </c:pt>
                <c:pt idx="1921">
                  <c:v>5.0440000000000001E-4</c:v>
                </c:pt>
                <c:pt idx="1922">
                  <c:v>5.0440000000000001E-4</c:v>
                </c:pt>
                <c:pt idx="1923">
                  <c:v>5.0392000000000004E-4</c:v>
                </c:pt>
                <c:pt idx="1924">
                  <c:v>5.0343999999999996E-4</c:v>
                </c:pt>
                <c:pt idx="1925">
                  <c:v>5.0248999999999997E-4</c:v>
                </c:pt>
                <c:pt idx="1926">
                  <c:v>5.0058000000000004E-4</c:v>
                </c:pt>
                <c:pt idx="1927">
                  <c:v>4.9905999999999996E-4</c:v>
                </c:pt>
                <c:pt idx="1928">
                  <c:v>4.9772E-4</c:v>
                </c:pt>
                <c:pt idx="1929">
                  <c:v>4.9543000000000005E-4</c:v>
                </c:pt>
                <c:pt idx="1930">
                  <c:v>4.9333999999999999E-4</c:v>
                </c:pt>
                <c:pt idx="1931">
                  <c:v>4.9171000000000002E-4</c:v>
                </c:pt>
                <c:pt idx="1932">
                  <c:v>4.9019000000000005E-4</c:v>
                </c:pt>
                <c:pt idx="1933">
                  <c:v>4.8809E-4</c:v>
                </c:pt>
                <c:pt idx="1934">
                  <c:v>4.8647000000000002E-4</c:v>
                </c:pt>
                <c:pt idx="1935">
                  <c:v>4.8513000000000001E-4</c:v>
                </c:pt>
                <c:pt idx="1936">
                  <c:v>4.8331999999999997E-4</c:v>
                </c:pt>
                <c:pt idx="1937">
                  <c:v>4.8094000000000001E-4</c:v>
                </c:pt>
                <c:pt idx="1938">
                  <c:v>4.7865000000000001E-4</c:v>
                </c:pt>
                <c:pt idx="1939">
                  <c:v>4.7750000000000001E-4</c:v>
                </c:pt>
                <c:pt idx="1940">
                  <c:v>4.7560000000000001E-4</c:v>
                </c:pt>
                <c:pt idx="1941">
                  <c:v>4.7464000000000002E-4</c:v>
                </c:pt>
                <c:pt idx="1942">
                  <c:v>4.7387999999999998E-4</c:v>
                </c:pt>
                <c:pt idx="1943">
                  <c:v>4.7417E-4</c:v>
                </c:pt>
                <c:pt idx="1944">
                  <c:v>4.7378999999999998E-4</c:v>
                </c:pt>
                <c:pt idx="1945">
                  <c:v>4.7417E-4</c:v>
                </c:pt>
                <c:pt idx="1946">
                  <c:v>4.7340000000000001E-4</c:v>
                </c:pt>
                <c:pt idx="1947">
                  <c:v>4.7378999999999998E-4</c:v>
                </c:pt>
                <c:pt idx="1948">
                  <c:v>4.7226000000000001E-4</c:v>
                </c:pt>
                <c:pt idx="1949">
                  <c:v>4.7072999999999999E-4</c:v>
                </c:pt>
                <c:pt idx="1950">
                  <c:v>4.6921000000000002E-4</c:v>
                </c:pt>
                <c:pt idx="1951">
                  <c:v>4.6834999999999997E-4</c:v>
                </c:pt>
                <c:pt idx="1952">
                  <c:v>4.6682000000000001E-4</c:v>
                </c:pt>
                <c:pt idx="1953">
                  <c:v>4.6682000000000001E-4</c:v>
                </c:pt>
                <c:pt idx="1954">
                  <c:v>4.6643999999999999E-4</c:v>
                </c:pt>
                <c:pt idx="1955">
                  <c:v>4.6548999999999999E-4</c:v>
                </c:pt>
                <c:pt idx="1956">
                  <c:v>4.6406000000000003E-4</c:v>
                </c:pt>
                <c:pt idx="1957">
                  <c:v>4.6263000000000001E-4</c:v>
                </c:pt>
                <c:pt idx="1958">
                  <c:v>4.6139E-4</c:v>
                </c:pt>
                <c:pt idx="1959">
                  <c:v>4.6062000000000002E-4</c:v>
                </c:pt>
                <c:pt idx="1960">
                  <c:v>4.6043000000000001E-4</c:v>
                </c:pt>
                <c:pt idx="1961">
                  <c:v>4.6072000000000002E-4</c:v>
                </c:pt>
                <c:pt idx="1962">
                  <c:v>4.6100999999999998E-4</c:v>
                </c:pt>
                <c:pt idx="1963">
                  <c:v>4.6100999999999998E-4</c:v>
                </c:pt>
                <c:pt idx="1964">
                  <c:v>4.6043000000000001E-4</c:v>
                </c:pt>
                <c:pt idx="1965">
                  <c:v>4.5958000000000001E-4</c:v>
                </c:pt>
                <c:pt idx="1966">
                  <c:v>4.5899999999999999E-4</c:v>
                </c:pt>
                <c:pt idx="1967">
                  <c:v>4.5843000000000001E-4</c:v>
                </c:pt>
                <c:pt idx="1968">
                  <c:v>4.5794999999999999E-4</c:v>
                </c:pt>
                <c:pt idx="1969">
                  <c:v>4.5757000000000003E-4</c:v>
                </c:pt>
                <c:pt idx="1970">
                  <c:v>4.5785999999999998E-4</c:v>
                </c:pt>
                <c:pt idx="1971">
                  <c:v>4.5748000000000002E-4</c:v>
                </c:pt>
                <c:pt idx="1972">
                  <c:v>4.5690999999999999E-4</c:v>
                </c:pt>
                <c:pt idx="1973">
                  <c:v>4.5633000000000002E-4</c:v>
                </c:pt>
                <c:pt idx="1974">
                  <c:v>4.5614000000000001E-4</c:v>
                </c:pt>
                <c:pt idx="1975">
                  <c:v>4.5424000000000001E-4</c:v>
                </c:pt>
                <c:pt idx="1976">
                  <c:v>4.5270999999999999E-4</c:v>
                </c:pt>
                <c:pt idx="1977">
                  <c:v>4.5117999999999997E-4</c:v>
                </c:pt>
                <c:pt idx="1978">
                  <c:v>4.4927999999999998E-4</c:v>
                </c:pt>
                <c:pt idx="1979">
                  <c:v>4.4736999999999999E-4</c:v>
                </c:pt>
                <c:pt idx="1980">
                  <c:v>4.4680000000000002E-4</c:v>
                </c:pt>
                <c:pt idx="1981">
                  <c:v>4.4621999999999999E-4</c:v>
                </c:pt>
                <c:pt idx="1982">
                  <c:v>4.4583999999999997E-4</c:v>
                </c:pt>
                <c:pt idx="1983">
                  <c:v>4.4583999999999997E-4</c:v>
                </c:pt>
                <c:pt idx="1984">
                  <c:v>4.4565000000000002E-4</c:v>
                </c:pt>
                <c:pt idx="1985">
                  <c:v>4.4497999999999998E-4</c:v>
                </c:pt>
                <c:pt idx="1986">
                  <c:v>4.4432E-4</c:v>
                </c:pt>
                <c:pt idx="1987">
                  <c:v>4.4317E-4</c:v>
                </c:pt>
                <c:pt idx="1988">
                  <c:v>4.4192999999999999E-4</c:v>
                </c:pt>
                <c:pt idx="1989">
                  <c:v>4.4098E-4</c:v>
                </c:pt>
                <c:pt idx="1990">
                  <c:v>4.4049999999999997E-4</c:v>
                </c:pt>
                <c:pt idx="1991">
                  <c:v>4.3954999999999998E-4</c:v>
                </c:pt>
                <c:pt idx="1992">
                  <c:v>4.3898E-4</c:v>
                </c:pt>
                <c:pt idx="1993">
                  <c:v>4.3858999999999999E-4</c:v>
                </c:pt>
                <c:pt idx="1994">
                  <c:v>4.3802000000000001E-4</c:v>
                </c:pt>
                <c:pt idx="1995">
                  <c:v>4.3688E-4</c:v>
                </c:pt>
                <c:pt idx="1996">
                  <c:v>4.3612000000000002E-4</c:v>
                </c:pt>
                <c:pt idx="1997">
                  <c:v>4.3564E-4</c:v>
                </c:pt>
                <c:pt idx="1998">
                  <c:v>4.3507000000000002E-4</c:v>
                </c:pt>
                <c:pt idx="1999">
                  <c:v>4.3459E-4</c:v>
                </c:pt>
                <c:pt idx="2000">
                  <c:v>4.3468000000000001E-4</c:v>
                </c:pt>
                <c:pt idx="2001">
                  <c:v>4.3488000000000001E-4</c:v>
                </c:pt>
                <c:pt idx="2002">
                  <c:v>4.3488000000000001E-4</c:v>
                </c:pt>
                <c:pt idx="2003">
                  <c:v>4.3439999999999999E-4</c:v>
                </c:pt>
                <c:pt idx="2004">
                  <c:v>4.3392000000000002E-4</c:v>
                </c:pt>
                <c:pt idx="2005">
                  <c:v>4.3364E-4</c:v>
                </c:pt>
                <c:pt idx="2006">
                  <c:v>4.3364E-4</c:v>
                </c:pt>
                <c:pt idx="2007">
                  <c:v>4.3392000000000002E-4</c:v>
                </c:pt>
                <c:pt idx="2008">
                  <c:v>4.3468000000000001E-4</c:v>
                </c:pt>
                <c:pt idx="2009">
                  <c:v>4.3497000000000002E-4</c:v>
                </c:pt>
                <c:pt idx="2010">
                  <c:v>4.3525999999999998E-4</c:v>
                </c:pt>
                <c:pt idx="2011">
                  <c:v>4.3507000000000002E-4</c:v>
                </c:pt>
                <c:pt idx="2012">
                  <c:v>4.3429999999999999E-4</c:v>
                </c:pt>
                <c:pt idx="2013">
                  <c:v>4.3354E-4</c:v>
                </c:pt>
                <c:pt idx="2014">
                  <c:v>4.3324999999999999E-4</c:v>
                </c:pt>
                <c:pt idx="2015">
                  <c:v>4.3144E-4</c:v>
                </c:pt>
                <c:pt idx="2016">
                  <c:v>4.3039E-4</c:v>
                </c:pt>
                <c:pt idx="2017">
                  <c:v>4.2905999999999999E-4</c:v>
                </c:pt>
                <c:pt idx="2018">
                  <c:v>4.2771999999999998E-4</c:v>
                </c:pt>
                <c:pt idx="2019">
                  <c:v>4.2639000000000002E-4</c:v>
                </c:pt>
                <c:pt idx="2020">
                  <c:v>4.2601E-4</c:v>
                </c:pt>
                <c:pt idx="2021">
                  <c:v>4.2476999999999999E-4</c:v>
                </c:pt>
                <c:pt idx="2022">
                  <c:v>4.2352999999999998E-4</c:v>
                </c:pt>
                <c:pt idx="2023">
                  <c:v>4.2181E-4</c:v>
                </c:pt>
                <c:pt idx="2024">
                  <c:v>4.1962E-4</c:v>
                </c:pt>
                <c:pt idx="2025">
                  <c:v>4.1780000000000002E-4</c:v>
                </c:pt>
                <c:pt idx="2026">
                  <c:v>4.1552000000000001E-4</c:v>
                </c:pt>
                <c:pt idx="2027">
                  <c:v>4.1379999999999998E-4</c:v>
                </c:pt>
                <c:pt idx="2028">
                  <c:v>4.1256000000000002E-4</c:v>
                </c:pt>
                <c:pt idx="2029">
                  <c:v>4.1169999999999998E-4</c:v>
                </c:pt>
                <c:pt idx="2030">
                  <c:v>4.1074999999999998E-4</c:v>
                </c:pt>
                <c:pt idx="2031">
                  <c:v>4.1046000000000002E-4</c:v>
                </c:pt>
                <c:pt idx="2032">
                  <c:v>4.0894E-4</c:v>
                </c:pt>
                <c:pt idx="2033">
                  <c:v>4.0740999999999998E-4</c:v>
                </c:pt>
                <c:pt idx="2034">
                  <c:v>4.0598000000000001E-4</c:v>
                </c:pt>
                <c:pt idx="2035">
                  <c:v>4.0454999999999999E-4</c:v>
                </c:pt>
                <c:pt idx="2036">
                  <c:v>4.0301999999999997E-4</c:v>
                </c:pt>
                <c:pt idx="2037">
                  <c:v>4.0225999999999999E-4</c:v>
                </c:pt>
                <c:pt idx="2038">
                  <c:v>4.015E-4</c:v>
                </c:pt>
                <c:pt idx="2039">
                  <c:v>4.0073000000000002E-4</c:v>
                </c:pt>
                <c:pt idx="2040">
                  <c:v>3.9996999999999998E-4</c:v>
                </c:pt>
                <c:pt idx="2041">
                  <c:v>3.994E-4</c:v>
                </c:pt>
                <c:pt idx="2042">
                  <c:v>3.993E-4</c:v>
                </c:pt>
                <c:pt idx="2043">
                  <c:v>3.9854000000000002E-4</c:v>
                </c:pt>
                <c:pt idx="2044">
                  <c:v>3.9730000000000001E-4</c:v>
                </c:pt>
                <c:pt idx="2045">
                  <c:v>3.9596999999999999E-4</c:v>
                </c:pt>
                <c:pt idx="2046">
                  <c:v>3.9462999999999998E-4</c:v>
                </c:pt>
                <c:pt idx="2047">
                  <c:v>3.9330000000000002E-4</c:v>
                </c:pt>
                <c:pt idx="2048">
                  <c:v>3.9271999999999999E-4</c:v>
                </c:pt>
                <c:pt idx="2049">
                  <c:v>3.9262999999999999E-4</c:v>
                </c:pt>
                <c:pt idx="2050">
                  <c:v>3.9320000000000002E-4</c:v>
                </c:pt>
                <c:pt idx="2051">
                  <c:v>3.9376999999999999E-4</c:v>
                </c:pt>
                <c:pt idx="2052">
                  <c:v>3.9530000000000001E-4</c:v>
                </c:pt>
                <c:pt idx="2053">
                  <c:v>3.9681999999999999E-4</c:v>
                </c:pt>
                <c:pt idx="2054">
                  <c:v>3.9845000000000001E-4</c:v>
                </c:pt>
                <c:pt idx="2055">
                  <c:v>3.9968000000000002E-4</c:v>
                </c:pt>
                <c:pt idx="2056">
                  <c:v>4.0091999999999998E-4</c:v>
                </c:pt>
                <c:pt idx="2057">
                  <c:v>4.0111999999999998E-4</c:v>
                </c:pt>
                <c:pt idx="2058">
                  <c:v>4.0130999999999999E-4</c:v>
                </c:pt>
                <c:pt idx="2059">
                  <c:v>4.014E-4</c:v>
                </c:pt>
                <c:pt idx="2060">
                  <c:v>4.0073000000000002E-4</c:v>
                </c:pt>
                <c:pt idx="2061">
                  <c:v>4.0091999999999998E-4</c:v>
                </c:pt>
                <c:pt idx="2062">
                  <c:v>4.014E-4</c:v>
                </c:pt>
                <c:pt idx="2063">
                  <c:v>4.0159000000000001E-4</c:v>
                </c:pt>
                <c:pt idx="2064">
                  <c:v>4.0215999999999998E-4</c:v>
                </c:pt>
                <c:pt idx="2065">
                  <c:v>4.0339999999999999E-4</c:v>
                </c:pt>
                <c:pt idx="2066">
                  <c:v>4.035E-4</c:v>
                </c:pt>
                <c:pt idx="2067">
                  <c:v>4.0339999999999999E-4</c:v>
                </c:pt>
                <c:pt idx="2068">
                  <c:v>4.0369000000000001E-4</c:v>
                </c:pt>
                <c:pt idx="2069">
                  <c:v>4.0339999999999999E-4</c:v>
                </c:pt>
                <c:pt idx="2070">
                  <c:v>4.0245E-4</c:v>
                </c:pt>
                <c:pt idx="2071">
                  <c:v>4.0178000000000002E-4</c:v>
                </c:pt>
                <c:pt idx="2072">
                  <c:v>4.0083000000000002E-4</c:v>
                </c:pt>
                <c:pt idx="2073">
                  <c:v>3.9901999999999998E-4</c:v>
                </c:pt>
                <c:pt idx="2074">
                  <c:v>3.9701E-4</c:v>
                </c:pt>
                <c:pt idx="2075">
                  <c:v>3.9567999999999998E-4</c:v>
                </c:pt>
                <c:pt idx="2076">
                  <c:v>3.9453999999999997E-4</c:v>
                </c:pt>
                <c:pt idx="2077">
                  <c:v>3.9243999999999998E-4</c:v>
                </c:pt>
                <c:pt idx="2078">
                  <c:v>3.9138999999999998E-4</c:v>
                </c:pt>
                <c:pt idx="2079">
                  <c:v>3.9072E-4</c:v>
                </c:pt>
                <c:pt idx="2080">
                  <c:v>3.8967E-4</c:v>
                </c:pt>
                <c:pt idx="2081">
                  <c:v>3.8795000000000002E-4</c:v>
                </c:pt>
                <c:pt idx="2082">
                  <c:v>3.8748E-4</c:v>
                </c:pt>
                <c:pt idx="2083">
                  <c:v>3.8613999999999999E-4</c:v>
                </c:pt>
                <c:pt idx="2084">
                  <c:v>3.8518999999999999E-4</c:v>
                </c:pt>
                <c:pt idx="2085">
                  <c:v>3.8462000000000001E-4</c:v>
                </c:pt>
                <c:pt idx="2086">
                  <c:v>3.8471000000000002E-4</c:v>
                </c:pt>
                <c:pt idx="2087">
                  <c:v>3.8481000000000002E-4</c:v>
                </c:pt>
                <c:pt idx="2088">
                  <c:v>3.8538E-4</c:v>
                </c:pt>
                <c:pt idx="2089">
                  <c:v>3.8557000000000001E-4</c:v>
                </c:pt>
                <c:pt idx="2090">
                  <c:v>3.8518999999999999E-4</c:v>
                </c:pt>
                <c:pt idx="2091">
                  <c:v>3.8328E-4</c:v>
                </c:pt>
                <c:pt idx="2092">
                  <c:v>3.8109E-4</c:v>
                </c:pt>
                <c:pt idx="2093">
                  <c:v>3.7869999999999999E-4</c:v>
                </c:pt>
                <c:pt idx="2094">
                  <c:v>3.7594000000000001E-4</c:v>
                </c:pt>
                <c:pt idx="2095">
                  <c:v>3.7374000000000001E-4</c:v>
                </c:pt>
                <c:pt idx="2096">
                  <c:v>3.7289000000000002E-4</c:v>
                </c:pt>
                <c:pt idx="2097">
                  <c:v>3.7230999999999999E-4</c:v>
                </c:pt>
                <c:pt idx="2098">
                  <c:v>3.7193000000000003E-4</c:v>
                </c:pt>
                <c:pt idx="2099">
                  <c:v>3.7184000000000002E-4</c:v>
                </c:pt>
                <c:pt idx="2100">
                  <c:v>3.7146E-4</c:v>
                </c:pt>
                <c:pt idx="2101">
                  <c:v>3.7136E-4</c:v>
                </c:pt>
                <c:pt idx="2102">
                  <c:v>3.7106999999999998E-4</c:v>
                </c:pt>
                <c:pt idx="2103">
                  <c:v>3.7079000000000002E-4</c:v>
                </c:pt>
                <c:pt idx="2104">
                  <c:v>3.7097999999999998E-4</c:v>
                </c:pt>
                <c:pt idx="2105">
                  <c:v>3.7146E-4</c:v>
                </c:pt>
                <c:pt idx="2106">
                  <c:v>3.7165000000000001E-4</c:v>
                </c:pt>
                <c:pt idx="2107">
                  <c:v>3.7221999999999998E-4</c:v>
                </c:pt>
                <c:pt idx="2108">
                  <c:v>3.7345999999999999E-4</c:v>
                </c:pt>
                <c:pt idx="2109">
                  <c:v>3.7431999999999998E-4</c:v>
                </c:pt>
                <c:pt idx="2110">
                  <c:v>3.7545999999999999E-4</c:v>
                </c:pt>
                <c:pt idx="2111">
                  <c:v>3.7660999999999999E-4</c:v>
                </c:pt>
                <c:pt idx="2112">
                  <c:v>3.7794E-4</c:v>
                </c:pt>
                <c:pt idx="2113">
                  <c:v>3.7860999999999998E-4</c:v>
                </c:pt>
                <c:pt idx="2114">
                  <c:v>3.7889E-4</c:v>
                </c:pt>
                <c:pt idx="2115">
                  <c:v>3.7736999999999997E-4</c:v>
                </c:pt>
                <c:pt idx="2116">
                  <c:v>3.7565E-4</c:v>
                </c:pt>
                <c:pt idx="2117">
                  <c:v>3.7279000000000001E-4</c:v>
                </c:pt>
                <c:pt idx="2118">
                  <c:v>3.6955000000000001E-4</c:v>
                </c:pt>
                <c:pt idx="2119">
                  <c:v>3.6631000000000001E-4</c:v>
                </c:pt>
                <c:pt idx="2120">
                  <c:v>3.6411000000000001E-4</c:v>
                </c:pt>
                <c:pt idx="2121">
                  <c:v>3.6211000000000001E-4</c:v>
                </c:pt>
                <c:pt idx="2122">
                  <c:v>3.6078E-4</c:v>
                </c:pt>
                <c:pt idx="2123">
                  <c:v>3.5973E-4</c:v>
                </c:pt>
                <c:pt idx="2124">
                  <c:v>3.5819999999999998E-4</c:v>
                </c:pt>
                <c:pt idx="2125">
                  <c:v>3.5619999999999998E-4</c:v>
                </c:pt>
                <c:pt idx="2126">
                  <c:v>3.5380999999999998E-4</c:v>
                </c:pt>
                <c:pt idx="2127">
                  <c:v>3.5143000000000001E-4</c:v>
                </c:pt>
                <c:pt idx="2128">
                  <c:v>3.4895E-4</c:v>
                </c:pt>
                <c:pt idx="2129">
                  <c:v>3.4704000000000001E-4</c:v>
                </c:pt>
                <c:pt idx="2130">
                  <c:v>3.4590000000000001E-4</c:v>
                </c:pt>
                <c:pt idx="2131">
                  <c:v>3.4466E-4</c:v>
                </c:pt>
                <c:pt idx="2132">
                  <c:v>3.4294000000000002E-4</c:v>
                </c:pt>
                <c:pt idx="2133">
                  <c:v>3.4141999999999999E-4</c:v>
                </c:pt>
                <c:pt idx="2134">
                  <c:v>3.4017999999999999E-4</c:v>
                </c:pt>
                <c:pt idx="2135">
                  <c:v>3.3921999999999999E-4</c:v>
                </c:pt>
                <c:pt idx="2136">
                  <c:v>3.3865000000000002E-4</c:v>
                </c:pt>
                <c:pt idx="2137">
                  <c:v>3.3855000000000002E-4</c:v>
                </c:pt>
                <c:pt idx="2138">
                  <c:v>3.3846000000000001E-4</c:v>
                </c:pt>
                <c:pt idx="2139">
                  <c:v>3.3893999999999998E-4</c:v>
                </c:pt>
                <c:pt idx="2140">
                  <c:v>3.3902999999999998E-4</c:v>
                </c:pt>
                <c:pt idx="2141">
                  <c:v>3.3988999999999997E-4</c:v>
                </c:pt>
                <c:pt idx="2142">
                  <c:v>3.4084000000000002E-4</c:v>
                </c:pt>
                <c:pt idx="2143">
                  <c:v>3.4180000000000001E-4</c:v>
                </c:pt>
                <c:pt idx="2144">
                  <c:v>3.4151E-4</c:v>
                </c:pt>
                <c:pt idx="2145">
                  <c:v>3.4180000000000001E-4</c:v>
                </c:pt>
                <c:pt idx="2146">
                  <c:v>3.4141999999999999E-4</c:v>
                </c:pt>
                <c:pt idx="2147">
                  <c:v>3.4102999999999998E-4</c:v>
                </c:pt>
                <c:pt idx="2148">
                  <c:v>3.4065000000000001E-4</c:v>
                </c:pt>
                <c:pt idx="2149">
                  <c:v>3.4161E-4</c:v>
                </c:pt>
                <c:pt idx="2150">
                  <c:v>3.4226999999999999E-4</c:v>
                </c:pt>
                <c:pt idx="2151">
                  <c:v>3.4266E-4</c:v>
                </c:pt>
                <c:pt idx="2152">
                  <c:v>3.4304000000000002E-4</c:v>
                </c:pt>
                <c:pt idx="2153">
                  <c:v>3.4341999999999999E-4</c:v>
                </c:pt>
                <c:pt idx="2154">
                  <c:v>3.4312999999999998E-4</c:v>
                </c:pt>
                <c:pt idx="2155">
                  <c:v>3.4341999999999999E-4</c:v>
                </c:pt>
                <c:pt idx="2156">
                  <c:v>3.4409000000000002E-4</c:v>
                </c:pt>
                <c:pt idx="2157">
                  <c:v>3.4475E-4</c:v>
                </c:pt>
                <c:pt idx="2158">
                  <c:v>3.4541999999999998E-4</c:v>
                </c:pt>
                <c:pt idx="2159">
                  <c:v>3.4646999999999998E-4</c:v>
                </c:pt>
                <c:pt idx="2160">
                  <c:v>3.4741999999999998E-4</c:v>
                </c:pt>
                <c:pt idx="2161">
                  <c:v>3.4838000000000002E-4</c:v>
                </c:pt>
                <c:pt idx="2162">
                  <c:v>3.4961999999999998E-4</c:v>
                </c:pt>
                <c:pt idx="2163">
                  <c:v>3.5114E-4</c:v>
                </c:pt>
                <c:pt idx="2164">
                  <c:v>3.5229E-4</c:v>
                </c:pt>
                <c:pt idx="2165">
                  <c:v>3.5467000000000002E-4</c:v>
                </c:pt>
                <c:pt idx="2166">
                  <c:v>3.5733999999999999E-4</c:v>
                </c:pt>
                <c:pt idx="2167">
                  <c:v>3.6038999999999998E-4</c:v>
                </c:pt>
                <c:pt idx="2168">
                  <c:v>3.6392E-4</c:v>
                </c:pt>
                <c:pt idx="2169">
                  <c:v>3.6792999999999998E-4</c:v>
                </c:pt>
                <c:pt idx="2170">
                  <c:v>3.7050000000000001E-4</c:v>
                </c:pt>
                <c:pt idx="2171">
                  <c:v>3.7345999999999999E-4</c:v>
                </c:pt>
                <c:pt idx="2172">
                  <c:v>3.7594000000000001E-4</c:v>
                </c:pt>
                <c:pt idx="2173">
                  <c:v>3.7823000000000002E-4</c:v>
                </c:pt>
                <c:pt idx="2174">
                  <c:v>3.8033000000000001E-4</c:v>
                </c:pt>
                <c:pt idx="2175">
                  <c:v>3.8233000000000001E-4</c:v>
                </c:pt>
                <c:pt idx="2176">
                  <c:v>3.8433E-4</c:v>
                </c:pt>
                <c:pt idx="2177">
                  <c:v>3.8613999999999999E-4</c:v>
                </c:pt>
                <c:pt idx="2178">
                  <c:v>3.8737999999999999E-4</c:v>
                </c:pt>
                <c:pt idx="2179">
                  <c:v>3.8833999999999999E-4</c:v>
                </c:pt>
                <c:pt idx="2180">
                  <c:v>3.8910000000000003E-4</c:v>
                </c:pt>
                <c:pt idx="2181">
                  <c:v>3.8910000000000003E-4</c:v>
                </c:pt>
                <c:pt idx="2182">
                  <c:v>3.9033999999999998E-4</c:v>
                </c:pt>
                <c:pt idx="2183">
                  <c:v>3.9157999999999999E-4</c:v>
                </c:pt>
                <c:pt idx="2184">
                  <c:v>3.9282E-4</c:v>
                </c:pt>
                <c:pt idx="2185">
                  <c:v>3.9406E-4</c:v>
                </c:pt>
                <c:pt idx="2186">
                  <c:v>3.9530000000000001E-4</c:v>
                </c:pt>
                <c:pt idx="2187">
                  <c:v>3.9576999999999999E-4</c:v>
                </c:pt>
                <c:pt idx="2188">
                  <c:v>3.9644000000000002E-4</c:v>
                </c:pt>
                <c:pt idx="2189">
                  <c:v>3.9786999999999998E-4</c:v>
                </c:pt>
                <c:pt idx="2190">
                  <c:v>3.9854000000000002E-4</c:v>
                </c:pt>
                <c:pt idx="2191">
                  <c:v>3.9968000000000002E-4</c:v>
                </c:pt>
                <c:pt idx="2192">
                  <c:v>4.0064000000000001E-4</c:v>
                </c:pt>
                <c:pt idx="2193">
                  <c:v>4.014E-4</c:v>
                </c:pt>
                <c:pt idx="2194">
                  <c:v>4.0120999999999999E-4</c:v>
                </c:pt>
                <c:pt idx="2195">
                  <c:v>4.0196999999999997E-4</c:v>
                </c:pt>
                <c:pt idx="2196">
                  <c:v>4.035E-4</c:v>
                </c:pt>
                <c:pt idx="2197">
                  <c:v>4.0483000000000001E-4</c:v>
                </c:pt>
                <c:pt idx="2198">
                  <c:v>4.0654999999999999E-4</c:v>
                </c:pt>
                <c:pt idx="2199">
                  <c:v>4.0864999999999999E-4</c:v>
                </c:pt>
                <c:pt idx="2200">
                  <c:v>4.1218E-4</c:v>
                </c:pt>
                <c:pt idx="2201">
                  <c:v>4.1447000000000001E-4</c:v>
                </c:pt>
                <c:pt idx="2202">
                  <c:v>4.1695000000000002E-4</c:v>
                </c:pt>
                <c:pt idx="2203">
                  <c:v>4.1904000000000003E-4</c:v>
                </c:pt>
                <c:pt idx="2204">
                  <c:v>4.2114000000000002E-4</c:v>
                </c:pt>
                <c:pt idx="2205">
                  <c:v>4.2305000000000001E-4</c:v>
                </c:pt>
                <c:pt idx="2206">
                  <c:v>4.2496E-4</c:v>
                </c:pt>
                <c:pt idx="2207">
                  <c:v>4.2648000000000002E-4</c:v>
                </c:pt>
                <c:pt idx="2208">
                  <c:v>4.281E-4</c:v>
                </c:pt>
                <c:pt idx="2209">
                  <c:v>4.2953000000000002E-4</c:v>
                </c:pt>
                <c:pt idx="2210">
                  <c:v>4.2991999999999998E-4</c:v>
                </c:pt>
                <c:pt idx="2211">
                  <c:v>4.3077000000000002E-4</c:v>
                </c:pt>
                <c:pt idx="2212">
                  <c:v>4.3173000000000002E-4</c:v>
                </c:pt>
                <c:pt idx="2213">
                  <c:v>4.3334999999999999E-4</c:v>
                </c:pt>
                <c:pt idx="2214">
                  <c:v>4.3525999999999998E-4</c:v>
                </c:pt>
                <c:pt idx="2215">
                  <c:v>4.3678E-4</c:v>
                </c:pt>
                <c:pt idx="2216">
                  <c:v>4.3783E-4</c:v>
                </c:pt>
                <c:pt idx="2217">
                  <c:v>4.3898E-4</c:v>
                </c:pt>
                <c:pt idx="2218">
                  <c:v>4.3993E-4</c:v>
                </c:pt>
                <c:pt idx="2219">
                  <c:v>4.4098E-4</c:v>
                </c:pt>
                <c:pt idx="2220">
                  <c:v>4.4202999999999999E-4</c:v>
                </c:pt>
                <c:pt idx="2221">
                  <c:v>4.4317E-4</c:v>
                </c:pt>
                <c:pt idx="2222">
                  <c:v>4.4432E-4</c:v>
                </c:pt>
                <c:pt idx="2223">
                  <c:v>4.4527E-4</c:v>
                </c:pt>
                <c:pt idx="2224">
                  <c:v>4.4583999999999997E-4</c:v>
                </c:pt>
                <c:pt idx="2225">
                  <c:v>4.4641E-4</c:v>
                </c:pt>
                <c:pt idx="2226">
                  <c:v>4.4689000000000003E-4</c:v>
                </c:pt>
                <c:pt idx="2227">
                  <c:v>4.4726999999999999E-4</c:v>
                </c:pt>
                <c:pt idx="2228">
                  <c:v>4.4726999999999999E-4</c:v>
                </c:pt>
                <c:pt idx="2229">
                  <c:v>4.4726999999999999E-4</c:v>
                </c:pt>
                <c:pt idx="2230">
                  <c:v>4.4726999999999999E-4</c:v>
                </c:pt>
                <c:pt idx="2231">
                  <c:v>4.4707999999999998E-4</c:v>
                </c:pt>
                <c:pt idx="2232">
                  <c:v>4.4689000000000003E-4</c:v>
                </c:pt>
                <c:pt idx="2233">
                  <c:v>4.4670000000000002E-4</c:v>
                </c:pt>
                <c:pt idx="2234">
                  <c:v>4.4651000000000001E-4</c:v>
                </c:pt>
                <c:pt idx="2235">
                  <c:v>4.4593999999999998E-4</c:v>
                </c:pt>
                <c:pt idx="2236">
                  <c:v>4.4556000000000001E-4</c:v>
                </c:pt>
                <c:pt idx="2237">
                  <c:v>4.4497999999999998E-4</c:v>
                </c:pt>
                <c:pt idx="2238">
                  <c:v>4.4422E-4</c:v>
                </c:pt>
                <c:pt idx="2239">
                  <c:v>4.4336000000000001E-4</c:v>
                </c:pt>
                <c:pt idx="2240">
                  <c:v>4.4288999999999998E-4</c:v>
                </c:pt>
                <c:pt idx="2241">
                  <c:v>4.4241000000000001E-4</c:v>
                </c:pt>
                <c:pt idx="2242">
                  <c:v>4.4155000000000003E-4</c:v>
                </c:pt>
                <c:pt idx="2243">
                  <c:v>4.4078999999999999E-4</c:v>
                </c:pt>
                <c:pt idx="2244">
                  <c:v>4.4003E-4</c:v>
                </c:pt>
                <c:pt idx="2245">
                  <c:v>4.3907000000000001E-4</c:v>
                </c:pt>
                <c:pt idx="2246">
                  <c:v>4.3812000000000001E-4</c:v>
                </c:pt>
                <c:pt idx="2247">
                  <c:v>4.3773999999999999E-4</c:v>
                </c:pt>
                <c:pt idx="2248">
                  <c:v>4.3726000000000002E-4</c:v>
                </c:pt>
                <c:pt idx="2249">
                  <c:v>4.3630999999999997E-4</c:v>
                </c:pt>
                <c:pt idx="2250">
                  <c:v>4.3553999999999999E-4</c:v>
                </c:pt>
                <c:pt idx="2251">
                  <c:v>4.3459E-4</c:v>
                </c:pt>
                <c:pt idx="2252">
                  <c:v>4.3354E-4</c:v>
                </c:pt>
                <c:pt idx="2253">
                  <c:v>4.3192000000000003E-4</c:v>
                </c:pt>
                <c:pt idx="2254">
                  <c:v>4.3077000000000002E-4</c:v>
                </c:pt>
                <c:pt idx="2255">
                  <c:v>4.2963000000000002E-4</c:v>
                </c:pt>
                <c:pt idx="2256">
                  <c:v>4.2868000000000002E-4</c:v>
                </c:pt>
                <c:pt idx="2257">
                  <c:v>4.2781999999999998E-4</c:v>
                </c:pt>
                <c:pt idx="2258">
                  <c:v>4.2771999999999998E-4</c:v>
                </c:pt>
                <c:pt idx="2259">
                  <c:v>4.2763000000000002E-4</c:v>
                </c:pt>
                <c:pt idx="2260">
                  <c:v>4.2725E-4</c:v>
                </c:pt>
                <c:pt idx="2261">
                  <c:v>4.2685999999999999E-4</c:v>
                </c:pt>
                <c:pt idx="2262">
                  <c:v>4.2648000000000002E-4</c:v>
                </c:pt>
                <c:pt idx="2263">
                  <c:v>4.261E-4</c:v>
                </c:pt>
                <c:pt idx="2264">
                  <c:v>4.2581999999999999E-4</c:v>
                </c:pt>
                <c:pt idx="2265">
                  <c:v>4.2590999999999999E-4</c:v>
                </c:pt>
                <c:pt idx="2266">
                  <c:v>4.2601E-4</c:v>
                </c:pt>
                <c:pt idx="2267">
                  <c:v>4.261E-4</c:v>
                </c:pt>
                <c:pt idx="2268">
                  <c:v>4.2620000000000001E-4</c:v>
                </c:pt>
                <c:pt idx="2269">
                  <c:v>4.2620000000000001E-4</c:v>
                </c:pt>
                <c:pt idx="2270">
                  <c:v>4.261E-4</c:v>
                </c:pt>
                <c:pt idx="2271">
                  <c:v>4.2571999999999998E-4</c:v>
                </c:pt>
                <c:pt idx="2272">
                  <c:v>4.2534000000000002E-4</c:v>
                </c:pt>
                <c:pt idx="2273">
                  <c:v>4.2447999999999997E-4</c:v>
                </c:pt>
                <c:pt idx="2274">
                  <c:v>4.2371999999999999E-4</c:v>
                </c:pt>
                <c:pt idx="2275">
                  <c:v>4.2295000000000001E-4</c:v>
                </c:pt>
                <c:pt idx="2276">
                  <c:v>4.2286E-4</c:v>
                </c:pt>
                <c:pt idx="2277">
                  <c:v>4.2276E-4</c:v>
                </c:pt>
                <c:pt idx="2278">
                  <c:v>4.2315000000000001E-4</c:v>
                </c:pt>
                <c:pt idx="2279">
                  <c:v>4.2352999999999998E-4</c:v>
                </c:pt>
                <c:pt idx="2280">
                  <c:v>4.2429000000000002E-4</c:v>
                </c:pt>
                <c:pt idx="2281">
                  <c:v>4.2466999999999998E-4</c:v>
                </c:pt>
                <c:pt idx="2282">
                  <c:v>4.2543000000000002E-4</c:v>
                </c:pt>
                <c:pt idx="2283">
                  <c:v>4.2648000000000002E-4</c:v>
                </c:pt>
                <c:pt idx="2284">
                  <c:v>4.2763000000000002E-4</c:v>
                </c:pt>
                <c:pt idx="2285">
                  <c:v>4.2963000000000002E-4</c:v>
                </c:pt>
                <c:pt idx="2286">
                  <c:v>4.3163000000000001E-4</c:v>
                </c:pt>
                <c:pt idx="2287">
                  <c:v>4.3392000000000002E-4</c:v>
                </c:pt>
                <c:pt idx="2288">
                  <c:v>4.3639999999999998E-4</c:v>
                </c:pt>
                <c:pt idx="2289">
                  <c:v>4.3926000000000002E-4</c:v>
                </c:pt>
                <c:pt idx="2290">
                  <c:v>4.4098E-4</c:v>
                </c:pt>
                <c:pt idx="2291">
                  <c:v>4.4297999999999999E-4</c:v>
                </c:pt>
                <c:pt idx="2292">
                  <c:v>4.4432E-4</c:v>
                </c:pt>
                <c:pt idx="2293">
                  <c:v>4.4517999999999999E-4</c:v>
                </c:pt>
                <c:pt idx="2294">
                  <c:v>4.4661000000000001E-4</c:v>
                </c:pt>
                <c:pt idx="2295">
                  <c:v>4.4794000000000002E-4</c:v>
                </c:pt>
                <c:pt idx="2296">
                  <c:v>4.4917999999999998E-4</c:v>
                </c:pt>
                <c:pt idx="2297">
                  <c:v>4.5080000000000001E-4</c:v>
                </c:pt>
                <c:pt idx="2298">
                  <c:v>4.5241999999999998E-4</c:v>
                </c:pt>
                <c:pt idx="2299">
                  <c:v>4.5300000000000001E-4</c:v>
                </c:pt>
                <c:pt idx="2300">
                  <c:v>4.5443000000000002E-4</c:v>
                </c:pt>
                <c:pt idx="2301">
                  <c:v>4.5528000000000002E-4</c:v>
                </c:pt>
                <c:pt idx="2302">
                  <c:v>4.5575999999999999E-4</c:v>
                </c:pt>
                <c:pt idx="2303">
                  <c:v>4.5624000000000001E-4</c:v>
                </c:pt>
                <c:pt idx="2304">
                  <c:v>4.5719000000000001E-4</c:v>
                </c:pt>
                <c:pt idx="2305">
                  <c:v>4.5785999999999998E-4</c:v>
                </c:pt>
                <c:pt idx="2306">
                  <c:v>4.5929E-4</c:v>
                </c:pt>
                <c:pt idx="2307">
                  <c:v>4.6100999999999998E-4</c:v>
                </c:pt>
                <c:pt idx="2308">
                  <c:v>4.6272000000000001E-4</c:v>
                </c:pt>
                <c:pt idx="2309">
                  <c:v>4.6424999999999998E-4</c:v>
                </c:pt>
                <c:pt idx="2310">
                  <c:v>4.6519999999999998E-4</c:v>
                </c:pt>
                <c:pt idx="2311">
                  <c:v>4.6597000000000001E-4</c:v>
                </c:pt>
                <c:pt idx="2312">
                  <c:v>4.6616000000000002E-4</c:v>
                </c:pt>
                <c:pt idx="2313">
                  <c:v>4.6634999999999998E-4</c:v>
                </c:pt>
                <c:pt idx="2314">
                  <c:v>4.6624999999999998E-4</c:v>
                </c:pt>
                <c:pt idx="2315">
                  <c:v>4.6643999999999999E-4</c:v>
                </c:pt>
                <c:pt idx="2316">
                  <c:v>4.6616000000000002E-4</c:v>
                </c:pt>
                <c:pt idx="2317">
                  <c:v>4.6643999999999999E-4</c:v>
                </c:pt>
                <c:pt idx="2318">
                  <c:v>4.6748999999999998E-4</c:v>
                </c:pt>
                <c:pt idx="2319">
                  <c:v>4.6853999999999998E-4</c:v>
                </c:pt>
                <c:pt idx="2320">
                  <c:v>4.6930000000000002E-4</c:v>
                </c:pt>
                <c:pt idx="2321">
                  <c:v>4.7063999999999998E-4</c:v>
                </c:pt>
                <c:pt idx="2322">
                  <c:v>4.7207E-4</c:v>
                </c:pt>
                <c:pt idx="2323">
                  <c:v>4.7292999999999999E-4</c:v>
                </c:pt>
                <c:pt idx="2324">
                  <c:v>4.7502999999999998E-4</c:v>
                </c:pt>
                <c:pt idx="2325">
                  <c:v>4.7711999999999999E-4</c:v>
                </c:pt>
                <c:pt idx="2326">
                  <c:v>4.7903000000000003E-4</c:v>
                </c:pt>
                <c:pt idx="2327">
                  <c:v>4.8055999999999999E-4</c:v>
                </c:pt>
                <c:pt idx="2328">
                  <c:v>4.8313000000000002E-4</c:v>
                </c:pt>
                <c:pt idx="2329">
                  <c:v>4.8484999999999999E-4</c:v>
                </c:pt>
                <c:pt idx="2330">
                  <c:v>4.8675999999999998E-4</c:v>
                </c:pt>
                <c:pt idx="2331">
                  <c:v>4.8866000000000003E-4</c:v>
                </c:pt>
                <c:pt idx="2332">
                  <c:v>4.9200000000000003E-4</c:v>
                </c:pt>
                <c:pt idx="2333">
                  <c:v>4.9448000000000005E-4</c:v>
                </c:pt>
                <c:pt idx="2334">
                  <c:v>4.9695999999999996E-4</c:v>
                </c:pt>
                <c:pt idx="2335">
                  <c:v>4.9925000000000002E-4</c:v>
                </c:pt>
                <c:pt idx="2336">
                  <c:v>5.0144000000000002E-4</c:v>
                </c:pt>
                <c:pt idx="2337">
                  <c:v>5.0277999999999998E-4</c:v>
                </c:pt>
                <c:pt idx="2338">
                  <c:v>5.0372999999999998E-4</c:v>
                </c:pt>
                <c:pt idx="2339">
                  <c:v>5.0429999999999995E-4</c:v>
                </c:pt>
                <c:pt idx="2340">
                  <c:v>5.0564000000000002E-4</c:v>
                </c:pt>
                <c:pt idx="2341">
                  <c:v>5.0697000000000003E-4</c:v>
                </c:pt>
                <c:pt idx="2342">
                  <c:v>5.0774000000000001E-4</c:v>
                </c:pt>
                <c:pt idx="2343">
                  <c:v>5.0849999999999995E-4</c:v>
                </c:pt>
                <c:pt idx="2344">
                  <c:v>5.0925999999999999E-4</c:v>
                </c:pt>
                <c:pt idx="2345">
                  <c:v>5.0925999999999999E-4</c:v>
                </c:pt>
                <c:pt idx="2346">
                  <c:v>5.0955E-4</c:v>
                </c:pt>
                <c:pt idx="2347">
                  <c:v>5.0982999999999996E-4</c:v>
                </c:pt>
                <c:pt idx="2348">
                  <c:v>5.1011999999999997E-4</c:v>
                </c:pt>
                <c:pt idx="2349">
                  <c:v>5.1088000000000001E-4</c:v>
                </c:pt>
                <c:pt idx="2350">
                  <c:v>5.1192999999999996E-4</c:v>
                </c:pt>
                <c:pt idx="2351">
                  <c:v>5.1289E-4</c:v>
                </c:pt>
                <c:pt idx="2352">
                  <c:v>5.1384E-4</c:v>
                </c:pt>
                <c:pt idx="2353">
                  <c:v>5.1479E-4</c:v>
                </c:pt>
                <c:pt idx="2354">
                  <c:v>5.1517000000000002E-4</c:v>
                </c:pt>
                <c:pt idx="2355">
                  <c:v>5.1526999999999996E-4</c:v>
                </c:pt>
                <c:pt idx="2356">
                  <c:v>5.1517000000000002E-4</c:v>
                </c:pt>
                <c:pt idx="2357">
                  <c:v>5.1517000000000002E-4</c:v>
                </c:pt>
                <c:pt idx="2358">
                  <c:v>5.1537000000000002E-4</c:v>
                </c:pt>
                <c:pt idx="2359">
                  <c:v>5.1564999999999998E-4</c:v>
                </c:pt>
                <c:pt idx="2360">
                  <c:v>5.1594E-4</c:v>
                </c:pt>
                <c:pt idx="2361">
                  <c:v>5.1621999999999996E-4</c:v>
                </c:pt>
                <c:pt idx="2362">
                  <c:v>5.1736999999999996E-4</c:v>
                </c:pt>
                <c:pt idx="2363">
                  <c:v>5.1851000000000002E-4</c:v>
                </c:pt>
                <c:pt idx="2364">
                  <c:v>5.2052000000000001E-4</c:v>
                </c:pt>
                <c:pt idx="2365">
                  <c:v>5.2260999999999996E-4</c:v>
                </c:pt>
                <c:pt idx="2366">
                  <c:v>5.2470999999999996E-4</c:v>
                </c:pt>
                <c:pt idx="2367">
                  <c:v>5.2652000000000005E-4</c:v>
                </c:pt>
                <c:pt idx="2368">
                  <c:v>5.2842999999999998E-4</c:v>
                </c:pt>
                <c:pt idx="2369">
                  <c:v>5.2996E-4</c:v>
                </c:pt>
                <c:pt idx="2370">
                  <c:v>5.3147999999999997E-4</c:v>
                </c:pt>
                <c:pt idx="2371">
                  <c:v>5.3406000000000005E-4</c:v>
                </c:pt>
                <c:pt idx="2372">
                  <c:v>5.3596000000000004E-4</c:v>
                </c:pt>
                <c:pt idx="2373">
                  <c:v>5.3824999999999999E-4</c:v>
                </c:pt>
                <c:pt idx="2374">
                  <c:v>5.4054000000000005E-4</c:v>
                </c:pt>
                <c:pt idx="2375">
                  <c:v>5.4283000000000001E-4</c:v>
                </c:pt>
                <c:pt idx="2376">
                  <c:v>5.4463999999999999E-4</c:v>
                </c:pt>
                <c:pt idx="2377">
                  <c:v>5.4664999999999998E-4</c:v>
                </c:pt>
                <c:pt idx="2378">
                  <c:v>5.4998000000000004E-4</c:v>
                </c:pt>
                <c:pt idx="2379">
                  <c:v>5.5283999999999997E-4</c:v>
                </c:pt>
                <c:pt idx="2380">
                  <c:v>5.5561E-4</c:v>
                </c:pt>
                <c:pt idx="2381">
                  <c:v>5.5827999999999997E-4</c:v>
                </c:pt>
                <c:pt idx="2382">
                  <c:v>5.6181000000000004E-4</c:v>
                </c:pt>
                <c:pt idx="2383">
                  <c:v>5.6333999999999996E-4</c:v>
                </c:pt>
                <c:pt idx="2384">
                  <c:v>5.6504999999999999E-4</c:v>
                </c:pt>
                <c:pt idx="2385">
                  <c:v>5.6676999999999997E-4</c:v>
                </c:pt>
                <c:pt idx="2386">
                  <c:v>5.6848999999999995E-4</c:v>
                </c:pt>
                <c:pt idx="2387">
                  <c:v>5.7096000000000002E-4</c:v>
                </c:pt>
                <c:pt idx="2388">
                  <c:v>5.7353999999999999E-4</c:v>
                </c:pt>
                <c:pt idx="2389">
                  <c:v>5.7591999999999995E-4</c:v>
                </c:pt>
                <c:pt idx="2390">
                  <c:v>5.7850000000000002E-4</c:v>
                </c:pt>
                <c:pt idx="2391">
                  <c:v>5.8146000000000001E-4</c:v>
                </c:pt>
                <c:pt idx="2392">
                  <c:v>5.8279000000000002E-4</c:v>
                </c:pt>
                <c:pt idx="2393">
                  <c:v>5.8441000000000005E-4</c:v>
                </c:pt>
                <c:pt idx="2394">
                  <c:v>5.8737000000000004E-4</c:v>
                </c:pt>
                <c:pt idx="2395">
                  <c:v>5.9031999999999997E-4</c:v>
                </c:pt>
                <c:pt idx="2396">
                  <c:v>5.9279999999999999E-4</c:v>
                </c:pt>
                <c:pt idx="2397">
                  <c:v>5.9566000000000003E-4</c:v>
                </c:pt>
                <c:pt idx="2398">
                  <c:v>5.9871999999999996E-4</c:v>
                </c:pt>
                <c:pt idx="2399">
                  <c:v>6.0072000000000001E-4</c:v>
                </c:pt>
                <c:pt idx="2400">
                  <c:v>6.0263000000000005E-4</c:v>
                </c:pt>
                <c:pt idx="2401">
                  <c:v>6.0433999999999998E-4</c:v>
                </c:pt>
                <c:pt idx="2402">
                  <c:v>6.0557999999999999E-4</c:v>
                </c:pt>
                <c:pt idx="2403">
                  <c:v>6.0625000000000002E-4</c:v>
                </c:pt>
                <c:pt idx="2404">
                  <c:v>6.0787000000000005E-4</c:v>
                </c:pt>
                <c:pt idx="2405">
                  <c:v>6.0939999999999996E-4</c:v>
                </c:pt>
                <c:pt idx="2406">
                  <c:v>6.1054000000000002E-4</c:v>
                </c:pt>
                <c:pt idx="2407">
                  <c:v>6.1158999999999996E-4</c:v>
                </c:pt>
                <c:pt idx="2408">
                  <c:v>6.1264000000000002E-4</c:v>
                </c:pt>
                <c:pt idx="2409">
                  <c:v>6.1244999999999995E-4</c:v>
                </c:pt>
                <c:pt idx="2410">
                  <c:v>6.1226E-4</c:v>
                </c:pt>
                <c:pt idx="2411">
                  <c:v>6.1226E-4</c:v>
                </c:pt>
                <c:pt idx="2412">
                  <c:v>6.1121000000000005E-4</c:v>
                </c:pt>
                <c:pt idx="2413">
                  <c:v>6.1016E-4</c:v>
                </c:pt>
                <c:pt idx="2414">
                  <c:v>6.0910999999999995E-4</c:v>
                </c:pt>
                <c:pt idx="2415">
                  <c:v>6.0844000000000002E-4</c:v>
                </c:pt>
                <c:pt idx="2416">
                  <c:v>6.0806E-4</c:v>
                </c:pt>
                <c:pt idx="2417">
                  <c:v>6.0891999999999999E-4</c:v>
                </c:pt>
                <c:pt idx="2418">
                  <c:v>6.1006999999999999E-4</c:v>
                </c:pt>
                <c:pt idx="2419">
                  <c:v>6.1121000000000005E-4</c:v>
                </c:pt>
                <c:pt idx="2420">
                  <c:v>6.1196999999999998E-4</c:v>
                </c:pt>
                <c:pt idx="2421">
                  <c:v>6.1302000000000004E-4</c:v>
                </c:pt>
                <c:pt idx="2422">
                  <c:v>6.1454999999999995E-4</c:v>
                </c:pt>
                <c:pt idx="2423">
                  <c:v>6.1578999999999996E-4</c:v>
                </c:pt>
                <c:pt idx="2424">
                  <c:v>6.1702999999999997E-4</c:v>
                </c:pt>
                <c:pt idx="2425">
                  <c:v>6.1855000000000005E-4</c:v>
                </c:pt>
                <c:pt idx="2426">
                  <c:v>6.1950999999999998E-4</c:v>
                </c:pt>
                <c:pt idx="2427">
                  <c:v>6.1978999999999995E-4</c:v>
                </c:pt>
                <c:pt idx="2428">
                  <c:v>6.2007999999999996E-4</c:v>
                </c:pt>
                <c:pt idx="2429">
                  <c:v>6.2065000000000004E-4</c:v>
                </c:pt>
                <c:pt idx="2430">
                  <c:v>6.2084E-4</c:v>
                </c:pt>
                <c:pt idx="2431">
                  <c:v>6.2102999999999995E-4</c:v>
                </c:pt>
                <c:pt idx="2432">
                  <c:v>6.2140999999999997E-4</c:v>
                </c:pt>
                <c:pt idx="2433">
                  <c:v>6.2199E-4</c:v>
                </c:pt>
                <c:pt idx="2434">
                  <c:v>6.2226999999999996E-4</c:v>
                </c:pt>
                <c:pt idx="2435">
                  <c:v>6.2323000000000001E-4</c:v>
                </c:pt>
                <c:pt idx="2436">
                  <c:v>6.2379999999999998E-4</c:v>
                </c:pt>
                <c:pt idx="2437">
                  <c:v>6.2456000000000002E-4</c:v>
                </c:pt>
                <c:pt idx="2438">
                  <c:v>6.2513E-4</c:v>
                </c:pt>
                <c:pt idx="2439">
                  <c:v>6.2571000000000002E-4</c:v>
                </c:pt>
                <c:pt idx="2440">
                  <c:v>6.2531999999999996E-4</c:v>
                </c:pt>
                <c:pt idx="2441">
                  <c:v>6.2551999999999996E-4</c:v>
                </c:pt>
                <c:pt idx="2442">
                  <c:v>6.2503999999999999E-4</c:v>
                </c:pt>
                <c:pt idx="2443">
                  <c:v>6.2456000000000002E-4</c:v>
                </c:pt>
                <c:pt idx="2444">
                  <c:v>6.2427999999999995E-4</c:v>
                </c:pt>
                <c:pt idx="2445">
                  <c:v>6.2447000000000002E-4</c:v>
                </c:pt>
                <c:pt idx="2446">
                  <c:v>6.2436999999999996E-4</c:v>
                </c:pt>
                <c:pt idx="2447">
                  <c:v>6.2456000000000002E-4</c:v>
                </c:pt>
                <c:pt idx="2448">
                  <c:v>6.2418E-4</c:v>
                </c:pt>
                <c:pt idx="2449">
                  <c:v>6.2361000000000003E-4</c:v>
                </c:pt>
                <c:pt idx="2450">
                  <c:v>6.2294E-4</c:v>
                </c:pt>
                <c:pt idx="2451">
                  <c:v>6.2237000000000002E-4</c:v>
                </c:pt>
                <c:pt idx="2452">
                  <c:v>6.2084E-4</c:v>
                </c:pt>
                <c:pt idx="2453">
                  <c:v>6.1989E-4</c:v>
                </c:pt>
                <c:pt idx="2454">
                  <c:v>6.1892999999999996E-4</c:v>
                </c:pt>
                <c:pt idx="2455">
                  <c:v>6.1797999999999996E-4</c:v>
                </c:pt>
                <c:pt idx="2456">
                  <c:v>6.1740999999999999E-4</c:v>
                </c:pt>
                <c:pt idx="2457">
                  <c:v>6.1779000000000001E-4</c:v>
                </c:pt>
                <c:pt idx="2458">
                  <c:v>6.1760000000000005E-4</c:v>
                </c:pt>
                <c:pt idx="2459">
                  <c:v>6.1740999999999999E-4</c:v>
                </c:pt>
                <c:pt idx="2460">
                  <c:v>6.1722000000000003E-4</c:v>
                </c:pt>
                <c:pt idx="2461">
                  <c:v>6.1655E-4</c:v>
                </c:pt>
                <c:pt idx="2462">
                  <c:v>6.1474000000000001E-4</c:v>
                </c:pt>
                <c:pt idx="2463">
                  <c:v>6.1417000000000004E-4</c:v>
                </c:pt>
                <c:pt idx="2464">
                  <c:v>6.1244999999999995E-4</c:v>
                </c:pt>
                <c:pt idx="2465">
                  <c:v>6.1063999999999997E-4</c:v>
                </c:pt>
                <c:pt idx="2466">
                  <c:v>6.0891999999999999E-4</c:v>
                </c:pt>
                <c:pt idx="2467">
                  <c:v>6.0835000000000001E-4</c:v>
                </c:pt>
                <c:pt idx="2468">
                  <c:v>6.0672999999999999E-4</c:v>
                </c:pt>
                <c:pt idx="2469">
                  <c:v>6.0625000000000002E-4</c:v>
                </c:pt>
                <c:pt idx="2470">
                  <c:v>6.0587E-4</c:v>
                </c:pt>
                <c:pt idx="2471">
                  <c:v>6.0492E-4</c:v>
                </c:pt>
                <c:pt idx="2472">
                  <c:v>6.0453000000000004E-4</c:v>
                </c:pt>
                <c:pt idx="2473">
                  <c:v>6.0453000000000004E-4</c:v>
                </c:pt>
                <c:pt idx="2474">
                  <c:v>6.0453000000000004E-4</c:v>
                </c:pt>
                <c:pt idx="2475">
                  <c:v>6.0453000000000004E-4</c:v>
                </c:pt>
                <c:pt idx="2476">
                  <c:v>6.0530000000000002E-4</c:v>
                </c:pt>
                <c:pt idx="2477">
                  <c:v>6.0568000000000004E-4</c:v>
                </c:pt>
                <c:pt idx="2478">
                  <c:v>6.0625000000000002E-4</c:v>
                </c:pt>
                <c:pt idx="2479">
                  <c:v>6.0758999999999997E-4</c:v>
                </c:pt>
                <c:pt idx="2480">
                  <c:v>6.0910999999999995E-4</c:v>
                </c:pt>
                <c:pt idx="2481">
                  <c:v>6.1054000000000002E-4</c:v>
                </c:pt>
                <c:pt idx="2482">
                  <c:v>6.1178000000000003E-4</c:v>
                </c:pt>
                <c:pt idx="2483">
                  <c:v>6.1311999999999998E-4</c:v>
                </c:pt>
                <c:pt idx="2484">
                  <c:v>6.1388000000000002E-4</c:v>
                </c:pt>
                <c:pt idx="2485">
                  <c:v>6.1445E-4</c:v>
                </c:pt>
                <c:pt idx="2486">
                  <c:v>6.1492999999999997E-4</c:v>
                </c:pt>
                <c:pt idx="2487">
                  <c:v>6.1607000000000003E-4</c:v>
                </c:pt>
                <c:pt idx="2488">
                  <c:v>6.1693000000000002E-4</c:v>
                </c:pt>
                <c:pt idx="2489">
                  <c:v>6.1797999999999996E-4</c:v>
                </c:pt>
                <c:pt idx="2490">
                  <c:v>6.1903000000000001E-4</c:v>
                </c:pt>
                <c:pt idx="2491">
                  <c:v>6.2007999999999996E-4</c:v>
                </c:pt>
                <c:pt idx="2492">
                  <c:v>6.2045999999999998E-4</c:v>
                </c:pt>
                <c:pt idx="2493">
                  <c:v>6.2093999999999995E-4</c:v>
                </c:pt>
                <c:pt idx="2494">
                  <c:v>6.2113000000000001E-4</c:v>
                </c:pt>
                <c:pt idx="2495">
                  <c:v>6.2131999999999997E-4</c:v>
                </c:pt>
                <c:pt idx="2496">
                  <c:v>6.2180000000000004E-4</c:v>
                </c:pt>
                <c:pt idx="2497">
                  <c:v>6.2226999999999996E-4</c:v>
                </c:pt>
                <c:pt idx="2498">
                  <c:v>6.2237000000000002E-4</c:v>
                </c:pt>
                <c:pt idx="2499">
                  <c:v>6.2312999999999995E-4</c:v>
                </c:pt>
                <c:pt idx="2500">
                  <c:v>6.2447000000000002E-4</c:v>
                </c:pt>
                <c:pt idx="2501">
                  <c:v>6.2618000000000005E-4</c:v>
                </c:pt>
                <c:pt idx="2502">
                  <c:v>6.2790000000000003E-4</c:v>
                </c:pt>
                <c:pt idx="2503">
                  <c:v>6.3047000000000005E-4</c:v>
                </c:pt>
                <c:pt idx="2504">
                  <c:v>6.3228999999999998E-4</c:v>
                </c:pt>
                <c:pt idx="2505">
                  <c:v>6.3380999999999995E-4</c:v>
                </c:pt>
                <c:pt idx="2506">
                  <c:v>6.3504999999999996E-4</c:v>
                </c:pt>
                <c:pt idx="2507">
                  <c:v>6.3628999999999997E-4</c:v>
                </c:pt>
                <c:pt idx="2508">
                  <c:v>6.3705000000000001E-4</c:v>
                </c:pt>
                <c:pt idx="2509">
                  <c:v>6.3781999999999999E-4</c:v>
                </c:pt>
                <c:pt idx="2510">
                  <c:v>6.3924999999999995E-4</c:v>
                </c:pt>
                <c:pt idx="2511">
                  <c:v>6.4030000000000001E-4</c:v>
                </c:pt>
                <c:pt idx="2512">
                  <c:v>6.4134999999999995E-4</c:v>
                </c:pt>
                <c:pt idx="2513">
                  <c:v>6.4230000000000005E-4</c:v>
                </c:pt>
                <c:pt idx="2514">
                  <c:v>6.4382999999999997E-4</c:v>
                </c:pt>
                <c:pt idx="2515">
                  <c:v>6.4362999999999996E-4</c:v>
                </c:pt>
                <c:pt idx="2516">
                  <c:v>6.4362999999999996E-4</c:v>
                </c:pt>
                <c:pt idx="2517">
                  <c:v>6.4440000000000005E-4</c:v>
                </c:pt>
                <c:pt idx="2518">
                  <c:v>6.4440000000000005E-4</c:v>
                </c:pt>
                <c:pt idx="2519">
                  <c:v>6.4382999999999997E-4</c:v>
                </c:pt>
                <c:pt idx="2520">
                  <c:v>6.4402000000000003E-4</c:v>
                </c:pt>
                <c:pt idx="2521">
                  <c:v>6.4420999999999999E-4</c:v>
                </c:pt>
                <c:pt idx="2522">
                  <c:v>6.4362999999999996E-4</c:v>
                </c:pt>
                <c:pt idx="2523">
                  <c:v>6.4506999999999998E-4</c:v>
                </c:pt>
                <c:pt idx="2524">
                  <c:v>6.4658999999999995E-4</c:v>
                </c:pt>
                <c:pt idx="2525">
                  <c:v>6.4820999999999998E-4</c:v>
                </c:pt>
                <c:pt idx="2526">
                  <c:v>6.4964000000000005E-4</c:v>
                </c:pt>
                <c:pt idx="2527">
                  <c:v>6.5107000000000001E-4</c:v>
                </c:pt>
                <c:pt idx="2528">
                  <c:v>6.5183999999999999E-4</c:v>
                </c:pt>
                <c:pt idx="2529">
                  <c:v>6.5278999999999999E-4</c:v>
                </c:pt>
                <c:pt idx="2530">
                  <c:v>6.5364999999999998E-4</c:v>
                </c:pt>
                <c:pt idx="2531">
                  <c:v>6.5479000000000004E-4</c:v>
                </c:pt>
                <c:pt idx="2532">
                  <c:v>6.5583999999999998E-4</c:v>
                </c:pt>
                <c:pt idx="2533">
                  <c:v>6.5631999999999995E-4</c:v>
                </c:pt>
                <c:pt idx="2534">
                  <c:v>6.5707999999999999E-4</c:v>
                </c:pt>
                <c:pt idx="2535">
                  <c:v>6.5841999999999995E-4</c:v>
                </c:pt>
                <c:pt idx="2536">
                  <c:v>6.5947E-4</c:v>
                </c:pt>
                <c:pt idx="2537">
                  <c:v>6.6118000000000004E-4</c:v>
                </c:pt>
                <c:pt idx="2538">
                  <c:v>6.6270999999999995E-4</c:v>
                </c:pt>
                <c:pt idx="2539">
                  <c:v>6.6366000000000005E-4</c:v>
                </c:pt>
                <c:pt idx="2540">
                  <c:v>6.6509000000000002E-4</c:v>
                </c:pt>
                <c:pt idx="2541">
                  <c:v>6.6651999999999998E-4</c:v>
                </c:pt>
                <c:pt idx="2542">
                  <c:v>6.6737999999999997E-4</c:v>
                </c:pt>
                <c:pt idx="2543">
                  <c:v>6.6843000000000002E-4</c:v>
                </c:pt>
                <c:pt idx="2544">
                  <c:v>6.6985999999999999E-4</c:v>
                </c:pt>
                <c:pt idx="2545">
                  <c:v>6.7015E-4</c:v>
                </c:pt>
                <c:pt idx="2546">
                  <c:v>6.7053000000000002E-4</c:v>
                </c:pt>
                <c:pt idx="2547">
                  <c:v>6.7091000000000004E-4</c:v>
                </c:pt>
                <c:pt idx="2548">
                  <c:v>6.7128999999999995E-4</c:v>
                </c:pt>
                <c:pt idx="2549">
                  <c:v>6.7128999999999995E-4</c:v>
                </c:pt>
                <c:pt idx="2550">
                  <c:v>6.7177000000000003E-4</c:v>
                </c:pt>
                <c:pt idx="2551">
                  <c:v>6.7243999999999995E-4</c:v>
                </c:pt>
                <c:pt idx="2552">
                  <c:v>6.7281999999999997E-4</c:v>
                </c:pt>
                <c:pt idx="2553">
                  <c:v>6.7338999999999995E-4</c:v>
                </c:pt>
                <c:pt idx="2554">
                  <c:v>6.7396000000000003E-4</c:v>
                </c:pt>
                <c:pt idx="2555">
                  <c:v>6.7414999999999999E-4</c:v>
                </c:pt>
                <c:pt idx="2556">
                  <c:v>6.7405999999999998E-4</c:v>
                </c:pt>
                <c:pt idx="2557">
                  <c:v>6.7471999999999996E-4</c:v>
                </c:pt>
                <c:pt idx="2558">
                  <c:v>6.7539E-4</c:v>
                </c:pt>
                <c:pt idx="2559">
                  <c:v>6.7681999999999996E-4</c:v>
                </c:pt>
                <c:pt idx="2560">
                  <c:v>6.7873E-4</c:v>
                </c:pt>
                <c:pt idx="2561">
                  <c:v>6.8092000000000001E-4</c:v>
                </c:pt>
                <c:pt idx="2562">
                  <c:v>6.8302E-4</c:v>
                </c:pt>
                <c:pt idx="2563">
                  <c:v>6.8512E-4</c:v>
                </c:pt>
                <c:pt idx="2564">
                  <c:v>6.8692999999999998E-4</c:v>
                </c:pt>
                <c:pt idx="2565">
                  <c:v>6.8922000000000005E-4</c:v>
                </c:pt>
                <c:pt idx="2566">
                  <c:v>6.9141000000000005E-4</c:v>
                </c:pt>
                <c:pt idx="2567">
                  <c:v>6.9322999999999997E-4</c:v>
                </c:pt>
                <c:pt idx="2568">
                  <c:v>6.9485E-4</c:v>
                </c:pt>
                <c:pt idx="2569">
                  <c:v>6.9609000000000001E-4</c:v>
                </c:pt>
                <c:pt idx="2570">
                  <c:v>6.9760999999999998E-4</c:v>
                </c:pt>
                <c:pt idx="2571">
                  <c:v>6.9895000000000005E-4</c:v>
                </c:pt>
                <c:pt idx="2572">
                  <c:v>7.0009E-4</c:v>
                </c:pt>
                <c:pt idx="2573">
                  <c:v>7.0142999999999996E-4</c:v>
                </c:pt>
                <c:pt idx="2574">
                  <c:v>7.0266999999999997E-4</c:v>
                </c:pt>
                <c:pt idx="2575">
                  <c:v>7.0266999999999997E-4</c:v>
                </c:pt>
                <c:pt idx="2576">
                  <c:v>7.0275999999999997E-4</c:v>
                </c:pt>
                <c:pt idx="2577">
                  <c:v>7.0361999999999996E-4</c:v>
                </c:pt>
                <c:pt idx="2578">
                  <c:v>7.0428999999999999E-4</c:v>
                </c:pt>
                <c:pt idx="2579">
                  <c:v>7.0438E-4</c:v>
                </c:pt>
                <c:pt idx="2580">
                  <c:v>7.0447999999999995E-4</c:v>
                </c:pt>
                <c:pt idx="2581">
                  <c:v>7.0496000000000003E-4</c:v>
                </c:pt>
                <c:pt idx="2582">
                  <c:v>7.0485999999999997E-4</c:v>
                </c:pt>
                <c:pt idx="2583">
                  <c:v>7.0496000000000003E-4</c:v>
                </c:pt>
                <c:pt idx="2584">
                  <c:v>7.0580999999999997E-4</c:v>
                </c:pt>
                <c:pt idx="2585">
                  <c:v>7.0666999999999995E-4</c:v>
                </c:pt>
                <c:pt idx="2586">
                  <c:v>7.0704999999999997E-4</c:v>
                </c:pt>
                <c:pt idx="2587">
                  <c:v>7.0819999999999998E-4</c:v>
                </c:pt>
                <c:pt idx="2588">
                  <c:v>7.1000999999999996E-4</c:v>
                </c:pt>
                <c:pt idx="2589">
                  <c:v>7.1106000000000001E-4</c:v>
                </c:pt>
                <c:pt idx="2590">
                  <c:v>7.1210999999999996E-4</c:v>
                </c:pt>
                <c:pt idx="2591">
                  <c:v>7.1383000000000004E-4</c:v>
                </c:pt>
                <c:pt idx="2592">
                  <c:v>7.1478000000000004E-4</c:v>
                </c:pt>
                <c:pt idx="2593">
                  <c:v>7.1487000000000005E-4</c:v>
                </c:pt>
                <c:pt idx="2594">
                  <c:v>7.1564000000000003E-4</c:v>
                </c:pt>
                <c:pt idx="2595">
                  <c:v>7.1725999999999995E-4</c:v>
                </c:pt>
                <c:pt idx="2596">
                  <c:v>7.1849999999999995E-4</c:v>
                </c:pt>
                <c:pt idx="2597">
                  <c:v>7.2068999999999996E-4</c:v>
                </c:pt>
                <c:pt idx="2598">
                  <c:v>7.2298000000000002E-4</c:v>
                </c:pt>
                <c:pt idx="2599">
                  <c:v>7.2517000000000002E-4</c:v>
                </c:pt>
                <c:pt idx="2600">
                  <c:v>7.2689E-4</c:v>
                </c:pt>
                <c:pt idx="2601">
                  <c:v>7.2899E-4</c:v>
                </c:pt>
                <c:pt idx="2602">
                  <c:v>7.3032000000000001E-4</c:v>
                </c:pt>
                <c:pt idx="2603">
                  <c:v>7.3156000000000002E-4</c:v>
                </c:pt>
                <c:pt idx="2604">
                  <c:v>7.3280000000000003E-4</c:v>
                </c:pt>
                <c:pt idx="2605">
                  <c:v>7.3375999999999997E-4</c:v>
                </c:pt>
                <c:pt idx="2606">
                  <c:v>7.3384999999999998E-4</c:v>
                </c:pt>
                <c:pt idx="2607">
                  <c:v>7.3375999999999997E-4</c:v>
                </c:pt>
                <c:pt idx="2608">
                  <c:v>7.3357000000000001E-4</c:v>
                </c:pt>
                <c:pt idx="2609">
                  <c:v>7.3337999999999995E-4</c:v>
                </c:pt>
                <c:pt idx="2610">
                  <c:v>7.3280000000000003E-4</c:v>
                </c:pt>
                <c:pt idx="2611">
                  <c:v>7.3271000000000002E-4</c:v>
                </c:pt>
                <c:pt idx="2612">
                  <c:v>7.3328E-4</c:v>
                </c:pt>
                <c:pt idx="2613">
                  <c:v>7.3395000000000003E-4</c:v>
                </c:pt>
                <c:pt idx="2614">
                  <c:v>7.3423E-4</c:v>
                </c:pt>
                <c:pt idx="2615">
                  <c:v>7.3481000000000002E-4</c:v>
                </c:pt>
                <c:pt idx="2616">
                  <c:v>7.3508999999999998E-4</c:v>
                </c:pt>
                <c:pt idx="2617">
                  <c:v>7.3470999999999996E-4</c:v>
                </c:pt>
                <c:pt idx="2618">
                  <c:v>7.3547E-4</c:v>
                </c:pt>
                <c:pt idx="2619">
                  <c:v>7.3738000000000004E-4</c:v>
                </c:pt>
                <c:pt idx="2620">
                  <c:v>7.3928999999999998E-4</c:v>
                </c:pt>
                <c:pt idx="2621">
                  <c:v>7.4091000000000001E-4</c:v>
                </c:pt>
                <c:pt idx="2622">
                  <c:v>7.4282000000000005E-4</c:v>
                </c:pt>
                <c:pt idx="2623">
                  <c:v>7.4405999999999995E-4</c:v>
                </c:pt>
                <c:pt idx="2624">
                  <c:v>7.4481999999999999E-4</c:v>
                </c:pt>
                <c:pt idx="2625">
                  <c:v>7.4558000000000003E-4</c:v>
                </c:pt>
                <c:pt idx="2626">
                  <c:v>7.4700999999999999E-4</c:v>
                </c:pt>
                <c:pt idx="2627">
                  <c:v>7.4872999999999997E-4</c:v>
                </c:pt>
                <c:pt idx="2628">
                  <c:v>7.5025999999999999E-4</c:v>
                </c:pt>
                <c:pt idx="2629">
                  <c:v>7.515E-4</c:v>
                </c:pt>
                <c:pt idx="2630">
                  <c:v>7.5274000000000001E-4</c:v>
                </c:pt>
                <c:pt idx="2631">
                  <c:v>7.5369E-4</c:v>
                </c:pt>
                <c:pt idx="2632">
                  <c:v>7.5407000000000002E-4</c:v>
                </c:pt>
                <c:pt idx="2633">
                  <c:v>7.5407000000000002E-4</c:v>
                </c:pt>
                <c:pt idx="2634">
                  <c:v>7.5407000000000002E-4</c:v>
                </c:pt>
                <c:pt idx="2635">
                  <c:v>7.5416999999999997E-4</c:v>
                </c:pt>
                <c:pt idx="2636">
                  <c:v>7.5407000000000002E-4</c:v>
                </c:pt>
                <c:pt idx="2637">
                  <c:v>7.5369E-4</c:v>
                </c:pt>
                <c:pt idx="2638">
                  <c:v>7.5339999999999999E-4</c:v>
                </c:pt>
                <c:pt idx="2639">
                  <c:v>7.5350000000000005E-4</c:v>
                </c:pt>
                <c:pt idx="2640">
                  <c:v>7.5350000000000005E-4</c:v>
                </c:pt>
                <c:pt idx="2641">
                  <c:v>7.5436000000000003E-4</c:v>
                </c:pt>
                <c:pt idx="2642">
                  <c:v>7.5549999999999999E-4</c:v>
                </c:pt>
                <c:pt idx="2643">
                  <c:v>7.5655000000000004E-4</c:v>
                </c:pt>
                <c:pt idx="2644">
                  <c:v>7.5741000000000003E-4</c:v>
                </c:pt>
                <c:pt idx="2645">
                  <c:v>7.5827000000000002E-4</c:v>
                </c:pt>
                <c:pt idx="2646">
                  <c:v>7.5836000000000002E-4</c:v>
                </c:pt>
                <c:pt idx="2647">
                  <c:v>7.5845999999999997E-4</c:v>
                </c:pt>
                <c:pt idx="2648">
                  <c:v>7.5874000000000004E-4</c:v>
                </c:pt>
                <c:pt idx="2649">
                  <c:v>7.5931999999999996E-4</c:v>
                </c:pt>
                <c:pt idx="2650">
                  <c:v>7.5998000000000005E-4</c:v>
                </c:pt>
                <c:pt idx="2651">
                  <c:v>7.6064999999999998E-4</c:v>
                </c:pt>
                <c:pt idx="2652">
                  <c:v>7.6218E-4</c:v>
                </c:pt>
                <c:pt idx="2653">
                  <c:v>7.6437E-4</c:v>
                </c:pt>
                <c:pt idx="2654">
                  <c:v>7.6617999999999999E-4</c:v>
                </c:pt>
                <c:pt idx="2655">
                  <c:v>7.6809000000000003E-4</c:v>
                </c:pt>
                <c:pt idx="2656">
                  <c:v>7.7019000000000002E-4</c:v>
                </c:pt>
                <c:pt idx="2657">
                  <c:v>7.7189999999999995E-4</c:v>
                </c:pt>
                <c:pt idx="2658">
                  <c:v>7.7286E-4</c:v>
                </c:pt>
                <c:pt idx="2659">
                  <c:v>7.7428999999999996E-4</c:v>
                </c:pt>
                <c:pt idx="2660">
                  <c:v>7.7561999999999998E-4</c:v>
                </c:pt>
                <c:pt idx="2661">
                  <c:v>7.7791000000000004E-4</c:v>
                </c:pt>
                <c:pt idx="2662">
                  <c:v>7.7972000000000002E-4</c:v>
                </c:pt>
                <c:pt idx="2663">
                  <c:v>7.8153999999999995E-4</c:v>
                </c:pt>
                <c:pt idx="2664">
                  <c:v>7.8277999999999996E-4</c:v>
                </c:pt>
                <c:pt idx="2665">
                  <c:v>7.8381999999999996E-4</c:v>
                </c:pt>
                <c:pt idx="2666">
                  <c:v>7.8372999999999995E-4</c:v>
                </c:pt>
                <c:pt idx="2667">
                  <c:v>7.8372999999999995E-4</c:v>
                </c:pt>
                <c:pt idx="2668">
                  <c:v>7.8372999999999995E-4</c:v>
                </c:pt>
                <c:pt idx="2669">
                  <c:v>7.8430000000000004E-4</c:v>
                </c:pt>
                <c:pt idx="2670">
                  <c:v>7.8525999999999997E-4</c:v>
                </c:pt>
                <c:pt idx="2671">
                  <c:v>7.8629999999999998E-4</c:v>
                </c:pt>
                <c:pt idx="2672">
                  <c:v>7.8744999999999998E-4</c:v>
                </c:pt>
                <c:pt idx="2673">
                  <c:v>7.8868999999999999E-4</c:v>
                </c:pt>
                <c:pt idx="2674">
                  <c:v>7.8954999999999997E-4</c:v>
                </c:pt>
                <c:pt idx="2675">
                  <c:v>7.9020999999999996E-4</c:v>
                </c:pt>
                <c:pt idx="2676">
                  <c:v>7.9117E-4</c:v>
                </c:pt>
                <c:pt idx="2677">
                  <c:v>7.9193000000000004E-4</c:v>
                </c:pt>
                <c:pt idx="2678">
                  <c:v>7.9259999999999997E-4</c:v>
                </c:pt>
                <c:pt idx="2679">
                  <c:v>7.9327E-4</c:v>
                </c:pt>
                <c:pt idx="2680">
                  <c:v>7.9412000000000005E-4</c:v>
                </c:pt>
                <c:pt idx="2681">
                  <c:v>7.9469999999999996E-4</c:v>
                </c:pt>
                <c:pt idx="2682">
                  <c:v>7.9602999999999998E-4</c:v>
                </c:pt>
                <c:pt idx="2683">
                  <c:v>7.9737000000000004E-4</c:v>
                </c:pt>
                <c:pt idx="2684">
                  <c:v>7.9774999999999996E-4</c:v>
                </c:pt>
                <c:pt idx="2685">
                  <c:v>7.9803000000000003E-4</c:v>
                </c:pt>
                <c:pt idx="2686">
                  <c:v>7.9823000000000003E-4</c:v>
                </c:pt>
                <c:pt idx="2687">
                  <c:v>7.9765000000000001E-4</c:v>
                </c:pt>
                <c:pt idx="2688">
                  <c:v>7.9708000000000003E-4</c:v>
                </c:pt>
                <c:pt idx="2689">
                  <c:v>7.9726999999999999E-4</c:v>
                </c:pt>
                <c:pt idx="2690">
                  <c:v>7.9832000000000004E-4</c:v>
                </c:pt>
                <c:pt idx="2691">
                  <c:v>7.9936999999999999E-4</c:v>
                </c:pt>
                <c:pt idx="2692">
                  <c:v>8.007E-4</c:v>
                </c:pt>
                <c:pt idx="2693">
                  <c:v>8.0203999999999996E-4</c:v>
                </c:pt>
                <c:pt idx="2694">
                  <c:v>8.0338000000000002E-4</c:v>
                </c:pt>
                <c:pt idx="2695">
                  <c:v>8.0338000000000002E-4</c:v>
                </c:pt>
                <c:pt idx="2696">
                  <c:v>8.0338000000000002E-4</c:v>
                </c:pt>
                <c:pt idx="2697">
                  <c:v>8.0270999999999999E-4</c:v>
                </c:pt>
                <c:pt idx="2698">
                  <c:v>8.0203999999999996E-4</c:v>
                </c:pt>
                <c:pt idx="2699">
                  <c:v>8.0137000000000003E-4</c:v>
                </c:pt>
                <c:pt idx="2700">
                  <c:v>8.007E-4</c:v>
                </c:pt>
                <c:pt idx="2701">
                  <c:v>7.9956000000000005E-4</c:v>
                </c:pt>
                <c:pt idx="2702">
                  <c:v>7.9880000000000001E-4</c:v>
                </c:pt>
                <c:pt idx="2703">
                  <c:v>7.9783999999999996E-4</c:v>
                </c:pt>
                <c:pt idx="2704">
                  <c:v>7.9679000000000002E-4</c:v>
                </c:pt>
                <c:pt idx="2705">
                  <c:v>7.9584000000000002E-4</c:v>
                </c:pt>
                <c:pt idx="2706">
                  <c:v>7.9535999999999995E-4</c:v>
                </c:pt>
                <c:pt idx="2707">
                  <c:v>7.9460000000000002E-4</c:v>
                </c:pt>
                <c:pt idx="2708">
                  <c:v>7.9327E-4</c:v>
                </c:pt>
                <c:pt idx="2709">
                  <c:v>7.9202999999999999E-4</c:v>
                </c:pt>
                <c:pt idx="2710">
                  <c:v>7.9098000000000005E-4</c:v>
                </c:pt>
                <c:pt idx="2711">
                  <c:v>7.8983000000000005E-4</c:v>
                </c:pt>
                <c:pt idx="2712">
                  <c:v>7.8850000000000003E-4</c:v>
                </c:pt>
                <c:pt idx="2713">
                  <c:v>7.8793000000000005E-4</c:v>
                </c:pt>
                <c:pt idx="2714">
                  <c:v>7.8735000000000003E-4</c:v>
                </c:pt>
                <c:pt idx="2715">
                  <c:v>7.8678000000000005E-4</c:v>
                </c:pt>
                <c:pt idx="2716">
                  <c:v>7.8629999999999998E-4</c:v>
                </c:pt>
                <c:pt idx="2717">
                  <c:v>7.8658999999999999E-4</c:v>
                </c:pt>
                <c:pt idx="2718">
                  <c:v>7.8611000000000002E-4</c:v>
                </c:pt>
                <c:pt idx="2719">
                  <c:v>7.8563999999999999E-4</c:v>
                </c:pt>
                <c:pt idx="2720">
                  <c:v>7.8478E-4</c:v>
                </c:pt>
                <c:pt idx="2721">
                  <c:v>7.8525999999999997E-4</c:v>
                </c:pt>
                <c:pt idx="2722">
                  <c:v>7.8410999999999997E-4</c:v>
                </c:pt>
                <c:pt idx="2723">
                  <c:v>7.8372999999999995E-4</c:v>
                </c:pt>
                <c:pt idx="2724">
                  <c:v>7.8315999999999998E-4</c:v>
                </c:pt>
                <c:pt idx="2725">
                  <c:v>7.8315999999999998E-4</c:v>
                </c:pt>
                <c:pt idx="2726">
                  <c:v>7.8162999999999996E-4</c:v>
                </c:pt>
                <c:pt idx="2727">
                  <c:v>7.8096000000000003E-4</c:v>
                </c:pt>
                <c:pt idx="2728">
                  <c:v>7.8030000000000005E-4</c:v>
                </c:pt>
                <c:pt idx="2729">
                  <c:v>7.7943999999999995E-4</c:v>
                </c:pt>
                <c:pt idx="2730">
                  <c:v>7.7828999999999995E-4</c:v>
                </c:pt>
                <c:pt idx="2731">
                  <c:v>7.7733999999999995E-4</c:v>
                </c:pt>
                <c:pt idx="2732">
                  <c:v>7.7667000000000003E-4</c:v>
                </c:pt>
                <c:pt idx="2733">
                  <c:v>7.76E-4</c:v>
                </c:pt>
                <c:pt idx="2734">
                  <c:v>7.7505E-4</c:v>
                </c:pt>
                <c:pt idx="2735">
                  <c:v>7.7313999999999996E-4</c:v>
                </c:pt>
                <c:pt idx="2736">
                  <c:v>7.7123999999999997E-4</c:v>
                </c:pt>
                <c:pt idx="2737">
                  <c:v>7.6951999999999999E-4</c:v>
                </c:pt>
                <c:pt idx="2738">
                  <c:v>7.6780000000000001E-4</c:v>
                </c:pt>
                <c:pt idx="2739">
                  <c:v>7.6628000000000004E-4</c:v>
                </c:pt>
                <c:pt idx="2740">
                  <c:v>7.6579999999999997E-4</c:v>
                </c:pt>
                <c:pt idx="2741">
                  <c:v>7.6504000000000003E-4</c:v>
                </c:pt>
                <c:pt idx="2742">
                  <c:v>7.6437E-4</c:v>
                </c:pt>
                <c:pt idx="2743">
                  <c:v>7.6369999999999997E-4</c:v>
                </c:pt>
                <c:pt idx="2744">
                  <c:v>7.6312999999999999E-4</c:v>
                </c:pt>
                <c:pt idx="2745">
                  <c:v>7.6245999999999996E-4</c:v>
                </c:pt>
                <c:pt idx="2746">
                  <c:v>7.6218E-4</c:v>
                </c:pt>
                <c:pt idx="2747">
                  <c:v>7.6170000000000003E-4</c:v>
                </c:pt>
                <c:pt idx="2748">
                  <c:v>7.6121999999999995E-4</c:v>
                </c:pt>
                <c:pt idx="2749">
                  <c:v>7.6055999999999997E-4</c:v>
                </c:pt>
                <c:pt idx="2750">
                  <c:v>7.5998000000000005E-4</c:v>
                </c:pt>
                <c:pt idx="2751">
                  <c:v>7.5931999999999996E-4</c:v>
                </c:pt>
                <c:pt idx="2752">
                  <c:v>7.5893E-4</c:v>
                </c:pt>
                <c:pt idx="2753">
                  <c:v>7.5902999999999995E-4</c:v>
                </c:pt>
                <c:pt idx="2754">
                  <c:v>7.5978999999999999E-4</c:v>
                </c:pt>
                <c:pt idx="2755">
                  <c:v>7.6075000000000003E-4</c:v>
                </c:pt>
                <c:pt idx="2756">
                  <c:v>7.6170000000000003E-4</c:v>
                </c:pt>
                <c:pt idx="2757">
                  <c:v>7.6227E-4</c:v>
                </c:pt>
                <c:pt idx="2758">
                  <c:v>7.6179999999999998E-4</c:v>
                </c:pt>
                <c:pt idx="2759">
                  <c:v>7.6121999999999995E-4</c:v>
                </c:pt>
                <c:pt idx="2760">
                  <c:v>7.6046000000000002E-4</c:v>
                </c:pt>
                <c:pt idx="2761">
                  <c:v>7.6017000000000001E-4</c:v>
                </c:pt>
                <c:pt idx="2762">
                  <c:v>7.6017000000000001E-4</c:v>
                </c:pt>
                <c:pt idx="2763">
                  <c:v>7.6075000000000003E-4</c:v>
                </c:pt>
                <c:pt idx="2764">
                  <c:v>7.6132000000000001E-4</c:v>
                </c:pt>
                <c:pt idx="2765">
                  <c:v>7.6132000000000001E-4</c:v>
                </c:pt>
                <c:pt idx="2766">
                  <c:v>7.6084000000000004E-4</c:v>
                </c:pt>
                <c:pt idx="2767">
                  <c:v>7.6026999999999996E-4</c:v>
                </c:pt>
                <c:pt idx="2768">
                  <c:v>7.6141000000000002E-4</c:v>
                </c:pt>
                <c:pt idx="2769">
                  <c:v>7.6256000000000002E-4</c:v>
                </c:pt>
                <c:pt idx="2770">
                  <c:v>7.6427000000000005E-4</c:v>
                </c:pt>
                <c:pt idx="2771">
                  <c:v>7.6599000000000003E-4</c:v>
                </c:pt>
                <c:pt idx="2772">
                  <c:v>7.6771000000000001E-4</c:v>
                </c:pt>
                <c:pt idx="2773">
                  <c:v>7.6809000000000003E-4</c:v>
                </c:pt>
                <c:pt idx="2774">
                  <c:v>7.6847000000000005E-4</c:v>
                </c:pt>
                <c:pt idx="2775">
                  <c:v>7.6895000000000002E-4</c:v>
                </c:pt>
                <c:pt idx="2776">
                  <c:v>7.6942000000000004E-4</c:v>
                </c:pt>
                <c:pt idx="2777">
                  <c:v>7.6990000000000001E-4</c:v>
                </c:pt>
                <c:pt idx="2778">
                  <c:v>7.6999999999999996E-4</c:v>
                </c:pt>
                <c:pt idx="2779">
                  <c:v>7.7008999999999997E-4</c:v>
                </c:pt>
                <c:pt idx="2780">
                  <c:v>7.7008999999999997E-4</c:v>
                </c:pt>
                <c:pt idx="2781">
                  <c:v>7.7046999999999999E-4</c:v>
                </c:pt>
                <c:pt idx="2782">
                  <c:v>7.7094999999999996E-4</c:v>
                </c:pt>
                <c:pt idx="2783">
                  <c:v>7.7143000000000003E-4</c:v>
                </c:pt>
                <c:pt idx="2784">
                  <c:v>7.7267000000000004E-4</c:v>
                </c:pt>
                <c:pt idx="2785">
                  <c:v>7.7399999999999995E-4</c:v>
                </c:pt>
                <c:pt idx="2786">
                  <c:v>7.7495999999999999E-4</c:v>
                </c:pt>
                <c:pt idx="2787">
                  <c:v>7.7610000000000005E-4</c:v>
                </c:pt>
                <c:pt idx="2788">
                  <c:v>7.7733999999999995E-4</c:v>
                </c:pt>
                <c:pt idx="2789">
                  <c:v>7.7791000000000004E-4</c:v>
                </c:pt>
                <c:pt idx="2790">
                  <c:v>7.7963000000000001E-4</c:v>
                </c:pt>
                <c:pt idx="2791">
                  <c:v>7.8200999999999998E-4</c:v>
                </c:pt>
                <c:pt idx="2792">
                  <c:v>7.8410999999999997E-4</c:v>
                </c:pt>
                <c:pt idx="2793">
                  <c:v>7.8611000000000002E-4</c:v>
                </c:pt>
                <c:pt idx="2794">
                  <c:v>7.8801999999999995E-4</c:v>
                </c:pt>
                <c:pt idx="2795">
                  <c:v>7.8859000000000004E-4</c:v>
                </c:pt>
                <c:pt idx="2796">
                  <c:v>7.8850000000000003E-4</c:v>
                </c:pt>
                <c:pt idx="2797">
                  <c:v>7.8850000000000003E-4</c:v>
                </c:pt>
                <c:pt idx="2798">
                  <c:v>7.8839999999999997E-4</c:v>
                </c:pt>
                <c:pt idx="2799">
                  <c:v>7.8801999999999995E-4</c:v>
                </c:pt>
                <c:pt idx="2800">
                  <c:v>7.8830999999999997E-4</c:v>
                </c:pt>
                <c:pt idx="2801">
                  <c:v>7.8812000000000001E-4</c:v>
                </c:pt>
                <c:pt idx="2802">
                  <c:v>7.8783E-4</c:v>
                </c:pt>
                <c:pt idx="2803">
                  <c:v>7.8764000000000004E-4</c:v>
                </c:pt>
                <c:pt idx="2804">
                  <c:v>7.8773999999999999E-4</c:v>
                </c:pt>
                <c:pt idx="2805">
                  <c:v>7.8678000000000005E-4</c:v>
                </c:pt>
                <c:pt idx="2806">
                  <c:v>7.8629999999999998E-4</c:v>
                </c:pt>
                <c:pt idx="2807">
                  <c:v>7.8554000000000004E-4</c:v>
                </c:pt>
                <c:pt idx="2808">
                  <c:v>7.8401999999999996E-4</c:v>
                </c:pt>
                <c:pt idx="2809">
                  <c:v>7.8239E-4</c:v>
                </c:pt>
                <c:pt idx="2810">
                  <c:v>7.8114999999999999E-4</c:v>
                </c:pt>
                <c:pt idx="2811">
                  <c:v>7.7886999999999997E-4</c:v>
                </c:pt>
                <c:pt idx="2812">
                  <c:v>7.7647999999999997E-4</c:v>
                </c:pt>
                <c:pt idx="2813">
                  <c:v>7.7486000000000005E-4</c:v>
                </c:pt>
                <c:pt idx="2814">
                  <c:v>7.7333000000000002E-4</c:v>
                </c:pt>
                <c:pt idx="2815">
                  <c:v>7.7181000000000005E-4</c:v>
                </c:pt>
                <c:pt idx="2816">
                  <c:v>7.6990000000000001E-4</c:v>
                </c:pt>
                <c:pt idx="2817">
                  <c:v>7.6838000000000004E-4</c:v>
                </c:pt>
                <c:pt idx="2818">
                  <c:v>7.6570999999999996E-4</c:v>
                </c:pt>
                <c:pt idx="2819">
                  <c:v>7.6218E-4</c:v>
                </c:pt>
                <c:pt idx="2820">
                  <c:v>7.5836000000000002E-4</c:v>
                </c:pt>
                <c:pt idx="2821">
                  <c:v>7.5531000000000003E-4</c:v>
                </c:pt>
                <c:pt idx="2822">
                  <c:v>7.5188000000000002E-4</c:v>
                </c:pt>
                <c:pt idx="2823">
                  <c:v>7.4958999999999996E-4</c:v>
                </c:pt>
                <c:pt idx="2824">
                  <c:v>7.4815999999999999E-4</c:v>
                </c:pt>
                <c:pt idx="2825">
                  <c:v>7.4700999999999999E-4</c:v>
                </c:pt>
                <c:pt idx="2826">
                  <c:v>7.4558000000000003E-4</c:v>
                </c:pt>
                <c:pt idx="2827">
                  <c:v>7.4425000000000001E-4</c:v>
                </c:pt>
                <c:pt idx="2828">
                  <c:v>7.4282000000000005E-4</c:v>
                </c:pt>
                <c:pt idx="2829">
                  <c:v>7.4100000000000001E-4</c:v>
                </c:pt>
                <c:pt idx="2830">
                  <c:v>7.3842999999999999E-4</c:v>
                </c:pt>
                <c:pt idx="2831">
                  <c:v>7.3528000000000005E-4</c:v>
                </c:pt>
                <c:pt idx="2832">
                  <c:v>7.3242000000000001E-4</c:v>
                </c:pt>
                <c:pt idx="2833">
                  <c:v>7.2966000000000003E-4</c:v>
                </c:pt>
                <c:pt idx="2834">
                  <c:v>7.2727000000000002E-4</c:v>
                </c:pt>
                <c:pt idx="2835">
                  <c:v>7.2564999999999999E-4</c:v>
                </c:pt>
                <c:pt idx="2836">
                  <c:v>7.2526999999999997E-4</c:v>
                </c:pt>
                <c:pt idx="2837">
                  <c:v>7.2488999999999995E-4</c:v>
                </c:pt>
                <c:pt idx="2838">
                  <c:v>7.2345999999999999E-4</c:v>
                </c:pt>
                <c:pt idx="2839">
                  <c:v>7.2126000000000004E-4</c:v>
                </c:pt>
                <c:pt idx="2840">
                  <c:v>7.1898000000000003E-4</c:v>
                </c:pt>
                <c:pt idx="2841">
                  <c:v>7.1639999999999996E-4</c:v>
                </c:pt>
                <c:pt idx="2842">
                  <c:v>7.1363000000000004E-4</c:v>
                </c:pt>
                <c:pt idx="2843">
                  <c:v>7.1115000000000002E-4</c:v>
                </c:pt>
                <c:pt idx="2844">
                  <c:v>7.0914999999999997E-4</c:v>
                </c:pt>
                <c:pt idx="2845">
                  <c:v>7.0733999999999999E-4</c:v>
                </c:pt>
                <c:pt idx="2846">
                  <c:v>7.0638999999999999E-4</c:v>
                </c:pt>
                <c:pt idx="2847">
                  <c:v>7.0534000000000005E-4</c:v>
                </c:pt>
                <c:pt idx="2848">
                  <c:v>7.0534000000000005E-4</c:v>
                </c:pt>
                <c:pt idx="2849">
                  <c:v>7.0562000000000001E-4</c:v>
                </c:pt>
                <c:pt idx="2850">
                  <c:v>7.0571999999999996E-4</c:v>
                </c:pt>
                <c:pt idx="2851">
                  <c:v>7.0534000000000005E-4</c:v>
                </c:pt>
                <c:pt idx="2852">
                  <c:v>7.0523999999999999E-4</c:v>
                </c:pt>
                <c:pt idx="2853">
                  <c:v>7.0485999999999997E-4</c:v>
                </c:pt>
                <c:pt idx="2854">
                  <c:v>7.0438E-4</c:v>
                </c:pt>
                <c:pt idx="2855">
                  <c:v>7.0410000000000004E-4</c:v>
                </c:pt>
                <c:pt idx="2856">
                  <c:v>7.0399999999999998E-4</c:v>
                </c:pt>
                <c:pt idx="2857">
                  <c:v>7.0390999999999997E-4</c:v>
                </c:pt>
                <c:pt idx="2858">
                  <c:v>7.0372000000000002E-4</c:v>
                </c:pt>
                <c:pt idx="2859">
                  <c:v>7.0352999999999995E-4</c:v>
                </c:pt>
                <c:pt idx="2860">
                  <c:v>7.0332999999999995E-4</c:v>
                </c:pt>
                <c:pt idx="2861">
                  <c:v>7.0313999999999999E-4</c:v>
                </c:pt>
                <c:pt idx="2862">
                  <c:v>7.0295000000000004E-4</c:v>
                </c:pt>
                <c:pt idx="2863">
                  <c:v>7.0286000000000003E-4</c:v>
                </c:pt>
                <c:pt idx="2864">
                  <c:v>7.0286000000000003E-4</c:v>
                </c:pt>
                <c:pt idx="2865">
                  <c:v>7.0275999999999997E-4</c:v>
                </c:pt>
                <c:pt idx="2866">
                  <c:v>7.0257000000000002E-4</c:v>
                </c:pt>
                <c:pt idx="2867">
                  <c:v>7.0237999999999995E-4</c:v>
                </c:pt>
                <c:pt idx="2868">
                  <c:v>7.0219E-4</c:v>
                </c:pt>
                <c:pt idx="2869">
                  <c:v>7.0200000000000004E-4</c:v>
                </c:pt>
                <c:pt idx="2870">
                  <c:v>7.0304999999999999E-4</c:v>
                </c:pt>
                <c:pt idx="2871">
                  <c:v>7.0419000000000005E-4</c:v>
                </c:pt>
                <c:pt idx="2872">
                  <c:v>7.0534000000000005E-4</c:v>
                </c:pt>
                <c:pt idx="2873">
                  <c:v>7.0648E-4</c:v>
                </c:pt>
                <c:pt idx="2874">
                  <c:v>7.0763E-4</c:v>
                </c:pt>
                <c:pt idx="2875">
                  <c:v>7.0828999999999998E-4</c:v>
                </c:pt>
                <c:pt idx="2876">
                  <c:v>7.0914999999999997E-4</c:v>
                </c:pt>
                <c:pt idx="2877">
                  <c:v>7.1038999999999998E-4</c:v>
                </c:pt>
                <c:pt idx="2878">
                  <c:v>7.1162999999999999E-4</c:v>
                </c:pt>
                <c:pt idx="2879">
                  <c:v>7.1287E-4</c:v>
                </c:pt>
                <c:pt idx="2880">
                  <c:v>7.1343999999999997E-4</c:v>
                </c:pt>
                <c:pt idx="2881">
                  <c:v>7.1449000000000003E-4</c:v>
                </c:pt>
                <c:pt idx="2882">
                  <c:v>7.1668999999999997E-4</c:v>
                </c:pt>
                <c:pt idx="2883">
                  <c:v>7.1925999999999999E-4</c:v>
                </c:pt>
                <c:pt idx="2884">
                  <c:v>7.2221999999999998E-4</c:v>
                </c:pt>
                <c:pt idx="2885">
                  <c:v>7.2517000000000002E-4</c:v>
                </c:pt>
                <c:pt idx="2886">
                  <c:v>7.2804E-4</c:v>
                </c:pt>
                <c:pt idx="2887">
                  <c:v>7.2937000000000002E-4</c:v>
                </c:pt>
                <c:pt idx="2888">
                  <c:v>7.3032000000000001E-4</c:v>
                </c:pt>
                <c:pt idx="2889">
                  <c:v>7.3136999999999996E-4</c:v>
                </c:pt>
                <c:pt idx="2890">
                  <c:v>7.3271000000000002E-4</c:v>
                </c:pt>
                <c:pt idx="2891">
                  <c:v>7.3346999999999996E-4</c:v>
                </c:pt>
                <c:pt idx="2892">
                  <c:v>7.3490000000000003E-4</c:v>
                </c:pt>
                <c:pt idx="2893">
                  <c:v>7.3689999999999997E-4</c:v>
                </c:pt>
                <c:pt idx="2894">
                  <c:v>7.3919000000000003E-4</c:v>
                </c:pt>
                <c:pt idx="2895">
                  <c:v>7.4129000000000003E-4</c:v>
                </c:pt>
                <c:pt idx="2896">
                  <c:v>7.4348000000000003E-4</c:v>
                </c:pt>
                <c:pt idx="2897">
                  <c:v>7.4520000000000001E-4</c:v>
                </c:pt>
                <c:pt idx="2898">
                  <c:v>7.4635000000000001E-4</c:v>
                </c:pt>
                <c:pt idx="2899">
                  <c:v>7.4700999999999999E-4</c:v>
                </c:pt>
                <c:pt idx="2900">
                  <c:v>7.4759000000000002E-4</c:v>
                </c:pt>
                <c:pt idx="2901">
                  <c:v>7.4806000000000004E-4</c:v>
                </c:pt>
                <c:pt idx="2902">
                  <c:v>7.4797000000000004E-4</c:v>
                </c:pt>
                <c:pt idx="2903">
                  <c:v>7.4786999999999998E-4</c:v>
                </c:pt>
                <c:pt idx="2904">
                  <c:v>7.4748999999999996E-4</c:v>
                </c:pt>
                <c:pt idx="2905">
                  <c:v>7.4711000000000005E-4</c:v>
                </c:pt>
                <c:pt idx="2906">
                  <c:v>7.4673000000000003E-4</c:v>
                </c:pt>
                <c:pt idx="2907">
                  <c:v>7.4567999999999998E-4</c:v>
                </c:pt>
                <c:pt idx="2908">
                  <c:v>7.4386999999999999E-4</c:v>
                </c:pt>
                <c:pt idx="2909">
                  <c:v>7.4176999999999999E-4</c:v>
                </c:pt>
                <c:pt idx="2910">
                  <c:v>7.3910000000000002E-4</c:v>
                </c:pt>
                <c:pt idx="2911">
                  <c:v>7.3643000000000005E-4</c:v>
                </c:pt>
                <c:pt idx="2912">
                  <c:v>7.3441999999999995E-4</c:v>
                </c:pt>
                <c:pt idx="2913">
                  <c:v>7.3298999999999999E-4</c:v>
                </c:pt>
                <c:pt idx="2914">
                  <c:v>7.3041999999999996E-4</c:v>
                </c:pt>
                <c:pt idx="2915">
                  <c:v>7.2804E-4</c:v>
                </c:pt>
                <c:pt idx="2916">
                  <c:v>7.2479E-4</c:v>
                </c:pt>
                <c:pt idx="2917">
                  <c:v>7.2174000000000001E-4</c:v>
                </c:pt>
                <c:pt idx="2918">
                  <c:v>7.1878000000000003E-4</c:v>
                </c:pt>
                <c:pt idx="2919">
                  <c:v>7.1611000000000005E-4</c:v>
                </c:pt>
                <c:pt idx="2920">
                  <c:v>7.1363000000000004E-4</c:v>
                </c:pt>
                <c:pt idx="2921">
                  <c:v>7.1219999999999996E-4</c:v>
                </c:pt>
                <c:pt idx="2922">
                  <c:v>7.1077E-4</c:v>
                </c:pt>
                <c:pt idx="2923">
                  <c:v>7.0896000000000002E-4</c:v>
                </c:pt>
                <c:pt idx="2924">
                  <c:v>7.0828999999999998E-4</c:v>
                </c:pt>
                <c:pt idx="2925">
                  <c:v>7.0781999999999996E-4</c:v>
                </c:pt>
                <c:pt idx="2926">
                  <c:v>7.0648E-4</c:v>
                </c:pt>
                <c:pt idx="2927">
                  <c:v>7.0514999999999998E-4</c:v>
                </c:pt>
                <c:pt idx="2928">
                  <c:v>7.0428999999999999E-4</c:v>
                </c:pt>
                <c:pt idx="2929">
                  <c:v>7.0266999999999997E-4</c:v>
                </c:pt>
                <c:pt idx="2930">
                  <c:v>7.0085999999999998E-4</c:v>
                </c:pt>
                <c:pt idx="2931">
                  <c:v>6.9914E-4</c:v>
                </c:pt>
                <c:pt idx="2932">
                  <c:v>6.9760999999999998E-4</c:v>
                </c:pt>
                <c:pt idx="2933">
                  <c:v>6.9609000000000001E-4</c:v>
                </c:pt>
                <c:pt idx="2934">
                  <c:v>6.9523000000000002E-4</c:v>
                </c:pt>
                <c:pt idx="2935">
                  <c:v>6.9446999999999998E-4</c:v>
                </c:pt>
                <c:pt idx="2936">
                  <c:v>6.9360999999999999E-4</c:v>
                </c:pt>
                <c:pt idx="2937">
                  <c:v>6.9275000000000001E-4</c:v>
                </c:pt>
                <c:pt idx="2938">
                  <c:v>6.9180000000000001E-4</c:v>
                </c:pt>
                <c:pt idx="2939">
                  <c:v>6.9056E-4</c:v>
                </c:pt>
                <c:pt idx="2940">
                  <c:v>6.8816999999999999E-4</c:v>
                </c:pt>
                <c:pt idx="2941">
                  <c:v>6.8645000000000002E-4</c:v>
                </c:pt>
                <c:pt idx="2942">
                  <c:v>6.8406999999999995E-4</c:v>
                </c:pt>
                <c:pt idx="2943">
                  <c:v>6.8177999999999999E-4</c:v>
                </c:pt>
                <c:pt idx="2944">
                  <c:v>6.7977999999999995E-4</c:v>
                </c:pt>
                <c:pt idx="2945">
                  <c:v>6.7873E-4</c:v>
                </c:pt>
                <c:pt idx="2946">
                  <c:v>6.7672999999999995E-4</c:v>
                </c:pt>
                <c:pt idx="2947">
                  <c:v>6.7539E-4</c:v>
                </c:pt>
                <c:pt idx="2948">
                  <c:v>6.7396000000000003E-4</c:v>
                </c:pt>
                <c:pt idx="2949">
                  <c:v>6.7100999999999999E-4</c:v>
                </c:pt>
                <c:pt idx="2950">
                  <c:v>6.6834000000000001E-4</c:v>
                </c:pt>
                <c:pt idx="2951">
                  <c:v>6.6662000000000004E-4</c:v>
                </c:pt>
                <c:pt idx="2952">
                  <c:v>6.6481000000000005E-4</c:v>
                </c:pt>
                <c:pt idx="2953">
                  <c:v>6.6337999999999998E-4</c:v>
                </c:pt>
                <c:pt idx="2954">
                  <c:v>6.6357000000000005E-4</c:v>
                </c:pt>
                <c:pt idx="2955">
                  <c:v>6.6376E-4</c:v>
                </c:pt>
                <c:pt idx="2956">
                  <c:v>6.6394999999999996E-4</c:v>
                </c:pt>
                <c:pt idx="2957">
                  <c:v>6.6423000000000003E-4</c:v>
                </c:pt>
                <c:pt idx="2958">
                  <c:v>6.6471E-4</c:v>
                </c:pt>
                <c:pt idx="2959">
                  <c:v>6.6518999999999997E-4</c:v>
                </c:pt>
                <c:pt idx="2960">
                  <c:v>6.6595000000000001E-4</c:v>
                </c:pt>
                <c:pt idx="2961">
                  <c:v>6.6633000000000003E-4</c:v>
                </c:pt>
                <c:pt idx="2962">
                  <c:v>6.6710000000000001E-4</c:v>
                </c:pt>
                <c:pt idx="2963">
                  <c:v>6.6737999999999997E-4</c:v>
                </c:pt>
                <c:pt idx="2964">
                  <c:v>6.6775999999999999E-4</c:v>
                </c:pt>
                <c:pt idx="2965">
                  <c:v>6.6786000000000005E-4</c:v>
                </c:pt>
                <c:pt idx="2966">
                  <c:v>6.6834000000000001E-4</c:v>
                </c:pt>
                <c:pt idx="2967">
                  <c:v>6.6834000000000001E-4</c:v>
                </c:pt>
                <c:pt idx="2968">
                  <c:v>6.6834000000000001E-4</c:v>
                </c:pt>
                <c:pt idx="2969">
                  <c:v>6.6823999999999996E-4</c:v>
                </c:pt>
                <c:pt idx="2970">
                  <c:v>6.6814000000000001E-4</c:v>
                </c:pt>
                <c:pt idx="2971">
                  <c:v>6.6805E-4</c:v>
                </c:pt>
                <c:pt idx="2972">
                  <c:v>6.6814000000000001E-4</c:v>
                </c:pt>
                <c:pt idx="2973">
                  <c:v>6.6823999999999996E-4</c:v>
                </c:pt>
                <c:pt idx="2974">
                  <c:v>6.6823999999999996E-4</c:v>
                </c:pt>
                <c:pt idx="2975">
                  <c:v>6.6823999999999996E-4</c:v>
                </c:pt>
                <c:pt idx="2976">
                  <c:v>6.6823999999999996E-4</c:v>
                </c:pt>
                <c:pt idx="2977">
                  <c:v>6.6757000000000003E-4</c:v>
                </c:pt>
                <c:pt idx="2978">
                  <c:v>6.669E-4</c:v>
                </c:pt>
                <c:pt idx="2979">
                  <c:v>6.6624000000000002E-4</c:v>
                </c:pt>
                <c:pt idx="2980">
                  <c:v>6.6518999999999997E-4</c:v>
                </c:pt>
                <c:pt idx="2981">
                  <c:v>6.6385000000000001E-4</c:v>
                </c:pt>
                <c:pt idx="2982">
                  <c:v>6.6308999999999997E-4</c:v>
                </c:pt>
                <c:pt idx="2983">
                  <c:v>6.6213999999999997E-4</c:v>
                </c:pt>
                <c:pt idx="2984">
                  <c:v>6.6127999999999998E-4</c:v>
                </c:pt>
                <c:pt idx="2985">
                  <c:v>6.5974999999999996E-4</c:v>
                </c:pt>
                <c:pt idx="2986">
                  <c:v>6.5784000000000003E-4</c:v>
                </c:pt>
                <c:pt idx="2987">
                  <c:v>6.5594000000000004E-4</c:v>
                </c:pt>
                <c:pt idx="2988">
                  <c:v>6.5364999999999998E-4</c:v>
                </c:pt>
                <c:pt idx="2989">
                  <c:v>6.5125999999999997E-4</c:v>
                </c:pt>
                <c:pt idx="2990">
                  <c:v>6.4964000000000005E-4</c:v>
                </c:pt>
                <c:pt idx="2991">
                  <c:v>6.4840000000000004E-4</c:v>
                </c:pt>
                <c:pt idx="2992">
                  <c:v>6.4716000000000003E-4</c:v>
                </c:pt>
                <c:pt idx="2993">
                  <c:v>6.4592000000000002E-4</c:v>
                </c:pt>
                <c:pt idx="2994">
                  <c:v>6.4477999999999996E-4</c:v>
                </c:pt>
                <c:pt idx="2995">
                  <c:v>6.4382999999999997E-4</c:v>
                </c:pt>
                <c:pt idx="2996">
                  <c:v>6.4316000000000004E-4</c:v>
                </c:pt>
                <c:pt idx="2997">
                  <c:v>6.4249000000000001E-4</c:v>
                </c:pt>
                <c:pt idx="2998">
                  <c:v>6.4172999999999997E-4</c:v>
                </c:pt>
              </c:numCache>
            </c:numRef>
          </c:yVal>
          <c:smooth val="0"/>
          <c:extLst>
            <c:ext xmlns:c16="http://schemas.microsoft.com/office/drawing/2014/chart" uri="{C3380CC4-5D6E-409C-BE32-E72D297353CC}">
              <c16:uniqueId val="{00000002-E499-4D4F-9495-38F8552A8E83}"/>
            </c:ext>
          </c:extLst>
        </c:ser>
        <c:ser>
          <c:idx val="4"/>
          <c:order val="4"/>
          <c:tx>
            <c:v>5th</c:v>
          </c:tx>
          <c:spPr>
            <a:ln w="19050" cap="rnd">
              <a:solidFill>
                <a:schemeClr val="accent5"/>
              </a:solidFill>
              <a:round/>
            </a:ln>
            <a:effectLst/>
          </c:spPr>
          <c:marker>
            <c:symbol val="none"/>
          </c:marker>
          <c:xVal>
            <c:numRef>
              <c:f>Sheet1!$I$1:$I$3000</c:f>
              <c:numCache>
                <c:formatCode>General</c:formatCode>
                <c:ptCount val="3000"/>
                <c:pt idx="0">
                  <c:v>1.2999999999999999E-2</c:v>
                </c:pt>
                <c:pt idx="1">
                  <c:v>0.41299999999999998</c:v>
                </c:pt>
                <c:pt idx="2">
                  <c:v>0.81499999999999995</c:v>
                </c:pt>
                <c:pt idx="3">
                  <c:v>1.2150000000000001</c:v>
                </c:pt>
                <c:pt idx="4">
                  <c:v>1.615</c:v>
                </c:pt>
                <c:pt idx="5">
                  <c:v>2.0150000000000001</c:v>
                </c:pt>
                <c:pt idx="6">
                  <c:v>2.415</c:v>
                </c:pt>
                <c:pt idx="7">
                  <c:v>2.8149999999999999</c:v>
                </c:pt>
                <c:pt idx="8">
                  <c:v>3.2149999999999999</c:v>
                </c:pt>
                <c:pt idx="9">
                  <c:v>3.6150000000000002</c:v>
                </c:pt>
                <c:pt idx="10">
                  <c:v>4.0149999999999997</c:v>
                </c:pt>
                <c:pt idx="11">
                  <c:v>4.415</c:v>
                </c:pt>
                <c:pt idx="12">
                  <c:v>4.8179999999999996</c:v>
                </c:pt>
                <c:pt idx="13">
                  <c:v>5.218</c:v>
                </c:pt>
                <c:pt idx="14">
                  <c:v>5.6180000000000003</c:v>
                </c:pt>
                <c:pt idx="15">
                  <c:v>6.0179999999999998</c:v>
                </c:pt>
                <c:pt idx="16">
                  <c:v>6.4180000000000001</c:v>
                </c:pt>
                <c:pt idx="17">
                  <c:v>6.8179999999999996</c:v>
                </c:pt>
                <c:pt idx="18">
                  <c:v>7.218</c:v>
                </c:pt>
                <c:pt idx="19">
                  <c:v>7.6180000000000003</c:v>
                </c:pt>
                <c:pt idx="20">
                  <c:v>8.0180000000000007</c:v>
                </c:pt>
                <c:pt idx="21">
                  <c:v>8.4179999999999993</c:v>
                </c:pt>
                <c:pt idx="22">
                  <c:v>8.8190000000000008</c:v>
                </c:pt>
                <c:pt idx="23">
                  <c:v>9.2189999999999994</c:v>
                </c:pt>
                <c:pt idx="24">
                  <c:v>9.6189999999999998</c:v>
                </c:pt>
                <c:pt idx="25">
                  <c:v>10.019</c:v>
                </c:pt>
                <c:pt idx="26">
                  <c:v>10.419</c:v>
                </c:pt>
                <c:pt idx="27">
                  <c:v>10.819000000000001</c:v>
                </c:pt>
                <c:pt idx="28">
                  <c:v>11.218999999999999</c:v>
                </c:pt>
                <c:pt idx="29">
                  <c:v>11.619</c:v>
                </c:pt>
                <c:pt idx="30">
                  <c:v>12.019</c:v>
                </c:pt>
                <c:pt idx="31">
                  <c:v>12.419</c:v>
                </c:pt>
                <c:pt idx="32">
                  <c:v>12.82</c:v>
                </c:pt>
                <c:pt idx="33">
                  <c:v>13.22</c:v>
                </c:pt>
                <c:pt idx="34">
                  <c:v>13.62</c:v>
                </c:pt>
                <c:pt idx="35">
                  <c:v>14.02</c:v>
                </c:pt>
                <c:pt idx="36">
                  <c:v>14.42</c:v>
                </c:pt>
                <c:pt idx="37">
                  <c:v>14.82</c:v>
                </c:pt>
                <c:pt idx="38">
                  <c:v>15.22</c:v>
                </c:pt>
                <c:pt idx="39">
                  <c:v>15.62</c:v>
                </c:pt>
                <c:pt idx="40">
                  <c:v>16.02</c:v>
                </c:pt>
                <c:pt idx="41">
                  <c:v>16.420000000000002</c:v>
                </c:pt>
                <c:pt idx="42">
                  <c:v>16.821000000000002</c:v>
                </c:pt>
                <c:pt idx="43">
                  <c:v>17.221</c:v>
                </c:pt>
                <c:pt idx="44">
                  <c:v>17.620999999999999</c:v>
                </c:pt>
                <c:pt idx="45">
                  <c:v>18.021000000000001</c:v>
                </c:pt>
                <c:pt idx="46">
                  <c:v>18.420999999999999</c:v>
                </c:pt>
                <c:pt idx="47">
                  <c:v>18.821000000000002</c:v>
                </c:pt>
                <c:pt idx="48">
                  <c:v>19.221</c:v>
                </c:pt>
                <c:pt idx="49">
                  <c:v>19.620999999999999</c:v>
                </c:pt>
                <c:pt idx="50">
                  <c:v>20.021000000000001</c:v>
                </c:pt>
                <c:pt idx="51">
                  <c:v>20.420999999999999</c:v>
                </c:pt>
                <c:pt idx="52">
                  <c:v>20.821999999999999</c:v>
                </c:pt>
                <c:pt idx="53">
                  <c:v>21.222000000000001</c:v>
                </c:pt>
                <c:pt idx="54">
                  <c:v>21.622</c:v>
                </c:pt>
                <c:pt idx="55">
                  <c:v>22.021999999999998</c:v>
                </c:pt>
                <c:pt idx="56">
                  <c:v>22.422000000000001</c:v>
                </c:pt>
                <c:pt idx="57">
                  <c:v>22.821999999999999</c:v>
                </c:pt>
                <c:pt idx="58">
                  <c:v>23.222000000000001</c:v>
                </c:pt>
                <c:pt idx="59">
                  <c:v>23.622</c:v>
                </c:pt>
                <c:pt idx="60">
                  <c:v>24.021999999999998</c:v>
                </c:pt>
                <c:pt idx="61">
                  <c:v>24.422000000000001</c:v>
                </c:pt>
                <c:pt idx="62">
                  <c:v>24.823</c:v>
                </c:pt>
                <c:pt idx="63">
                  <c:v>25.222999999999999</c:v>
                </c:pt>
                <c:pt idx="64">
                  <c:v>25.623000000000001</c:v>
                </c:pt>
                <c:pt idx="65">
                  <c:v>26.023</c:v>
                </c:pt>
                <c:pt idx="66">
                  <c:v>26.422999999999998</c:v>
                </c:pt>
                <c:pt idx="67">
                  <c:v>26.823</c:v>
                </c:pt>
                <c:pt idx="68">
                  <c:v>27.222999999999999</c:v>
                </c:pt>
                <c:pt idx="69">
                  <c:v>27.623000000000001</c:v>
                </c:pt>
                <c:pt idx="70">
                  <c:v>28.023</c:v>
                </c:pt>
                <c:pt idx="71">
                  <c:v>28.422999999999998</c:v>
                </c:pt>
                <c:pt idx="72">
                  <c:v>28.824000000000002</c:v>
                </c:pt>
                <c:pt idx="73">
                  <c:v>29.224</c:v>
                </c:pt>
                <c:pt idx="74">
                  <c:v>29.623999999999999</c:v>
                </c:pt>
                <c:pt idx="75">
                  <c:v>30.024000000000001</c:v>
                </c:pt>
                <c:pt idx="76">
                  <c:v>30.423999999999999</c:v>
                </c:pt>
                <c:pt idx="77">
                  <c:v>30.824000000000002</c:v>
                </c:pt>
                <c:pt idx="78">
                  <c:v>31.224</c:v>
                </c:pt>
                <c:pt idx="79">
                  <c:v>31.623999999999999</c:v>
                </c:pt>
                <c:pt idx="80">
                  <c:v>32.024000000000001</c:v>
                </c:pt>
                <c:pt idx="81">
                  <c:v>32.423999999999999</c:v>
                </c:pt>
                <c:pt idx="82">
                  <c:v>32.825000000000003</c:v>
                </c:pt>
                <c:pt idx="83">
                  <c:v>33.225000000000001</c:v>
                </c:pt>
                <c:pt idx="84">
                  <c:v>33.625</c:v>
                </c:pt>
                <c:pt idx="85">
                  <c:v>34.024999999999999</c:v>
                </c:pt>
                <c:pt idx="86">
                  <c:v>34.424999999999997</c:v>
                </c:pt>
                <c:pt idx="87">
                  <c:v>34.825000000000003</c:v>
                </c:pt>
                <c:pt idx="88">
                  <c:v>35.225000000000001</c:v>
                </c:pt>
                <c:pt idx="89">
                  <c:v>35.625</c:v>
                </c:pt>
                <c:pt idx="90">
                  <c:v>36.024999999999999</c:v>
                </c:pt>
                <c:pt idx="91">
                  <c:v>36.424999999999997</c:v>
                </c:pt>
                <c:pt idx="92">
                  <c:v>36.828000000000003</c:v>
                </c:pt>
                <c:pt idx="93">
                  <c:v>37.228000000000002</c:v>
                </c:pt>
                <c:pt idx="94">
                  <c:v>37.628</c:v>
                </c:pt>
                <c:pt idx="95">
                  <c:v>38.027999999999999</c:v>
                </c:pt>
                <c:pt idx="96">
                  <c:v>38.427999999999997</c:v>
                </c:pt>
                <c:pt idx="97">
                  <c:v>38.828000000000003</c:v>
                </c:pt>
                <c:pt idx="98">
                  <c:v>39.228000000000002</c:v>
                </c:pt>
                <c:pt idx="99">
                  <c:v>39.628</c:v>
                </c:pt>
                <c:pt idx="100">
                  <c:v>40.027999999999999</c:v>
                </c:pt>
                <c:pt idx="101">
                  <c:v>40.427999999999997</c:v>
                </c:pt>
                <c:pt idx="102">
                  <c:v>40.829000000000001</c:v>
                </c:pt>
                <c:pt idx="103">
                  <c:v>41.228999999999999</c:v>
                </c:pt>
                <c:pt idx="104">
                  <c:v>41.628999999999998</c:v>
                </c:pt>
                <c:pt idx="105">
                  <c:v>42.029000000000003</c:v>
                </c:pt>
                <c:pt idx="106">
                  <c:v>42.429000000000002</c:v>
                </c:pt>
                <c:pt idx="107">
                  <c:v>42.829000000000001</c:v>
                </c:pt>
                <c:pt idx="108">
                  <c:v>43.228999999999999</c:v>
                </c:pt>
                <c:pt idx="109">
                  <c:v>43.628999999999998</c:v>
                </c:pt>
                <c:pt idx="110">
                  <c:v>44.029000000000003</c:v>
                </c:pt>
                <c:pt idx="111">
                  <c:v>44.429000000000002</c:v>
                </c:pt>
                <c:pt idx="112">
                  <c:v>44.83</c:v>
                </c:pt>
                <c:pt idx="113">
                  <c:v>45.23</c:v>
                </c:pt>
                <c:pt idx="114">
                  <c:v>45.63</c:v>
                </c:pt>
                <c:pt idx="115">
                  <c:v>46.03</c:v>
                </c:pt>
                <c:pt idx="116">
                  <c:v>46.43</c:v>
                </c:pt>
                <c:pt idx="117">
                  <c:v>46.83</c:v>
                </c:pt>
                <c:pt idx="118">
                  <c:v>47.23</c:v>
                </c:pt>
                <c:pt idx="119">
                  <c:v>47.63</c:v>
                </c:pt>
                <c:pt idx="120">
                  <c:v>48.03</c:v>
                </c:pt>
                <c:pt idx="121">
                  <c:v>48.43</c:v>
                </c:pt>
                <c:pt idx="122">
                  <c:v>48.831000000000003</c:v>
                </c:pt>
                <c:pt idx="123">
                  <c:v>49.231000000000002</c:v>
                </c:pt>
                <c:pt idx="124">
                  <c:v>49.631</c:v>
                </c:pt>
                <c:pt idx="125">
                  <c:v>50.030999999999999</c:v>
                </c:pt>
                <c:pt idx="126">
                  <c:v>50.430999999999997</c:v>
                </c:pt>
                <c:pt idx="127">
                  <c:v>50.831000000000003</c:v>
                </c:pt>
                <c:pt idx="128">
                  <c:v>51.231000000000002</c:v>
                </c:pt>
                <c:pt idx="129">
                  <c:v>51.631</c:v>
                </c:pt>
                <c:pt idx="130">
                  <c:v>52.030999999999999</c:v>
                </c:pt>
                <c:pt idx="131">
                  <c:v>52.430999999999997</c:v>
                </c:pt>
                <c:pt idx="132">
                  <c:v>52.832999999999998</c:v>
                </c:pt>
                <c:pt idx="133">
                  <c:v>53.231999999999999</c:v>
                </c:pt>
                <c:pt idx="134">
                  <c:v>53.631999999999998</c:v>
                </c:pt>
                <c:pt idx="135">
                  <c:v>54.031999999999996</c:v>
                </c:pt>
                <c:pt idx="136">
                  <c:v>54.432000000000002</c:v>
                </c:pt>
                <c:pt idx="137">
                  <c:v>54.832000000000001</c:v>
                </c:pt>
                <c:pt idx="138">
                  <c:v>55.231999999999999</c:v>
                </c:pt>
                <c:pt idx="139">
                  <c:v>55.631999999999998</c:v>
                </c:pt>
                <c:pt idx="140">
                  <c:v>56.031999999999996</c:v>
                </c:pt>
                <c:pt idx="141">
                  <c:v>56.432000000000002</c:v>
                </c:pt>
                <c:pt idx="142">
                  <c:v>56.832999999999998</c:v>
                </c:pt>
                <c:pt idx="143">
                  <c:v>57.232999999999997</c:v>
                </c:pt>
                <c:pt idx="144">
                  <c:v>57.633000000000003</c:v>
                </c:pt>
                <c:pt idx="145">
                  <c:v>58.033000000000001</c:v>
                </c:pt>
                <c:pt idx="146">
                  <c:v>58.433</c:v>
                </c:pt>
                <c:pt idx="147">
                  <c:v>58.832999999999998</c:v>
                </c:pt>
                <c:pt idx="148">
                  <c:v>59.232999999999997</c:v>
                </c:pt>
                <c:pt idx="149">
                  <c:v>59.633000000000003</c:v>
                </c:pt>
                <c:pt idx="150">
                  <c:v>60.033000000000001</c:v>
                </c:pt>
                <c:pt idx="151">
                  <c:v>60.433</c:v>
                </c:pt>
                <c:pt idx="152">
                  <c:v>60.834000000000003</c:v>
                </c:pt>
                <c:pt idx="153">
                  <c:v>61.234000000000002</c:v>
                </c:pt>
                <c:pt idx="154">
                  <c:v>61.634</c:v>
                </c:pt>
                <c:pt idx="155">
                  <c:v>62.033999999999999</c:v>
                </c:pt>
                <c:pt idx="156">
                  <c:v>62.433999999999997</c:v>
                </c:pt>
                <c:pt idx="157">
                  <c:v>62.834000000000003</c:v>
                </c:pt>
                <c:pt idx="158">
                  <c:v>63.234000000000002</c:v>
                </c:pt>
                <c:pt idx="159">
                  <c:v>63.634</c:v>
                </c:pt>
                <c:pt idx="160">
                  <c:v>64.034000000000006</c:v>
                </c:pt>
                <c:pt idx="161">
                  <c:v>64.433999999999997</c:v>
                </c:pt>
                <c:pt idx="162">
                  <c:v>64.835999999999999</c:v>
                </c:pt>
                <c:pt idx="163">
                  <c:v>65.234999999999999</c:v>
                </c:pt>
                <c:pt idx="164">
                  <c:v>65.635000000000005</c:v>
                </c:pt>
                <c:pt idx="165">
                  <c:v>66.034999999999997</c:v>
                </c:pt>
                <c:pt idx="166">
                  <c:v>66.435000000000002</c:v>
                </c:pt>
                <c:pt idx="167">
                  <c:v>66.834999999999994</c:v>
                </c:pt>
                <c:pt idx="168">
                  <c:v>67.234999999999999</c:v>
                </c:pt>
                <c:pt idx="169">
                  <c:v>67.635000000000005</c:v>
                </c:pt>
                <c:pt idx="170">
                  <c:v>68.034999999999997</c:v>
                </c:pt>
                <c:pt idx="171">
                  <c:v>68.435000000000002</c:v>
                </c:pt>
                <c:pt idx="172">
                  <c:v>68.837000000000003</c:v>
                </c:pt>
                <c:pt idx="173">
                  <c:v>69.236999999999995</c:v>
                </c:pt>
                <c:pt idx="174">
                  <c:v>69.635999999999996</c:v>
                </c:pt>
                <c:pt idx="175">
                  <c:v>70.036000000000001</c:v>
                </c:pt>
                <c:pt idx="176">
                  <c:v>70.436999999999998</c:v>
                </c:pt>
                <c:pt idx="177">
                  <c:v>70.837000000000003</c:v>
                </c:pt>
                <c:pt idx="178">
                  <c:v>71.236999999999995</c:v>
                </c:pt>
                <c:pt idx="179">
                  <c:v>71.635999999999996</c:v>
                </c:pt>
                <c:pt idx="180">
                  <c:v>72.036000000000001</c:v>
                </c:pt>
                <c:pt idx="181">
                  <c:v>72.436999999999998</c:v>
                </c:pt>
                <c:pt idx="182">
                  <c:v>72.837999999999994</c:v>
                </c:pt>
                <c:pt idx="183">
                  <c:v>73.238</c:v>
                </c:pt>
                <c:pt idx="184">
                  <c:v>73.638000000000005</c:v>
                </c:pt>
                <c:pt idx="185">
                  <c:v>74.037999999999997</c:v>
                </c:pt>
                <c:pt idx="186">
                  <c:v>74.438000000000002</c:v>
                </c:pt>
                <c:pt idx="187">
                  <c:v>74.837999999999994</c:v>
                </c:pt>
                <c:pt idx="188">
                  <c:v>75.238</c:v>
                </c:pt>
                <c:pt idx="189">
                  <c:v>75.638000000000005</c:v>
                </c:pt>
                <c:pt idx="190">
                  <c:v>76.037999999999997</c:v>
                </c:pt>
                <c:pt idx="191">
                  <c:v>76.438000000000002</c:v>
                </c:pt>
                <c:pt idx="192">
                  <c:v>76.838999999999999</c:v>
                </c:pt>
                <c:pt idx="193">
                  <c:v>77.239000000000004</c:v>
                </c:pt>
                <c:pt idx="194">
                  <c:v>77.638999999999996</c:v>
                </c:pt>
                <c:pt idx="195">
                  <c:v>78.039000000000001</c:v>
                </c:pt>
                <c:pt idx="196">
                  <c:v>78.438000000000002</c:v>
                </c:pt>
                <c:pt idx="197">
                  <c:v>78.838999999999999</c:v>
                </c:pt>
                <c:pt idx="198">
                  <c:v>79.239000000000004</c:v>
                </c:pt>
                <c:pt idx="199">
                  <c:v>79.638999999999996</c:v>
                </c:pt>
                <c:pt idx="200">
                  <c:v>80.039000000000001</c:v>
                </c:pt>
                <c:pt idx="201">
                  <c:v>80.438000000000002</c:v>
                </c:pt>
                <c:pt idx="202">
                  <c:v>80.84</c:v>
                </c:pt>
                <c:pt idx="203">
                  <c:v>81.239999999999995</c:v>
                </c:pt>
                <c:pt idx="204">
                  <c:v>81.64</c:v>
                </c:pt>
                <c:pt idx="205">
                  <c:v>82.04</c:v>
                </c:pt>
                <c:pt idx="206">
                  <c:v>82.44</c:v>
                </c:pt>
                <c:pt idx="207">
                  <c:v>82.84</c:v>
                </c:pt>
                <c:pt idx="208">
                  <c:v>83.24</c:v>
                </c:pt>
                <c:pt idx="209">
                  <c:v>83.64</c:v>
                </c:pt>
                <c:pt idx="210">
                  <c:v>84.04</c:v>
                </c:pt>
                <c:pt idx="211">
                  <c:v>84.44</c:v>
                </c:pt>
                <c:pt idx="212">
                  <c:v>84.840999999999994</c:v>
                </c:pt>
                <c:pt idx="213">
                  <c:v>85.241</c:v>
                </c:pt>
                <c:pt idx="214">
                  <c:v>85.641000000000005</c:v>
                </c:pt>
                <c:pt idx="215">
                  <c:v>86.040999999999997</c:v>
                </c:pt>
                <c:pt idx="216">
                  <c:v>86.441000000000003</c:v>
                </c:pt>
                <c:pt idx="217">
                  <c:v>86.840999999999994</c:v>
                </c:pt>
                <c:pt idx="218">
                  <c:v>87.241</c:v>
                </c:pt>
                <c:pt idx="219">
                  <c:v>87.641000000000005</c:v>
                </c:pt>
                <c:pt idx="220">
                  <c:v>88.040999999999997</c:v>
                </c:pt>
                <c:pt idx="221">
                  <c:v>88.441000000000003</c:v>
                </c:pt>
                <c:pt idx="222">
                  <c:v>88.841999999999999</c:v>
                </c:pt>
                <c:pt idx="223">
                  <c:v>89.242000000000004</c:v>
                </c:pt>
                <c:pt idx="224">
                  <c:v>89.641999999999996</c:v>
                </c:pt>
                <c:pt idx="225">
                  <c:v>90.042000000000002</c:v>
                </c:pt>
                <c:pt idx="226">
                  <c:v>90.441999999999993</c:v>
                </c:pt>
                <c:pt idx="227">
                  <c:v>90.841999999999999</c:v>
                </c:pt>
                <c:pt idx="228">
                  <c:v>91.242000000000004</c:v>
                </c:pt>
                <c:pt idx="229">
                  <c:v>91.641999999999996</c:v>
                </c:pt>
                <c:pt idx="230">
                  <c:v>92.042000000000002</c:v>
                </c:pt>
                <c:pt idx="231">
                  <c:v>92.441999999999993</c:v>
                </c:pt>
                <c:pt idx="232">
                  <c:v>92.841999999999999</c:v>
                </c:pt>
                <c:pt idx="233">
                  <c:v>93.242999999999995</c:v>
                </c:pt>
                <c:pt idx="234">
                  <c:v>93.643000000000001</c:v>
                </c:pt>
                <c:pt idx="235">
                  <c:v>94.043000000000006</c:v>
                </c:pt>
                <c:pt idx="236">
                  <c:v>94.441999999999993</c:v>
                </c:pt>
                <c:pt idx="237">
                  <c:v>94.841999999999999</c:v>
                </c:pt>
                <c:pt idx="238">
                  <c:v>95.242999999999995</c:v>
                </c:pt>
                <c:pt idx="239">
                  <c:v>95.643000000000001</c:v>
                </c:pt>
                <c:pt idx="240">
                  <c:v>96.043000000000006</c:v>
                </c:pt>
                <c:pt idx="241">
                  <c:v>96.441999999999993</c:v>
                </c:pt>
                <c:pt idx="242">
                  <c:v>96.843000000000004</c:v>
                </c:pt>
                <c:pt idx="243">
                  <c:v>97.242999999999995</c:v>
                </c:pt>
                <c:pt idx="244">
                  <c:v>97.643000000000001</c:v>
                </c:pt>
                <c:pt idx="245">
                  <c:v>98.043000000000006</c:v>
                </c:pt>
                <c:pt idx="246">
                  <c:v>98.442999999999998</c:v>
                </c:pt>
                <c:pt idx="247">
                  <c:v>98.843000000000004</c:v>
                </c:pt>
                <c:pt idx="248">
                  <c:v>99.242999999999995</c:v>
                </c:pt>
                <c:pt idx="249">
                  <c:v>99.643000000000001</c:v>
                </c:pt>
                <c:pt idx="250">
                  <c:v>100.04300000000001</c:v>
                </c:pt>
                <c:pt idx="251">
                  <c:v>100.443</c:v>
                </c:pt>
                <c:pt idx="252">
                  <c:v>100.846</c:v>
                </c:pt>
                <c:pt idx="253">
                  <c:v>101.246</c:v>
                </c:pt>
                <c:pt idx="254">
                  <c:v>101.646</c:v>
                </c:pt>
                <c:pt idx="255">
                  <c:v>102.04600000000001</c:v>
                </c:pt>
                <c:pt idx="256">
                  <c:v>102.446</c:v>
                </c:pt>
                <c:pt idx="257">
                  <c:v>102.846</c:v>
                </c:pt>
                <c:pt idx="258">
                  <c:v>103.246</c:v>
                </c:pt>
                <c:pt idx="259">
                  <c:v>103.646</c:v>
                </c:pt>
                <c:pt idx="260">
                  <c:v>104.04600000000001</c:v>
                </c:pt>
                <c:pt idx="261">
                  <c:v>104.446</c:v>
                </c:pt>
                <c:pt idx="262">
                  <c:v>104.84699999999999</c:v>
                </c:pt>
                <c:pt idx="263">
                  <c:v>105.247</c:v>
                </c:pt>
                <c:pt idx="264">
                  <c:v>105.64700000000001</c:v>
                </c:pt>
                <c:pt idx="265">
                  <c:v>106.047</c:v>
                </c:pt>
                <c:pt idx="266">
                  <c:v>106.447</c:v>
                </c:pt>
                <c:pt idx="267">
                  <c:v>106.84699999999999</c:v>
                </c:pt>
                <c:pt idx="268">
                  <c:v>107.247</c:v>
                </c:pt>
                <c:pt idx="269">
                  <c:v>107.64700000000001</c:v>
                </c:pt>
                <c:pt idx="270">
                  <c:v>108.047</c:v>
                </c:pt>
                <c:pt idx="271">
                  <c:v>108.447</c:v>
                </c:pt>
                <c:pt idx="272">
                  <c:v>108.849</c:v>
                </c:pt>
                <c:pt idx="273">
                  <c:v>109.248</c:v>
                </c:pt>
                <c:pt idx="274">
                  <c:v>109.648</c:v>
                </c:pt>
                <c:pt idx="275">
                  <c:v>110.04900000000001</c:v>
                </c:pt>
                <c:pt idx="276">
                  <c:v>110.449</c:v>
                </c:pt>
                <c:pt idx="277">
                  <c:v>110.849</c:v>
                </c:pt>
                <c:pt idx="278">
                  <c:v>111.248</c:v>
                </c:pt>
                <c:pt idx="279">
                  <c:v>111.648</c:v>
                </c:pt>
                <c:pt idx="280">
                  <c:v>112.04900000000001</c:v>
                </c:pt>
                <c:pt idx="281">
                  <c:v>112.449</c:v>
                </c:pt>
                <c:pt idx="282">
                  <c:v>112.85</c:v>
                </c:pt>
                <c:pt idx="283">
                  <c:v>113.25</c:v>
                </c:pt>
                <c:pt idx="284">
                  <c:v>113.65</c:v>
                </c:pt>
                <c:pt idx="285">
                  <c:v>114.05</c:v>
                </c:pt>
                <c:pt idx="286">
                  <c:v>114.45</c:v>
                </c:pt>
                <c:pt idx="287">
                  <c:v>114.85</c:v>
                </c:pt>
                <c:pt idx="288">
                  <c:v>115.25</c:v>
                </c:pt>
                <c:pt idx="289">
                  <c:v>115.65</c:v>
                </c:pt>
                <c:pt idx="290">
                  <c:v>116.05</c:v>
                </c:pt>
                <c:pt idx="291">
                  <c:v>116.45</c:v>
                </c:pt>
                <c:pt idx="292">
                  <c:v>116.851</c:v>
                </c:pt>
                <c:pt idx="293">
                  <c:v>117.251</c:v>
                </c:pt>
                <c:pt idx="294">
                  <c:v>117.651</c:v>
                </c:pt>
                <c:pt idx="295">
                  <c:v>118.051</c:v>
                </c:pt>
                <c:pt idx="296">
                  <c:v>118.45099999999999</c:v>
                </c:pt>
                <c:pt idx="297">
                  <c:v>118.851</c:v>
                </c:pt>
                <c:pt idx="298">
                  <c:v>119.251</c:v>
                </c:pt>
                <c:pt idx="299">
                  <c:v>119.651</c:v>
                </c:pt>
                <c:pt idx="300">
                  <c:v>120.051</c:v>
                </c:pt>
                <c:pt idx="301">
                  <c:v>120.45099999999999</c:v>
                </c:pt>
                <c:pt idx="302">
                  <c:v>120.852</c:v>
                </c:pt>
                <c:pt idx="303">
                  <c:v>121.252</c:v>
                </c:pt>
                <c:pt idx="304">
                  <c:v>121.652</c:v>
                </c:pt>
                <c:pt idx="305">
                  <c:v>122.05200000000001</c:v>
                </c:pt>
                <c:pt idx="306">
                  <c:v>122.452</c:v>
                </c:pt>
                <c:pt idx="307">
                  <c:v>122.852</c:v>
                </c:pt>
                <c:pt idx="308">
                  <c:v>123.252</c:v>
                </c:pt>
                <c:pt idx="309">
                  <c:v>123.652</c:v>
                </c:pt>
                <c:pt idx="310">
                  <c:v>124.05200000000001</c:v>
                </c:pt>
                <c:pt idx="311">
                  <c:v>124.452</c:v>
                </c:pt>
                <c:pt idx="312">
                  <c:v>124.85299999999999</c:v>
                </c:pt>
                <c:pt idx="313">
                  <c:v>125.253</c:v>
                </c:pt>
                <c:pt idx="314">
                  <c:v>125.65300000000001</c:v>
                </c:pt>
                <c:pt idx="315">
                  <c:v>126.053</c:v>
                </c:pt>
                <c:pt idx="316">
                  <c:v>126.453</c:v>
                </c:pt>
                <c:pt idx="317">
                  <c:v>126.85299999999999</c:v>
                </c:pt>
                <c:pt idx="318">
                  <c:v>127.253</c:v>
                </c:pt>
                <c:pt idx="319">
                  <c:v>127.65300000000001</c:v>
                </c:pt>
                <c:pt idx="320">
                  <c:v>128.053</c:v>
                </c:pt>
                <c:pt idx="321">
                  <c:v>128.453</c:v>
                </c:pt>
                <c:pt idx="322">
                  <c:v>128.85400000000001</c:v>
                </c:pt>
                <c:pt idx="323">
                  <c:v>129.25399999999999</c:v>
                </c:pt>
                <c:pt idx="324">
                  <c:v>129.654</c:v>
                </c:pt>
                <c:pt idx="325">
                  <c:v>130.054</c:v>
                </c:pt>
                <c:pt idx="326">
                  <c:v>130.45400000000001</c:v>
                </c:pt>
                <c:pt idx="327">
                  <c:v>130.85400000000001</c:v>
                </c:pt>
                <c:pt idx="328">
                  <c:v>131.25399999999999</c:v>
                </c:pt>
                <c:pt idx="329">
                  <c:v>131.654</c:v>
                </c:pt>
                <c:pt idx="330">
                  <c:v>132.054</c:v>
                </c:pt>
                <c:pt idx="331">
                  <c:v>132.45400000000001</c:v>
                </c:pt>
                <c:pt idx="332">
                  <c:v>132.857</c:v>
                </c:pt>
                <c:pt idx="333">
                  <c:v>133.25700000000001</c:v>
                </c:pt>
                <c:pt idx="334">
                  <c:v>133.65700000000001</c:v>
                </c:pt>
                <c:pt idx="335">
                  <c:v>134.05699999999999</c:v>
                </c:pt>
                <c:pt idx="336">
                  <c:v>134.45699999999999</c:v>
                </c:pt>
                <c:pt idx="337">
                  <c:v>134.857</c:v>
                </c:pt>
                <c:pt idx="338">
                  <c:v>135.25700000000001</c:v>
                </c:pt>
                <c:pt idx="339">
                  <c:v>135.65700000000001</c:v>
                </c:pt>
                <c:pt idx="340">
                  <c:v>136.05699999999999</c:v>
                </c:pt>
                <c:pt idx="341">
                  <c:v>136.45699999999999</c:v>
                </c:pt>
                <c:pt idx="342">
                  <c:v>136.858</c:v>
                </c:pt>
                <c:pt idx="343">
                  <c:v>137.25800000000001</c:v>
                </c:pt>
                <c:pt idx="344">
                  <c:v>137.65799999999999</c:v>
                </c:pt>
                <c:pt idx="345">
                  <c:v>138.05799999999999</c:v>
                </c:pt>
                <c:pt idx="346">
                  <c:v>138.458</c:v>
                </c:pt>
                <c:pt idx="347">
                  <c:v>138.858</c:v>
                </c:pt>
                <c:pt idx="348">
                  <c:v>139.25800000000001</c:v>
                </c:pt>
                <c:pt idx="349">
                  <c:v>139.65799999999999</c:v>
                </c:pt>
                <c:pt idx="350">
                  <c:v>140.05799999999999</c:v>
                </c:pt>
                <c:pt idx="351">
                  <c:v>140.458</c:v>
                </c:pt>
                <c:pt idx="352">
                  <c:v>140.85900000000001</c:v>
                </c:pt>
                <c:pt idx="353">
                  <c:v>141.25899999999999</c:v>
                </c:pt>
                <c:pt idx="354">
                  <c:v>141.65899999999999</c:v>
                </c:pt>
                <c:pt idx="355">
                  <c:v>142.059</c:v>
                </c:pt>
                <c:pt idx="356">
                  <c:v>142.459</c:v>
                </c:pt>
                <c:pt idx="357">
                  <c:v>142.85900000000001</c:v>
                </c:pt>
                <c:pt idx="358">
                  <c:v>143.25899999999999</c:v>
                </c:pt>
                <c:pt idx="359">
                  <c:v>143.65899999999999</c:v>
                </c:pt>
                <c:pt idx="360">
                  <c:v>144.059</c:v>
                </c:pt>
                <c:pt idx="361">
                  <c:v>144.459</c:v>
                </c:pt>
                <c:pt idx="362">
                  <c:v>144.86000000000001</c:v>
                </c:pt>
                <c:pt idx="363">
                  <c:v>145.26</c:v>
                </c:pt>
                <c:pt idx="364">
                  <c:v>145.66</c:v>
                </c:pt>
                <c:pt idx="365">
                  <c:v>146.06</c:v>
                </c:pt>
                <c:pt idx="366">
                  <c:v>146.46</c:v>
                </c:pt>
                <c:pt idx="367">
                  <c:v>146.86000000000001</c:v>
                </c:pt>
                <c:pt idx="368">
                  <c:v>147.26</c:v>
                </c:pt>
                <c:pt idx="369">
                  <c:v>147.66</c:v>
                </c:pt>
                <c:pt idx="370">
                  <c:v>148.06</c:v>
                </c:pt>
                <c:pt idx="371">
                  <c:v>148.46</c:v>
                </c:pt>
                <c:pt idx="372">
                  <c:v>148.86099999999999</c:v>
                </c:pt>
                <c:pt idx="373">
                  <c:v>149.261</c:v>
                </c:pt>
                <c:pt idx="374">
                  <c:v>149.661</c:v>
                </c:pt>
                <c:pt idx="375">
                  <c:v>150.06100000000001</c:v>
                </c:pt>
                <c:pt idx="376">
                  <c:v>150.46100000000001</c:v>
                </c:pt>
                <c:pt idx="377">
                  <c:v>150.86099999999999</c:v>
                </c:pt>
                <c:pt idx="378">
                  <c:v>151.261</c:v>
                </c:pt>
                <c:pt idx="379">
                  <c:v>151.661</c:v>
                </c:pt>
                <c:pt idx="380">
                  <c:v>152.06100000000001</c:v>
                </c:pt>
                <c:pt idx="381">
                  <c:v>152.46100000000001</c:v>
                </c:pt>
                <c:pt idx="382">
                  <c:v>152.86199999999999</c:v>
                </c:pt>
                <c:pt idx="383">
                  <c:v>153.262</c:v>
                </c:pt>
                <c:pt idx="384">
                  <c:v>153.66200000000001</c:v>
                </c:pt>
                <c:pt idx="385">
                  <c:v>154.06200000000001</c:v>
                </c:pt>
                <c:pt idx="386">
                  <c:v>154.46199999999999</c:v>
                </c:pt>
                <c:pt idx="387">
                  <c:v>154.86199999999999</c:v>
                </c:pt>
                <c:pt idx="388">
                  <c:v>155.262</c:v>
                </c:pt>
                <c:pt idx="389">
                  <c:v>155.66200000000001</c:v>
                </c:pt>
                <c:pt idx="390">
                  <c:v>156.06200000000001</c:v>
                </c:pt>
                <c:pt idx="391">
                  <c:v>156.46199999999999</c:v>
                </c:pt>
                <c:pt idx="392">
                  <c:v>156.863</c:v>
                </c:pt>
                <c:pt idx="393">
                  <c:v>157.26300000000001</c:v>
                </c:pt>
                <c:pt idx="394">
                  <c:v>157.66300000000001</c:v>
                </c:pt>
                <c:pt idx="395">
                  <c:v>158.06299999999999</c:v>
                </c:pt>
                <c:pt idx="396">
                  <c:v>158.46299999999999</c:v>
                </c:pt>
                <c:pt idx="397">
                  <c:v>158.863</c:v>
                </c:pt>
                <c:pt idx="398">
                  <c:v>159.26300000000001</c:v>
                </c:pt>
                <c:pt idx="399">
                  <c:v>159.66300000000001</c:v>
                </c:pt>
                <c:pt idx="400">
                  <c:v>160.06299999999999</c:v>
                </c:pt>
                <c:pt idx="401">
                  <c:v>160.46299999999999</c:v>
                </c:pt>
                <c:pt idx="402">
                  <c:v>160.864</c:v>
                </c:pt>
                <c:pt idx="403">
                  <c:v>161.26400000000001</c:v>
                </c:pt>
                <c:pt idx="404">
                  <c:v>161.66399999999999</c:v>
                </c:pt>
                <c:pt idx="405">
                  <c:v>162.06399999999999</c:v>
                </c:pt>
                <c:pt idx="406">
                  <c:v>162.464</c:v>
                </c:pt>
                <c:pt idx="407">
                  <c:v>162.864</c:v>
                </c:pt>
                <c:pt idx="408">
                  <c:v>163.26400000000001</c:v>
                </c:pt>
                <c:pt idx="409">
                  <c:v>163.66399999999999</c:v>
                </c:pt>
                <c:pt idx="410">
                  <c:v>164.06399999999999</c:v>
                </c:pt>
                <c:pt idx="411">
                  <c:v>164.464</c:v>
                </c:pt>
                <c:pt idx="412">
                  <c:v>164.86799999999999</c:v>
                </c:pt>
                <c:pt idx="413">
                  <c:v>165.268</c:v>
                </c:pt>
                <c:pt idx="414">
                  <c:v>165.667</c:v>
                </c:pt>
                <c:pt idx="415">
                  <c:v>166.06800000000001</c:v>
                </c:pt>
                <c:pt idx="416">
                  <c:v>166.46700000000001</c:v>
                </c:pt>
                <c:pt idx="417">
                  <c:v>166.86699999999999</c:v>
                </c:pt>
                <c:pt idx="418">
                  <c:v>167.268</c:v>
                </c:pt>
                <c:pt idx="419">
                  <c:v>167.667</c:v>
                </c:pt>
                <c:pt idx="420">
                  <c:v>168.06800000000001</c:v>
                </c:pt>
                <c:pt idx="421">
                  <c:v>168.46700000000001</c:v>
                </c:pt>
                <c:pt idx="422">
                  <c:v>168.869</c:v>
                </c:pt>
                <c:pt idx="423">
                  <c:v>169.268</c:v>
                </c:pt>
                <c:pt idx="424">
                  <c:v>169.66900000000001</c:v>
                </c:pt>
                <c:pt idx="425">
                  <c:v>170.06800000000001</c:v>
                </c:pt>
                <c:pt idx="426">
                  <c:v>170.46899999999999</c:v>
                </c:pt>
                <c:pt idx="427">
                  <c:v>170.86799999999999</c:v>
                </c:pt>
                <c:pt idx="428">
                  <c:v>171.268</c:v>
                </c:pt>
                <c:pt idx="429">
                  <c:v>171.66900000000001</c:v>
                </c:pt>
                <c:pt idx="430">
                  <c:v>172.06800000000001</c:v>
                </c:pt>
                <c:pt idx="431">
                  <c:v>172.46899999999999</c:v>
                </c:pt>
                <c:pt idx="432">
                  <c:v>172.87</c:v>
                </c:pt>
                <c:pt idx="433">
                  <c:v>173.26900000000001</c:v>
                </c:pt>
                <c:pt idx="434">
                  <c:v>173.66900000000001</c:v>
                </c:pt>
                <c:pt idx="435">
                  <c:v>174.07</c:v>
                </c:pt>
                <c:pt idx="436">
                  <c:v>174.46899999999999</c:v>
                </c:pt>
                <c:pt idx="437">
                  <c:v>174.87</c:v>
                </c:pt>
                <c:pt idx="438">
                  <c:v>175.26900000000001</c:v>
                </c:pt>
                <c:pt idx="439">
                  <c:v>175.66900000000001</c:v>
                </c:pt>
                <c:pt idx="440">
                  <c:v>176.07</c:v>
                </c:pt>
                <c:pt idx="441">
                  <c:v>176.46899999999999</c:v>
                </c:pt>
                <c:pt idx="442">
                  <c:v>176.87</c:v>
                </c:pt>
                <c:pt idx="443">
                  <c:v>177.27</c:v>
                </c:pt>
                <c:pt idx="444">
                  <c:v>177.67</c:v>
                </c:pt>
                <c:pt idx="445">
                  <c:v>178.07</c:v>
                </c:pt>
                <c:pt idx="446">
                  <c:v>178.47</c:v>
                </c:pt>
                <c:pt idx="447">
                  <c:v>178.87</c:v>
                </c:pt>
                <c:pt idx="448">
                  <c:v>179.27</c:v>
                </c:pt>
                <c:pt idx="449">
                  <c:v>179.67</c:v>
                </c:pt>
                <c:pt idx="450">
                  <c:v>180.07</c:v>
                </c:pt>
                <c:pt idx="451">
                  <c:v>180.47</c:v>
                </c:pt>
                <c:pt idx="452">
                  <c:v>180.87100000000001</c:v>
                </c:pt>
                <c:pt idx="453">
                  <c:v>181.27099999999999</c:v>
                </c:pt>
                <c:pt idx="454">
                  <c:v>181.67099999999999</c:v>
                </c:pt>
                <c:pt idx="455">
                  <c:v>182.071</c:v>
                </c:pt>
                <c:pt idx="456">
                  <c:v>182.471</c:v>
                </c:pt>
                <c:pt idx="457">
                  <c:v>182.87100000000001</c:v>
                </c:pt>
                <c:pt idx="458">
                  <c:v>183.27099999999999</c:v>
                </c:pt>
                <c:pt idx="459">
                  <c:v>183.67099999999999</c:v>
                </c:pt>
                <c:pt idx="460">
                  <c:v>184.071</c:v>
                </c:pt>
                <c:pt idx="461">
                  <c:v>184.471</c:v>
                </c:pt>
                <c:pt idx="462">
                  <c:v>184.87299999999999</c:v>
                </c:pt>
                <c:pt idx="463">
                  <c:v>185.273</c:v>
                </c:pt>
                <c:pt idx="464">
                  <c:v>185.673</c:v>
                </c:pt>
                <c:pt idx="465">
                  <c:v>186.072</c:v>
                </c:pt>
                <c:pt idx="466">
                  <c:v>186.47300000000001</c:v>
                </c:pt>
                <c:pt idx="467">
                  <c:v>186.87299999999999</c:v>
                </c:pt>
                <c:pt idx="468">
                  <c:v>187.273</c:v>
                </c:pt>
                <c:pt idx="469">
                  <c:v>187.673</c:v>
                </c:pt>
                <c:pt idx="470">
                  <c:v>188.072</c:v>
                </c:pt>
                <c:pt idx="471">
                  <c:v>188.47300000000001</c:v>
                </c:pt>
                <c:pt idx="472">
                  <c:v>188.874</c:v>
                </c:pt>
                <c:pt idx="473">
                  <c:v>189.274</c:v>
                </c:pt>
                <c:pt idx="474">
                  <c:v>189.67400000000001</c:v>
                </c:pt>
                <c:pt idx="475">
                  <c:v>190.07400000000001</c:v>
                </c:pt>
                <c:pt idx="476">
                  <c:v>190.47399999999999</c:v>
                </c:pt>
                <c:pt idx="477">
                  <c:v>190.874</c:v>
                </c:pt>
                <c:pt idx="478">
                  <c:v>191.274</c:v>
                </c:pt>
                <c:pt idx="479">
                  <c:v>191.67400000000001</c:v>
                </c:pt>
                <c:pt idx="480">
                  <c:v>192.07400000000001</c:v>
                </c:pt>
                <c:pt idx="481">
                  <c:v>192.47399999999999</c:v>
                </c:pt>
                <c:pt idx="482">
                  <c:v>192.875</c:v>
                </c:pt>
                <c:pt idx="483">
                  <c:v>193.27500000000001</c:v>
                </c:pt>
                <c:pt idx="484">
                  <c:v>193.67500000000001</c:v>
                </c:pt>
                <c:pt idx="485">
                  <c:v>194.07499999999999</c:v>
                </c:pt>
                <c:pt idx="486">
                  <c:v>194.47499999999999</c:v>
                </c:pt>
                <c:pt idx="487">
                  <c:v>194.875</c:v>
                </c:pt>
                <c:pt idx="488">
                  <c:v>195.27500000000001</c:v>
                </c:pt>
                <c:pt idx="489">
                  <c:v>195.67500000000001</c:v>
                </c:pt>
                <c:pt idx="490">
                  <c:v>196.07499999999999</c:v>
                </c:pt>
                <c:pt idx="491">
                  <c:v>196.47499999999999</c:v>
                </c:pt>
                <c:pt idx="492">
                  <c:v>196.876</c:v>
                </c:pt>
                <c:pt idx="493">
                  <c:v>197.27600000000001</c:v>
                </c:pt>
                <c:pt idx="494">
                  <c:v>197.67599999999999</c:v>
                </c:pt>
                <c:pt idx="495">
                  <c:v>198.07599999999999</c:v>
                </c:pt>
                <c:pt idx="496">
                  <c:v>198.476</c:v>
                </c:pt>
                <c:pt idx="497">
                  <c:v>198.876</c:v>
                </c:pt>
                <c:pt idx="498">
                  <c:v>199.27600000000001</c:v>
                </c:pt>
                <c:pt idx="499">
                  <c:v>199.67599999999999</c:v>
                </c:pt>
                <c:pt idx="500">
                  <c:v>200.07599999999999</c:v>
                </c:pt>
                <c:pt idx="501">
                  <c:v>200.476</c:v>
                </c:pt>
                <c:pt idx="502">
                  <c:v>200.87700000000001</c:v>
                </c:pt>
                <c:pt idx="503">
                  <c:v>201.27699999999999</c:v>
                </c:pt>
                <c:pt idx="504">
                  <c:v>201.67699999999999</c:v>
                </c:pt>
                <c:pt idx="505">
                  <c:v>202.077</c:v>
                </c:pt>
                <c:pt idx="506">
                  <c:v>202.477</c:v>
                </c:pt>
                <c:pt idx="507">
                  <c:v>202.87700000000001</c:v>
                </c:pt>
                <c:pt idx="508">
                  <c:v>203.27699999999999</c:v>
                </c:pt>
                <c:pt idx="509">
                  <c:v>203.67699999999999</c:v>
                </c:pt>
                <c:pt idx="510">
                  <c:v>204.077</c:v>
                </c:pt>
                <c:pt idx="511">
                  <c:v>204.477</c:v>
                </c:pt>
                <c:pt idx="512">
                  <c:v>204.87799999999999</c:v>
                </c:pt>
                <c:pt idx="513">
                  <c:v>205.27799999999999</c:v>
                </c:pt>
                <c:pt idx="514">
                  <c:v>205.678</c:v>
                </c:pt>
                <c:pt idx="515">
                  <c:v>206.078</c:v>
                </c:pt>
                <c:pt idx="516">
                  <c:v>206.47800000000001</c:v>
                </c:pt>
                <c:pt idx="517">
                  <c:v>206.87799999999999</c:v>
                </c:pt>
                <c:pt idx="518">
                  <c:v>207.27799999999999</c:v>
                </c:pt>
                <c:pt idx="519">
                  <c:v>207.678</c:v>
                </c:pt>
                <c:pt idx="520">
                  <c:v>208.078</c:v>
                </c:pt>
                <c:pt idx="521">
                  <c:v>208.47800000000001</c:v>
                </c:pt>
                <c:pt idx="522">
                  <c:v>208.87899999999999</c:v>
                </c:pt>
                <c:pt idx="523">
                  <c:v>209.279</c:v>
                </c:pt>
                <c:pt idx="524">
                  <c:v>209.679</c:v>
                </c:pt>
                <c:pt idx="525">
                  <c:v>210.07900000000001</c:v>
                </c:pt>
                <c:pt idx="526">
                  <c:v>210.47900000000001</c:v>
                </c:pt>
                <c:pt idx="527">
                  <c:v>210.87899999999999</c:v>
                </c:pt>
                <c:pt idx="528">
                  <c:v>211.279</c:v>
                </c:pt>
                <c:pt idx="529">
                  <c:v>211.679</c:v>
                </c:pt>
                <c:pt idx="530">
                  <c:v>212.07900000000001</c:v>
                </c:pt>
                <c:pt idx="531">
                  <c:v>212.47900000000001</c:v>
                </c:pt>
                <c:pt idx="532">
                  <c:v>212.88</c:v>
                </c:pt>
                <c:pt idx="533">
                  <c:v>213.28</c:v>
                </c:pt>
                <c:pt idx="534">
                  <c:v>213.68</c:v>
                </c:pt>
                <c:pt idx="535">
                  <c:v>214.08</c:v>
                </c:pt>
                <c:pt idx="536">
                  <c:v>214.48</c:v>
                </c:pt>
                <c:pt idx="537">
                  <c:v>214.88</c:v>
                </c:pt>
                <c:pt idx="538">
                  <c:v>215.28</c:v>
                </c:pt>
                <c:pt idx="539">
                  <c:v>215.68</c:v>
                </c:pt>
                <c:pt idx="540">
                  <c:v>216.08</c:v>
                </c:pt>
                <c:pt idx="541">
                  <c:v>216.48</c:v>
                </c:pt>
                <c:pt idx="542">
                  <c:v>216.881</c:v>
                </c:pt>
                <c:pt idx="543">
                  <c:v>217.28100000000001</c:v>
                </c:pt>
                <c:pt idx="544">
                  <c:v>217.68100000000001</c:v>
                </c:pt>
                <c:pt idx="545">
                  <c:v>218.08099999999999</c:v>
                </c:pt>
                <c:pt idx="546">
                  <c:v>218.48099999999999</c:v>
                </c:pt>
                <c:pt idx="547">
                  <c:v>218.881</c:v>
                </c:pt>
                <c:pt idx="548">
                  <c:v>219.28100000000001</c:v>
                </c:pt>
                <c:pt idx="549">
                  <c:v>219.68100000000001</c:v>
                </c:pt>
                <c:pt idx="550">
                  <c:v>220.08099999999999</c:v>
                </c:pt>
                <c:pt idx="551">
                  <c:v>220.48099999999999</c:v>
                </c:pt>
                <c:pt idx="552">
                  <c:v>220.88200000000001</c:v>
                </c:pt>
                <c:pt idx="553">
                  <c:v>221.28200000000001</c:v>
                </c:pt>
                <c:pt idx="554">
                  <c:v>221.68199999999999</c:v>
                </c:pt>
                <c:pt idx="555">
                  <c:v>222.08199999999999</c:v>
                </c:pt>
                <c:pt idx="556">
                  <c:v>222.482</c:v>
                </c:pt>
                <c:pt idx="557">
                  <c:v>222.88200000000001</c:v>
                </c:pt>
                <c:pt idx="558">
                  <c:v>223.28200000000001</c:v>
                </c:pt>
                <c:pt idx="559">
                  <c:v>223.68199999999999</c:v>
                </c:pt>
                <c:pt idx="560">
                  <c:v>224.08199999999999</c:v>
                </c:pt>
                <c:pt idx="561">
                  <c:v>224.482</c:v>
                </c:pt>
                <c:pt idx="562">
                  <c:v>224.88300000000001</c:v>
                </c:pt>
                <c:pt idx="563">
                  <c:v>225.28299999999999</c:v>
                </c:pt>
                <c:pt idx="564">
                  <c:v>225.68299999999999</c:v>
                </c:pt>
                <c:pt idx="565">
                  <c:v>226.083</c:v>
                </c:pt>
                <c:pt idx="566">
                  <c:v>226.483</c:v>
                </c:pt>
                <c:pt idx="567">
                  <c:v>226.88300000000001</c:v>
                </c:pt>
                <c:pt idx="568">
                  <c:v>227.28299999999999</c:v>
                </c:pt>
                <c:pt idx="569">
                  <c:v>227.68299999999999</c:v>
                </c:pt>
                <c:pt idx="570">
                  <c:v>228.083</c:v>
                </c:pt>
                <c:pt idx="571">
                  <c:v>228.483</c:v>
                </c:pt>
                <c:pt idx="572">
                  <c:v>228.88499999999999</c:v>
                </c:pt>
                <c:pt idx="573">
                  <c:v>229.285</c:v>
                </c:pt>
                <c:pt idx="574">
                  <c:v>229.684</c:v>
                </c:pt>
                <c:pt idx="575">
                  <c:v>230.08500000000001</c:v>
                </c:pt>
                <c:pt idx="576">
                  <c:v>230.48400000000001</c:v>
                </c:pt>
                <c:pt idx="577">
                  <c:v>230.88499999999999</c:v>
                </c:pt>
                <c:pt idx="578">
                  <c:v>231.285</c:v>
                </c:pt>
                <c:pt idx="579">
                  <c:v>231.684</c:v>
                </c:pt>
                <c:pt idx="580">
                  <c:v>232.08500000000001</c:v>
                </c:pt>
                <c:pt idx="581">
                  <c:v>232.48400000000001</c:v>
                </c:pt>
                <c:pt idx="582">
                  <c:v>232.88800000000001</c:v>
                </c:pt>
                <c:pt idx="583">
                  <c:v>233.28800000000001</c:v>
                </c:pt>
                <c:pt idx="584">
                  <c:v>233.68799999999999</c:v>
                </c:pt>
                <c:pt idx="585">
                  <c:v>234.08799999999999</c:v>
                </c:pt>
                <c:pt idx="586">
                  <c:v>234.488</c:v>
                </c:pt>
                <c:pt idx="587">
                  <c:v>234.88800000000001</c:v>
                </c:pt>
                <c:pt idx="588">
                  <c:v>235.28800000000001</c:v>
                </c:pt>
                <c:pt idx="589">
                  <c:v>235.68799999999999</c:v>
                </c:pt>
                <c:pt idx="590">
                  <c:v>236.08799999999999</c:v>
                </c:pt>
                <c:pt idx="591">
                  <c:v>236.488</c:v>
                </c:pt>
                <c:pt idx="592">
                  <c:v>236.88900000000001</c:v>
                </c:pt>
                <c:pt idx="593">
                  <c:v>237.28899999999999</c:v>
                </c:pt>
                <c:pt idx="594">
                  <c:v>237.68899999999999</c:v>
                </c:pt>
                <c:pt idx="595">
                  <c:v>238.089</c:v>
                </c:pt>
                <c:pt idx="596">
                  <c:v>238.489</c:v>
                </c:pt>
                <c:pt idx="597">
                  <c:v>238.88900000000001</c:v>
                </c:pt>
                <c:pt idx="598">
                  <c:v>239.28899999999999</c:v>
                </c:pt>
                <c:pt idx="599">
                  <c:v>239.68899999999999</c:v>
                </c:pt>
                <c:pt idx="600">
                  <c:v>240.089</c:v>
                </c:pt>
                <c:pt idx="601">
                  <c:v>240.489</c:v>
                </c:pt>
                <c:pt idx="602">
                  <c:v>240.89</c:v>
                </c:pt>
                <c:pt idx="603">
                  <c:v>241.29</c:v>
                </c:pt>
                <c:pt idx="604">
                  <c:v>241.69</c:v>
                </c:pt>
                <c:pt idx="605">
                  <c:v>242.09</c:v>
                </c:pt>
                <c:pt idx="606">
                  <c:v>242.49</c:v>
                </c:pt>
                <c:pt idx="607">
                  <c:v>242.89</c:v>
                </c:pt>
                <c:pt idx="608">
                  <c:v>243.29</c:v>
                </c:pt>
                <c:pt idx="609">
                  <c:v>243.69</c:v>
                </c:pt>
                <c:pt idx="610">
                  <c:v>244.09</c:v>
                </c:pt>
                <c:pt idx="611">
                  <c:v>244.49</c:v>
                </c:pt>
                <c:pt idx="612">
                  <c:v>244.89099999999999</c:v>
                </c:pt>
                <c:pt idx="613">
                  <c:v>245.291</c:v>
                </c:pt>
                <c:pt idx="614">
                  <c:v>245.691</c:v>
                </c:pt>
                <c:pt idx="615">
                  <c:v>246.09100000000001</c:v>
                </c:pt>
                <c:pt idx="616">
                  <c:v>246.49100000000001</c:v>
                </c:pt>
                <c:pt idx="617">
                  <c:v>246.89099999999999</c:v>
                </c:pt>
                <c:pt idx="618">
                  <c:v>247.291</c:v>
                </c:pt>
                <c:pt idx="619">
                  <c:v>247.691</c:v>
                </c:pt>
                <c:pt idx="620">
                  <c:v>248.09100000000001</c:v>
                </c:pt>
                <c:pt idx="621">
                  <c:v>248.49100000000001</c:v>
                </c:pt>
                <c:pt idx="622">
                  <c:v>248.892</c:v>
                </c:pt>
                <c:pt idx="623">
                  <c:v>249.292</c:v>
                </c:pt>
                <c:pt idx="624">
                  <c:v>249.69200000000001</c:v>
                </c:pt>
                <c:pt idx="625">
                  <c:v>250.09200000000001</c:v>
                </c:pt>
                <c:pt idx="626">
                  <c:v>250.49199999999999</c:v>
                </c:pt>
                <c:pt idx="627">
                  <c:v>250.892</c:v>
                </c:pt>
                <c:pt idx="628">
                  <c:v>251.292</c:v>
                </c:pt>
                <c:pt idx="629">
                  <c:v>251.69200000000001</c:v>
                </c:pt>
                <c:pt idx="630">
                  <c:v>252.09200000000001</c:v>
                </c:pt>
                <c:pt idx="631">
                  <c:v>252.49199999999999</c:v>
                </c:pt>
                <c:pt idx="632">
                  <c:v>252.893</c:v>
                </c:pt>
                <c:pt idx="633">
                  <c:v>253.29300000000001</c:v>
                </c:pt>
                <c:pt idx="634">
                  <c:v>253.69300000000001</c:v>
                </c:pt>
                <c:pt idx="635">
                  <c:v>254.09299999999999</c:v>
                </c:pt>
                <c:pt idx="636">
                  <c:v>254.49299999999999</c:v>
                </c:pt>
                <c:pt idx="637">
                  <c:v>254.893</c:v>
                </c:pt>
                <c:pt idx="638">
                  <c:v>255.29300000000001</c:v>
                </c:pt>
                <c:pt idx="639">
                  <c:v>255.69300000000001</c:v>
                </c:pt>
                <c:pt idx="640">
                  <c:v>256.09300000000002</c:v>
                </c:pt>
                <c:pt idx="641">
                  <c:v>256.49299999999999</c:v>
                </c:pt>
                <c:pt idx="642">
                  <c:v>256.89400000000001</c:v>
                </c:pt>
                <c:pt idx="643">
                  <c:v>257.29399999999998</c:v>
                </c:pt>
                <c:pt idx="644">
                  <c:v>257.69400000000002</c:v>
                </c:pt>
                <c:pt idx="645">
                  <c:v>258.09399999999999</c:v>
                </c:pt>
                <c:pt idx="646">
                  <c:v>258.49400000000003</c:v>
                </c:pt>
                <c:pt idx="647">
                  <c:v>258.89400000000001</c:v>
                </c:pt>
                <c:pt idx="648">
                  <c:v>259.29399999999998</c:v>
                </c:pt>
                <c:pt idx="649">
                  <c:v>259.69400000000002</c:v>
                </c:pt>
                <c:pt idx="650">
                  <c:v>260.09399999999999</c:v>
                </c:pt>
                <c:pt idx="651">
                  <c:v>260.49400000000003</c:v>
                </c:pt>
                <c:pt idx="652">
                  <c:v>260.89499999999998</c:v>
                </c:pt>
                <c:pt idx="653">
                  <c:v>261.29500000000002</c:v>
                </c:pt>
                <c:pt idx="654">
                  <c:v>261.69499999999999</c:v>
                </c:pt>
                <c:pt idx="655">
                  <c:v>262.09500000000003</c:v>
                </c:pt>
                <c:pt idx="656">
                  <c:v>262.495</c:v>
                </c:pt>
                <c:pt idx="657">
                  <c:v>262.89499999999998</c:v>
                </c:pt>
                <c:pt idx="658">
                  <c:v>263.29500000000002</c:v>
                </c:pt>
                <c:pt idx="659">
                  <c:v>263.69499999999999</c:v>
                </c:pt>
                <c:pt idx="660">
                  <c:v>264.09500000000003</c:v>
                </c:pt>
                <c:pt idx="661">
                  <c:v>264.495</c:v>
                </c:pt>
                <c:pt idx="662">
                  <c:v>264.89800000000002</c:v>
                </c:pt>
                <c:pt idx="663">
                  <c:v>265.298</c:v>
                </c:pt>
                <c:pt idx="664">
                  <c:v>265.69799999999998</c:v>
                </c:pt>
                <c:pt idx="665">
                  <c:v>266.09800000000001</c:v>
                </c:pt>
                <c:pt idx="666">
                  <c:v>266.49799999999999</c:v>
                </c:pt>
                <c:pt idx="667">
                  <c:v>266.89800000000002</c:v>
                </c:pt>
                <c:pt idx="668">
                  <c:v>267.298</c:v>
                </c:pt>
                <c:pt idx="669">
                  <c:v>267.69799999999998</c:v>
                </c:pt>
                <c:pt idx="670">
                  <c:v>268.09800000000001</c:v>
                </c:pt>
                <c:pt idx="671">
                  <c:v>268.49799999999999</c:v>
                </c:pt>
                <c:pt idx="672">
                  <c:v>268.899</c:v>
                </c:pt>
                <c:pt idx="673">
                  <c:v>269.29899999999998</c:v>
                </c:pt>
                <c:pt idx="674">
                  <c:v>269.69900000000001</c:v>
                </c:pt>
                <c:pt idx="675">
                  <c:v>270.09899999999999</c:v>
                </c:pt>
                <c:pt idx="676">
                  <c:v>270.49900000000002</c:v>
                </c:pt>
                <c:pt idx="677">
                  <c:v>270.899</c:v>
                </c:pt>
                <c:pt idx="678">
                  <c:v>271.29899999999998</c:v>
                </c:pt>
                <c:pt idx="679">
                  <c:v>271.69900000000001</c:v>
                </c:pt>
                <c:pt idx="680">
                  <c:v>272.09899999999999</c:v>
                </c:pt>
                <c:pt idx="681">
                  <c:v>272.49900000000002</c:v>
                </c:pt>
                <c:pt idx="682">
                  <c:v>272.90100000000001</c:v>
                </c:pt>
                <c:pt idx="683">
                  <c:v>273.3</c:v>
                </c:pt>
                <c:pt idx="684">
                  <c:v>273.7</c:v>
                </c:pt>
                <c:pt idx="685">
                  <c:v>274.10000000000002</c:v>
                </c:pt>
                <c:pt idx="686">
                  <c:v>274.5</c:v>
                </c:pt>
                <c:pt idx="687">
                  <c:v>274.89999999999998</c:v>
                </c:pt>
                <c:pt idx="688">
                  <c:v>275.3</c:v>
                </c:pt>
                <c:pt idx="689">
                  <c:v>275.7</c:v>
                </c:pt>
                <c:pt idx="690">
                  <c:v>276.10000000000002</c:v>
                </c:pt>
                <c:pt idx="691">
                  <c:v>276.5</c:v>
                </c:pt>
                <c:pt idx="692">
                  <c:v>276.90199999999999</c:v>
                </c:pt>
                <c:pt idx="693">
                  <c:v>277.30200000000002</c:v>
                </c:pt>
                <c:pt idx="694">
                  <c:v>277.702</c:v>
                </c:pt>
                <c:pt idx="695">
                  <c:v>278.10199999999998</c:v>
                </c:pt>
                <c:pt idx="696">
                  <c:v>278.50200000000001</c:v>
                </c:pt>
                <c:pt idx="697">
                  <c:v>278.90199999999999</c:v>
                </c:pt>
                <c:pt idx="698">
                  <c:v>279.30200000000002</c:v>
                </c:pt>
                <c:pt idx="699">
                  <c:v>279.702</c:v>
                </c:pt>
                <c:pt idx="700">
                  <c:v>280.10199999999998</c:v>
                </c:pt>
                <c:pt idx="701">
                  <c:v>280.50200000000001</c:v>
                </c:pt>
                <c:pt idx="702">
                  <c:v>280.90300000000002</c:v>
                </c:pt>
                <c:pt idx="703">
                  <c:v>281.303</c:v>
                </c:pt>
                <c:pt idx="704">
                  <c:v>281.70299999999997</c:v>
                </c:pt>
                <c:pt idx="705">
                  <c:v>282.10300000000001</c:v>
                </c:pt>
                <c:pt idx="706">
                  <c:v>282.50299999999999</c:v>
                </c:pt>
                <c:pt idx="707">
                  <c:v>282.90300000000002</c:v>
                </c:pt>
                <c:pt idx="708">
                  <c:v>283.303</c:v>
                </c:pt>
                <c:pt idx="709">
                  <c:v>283.70299999999997</c:v>
                </c:pt>
                <c:pt idx="710">
                  <c:v>284.10300000000001</c:v>
                </c:pt>
                <c:pt idx="711">
                  <c:v>284.50299999999999</c:v>
                </c:pt>
                <c:pt idx="712">
                  <c:v>284.904</c:v>
                </c:pt>
                <c:pt idx="713">
                  <c:v>285.30399999999997</c:v>
                </c:pt>
                <c:pt idx="714">
                  <c:v>285.70400000000001</c:v>
                </c:pt>
                <c:pt idx="715">
                  <c:v>286.10399999999998</c:v>
                </c:pt>
                <c:pt idx="716">
                  <c:v>286.50400000000002</c:v>
                </c:pt>
                <c:pt idx="717">
                  <c:v>286.904</c:v>
                </c:pt>
                <c:pt idx="718">
                  <c:v>287.30399999999997</c:v>
                </c:pt>
                <c:pt idx="719">
                  <c:v>287.70400000000001</c:v>
                </c:pt>
                <c:pt idx="720">
                  <c:v>288.10399999999998</c:v>
                </c:pt>
                <c:pt idx="721">
                  <c:v>288.50400000000002</c:v>
                </c:pt>
                <c:pt idx="722">
                  <c:v>288.90499999999997</c:v>
                </c:pt>
                <c:pt idx="723">
                  <c:v>289.30500000000001</c:v>
                </c:pt>
                <c:pt idx="724">
                  <c:v>289.70499999999998</c:v>
                </c:pt>
                <c:pt idx="725">
                  <c:v>290.10500000000002</c:v>
                </c:pt>
                <c:pt idx="726">
                  <c:v>290.505</c:v>
                </c:pt>
                <c:pt idx="727">
                  <c:v>290.90499999999997</c:v>
                </c:pt>
                <c:pt idx="728">
                  <c:v>291.30500000000001</c:v>
                </c:pt>
                <c:pt idx="729">
                  <c:v>291.70499999999998</c:v>
                </c:pt>
                <c:pt idx="730">
                  <c:v>292.10500000000002</c:v>
                </c:pt>
                <c:pt idx="731">
                  <c:v>292.505</c:v>
                </c:pt>
                <c:pt idx="732">
                  <c:v>292.90600000000001</c:v>
                </c:pt>
                <c:pt idx="733">
                  <c:v>293.30599999999998</c:v>
                </c:pt>
                <c:pt idx="734">
                  <c:v>293.70600000000002</c:v>
                </c:pt>
                <c:pt idx="735">
                  <c:v>294.10599999999999</c:v>
                </c:pt>
                <c:pt idx="736">
                  <c:v>294.50599999999997</c:v>
                </c:pt>
                <c:pt idx="737">
                  <c:v>294.90600000000001</c:v>
                </c:pt>
                <c:pt idx="738">
                  <c:v>295.30599999999998</c:v>
                </c:pt>
                <c:pt idx="739">
                  <c:v>295.70600000000002</c:v>
                </c:pt>
                <c:pt idx="740">
                  <c:v>296.10599999999999</c:v>
                </c:pt>
                <c:pt idx="741">
                  <c:v>296.50599999999997</c:v>
                </c:pt>
                <c:pt idx="742">
                  <c:v>296.90899999999999</c:v>
                </c:pt>
                <c:pt idx="743">
                  <c:v>297.30900000000003</c:v>
                </c:pt>
                <c:pt idx="744">
                  <c:v>297.709</c:v>
                </c:pt>
                <c:pt idx="745">
                  <c:v>298.10899999999998</c:v>
                </c:pt>
                <c:pt idx="746">
                  <c:v>298.50900000000001</c:v>
                </c:pt>
                <c:pt idx="747">
                  <c:v>298.90899999999999</c:v>
                </c:pt>
                <c:pt idx="748">
                  <c:v>299.30900000000003</c:v>
                </c:pt>
                <c:pt idx="749">
                  <c:v>299.709</c:v>
                </c:pt>
                <c:pt idx="750">
                  <c:v>300.10899999999998</c:v>
                </c:pt>
                <c:pt idx="751">
                  <c:v>300.50900000000001</c:v>
                </c:pt>
                <c:pt idx="752">
                  <c:v>300.91000000000003</c:v>
                </c:pt>
                <c:pt idx="753">
                  <c:v>301.31</c:v>
                </c:pt>
                <c:pt idx="754">
                  <c:v>301.70999999999998</c:v>
                </c:pt>
                <c:pt idx="755">
                  <c:v>302.11</c:v>
                </c:pt>
                <c:pt idx="756">
                  <c:v>302.51</c:v>
                </c:pt>
                <c:pt idx="757">
                  <c:v>302.91000000000003</c:v>
                </c:pt>
                <c:pt idx="758">
                  <c:v>303.31</c:v>
                </c:pt>
                <c:pt idx="759">
                  <c:v>303.70999999999998</c:v>
                </c:pt>
                <c:pt idx="760">
                  <c:v>304.11</c:v>
                </c:pt>
                <c:pt idx="761">
                  <c:v>304.51</c:v>
                </c:pt>
                <c:pt idx="762">
                  <c:v>304.911</c:v>
                </c:pt>
                <c:pt idx="763">
                  <c:v>305.31099999999998</c:v>
                </c:pt>
                <c:pt idx="764">
                  <c:v>305.71100000000001</c:v>
                </c:pt>
                <c:pt idx="765">
                  <c:v>306.11099999999999</c:v>
                </c:pt>
                <c:pt idx="766">
                  <c:v>306.51100000000002</c:v>
                </c:pt>
                <c:pt idx="767">
                  <c:v>306.911</c:v>
                </c:pt>
                <c:pt idx="768">
                  <c:v>307.31099999999998</c:v>
                </c:pt>
                <c:pt idx="769">
                  <c:v>307.71100000000001</c:v>
                </c:pt>
                <c:pt idx="770">
                  <c:v>308.11099999999999</c:v>
                </c:pt>
                <c:pt idx="771">
                  <c:v>308.51100000000002</c:v>
                </c:pt>
                <c:pt idx="772">
                  <c:v>308.91199999999998</c:v>
                </c:pt>
                <c:pt idx="773">
                  <c:v>309.31200000000001</c:v>
                </c:pt>
                <c:pt idx="774">
                  <c:v>309.71199999999999</c:v>
                </c:pt>
                <c:pt idx="775">
                  <c:v>310.11200000000002</c:v>
                </c:pt>
                <c:pt idx="776">
                  <c:v>310.512</c:v>
                </c:pt>
                <c:pt idx="777">
                  <c:v>310.91199999999998</c:v>
                </c:pt>
                <c:pt idx="778">
                  <c:v>311.31200000000001</c:v>
                </c:pt>
                <c:pt idx="779">
                  <c:v>311.71199999999999</c:v>
                </c:pt>
                <c:pt idx="780">
                  <c:v>312.11200000000002</c:v>
                </c:pt>
                <c:pt idx="781">
                  <c:v>312.512</c:v>
                </c:pt>
                <c:pt idx="782">
                  <c:v>312.91300000000001</c:v>
                </c:pt>
                <c:pt idx="783">
                  <c:v>313.31299999999999</c:v>
                </c:pt>
                <c:pt idx="784">
                  <c:v>313.71300000000002</c:v>
                </c:pt>
                <c:pt idx="785">
                  <c:v>314.113</c:v>
                </c:pt>
                <c:pt idx="786">
                  <c:v>314.51299999999998</c:v>
                </c:pt>
                <c:pt idx="787">
                  <c:v>314.91300000000001</c:v>
                </c:pt>
                <c:pt idx="788">
                  <c:v>315.31299999999999</c:v>
                </c:pt>
                <c:pt idx="789">
                  <c:v>315.71300000000002</c:v>
                </c:pt>
                <c:pt idx="790">
                  <c:v>316.113</c:v>
                </c:pt>
                <c:pt idx="791">
                  <c:v>316.51299999999998</c:v>
                </c:pt>
                <c:pt idx="792">
                  <c:v>316.91399999999999</c:v>
                </c:pt>
                <c:pt idx="793">
                  <c:v>317.31400000000002</c:v>
                </c:pt>
                <c:pt idx="794">
                  <c:v>317.714</c:v>
                </c:pt>
                <c:pt idx="795">
                  <c:v>318.11399999999998</c:v>
                </c:pt>
                <c:pt idx="796">
                  <c:v>318.51400000000001</c:v>
                </c:pt>
                <c:pt idx="797">
                  <c:v>318.91399999999999</c:v>
                </c:pt>
                <c:pt idx="798">
                  <c:v>319.31400000000002</c:v>
                </c:pt>
                <c:pt idx="799">
                  <c:v>319.714</c:v>
                </c:pt>
                <c:pt idx="800">
                  <c:v>320.11399999999998</c:v>
                </c:pt>
                <c:pt idx="801">
                  <c:v>320.51400000000001</c:v>
                </c:pt>
                <c:pt idx="802">
                  <c:v>320.916</c:v>
                </c:pt>
                <c:pt idx="803">
                  <c:v>321.31599999999997</c:v>
                </c:pt>
                <c:pt idx="804">
                  <c:v>321.71600000000001</c:v>
                </c:pt>
                <c:pt idx="805">
                  <c:v>322.11599999999999</c:v>
                </c:pt>
                <c:pt idx="806">
                  <c:v>322.51600000000002</c:v>
                </c:pt>
                <c:pt idx="807">
                  <c:v>322.916</c:v>
                </c:pt>
                <c:pt idx="808">
                  <c:v>323.31599999999997</c:v>
                </c:pt>
                <c:pt idx="809">
                  <c:v>323.71600000000001</c:v>
                </c:pt>
                <c:pt idx="810">
                  <c:v>324.11599999999999</c:v>
                </c:pt>
                <c:pt idx="811">
                  <c:v>324.51600000000002</c:v>
                </c:pt>
                <c:pt idx="812">
                  <c:v>324.91699999999997</c:v>
                </c:pt>
                <c:pt idx="813">
                  <c:v>325.31700000000001</c:v>
                </c:pt>
                <c:pt idx="814">
                  <c:v>325.71699999999998</c:v>
                </c:pt>
                <c:pt idx="815">
                  <c:v>326.11700000000002</c:v>
                </c:pt>
                <c:pt idx="816">
                  <c:v>326.517</c:v>
                </c:pt>
                <c:pt idx="817">
                  <c:v>326.91699999999997</c:v>
                </c:pt>
                <c:pt idx="818">
                  <c:v>327.31700000000001</c:v>
                </c:pt>
                <c:pt idx="819">
                  <c:v>327.71699999999998</c:v>
                </c:pt>
                <c:pt idx="820">
                  <c:v>328.11700000000002</c:v>
                </c:pt>
                <c:pt idx="821">
                  <c:v>328.517</c:v>
                </c:pt>
                <c:pt idx="822">
                  <c:v>328.91800000000001</c:v>
                </c:pt>
                <c:pt idx="823">
                  <c:v>329.31799999999998</c:v>
                </c:pt>
                <c:pt idx="824">
                  <c:v>329.71800000000002</c:v>
                </c:pt>
                <c:pt idx="825">
                  <c:v>330.11799999999999</c:v>
                </c:pt>
                <c:pt idx="826">
                  <c:v>330.51799999999997</c:v>
                </c:pt>
                <c:pt idx="827">
                  <c:v>330.91800000000001</c:v>
                </c:pt>
                <c:pt idx="828">
                  <c:v>331.31799999999998</c:v>
                </c:pt>
                <c:pt idx="829">
                  <c:v>331.71800000000002</c:v>
                </c:pt>
                <c:pt idx="830">
                  <c:v>332.11799999999999</c:v>
                </c:pt>
                <c:pt idx="831">
                  <c:v>332.51799999999997</c:v>
                </c:pt>
                <c:pt idx="832">
                  <c:v>332.92099999999999</c:v>
                </c:pt>
                <c:pt idx="833">
                  <c:v>333.32100000000003</c:v>
                </c:pt>
                <c:pt idx="834">
                  <c:v>333.721</c:v>
                </c:pt>
                <c:pt idx="835">
                  <c:v>334.12099999999998</c:v>
                </c:pt>
                <c:pt idx="836">
                  <c:v>334.52100000000002</c:v>
                </c:pt>
                <c:pt idx="837">
                  <c:v>334.92099999999999</c:v>
                </c:pt>
                <c:pt idx="838">
                  <c:v>335.32100000000003</c:v>
                </c:pt>
                <c:pt idx="839">
                  <c:v>335.721</c:v>
                </c:pt>
                <c:pt idx="840">
                  <c:v>336.12099999999998</c:v>
                </c:pt>
                <c:pt idx="841">
                  <c:v>336.52100000000002</c:v>
                </c:pt>
                <c:pt idx="842">
                  <c:v>336.92200000000003</c:v>
                </c:pt>
                <c:pt idx="843">
                  <c:v>337.322</c:v>
                </c:pt>
                <c:pt idx="844">
                  <c:v>337.72199999999998</c:v>
                </c:pt>
                <c:pt idx="845">
                  <c:v>338.12200000000001</c:v>
                </c:pt>
                <c:pt idx="846">
                  <c:v>338.52199999999999</c:v>
                </c:pt>
                <c:pt idx="847">
                  <c:v>338.92200000000003</c:v>
                </c:pt>
                <c:pt idx="848">
                  <c:v>339.322</c:v>
                </c:pt>
                <c:pt idx="849">
                  <c:v>339.72199999999998</c:v>
                </c:pt>
                <c:pt idx="850">
                  <c:v>340.12200000000001</c:v>
                </c:pt>
                <c:pt idx="851">
                  <c:v>340.52199999999999</c:v>
                </c:pt>
                <c:pt idx="852">
                  <c:v>340.923</c:v>
                </c:pt>
                <c:pt idx="853">
                  <c:v>341.32299999999998</c:v>
                </c:pt>
                <c:pt idx="854">
                  <c:v>341.72300000000001</c:v>
                </c:pt>
                <c:pt idx="855">
                  <c:v>342.12299999999999</c:v>
                </c:pt>
                <c:pt idx="856">
                  <c:v>342.52300000000002</c:v>
                </c:pt>
                <c:pt idx="857">
                  <c:v>342.923</c:v>
                </c:pt>
                <c:pt idx="858">
                  <c:v>343.32299999999998</c:v>
                </c:pt>
                <c:pt idx="859">
                  <c:v>343.72300000000001</c:v>
                </c:pt>
                <c:pt idx="860">
                  <c:v>344.12299999999999</c:v>
                </c:pt>
                <c:pt idx="861">
                  <c:v>344.52300000000002</c:v>
                </c:pt>
                <c:pt idx="862">
                  <c:v>344.92399999999998</c:v>
                </c:pt>
                <c:pt idx="863">
                  <c:v>345.32400000000001</c:v>
                </c:pt>
                <c:pt idx="864">
                  <c:v>345.72399999999999</c:v>
                </c:pt>
                <c:pt idx="865">
                  <c:v>346.12400000000002</c:v>
                </c:pt>
                <c:pt idx="866">
                  <c:v>346.524</c:v>
                </c:pt>
                <c:pt idx="867">
                  <c:v>346.92399999999998</c:v>
                </c:pt>
                <c:pt idx="868">
                  <c:v>347.32400000000001</c:v>
                </c:pt>
                <c:pt idx="869">
                  <c:v>347.72399999999999</c:v>
                </c:pt>
                <c:pt idx="870">
                  <c:v>348.12400000000002</c:v>
                </c:pt>
                <c:pt idx="871">
                  <c:v>348.524</c:v>
                </c:pt>
                <c:pt idx="872">
                  <c:v>348.92500000000001</c:v>
                </c:pt>
                <c:pt idx="873">
                  <c:v>349.32499999999999</c:v>
                </c:pt>
                <c:pt idx="874">
                  <c:v>349.72500000000002</c:v>
                </c:pt>
                <c:pt idx="875">
                  <c:v>350.125</c:v>
                </c:pt>
                <c:pt idx="876">
                  <c:v>350.52499999999998</c:v>
                </c:pt>
                <c:pt idx="877">
                  <c:v>350.92500000000001</c:v>
                </c:pt>
                <c:pt idx="878">
                  <c:v>351.32499999999999</c:v>
                </c:pt>
                <c:pt idx="879">
                  <c:v>351.72500000000002</c:v>
                </c:pt>
                <c:pt idx="880">
                  <c:v>352.125</c:v>
                </c:pt>
                <c:pt idx="881">
                  <c:v>352.52499999999998</c:v>
                </c:pt>
                <c:pt idx="882">
                  <c:v>352.92599999999999</c:v>
                </c:pt>
                <c:pt idx="883">
                  <c:v>353.32600000000002</c:v>
                </c:pt>
                <c:pt idx="884">
                  <c:v>353.726</c:v>
                </c:pt>
                <c:pt idx="885">
                  <c:v>354.12599999999998</c:v>
                </c:pt>
                <c:pt idx="886">
                  <c:v>354.52600000000001</c:v>
                </c:pt>
                <c:pt idx="887">
                  <c:v>354.92599999999999</c:v>
                </c:pt>
                <c:pt idx="888">
                  <c:v>355.32600000000002</c:v>
                </c:pt>
                <c:pt idx="889">
                  <c:v>355.726</c:v>
                </c:pt>
                <c:pt idx="890">
                  <c:v>356.12599999999998</c:v>
                </c:pt>
                <c:pt idx="891">
                  <c:v>356.52600000000001</c:v>
                </c:pt>
                <c:pt idx="892">
                  <c:v>356.92700000000002</c:v>
                </c:pt>
                <c:pt idx="893">
                  <c:v>357.327</c:v>
                </c:pt>
                <c:pt idx="894">
                  <c:v>357.72699999999998</c:v>
                </c:pt>
                <c:pt idx="895">
                  <c:v>358.12700000000001</c:v>
                </c:pt>
                <c:pt idx="896">
                  <c:v>358.52699999999999</c:v>
                </c:pt>
                <c:pt idx="897">
                  <c:v>358.92700000000002</c:v>
                </c:pt>
                <c:pt idx="898">
                  <c:v>359.327</c:v>
                </c:pt>
                <c:pt idx="899">
                  <c:v>359.72699999999998</c:v>
                </c:pt>
                <c:pt idx="900">
                  <c:v>360.12700000000001</c:v>
                </c:pt>
                <c:pt idx="901">
                  <c:v>360.52699999999999</c:v>
                </c:pt>
                <c:pt idx="902">
                  <c:v>360.928</c:v>
                </c:pt>
                <c:pt idx="903">
                  <c:v>361.32799999999997</c:v>
                </c:pt>
                <c:pt idx="904">
                  <c:v>361.72800000000001</c:v>
                </c:pt>
                <c:pt idx="905">
                  <c:v>362.12799999999999</c:v>
                </c:pt>
                <c:pt idx="906">
                  <c:v>362.52800000000002</c:v>
                </c:pt>
                <c:pt idx="907">
                  <c:v>362.928</c:v>
                </c:pt>
                <c:pt idx="908">
                  <c:v>363.32799999999997</c:v>
                </c:pt>
                <c:pt idx="909">
                  <c:v>363.72800000000001</c:v>
                </c:pt>
                <c:pt idx="910">
                  <c:v>364.12799999999999</c:v>
                </c:pt>
                <c:pt idx="911">
                  <c:v>364.52800000000002</c:v>
                </c:pt>
                <c:pt idx="912">
                  <c:v>364.93099999999998</c:v>
                </c:pt>
                <c:pt idx="913">
                  <c:v>365.33100000000002</c:v>
                </c:pt>
                <c:pt idx="914">
                  <c:v>365.73099999999999</c:v>
                </c:pt>
                <c:pt idx="915">
                  <c:v>366.13099999999997</c:v>
                </c:pt>
                <c:pt idx="916">
                  <c:v>366.53100000000001</c:v>
                </c:pt>
                <c:pt idx="917">
                  <c:v>366.93099999999998</c:v>
                </c:pt>
                <c:pt idx="918">
                  <c:v>367.33100000000002</c:v>
                </c:pt>
                <c:pt idx="919">
                  <c:v>367.73099999999999</c:v>
                </c:pt>
                <c:pt idx="920">
                  <c:v>368.13099999999997</c:v>
                </c:pt>
                <c:pt idx="921">
                  <c:v>368.53100000000001</c:v>
                </c:pt>
                <c:pt idx="922">
                  <c:v>368.93200000000002</c:v>
                </c:pt>
                <c:pt idx="923">
                  <c:v>369.33199999999999</c:v>
                </c:pt>
                <c:pt idx="924">
                  <c:v>369.73200000000003</c:v>
                </c:pt>
                <c:pt idx="925">
                  <c:v>370.13200000000001</c:v>
                </c:pt>
                <c:pt idx="926">
                  <c:v>370.53199999999998</c:v>
                </c:pt>
                <c:pt idx="927">
                  <c:v>370.93200000000002</c:v>
                </c:pt>
                <c:pt idx="928">
                  <c:v>371.33199999999999</c:v>
                </c:pt>
                <c:pt idx="929">
                  <c:v>371.73200000000003</c:v>
                </c:pt>
                <c:pt idx="930">
                  <c:v>372.13200000000001</c:v>
                </c:pt>
                <c:pt idx="931">
                  <c:v>372.53199999999998</c:v>
                </c:pt>
                <c:pt idx="932">
                  <c:v>372.93299999999999</c:v>
                </c:pt>
                <c:pt idx="933">
                  <c:v>373.33300000000003</c:v>
                </c:pt>
                <c:pt idx="934">
                  <c:v>373.733</c:v>
                </c:pt>
                <c:pt idx="935">
                  <c:v>374.13299999999998</c:v>
                </c:pt>
                <c:pt idx="936">
                  <c:v>374.53300000000002</c:v>
                </c:pt>
                <c:pt idx="937">
                  <c:v>374.93299999999999</c:v>
                </c:pt>
                <c:pt idx="938">
                  <c:v>375.33300000000003</c:v>
                </c:pt>
                <c:pt idx="939">
                  <c:v>375.733</c:v>
                </c:pt>
                <c:pt idx="940">
                  <c:v>376.13299999999998</c:v>
                </c:pt>
                <c:pt idx="941">
                  <c:v>376.53300000000002</c:v>
                </c:pt>
                <c:pt idx="942">
                  <c:v>376.93400000000003</c:v>
                </c:pt>
                <c:pt idx="943">
                  <c:v>377.334</c:v>
                </c:pt>
                <c:pt idx="944">
                  <c:v>377.73399999999998</c:v>
                </c:pt>
                <c:pt idx="945">
                  <c:v>378.13400000000001</c:v>
                </c:pt>
                <c:pt idx="946">
                  <c:v>378.53399999999999</c:v>
                </c:pt>
                <c:pt idx="947">
                  <c:v>378.93400000000003</c:v>
                </c:pt>
                <c:pt idx="948">
                  <c:v>379.334</c:v>
                </c:pt>
                <c:pt idx="949">
                  <c:v>379.73399999999998</c:v>
                </c:pt>
                <c:pt idx="950">
                  <c:v>380.13400000000001</c:v>
                </c:pt>
                <c:pt idx="951">
                  <c:v>380.53399999999999</c:v>
                </c:pt>
                <c:pt idx="952">
                  <c:v>380.935</c:v>
                </c:pt>
                <c:pt idx="953">
                  <c:v>381.33499999999998</c:v>
                </c:pt>
                <c:pt idx="954">
                  <c:v>381.73500000000001</c:v>
                </c:pt>
                <c:pt idx="955">
                  <c:v>382.13499999999999</c:v>
                </c:pt>
                <c:pt idx="956">
                  <c:v>382.53500000000003</c:v>
                </c:pt>
                <c:pt idx="957">
                  <c:v>382.935</c:v>
                </c:pt>
                <c:pt idx="958">
                  <c:v>383.33499999999998</c:v>
                </c:pt>
                <c:pt idx="959">
                  <c:v>383.73500000000001</c:v>
                </c:pt>
                <c:pt idx="960">
                  <c:v>384.13499999999999</c:v>
                </c:pt>
                <c:pt idx="961">
                  <c:v>384.53500000000003</c:v>
                </c:pt>
                <c:pt idx="962">
                  <c:v>384.93599999999998</c:v>
                </c:pt>
                <c:pt idx="963">
                  <c:v>385.33600000000001</c:v>
                </c:pt>
                <c:pt idx="964">
                  <c:v>385.73599999999999</c:v>
                </c:pt>
                <c:pt idx="965">
                  <c:v>386.13600000000002</c:v>
                </c:pt>
                <c:pt idx="966">
                  <c:v>386.536</c:v>
                </c:pt>
                <c:pt idx="967">
                  <c:v>386.93599999999998</c:v>
                </c:pt>
                <c:pt idx="968">
                  <c:v>387.33600000000001</c:v>
                </c:pt>
                <c:pt idx="969">
                  <c:v>387.73599999999999</c:v>
                </c:pt>
                <c:pt idx="970">
                  <c:v>388.13600000000002</c:v>
                </c:pt>
                <c:pt idx="971">
                  <c:v>388.536</c:v>
                </c:pt>
                <c:pt idx="972">
                  <c:v>388.93799999999999</c:v>
                </c:pt>
                <c:pt idx="973">
                  <c:v>389.33699999999999</c:v>
                </c:pt>
                <c:pt idx="974">
                  <c:v>389.73700000000002</c:v>
                </c:pt>
                <c:pt idx="975">
                  <c:v>390.13799999999998</c:v>
                </c:pt>
                <c:pt idx="976">
                  <c:v>390.53800000000001</c:v>
                </c:pt>
                <c:pt idx="977">
                  <c:v>390.93700000000001</c:v>
                </c:pt>
                <c:pt idx="978">
                  <c:v>391.33699999999999</c:v>
                </c:pt>
                <c:pt idx="979">
                  <c:v>391.73700000000002</c:v>
                </c:pt>
                <c:pt idx="980">
                  <c:v>392.13799999999998</c:v>
                </c:pt>
                <c:pt idx="981">
                  <c:v>392.53800000000001</c:v>
                </c:pt>
                <c:pt idx="982">
                  <c:v>392.93900000000002</c:v>
                </c:pt>
                <c:pt idx="983">
                  <c:v>393.339</c:v>
                </c:pt>
                <c:pt idx="984">
                  <c:v>393.73899999999998</c:v>
                </c:pt>
                <c:pt idx="985">
                  <c:v>394.13900000000001</c:v>
                </c:pt>
                <c:pt idx="986">
                  <c:v>394.53899999999999</c:v>
                </c:pt>
                <c:pt idx="987">
                  <c:v>394.93900000000002</c:v>
                </c:pt>
                <c:pt idx="988">
                  <c:v>395.339</c:v>
                </c:pt>
                <c:pt idx="989">
                  <c:v>395.73899999999998</c:v>
                </c:pt>
                <c:pt idx="990">
                  <c:v>396.13900000000001</c:v>
                </c:pt>
                <c:pt idx="991">
                  <c:v>396.53899999999999</c:v>
                </c:pt>
                <c:pt idx="992">
                  <c:v>396.94200000000001</c:v>
                </c:pt>
                <c:pt idx="993">
                  <c:v>397.34199999999998</c:v>
                </c:pt>
                <c:pt idx="994">
                  <c:v>397.74200000000002</c:v>
                </c:pt>
                <c:pt idx="995">
                  <c:v>398.142</c:v>
                </c:pt>
                <c:pt idx="996">
                  <c:v>398.54199999999997</c:v>
                </c:pt>
                <c:pt idx="997">
                  <c:v>398.94200000000001</c:v>
                </c:pt>
                <c:pt idx="998">
                  <c:v>399.34199999999998</c:v>
                </c:pt>
                <c:pt idx="999">
                  <c:v>399.74200000000002</c:v>
                </c:pt>
                <c:pt idx="1000">
                  <c:v>400.142</c:v>
                </c:pt>
                <c:pt idx="1001">
                  <c:v>400.54199999999997</c:v>
                </c:pt>
                <c:pt idx="1002">
                  <c:v>400.94400000000002</c:v>
                </c:pt>
                <c:pt idx="1003">
                  <c:v>401.34300000000002</c:v>
                </c:pt>
                <c:pt idx="1004">
                  <c:v>401.74299999999999</c:v>
                </c:pt>
                <c:pt idx="1005">
                  <c:v>402.14299999999997</c:v>
                </c:pt>
                <c:pt idx="1006">
                  <c:v>402.54300000000001</c:v>
                </c:pt>
                <c:pt idx="1007">
                  <c:v>402.94299999999998</c:v>
                </c:pt>
                <c:pt idx="1008">
                  <c:v>403.34300000000002</c:v>
                </c:pt>
                <c:pt idx="1009">
                  <c:v>403.74299999999999</c:v>
                </c:pt>
                <c:pt idx="1010">
                  <c:v>404.14299999999997</c:v>
                </c:pt>
                <c:pt idx="1011">
                  <c:v>404.54300000000001</c:v>
                </c:pt>
                <c:pt idx="1012">
                  <c:v>404.94499999999999</c:v>
                </c:pt>
                <c:pt idx="1013">
                  <c:v>405.34500000000003</c:v>
                </c:pt>
                <c:pt idx="1014">
                  <c:v>405.745</c:v>
                </c:pt>
                <c:pt idx="1015">
                  <c:v>406.14499999999998</c:v>
                </c:pt>
                <c:pt idx="1016">
                  <c:v>406.54500000000002</c:v>
                </c:pt>
                <c:pt idx="1017">
                  <c:v>406.94499999999999</c:v>
                </c:pt>
                <c:pt idx="1018">
                  <c:v>407.34500000000003</c:v>
                </c:pt>
                <c:pt idx="1019">
                  <c:v>407.745</c:v>
                </c:pt>
                <c:pt idx="1020">
                  <c:v>408.14499999999998</c:v>
                </c:pt>
                <c:pt idx="1021">
                  <c:v>408.54500000000002</c:v>
                </c:pt>
                <c:pt idx="1022">
                  <c:v>408.947</c:v>
                </c:pt>
                <c:pt idx="1023">
                  <c:v>409.346</c:v>
                </c:pt>
                <c:pt idx="1024">
                  <c:v>409.74599999999998</c:v>
                </c:pt>
                <c:pt idx="1025">
                  <c:v>410.14699999999999</c:v>
                </c:pt>
                <c:pt idx="1026">
                  <c:v>410.54700000000003</c:v>
                </c:pt>
                <c:pt idx="1027">
                  <c:v>410.947</c:v>
                </c:pt>
                <c:pt idx="1028">
                  <c:v>411.346</c:v>
                </c:pt>
                <c:pt idx="1029">
                  <c:v>411.74599999999998</c:v>
                </c:pt>
                <c:pt idx="1030">
                  <c:v>412.14699999999999</c:v>
                </c:pt>
                <c:pt idx="1031">
                  <c:v>412.54700000000003</c:v>
                </c:pt>
                <c:pt idx="1032">
                  <c:v>412.94799999999998</c:v>
                </c:pt>
                <c:pt idx="1033">
                  <c:v>413.34800000000001</c:v>
                </c:pt>
                <c:pt idx="1034">
                  <c:v>413.74799999999999</c:v>
                </c:pt>
                <c:pt idx="1035">
                  <c:v>414.14800000000002</c:v>
                </c:pt>
                <c:pt idx="1036">
                  <c:v>414.548</c:v>
                </c:pt>
                <c:pt idx="1037">
                  <c:v>414.94799999999998</c:v>
                </c:pt>
                <c:pt idx="1038">
                  <c:v>415.34800000000001</c:v>
                </c:pt>
                <c:pt idx="1039">
                  <c:v>415.74799999999999</c:v>
                </c:pt>
                <c:pt idx="1040">
                  <c:v>416.14800000000002</c:v>
                </c:pt>
                <c:pt idx="1041">
                  <c:v>416.548</c:v>
                </c:pt>
                <c:pt idx="1042">
                  <c:v>416.95</c:v>
                </c:pt>
                <c:pt idx="1043">
                  <c:v>417.34899999999999</c:v>
                </c:pt>
                <c:pt idx="1044">
                  <c:v>417.75</c:v>
                </c:pt>
                <c:pt idx="1045">
                  <c:v>418.15</c:v>
                </c:pt>
                <c:pt idx="1046">
                  <c:v>418.54899999999998</c:v>
                </c:pt>
                <c:pt idx="1047">
                  <c:v>418.94900000000001</c:v>
                </c:pt>
                <c:pt idx="1048">
                  <c:v>419.34899999999999</c:v>
                </c:pt>
                <c:pt idx="1049">
                  <c:v>419.75</c:v>
                </c:pt>
                <c:pt idx="1050">
                  <c:v>420.15</c:v>
                </c:pt>
                <c:pt idx="1051">
                  <c:v>420.54899999999998</c:v>
                </c:pt>
                <c:pt idx="1052">
                  <c:v>420.95100000000002</c:v>
                </c:pt>
                <c:pt idx="1053">
                  <c:v>421.351</c:v>
                </c:pt>
                <c:pt idx="1054">
                  <c:v>421.75099999999998</c:v>
                </c:pt>
                <c:pt idx="1055">
                  <c:v>422.15100000000001</c:v>
                </c:pt>
                <c:pt idx="1056">
                  <c:v>422.55099999999999</c:v>
                </c:pt>
                <c:pt idx="1057">
                  <c:v>422.95100000000002</c:v>
                </c:pt>
                <c:pt idx="1058">
                  <c:v>423.351</c:v>
                </c:pt>
                <c:pt idx="1059">
                  <c:v>423.75099999999998</c:v>
                </c:pt>
                <c:pt idx="1060">
                  <c:v>424.15100000000001</c:v>
                </c:pt>
                <c:pt idx="1061">
                  <c:v>424.55099999999999</c:v>
                </c:pt>
                <c:pt idx="1062">
                  <c:v>424.952</c:v>
                </c:pt>
                <c:pt idx="1063">
                  <c:v>425.35199999999998</c:v>
                </c:pt>
                <c:pt idx="1064">
                  <c:v>425.75200000000001</c:v>
                </c:pt>
                <c:pt idx="1065">
                  <c:v>426.15199999999999</c:v>
                </c:pt>
                <c:pt idx="1066">
                  <c:v>426.55200000000002</c:v>
                </c:pt>
                <c:pt idx="1067">
                  <c:v>426.952</c:v>
                </c:pt>
                <c:pt idx="1068">
                  <c:v>427.35199999999998</c:v>
                </c:pt>
                <c:pt idx="1069">
                  <c:v>427.75200000000001</c:v>
                </c:pt>
                <c:pt idx="1070">
                  <c:v>428.15199999999999</c:v>
                </c:pt>
                <c:pt idx="1071">
                  <c:v>428.55200000000002</c:v>
                </c:pt>
                <c:pt idx="1072">
                  <c:v>428.95299999999997</c:v>
                </c:pt>
                <c:pt idx="1073">
                  <c:v>429.35300000000001</c:v>
                </c:pt>
                <c:pt idx="1074">
                  <c:v>429.75299999999999</c:v>
                </c:pt>
                <c:pt idx="1075">
                  <c:v>430.15300000000002</c:v>
                </c:pt>
                <c:pt idx="1076">
                  <c:v>430.553</c:v>
                </c:pt>
                <c:pt idx="1077">
                  <c:v>430.95299999999997</c:v>
                </c:pt>
                <c:pt idx="1078">
                  <c:v>431.35300000000001</c:v>
                </c:pt>
                <c:pt idx="1079">
                  <c:v>431.75299999999999</c:v>
                </c:pt>
                <c:pt idx="1080">
                  <c:v>432.15300000000002</c:v>
                </c:pt>
                <c:pt idx="1081">
                  <c:v>432.553</c:v>
                </c:pt>
                <c:pt idx="1082">
                  <c:v>432.95400000000001</c:v>
                </c:pt>
                <c:pt idx="1083">
                  <c:v>433.35399999999998</c:v>
                </c:pt>
                <c:pt idx="1084">
                  <c:v>433.75400000000002</c:v>
                </c:pt>
                <c:pt idx="1085">
                  <c:v>434.154</c:v>
                </c:pt>
                <c:pt idx="1086">
                  <c:v>434.55399999999997</c:v>
                </c:pt>
                <c:pt idx="1087">
                  <c:v>434.95400000000001</c:v>
                </c:pt>
                <c:pt idx="1088">
                  <c:v>435.35399999999998</c:v>
                </c:pt>
                <c:pt idx="1089">
                  <c:v>435.75400000000002</c:v>
                </c:pt>
                <c:pt idx="1090">
                  <c:v>436.154</c:v>
                </c:pt>
                <c:pt idx="1091">
                  <c:v>436.55399999999997</c:v>
                </c:pt>
                <c:pt idx="1092">
                  <c:v>436.95499999999998</c:v>
                </c:pt>
                <c:pt idx="1093">
                  <c:v>437.35500000000002</c:v>
                </c:pt>
                <c:pt idx="1094">
                  <c:v>437.755</c:v>
                </c:pt>
                <c:pt idx="1095">
                  <c:v>438.15499999999997</c:v>
                </c:pt>
                <c:pt idx="1096">
                  <c:v>438.55500000000001</c:v>
                </c:pt>
                <c:pt idx="1097">
                  <c:v>438.95499999999998</c:v>
                </c:pt>
                <c:pt idx="1098">
                  <c:v>439.35500000000002</c:v>
                </c:pt>
                <c:pt idx="1099">
                  <c:v>439.755</c:v>
                </c:pt>
                <c:pt idx="1100">
                  <c:v>440.15499999999997</c:v>
                </c:pt>
                <c:pt idx="1101">
                  <c:v>440.55500000000001</c:v>
                </c:pt>
                <c:pt idx="1102">
                  <c:v>440.95600000000002</c:v>
                </c:pt>
                <c:pt idx="1103">
                  <c:v>441.35599999999999</c:v>
                </c:pt>
                <c:pt idx="1104">
                  <c:v>441.75599999999997</c:v>
                </c:pt>
                <c:pt idx="1105">
                  <c:v>442.15600000000001</c:v>
                </c:pt>
                <c:pt idx="1106">
                  <c:v>442.55599999999998</c:v>
                </c:pt>
                <c:pt idx="1107">
                  <c:v>442.95600000000002</c:v>
                </c:pt>
                <c:pt idx="1108">
                  <c:v>443.35599999999999</c:v>
                </c:pt>
                <c:pt idx="1109">
                  <c:v>443.75599999999997</c:v>
                </c:pt>
                <c:pt idx="1110">
                  <c:v>444.15600000000001</c:v>
                </c:pt>
                <c:pt idx="1111">
                  <c:v>444.55599999999998</c:v>
                </c:pt>
                <c:pt idx="1112">
                  <c:v>444.95800000000003</c:v>
                </c:pt>
                <c:pt idx="1113">
                  <c:v>445.358</c:v>
                </c:pt>
                <c:pt idx="1114">
                  <c:v>445.75799999999998</c:v>
                </c:pt>
                <c:pt idx="1115">
                  <c:v>446.15699999999998</c:v>
                </c:pt>
                <c:pt idx="1116">
                  <c:v>446.55700000000002</c:v>
                </c:pt>
                <c:pt idx="1117">
                  <c:v>446.95699999999999</c:v>
                </c:pt>
                <c:pt idx="1118">
                  <c:v>447.358</c:v>
                </c:pt>
                <c:pt idx="1119">
                  <c:v>447.75799999999998</c:v>
                </c:pt>
                <c:pt idx="1120">
                  <c:v>448.15699999999998</c:v>
                </c:pt>
                <c:pt idx="1121">
                  <c:v>448.55700000000002</c:v>
                </c:pt>
                <c:pt idx="1122">
                  <c:v>448.959</c:v>
                </c:pt>
                <c:pt idx="1123">
                  <c:v>449.35899999999998</c:v>
                </c:pt>
                <c:pt idx="1124">
                  <c:v>449.75900000000001</c:v>
                </c:pt>
                <c:pt idx="1125">
                  <c:v>450.15899999999999</c:v>
                </c:pt>
                <c:pt idx="1126">
                  <c:v>450.55900000000003</c:v>
                </c:pt>
                <c:pt idx="1127">
                  <c:v>450.959</c:v>
                </c:pt>
                <c:pt idx="1128">
                  <c:v>451.35899999999998</c:v>
                </c:pt>
                <c:pt idx="1129">
                  <c:v>451.75900000000001</c:v>
                </c:pt>
                <c:pt idx="1130">
                  <c:v>452.15899999999999</c:v>
                </c:pt>
                <c:pt idx="1131">
                  <c:v>452.55900000000003</c:v>
                </c:pt>
                <c:pt idx="1132">
                  <c:v>452.96</c:v>
                </c:pt>
                <c:pt idx="1133">
                  <c:v>453.36</c:v>
                </c:pt>
                <c:pt idx="1134">
                  <c:v>453.76</c:v>
                </c:pt>
                <c:pt idx="1135">
                  <c:v>454.16</c:v>
                </c:pt>
                <c:pt idx="1136">
                  <c:v>454.56</c:v>
                </c:pt>
                <c:pt idx="1137">
                  <c:v>454.96</c:v>
                </c:pt>
                <c:pt idx="1138">
                  <c:v>455.36</c:v>
                </c:pt>
                <c:pt idx="1139">
                  <c:v>455.76</c:v>
                </c:pt>
                <c:pt idx="1140">
                  <c:v>456.16</c:v>
                </c:pt>
                <c:pt idx="1141">
                  <c:v>456.56</c:v>
                </c:pt>
                <c:pt idx="1142">
                  <c:v>456.96199999999999</c:v>
                </c:pt>
                <c:pt idx="1143">
                  <c:v>457.36200000000002</c:v>
                </c:pt>
                <c:pt idx="1144">
                  <c:v>457.762</c:v>
                </c:pt>
                <c:pt idx="1145">
                  <c:v>458.16199999999998</c:v>
                </c:pt>
                <c:pt idx="1146">
                  <c:v>458.56200000000001</c:v>
                </c:pt>
                <c:pt idx="1147">
                  <c:v>458.96199999999999</c:v>
                </c:pt>
                <c:pt idx="1148">
                  <c:v>459.36200000000002</c:v>
                </c:pt>
                <c:pt idx="1149">
                  <c:v>459.762</c:v>
                </c:pt>
                <c:pt idx="1150">
                  <c:v>460.16199999999998</c:v>
                </c:pt>
                <c:pt idx="1151">
                  <c:v>460.56200000000001</c:v>
                </c:pt>
                <c:pt idx="1152">
                  <c:v>460.964</c:v>
                </c:pt>
                <c:pt idx="1153">
                  <c:v>461.36399999999998</c:v>
                </c:pt>
                <c:pt idx="1154">
                  <c:v>461.76400000000001</c:v>
                </c:pt>
                <c:pt idx="1155">
                  <c:v>462.16399999999999</c:v>
                </c:pt>
                <c:pt idx="1156">
                  <c:v>462.56400000000002</c:v>
                </c:pt>
                <c:pt idx="1157">
                  <c:v>462.964</c:v>
                </c:pt>
                <c:pt idx="1158">
                  <c:v>463.36399999999998</c:v>
                </c:pt>
                <c:pt idx="1159">
                  <c:v>463.76400000000001</c:v>
                </c:pt>
                <c:pt idx="1160">
                  <c:v>464.16399999999999</c:v>
                </c:pt>
                <c:pt idx="1161">
                  <c:v>464.56400000000002</c:v>
                </c:pt>
                <c:pt idx="1162">
                  <c:v>464.96499999999997</c:v>
                </c:pt>
                <c:pt idx="1163">
                  <c:v>465.36500000000001</c:v>
                </c:pt>
                <c:pt idx="1164">
                  <c:v>465.76499999999999</c:v>
                </c:pt>
                <c:pt idx="1165">
                  <c:v>466.16500000000002</c:v>
                </c:pt>
                <c:pt idx="1166">
                  <c:v>466.565</c:v>
                </c:pt>
                <c:pt idx="1167">
                  <c:v>466.96499999999997</c:v>
                </c:pt>
                <c:pt idx="1168">
                  <c:v>467.36500000000001</c:v>
                </c:pt>
                <c:pt idx="1169">
                  <c:v>467.76499999999999</c:v>
                </c:pt>
                <c:pt idx="1170">
                  <c:v>468.16500000000002</c:v>
                </c:pt>
                <c:pt idx="1171">
                  <c:v>468.565</c:v>
                </c:pt>
                <c:pt idx="1172">
                  <c:v>468.96699999999998</c:v>
                </c:pt>
                <c:pt idx="1173">
                  <c:v>469.36700000000002</c:v>
                </c:pt>
                <c:pt idx="1174">
                  <c:v>469.767</c:v>
                </c:pt>
                <c:pt idx="1175">
                  <c:v>470.16699999999997</c:v>
                </c:pt>
                <c:pt idx="1176">
                  <c:v>470.56700000000001</c:v>
                </c:pt>
                <c:pt idx="1177">
                  <c:v>470.96699999999998</c:v>
                </c:pt>
                <c:pt idx="1178">
                  <c:v>471.36700000000002</c:v>
                </c:pt>
                <c:pt idx="1179">
                  <c:v>471.767</c:v>
                </c:pt>
                <c:pt idx="1180">
                  <c:v>472.16699999999997</c:v>
                </c:pt>
                <c:pt idx="1181">
                  <c:v>472.56700000000001</c:v>
                </c:pt>
                <c:pt idx="1182">
                  <c:v>472.97</c:v>
                </c:pt>
                <c:pt idx="1183">
                  <c:v>473.37</c:v>
                </c:pt>
                <c:pt idx="1184">
                  <c:v>473.77</c:v>
                </c:pt>
                <c:pt idx="1185">
                  <c:v>474.17</c:v>
                </c:pt>
                <c:pt idx="1186">
                  <c:v>474.57</c:v>
                </c:pt>
                <c:pt idx="1187">
                  <c:v>474.97</c:v>
                </c:pt>
                <c:pt idx="1188">
                  <c:v>475.37</c:v>
                </c:pt>
                <c:pt idx="1189">
                  <c:v>475.77</c:v>
                </c:pt>
                <c:pt idx="1190">
                  <c:v>476.17</c:v>
                </c:pt>
                <c:pt idx="1191">
                  <c:v>476.57</c:v>
                </c:pt>
                <c:pt idx="1192">
                  <c:v>476.971</c:v>
                </c:pt>
                <c:pt idx="1193">
                  <c:v>477.37099999999998</c:v>
                </c:pt>
                <c:pt idx="1194">
                  <c:v>477.77100000000002</c:v>
                </c:pt>
                <c:pt idx="1195">
                  <c:v>478.17099999999999</c:v>
                </c:pt>
                <c:pt idx="1196">
                  <c:v>478.57100000000003</c:v>
                </c:pt>
                <c:pt idx="1197">
                  <c:v>478.971</c:v>
                </c:pt>
                <c:pt idx="1198">
                  <c:v>479.37099999999998</c:v>
                </c:pt>
                <c:pt idx="1199">
                  <c:v>479.77100000000002</c:v>
                </c:pt>
                <c:pt idx="1200">
                  <c:v>480.17099999999999</c:v>
                </c:pt>
                <c:pt idx="1201">
                  <c:v>480.57100000000003</c:v>
                </c:pt>
                <c:pt idx="1202">
                  <c:v>480.97199999999998</c:v>
                </c:pt>
                <c:pt idx="1203">
                  <c:v>481.37200000000001</c:v>
                </c:pt>
                <c:pt idx="1204">
                  <c:v>481.77199999999999</c:v>
                </c:pt>
                <c:pt idx="1205">
                  <c:v>482.17200000000003</c:v>
                </c:pt>
                <c:pt idx="1206">
                  <c:v>482.572</c:v>
                </c:pt>
                <c:pt idx="1207">
                  <c:v>482.97199999999998</c:v>
                </c:pt>
                <c:pt idx="1208">
                  <c:v>483.37200000000001</c:v>
                </c:pt>
                <c:pt idx="1209">
                  <c:v>483.77199999999999</c:v>
                </c:pt>
                <c:pt idx="1210">
                  <c:v>484.17200000000003</c:v>
                </c:pt>
                <c:pt idx="1211">
                  <c:v>484.572</c:v>
                </c:pt>
                <c:pt idx="1212">
                  <c:v>484.97300000000001</c:v>
                </c:pt>
                <c:pt idx="1213">
                  <c:v>485.37299999999999</c:v>
                </c:pt>
                <c:pt idx="1214">
                  <c:v>485.77300000000002</c:v>
                </c:pt>
                <c:pt idx="1215">
                  <c:v>486.173</c:v>
                </c:pt>
                <c:pt idx="1216">
                  <c:v>486.57299999999998</c:v>
                </c:pt>
                <c:pt idx="1217">
                  <c:v>486.97300000000001</c:v>
                </c:pt>
                <c:pt idx="1218">
                  <c:v>487.37299999999999</c:v>
                </c:pt>
                <c:pt idx="1219">
                  <c:v>487.77300000000002</c:v>
                </c:pt>
                <c:pt idx="1220">
                  <c:v>488.173</c:v>
                </c:pt>
                <c:pt idx="1221">
                  <c:v>488.57299999999998</c:v>
                </c:pt>
                <c:pt idx="1222">
                  <c:v>488.97399999999999</c:v>
                </c:pt>
                <c:pt idx="1223">
                  <c:v>489.37400000000002</c:v>
                </c:pt>
                <c:pt idx="1224">
                  <c:v>489.774</c:v>
                </c:pt>
                <c:pt idx="1225">
                  <c:v>490.17399999999998</c:v>
                </c:pt>
                <c:pt idx="1226">
                  <c:v>490.57400000000001</c:v>
                </c:pt>
                <c:pt idx="1227">
                  <c:v>490.97399999999999</c:v>
                </c:pt>
                <c:pt idx="1228">
                  <c:v>491.37400000000002</c:v>
                </c:pt>
                <c:pt idx="1229">
                  <c:v>491.774</c:v>
                </c:pt>
                <c:pt idx="1230">
                  <c:v>492.17399999999998</c:v>
                </c:pt>
                <c:pt idx="1231">
                  <c:v>492.57400000000001</c:v>
                </c:pt>
                <c:pt idx="1232">
                  <c:v>492.97500000000002</c:v>
                </c:pt>
                <c:pt idx="1233">
                  <c:v>493.375</c:v>
                </c:pt>
                <c:pt idx="1234">
                  <c:v>493.77499999999998</c:v>
                </c:pt>
                <c:pt idx="1235">
                  <c:v>494.17500000000001</c:v>
                </c:pt>
                <c:pt idx="1236">
                  <c:v>494.57499999999999</c:v>
                </c:pt>
                <c:pt idx="1237">
                  <c:v>494.97500000000002</c:v>
                </c:pt>
                <c:pt idx="1238">
                  <c:v>495.375</c:v>
                </c:pt>
                <c:pt idx="1239">
                  <c:v>495.77499999999998</c:v>
                </c:pt>
                <c:pt idx="1240">
                  <c:v>496.17500000000001</c:v>
                </c:pt>
                <c:pt idx="1241">
                  <c:v>496.57499999999999</c:v>
                </c:pt>
                <c:pt idx="1242">
                  <c:v>496.976</c:v>
                </c:pt>
                <c:pt idx="1243">
                  <c:v>497.37599999999998</c:v>
                </c:pt>
                <c:pt idx="1244">
                  <c:v>497.77600000000001</c:v>
                </c:pt>
                <c:pt idx="1245">
                  <c:v>498.17599999999999</c:v>
                </c:pt>
                <c:pt idx="1246">
                  <c:v>498.57600000000002</c:v>
                </c:pt>
                <c:pt idx="1247">
                  <c:v>498.976</c:v>
                </c:pt>
                <c:pt idx="1248">
                  <c:v>499.37599999999998</c:v>
                </c:pt>
                <c:pt idx="1249">
                  <c:v>499.77600000000001</c:v>
                </c:pt>
                <c:pt idx="1250">
                  <c:v>500.17599999999999</c:v>
                </c:pt>
                <c:pt idx="1251">
                  <c:v>500.57600000000002</c:v>
                </c:pt>
                <c:pt idx="1252">
                  <c:v>500.97699999999998</c:v>
                </c:pt>
                <c:pt idx="1253">
                  <c:v>501.37700000000001</c:v>
                </c:pt>
                <c:pt idx="1254">
                  <c:v>501.77699999999999</c:v>
                </c:pt>
                <c:pt idx="1255">
                  <c:v>502.17700000000002</c:v>
                </c:pt>
                <c:pt idx="1256">
                  <c:v>502.577</c:v>
                </c:pt>
                <c:pt idx="1257">
                  <c:v>502.97699999999998</c:v>
                </c:pt>
                <c:pt idx="1258">
                  <c:v>503.37700000000001</c:v>
                </c:pt>
                <c:pt idx="1259">
                  <c:v>503.77699999999999</c:v>
                </c:pt>
                <c:pt idx="1260">
                  <c:v>504.17700000000002</c:v>
                </c:pt>
                <c:pt idx="1261">
                  <c:v>504.577</c:v>
                </c:pt>
                <c:pt idx="1262">
                  <c:v>504.98</c:v>
                </c:pt>
                <c:pt idx="1263">
                  <c:v>505.38</c:v>
                </c:pt>
                <c:pt idx="1264">
                  <c:v>505.78</c:v>
                </c:pt>
                <c:pt idx="1265">
                  <c:v>506.18099999999998</c:v>
                </c:pt>
                <c:pt idx="1266">
                  <c:v>506.58100000000002</c:v>
                </c:pt>
                <c:pt idx="1267">
                  <c:v>506.98</c:v>
                </c:pt>
                <c:pt idx="1268">
                  <c:v>507.38</c:v>
                </c:pt>
                <c:pt idx="1269">
                  <c:v>507.78</c:v>
                </c:pt>
                <c:pt idx="1270">
                  <c:v>508.18099999999998</c:v>
                </c:pt>
                <c:pt idx="1271">
                  <c:v>508.58100000000002</c:v>
                </c:pt>
                <c:pt idx="1272">
                  <c:v>508.98200000000003</c:v>
                </c:pt>
                <c:pt idx="1273">
                  <c:v>509.38200000000001</c:v>
                </c:pt>
                <c:pt idx="1274">
                  <c:v>509.78199999999998</c:v>
                </c:pt>
                <c:pt idx="1275">
                  <c:v>510.18200000000002</c:v>
                </c:pt>
                <c:pt idx="1276">
                  <c:v>510.58199999999999</c:v>
                </c:pt>
                <c:pt idx="1277">
                  <c:v>510.98200000000003</c:v>
                </c:pt>
                <c:pt idx="1278">
                  <c:v>511.38200000000001</c:v>
                </c:pt>
                <c:pt idx="1279">
                  <c:v>511.78199999999998</c:v>
                </c:pt>
                <c:pt idx="1280">
                  <c:v>512.18200000000002</c:v>
                </c:pt>
                <c:pt idx="1281">
                  <c:v>512.58199999999999</c:v>
                </c:pt>
                <c:pt idx="1282">
                  <c:v>512.98299999999995</c:v>
                </c:pt>
                <c:pt idx="1283">
                  <c:v>513.38300000000004</c:v>
                </c:pt>
                <c:pt idx="1284">
                  <c:v>513.78300000000002</c:v>
                </c:pt>
                <c:pt idx="1285">
                  <c:v>514.18299999999999</c:v>
                </c:pt>
                <c:pt idx="1286">
                  <c:v>514.58299999999997</c:v>
                </c:pt>
                <c:pt idx="1287">
                  <c:v>514.98299999999995</c:v>
                </c:pt>
                <c:pt idx="1288">
                  <c:v>515.38300000000004</c:v>
                </c:pt>
                <c:pt idx="1289">
                  <c:v>515.78300000000002</c:v>
                </c:pt>
                <c:pt idx="1290">
                  <c:v>516.18299999999999</c:v>
                </c:pt>
                <c:pt idx="1291">
                  <c:v>516.58299999999997</c:v>
                </c:pt>
                <c:pt idx="1292">
                  <c:v>516.98400000000004</c:v>
                </c:pt>
                <c:pt idx="1293">
                  <c:v>517.38400000000001</c:v>
                </c:pt>
                <c:pt idx="1294">
                  <c:v>517.78399999999999</c:v>
                </c:pt>
                <c:pt idx="1295">
                  <c:v>518.18399999999997</c:v>
                </c:pt>
                <c:pt idx="1296">
                  <c:v>518.58399999999995</c:v>
                </c:pt>
                <c:pt idx="1297">
                  <c:v>518.98400000000004</c:v>
                </c:pt>
                <c:pt idx="1298">
                  <c:v>519.38400000000001</c:v>
                </c:pt>
                <c:pt idx="1299">
                  <c:v>519.78399999999999</c:v>
                </c:pt>
                <c:pt idx="1300">
                  <c:v>520.18399999999997</c:v>
                </c:pt>
                <c:pt idx="1301">
                  <c:v>520.58399999999995</c:v>
                </c:pt>
                <c:pt idx="1302">
                  <c:v>520.98500000000001</c:v>
                </c:pt>
                <c:pt idx="1303">
                  <c:v>521.38499999999999</c:v>
                </c:pt>
                <c:pt idx="1304">
                  <c:v>521.78499999999997</c:v>
                </c:pt>
                <c:pt idx="1305">
                  <c:v>522.18499999999995</c:v>
                </c:pt>
                <c:pt idx="1306">
                  <c:v>522.58500000000004</c:v>
                </c:pt>
                <c:pt idx="1307">
                  <c:v>522.98500000000001</c:v>
                </c:pt>
                <c:pt idx="1308">
                  <c:v>523.38499999999999</c:v>
                </c:pt>
                <c:pt idx="1309">
                  <c:v>523.78499999999997</c:v>
                </c:pt>
                <c:pt idx="1310">
                  <c:v>524.18499999999995</c:v>
                </c:pt>
                <c:pt idx="1311">
                  <c:v>524.58500000000004</c:v>
                </c:pt>
                <c:pt idx="1312">
                  <c:v>524.98599999999999</c:v>
                </c:pt>
                <c:pt idx="1313">
                  <c:v>525.38599999999997</c:v>
                </c:pt>
                <c:pt idx="1314">
                  <c:v>525.78599999999994</c:v>
                </c:pt>
                <c:pt idx="1315">
                  <c:v>526.18600000000004</c:v>
                </c:pt>
                <c:pt idx="1316">
                  <c:v>526.58600000000001</c:v>
                </c:pt>
                <c:pt idx="1317">
                  <c:v>526.98599999999999</c:v>
                </c:pt>
                <c:pt idx="1318">
                  <c:v>527.38599999999997</c:v>
                </c:pt>
                <c:pt idx="1319">
                  <c:v>527.78599999999994</c:v>
                </c:pt>
                <c:pt idx="1320">
                  <c:v>528.18600000000004</c:v>
                </c:pt>
                <c:pt idx="1321">
                  <c:v>528.58600000000001</c:v>
                </c:pt>
                <c:pt idx="1322">
                  <c:v>528.98699999999997</c:v>
                </c:pt>
                <c:pt idx="1323">
                  <c:v>529.38699999999994</c:v>
                </c:pt>
                <c:pt idx="1324">
                  <c:v>529.78700000000003</c:v>
                </c:pt>
                <c:pt idx="1325">
                  <c:v>530.18700000000001</c:v>
                </c:pt>
                <c:pt idx="1326">
                  <c:v>530.58699999999999</c:v>
                </c:pt>
                <c:pt idx="1327">
                  <c:v>530.98699999999997</c:v>
                </c:pt>
                <c:pt idx="1328">
                  <c:v>531.38699999999994</c:v>
                </c:pt>
                <c:pt idx="1329">
                  <c:v>531.78700000000003</c:v>
                </c:pt>
                <c:pt idx="1330">
                  <c:v>532.18700000000001</c:v>
                </c:pt>
                <c:pt idx="1331">
                  <c:v>532.58699999999999</c:v>
                </c:pt>
                <c:pt idx="1332">
                  <c:v>532.98800000000006</c:v>
                </c:pt>
                <c:pt idx="1333">
                  <c:v>533.38800000000003</c:v>
                </c:pt>
                <c:pt idx="1334">
                  <c:v>533.78800000000001</c:v>
                </c:pt>
                <c:pt idx="1335">
                  <c:v>534.18799999999999</c:v>
                </c:pt>
                <c:pt idx="1336">
                  <c:v>534.58799999999997</c:v>
                </c:pt>
                <c:pt idx="1337">
                  <c:v>534.98800000000006</c:v>
                </c:pt>
                <c:pt idx="1338">
                  <c:v>535.38800000000003</c:v>
                </c:pt>
                <c:pt idx="1339">
                  <c:v>535.78800000000001</c:v>
                </c:pt>
                <c:pt idx="1340">
                  <c:v>536.18799999999999</c:v>
                </c:pt>
                <c:pt idx="1341">
                  <c:v>536.58799999999997</c:v>
                </c:pt>
                <c:pt idx="1342">
                  <c:v>536.98900000000003</c:v>
                </c:pt>
                <c:pt idx="1343">
                  <c:v>537.38900000000001</c:v>
                </c:pt>
                <c:pt idx="1344">
                  <c:v>537.78899999999999</c:v>
                </c:pt>
                <c:pt idx="1345">
                  <c:v>538.18899999999996</c:v>
                </c:pt>
                <c:pt idx="1346">
                  <c:v>538.58900000000006</c:v>
                </c:pt>
                <c:pt idx="1347">
                  <c:v>538.98900000000003</c:v>
                </c:pt>
                <c:pt idx="1348">
                  <c:v>539.38900000000001</c:v>
                </c:pt>
                <c:pt idx="1349">
                  <c:v>539.78899999999999</c:v>
                </c:pt>
                <c:pt idx="1350">
                  <c:v>540.18899999999996</c:v>
                </c:pt>
                <c:pt idx="1351">
                  <c:v>540.58900000000006</c:v>
                </c:pt>
                <c:pt idx="1352">
                  <c:v>540.99</c:v>
                </c:pt>
                <c:pt idx="1353">
                  <c:v>541.39</c:v>
                </c:pt>
                <c:pt idx="1354">
                  <c:v>541.79</c:v>
                </c:pt>
                <c:pt idx="1355">
                  <c:v>542.19000000000005</c:v>
                </c:pt>
                <c:pt idx="1356">
                  <c:v>542.59</c:v>
                </c:pt>
                <c:pt idx="1357">
                  <c:v>542.99</c:v>
                </c:pt>
                <c:pt idx="1358">
                  <c:v>543.39</c:v>
                </c:pt>
                <c:pt idx="1359">
                  <c:v>543.79</c:v>
                </c:pt>
                <c:pt idx="1360">
                  <c:v>544.19000000000005</c:v>
                </c:pt>
                <c:pt idx="1361">
                  <c:v>544.59</c:v>
                </c:pt>
                <c:pt idx="1362">
                  <c:v>544.99099999999999</c:v>
                </c:pt>
                <c:pt idx="1363">
                  <c:v>545.39099999999996</c:v>
                </c:pt>
                <c:pt idx="1364">
                  <c:v>545.79100000000005</c:v>
                </c:pt>
                <c:pt idx="1365">
                  <c:v>546.19100000000003</c:v>
                </c:pt>
                <c:pt idx="1366">
                  <c:v>546.59100000000001</c:v>
                </c:pt>
                <c:pt idx="1367">
                  <c:v>546.99099999999999</c:v>
                </c:pt>
                <c:pt idx="1368">
                  <c:v>547.39099999999996</c:v>
                </c:pt>
                <c:pt idx="1369">
                  <c:v>547.79100000000005</c:v>
                </c:pt>
                <c:pt idx="1370">
                  <c:v>548.19100000000003</c:v>
                </c:pt>
                <c:pt idx="1371">
                  <c:v>548.59100000000001</c:v>
                </c:pt>
                <c:pt idx="1372">
                  <c:v>548.99199999999996</c:v>
                </c:pt>
                <c:pt idx="1373">
                  <c:v>549.39200000000005</c:v>
                </c:pt>
                <c:pt idx="1374">
                  <c:v>549.79200000000003</c:v>
                </c:pt>
                <c:pt idx="1375">
                  <c:v>550.19200000000001</c:v>
                </c:pt>
                <c:pt idx="1376">
                  <c:v>550.59199999999998</c:v>
                </c:pt>
                <c:pt idx="1377">
                  <c:v>550.99199999999996</c:v>
                </c:pt>
                <c:pt idx="1378">
                  <c:v>551.39200000000005</c:v>
                </c:pt>
                <c:pt idx="1379">
                  <c:v>551.79200000000003</c:v>
                </c:pt>
                <c:pt idx="1380">
                  <c:v>552.19200000000001</c:v>
                </c:pt>
                <c:pt idx="1381">
                  <c:v>552.59199999999998</c:v>
                </c:pt>
                <c:pt idx="1382">
                  <c:v>552.99300000000005</c:v>
                </c:pt>
                <c:pt idx="1383">
                  <c:v>553.39300000000003</c:v>
                </c:pt>
                <c:pt idx="1384">
                  <c:v>553.79300000000001</c:v>
                </c:pt>
                <c:pt idx="1385">
                  <c:v>554.19299999999998</c:v>
                </c:pt>
                <c:pt idx="1386">
                  <c:v>554.59299999999996</c:v>
                </c:pt>
                <c:pt idx="1387">
                  <c:v>554.99300000000005</c:v>
                </c:pt>
                <c:pt idx="1388">
                  <c:v>555.39300000000003</c:v>
                </c:pt>
                <c:pt idx="1389">
                  <c:v>555.79300000000001</c:v>
                </c:pt>
                <c:pt idx="1390">
                  <c:v>556.19299999999998</c:v>
                </c:pt>
                <c:pt idx="1391">
                  <c:v>556.59299999999996</c:v>
                </c:pt>
                <c:pt idx="1392">
                  <c:v>556.99400000000003</c:v>
                </c:pt>
                <c:pt idx="1393">
                  <c:v>557.39400000000001</c:v>
                </c:pt>
                <c:pt idx="1394">
                  <c:v>557.79399999999998</c:v>
                </c:pt>
                <c:pt idx="1395">
                  <c:v>558.19399999999996</c:v>
                </c:pt>
                <c:pt idx="1396">
                  <c:v>558.59400000000005</c:v>
                </c:pt>
                <c:pt idx="1397">
                  <c:v>558.99400000000003</c:v>
                </c:pt>
                <c:pt idx="1398">
                  <c:v>559.39400000000001</c:v>
                </c:pt>
                <c:pt idx="1399">
                  <c:v>559.79399999999998</c:v>
                </c:pt>
                <c:pt idx="1400">
                  <c:v>560.19399999999996</c:v>
                </c:pt>
                <c:pt idx="1401">
                  <c:v>560.59400000000005</c:v>
                </c:pt>
                <c:pt idx="1402">
                  <c:v>560.995</c:v>
                </c:pt>
                <c:pt idx="1403">
                  <c:v>561.39499999999998</c:v>
                </c:pt>
                <c:pt idx="1404">
                  <c:v>561.79499999999996</c:v>
                </c:pt>
                <c:pt idx="1405">
                  <c:v>562.19500000000005</c:v>
                </c:pt>
                <c:pt idx="1406">
                  <c:v>562.59500000000003</c:v>
                </c:pt>
                <c:pt idx="1407">
                  <c:v>562.995</c:v>
                </c:pt>
                <c:pt idx="1408">
                  <c:v>563.39499999999998</c:v>
                </c:pt>
                <c:pt idx="1409">
                  <c:v>563.79499999999996</c:v>
                </c:pt>
                <c:pt idx="1410">
                  <c:v>564.19500000000005</c:v>
                </c:pt>
                <c:pt idx="1411">
                  <c:v>564.59500000000003</c:v>
                </c:pt>
                <c:pt idx="1412">
                  <c:v>564.99599999999998</c:v>
                </c:pt>
                <c:pt idx="1413">
                  <c:v>565.39599999999996</c:v>
                </c:pt>
                <c:pt idx="1414">
                  <c:v>565.79600000000005</c:v>
                </c:pt>
                <c:pt idx="1415">
                  <c:v>566.19600000000003</c:v>
                </c:pt>
                <c:pt idx="1416">
                  <c:v>566.596</c:v>
                </c:pt>
                <c:pt idx="1417">
                  <c:v>566.99599999999998</c:v>
                </c:pt>
                <c:pt idx="1418">
                  <c:v>567.39599999999996</c:v>
                </c:pt>
                <c:pt idx="1419">
                  <c:v>567.79600000000005</c:v>
                </c:pt>
                <c:pt idx="1420">
                  <c:v>568.19600000000003</c:v>
                </c:pt>
                <c:pt idx="1421">
                  <c:v>568.596</c:v>
                </c:pt>
                <c:pt idx="1422">
                  <c:v>568.99699999999996</c:v>
                </c:pt>
                <c:pt idx="1423">
                  <c:v>569.39700000000005</c:v>
                </c:pt>
                <c:pt idx="1424">
                  <c:v>569.79700000000003</c:v>
                </c:pt>
                <c:pt idx="1425">
                  <c:v>570.197</c:v>
                </c:pt>
                <c:pt idx="1426">
                  <c:v>570.59699999999998</c:v>
                </c:pt>
                <c:pt idx="1427">
                  <c:v>570.99699999999996</c:v>
                </c:pt>
                <c:pt idx="1428">
                  <c:v>571.39700000000005</c:v>
                </c:pt>
                <c:pt idx="1429">
                  <c:v>571.79700000000003</c:v>
                </c:pt>
                <c:pt idx="1430">
                  <c:v>572.197</c:v>
                </c:pt>
                <c:pt idx="1431">
                  <c:v>572.59699999999998</c:v>
                </c:pt>
                <c:pt idx="1432">
                  <c:v>573.00099999999998</c:v>
                </c:pt>
                <c:pt idx="1433">
                  <c:v>573.40099999999995</c:v>
                </c:pt>
                <c:pt idx="1434">
                  <c:v>573.80100000000004</c:v>
                </c:pt>
                <c:pt idx="1435">
                  <c:v>574.20100000000002</c:v>
                </c:pt>
                <c:pt idx="1436">
                  <c:v>574.601</c:v>
                </c:pt>
                <c:pt idx="1437">
                  <c:v>575.00099999999998</c:v>
                </c:pt>
                <c:pt idx="1438">
                  <c:v>575.40099999999995</c:v>
                </c:pt>
                <c:pt idx="1439">
                  <c:v>575.80100000000004</c:v>
                </c:pt>
                <c:pt idx="1440">
                  <c:v>576.20100000000002</c:v>
                </c:pt>
                <c:pt idx="1441">
                  <c:v>576.601</c:v>
                </c:pt>
                <c:pt idx="1442">
                  <c:v>577.00199999999995</c:v>
                </c:pt>
                <c:pt idx="1443">
                  <c:v>577.40200000000004</c:v>
                </c:pt>
                <c:pt idx="1444">
                  <c:v>577.80200000000002</c:v>
                </c:pt>
                <c:pt idx="1445">
                  <c:v>578.202</c:v>
                </c:pt>
                <c:pt idx="1446">
                  <c:v>578.60199999999998</c:v>
                </c:pt>
                <c:pt idx="1447">
                  <c:v>579.00199999999995</c:v>
                </c:pt>
                <c:pt idx="1448">
                  <c:v>579.40200000000004</c:v>
                </c:pt>
                <c:pt idx="1449">
                  <c:v>579.80200000000002</c:v>
                </c:pt>
                <c:pt idx="1450">
                  <c:v>580.20100000000002</c:v>
                </c:pt>
                <c:pt idx="1451">
                  <c:v>580.60199999999998</c:v>
                </c:pt>
                <c:pt idx="1452">
                  <c:v>581.00300000000004</c:v>
                </c:pt>
                <c:pt idx="1453">
                  <c:v>581.40300000000002</c:v>
                </c:pt>
                <c:pt idx="1454">
                  <c:v>581.803</c:v>
                </c:pt>
                <c:pt idx="1455">
                  <c:v>582.20299999999997</c:v>
                </c:pt>
                <c:pt idx="1456">
                  <c:v>582.60299999999995</c:v>
                </c:pt>
                <c:pt idx="1457">
                  <c:v>583.00300000000004</c:v>
                </c:pt>
                <c:pt idx="1458">
                  <c:v>583.40300000000002</c:v>
                </c:pt>
                <c:pt idx="1459">
                  <c:v>583.803</c:v>
                </c:pt>
                <c:pt idx="1460">
                  <c:v>584.20299999999997</c:v>
                </c:pt>
                <c:pt idx="1461">
                  <c:v>584.60299999999995</c:v>
                </c:pt>
                <c:pt idx="1462">
                  <c:v>585.00400000000002</c:v>
                </c:pt>
                <c:pt idx="1463">
                  <c:v>585.404</c:v>
                </c:pt>
                <c:pt idx="1464">
                  <c:v>585.80399999999997</c:v>
                </c:pt>
                <c:pt idx="1465">
                  <c:v>586.20399999999995</c:v>
                </c:pt>
                <c:pt idx="1466">
                  <c:v>586.60400000000004</c:v>
                </c:pt>
                <c:pt idx="1467">
                  <c:v>587.00400000000002</c:v>
                </c:pt>
                <c:pt idx="1468">
                  <c:v>587.404</c:v>
                </c:pt>
                <c:pt idx="1469">
                  <c:v>587.80399999999997</c:v>
                </c:pt>
                <c:pt idx="1470">
                  <c:v>588.20399999999995</c:v>
                </c:pt>
                <c:pt idx="1471">
                  <c:v>588.60400000000004</c:v>
                </c:pt>
                <c:pt idx="1472">
                  <c:v>589.005</c:v>
                </c:pt>
                <c:pt idx="1473">
                  <c:v>589.40499999999997</c:v>
                </c:pt>
                <c:pt idx="1474">
                  <c:v>589.80499999999995</c:v>
                </c:pt>
                <c:pt idx="1475">
                  <c:v>590.20500000000004</c:v>
                </c:pt>
                <c:pt idx="1476">
                  <c:v>590.60500000000002</c:v>
                </c:pt>
                <c:pt idx="1477">
                  <c:v>591.005</c:v>
                </c:pt>
                <c:pt idx="1478">
                  <c:v>591.40499999999997</c:v>
                </c:pt>
                <c:pt idx="1479">
                  <c:v>591.80499999999995</c:v>
                </c:pt>
                <c:pt idx="1480">
                  <c:v>592.20500000000004</c:v>
                </c:pt>
                <c:pt idx="1481">
                  <c:v>592.60500000000002</c:v>
                </c:pt>
                <c:pt idx="1482">
                  <c:v>593.00599999999997</c:v>
                </c:pt>
                <c:pt idx="1483">
                  <c:v>593.40599999999995</c:v>
                </c:pt>
                <c:pt idx="1484">
                  <c:v>593.80600000000004</c:v>
                </c:pt>
                <c:pt idx="1485">
                  <c:v>594.20600000000002</c:v>
                </c:pt>
                <c:pt idx="1486">
                  <c:v>594.60599999999999</c:v>
                </c:pt>
                <c:pt idx="1487">
                  <c:v>595.00599999999997</c:v>
                </c:pt>
                <c:pt idx="1488">
                  <c:v>595.40599999999995</c:v>
                </c:pt>
                <c:pt idx="1489">
                  <c:v>595.80600000000004</c:v>
                </c:pt>
                <c:pt idx="1490">
                  <c:v>596.20600000000002</c:v>
                </c:pt>
                <c:pt idx="1491">
                  <c:v>596.60599999999999</c:v>
                </c:pt>
                <c:pt idx="1492">
                  <c:v>597.00699999999995</c:v>
                </c:pt>
                <c:pt idx="1493">
                  <c:v>597.40700000000004</c:v>
                </c:pt>
                <c:pt idx="1494">
                  <c:v>597.80700000000002</c:v>
                </c:pt>
                <c:pt idx="1495">
                  <c:v>598.20699999999999</c:v>
                </c:pt>
                <c:pt idx="1496">
                  <c:v>598.60699999999997</c:v>
                </c:pt>
                <c:pt idx="1497">
                  <c:v>599.00699999999995</c:v>
                </c:pt>
                <c:pt idx="1498">
                  <c:v>599.40700000000004</c:v>
                </c:pt>
                <c:pt idx="1499">
                  <c:v>599.80700000000002</c:v>
                </c:pt>
                <c:pt idx="1500">
                  <c:v>600.20699999999999</c:v>
                </c:pt>
                <c:pt idx="1501">
                  <c:v>600.60699999999997</c:v>
                </c:pt>
                <c:pt idx="1502">
                  <c:v>601.00800000000004</c:v>
                </c:pt>
                <c:pt idx="1503">
                  <c:v>601.40800000000002</c:v>
                </c:pt>
                <c:pt idx="1504">
                  <c:v>601.80799999999999</c:v>
                </c:pt>
                <c:pt idx="1505">
                  <c:v>602.20799999999997</c:v>
                </c:pt>
                <c:pt idx="1506">
                  <c:v>602.60799999999995</c:v>
                </c:pt>
                <c:pt idx="1507">
                  <c:v>603.00800000000004</c:v>
                </c:pt>
                <c:pt idx="1508">
                  <c:v>603.40800000000002</c:v>
                </c:pt>
                <c:pt idx="1509">
                  <c:v>603.80799999999999</c:v>
                </c:pt>
                <c:pt idx="1510">
                  <c:v>604.20799999999997</c:v>
                </c:pt>
                <c:pt idx="1511">
                  <c:v>604.60799999999995</c:v>
                </c:pt>
                <c:pt idx="1512">
                  <c:v>605.01099999999997</c:v>
                </c:pt>
                <c:pt idx="1513">
                  <c:v>605.41099999999994</c:v>
                </c:pt>
                <c:pt idx="1514">
                  <c:v>605.81100000000004</c:v>
                </c:pt>
                <c:pt idx="1515">
                  <c:v>606.21100000000001</c:v>
                </c:pt>
                <c:pt idx="1516">
                  <c:v>606.61099999999999</c:v>
                </c:pt>
                <c:pt idx="1517">
                  <c:v>607.01099999999997</c:v>
                </c:pt>
                <c:pt idx="1518">
                  <c:v>607.41099999999994</c:v>
                </c:pt>
                <c:pt idx="1519">
                  <c:v>607.81100000000004</c:v>
                </c:pt>
                <c:pt idx="1520">
                  <c:v>608.21100000000001</c:v>
                </c:pt>
                <c:pt idx="1521">
                  <c:v>608.61099999999999</c:v>
                </c:pt>
                <c:pt idx="1522">
                  <c:v>609.01199999999994</c:v>
                </c:pt>
                <c:pt idx="1523">
                  <c:v>609.41200000000003</c:v>
                </c:pt>
                <c:pt idx="1524">
                  <c:v>609.81200000000001</c:v>
                </c:pt>
                <c:pt idx="1525">
                  <c:v>610.21199999999999</c:v>
                </c:pt>
                <c:pt idx="1526">
                  <c:v>610.61199999999997</c:v>
                </c:pt>
                <c:pt idx="1527">
                  <c:v>611.01199999999994</c:v>
                </c:pt>
                <c:pt idx="1528">
                  <c:v>611.41200000000003</c:v>
                </c:pt>
                <c:pt idx="1529">
                  <c:v>611.81200000000001</c:v>
                </c:pt>
                <c:pt idx="1530">
                  <c:v>612.21199999999999</c:v>
                </c:pt>
                <c:pt idx="1531">
                  <c:v>612.61199999999997</c:v>
                </c:pt>
                <c:pt idx="1532">
                  <c:v>613.01300000000003</c:v>
                </c:pt>
                <c:pt idx="1533">
                  <c:v>613.41300000000001</c:v>
                </c:pt>
                <c:pt idx="1534">
                  <c:v>613.81299999999999</c:v>
                </c:pt>
                <c:pt idx="1535">
                  <c:v>614.21299999999997</c:v>
                </c:pt>
                <c:pt idx="1536">
                  <c:v>614.61300000000006</c:v>
                </c:pt>
                <c:pt idx="1537">
                  <c:v>615.01300000000003</c:v>
                </c:pt>
                <c:pt idx="1538">
                  <c:v>615.41300000000001</c:v>
                </c:pt>
                <c:pt idx="1539">
                  <c:v>615.81299999999999</c:v>
                </c:pt>
                <c:pt idx="1540">
                  <c:v>616.21299999999997</c:v>
                </c:pt>
                <c:pt idx="1541">
                  <c:v>616.61300000000006</c:v>
                </c:pt>
                <c:pt idx="1542">
                  <c:v>617.01400000000001</c:v>
                </c:pt>
                <c:pt idx="1543">
                  <c:v>617.41399999999999</c:v>
                </c:pt>
                <c:pt idx="1544">
                  <c:v>617.81399999999996</c:v>
                </c:pt>
                <c:pt idx="1545">
                  <c:v>618.21400000000006</c:v>
                </c:pt>
                <c:pt idx="1546">
                  <c:v>618.61400000000003</c:v>
                </c:pt>
                <c:pt idx="1547">
                  <c:v>619.01400000000001</c:v>
                </c:pt>
                <c:pt idx="1548">
                  <c:v>619.41399999999999</c:v>
                </c:pt>
                <c:pt idx="1549">
                  <c:v>619.81399999999996</c:v>
                </c:pt>
                <c:pt idx="1550">
                  <c:v>620.21400000000006</c:v>
                </c:pt>
                <c:pt idx="1551">
                  <c:v>620.61400000000003</c:v>
                </c:pt>
                <c:pt idx="1552">
                  <c:v>621.01499999999999</c:v>
                </c:pt>
                <c:pt idx="1553">
                  <c:v>621.41499999999996</c:v>
                </c:pt>
                <c:pt idx="1554">
                  <c:v>621.81500000000005</c:v>
                </c:pt>
                <c:pt idx="1555">
                  <c:v>622.21500000000003</c:v>
                </c:pt>
                <c:pt idx="1556">
                  <c:v>622.61500000000001</c:v>
                </c:pt>
                <c:pt idx="1557">
                  <c:v>623.01499999999999</c:v>
                </c:pt>
                <c:pt idx="1558">
                  <c:v>623.41499999999996</c:v>
                </c:pt>
                <c:pt idx="1559">
                  <c:v>623.81500000000005</c:v>
                </c:pt>
                <c:pt idx="1560">
                  <c:v>624.21500000000003</c:v>
                </c:pt>
                <c:pt idx="1561">
                  <c:v>624.61500000000001</c:v>
                </c:pt>
                <c:pt idx="1562">
                  <c:v>625.01599999999996</c:v>
                </c:pt>
                <c:pt idx="1563">
                  <c:v>625.41600000000005</c:v>
                </c:pt>
                <c:pt idx="1564">
                  <c:v>625.81600000000003</c:v>
                </c:pt>
                <c:pt idx="1565">
                  <c:v>626.21600000000001</c:v>
                </c:pt>
                <c:pt idx="1566">
                  <c:v>626.61599999999999</c:v>
                </c:pt>
                <c:pt idx="1567">
                  <c:v>627.01599999999996</c:v>
                </c:pt>
                <c:pt idx="1568">
                  <c:v>627.41600000000005</c:v>
                </c:pt>
                <c:pt idx="1569">
                  <c:v>627.81600000000003</c:v>
                </c:pt>
                <c:pt idx="1570">
                  <c:v>628.21600000000001</c:v>
                </c:pt>
                <c:pt idx="1571">
                  <c:v>628.61599999999999</c:v>
                </c:pt>
                <c:pt idx="1572">
                  <c:v>629.01700000000005</c:v>
                </c:pt>
                <c:pt idx="1573">
                  <c:v>629.41700000000003</c:v>
                </c:pt>
                <c:pt idx="1574">
                  <c:v>629.81700000000001</c:v>
                </c:pt>
                <c:pt idx="1575">
                  <c:v>630.21699999999998</c:v>
                </c:pt>
                <c:pt idx="1576">
                  <c:v>630.61699999999996</c:v>
                </c:pt>
                <c:pt idx="1577">
                  <c:v>631.01700000000005</c:v>
                </c:pt>
                <c:pt idx="1578">
                  <c:v>631.41700000000003</c:v>
                </c:pt>
                <c:pt idx="1579">
                  <c:v>631.81700000000001</c:v>
                </c:pt>
                <c:pt idx="1580">
                  <c:v>632.21699999999998</c:v>
                </c:pt>
                <c:pt idx="1581">
                  <c:v>632.61699999999996</c:v>
                </c:pt>
                <c:pt idx="1582">
                  <c:v>633.01800000000003</c:v>
                </c:pt>
                <c:pt idx="1583">
                  <c:v>633.41800000000001</c:v>
                </c:pt>
                <c:pt idx="1584">
                  <c:v>633.81799999999998</c:v>
                </c:pt>
                <c:pt idx="1585">
                  <c:v>634.21799999999996</c:v>
                </c:pt>
                <c:pt idx="1586">
                  <c:v>634.61800000000005</c:v>
                </c:pt>
                <c:pt idx="1587">
                  <c:v>635.01800000000003</c:v>
                </c:pt>
                <c:pt idx="1588">
                  <c:v>635.41800000000001</c:v>
                </c:pt>
                <c:pt idx="1589">
                  <c:v>635.81799999999998</c:v>
                </c:pt>
                <c:pt idx="1590">
                  <c:v>636.21799999999996</c:v>
                </c:pt>
                <c:pt idx="1591">
                  <c:v>636.61800000000005</c:v>
                </c:pt>
                <c:pt idx="1592">
                  <c:v>637.02099999999996</c:v>
                </c:pt>
                <c:pt idx="1593">
                  <c:v>637.42100000000005</c:v>
                </c:pt>
                <c:pt idx="1594">
                  <c:v>637.82100000000003</c:v>
                </c:pt>
                <c:pt idx="1595">
                  <c:v>638.221</c:v>
                </c:pt>
                <c:pt idx="1596">
                  <c:v>638.62099999999998</c:v>
                </c:pt>
                <c:pt idx="1597">
                  <c:v>639.02099999999996</c:v>
                </c:pt>
                <c:pt idx="1598">
                  <c:v>639.42100000000005</c:v>
                </c:pt>
                <c:pt idx="1599">
                  <c:v>639.82100000000003</c:v>
                </c:pt>
                <c:pt idx="1600">
                  <c:v>640.221</c:v>
                </c:pt>
                <c:pt idx="1601">
                  <c:v>640.62099999999998</c:v>
                </c:pt>
                <c:pt idx="1602">
                  <c:v>641.02300000000002</c:v>
                </c:pt>
                <c:pt idx="1603">
                  <c:v>641.42200000000003</c:v>
                </c:pt>
                <c:pt idx="1604">
                  <c:v>641.82299999999998</c:v>
                </c:pt>
                <c:pt idx="1605">
                  <c:v>642.22199999999998</c:v>
                </c:pt>
                <c:pt idx="1606">
                  <c:v>642.62199999999996</c:v>
                </c:pt>
                <c:pt idx="1607">
                  <c:v>643.02300000000002</c:v>
                </c:pt>
                <c:pt idx="1608">
                  <c:v>643.42200000000003</c:v>
                </c:pt>
                <c:pt idx="1609">
                  <c:v>643.82299999999998</c:v>
                </c:pt>
                <c:pt idx="1610">
                  <c:v>644.22199999999998</c:v>
                </c:pt>
                <c:pt idx="1611">
                  <c:v>644.62199999999996</c:v>
                </c:pt>
                <c:pt idx="1612">
                  <c:v>645.024</c:v>
                </c:pt>
                <c:pt idx="1613">
                  <c:v>645.42399999999998</c:v>
                </c:pt>
                <c:pt idx="1614">
                  <c:v>645.82299999999998</c:v>
                </c:pt>
                <c:pt idx="1615">
                  <c:v>646.22400000000005</c:v>
                </c:pt>
                <c:pt idx="1616">
                  <c:v>646.62300000000005</c:v>
                </c:pt>
                <c:pt idx="1617">
                  <c:v>647.02300000000002</c:v>
                </c:pt>
                <c:pt idx="1618">
                  <c:v>647.42399999999998</c:v>
                </c:pt>
                <c:pt idx="1619">
                  <c:v>647.82299999999998</c:v>
                </c:pt>
                <c:pt idx="1620">
                  <c:v>648.22400000000005</c:v>
                </c:pt>
                <c:pt idx="1621">
                  <c:v>648.62300000000005</c:v>
                </c:pt>
                <c:pt idx="1622">
                  <c:v>649.02499999999998</c:v>
                </c:pt>
                <c:pt idx="1623">
                  <c:v>649.42499999999995</c:v>
                </c:pt>
                <c:pt idx="1624">
                  <c:v>649.82500000000005</c:v>
                </c:pt>
                <c:pt idx="1625">
                  <c:v>650.22500000000002</c:v>
                </c:pt>
                <c:pt idx="1626">
                  <c:v>650.625</c:v>
                </c:pt>
                <c:pt idx="1627">
                  <c:v>651.02499999999998</c:v>
                </c:pt>
                <c:pt idx="1628">
                  <c:v>651.42499999999995</c:v>
                </c:pt>
                <c:pt idx="1629">
                  <c:v>651.82500000000005</c:v>
                </c:pt>
                <c:pt idx="1630">
                  <c:v>652.22500000000002</c:v>
                </c:pt>
                <c:pt idx="1631">
                  <c:v>652.625</c:v>
                </c:pt>
                <c:pt idx="1632">
                  <c:v>653.02599999999995</c:v>
                </c:pt>
                <c:pt idx="1633">
                  <c:v>653.42600000000004</c:v>
                </c:pt>
                <c:pt idx="1634">
                  <c:v>653.82600000000002</c:v>
                </c:pt>
                <c:pt idx="1635">
                  <c:v>654.226</c:v>
                </c:pt>
                <c:pt idx="1636">
                  <c:v>654.62599999999998</c:v>
                </c:pt>
                <c:pt idx="1637">
                  <c:v>655.02599999999995</c:v>
                </c:pt>
                <c:pt idx="1638">
                  <c:v>655.42600000000004</c:v>
                </c:pt>
                <c:pt idx="1639">
                  <c:v>655.82600000000002</c:v>
                </c:pt>
                <c:pt idx="1640">
                  <c:v>656.226</c:v>
                </c:pt>
                <c:pt idx="1641">
                  <c:v>656.62599999999998</c:v>
                </c:pt>
                <c:pt idx="1642">
                  <c:v>657.02700000000004</c:v>
                </c:pt>
                <c:pt idx="1643">
                  <c:v>657.42700000000002</c:v>
                </c:pt>
                <c:pt idx="1644">
                  <c:v>657.827</c:v>
                </c:pt>
                <c:pt idx="1645">
                  <c:v>658.22699999999998</c:v>
                </c:pt>
                <c:pt idx="1646">
                  <c:v>658.62699999999995</c:v>
                </c:pt>
                <c:pt idx="1647">
                  <c:v>659.02700000000004</c:v>
                </c:pt>
                <c:pt idx="1648">
                  <c:v>659.42700000000002</c:v>
                </c:pt>
                <c:pt idx="1649">
                  <c:v>659.827</c:v>
                </c:pt>
                <c:pt idx="1650">
                  <c:v>660.22699999999998</c:v>
                </c:pt>
                <c:pt idx="1651">
                  <c:v>660.62699999999995</c:v>
                </c:pt>
                <c:pt idx="1652">
                  <c:v>661.02800000000002</c:v>
                </c:pt>
                <c:pt idx="1653">
                  <c:v>661.428</c:v>
                </c:pt>
                <c:pt idx="1654">
                  <c:v>661.82799999999997</c:v>
                </c:pt>
                <c:pt idx="1655">
                  <c:v>662.22799999999995</c:v>
                </c:pt>
                <c:pt idx="1656">
                  <c:v>662.62800000000004</c:v>
                </c:pt>
                <c:pt idx="1657">
                  <c:v>663.02800000000002</c:v>
                </c:pt>
                <c:pt idx="1658">
                  <c:v>663.428</c:v>
                </c:pt>
                <c:pt idx="1659">
                  <c:v>663.82799999999997</c:v>
                </c:pt>
                <c:pt idx="1660">
                  <c:v>664.22799999999995</c:v>
                </c:pt>
                <c:pt idx="1661">
                  <c:v>664.62800000000004</c:v>
                </c:pt>
                <c:pt idx="1662">
                  <c:v>665.029</c:v>
                </c:pt>
                <c:pt idx="1663">
                  <c:v>665.42899999999997</c:v>
                </c:pt>
                <c:pt idx="1664">
                  <c:v>665.82899999999995</c:v>
                </c:pt>
                <c:pt idx="1665">
                  <c:v>666.22900000000004</c:v>
                </c:pt>
                <c:pt idx="1666">
                  <c:v>666.62900000000002</c:v>
                </c:pt>
                <c:pt idx="1667">
                  <c:v>667.029</c:v>
                </c:pt>
                <c:pt idx="1668">
                  <c:v>667.42899999999997</c:v>
                </c:pt>
                <c:pt idx="1669">
                  <c:v>667.82899999999995</c:v>
                </c:pt>
                <c:pt idx="1670">
                  <c:v>668.22900000000004</c:v>
                </c:pt>
                <c:pt idx="1671">
                  <c:v>668.62900000000002</c:v>
                </c:pt>
                <c:pt idx="1672">
                  <c:v>669.03</c:v>
                </c:pt>
                <c:pt idx="1673">
                  <c:v>669.43</c:v>
                </c:pt>
                <c:pt idx="1674">
                  <c:v>669.83</c:v>
                </c:pt>
                <c:pt idx="1675">
                  <c:v>670.23</c:v>
                </c:pt>
                <c:pt idx="1676">
                  <c:v>670.63</c:v>
                </c:pt>
                <c:pt idx="1677">
                  <c:v>671.03</c:v>
                </c:pt>
                <c:pt idx="1678">
                  <c:v>671.43</c:v>
                </c:pt>
                <c:pt idx="1679">
                  <c:v>671.83</c:v>
                </c:pt>
                <c:pt idx="1680">
                  <c:v>672.23</c:v>
                </c:pt>
                <c:pt idx="1681">
                  <c:v>672.63</c:v>
                </c:pt>
                <c:pt idx="1682">
                  <c:v>673.03099999999995</c:v>
                </c:pt>
                <c:pt idx="1683">
                  <c:v>673.43100000000004</c:v>
                </c:pt>
                <c:pt idx="1684">
                  <c:v>673.83100000000002</c:v>
                </c:pt>
                <c:pt idx="1685">
                  <c:v>674.23099999999999</c:v>
                </c:pt>
                <c:pt idx="1686">
                  <c:v>674.63099999999997</c:v>
                </c:pt>
                <c:pt idx="1687">
                  <c:v>675.03099999999995</c:v>
                </c:pt>
                <c:pt idx="1688">
                  <c:v>675.43100000000004</c:v>
                </c:pt>
                <c:pt idx="1689">
                  <c:v>675.83100000000002</c:v>
                </c:pt>
                <c:pt idx="1690">
                  <c:v>676.23099999999999</c:v>
                </c:pt>
                <c:pt idx="1691">
                  <c:v>676.63099999999997</c:v>
                </c:pt>
                <c:pt idx="1692">
                  <c:v>677.03200000000004</c:v>
                </c:pt>
                <c:pt idx="1693">
                  <c:v>677.43200000000002</c:v>
                </c:pt>
                <c:pt idx="1694">
                  <c:v>677.83199999999999</c:v>
                </c:pt>
                <c:pt idx="1695">
                  <c:v>678.23199999999997</c:v>
                </c:pt>
                <c:pt idx="1696">
                  <c:v>678.63199999999995</c:v>
                </c:pt>
                <c:pt idx="1697">
                  <c:v>679.03200000000004</c:v>
                </c:pt>
                <c:pt idx="1698">
                  <c:v>679.43200000000002</c:v>
                </c:pt>
                <c:pt idx="1699">
                  <c:v>679.83199999999999</c:v>
                </c:pt>
                <c:pt idx="1700">
                  <c:v>680.23199999999997</c:v>
                </c:pt>
                <c:pt idx="1701">
                  <c:v>680.63199999999995</c:v>
                </c:pt>
                <c:pt idx="1702">
                  <c:v>681.03300000000002</c:v>
                </c:pt>
                <c:pt idx="1703">
                  <c:v>681.43299999999999</c:v>
                </c:pt>
                <c:pt idx="1704">
                  <c:v>681.83299999999997</c:v>
                </c:pt>
                <c:pt idx="1705">
                  <c:v>682.23299999999995</c:v>
                </c:pt>
                <c:pt idx="1706">
                  <c:v>682.63300000000004</c:v>
                </c:pt>
                <c:pt idx="1707">
                  <c:v>683.03300000000002</c:v>
                </c:pt>
                <c:pt idx="1708">
                  <c:v>683.43299999999999</c:v>
                </c:pt>
                <c:pt idx="1709">
                  <c:v>683.83299999999997</c:v>
                </c:pt>
                <c:pt idx="1710">
                  <c:v>684.23299999999995</c:v>
                </c:pt>
                <c:pt idx="1711">
                  <c:v>684.63300000000004</c:v>
                </c:pt>
                <c:pt idx="1712">
                  <c:v>685.03399999999999</c:v>
                </c:pt>
                <c:pt idx="1713">
                  <c:v>685.43399999999997</c:v>
                </c:pt>
                <c:pt idx="1714">
                  <c:v>685.83399999999995</c:v>
                </c:pt>
                <c:pt idx="1715">
                  <c:v>686.23400000000004</c:v>
                </c:pt>
                <c:pt idx="1716">
                  <c:v>686.63400000000001</c:v>
                </c:pt>
                <c:pt idx="1717">
                  <c:v>687.03399999999999</c:v>
                </c:pt>
                <c:pt idx="1718">
                  <c:v>687.43399999999997</c:v>
                </c:pt>
                <c:pt idx="1719">
                  <c:v>687.83399999999995</c:v>
                </c:pt>
                <c:pt idx="1720">
                  <c:v>688.23400000000004</c:v>
                </c:pt>
                <c:pt idx="1721">
                  <c:v>688.63400000000001</c:v>
                </c:pt>
                <c:pt idx="1722">
                  <c:v>689.03599999999994</c:v>
                </c:pt>
                <c:pt idx="1723">
                  <c:v>689.43499999999995</c:v>
                </c:pt>
                <c:pt idx="1724">
                  <c:v>689.83600000000001</c:v>
                </c:pt>
                <c:pt idx="1725">
                  <c:v>690.23500000000001</c:v>
                </c:pt>
                <c:pt idx="1726">
                  <c:v>690.63499999999999</c:v>
                </c:pt>
                <c:pt idx="1727">
                  <c:v>691.03599999999994</c:v>
                </c:pt>
                <c:pt idx="1728">
                  <c:v>691.43499999999995</c:v>
                </c:pt>
                <c:pt idx="1729">
                  <c:v>691.83600000000001</c:v>
                </c:pt>
                <c:pt idx="1730">
                  <c:v>692.23500000000001</c:v>
                </c:pt>
                <c:pt idx="1731">
                  <c:v>692.63499999999999</c:v>
                </c:pt>
                <c:pt idx="1732">
                  <c:v>693.03700000000003</c:v>
                </c:pt>
                <c:pt idx="1733">
                  <c:v>693.43700000000001</c:v>
                </c:pt>
                <c:pt idx="1734">
                  <c:v>693.83699999999999</c:v>
                </c:pt>
                <c:pt idx="1735">
                  <c:v>694.23699999999997</c:v>
                </c:pt>
                <c:pt idx="1736">
                  <c:v>694.63699999999994</c:v>
                </c:pt>
                <c:pt idx="1737">
                  <c:v>695.03700000000003</c:v>
                </c:pt>
                <c:pt idx="1738">
                  <c:v>695.43700000000001</c:v>
                </c:pt>
                <c:pt idx="1739">
                  <c:v>695.83699999999999</c:v>
                </c:pt>
                <c:pt idx="1740">
                  <c:v>696.23699999999997</c:v>
                </c:pt>
                <c:pt idx="1741">
                  <c:v>696.63699999999994</c:v>
                </c:pt>
                <c:pt idx="1742">
                  <c:v>697.03800000000001</c:v>
                </c:pt>
                <c:pt idx="1743">
                  <c:v>697.43799999999999</c:v>
                </c:pt>
                <c:pt idx="1744">
                  <c:v>697.83799999999997</c:v>
                </c:pt>
                <c:pt idx="1745">
                  <c:v>698.23800000000006</c:v>
                </c:pt>
                <c:pt idx="1746">
                  <c:v>698.63800000000003</c:v>
                </c:pt>
                <c:pt idx="1747">
                  <c:v>699.03800000000001</c:v>
                </c:pt>
                <c:pt idx="1748">
                  <c:v>699.43799999999999</c:v>
                </c:pt>
                <c:pt idx="1749">
                  <c:v>699.83799999999997</c:v>
                </c:pt>
                <c:pt idx="1750">
                  <c:v>700.23800000000006</c:v>
                </c:pt>
                <c:pt idx="1751">
                  <c:v>700.63800000000003</c:v>
                </c:pt>
                <c:pt idx="1752">
                  <c:v>701.03899999999999</c:v>
                </c:pt>
                <c:pt idx="1753">
                  <c:v>701.43899999999996</c:v>
                </c:pt>
                <c:pt idx="1754">
                  <c:v>701.83900000000006</c:v>
                </c:pt>
                <c:pt idx="1755">
                  <c:v>702.23900000000003</c:v>
                </c:pt>
                <c:pt idx="1756">
                  <c:v>702.63900000000001</c:v>
                </c:pt>
                <c:pt idx="1757">
                  <c:v>703.03899999999999</c:v>
                </c:pt>
                <c:pt idx="1758">
                  <c:v>703.43899999999996</c:v>
                </c:pt>
                <c:pt idx="1759">
                  <c:v>703.83900000000006</c:v>
                </c:pt>
                <c:pt idx="1760">
                  <c:v>704.23900000000003</c:v>
                </c:pt>
                <c:pt idx="1761">
                  <c:v>704.63900000000001</c:v>
                </c:pt>
                <c:pt idx="1762">
                  <c:v>705.04200000000003</c:v>
                </c:pt>
                <c:pt idx="1763">
                  <c:v>705.44200000000001</c:v>
                </c:pt>
                <c:pt idx="1764">
                  <c:v>705.84199999999998</c:v>
                </c:pt>
                <c:pt idx="1765">
                  <c:v>706.24199999999996</c:v>
                </c:pt>
                <c:pt idx="1766">
                  <c:v>706.64200000000005</c:v>
                </c:pt>
                <c:pt idx="1767">
                  <c:v>707.04200000000003</c:v>
                </c:pt>
                <c:pt idx="1768">
                  <c:v>707.44200000000001</c:v>
                </c:pt>
                <c:pt idx="1769">
                  <c:v>707.84199999999998</c:v>
                </c:pt>
                <c:pt idx="1770">
                  <c:v>708.24199999999996</c:v>
                </c:pt>
                <c:pt idx="1771">
                  <c:v>708.64200000000005</c:v>
                </c:pt>
                <c:pt idx="1772">
                  <c:v>709.04300000000001</c:v>
                </c:pt>
                <c:pt idx="1773">
                  <c:v>709.44299999999998</c:v>
                </c:pt>
                <c:pt idx="1774">
                  <c:v>709.84299999999996</c:v>
                </c:pt>
                <c:pt idx="1775">
                  <c:v>710.24300000000005</c:v>
                </c:pt>
                <c:pt idx="1776">
                  <c:v>710.64300000000003</c:v>
                </c:pt>
                <c:pt idx="1777">
                  <c:v>711.04300000000001</c:v>
                </c:pt>
                <c:pt idx="1778">
                  <c:v>711.44299999999998</c:v>
                </c:pt>
                <c:pt idx="1779">
                  <c:v>711.84299999999996</c:v>
                </c:pt>
                <c:pt idx="1780">
                  <c:v>712.24300000000005</c:v>
                </c:pt>
                <c:pt idx="1781">
                  <c:v>712.64300000000003</c:v>
                </c:pt>
                <c:pt idx="1782">
                  <c:v>713.04399999999998</c:v>
                </c:pt>
                <c:pt idx="1783">
                  <c:v>713.44399999999996</c:v>
                </c:pt>
                <c:pt idx="1784">
                  <c:v>713.84400000000005</c:v>
                </c:pt>
                <c:pt idx="1785">
                  <c:v>714.24400000000003</c:v>
                </c:pt>
                <c:pt idx="1786">
                  <c:v>714.64400000000001</c:v>
                </c:pt>
                <c:pt idx="1787">
                  <c:v>715.04399999999998</c:v>
                </c:pt>
                <c:pt idx="1788">
                  <c:v>715.44399999999996</c:v>
                </c:pt>
                <c:pt idx="1789">
                  <c:v>715.84400000000005</c:v>
                </c:pt>
                <c:pt idx="1790">
                  <c:v>716.24400000000003</c:v>
                </c:pt>
                <c:pt idx="1791">
                  <c:v>716.64400000000001</c:v>
                </c:pt>
                <c:pt idx="1792">
                  <c:v>717.04499999999996</c:v>
                </c:pt>
                <c:pt idx="1793">
                  <c:v>717.44500000000005</c:v>
                </c:pt>
                <c:pt idx="1794">
                  <c:v>717.84500000000003</c:v>
                </c:pt>
                <c:pt idx="1795">
                  <c:v>718.245</c:v>
                </c:pt>
                <c:pt idx="1796">
                  <c:v>718.64499999999998</c:v>
                </c:pt>
                <c:pt idx="1797">
                  <c:v>719.04499999999996</c:v>
                </c:pt>
                <c:pt idx="1798">
                  <c:v>719.44500000000005</c:v>
                </c:pt>
                <c:pt idx="1799">
                  <c:v>719.84500000000003</c:v>
                </c:pt>
                <c:pt idx="1800">
                  <c:v>720.245</c:v>
                </c:pt>
                <c:pt idx="1801">
                  <c:v>720.64499999999998</c:v>
                </c:pt>
                <c:pt idx="1802">
                  <c:v>721.04600000000005</c:v>
                </c:pt>
                <c:pt idx="1803">
                  <c:v>721.44600000000003</c:v>
                </c:pt>
                <c:pt idx="1804">
                  <c:v>721.846</c:v>
                </c:pt>
                <c:pt idx="1805">
                  <c:v>722.24599999999998</c:v>
                </c:pt>
                <c:pt idx="1806">
                  <c:v>722.64599999999996</c:v>
                </c:pt>
                <c:pt idx="1807">
                  <c:v>723.04600000000005</c:v>
                </c:pt>
                <c:pt idx="1808">
                  <c:v>723.44600000000003</c:v>
                </c:pt>
                <c:pt idx="1809">
                  <c:v>723.846</c:v>
                </c:pt>
                <c:pt idx="1810">
                  <c:v>724.24599999999998</c:v>
                </c:pt>
                <c:pt idx="1811">
                  <c:v>724.64599999999996</c:v>
                </c:pt>
                <c:pt idx="1812">
                  <c:v>725.04700000000003</c:v>
                </c:pt>
                <c:pt idx="1813">
                  <c:v>725.447</c:v>
                </c:pt>
                <c:pt idx="1814">
                  <c:v>725.84699999999998</c:v>
                </c:pt>
                <c:pt idx="1815">
                  <c:v>726.24699999999996</c:v>
                </c:pt>
                <c:pt idx="1816">
                  <c:v>726.64700000000005</c:v>
                </c:pt>
                <c:pt idx="1817">
                  <c:v>727.04700000000003</c:v>
                </c:pt>
                <c:pt idx="1818">
                  <c:v>727.447</c:v>
                </c:pt>
                <c:pt idx="1819">
                  <c:v>727.84699999999998</c:v>
                </c:pt>
                <c:pt idx="1820">
                  <c:v>728.24699999999996</c:v>
                </c:pt>
                <c:pt idx="1821">
                  <c:v>728.64700000000005</c:v>
                </c:pt>
                <c:pt idx="1822">
                  <c:v>729.048</c:v>
                </c:pt>
                <c:pt idx="1823">
                  <c:v>729.44799999999998</c:v>
                </c:pt>
                <c:pt idx="1824">
                  <c:v>729.84799999999996</c:v>
                </c:pt>
                <c:pt idx="1825">
                  <c:v>730.24800000000005</c:v>
                </c:pt>
                <c:pt idx="1826">
                  <c:v>730.64800000000002</c:v>
                </c:pt>
                <c:pt idx="1827">
                  <c:v>731.048</c:v>
                </c:pt>
                <c:pt idx="1828">
                  <c:v>731.44799999999998</c:v>
                </c:pt>
                <c:pt idx="1829">
                  <c:v>731.84799999999996</c:v>
                </c:pt>
                <c:pt idx="1830">
                  <c:v>732.24800000000005</c:v>
                </c:pt>
                <c:pt idx="1831">
                  <c:v>732.64800000000002</c:v>
                </c:pt>
                <c:pt idx="1832">
                  <c:v>733.04899999999998</c:v>
                </c:pt>
                <c:pt idx="1833">
                  <c:v>733.44899999999996</c:v>
                </c:pt>
                <c:pt idx="1834">
                  <c:v>733.84900000000005</c:v>
                </c:pt>
                <c:pt idx="1835">
                  <c:v>734.24900000000002</c:v>
                </c:pt>
                <c:pt idx="1836">
                  <c:v>734.649</c:v>
                </c:pt>
                <c:pt idx="1837">
                  <c:v>735.04899999999998</c:v>
                </c:pt>
                <c:pt idx="1838">
                  <c:v>735.44899999999996</c:v>
                </c:pt>
                <c:pt idx="1839">
                  <c:v>735.84900000000005</c:v>
                </c:pt>
                <c:pt idx="1840">
                  <c:v>736.24900000000002</c:v>
                </c:pt>
                <c:pt idx="1841">
                  <c:v>736.649</c:v>
                </c:pt>
                <c:pt idx="1842">
                  <c:v>737.05200000000002</c:v>
                </c:pt>
                <c:pt idx="1843">
                  <c:v>737.452</c:v>
                </c:pt>
                <c:pt idx="1844">
                  <c:v>737.85199999999998</c:v>
                </c:pt>
                <c:pt idx="1845">
                  <c:v>738.25199999999995</c:v>
                </c:pt>
                <c:pt idx="1846">
                  <c:v>738.65200000000004</c:v>
                </c:pt>
                <c:pt idx="1847">
                  <c:v>739.05200000000002</c:v>
                </c:pt>
                <c:pt idx="1848">
                  <c:v>739.452</c:v>
                </c:pt>
                <c:pt idx="1849">
                  <c:v>739.85199999999998</c:v>
                </c:pt>
                <c:pt idx="1850">
                  <c:v>740.25199999999995</c:v>
                </c:pt>
                <c:pt idx="1851">
                  <c:v>740.65200000000004</c:v>
                </c:pt>
                <c:pt idx="1852">
                  <c:v>741.05399999999997</c:v>
                </c:pt>
                <c:pt idx="1853">
                  <c:v>741.45299999999997</c:v>
                </c:pt>
                <c:pt idx="1854">
                  <c:v>741.85400000000004</c:v>
                </c:pt>
                <c:pt idx="1855">
                  <c:v>742.25300000000004</c:v>
                </c:pt>
                <c:pt idx="1856">
                  <c:v>742.654</c:v>
                </c:pt>
                <c:pt idx="1857">
                  <c:v>743.05399999999997</c:v>
                </c:pt>
                <c:pt idx="1858">
                  <c:v>743.45299999999997</c:v>
                </c:pt>
                <c:pt idx="1859">
                  <c:v>743.85400000000004</c:v>
                </c:pt>
                <c:pt idx="1860">
                  <c:v>744.25300000000004</c:v>
                </c:pt>
                <c:pt idx="1861">
                  <c:v>744.654</c:v>
                </c:pt>
                <c:pt idx="1862">
                  <c:v>745.05499999999995</c:v>
                </c:pt>
                <c:pt idx="1863">
                  <c:v>745.45500000000004</c:v>
                </c:pt>
                <c:pt idx="1864">
                  <c:v>745.85500000000002</c:v>
                </c:pt>
                <c:pt idx="1865">
                  <c:v>746.255</c:v>
                </c:pt>
                <c:pt idx="1866">
                  <c:v>746.65499999999997</c:v>
                </c:pt>
                <c:pt idx="1867">
                  <c:v>747.05499999999995</c:v>
                </c:pt>
                <c:pt idx="1868">
                  <c:v>747.45500000000004</c:v>
                </c:pt>
                <c:pt idx="1869">
                  <c:v>747.85500000000002</c:v>
                </c:pt>
                <c:pt idx="1870">
                  <c:v>748.255</c:v>
                </c:pt>
                <c:pt idx="1871">
                  <c:v>748.65499999999997</c:v>
                </c:pt>
                <c:pt idx="1872">
                  <c:v>749.05600000000004</c:v>
                </c:pt>
                <c:pt idx="1873">
                  <c:v>749.45600000000002</c:v>
                </c:pt>
                <c:pt idx="1874">
                  <c:v>749.85599999999999</c:v>
                </c:pt>
                <c:pt idx="1875">
                  <c:v>750.25599999999997</c:v>
                </c:pt>
                <c:pt idx="1876">
                  <c:v>750.65599999999995</c:v>
                </c:pt>
                <c:pt idx="1877">
                  <c:v>751.05600000000004</c:v>
                </c:pt>
                <c:pt idx="1878">
                  <c:v>751.45600000000002</c:v>
                </c:pt>
                <c:pt idx="1879">
                  <c:v>751.85599999999999</c:v>
                </c:pt>
                <c:pt idx="1880">
                  <c:v>752.25599999999997</c:v>
                </c:pt>
                <c:pt idx="1881">
                  <c:v>752.65599999999995</c:v>
                </c:pt>
                <c:pt idx="1882">
                  <c:v>753.05700000000002</c:v>
                </c:pt>
                <c:pt idx="1883">
                  <c:v>753.45699999999999</c:v>
                </c:pt>
                <c:pt idx="1884">
                  <c:v>753.85699999999997</c:v>
                </c:pt>
                <c:pt idx="1885">
                  <c:v>754.25699999999995</c:v>
                </c:pt>
                <c:pt idx="1886">
                  <c:v>754.65700000000004</c:v>
                </c:pt>
                <c:pt idx="1887">
                  <c:v>755.05700000000002</c:v>
                </c:pt>
                <c:pt idx="1888">
                  <c:v>755.45699999999999</c:v>
                </c:pt>
                <c:pt idx="1889">
                  <c:v>755.85699999999997</c:v>
                </c:pt>
                <c:pt idx="1890">
                  <c:v>756.25699999999995</c:v>
                </c:pt>
                <c:pt idx="1891">
                  <c:v>756.65700000000004</c:v>
                </c:pt>
                <c:pt idx="1892">
                  <c:v>757.05799999999999</c:v>
                </c:pt>
                <c:pt idx="1893">
                  <c:v>757.45799999999997</c:v>
                </c:pt>
                <c:pt idx="1894">
                  <c:v>757.85799999999995</c:v>
                </c:pt>
                <c:pt idx="1895">
                  <c:v>758.25800000000004</c:v>
                </c:pt>
                <c:pt idx="1896">
                  <c:v>758.65800000000002</c:v>
                </c:pt>
                <c:pt idx="1897">
                  <c:v>759.05799999999999</c:v>
                </c:pt>
                <c:pt idx="1898">
                  <c:v>759.45799999999997</c:v>
                </c:pt>
                <c:pt idx="1899">
                  <c:v>759.85799999999995</c:v>
                </c:pt>
                <c:pt idx="1900">
                  <c:v>760.25800000000004</c:v>
                </c:pt>
                <c:pt idx="1901">
                  <c:v>760.65800000000002</c:v>
                </c:pt>
                <c:pt idx="1902">
                  <c:v>761.05899999999997</c:v>
                </c:pt>
                <c:pt idx="1903">
                  <c:v>761.45899999999995</c:v>
                </c:pt>
                <c:pt idx="1904">
                  <c:v>761.85900000000004</c:v>
                </c:pt>
                <c:pt idx="1905">
                  <c:v>762.25900000000001</c:v>
                </c:pt>
                <c:pt idx="1906">
                  <c:v>762.65899999999999</c:v>
                </c:pt>
                <c:pt idx="1907">
                  <c:v>763.05899999999997</c:v>
                </c:pt>
                <c:pt idx="1908">
                  <c:v>763.45899999999995</c:v>
                </c:pt>
                <c:pt idx="1909">
                  <c:v>763.85900000000004</c:v>
                </c:pt>
                <c:pt idx="1910">
                  <c:v>764.25900000000001</c:v>
                </c:pt>
                <c:pt idx="1911">
                  <c:v>764.65899999999999</c:v>
                </c:pt>
                <c:pt idx="1912">
                  <c:v>765.06</c:v>
                </c:pt>
                <c:pt idx="1913">
                  <c:v>765.46</c:v>
                </c:pt>
                <c:pt idx="1914">
                  <c:v>765.86</c:v>
                </c:pt>
                <c:pt idx="1915">
                  <c:v>766.26</c:v>
                </c:pt>
                <c:pt idx="1916">
                  <c:v>766.66</c:v>
                </c:pt>
                <c:pt idx="1917">
                  <c:v>767.06</c:v>
                </c:pt>
                <c:pt idx="1918">
                  <c:v>767.46</c:v>
                </c:pt>
                <c:pt idx="1919">
                  <c:v>767.86</c:v>
                </c:pt>
                <c:pt idx="1920">
                  <c:v>768.26</c:v>
                </c:pt>
                <c:pt idx="1921">
                  <c:v>768.66</c:v>
                </c:pt>
                <c:pt idx="1922">
                  <c:v>769.06299999999999</c:v>
                </c:pt>
                <c:pt idx="1923">
                  <c:v>769.46299999999997</c:v>
                </c:pt>
                <c:pt idx="1924">
                  <c:v>769.86400000000003</c:v>
                </c:pt>
                <c:pt idx="1925">
                  <c:v>770.26300000000003</c:v>
                </c:pt>
                <c:pt idx="1926">
                  <c:v>770.66399999999999</c:v>
                </c:pt>
                <c:pt idx="1927">
                  <c:v>771.06299999999999</c:v>
                </c:pt>
                <c:pt idx="1928">
                  <c:v>771.46400000000006</c:v>
                </c:pt>
                <c:pt idx="1929">
                  <c:v>771.86400000000003</c:v>
                </c:pt>
                <c:pt idx="1930">
                  <c:v>772.26300000000003</c:v>
                </c:pt>
                <c:pt idx="1931">
                  <c:v>772.66399999999999</c:v>
                </c:pt>
                <c:pt idx="1932">
                  <c:v>773.06500000000005</c:v>
                </c:pt>
                <c:pt idx="1933">
                  <c:v>773.46400000000006</c:v>
                </c:pt>
                <c:pt idx="1934">
                  <c:v>773.86500000000001</c:v>
                </c:pt>
                <c:pt idx="1935">
                  <c:v>774.26499999999999</c:v>
                </c:pt>
                <c:pt idx="1936">
                  <c:v>774.66499999999996</c:v>
                </c:pt>
                <c:pt idx="1937">
                  <c:v>775.06500000000005</c:v>
                </c:pt>
                <c:pt idx="1938">
                  <c:v>775.46400000000006</c:v>
                </c:pt>
                <c:pt idx="1939">
                  <c:v>775.86500000000001</c:v>
                </c:pt>
                <c:pt idx="1940">
                  <c:v>776.26499999999999</c:v>
                </c:pt>
                <c:pt idx="1941">
                  <c:v>776.66499999999996</c:v>
                </c:pt>
                <c:pt idx="1942">
                  <c:v>777.06600000000003</c:v>
                </c:pt>
                <c:pt idx="1943">
                  <c:v>777.46600000000001</c:v>
                </c:pt>
                <c:pt idx="1944">
                  <c:v>777.86599999999999</c:v>
                </c:pt>
                <c:pt idx="1945">
                  <c:v>778.26599999999996</c:v>
                </c:pt>
                <c:pt idx="1946">
                  <c:v>778.66600000000005</c:v>
                </c:pt>
                <c:pt idx="1947">
                  <c:v>779.06600000000003</c:v>
                </c:pt>
                <c:pt idx="1948">
                  <c:v>779.46600000000001</c:v>
                </c:pt>
                <c:pt idx="1949">
                  <c:v>779.86599999999999</c:v>
                </c:pt>
                <c:pt idx="1950">
                  <c:v>780.26599999999996</c:v>
                </c:pt>
                <c:pt idx="1951">
                  <c:v>780.66600000000005</c:v>
                </c:pt>
                <c:pt idx="1952">
                  <c:v>781.06700000000001</c:v>
                </c:pt>
                <c:pt idx="1953">
                  <c:v>781.46699999999998</c:v>
                </c:pt>
                <c:pt idx="1954">
                  <c:v>781.86699999999996</c:v>
                </c:pt>
                <c:pt idx="1955">
                  <c:v>782.26700000000005</c:v>
                </c:pt>
                <c:pt idx="1956">
                  <c:v>782.66700000000003</c:v>
                </c:pt>
                <c:pt idx="1957">
                  <c:v>783.06700000000001</c:v>
                </c:pt>
                <c:pt idx="1958">
                  <c:v>783.46699999999998</c:v>
                </c:pt>
                <c:pt idx="1959">
                  <c:v>783.86699999999996</c:v>
                </c:pt>
                <c:pt idx="1960">
                  <c:v>784.26700000000005</c:v>
                </c:pt>
                <c:pt idx="1961">
                  <c:v>784.66700000000003</c:v>
                </c:pt>
                <c:pt idx="1962">
                  <c:v>785.06799999999998</c:v>
                </c:pt>
                <c:pt idx="1963">
                  <c:v>785.46799999999996</c:v>
                </c:pt>
                <c:pt idx="1964">
                  <c:v>785.86800000000005</c:v>
                </c:pt>
                <c:pt idx="1965">
                  <c:v>786.26800000000003</c:v>
                </c:pt>
                <c:pt idx="1966">
                  <c:v>786.66800000000001</c:v>
                </c:pt>
                <c:pt idx="1967">
                  <c:v>787.06799999999998</c:v>
                </c:pt>
                <c:pt idx="1968">
                  <c:v>787.46799999999996</c:v>
                </c:pt>
                <c:pt idx="1969">
                  <c:v>787.86800000000005</c:v>
                </c:pt>
                <c:pt idx="1970">
                  <c:v>788.26800000000003</c:v>
                </c:pt>
                <c:pt idx="1971">
                  <c:v>788.66800000000001</c:v>
                </c:pt>
                <c:pt idx="1972">
                  <c:v>789.06899999999996</c:v>
                </c:pt>
                <c:pt idx="1973">
                  <c:v>789.46900000000005</c:v>
                </c:pt>
                <c:pt idx="1974">
                  <c:v>789.86900000000003</c:v>
                </c:pt>
                <c:pt idx="1975">
                  <c:v>790.26900000000001</c:v>
                </c:pt>
                <c:pt idx="1976">
                  <c:v>790.66899999999998</c:v>
                </c:pt>
                <c:pt idx="1977">
                  <c:v>791.06899999999996</c:v>
                </c:pt>
                <c:pt idx="1978">
                  <c:v>791.46900000000005</c:v>
                </c:pt>
                <c:pt idx="1979">
                  <c:v>791.86900000000003</c:v>
                </c:pt>
                <c:pt idx="1980">
                  <c:v>792.26900000000001</c:v>
                </c:pt>
                <c:pt idx="1981">
                  <c:v>792.66899999999998</c:v>
                </c:pt>
                <c:pt idx="1982">
                  <c:v>793.07</c:v>
                </c:pt>
                <c:pt idx="1983">
                  <c:v>793.47</c:v>
                </c:pt>
                <c:pt idx="1984">
                  <c:v>793.87</c:v>
                </c:pt>
                <c:pt idx="1985">
                  <c:v>794.27</c:v>
                </c:pt>
                <c:pt idx="1986">
                  <c:v>794.67</c:v>
                </c:pt>
                <c:pt idx="1987">
                  <c:v>795.07</c:v>
                </c:pt>
                <c:pt idx="1988">
                  <c:v>795.47</c:v>
                </c:pt>
                <c:pt idx="1989">
                  <c:v>795.87</c:v>
                </c:pt>
                <c:pt idx="1990">
                  <c:v>796.27</c:v>
                </c:pt>
                <c:pt idx="1991">
                  <c:v>796.67</c:v>
                </c:pt>
                <c:pt idx="1992">
                  <c:v>797.07100000000003</c:v>
                </c:pt>
                <c:pt idx="1993">
                  <c:v>797.471</c:v>
                </c:pt>
                <c:pt idx="1994">
                  <c:v>797.87099999999998</c:v>
                </c:pt>
                <c:pt idx="1995">
                  <c:v>798.27099999999996</c:v>
                </c:pt>
                <c:pt idx="1996">
                  <c:v>798.67100000000005</c:v>
                </c:pt>
                <c:pt idx="1997">
                  <c:v>799.07100000000003</c:v>
                </c:pt>
                <c:pt idx="1998">
                  <c:v>799.471</c:v>
                </c:pt>
                <c:pt idx="1999">
                  <c:v>799.87099999999998</c:v>
                </c:pt>
                <c:pt idx="2000">
                  <c:v>800.27099999999996</c:v>
                </c:pt>
                <c:pt idx="2001">
                  <c:v>800.67100000000005</c:v>
                </c:pt>
                <c:pt idx="2002">
                  <c:v>801.07299999999998</c:v>
                </c:pt>
                <c:pt idx="2003">
                  <c:v>801.47299999999996</c:v>
                </c:pt>
                <c:pt idx="2004">
                  <c:v>801.87300000000005</c:v>
                </c:pt>
                <c:pt idx="2005">
                  <c:v>802.27300000000002</c:v>
                </c:pt>
                <c:pt idx="2006">
                  <c:v>802.673</c:v>
                </c:pt>
                <c:pt idx="2007">
                  <c:v>803.07299999999998</c:v>
                </c:pt>
                <c:pt idx="2008">
                  <c:v>803.47299999999996</c:v>
                </c:pt>
                <c:pt idx="2009">
                  <c:v>803.87300000000005</c:v>
                </c:pt>
                <c:pt idx="2010">
                  <c:v>804.27300000000002</c:v>
                </c:pt>
                <c:pt idx="2011">
                  <c:v>804.673</c:v>
                </c:pt>
                <c:pt idx="2012">
                  <c:v>805.07399999999996</c:v>
                </c:pt>
                <c:pt idx="2013">
                  <c:v>805.47400000000005</c:v>
                </c:pt>
                <c:pt idx="2014">
                  <c:v>805.87400000000002</c:v>
                </c:pt>
                <c:pt idx="2015">
                  <c:v>806.274</c:v>
                </c:pt>
                <c:pt idx="2016">
                  <c:v>806.67399999999998</c:v>
                </c:pt>
                <c:pt idx="2017">
                  <c:v>807.07399999999996</c:v>
                </c:pt>
                <c:pt idx="2018">
                  <c:v>807.47400000000005</c:v>
                </c:pt>
                <c:pt idx="2019">
                  <c:v>807.87400000000002</c:v>
                </c:pt>
                <c:pt idx="2020">
                  <c:v>808.274</c:v>
                </c:pt>
                <c:pt idx="2021">
                  <c:v>808.67399999999998</c:v>
                </c:pt>
                <c:pt idx="2022">
                  <c:v>809.07500000000005</c:v>
                </c:pt>
                <c:pt idx="2023">
                  <c:v>809.47500000000002</c:v>
                </c:pt>
                <c:pt idx="2024">
                  <c:v>809.875</c:v>
                </c:pt>
                <c:pt idx="2025">
                  <c:v>810.27499999999998</c:v>
                </c:pt>
                <c:pt idx="2026">
                  <c:v>810.67499999999995</c:v>
                </c:pt>
                <c:pt idx="2027">
                  <c:v>811.07500000000005</c:v>
                </c:pt>
                <c:pt idx="2028">
                  <c:v>811.47500000000002</c:v>
                </c:pt>
                <c:pt idx="2029">
                  <c:v>811.875</c:v>
                </c:pt>
                <c:pt idx="2030">
                  <c:v>812.27499999999998</c:v>
                </c:pt>
                <c:pt idx="2031">
                  <c:v>812.67499999999995</c:v>
                </c:pt>
                <c:pt idx="2032">
                  <c:v>813.07600000000002</c:v>
                </c:pt>
                <c:pt idx="2033">
                  <c:v>813.476</c:v>
                </c:pt>
                <c:pt idx="2034">
                  <c:v>813.87599999999998</c:v>
                </c:pt>
                <c:pt idx="2035">
                  <c:v>814.27599999999995</c:v>
                </c:pt>
                <c:pt idx="2036">
                  <c:v>814.67600000000004</c:v>
                </c:pt>
                <c:pt idx="2037">
                  <c:v>815.07600000000002</c:v>
                </c:pt>
                <c:pt idx="2038">
                  <c:v>815.476</c:v>
                </c:pt>
                <c:pt idx="2039">
                  <c:v>815.87599999999998</c:v>
                </c:pt>
                <c:pt idx="2040">
                  <c:v>816.27599999999995</c:v>
                </c:pt>
                <c:pt idx="2041">
                  <c:v>816.67600000000004</c:v>
                </c:pt>
                <c:pt idx="2042">
                  <c:v>817.077</c:v>
                </c:pt>
                <c:pt idx="2043">
                  <c:v>817.47699999999998</c:v>
                </c:pt>
                <c:pt idx="2044">
                  <c:v>817.87699999999995</c:v>
                </c:pt>
                <c:pt idx="2045">
                  <c:v>818.27700000000004</c:v>
                </c:pt>
                <c:pt idx="2046">
                  <c:v>818.67700000000002</c:v>
                </c:pt>
                <c:pt idx="2047">
                  <c:v>819.077</c:v>
                </c:pt>
                <c:pt idx="2048">
                  <c:v>819.47699999999998</c:v>
                </c:pt>
                <c:pt idx="2049">
                  <c:v>819.87699999999995</c:v>
                </c:pt>
                <c:pt idx="2050">
                  <c:v>820.27700000000004</c:v>
                </c:pt>
                <c:pt idx="2051">
                  <c:v>820.67700000000002</c:v>
                </c:pt>
                <c:pt idx="2052">
                  <c:v>821.07799999999997</c:v>
                </c:pt>
                <c:pt idx="2053">
                  <c:v>821.47799999999995</c:v>
                </c:pt>
                <c:pt idx="2054">
                  <c:v>821.87800000000004</c:v>
                </c:pt>
                <c:pt idx="2055">
                  <c:v>822.27800000000002</c:v>
                </c:pt>
                <c:pt idx="2056">
                  <c:v>822.678</c:v>
                </c:pt>
                <c:pt idx="2057">
                  <c:v>823.07799999999997</c:v>
                </c:pt>
                <c:pt idx="2058">
                  <c:v>823.47799999999995</c:v>
                </c:pt>
                <c:pt idx="2059">
                  <c:v>823.87800000000004</c:v>
                </c:pt>
                <c:pt idx="2060">
                  <c:v>824.27800000000002</c:v>
                </c:pt>
                <c:pt idx="2061">
                  <c:v>824.678</c:v>
                </c:pt>
                <c:pt idx="2062">
                  <c:v>825.07899999999995</c:v>
                </c:pt>
                <c:pt idx="2063">
                  <c:v>825.47900000000004</c:v>
                </c:pt>
                <c:pt idx="2064">
                  <c:v>825.87900000000002</c:v>
                </c:pt>
                <c:pt idx="2065">
                  <c:v>826.279</c:v>
                </c:pt>
                <c:pt idx="2066">
                  <c:v>826.67899999999997</c:v>
                </c:pt>
                <c:pt idx="2067">
                  <c:v>827.07899999999995</c:v>
                </c:pt>
                <c:pt idx="2068">
                  <c:v>827.47900000000004</c:v>
                </c:pt>
                <c:pt idx="2069">
                  <c:v>827.87900000000002</c:v>
                </c:pt>
                <c:pt idx="2070">
                  <c:v>828.279</c:v>
                </c:pt>
                <c:pt idx="2071">
                  <c:v>828.67899999999997</c:v>
                </c:pt>
                <c:pt idx="2072">
                  <c:v>829.08</c:v>
                </c:pt>
                <c:pt idx="2073">
                  <c:v>829.48</c:v>
                </c:pt>
                <c:pt idx="2074">
                  <c:v>829.88</c:v>
                </c:pt>
                <c:pt idx="2075">
                  <c:v>830.28</c:v>
                </c:pt>
                <c:pt idx="2076">
                  <c:v>830.68</c:v>
                </c:pt>
                <c:pt idx="2077">
                  <c:v>831.08</c:v>
                </c:pt>
                <c:pt idx="2078">
                  <c:v>831.48</c:v>
                </c:pt>
                <c:pt idx="2079">
                  <c:v>831.88</c:v>
                </c:pt>
                <c:pt idx="2080">
                  <c:v>832.28</c:v>
                </c:pt>
                <c:pt idx="2081">
                  <c:v>832.68</c:v>
                </c:pt>
                <c:pt idx="2082">
                  <c:v>833.08100000000002</c:v>
                </c:pt>
                <c:pt idx="2083">
                  <c:v>833.48099999999999</c:v>
                </c:pt>
                <c:pt idx="2084">
                  <c:v>833.88099999999997</c:v>
                </c:pt>
                <c:pt idx="2085">
                  <c:v>834.28099999999995</c:v>
                </c:pt>
                <c:pt idx="2086">
                  <c:v>834.68100000000004</c:v>
                </c:pt>
                <c:pt idx="2087">
                  <c:v>835.08100000000002</c:v>
                </c:pt>
                <c:pt idx="2088">
                  <c:v>835.48099999999999</c:v>
                </c:pt>
                <c:pt idx="2089">
                  <c:v>835.88099999999997</c:v>
                </c:pt>
                <c:pt idx="2090">
                  <c:v>836.28099999999995</c:v>
                </c:pt>
                <c:pt idx="2091">
                  <c:v>836.68100000000004</c:v>
                </c:pt>
                <c:pt idx="2092">
                  <c:v>837.08399999999995</c:v>
                </c:pt>
                <c:pt idx="2093">
                  <c:v>837.48400000000004</c:v>
                </c:pt>
                <c:pt idx="2094">
                  <c:v>837.88400000000001</c:v>
                </c:pt>
                <c:pt idx="2095">
                  <c:v>838.28399999999999</c:v>
                </c:pt>
                <c:pt idx="2096">
                  <c:v>838.68399999999997</c:v>
                </c:pt>
                <c:pt idx="2097">
                  <c:v>839.08399999999995</c:v>
                </c:pt>
                <c:pt idx="2098">
                  <c:v>839.48400000000004</c:v>
                </c:pt>
                <c:pt idx="2099">
                  <c:v>839.88400000000001</c:v>
                </c:pt>
                <c:pt idx="2100">
                  <c:v>840.28399999999999</c:v>
                </c:pt>
                <c:pt idx="2101">
                  <c:v>840.68399999999997</c:v>
                </c:pt>
                <c:pt idx="2102">
                  <c:v>841.08500000000004</c:v>
                </c:pt>
                <c:pt idx="2103">
                  <c:v>841.48500000000001</c:v>
                </c:pt>
                <c:pt idx="2104">
                  <c:v>841.88499999999999</c:v>
                </c:pt>
                <c:pt idx="2105">
                  <c:v>842.28499999999997</c:v>
                </c:pt>
                <c:pt idx="2106">
                  <c:v>842.68499999999995</c:v>
                </c:pt>
                <c:pt idx="2107">
                  <c:v>843.08500000000004</c:v>
                </c:pt>
                <c:pt idx="2108">
                  <c:v>843.48500000000001</c:v>
                </c:pt>
                <c:pt idx="2109">
                  <c:v>843.88499999999999</c:v>
                </c:pt>
                <c:pt idx="2110">
                  <c:v>844.28499999999997</c:v>
                </c:pt>
                <c:pt idx="2111">
                  <c:v>844.68499999999995</c:v>
                </c:pt>
                <c:pt idx="2112">
                  <c:v>845.08600000000001</c:v>
                </c:pt>
                <c:pt idx="2113">
                  <c:v>845.48599999999999</c:v>
                </c:pt>
                <c:pt idx="2114">
                  <c:v>845.88599999999997</c:v>
                </c:pt>
                <c:pt idx="2115">
                  <c:v>846.28599999999994</c:v>
                </c:pt>
                <c:pt idx="2116">
                  <c:v>846.68600000000004</c:v>
                </c:pt>
                <c:pt idx="2117">
                  <c:v>847.08600000000001</c:v>
                </c:pt>
                <c:pt idx="2118">
                  <c:v>847.48599999999999</c:v>
                </c:pt>
                <c:pt idx="2119">
                  <c:v>847.88599999999997</c:v>
                </c:pt>
                <c:pt idx="2120">
                  <c:v>848.28599999999994</c:v>
                </c:pt>
                <c:pt idx="2121">
                  <c:v>848.68600000000004</c:v>
                </c:pt>
                <c:pt idx="2122">
                  <c:v>849.08799999999997</c:v>
                </c:pt>
                <c:pt idx="2123">
                  <c:v>849.48699999999997</c:v>
                </c:pt>
                <c:pt idx="2124">
                  <c:v>849.88800000000003</c:v>
                </c:pt>
                <c:pt idx="2125">
                  <c:v>850.28700000000003</c:v>
                </c:pt>
                <c:pt idx="2126">
                  <c:v>850.68799999999999</c:v>
                </c:pt>
                <c:pt idx="2127">
                  <c:v>851.08799999999997</c:v>
                </c:pt>
                <c:pt idx="2128">
                  <c:v>851.48699999999997</c:v>
                </c:pt>
                <c:pt idx="2129">
                  <c:v>851.88800000000003</c:v>
                </c:pt>
                <c:pt idx="2130">
                  <c:v>852.28700000000003</c:v>
                </c:pt>
                <c:pt idx="2131">
                  <c:v>852.68799999999999</c:v>
                </c:pt>
                <c:pt idx="2132">
                  <c:v>853.08900000000006</c:v>
                </c:pt>
                <c:pt idx="2133">
                  <c:v>853.48900000000003</c:v>
                </c:pt>
                <c:pt idx="2134">
                  <c:v>853.88900000000001</c:v>
                </c:pt>
                <c:pt idx="2135">
                  <c:v>854.28899999999999</c:v>
                </c:pt>
                <c:pt idx="2136">
                  <c:v>854.68899999999996</c:v>
                </c:pt>
                <c:pt idx="2137">
                  <c:v>855.08900000000006</c:v>
                </c:pt>
                <c:pt idx="2138">
                  <c:v>855.48900000000003</c:v>
                </c:pt>
                <c:pt idx="2139">
                  <c:v>855.88900000000001</c:v>
                </c:pt>
                <c:pt idx="2140">
                  <c:v>856.28899999999999</c:v>
                </c:pt>
                <c:pt idx="2141">
                  <c:v>856.68899999999996</c:v>
                </c:pt>
                <c:pt idx="2142">
                  <c:v>857.09</c:v>
                </c:pt>
                <c:pt idx="2143">
                  <c:v>857.49</c:v>
                </c:pt>
                <c:pt idx="2144">
                  <c:v>857.89</c:v>
                </c:pt>
                <c:pt idx="2145">
                  <c:v>858.29</c:v>
                </c:pt>
                <c:pt idx="2146">
                  <c:v>858.69</c:v>
                </c:pt>
                <c:pt idx="2147">
                  <c:v>859.09</c:v>
                </c:pt>
                <c:pt idx="2148">
                  <c:v>859.49</c:v>
                </c:pt>
                <c:pt idx="2149">
                  <c:v>859.89</c:v>
                </c:pt>
                <c:pt idx="2150">
                  <c:v>860.29</c:v>
                </c:pt>
                <c:pt idx="2151">
                  <c:v>860.69</c:v>
                </c:pt>
                <c:pt idx="2152">
                  <c:v>861.09100000000001</c:v>
                </c:pt>
                <c:pt idx="2153">
                  <c:v>861.49099999999999</c:v>
                </c:pt>
                <c:pt idx="2154">
                  <c:v>861.89099999999996</c:v>
                </c:pt>
                <c:pt idx="2155">
                  <c:v>862.29100000000005</c:v>
                </c:pt>
                <c:pt idx="2156">
                  <c:v>862.69100000000003</c:v>
                </c:pt>
                <c:pt idx="2157">
                  <c:v>863.09100000000001</c:v>
                </c:pt>
                <c:pt idx="2158">
                  <c:v>863.49099999999999</c:v>
                </c:pt>
                <c:pt idx="2159">
                  <c:v>863.89099999999996</c:v>
                </c:pt>
                <c:pt idx="2160">
                  <c:v>864.29100000000005</c:v>
                </c:pt>
                <c:pt idx="2161">
                  <c:v>864.69100000000003</c:v>
                </c:pt>
                <c:pt idx="2162">
                  <c:v>865.09199999999998</c:v>
                </c:pt>
                <c:pt idx="2163">
                  <c:v>865.49199999999996</c:v>
                </c:pt>
                <c:pt idx="2164">
                  <c:v>865.89200000000005</c:v>
                </c:pt>
                <c:pt idx="2165">
                  <c:v>866.29200000000003</c:v>
                </c:pt>
                <c:pt idx="2166">
                  <c:v>866.69200000000001</c:v>
                </c:pt>
                <c:pt idx="2167">
                  <c:v>867.09199999999998</c:v>
                </c:pt>
                <c:pt idx="2168">
                  <c:v>867.49199999999996</c:v>
                </c:pt>
                <c:pt idx="2169">
                  <c:v>867.89200000000005</c:v>
                </c:pt>
                <c:pt idx="2170">
                  <c:v>868.29200000000003</c:v>
                </c:pt>
                <c:pt idx="2171">
                  <c:v>868.69200000000001</c:v>
                </c:pt>
                <c:pt idx="2172">
                  <c:v>869.09500000000003</c:v>
                </c:pt>
                <c:pt idx="2173">
                  <c:v>869.495</c:v>
                </c:pt>
                <c:pt idx="2174">
                  <c:v>869.89499999999998</c:v>
                </c:pt>
                <c:pt idx="2175">
                  <c:v>870.29499999999996</c:v>
                </c:pt>
                <c:pt idx="2176">
                  <c:v>870.69500000000005</c:v>
                </c:pt>
                <c:pt idx="2177">
                  <c:v>871.09500000000003</c:v>
                </c:pt>
                <c:pt idx="2178">
                  <c:v>871.495</c:v>
                </c:pt>
                <c:pt idx="2179">
                  <c:v>871.89499999999998</c:v>
                </c:pt>
                <c:pt idx="2180">
                  <c:v>872.29499999999996</c:v>
                </c:pt>
                <c:pt idx="2181">
                  <c:v>872.69500000000005</c:v>
                </c:pt>
                <c:pt idx="2182">
                  <c:v>873.096</c:v>
                </c:pt>
                <c:pt idx="2183">
                  <c:v>873.49599999999998</c:v>
                </c:pt>
                <c:pt idx="2184">
                  <c:v>873.89599999999996</c:v>
                </c:pt>
                <c:pt idx="2185">
                  <c:v>874.29600000000005</c:v>
                </c:pt>
                <c:pt idx="2186">
                  <c:v>874.69600000000003</c:v>
                </c:pt>
                <c:pt idx="2187">
                  <c:v>875.096</c:v>
                </c:pt>
                <c:pt idx="2188">
                  <c:v>875.49599999999998</c:v>
                </c:pt>
                <c:pt idx="2189">
                  <c:v>875.89599999999996</c:v>
                </c:pt>
                <c:pt idx="2190">
                  <c:v>876.29600000000005</c:v>
                </c:pt>
                <c:pt idx="2191">
                  <c:v>876.69600000000003</c:v>
                </c:pt>
                <c:pt idx="2192">
                  <c:v>877.09699999999998</c:v>
                </c:pt>
                <c:pt idx="2193">
                  <c:v>877.49699999999996</c:v>
                </c:pt>
                <c:pt idx="2194">
                  <c:v>877.89700000000005</c:v>
                </c:pt>
                <c:pt idx="2195">
                  <c:v>878.29700000000003</c:v>
                </c:pt>
                <c:pt idx="2196">
                  <c:v>878.697</c:v>
                </c:pt>
                <c:pt idx="2197">
                  <c:v>879.09699999999998</c:v>
                </c:pt>
                <c:pt idx="2198">
                  <c:v>879.49699999999996</c:v>
                </c:pt>
                <c:pt idx="2199">
                  <c:v>879.89700000000005</c:v>
                </c:pt>
                <c:pt idx="2200">
                  <c:v>880.29700000000003</c:v>
                </c:pt>
                <c:pt idx="2201">
                  <c:v>880.697</c:v>
                </c:pt>
                <c:pt idx="2202">
                  <c:v>881.09799999999996</c:v>
                </c:pt>
                <c:pt idx="2203">
                  <c:v>881.49800000000005</c:v>
                </c:pt>
                <c:pt idx="2204">
                  <c:v>881.89800000000002</c:v>
                </c:pt>
                <c:pt idx="2205">
                  <c:v>882.298</c:v>
                </c:pt>
                <c:pt idx="2206">
                  <c:v>882.69799999999998</c:v>
                </c:pt>
                <c:pt idx="2207">
                  <c:v>883.09799999999996</c:v>
                </c:pt>
                <c:pt idx="2208">
                  <c:v>883.49800000000005</c:v>
                </c:pt>
                <c:pt idx="2209">
                  <c:v>883.89800000000002</c:v>
                </c:pt>
                <c:pt idx="2210">
                  <c:v>884.298</c:v>
                </c:pt>
                <c:pt idx="2211">
                  <c:v>884.69799999999998</c:v>
                </c:pt>
                <c:pt idx="2212">
                  <c:v>885.09900000000005</c:v>
                </c:pt>
                <c:pt idx="2213">
                  <c:v>885.49900000000002</c:v>
                </c:pt>
                <c:pt idx="2214">
                  <c:v>885.899</c:v>
                </c:pt>
                <c:pt idx="2215">
                  <c:v>886.29899999999998</c:v>
                </c:pt>
                <c:pt idx="2216">
                  <c:v>886.69899999999996</c:v>
                </c:pt>
                <c:pt idx="2217">
                  <c:v>887.09900000000005</c:v>
                </c:pt>
                <c:pt idx="2218">
                  <c:v>887.49900000000002</c:v>
                </c:pt>
                <c:pt idx="2219">
                  <c:v>887.899</c:v>
                </c:pt>
                <c:pt idx="2220">
                  <c:v>888.29899999999998</c:v>
                </c:pt>
                <c:pt idx="2221">
                  <c:v>888.69899999999996</c:v>
                </c:pt>
                <c:pt idx="2222">
                  <c:v>889.1</c:v>
                </c:pt>
                <c:pt idx="2223">
                  <c:v>889.5</c:v>
                </c:pt>
                <c:pt idx="2224">
                  <c:v>889.9</c:v>
                </c:pt>
                <c:pt idx="2225">
                  <c:v>890.3</c:v>
                </c:pt>
                <c:pt idx="2226">
                  <c:v>890.7</c:v>
                </c:pt>
                <c:pt idx="2227">
                  <c:v>891.1</c:v>
                </c:pt>
                <c:pt idx="2228">
                  <c:v>891.5</c:v>
                </c:pt>
                <c:pt idx="2229">
                  <c:v>891.9</c:v>
                </c:pt>
                <c:pt idx="2230">
                  <c:v>892.3</c:v>
                </c:pt>
                <c:pt idx="2231">
                  <c:v>892.7</c:v>
                </c:pt>
                <c:pt idx="2232">
                  <c:v>893.101</c:v>
                </c:pt>
                <c:pt idx="2233">
                  <c:v>893.50099999999998</c:v>
                </c:pt>
                <c:pt idx="2234">
                  <c:v>893.90099999999995</c:v>
                </c:pt>
                <c:pt idx="2235">
                  <c:v>894.30100000000004</c:v>
                </c:pt>
                <c:pt idx="2236">
                  <c:v>894.70100000000002</c:v>
                </c:pt>
                <c:pt idx="2237">
                  <c:v>895.101</c:v>
                </c:pt>
                <c:pt idx="2238">
                  <c:v>895.50099999999998</c:v>
                </c:pt>
                <c:pt idx="2239">
                  <c:v>895.90099999999995</c:v>
                </c:pt>
                <c:pt idx="2240">
                  <c:v>896.30100000000004</c:v>
                </c:pt>
                <c:pt idx="2241">
                  <c:v>896.70100000000002</c:v>
                </c:pt>
                <c:pt idx="2242">
                  <c:v>897.10199999999998</c:v>
                </c:pt>
                <c:pt idx="2243">
                  <c:v>897.50199999999995</c:v>
                </c:pt>
                <c:pt idx="2244">
                  <c:v>897.90200000000004</c:v>
                </c:pt>
                <c:pt idx="2245">
                  <c:v>898.30200000000002</c:v>
                </c:pt>
                <c:pt idx="2246">
                  <c:v>898.702</c:v>
                </c:pt>
                <c:pt idx="2247">
                  <c:v>899.10199999999998</c:v>
                </c:pt>
                <c:pt idx="2248">
                  <c:v>899.50199999999995</c:v>
                </c:pt>
                <c:pt idx="2249">
                  <c:v>899.90200000000004</c:v>
                </c:pt>
                <c:pt idx="2250">
                  <c:v>900.30200000000002</c:v>
                </c:pt>
                <c:pt idx="2251">
                  <c:v>900.702</c:v>
                </c:pt>
                <c:pt idx="2252">
                  <c:v>901.10599999999999</c:v>
                </c:pt>
                <c:pt idx="2253">
                  <c:v>901.505</c:v>
                </c:pt>
                <c:pt idx="2254">
                  <c:v>901.90599999999995</c:v>
                </c:pt>
                <c:pt idx="2255">
                  <c:v>902.30499999999995</c:v>
                </c:pt>
                <c:pt idx="2256">
                  <c:v>902.70600000000002</c:v>
                </c:pt>
                <c:pt idx="2257">
                  <c:v>903.10599999999999</c:v>
                </c:pt>
                <c:pt idx="2258">
                  <c:v>903.505</c:v>
                </c:pt>
                <c:pt idx="2259">
                  <c:v>903.90599999999995</c:v>
                </c:pt>
                <c:pt idx="2260">
                  <c:v>904.30499999999995</c:v>
                </c:pt>
                <c:pt idx="2261">
                  <c:v>904.70600000000002</c:v>
                </c:pt>
                <c:pt idx="2262">
                  <c:v>905.10699999999997</c:v>
                </c:pt>
                <c:pt idx="2263">
                  <c:v>905.50699999999995</c:v>
                </c:pt>
                <c:pt idx="2264">
                  <c:v>905.90700000000004</c:v>
                </c:pt>
                <c:pt idx="2265">
                  <c:v>906.30700000000002</c:v>
                </c:pt>
                <c:pt idx="2266">
                  <c:v>906.70699999999999</c:v>
                </c:pt>
                <c:pt idx="2267">
                  <c:v>907.10699999999997</c:v>
                </c:pt>
                <c:pt idx="2268">
                  <c:v>907.50699999999995</c:v>
                </c:pt>
                <c:pt idx="2269">
                  <c:v>907.90700000000004</c:v>
                </c:pt>
                <c:pt idx="2270">
                  <c:v>908.30700000000002</c:v>
                </c:pt>
                <c:pt idx="2271">
                  <c:v>908.70699999999999</c:v>
                </c:pt>
                <c:pt idx="2272">
                  <c:v>909.10799999999995</c:v>
                </c:pt>
                <c:pt idx="2273">
                  <c:v>909.50800000000004</c:v>
                </c:pt>
                <c:pt idx="2274">
                  <c:v>909.90800000000002</c:v>
                </c:pt>
                <c:pt idx="2275">
                  <c:v>910.30799999999999</c:v>
                </c:pt>
                <c:pt idx="2276">
                  <c:v>910.70799999999997</c:v>
                </c:pt>
                <c:pt idx="2277">
                  <c:v>911.10799999999995</c:v>
                </c:pt>
                <c:pt idx="2278">
                  <c:v>911.50800000000004</c:v>
                </c:pt>
                <c:pt idx="2279">
                  <c:v>911.90800000000002</c:v>
                </c:pt>
                <c:pt idx="2280">
                  <c:v>912.30799999999999</c:v>
                </c:pt>
                <c:pt idx="2281">
                  <c:v>912.70799999999997</c:v>
                </c:pt>
                <c:pt idx="2282">
                  <c:v>913.10900000000004</c:v>
                </c:pt>
                <c:pt idx="2283">
                  <c:v>913.50800000000004</c:v>
                </c:pt>
                <c:pt idx="2284">
                  <c:v>913.90899999999999</c:v>
                </c:pt>
                <c:pt idx="2285">
                  <c:v>914.30799999999999</c:v>
                </c:pt>
                <c:pt idx="2286">
                  <c:v>914.70799999999997</c:v>
                </c:pt>
                <c:pt idx="2287">
                  <c:v>915.10900000000004</c:v>
                </c:pt>
                <c:pt idx="2288">
                  <c:v>915.50800000000004</c:v>
                </c:pt>
                <c:pt idx="2289">
                  <c:v>915.90899999999999</c:v>
                </c:pt>
                <c:pt idx="2290">
                  <c:v>916.30799999999999</c:v>
                </c:pt>
                <c:pt idx="2291">
                  <c:v>916.70799999999997</c:v>
                </c:pt>
                <c:pt idx="2292">
                  <c:v>917.11</c:v>
                </c:pt>
                <c:pt idx="2293">
                  <c:v>917.51</c:v>
                </c:pt>
                <c:pt idx="2294">
                  <c:v>917.91</c:v>
                </c:pt>
                <c:pt idx="2295">
                  <c:v>918.31</c:v>
                </c:pt>
                <c:pt idx="2296">
                  <c:v>918.71</c:v>
                </c:pt>
                <c:pt idx="2297">
                  <c:v>919.11</c:v>
                </c:pt>
                <c:pt idx="2298">
                  <c:v>919.51</c:v>
                </c:pt>
                <c:pt idx="2299">
                  <c:v>919.91</c:v>
                </c:pt>
                <c:pt idx="2300">
                  <c:v>920.31</c:v>
                </c:pt>
                <c:pt idx="2301">
                  <c:v>920.71</c:v>
                </c:pt>
                <c:pt idx="2302">
                  <c:v>921.11099999999999</c:v>
                </c:pt>
                <c:pt idx="2303">
                  <c:v>921.51099999999997</c:v>
                </c:pt>
                <c:pt idx="2304">
                  <c:v>921.91099999999994</c:v>
                </c:pt>
                <c:pt idx="2305">
                  <c:v>922.31100000000004</c:v>
                </c:pt>
                <c:pt idx="2306">
                  <c:v>922.71100000000001</c:v>
                </c:pt>
                <c:pt idx="2307">
                  <c:v>923.11099999999999</c:v>
                </c:pt>
                <c:pt idx="2308">
                  <c:v>923.51099999999997</c:v>
                </c:pt>
                <c:pt idx="2309">
                  <c:v>923.91099999999994</c:v>
                </c:pt>
                <c:pt idx="2310">
                  <c:v>924.31100000000004</c:v>
                </c:pt>
                <c:pt idx="2311">
                  <c:v>924.71100000000001</c:v>
                </c:pt>
                <c:pt idx="2312">
                  <c:v>925.11199999999997</c:v>
                </c:pt>
                <c:pt idx="2313">
                  <c:v>925.51199999999994</c:v>
                </c:pt>
                <c:pt idx="2314">
                  <c:v>925.91200000000003</c:v>
                </c:pt>
                <c:pt idx="2315">
                  <c:v>926.31200000000001</c:v>
                </c:pt>
                <c:pt idx="2316">
                  <c:v>926.71199999999999</c:v>
                </c:pt>
                <c:pt idx="2317">
                  <c:v>927.11199999999997</c:v>
                </c:pt>
                <c:pt idx="2318">
                  <c:v>927.51199999999994</c:v>
                </c:pt>
                <c:pt idx="2319">
                  <c:v>927.91200000000003</c:v>
                </c:pt>
                <c:pt idx="2320">
                  <c:v>928.31200000000001</c:v>
                </c:pt>
                <c:pt idx="2321">
                  <c:v>928.71199999999999</c:v>
                </c:pt>
                <c:pt idx="2322">
                  <c:v>929.11300000000006</c:v>
                </c:pt>
                <c:pt idx="2323">
                  <c:v>929.51300000000003</c:v>
                </c:pt>
                <c:pt idx="2324">
                  <c:v>929.91300000000001</c:v>
                </c:pt>
                <c:pt idx="2325">
                  <c:v>930.31299999999999</c:v>
                </c:pt>
                <c:pt idx="2326">
                  <c:v>930.71299999999997</c:v>
                </c:pt>
                <c:pt idx="2327">
                  <c:v>931.11300000000006</c:v>
                </c:pt>
                <c:pt idx="2328">
                  <c:v>931.51300000000003</c:v>
                </c:pt>
                <c:pt idx="2329">
                  <c:v>931.91300000000001</c:v>
                </c:pt>
                <c:pt idx="2330">
                  <c:v>932.31299999999999</c:v>
                </c:pt>
                <c:pt idx="2331">
                  <c:v>932.71299999999997</c:v>
                </c:pt>
                <c:pt idx="2332">
                  <c:v>933.11400000000003</c:v>
                </c:pt>
                <c:pt idx="2333">
                  <c:v>933.51400000000001</c:v>
                </c:pt>
                <c:pt idx="2334">
                  <c:v>933.91399999999999</c:v>
                </c:pt>
                <c:pt idx="2335">
                  <c:v>934.31399999999996</c:v>
                </c:pt>
                <c:pt idx="2336">
                  <c:v>934.71400000000006</c:v>
                </c:pt>
                <c:pt idx="2337">
                  <c:v>935.11400000000003</c:v>
                </c:pt>
                <c:pt idx="2338">
                  <c:v>935.51400000000001</c:v>
                </c:pt>
                <c:pt idx="2339">
                  <c:v>935.91399999999999</c:v>
                </c:pt>
                <c:pt idx="2340">
                  <c:v>936.31399999999996</c:v>
                </c:pt>
                <c:pt idx="2341">
                  <c:v>936.71400000000006</c:v>
                </c:pt>
                <c:pt idx="2342">
                  <c:v>937.11500000000001</c:v>
                </c:pt>
                <c:pt idx="2343">
                  <c:v>937.51499999999999</c:v>
                </c:pt>
                <c:pt idx="2344">
                  <c:v>937.91499999999996</c:v>
                </c:pt>
                <c:pt idx="2345">
                  <c:v>938.31500000000005</c:v>
                </c:pt>
                <c:pt idx="2346">
                  <c:v>938.71500000000003</c:v>
                </c:pt>
                <c:pt idx="2347">
                  <c:v>939.11500000000001</c:v>
                </c:pt>
                <c:pt idx="2348">
                  <c:v>939.51499999999999</c:v>
                </c:pt>
                <c:pt idx="2349">
                  <c:v>939.91499999999996</c:v>
                </c:pt>
                <c:pt idx="2350">
                  <c:v>940.31500000000005</c:v>
                </c:pt>
                <c:pt idx="2351">
                  <c:v>940.71500000000003</c:v>
                </c:pt>
                <c:pt idx="2352">
                  <c:v>941.11599999999999</c:v>
                </c:pt>
                <c:pt idx="2353">
                  <c:v>941.51599999999996</c:v>
                </c:pt>
                <c:pt idx="2354">
                  <c:v>941.91600000000005</c:v>
                </c:pt>
                <c:pt idx="2355">
                  <c:v>942.31600000000003</c:v>
                </c:pt>
                <c:pt idx="2356">
                  <c:v>942.71600000000001</c:v>
                </c:pt>
                <c:pt idx="2357">
                  <c:v>943.11599999999999</c:v>
                </c:pt>
                <c:pt idx="2358">
                  <c:v>943.51599999999996</c:v>
                </c:pt>
                <c:pt idx="2359">
                  <c:v>943.91600000000005</c:v>
                </c:pt>
                <c:pt idx="2360">
                  <c:v>944.31600000000003</c:v>
                </c:pt>
                <c:pt idx="2361">
                  <c:v>944.71600000000001</c:v>
                </c:pt>
                <c:pt idx="2362">
                  <c:v>945.11699999999996</c:v>
                </c:pt>
                <c:pt idx="2363">
                  <c:v>945.51700000000005</c:v>
                </c:pt>
                <c:pt idx="2364">
                  <c:v>945.91700000000003</c:v>
                </c:pt>
                <c:pt idx="2365">
                  <c:v>946.31700000000001</c:v>
                </c:pt>
                <c:pt idx="2366">
                  <c:v>946.71699999999998</c:v>
                </c:pt>
                <c:pt idx="2367">
                  <c:v>947.11699999999996</c:v>
                </c:pt>
                <c:pt idx="2368">
                  <c:v>947.51700000000005</c:v>
                </c:pt>
                <c:pt idx="2369">
                  <c:v>947.91700000000003</c:v>
                </c:pt>
                <c:pt idx="2370">
                  <c:v>948.31700000000001</c:v>
                </c:pt>
                <c:pt idx="2371">
                  <c:v>948.71699999999998</c:v>
                </c:pt>
                <c:pt idx="2372">
                  <c:v>949.11800000000005</c:v>
                </c:pt>
                <c:pt idx="2373">
                  <c:v>949.51800000000003</c:v>
                </c:pt>
                <c:pt idx="2374">
                  <c:v>949.91800000000001</c:v>
                </c:pt>
                <c:pt idx="2375">
                  <c:v>950.31799999999998</c:v>
                </c:pt>
                <c:pt idx="2376">
                  <c:v>950.71799999999996</c:v>
                </c:pt>
                <c:pt idx="2377">
                  <c:v>951.11800000000005</c:v>
                </c:pt>
                <c:pt idx="2378">
                  <c:v>951.51800000000003</c:v>
                </c:pt>
                <c:pt idx="2379">
                  <c:v>951.91800000000001</c:v>
                </c:pt>
                <c:pt idx="2380">
                  <c:v>952.31799999999998</c:v>
                </c:pt>
                <c:pt idx="2381">
                  <c:v>952.71799999999996</c:v>
                </c:pt>
                <c:pt idx="2382">
                  <c:v>953.11900000000003</c:v>
                </c:pt>
                <c:pt idx="2383">
                  <c:v>953.51900000000001</c:v>
                </c:pt>
                <c:pt idx="2384">
                  <c:v>953.91899999999998</c:v>
                </c:pt>
                <c:pt idx="2385">
                  <c:v>954.31899999999996</c:v>
                </c:pt>
                <c:pt idx="2386">
                  <c:v>954.71900000000005</c:v>
                </c:pt>
                <c:pt idx="2387">
                  <c:v>955.11900000000003</c:v>
                </c:pt>
                <c:pt idx="2388">
                  <c:v>955.51900000000001</c:v>
                </c:pt>
                <c:pt idx="2389">
                  <c:v>955.91899999999998</c:v>
                </c:pt>
                <c:pt idx="2390">
                  <c:v>956.31899999999996</c:v>
                </c:pt>
                <c:pt idx="2391">
                  <c:v>956.71900000000005</c:v>
                </c:pt>
                <c:pt idx="2392">
                  <c:v>957.12</c:v>
                </c:pt>
                <c:pt idx="2393">
                  <c:v>957.52</c:v>
                </c:pt>
                <c:pt idx="2394">
                  <c:v>957.92</c:v>
                </c:pt>
                <c:pt idx="2395">
                  <c:v>958.32</c:v>
                </c:pt>
                <c:pt idx="2396">
                  <c:v>958.72</c:v>
                </c:pt>
                <c:pt idx="2397">
                  <c:v>959.12</c:v>
                </c:pt>
                <c:pt idx="2398">
                  <c:v>959.52</c:v>
                </c:pt>
                <c:pt idx="2399">
                  <c:v>959.92</c:v>
                </c:pt>
                <c:pt idx="2400">
                  <c:v>960.32</c:v>
                </c:pt>
                <c:pt idx="2401">
                  <c:v>960.72</c:v>
                </c:pt>
                <c:pt idx="2402">
                  <c:v>961.12099999999998</c:v>
                </c:pt>
                <c:pt idx="2403">
                  <c:v>961.52099999999996</c:v>
                </c:pt>
                <c:pt idx="2404">
                  <c:v>961.92100000000005</c:v>
                </c:pt>
                <c:pt idx="2405">
                  <c:v>962.32100000000003</c:v>
                </c:pt>
                <c:pt idx="2406">
                  <c:v>962.721</c:v>
                </c:pt>
                <c:pt idx="2407">
                  <c:v>963.12099999999998</c:v>
                </c:pt>
                <c:pt idx="2408">
                  <c:v>963.52099999999996</c:v>
                </c:pt>
                <c:pt idx="2409">
                  <c:v>963.92100000000005</c:v>
                </c:pt>
                <c:pt idx="2410">
                  <c:v>964.32100000000003</c:v>
                </c:pt>
                <c:pt idx="2411">
                  <c:v>964.721</c:v>
                </c:pt>
                <c:pt idx="2412">
                  <c:v>965.12199999999996</c:v>
                </c:pt>
                <c:pt idx="2413">
                  <c:v>965.52200000000005</c:v>
                </c:pt>
                <c:pt idx="2414">
                  <c:v>965.92200000000003</c:v>
                </c:pt>
                <c:pt idx="2415">
                  <c:v>966.322</c:v>
                </c:pt>
                <c:pt idx="2416">
                  <c:v>966.72199999999998</c:v>
                </c:pt>
                <c:pt idx="2417">
                  <c:v>967.12199999999996</c:v>
                </c:pt>
                <c:pt idx="2418">
                  <c:v>967.52200000000005</c:v>
                </c:pt>
                <c:pt idx="2419">
                  <c:v>967.92200000000003</c:v>
                </c:pt>
                <c:pt idx="2420">
                  <c:v>968.322</c:v>
                </c:pt>
                <c:pt idx="2421">
                  <c:v>968.72199999999998</c:v>
                </c:pt>
                <c:pt idx="2422">
                  <c:v>969.125</c:v>
                </c:pt>
                <c:pt idx="2423">
                  <c:v>969.52499999999998</c:v>
                </c:pt>
                <c:pt idx="2424">
                  <c:v>969.92499999999995</c:v>
                </c:pt>
                <c:pt idx="2425">
                  <c:v>970.32500000000005</c:v>
                </c:pt>
                <c:pt idx="2426">
                  <c:v>970.72500000000002</c:v>
                </c:pt>
                <c:pt idx="2427">
                  <c:v>971.125</c:v>
                </c:pt>
                <c:pt idx="2428">
                  <c:v>971.52499999999998</c:v>
                </c:pt>
                <c:pt idx="2429">
                  <c:v>971.92499999999995</c:v>
                </c:pt>
                <c:pt idx="2430">
                  <c:v>972.32500000000005</c:v>
                </c:pt>
                <c:pt idx="2431">
                  <c:v>972.72500000000002</c:v>
                </c:pt>
                <c:pt idx="2432">
                  <c:v>973.12599999999998</c:v>
                </c:pt>
                <c:pt idx="2433">
                  <c:v>973.52599999999995</c:v>
                </c:pt>
                <c:pt idx="2434">
                  <c:v>973.92600000000004</c:v>
                </c:pt>
                <c:pt idx="2435">
                  <c:v>974.32600000000002</c:v>
                </c:pt>
                <c:pt idx="2436">
                  <c:v>974.726</c:v>
                </c:pt>
                <c:pt idx="2437">
                  <c:v>975.12599999999998</c:v>
                </c:pt>
                <c:pt idx="2438">
                  <c:v>975.52599999999995</c:v>
                </c:pt>
                <c:pt idx="2439">
                  <c:v>975.92600000000004</c:v>
                </c:pt>
                <c:pt idx="2440">
                  <c:v>976.32600000000002</c:v>
                </c:pt>
                <c:pt idx="2441">
                  <c:v>976.726</c:v>
                </c:pt>
                <c:pt idx="2442">
                  <c:v>977.12699999999995</c:v>
                </c:pt>
                <c:pt idx="2443">
                  <c:v>977.52700000000004</c:v>
                </c:pt>
                <c:pt idx="2444">
                  <c:v>977.92700000000002</c:v>
                </c:pt>
                <c:pt idx="2445">
                  <c:v>978.327</c:v>
                </c:pt>
                <c:pt idx="2446">
                  <c:v>978.72699999999998</c:v>
                </c:pt>
                <c:pt idx="2447">
                  <c:v>979.12699999999995</c:v>
                </c:pt>
                <c:pt idx="2448">
                  <c:v>979.52700000000004</c:v>
                </c:pt>
                <c:pt idx="2449">
                  <c:v>979.92700000000002</c:v>
                </c:pt>
                <c:pt idx="2450">
                  <c:v>980.327</c:v>
                </c:pt>
                <c:pt idx="2451">
                  <c:v>980.72699999999998</c:v>
                </c:pt>
                <c:pt idx="2452">
                  <c:v>981.12800000000004</c:v>
                </c:pt>
                <c:pt idx="2453">
                  <c:v>981.529</c:v>
                </c:pt>
                <c:pt idx="2454">
                  <c:v>981.92899999999997</c:v>
                </c:pt>
                <c:pt idx="2455">
                  <c:v>982.32799999999997</c:v>
                </c:pt>
                <c:pt idx="2456">
                  <c:v>982.72900000000004</c:v>
                </c:pt>
                <c:pt idx="2457">
                  <c:v>983.12800000000004</c:v>
                </c:pt>
                <c:pt idx="2458">
                  <c:v>983.529</c:v>
                </c:pt>
                <c:pt idx="2459">
                  <c:v>983.92899999999997</c:v>
                </c:pt>
                <c:pt idx="2460">
                  <c:v>984.32799999999997</c:v>
                </c:pt>
                <c:pt idx="2461">
                  <c:v>984.72900000000004</c:v>
                </c:pt>
                <c:pt idx="2462">
                  <c:v>985.13</c:v>
                </c:pt>
                <c:pt idx="2463">
                  <c:v>985.529</c:v>
                </c:pt>
                <c:pt idx="2464">
                  <c:v>985.93</c:v>
                </c:pt>
                <c:pt idx="2465">
                  <c:v>986.33</c:v>
                </c:pt>
                <c:pt idx="2466">
                  <c:v>986.72900000000004</c:v>
                </c:pt>
                <c:pt idx="2467">
                  <c:v>987.13</c:v>
                </c:pt>
                <c:pt idx="2468">
                  <c:v>987.529</c:v>
                </c:pt>
                <c:pt idx="2469">
                  <c:v>987.93</c:v>
                </c:pt>
                <c:pt idx="2470">
                  <c:v>988.33</c:v>
                </c:pt>
                <c:pt idx="2471">
                  <c:v>988.72900000000004</c:v>
                </c:pt>
                <c:pt idx="2472">
                  <c:v>989.13</c:v>
                </c:pt>
                <c:pt idx="2473">
                  <c:v>989.53099999999995</c:v>
                </c:pt>
                <c:pt idx="2474">
                  <c:v>989.93</c:v>
                </c:pt>
                <c:pt idx="2475">
                  <c:v>990.33100000000002</c:v>
                </c:pt>
                <c:pt idx="2476">
                  <c:v>990.73</c:v>
                </c:pt>
                <c:pt idx="2477">
                  <c:v>991.13</c:v>
                </c:pt>
                <c:pt idx="2478">
                  <c:v>991.53099999999995</c:v>
                </c:pt>
                <c:pt idx="2479">
                  <c:v>991.93</c:v>
                </c:pt>
                <c:pt idx="2480">
                  <c:v>992.33100000000002</c:v>
                </c:pt>
                <c:pt idx="2481">
                  <c:v>992.73</c:v>
                </c:pt>
                <c:pt idx="2482">
                  <c:v>993.13099999999997</c:v>
                </c:pt>
                <c:pt idx="2483">
                  <c:v>993.53099999999995</c:v>
                </c:pt>
                <c:pt idx="2484">
                  <c:v>993.93100000000004</c:v>
                </c:pt>
                <c:pt idx="2485">
                  <c:v>994.33100000000002</c:v>
                </c:pt>
                <c:pt idx="2486">
                  <c:v>994.73099999999999</c:v>
                </c:pt>
                <c:pt idx="2487">
                  <c:v>995.13099999999997</c:v>
                </c:pt>
                <c:pt idx="2488">
                  <c:v>995.53099999999995</c:v>
                </c:pt>
                <c:pt idx="2489">
                  <c:v>995.93100000000004</c:v>
                </c:pt>
                <c:pt idx="2490">
                  <c:v>996.33100000000002</c:v>
                </c:pt>
                <c:pt idx="2491">
                  <c:v>996.73099999999999</c:v>
                </c:pt>
                <c:pt idx="2492">
                  <c:v>997.13199999999995</c:v>
                </c:pt>
                <c:pt idx="2493">
                  <c:v>997.53200000000004</c:v>
                </c:pt>
                <c:pt idx="2494">
                  <c:v>997.93200000000002</c:v>
                </c:pt>
                <c:pt idx="2495">
                  <c:v>998.33199999999999</c:v>
                </c:pt>
                <c:pt idx="2496">
                  <c:v>998.73199999999997</c:v>
                </c:pt>
                <c:pt idx="2497">
                  <c:v>999.13199999999995</c:v>
                </c:pt>
                <c:pt idx="2498">
                  <c:v>999.53200000000004</c:v>
                </c:pt>
                <c:pt idx="2499">
                  <c:v>999.93200000000002</c:v>
                </c:pt>
                <c:pt idx="2500">
                  <c:v>1000.332</c:v>
                </c:pt>
                <c:pt idx="2501">
                  <c:v>1000.732</c:v>
                </c:pt>
                <c:pt idx="2502">
                  <c:v>1001.136</c:v>
                </c:pt>
                <c:pt idx="2503">
                  <c:v>1001.5359999999999</c:v>
                </c:pt>
                <c:pt idx="2504">
                  <c:v>1001.936</c:v>
                </c:pt>
                <c:pt idx="2505">
                  <c:v>1002.336</c:v>
                </c:pt>
                <c:pt idx="2506">
                  <c:v>1002.736</c:v>
                </c:pt>
                <c:pt idx="2507">
                  <c:v>1003.136</c:v>
                </c:pt>
                <c:pt idx="2508">
                  <c:v>1003.5359999999999</c:v>
                </c:pt>
                <c:pt idx="2509">
                  <c:v>1003.936</c:v>
                </c:pt>
                <c:pt idx="2510">
                  <c:v>1004.336</c:v>
                </c:pt>
                <c:pt idx="2511">
                  <c:v>1004.736</c:v>
                </c:pt>
                <c:pt idx="2512">
                  <c:v>1005.1369999999999</c:v>
                </c:pt>
                <c:pt idx="2513">
                  <c:v>1005.537</c:v>
                </c:pt>
                <c:pt idx="2514">
                  <c:v>1005.937</c:v>
                </c:pt>
                <c:pt idx="2515">
                  <c:v>1006.337</c:v>
                </c:pt>
                <c:pt idx="2516">
                  <c:v>1006.737</c:v>
                </c:pt>
                <c:pt idx="2517">
                  <c:v>1007.1369999999999</c:v>
                </c:pt>
                <c:pt idx="2518">
                  <c:v>1007.537</c:v>
                </c:pt>
                <c:pt idx="2519">
                  <c:v>1007.937</c:v>
                </c:pt>
                <c:pt idx="2520">
                  <c:v>1008.337</c:v>
                </c:pt>
                <c:pt idx="2521">
                  <c:v>1008.737</c:v>
                </c:pt>
                <c:pt idx="2522">
                  <c:v>1009.138</c:v>
                </c:pt>
                <c:pt idx="2523">
                  <c:v>1009.538</c:v>
                </c:pt>
                <c:pt idx="2524">
                  <c:v>1009.938</c:v>
                </c:pt>
                <c:pt idx="2525">
                  <c:v>1010.338</c:v>
                </c:pt>
                <c:pt idx="2526">
                  <c:v>1010.7380000000001</c:v>
                </c:pt>
                <c:pt idx="2527">
                  <c:v>1011.138</c:v>
                </c:pt>
                <c:pt idx="2528">
                  <c:v>1011.538</c:v>
                </c:pt>
                <c:pt idx="2529">
                  <c:v>1011.938</c:v>
                </c:pt>
                <c:pt idx="2530">
                  <c:v>1012.338</c:v>
                </c:pt>
                <c:pt idx="2531">
                  <c:v>1012.7380000000001</c:v>
                </c:pt>
                <c:pt idx="2532">
                  <c:v>1013.139</c:v>
                </c:pt>
                <c:pt idx="2533">
                  <c:v>1013.539</c:v>
                </c:pt>
                <c:pt idx="2534">
                  <c:v>1013.939</c:v>
                </c:pt>
                <c:pt idx="2535">
                  <c:v>1014.3390000000001</c:v>
                </c:pt>
                <c:pt idx="2536">
                  <c:v>1014.739</c:v>
                </c:pt>
                <c:pt idx="2537">
                  <c:v>1015.139</c:v>
                </c:pt>
                <c:pt idx="2538">
                  <c:v>1015.539</c:v>
                </c:pt>
                <c:pt idx="2539">
                  <c:v>1015.939</c:v>
                </c:pt>
                <c:pt idx="2540">
                  <c:v>1016.3390000000001</c:v>
                </c:pt>
                <c:pt idx="2541">
                  <c:v>1016.739</c:v>
                </c:pt>
                <c:pt idx="2542">
                  <c:v>1017.141</c:v>
                </c:pt>
                <c:pt idx="2543">
                  <c:v>1017.5410000000001</c:v>
                </c:pt>
                <c:pt idx="2544">
                  <c:v>1017.94</c:v>
                </c:pt>
                <c:pt idx="2545">
                  <c:v>1018.341</c:v>
                </c:pt>
                <c:pt idx="2546">
                  <c:v>1018.74</c:v>
                </c:pt>
                <c:pt idx="2547">
                  <c:v>1019.141</c:v>
                </c:pt>
                <c:pt idx="2548">
                  <c:v>1019.5410000000001</c:v>
                </c:pt>
                <c:pt idx="2549">
                  <c:v>1019.94</c:v>
                </c:pt>
                <c:pt idx="2550">
                  <c:v>1020.341</c:v>
                </c:pt>
                <c:pt idx="2551">
                  <c:v>1020.74</c:v>
                </c:pt>
                <c:pt idx="2552">
                  <c:v>1021.1420000000001</c:v>
                </c:pt>
                <c:pt idx="2553">
                  <c:v>1021.542</c:v>
                </c:pt>
                <c:pt idx="2554">
                  <c:v>1021.942</c:v>
                </c:pt>
                <c:pt idx="2555">
                  <c:v>1022.342</c:v>
                </c:pt>
                <c:pt idx="2556">
                  <c:v>1022.742</c:v>
                </c:pt>
                <c:pt idx="2557">
                  <c:v>1023.1420000000001</c:v>
                </c:pt>
                <c:pt idx="2558">
                  <c:v>1023.542</c:v>
                </c:pt>
                <c:pt idx="2559">
                  <c:v>1023.942</c:v>
                </c:pt>
                <c:pt idx="2560">
                  <c:v>1024.3420000000001</c:v>
                </c:pt>
                <c:pt idx="2561">
                  <c:v>1024.742</c:v>
                </c:pt>
                <c:pt idx="2562">
                  <c:v>1025.1420000000001</c:v>
                </c:pt>
                <c:pt idx="2563">
                  <c:v>1025.5419999999999</c:v>
                </c:pt>
                <c:pt idx="2564">
                  <c:v>1025.942</c:v>
                </c:pt>
                <c:pt idx="2565">
                  <c:v>1026.3420000000001</c:v>
                </c:pt>
                <c:pt idx="2566">
                  <c:v>1026.742</c:v>
                </c:pt>
                <c:pt idx="2567">
                  <c:v>1027.1420000000001</c:v>
                </c:pt>
                <c:pt idx="2568">
                  <c:v>1027.5419999999999</c:v>
                </c:pt>
                <c:pt idx="2569">
                  <c:v>1027.942</c:v>
                </c:pt>
                <c:pt idx="2570">
                  <c:v>1028.3420000000001</c:v>
                </c:pt>
                <c:pt idx="2571">
                  <c:v>1028.742</c:v>
                </c:pt>
                <c:pt idx="2572">
                  <c:v>1029.143</c:v>
                </c:pt>
                <c:pt idx="2573">
                  <c:v>1029.5429999999999</c:v>
                </c:pt>
                <c:pt idx="2574">
                  <c:v>1029.943</c:v>
                </c:pt>
                <c:pt idx="2575">
                  <c:v>1030.3430000000001</c:v>
                </c:pt>
                <c:pt idx="2576">
                  <c:v>1030.7429999999999</c:v>
                </c:pt>
                <c:pt idx="2577">
                  <c:v>1031.143</c:v>
                </c:pt>
                <c:pt idx="2578">
                  <c:v>1031.5429999999999</c:v>
                </c:pt>
                <c:pt idx="2579">
                  <c:v>1031.943</c:v>
                </c:pt>
                <c:pt idx="2580">
                  <c:v>1032.3430000000001</c:v>
                </c:pt>
                <c:pt idx="2581">
                  <c:v>1032.7429999999999</c:v>
                </c:pt>
                <c:pt idx="2582">
                  <c:v>1033.144</c:v>
                </c:pt>
                <c:pt idx="2583">
                  <c:v>1033.5440000000001</c:v>
                </c:pt>
                <c:pt idx="2584">
                  <c:v>1033.944</c:v>
                </c:pt>
                <c:pt idx="2585">
                  <c:v>1034.3440000000001</c:v>
                </c:pt>
                <c:pt idx="2586">
                  <c:v>1034.7439999999999</c:v>
                </c:pt>
                <c:pt idx="2587">
                  <c:v>1035.144</c:v>
                </c:pt>
                <c:pt idx="2588">
                  <c:v>1035.5440000000001</c:v>
                </c:pt>
                <c:pt idx="2589">
                  <c:v>1035.944</c:v>
                </c:pt>
                <c:pt idx="2590">
                  <c:v>1036.3440000000001</c:v>
                </c:pt>
                <c:pt idx="2591">
                  <c:v>1036.7439999999999</c:v>
                </c:pt>
                <c:pt idx="2592">
                  <c:v>1037.145</c:v>
                </c:pt>
                <c:pt idx="2593">
                  <c:v>1037.5450000000001</c:v>
                </c:pt>
                <c:pt idx="2594">
                  <c:v>1037.9449999999999</c:v>
                </c:pt>
                <c:pt idx="2595">
                  <c:v>1038.345</c:v>
                </c:pt>
                <c:pt idx="2596">
                  <c:v>1038.7449999999999</c:v>
                </c:pt>
                <c:pt idx="2597">
                  <c:v>1039.145</c:v>
                </c:pt>
                <c:pt idx="2598">
                  <c:v>1039.5450000000001</c:v>
                </c:pt>
                <c:pt idx="2599">
                  <c:v>1039.9449999999999</c:v>
                </c:pt>
                <c:pt idx="2600">
                  <c:v>1040.345</c:v>
                </c:pt>
                <c:pt idx="2601">
                  <c:v>1040.7449999999999</c:v>
                </c:pt>
                <c:pt idx="2602">
                  <c:v>1041.1479999999999</c:v>
                </c:pt>
                <c:pt idx="2603">
                  <c:v>1041.548</c:v>
                </c:pt>
                <c:pt idx="2604">
                  <c:v>1041.9480000000001</c:v>
                </c:pt>
                <c:pt idx="2605">
                  <c:v>1042.348</c:v>
                </c:pt>
                <c:pt idx="2606">
                  <c:v>1042.748</c:v>
                </c:pt>
                <c:pt idx="2607">
                  <c:v>1043.1479999999999</c:v>
                </c:pt>
                <c:pt idx="2608">
                  <c:v>1043.548</c:v>
                </c:pt>
                <c:pt idx="2609">
                  <c:v>1043.9480000000001</c:v>
                </c:pt>
                <c:pt idx="2610">
                  <c:v>1044.348</c:v>
                </c:pt>
                <c:pt idx="2611">
                  <c:v>1044.748</c:v>
                </c:pt>
                <c:pt idx="2612">
                  <c:v>1045.1500000000001</c:v>
                </c:pt>
                <c:pt idx="2613">
                  <c:v>1045.549</c:v>
                </c:pt>
                <c:pt idx="2614">
                  <c:v>1045.9490000000001</c:v>
                </c:pt>
                <c:pt idx="2615">
                  <c:v>1046.3489999999999</c:v>
                </c:pt>
                <c:pt idx="2616">
                  <c:v>1046.75</c:v>
                </c:pt>
                <c:pt idx="2617">
                  <c:v>1047.1500000000001</c:v>
                </c:pt>
                <c:pt idx="2618">
                  <c:v>1047.549</c:v>
                </c:pt>
                <c:pt idx="2619">
                  <c:v>1047.9490000000001</c:v>
                </c:pt>
                <c:pt idx="2620">
                  <c:v>1048.3489999999999</c:v>
                </c:pt>
                <c:pt idx="2621">
                  <c:v>1048.75</c:v>
                </c:pt>
                <c:pt idx="2622">
                  <c:v>1049.1510000000001</c:v>
                </c:pt>
                <c:pt idx="2623">
                  <c:v>1049.5509999999999</c:v>
                </c:pt>
                <c:pt idx="2624">
                  <c:v>1049.951</c:v>
                </c:pt>
                <c:pt idx="2625">
                  <c:v>1050.3510000000001</c:v>
                </c:pt>
                <c:pt idx="2626">
                  <c:v>1050.751</c:v>
                </c:pt>
                <c:pt idx="2627">
                  <c:v>1051.1510000000001</c:v>
                </c:pt>
                <c:pt idx="2628">
                  <c:v>1051.5509999999999</c:v>
                </c:pt>
                <c:pt idx="2629">
                  <c:v>1051.951</c:v>
                </c:pt>
                <c:pt idx="2630">
                  <c:v>1052.3510000000001</c:v>
                </c:pt>
                <c:pt idx="2631">
                  <c:v>1052.751</c:v>
                </c:pt>
                <c:pt idx="2632">
                  <c:v>1053.152</c:v>
                </c:pt>
                <c:pt idx="2633">
                  <c:v>1053.5519999999999</c:v>
                </c:pt>
                <c:pt idx="2634">
                  <c:v>1053.952</c:v>
                </c:pt>
                <c:pt idx="2635">
                  <c:v>1054.3520000000001</c:v>
                </c:pt>
                <c:pt idx="2636">
                  <c:v>1054.752</c:v>
                </c:pt>
                <c:pt idx="2637">
                  <c:v>1055.152</c:v>
                </c:pt>
                <c:pt idx="2638">
                  <c:v>1055.5519999999999</c:v>
                </c:pt>
                <c:pt idx="2639">
                  <c:v>1055.952</c:v>
                </c:pt>
                <c:pt idx="2640">
                  <c:v>1056.3520000000001</c:v>
                </c:pt>
                <c:pt idx="2641">
                  <c:v>1056.752</c:v>
                </c:pt>
                <c:pt idx="2642">
                  <c:v>1057.153</c:v>
                </c:pt>
                <c:pt idx="2643">
                  <c:v>1057.5530000000001</c:v>
                </c:pt>
                <c:pt idx="2644">
                  <c:v>1057.953</c:v>
                </c:pt>
                <c:pt idx="2645">
                  <c:v>1058.3530000000001</c:v>
                </c:pt>
                <c:pt idx="2646">
                  <c:v>1058.7529999999999</c:v>
                </c:pt>
                <c:pt idx="2647">
                  <c:v>1059.153</c:v>
                </c:pt>
                <c:pt idx="2648">
                  <c:v>1059.5530000000001</c:v>
                </c:pt>
                <c:pt idx="2649">
                  <c:v>1059.953</c:v>
                </c:pt>
                <c:pt idx="2650">
                  <c:v>1060.3530000000001</c:v>
                </c:pt>
                <c:pt idx="2651">
                  <c:v>1060.7529999999999</c:v>
                </c:pt>
                <c:pt idx="2652">
                  <c:v>1061.154</c:v>
                </c:pt>
                <c:pt idx="2653">
                  <c:v>1061.5540000000001</c:v>
                </c:pt>
                <c:pt idx="2654">
                  <c:v>1061.954</c:v>
                </c:pt>
                <c:pt idx="2655">
                  <c:v>1062.354</c:v>
                </c:pt>
                <c:pt idx="2656">
                  <c:v>1062.7539999999999</c:v>
                </c:pt>
                <c:pt idx="2657">
                  <c:v>1063.154</c:v>
                </c:pt>
                <c:pt idx="2658">
                  <c:v>1063.5540000000001</c:v>
                </c:pt>
                <c:pt idx="2659">
                  <c:v>1063.954</c:v>
                </c:pt>
                <c:pt idx="2660">
                  <c:v>1064.354</c:v>
                </c:pt>
                <c:pt idx="2661">
                  <c:v>1064.7539999999999</c:v>
                </c:pt>
                <c:pt idx="2662">
                  <c:v>1065.155</c:v>
                </c:pt>
                <c:pt idx="2663">
                  <c:v>1065.5550000000001</c:v>
                </c:pt>
                <c:pt idx="2664">
                  <c:v>1065.9549999999999</c:v>
                </c:pt>
                <c:pt idx="2665">
                  <c:v>1066.355</c:v>
                </c:pt>
                <c:pt idx="2666">
                  <c:v>1066.7550000000001</c:v>
                </c:pt>
                <c:pt idx="2667">
                  <c:v>1067.155</c:v>
                </c:pt>
                <c:pt idx="2668">
                  <c:v>1067.5550000000001</c:v>
                </c:pt>
                <c:pt idx="2669">
                  <c:v>1067.9549999999999</c:v>
                </c:pt>
                <c:pt idx="2670">
                  <c:v>1068.355</c:v>
                </c:pt>
                <c:pt idx="2671">
                  <c:v>1068.7550000000001</c:v>
                </c:pt>
                <c:pt idx="2672">
                  <c:v>1069.1559999999999</c:v>
                </c:pt>
                <c:pt idx="2673">
                  <c:v>1069.556</c:v>
                </c:pt>
                <c:pt idx="2674">
                  <c:v>1069.9559999999999</c:v>
                </c:pt>
                <c:pt idx="2675">
                  <c:v>1070.356</c:v>
                </c:pt>
                <c:pt idx="2676">
                  <c:v>1070.7560000000001</c:v>
                </c:pt>
                <c:pt idx="2677">
                  <c:v>1071.1559999999999</c:v>
                </c:pt>
                <c:pt idx="2678">
                  <c:v>1071.556</c:v>
                </c:pt>
                <c:pt idx="2679">
                  <c:v>1071.9559999999999</c:v>
                </c:pt>
                <c:pt idx="2680">
                  <c:v>1072.356</c:v>
                </c:pt>
                <c:pt idx="2681">
                  <c:v>1072.7560000000001</c:v>
                </c:pt>
                <c:pt idx="2682">
                  <c:v>1073.1569999999999</c:v>
                </c:pt>
                <c:pt idx="2683">
                  <c:v>1073.557</c:v>
                </c:pt>
                <c:pt idx="2684">
                  <c:v>1073.9570000000001</c:v>
                </c:pt>
                <c:pt idx="2685">
                  <c:v>1074.357</c:v>
                </c:pt>
                <c:pt idx="2686">
                  <c:v>1074.7570000000001</c:v>
                </c:pt>
                <c:pt idx="2687">
                  <c:v>1075.1569999999999</c:v>
                </c:pt>
                <c:pt idx="2688">
                  <c:v>1075.557</c:v>
                </c:pt>
                <c:pt idx="2689">
                  <c:v>1075.9570000000001</c:v>
                </c:pt>
                <c:pt idx="2690">
                  <c:v>1076.357</c:v>
                </c:pt>
                <c:pt idx="2691">
                  <c:v>1076.7570000000001</c:v>
                </c:pt>
                <c:pt idx="2692">
                  <c:v>1077.1590000000001</c:v>
                </c:pt>
                <c:pt idx="2693">
                  <c:v>1077.559</c:v>
                </c:pt>
                <c:pt idx="2694">
                  <c:v>1077.9590000000001</c:v>
                </c:pt>
                <c:pt idx="2695">
                  <c:v>1078.3589999999999</c:v>
                </c:pt>
                <c:pt idx="2696">
                  <c:v>1078.759</c:v>
                </c:pt>
                <c:pt idx="2697">
                  <c:v>1079.1579999999999</c:v>
                </c:pt>
                <c:pt idx="2698">
                  <c:v>1079.559</c:v>
                </c:pt>
                <c:pt idx="2699">
                  <c:v>1079.9590000000001</c:v>
                </c:pt>
                <c:pt idx="2700">
                  <c:v>1080.3589999999999</c:v>
                </c:pt>
                <c:pt idx="2701">
                  <c:v>1080.759</c:v>
                </c:pt>
                <c:pt idx="2702">
                  <c:v>1081.162</c:v>
                </c:pt>
                <c:pt idx="2703">
                  <c:v>1081.5619999999999</c:v>
                </c:pt>
                <c:pt idx="2704">
                  <c:v>1081.962</c:v>
                </c:pt>
                <c:pt idx="2705">
                  <c:v>1082.3620000000001</c:v>
                </c:pt>
                <c:pt idx="2706">
                  <c:v>1082.7619999999999</c:v>
                </c:pt>
                <c:pt idx="2707">
                  <c:v>1083.162</c:v>
                </c:pt>
                <c:pt idx="2708">
                  <c:v>1083.5619999999999</c:v>
                </c:pt>
                <c:pt idx="2709">
                  <c:v>1083.962</c:v>
                </c:pt>
                <c:pt idx="2710">
                  <c:v>1084.3620000000001</c:v>
                </c:pt>
                <c:pt idx="2711">
                  <c:v>1084.7619999999999</c:v>
                </c:pt>
                <c:pt idx="2712">
                  <c:v>1085.163</c:v>
                </c:pt>
                <c:pt idx="2713">
                  <c:v>1085.5630000000001</c:v>
                </c:pt>
                <c:pt idx="2714">
                  <c:v>1085.963</c:v>
                </c:pt>
                <c:pt idx="2715">
                  <c:v>1086.3630000000001</c:v>
                </c:pt>
                <c:pt idx="2716">
                  <c:v>1086.7629999999999</c:v>
                </c:pt>
                <c:pt idx="2717">
                  <c:v>1087.163</c:v>
                </c:pt>
                <c:pt idx="2718">
                  <c:v>1087.5630000000001</c:v>
                </c:pt>
                <c:pt idx="2719">
                  <c:v>1087.963</c:v>
                </c:pt>
                <c:pt idx="2720">
                  <c:v>1088.3630000000001</c:v>
                </c:pt>
                <c:pt idx="2721">
                  <c:v>1088.7629999999999</c:v>
                </c:pt>
                <c:pt idx="2722">
                  <c:v>1089.165</c:v>
                </c:pt>
                <c:pt idx="2723">
                  <c:v>1089.5640000000001</c:v>
                </c:pt>
                <c:pt idx="2724">
                  <c:v>1089.9639999999999</c:v>
                </c:pt>
                <c:pt idx="2725">
                  <c:v>1090.364</c:v>
                </c:pt>
                <c:pt idx="2726">
                  <c:v>1090.7639999999999</c:v>
                </c:pt>
                <c:pt idx="2727">
                  <c:v>1091.164</c:v>
                </c:pt>
                <c:pt idx="2728">
                  <c:v>1091.5640000000001</c:v>
                </c:pt>
                <c:pt idx="2729">
                  <c:v>1091.9639999999999</c:v>
                </c:pt>
                <c:pt idx="2730">
                  <c:v>1092.364</c:v>
                </c:pt>
                <c:pt idx="2731">
                  <c:v>1092.7639999999999</c:v>
                </c:pt>
                <c:pt idx="2732">
                  <c:v>1093.1659999999999</c:v>
                </c:pt>
                <c:pt idx="2733">
                  <c:v>1093.566</c:v>
                </c:pt>
                <c:pt idx="2734">
                  <c:v>1093.9659999999999</c:v>
                </c:pt>
                <c:pt idx="2735">
                  <c:v>1094.365</c:v>
                </c:pt>
                <c:pt idx="2736">
                  <c:v>1094.7660000000001</c:v>
                </c:pt>
                <c:pt idx="2737">
                  <c:v>1095.1659999999999</c:v>
                </c:pt>
                <c:pt idx="2738">
                  <c:v>1095.566</c:v>
                </c:pt>
                <c:pt idx="2739">
                  <c:v>1095.9659999999999</c:v>
                </c:pt>
                <c:pt idx="2740">
                  <c:v>1096.365</c:v>
                </c:pt>
                <c:pt idx="2741">
                  <c:v>1096.7660000000001</c:v>
                </c:pt>
                <c:pt idx="2742">
                  <c:v>1097.1669999999999</c:v>
                </c:pt>
                <c:pt idx="2743">
                  <c:v>1097.567</c:v>
                </c:pt>
                <c:pt idx="2744">
                  <c:v>1097.9670000000001</c:v>
                </c:pt>
                <c:pt idx="2745">
                  <c:v>1098.367</c:v>
                </c:pt>
                <c:pt idx="2746">
                  <c:v>1098.7670000000001</c:v>
                </c:pt>
                <c:pt idx="2747">
                  <c:v>1099.1669999999999</c:v>
                </c:pt>
                <c:pt idx="2748">
                  <c:v>1099.567</c:v>
                </c:pt>
                <c:pt idx="2749">
                  <c:v>1099.9670000000001</c:v>
                </c:pt>
                <c:pt idx="2750">
                  <c:v>1100.367</c:v>
                </c:pt>
                <c:pt idx="2751">
                  <c:v>1100.7670000000001</c:v>
                </c:pt>
                <c:pt idx="2752">
                  <c:v>1101.1679999999999</c:v>
                </c:pt>
                <c:pt idx="2753">
                  <c:v>1101.568</c:v>
                </c:pt>
                <c:pt idx="2754">
                  <c:v>1101.9680000000001</c:v>
                </c:pt>
                <c:pt idx="2755">
                  <c:v>1102.3679999999999</c:v>
                </c:pt>
                <c:pt idx="2756">
                  <c:v>1102.768</c:v>
                </c:pt>
                <c:pt idx="2757">
                  <c:v>1103.1679999999999</c:v>
                </c:pt>
                <c:pt idx="2758">
                  <c:v>1103.568</c:v>
                </c:pt>
                <c:pt idx="2759">
                  <c:v>1103.9680000000001</c:v>
                </c:pt>
                <c:pt idx="2760">
                  <c:v>1104.3679999999999</c:v>
                </c:pt>
                <c:pt idx="2761">
                  <c:v>1104.768</c:v>
                </c:pt>
                <c:pt idx="2762">
                  <c:v>1105.1690000000001</c:v>
                </c:pt>
                <c:pt idx="2763">
                  <c:v>1105.569</c:v>
                </c:pt>
                <c:pt idx="2764">
                  <c:v>1105.9690000000001</c:v>
                </c:pt>
                <c:pt idx="2765">
                  <c:v>1106.3689999999999</c:v>
                </c:pt>
                <c:pt idx="2766">
                  <c:v>1106.769</c:v>
                </c:pt>
                <c:pt idx="2767">
                  <c:v>1107.1690000000001</c:v>
                </c:pt>
                <c:pt idx="2768">
                  <c:v>1107.569</c:v>
                </c:pt>
                <c:pt idx="2769">
                  <c:v>1107.9690000000001</c:v>
                </c:pt>
                <c:pt idx="2770">
                  <c:v>1108.3689999999999</c:v>
                </c:pt>
                <c:pt idx="2771">
                  <c:v>1108.769</c:v>
                </c:pt>
                <c:pt idx="2772">
                  <c:v>1109.171</c:v>
                </c:pt>
                <c:pt idx="2773">
                  <c:v>1109.57</c:v>
                </c:pt>
                <c:pt idx="2774">
                  <c:v>1109.97</c:v>
                </c:pt>
                <c:pt idx="2775">
                  <c:v>1110.3699999999999</c:v>
                </c:pt>
                <c:pt idx="2776">
                  <c:v>1110.77</c:v>
                </c:pt>
                <c:pt idx="2777">
                  <c:v>1111.17</c:v>
                </c:pt>
                <c:pt idx="2778">
                  <c:v>1111.57</c:v>
                </c:pt>
                <c:pt idx="2779">
                  <c:v>1111.97</c:v>
                </c:pt>
                <c:pt idx="2780">
                  <c:v>1112.3699999999999</c:v>
                </c:pt>
                <c:pt idx="2781">
                  <c:v>1112.77</c:v>
                </c:pt>
                <c:pt idx="2782">
                  <c:v>1113.172</c:v>
                </c:pt>
                <c:pt idx="2783">
                  <c:v>1113.5719999999999</c:v>
                </c:pt>
                <c:pt idx="2784">
                  <c:v>1113.972</c:v>
                </c:pt>
                <c:pt idx="2785">
                  <c:v>1114.3720000000001</c:v>
                </c:pt>
                <c:pt idx="2786">
                  <c:v>1114.7719999999999</c:v>
                </c:pt>
                <c:pt idx="2787">
                  <c:v>1115.172</c:v>
                </c:pt>
                <c:pt idx="2788">
                  <c:v>1115.5719999999999</c:v>
                </c:pt>
                <c:pt idx="2789">
                  <c:v>1115.972</c:v>
                </c:pt>
                <c:pt idx="2790">
                  <c:v>1116.3720000000001</c:v>
                </c:pt>
                <c:pt idx="2791">
                  <c:v>1116.7719999999999</c:v>
                </c:pt>
                <c:pt idx="2792">
                  <c:v>1117.173</c:v>
                </c:pt>
                <c:pt idx="2793">
                  <c:v>1117.5730000000001</c:v>
                </c:pt>
                <c:pt idx="2794">
                  <c:v>1117.973</c:v>
                </c:pt>
                <c:pt idx="2795">
                  <c:v>1118.373</c:v>
                </c:pt>
                <c:pt idx="2796">
                  <c:v>1118.7729999999999</c:v>
                </c:pt>
                <c:pt idx="2797">
                  <c:v>1119.173</c:v>
                </c:pt>
                <c:pt idx="2798">
                  <c:v>1119.5730000000001</c:v>
                </c:pt>
                <c:pt idx="2799">
                  <c:v>1119.973</c:v>
                </c:pt>
                <c:pt idx="2800">
                  <c:v>1120.373</c:v>
                </c:pt>
                <c:pt idx="2801">
                  <c:v>1120.7729999999999</c:v>
                </c:pt>
                <c:pt idx="2802">
                  <c:v>1121.1759999999999</c:v>
                </c:pt>
                <c:pt idx="2803">
                  <c:v>1121.576</c:v>
                </c:pt>
                <c:pt idx="2804">
                  <c:v>1121.9760000000001</c:v>
                </c:pt>
                <c:pt idx="2805">
                  <c:v>1122.376</c:v>
                </c:pt>
                <c:pt idx="2806">
                  <c:v>1122.7760000000001</c:v>
                </c:pt>
                <c:pt idx="2807">
                  <c:v>1123.1759999999999</c:v>
                </c:pt>
                <c:pt idx="2808">
                  <c:v>1123.576</c:v>
                </c:pt>
                <c:pt idx="2809">
                  <c:v>1123.9760000000001</c:v>
                </c:pt>
                <c:pt idx="2810">
                  <c:v>1124.376</c:v>
                </c:pt>
                <c:pt idx="2811">
                  <c:v>1124.7760000000001</c:v>
                </c:pt>
                <c:pt idx="2812">
                  <c:v>1125.1769999999999</c:v>
                </c:pt>
                <c:pt idx="2813">
                  <c:v>1125.577</c:v>
                </c:pt>
                <c:pt idx="2814">
                  <c:v>1125.9770000000001</c:v>
                </c:pt>
                <c:pt idx="2815">
                  <c:v>1126.377</c:v>
                </c:pt>
                <c:pt idx="2816">
                  <c:v>1126.777</c:v>
                </c:pt>
                <c:pt idx="2817">
                  <c:v>1127.1769999999999</c:v>
                </c:pt>
                <c:pt idx="2818">
                  <c:v>1127.577</c:v>
                </c:pt>
                <c:pt idx="2819">
                  <c:v>1127.9770000000001</c:v>
                </c:pt>
                <c:pt idx="2820">
                  <c:v>1128.377</c:v>
                </c:pt>
                <c:pt idx="2821">
                  <c:v>1128.777</c:v>
                </c:pt>
                <c:pt idx="2822">
                  <c:v>1129.1790000000001</c:v>
                </c:pt>
                <c:pt idx="2823">
                  <c:v>1129.579</c:v>
                </c:pt>
                <c:pt idx="2824">
                  <c:v>1129.979</c:v>
                </c:pt>
                <c:pt idx="2825">
                  <c:v>1130.3789999999999</c:v>
                </c:pt>
                <c:pt idx="2826">
                  <c:v>1130.779</c:v>
                </c:pt>
                <c:pt idx="2827">
                  <c:v>1131.1790000000001</c:v>
                </c:pt>
                <c:pt idx="2828">
                  <c:v>1131.579</c:v>
                </c:pt>
                <c:pt idx="2829">
                  <c:v>1131.979</c:v>
                </c:pt>
                <c:pt idx="2830">
                  <c:v>1132.3789999999999</c:v>
                </c:pt>
                <c:pt idx="2831">
                  <c:v>1132.779</c:v>
                </c:pt>
                <c:pt idx="2832">
                  <c:v>1133.18</c:v>
                </c:pt>
                <c:pt idx="2833">
                  <c:v>1133.58</c:v>
                </c:pt>
                <c:pt idx="2834">
                  <c:v>1133.98</c:v>
                </c:pt>
                <c:pt idx="2835">
                  <c:v>1134.3800000000001</c:v>
                </c:pt>
                <c:pt idx="2836">
                  <c:v>1134.78</c:v>
                </c:pt>
                <c:pt idx="2837">
                  <c:v>1135.18</c:v>
                </c:pt>
                <c:pt idx="2838">
                  <c:v>1135.58</c:v>
                </c:pt>
                <c:pt idx="2839">
                  <c:v>1135.98</c:v>
                </c:pt>
                <c:pt idx="2840">
                  <c:v>1136.3800000000001</c:v>
                </c:pt>
                <c:pt idx="2841">
                  <c:v>1136.78</c:v>
                </c:pt>
                <c:pt idx="2842">
                  <c:v>1137.181</c:v>
                </c:pt>
                <c:pt idx="2843">
                  <c:v>1137.5809999999999</c:v>
                </c:pt>
                <c:pt idx="2844">
                  <c:v>1137.981</c:v>
                </c:pt>
                <c:pt idx="2845">
                  <c:v>1138.3810000000001</c:v>
                </c:pt>
                <c:pt idx="2846">
                  <c:v>1138.7809999999999</c:v>
                </c:pt>
                <c:pt idx="2847">
                  <c:v>1139.181</c:v>
                </c:pt>
                <c:pt idx="2848">
                  <c:v>1139.5809999999999</c:v>
                </c:pt>
                <c:pt idx="2849">
                  <c:v>1139.981</c:v>
                </c:pt>
                <c:pt idx="2850">
                  <c:v>1140.3810000000001</c:v>
                </c:pt>
                <c:pt idx="2851">
                  <c:v>1140.7809999999999</c:v>
                </c:pt>
                <c:pt idx="2852">
                  <c:v>1141.182</c:v>
                </c:pt>
                <c:pt idx="2853">
                  <c:v>1141.5820000000001</c:v>
                </c:pt>
                <c:pt idx="2854">
                  <c:v>1141.982</c:v>
                </c:pt>
                <c:pt idx="2855">
                  <c:v>1142.3820000000001</c:v>
                </c:pt>
                <c:pt idx="2856">
                  <c:v>1142.7819999999999</c:v>
                </c:pt>
                <c:pt idx="2857">
                  <c:v>1143.182</c:v>
                </c:pt>
                <c:pt idx="2858">
                  <c:v>1143.5820000000001</c:v>
                </c:pt>
                <c:pt idx="2859">
                  <c:v>1143.982</c:v>
                </c:pt>
                <c:pt idx="2860">
                  <c:v>1144.3820000000001</c:v>
                </c:pt>
                <c:pt idx="2861">
                  <c:v>1144.7819999999999</c:v>
                </c:pt>
                <c:pt idx="2862">
                  <c:v>1145.183</c:v>
                </c:pt>
                <c:pt idx="2863">
                  <c:v>1145.5830000000001</c:v>
                </c:pt>
                <c:pt idx="2864">
                  <c:v>1145.9829999999999</c:v>
                </c:pt>
                <c:pt idx="2865">
                  <c:v>1146.383</c:v>
                </c:pt>
                <c:pt idx="2866">
                  <c:v>1146.7829999999999</c:v>
                </c:pt>
                <c:pt idx="2867">
                  <c:v>1147.183</c:v>
                </c:pt>
                <c:pt idx="2868">
                  <c:v>1147.5830000000001</c:v>
                </c:pt>
                <c:pt idx="2869">
                  <c:v>1147.9829999999999</c:v>
                </c:pt>
                <c:pt idx="2870">
                  <c:v>1148.383</c:v>
                </c:pt>
                <c:pt idx="2871">
                  <c:v>1148.7829999999999</c:v>
                </c:pt>
                <c:pt idx="2872">
                  <c:v>1149.184</c:v>
                </c:pt>
                <c:pt idx="2873">
                  <c:v>1149.5840000000001</c:v>
                </c:pt>
                <c:pt idx="2874">
                  <c:v>1149.9839999999999</c:v>
                </c:pt>
                <c:pt idx="2875">
                  <c:v>1150.384</c:v>
                </c:pt>
                <c:pt idx="2876">
                  <c:v>1150.7840000000001</c:v>
                </c:pt>
                <c:pt idx="2877">
                  <c:v>1151.184</c:v>
                </c:pt>
                <c:pt idx="2878">
                  <c:v>1151.5840000000001</c:v>
                </c:pt>
                <c:pt idx="2879">
                  <c:v>1151.9839999999999</c:v>
                </c:pt>
                <c:pt idx="2880">
                  <c:v>1152.384</c:v>
                </c:pt>
                <c:pt idx="2881">
                  <c:v>1152.7840000000001</c:v>
                </c:pt>
                <c:pt idx="2882">
                  <c:v>1153.1859999999999</c:v>
                </c:pt>
                <c:pt idx="2883">
                  <c:v>1153.585</c:v>
                </c:pt>
                <c:pt idx="2884">
                  <c:v>1153.9849999999999</c:v>
                </c:pt>
                <c:pt idx="2885">
                  <c:v>1154.385</c:v>
                </c:pt>
                <c:pt idx="2886">
                  <c:v>1154.7860000000001</c:v>
                </c:pt>
                <c:pt idx="2887">
                  <c:v>1155.1859999999999</c:v>
                </c:pt>
                <c:pt idx="2888">
                  <c:v>1155.585</c:v>
                </c:pt>
                <c:pt idx="2889">
                  <c:v>1155.9849999999999</c:v>
                </c:pt>
                <c:pt idx="2890">
                  <c:v>1156.385</c:v>
                </c:pt>
                <c:pt idx="2891">
                  <c:v>1156.7860000000001</c:v>
                </c:pt>
                <c:pt idx="2892">
                  <c:v>1157.1869999999999</c:v>
                </c:pt>
                <c:pt idx="2893">
                  <c:v>1157.587</c:v>
                </c:pt>
                <c:pt idx="2894">
                  <c:v>1157.9870000000001</c:v>
                </c:pt>
                <c:pt idx="2895">
                  <c:v>1158.3869999999999</c:v>
                </c:pt>
                <c:pt idx="2896">
                  <c:v>1158.787</c:v>
                </c:pt>
                <c:pt idx="2897">
                  <c:v>1159.1869999999999</c:v>
                </c:pt>
                <c:pt idx="2898">
                  <c:v>1159.587</c:v>
                </c:pt>
                <c:pt idx="2899">
                  <c:v>1159.9870000000001</c:v>
                </c:pt>
                <c:pt idx="2900">
                  <c:v>1160.3869999999999</c:v>
                </c:pt>
                <c:pt idx="2901">
                  <c:v>1160.787</c:v>
                </c:pt>
                <c:pt idx="2902">
                  <c:v>1161.1880000000001</c:v>
                </c:pt>
                <c:pt idx="2903">
                  <c:v>1161.588</c:v>
                </c:pt>
                <c:pt idx="2904">
                  <c:v>1161.9880000000001</c:v>
                </c:pt>
                <c:pt idx="2905">
                  <c:v>1162.3879999999999</c:v>
                </c:pt>
                <c:pt idx="2906">
                  <c:v>1162.788</c:v>
                </c:pt>
                <c:pt idx="2907">
                  <c:v>1163.1880000000001</c:v>
                </c:pt>
                <c:pt idx="2908">
                  <c:v>1163.588</c:v>
                </c:pt>
                <c:pt idx="2909">
                  <c:v>1163.9880000000001</c:v>
                </c:pt>
                <c:pt idx="2910">
                  <c:v>1164.3879999999999</c:v>
                </c:pt>
                <c:pt idx="2911">
                  <c:v>1164.788</c:v>
                </c:pt>
                <c:pt idx="2912">
                  <c:v>1165.1890000000001</c:v>
                </c:pt>
                <c:pt idx="2913">
                  <c:v>1165.5889999999999</c:v>
                </c:pt>
                <c:pt idx="2914">
                  <c:v>1165.989</c:v>
                </c:pt>
                <c:pt idx="2915">
                  <c:v>1166.3889999999999</c:v>
                </c:pt>
                <c:pt idx="2916">
                  <c:v>1166.789</c:v>
                </c:pt>
                <c:pt idx="2917">
                  <c:v>1167.1890000000001</c:v>
                </c:pt>
                <c:pt idx="2918">
                  <c:v>1167.5889999999999</c:v>
                </c:pt>
                <c:pt idx="2919">
                  <c:v>1167.989</c:v>
                </c:pt>
                <c:pt idx="2920">
                  <c:v>1168.3889999999999</c:v>
                </c:pt>
                <c:pt idx="2921">
                  <c:v>1168.789</c:v>
                </c:pt>
                <c:pt idx="2922">
                  <c:v>1169.191</c:v>
                </c:pt>
                <c:pt idx="2923">
                  <c:v>1169.5899999999999</c:v>
                </c:pt>
                <c:pt idx="2924">
                  <c:v>1169.99</c:v>
                </c:pt>
                <c:pt idx="2925">
                  <c:v>1170.3900000000001</c:v>
                </c:pt>
                <c:pt idx="2926">
                  <c:v>1170.79</c:v>
                </c:pt>
                <c:pt idx="2927">
                  <c:v>1171.19</c:v>
                </c:pt>
                <c:pt idx="2928">
                  <c:v>1171.5899999999999</c:v>
                </c:pt>
                <c:pt idx="2929">
                  <c:v>1171.99</c:v>
                </c:pt>
                <c:pt idx="2930">
                  <c:v>1172.3900000000001</c:v>
                </c:pt>
                <c:pt idx="2931">
                  <c:v>1172.79</c:v>
                </c:pt>
                <c:pt idx="2932">
                  <c:v>1173.192</c:v>
                </c:pt>
                <c:pt idx="2933">
                  <c:v>1173.5920000000001</c:v>
                </c:pt>
                <c:pt idx="2934">
                  <c:v>1173.991</c:v>
                </c:pt>
                <c:pt idx="2935">
                  <c:v>1174.3910000000001</c:v>
                </c:pt>
                <c:pt idx="2936">
                  <c:v>1174.7919999999999</c:v>
                </c:pt>
                <c:pt idx="2937">
                  <c:v>1175.192</c:v>
                </c:pt>
                <c:pt idx="2938">
                  <c:v>1175.5920000000001</c:v>
                </c:pt>
                <c:pt idx="2939">
                  <c:v>1175.991</c:v>
                </c:pt>
                <c:pt idx="2940">
                  <c:v>1176.3910000000001</c:v>
                </c:pt>
                <c:pt idx="2941">
                  <c:v>1176.7919999999999</c:v>
                </c:pt>
                <c:pt idx="2942">
                  <c:v>1177.193</c:v>
                </c:pt>
                <c:pt idx="2943">
                  <c:v>1177.5930000000001</c:v>
                </c:pt>
                <c:pt idx="2944">
                  <c:v>1177.9929999999999</c:v>
                </c:pt>
                <c:pt idx="2945">
                  <c:v>1178.393</c:v>
                </c:pt>
                <c:pt idx="2946">
                  <c:v>1178.7929999999999</c:v>
                </c:pt>
                <c:pt idx="2947">
                  <c:v>1179.193</c:v>
                </c:pt>
                <c:pt idx="2948">
                  <c:v>1179.5930000000001</c:v>
                </c:pt>
                <c:pt idx="2949">
                  <c:v>1179.9929999999999</c:v>
                </c:pt>
                <c:pt idx="2950">
                  <c:v>1180.393</c:v>
                </c:pt>
                <c:pt idx="2951">
                  <c:v>1180.7929999999999</c:v>
                </c:pt>
                <c:pt idx="2952">
                  <c:v>1181.194</c:v>
                </c:pt>
                <c:pt idx="2953">
                  <c:v>1181.5940000000001</c:v>
                </c:pt>
                <c:pt idx="2954">
                  <c:v>1181.9939999999999</c:v>
                </c:pt>
                <c:pt idx="2955">
                  <c:v>1182.394</c:v>
                </c:pt>
                <c:pt idx="2956">
                  <c:v>1182.7940000000001</c:v>
                </c:pt>
                <c:pt idx="2957">
                  <c:v>1183.194</c:v>
                </c:pt>
                <c:pt idx="2958">
                  <c:v>1183.5940000000001</c:v>
                </c:pt>
                <c:pt idx="2959">
                  <c:v>1183.9939999999999</c:v>
                </c:pt>
                <c:pt idx="2960">
                  <c:v>1184.394</c:v>
                </c:pt>
                <c:pt idx="2961">
                  <c:v>1184.7940000000001</c:v>
                </c:pt>
                <c:pt idx="2962">
                  <c:v>1185.1949999999999</c:v>
                </c:pt>
                <c:pt idx="2963">
                  <c:v>1185.595</c:v>
                </c:pt>
                <c:pt idx="2964">
                  <c:v>1185.9949999999999</c:v>
                </c:pt>
                <c:pt idx="2965">
                  <c:v>1186.395</c:v>
                </c:pt>
                <c:pt idx="2966">
                  <c:v>1186.7950000000001</c:v>
                </c:pt>
                <c:pt idx="2967">
                  <c:v>1187.1949999999999</c:v>
                </c:pt>
                <c:pt idx="2968">
                  <c:v>1187.595</c:v>
                </c:pt>
                <c:pt idx="2969">
                  <c:v>1187.9949999999999</c:v>
                </c:pt>
                <c:pt idx="2970">
                  <c:v>1188.395</c:v>
                </c:pt>
                <c:pt idx="2971">
                  <c:v>1188.7950000000001</c:v>
                </c:pt>
                <c:pt idx="2972">
                  <c:v>1189.1959999999999</c:v>
                </c:pt>
                <c:pt idx="2973">
                  <c:v>1189.596</c:v>
                </c:pt>
                <c:pt idx="2974">
                  <c:v>1189.9960000000001</c:v>
                </c:pt>
                <c:pt idx="2975">
                  <c:v>1190.396</c:v>
                </c:pt>
                <c:pt idx="2976">
                  <c:v>1190.796</c:v>
                </c:pt>
                <c:pt idx="2977">
                  <c:v>1191.1959999999999</c:v>
                </c:pt>
                <c:pt idx="2978">
                  <c:v>1191.596</c:v>
                </c:pt>
                <c:pt idx="2979">
                  <c:v>1191.9960000000001</c:v>
                </c:pt>
                <c:pt idx="2980">
                  <c:v>1192.396</c:v>
                </c:pt>
                <c:pt idx="2981">
                  <c:v>1192.796</c:v>
                </c:pt>
                <c:pt idx="2982">
                  <c:v>1193.1969999999999</c:v>
                </c:pt>
                <c:pt idx="2983">
                  <c:v>1193.597</c:v>
                </c:pt>
                <c:pt idx="2984">
                  <c:v>1193.9970000000001</c:v>
                </c:pt>
                <c:pt idx="2985">
                  <c:v>1194.3969999999999</c:v>
                </c:pt>
                <c:pt idx="2986">
                  <c:v>1194.797</c:v>
                </c:pt>
                <c:pt idx="2987">
                  <c:v>1195.1969999999999</c:v>
                </c:pt>
                <c:pt idx="2988">
                  <c:v>1195.597</c:v>
                </c:pt>
                <c:pt idx="2989">
                  <c:v>1195.9970000000001</c:v>
                </c:pt>
                <c:pt idx="2990">
                  <c:v>1196.3969999999999</c:v>
                </c:pt>
                <c:pt idx="2991">
                  <c:v>1196.797</c:v>
                </c:pt>
                <c:pt idx="2992">
                  <c:v>1197.2</c:v>
                </c:pt>
                <c:pt idx="2993">
                  <c:v>1197.5999999999999</c:v>
                </c:pt>
                <c:pt idx="2994">
                  <c:v>1198</c:v>
                </c:pt>
                <c:pt idx="2995">
                  <c:v>1198.4010000000001</c:v>
                </c:pt>
                <c:pt idx="2996">
                  <c:v>1198.8009999999999</c:v>
                </c:pt>
                <c:pt idx="2997">
                  <c:v>1199.2</c:v>
                </c:pt>
                <c:pt idx="2998">
                  <c:v>1199.5999999999999</c:v>
                </c:pt>
                <c:pt idx="2999">
                  <c:v>1200</c:v>
                </c:pt>
              </c:numCache>
            </c:numRef>
          </c:xVal>
          <c:yVal>
            <c:numRef>
              <c:f>Sheet1!$J$1:$J$3000</c:f>
              <c:numCache>
                <c:formatCode>General</c:formatCode>
                <c:ptCount val="3000"/>
                <c:pt idx="0">
                  <c:v>1.2711999999999999E-4</c:v>
                </c:pt>
                <c:pt idx="1">
                  <c:v>1.2711999999999999E-4</c:v>
                </c:pt>
                <c:pt idx="2">
                  <c:v>1.2711999999999999E-4</c:v>
                </c:pt>
                <c:pt idx="3">
                  <c:v>1.2711999999999999E-4</c:v>
                </c:pt>
                <c:pt idx="4">
                  <c:v>1.2711999999999999E-4</c:v>
                </c:pt>
                <c:pt idx="5">
                  <c:v>1.2711999999999999E-4</c:v>
                </c:pt>
                <c:pt idx="6">
                  <c:v>1.2711999999999999E-4</c:v>
                </c:pt>
                <c:pt idx="7">
                  <c:v>1.8272000000000001E-4</c:v>
                </c:pt>
                <c:pt idx="8">
                  <c:v>2.3708E-4</c:v>
                </c:pt>
                <c:pt idx="9">
                  <c:v>2.5682E-4</c:v>
                </c:pt>
                <c:pt idx="10">
                  <c:v>2.6855E-4</c:v>
                </c:pt>
                <c:pt idx="11">
                  <c:v>2.7379999999999999E-4</c:v>
                </c:pt>
                <c:pt idx="12">
                  <c:v>2.7789999999999998E-4</c:v>
                </c:pt>
                <c:pt idx="13">
                  <c:v>2.8257E-4</c:v>
                </c:pt>
                <c:pt idx="14">
                  <c:v>2.8706000000000001E-4</c:v>
                </c:pt>
                <c:pt idx="15">
                  <c:v>2.8906E-4</c:v>
                </c:pt>
                <c:pt idx="16">
                  <c:v>2.9154000000000002E-4</c:v>
                </c:pt>
                <c:pt idx="17">
                  <c:v>2.9410999999999999E-4</c:v>
                </c:pt>
                <c:pt idx="18">
                  <c:v>2.9601999999999997E-4</c:v>
                </c:pt>
                <c:pt idx="19">
                  <c:v>2.9783000000000001E-4</c:v>
                </c:pt>
                <c:pt idx="20">
                  <c:v>3.0059999999999999E-4</c:v>
                </c:pt>
                <c:pt idx="21">
                  <c:v>3.0317000000000001E-4</c:v>
                </c:pt>
                <c:pt idx="22">
                  <c:v>3.0508E-4</c:v>
                </c:pt>
                <c:pt idx="23">
                  <c:v>3.0679999999999998E-4</c:v>
                </c:pt>
                <c:pt idx="24">
                  <c:v>3.0851000000000001E-4</c:v>
                </c:pt>
                <c:pt idx="25">
                  <c:v>3.0812999999999999E-4</c:v>
                </c:pt>
                <c:pt idx="26">
                  <c:v>3.0642000000000001E-4</c:v>
                </c:pt>
                <c:pt idx="27">
                  <c:v>3.0488999999999999E-4</c:v>
                </c:pt>
                <c:pt idx="28">
                  <c:v>3.0298E-4</c:v>
                </c:pt>
                <c:pt idx="29">
                  <c:v>3.0079E-4</c:v>
                </c:pt>
                <c:pt idx="30">
                  <c:v>2.9974E-4</c:v>
                </c:pt>
                <c:pt idx="31">
                  <c:v>2.9935999999999998E-4</c:v>
                </c:pt>
                <c:pt idx="32">
                  <c:v>2.9869E-4</c:v>
                </c:pt>
                <c:pt idx="33">
                  <c:v>2.9830999999999998E-4</c:v>
                </c:pt>
                <c:pt idx="34">
                  <c:v>2.9802000000000002E-4</c:v>
                </c:pt>
                <c:pt idx="35">
                  <c:v>2.9774000000000001E-4</c:v>
                </c:pt>
                <c:pt idx="36">
                  <c:v>2.9744999999999999E-4</c:v>
                </c:pt>
                <c:pt idx="37">
                  <c:v>2.9783000000000001E-4</c:v>
                </c:pt>
                <c:pt idx="38">
                  <c:v>2.9830999999999998E-4</c:v>
                </c:pt>
                <c:pt idx="39">
                  <c:v>2.9964E-4</c:v>
                </c:pt>
                <c:pt idx="40">
                  <c:v>3.0107000000000002E-4</c:v>
                </c:pt>
                <c:pt idx="41">
                  <c:v>3.0317000000000001E-4</c:v>
                </c:pt>
                <c:pt idx="42">
                  <c:v>3.0469999999999998E-4</c:v>
                </c:pt>
                <c:pt idx="43">
                  <c:v>3.0613E-4</c:v>
                </c:pt>
                <c:pt idx="44">
                  <c:v>3.0669999999999997E-4</c:v>
                </c:pt>
                <c:pt idx="45">
                  <c:v>3.0669999999999997E-4</c:v>
                </c:pt>
                <c:pt idx="46">
                  <c:v>3.0593999999999999E-4</c:v>
                </c:pt>
                <c:pt idx="47">
                  <c:v>3.0518E-4</c:v>
                </c:pt>
                <c:pt idx="48">
                  <c:v>3.0451000000000002E-4</c:v>
                </c:pt>
                <c:pt idx="49">
                  <c:v>3.0393999999999999E-4</c:v>
                </c:pt>
                <c:pt idx="50">
                  <c:v>3.0441000000000002E-4</c:v>
                </c:pt>
                <c:pt idx="51">
                  <c:v>3.0593999999999999E-4</c:v>
                </c:pt>
                <c:pt idx="52">
                  <c:v>3.0775000000000003E-4</c:v>
                </c:pt>
                <c:pt idx="53">
                  <c:v>3.0917999999999999E-4</c:v>
                </c:pt>
                <c:pt idx="54">
                  <c:v>3.1071000000000001E-4</c:v>
                </c:pt>
                <c:pt idx="55">
                  <c:v>3.1157E-4</c:v>
                </c:pt>
                <c:pt idx="56">
                  <c:v>3.1147E-4</c:v>
                </c:pt>
                <c:pt idx="57">
                  <c:v>3.1108999999999998E-4</c:v>
                </c:pt>
                <c:pt idx="58">
                  <c:v>3.1185000000000002E-4</c:v>
                </c:pt>
                <c:pt idx="59">
                  <c:v>3.1281000000000001E-4</c:v>
                </c:pt>
                <c:pt idx="60">
                  <c:v>3.1432999999999998E-4</c:v>
                </c:pt>
                <c:pt idx="61">
                  <c:v>3.1586E-4</c:v>
                </c:pt>
                <c:pt idx="62">
                  <c:v>3.1737999999999997E-4</c:v>
                </c:pt>
                <c:pt idx="63">
                  <c:v>3.1805000000000001E-4</c:v>
                </c:pt>
                <c:pt idx="64">
                  <c:v>3.1852999999999997E-4</c:v>
                </c:pt>
                <c:pt idx="65">
                  <c:v>3.1852999999999997E-4</c:v>
                </c:pt>
                <c:pt idx="66">
                  <c:v>3.2005E-4</c:v>
                </c:pt>
                <c:pt idx="67">
                  <c:v>3.2158000000000002E-4</c:v>
                </c:pt>
                <c:pt idx="68">
                  <c:v>3.2377000000000003E-4</c:v>
                </c:pt>
                <c:pt idx="69">
                  <c:v>3.2597000000000002E-4</c:v>
                </c:pt>
                <c:pt idx="70">
                  <c:v>3.2815999999999998E-4</c:v>
                </c:pt>
                <c:pt idx="71">
                  <c:v>3.2883000000000001E-4</c:v>
                </c:pt>
                <c:pt idx="72">
                  <c:v>3.2920999999999997E-4</c:v>
                </c:pt>
                <c:pt idx="73">
                  <c:v>3.2892000000000002E-4</c:v>
                </c:pt>
                <c:pt idx="74">
                  <c:v>3.2864E-4</c:v>
                </c:pt>
                <c:pt idx="75">
                  <c:v>3.2834999999999999E-4</c:v>
                </c:pt>
                <c:pt idx="76">
                  <c:v>3.2834999999999999E-4</c:v>
                </c:pt>
                <c:pt idx="77">
                  <c:v>3.2864E-4</c:v>
                </c:pt>
                <c:pt idx="78">
                  <c:v>3.2844999999999999E-4</c:v>
                </c:pt>
                <c:pt idx="79">
                  <c:v>3.2873000000000001E-4</c:v>
                </c:pt>
                <c:pt idx="80">
                  <c:v>3.2939999999999998E-4</c:v>
                </c:pt>
                <c:pt idx="81">
                  <c:v>3.2902000000000002E-4</c:v>
                </c:pt>
                <c:pt idx="82">
                  <c:v>3.2939999999999998E-4</c:v>
                </c:pt>
                <c:pt idx="83">
                  <c:v>3.3026000000000003E-4</c:v>
                </c:pt>
                <c:pt idx="84">
                  <c:v>3.2988000000000001E-4</c:v>
                </c:pt>
                <c:pt idx="85">
                  <c:v>3.2844999999999999E-4</c:v>
                </c:pt>
                <c:pt idx="86">
                  <c:v>3.2644E-4</c:v>
                </c:pt>
                <c:pt idx="87">
                  <c:v>3.2368000000000002E-4</c:v>
                </c:pt>
                <c:pt idx="88">
                  <c:v>3.2090999999999999E-4</c:v>
                </c:pt>
                <c:pt idx="89">
                  <c:v>3.19E-4</c:v>
                </c:pt>
                <c:pt idx="90">
                  <c:v>3.1834000000000002E-4</c:v>
                </c:pt>
                <c:pt idx="91">
                  <c:v>3.19E-4</c:v>
                </c:pt>
                <c:pt idx="92">
                  <c:v>3.191E-4</c:v>
                </c:pt>
                <c:pt idx="93">
                  <c:v>3.191E-4</c:v>
                </c:pt>
                <c:pt idx="94">
                  <c:v>3.1805000000000001E-4</c:v>
                </c:pt>
                <c:pt idx="95">
                  <c:v>3.1642999999999998E-4</c:v>
                </c:pt>
                <c:pt idx="96">
                  <c:v>3.1432999999999998E-4</c:v>
                </c:pt>
                <c:pt idx="97">
                  <c:v>3.1327999999999998E-4</c:v>
                </c:pt>
                <c:pt idx="98">
                  <c:v>3.1290000000000002E-4</c:v>
                </c:pt>
                <c:pt idx="99">
                  <c:v>3.1346999999999999E-4</c:v>
                </c:pt>
                <c:pt idx="100">
                  <c:v>3.1404000000000002E-4</c:v>
                </c:pt>
                <c:pt idx="101">
                  <c:v>3.1509000000000002E-4</c:v>
                </c:pt>
                <c:pt idx="102">
                  <c:v>3.1509000000000002E-4</c:v>
                </c:pt>
                <c:pt idx="103">
                  <c:v>3.1451999999999999E-4</c:v>
                </c:pt>
                <c:pt idx="104">
                  <c:v>3.1414000000000002E-4</c:v>
                </c:pt>
                <c:pt idx="105">
                  <c:v>3.1356999999999999E-4</c:v>
                </c:pt>
                <c:pt idx="106">
                  <c:v>3.1300000000000002E-4</c:v>
                </c:pt>
                <c:pt idx="107">
                  <c:v>3.1271000000000001E-4</c:v>
                </c:pt>
                <c:pt idx="108">
                  <c:v>3.1241999999999999E-4</c:v>
                </c:pt>
                <c:pt idx="109">
                  <c:v>3.1195000000000002E-4</c:v>
                </c:pt>
                <c:pt idx="110">
                  <c:v>3.1147E-4</c:v>
                </c:pt>
                <c:pt idx="111">
                  <c:v>3.1098999999999998E-4</c:v>
                </c:pt>
                <c:pt idx="112">
                  <c:v>3.1071000000000001E-4</c:v>
                </c:pt>
                <c:pt idx="113">
                  <c:v>3.1042E-4</c:v>
                </c:pt>
                <c:pt idx="114">
                  <c:v>3.1012999999999999E-4</c:v>
                </c:pt>
                <c:pt idx="115">
                  <c:v>3.0956000000000001E-4</c:v>
                </c:pt>
                <c:pt idx="116">
                  <c:v>3.0898999999999998E-4</c:v>
                </c:pt>
                <c:pt idx="117">
                  <c:v>3.0832E-4</c:v>
                </c:pt>
                <c:pt idx="118">
                  <c:v>3.0766000000000002E-4</c:v>
                </c:pt>
                <c:pt idx="119">
                  <c:v>3.0698999999999999E-4</c:v>
                </c:pt>
                <c:pt idx="120">
                  <c:v>3.0679999999999998E-4</c:v>
                </c:pt>
                <c:pt idx="121">
                  <c:v>3.0661000000000002E-4</c:v>
                </c:pt>
                <c:pt idx="122">
                  <c:v>3.0593999999999999E-4</c:v>
                </c:pt>
                <c:pt idx="123">
                  <c:v>3.0469999999999998E-4</c:v>
                </c:pt>
                <c:pt idx="124">
                  <c:v>3.0346000000000003E-4</c:v>
                </c:pt>
                <c:pt idx="125">
                  <c:v>3.0193E-4</c:v>
                </c:pt>
                <c:pt idx="126">
                  <c:v>3.0030999999999998E-4</c:v>
                </c:pt>
                <c:pt idx="127">
                  <c:v>2.9888000000000001E-4</c:v>
                </c:pt>
                <c:pt idx="128">
                  <c:v>2.9774000000000001E-4</c:v>
                </c:pt>
                <c:pt idx="129">
                  <c:v>2.9630999999999999E-4</c:v>
                </c:pt>
                <c:pt idx="130">
                  <c:v>2.9515999999999999E-4</c:v>
                </c:pt>
                <c:pt idx="131">
                  <c:v>2.9391999999999998E-4</c:v>
                </c:pt>
                <c:pt idx="132">
                  <c:v>2.9315999999999999E-4</c:v>
                </c:pt>
                <c:pt idx="133">
                  <c:v>2.9210999999999999E-4</c:v>
                </c:pt>
                <c:pt idx="134">
                  <c:v>2.9135000000000001E-4</c:v>
                </c:pt>
                <c:pt idx="135">
                  <c:v>2.9058000000000003E-4</c:v>
                </c:pt>
                <c:pt idx="136">
                  <c:v>2.9020000000000001E-4</c:v>
                </c:pt>
                <c:pt idx="137">
                  <c:v>2.8962999999999998E-4</c:v>
                </c:pt>
                <c:pt idx="138">
                  <c:v>2.8944000000000002E-4</c:v>
                </c:pt>
                <c:pt idx="139">
                  <c:v>2.8925000000000001E-4</c:v>
                </c:pt>
                <c:pt idx="140">
                  <c:v>2.8906E-4</c:v>
                </c:pt>
                <c:pt idx="141">
                  <c:v>2.8849000000000002E-4</c:v>
                </c:pt>
                <c:pt idx="142">
                  <c:v>2.8781999999999999E-4</c:v>
                </c:pt>
                <c:pt idx="143">
                  <c:v>2.8734000000000002E-4</c:v>
                </c:pt>
                <c:pt idx="144">
                  <c:v>2.8687E-4</c:v>
                </c:pt>
                <c:pt idx="145">
                  <c:v>2.8647999999999998E-4</c:v>
                </c:pt>
                <c:pt idx="146">
                  <c:v>2.8638999999999997E-4</c:v>
                </c:pt>
                <c:pt idx="147">
                  <c:v>2.8657999999999998E-4</c:v>
                </c:pt>
                <c:pt idx="148">
                  <c:v>2.8676999999999999E-4</c:v>
                </c:pt>
                <c:pt idx="149">
                  <c:v>2.8687E-4</c:v>
                </c:pt>
                <c:pt idx="150">
                  <c:v>2.8696E-4</c:v>
                </c:pt>
                <c:pt idx="151">
                  <c:v>2.8715000000000001E-4</c:v>
                </c:pt>
                <c:pt idx="152">
                  <c:v>2.8734000000000002E-4</c:v>
                </c:pt>
                <c:pt idx="153">
                  <c:v>2.8657999999999998E-4</c:v>
                </c:pt>
                <c:pt idx="154">
                  <c:v>2.8591000000000001E-4</c:v>
                </c:pt>
                <c:pt idx="155">
                  <c:v>2.8515000000000002E-4</c:v>
                </c:pt>
                <c:pt idx="156">
                  <c:v>2.8381000000000001E-4</c:v>
                </c:pt>
                <c:pt idx="157">
                  <c:v>2.8247999999999999E-4</c:v>
                </c:pt>
                <c:pt idx="158">
                  <c:v>2.8210000000000003E-4</c:v>
                </c:pt>
                <c:pt idx="159">
                  <c:v>2.8152E-4</c:v>
                </c:pt>
                <c:pt idx="160">
                  <c:v>2.8086000000000002E-4</c:v>
                </c:pt>
                <c:pt idx="161">
                  <c:v>2.7999999999999998E-4</c:v>
                </c:pt>
                <c:pt idx="162">
                  <c:v>2.7904999999999998E-4</c:v>
                </c:pt>
                <c:pt idx="163">
                  <c:v>2.7789999999999998E-4</c:v>
                </c:pt>
                <c:pt idx="164">
                  <c:v>2.7694999999999998E-4</c:v>
                </c:pt>
                <c:pt idx="165">
                  <c:v>2.7579999999999998E-4</c:v>
                </c:pt>
                <c:pt idx="166">
                  <c:v>2.7523000000000001E-4</c:v>
                </c:pt>
                <c:pt idx="167">
                  <c:v>2.7474999999999998E-4</c:v>
                </c:pt>
                <c:pt idx="168">
                  <c:v>2.7455999999999997E-4</c:v>
                </c:pt>
                <c:pt idx="169">
                  <c:v>2.7428000000000001E-4</c:v>
                </c:pt>
                <c:pt idx="170">
                  <c:v>2.7428000000000001E-4</c:v>
                </c:pt>
                <c:pt idx="171">
                  <c:v>2.7428000000000001E-4</c:v>
                </c:pt>
                <c:pt idx="172">
                  <c:v>2.7428000000000001E-4</c:v>
                </c:pt>
                <c:pt idx="173">
                  <c:v>2.7418000000000001E-4</c:v>
                </c:pt>
                <c:pt idx="174">
                  <c:v>2.7418000000000001E-4</c:v>
                </c:pt>
                <c:pt idx="175">
                  <c:v>2.7389999999999999E-4</c:v>
                </c:pt>
                <c:pt idx="176">
                  <c:v>2.7313000000000001E-4</c:v>
                </c:pt>
                <c:pt idx="177">
                  <c:v>2.7284999999999999E-4</c:v>
                </c:pt>
                <c:pt idx="178">
                  <c:v>2.7208000000000001E-4</c:v>
                </c:pt>
                <c:pt idx="179">
                  <c:v>2.7132000000000002E-4</c:v>
                </c:pt>
                <c:pt idx="180">
                  <c:v>2.7055999999999998E-4</c:v>
                </c:pt>
                <c:pt idx="181">
                  <c:v>2.7027000000000003E-4</c:v>
                </c:pt>
                <c:pt idx="182">
                  <c:v>2.6894000000000001E-4</c:v>
                </c:pt>
                <c:pt idx="183">
                  <c:v>2.6808000000000002E-4</c:v>
                </c:pt>
                <c:pt idx="184">
                  <c:v>2.6711999999999998E-4</c:v>
                </c:pt>
                <c:pt idx="185">
                  <c:v>2.6645999999999999E-4</c:v>
                </c:pt>
                <c:pt idx="186">
                  <c:v>2.6569000000000001E-4</c:v>
                </c:pt>
                <c:pt idx="187">
                  <c:v>2.6530999999999999E-4</c:v>
                </c:pt>
                <c:pt idx="188">
                  <c:v>2.6493000000000003E-4</c:v>
                </c:pt>
                <c:pt idx="189">
                  <c:v>2.6464000000000001E-4</c:v>
                </c:pt>
                <c:pt idx="190">
                  <c:v>2.6350000000000001E-4</c:v>
                </c:pt>
                <c:pt idx="191">
                  <c:v>2.6236E-4</c:v>
                </c:pt>
                <c:pt idx="192">
                  <c:v>2.6131E-4</c:v>
                </c:pt>
                <c:pt idx="193">
                  <c:v>2.6007E-4</c:v>
                </c:pt>
                <c:pt idx="194">
                  <c:v>2.5891999999999999E-4</c:v>
                </c:pt>
                <c:pt idx="195">
                  <c:v>2.5740000000000002E-4</c:v>
                </c:pt>
                <c:pt idx="196">
                  <c:v>2.5597E-4</c:v>
                </c:pt>
                <c:pt idx="197">
                  <c:v>2.5443999999999998E-4</c:v>
                </c:pt>
                <c:pt idx="198">
                  <c:v>2.5311000000000002E-4</c:v>
                </c:pt>
                <c:pt idx="199">
                  <c:v>2.5167000000000001E-4</c:v>
                </c:pt>
                <c:pt idx="200">
                  <c:v>2.5138999999999999E-4</c:v>
                </c:pt>
                <c:pt idx="201">
                  <c:v>2.5109999999999998E-4</c:v>
                </c:pt>
                <c:pt idx="202">
                  <c:v>2.5128999999999999E-4</c:v>
                </c:pt>
                <c:pt idx="203">
                  <c:v>2.5148E-4</c:v>
                </c:pt>
                <c:pt idx="204">
                  <c:v>2.5206000000000002E-4</c:v>
                </c:pt>
                <c:pt idx="205">
                  <c:v>2.5272000000000001E-4</c:v>
                </c:pt>
                <c:pt idx="206">
                  <c:v>2.5338999999999998E-4</c:v>
                </c:pt>
                <c:pt idx="207">
                  <c:v>2.5377E-4</c:v>
                </c:pt>
                <c:pt idx="208">
                  <c:v>2.5415000000000002E-4</c:v>
                </c:pt>
                <c:pt idx="209">
                  <c:v>2.5415000000000002E-4</c:v>
                </c:pt>
                <c:pt idx="210">
                  <c:v>2.5424999999999997E-4</c:v>
                </c:pt>
                <c:pt idx="211">
                  <c:v>2.5433999999999998E-4</c:v>
                </c:pt>
                <c:pt idx="212">
                  <c:v>2.5396000000000001E-4</c:v>
                </c:pt>
                <c:pt idx="213">
                  <c:v>2.5387000000000001E-4</c:v>
                </c:pt>
                <c:pt idx="214">
                  <c:v>2.5348999999999999E-4</c:v>
                </c:pt>
                <c:pt idx="215">
                  <c:v>2.5291000000000002E-4</c:v>
                </c:pt>
                <c:pt idx="216">
                  <c:v>2.5224999999999998E-4</c:v>
                </c:pt>
                <c:pt idx="217">
                  <c:v>2.5214999999999998E-4</c:v>
                </c:pt>
                <c:pt idx="218">
                  <c:v>2.5177000000000001E-4</c:v>
                </c:pt>
                <c:pt idx="219">
                  <c:v>2.5167000000000001E-4</c:v>
                </c:pt>
                <c:pt idx="220">
                  <c:v>2.5167000000000001E-4</c:v>
                </c:pt>
                <c:pt idx="221">
                  <c:v>2.5253E-4</c:v>
                </c:pt>
                <c:pt idx="222">
                  <c:v>2.5377E-4</c:v>
                </c:pt>
                <c:pt idx="223">
                  <c:v>2.5501000000000001E-4</c:v>
                </c:pt>
                <c:pt idx="224">
                  <c:v>2.5625000000000002E-4</c:v>
                </c:pt>
                <c:pt idx="225">
                  <c:v>2.5748999999999998E-4</c:v>
                </c:pt>
                <c:pt idx="226">
                  <c:v>2.5797E-4</c:v>
                </c:pt>
                <c:pt idx="227">
                  <c:v>2.5968999999999998E-4</c:v>
                </c:pt>
                <c:pt idx="228">
                  <c:v>2.6206999999999999E-4</c:v>
                </c:pt>
                <c:pt idx="229">
                  <c:v>2.6474000000000002E-4</c:v>
                </c:pt>
                <c:pt idx="230">
                  <c:v>2.677E-4</c:v>
                </c:pt>
                <c:pt idx="231">
                  <c:v>2.7227000000000002E-4</c:v>
                </c:pt>
                <c:pt idx="232">
                  <c:v>2.7523000000000001E-4</c:v>
                </c:pt>
                <c:pt idx="233">
                  <c:v>2.7752000000000001E-4</c:v>
                </c:pt>
                <c:pt idx="234">
                  <c:v>2.7962000000000001E-4</c:v>
                </c:pt>
                <c:pt idx="235">
                  <c:v>2.8191000000000002E-4</c:v>
                </c:pt>
                <c:pt idx="236">
                  <c:v>2.8296000000000001E-4</c:v>
                </c:pt>
                <c:pt idx="237">
                  <c:v>2.8400000000000002E-4</c:v>
                </c:pt>
                <c:pt idx="238">
                  <c:v>2.8524000000000003E-4</c:v>
                </c:pt>
                <c:pt idx="239">
                  <c:v>2.8647999999999998E-4</c:v>
                </c:pt>
                <c:pt idx="240">
                  <c:v>2.8725000000000002E-4</c:v>
                </c:pt>
                <c:pt idx="241">
                  <c:v>2.8752999999999998E-4</c:v>
                </c:pt>
                <c:pt idx="242">
                  <c:v>2.8781999999999999E-4</c:v>
                </c:pt>
                <c:pt idx="243">
                  <c:v>2.8810000000000001E-4</c:v>
                </c:pt>
                <c:pt idx="244">
                  <c:v>2.8830000000000001E-4</c:v>
                </c:pt>
                <c:pt idx="245">
                  <c:v>2.8810000000000001E-4</c:v>
                </c:pt>
                <c:pt idx="246">
                  <c:v>2.8849000000000002E-4</c:v>
                </c:pt>
                <c:pt idx="247">
                  <c:v>2.8830000000000001E-4</c:v>
                </c:pt>
                <c:pt idx="248">
                  <c:v>2.8791E-4</c:v>
                </c:pt>
                <c:pt idx="249">
                  <c:v>2.8734000000000002E-4</c:v>
                </c:pt>
                <c:pt idx="250">
                  <c:v>2.8734000000000002E-4</c:v>
                </c:pt>
                <c:pt idx="251">
                  <c:v>2.8638999999999997E-4</c:v>
                </c:pt>
                <c:pt idx="252">
                  <c:v>2.8591000000000001E-4</c:v>
                </c:pt>
                <c:pt idx="253">
                  <c:v>2.8552999999999999E-4</c:v>
                </c:pt>
                <c:pt idx="254">
                  <c:v>2.8582E-4</c:v>
                </c:pt>
                <c:pt idx="255">
                  <c:v>2.8591000000000001E-4</c:v>
                </c:pt>
                <c:pt idx="256">
                  <c:v>2.8647999999999998E-4</c:v>
                </c:pt>
                <c:pt idx="257">
                  <c:v>2.8715000000000001E-4</c:v>
                </c:pt>
                <c:pt idx="258">
                  <c:v>2.8771999999999999E-4</c:v>
                </c:pt>
                <c:pt idx="259">
                  <c:v>2.8801E-4</c:v>
                </c:pt>
                <c:pt idx="260">
                  <c:v>2.8867999999999998E-4</c:v>
                </c:pt>
                <c:pt idx="261">
                  <c:v>2.8934000000000002E-4</c:v>
                </c:pt>
                <c:pt idx="262">
                  <c:v>2.8991999999999999E-4</c:v>
                </c:pt>
                <c:pt idx="263">
                  <c:v>2.9077999999999998E-4</c:v>
                </c:pt>
                <c:pt idx="264">
                  <c:v>2.9201999999999999E-4</c:v>
                </c:pt>
                <c:pt idx="265">
                  <c:v>2.9296999999999998E-4</c:v>
                </c:pt>
                <c:pt idx="266">
                  <c:v>2.9420999999999999E-4</c:v>
                </c:pt>
                <c:pt idx="267">
                  <c:v>2.9573000000000002E-4</c:v>
                </c:pt>
                <c:pt idx="268">
                  <c:v>2.9697000000000002E-4</c:v>
                </c:pt>
                <c:pt idx="269">
                  <c:v>2.9744999999999999E-4</c:v>
                </c:pt>
                <c:pt idx="270">
                  <c:v>2.9783000000000001E-4</c:v>
                </c:pt>
                <c:pt idx="271">
                  <c:v>2.9793000000000002E-4</c:v>
                </c:pt>
                <c:pt idx="272">
                  <c:v>2.9715999999999998E-4</c:v>
                </c:pt>
                <c:pt idx="273">
                  <c:v>2.9620999999999998E-4</c:v>
                </c:pt>
                <c:pt idx="274">
                  <c:v>2.9515999999999999E-4</c:v>
                </c:pt>
                <c:pt idx="275">
                  <c:v>2.9373000000000002E-4</c:v>
                </c:pt>
                <c:pt idx="276">
                  <c:v>2.9210999999999999E-4</c:v>
                </c:pt>
                <c:pt idx="277">
                  <c:v>2.9125E-4</c:v>
                </c:pt>
                <c:pt idx="278">
                  <c:v>2.9058000000000003E-4</c:v>
                </c:pt>
                <c:pt idx="279">
                  <c:v>2.9020000000000001E-4</c:v>
                </c:pt>
                <c:pt idx="280">
                  <c:v>2.9030000000000001E-4</c:v>
                </c:pt>
                <c:pt idx="281">
                  <c:v>2.9058000000000003E-4</c:v>
                </c:pt>
                <c:pt idx="282">
                  <c:v>2.9067999999999997E-4</c:v>
                </c:pt>
                <c:pt idx="283">
                  <c:v>2.9077999999999998E-4</c:v>
                </c:pt>
                <c:pt idx="284">
                  <c:v>2.9077999999999998E-4</c:v>
                </c:pt>
                <c:pt idx="285">
                  <c:v>2.9067999999999997E-4</c:v>
                </c:pt>
                <c:pt idx="286">
                  <c:v>2.9058000000000003E-4</c:v>
                </c:pt>
                <c:pt idx="287">
                  <c:v>2.9086999999999998E-4</c:v>
                </c:pt>
                <c:pt idx="288">
                  <c:v>2.9116E-4</c:v>
                </c:pt>
                <c:pt idx="289">
                  <c:v>2.9172999999999997E-4</c:v>
                </c:pt>
                <c:pt idx="290">
                  <c:v>2.923E-4</c:v>
                </c:pt>
                <c:pt idx="291">
                  <c:v>2.9383000000000002E-4</c:v>
                </c:pt>
                <c:pt idx="292">
                  <c:v>2.9545E-4</c:v>
                </c:pt>
                <c:pt idx="293">
                  <c:v>2.9725999999999998E-4</c:v>
                </c:pt>
                <c:pt idx="294">
                  <c:v>2.9888000000000001E-4</c:v>
                </c:pt>
                <c:pt idx="295">
                  <c:v>3.0088000000000001E-4</c:v>
                </c:pt>
                <c:pt idx="296">
                  <c:v>3.0193E-4</c:v>
                </c:pt>
                <c:pt idx="297">
                  <c:v>3.0374999999999998E-4</c:v>
                </c:pt>
                <c:pt idx="298">
                  <c:v>3.0593999999999999E-4</c:v>
                </c:pt>
                <c:pt idx="299">
                  <c:v>3.0812999999999999E-4</c:v>
                </c:pt>
                <c:pt idx="300">
                  <c:v>3.0993999999999998E-4</c:v>
                </c:pt>
                <c:pt idx="301">
                  <c:v>3.1195000000000002E-4</c:v>
                </c:pt>
                <c:pt idx="302">
                  <c:v>3.1309000000000003E-4</c:v>
                </c:pt>
                <c:pt idx="303">
                  <c:v>3.1414000000000002E-4</c:v>
                </c:pt>
                <c:pt idx="304">
                  <c:v>3.1566999999999999E-4</c:v>
                </c:pt>
                <c:pt idx="305">
                  <c:v>3.1766999999999999E-4</c:v>
                </c:pt>
                <c:pt idx="306">
                  <c:v>3.2005E-4</c:v>
                </c:pt>
                <c:pt idx="307">
                  <c:v>3.2205999999999999E-4</c:v>
                </c:pt>
                <c:pt idx="308">
                  <c:v>3.2414999999999999E-4</c:v>
                </c:pt>
                <c:pt idx="309">
                  <c:v>3.2663000000000001E-4</c:v>
                </c:pt>
                <c:pt idx="310">
                  <c:v>3.2939999999999998E-4</c:v>
                </c:pt>
                <c:pt idx="311">
                  <c:v>3.3226000000000002E-4</c:v>
                </c:pt>
                <c:pt idx="312">
                  <c:v>3.3512E-4</c:v>
                </c:pt>
                <c:pt idx="313">
                  <c:v>3.3751000000000001E-4</c:v>
                </c:pt>
                <c:pt idx="314">
                  <c:v>3.3997999999999998E-4</c:v>
                </c:pt>
                <c:pt idx="315">
                  <c:v>3.4217999999999998E-4</c:v>
                </c:pt>
                <c:pt idx="316">
                  <c:v>3.4370000000000001E-4</c:v>
                </c:pt>
                <c:pt idx="317">
                  <c:v>3.4523000000000003E-4</c:v>
                </c:pt>
                <c:pt idx="318">
                  <c:v>3.4665999999999999E-4</c:v>
                </c:pt>
                <c:pt idx="319">
                  <c:v>3.4714000000000001E-4</c:v>
                </c:pt>
                <c:pt idx="320">
                  <c:v>3.4704000000000001E-4</c:v>
                </c:pt>
                <c:pt idx="321">
                  <c:v>3.4846999999999998E-4</c:v>
                </c:pt>
                <c:pt idx="322">
                  <c:v>3.4989999999999999E-4</c:v>
                </c:pt>
                <c:pt idx="323">
                  <c:v>3.5133000000000001E-4</c:v>
                </c:pt>
                <c:pt idx="324">
                  <c:v>3.5314999999999999E-4</c:v>
                </c:pt>
                <c:pt idx="325">
                  <c:v>3.5553000000000001E-4</c:v>
                </c:pt>
                <c:pt idx="326">
                  <c:v>3.5686000000000002E-4</c:v>
                </c:pt>
                <c:pt idx="327">
                  <c:v>3.5819999999999998E-4</c:v>
                </c:pt>
                <c:pt idx="328">
                  <c:v>3.6019999999999997E-4</c:v>
                </c:pt>
                <c:pt idx="329">
                  <c:v>3.6153999999999998E-4</c:v>
                </c:pt>
                <c:pt idx="330">
                  <c:v>3.6267999999999999E-4</c:v>
                </c:pt>
                <c:pt idx="331">
                  <c:v>3.6306000000000001E-4</c:v>
                </c:pt>
                <c:pt idx="332">
                  <c:v>3.6402E-4</c:v>
                </c:pt>
                <c:pt idx="333">
                  <c:v>3.6382999999999999E-4</c:v>
                </c:pt>
                <c:pt idx="334">
                  <c:v>3.6507E-4</c:v>
                </c:pt>
                <c:pt idx="335">
                  <c:v>3.6563999999999998E-4</c:v>
                </c:pt>
                <c:pt idx="336">
                  <c:v>3.6668999999999997E-4</c:v>
                </c:pt>
                <c:pt idx="337">
                  <c:v>3.6696999999999999E-4</c:v>
                </c:pt>
                <c:pt idx="338">
                  <c:v>3.6792999999999998E-4</c:v>
                </c:pt>
                <c:pt idx="339">
                  <c:v>3.6774000000000003E-4</c:v>
                </c:pt>
                <c:pt idx="340">
                  <c:v>3.6821E-4</c:v>
                </c:pt>
                <c:pt idx="341">
                  <c:v>3.6879000000000002E-4</c:v>
                </c:pt>
                <c:pt idx="342">
                  <c:v>3.6974000000000002E-4</c:v>
                </c:pt>
                <c:pt idx="343">
                  <c:v>3.7069000000000002E-4</c:v>
                </c:pt>
                <c:pt idx="344">
                  <c:v>3.7230999999999999E-4</c:v>
                </c:pt>
                <c:pt idx="345">
                  <c:v>3.7384000000000001E-4</c:v>
                </c:pt>
                <c:pt idx="346">
                  <c:v>3.7508000000000002E-4</c:v>
                </c:pt>
                <c:pt idx="347">
                  <c:v>3.7631999999999997E-4</c:v>
                </c:pt>
                <c:pt idx="348">
                  <c:v>3.7736999999999997E-4</c:v>
                </c:pt>
                <c:pt idx="349">
                  <c:v>3.7774999999999999E-4</c:v>
                </c:pt>
                <c:pt idx="350">
                  <c:v>3.7794E-4</c:v>
                </c:pt>
                <c:pt idx="351">
                  <c:v>3.7813000000000001E-4</c:v>
                </c:pt>
                <c:pt idx="352">
                  <c:v>3.7813000000000001E-4</c:v>
                </c:pt>
                <c:pt idx="353">
                  <c:v>3.7774999999999999E-4</c:v>
                </c:pt>
                <c:pt idx="354">
                  <c:v>3.7736999999999997E-4</c:v>
                </c:pt>
                <c:pt idx="355">
                  <c:v>3.7699000000000001E-4</c:v>
                </c:pt>
                <c:pt idx="356">
                  <c:v>3.7650999999999998E-4</c:v>
                </c:pt>
                <c:pt idx="357">
                  <c:v>3.7603000000000002E-4</c:v>
                </c:pt>
                <c:pt idx="358">
                  <c:v>3.7594000000000001E-4</c:v>
                </c:pt>
                <c:pt idx="359">
                  <c:v>3.7518000000000002E-4</c:v>
                </c:pt>
                <c:pt idx="360">
                  <c:v>3.7413000000000002E-4</c:v>
                </c:pt>
                <c:pt idx="361">
                  <c:v>3.7289000000000002E-4</c:v>
                </c:pt>
                <c:pt idx="362">
                  <c:v>3.7165000000000001E-4</c:v>
                </c:pt>
                <c:pt idx="363">
                  <c:v>3.7031E-4</c:v>
                </c:pt>
                <c:pt idx="364">
                  <c:v>3.6926E-4</c:v>
                </c:pt>
                <c:pt idx="365">
                  <c:v>3.6831E-4</c:v>
                </c:pt>
                <c:pt idx="366">
                  <c:v>3.6764000000000002E-4</c:v>
                </c:pt>
                <c:pt idx="367">
                  <c:v>3.6687999999999998E-4</c:v>
                </c:pt>
                <c:pt idx="368">
                  <c:v>3.6621000000000001E-4</c:v>
                </c:pt>
                <c:pt idx="369">
                  <c:v>3.6430000000000002E-4</c:v>
                </c:pt>
                <c:pt idx="370">
                  <c:v>3.6240000000000003E-4</c:v>
                </c:pt>
                <c:pt idx="371">
                  <c:v>3.5973E-4</c:v>
                </c:pt>
                <c:pt idx="372">
                  <c:v>3.5705999999999997E-4</c:v>
                </c:pt>
                <c:pt idx="373">
                  <c:v>3.5362000000000002E-4</c:v>
                </c:pt>
                <c:pt idx="374">
                  <c:v>3.5171999999999997E-4</c:v>
                </c:pt>
                <c:pt idx="375">
                  <c:v>3.4961999999999998E-4</c:v>
                </c:pt>
                <c:pt idx="376">
                  <c:v>3.4780999999999999E-4</c:v>
                </c:pt>
                <c:pt idx="377">
                  <c:v>3.4551999999999999E-4</c:v>
                </c:pt>
                <c:pt idx="378">
                  <c:v>3.4399000000000002E-4</c:v>
                </c:pt>
                <c:pt idx="379">
                  <c:v>3.4246E-4</c:v>
                </c:pt>
                <c:pt idx="380">
                  <c:v>3.4121999999999999E-4</c:v>
                </c:pt>
                <c:pt idx="381">
                  <c:v>3.3902999999999998E-4</c:v>
                </c:pt>
                <c:pt idx="382">
                  <c:v>3.3731000000000001E-4</c:v>
                </c:pt>
                <c:pt idx="383">
                  <c:v>3.3454999999999997E-4</c:v>
                </c:pt>
                <c:pt idx="384">
                  <c:v>3.3168999999999999E-4</c:v>
                </c:pt>
                <c:pt idx="385">
                  <c:v>3.2873000000000001E-4</c:v>
                </c:pt>
                <c:pt idx="386">
                  <c:v>3.2663000000000001E-4</c:v>
                </c:pt>
                <c:pt idx="387">
                  <c:v>3.2414999999999999E-4</c:v>
                </c:pt>
                <c:pt idx="388">
                  <c:v>3.2234000000000001E-4</c:v>
                </c:pt>
                <c:pt idx="389">
                  <c:v>3.2071999999999998E-4</c:v>
                </c:pt>
                <c:pt idx="390">
                  <c:v>3.1890999999999999E-4</c:v>
                </c:pt>
                <c:pt idx="391">
                  <c:v>3.1747999999999998E-4</c:v>
                </c:pt>
                <c:pt idx="392">
                  <c:v>3.1651999999999998E-4</c:v>
                </c:pt>
                <c:pt idx="393">
                  <c:v>3.1461999999999999E-4</c:v>
                </c:pt>
                <c:pt idx="394">
                  <c:v>3.1271000000000001E-4</c:v>
                </c:pt>
                <c:pt idx="395">
                  <c:v>3.1061000000000001E-4</c:v>
                </c:pt>
                <c:pt idx="396">
                  <c:v>3.0927999999999999E-4</c:v>
                </c:pt>
                <c:pt idx="397">
                  <c:v>3.0880000000000002E-4</c:v>
                </c:pt>
                <c:pt idx="398">
                  <c:v>3.0966000000000001E-4</c:v>
                </c:pt>
                <c:pt idx="399">
                  <c:v>3.1052E-4</c:v>
                </c:pt>
                <c:pt idx="400">
                  <c:v>3.1195000000000002E-4</c:v>
                </c:pt>
                <c:pt idx="401">
                  <c:v>3.1252E-4</c:v>
                </c:pt>
                <c:pt idx="402">
                  <c:v>3.1195000000000002E-4</c:v>
                </c:pt>
                <c:pt idx="403">
                  <c:v>3.1090000000000002E-4</c:v>
                </c:pt>
                <c:pt idx="404">
                  <c:v>3.0985000000000002E-4</c:v>
                </c:pt>
                <c:pt idx="405">
                  <c:v>3.0775000000000003E-4</c:v>
                </c:pt>
                <c:pt idx="406">
                  <c:v>3.0583999999999999E-4</c:v>
                </c:pt>
                <c:pt idx="407">
                  <c:v>3.0383999999999999E-4</c:v>
                </c:pt>
                <c:pt idx="408">
                  <c:v>3.0193E-4</c:v>
                </c:pt>
                <c:pt idx="409">
                  <c:v>3.0003000000000001E-4</c:v>
                </c:pt>
                <c:pt idx="410">
                  <c:v>2.9879E-4</c:v>
                </c:pt>
                <c:pt idx="411">
                  <c:v>2.9755E-4</c:v>
                </c:pt>
                <c:pt idx="412">
                  <c:v>2.9630999999999999E-4</c:v>
                </c:pt>
                <c:pt idx="413">
                  <c:v>2.9515999999999999E-4</c:v>
                </c:pt>
                <c:pt idx="414">
                  <c:v>2.9401999999999998E-4</c:v>
                </c:pt>
                <c:pt idx="415">
                  <c:v>2.9325E-4</c:v>
                </c:pt>
                <c:pt idx="416">
                  <c:v>2.9221E-4</c:v>
                </c:pt>
                <c:pt idx="417">
                  <c:v>2.9154000000000002E-4</c:v>
                </c:pt>
                <c:pt idx="418">
                  <c:v>2.9116E-4</c:v>
                </c:pt>
                <c:pt idx="419">
                  <c:v>2.8972999999999998E-4</c:v>
                </c:pt>
                <c:pt idx="420">
                  <c:v>2.8830000000000001E-4</c:v>
                </c:pt>
                <c:pt idx="421">
                  <c:v>2.8725000000000002E-4</c:v>
                </c:pt>
                <c:pt idx="422">
                  <c:v>2.8620000000000002E-4</c:v>
                </c:pt>
                <c:pt idx="423">
                  <c:v>2.8515000000000002E-4</c:v>
                </c:pt>
                <c:pt idx="424">
                  <c:v>2.8582E-4</c:v>
                </c:pt>
                <c:pt idx="425">
                  <c:v>2.8647999999999998E-4</c:v>
                </c:pt>
                <c:pt idx="426">
                  <c:v>2.8601000000000001E-4</c:v>
                </c:pt>
                <c:pt idx="427">
                  <c:v>2.8542999999999998E-4</c:v>
                </c:pt>
                <c:pt idx="428">
                  <c:v>2.8486000000000001E-4</c:v>
                </c:pt>
                <c:pt idx="429">
                  <c:v>2.8362E-4</c:v>
                </c:pt>
                <c:pt idx="430">
                  <c:v>2.8286000000000001E-4</c:v>
                </c:pt>
                <c:pt idx="431">
                  <c:v>2.8323999999999998E-4</c:v>
                </c:pt>
                <c:pt idx="432">
                  <c:v>2.8447999999999999E-4</c:v>
                </c:pt>
                <c:pt idx="433">
                  <c:v>2.8572E-4</c:v>
                </c:pt>
                <c:pt idx="434">
                  <c:v>2.8629000000000003E-4</c:v>
                </c:pt>
                <c:pt idx="435">
                  <c:v>2.8629000000000003E-4</c:v>
                </c:pt>
                <c:pt idx="436">
                  <c:v>2.8629000000000003E-4</c:v>
                </c:pt>
                <c:pt idx="437">
                  <c:v>2.8542999999999998E-4</c:v>
                </c:pt>
                <c:pt idx="438">
                  <c:v>2.8457999999999999E-4</c:v>
                </c:pt>
                <c:pt idx="439">
                  <c:v>2.8438999999999998E-4</c:v>
                </c:pt>
                <c:pt idx="440">
                  <c:v>2.8381000000000001E-4</c:v>
                </c:pt>
                <c:pt idx="441">
                  <c:v>2.8323999999999998E-4</c:v>
                </c:pt>
                <c:pt idx="442">
                  <c:v>2.8237999999999999E-4</c:v>
                </c:pt>
                <c:pt idx="443">
                  <c:v>2.8123999999999998E-4</c:v>
                </c:pt>
                <c:pt idx="444">
                  <c:v>2.8008999999999998E-4</c:v>
                </c:pt>
                <c:pt idx="445">
                  <c:v>2.7933E-4</c:v>
                </c:pt>
                <c:pt idx="446">
                  <c:v>2.7838E-4</c:v>
                </c:pt>
                <c:pt idx="447">
                  <c:v>2.7781000000000003E-4</c:v>
                </c:pt>
                <c:pt idx="448">
                  <c:v>2.7752000000000001E-4</c:v>
                </c:pt>
                <c:pt idx="449">
                  <c:v>2.7723E-4</c:v>
                </c:pt>
                <c:pt idx="450">
                  <c:v>2.7657000000000002E-4</c:v>
                </c:pt>
                <c:pt idx="451">
                  <c:v>2.7561000000000003E-4</c:v>
                </c:pt>
                <c:pt idx="452">
                  <c:v>2.7465999999999998E-4</c:v>
                </c:pt>
                <c:pt idx="453">
                  <c:v>2.7342000000000002E-4</c:v>
                </c:pt>
                <c:pt idx="454">
                  <c:v>2.7218000000000001E-4</c:v>
                </c:pt>
                <c:pt idx="455">
                  <c:v>2.7132000000000002E-4</c:v>
                </c:pt>
                <c:pt idx="456">
                  <c:v>2.7094E-4</c:v>
                </c:pt>
                <c:pt idx="457">
                  <c:v>2.7008000000000002E-4</c:v>
                </c:pt>
                <c:pt idx="458">
                  <c:v>2.6921999999999997E-4</c:v>
                </c:pt>
                <c:pt idx="459">
                  <c:v>2.6808000000000002E-4</c:v>
                </c:pt>
                <c:pt idx="460">
                  <c:v>2.6703000000000002E-4</c:v>
                </c:pt>
                <c:pt idx="461">
                  <c:v>2.655E-4</c:v>
                </c:pt>
                <c:pt idx="462">
                  <c:v>2.6445E-4</c:v>
                </c:pt>
                <c:pt idx="463">
                  <c:v>2.6360000000000001E-4</c:v>
                </c:pt>
                <c:pt idx="464">
                  <c:v>2.6274000000000002E-4</c:v>
                </c:pt>
                <c:pt idx="465">
                  <c:v>2.6159000000000002E-4</c:v>
                </c:pt>
                <c:pt idx="466">
                  <c:v>2.6092999999999998E-4</c:v>
                </c:pt>
                <c:pt idx="467">
                  <c:v>2.5996999999999999E-4</c:v>
                </c:pt>
                <c:pt idx="468">
                  <c:v>2.5902E-4</c:v>
                </c:pt>
                <c:pt idx="469">
                  <c:v>2.5835000000000002E-4</c:v>
                </c:pt>
                <c:pt idx="470">
                  <c:v>2.5797E-4</c:v>
                </c:pt>
                <c:pt idx="471">
                  <c:v>2.5758999999999998E-4</c:v>
                </c:pt>
                <c:pt idx="472">
                  <c:v>2.5748999999999998E-4</c:v>
                </c:pt>
                <c:pt idx="473">
                  <c:v>2.5692E-4</c:v>
                </c:pt>
                <c:pt idx="474">
                  <c:v>2.5635000000000002E-4</c:v>
                </c:pt>
                <c:pt idx="475">
                  <c:v>2.5635000000000002E-4</c:v>
                </c:pt>
                <c:pt idx="476">
                  <c:v>2.5625000000000002E-4</c:v>
                </c:pt>
                <c:pt idx="477">
                  <c:v>2.5625000000000002E-4</c:v>
                </c:pt>
                <c:pt idx="478">
                  <c:v>2.5682E-4</c:v>
                </c:pt>
                <c:pt idx="479">
                  <c:v>2.5740000000000002E-4</c:v>
                </c:pt>
                <c:pt idx="480">
                  <c:v>2.5740000000000002E-4</c:v>
                </c:pt>
                <c:pt idx="481">
                  <c:v>2.5748999999999998E-4</c:v>
                </c:pt>
                <c:pt idx="482">
                  <c:v>2.5721000000000001E-4</c:v>
                </c:pt>
                <c:pt idx="483">
                  <c:v>2.5692E-4</c:v>
                </c:pt>
                <c:pt idx="484">
                  <c:v>2.5662999999999999E-4</c:v>
                </c:pt>
                <c:pt idx="485">
                  <c:v>2.5635000000000002E-4</c:v>
                </c:pt>
                <c:pt idx="486">
                  <c:v>2.5606000000000001E-4</c:v>
                </c:pt>
                <c:pt idx="487">
                  <c:v>2.5662999999999999E-4</c:v>
                </c:pt>
                <c:pt idx="488">
                  <c:v>2.5730000000000002E-4</c:v>
                </c:pt>
                <c:pt idx="489">
                  <c:v>2.5797E-4</c:v>
                </c:pt>
                <c:pt idx="490">
                  <c:v>2.5863999999999998E-4</c:v>
                </c:pt>
                <c:pt idx="491">
                  <c:v>2.5930000000000001E-4</c:v>
                </c:pt>
                <c:pt idx="492">
                  <c:v>2.5940000000000002E-4</c:v>
                </c:pt>
                <c:pt idx="493">
                  <c:v>2.5940000000000002E-4</c:v>
                </c:pt>
                <c:pt idx="494">
                  <c:v>2.5968999999999998E-4</c:v>
                </c:pt>
                <c:pt idx="495">
                  <c:v>2.5996999999999999E-4</c:v>
                </c:pt>
                <c:pt idx="496">
                  <c:v>2.6026000000000001E-4</c:v>
                </c:pt>
                <c:pt idx="497">
                  <c:v>2.6045000000000002E-4</c:v>
                </c:pt>
                <c:pt idx="498">
                  <c:v>2.6054000000000002E-4</c:v>
                </c:pt>
                <c:pt idx="499">
                  <c:v>2.6035000000000001E-4</c:v>
                </c:pt>
                <c:pt idx="500">
                  <c:v>2.6016E-4</c:v>
                </c:pt>
                <c:pt idx="501">
                  <c:v>2.6007E-4</c:v>
                </c:pt>
                <c:pt idx="502">
                  <c:v>2.6035000000000001E-4</c:v>
                </c:pt>
                <c:pt idx="503">
                  <c:v>2.6121E-4</c:v>
                </c:pt>
                <c:pt idx="504">
                  <c:v>2.6159000000000002E-4</c:v>
                </c:pt>
                <c:pt idx="505">
                  <c:v>2.6245000000000001E-4</c:v>
                </c:pt>
                <c:pt idx="506">
                  <c:v>2.6340000000000001E-4</c:v>
                </c:pt>
                <c:pt idx="507">
                  <c:v>2.6406999999999998E-4</c:v>
                </c:pt>
                <c:pt idx="508">
                  <c:v>2.6360000000000001E-4</c:v>
                </c:pt>
                <c:pt idx="509">
                  <c:v>2.6360000000000001E-4</c:v>
                </c:pt>
                <c:pt idx="510">
                  <c:v>2.6292999999999998E-4</c:v>
                </c:pt>
                <c:pt idx="511">
                  <c:v>2.6206999999999999E-4</c:v>
                </c:pt>
                <c:pt idx="512">
                  <c:v>2.6111999999999999E-4</c:v>
                </c:pt>
                <c:pt idx="513">
                  <c:v>2.6111999999999999E-4</c:v>
                </c:pt>
                <c:pt idx="514">
                  <c:v>2.6140000000000001E-4</c:v>
                </c:pt>
                <c:pt idx="515">
                  <c:v>2.6187999999999998E-4</c:v>
                </c:pt>
                <c:pt idx="516">
                  <c:v>2.6226E-4</c:v>
                </c:pt>
                <c:pt idx="517">
                  <c:v>2.6274000000000002E-4</c:v>
                </c:pt>
                <c:pt idx="518">
                  <c:v>2.6292999999999998E-4</c:v>
                </c:pt>
                <c:pt idx="519">
                  <c:v>2.6282999999999998E-4</c:v>
                </c:pt>
                <c:pt idx="520">
                  <c:v>2.6274000000000002E-4</c:v>
                </c:pt>
                <c:pt idx="521">
                  <c:v>2.6264000000000002E-4</c:v>
                </c:pt>
                <c:pt idx="522">
                  <c:v>2.6264000000000002E-4</c:v>
                </c:pt>
                <c:pt idx="523">
                  <c:v>2.6264000000000002E-4</c:v>
                </c:pt>
                <c:pt idx="524">
                  <c:v>2.6216999999999999E-4</c:v>
                </c:pt>
                <c:pt idx="525">
                  <c:v>2.6131E-4</c:v>
                </c:pt>
                <c:pt idx="526">
                  <c:v>2.5977999999999998E-4</c:v>
                </c:pt>
                <c:pt idx="527">
                  <c:v>2.5797E-4</c:v>
                </c:pt>
                <c:pt idx="528">
                  <c:v>2.5548999999999998E-4</c:v>
                </c:pt>
                <c:pt idx="529">
                  <c:v>2.5329999999999998E-4</c:v>
                </c:pt>
                <c:pt idx="530">
                  <c:v>2.5109999999999998E-4</c:v>
                </c:pt>
                <c:pt idx="531">
                  <c:v>2.4967000000000001E-4</c:v>
                </c:pt>
                <c:pt idx="532">
                  <c:v>2.4823999999999999E-4</c:v>
                </c:pt>
                <c:pt idx="533">
                  <c:v>2.4699999999999999E-4</c:v>
                </c:pt>
                <c:pt idx="534">
                  <c:v>2.4585999999999998E-4</c:v>
                </c:pt>
                <c:pt idx="535">
                  <c:v>2.4470999999999998E-4</c:v>
                </c:pt>
                <c:pt idx="536">
                  <c:v>2.4347E-4</c:v>
                </c:pt>
                <c:pt idx="537">
                  <c:v>2.4242E-4</c:v>
                </c:pt>
                <c:pt idx="538">
                  <c:v>2.4157000000000001E-4</c:v>
                </c:pt>
                <c:pt idx="539">
                  <c:v>2.4042000000000001E-4</c:v>
                </c:pt>
                <c:pt idx="540">
                  <c:v>2.3918E-4</c:v>
                </c:pt>
                <c:pt idx="541">
                  <c:v>2.3803999999999999E-4</c:v>
                </c:pt>
                <c:pt idx="542">
                  <c:v>2.3688999999999999E-4</c:v>
                </c:pt>
                <c:pt idx="543">
                  <c:v>2.3603E-4</c:v>
                </c:pt>
                <c:pt idx="544">
                  <c:v>2.3526999999999999E-4</c:v>
                </c:pt>
                <c:pt idx="545">
                  <c:v>2.3441E-4</c:v>
                </c:pt>
                <c:pt idx="546">
                  <c:v>2.3355000000000001E-4</c:v>
                </c:pt>
                <c:pt idx="547">
                  <c:v>2.3269999999999999E-4</c:v>
                </c:pt>
                <c:pt idx="548">
                  <c:v>2.3251000000000001E-4</c:v>
                </c:pt>
                <c:pt idx="549">
                  <c:v>2.3259999999999999E-4</c:v>
                </c:pt>
                <c:pt idx="550">
                  <c:v>2.3326999999999999E-4</c:v>
                </c:pt>
                <c:pt idx="551">
                  <c:v>2.3316999999999999E-4</c:v>
                </c:pt>
                <c:pt idx="552">
                  <c:v>2.3308000000000001E-4</c:v>
                </c:pt>
                <c:pt idx="553">
                  <c:v>2.3232E-4</c:v>
                </c:pt>
                <c:pt idx="554">
                  <c:v>2.3107999999999999E-4</c:v>
                </c:pt>
                <c:pt idx="555">
                  <c:v>2.2984000000000001E-4</c:v>
                </c:pt>
                <c:pt idx="556">
                  <c:v>2.2936000000000001E-4</c:v>
                </c:pt>
                <c:pt idx="557">
                  <c:v>2.2887999999999999E-4</c:v>
                </c:pt>
                <c:pt idx="558">
                  <c:v>2.284E-4</c:v>
                </c:pt>
                <c:pt idx="559">
                  <c:v>2.2887999999999999E-4</c:v>
                </c:pt>
                <c:pt idx="560">
                  <c:v>2.286E-4</c:v>
                </c:pt>
                <c:pt idx="561">
                  <c:v>2.2812E-4</c:v>
                </c:pt>
                <c:pt idx="562">
                  <c:v>2.2755E-4</c:v>
                </c:pt>
                <c:pt idx="563">
                  <c:v>2.2707000000000001E-4</c:v>
                </c:pt>
                <c:pt idx="564">
                  <c:v>2.2612000000000001E-4</c:v>
                </c:pt>
                <c:pt idx="565">
                  <c:v>2.2573E-4</c:v>
                </c:pt>
                <c:pt idx="566">
                  <c:v>2.2593E-4</c:v>
                </c:pt>
                <c:pt idx="567">
                  <c:v>2.2707000000000001E-4</c:v>
                </c:pt>
                <c:pt idx="568">
                  <c:v>2.2812E-4</c:v>
                </c:pt>
                <c:pt idx="569">
                  <c:v>2.2964E-4</c:v>
                </c:pt>
                <c:pt idx="570">
                  <c:v>2.3154999999999999E-4</c:v>
                </c:pt>
                <c:pt idx="571">
                  <c:v>2.3308000000000001E-4</c:v>
                </c:pt>
                <c:pt idx="572">
                  <c:v>2.3374999999999999E-4</c:v>
                </c:pt>
                <c:pt idx="573">
                  <c:v>2.3478999999999999E-4</c:v>
                </c:pt>
                <c:pt idx="574">
                  <c:v>2.3536999999999999E-4</c:v>
                </c:pt>
                <c:pt idx="575">
                  <c:v>2.3593999999999999E-4</c:v>
                </c:pt>
                <c:pt idx="576">
                  <c:v>2.3651E-4</c:v>
                </c:pt>
                <c:pt idx="577">
                  <c:v>2.3708E-4</c:v>
                </c:pt>
                <c:pt idx="578">
                  <c:v>2.3766E-4</c:v>
                </c:pt>
                <c:pt idx="579">
                  <c:v>2.3850999999999999E-4</c:v>
                </c:pt>
                <c:pt idx="580">
                  <c:v>2.3918E-4</c:v>
                </c:pt>
                <c:pt idx="581">
                  <c:v>2.3994000000000001E-4</c:v>
                </c:pt>
                <c:pt idx="582">
                  <c:v>2.4052000000000001E-4</c:v>
                </c:pt>
                <c:pt idx="583">
                  <c:v>2.408E-4</c:v>
                </c:pt>
                <c:pt idx="584">
                  <c:v>2.408E-4</c:v>
                </c:pt>
                <c:pt idx="585">
                  <c:v>2.4157000000000001E-4</c:v>
                </c:pt>
                <c:pt idx="586">
                  <c:v>2.4147E-4</c:v>
                </c:pt>
                <c:pt idx="587">
                  <c:v>2.4157000000000001E-4</c:v>
                </c:pt>
                <c:pt idx="588">
                  <c:v>2.4165999999999999E-4</c:v>
                </c:pt>
                <c:pt idx="589">
                  <c:v>2.4175999999999999E-4</c:v>
                </c:pt>
                <c:pt idx="590">
                  <c:v>2.4109000000000001E-4</c:v>
                </c:pt>
                <c:pt idx="591">
                  <c:v>2.4117999999999999E-4</c:v>
                </c:pt>
                <c:pt idx="592">
                  <c:v>2.4127999999999999E-4</c:v>
                </c:pt>
                <c:pt idx="593">
                  <c:v>2.4175999999999999E-4</c:v>
                </c:pt>
                <c:pt idx="594">
                  <c:v>2.4222999999999999E-4</c:v>
                </c:pt>
                <c:pt idx="595">
                  <c:v>2.4271000000000001E-4</c:v>
                </c:pt>
                <c:pt idx="596">
                  <c:v>2.4376000000000001E-4</c:v>
                </c:pt>
                <c:pt idx="597">
                  <c:v>2.4480999999999998E-4</c:v>
                </c:pt>
                <c:pt idx="598">
                  <c:v>2.4480999999999998E-4</c:v>
                </c:pt>
                <c:pt idx="599">
                  <c:v>2.4462000000000003E-4</c:v>
                </c:pt>
                <c:pt idx="600">
                  <c:v>2.4414E-4</c:v>
                </c:pt>
                <c:pt idx="601">
                  <c:v>2.4309000000000001E-4</c:v>
                </c:pt>
                <c:pt idx="602">
                  <c:v>2.4204000000000001E-4</c:v>
                </c:pt>
                <c:pt idx="603">
                  <c:v>2.4319000000000001E-4</c:v>
                </c:pt>
                <c:pt idx="604">
                  <c:v>2.4452000000000002E-4</c:v>
                </c:pt>
                <c:pt idx="605">
                  <c:v>2.4614E-4</c:v>
                </c:pt>
                <c:pt idx="606">
                  <c:v>2.4729E-4</c:v>
                </c:pt>
                <c:pt idx="607">
                  <c:v>2.4776000000000003E-4</c:v>
                </c:pt>
                <c:pt idx="608">
                  <c:v>2.4662000000000002E-4</c:v>
                </c:pt>
                <c:pt idx="609">
                  <c:v>2.4529E-4</c:v>
                </c:pt>
                <c:pt idx="610">
                  <c:v>2.4394999999999999E-4</c:v>
                </c:pt>
                <c:pt idx="611">
                  <c:v>2.4366000000000001E-4</c:v>
                </c:pt>
                <c:pt idx="612">
                  <c:v>2.4424000000000001E-4</c:v>
                </c:pt>
                <c:pt idx="613">
                  <c:v>2.4480999999999998E-4</c:v>
                </c:pt>
                <c:pt idx="614">
                  <c:v>2.4614E-4</c:v>
                </c:pt>
                <c:pt idx="615">
                  <c:v>2.4748000000000001E-4</c:v>
                </c:pt>
                <c:pt idx="616">
                  <c:v>2.4823999999999999E-4</c:v>
                </c:pt>
                <c:pt idx="617">
                  <c:v>2.4881000000000003E-4</c:v>
                </c:pt>
                <c:pt idx="618">
                  <c:v>2.4939E-4</c:v>
                </c:pt>
                <c:pt idx="619">
                  <c:v>2.4939E-4</c:v>
                </c:pt>
                <c:pt idx="620">
                  <c:v>2.4939E-4</c:v>
                </c:pt>
                <c:pt idx="621">
                  <c:v>2.4958000000000001E-4</c:v>
                </c:pt>
                <c:pt idx="622">
                  <c:v>2.4977000000000002E-4</c:v>
                </c:pt>
                <c:pt idx="623">
                  <c:v>2.4948E-4</c:v>
                </c:pt>
                <c:pt idx="624">
                  <c:v>2.4909999999999998E-4</c:v>
                </c:pt>
                <c:pt idx="625">
                  <c:v>2.4872000000000002E-4</c:v>
                </c:pt>
                <c:pt idx="626">
                  <c:v>2.4785999999999997E-4</c:v>
                </c:pt>
                <c:pt idx="627">
                  <c:v>2.4699999999999999E-4</c:v>
                </c:pt>
                <c:pt idx="628">
                  <c:v>2.4662000000000002E-4</c:v>
                </c:pt>
                <c:pt idx="629">
                  <c:v>2.4614E-4</c:v>
                </c:pt>
                <c:pt idx="630">
                  <c:v>2.4557000000000002E-4</c:v>
                </c:pt>
                <c:pt idx="631">
                  <c:v>2.4509E-4</c:v>
                </c:pt>
                <c:pt idx="632">
                  <c:v>2.4443000000000002E-4</c:v>
                </c:pt>
                <c:pt idx="633">
                  <c:v>2.4319000000000001E-4</c:v>
                </c:pt>
                <c:pt idx="634">
                  <c:v>2.4214000000000001E-4</c:v>
                </c:pt>
                <c:pt idx="635">
                  <c:v>2.4117999999999999E-4</c:v>
                </c:pt>
                <c:pt idx="636">
                  <c:v>2.4052000000000001E-4</c:v>
                </c:pt>
                <c:pt idx="637">
                  <c:v>2.4004000000000001E-4</c:v>
                </c:pt>
                <c:pt idx="638">
                  <c:v>2.4013999999999999E-4</c:v>
                </c:pt>
                <c:pt idx="639">
                  <c:v>2.3955999999999999E-4</c:v>
                </c:pt>
                <c:pt idx="640">
                  <c:v>2.388E-4</c:v>
                </c:pt>
                <c:pt idx="641">
                  <c:v>2.3766E-4</c:v>
                </c:pt>
                <c:pt idx="642">
                  <c:v>2.3641999999999999E-4</c:v>
                </c:pt>
                <c:pt idx="643">
                  <c:v>2.3518000000000001E-4</c:v>
                </c:pt>
                <c:pt idx="644">
                  <c:v>2.3460000000000001E-4</c:v>
                </c:pt>
                <c:pt idx="645">
                  <c:v>2.3394E-4</c:v>
                </c:pt>
                <c:pt idx="646">
                  <c:v>2.3355000000000001E-4</c:v>
                </c:pt>
                <c:pt idx="647">
                  <c:v>2.3316999999999999E-4</c:v>
                </c:pt>
                <c:pt idx="648">
                  <c:v>2.3203000000000001E-4</c:v>
                </c:pt>
                <c:pt idx="649">
                  <c:v>2.3088000000000001E-4</c:v>
                </c:pt>
                <c:pt idx="650">
                  <c:v>2.3059999999999999E-4</c:v>
                </c:pt>
                <c:pt idx="651">
                  <c:v>2.3031000000000001E-4</c:v>
                </c:pt>
                <c:pt idx="652">
                  <c:v>2.3012E-4</c:v>
                </c:pt>
                <c:pt idx="653">
                  <c:v>2.3069E-4</c:v>
                </c:pt>
                <c:pt idx="654">
                  <c:v>2.3127E-4</c:v>
                </c:pt>
                <c:pt idx="655">
                  <c:v>2.3174E-4</c:v>
                </c:pt>
                <c:pt idx="656">
                  <c:v>2.3146000000000001E-4</c:v>
                </c:pt>
                <c:pt idx="657">
                  <c:v>2.3136000000000001E-4</c:v>
                </c:pt>
                <c:pt idx="658">
                  <c:v>2.3211999999999999E-4</c:v>
                </c:pt>
                <c:pt idx="659">
                  <c:v>2.3203000000000001E-4</c:v>
                </c:pt>
                <c:pt idx="660">
                  <c:v>2.3127E-4</c:v>
                </c:pt>
                <c:pt idx="661">
                  <c:v>2.3107999999999999E-4</c:v>
                </c:pt>
                <c:pt idx="662">
                  <c:v>2.3031000000000001E-4</c:v>
                </c:pt>
                <c:pt idx="663">
                  <c:v>2.284E-4</c:v>
                </c:pt>
                <c:pt idx="664">
                  <c:v>2.2725999999999999E-4</c:v>
                </c:pt>
                <c:pt idx="665">
                  <c:v>2.2620999999999999E-4</c:v>
                </c:pt>
                <c:pt idx="666">
                  <c:v>2.2525999999999999E-4</c:v>
                </c:pt>
                <c:pt idx="667">
                  <c:v>2.2468999999999999E-4</c:v>
                </c:pt>
                <c:pt idx="668">
                  <c:v>2.2421E-4</c:v>
                </c:pt>
                <c:pt idx="669">
                  <c:v>2.2353999999999999E-4</c:v>
                </c:pt>
                <c:pt idx="670">
                  <c:v>2.2268E-4</c:v>
                </c:pt>
                <c:pt idx="671">
                  <c:v>2.2173000000000001E-4</c:v>
                </c:pt>
                <c:pt idx="672">
                  <c:v>2.2078000000000001E-4</c:v>
                </c:pt>
                <c:pt idx="673">
                  <c:v>2.2001E-4</c:v>
                </c:pt>
                <c:pt idx="674">
                  <c:v>2.1829999999999999E-4</c:v>
                </c:pt>
                <c:pt idx="675">
                  <c:v>2.1647999999999999E-4</c:v>
                </c:pt>
                <c:pt idx="676">
                  <c:v>2.1486000000000001E-4</c:v>
                </c:pt>
                <c:pt idx="677">
                  <c:v>2.1285999999999999E-4</c:v>
                </c:pt>
                <c:pt idx="678">
                  <c:v>2.1086E-4</c:v>
                </c:pt>
                <c:pt idx="679">
                  <c:v>2.0933E-4</c:v>
                </c:pt>
                <c:pt idx="680">
                  <c:v>2.0819E-4</c:v>
                </c:pt>
                <c:pt idx="681">
                  <c:v>2.0704E-4</c:v>
                </c:pt>
                <c:pt idx="682">
                  <c:v>2.0657E-4</c:v>
                </c:pt>
                <c:pt idx="683">
                  <c:v>2.0609E-4</c:v>
                </c:pt>
                <c:pt idx="684">
                  <c:v>2.0723000000000001E-4</c:v>
                </c:pt>
                <c:pt idx="685">
                  <c:v>2.0905000000000001E-4</c:v>
                </c:pt>
                <c:pt idx="686">
                  <c:v>2.1086E-4</c:v>
                </c:pt>
                <c:pt idx="687">
                  <c:v>2.1238E-4</c:v>
                </c:pt>
                <c:pt idx="688">
                  <c:v>2.142E-4</c:v>
                </c:pt>
                <c:pt idx="689">
                  <c:v>2.1562999999999999E-4</c:v>
                </c:pt>
                <c:pt idx="690">
                  <c:v>2.1647999999999999E-4</c:v>
                </c:pt>
                <c:pt idx="691">
                  <c:v>2.1762999999999999E-4</c:v>
                </c:pt>
                <c:pt idx="692">
                  <c:v>2.1876999999999999E-4</c:v>
                </c:pt>
                <c:pt idx="693">
                  <c:v>2.1963000000000001E-4</c:v>
                </c:pt>
                <c:pt idx="694">
                  <c:v>2.2086999999999999E-4</c:v>
                </c:pt>
                <c:pt idx="695">
                  <c:v>2.2211E-4</c:v>
                </c:pt>
                <c:pt idx="696">
                  <c:v>2.2353999999999999E-4</c:v>
                </c:pt>
                <c:pt idx="697">
                  <c:v>2.2497000000000001E-4</c:v>
                </c:pt>
                <c:pt idx="698">
                  <c:v>2.264E-4</c:v>
                </c:pt>
                <c:pt idx="699">
                  <c:v>2.2735999999999999E-4</c:v>
                </c:pt>
                <c:pt idx="700">
                  <c:v>2.2830999999999999E-4</c:v>
                </c:pt>
                <c:pt idx="701">
                  <c:v>2.2936000000000001E-4</c:v>
                </c:pt>
                <c:pt idx="702">
                  <c:v>2.3041000000000001E-4</c:v>
                </c:pt>
                <c:pt idx="703">
                  <c:v>2.3164999999999999E-4</c:v>
                </c:pt>
                <c:pt idx="704">
                  <c:v>2.3251000000000001E-4</c:v>
                </c:pt>
                <c:pt idx="705">
                  <c:v>2.3326999999999999E-4</c:v>
                </c:pt>
                <c:pt idx="706">
                  <c:v>2.3364999999999999E-4</c:v>
                </c:pt>
                <c:pt idx="707">
                  <c:v>2.3431999999999999E-4</c:v>
                </c:pt>
                <c:pt idx="708">
                  <c:v>2.3478999999999999E-4</c:v>
                </c:pt>
                <c:pt idx="709">
                  <c:v>2.3499E-4</c:v>
                </c:pt>
                <c:pt idx="710">
                  <c:v>2.3518000000000001E-4</c:v>
                </c:pt>
                <c:pt idx="711">
                  <c:v>2.3603E-4</c:v>
                </c:pt>
                <c:pt idx="712">
                  <c:v>2.3708E-4</c:v>
                </c:pt>
                <c:pt idx="713">
                  <c:v>2.3813E-4</c:v>
                </c:pt>
                <c:pt idx="714">
                  <c:v>2.3947000000000001E-4</c:v>
                </c:pt>
                <c:pt idx="715">
                  <c:v>2.408E-4</c:v>
                </c:pt>
                <c:pt idx="716">
                  <c:v>2.4127999999999999E-4</c:v>
                </c:pt>
                <c:pt idx="717">
                  <c:v>2.4117999999999999E-4</c:v>
                </c:pt>
                <c:pt idx="718">
                  <c:v>2.4023E-4</c:v>
                </c:pt>
                <c:pt idx="719">
                  <c:v>2.3928E-4</c:v>
                </c:pt>
                <c:pt idx="720">
                  <c:v>2.3756E-4</c:v>
                </c:pt>
                <c:pt idx="721">
                  <c:v>2.3526999999999999E-4</c:v>
                </c:pt>
                <c:pt idx="722">
                  <c:v>2.3316999999999999E-4</c:v>
                </c:pt>
                <c:pt idx="723">
                  <c:v>2.3193000000000001E-4</c:v>
                </c:pt>
                <c:pt idx="724">
                  <c:v>2.3097999999999999E-4</c:v>
                </c:pt>
                <c:pt idx="725">
                  <c:v>2.3079E-4</c:v>
                </c:pt>
                <c:pt idx="726">
                  <c:v>2.3184E-4</c:v>
                </c:pt>
                <c:pt idx="727">
                  <c:v>2.3279E-4</c:v>
                </c:pt>
                <c:pt idx="728">
                  <c:v>2.3374999999999999E-4</c:v>
                </c:pt>
                <c:pt idx="729">
                  <c:v>2.3441E-4</c:v>
                </c:pt>
                <c:pt idx="730">
                  <c:v>2.3460000000000001E-4</c:v>
                </c:pt>
                <c:pt idx="731">
                  <c:v>2.3394E-4</c:v>
                </c:pt>
                <c:pt idx="732">
                  <c:v>2.3326999999999999E-4</c:v>
                </c:pt>
                <c:pt idx="733">
                  <c:v>2.3211999999999999E-4</c:v>
                </c:pt>
                <c:pt idx="734">
                  <c:v>2.3097999999999999E-4</c:v>
                </c:pt>
                <c:pt idx="735">
                  <c:v>2.3041000000000001E-4</c:v>
                </c:pt>
                <c:pt idx="736">
                  <c:v>2.2936000000000001E-4</c:v>
                </c:pt>
                <c:pt idx="737">
                  <c:v>2.2897999999999999E-4</c:v>
                </c:pt>
                <c:pt idx="738">
                  <c:v>2.2907E-4</c:v>
                </c:pt>
                <c:pt idx="739">
                  <c:v>2.2869000000000001E-4</c:v>
                </c:pt>
                <c:pt idx="740">
                  <c:v>2.2821000000000001E-4</c:v>
                </c:pt>
                <c:pt idx="741">
                  <c:v>2.284E-4</c:v>
                </c:pt>
                <c:pt idx="742">
                  <c:v>2.2707000000000001E-4</c:v>
                </c:pt>
                <c:pt idx="743">
                  <c:v>2.2573E-4</c:v>
                </c:pt>
                <c:pt idx="744">
                  <c:v>2.2515999999999999E-4</c:v>
                </c:pt>
                <c:pt idx="745">
                  <c:v>2.2448999999999999E-4</c:v>
                </c:pt>
                <c:pt idx="746">
                  <c:v>2.2392000000000001E-4</c:v>
                </c:pt>
                <c:pt idx="747">
                  <c:v>2.2421E-4</c:v>
                </c:pt>
                <c:pt idx="748">
                  <c:v>2.2440000000000001E-4</c:v>
                </c:pt>
                <c:pt idx="749">
                  <c:v>2.243E-4</c:v>
                </c:pt>
                <c:pt idx="750">
                  <c:v>2.2507000000000001E-4</c:v>
                </c:pt>
                <c:pt idx="751">
                  <c:v>2.2573E-4</c:v>
                </c:pt>
                <c:pt idx="752">
                  <c:v>2.264E-4</c:v>
                </c:pt>
                <c:pt idx="753">
                  <c:v>2.2717000000000001E-4</c:v>
                </c:pt>
                <c:pt idx="754">
                  <c:v>2.2677999999999999E-4</c:v>
                </c:pt>
                <c:pt idx="755">
                  <c:v>2.2554000000000001E-4</c:v>
                </c:pt>
                <c:pt idx="756">
                  <c:v>2.2421E-4</c:v>
                </c:pt>
                <c:pt idx="757">
                  <c:v>2.2287000000000001E-4</c:v>
                </c:pt>
                <c:pt idx="758">
                  <c:v>2.2154E-4</c:v>
                </c:pt>
                <c:pt idx="759">
                  <c:v>2.2135000000000001E-4</c:v>
                </c:pt>
                <c:pt idx="760">
                  <c:v>2.2125000000000001E-4</c:v>
                </c:pt>
                <c:pt idx="761">
                  <c:v>2.2125000000000001E-4</c:v>
                </c:pt>
                <c:pt idx="762">
                  <c:v>2.2106E-4</c:v>
                </c:pt>
                <c:pt idx="763">
                  <c:v>2.2049E-4</c:v>
                </c:pt>
                <c:pt idx="764">
                  <c:v>2.2029999999999999E-4</c:v>
                </c:pt>
                <c:pt idx="765">
                  <c:v>2.2029999999999999E-4</c:v>
                </c:pt>
                <c:pt idx="766">
                  <c:v>2.2086999999999999E-4</c:v>
                </c:pt>
                <c:pt idx="767">
                  <c:v>2.2163E-4</c:v>
                </c:pt>
                <c:pt idx="768">
                  <c:v>2.2278E-4</c:v>
                </c:pt>
                <c:pt idx="769">
                  <c:v>2.2335000000000001E-4</c:v>
                </c:pt>
                <c:pt idx="770">
                  <c:v>2.2373E-4</c:v>
                </c:pt>
                <c:pt idx="771">
                  <c:v>2.2316E-4</c:v>
                </c:pt>
                <c:pt idx="772">
                  <c:v>2.2248999999999999E-4</c:v>
                </c:pt>
                <c:pt idx="773">
                  <c:v>2.2143999999999999E-4</c:v>
                </c:pt>
                <c:pt idx="774">
                  <c:v>2.1992E-4</c:v>
                </c:pt>
                <c:pt idx="775">
                  <c:v>2.1829999999999999E-4</c:v>
                </c:pt>
                <c:pt idx="776">
                  <c:v>2.1639000000000001E-4</c:v>
                </c:pt>
                <c:pt idx="777">
                  <c:v>2.1342999999999999E-4</c:v>
                </c:pt>
                <c:pt idx="778">
                  <c:v>2.1086E-4</c:v>
                </c:pt>
                <c:pt idx="779">
                  <c:v>2.0866E-4</c:v>
                </c:pt>
                <c:pt idx="780">
                  <c:v>2.0265999999999999E-4</c:v>
                </c:pt>
                <c:pt idx="781">
                  <c:v>1.9703E-4</c:v>
                </c:pt>
                <c:pt idx="782">
                  <c:v>1.9131000000000001E-4</c:v>
                </c:pt>
                <c:pt idx="783">
                  <c:v>1.8548999999999999E-4</c:v>
                </c:pt>
                <c:pt idx="784">
                  <c:v>1.7804999999999999E-4</c:v>
                </c:pt>
                <c:pt idx="785">
                  <c:v>1.7098999999999999E-4</c:v>
                </c:pt>
                <c:pt idx="786">
                  <c:v>1.6087999999999999E-4</c:v>
                </c:pt>
                <c:pt idx="787">
                  <c:v>1.4972999999999999E-4</c:v>
                </c:pt>
                <c:pt idx="788">
                  <c:v>1.3485E-4</c:v>
                </c:pt>
                <c:pt idx="789">
                  <c:v>1.2121E-4</c:v>
                </c:pt>
                <c:pt idx="790">
                  <c:v>1.0767E-4</c:v>
                </c:pt>
                <c:pt idx="791">
                  <c:v>9.1650000000000005E-5</c:v>
                </c:pt>
                <c:pt idx="792">
                  <c:v>7.6870000000000001E-5</c:v>
                </c:pt>
                <c:pt idx="793">
                  <c:v>6.1509999999999999E-5</c:v>
                </c:pt>
                <c:pt idx="794">
                  <c:v>4.3390000000000003E-5</c:v>
                </c:pt>
                <c:pt idx="795">
                  <c:v>2.6509999999999999E-5</c:v>
                </c:pt>
                <c:pt idx="796">
                  <c:v>1.326E-5</c:v>
                </c:pt>
                <c:pt idx="797">
                  <c:v>-2.1900000000000002E-6</c:v>
                </c:pt>
                <c:pt idx="798">
                  <c:v>-1.3730000000000001E-5</c:v>
                </c:pt>
                <c:pt idx="799">
                  <c:v>-2.2220000000000001E-5</c:v>
                </c:pt>
                <c:pt idx="800">
                  <c:v>-2.813E-5</c:v>
                </c:pt>
                <c:pt idx="801">
                  <c:v>-3.1380000000000001E-5</c:v>
                </c:pt>
                <c:pt idx="802">
                  <c:v>-2.813E-5</c:v>
                </c:pt>
                <c:pt idx="803">
                  <c:v>-2.2220000000000001E-5</c:v>
                </c:pt>
                <c:pt idx="804">
                  <c:v>-1.5829999999999999E-5</c:v>
                </c:pt>
                <c:pt idx="805">
                  <c:v>-5.5300000000000004E-6</c:v>
                </c:pt>
                <c:pt idx="806">
                  <c:v>5.0499999999999999E-6</c:v>
                </c:pt>
                <c:pt idx="807">
                  <c:v>1.5829999999999999E-5</c:v>
                </c:pt>
                <c:pt idx="808">
                  <c:v>2.8799999999999999E-5</c:v>
                </c:pt>
                <c:pt idx="809">
                  <c:v>4.3869999999999998E-5</c:v>
                </c:pt>
                <c:pt idx="810">
                  <c:v>5.5789999999999999E-5</c:v>
                </c:pt>
                <c:pt idx="811">
                  <c:v>7.0569999999999997E-5</c:v>
                </c:pt>
                <c:pt idx="812">
                  <c:v>8.3350000000000007E-5</c:v>
                </c:pt>
                <c:pt idx="813">
                  <c:v>9.3939999999999998E-5</c:v>
                </c:pt>
                <c:pt idx="814">
                  <c:v>1.0462E-4</c:v>
                </c:pt>
                <c:pt idx="815">
                  <c:v>1.1673E-4</c:v>
                </c:pt>
                <c:pt idx="816">
                  <c:v>1.2549999999999999E-4</c:v>
                </c:pt>
                <c:pt idx="817">
                  <c:v>1.3561000000000001E-4</c:v>
                </c:pt>
                <c:pt idx="818">
                  <c:v>1.4353E-4</c:v>
                </c:pt>
                <c:pt idx="819">
                  <c:v>1.5059000000000001E-4</c:v>
                </c:pt>
                <c:pt idx="820">
                  <c:v>1.5563999999999999E-4</c:v>
                </c:pt>
                <c:pt idx="821">
                  <c:v>1.6040999999999999E-4</c:v>
                </c:pt>
                <c:pt idx="822">
                  <c:v>1.6279000000000001E-4</c:v>
                </c:pt>
                <c:pt idx="823">
                  <c:v>1.6594E-4</c:v>
                </c:pt>
                <c:pt idx="824">
                  <c:v>1.6870000000000001E-4</c:v>
                </c:pt>
                <c:pt idx="825">
                  <c:v>1.7147000000000001E-4</c:v>
                </c:pt>
                <c:pt idx="826">
                  <c:v>1.7424000000000001E-4</c:v>
                </c:pt>
                <c:pt idx="827">
                  <c:v>1.7681000000000001E-4</c:v>
                </c:pt>
                <c:pt idx="828">
                  <c:v>1.7976999999999999E-4</c:v>
                </c:pt>
                <c:pt idx="829">
                  <c:v>1.8176999999999999E-4</c:v>
                </c:pt>
                <c:pt idx="830">
                  <c:v>1.8320000000000001E-4</c:v>
                </c:pt>
                <c:pt idx="831">
                  <c:v>1.8473E-4</c:v>
                </c:pt>
                <c:pt idx="832">
                  <c:v>1.8615999999999999E-4</c:v>
                </c:pt>
                <c:pt idx="833">
                  <c:v>1.8644000000000001E-4</c:v>
                </c:pt>
                <c:pt idx="834">
                  <c:v>1.8682E-4</c:v>
                </c:pt>
                <c:pt idx="835">
                  <c:v>1.8749000000000001E-4</c:v>
                </c:pt>
                <c:pt idx="836">
                  <c:v>1.8911000000000001E-4</c:v>
                </c:pt>
                <c:pt idx="837">
                  <c:v>1.9064E-4</c:v>
                </c:pt>
                <c:pt idx="838">
                  <c:v>1.9331E-4</c:v>
                </c:pt>
                <c:pt idx="839">
                  <c:v>1.9616999999999999E-4</c:v>
                </c:pt>
                <c:pt idx="840">
                  <c:v>1.9875000000000001E-4</c:v>
                </c:pt>
                <c:pt idx="841">
                  <c:v>2.0065E-4</c:v>
                </c:pt>
                <c:pt idx="842">
                  <c:v>2.0275E-4</c:v>
                </c:pt>
                <c:pt idx="843">
                  <c:v>2.0369999999999999E-4</c:v>
                </c:pt>
                <c:pt idx="844">
                  <c:v>2.0466000000000001E-4</c:v>
                </c:pt>
                <c:pt idx="845">
                  <c:v>2.0599E-4</c:v>
                </c:pt>
                <c:pt idx="846">
                  <c:v>2.0781E-4</c:v>
                </c:pt>
                <c:pt idx="847">
                  <c:v>2.0943000000000001E-4</c:v>
                </c:pt>
                <c:pt idx="848">
                  <c:v>2.1113999999999999E-4</c:v>
                </c:pt>
                <c:pt idx="849">
                  <c:v>2.1267000000000001E-4</c:v>
                </c:pt>
                <c:pt idx="850">
                  <c:v>2.1380999999999999E-4</c:v>
                </c:pt>
                <c:pt idx="851">
                  <c:v>2.14E-4</c:v>
                </c:pt>
                <c:pt idx="852">
                  <c:v>2.1429000000000001E-4</c:v>
                </c:pt>
                <c:pt idx="853">
                  <c:v>2.1477000000000001E-4</c:v>
                </c:pt>
                <c:pt idx="854">
                  <c:v>2.1524000000000001E-4</c:v>
                </c:pt>
                <c:pt idx="855">
                  <c:v>2.1639000000000001E-4</c:v>
                </c:pt>
                <c:pt idx="856">
                  <c:v>2.1791000000000001E-4</c:v>
                </c:pt>
                <c:pt idx="857">
                  <c:v>2.1934999999999999E-4</c:v>
                </c:pt>
                <c:pt idx="858">
                  <c:v>2.2049E-4</c:v>
                </c:pt>
                <c:pt idx="859">
                  <c:v>2.2143999999999999E-4</c:v>
                </c:pt>
                <c:pt idx="860">
                  <c:v>2.2173000000000001E-4</c:v>
                </c:pt>
                <c:pt idx="861">
                  <c:v>2.2154E-4</c:v>
                </c:pt>
                <c:pt idx="862">
                  <c:v>2.2154E-4</c:v>
                </c:pt>
                <c:pt idx="863">
                  <c:v>2.2154E-4</c:v>
                </c:pt>
                <c:pt idx="864">
                  <c:v>2.2154E-4</c:v>
                </c:pt>
                <c:pt idx="865">
                  <c:v>2.2221E-4</c:v>
                </c:pt>
                <c:pt idx="866">
                  <c:v>2.2345000000000001E-4</c:v>
                </c:pt>
                <c:pt idx="867">
                  <c:v>2.2448999999999999E-4</c:v>
                </c:pt>
                <c:pt idx="868">
                  <c:v>2.2554000000000001E-4</c:v>
                </c:pt>
                <c:pt idx="869">
                  <c:v>2.2659000000000001E-4</c:v>
                </c:pt>
                <c:pt idx="870">
                  <c:v>2.2669000000000001E-4</c:v>
                </c:pt>
                <c:pt idx="871">
                  <c:v>2.2630999999999999E-4</c:v>
                </c:pt>
                <c:pt idx="872">
                  <c:v>2.2593E-4</c:v>
                </c:pt>
                <c:pt idx="873">
                  <c:v>2.2554000000000001E-4</c:v>
                </c:pt>
                <c:pt idx="874">
                  <c:v>2.2515999999999999E-4</c:v>
                </c:pt>
                <c:pt idx="875">
                  <c:v>2.2458999999999999E-4</c:v>
                </c:pt>
                <c:pt idx="876">
                  <c:v>2.2410999999999999E-4</c:v>
                </c:pt>
                <c:pt idx="877">
                  <c:v>2.2410999999999999E-4</c:v>
                </c:pt>
                <c:pt idx="878">
                  <c:v>2.2410999999999999E-4</c:v>
                </c:pt>
                <c:pt idx="879">
                  <c:v>2.2392000000000001E-4</c:v>
                </c:pt>
                <c:pt idx="880">
                  <c:v>2.2421E-4</c:v>
                </c:pt>
                <c:pt idx="881">
                  <c:v>2.2448999999999999E-4</c:v>
                </c:pt>
                <c:pt idx="882">
                  <c:v>2.243E-4</c:v>
                </c:pt>
                <c:pt idx="883">
                  <c:v>2.2410999999999999E-4</c:v>
                </c:pt>
                <c:pt idx="884">
                  <c:v>2.2363999999999999E-4</c:v>
                </c:pt>
                <c:pt idx="885">
                  <c:v>2.2316E-4</c:v>
                </c:pt>
                <c:pt idx="886">
                  <c:v>2.2181999999999999E-4</c:v>
                </c:pt>
                <c:pt idx="887">
                  <c:v>2.2039E-4</c:v>
                </c:pt>
                <c:pt idx="888">
                  <c:v>2.1839E-4</c:v>
                </c:pt>
                <c:pt idx="889">
                  <c:v>2.1687E-4</c:v>
                </c:pt>
                <c:pt idx="890">
                  <c:v>2.1495999999999999E-4</c:v>
                </c:pt>
                <c:pt idx="891">
                  <c:v>2.1429000000000001E-4</c:v>
                </c:pt>
                <c:pt idx="892">
                  <c:v>2.1362E-4</c:v>
                </c:pt>
                <c:pt idx="893">
                  <c:v>2.1353E-4</c:v>
                </c:pt>
                <c:pt idx="894">
                  <c:v>2.1342999999999999E-4</c:v>
                </c:pt>
                <c:pt idx="895">
                  <c:v>2.14E-4</c:v>
                </c:pt>
                <c:pt idx="896">
                  <c:v>2.141E-4</c:v>
                </c:pt>
                <c:pt idx="897">
                  <c:v>2.1429000000000001E-4</c:v>
                </c:pt>
                <c:pt idx="898">
                  <c:v>2.14E-4</c:v>
                </c:pt>
                <c:pt idx="899">
                  <c:v>2.1372000000000001E-4</c:v>
                </c:pt>
                <c:pt idx="900">
                  <c:v>2.1315E-4</c:v>
                </c:pt>
                <c:pt idx="901">
                  <c:v>2.1267000000000001E-4</c:v>
                </c:pt>
                <c:pt idx="902">
                  <c:v>2.1219000000000001E-4</c:v>
                </c:pt>
                <c:pt idx="903">
                  <c:v>2.1248E-4</c:v>
                </c:pt>
                <c:pt idx="904">
                  <c:v>2.1275999999999999E-4</c:v>
                </c:pt>
                <c:pt idx="905">
                  <c:v>2.1275999999999999E-4</c:v>
                </c:pt>
                <c:pt idx="906">
                  <c:v>2.1228999999999999E-4</c:v>
                </c:pt>
                <c:pt idx="907">
                  <c:v>2.1172000000000001E-4</c:v>
                </c:pt>
                <c:pt idx="908">
                  <c:v>2.1066999999999999E-4</c:v>
                </c:pt>
                <c:pt idx="909">
                  <c:v>2.0961999999999999E-4</c:v>
                </c:pt>
                <c:pt idx="910">
                  <c:v>2.0885000000000001E-4</c:v>
                </c:pt>
                <c:pt idx="911">
                  <c:v>2.0856999999999999E-4</c:v>
                </c:pt>
                <c:pt idx="912">
                  <c:v>2.0790000000000001E-4</c:v>
                </c:pt>
                <c:pt idx="913">
                  <c:v>2.0741999999999999E-4</c:v>
                </c:pt>
                <c:pt idx="914">
                  <c:v>2.0694999999999999E-4</c:v>
                </c:pt>
                <c:pt idx="915">
                  <c:v>2.0646999999999999E-4</c:v>
                </c:pt>
                <c:pt idx="916">
                  <c:v>2.0599E-4</c:v>
                </c:pt>
                <c:pt idx="917">
                  <c:v>2.0579999999999999E-4</c:v>
                </c:pt>
                <c:pt idx="918">
                  <c:v>2.0561000000000001E-4</c:v>
                </c:pt>
                <c:pt idx="919">
                  <c:v>2.0541999999999999E-4</c:v>
                </c:pt>
                <c:pt idx="920">
                  <c:v>2.0523000000000001E-4</c:v>
                </c:pt>
                <c:pt idx="921">
                  <c:v>2.0484999999999999E-4</c:v>
                </c:pt>
                <c:pt idx="922">
                  <c:v>2.0437E-4</c:v>
                </c:pt>
                <c:pt idx="923">
                  <c:v>2.0369999999999999E-4</c:v>
                </c:pt>
                <c:pt idx="924">
                  <c:v>2.0294000000000001E-4</c:v>
                </c:pt>
                <c:pt idx="925">
                  <c:v>2.0207999999999999E-4</c:v>
                </c:pt>
                <c:pt idx="926">
                  <c:v>2.0123E-4</c:v>
                </c:pt>
                <c:pt idx="927">
                  <c:v>2.0045999999999999E-4</c:v>
                </c:pt>
                <c:pt idx="928">
                  <c:v>1.9940999999999999E-4</c:v>
                </c:pt>
                <c:pt idx="929">
                  <c:v>1.9817000000000001E-4</c:v>
                </c:pt>
                <c:pt idx="930">
                  <c:v>1.9703E-4</c:v>
                </c:pt>
                <c:pt idx="931">
                  <c:v>1.9608000000000001E-4</c:v>
                </c:pt>
                <c:pt idx="932">
                  <c:v>1.9531E-4</c:v>
                </c:pt>
                <c:pt idx="933">
                  <c:v>1.9493000000000001E-4</c:v>
                </c:pt>
                <c:pt idx="934">
                  <c:v>1.9445000000000001E-4</c:v>
                </c:pt>
                <c:pt idx="935">
                  <c:v>1.9359999999999999E-4</c:v>
                </c:pt>
                <c:pt idx="936">
                  <c:v>1.9226000000000001E-4</c:v>
                </c:pt>
                <c:pt idx="937">
                  <c:v>1.9092999999999999E-4</c:v>
                </c:pt>
                <c:pt idx="938">
                  <c:v>1.8921000000000001E-4</c:v>
                </c:pt>
                <c:pt idx="939">
                  <c:v>1.8749000000000001E-4</c:v>
                </c:pt>
                <c:pt idx="940">
                  <c:v>1.8558999999999999E-4</c:v>
                </c:pt>
                <c:pt idx="941">
                  <c:v>1.8406E-4</c:v>
                </c:pt>
                <c:pt idx="942">
                  <c:v>1.8243999999999999E-4</c:v>
                </c:pt>
                <c:pt idx="943">
                  <c:v>1.8034E-4</c:v>
                </c:pt>
                <c:pt idx="944">
                  <c:v>1.7852999999999999E-4</c:v>
                </c:pt>
                <c:pt idx="945">
                  <c:v>1.7691000000000001E-4</c:v>
                </c:pt>
                <c:pt idx="946">
                  <c:v>1.7529000000000001E-4</c:v>
                </c:pt>
                <c:pt idx="947">
                  <c:v>1.7375999999999999E-4</c:v>
                </c:pt>
                <c:pt idx="948">
                  <c:v>1.729E-4</c:v>
                </c:pt>
                <c:pt idx="949">
                  <c:v>1.7185E-4</c:v>
                </c:pt>
                <c:pt idx="950">
                  <c:v>1.7013999999999999E-4</c:v>
                </c:pt>
                <c:pt idx="951">
                  <c:v>1.6831999999999999E-4</c:v>
                </c:pt>
                <c:pt idx="952">
                  <c:v>1.6651E-4</c:v>
                </c:pt>
                <c:pt idx="953">
                  <c:v>1.6459999999999999E-4</c:v>
                </c:pt>
                <c:pt idx="954">
                  <c:v>1.6297999999999999E-4</c:v>
                </c:pt>
                <c:pt idx="955">
                  <c:v>1.6222E-4</c:v>
                </c:pt>
                <c:pt idx="956">
                  <c:v>1.6184000000000001E-4</c:v>
                </c:pt>
                <c:pt idx="957">
                  <c:v>1.6087999999999999E-4</c:v>
                </c:pt>
                <c:pt idx="958">
                  <c:v>1.6030999999999999E-4</c:v>
                </c:pt>
                <c:pt idx="959">
                  <c:v>1.5965E-4</c:v>
                </c:pt>
                <c:pt idx="960">
                  <c:v>1.5925999999999999E-4</c:v>
                </c:pt>
                <c:pt idx="961">
                  <c:v>1.5868999999999999E-4</c:v>
                </c:pt>
                <c:pt idx="962">
                  <c:v>1.5860000000000001E-4</c:v>
                </c:pt>
                <c:pt idx="963">
                  <c:v>1.5841E-4</c:v>
                </c:pt>
                <c:pt idx="964">
                  <c:v>1.5860000000000001E-4</c:v>
                </c:pt>
                <c:pt idx="965">
                  <c:v>1.5917000000000001E-4</c:v>
                </c:pt>
                <c:pt idx="966">
                  <c:v>1.5974000000000001E-4</c:v>
                </c:pt>
                <c:pt idx="967">
                  <c:v>1.6040999999999999E-4</c:v>
                </c:pt>
                <c:pt idx="968">
                  <c:v>1.6155E-4</c:v>
                </c:pt>
                <c:pt idx="969">
                  <c:v>1.6202999999999999E-4</c:v>
                </c:pt>
                <c:pt idx="970">
                  <c:v>1.6279000000000001E-4</c:v>
                </c:pt>
                <c:pt idx="971">
                  <c:v>1.6384E-4</c:v>
                </c:pt>
                <c:pt idx="972">
                  <c:v>1.6508000000000001E-4</c:v>
                </c:pt>
                <c:pt idx="973">
                  <c:v>1.6661000000000001E-4</c:v>
                </c:pt>
                <c:pt idx="974">
                  <c:v>1.6851E-4</c:v>
                </c:pt>
                <c:pt idx="975">
                  <c:v>1.7013999999999999E-4</c:v>
                </c:pt>
                <c:pt idx="976">
                  <c:v>1.7147000000000001E-4</c:v>
                </c:pt>
                <c:pt idx="977">
                  <c:v>1.7262000000000001E-4</c:v>
                </c:pt>
                <c:pt idx="978">
                  <c:v>1.7309000000000001E-4</c:v>
                </c:pt>
                <c:pt idx="979">
                  <c:v>1.7357000000000001E-4</c:v>
                </c:pt>
                <c:pt idx="980">
                  <c:v>1.7357000000000001E-4</c:v>
                </c:pt>
                <c:pt idx="981">
                  <c:v>1.7262000000000001E-4</c:v>
                </c:pt>
                <c:pt idx="982">
                  <c:v>1.6966E-4</c:v>
                </c:pt>
                <c:pt idx="983">
                  <c:v>1.6574999999999999E-4</c:v>
                </c:pt>
                <c:pt idx="984">
                  <c:v>1.5935999999999999E-4</c:v>
                </c:pt>
                <c:pt idx="985">
                  <c:v>1.5059000000000001E-4</c:v>
                </c:pt>
                <c:pt idx="986">
                  <c:v>1.4086E-4</c:v>
                </c:pt>
                <c:pt idx="987">
                  <c:v>1.2711999999999999E-4</c:v>
                </c:pt>
                <c:pt idx="988">
                  <c:v>1.0967E-4</c:v>
                </c:pt>
                <c:pt idx="989">
                  <c:v>8.8599999999999999E-5</c:v>
                </c:pt>
                <c:pt idx="990">
                  <c:v>6.3709999999999998E-5</c:v>
                </c:pt>
                <c:pt idx="991">
                  <c:v>3.557E-5</c:v>
                </c:pt>
                <c:pt idx="992">
                  <c:v>6.4799999999999998E-6</c:v>
                </c:pt>
                <c:pt idx="993">
                  <c:v>-3.4900000000000001E-5</c:v>
                </c:pt>
                <c:pt idx="994">
                  <c:v>-7.9439999999999998E-5</c:v>
                </c:pt>
                <c:pt idx="995">
                  <c:v>-1.2760000000000001E-4</c:v>
                </c:pt>
                <c:pt idx="996">
                  <c:v>-1.8281999999999999E-4</c:v>
                </c:pt>
                <c:pt idx="997">
                  <c:v>-2.4452000000000002E-4</c:v>
                </c:pt>
                <c:pt idx="998">
                  <c:v>-3.1786E-4</c:v>
                </c:pt>
                <c:pt idx="999">
                  <c:v>-3.9767999999999997E-4</c:v>
                </c:pt>
                <c:pt idx="1000">
                  <c:v>-4.8513000000000001E-4</c:v>
                </c:pt>
                <c:pt idx="1001">
                  <c:v>-5.7572999999999999E-4</c:v>
                </c:pt>
                <c:pt idx="1002">
                  <c:v>-6.6881000000000004E-4</c:v>
                </c:pt>
                <c:pt idx="1003">
                  <c:v>-7.4700999999999999E-4</c:v>
                </c:pt>
                <c:pt idx="1004">
                  <c:v>-8.3027000000000003E-4</c:v>
                </c:pt>
                <c:pt idx="1005">
                  <c:v>-9.0350999999999995E-4</c:v>
                </c:pt>
                <c:pt idx="1006">
                  <c:v>-9.6893000000000001E-4</c:v>
                </c:pt>
                <c:pt idx="1007">
                  <c:v>-1.02243E-3</c:v>
                </c:pt>
                <c:pt idx="1008">
                  <c:v>-1.0661100000000001E-3</c:v>
                </c:pt>
                <c:pt idx="1009">
                  <c:v>-1.08967E-3</c:v>
                </c:pt>
                <c:pt idx="1010">
                  <c:v>-1.1057899999999999E-3</c:v>
                </c:pt>
                <c:pt idx="1011">
                  <c:v>-1.1143699999999999E-3</c:v>
                </c:pt>
                <c:pt idx="1012">
                  <c:v>-1.11685E-3</c:v>
                </c:pt>
                <c:pt idx="1013">
                  <c:v>-1.11141E-3</c:v>
                </c:pt>
                <c:pt idx="1014">
                  <c:v>-1.1014E-3</c:v>
                </c:pt>
                <c:pt idx="1015">
                  <c:v>-1.0821299999999999E-3</c:v>
                </c:pt>
                <c:pt idx="1016">
                  <c:v>-1.0560999999999999E-3</c:v>
                </c:pt>
                <c:pt idx="1017">
                  <c:v>-1.0271099999999999E-3</c:v>
                </c:pt>
                <c:pt idx="1018">
                  <c:v>-9.9639999999999993E-4</c:v>
                </c:pt>
                <c:pt idx="1019">
                  <c:v>-9.6254000000000001E-4</c:v>
                </c:pt>
                <c:pt idx="1020">
                  <c:v>-9.2973999999999997E-4</c:v>
                </c:pt>
                <c:pt idx="1021">
                  <c:v>-8.8949000000000005E-4</c:v>
                </c:pt>
                <c:pt idx="1022">
                  <c:v>-8.4581000000000001E-4</c:v>
                </c:pt>
                <c:pt idx="1023">
                  <c:v>-7.9966E-4</c:v>
                </c:pt>
                <c:pt idx="1024">
                  <c:v>-7.5407000000000002E-4</c:v>
                </c:pt>
                <c:pt idx="1025">
                  <c:v>-7.0868000000000005E-4</c:v>
                </c:pt>
                <c:pt idx="1026">
                  <c:v>-6.6279999999999996E-4</c:v>
                </c:pt>
                <c:pt idx="1027">
                  <c:v>-6.1826999999999997E-4</c:v>
                </c:pt>
                <c:pt idx="1028">
                  <c:v>-5.7640000000000002E-4</c:v>
                </c:pt>
                <c:pt idx="1029">
                  <c:v>-5.3386999999999998E-4</c:v>
                </c:pt>
                <c:pt idx="1030">
                  <c:v>-4.9333999999999999E-4</c:v>
                </c:pt>
                <c:pt idx="1031">
                  <c:v>-4.6072000000000002E-4</c:v>
                </c:pt>
                <c:pt idx="1032">
                  <c:v>-4.2315000000000001E-4</c:v>
                </c:pt>
                <c:pt idx="1033">
                  <c:v>-3.8613999999999999E-4</c:v>
                </c:pt>
                <c:pt idx="1034">
                  <c:v>-3.5162000000000002E-4</c:v>
                </c:pt>
                <c:pt idx="1035">
                  <c:v>-3.1747999999999998E-4</c:v>
                </c:pt>
                <c:pt idx="1036">
                  <c:v>-2.8620000000000002E-4</c:v>
                </c:pt>
                <c:pt idx="1037">
                  <c:v>-2.6177999999999998E-4</c:v>
                </c:pt>
                <c:pt idx="1038">
                  <c:v>-2.3470000000000001E-4</c:v>
                </c:pt>
                <c:pt idx="1039">
                  <c:v>-2.0657E-4</c:v>
                </c:pt>
                <c:pt idx="1040">
                  <c:v>-1.8253E-4</c:v>
                </c:pt>
                <c:pt idx="1041">
                  <c:v>-1.5917000000000001E-4</c:v>
                </c:pt>
                <c:pt idx="1042">
                  <c:v>-1.3884999999999999E-4</c:v>
                </c:pt>
                <c:pt idx="1043">
                  <c:v>-1.1969E-4</c:v>
                </c:pt>
                <c:pt idx="1044">
                  <c:v>-1.0357E-4</c:v>
                </c:pt>
                <c:pt idx="1045">
                  <c:v>-8.7639999999999994E-5</c:v>
                </c:pt>
                <c:pt idx="1046">
                  <c:v>-7.2960000000000006E-5</c:v>
                </c:pt>
                <c:pt idx="1047">
                  <c:v>-5.7510000000000003E-5</c:v>
                </c:pt>
                <c:pt idx="1048">
                  <c:v>-4.6350000000000002E-5</c:v>
                </c:pt>
                <c:pt idx="1049">
                  <c:v>-3.519E-5</c:v>
                </c:pt>
                <c:pt idx="1050">
                  <c:v>-2.5179999999999999E-5</c:v>
                </c:pt>
                <c:pt idx="1051">
                  <c:v>-1.535E-5</c:v>
                </c:pt>
                <c:pt idx="1052">
                  <c:v>-7.9200000000000004E-6</c:v>
                </c:pt>
                <c:pt idx="1053">
                  <c:v>-1.81E-6</c:v>
                </c:pt>
                <c:pt idx="1054">
                  <c:v>2.3800000000000001E-6</c:v>
                </c:pt>
                <c:pt idx="1055">
                  <c:v>7.9200000000000004E-6</c:v>
                </c:pt>
                <c:pt idx="1056">
                  <c:v>1.2680000000000001E-5</c:v>
                </c:pt>
                <c:pt idx="1057">
                  <c:v>1.783E-5</c:v>
                </c:pt>
                <c:pt idx="1058">
                  <c:v>2.251E-5</c:v>
                </c:pt>
                <c:pt idx="1059">
                  <c:v>2.7080000000000002E-5</c:v>
                </c:pt>
                <c:pt idx="1060">
                  <c:v>3.0329999999999999E-5</c:v>
                </c:pt>
                <c:pt idx="1061">
                  <c:v>3.3189999999999999E-5</c:v>
                </c:pt>
                <c:pt idx="1062">
                  <c:v>3.5859999999999999E-5</c:v>
                </c:pt>
                <c:pt idx="1063">
                  <c:v>3.8430000000000003E-5</c:v>
                </c:pt>
                <c:pt idx="1064">
                  <c:v>4.0630000000000002E-5</c:v>
                </c:pt>
                <c:pt idx="1065">
                  <c:v>4.4350000000000001E-5</c:v>
                </c:pt>
                <c:pt idx="1066">
                  <c:v>4.7490000000000001E-5</c:v>
                </c:pt>
                <c:pt idx="1067">
                  <c:v>5.0540000000000001E-5</c:v>
                </c:pt>
                <c:pt idx="1068">
                  <c:v>5.3409999999999999E-5</c:v>
                </c:pt>
                <c:pt idx="1069">
                  <c:v>5.6079999999999998E-5</c:v>
                </c:pt>
                <c:pt idx="1070">
                  <c:v>5.7129999999999997E-5</c:v>
                </c:pt>
                <c:pt idx="1071">
                  <c:v>5.8650000000000003E-5</c:v>
                </c:pt>
                <c:pt idx="1072">
                  <c:v>6.0649999999999997E-5</c:v>
                </c:pt>
                <c:pt idx="1073">
                  <c:v>6.3230000000000003E-5</c:v>
                </c:pt>
                <c:pt idx="1074">
                  <c:v>6.5710000000000006E-5</c:v>
                </c:pt>
                <c:pt idx="1075">
                  <c:v>6.8759999999999999E-5</c:v>
                </c:pt>
                <c:pt idx="1076">
                  <c:v>7.1429999999999999E-5</c:v>
                </c:pt>
                <c:pt idx="1077">
                  <c:v>7.2960000000000006E-5</c:v>
                </c:pt>
                <c:pt idx="1078">
                  <c:v>7.5820000000000003E-5</c:v>
                </c:pt>
                <c:pt idx="1079">
                  <c:v>7.9060000000000005E-5</c:v>
                </c:pt>
                <c:pt idx="1080">
                  <c:v>8.2589999999999994E-5</c:v>
                </c:pt>
                <c:pt idx="1081">
                  <c:v>8.6879999999999995E-5</c:v>
                </c:pt>
                <c:pt idx="1082">
                  <c:v>9.1360000000000006E-5</c:v>
                </c:pt>
                <c:pt idx="1083">
                  <c:v>9.556E-5</c:v>
                </c:pt>
                <c:pt idx="1084">
                  <c:v>9.9469999999999995E-5</c:v>
                </c:pt>
                <c:pt idx="1085">
                  <c:v>1.0357E-4</c:v>
                </c:pt>
                <c:pt idx="1086">
                  <c:v>1.0805E-4</c:v>
                </c:pt>
                <c:pt idx="1087">
                  <c:v>1.1244E-4</c:v>
                </c:pt>
                <c:pt idx="1088">
                  <c:v>1.1644E-4</c:v>
                </c:pt>
                <c:pt idx="1089">
                  <c:v>1.2035E-4</c:v>
                </c:pt>
                <c:pt idx="1090">
                  <c:v>1.2341000000000001E-4</c:v>
                </c:pt>
                <c:pt idx="1091">
                  <c:v>1.2608000000000001E-4</c:v>
                </c:pt>
                <c:pt idx="1092">
                  <c:v>1.2913000000000001E-4</c:v>
                </c:pt>
                <c:pt idx="1093">
                  <c:v>1.3123E-4</c:v>
                </c:pt>
                <c:pt idx="1094">
                  <c:v>1.3332E-4</c:v>
                </c:pt>
                <c:pt idx="1095">
                  <c:v>1.3475E-4</c:v>
                </c:pt>
                <c:pt idx="1096">
                  <c:v>1.3447000000000001E-4</c:v>
                </c:pt>
                <c:pt idx="1097">
                  <c:v>1.3350999999999999E-4</c:v>
                </c:pt>
                <c:pt idx="1098">
                  <c:v>1.2998999999999999E-4</c:v>
                </c:pt>
                <c:pt idx="1099">
                  <c:v>1.2464999999999999E-4</c:v>
                </c:pt>
                <c:pt idx="1100">
                  <c:v>1.1578000000000001E-4</c:v>
                </c:pt>
                <c:pt idx="1101">
                  <c:v>1.0691E-4</c:v>
                </c:pt>
                <c:pt idx="1102">
                  <c:v>9.4889999999999994E-5</c:v>
                </c:pt>
                <c:pt idx="1103">
                  <c:v>8.1920000000000002E-5</c:v>
                </c:pt>
                <c:pt idx="1104">
                  <c:v>6.6660000000000002E-5</c:v>
                </c:pt>
                <c:pt idx="1105">
                  <c:v>4.6539999999999998E-5</c:v>
                </c:pt>
                <c:pt idx="1106">
                  <c:v>2.1929999999999998E-5</c:v>
                </c:pt>
                <c:pt idx="1107">
                  <c:v>-5.9100000000000002E-6</c:v>
                </c:pt>
                <c:pt idx="1108">
                  <c:v>-3.7190000000000001E-5</c:v>
                </c:pt>
                <c:pt idx="1109">
                  <c:v>-7.2189999999999998E-5</c:v>
                </c:pt>
                <c:pt idx="1110">
                  <c:v>-1.0719E-4</c:v>
                </c:pt>
                <c:pt idx="1111">
                  <c:v>-1.5535000000000001E-4</c:v>
                </c:pt>
                <c:pt idx="1112">
                  <c:v>-2.0599E-4</c:v>
                </c:pt>
                <c:pt idx="1113">
                  <c:v>-2.6236E-4</c:v>
                </c:pt>
                <c:pt idx="1114">
                  <c:v>-3.2454000000000001E-4</c:v>
                </c:pt>
                <c:pt idx="1115">
                  <c:v>-3.9015000000000002E-4</c:v>
                </c:pt>
                <c:pt idx="1116">
                  <c:v>-4.6396000000000002E-4</c:v>
                </c:pt>
                <c:pt idx="1117">
                  <c:v>-5.4159E-4</c:v>
                </c:pt>
                <c:pt idx="1118">
                  <c:v>-6.1808000000000002E-4</c:v>
                </c:pt>
                <c:pt idx="1119">
                  <c:v>-6.9236999999999999E-4</c:v>
                </c:pt>
                <c:pt idx="1120">
                  <c:v>-7.6418000000000005E-4</c:v>
                </c:pt>
                <c:pt idx="1121">
                  <c:v>-8.1930000000000002E-4</c:v>
                </c:pt>
                <c:pt idx="1122">
                  <c:v>-8.7547000000000005E-4</c:v>
                </c:pt>
                <c:pt idx="1123">
                  <c:v>-9.2763999999999998E-4</c:v>
                </c:pt>
                <c:pt idx="1124">
                  <c:v>-9.7532000000000001E-4</c:v>
                </c:pt>
                <c:pt idx="1125">
                  <c:v>-1.01929E-3</c:v>
                </c:pt>
                <c:pt idx="1126">
                  <c:v>-1.0565800000000001E-3</c:v>
                </c:pt>
                <c:pt idx="1127">
                  <c:v>-1.08643E-3</c:v>
                </c:pt>
                <c:pt idx="1128">
                  <c:v>-1.11246E-3</c:v>
                </c:pt>
                <c:pt idx="1129">
                  <c:v>-1.1334400000000001E-3</c:v>
                </c:pt>
                <c:pt idx="1130">
                  <c:v>-1.1488E-3</c:v>
                </c:pt>
                <c:pt idx="1131">
                  <c:v>-1.16091E-3</c:v>
                </c:pt>
                <c:pt idx="1132">
                  <c:v>-1.1661499999999999E-3</c:v>
                </c:pt>
                <c:pt idx="1133">
                  <c:v>-1.16463E-3</c:v>
                </c:pt>
                <c:pt idx="1134">
                  <c:v>-1.15919E-3</c:v>
                </c:pt>
                <c:pt idx="1135">
                  <c:v>-1.1506999999999999E-3</c:v>
                </c:pt>
                <c:pt idx="1136">
                  <c:v>-1.1401199999999999E-3</c:v>
                </c:pt>
                <c:pt idx="1137">
                  <c:v>-1.1233300000000001E-3</c:v>
                </c:pt>
                <c:pt idx="1138">
                  <c:v>-1.10531E-3</c:v>
                </c:pt>
                <c:pt idx="1139">
                  <c:v>-1.0815600000000001E-3</c:v>
                </c:pt>
                <c:pt idx="1140">
                  <c:v>-1.05419E-3</c:v>
                </c:pt>
                <c:pt idx="1141">
                  <c:v>-1.02396E-3</c:v>
                </c:pt>
                <c:pt idx="1142">
                  <c:v>-9.9659000000000011E-4</c:v>
                </c:pt>
                <c:pt idx="1143">
                  <c:v>-9.6692999999999996E-4</c:v>
                </c:pt>
                <c:pt idx="1144">
                  <c:v>-9.3422000000000004E-4</c:v>
                </c:pt>
                <c:pt idx="1145">
                  <c:v>-9.0140999999999995E-4</c:v>
                </c:pt>
                <c:pt idx="1146">
                  <c:v>-8.6936999999999995E-4</c:v>
                </c:pt>
                <c:pt idx="1147">
                  <c:v>-8.3436999999999997E-4</c:v>
                </c:pt>
                <c:pt idx="1148">
                  <c:v>-8.0060999999999999E-4</c:v>
                </c:pt>
                <c:pt idx="1149">
                  <c:v>-7.7229000000000002E-4</c:v>
                </c:pt>
                <c:pt idx="1150">
                  <c:v>-7.4005000000000002E-4</c:v>
                </c:pt>
                <c:pt idx="1151">
                  <c:v>-7.0591000000000002E-4</c:v>
                </c:pt>
                <c:pt idx="1152">
                  <c:v>-6.7290999999999998E-4</c:v>
                </c:pt>
                <c:pt idx="1153">
                  <c:v>-6.4230000000000005E-4</c:v>
                </c:pt>
                <c:pt idx="1154">
                  <c:v>-6.1235E-4</c:v>
                </c:pt>
                <c:pt idx="1155">
                  <c:v>-5.8173999999999997E-4</c:v>
                </c:pt>
                <c:pt idx="1156">
                  <c:v>-5.5256000000000001E-4</c:v>
                </c:pt>
                <c:pt idx="1157">
                  <c:v>-5.2442999999999999E-4</c:v>
                </c:pt>
                <c:pt idx="1158">
                  <c:v>-4.9543000000000005E-4</c:v>
                </c:pt>
                <c:pt idx="1159">
                  <c:v>-4.6519999999999998E-4</c:v>
                </c:pt>
                <c:pt idx="1160">
                  <c:v>-4.4202999999999999E-4</c:v>
                </c:pt>
                <c:pt idx="1161">
                  <c:v>-4.1361000000000002E-4</c:v>
                </c:pt>
                <c:pt idx="1162">
                  <c:v>-3.8748E-4</c:v>
                </c:pt>
                <c:pt idx="1163">
                  <c:v>-3.6134999999999997E-4</c:v>
                </c:pt>
                <c:pt idx="1164">
                  <c:v>-3.3817E-4</c:v>
                </c:pt>
                <c:pt idx="1165">
                  <c:v>-3.1346999999999999E-4</c:v>
                </c:pt>
                <c:pt idx="1166">
                  <c:v>-2.9545E-4</c:v>
                </c:pt>
                <c:pt idx="1167">
                  <c:v>-2.7313000000000001E-4</c:v>
                </c:pt>
                <c:pt idx="1168">
                  <c:v>-2.5187000000000001E-4</c:v>
                </c:pt>
                <c:pt idx="1169">
                  <c:v>-2.3012E-4</c:v>
                </c:pt>
                <c:pt idx="1170">
                  <c:v>-2.1105000000000001E-4</c:v>
                </c:pt>
                <c:pt idx="1171">
                  <c:v>-1.9244999999999999E-4</c:v>
                </c:pt>
                <c:pt idx="1172">
                  <c:v>-1.7480999999999999E-4</c:v>
                </c:pt>
                <c:pt idx="1173">
                  <c:v>-1.5716999999999999E-4</c:v>
                </c:pt>
                <c:pt idx="1174">
                  <c:v>-1.3990000000000001E-4</c:v>
                </c:pt>
                <c:pt idx="1175">
                  <c:v>-1.2454999999999999E-4</c:v>
                </c:pt>
                <c:pt idx="1176">
                  <c:v>-1.0834E-4</c:v>
                </c:pt>
                <c:pt idx="1177">
                  <c:v>-9.6230000000000005E-5</c:v>
                </c:pt>
                <c:pt idx="1178">
                  <c:v>-8.3159999999999997E-5</c:v>
                </c:pt>
                <c:pt idx="1179">
                  <c:v>-7.0099999999999996E-5</c:v>
                </c:pt>
                <c:pt idx="1180">
                  <c:v>-5.7599999999999997E-5</c:v>
                </c:pt>
                <c:pt idx="1181">
                  <c:v>-4.6350000000000002E-5</c:v>
                </c:pt>
                <c:pt idx="1182">
                  <c:v>-3.4709999999999998E-5</c:v>
                </c:pt>
                <c:pt idx="1183">
                  <c:v>-2.48E-5</c:v>
                </c:pt>
                <c:pt idx="1184">
                  <c:v>-1.5639999999999999E-5</c:v>
                </c:pt>
                <c:pt idx="1185">
                  <c:v>-4.5800000000000002E-6</c:v>
                </c:pt>
                <c:pt idx="1186">
                  <c:v>4.7700000000000001E-6</c:v>
                </c:pt>
                <c:pt idx="1187">
                  <c:v>1.4209999999999999E-5</c:v>
                </c:pt>
                <c:pt idx="1188">
                  <c:v>2.2030000000000001E-5</c:v>
                </c:pt>
                <c:pt idx="1189">
                  <c:v>2.9090000000000001E-5</c:v>
                </c:pt>
                <c:pt idx="1190">
                  <c:v>3.6239999999999999E-5</c:v>
                </c:pt>
                <c:pt idx="1191">
                  <c:v>4.511E-5</c:v>
                </c:pt>
                <c:pt idx="1192">
                  <c:v>5.274E-5</c:v>
                </c:pt>
                <c:pt idx="1193">
                  <c:v>6.037E-5</c:v>
                </c:pt>
                <c:pt idx="1194">
                  <c:v>6.7139999999999998E-5</c:v>
                </c:pt>
                <c:pt idx="1195">
                  <c:v>7.4200000000000001E-5</c:v>
                </c:pt>
                <c:pt idx="1196">
                  <c:v>8.0010000000000001E-5</c:v>
                </c:pt>
                <c:pt idx="1197">
                  <c:v>8.6589999999999996E-5</c:v>
                </c:pt>
                <c:pt idx="1198">
                  <c:v>9.2789999999999998E-5</c:v>
                </c:pt>
                <c:pt idx="1199">
                  <c:v>9.8319999999999994E-5</c:v>
                </c:pt>
                <c:pt idx="1200">
                  <c:v>1.0338E-4</c:v>
                </c:pt>
                <c:pt idx="1201">
                  <c:v>1.0872E-4</c:v>
                </c:pt>
                <c:pt idx="1202">
                  <c:v>1.1377E-4</c:v>
                </c:pt>
                <c:pt idx="1203">
                  <c:v>1.1864E-4</c:v>
                </c:pt>
                <c:pt idx="1204">
                  <c:v>1.2436000000000001E-4</c:v>
                </c:pt>
                <c:pt idx="1205">
                  <c:v>1.2798E-4</c:v>
                </c:pt>
                <c:pt idx="1206">
                  <c:v>1.3342000000000001E-4</c:v>
                </c:pt>
                <c:pt idx="1207">
                  <c:v>1.3789999999999999E-4</c:v>
                </c:pt>
                <c:pt idx="1208">
                  <c:v>1.4305000000000001E-4</c:v>
                </c:pt>
                <c:pt idx="1209">
                  <c:v>1.4782E-4</c:v>
                </c:pt>
                <c:pt idx="1210">
                  <c:v>1.5326000000000001E-4</c:v>
                </c:pt>
                <c:pt idx="1211">
                  <c:v>1.5611999999999999E-4</c:v>
                </c:pt>
                <c:pt idx="1212">
                  <c:v>1.5907000000000001E-4</c:v>
                </c:pt>
                <c:pt idx="1213">
                  <c:v>1.6202999999999999E-4</c:v>
                </c:pt>
                <c:pt idx="1214">
                  <c:v>1.6479E-4</c:v>
                </c:pt>
                <c:pt idx="1215">
                  <c:v>1.6718000000000001E-4</c:v>
                </c:pt>
                <c:pt idx="1216">
                  <c:v>1.7042000000000001E-4</c:v>
                </c:pt>
                <c:pt idx="1217">
                  <c:v>1.7375999999999999E-4</c:v>
                </c:pt>
                <c:pt idx="1218">
                  <c:v>1.7642999999999999E-4</c:v>
                </c:pt>
                <c:pt idx="1219">
                  <c:v>1.7929E-4</c:v>
                </c:pt>
                <c:pt idx="1220">
                  <c:v>1.8206E-4</c:v>
                </c:pt>
                <c:pt idx="1221">
                  <c:v>1.8443999999999999E-4</c:v>
                </c:pt>
                <c:pt idx="1222">
                  <c:v>1.8702000000000001E-4</c:v>
                </c:pt>
                <c:pt idx="1223">
                  <c:v>1.9016000000000001E-4</c:v>
                </c:pt>
                <c:pt idx="1224">
                  <c:v>1.9341000000000001E-4</c:v>
                </c:pt>
                <c:pt idx="1225">
                  <c:v>1.9712000000000001E-4</c:v>
                </c:pt>
                <c:pt idx="1226">
                  <c:v>2.0027000000000001E-4</c:v>
                </c:pt>
                <c:pt idx="1227">
                  <c:v>2.0312999999999999E-4</c:v>
                </c:pt>
                <c:pt idx="1228">
                  <c:v>2.0628000000000001E-4</c:v>
                </c:pt>
                <c:pt idx="1229">
                  <c:v>2.0885000000000001E-4</c:v>
                </c:pt>
                <c:pt idx="1230">
                  <c:v>2.1105000000000001E-4</c:v>
                </c:pt>
                <c:pt idx="1231">
                  <c:v>2.1305E-4</c:v>
                </c:pt>
                <c:pt idx="1232">
                  <c:v>2.1495999999999999E-4</c:v>
                </c:pt>
                <c:pt idx="1233">
                  <c:v>2.1582E-4</c:v>
                </c:pt>
                <c:pt idx="1234">
                  <c:v>2.1706000000000001E-4</c:v>
                </c:pt>
                <c:pt idx="1235">
                  <c:v>2.1906000000000001E-4</c:v>
                </c:pt>
                <c:pt idx="1236">
                  <c:v>2.2143999999999999E-4</c:v>
                </c:pt>
                <c:pt idx="1237">
                  <c:v>2.2363999999999999E-4</c:v>
                </c:pt>
                <c:pt idx="1238">
                  <c:v>2.2583E-4</c:v>
                </c:pt>
                <c:pt idx="1239">
                  <c:v>2.2869000000000001E-4</c:v>
                </c:pt>
                <c:pt idx="1240">
                  <c:v>2.3059999999999999E-4</c:v>
                </c:pt>
                <c:pt idx="1241">
                  <c:v>2.3193000000000001E-4</c:v>
                </c:pt>
                <c:pt idx="1242">
                  <c:v>2.3326999999999999E-4</c:v>
                </c:pt>
                <c:pt idx="1243">
                  <c:v>2.3460000000000001E-4</c:v>
                </c:pt>
                <c:pt idx="1244">
                  <c:v>2.3499E-4</c:v>
                </c:pt>
                <c:pt idx="1245">
                  <c:v>2.3518000000000001E-4</c:v>
                </c:pt>
                <c:pt idx="1246">
                  <c:v>2.3508000000000001E-4</c:v>
                </c:pt>
                <c:pt idx="1247">
                  <c:v>2.3508000000000001E-4</c:v>
                </c:pt>
                <c:pt idx="1248">
                  <c:v>2.3565000000000001E-4</c:v>
                </c:pt>
                <c:pt idx="1249">
                  <c:v>2.3556E-4</c:v>
                </c:pt>
                <c:pt idx="1250">
                  <c:v>2.3651E-4</c:v>
                </c:pt>
                <c:pt idx="1251">
                  <c:v>2.3793999999999999E-4</c:v>
                </c:pt>
                <c:pt idx="1252">
                  <c:v>2.3928E-4</c:v>
                </c:pt>
                <c:pt idx="1253">
                  <c:v>2.4060999999999999E-4</c:v>
                </c:pt>
                <c:pt idx="1254">
                  <c:v>2.4309000000000001E-4</c:v>
                </c:pt>
                <c:pt idx="1255">
                  <c:v>2.4470999999999998E-4</c:v>
                </c:pt>
                <c:pt idx="1256">
                  <c:v>2.4633000000000001E-4</c:v>
                </c:pt>
                <c:pt idx="1257">
                  <c:v>2.4757000000000002E-4</c:v>
                </c:pt>
                <c:pt idx="1258">
                  <c:v>2.4823999999999999E-4</c:v>
                </c:pt>
                <c:pt idx="1259">
                  <c:v>2.4834E-4</c:v>
                </c:pt>
                <c:pt idx="1260">
                  <c:v>2.4843E-4</c:v>
                </c:pt>
                <c:pt idx="1261">
                  <c:v>2.4814999999999999E-4</c:v>
                </c:pt>
                <c:pt idx="1262">
                  <c:v>2.4872000000000002E-4</c:v>
                </c:pt>
                <c:pt idx="1263">
                  <c:v>2.4958000000000001E-4</c:v>
                </c:pt>
                <c:pt idx="1264">
                  <c:v>2.5043E-4</c:v>
                </c:pt>
                <c:pt idx="1265">
                  <c:v>2.5119999999999998E-4</c:v>
                </c:pt>
                <c:pt idx="1266">
                  <c:v>2.5253E-4</c:v>
                </c:pt>
                <c:pt idx="1267">
                  <c:v>2.5396000000000001E-4</c:v>
                </c:pt>
                <c:pt idx="1268">
                  <c:v>2.5548999999999998E-4</c:v>
                </c:pt>
                <c:pt idx="1269">
                  <c:v>2.5702E-4</c:v>
                </c:pt>
                <c:pt idx="1270">
                  <c:v>2.5921000000000001E-4</c:v>
                </c:pt>
                <c:pt idx="1271">
                  <c:v>2.6082999999999998E-4</c:v>
                </c:pt>
                <c:pt idx="1272">
                  <c:v>2.6226E-4</c:v>
                </c:pt>
                <c:pt idx="1273">
                  <c:v>2.6331E-4</c:v>
                </c:pt>
                <c:pt idx="1274">
                  <c:v>2.6455000000000001E-4</c:v>
                </c:pt>
                <c:pt idx="1275">
                  <c:v>2.6579000000000001E-4</c:v>
                </c:pt>
                <c:pt idx="1276">
                  <c:v>2.6703000000000002E-4</c:v>
                </c:pt>
                <c:pt idx="1277">
                  <c:v>2.6789000000000001E-4</c:v>
                </c:pt>
                <c:pt idx="1278">
                  <c:v>2.6894000000000001E-4</c:v>
                </c:pt>
                <c:pt idx="1279">
                  <c:v>2.7018000000000002E-4</c:v>
                </c:pt>
                <c:pt idx="1280">
                  <c:v>2.7113000000000001E-4</c:v>
                </c:pt>
                <c:pt idx="1281">
                  <c:v>2.7218000000000001E-4</c:v>
                </c:pt>
                <c:pt idx="1282">
                  <c:v>2.7323000000000001E-4</c:v>
                </c:pt>
                <c:pt idx="1283">
                  <c:v>2.7474999999999998E-4</c:v>
                </c:pt>
                <c:pt idx="1284">
                  <c:v>2.7657000000000002E-4</c:v>
                </c:pt>
                <c:pt idx="1285">
                  <c:v>2.7799999999999998E-4</c:v>
                </c:pt>
                <c:pt idx="1286">
                  <c:v>2.7933E-4</c:v>
                </c:pt>
                <c:pt idx="1287">
                  <c:v>2.8067000000000001E-4</c:v>
                </c:pt>
                <c:pt idx="1288">
                  <c:v>2.8132999999999999E-4</c:v>
                </c:pt>
                <c:pt idx="1289">
                  <c:v>2.8162E-4</c:v>
                </c:pt>
                <c:pt idx="1290">
                  <c:v>2.8191000000000002E-4</c:v>
                </c:pt>
                <c:pt idx="1291">
                  <c:v>2.8267E-4</c:v>
                </c:pt>
                <c:pt idx="1292">
                  <c:v>2.8342999999999999E-4</c:v>
                </c:pt>
                <c:pt idx="1293">
                  <c:v>2.8505000000000002E-4</c:v>
                </c:pt>
                <c:pt idx="1294">
                  <c:v>2.8601000000000001E-4</c:v>
                </c:pt>
                <c:pt idx="1295">
                  <c:v>2.8734000000000002E-4</c:v>
                </c:pt>
                <c:pt idx="1296">
                  <c:v>2.8820000000000001E-4</c:v>
                </c:pt>
                <c:pt idx="1297">
                  <c:v>2.8925000000000001E-4</c:v>
                </c:pt>
                <c:pt idx="1298">
                  <c:v>2.8934000000000002E-4</c:v>
                </c:pt>
                <c:pt idx="1299">
                  <c:v>2.8991999999999999E-4</c:v>
                </c:pt>
                <c:pt idx="1300">
                  <c:v>2.9020000000000001E-4</c:v>
                </c:pt>
                <c:pt idx="1301">
                  <c:v>2.9077999999999998E-4</c:v>
                </c:pt>
                <c:pt idx="1302">
                  <c:v>2.9116E-4</c:v>
                </c:pt>
                <c:pt idx="1303">
                  <c:v>2.9240000000000001E-4</c:v>
                </c:pt>
                <c:pt idx="1304">
                  <c:v>2.9354000000000001E-4</c:v>
                </c:pt>
                <c:pt idx="1305">
                  <c:v>2.9469000000000001E-4</c:v>
                </c:pt>
                <c:pt idx="1306">
                  <c:v>2.9611999999999998E-4</c:v>
                </c:pt>
                <c:pt idx="1307">
                  <c:v>2.9764E-4</c:v>
                </c:pt>
                <c:pt idx="1308">
                  <c:v>2.9849999999999999E-4</c:v>
                </c:pt>
                <c:pt idx="1309">
                  <c:v>2.9935999999999998E-4</c:v>
                </c:pt>
                <c:pt idx="1310">
                  <c:v>3.0059999999999999E-4</c:v>
                </c:pt>
                <c:pt idx="1311">
                  <c:v>3.0079E-4</c:v>
                </c:pt>
                <c:pt idx="1312">
                  <c:v>3.0135999999999997E-4</c:v>
                </c:pt>
                <c:pt idx="1313">
                  <c:v>3.0222000000000002E-4</c:v>
                </c:pt>
                <c:pt idx="1314">
                  <c:v>3.0336000000000002E-4</c:v>
                </c:pt>
                <c:pt idx="1315">
                  <c:v>3.0422000000000001E-4</c:v>
                </c:pt>
                <c:pt idx="1316">
                  <c:v>3.0556000000000002E-4</c:v>
                </c:pt>
                <c:pt idx="1317">
                  <c:v>3.0642000000000001E-4</c:v>
                </c:pt>
                <c:pt idx="1318">
                  <c:v>3.0613E-4</c:v>
                </c:pt>
                <c:pt idx="1319">
                  <c:v>3.0556000000000002E-4</c:v>
                </c:pt>
                <c:pt idx="1320">
                  <c:v>3.0478999999999999E-4</c:v>
                </c:pt>
                <c:pt idx="1321">
                  <c:v>3.0403E-4</c:v>
                </c:pt>
                <c:pt idx="1322">
                  <c:v>3.0327000000000002E-4</c:v>
                </c:pt>
                <c:pt idx="1323">
                  <c:v>3.0403E-4</c:v>
                </c:pt>
                <c:pt idx="1324">
                  <c:v>3.0498999999999999E-4</c:v>
                </c:pt>
                <c:pt idx="1325">
                  <c:v>3.0593999999999999E-4</c:v>
                </c:pt>
                <c:pt idx="1326">
                  <c:v>3.0688999999999998E-4</c:v>
                </c:pt>
                <c:pt idx="1327">
                  <c:v>3.0803999999999998E-4</c:v>
                </c:pt>
                <c:pt idx="1328">
                  <c:v>3.0851000000000001E-4</c:v>
                </c:pt>
                <c:pt idx="1329">
                  <c:v>3.0937E-4</c:v>
                </c:pt>
                <c:pt idx="1330">
                  <c:v>3.1022999999999999E-4</c:v>
                </c:pt>
                <c:pt idx="1331">
                  <c:v>3.1185000000000002E-4</c:v>
                </c:pt>
                <c:pt idx="1332">
                  <c:v>3.1346999999999999E-4</c:v>
                </c:pt>
                <c:pt idx="1333">
                  <c:v>3.1519000000000002E-4</c:v>
                </c:pt>
                <c:pt idx="1334">
                  <c:v>3.1642999999999998E-4</c:v>
                </c:pt>
                <c:pt idx="1335">
                  <c:v>3.1861999999999998E-4</c:v>
                </c:pt>
                <c:pt idx="1336">
                  <c:v>3.2053000000000002E-4</c:v>
                </c:pt>
                <c:pt idx="1337">
                  <c:v>3.2225E-4</c:v>
                </c:pt>
                <c:pt idx="1338">
                  <c:v>3.2386999999999997E-4</c:v>
                </c:pt>
                <c:pt idx="1339">
                  <c:v>3.2597000000000002E-4</c:v>
                </c:pt>
                <c:pt idx="1340">
                  <c:v>3.2720999999999998E-4</c:v>
                </c:pt>
                <c:pt idx="1341">
                  <c:v>3.2824999999999998E-4</c:v>
                </c:pt>
                <c:pt idx="1342">
                  <c:v>3.2978E-4</c:v>
                </c:pt>
                <c:pt idx="1343">
                  <c:v>3.3121000000000002E-4</c:v>
                </c:pt>
                <c:pt idx="1344">
                  <c:v>3.3216000000000002E-4</c:v>
                </c:pt>
                <c:pt idx="1345">
                  <c:v>3.3302000000000001E-4</c:v>
                </c:pt>
                <c:pt idx="1346">
                  <c:v>3.3368999999999998E-4</c:v>
                </c:pt>
                <c:pt idx="1347">
                  <c:v>3.3417000000000001E-4</c:v>
                </c:pt>
                <c:pt idx="1348">
                  <c:v>3.3492999999999999E-4</c:v>
                </c:pt>
                <c:pt idx="1349">
                  <c:v>3.3560000000000003E-4</c:v>
                </c:pt>
                <c:pt idx="1350">
                  <c:v>3.3655000000000002E-4</c:v>
                </c:pt>
                <c:pt idx="1351">
                  <c:v>3.3741000000000001E-4</c:v>
                </c:pt>
                <c:pt idx="1352">
                  <c:v>3.3788999999999998E-4</c:v>
                </c:pt>
                <c:pt idx="1353">
                  <c:v>3.3807999999999999E-4</c:v>
                </c:pt>
                <c:pt idx="1354">
                  <c:v>3.3836000000000001E-4</c:v>
                </c:pt>
                <c:pt idx="1355">
                  <c:v>3.3893999999999998E-4</c:v>
                </c:pt>
                <c:pt idx="1356">
                  <c:v>3.3979000000000002E-4</c:v>
                </c:pt>
                <c:pt idx="1357">
                  <c:v>3.4075000000000002E-4</c:v>
                </c:pt>
                <c:pt idx="1358">
                  <c:v>3.4170000000000001E-4</c:v>
                </c:pt>
                <c:pt idx="1359">
                  <c:v>3.4256E-4</c:v>
                </c:pt>
                <c:pt idx="1360">
                  <c:v>3.4285000000000001E-4</c:v>
                </c:pt>
                <c:pt idx="1361">
                  <c:v>3.4266E-4</c:v>
                </c:pt>
                <c:pt idx="1362">
                  <c:v>3.4226999999999999E-4</c:v>
                </c:pt>
                <c:pt idx="1363">
                  <c:v>3.4207999999999998E-4</c:v>
                </c:pt>
                <c:pt idx="1364">
                  <c:v>3.4170000000000001E-4</c:v>
                </c:pt>
                <c:pt idx="1365">
                  <c:v>3.4131999999999999E-4</c:v>
                </c:pt>
                <c:pt idx="1366">
                  <c:v>3.4112999999999998E-4</c:v>
                </c:pt>
                <c:pt idx="1367">
                  <c:v>3.4226999999999999E-4</c:v>
                </c:pt>
                <c:pt idx="1368">
                  <c:v>3.4322999999999998E-4</c:v>
                </c:pt>
                <c:pt idx="1369">
                  <c:v>3.4436999999999998E-4</c:v>
                </c:pt>
                <c:pt idx="1370">
                  <c:v>3.4551999999999999E-4</c:v>
                </c:pt>
                <c:pt idx="1371">
                  <c:v>3.4665999999999999E-4</c:v>
                </c:pt>
                <c:pt idx="1372">
                  <c:v>3.4704000000000001E-4</c:v>
                </c:pt>
                <c:pt idx="1373">
                  <c:v>3.4704000000000001E-4</c:v>
                </c:pt>
                <c:pt idx="1374">
                  <c:v>3.4741999999999998E-4</c:v>
                </c:pt>
                <c:pt idx="1375">
                  <c:v>3.4809000000000001E-4</c:v>
                </c:pt>
                <c:pt idx="1376">
                  <c:v>3.4885E-4</c:v>
                </c:pt>
                <c:pt idx="1377">
                  <c:v>3.4943000000000002E-4</c:v>
                </c:pt>
                <c:pt idx="1378">
                  <c:v>3.5057000000000003E-4</c:v>
                </c:pt>
                <c:pt idx="1379">
                  <c:v>3.5219E-4</c:v>
                </c:pt>
                <c:pt idx="1380">
                  <c:v>3.5353000000000001E-4</c:v>
                </c:pt>
                <c:pt idx="1381">
                  <c:v>3.5477000000000002E-4</c:v>
                </c:pt>
                <c:pt idx="1382">
                  <c:v>3.5582000000000002E-4</c:v>
                </c:pt>
                <c:pt idx="1383">
                  <c:v>3.5677000000000001E-4</c:v>
                </c:pt>
                <c:pt idx="1384">
                  <c:v>3.5791000000000002E-4</c:v>
                </c:pt>
                <c:pt idx="1385">
                  <c:v>3.5953999999999999E-4</c:v>
                </c:pt>
                <c:pt idx="1386">
                  <c:v>3.6143999999999998E-4</c:v>
                </c:pt>
                <c:pt idx="1387">
                  <c:v>3.6372999999999999E-4</c:v>
                </c:pt>
                <c:pt idx="1388">
                  <c:v>3.6621000000000001E-4</c:v>
                </c:pt>
                <c:pt idx="1389">
                  <c:v>3.6811999999999999E-4</c:v>
                </c:pt>
                <c:pt idx="1390">
                  <c:v>3.6955000000000001E-4</c:v>
                </c:pt>
                <c:pt idx="1391">
                  <c:v>3.7146E-4</c:v>
                </c:pt>
                <c:pt idx="1392">
                  <c:v>3.7335999999999999E-4</c:v>
                </c:pt>
                <c:pt idx="1393">
                  <c:v>3.7498000000000002E-4</c:v>
                </c:pt>
                <c:pt idx="1394">
                  <c:v>3.7708000000000001E-4</c:v>
                </c:pt>
                <c:pt idx="1395">
                  <c:v>3.7928000000000001E-4</c:v>
                </c:pt>
                <c:pt idx="1396">
                  <c:v>3.8070999999999998E-4</c:v>
                </c:pt>
                <c:pt idx="1397">
                  <c:v>3.8184999999999998E-4</c:v>
                </c:pt>
                <c:pt idx="1398">
                  <c:v>3.8328E-4</c:v>
                </c:pt>
                <c:pt idx="1399">
                  <c:v>3.8376000000000003E-4</c:v>
                </c:pt>
                <c:pt idx="1400">
                  <c:v>3.8452000000000001E-4</c:v>
                </c:pt>
                <c:pt idx="1401">
                  <c:v>3.8538E-4</c:v>
                </c:pt>
                <c:pt idx="1402">
                  <c:v>3.8613999999999999E-4</c:v>
                </c:pt>
                <c:pt idx="1403">
                  <c:v>3.8681000000000002E-4</c:v>
                </c:pt>
                <c:pt idx="1404">
                  <c:v>3.8728999999999999E-4</c:v>
                </c:pt>
                <c:pt idx="1405">
                  <c:v>3.8767000000000001E-4</c:v>
                </c:pt>
                <c:pt idx="1406">
                  <c:v>3.8833999999999999E-4</c:v>
                </c:pt>
                <c:pt idx="1407">
                  <c:v>3.8928999999999998E-4</c:v>
                </c:pt>
                <c:pt idx="1408">
                  <c:v>3.9005000000000002E-4</c:v>
                </c:pt>
                <c:pt idx="1409">
                  <c:v>3.9138999999999998E-4</c:v>
                </c:pt>
                <c:pt idx="1410">
                  <c:v>3.9320000000000002E-4</c:v>
                </c:pt>
                <c:pt idx="1411">
                  <c:v>3.9462999999999998E-4</c:v>
                </c:pt>
                <c:pt idx="1412">
                  <c:v>3.9576999999999999E-4</c:v>
                </c:pt>
                <c:pt idx="1413">
                  <c:v>3.9701E-4</c:v>
                </c:pt>
                <c:pt idx="1414">
                  <c:v>3.9835000000000001E-4</c:v>
                </c:pt>
                <c:pt idx="1415">
                  <c:v>3.9891999999999998E-4</c:v>
                </c:pt>
                <c:pt idx="1416">
                  <c:v>3.9949000000000001E-4</c:v>
                </c:pt>
                <c:pt idx="1417">
                  <c:v>4.0006999999999998E-4</c:v>
                </c:pt>
                <c:pt idx="1418">
                  <c:v>4.0111999999999998E-4</c:v>
                </c:pt>
                <c:pt idx="1419">
                  <c:v>4.0169000000000001E-4</c:v>
                </c:pt>
                <c:pt idx="1420">
                  <c:v>4.0301999999999997E-4</c:v>
                </c:pt>
                <c:pt idx="1421">
                  <c:v>4.0444999999999999E-4</c:v>
                </c:pt>
                <c:pt idx="1422">
                  <c:v>4.0588000000000001E-4</c:v>
                </c:pt>
                <c:pt idx="1423">
                  <c:v>4.0674E-4</c:v>
                </c:pt>
                <c:pt idx="1424">
                  <c:v>4.0827000000000002E-4</c:v>
                </c:pt>
                <c:pt idx="1425">
                  <c:v>4.0913000000000001E-4</c:v>
                </c:pt>
                <c:pt idx="1426">
                  <c:v>4.1018000000000001E-4</c:v>
                </c:pt>
                <c:pt idx="1427">
                  <c:v>4.1151000000000002E-4</c:v>
                </c:pt>
                <c:pt idx="1428">
                  <c:v>4.1284999999999998E-4</c:v>
                </c:pt>
                <c:pt idx="1429">
                  <c:v>4.1361000000000002E-4</c:v>
                </c:pt>
                <c:pt idx="1430">
                  <c:v>4.1428E-4</c:v>
                </c:pt>
                <c:pt idx="1431">
                  <c:v>4.1522999999999999E-4</c:v>
                </c:pt>
                <c:pt idx="1432">
                  <c:v>4.1608999999999998E-4</c:v>
                </c:pt>
                <c:pt idx="1433">
                  <c:v>4.1742E-4</c:v>
                </c:pt>
                <c:pt idx="1434">
                  <c:v>4.1885000000000002E-4</c:v>
                </c:pt>
                <c:pt idx="1435">
                  <c:v>4.2047999999999999E-4</c:v>
                </c:pt>
                <c:pt idx="1436">
                  <c:v>4.2171E-4</c:v>
                </c:pt>
                <c:pt idx="1437">
                  <c:v>4.2305000000000001E-4</c:v>
                </c:pt>
                <c:pt idx="1438">
                  <c:v>4.2419000000000002E-4</c:v>
                </c:pt>
                <c:pt idx="1439">
                  <c:v>4.2515000000000001E-4</c:v>
                </c:pt>
                <c:pt idx="1440">
                  <c:v>4.2590999999999999E-4</c:v>
                </c:pt>
                <c:pt idx="1441">
                  <c:v>4.2648000000000002E-4</c:v>
                </c:pt>
                <c:pt idx="1442">
                  <c:v>4.2676999999999998E-4</c:v>
                </c:pt>
                <c:pt idx="1443">
                  <c:v>4.261E-4</c:v>
                </c:pt>
                <c:pt idx="1444">
                  <c:v>4.2676999999999998E-4</c:v>
                </c:pt>
                <c:pt idx="1445">
                  <c:v>4.2666999999999998E-4</c:v>
                </c:pt>
                <c:pt idx="1446">
                  <c:v>4.2658000000000003E-4</c:v>
                </c:pt>
                <c:pt idx="1447">
                  <c:v>4.2771999999999998E-4</c:v>
                </c:pt>
                <c:pt idx="1448">
                  <c:v>4.2953000000000002E-4</c:v>
                </c:pt>
                <c:pt idx="1449">
                  <c:v>4.2991999999999998E-4</c:v>
                </c:pt>
                <c:pt idx="1450">
                  <c:v>4.3115999999999999E-4</c:v>
                </c:pt>
                <c:pt idx="1451">
                  <c:v>4.3239999999999999E-4</c:v>
                </c:pt>
                <c:pt idx="1452">
                  <c:v>4.3278000000000001E-4</c:v>
                </c:pt>
                <c:pt idx="1453">
                  <c:v>4.3373000000000001E-4</c:v>
                </c:pt>
                <c:pt idx="1454">
                  <c:v>4.3497000000000002E-4</c:v>
                </c:pt>
                <c:pt idx="1455">
                  <c:v>4.3612000000000002E-4</c:v>
                </c:pt>
                <c:pt idx="1456">
                  <c:v>4.3754999999999998E-4</c:v>
                </c:pt>
                <c:pt idx="1457">
                  <c:v>4.3858999999999999E-4</c:v>
                </c:pt>
                <c:pt idx="1458">
                  <c:v>4.3963999999999999E-4</c:v>
                </c:pt>
                <c:pt idx="1459">
                  <c:v>4.4049999999999997E-4</c:v>
                </c:pt>
                <c:pt idx="1460">
                  <c:v>4.4136000000000002E-4</c:v>
                </c:pt>
                <c:pt idx="1461">
                  <c:v>4.4192999999999999E-4</c:v>
                </c:pt>
                <c:pt idx="1462">
                  <c:v>4.4260000000000002E-4</c:v>
                </c:pt>
                <c:pt idx="1463">
                  <c:v>4.4336000000000001E-4</c:v>
                </c:pt>
                <c:pt idx="1464">
                  <c:v>4.4422E-4</c:v>
                </c:pt>
                <c:pt idx="1465">
                  <c:v>4.4527E-4</c:v>
                </c:pt>
                <c:pt idx="1466">
                  <c:v>4.4726999999999999E-4</c:v>
                </c:pt>
                <c:pt idx="1467">
                  <c:v>4.4917999999999998E-4</c:v>
                </c:pt>
                <c:pt idx="1468">
                  <c:v>4.5090000000000001E-4</c:v>
                </c:pt>
                <c:pt idx="1469">
                  <c:v>4.5309000000000001E-4</c:v>
                </c:pt>
                <c:pt idx="1470">
                  <c:v>4.5528000000000002E-4</c:v>
                </c:pt>
                <c:pt idx="1471">
                  <c:v>4.5661999999999998E-4</c:v>
                </c:pt>
                <c:pt idx="1472">
                  <c:v>4.5804999999999999E-4</c:v>
                </c:pt>
                <c:pt idx="1473">
                  <c:v>4.5958000000000001E-4</c:v>
                </c:pt>
                <c:pt idx="1474">
                  <c:v>4.6072000000000002E-4</c:v>
                </c:pt>
                <c:pt idx="1475">
                  <c:v>4.6195999999999997E-4</c:v>
                </c:pt>
                <c:pt idx="1476">
                  <c:v>4.6377000000000001E-4</c:v>
                </c:pt>
                <c:pt idx="1477">
                  <c:v>4.6482000000000001E-4</c:v>
                </c:pt>
                <c:pt idx="1478">
                  <c:v>4.6597000000000001E-4</c:v>
                </c:pt>
                <c:pt idx="1479">
                  <c:v>4.6729999999999997E-4</c:v>
                </c:pt>
                <c:pt idx="1480">
                  <c:v>4.6853999999999998E-4</c:v>
                </c:pt>
                <c:pt idx="1481">
                  <c:v>4.6911000000000001E-4</c:v>
                </c:pt>
                <c:pt idx="1482">
                  <c:v>4.7092E-4</c:v>
                </c:pt>
                <c:pt idx="1483">
                  <c:v>4.7207E-4</c:v>
                </c:pt>
                <c:pt idx="1484">
                  <c:v>4.7282999999999998E-4</c:v>
                </c:pt>
                <c:pt idx="1485">
                  <c:v>4.7340000000000001E-4</c:v>
                </c:pt>
                <c:pt idx="1486">
                  <c:v>4.7397999999999999E-4</c:v>
                </c:pt>
                <c:pt idx="1487">
                  <c:v>4.7397999999999999E-4</c:v>
                </c:pt>
                <c:pt idx="1488">
                  <c:v>4.7369000000000003E-4</c:v>
                </c:pt>
                <c:pt idx="1489">
                  <c:v>4.7340000000000001E-4</c:v>
                </c:pt>
                <c:pt idx="1490">
                  <c:v>4.7445000000000001E-4</c:v>
                </c:pt>
                <c:pt idx="1491">
                  <c:v>4.7550000000000001E-4</c:v>
                </c:pt>
                <c:pt idx="1492">
                  <c:v>4.7655000000000001E-4</c:v>
                </c:pt>
                <c:pt idx="1493">
                  <c:v>4.7789000000000002E-4</c:v>
                </c:pt>
                <c:pt idx="1494">
                  <c:v>4.7912999999999997E-4</c:v>
                </c:pt>
                <c:pt idx="1495">
                  <c:v>4.7894000000000002E-4</c:v>
                </c:pt>
                <c:pt idx="1496">
                  <c:v>4.7874000000000001E-4</c:v>
                </c:pt>
                <c:pt idx="1497">
                  <c:v>4.7865000000000001E-4</c:v>
                </c:pt>
                <c:pt idx="1498">
                  <c:v>4.7931999999999998E-4</c:v>
                </c:pt>
                <c:pt idx="1499">
                  <c:v>4.8008000000000002E-4</c:v>
                </c:pt>
                <c:pt idx="1500">
                  <c:v>4.8113000000000002E-4</c:v>
                </c:pt>
                <c:pt idx="1501">
                  <c:v>4.8255999999999999E-4</c:v>
                </c:pt>
                <c:pt idx="1502">
                  <c:v>4.8484999999999999E-4</c:v>
                </c:pt>
                <c:pt idx="1503">
                  <c:v>4.8647000000000002E-4</c:v>
                </c:pt>
                <c:pt idx="1504">
                  <c:v>4.8809E-4</c:v>
                </c:pt>
                <c:pt idx="1505">
                  <c:v>4.8990000000000004E-4</c:v>
                </c:pt>
                <c:pt idx="1506">
                  <c:v>4.9133E-4</c:v>
                </c:pt>
                <c:pt idx="1507">
                  <c:v>4.9180999999999997E-4</c:v>
                </c:pt>
                <c:pt idx="1508">
                  <c:v>4.9191000000000003E-4</c:v>
                </c:pt>
                <c:pt idx="1509">
                  <c:v>4.9200000000000003E-4</c:v>
                </c:pt>
                <c:pt idx="1510">
                  <c:v>4.9171000000000002E-4</c:v>
                </c:pt>
                <c:pt idx="1511">
                  <c:v>4.9142999999999995E-4</c:v>
                </c:pt>
                <c:pt idx="1512">
                  <c:v>4.9123999999999999E-4</c:v>
                </c:pt>
                <c:pt idx="1513">
                  <c:v>4.9133E-4</c:v>
                </c:pt>
                <c:pt idx="1514">
                  <c:v>4.9180999999999997E-4</c:v>
                </c:pt>
                <c:pt idx="1515">
                  <c:v>4.9229000000000005E-4</c:v>
                </c:pt>
                <c:pt idx="1516">
                  <c:v>4.9295000000000003E-4</c:v>
                </c:pt>
                <c:pt idx="1517">
                  <c:v>4.9353000000000005E-4</c:v>
                </c:pt>
                <c:pt idx="1518">
                  <c:v>4.9410000000000003E-4</c:v>
                </c:pt>
                <c:pt idx="1519">
                  <c:v>4.9467000000000001E-4</c:v>
                </c:pt>
                <c:pt idx="1520">
                  <c:v>4.9523999999999998E-4</c:v>
                </c:pt>
                <c:pt idx="1521">
                  <c:v>4.9591000000000001E-4</c:v>
                </c:pt>
                <c:pt idx="1522">
                  <c:v>4.9667000000000005E-4</c:v>
                </c:pt>
                <c:pt idx="1523">
                  <c:v>4.9744000000000003E-4</c:v>
                </c:pt>
                <c:pt idx="1524">
                  <c:v>4.9781999999999995E-4</c:v>
                </c:pt>
                <c:pt idx="1525">
                  <c:v>4.9857999999999999E-4</c:v>
                </c:pt>
                <c:pt idx="1526">
                  <c:v>4.9925000000000002E-4</c:v>
                </c:pt>
                <c:pt idx="1527">
                  <c:v>5.0000999999999995E-4</c:v>
                </c:pt>
                <c:pt idx="1528">
                  <c:v>5.0115999999999995E-4</c:v>
                </c:pt>
                <c:pt idx="1529">
                  <c:v>5.0248999999999997E-4</c:v>
                </c:pt>
                <c:pt idx="1530">
                  <c:v>5.0363999999999997E-4</c:v>
                </c:pt>
                <c:pt idx="1531">
                  <c:v>5.0544999999999995E-4</c:v>
                </c:pt>
                <c:pt idx="1532">
                  <c:v>5.0783000000000002E-4</c:v>
                </c:pt>
                <c:pt idx="1533">
                  <c:v>5.0982999999999996E-4</c:v>
                </c:pt>
                <c:pt idx="1534">
                  <c:v>5.1183999999999995E-4</c:v>
                </c:pt>
                <c:pt idx="1535">
                  <c:v>5.1402999999999996E-4</c:v>
                </c:pt>
                <c:pt idx="1536">
                  <c:v>5.1537000000000002E-4</c:v>
                </c:pt>
                <c:pt idx="1537">
                  <c:v>5.1650999999999997E-4</c:v>
                </c:pt>
                <c:pt idx="1538">
                  <c:v>5.1765000000000003E-4</c:v>
                </c:pt>
                <c:pt idx="1539">
                  <c:v>5.1860999999999997E-4</c:v>
                </c:pt>
                <c:pt idx="1540">
                  <c:v>5.1966000000000002E-4</c:v>
                </c:pt>
                <c:pt idx="1541">
                  <c:v>5.2099000000000004E-4</c:v>
                </c:pt>
                <c:pt idx="1542">
                  <c:v>5.2232999999999999E-4</c:v>
                </c:pt>
                <c:pt idx="1543">
                  <c:v>5.2366000000000001E-4</c:v>
                </c:pt>
                <c:pt idx="1544">
                  <c:v>5.2499999999999997E-4</c:v>
                </c:pt>
                <c:pt idx="1545">
                  <c:v>5.2585999999999996E-4</c:v>
                </c:pt>
                <c:pt idx="1546">
                  <c:v>5.2652000000000005E-4</c:v>
                </c:pt>
                <c:pt idx="1547">
                  <c:v>5.2691000000000001E-4</c:v>
                </c:pt>
                <c:pt idx="1548">
                  <c:v>5.2700000000000002E-4</c:v>
                </c:pt>
                <c:pt idx="1549">
                  <c:v>5.2709999999999996E-4</c:v>
                </c:pt>
                <c:pt idx="1550">
                  <c:v>5.2709999999999996E-4</c:v>
                </c:pt>
                <c:pt idx="1551">
                  <c:v>5.2691000000000001E-4</c:v>
                </c:pt>
                <c:pt idx="1552">
                  <c:v>5.2585999999999996E-4</c:v>
                </c:pt>
                <c:pt idx="1553">
                  <c:v>5.2499999999999997E-4</c:v>
                </c:pt>
                <c:pt idx="1554">
                  <c:v>5.2413999999999998E-4</c:v>
                </c:pt>
                <c:pt idx="1555">
                  <c:v>5.2318999999999998E-4</c:v>
                </c:pt>
                <c:pt idx="1556">
                  <c:v>5.2185000000000003E-4</c:v>
                </c:pt>
                <c:pt idx="1557">
                  <c:v>5.2032000000000001E-4</c:v>
                </c:pt>
                <c:pt idx="1558">
                  <c:v>5.1889000000000004E-4</c:v>
                </c:pt>
                <c:pt idx="1559">
                  <c:v>5.1727000000000001E-4</c:v>
                </c:pt>
                <c:pt idx="1560">
                  <c:v>5.1497999999999995E-4</c:v>
                </c:pt>
                <c:pt idx="1561">
                  <c:v>5.1307999999999996E-4</c:v>
                </c:pt>
                <c:pt idx="1562">
                  <c:v>5.1049999999999999E-4</c:v>
                </c:pt>
                <c:pt idx="1563">
                  <c:v>5.0745E-4</c:v>
                </c:pt>
                <c:pt idx="1564">
                  <c:v>5.0429999999999995E-4</c:v>
                </c:pt>
                <c:pt idx="1565">
                  <c:v>5.0201E-4</c:v>
                </c:pt>
                <c:pt idx="1566">
                  <c:v>4.9925000000000002E-4</c:v>
                </c:pt>
                <c:pt idx="1567">
                  <c:v>4.9790999999999995E-4</c:v>
                </c:pt>
                <c:pt idx="1568">
                  <c:v>4.9706000000000001E-4</c:v>
                </c:pt>
                <c:pt idx="1569">
                  <c:v>4.9686000000000001E-4</c:v>
                </c:pt>
                <c:pt idx="1570">
                  <c:v>4.9609999999999997E-4</c:v>
                </c:pt>
                <c:pt idx="1571">
                  <c:v>4.9543000000000005E-4</c:v>
                </c:pt>
                <c:pt idx="1572">
                  <c:v>4.9448000000000005E-4</c:v>
                </c:pt>
                <c:pt idx="1573">
                  <c:v>4.9353000000000005E-4</c:v>
                </c:pt>
                <c:pt idx="1574">
                  <c:v>4.9218999999999999E-4</c:v>
                </c:pt>
                <c:pt idx="1575">
                  <c:v>4.9114000000000004E-4</c:v>
                </c:pt>
                <c:pt idx="1576">
                  <c:v>4.9056999999999996E-4</c:v>
                </c:pt>
                <c:pt idx="1577">
                  <c:v>4.9027999999999995E-4</c:v>
                </c:pt>
                <c:pt idx="1578">
                  <c:v>4.8970999999999997E-4</c:v>
                </c:pt>
                <c:pt idx="1579">
                  <c:v>4.8914E-4</c:v>
                </c:pt>
                <c:pt idx="1580">
                  <c:v>4.8846999999999996E-4</c:v>
                </c:pt>
                <c:pt idx="1581">
                  <c:v>4.8779999999999998E-4</c:v>
                </c:pt>
                <c:pt idx="1582">
                  <c:v>4.8675999999999998E-4</c:v>
                </c:pt>
                <c:pt idx="1583">
                  <c:v>4.8637000000000002E-4</c:v>
                </c:pt>
                <c:pt idx="1584">
                  <c:v>4.8560999999999998E-4</c:v>
                </c:pt>
                <c:pt idx="1585">
                  <c:v>4.8552000000000003E-4</c:v>
                </c:pt>
                <c:pt idx="1586">
                  <c:v>4.8504E-4</c:v>
                </c:pt>
                <c:pt idx="1587">
                  <c:v>4.8532000000000002E-4</c:v>
                </c:pt>
                <c:pt idx="1588">
                  <c:v>4.8504E-4</c:v>
                </c:pt>
                <c:pt idx="1589">
                  <c:v>4.8532000000000002E-4</c:v>
                </c:pt>
                <c:pt idx="1590">
                  <c:v>4.8513000000000001E-4</c:v>
                </c:pt>
                <c:pt idx="1591">
                  <c:v>4.8532000000000002E-4</c:v>
                </c:pt>
                <c:pt idx="1592">
                  <c:v>4.8465999999999998E-4</c:v>
                </c:pt>
                <c:pt idx="1593">
                  <c:v>4.8418000000000002E-4</c:v>
                </c:pt>
                <c:pt idx="1594">
                  <c:v>4.8350999999999998E-4</c:v>
                </c:pt>
                <c:pt idx="1595">
                  <c:v>4.8304000000000001E-4</c:v>
                </c:pt>
                <c:pt idx="1596">
                  <c:v>4.8331999999999997E-4</c:v>
                </c:pt>
                <c:pt idx="1597">
                  <c:v>4.8409000000000001E-4</c:v>
                </c:pt>
                <c:pt idx="1598">
                  <c:v>4.8446999999999997E-4</c:v>
                </c:pt>
                <c:pt idx="1599">
                  <c:v>4.8484999999999999E-4</c:v>
                </c:pt>
                <c:pt idx="1600">
                  <c:v>4.8523000000000001E-4</c:v>
                </c:pt>
                <c:pt idx="1601">
                  <c:v>4.8474999999999999E-4</c:v>
                </c:pt>
                <c:pt idx="1602">
                  <c:v>4.8437000000000003E-4</c:v>
                </c:pt>
                <c:pt idx="1603">
                  <c:v>4.8428000000000002E-4</c:v>
                </c:pt>
                <c:pt idx="1604">
                  <c:v>4.8418000000000002E-4</c:v>
                </c:pt>
                <c:pt idx="1605">
                  <c:v>4.8409000000000001E-4</c:v>
                </c:pt>
                <c:pt idx="1606">
                  <c:v>4.8446999999999997E-4</c:v>
                </c:pt>
                <c:pt idx="1607">
                  <c:v>4.8389E-4</c:v>
                </c:pt>
                <c:pt idx="1608">
                  <c:v>4.8418000000000002E-4</c:v>
                </c:pt>
                <c:pt idx="1609">
                  <c:v>4.8446999999999997E-4</c:v>
                </c:pt>
                <c:pt idx="1610">
                  <c:v>4.8494E-4</c:v>
                </c:pt>
                <c:pt idx="1611">
                  <c:v>4.8570999999999998E-4</c:v>
                </c:pt>
                <c:pt idx="1612">
                  <c:v>4.8809E-4</c:v>
                </c:pt>
                <c:pt idx="1613">
                  <c:v>4.8970999999999997E-4</c:v>
                </c:pt>
                <c:pt idx="1614">
                  <c:v>4.9133E-4</c:v>
                </c:pt>
                <c:pt idx="1615">
                  <c:v>4.9275999999999996E-4</c:v>
                </c:pt>
                <c:pt idx="1616">
                  <c:v>4.9353000000000005E-4</c:v>
                </c:pt>
                <c:pt idx="1617">
                  <c:v>4.9361999999999995E-4</c:v>
                </c:pt>
                <c:pt idx="1618">
                  <c:v>4.9372000000000001E-4</c:v>
                </c:pt>
                <c:pt idx="1619">
                  <c:v>4.9390999999999997E-4</c:v>
                </c:pt>
                <c:pt idx="1620">
                  <c:v>4.9410000000000003E-4</c:v>
                </c:pt>
                <c:pt idx="1621">
                  <c:v>4.9419000000000004E-4</c:v>
                </c:pt>
                <c:pt idx="1622">
                  <c:v>4.9353000000000005E-4</c:v>
                </c:pt>
                <c:pt idx="1623">
                  <c:v>4.9372000000000001E-4</c:v>
                </c:pt>
                <c:pt idx="1624">
                  <c:v>4.9286000000000002E-4</c:v>
                </c:pt>
                <c:pt idx="1625">
                  <c:v>4.9171000000000002E-4</c:v>
                </c:pt>
                <c:pt idx="1626">
                  <c:v>4.9047000000000001E-4</c:v>
                </c:pt>
                <c:pt idx="1627">
                  <c:v>4.8990000000000004E-4</c:v>
                </c:pt>
                <c:pt idx="1628">
                  <c:v>4.8809E-4</c:v>
                </c:pt>
                <c:pt idx="1629">
                  <c:v>4.8733000000000001E-4</c:v>
                </c:pt>
                <c:pt idx="1630">
                  <c:v>4.8675999999999998E-4</c:v>
                </c:pt>
                <c:pt idx="1631">
                  <c:v>4.8618000000000001E-4</c:v>
                </c:pt>
                <c:pt idx="1632">
                  <c:v>4.8560999999999998E-4</c:v>
                </c:pt>
                <c:pt idx="1633">
                  <c:v>4.8513000000000001E-4</c:v>
                </c:pt>
                <c:pt idx="1634">
                  <c:v>4.8446999999999997E-4</c:v>
                </c:pt>
                <c:pt idx="1635">
                  <c:v>4.8399000000000001E-4</c:v>
                </c:pt>
                <c:pt idx="1636">
                  <c:v>4.8360999999999999E-4</c:v>
                </c:pt>
                <c:pt idx="1637">
                  <c:v>4.8313000000000002E-4</c:v>
                </c:pt>
                <c:pt idx="1638">
                  <c:v>4.8294000000000001E-4</c:v>
                </c:pt>
                <c:pt idx="1639">
                  <c:v>4.8226999999999998E-4</c:v>
                </c:pt>
                <c:pt idx="1640">
                  <c:v>4.8084000000000001E-4</c:v>
                </c:pt>
                <c:pt idx="1641">
                  <c:v>4.7931999999999998E-4</c:v>
                </c:pt>
                <c:pt idx="1642">
                  <c:v>4.7789000000000002E-4</c:v>
                </c:pt>
                <c:pt idx="1643">
                  <c:v>4.7636E-4</c:v>
                </c:pt>
                <c:pt idx="1644">
                  <c:v>4.7531E-4</c:v>
                </c:pt>
                <c:pt idx="1645">
                  <c:v>4.7482999999999998E-4</c:v>
                </c:pt>
                <c:pt idx="1646">
                  <c:v>4.7387999999999998E-4</c:v>
                </c:pt>
                <c:pt idx="1647">
                  <c:v>4.7282999999999998E-4</c:v>
                </c:pt>
                <c:pt idx="1648">
                  <c:v>4.7112E-4</c:v>
                </c:pt>
                <c:pt idx="1649">
                  <c:v>4.6872999999999999E-4</c:v>
                </c:pt>
                <c:pt idx="1650">
                  <c:v>4.6624999999999998E-4</c:v>
                </c:pt>
                <c:pt idx="1651">
                  <c:v>4.6443999999999999E-4</c:v>
                </c:pt>
                <c:pt idx="1652">
                  <c:v>4.6244E-4</c:v>
                </c:pt>
                <c:pt idx="1653">
                  <c:v>4.6119999999999999E-4</c:v>
                </c:pt>
                <c:pt idx="1654">
                  <c:v>4.5919E-4</c:v>
                </c:pt>
                <c:pt idx="1655">
                  <c:v>4.5738000000000002E-4</c:v>
                </c:pt>
                <c:pt idx="1656">
                  <c:v>4.5556999999999998E-4</c:v>
                </c:pt>
                <c:pt idx="1657">
                  <c:v>4.5443000000000002E-4</c:v>
                </c:pt>
                <c:pt idx="1658">
                  <c:v>4.5328000000000002E-4</c:v>
                </c:pt>
                <c:pt idx="1659">
                  <c:v>4.5365999999999999E-4</c:v>
                </c:pt>
                <c:pt idx="1660">
                  <c:v>4.5300000000000001E-4</c:v>
                </c:pt>
                <c:pt idx="1661">
                  <c:v>4.5232999999999997E-4</c:v>
                </c:pt>
                <c:pt idx="1662">
                  <c:v>4.4936999999999999E-4</c:v>
                </c:pt>
                <c:pt idx="1663">
                  <c:v>4.4602999999999998E-4</c:v>
                </c:pt>
                <c:pt idx="1664">
                  <c:v>4.4222E-4</c:v>
                </c:pt>
                <c:pt idx="1665">
                  <c:v>4.3936000000000002E-4</c:v>
                </c:pt>
                <c:pt idx="1666">
                  <c:v>4.3602000000000002E-4</c:v>
                </c:pt>
                <c:pt idx="1667">
                  <c:v>4.3459E-4</c:v>
                </c:pt>
                <c:pt idx="1668">
                  <c:v>4.3334999999999999E-4</c:v>
                </c:pt>
                <c:pt idx="1669">
                  <c:v>4.3259E-4</c:v>
                </c:pt>
                <c:pt idx="1670">
                  <c:v>4.3192000000000003E-4</c:v>
                </c:pt>
                <c:pt idx="1671">
                  <c:v>4.3173000000000002E-4</c:v>
                </c:pt>
                <c:pt idx="1672">
                  <c:v>4.3173000000000002E-4</c:v>
                </c:pt>
                <c:pt idx="1673">
                  <c:v>4.3192000000000003E-4</c:v>
                </c:pt>
                <c:pt idx="1674">
                  <c:v>4.3220999999999998E-4</c:v>
                </c:pt>
                <c:pt idx="1675">
                  <c:v>4.3154000000000001E-4</c:v>
                </c:pt>
                <c:pt idx="1676">
                  <c:v>4.3135E-4</c:v>
                </c:pt>
                <c:pt idx="1677">
                  <c:v>4.3096999999999998E-4</c:v>
                </c:pt>
                <c:pt idx="1678">
                  <c:v>4.3058000000000001E-4</c:v>
                </c:pt>
                <c:pt idx="1679">
                  <c:v>4.3010999999999999E-4</c:v>
                </c:pt>
                <c:pt idx="1680">
                  <c:v>4.3058000000000001E-4</c:v>
                </c:pt>
                <c:pt idx="1681">
                  <c:v>4.3049000000000001E-4</c:v>
                </c:pt>
                <c:pt idx="1682">
                  <c:v>4.303E-4</c:v>
                </c:pt>
                <c:pt idx="1683">
                  <c:v>4.2991999999999998E-4</c:v>
                </c:pt>
                <c:pt idx="1684">
                  <c:v>4.2953000000000002E-4</c:v>
                </c:pt>
                <c:pt idx="1685">
                  <c:v>4.2915E-4</c:v>
                </c:pt>
                <c:pt idx="1686">
                  <c:v>4.2886999999999998E-4</c:v>
                </c:pt>
                <c:pt idx="1687">
                  <c:v>4.2876999999999998E-4</c:v>
                </c:pt>
                <c:pt idx="1688">
                  <c:v>4.2886999999999998E-4</c:v>
                </c:pt>
                <c:pt idx="1689">
                  <c:v>4.2895999999999999E-4</c:v>
                </c:pt>
                <c:pt idx="1690">
                  <c:v>4.2934000000000001E-4</c:v>
                </c:pt>
                <c:pt idx="1691">
                  <c:v>4.2944000000000001E-4</c:v>
                </c:pt>
                <c:pt idx="1692">
                  <c:v>4.2886999999999998E-4</c:v>
                </c:pt>
                <c:pt idx="1693">
                  <c:v>4.2886999999999998E-4</c:v>
                </c:pt>
                <c:pt idx="1694">
                  <c:v>4.283E-4</c:v>
                </c:pt>
                <c:pt idx="1695">
                  <c:v>4.2705999999999999E-4</c:v>
                </c:pt>
                <c:pt idx="1696">
                  <c:v>4.261E-4</c:v>
                </c:pt>
                <c:pt idx="1697">
                  <c:v>4.2552999999999997E-4</c:v>
                </c:pt>
                <c:pt idx="1698">
                  <c:v>4.2381E-4</c:v>
                </c:pt>
                <c:pt idx="1699">
                  <c:v>4.2266999999999999E-4</c:v>
                </c:pt>
                <c:pt idx="1700">
                  <c:v>4.2151999999999999E-4</c:v>
                </c:pt>
                <c:pt idx="1701">
                  <c:v>4.2037999999999998E-4</c:v>
                </c:pt>
                <c:pt idx="1702">
                  <c:v>4.1942999999999999E-4</c:v>
                </c:pt>
                <c:pt idx="1703">
                  <c:v>4.1962E-4</c:v>
                </c:pt>
                <c:pt idx="1704">
                  <c:v>4.1981000000000001E-4</c:v>
                </c:pt>
                <c:pt idx="1705">
                  <c:v>4.2037999999999998E-4</c:v>
                </c:pt>
                <c:pt idx="1706">
                  <c:v>4.2095000000000001E-4</c:v>
                </c:pt>
                <c:pt idx="1707">
                  <c:v>4.2037999999999998E-4</c:v>
                </c:pt>
                <c:pt idx="1708">
                  <c:v>4.1923999999999998E-4</c:v>
                </c:pt>
                <c:pt idx="1709">
                  <c:v>4.1808999999999998E-4</c:v>
                </c:pt>
                <c:pt idx="1710">
                  <c:v>4.1742E-4</c:v>
                </c:pt>
                <c:pt idx="1711">
                  <c:v>4.1676000000000001E-4</c:v>
                </c:pt>
                <c:pt idx="1712">
                  <c:v>4.1722999999999999E-4</c:v>
                </c:pt>
                <c:pt idx="1713">
                  <c:v>4.1771000000000001E-4</c:v>
                </c:pt>
                <c:pt idx="1714">
                  <c:v>4.1742E-4</c:v>
                </c:pt>
                <c:pt idx="1715">
                  <c:v>4.1666000000000001E-4</c:v>
                </c:pt>
                <c:pt idx="1716">
                  <c:v>4.1590000000000003E-4</c:v>
                </c:pt>
                <c:pt idx="1717">
                  <c:v>4.1512999999999999E-4</c:v>
                </c:pt>
                <c:pt idx="1718">
                  <c:v>4.1456000000000002E-4</c:v>
                </c:pt>
                <c:pt idx="1719">
                  <c:v>4.1475000000000003E-4</c:v>
                </c:pt>
                <c:pt idx="1720">
                  <c:v>4.1466000000000002E-4</c:v>
                </c:pt>
                <c:pt idx="1721">
                  <c:v>4.1456000000000002E-4</c:v>
                </c:pt>
                <c:pt idx="1722">
                  <c:v>4.1418E-4</c:v>
                </c:pt>
                <c:pt idx="1723">
                  <c:v>4.1361000000000002E-4</c:v>
                </c:pt>
                <c:pt idx="1724">
                  <c:v>4.1303999999999999E-4</c:v>
                </c:pt>
                <c:pt idx="1725">
                  <c:v>4.1142000000000001E-4</c:v>
                </c:pt>
                <c:pt idx="1726">
                  <c:v>4.0978999999999999E-4</c:v>
                </c:pt>
                <c:pt idx="1727">
                  <c:v>4.0835999999999997E-4</c:v>
                </c:pt>
                <c:pt idx="1728">
                  <c:v>4.0607000000000002E-4</c:v>
                </c:pt>
                <c:pt idx="1729">
                  <c:v>4.0330999999999999E-4</c:v>
                </c:pt>
                <c:pt idx="1730">
                  <c:v>4.0169000000000001E-4</c:v>
                </c:pt>
                <c:pt idx="1731">
                  <c:v>3.993E-4</c:v>
                </c:pt>
                <c:pt idx="1732">
                  <c:v>3.9625000000000001E-4</c:v>
                </c:pt>
                <c:pt idx="1733">
                  <c:v>3.9396E-4</c:v>
                </c:pt>
                <c:pt idx="1734">
                  <c:v>3.9196000000000001E-4</c:v>
                </c:pt>
                <c:pt idx="1735">
                  <c:v>3.8947999999999999E-4</c:v>
                </c:pt>
                <c:pt idx="1736">
                  <c:v>3.8699999999999997E-4</c:v>
                </c:pt>
                <c:pt idx="1737">
                  <c:v>3.8489999999999998E-4</c:v>
                </c:pt>
                <c:pt idx="1738">
                  <c:v>3.8214E-4</c:v>
                </c:pt>
                <c:pt idx="1739">
                  <c:v>3.7909E-4</c:v>
                </c:pt>
                <c:pt idx="1740">
                  <c:v>3.7650999999999998E-4</c:v>
                </c:pt>
                <c:pt idx="1741">
                  <c:v>3.747E-4</c:v>
                </c:pt>
                <c:pt idx="1742">
                  <c:v>3.7316999999999998E-4</c:v>
                </c:pt>
                <c:pt idx="1743">
                  <c:v>3.7230999999999999E-4</c:v>
                </c:pt>
                <c:pt idx="1744">
                  <c:v>3.7174000000000002E-4</c:v>
                </c:pt>
                <c:pt idx="1745">
                  <c:v>3.6982999999999997E-4</c:v>
                </c:pt>
                <c:pt idx="1746">
                  <c:v>3.6774000000000003E-4</c:v>
                </c:pt>
                <c:pt idx="1747">
                  <c:v>3.6572999999999998E-4</c:v>
                </c:pt>
                <c:pt idx="1748">
                  <c:v>3.6363999999999998E-4</c:v>
                </c:pt>
                <c:pt idx="1749">
                  <c:v>3.6172999999999999E-4</c:v>
                </c:pt>
                <c:pt idx="1750">
                  <c:v>3.6134999999999997E-4</c:v>
                </c:pt>
                <c:pt idx="1751">
                  <c:v>3.6116000000000002E-4</c:v>
                </c:pt>
                <c:pt idx="1752">
                  <c:v>3.6019999999999997E-4</c:v>
                </c:pt>
                <c:pt idx="1753">
                  <c:v>3.6019999999999997E-4</c:v>
                </c:pt>
                <c:pt idx="1754">
                  <c:v>3.5953999999999999E-4</c:v>
                </c:pt>
                <c:pt idx="1755">
                  <c:v>3.5877000000000001E-4</c:v>
                </c:pt>
                <c:pt idx="1756">
                  <c:v>3.5801000000000002E-4</c:v>
                </c:pt>
                <c:pt idx="1757">
                  <c:v>3.5809999999999998E-4</c:v>
                </c:pt>
                <c:pt idx="1758">
                  <c:v>3.5743999999999999E-4</c:v>
                </c:pt>
                <c:pt idx="1759">
                  <c:v>3.5753E-4</c:v>
                </c:pt>
                <c:pt idx="1760">
                  <c:v>3.5772000000000001E-4</c:v>
                </c:pt>
                <c:pt idx="1761">
                  <c:v>3.5791000000000002E-4</c:v>
                </c:pt>
                <c:pt idx="1762">
                  <c:v>3.5791000000000002E-4</c:v>
                </c:pt>
                <c:pt idx="1763">
                  <c:v>3.5696000000000002E-4</c:v>
                </c:pt>
                <c:pt idx="1764">
                  <c:v>3.5591000000000003E-4</c:v>
                </c:pt>
                <c:pt idx="1765">
                  <c:v>3.5467000000000002E-4</c:v>
                </c:pt>
                <c:pt idx="1766">
                  <c:v>3.5304999999999999E-4</c:v>
                </c:pt>
                <c:pt idx="1767">
                  <c:v>3.5133000000000001E-4</c:v>
                </c:pt>
                <c:pt idx="1768">
                  <c:v>3.5048000000000002E-4</c:v>
                </c:pt>
                <c:pt idx="1769">
                  <c:v>3.4951999999999997E-4</c:v>
                </c:pt>
                <c:pt idx="1770">
                  <c:v>3.4828000000000002E-4</c:v>
                </c:pt>
                <c:pt idx="1771">
                  <c:v>3.4704000000000001E-4</c:v>
                </c:pt>
                <c:pt idx="1772">
                  <c:v>3.458E-4</c:v>
                </c:pt>
                <c:pt idx="1773">
                  <c:v>3.4455999999999999E-4</c:v>
                </c:pt>
                <c:pt idx="1774">
                  <c:v>3.4304000000000002E-4</c:v>
                </c:pt>
                <c:pt idx="1775">
                  <c:v>3.4199000000000002E-4</c:v>
                </c:pt>
                <c:pt idx="1776">
                  <c:v>3.4131999999999999E-4</c:v>
                </c:pt>
                <c:pt idx="1777">
                  <c:v>3.4075000000000002E-4</c:v>
                </c:pt>
                <c:pt idx="1778">
                  <c:v>3.4026999999999999E-4</c:v>
                </c:pt>
                <c:pt idx="1779">
                  <c:v>3.4017999999999999E-4</c:v>
                </c:pt>
                <c:pt idx="1780">
                  <c:v>3.3997999999999998E-4</c:v>
                </c:pt>
                <c:pt idx="1781">
                  <c:v>3.3979000000000002E-4</c:v>
                </c:pt>
                <c:pt idx="1782">
                  <c:v>3.3893999999999998E-4</c:v>
                </c:pt>
                <c:pt idx="1783">
                  <c:v>3.3770000000000002E-4</c:v>
                </c:pt>
                <c:pt idx="1784">
                  <c:v>3.3636000000000001E-4</c:v>
                </c:pt>
                <c:pt idx="1785">
                  <c:v>3.3417000000000001E-4</c:v>
                </c:pt>
                <c:pt idx="1786">
                  <c:v>3.3121000000000002E-4</c:v>
                </c:pt>
                <c:pt idx="1787">
                  <c:v>3.2873000000000001E-4</c:v>
                </c:pt>
                <c:pt idx="1788">
                  <c:v>3.2644E-4</c:v>
                </c:pt>
                <c:pt idx="1789">
                  <c:v>3.2414999999999999E-4</c:v>
                </c:pt>
                <c:pt idx="1790">
                  <c:v>3.2281999999999998E-4</c:v>
                </c:pt>
                <c:pt idx="1791">
                  <c:v>3.2225E-4</c:v>
                </c:pt>
                <c:pt idx="1792">
                  <c:v>3.2148000000000002E-4</c:v>
                </c:pt>
                <c:pt idx="1793">
                  <c:v>3.2090999999999999E-4</c:v>
                </c:pt>
                <c:pt idx="1794">
                  <c:v>3.211E-4</c:v>
                </c:pt>
                <c:pt idx="1795">
                  <c:v>3.2090999999999999E-4</c:v>
                </c:pt>
                <c:pt idx="1796">
                  <c:v>3.211E-4</c:v>
                </c:pt>
                <c:pt idx="1797">
                  <c:v>3.2176999999999998E-4</c:v>
                </c:pt>
                <c:pt idx="1798">
                  <c:v>3.2205999999999999E-4</c:v>
                </c:pt>
                <c:pt idx="1799">
                  <c:v>3.2166999999999997E-4</c:v>
                </c:pt>
                <c:pt idx="1800">
                  <c:v>3.2186999999999998E-4</c:v>
                </c:pt>
                <c:pt idx="1801">
                  <c:v>3.2166999999999997E-4</c:v>
                </c:pt>
                <c:pt idx="1802">
                  <c:v>3.2148000000000002E-4</c:v>
                </c:pt>
                <c:pt idx="1803">
                  <c:v>3.2166999999999997E-4</c:v>
                </c:pt>
                <c:pt idx="1804">
                  <c:v>3.2176999999999998E-4</c:v>
                </c:pt>
                <c:pt idx="1805">
                  <c:v>3.2166999999999997E-4</c:v>
                </c:pt>
                <c:pt idx="1806">
                  <c:v>3.2158000000000002E-4</c:v>
                </c:pt>
                <c:pt idx="1807">
                  <c:v>3.2148000000000002E-4</c:v>
                </c:pt>
                <c:pt idx="1808">
                  <c:v>3.2139000000000001E-4</c:v>
                </c:pt>
                <c:pt idx="1809">
                  <c:v>3.2100999999999999E-4</c:v>
                </c:pt>
                <c:pt idx="1810">
                  <c:v>3.2053000000000002E-4</c:v>
                </c:pt>
                <c:pt idx="1811">
                  <c:v>3.1948000000000002E-4</c:v>
                </c:pt>
                <c:pt idx="1812">
                  <c:v>3.1834000000000002E-4</c:v>
                </c:pt>
                <c:pt idx="1813">
                  <c:v>3.1700000000000001E-4</c:v>
                </c:pt>
                <c:pt idx="1814">
                  <c:v>3.1566999999999999E-4</c:v>
                </c:pt>
                <c:pt idx="1815">
                  <c:v>3.1432999999999998E-4</c:v>
                </c:pt>
                <c:pt idx="1816">
                  <c:v>3.1309000000000003E-4</c:v>
                </c:pt>
                <c:pt idx="1817">
                  <c:v>3.1166000000000001E-4</c:v>
                </c:pt>
                <c:pt idx="1818">
                  <c:v>3.1042E-4</c:v>
                </c:pt>
                <c:pt idx="1819">
                  <c:v>3.0956000000000001E-4</c:v>
                </c:pt>
                <c:pt idx="1820">
                  <c:v>3.0851000000000001E-4</c:v>
                </c:pt>
                <c:pt idx="1821">
                  <c:v>3.0784999999999997E-4</c:v>
                </c:pt>
                <c:pt idx="1822">
                  <c:v>3.0746000000000001E-4</c:v>
                </c:pt>
                <c:pt idx="1823">
                  <c:v>3.0651000000000002E-4</c:v>
                </c:pt>
                <c:pt idx="1824">
                  <c:v>3.0518E-4</c:v>
                </c:pt>
                <c:pt idx="1825">
                  <c:v>3.0327000000000002E-4</c:v>
                </c:pt>
                <c:pt idx="1826">
                  <c:v>3.0127000000000002E-4</c:v>
                </c:pt>
                <c:pt idx="1827">
                  <c:v>2.9925999999999998E-4</c:v>
                </c:pt>
                <c:pt idx="1828">
                  <c:v>2.9755E-4</c:v>
                </c:pt>
                <c:pt idx="1829">
                  <c:v>2.9620999999999998E-4</c:v>
                </c:pt>
                <c:pt idx="1830">
                  <c:v>2.9573000000000002E-4</c:v>
                </c:pt>
                <c:pt idx="1831">
                  <c:v>2.9545E-4</c:v>
                </c:pt>
                <c:pt idx="1832">
                  <c:v>2.9459000000000001E-4</c:v>
                </c:pt>
                <c:pt idx="1833">
                  <c:v>2.9383000000000002E-4</c:v>
                </c:pt>
                <c:pt idx="1834">
                  <c:v>2.9305999999999999E-4</c:v>
                </c:pt>
                <c:pt idx="1835">
                  <c:v>2.923E-4</c:v>
                </c:pt>
                <c:pt idx="1836">
                  <c:v>2.9154000000000002E-4</c:v>
                </c:pt>
                <c:pt idx="1837">
                  <c:v>2.9116E-4</c:v>
                </c:pt>
                <c:pt idx="1838">
                  <c:v>2.9096999999999999E-4</c:v>
                </c:pt>
                <c:pt idx="1839">
                  <c:v>2.9077999999999998E-4</c:v>
                </c:pt>
                <c:pt idx="1840">
                  <c:v>2.9058000000000003E-4</c:v>
                </c:pt>
                <c:pt idx="1841">
                  <c:v>2.9039000000000002E-4</c:v>
                </c:pt>
                <c:pt idx="1842">
                  <c:v>2.9039000000000002E-4</c:v>
                </c:pt>
                <c:pt idx="1843">
                  <c:v>2.9030000000000001E-4</c:v>
                </c:pt>
                <c:pt idx="1844">
                  <c:v>2.8934000000000002E-4</c:v>
                </c:pt>
                <c:pt idx="1845">
                  <c:v>2.8791E-4</c:v>
                </c:pt>
                <c:pt idx="1846">
                  <c:v>2.8647999999999998E-4</c:v>
                </c:pt>
                <c:pt idx="1847">
                  <c:v>2.8486000000000001E-4</c:v>
                </c:pt>
                <c:pt idx="1848">
                  <c:v>2.8305000000000002E-4</c:v>
                </c:pt>
                <c:pt idx="1849">
                  <c:v>2.8172000000000001E-4</c:v>
                </c:pt>
                <c:pt idx="1850">
                  <c:v>2.8076000000000002E-4</c:v>
                </c:pt>
                <c:pt idx="1851">
                  <c:v>2.7894999999999998E-4</c:v>
                </c:pt>
                <c:pt idx="1852">
                  <c:v>2.7703999999999999E-4</c:v>
                </c:pt>
                <c:pt idx="1853">
                  <c:v>2.7493999999999999E-4</c:v>
                </c:pt>
                <c:pt idx="1854">
                  <c:v>2.7369999999999998E-4</c:v>
                </c:pt>
                <c:pt idx="1855">
                  <c:v>2.7208000000000001E-4</c:v>
                </c:pt>
                <c:pt idx="1856">
                  <c:v>2.7074999999999999E-4</c:v>
                </c:pt>
                <c:pt idx="1857">
                  <c:v>2.697E-4</c:v>
                </c:pt>
                <c:pt idx="1858">
                  <c:v>2.697E-4</c:v>
                </c:pt>
                <c:pt idx="1859">
                  <c:v>2.6921999999999997E-4</c:v>
                </c:pt>
                <c:pt idx="1860">
                  <c:v>2.6921999999999997E-4</c:v>
                </c:pt>
                <c:pt idx="1861">
                  <c:v>2.6979E-4</c:v>
                </c:pt>
                <c:pt idx="1862">
                  <c:v>2.7027000000000003E-4</c:v>
                </c:pt>
                <c:pt idx="1863">
                  <c:v>2.7018000000000002E-4</c:v>
                </c:pt>
                <c:pt idx="1864">
                  <c:v>2.7008000000000002E-4</c:v>
                </c:pt>
                <c:pt idx="1865">
                  <c:v>2.6999000000000001E-4</c:v>
                </c:pt>
                <c:pt idx="1866">
                  <c:v>2.6950999999999999E-4</c:v>
                </c:pt>
                <c:pt idx="1867">
                  <c:v>2.6884000000000001E-4</c:v>
                </c:pt>
                <c:pt idx="1868">
                  <c:v>2.6816999999999998E-4</c:v>
                </c:pt>
                <c:pt idx="1869">
                  <c:v>2.6721999999999998E-4</c:v>
                </c:pt>
                <c:pt idx="1870">
                  <c:v>2.6540999999999999E-4</c:v>
                </c:pt>
                <c:pt idx="1871">
                  <c:v>2.6360000000000001E-4</c:v>
                </c:pt>
                <c:pt idx="1872">
                  <c:v>2.6206999999999999E-4</c:v>
                </c:pt>
                <c:pt idx="1873">
                  <c:v>2.6092999999999998E-4</c:v>
                </c:pt>
                <c:pt idx="1874">
                  <c:v>2.5996999999999999E-4</c:v>
                </c:pt>
                <c:pt idx="1875">
                  <c:v>2.5959000000000003E-4</c:v>
                </c:pt>
                <c:pt idx="1876">
                  <c:v>2.5921000000000001E-4</c:v>
                </c:pt>
                <c:pt idx="1877">
                  <c:v>2.5882999999999999E-4</c:v>
                </c:pt>
                <c:pt idx="1878">
                  <c:v>2.5806000000000001E-4</c:v>
                </c:pt>
                <c:pt idx="1879">
                  <c:v>2.5643999999999998E-4</c:v>
                </c:pt>
                <c:pt idx="1880">
                  <c:v>2.5492000000000001E-4</c:v>
                </c:pt>
                <c:pt idx="1881">
                  <c:v>2.5396000000000001E-4</c:v>
                </c:pt>
                <c:pt idx="1882">
                  <c:v>2.5301000000000002E-4</c:v>
                </c:pt>
                <c:pt idx="1883">
                  <c:v>2.5196000000000002E-4</c:v>
                </c:pt>
                <c:pt idx="1884">
                  <c:v>2.5187000000000001E-4</c:v>
                </c:pt>
                <c:pt idx="1885">
                  <c:v>2.5196000000000002E-4</c:v>
                </c:pt>
                <c:pt idx="1886">
                  <c:v>2.5187000000000001E-4</c:v>
                </c:pt>
                <c:pt idx="1887">
                  <c:v>2.5158E-4</c:v>
                </c:pt>
                <c:pt idx="1888">
                  <c:v>2.5063E-4</c:v>
                </c:pt>
                <c:pt idx="1889">
                  <c:v>2.4967000000000001E-4</c:v>
                </c:pt>
                <c:pt idx="1890">
                  <c:v>2.4843E-4</c:v>
                </c:pt>
                <c:pt idx="1891">
                  <c:v>2.4719E-4</c:v>
                </c:pt>
                <c:pt idx="1892">
                  <c:v>2.4633000000000001E-4</c:v>
                </c:pt>
                <c:pt idx="1893">
                  <c:v>2.4624E-4</c:v>
                </c:pt>
                <c:pt idx="1894">
                  <c:v>2.4548000000000001E-4</c:v>
                </c:pt>
                <c:pt idx="1895">
                  <c:v>2.4499999999999999E-4</c:v>
                </c:pt>
                <c:pt idx="1896">
                  <c:v>2.4452000000000002E-4</c:v>
                </c:pt>
                <c:pt idx="1897">
                  <c:v>2.4384999999999999E-4</c:v>
                </c:pt>
                <c:pt idx="1898">
                  <c:v>2.4319000000000001E-4</c:v>
                </c:pt>
                <c:pt idx="1899">
                  <c:v>2.4319000000000001E-4</c:v>
                </c:pt>
                <c:pt idx="1900">
                  <c:v>2.4280999999999999E-4</c:v>
                </c:pt>
                <c:pt idx="1901">
                  <c:v>2.4242E-4</c:v>
                </c:pt>
                <c:pt idx="1902">
                  <c:v>2.4165999999999999E-4</c:v>
                </c:pt>
                <c:pt idx="1903">
                  <c:v>2.4070999999999999E-4</c:v>
                </c:pt>
                <c:pt idx="1904">
                  <c:v>2.3937000000000001E-4</c:v>
                </c:pt>
                <c:pt idx="1905">
                  <c:v>2.3793999999999999E-4</c:v>
                </c:pt>
                <c:pt idx="1906">
                  <c:v>2.3651E-4</c:v>
                </c:pt>
                <c:pt idx="1907">
                  <c:v>2.3518000000000001E-4</c:v>
                </c:pt>
                <c:pt idx="1908">
                  <c:v>2.3394E-4</c:v>
                </c:pt>
                <c:pt idx="1909">
                  <c:v>2.3308000000000001E-4</c:v>
                </c:pt>
                <c:pt idx="1910">
                  <c:v>2.3259999999999999E-4</c:v>
                </c:pt>
                <c:pt idx="1911">
                  <c:v>2.3211999999999999E-4</c:v>
                </c:pt>
                <c:pt idx="1912">
                  <c:v>2.3184E-4</c:v>
                </c:pt>
                <c:pt idx="1913">
                  <c:v>2.3097999999999999E-4</c:v>
                </c:pt>
                <c:pt idx="1914">
                  <c:v>2.2964E-4</c:v>
                </c:pt>
                <c:pt idx="1915">
                  <c:v>2.2821000000000001E-4</c:v>
                </c:pt>
                <c:pt idx="1916">
                  <c:v>2.2593E-4</c:v>
                </c:pt>
                <c:pt idx="1917">
                  <c:v>2.2306E-4</c:v>
                </c:pt>
                <c:pt idx="1918">
                  <c:v>2.2058000000000001E-4</c:v>
                </c:pt>
                <c:pt idx="1919">
                  <c:v>2.1667E-4</c:v>
                </c:pt>
                <c:pt idx="1920">
                  <c:v>2.1275999999999999E-4</c:v>
                </c:pt>
                <c:pt idx="1921">
                  <c:v>2.0943000000000001E-4</c:v>
                </c:pt>
                <c:pt idx="1922">
                  <c:v>2.0638000000000001E-4</c:v>
                </c:pt>
                <c:pt idx="1923">
                  <c:v>2.0351000000000001E-4</c:v>
                </c:pt>
                <c:pt idx="1924">
                  <c:v>2.0256000000000001E-4</c:v>
                </c:pt>
                <c:pt idx="1925">
                  <c:v>2.018E-4</c:v>
                </c:pt>
                <c:pt idx="1926">
                  <c:v>2.0112999999999999E-4</c:v>
                </c:pt>
                <c:pt idx="1927">
                  <c:v>2.0027000000000001E-4</c:v>
                </c:pt>
                <c:pt idx="1928">
                  <c:v>1.9989000000000001E-4</c:v>
                </c:pt>
                <c:pt idx="1929">
                  <c:v>1.9950999999999999E-4</c:v>
                </c:pt>
                <c:pt idx="1930">
                  <c:v>1.9903E-4</c:v>
                </c:pt>
                <c:pt idx="1931">
                  <c:v>1.9875000000000001E-4</c:v>
                </c:pt>
                <c:pt idx="1932">
                  <c:v>1.9913E-4</c:v>
                </c:pt>
                <c:pt idx="1933">
                  <c:v>1.9913E-4</c:v>
                </c:pt>
                <c:pt idx="1934">
                  <c:v>1.9913E-4</c:v>
                </c:pt>
                <c:pt idx="1935">
                  <c:v>1.9922000000000001E-4</c:v>
                </c:pt>
                <c:pt idx="1936">
                  <c:v>1.9875000000000001E-4</c:v>
                </c:pt>
                <c:pt idx="1937">
                  <c:v>1.9798E-4</c:v>
                </c:pt>
                <c:pt idx="1938">
                  <c:v>1.9722000000000001E-4</c:v>
                </c:pt>
                <c:pt idx="1939">
                  <c:v>1.9665000000000001E-4</c:v>
                </c:pt>
                <c:pt idx="1940">
                  <c:v>1.9588E-4</c:v>
                </c:pt>
                <c:pt idx="1941">
                  <c:v>1.9560000000000001E-4</c:v>
                </c:pt>
                <c:pt idx="1942">
                  <c:v>1.9550000000000001E-4</c:v>
                </c:pt>
                <c:pt idx="1943">
                  <c:v>1.9541E-4</c:v>
                </c:pt>
                <c:pt idx="1944">
                  <c:v>1.9511999999999999E-4</c:v>
                </c:pt>
                <c:pt idx="1945">
                  <c:v>1.9503000000000001E-4</c:v>
                </c:pt>
                <c:pt idx="1946">
                  <c:v>1.9550000000000001E-4</c:v>
                </c:pt>
                <c:pt idx="1947">
                  <c:v>1.9608000000000001E-4</c:v>
                </c:pt>
                <c:pt idx="1948">
                  <c:v>1.9655000000000001E-4</c:v>
                </c:pt>
                <c:pt idx="1949">
                  <c:v>1.9665000000000001E-4</c:v>
                </c:pt>
                <c:pt idx="1950">
                  <c:v>1.9673999999999999E-4</c:v>
                </c:pt>
                <c:pt idx="1951">
                  <c:v>1.9626999999999999E-4</c:v>
                </c:pt>
                <c:pt idx="1952">
                  <c:v>1.9568999999999999E-4</c:v>
                </c:pt>
                <c:pt idx="1953">
                  <c:v>1.9531E-4</c:v>
                </c:pt>
                <c:pt idx="1954">
                  <c:v>1.9588E-4</c:v>
                </c:pt>
                <c:pt idx="1955">
                  <c:v>1.9673999999999999E-4</c:v>
                </c:pt>
                <c:pt idx="1956">
                  <c:v>1.9808E-4</c:v>
                </c:pt>
                <c:pt idx="1957">
                  <c:v>1.9940999999999999E-4</c:v>
                </c:pt>
                <c:pt idx="1958">
                  <c:v>2.0065E-4</c:v>
                </c:pt>
                <c:pt idx="1959">
                  <c:v>2.0160999999999999E-4</c:v>
                </c:pt>
                <c:pt idx="1960">
                  <c:v>2.0227E-4</c:v>
                </c:pt>
                <c:pt idx="1961">
                  <c:v>2.0256000000000001E-4</c:v>
                </c:pt>
                <c:pt idx="1962">
                  <c:v>2.0304000000000001E-4</c:v>
                </c:pt>
                <c:pt idx="1963">
                  <c:v>2.0514E-4</c:v>
                </c:pt>
                <c:pt idx="1964">
                  <c:v>2.0694999999999999E-4</c:v>
                </c:pt>
                <c:pt idx="1965">
                  <c:v>2.0924E-4</c:v>
                </c:pt>
                <c:pt idx="1966">
                  <c:v>2.1210000000000001E-4</c:v>
                </c:pt>
                <c:pt idx="1967">
                  <c:v>2.1477000000000001E-4</c:v>
                </c:pt>
                <c:pt idx="1968">
                  <c:v>2.1609999999999999E-4</c:v>
                </c:pt>
                <c:pt idx="1969">
                  <c:v>2.1849E-4</c:v>
                </c:pt>
                <c:pt idx="1970">
                  <c:v>2.1973000000000001E-4</c:v>
                </c:pt>
                <c:pt idx="1971">
                  <c:v>2.2106E-4</c:v>
                </c:pt>
                <c:pt idx="1972">
                  <c:v>2.2316E-4</c:v>
                </c:pt>
                <c:pt idx="1973">
                  <c:v>2.2497000000000001E-4</c:v>
                </c:pt>
                <c:pt idx="1974">
                  <c:v>2.264E-4</c:v>
                </c:pt>
                <c:pt idx="1975">
                  <c:v>2.285E-4</c:v>
                </c:pt>
                <c:pt idx="1976">
                  <c:v>2.3012E-4</c:v>
                </c:pt>
                <c:pt idx="1977">
                  <c:v>2.3146000000000001E-4</c:v>
                </c:pt>
                <c:pt idx="1978">
                  <c:v>2.3298000000000001E-4</c:v>
                </c:pt>
                <c:pt idx="1979">
                  <c:v>2.3384E-4</c:v>
                </c:pt>
                <c:pt idx="1980">
                  <c:v>2.3478999999999999E-4</c:v>
                </c:pt>
                <c:pt idx="1981">
                  <c:v>2.3651E-4</c:v>
                </c:pt>
                <c:pt idx="1982">
                  <c:v>2.3832000000000001E-4</c:v>
                </c:pt>
                <c:pt idx="1983">
                  <c:v>2.4042000000000001E-4</c:v>
                </c:pt>
                <c:pt idx="1984">
                  <c:v>2.429E-4</c:v>
                </c:pt>
                <c:pt idx="1985">
                  <c:v>2.4643000000000001E-4</c:v>
                </c:pt>
                <c:pt idx="1986">
                  <c:v>2.4967000000000001E-4</c:v>
                </c:pt>
                <c:pt idx="1987">
                  <c:v>2.5263E-4</c:v>
                </c:pt>
                <c:pt idx="1988">
                  <c:v>2.5538999999999998E-4</c:v>
                </c:pt>
                <c:pt idx="1989">
                  <c:v>2.5816000000000001E-4</c:v>
                </c:pt>
                <c:pt idx="1990">
                  <c:v>2.5977999999999998E-4</c:v>
                </c:pt>
                <c:pt idx="1991">
                  <c:v>2.6092999999999998E-4</c:v>
                </c:pt>
                <c:pt idx="1992">
                  <c:v>2.6206999999999999E-4</c:v>
                </c:pt>
                <c:pt idx="1993">
                  <c:v>2.6416999999999999E-4</c:v>
                </c:pt>
                <c:pt idx="1994">
                  <c:v>2.6626999999999998E-4</c:v>
                </c:pt>
                <c:pt idx="1995">
                  <c:v>2.6931999999999998E-4</c:v>
                </c:pt>
                <c:pt idx="1996">
                  <c:v>2.7274999999999999E-4</c:v>
                </c:pt>
                <c:pt idx="1997">
                  <c:v>2.7628E-4</c:v>
                </c:pt>
                <c:pt idx="1998">
                  <c:v>2.7943E-4</c:v>
                </c:pt>
                <c:pt idx="1999">
                  <c:v>2.8218999999999998E-4</c:v>
                </c:pt>
                <c:pt idx="2000">
                  <c:v>2.8400000000000002E-4</c:v>
                </c:pt>
                <c:pt idx="2001">
                  <c:v>2.8552999999999999E-4</c:v>
                </c:pt>
                <c:pt idx="2002">
                  <c:v>2.8687E-4</c:v>
                </c:pt>
                <c:pt idx="2003">
                  <c:v>2.8744000000000003E-4</c:v>
                </c:pt>
                <c:pt idx="2004">
                  <c:v>2.8810000000000001E-4</c:v>
                </c:pt>
                <c:pt idx="2005">
                  <c:v>2.8954000000000002E-4</c:v>
                </c:pt>
                <c:pt idx="2006">
                  <c:v>2.9116E-4</c:v>
                </c:pt>
                <c:pt idx="2007">
                  <c:v>2.9268000000000002E-4</c:v>
                </c:pt>
                <c:pt idx="2008">
                  <c:v>2.9469000000000001E-4</c:v>
                </c:pt>
                <c:pt idx="2009">
                  <c:v>2.9669000000000001E-4</c:v>
                </c:pt>
                <c:pt idx="2010">
                  <c:v>2.9869E-4</c:v>
                </c:pt>
                <c:pt idx="2011">
                  <c:v>3.0022000000000002E-4</c:v>
                </c:pt>
                <c:pt idx="2012">
                  <c:v>3.0173999999999999E-4</c:v>
                </c:pt>
                <c:pt idx="2013">
                  <c:v>3.0354999999999998E-4</c:v>
                </c:pt>
                <c:pt idx="2014">
                  <c:v>3.0564999999999998E-4</c:v>
                </c:pt>
                <c:pt idx="2015">
                  <c:v>3.0746000000000001E-4</c:v>
                </c:pt>
                <c:pt idx="2016">
                  <c:v>3.1061000000000001E-4</c:v>
                </c:pt>
                <c:pt idx="2017">
                  <c:v>3.1395000000000001E-4</c:v>
                </c:pt>
                <c:pt idx="2018">
                  <c:v>3.1710000000000001E-4</c:v>
                </c:pt>
                <c:pt idx="2019">
                  <c:v>3.2005E-4</c:v>
                </c:pt>
                <c:pt idx="2020">
                  <c:v>3.2482000000000002E-4</c:v>
                </c:pt>
                <c:pt idx="2021">
                  <c:v>3.2844999999999999E-4</c:v>
                </c:pt>
                <c:pt idx="2022">
                  <c:v>3.3178E-4</c:v>
                </c:pt>
                <c:pt idx="2023">
                  <c:v>3.3445000000000003E-4</c:v>
                </c:pt>
                <c:pt idx="2024">
                  <c:v>3.3673999999999998E-4</c:v>
                </c:pt>
                <c:pt idx="2025">
                  <c:v>3.3673999999999998E-4</c:v>
                </c:pt>
                <c:pt idx="2026">
                  <c:v>3.3636000000000001E-4</c:v>
                </c:pt>
                <c:pt idx="2027">
                  <c:v>3.3597999999999999E-4</c:v>
                </c:pt>
                <c:pt idx="2028">
                  <c:v>3.3560000000000003E-4</c:v>
                </c:pt>
                <c:pt idx="2029">
                  <c:v>3.3560000000000003E-4</c:v>
                </c:pt>
                <c:pt idx="2030">
                  <c:v>3.3541000000000002E-4</c:v>
                </c:pt>
                <c:pt idx="2031">
                  <c:v>3.3560000000000003E-4</c:v>
                </c:pt>
                <c:pt idx="2032">
                  <c:v>3.3578999999999998E-4</c:v>
                </c:pt>
                <c:pt idx="2033">
                  <c:v>3.3665000000000002E-4</c:v>
                </c:pt>
                <c:pt idx="2034">
                  <c:v>3.3617E-4</c:v>
                </c:pt>
                <c:pt idx="2035">
                  <c:v>3.3627E-4</c:v>
                </c:pt>
                <c:pt idx="2036">
                  <c:v>3.3578999999999998E-4</c:v>
                </c:pt>
                <c:pt idx="2037">
                  <c:v>3.3568999999999998E-4</c:v>
                </c:pt>
                <c:pt idx="2038">
                  <c:v>3.3463999999999998E-4</c:v>
                </c:pt>
                <c:pt idx="2039">
                  <c:v>3.3473999999999998E-4</c:v>
                </c:pt>
                <c:pt idx="2040">
                  <c:v>3.3436000000000002E-4</c:v>
                </c:pt>
                <c:pt idx="2041">
                  <c:v>3.3387999999999999E-4</c:v>
                </c:pt>
                <c:pt idx="2042">
                  <c:v>3.3302000000000001E-4</c:v>
                </c:pt>
                <c:pt idx="2043">
                  <c:v>3.3244999999999998E-4</c:v>
                </c:pt>
                <c:pt idx="2044">
                  <c:v>3.3216000000000002E-4</c:v>
                </c:pt>
                <c:pt idx="2045">
                  <c:v>3.3207000000000001E-4</c:v>
                </c:pt>
                <c:pt idx="2046">
                  <c:v>3.3244999999999998E-4</c:v>
                </c:pt>
                <c:pt idx="2047">
                  <c:v>3.3273999999999999E-4</c:v>
                </c:pt>
                <c:pt idx="2048">
                  <c:v>3.3216000000000002E-4</c:v>
                </c:pt>
                <c:pt idx="2049">
                  <c:v>3.3131000000000002E-4</c:v>
                </c:pt>
                <c:pt idx="2050">
                  <c:v>3.3034999999999998E-4</c:v>
                </c:pt>
                <c:pt idx="2051">
                  <c:v>3.2939999999999998E-4</c:v>
                </c:pt>
                <c:pt idx="2052">
                  <c:v>3.2902000000000002E-4</c:v>
                </c:pt>
                <c:pt idx="2053">
                  <c:v>3.2948999999999999E-4</c:v>
                </c:pt>
                <c:pt idx="2054">
                  <c:v>3.2997000000000001E-4</c:v>
                </c:pt>
                <c:pt idx="2055">
                  <c:v>3.3007000000000002E-4</c:v>
                </c:pt>
                <c:pt idx="2056">
                  <c:v>3.3016000000000002E-4</c:v>
                </c:pt>
                <c:pt idx="2057">
                  <c:v>3.2978E-4</c:v>
                </c:pt>
                <c:pt idx="2058">
                  <c:v>3.2939999999999998E-4</c:v>
                </c:pt>
                <c:pt idx="2059">
                  <c:v>3.2873000000000001E-4</c:v>
                </c:pt>
                <c:pt idx="2060">
                  <c:v>3.2873000000000001E-4</c:v>
                </c:pt>
                <c:pt idx="2061">
                  <c:v>3.2873000000000001E-4</c:v>
                </c:pt>
                <c:pt idx="2062">
                  <c:v>3.2873000000000001E-4</c:v>
                </c:pt>
                <c:pt idx="2063">
                  <c:v>3.2958999999999999E-4</c:v>
                </c:pt>
                <c:pt idx="2064">
                  <c:v>3.3092000000000001E-4</c:v>
                </c:pt>
                <c:pt idx="2065">
                  <c:v>3.3236000000000002E-4</c:v>
                </c:pt>
                <c:pt idx="2066">
                  <c:v>3.3340000000000003E-4</c:v>
                </c:pt>
                <c:pt idx="2067">
                  <c:v>3.3483999999999999E-4</c:v>
                </c:pt>
                <c:pt idx="2068">
                  <c:v>3.3550000000000002E-4</c:v>
                </c:pt>
                <c:pt idx="2069">
                  <c:v>3.3607E-4</c:v>
                </c:pt>
                <c:pt idx="2070">
                  <c:v>3.3627E-4</c:v>
                </c:pt>
                <c:pt idx="2071">
                  <c:v>3.3683999999999998E-4</c:v>
                </c:pt>
                <c:pt idx="2072">
                  <c:v>3.3731000000000001E-4</c:v>
                </c:pt>
                <c:pt idx="2073">
                  <c:v>3.3817E-4</c:v>
                </c:pt>
                <c:pt idx="2074">
                  <c:v>3.3846000000000001E-4</c:v>
                </c:pt>
                <c:pt idx="2075">
                  <c:v>3.3875000000000002E-4</c:v>
                </c:pt>
                <c:pt idx="2076">
                  <c:v>3.3970000000000002E-4</c:v>
                </c:pt>
                <c:pt idx="2077">
                  <c:v>3.4037E-4</c:v>
                </c:pt>
                <c:pt idx="2078">
                  <c:v>3.4056000000000001E-4</c:v>
                </c:pt>
                <c:pt idx="2079">
                  <c:v>3.4161E-4</c:v>
                </c:pt>
                <c:pt idx="2080">
                  <c:v>3.4285000000000001E-4</c:v>
                </c:pt>
                <c:pt idx="2081">
                  <c:v>3.4341999999999999E-4</c:v>
                </c:pt>
                <c:pt idx="2082">
                  <c:v>3.4399000000000002E-4</c:v>
                </c:pt>
                <c:pt idx="2083">
                  <c:v>3.4475E-4</c:v>
                </c:pt>
                <c:pt idx="2084">
                  <c:v>3.4541999999999998E-4</c:v>
                </c:pt>
                <c:pt idx="2085">
                  <c:v>3.4628000000000003E-4</c:v>
                </c:pt>
                <c:pt idx="2086">
                  <c:v>3.4714000000000001E-4</c:v>
                </c:pt>
                <c:pt idx="2087">
                  <c:v>3.4809000000000001E-4</c:v>
                </c:pt>
                <c:pt idx="2088">
                  <c:v>3.4885E-4</c:v>
                </c:pt>
                <c:pt idx="2089">
                  <c:v>3.4914000000000001E-4</c:v>
                </c:pt>
                <c:pt idx="2090">
                  <c:v>3.4904000000000001E-4</c:v>
                </c:pt>
                <c:pt idx="2091">
                  <c:v>3.4914000000000001E-4</c:v>
                </c:pt>
                <c:pt idx="2092">
                  <c:v>3.4914000000000001E-4</c:v>
                </c:pt>
                <c:pt idx="2093">
                  <c:v>3.4943000000000002E-4</c:v>
                </c:pt>
                <c:pt idx="2094">
                  <c:v>3.4989999999999999E-4</c:v>
                </c:pt>
                <c:pt idx="2095">
                  <c:v>3.5048000000000002E-4</c:v>
                </c:pt>
                <c:pt idx="2096">
                  <c:v>3.5085999999999998E-4</c:v>
                </c:pt>
                <c:pt idx="2097">
                  <c:v>3.5124E-4</c:v>
                </c:pt>
                <c:pt idx="2098">
                  <c:v>3.5219E-4</c:v>
                </c:pt>
                <c:pt idx="2099">
                  <c:v>3.5343000000000001E-4</c:v>
                </c:pt>
                <c:pt idx="2100">
                  <c:v>3.5485999999999997E-4</c:v>
                </c:pt>
                <c:pt idx="2101">
                  <c:v>3.5743999999999999E-4</c:v>
                </c:pt>
                <c:pt idx="2102">
                  <c:v>3.6001000000000002E-4</c:v>
                </c:pt>
                <c:pt idx="2103">
                  <c:v>3.6172999999999999E-4</c:v>
                </c:pt>
                <c:pt idx="2104">
                  <c:v>3.6345000000000003E-4</c:v>
                </c:pt>
                <c:pt idx="2105">
                  <c:v>3.6526000000000001E-4</c:v>
                </c:pt>
                <c:pt idx="2106">
                  <c:v>3.6591999999999999E-4</c:v>
                </c:pt>
                <c:pt idx="2107">
                  <c:v>3.6659000000000003E-4</c:v>
                </c:pt>
                <c:pt idx="2108">
                  <c:v>3.6745000000000001E-4</c:v>
                </c:pt>
                <c:pt idx="2109">
                  <c:v>3.6831E-4</c:v>
                </c:pt>
                <c:pt idx="2110">
                  <c:v>3.6850000000000001E-4</c:v>
                </c:pt>
                <c:pt idx="2111">
                  <c:v>3.6869000000000002E-4</c:v>
                </c:pt>
                <c:pt idx="2112">
                  <c:v>3.6850000000000001E-4</c:v>
                </c:pt>
                <c:pt idx="2113">
                  <c:v>3.6755000000000002E-4</c:v>
                </c:pt>
                <c:pt idx="2114">
                  <c:v>3.6631000000000001E-4</c:v>
                </c:pt>
                <c:pt idx="2115">
                  <c:v>3.6535000000000002E-4</c:v>
                </c:pt>
                <c:pt idx="2116">
                  <c:v>3.6430000000000002E-4</c:v>
                </c:pt>
                <c:pt idx="2117">
                  <c:v>3.6363999999999998E-4</c:v>
                </c:pt>
                <c:pt idx="2118">
                  <c:v>3.6316000000000001E-4</c:v>
                </c:pt>
                <c:pt idx="2119">
                  <c:v>3.6230000000000002E-4</c:v>
                </c:pt>
                <c:pt idx="2120">
                  <c:v>3.6143999999999998E-4</c:v>
                </c:pt>
                <c:pt idx="2121">
                  <c:v>3.6068E-4</c:v>
                </c:pt>
                <c:pt idx="2122">
                  <c:v>3.6011000000000002E-4</c:v>
                </c:pt>
                <c:pt idx="2123">
                  <c:v>3.6029999999999998E-4</c:v>
                </c:pt>
                <c:pt idx="2124">
                  <c:v>3.6087000000000001E-4</c:v>
                </c:pt>
                <c:pt idx="2125">
                  <c:v>3.6143999999999998E-4</c:v>
                </c:pt>
                <c:pt idx="2126">
                  <c:v>3.6087000000000001E-4</c:v>
                </c:pt>
                <c:pt idx="2127">
                  <c:v>3.6011000000000002E-4</c:v>
                </c:pt>
                <c:pt idx="2128">
                  <c:v>3.5896000000000002E-4</c:v>
                </c:pt>
                <c:pt idx="2129">
                  <c:v>3.5838999999999999E-4</c:v>
                </c:pt>
                <c:pt idx="2130">
                  <c:v>3.5782000000000001E-4</c:v>
                </c:pt>
                <c:pt idx="2131">
                  <c:v>3.5838999999999999E-4</c:v>
                </c:pt>
                <c:pt idx="2132">
                  <c:v>3.5896000000000002E-4</c:v>
                </c:pt>
                <c:pt idx="2133">
                  <c:v>3.5953999999999999E-4</c:v>
                </c:pt>
                <c:pt idx="2134">
                  <c:v>3.5933999999999998E-4</c:v>
                </c:pt>
                <c:pt idx="2135">
                  <c:v>3.5896000000000002E-4</c:v>
                </c:pt>
                <c:pt idx="2136">
                  <c:v>3.5858E-4</c:v>
                </c:pt>
                <c:pt idx="2137">
                  <c:v>3.5819999999999998E-4</c:v>
                </c:pt>
                <c:pt idx="2138">
                  <c:v>3.5772000000000001E-4</c:v>
                </c:pt>
                <c:pt idx="2139">
                  <c:v>3.5743999999999999E-4</c:v>
                </c:pt>
                <c:pt idx="2140">
                  <c:v>3.5733999999999999E-4</c:v>
                </c:pt>
                <c:pt idx="2141">
                  <c:v>3.5724999999999998E-4</c:v>
                </c:pt>
                <c:pt idx="2142">
                  <c:v>3.5714999999999998E-4</c:v>
                </c:pt>
                <c:pt idx="2143">
                  <c:v>3.5743999999999999E-4</c:v>
                </c:pt>
                <c:pt idx="2144">
                  <c:v>3.5772000000000001E-4</c:v>
                </c:pt>
                <c:pt idx="2145">
                  <c:v>3.5791000000000002E-4</c:v>
                </c:pt>
                <c:pt idx="2146">
                  <c:v>3.5819999999999998E-4</c:v>
                </c:pt>
                <c:pt idx="2147">
                  <c:v>3.5838999999999999E-4</c:v>
                </c:pt>
                <c:pt idx="2148">
                  <c:v>3.5829999999999998E-4</c:v>
                </c:pt>
                <c:pt idx="2149">
                  <c:v>3.5829999999999998E-4</c:v>
                </c:pt>
                <c:pt idx="2150">
                  <c:v>3.5848999999999999E-4</c:v>
                </c:pt>
                <c:pt idx="2151">
                  <c:v>3.5848999999999999E-4</c:v>
                </c:pt>
                <c:pt idx="2152">
                  <c:v>3.5858E-4</c:v>
                </c:pt>
                <c:pt idx="2153">
                  <c:v>3.5877000000000001E-4</c:v>
                </c:pt>
                <c:pt idx="2154">
                  <c:v>3.5906000000000002E-4</c:v>
                </c:pt>
                <c:pt idx="2155">
                  <c:v>3.5914999999999997E-4</c:v>
                </c:pt>
                <c:pt idx="2156">
                  <c:v>3.5933999999999998E-4</c:v>
                </c:pt>
                <c:pt idx="2157">
                  <c:v>3.5963E-4</c:v>
                </c:pt>
                <c:pt idx="2158">
                  <c:v>3.5982000000000001E-4</c:v>
                </c:pt>
                <c:pt idx="2159">
                  <c:v>3.6001000000000002E-4</c:v>
                </c:pt>
                <c:pt idx="2160">
                  <c:v>3.6038999999999998E-4</c:v>
                </c:pt>
                <c:pt idx="2161">
                  <c:v>3.6106000000000002E-4</c:v>
                </c:pt>
                <c:pt idx="2162">
                  <c:v>3.6143999999999998E-4</c:v>
                </c:pt>
                <c:pt idx="2163">
                  <c:v>3.6192E-4</c:v>
                </c:pt>
                <c:pt idx="2164">
                  <c:v>3.6230000000000002E-4</c:v>
                </c:pt>
                <c:pt idx="2165">
                  <c:v>3.6258999999999998E-4</c:v>
                </c:pt>
                <c:pt idx="2166">
                  <c:v>3.6248999999999998E-4</c:v>
                </c:pt>
                <c:pt idx="2167">
                  <c:v>3.6267999999999999E-4</c:v>
                </c:pt>
                <c:pt idx="2168">
                  <c:v>3.6363999999999998E-4</c:v>
                </c:pt>
                <c:pt idx="2169">
                  <c:v>3.6487999999999999E-4</c:v>
                </c:pt>
                <c:pt idx="2170">
                  <c:v>3.6612E-4</c:v>
                </c:pt>
                <c:pt idx="2171">
                  <c:v>3.6745000000000001E-4</c:v>
                </c:pt>
                <c:pt idx="2172">
                  <c:v>3.6860000000000001E-4</c:v>
                </c:pt>
                <c:pt idx="2173">
                  <c:v>3.6887999999999998E-4</c:v>
                </c:pt>
                <c:pt idx="2174">
                  <c:v>3.6831E-4</c:v>
                </c:pt>
                <c:pt idx="2175">
                  <c:v>3.6764000000000002E-4</c:v>
                </c:pt>
                <c:pt idx="2176">
                  <c:v>3.6706999999999999E-4</c:v>
                </c:pt>
                <c:pt idx="2177">
                  <c:v>3.6745000000000001E-4</c:v>
                </c:pt>
                <c:pt idx="2178">
                  <c:v>3.6736000000000001E-4</c:v>
                </c:pt>
                <c:pt idx="2179">
                  <c:v>3.6774000000000003E-4</c:v>
                </c:pt>
                <c:pt idx="2180">
                  <c:v>3.6821E-4</c:v>
                </c:pt>
                <c:pt idx="2181">
                  <c:v>3.6801999999999999E-4</c:v>
                </c:pt>
                <c:pt idx="2182">
                  <c:v>3.6696999999999999E-4</c:v>
                </c:pt>
                <c:pt idx="2183">
                  <c:v>3.6631000000000001E-4</c:v>
                </c:pt>
                <c:pt idx="2184">
                  <c:v>3.6572999999999998E-4</c:v>
                </c:pt>
                <c:pt idx="2185">
                  <c:v>3.6507E-4</c:v>
                </c:pt>
                <c:pt idx="2186">
                  <c:v>3.6526000000000001E-4</c:v>
                </c:pt>
                <c:pt idx="2187">
                  <c:v>3.6553999999999997E-4</c:v>
                </c:pt>
                <c:pt idx="2188">
                  <c:v>3.6591999999999999E-4</c:v>
                </c:pt>
                <c:pt idx="2189">
                  <c:v>3.6572999999999998E-4</c:v>
                </c:pt>
                <c:pt idx="2190">
                  <c:v>3.6563999999999998E-4</c:v>
                </c:pt>
                <c:pt idx="2191">
                  <c:v>3.6526000000000001E-4</c:v>
                </c:pt>
                <c:pt idx="2192">
                  <c:v>3.6477999999999999E-4</c:v>
                </c:pt>
                <c:pt idx="2193">
                  <c:v>3.6421000000000001E-4</c:v>
                </c:pt>
                <c:pt idx="2194">
                  <c:v>3.6430000000000002E-4</c:v>
                </c:pt>
                <c:pt idx="2195">
                  <c:v>3.6448999999999997E-4</c:v>
                </c:pt>
                <c:pt idx="2196">
                  <c:v>3.6458999999999998E-4</c:v>
                </c:pt>
                <c:pt idx="2197">
                  <c:v>3.6468999999999998E-4</c:v>
                </c:pt>
                <c:pt idx="2198">
                  <c:v>3.6487999999999999E-4</c:v>
                </c:pt>
                <c:pt idx="2199">
                  <c:v>3.6477999999999999E-4</c:v>
                </c:pt>
                <c:pt idx="2200">
                  <c:v>3.6458999999999998E-4</c:v>
                </c:pt>
                <c:pt idx="2201">
                  <c:v>3.6421000000000001E-4</c:v>
                </c:pt>
                <c:pt idx="2202">
                  <c:v>3.6382999999999999E-4</c:v>
                </c:pt>
                <c:pt idx="2203">
                  <c:v>3.6316000000000001E-4</c:v>
                </c:pt>
                <c:pt idx="2204">
                  <c:v>3.6211000000000001E-4</c:v>
                </c:pt>
                <c:pt idx="2205">
                  <c:v>3.6068E-4</c:v>
                </c:pt>
                <c:pt idx="2206">
                  <c:v>3.5953999999999999E-4</c:v>
                </c:pt>
                <c:pt idx="2207">
                  <c:v>3.5838999999999999E-4</c:v>
                </c:pt>
                <c:pt idx="2208">
                  <c:v>3.5667000000000001E-4</c:v>
                </c:pt>
                <c:pt idx="2209">
                  <c:v>3.5534E-4</c:v>
                </c:pt>
                <c:pt idx="2210">
                  <c:v>3.5334E-4</c:v>
                </c:pt>
                <c:pt idx="2211">
                  <c:v>3.5133000000000001E-4</c:v>
                </c:pt>
                <c:pt idx="2212">
                  <c:v>3.4914000000000001E-4</c:v>
                </c:pt>
                <c:pt idx="2213">
                  <c:v>3.479E-4</c:v>
                </c:pt>
                <c:pt idx="2214">
                  <c:v>3.4675999999999999E-4</c:v>
                </c:pt>
                <c:pt idx="2215">
                  <c:v>3.4656999999999998E-4</c:v>
                </c:pt>
                <c:pt idx="2216">
                  <c:v>3.4636999999999998E-4</c:v>
                </c:pt>
                <c:pt idx="2217">
                  <c:v>3.4636999999999998E-4</c:v>
                </c:pt>
                <c:pt idx="2218">
                  <c:v>3.4628000000000003E-4</c:v>
                </c:pt>
                <c:pt idx="2219">
                  <c:v>3.4551999999999999E-4</c:v>
                </c:pt>
                <c:pt idx="2220">
                  <c:v>3.4455999999999999E-4</c:v>
                </c:pt>
                <c:pt idx="2221">
                  <c:v>3.4322999999999998E-4</c:v>
                </c:pt>
                <c:pt idx="2222">
                  <c:v>3.4189000000000002E-4</c:v>
                </c:pt>
                <c:pt idx="2223">
                  <c:v>3.4056000000000001E-4</c:v>
                </c:pt>
                <c:pt idx="2224">
                  <c:v>3.3979000000000002E-4</c:v>
                </c:pt>
                <c:pt idx="2225">
                  <c:v>3.3932E-4</c:v>
                </c:pt>
                <c:pt idx="2226">
                  <c:v>3.3817E-4</c:v>
                </c:pt>
                <c:pt idx="2227">
                  <c:v>3.3655000000000002E-4</c:v>
                </c:pt>
                <c:pt idx="2228">
                  <c:v>3.3492999999999999E-4</c:v>
                </c:pt>
                <c:pt idx="2229">
                  <c:v>3.3340000000000003E-4</c:v>
                </c:pt>
                <c:pt idx="2230">
                  <c:v>3.3121000000000002E-4</c:v>
                </c:pt>
                <c:pt idx="2231">
                  <c:v>3.2978E-4</c:v>
                </c:pt>
                <c:pt idx="2232">
                  <c:v>3.2883000000000001E-4</c:v>
                </c:pt>
                <c:pt idx="2233">
                  <c:v>3.2759E-4</c:v>
                </c:pt>
                <c:pt idx="2234">
                  <c:v>3.2634999999999999E-4</c:v>
                </c:pt>
                <c:pt idx="2235">
                  <c:v>3.2519999999999999E-4</c:v>
                </c:pt>
                <c:pt idx="2236">
                  <c:v>3.2358000000000002E-4</c:v>
                </c:pt>
                <c:pt idx="2237">
                  <c:v>3.2195999999999999E-4</c:v>
                </c:pt>
                <c:pt idx="2238">
                  <c:v>3.2015E-4</c:v>
                </c:pt>
                <c:pt idx="2239">
                  <c:v>3.1815000000000001E-4</c:v>
                </c:pt>
                <c:pt idx="2240">
                  <c:v>3.1691E-4</c:v>
                </c:pt>
                <c:pt idx="2241">
                  <c:v>3.1651999999999998E-4</c:v>
                </c:pt>
                <c:pt idx="2242">
                  <c:v>3.1614000000000002E-4</c:v>
                </c:pt>
                <c:pt idx="2243">
                  <c:v>3.1624000000000002E-4</c:v>
                </c:pt>
                <c:pt idx="2244">
                  <c:v>3.1651999999999998E-4</c:v>
                </c:pt>
                <c:pt idx="2245">
                  <c:v>3.1556999999999999E-4</c:v>
                </c:pt>
                <c:pt idx="2246">
                  <c:v>3.1451999999999999E-4</c:v>
                </c:pt>
                <c:pt idx="2247">
                  <c:v>3.1281000000000001E-4</c:v>
                </c:pt>
                <c:pt idx="2248">
                  <c:v>3.1108999999999998E-4</c:v>
                </c:pt>
                <c:pt idx="2249">
                  <c:v>3.0975000000000002E-4</c:v>
                </c:pt>
                <c:pt idx="2250">
                  <c:v>3.1042E-4</c:v>
                </c:pt>
                <c:pt idx="2251">
                  <c:v>3.1080000000000002E-4</c:v>
                </c:pt>
                <c:pt idx="2252">
                  <c:v>3.1213999999999998E-4</c:v>
                </c:pt>
                <c:pt idx="2253">
                  <c:v>3.1356999999999999E-4</c:v>
                </c:pt>
                <c:pt idx="2254">
                  <c:v>3.1471E-4</c:v>
                </c:pt>
                <c:pt idx="2255">
                  <c:v>3.1481E-4</c:v>
                </c:pt>
                <c:pt idx="2256">
                  <c:v>3.1519000000000002E-4</c:v>
                </c:pt>
                <c:pt idx="2257">
                  <c:v>3.1500000000000001E-4</c:v>
                </c:pt>
                <c:pt idx="2258">
                  <c:v>3.1424000000000003E-4</c:v>
                </c:pt>
                <c:pt idx="2259">
                  <c:v>3.1300000000000002E-4</c:v>
                </c:pt>
                <c:pt idx="2260">
                  <c:v>3.1090000000000002E-4</c:v>
                </c:pt>
                <c:pt idx="2261">
                  <c:v>3.0880000000000002E-4</c:v>
                </c:pt>
                <c:pt idx="2262">
                  <c:v>3.0698999999999999E-4</c:v>
                </c:pt>
                <c:pt idx="2263">
                  <c:v>3.0564999999999998E-4</c:v>
                </c:pt>
                <c:pt idx="2264">
                  <c:v>3.0469999999999998E-4</c:v>
                </c:pt>
                <c:pt idx="2265">
                  <c:v>3.0413E-4</c:v>
                </c:pt>
                <c:pt idx="2266">
                  <c:v>3.0336000000000002E-4</c:v>
                </c:pt>
                <c:pt idx="2267">
                  <c:v>3.0250999999999998E-4</c:v>
                </c:pt>
                <c:pt idx="2268">
                  <c:v>3.0154999999999998E-4</c:v>
                </c:pt>
                <c:pt idx="2269">
                  <c:v>3.0040999999999998E-4</c:v>
                </c:pt>
                <c:pt idx="2270">
                  <c:v>2.9935999999999998E-4</c:v>
                </c:pt>
                <c:pt idx="2271">
                  <c:v>2.9725999999999998E-4</c:v>
                </c:pt>
                <c:pt idx="2272">
                  <c:v>2.9496999999999998E-4</c:v>
                </c:pt>
                <c:pt idx="2273">
                  <c:v>2.9210999999999999E-4</c:v>
                </c:pt>
                <c:pt idx="2274">
                  <c:v>2.9001E-4</c:v>
                </c:pt>
                <c:pt idx="2275">
                  <c:v>2.8839000000000002E-4</c:v>
                </c:pt>
                <c:pt idx="2276">
                  <c:v>2.8744000000000003E-4</c:v>
                </c:pt>
                <c:pt idx="2277">
                  <c:v>2.8647999999999998E-4</c:v>
                </c:pt>
                <c:pt idx="2278">
                  <c:v>2.8620000000000002E-4</c:v>
                </c:pt>
                <c:pt idx="2279">
                  <c:v>2.8486000000000001E-4</c:v>
                </c:pt>
                <c:pt idx="2280">
                  <c:v>2.8352999999999999E-4</c:v>
                </c:pt>
                <c:pt idx="2281">
                  <c:v>2.8276000000000001E-4</c:v>
                </c:pt>
                <c:pt idx="2282">
                  <c:v>2.8333999999999998E-4</c:v>
                </c:pt>
                <c:pt idx="2283">
                  <c:v>2.8438999999999998E-4</c:v>
                </c:pt>
                <c:pt idx="2284">
                  <c:v>2.8591000000000001E-4</c:v>
                </c:pt>
                <c:pt idx="2285">
                  <c:v>2.8744000000000003E-4</c:v>
                </c:pt>
                <c:pt idx="2286">
                  <c:v>2.8906E-4</c:v>
                </c:pt>
                <c:pt idx="2287">
                  <c:v>2.8896E-4</c:v>
                </c:pt>
                <c:pt idx="2288">
                  <c:v>2.8839000000000002E-4</c:v>
                </c:pt>
                <c:pt idx="2289">
                  <c:v>2.8781999999999999E-4</c:v>
                </c:pt>
                <c:pt idx="2290">
                  <c:v>2.8734000000000002E-4</c:v>
                </c:pt>
                <c:pt idx="2291">
                  <c:v>2.8676999999999999E-4</c:v>
                </c:pt>
                <c:pt idx="2292">
                  <c:v>2.8715000000000001E-4</c:v>
                </c:pt>
                <c:pt idx="2293">
                  <c:v>2.8762999999999998E-4</c:v>
                </c:pt>
                <c:pt idx="2294">
                  <c:v>2.8820000000000001E-4</c:v>
                </c:pt>
                <c:pt idx="2295">
                  <c:v>2.8867999999999998E-4</c:v>
                </c:pt>
                <c:pt idx="2296">
                  <c:v>2.8915000000000001E-4</c:v>
                </c:pt>
                <c:pt idx="2297">
                  <c:v>2.8934000000000002E-4</c:v>
                </c:pt>
                <c:pt idx="2298">
                  <c:v>2.8944000000000002E-4</c:v>
                </c:pt>
                <c:pt idx="2299">
                  <c:v>2.8944000000000002E-4</c:v>
                </c:pt>
                <c:pt idx="2300">
                  <c:v>2.8944000000000002E-4</c:v>
                </c:pt>
                <c:pt idx="2301">
                  <c:v>2.8962999999999998E-4</c:v>
                </c:pt>
                <c:pt idx="2302">
                  <c:v>2.8962999999999998E-4</c:v>
                </c:pt>
                <c:pt idx="2303">
                  <c:v>2.8962999999999998E-4</c:v>
                </c:pt>
                <c:pt idx="2304">
                  <c:v>2.8934000000000002E-4</c:v>
                </c:pt>
                <c:pt idx="2305">
                  <c:v>2.8906E-4</c:v>
                </c:pt>
                <c:pt idx="2306">
                  <c:v>2.8830000000000001E-4</c:v>
                </c:pt>
                <c:pt idx="2307">
                  <c:v>2.8734000000000002E-4</c:v>
                </c:pt>
                <c:pt idx="2308">
                  <c:v>2.8676999999999999E-4</c:v>
                </c:pt>
                <c:pt idx="2309">
                  <c:v>2.8744000000000003E-4</c:v>
                </c:pt>
                <c:pt idx="2310">
                  <c:v>2.8801E-4</c:v>
                </c:pt>
                <c:pt idx="2311">
                  <c:v>2.8886999999999999E-4</c:v>
                </c:pt>
                <c:pt idx="2312">
                  <c:v>2.9020000000000001E-4</c:v>
                </c:pt>
                <c:pt idx="2313">
                  <c:v>2.9154000000000002E-4</c:v>
                </c:pt>
                <c:pt idx="2314">
                  <c:v>2.9305999999999999E-4</c:v>
                </c:pt>
                <c:pt idx="2315">
                  <c:v>2.9535E-4</c:v>
                </c:pt>
                <c:pt idx="2316">
                  <c:v>2.9793000000000002E-4</c:v>
                </c:pt>
                <c:pt idx="2317">
                  <c:v>3.0040999999999998E-4</c:v>
                </c:pt>
                <c:pt idx="2318">
                  <c:v>3.0250999999999998E-4</c:v>
                </c:pt>
                <c:pt idx="2319">
                  <c:v>3.0346000000000003E-4</c:v>
                </c:pt>
                <c:pt idx="2320">
                  <c:v>3.0451000000000002E-4</c:v>
                </c:pt>
                <c:pt idx="2321">
                  <c:v>3.0564999999999998E-4</c:v>
                </c:pt>
                <c:pt idx="2322">
                  <c:v>3.0698999999999999E-4</c:v>
                </c:pt>
                <c:pt idx="2323">
                  <c:v>3.0889999999999997E-4</c:v>
                </c:pt>
                <c:pt idx="2324">
                  <c:v>3.1080000000000002E-4</c:v>
                </c:pt>
                <c:pt idx="2325">
                  <c:v>3.1337999999999998E-4</c:v>
                </c:pt>
                <c:pt idx="2326">
                  <c:v>3.1586E-4</c:v>
                </c:pt>
                <c:pt idx="2327">
                  <c:v>3.1861999999999998E-4</c:v>
                </c:pt>
                <c:pt idx="2328">
                  <c:v>3.2081999999999998E-4</c:v>
                </c:pt>
                <c:pt idx="2329">
                  <c:v>3.2300999999999999E-4</c:v>
                </c:pt>
                <c:pt idx="2330">
                  <c:v>3.2454000000000001E-4</c:v>
                </c:pt>
                <c:pt idx="2331">
                  <c:v>3.2587000000000002E-4</c:v>
                </c:pt>
                <c:pt idx="2332">
                  <c:v>3.2768000000000001E-4</c:v>
                </c:pt>
                <c:pt idx="2333">
                  <c:v>3.2997000000000001E-4</c:v>
                </c:pt>
                <c:pt idx="2334">
                  <c:v>3.3244999999999998E-4</c:v>
                </c:pt>
                <c:pt idx="2335">
                  <c:v>3.3417000000000001E-4</c:v>
                </c:pt>
                <c:pt idx="2336">
                  <c:v>3.3587999999999999E-4</c:v>
                </c:pt>
                <c:pt idx="2337">
                  <c:v>3.3665000000000002E-4</c:v>
                </c:pt>
                <c:pt idx="2338">
                  <c:v>3.3692999999999999E-4</c:v>
                </c:pt>
                <c:pt idx="2339">
                  <c:v>3.3646000000000001E-4</c:v>
                </c:pt>
                <c:pt idx="2340">
                  <c:v>3.3597999999999999E-4</c:v>
                </c:pt>
                <c:pt idx="2341">
                  <c:v>3.3541000000000002E-4</c:v>
                </c:pt>
                <c:pt idx="2342">
                  <c:v>3.3550000000000002E-4</c:v>
                </c:pt>
                <c:pt idx="2343">
                  <c:v>3.3607E-4</c:v>
                </c:pt>
                <c:pt idx="2344">
                  <c:v>3.3770000000000002E-4</c:v>
                </c:pt>
                <c:pt idx="2345">
                  <c:v>3.3951000000000001E-4</c:v>
                </c:pt>
                <c:pt idx="2346">
                  <c:v>3.4131999999999999E-4</c:v>
                </c:pt>
                <c:pt idx="2347">
                  <c:v>3.4246E-4</c:v>
                </c:pt>
                <c:pt idx="2348">
                  <c:v>3.4351E-4</c:v>
                </c:pt>
                <c:pt idx="2349">
                  <c:v>3.4417999999999997E-4</c:v>
                </c:pt>
                <c:pt idx="2350">
                  <c:v>3.4513000000000002E-4</c:v>
                </c:pt>
                <c:pt idx="2351">
                  <c:v>3.4609000000000002E-4</c:v>
                </c:pt>
                <c:pt idx="2352">
                  <c:v>3.4704000000000001E-4</c:v>
                </c:pt>
                <c:pt idx="2353">
                  <c:v>3.4760999999999999E-4</c:v>
                </c:pt>
                <c:pt idx="2354">
                  <c:v>3.479E-4</c:v>
                </c:pt>
                <c:pt idx="2355">
                  <c:v>3.4723000000000002E-4</c:v>
                </c:pt>
                <c:pt idx="2356">
                  <c:v>3.4656999999999998E-4</c:v>
                </c:pt>
                <c:pt idx="2357">
                  <c:v>3.4636999999999998E-4</c:v>
                </c:pt>
                <c:pt idx="2358">
                  <c:v>3.458E-4</c:v>
                </c:pt>
                <c:pt idx="2359">
                  <c:v>3.4599000000000001E-4</c:v>
                </c:pt>
                <c:pt idx="2360">
                  <c:v>3.4665999999999999E-4</c:v>
                </c:pt>
                <c:pt idx="2361">
                  <c:v>3.4733000000000002E-4</c:v>
                </c:pt>
                <c:pt idx="2362">
                  <c:v>3.4751999999999998E-4</c:v>
                </c:pt>
                <c:pt idx="2363">
                  <c:v>3.4856999999999998E-4</c:v>
                </c:pt>
                <c:pt idx="2364">
                  <c:v>3.4904000000000001E-4</c:v>
                </c:pt>
                <c:pt idx="2365">
                  <c:v>3.4951999999999997E-4</c:v>
                </c:pt>
                <c:pt idx="2366">
                  <c:v>3.5E-4</c:v>
                </c:pt>
                <c:pt idx="2367">
                  <c:v>3.5048000000000002E-4</c:v>
                </c:pt>
                <c:pt idx="2368">
                  <c:v>3.5048000000000002E-4</c:v>
                </c:pt>
                <c:pt idx="2369">
                  <c:v>3.5048000000000002E-4</c:v>
                </c:pt>
                <c:pt idx="2370">
                  <c:v>3.5048000000000002E-4</c:v>
                </c:pt>
                <c:pt idx="2371">
                  <c:v>3.5048000000000002E-4</c:v>
                </c:pt>
                <c:pt idx="2372">
                  <c:v>3.5048000000000002E-4</c:v>
                </c:pt>
                <c:pt idx="2373">
                  <c:v>3.5048000000000002E-4</c:v>
                </c:pt>
                <c:pt idx="2374">
                  <c:v>3.5066999999999997E-4</c:v>
                </c:pt>
                <c:pt idx="2375">
                  <c:v>3.5143000000000001E-4</c:v>
                </c:pt>
                <c:pt idx="2376">
                  <c:v>3.5229E-4</c:v>
                </c:pt>
                <c:pt idx="2377">
                  <c:v>3.5314999999999999E-4</c:v>
                </c:pt>
                <c:pt idx="2378">
                  <c:v>3.5399999999999999E-4</c:v>
                </c:pt>
                <c:pt idx="2379">
                  <c:v>3.5467000000000002E-4</c:v>
                </c:pt>
                <c:pt idx="2380">
                  <c:v>3.5477000000000002E-4</c:v>
                </c:pt>
                <c:pt idx="2381">
                  <c:v>3.5477000000000002E-4</c:v>
                </c:pt>
                <c:pt idx="2382">
                  <c:v>3.5504999999999998E-4</c:v>
                </c:pt>
                <c:pt idx="2383">
                  <c:v>3.5658E-4</c:v>
                </c:pt>
                <c:pt idx="2384">
                  <c:v>3.5858E-4</c:v>
                </c:pt>
                <c:pt idx="2385">
                  <c:v>3.6068E-4</c:v>
                </c:pt>
                <c:pt idx="2386">
                  <c:v>3.6287E-4</c:v>
                </c:pt>
                <c:pt idx="2387">
                  <c:v>3.6516000000000001E-4</c:v>
                </c:pt>
                <c:pt idx="2388">
                  <c:v>3.6706999999999999E-4</c:v>
                </c:pt>
                <c:pt idx="2389">
                  <c:v>3.6887999999999998E-4</c:v>
                </c:pt>
                <c:pt idx="2390">
                  <c:v>3.7060000000000001E-4</c:v>
                </c:pt>
                <c:pt idx="2391">
                  <c:v>3.7230999999999999E-4</c:v>
                </c:pt>
                <c:pt idx="2392">
                  <c:v>3.7421999999999998E-4</c:v>
                </c:pt>
                <c:pt idx="2393">
                  <c:v>3.7575E-4</c:v>
                </c:pt>
                <c:pt idx="2394">
                  <c:v>3.7745999999999998E-4</c:v>
                </c:pt>
                <c:pt idx="2395">
                  <c:v>3.7918000000000001E-4</c:v>
                </c:pt>
                <c:pt idx="2396">
                  <c:v>3.8089999999999999E-4</c:v>
                </c:pt>
                <c:pt idx="2397">
                  <c:v>3.8203999999999999E-4</c:v>
                </c:pt>
                <c:pt idx="2398">
                  <c:v>3.8308999999999999E-4</c:v>
                </c:pt>
                <c:pt idx="2399">
                  <c:v>3.8357000000000002E-4</c:v>
                </c:pt>
                <c:pt idx="2400">
                  <c:v>3.8403999999999999E-4</c:v>
                </c:pt>
                <c:pt idx="2401">
                  <c:v>3.8452000000000001E-4</c:v>
                </c:pt>
                <c:pt idx="2402">
                  <c:v>3.8576000000000002E-4</c:v>
                </c:pt>
                <c:pt idx="2403">
                  <c:v>3.8662000000000001E-4</c:v>
                </c:pt>
                <c:pt idx="2404">
                  <c:v>3.8776000000000001E-4</c:v>
                </c:pt>
                <c:pt idx="2405">
                  <c:v>3.8891000000000002E-4</c:v>
                </c:pt>
                <c:pt idx="2406">
                  <c:v>3.9072E-4</c:v>
                </c:pt>
                <c:pt idx="2407">
                  <c:v>3.9138999999999998E-4</c:v>
                </c:pt>
                <c:pt idx="2408">
                  <c:v>3.9233999999999997E-4</c:v>
                </c:pt>
                <c:pt idx="2409">
                  <c:v>3.9301000000000001E-4</c:v>
                </c:pt>
                <c:pt idx="2410">
                  <c:v>3.9386999999999999E-4</c:v>
                </c:pt>
                <c:pt idx="2411">
                  <c:v>3.9376999999999999E-4</c:v>
                </c:pt>
                <c:pt idx="2412">
                  <c:v>3.9425000000000001E-4</c:v>
                </c:pt>
                <c:pt idx="2413">
                  <c:v>3.9444000000000002E-4</c:v>
                </c:pt>
                <c:pt idx="2414">
                  <c:v>3.9472999999999998E-4</c:v>
                </c:pt>
                <c:pt idx="2415">
                  <c:v>3.9434000000000002E-4</c:v>
                </c:pt>
                <c:pt idx="2416">
                  <c:v>3.9415000000000001E-4</c:v>
                </c:pt>
                <c:pt idx="2417">
                  <c:v>3.9348999999999997E-4</c:v>
                </c:pt>
                <c:pt idx="2418">
                  <c:v>3.9262999999999999E-4</c:v>
                </c:pt>
                <c:pt idx="2419">
                  <c:v>3.9167E-4</c:v>
                </c:pt>
                <c:pt idx="2420">
                  <c:v>3.9138999999999998E-4</c:v>
                </c:pt>
                <c:pt idx="2421">
                  <c:v>3.9138999999999998E-4</c:v>
                </c:pt>
                <c:pt idx="2422">
                  <c:v>3.9206000000000001E-4</c:v>
                </c:pt>
                <c:pt idx="2423">
                  <c:v>3.9339000000000003E-4</c:v>
                </c:pt>
                <c:pt idx="2424">
                  <c:v>3.9425000000000001E-4</c:v>
                </c:pt>
                <c:pt idx="2425">
                  <c:v>3.9491999999999999E-4</c:v>
                </c:pt>
                <c:pt idx="2426">
                  <c:v>3.9434000000000002E-4</c:v>
                </c:pt>
                <c:pt idx="2427">
                  <c:v>3.9339000000000003E-4</c:v>
                </c:pt>
                <c:pt idx="2428">
                  <c:v>3.9186000000000001E-4</c:v>
                </c:pt>
                <c:pt idx="2429">
                  <c:v>3.9091000000000001E-4</c:v>
                </c:pt>
                <c:pt idx="2430">
                  <c:v>3.9128999999999998E-4</c:v>
                </c:pt>
                <c:pt idx="2431">
                  <c:v>3.9291E-4</c:v>
                </c:pt>
                <c:pt idx="2432">
                  <c:v>3.9453999999999997E-4</c:v>
                </c:pt>
                <c:pt idx="2433">
                  <c:v>3.9644000000000002E-4</c:v>
                </c:pt>
                <c:pt idx="2434">
                  <c:v>3.9816E-4</c:v>
                </c:pt>
                <c:pt idx="2435">
                  <c:v>3.9854000000000002E-4</c:v>
                </c:pt>
                <c:pt idx="2436">
                  <c:v>3.9873000000000003E-4</c:v>
                </c:pt>
                <c:pt idx="2437">
                  <c:v>3.9920999999999999E-4</c:v>
                </c:pt>
                <c:pt idx="2438">
                  <c:v>3.9949000000000001E-4</c:v>
                </c:pt>
                <c:pt idx="2439">
                  <c:v>4.0045E-4</c:v>
                </c:pt>
                <c:pt idx="2440">
                  <c:v>4.0169000000000001E-4</c:v>
                </c:pt>
                <c:pt idx="2441">
                  <c:v>4.0301999999999997E-4</c:v>
                </c:pt>
                <c:pt idx="2442">
                  <c:v>4.0425999999999998E-4</c:v>
                </c:pt>
                <c:pt idx="2443">
                  <c:v>4.0530999999999998E-4</c:v>
                </c:pt>
                <c:pt idx="2444">
                  <c:v>4.0588000000000001E-4</c:v>
                </c:pt>
                <c:pt idx="2445">
                  <c:v>4.0645999999999998E-4</c:v>
                </c:pt>
                <c:pt idx="2446">
                  <c:v>4.0684E-4</c:v>
                </c:pt>
                <c:pt idx="2447">
                  <c:v>4.0712000000000002E-4</c:v>
                </c:pt>
                <c:pt idx="2448">
                  <c:v>4.0789E-4</c:v>
                </c:pt>
                <c:pt idx="2449">
                  <c:v>4.0854999999999998E-4</c:v>
                </c:pt>
                <c:pt idx="2450">
                  <c:v>4.0969999999999998E-4</c:v>
                </c:pt>
                <c:pt idx="2451">
                  <c:v>4.1169999999999998E-4</c:v>
                </c:pt>
                <c:pt idx="2452">
                  <c:v>4.1379999999999998E-4</c:v>
                </c:pt>
                <c:pt idx="2453">
                  <c:v>4.1580000000000002E-4</c:v>
                </c:pt>
                <c:pt idx="2454">
                  <c:v>4.1790000000000002E-4</c:v>
                </c:pt>
                <c:pt idx="2455">
                  <c:v>4.1923999999999998E-4</c:v>
                </c:pt>
                <c:pt idx="2456">
                  <c:v>4.2009000000000003E-4</c:v>
                </c:pt>
                <c:pt idx="2457">
                  <c:v>4.2076E-4</c:v>
                </c:pt>
                <c:pt idx="2458">
                  <c:v>4.2200000000000001E-4</c:v>
                </c:pt>
                <c:pt idx="2459">
                  <c:v>4.2266999999999999E-4</c:v>
                </c:pt>
                <c:pt idx="2460">
                  <c:v>4.2352999999999998E-4</c:v>
                </c:pt>
                <c:pt idx="2461">
                  <c:v>4.2429000000000002E-4</c:v>
                </c:pt>
                <c:pt idx="2462">
                  <c:v>4.2515000000000001E-4</c:v>
                </c:pt>
                <c:pt idx="2463">
                  <c:v>4.2524000000000001E-4</c:v>
                </c:pt>
                <c:pt idx="2464">
                  <c:v>4.2676999999999998E-4</c:v>
                </c:pt>
                <c:pt idx="2465">
                  <c:v>4.281E-4</c:v>
                </c:pt>
                <c:pt idx="2466">
                  <c:v>4.2915E-4</c:v>
                </c:pt>
                <c:pt idx="2467">
                  <c:v>4.3010999999999999E-4</c:v>
                </c:pt>
                <c:pt idx="2468">
                  <c:v>4.3105999999999998E-4</c:v>
                </c:pt>
                <c:pt idx="2469">
                  <c:v>4.3105999999999998E-4</c:v>
                </c:pt>
                <c:pt idx="2470">
                  <c:v>4.3105999999999998E-4</c:v>
                </c:pt>
                <c:pt idx="2471">
                  <c:v>4.3105999999999998E-4</c:v>
                </c:pt>
                <c:pt idx="2472">
                  <c:v>4.3105999999999998E-4</c:v>
                </c:pt>
                <c:pt idx="2473">
                  <c:v>4.3105999999999998E-4</c:v>
                </c:pt>
                <c:pt idx="2474">
                  <c:v>4.3105999999999998E-4</c:v>
                </c:pt>
                <c:pt idx="2475">
                  <c:v>4.3105999999999998E-4</c:v>
                </c:pt>
                <c:pt idx="2476">
                  <c:v>4.3039E-4</c:v>
                </c:pt>
                <c:pt idx="2477">
                  <c:v>4.2963000000000002E-4</c:v>
                </c:pt>
                <c:pt idx="2478">
                  <c:v>4.2886999999999998E-4</c:v>
                </c:pt>
                <c:pt idx="2479">
                  <c:v>4.281E-4</c:v>
                </c:pt>
                <c:pt idx="2480">
                  <c:v>4.2685999999999999E-4</c:v>
                </c:pt>
                <c:pt idx="2481">
                  <c:v>4.2629000000000001E-4</c:v>
                </c:pt>
                <c:pt idx="2482">
                  <c:v>4.2534000000000002E-4</c:v>
                </c:pt>
                <c:pt idx="2483">
                  <c:v>4.2410000000000001E-4</c:v>
                </c:pt>
                <c:pt idx="2484">
                  <c:v>4.2276E-4</c:v>
                </c:pt>
                <c:pt idx="2485">
                  <c:v>4.2142999999999998E-4</c:v>
                </c:pt>
                <c:pt idx="2486">
                  <c:v>4.1981000000000001E-4</c:v>
                </c:pt>
                <c:pt idx="2487">
                  <c:v>4.1866000000000001E-4</c:v>
                </c:pt>
                <c:pt idx="2488">
                  <c:v>4.1713999999999998E-4</c:v>
                </c:pt>
                <c:pt idx="2489">
                  <c:v>4.1475000000000003E-4</c:v>
                </c:pt>
                <c:pt idx="2490">
                  <c:v>4.1264999999999997E-4</c:v>
                </c:pt>
                <c:pt idx="2491">
                  <c:v>4.1083999999999999E-4</c:v>
                </c:pt>
                <c:pt idx="2492">
                  <c:v>4.0922000000000002E-4</c:v>
                </c:pt>
                <c:pt idx="2493">
                  <c:v>4.0808000000000001E-4</c:v>
                </c:pt>
                <c:pt idx="2494">
                  <c:v>4.0779E-4</c:v>
                </c:pt>
                <c:pt idx="2495">
                  <c:v>4.0684E-4</c:v>
                </c:pt>
                <c:pt idx="2496">
                  <c:v>4.0569E-4</c:v>
                </c:pt>
                <c:pt idx="2497">
                  <c:v>4.0369000000000001E-4</c:v>
                </c:pt>
                <c:pt idx="2498">
                  <c:v>4.0255E-4</c:v>
                </c:pt>
                <c:pt idx="2499">
                  <c:v>4.0091999999999998E-4</c:v>
                </c:pt>
                <c:pt idx="2500">
                  <c:v>4.0015999999999999E-4</c:v>
                </c:pt>
                <c:pt idx="2501">
                  <c:v>3.9978000000000002E-4</c:v>
                </c:pt>
                <c:pt idx="2502">
                  <c:v>4.0054000000000001E-4</c:v>
                </c:pt>
                <c:pt idx="2503">
                  <c:v>4.0015999999999999E-4</c:v>
                </c:pt>
                <c:pt idx="2504">
                  <c:v>4.0073000000000002E-4</c:v>
                </c:pt>
                <c:pt idx="2505">
                  <c:v>4.0091999999999998E-4</c:v>
                </c:pt>
                <c:pt idx="2506">
                  <c:v>4.0111999999999998E-4</c:v>
                </c:pt>
                <c:pt idx="2507">
                  <c:v>4.0035E-4</c:v>
                </c:pt>
                <c:pt idx="2508">
                  <c:v>4.0054000000000001E-4</c:v>
                </c:pt>
                <c:pt idx="2509">
                  <c:v>4.0006999999999998E-4</c:v>
                </c:pt>
                <c:pt idx="2510">
                  <c:v>3.9996999999999998E-4</c:v>
                </c:pt>
                <c:pt idx="2511">
                  <c:v>3.9968000000000002E-4</c:v>
                </c:pt>
                <c:pt idx="2512">
                  <c:v>3.9988000000000003E-4</c:v>
                </c:pt>
                <c:pt idx="2513">
                  <c:v>3.9910999999999999E-4</c:v>
                </c:pt>
                <c:pt idx="2514">
                  <c:v>3.9864000000000002E-4</c:v>
                </c:pt>
                <c:pt idx="2515">
                  <c:v>3.9882999999999997E-4</c:v>
                </c:pt>
                <c:pt idx="2516">
                  <c:v>3.9910999999999999E-4</c:v>
                </c:pt>
                <c:pt idx="2517">
                  <c:v>3.9978000000000002E-4</c:v>
                </c:pt>
                <c:pt idx="2518">
                  <c:v>4.0091999999999998E-4</c:v>
                </c:pt>
                <c:pt idx="2519">
                  <c:v>4.0206999999999998E-4</c:v>
                </c:pt>
                <c:pt idx="2520">
                  <c:v>4.0264000000000001E-4</c:v>
                </c:pt>
                <c:pt idx="2521">
                  <c:v>4.0330999999999999E-4</c:v>
                </c:pt>
                <c:pt idx="2522">
                  <c:v>4.0359E-4</c:v>
                </c:pt>
                <c:pt idx="2523">
                  <c:v>4.0388000000000002E-4</c:v>
                </c:pt>
                <c:pt idx="2524">
                  <c:v>4.0425999999999998E-4</c:v>
                </c:pt>
                <c:pt idx="2525">
                  <c:v>4.0483000000000001E-4</c:v>
                </c:pt>
                <c:pt idx="2526">
                  <c:v>4.0522000000000003E-4</c:v>
                </c:pt>
                <c:pt idx="2527">
                  <c:v>4.0579E-4</c:v>
                </c:pt>
                <c:pt idx="2528">
                  <c:v>4.0664999999999999E-4</c:v>
                </c:pt>
                <c:pt idx="2529">
                  <c:v>4.0712000000000002E-4</c:v>
                </c:pt>
                <c:pt idx="2530">
                  <c:v>4.0712000000000002E-4</c:v>
                </c:pt>
                <c:pt idx="2531">
                  <c:v>4.0759999999999999E-4</c:v>
                </c:pt>
                <c:pt idx="2532">
                  <c:v>4.0835999999999997E-4</c:v>
                </c:pt>
                <c:pt idx="2533">
                  <c:v>4.0798000000000001E-4</c:v>
                </c:pt>
                <c:pt idx="2534">
                  <c:v>4.0873999999999999E-4</c:v>
                </c:pt>
                <c:pt idx="2535">
                  <c:v>4.0969999999999998E-4</c:v>
                </c:pt>
                <c:pt idx="2536">
                  <c:v>4.1018000000000001E-4</c:v>
                </c:pt>
                <c:pt idx="2537">
                  <c:v>4.1018000000000001E-4</c:v>
                </c:pt>
                <c:pt idx="2538">
                  <c:v>4.1122000000000001E-4</c:v>
                </c:pt>
                <c:pt idx="2539">
                  <c:v>4.1161000000000002E-4</c:v>
                </c:pt>
                <c:pt idx="2540">
                  <c:v>4.1284999999999998E-4</c:v>
                </c:pt>
                <c:pt idx="2541">
                  <c:v>4.1447000000000001E-4</c:v>
                </c:pt>
                <c:pt idx="2542">
                  <c:v>4.1608999999999998E-4</c:v>
                </c:pt>
                <c:pt idx="2543">
                  <c:v>4.1771000000000001E-4</c:v>
                </c:pt>
                <c:pt idx="2544">
                  <c:v>4.1932999999999998E-4</c:v>
                </c:pt>
                <c:pt idx="2545">
                  <c:v>4.1990000000000001E-4</c:v>
                </c:pt>
                <c:pt idx="2546">
                  <c:v>4.2027999999999998E-4</c:v>
                </c:pt>
                <c:pt idx="2547">
                  <c:v>4.2067E-4</c:v>
                </c:pt>
                <c:pt idx="2548">
                  <c:v>4.2076E-4</c:v>
                </c:pt>
                <c:pt idx="2549">
                  <c:v>4.2037999999999998E-4</c:v>
                </c:pt>
                <c:pt idx="2550">
                  <c:v>4.2000000000000002E-4</c:v>
                </c:pt>
                <c:pt idx="2551">
                  <c:v>4.1942999999999999E-4</c:v>
                </c:pt>
                <c:pt idx="2552">
                  <c:v>4.1932999999999998E-4</c:v>
                </c:pt>
                <c:pt idx="2553">
                  <c:v>4.1876000000000001E-4</c:v>
                </c:pt>
                <c:pt idx="2554">
                  <c:v>4.1923999999999998E-4</c:v>
                </c:pt>
                <c:pt idx="2555">
                  <c:v>4.1990000000000001E-4</c:v>
                </c:pt>
                <c:pt idx="2556">
                  <c:v>4.2000000000000002E-4</c:v>
                </c:pt>
                <c:pt idx="2557">
                  <c:v>4.1932999999999998E-4</c:v>
                </c:pt>
                <c:pt idx="2558">
                  <c:v>4.1923999999999998E-4</c:v>
                </c:pt>
                <c:pt idx="2559">
                  <c:v>4.1837999999999999E-4</c:v>
                </c:pt>
                <c:pt idx="2560">
                  <c:v>4.1742E-4</c:v>
                </c:pt>
                <c:pt idx="2561">
                  <c:v>4.1703999999999998E-4</c:v>
                </c:pt>
                <c:pt idx="2562">
                  <c:v>4.1695000000000002E-4</c:v>
                </c:pt>
                <c:pt idx="2563">
                  <c:v>4.1695000000000002E-4</c:v>
                </c:pt>
                <c:pt idx="2564">
                  <c:v>4.1703999999999998E-4</c:v>
                </c:pt>
                <c:pt idx="2565">
                  <c:v>4.1722999999999999E-4</c:v>
                </c:pt>
                <c:pt idx="2566">
                  <c:v>4.1742E-4</c:v>
                </c:pt>
                <c:pt idx="2567">
                  <c:v>4.1761000000000001E-4</c:v>
                </c:pt>
                <c:pt idx="2568">
                  <c:v>4.1771000000000001E-4</c:v>
                </c:pt>
                <c:pt idx="2569">
                  <c:v>4.1771000000000001E-4</c:v>
                </c:pt>
                <c:pt idx="2570">
                  <c:v>4.1771000000000001E-4</c:v>
                </c:pt>
                <c:pt idx="2571">
                  <c:v>4.1771000000000001E-4</c:v>
                </c:pt>
                <c:pt idx="2572">
                  <c:v>4.1761000000000001E-4</c:v>
                </c:pt>
                <c:pt idx="2573">
                  <c:v>4.1780000000000002E-4</c:v>
                </c:pt>
                <c:pt idx="2574">
                  <c:v>4.1800000000000002E-4</c:v>
                </c:pt>
                <c:pt idx="2575">
                  <c:v>4.1857E-4</c:v>
                </c:pt>
                <c:pt idx="2576">
                  <c:v>4.1932999999999998E-4</c:v>
                </c:pt>
                <c:pt idx="2577">
                  <c:v>4.2067E-4</c:v>
                </c:pt>
                <c:pt idx="2578">
                  <c:v>4.2124000000000003E-4</c:v>
                </c:pt>
                <c:pt idx="2579">
                  <c:v>4.2181E-4</c:v>
                </c:pt>
                <c:pt idx="2580">
                  <c:v>4.2200000000000001E-4</c:v>
                </c:pt>
                <c:pt idx="2581">
                  <c:v>4.2181E-4</c:v>
                </c:pt>
                <c:pt idx="2582">
                  <c:v>4.2114000000000002E-4</c:v>
                </c:pt>
                <c:pt idx="2583">
                  <c:v>4.2037999999999998E-4</c:v>
                </c:pt>
                <c:pt idx="2584">
                  <c:v>4.1962E-4</c:v>
                </c:pt>
                <c:pt idx="2585">
                  <c:v>4.1885000000000002E-4</c:v>
                </c:pt>
                <c:pt idx="2586">
                  <c:v>4.1827999999999999E-4</c:v>
                </c:pt>
                <c:pt idx="2587">
                  <c:v>4.1790000000000002E-4</c:v>
                </c:pt>
                <c:pt idx="2588">
                  <c:v>4.1827999999999999E-4</c:v>
                </c:pt>
                <c:pt idx="2589">
                  <c:v>4.1866000000000001E-4</c:v>
                </c:pt>
                <c:pt idx="2590">
                  <c:v>4.1904000000000003E-4</c:v>
                </c:pt>
                <c:pt idx="2591">
                  <c:v>4.1913999999999997E-4</c:v>
                </c:pt>
                <c:pt idx="2592">
                  <c:v>4.1827999999999999E-4</c:v>
                </c:pt>
                <c:pt idx="2593">
                  <c:v>4.1722999999999999E-4</c:v>
                </c:pt>
                <c:pt idx="2594">
                  <c:v>4.1637E-4</c:v>
                </c:pt>
                <c:pt idx="2595">
                  <c:v>4.1552000000000001E-4</c:v>
                </c:pt>
                <c:pt idx="2596">
                  <c:v>4.1493999999999998E-4</c:v>
                </c:pt>
                <c:pt idx="2597">
                  <c:v>4.1522999999999999E-4</c:v>
                </c:pt>
                <c:pt idx="2598">
                  <c:v>4.1552000000000001E-4</c:v>
                </c:pt>
                <c:pt idx="2599">
                  <c:v>4.1552000000000001E-4</c:v>
                </c:pt>
                <c:pt idx="2600">
                  <c:v>4.1580000000000002E-4</c:v>
                </c:pt>
                <c:pt idx="2601">
                  <c:v>4.1695000000000002E-4</c:v>
                </c:pt>
                <c:pt idx="2602">
                  <c:v>4.1800000000000002E-4</c:v>
                </c:pt>
                <c:pt idx="2603">
                  <c:v>4.1932999999999998E-4</c:v>
                </c:pt>
                <c:pt idx="2604">
                  <c:v>4.2076E-4</c:v>
                </c:pt>
                <c:pt idx="2605">
                  <c:v>4.2181E-4</c:v>
                </c:pt>
                <c:pt idx="2606">
                  <c:v>4.2200000000000001E-4</c:v>
                </c:pt>
                <c:pt idx="2607">
                  <c:v>4.2219000000000002E-4</c:v>
                </c:pt>
                <c:pt idx="2608">
                  <c:v>4.2200000000000001E-4</c:v>
                </c:pt>
                <c:pt idx="2609">
                  <c:v>4.2171E-4</c:v>
                </c:pt>
                <c:pt idx="2610">
                  <c:v>4.2161999999999999E-4</c:v>
                </c:pt>
                <c:pt idx="2611">
                  <c:v>4.2151999999999999E-4</c:v>
                </c:pt>
                <c:pt idx="2612">
                  <c:v>4.2142999999999998E-4</c:v>
                </c:pt>
                <c:pt idx="2613">
                  <c:v>4.2151999999999999E-4</c:v>
                </c:pt>
                <c:pt idx="2614">
                  <c:v>4.2171E-4</c:v>
                </c:pt>
                <c:pt idx="2615">
                  <c:v>4.2219000000000002E-4</c:v>
                </c:pt>
                <c:pt idx="2616">
                  <c:v>4.2247999999999998E-4</c:v>
                </c:pt>
                <c:pt idx="2617">
                  <c:v>4.2295000000000001E-4</c:v>
                </c:pt>
                <c:pt idx="2618">
                  <c:v>4.2352999999999998E-4</c:v>
                </c:pt>
                <c:pt idx="2619">
                  <c:v>4.2410000000000001E-4</c:v>
                </c:pt>
                <c:pt idx="2620">
                  <c:v>4.2466999999999998E-4</c:v>
                </c:pt>
                <c:pt idx="2621">
                  <c:v>4.2543000000000002E-4</c:v>
                </c:pt>
                <c:pt idx="2622">
                  <c:v>4.2581999999999999E-4</c:v>
                </c:pt>
                <c:pt idx="2623">
                  <c:v>4.2571999999999998E-4</c:v>
                </c:pt>
                <c:pt idx="2624">
                  <c:v>4.2590999999999999E-4</c:v>
                </c:pt>
                <c:pt idx="2625">
                  <c:v>4.2543000000000002E-4</c:v>
                </c:pt>
                <c:pt idx="2626">
                  <c:v>4.2457999999999998E-4</c:v>
                </c:pt>
                <c:pt idx="2627">
                  <c:v>4.2391E-4</c:v>
                </c:pt>
                <c:pt idx="2628">
                  <c:v>4.2352999999999998E-4</c:v>
                </c:pt>
                <c:pt idx="2629">
                  <c:v>4.2219000000000002E-4</c:v>
                </c:pt>
                <c:pt idx="2630">
                  <c:v>4.2114000000000002E-4</c:v>
                </c:pt>
                <c:pt idx="2631">
                  <c:v>4.2009000000000003E-4</c:v>
                </c:pt>
                <c:pt idx="2632">
                  <c:v>4.1904000000000003E-4</c:v>
                </c:pt>
                <c:pt idx="2633">
                  <c:v>4.1857E-4</c:v>
                </c:pt>
                <c:pt idx="2634">
                  <c:v>4.1876000000000001E-4</c:v>
                </c:pt>
                <c:pt idx="2635">
                  <c:v>4.1885000000000002E-4</c:v>
                </c:pt>
                <c:pt idx="2636">
                  <c:v>4.1971E-4</c:v>
                </c:pt>
                <c:pt idx="2637">
                  <c:v>4.2018999999999997E-4</c:v>
                </c:pt>
                <c:pt idx="2638">
                  <c:v>4.2009000000000003E-4</c:v>
                </c:pt>
                <c:pt idx="2639">
                  <c:v>4.1951999999999999E-4</c:v>
                </c:pt>
                <c:pt idx="2640">
                  <c:v>4.1942999999999999E-4</c:v>
                </c:pt>
                <c:pt idx="2641">
                  <c:v>4.1895000000000002E-4</c:v>
                </c:pt>
                <c:pt idx="2642">
                  <c:v>4.1885000000000002E-4</c:v>
                </c:pt>
                <c:pt idx="2643">
                  <c:v>4.1876000000000001E-4</c:v>
                </c:pt>
                <c:pt idx="2644">
                  <c:v>4.1923999999999998E-4</c:v>
                </c:pt>
                <c:pt idx="2645">
                  <c:v>4.2018999999999997E-4</c:v>
                </c:pt>
                <c:pt idx="2646">
                  <c:v>4.2114000000000002E-4</c:v>
                </c:pt>
                <c:pt idx="2647">
                  <c:v>4.2210000000000001E-4</c:v>
                </c:pt>
                <c:pt idx="2648">
                  <c:v>4.2352999999999998E-4</c:v>
                </c:pt>
                <c:pt idx="2649">
                  <c:v>4.2439000000000002E-4</c:v>
                </c:pt>
                <c:pt idx="2650">
                  <c:v>4.2476999999999999E-4</c:v>
                </c:pt>
                <c:pt idx="2651">
                  <c:v>4.2515000000000001E-4</c:v>
                </c:pt>
                <c:pt idx="2652">
                  <c:v>4.2552999999999997E-4</c:v>
                </c:pt>
                <c:pt idx="2653">
                  <c:v>4.2543000000000002E-4</c:v>
                </c:pt>
                <c:pt idx="2654">
                  <c:v>4.2581999999999999E-4</c:v>
                </c:pt>
                <c:pt idx="2655">
                  <c:v>4.2590999999999999E-4</c:v>
                </c:pt>
                <c:pt idx="2656">
                  <c:v>4.261E-4</c:v>
                </c:pt>
                <c:pt idx="2657">
                  <c:v>4.2620000000000001E-4</c:v>
                </c:pt>
                <c:pt idx="2658">
                  <c:v>4.2629000000000001E-4</c:v>
                </c:pt>
                <c:pt idx="2659">
                  <c:v>4.2648000000000002E-4</c:v>
                </c:pt>
                <c:pt idx="2660">
                  <c:v>4.2725E-4</c:v>
                </c:pt>
                <c:pt idx="2661">
                  <c:v>4.282E-4</c:v>
                </c:pt>
                <c:pt idx="2662">
                  <c:v>4.2944000000000001E-4</c:v>
                </c:pt>
                <c:pt idx="2663">
                  <c:v>4.3068000000000002E-4</c:v>
                </c:pt>
                <c:pt idx="2664">
                  <c:v>4.3182000000000002E-4</c:v>
                </c:pt>
                <c:pt idx="2665">
                  <c:v>4.3229999999999999E-4</c:v>
                </c:pt>
                <c:pt idx="2666">
                  <c:v>4.3268000000000001E-4</c:v>
                </c:pt>
                <c:pt idx="2667">
                  <c:v>4.3287000000000002E-4</c:v>
                </c:pt>
                <c:pt idx="2668">
                  <c:v>4.3305999999999998E-4</c:v>
                </c:pt>
                <c:pt idx="2669">
                  <c:v>4.3364E-4</c:v>
                </c:pt>
                <c:pt idx="2670">
                  <c:v>4.3420999999999998E-4</c:v>
                </c:pt>
                <c:pt idx="2671">
                  <c:v>4.3534999999999998E-4</c:v>
                </c:pt>
                <c:pt idx="2672">
                  <c:v>4.3515999999999997E-4</c:v>
                </c:pt>
                <c:pt idx="2673">
                  <c:v>4.3525999999999998E-4</c:v>
                </c:pt>
                <c:pt idx="2674">
                  <c:v>4.3478000000000001E-4</c:v>
                </c:pt>
                <c:pt idx="2675">
                  <c:v>4.3449E-4</c:v>
                </c:pt>
                <c:pt idx="2676">
                  <c:v>4.3344E-4</c:v>
                </c:pt>
                <c:pt idx="2677">
                  <c:v>4.3373000000000001E-4</c:v>
                </c:pt>
                <c:pt idx="2678">
                  <c:v>4.3373000000000001E-4</c:v>
                </c:pt>
                <c:pt idx="2679">
                  <c:v>4.3420999999999998E-4</c:v>
                </c:pt>
                <c:pt idx="2680">
                  <c:v>4.3488000000000001E-4</c:v>
                </c:pt>
                <c:pt idx="2681">
                  <c:v>4.3583000000000001E-4</c:v>
                </c:pt>
                <c:pt idx="2682">
                  <c:v>4.3716000000000002E-4</c:v>
                </c:pt>
                <c:pt idx="2683">
                  <c:v>4.3839999999999998E-4</c:v>
                </c:pt>
                <c:pt idx="2684">
                  <c:v>4.3907000000000001E-4</c:v>
                </c:pt>
                <c:pt idx="2685">
                  <c:v>4.3954999999999998E-4</c:v>
                </c:pt>
                <c:pt idx="2686">
                  <c:v>4.3983E-4</c:v>
                </c:pt>
                <c:pt idx="2687">
                  <c:v>4.3973999999999999E-4</c:v>
                </c:pt>
                <c:pt idx="2688">
                  <c:v>4.3983E-4</c:v>
                </c:pt>
                <c:pt idx="2689">
                  <c:v>4.4068999999999998E-4</c:v>
                </c:pt>
                <c:pt idx="2690">
                  <c:v>4.4136000000000002E-4</c:v>
                </c:pt>
                <c:pt idx="2691">
                  <c:v>4.4231000000000001E-4</c:v>
                </c:pt>
                <c:pt idx="2692">
                  <c:v>4.4327E-4</c:v>
                </c:pt>
                <c:pt idx="2693">
                  <c:v>4.4412999999999999E-4</c:v>
                </c:pt>
                <c:pt idx="2694">
                  <c:v>4.4470000000000002E-4</c:v>
                </c:pt>
                <c:pt idx="2695">
                  <c:v>4.4527E-4</c:v>
                </c:pt>
                <c:pt idx="2696">
                  <c:v>4.4546000000000001E-4</c:v>
                </c:pt>
                <c:pt idx="2697">
                  <c:v>4.4565000000000002E-4</c:v>
                </c:pt>
                <c:pt idx="2698">
                  <c:v>4.4583999999999997E-4</c:v>
                </c:pt>
                <c:pt idx="2699">
                  <c:v>4.4583999999999997E-4</c:v>
                </c:pt>
                <c:pt idx="2700">
                  <c:v>4.4575000000000002E-4</c:v>
                </c:pt>
                <c:pt idx="2701">
                  <c:v>4.4565000000000002E-4</c:v>
                </c:pt>
                <c:pt idx="2702">
                  <c:v>4.4556000000000001E-4</c:v>
                </c:pt>
                <c:pt idx="2703">
                  <c:v>4.4546000000000001E-4</c:v>
                </c:pt>
                <c:pt idx="2704">
                  <c:v>4.4602999999999998E-4</c:v>
                </c:pt>
                <c:pt idx="2705">
                  <c:v>4.4670000000000002E-4</c:v>
                </c:pt>
                <c:pt idx="2706">
                  <c:v>4.4736999999999999E-4</c:v>
                </c:pt>
                <c:pt idx="2707">
                  <c:v>4.4775000000000001E-4</c:v>
                </c:pt>
                <c:pt idx="2708">
                  <c:v>4.4804000000000003E-4</c:v>
                </c:pt>
                <c:pt idx="2709">
                  <c:v>4.4756E-4</c:v>
                </c:pt>
                <c:pt idx="2710">
                  <c:v>4.4707999999999998E-4</c:v>
                </c:pt>
                <c:pt idx="2711">
                  <c:v>4.4670000000000002E-4</c:v>
                </c:pt>
                <c:pt idx="2712">
                  <c:v>4.4661000000000001E-4</c:v>
                </c:pt>
                <c:pt idx="2713">
                  <c:v>4.4661000000000001E-4</c:v>
                </c:pt>
                <c:pt idx="2714">
                  <c:v>4.4680000000000002E-4</c:v>
                </c:pt>
                <c:pt idx="2715">
                  <c:v>4.4756E-4</c:v>
                </c:pt>
                <c:pt idx="2716">
                  <c:v>4.4889000000000002E-4</c:v>
                </c:pt>
                <c:pt idx="2717">
                  <c:v>4.5022999999999998E-4</c:v>
                </c:pt>
                <c:pt idx="2718">
                  <c:v>4.5195000000000001E-4</c:v>
                </c:pt>
                <c:pt idx="2719">
                  <c:v>4.5356999999999998E-4</c:v>
                </c:pt>
                <c:pt idx="2720">
                  <c:v>4.5461999999999998E-4</c:v>
                </c:pt>
                <c:pt idx="2721">
                  <c:v>4.5546999999999997E-4</c:v>
                </c:pt>
                <c:pt idx="2722">
                  <c:v>4.5595E-4</c:v>
                </c:pt>
                <c:pt idx="2723">
                  <c:v>4.5614000000000001E-4</c:v>
                </c:pt>
                <c:pt idx="2724">
                  <c:v>4.5652000000000003E-4</c:v>
                </c:pt>
                <c:pt idx="2725">
                  <c:v>4.5670999999999998E-4</c:v>
                </c:pt>
                <c:pt idx="2726">
                  <c:v>4.5633000000000002E-4</c:v>
                </c:pt>
                <c:pt idx="2727">
                  <c:v>4.5643000000000002E-4</c:v>
                </c:pt>
                <c:pt idx="2728">
                  <c:v>4.5633000000000002E-4</c:v>
                </c:pt>
                <c:pt idx="2729">
                  <c:v>4.5566999999999998E-4</c:v>
                </c:pt>
                <c:pt idx="2730">
                  <c:v>4.549E-4</c:v>
                </c:pt>
                <c:pt idx="2731">
                  <c:v>4.5424000000000001E-4</c:v>
                </c:pt>
                <c:pt idx="2732">
                  <c:v>4.5338000000000003E-4</c:v>
                </c:pt>
                <c:pt idx="2733">
                  <c:v>4.5260999999999999E-4</c:v>
                </c:pt>
                <c:pt idx="2734">
                  <c:v>4.5223000000000003E-4</c:v>
                </c:pt>
                <c:pt idx="2735">
                  <c:v>4.5176E-4</c:v>
                </c:pt>
                <c:pt idx="2736">
                  <c:v>4.5127999999999998E-4</c:v>
                </c:pt>
                <c:pt idx="2737">
                  <c:v>4.5136999999999998E-4</c:v>
                </c:pt>
                <c:pt idx="2738">
                  <c:v>4.5117999999999997E-4</c:v>
                </c:pt>
                <c:pt idx="2739">
                  <c:v>4.5146999999999999E-4</c:v>
                </c:pt>
                <c:pt idx="2740">
                  <c:v>4.5214000000000002E-4</c:v>
                </c:pt>
                <c:pt idx="2741">
                  <c:v>4.5251999999999998E-4</c:v>
                </c:pt>
                <c:pt idx="2742">
                  <c:v>4.5232999999999997E-4</c:v>
                </c:pt>
                <c:pt idx="2743">
                  <c:v>4.5251999999999998E-4</c:v>
                </c:pt>
                <c:pt idx="2744">
                  <c:v>4.5223000000000003E-4</c:v>
                </c:pt>
                <c:pt idx="2745">
                  <c:v>4.5195000000000001E-4</c:v>
                </c:pt>
                <c:pt idx="2746">
                  <c:v>4.5195000000000001E-4</c:v>
                </c:pt>
                <c:pt idx="2747">
                  <c:v>4.5241999999999998E-4</c:v>
                </c:pt>
                <c:pt idx="2748">
                  <c:v>4.529E-4</c:v>
                </c:pt>
                <c:pt idx="2749">
                  <c:v>4.5346999999999998E-4</c:v>
                </c:pt>
                <c:pt idx="2750">
                  <c:v>4.5404000000000001E-4</c:v>
                </c:pt>
                <c:pt idx="2751">
                  <c:v>4.5461999999999998E-4</c:v>
                </c:pt>
                <c:pt idx="2752">
                  <c:v>4.5480999999999999E-4</c:v>
                </c:pt>
                <c:pt idx="2753">
                  <c:v>4.549E-4</c:v>
                </c:pt>
                <c:pt idx="2754">
                  <c:v>4.5414000000000001E-4</c:v>
                </c:pt>
                <c:pt idx="2755">
                  <c:v>4.5338000000000003E-4</c:v>
                </c:pt>
                <c:pt idx="2756">
                  <c:v>4.5232999999999997E-4</c:v>
                </c:pt>
                <c:pt idx="2757">
                  <c:v>4.5109000000000002E-4</c:v>
                </c:pt>
                <c:pt idx="2758">
                  <c:v>4.4985000000000001E-4</c:v>
                </c:pt>
                <c:pt idx="2759">
                  <c:v>4.4936999999999999E-4</c:v>
                </c:pt>
                <c:pt idx="2760">
                  <c:v>4.4909000000000003E-4</c:v>
                </c:pt>
                <c:pt idx="2761">
                  <c:v>4.4909000000000003E-4</c:v>
                </c:pt>
                <c:pt idx="2762">
                  <c:v>4.4936999999999999E-4</c:v>
                </c:pt>
                <c:pt idx="2763">
                  <c:v>4.4966E-4</c:v>
                </c:pt>
                <c:pt idx="2764">
                  <c:v>4.5061E-4</c:v>
                </c:pt>
                <c:pt idx="2765">
                  <c:v>4.5136999999999998E-4</c:v>
                </c:pt>
                <c:pt idx="2766">
                  <c:v>4.5214000000000002E-4</c:v>
                </c:pt>
                <c:pt idx="2767">
                  <c:v>4.528E-4</c:v>
                </c:pt>
                <c:pt idx="2768">
                  <c:v>4.5346999999999998E-4</c:v>
                </c:pt>
                <c:pt idx="2769">
                  <c:v>4.5328000000000002E-4</c:v>
                </c:pt>
                <c:pt idx="2770">
                  <c:v>4.5309000000000001E-4</c:v>
                </c:pt>
                <c:pt idx="2771">
                  <c:v>4.5270999999999999E-4</c:v>
                </c:pt>
                <c:pt idx="2772">
                  <c:v>4.5185000000000001E-4</c:v>
                </c:pt>
                <c:pt idx="2773">
                  <c:v>4.5099000000000002E-4</c:v>
                </c:pt>
                <c:pt idx="2774">
                  <c:v>4.5004000000000002E-4</c:v>
                </c:pt>
                <c:pt idx="2775">
                  <c:v>4.4889000000000002E-4</c:v>
                </c:pt>
                <c:pt idx="2776">
                  <c:v>4.4794000000000002E-4</c:v>
                </c:pt>
                <c:pt idx="2777">
                  <c:v>4.4736999999999999E-4</c:v>
                </c:pt>
                <c:pt idx="2778">
                  <c:v>4.4661000000000001E-4</c:v>
                </c:pt>
                <c:pt idx="2779">
                  <c:v>4.4546000000000001E-4</c:v>
                </c:pt>
                <c:pt idx="2780">
                  <c:v>4.4393999999999998E-4</c:v>
                </c:pt>
                <c:pt idx="2781">
                  <c:v>4.4241000000000001E-4</c:v>
                </c:pt>
                <c:pt idx="2782">
                  <c:v>4.4117000000000001E-4</c:v>
                </c:pt>
                <c:pt idx="2783">
                  <c:v>4.3993E-4</c:v>
                </c:pt>
                <c:pt idx="2784">
                  <c:v>4.3936000000000002E-4</c:v>
                </c:pt>
                <c:pt idx="2785">
                  <c:v>4.3831000000000002E-4</c:v>
                </c:pt>
                <c:pt idx="2786">
                  <c:v>4.3621000000000003E-4</c:v>
                </c:pt>
                <c:pt idx="2787">
                  <c:v>4.3354E-4</c:v>
                </c:pt>
                <c:pt idx="2788">
                  <c:v>4.3105999999999998E-4</c:v>
                </c:pt>
                <c:pt idx="2789">
                  <c:v>4.2858000000000002E-4</c:v>
                </c:pt>
                <c:pt idx="2790">
                  <c:v>4.2620000000000001E-4</c:v>
                </c:pt>
                <c:pt idx="2791">
                  <c:v>4.2419000000000002E-4</c:v>
                </c:pt>
                <c:pt idx="2792">
                  <c:v>4.2219000000000002E-4</c:v>
                </c:pt>
                <c:pt idx="2793">
                  <c:v>4.1942999999999999E-4</c:v>
                </c:pt>
                <c:pt idx="2794">
                  <c:v>4.1647E-4</c:v>
                </c:pt>
                <c:pt idx="2795">
                  <c:v>4.1447000000000001E-4</c:v>
                </c:pt>
                <c:pt idx="2796">
                  <c:v>4.1264999999999997E-4</c:v>
                </c:pt>
                <c:pt idx="2797">
                  <c:v>4.1122000000000001E-4</c:v>
                </c:pt>
                <c:pt idx="2798">
                  <c:v>4.1018000000000001E-4</c:v>
                </c:pt>
                <c:pt idx="2799">
                  <c:v>4.0969999999999998E-4</c:v>
                </c:pt>
                <c:pt idx="2800">
                  <c:v>4.0922000000000002E-4</c:v>
                </c:pt>
                <c:pt idx="2801">
                  <c:v>4.0864999999999999E-4</c:v>
                </c:pt>
                <c:pt idx="2802">
                  <c:v>4.0759999999999999E-4</c:v>
                </c:pt>
                <c:pt idx="2803">
                  <c:v>4.0693000000000001E-4</c:v>
                </c:pt>
                <c:pt idx="2804">
                  <c:v>4.0588000000000001E-4</c:v>
                </c:pt>
                <c:pt idx="2805">
                  <c:v>4.0483000000000001E-4</c:v>
                </c:pt>
                <c:pt idx="2806">
                  <c:v>4.0435999999999998E-4</c:v>
                </c:pt>
                <c:pt idx="2807">
                  <c:v>4.0407000000000003E-4</c:v>
                </c:pt>
                <c:pt idx="2808">
                  <c:v>4.035E-4</c:v>
                </c:pt>
                <c:pt idx="2809">
                  <c:v>4.0283000000000002E-4</c:v>
                </c:pt>
                <c:pt idx="2810">
                  <c:v>4.014E-4</c:v>
                </c:pt>
                <c:pt idx="2811">
                  <c:v>4.0015999999999999E-4</c:v>
                </c:pt>
                <c:pt idx="2812">
                  <c:v>3.9978000000000002E-4</c:v>
                </c:pt>
                <c:pt idx="2813">
                  <c:v>3.9968000000000002E-4</c:v>
                </c:pt>
                <c:pt idx="2814">
                  <c:v>3.9910999999999999E-4</c:v>
                </c:pt>
                <c:pt idx="2815">
                  <c:v>3.993E-4</c:v>
                </c:pt>
                <c:pt idx="2816">
                  <c:v>3.993E-4</c:v>
                </c:pt>
                <c:pt idx="2817">
                  <c:v>3.9873000000000003E-4</c:v>
                </c:pt>
                <c:pt idx="2818">
                  <c:v>3.9796999999999999E-4</c:v>
                </c:pt>
                <c:pt idx="2819">
                  <c:v>3.9796999999999999E-4</c:v>
                </c:pt>
                <c:pt idx="2820">
                  <c:v>3.9796999999999999E-4</c:v>
                </c:pt>
                <c:pt idx="2821">
                  <c:v>3.9711E-4</c:v>
                </c:pt>
                <c:pt idx="2822">
                  <c:v>3.9625000000000001E-4</c:v>
                </c:pt>
                <c:pt idx="2823">
                  <c:v>3.9576999999999999E-4</c:v>
                </c:pt>
                <c:pt idx="2824">
                  <c:v>3.9511E-4</c:v>
                </c:pt>
                <c:pt idx="2825">
                  <c:v>3.9453999999999997E-4</c:v>
                </c:pt>
                <c:pt idx="2826">
                  <c:v>3.9481999999999999E-4</c:v>
                </c:pt>
                <c:pt idx="2827">
                  <c:v>3.9511E-4</c:v>
                </c:pt>
                <c:pt idx="2828">
                  <c:v>3.9586999999999999E-4</c:v>
                </c:pt>
                <c:pt idx="2829">
                  <c:v>3.9616E-4</c:v>
                </c:pt>
                <c:pt idx="2830">
                  <c:v>3.9635000000000001E-4</c:v>
                </c:pt>
                <c:pt idx="2831">
                  <c:v>3.9654000000000002E-4</c:v>
                </c:pt>
                <c:pt idx="2832">
                  <c:v>3.9691999999999999E-4</c:v>
                </c:pt>
                <c:pt idx="2833">
                  <c:v>3.9644000000000002E-4</c:v>
                </c:pt>
                <c:pt idx="2834">
                  <c:v>3.9662999999999998E-4</c:v>
                </c:pt>
                <c:pt idx="2835">
                  <c:v>3.9644000000000002E-4</c:v>
                </c:pt>
                <c:pt idx="2836">
                  <c:v>3.9625000000000001E-4</c:v>
                </c:pt>
                <c:pt idx="2837">
                  <c:v>3.9557999999999998E-4</c:v>
                </c:pt>
                <c:pt idx="2838">
                  <c:v>3.9501E-4</c:v>
                </c:pt>
                <c:pt idx="2839">
                  <c:v>3.9415000000000001E-4</c:v>
                </c:pt>
                <c:pt idx="2840">
                  <c:v>3.9367999999999998E-4</c:v>
                </c:pt>
                <c:pt idx="2841">
                  <c:v>3.9320000000000002E-4</c:v>
                </c:pt>
                <c:pt idx="2842">
                  <c:v>3.9282E-4</c:v>
                </c:pt>
                <c:pt idx="2843">
                  <c:v>3.9252999999999998E-4</c:v>
                </c:pt>
                <c:pt idx="2844">
                  <c:v>3.9196000000000001E-4</c:v>
                </c:pt>
                <c:pt idx="2845">
                  <c:v>3.9128999999999998E-4</c:v>
                </c:pt>
                <c:pt idx="2846">
                  <c:v>3.9033999999999998E-4</c:v>
                </c:pt>
                <c:pt idx="2847">
                  <c:v>3.8986000000000001E-4</c:v>
                </c:pt>
                <c:pt idx="2848">
                  <c:v>3.8881000000000001E-4</c:v>
                </c:pt>
                <c:pt idx="2849">
                  <c:v>3.8814999999999998E-4</c:v>
                </c:pt>
                <c:pt idx="2850">
                  <c:v>3.8757E-4</c:v>
                </c:pt>
                <c:pt idx="2851">
                  <c:v>3.8776000000000001E-4</c:v>
                </c:pt>
                <c:pt idx="2852">
                  <c:v>3.8767000000000001E-4</c:v>
                </c:pt>
                <c:pt idx="2853">
                  <c:v>3.8814999999999998E-4</c:v>
                </c:pt>
                <c:pt idx="2854">
                  <c:v>3.8881000000000001E-4</c:v>
                </c:pt>
                <c:pt idx="2855">
                  <c:v>3.8967E-4</c:v>
                </c:pt>
                <c:pt idx="2856">
                  <c:v>3.8986000000000001E-4</c:v>
                </c:pt>
                <c:pt idx="2857">
                  <c:v>3.8957999999999999E-4</c:v>
                </c:pt>
                <c:pt idx="2858">
                  <c:v>3.8977E-4</c:v>
                </c:pt>
                <c:pt idx="2859">
                  <c:v>3.8986000000000001E-4</c:v>
                </c:pt>
                <c:pt idx="2860">
                  <c:v>3.8928999999999998E-4</c:v>
                </c:pt>
                <c:pt idx="2861">
                  <c:v>3.8928999999999998E-4</c:v>
                </c:pt>
                <c:pt idx="2862">
                  <c:v>3.8986000000000001E-4</c:v>
                </c:pt>
                <c:pt idx="2863">
                  <c:v>3.8986000000000001E-4</c:v>
                </c:pt>
                <c:pt idx="2864">
                  <c:v>3.8977E-4</c:v>
                </c:pt>
                <c:pt idx="2865">
                  <c:v>3.9015000000000002E-4</c:v>
                </c:pt>
                <c:pt idx="2866">
                  <c:v>3.8928999999999998E-4</c:v>
                </c:pt>
                <c:pt idx="2867">
                  <c:v>3.8805000000000003E-4</c:v>
                </c:pt>
                <c:pt idx="2868">
                  <c:v>3.8691000000000002E-4</c:v>
                </c:pt>
                <c:pt idx="2869">
                  <c:v>3.8567000000000001E-4</c:v>
                </c:pt>
                <c:pt idx="2870">
                  <c:v>3.8452000000000001E-4</c:v>
                </c:pt>
                <c:pt idx="2871">
                  <c:v>3.8433E-4</c:v>
                </c:pt>
                <c:pt idx="2872">
                  <c:v>3.8443E-4</c:v>
                </c:pt>
                <c:pt idx="2873">
                  <c:v>3.8452000000000001E-4</c:v>
                </c:pt>
                <c:pt idx="2874">
                  <c:v>3.8471000000000002E-4</c:v>
                </c:pt>
                <c:pt idx="2875">
                  <c:v>3.8413999999999999E-4</c:v>
                </c:pt>
                <c:pt idx="2876">
                  <c:v>3.8299999999999999E-4</c:v>
                </c:pt>
                <c:pt idx="2877">
                  <c:v>3.8184999999999998E-4</c:v>
                </c:pt>
                <c:pt idx="2878">
                  <c:v>3.8070999999999998E-4</c:v>
                </c:pt>
                <c:pt idx="2879">
                  <c:v>3.7955999999999998E-4</c:v>
                </c:pt>
                <c:pt idx="2880">
                  <c:v>3.7909E-4</c:v>
                </c:pt>
                <c:pt idx="2881">
                  <c:v>3.7974999999999999E-4</c:v>
                </c:pt>
                <c:pt idx="2882">
                  <c:v>3.8060999999999998E-4</c:v>
                </c:pt>
                <c:pt idx="2883">
                  <c:v>3.8157000000000002E-4</c:v>
                </c:pt>
                <c:pt idx="2884">
                  <c:v>3.8261000000000002E-4</c:v>
                </c:pt>
                <c:pt idx="2885">
                  <c:v>3.8481000000000002E-4</c:v>
                </c:pt>
                <c:pt idx="2886">
                  <c:v>3.8538E-4</c:v>
                </c:pt>
                <c:pt idx="2887">
                  <c:v>3.8576000000000002E-4</c:v>
                </c:pt>
                <c:pt idx="2888">
                  <c:v>3.8662000000000001E-4</c:v>
                </c:pt>
                <c:pt idx="2889">
                  <c:v>3.8681000000000002E-4</c:v>
                </c:pt>
                <c:pt idx="2890">
                  <c:v>3.8586000000000002E-4</c:v>
                </c:pt>
                <c:pt idx="2891">
                  <c:v>3.8576000000000002E-4</c:v>
                </c:pt>
                <c:pt idx="2892">
                  <c:v>3.8518999999999999E-4</c:v>
                </c:pt>
                <c:pt idx="2893">
                  <c:v>3.8403999999999999E-4</c:v>
                </c:pt>
                <c:pt idx="2894">
                  <c:v>3.8347000000000001E-4</c:v>
                </c:pt>
                <c:pt idx="2895">
                  <c:v>3.8289999999999998E-4</c:v>
                </c:pt>
                <c:pt idx="2896">
                  <c:v>3.8357000000000002E-4</c:v>
                </c:pt>
                <c:pt idx="2897">
                  <c:v>3.8471000000000002E-4</c:v>
                </c:pt>
                <c:pt idx="2898">
                  <c:v>3.8518999999999999E-4</c:v>
                </c:pt>
                <c:pt idx="2899">
                  <c:v>3.8586000000000002E-4</c:v>
                </c:pt>
                <c:pt idx="2900">
                  <c:v>3.8633E-4</c:v>
                </c:pt>
                <c:pt idx="2901">
                  <c:v>3.8567000000000001E-4</c:v>
                </c:pt>
                <c:pt idx="2902">
                  <c:v>3.8518999999999999E-4</c:v>
                </c:pt>
                <c:pt idx="2903">
                  <c:v>3.8538E-4</c:v>
                </c:pt>
                <c:pt idx="2904">
                  <c:v>3.8508999999999999E-4</c:v>
                </c:pt>
                <c:pt idx="2905">
                  <c:v>3.8508999999999999E-4</c:v>
                </c:pt>
                <c:pt idx="2906">
                  <c:v>3.8499999999999998E-4</c:v>
                </c:pt>
                <c:pt idx="2907">
                  <c:v>3.8433E-4</c:v>
                </c:pt>
                <c:pt idx="2908">
                  <c:v>3.8366000000000002E-4</c:v>
                </c:pt>
                <c:pt idx="2909">
                  <c:v>3.8289999999999998E-4</c:v>
                </c:pt>
                <c:pt idx="2910">
                  <c:v>3.8165999999999997E-4</c:v>
                </c:pt>
                <c:pt idx="2911">
                  <c:v>3.8052000000000002E-4</c:v>
                </c:pt>
                <c:pt idx="2912">
                  <c:v>3.7955999999999998E-4</c:v>
                </c:pt>
                <c:pt idx="2913">
                  <c:v>3.7850999999999998E-4</c:v>
                </c:pt>
                <c:pt idx="2914">
                  <c:v>3.7785E-4</c:v>
                </c:pt>
                <c:pt idx="2915">
                  <c:v>3.7669999999999999E-4</c:v>
                </c:pt>
                <c:pt idx="2916">
                  <c:v>3.7555999999999999E-4</c:v>
                </c:pt>
                <c:pt idx="2917">
                  <c:v>3.7335999999999999E-4</c:v>
                </c:pt>
                <c:pt idx="2918">
                  <c:v>3.7126999999999999E-4</c:v>
                </c:pt>
                <c:pt idx="2919">
                  <c:v>3.6887999999999998E-4</c:v>
                </c:pt>
                <c:pt idx="2920">
                  <c:v>3.6764000000000002E-4</c:v>
                </c:pt>
                <c:pt idx="2921">
                  <c:v>3.6582999999999999E-4</c:v>
                </c:pt>
                <c:pt idx="2922">
                  <c:v>3.6516000000000001E-4</c:v>
                </c:pt>
                <c:pt idx="2923">
                  <c:v>3.6430000000000002E-4</c:v>
                </c:pt>
                <c:pt idx="2924">
                  <c:v>3.6353999999999998E-4</c:v>
                </c:pt>
                <c:pt idx="2925">
                  <c:v>3.6221000000000002E-4</c:v>
                </c:pt>
                <c:pt idx="2926">
                  <c:v>3.6011000000000002E-4</c:v>
                </c:pt>
                <c:pt idx="2927">
                  <c:v>3.5782000000000001E-4</c:v>
                </c:pt>
                <c:pt idx="2928">
                  <c:v>3.5563000000000001E-4</c:v>
                </c:pt>
                <c:pt idx="2929">
                  <c:v>3.5353000000000001E-4</c:v>
                </c:pt>
                <c:pt idx="2930">
                  <c:v>3.5171999999999997E-4</c:v>
                </c:pt>
                <c:pt idx="2931">
                  <c:v>3.5048000000000002E-4</c:v>
                </c:pt>
                <c:pt idx="2932">
                  <c:v>3.4895E-4</c:v>
                </c:pt>
                <c:pt idx="2933">
                  <c:v>3.4695E-4</c:v>
                </c:pt>
                <c:pt idx="2934">
                  <c:v>3.4504000000000002E-4</c:v>
                </c:pt>
                <c:pt idx="2935">
                  <c:v>3.4370000000000001E-4</c:v>
                </c:pt>
                <c:pt idx="2936">
                  <c:v>3.4312999999999998E-4</c:v>
                </c:pt>
                <c:pt idx="2937">
                  <c:v>3.4304000000000002E-4</c:v>
                </c:pt>
                <c:pt idx="2938">
                  <c:v>3.4399000000000002E-4</c:v>
                </c:pt>
                <c:pt idx="2939">
                  <c:v>3.4446999999999999E-4</c:v>
                </c:pt>
                <c:pt idx="2940">
                  <c:v>3.4409000000000002E-4</c:v>
                </c:pt>
                <c:pt idx="2941">
                  <c:v>3.4351E-4</c:v>
                </c:pt>
                <c:pt idx="2942">
                  <c:v>3.4304000000000002E-4</c:v>
                </c:pt>
                <c:pt idx="2943">
                  <c:v>3.4207999999999998E-4</c:v>
                </c:pt>
                <c:pt idx="2944">
                  <c:v>3.4121999999999999E-4</c:v>
                </c:pt>
                <c:pt idx="2945">
                  <c:v>3.4037E-4</c:v>
                </c:pt>
                <c:pt idx="2946">
                  <c:v>3.3970000000000002E-4</c:v>
                </c:pt>
                <c:pt idx="2947">
                  <c:v>3.3797999999999999E-4</c:v>
                </c:pt>
                <c:pt idx="2948">
                  <c:v>3.3731000000000001E-4</c:v>
                </c:pt>
                <c:pt idx="2949">
                  <c:v>3.3665000000000002E-4</c:v>
                </c:pt>
                <c:pt idx="2950">
                  <c:v>3.3627E-4</c:v>
                </c:pt>
                <c:pt idx="2951">
                  <c:v>3.3483999999999999E-4</c:v>
                </c:pt>
                <c:pt idx="2952">
                  <c:v>3.3550000000000002E-4</c:v>
                </c:pt>
                <c:pt idx="2953">
                  <c:v>3.3387999999999999E-4</c:v>
                </c:pt>
                <c:pt idx="2954">
                  <c:v>3.3263999999999999E-4</c:v>
                </c:pt>
                <c:pt idx="2955">
                  <c:v>3.3197000000000001E-4</c:v>
                </c:pt>
                <c:pt idx="2956">
                  <c:v>3.3236000000000002E-4</c:v>
                </c:pt>
                <c:pt idx="2957">
                  <c:v>3.3121000000000002E-4</c:v>
                </c:pt>
                <c:pt idx="2958">
                  <c:v>3.3158999999999999E-4</c:v>
                </c:pt>
                <c:pt idx="2959">
                  <c:v>3.3178E-4</c:v>
                </c:pt>
                <c:pt idx="2960">
                  <c:v>3.3139999999999998E-4</c:v>
                </c:pt>
                <c:pt idx="2961">
                  <c:v>3.3102000000000001E-4</c:v>
                </c:pt>
                <c:pt idx="2962">
                  <c:v>3.3131000000000002E-4</c:v>
                </c:pt>
                <c:pt idx="2963">
                  <c:v>3.3112000000000001E-4</c:v>
                </c:pt>
                <c:pt idx="2964">
                  <c:v>3.3044999999999998E-4</c:v>
                </c:pt>
                <c:pt idx="2965">
                  <c:v>3.2920999999999997E-4</c:v>
                </c:pt>
                <c:pt idx="2966">
                  <c:v>3.2797000000000002E-4</c:v>
                </c:pt>
                <c:pt idx="2967">
                  <c:v>3.2654E-4</c:v>
                </c:pt>
                <c:pt idx="2968">
                  <c:v>3.2539E-4</c:v>
                </c:pt>
                <c:pt idx="2969">
                  <c:v>3.2519999999999999E-4</c:v>
                </c:pt>
                <c:pt idx="2970">
                  <c:v>3.2624999999999999E-4</c:v>
                </c:pt>
                <c:pt idx="2971">
                  <c:v>3.2729999999999999E-4</c:v>
                </c:pt>
                <c:pt idx="2972">
                  <c:v>3.2834999999999999E-4</c:v>
                </c:pt>
                <c:pt idx="2973">
                  <c:v>3.2929999999999998E-4</c:v>
                </c:pt>
                <c:pt idx="2974">
                  <c:v>3.2978E-4</c:v>
                </c:pt>
                <c:pt idx="2975">
                  <c:v>3.2939999999999998E-4</c:v>
                </c:pt>
                <c:pt idx="2976">
                  <c:v>3.2902000000000002E-4</c:v>
                </c:pt>
                <c:pt idx="2977">
                  <c:v>3.2864E-4</c:v>
                </c:pt>
                <c:pt idx="2978">
                  <c:v>3.2834999999999999E-4</c:v>
                </c:pt>
                <c:pt idx="2979">
                  <c:v>3.2834999999999999E-4</c:v>
                </c:pt>
                <c:pt idx="2980">
                  <c:v>3.2854E-4</c:v>
                </c:pt>
                <c:pt idx="2981">
                  <c:v>3.2873000000000001E-4</c:v>
                </c:pt>
                <c:pt idx="2982">
                  <c:v>3.2883000000000001E-4</c:v>
                </c:pt>
                <c:pt idx="2983">
                  <c:v>3.2864E-4</c:v>
                </c:pt>
                <c:pt idx="2984">
                  <c:v>3.2834999999999999E-4</c:v>
                </c:pt>
                <c:pt idx="2985">
                  <c:v>3.2778000000000001E-4</c:v>
                </c:pt>
                <c:pt idx="2986">
                  <c:v>3.2720999999999998E-4</c:v>
                </c:pt>
                <c:pt idx="2987">
                  <c:v>3.2692000000000002E-4</c:v>
                </c:pt>
                <c:pt idx="2988">
                  <c:v>3.2682000000000002E-4</c:v>
                </c:pt>
                <c:pt idx="2989">
                  <c:v>3.2673000000000001E-4</c:v>
                </c:pt>
                <c:pt idx="2990">
                  <c:v>3.2759E-4</c:v>
                </c:pt>
                <c:pt idx="2991">
                  <c:v>3.2844999999999999E-4</c:v>
                </c:pt>
                <c:pt idx="2992">
                  <c:v>3.2902000000000002E-4</c:v>
                </c:pt>
                <c:pt idx="2993">
                  <c:v>3.2958999999999999E-4</c:v>
                </c:pt>
                <c:pt idx="2994">
                  <c:v>3.3026000000000003E-4</c:v>
                </c:pt>
                <c:pt idx="2995">
                  <c:v>3.3016000000000002E-4</c:v>
                </c:pt>
                <c:pt idx="2996">
                  <c:v>3.3053999999999999E-4</c:v>
                </c:pt>
                <c:pt idx="2997">
                  <c:v>3.3158999999999999E-4</c:v>
                </c:pt>
                <c:pt idx="2998">
                  <c:v>3.3244999999999998E-4</c:v>
                </c:pt>
                <c:pt idx="2999">
                  <c:v>3.3321000000000002E-4</c:v>
                </c:pt>
              </c:numCache>
            </c:numRef>
          </c:yVal>
          <c:smooth val="0"/>
          <c:extLst>
            <c:ext xmlns:c16="http://schemas.microsoft.com/office/drawing/2014/chart" uri="{C3380CC4-5D6E-409C-BE32-E72D297353CC}">
              <c16:uniqueId val="{00000003-E499-4D4F-9495-38F8552A8E83}"/>
            </c:ext>
          </c:extLst>
        </c:ser>
        <c:ser>
          <c:idx val="6"/>
          <c:order val="6"/>
          <c:tx>
            <c:v>7th</c:v>
          </c:tx>
          <c:spPr>
            <a:ln w="19050" cap="rnd">
              <a:solidFill>
                <a:schemeClr val="accent1">
                  <a:lumMod val="60000"/>
                </a:schemeClr>
              </a:solidFill>
              <a:round/>
            </a:ln>
            <a:effectLst/>
          </c:spPr>
          <c:marker>
            <c:symbol val="none"/>
          </c:marker>
          <c:xVal>
            <c:numRef>
              <c:f>Sheet1!$M$1:$M$3000</c:f>
              <c:numCache>
                <c:formatCode>General</c:formatCode>
                <c:ptCount val="3000"/>
                <c:pt idx="0">
                  <c:v>0.123</c:v>
                </c:pt>
                <c:pt idx="1">
                  <c:v>0.52300000000000002</c:v>
                </c:pt>
                <c:pt idx="2">
                  <c:v>0.92300000000000004</c:v>
                </c:pt>
                <c:pt idx="3">
                  <c:v>1.323</c:v>
                </c:pt>
                <c:pt idx="4">
                  <c:v>1.7230000000000001</c:v>
                </c:pt>
                <c:pt idx="5">
                  <c:v>2.1230000000000002</c:v>
                </c:pt>
                <c:pt idx="6">
                  <c:v>2.5230000000000001</c:v>
                </c:pt>
                <c:pt idx="7">
                  <c:v>2.923</c:v>
                </c:pt>
                <c:pt idx="8">
                  <c:v>3.3250000000000002</c:v>
                </c:pt>
                <c:pt idx="9">
                  <c:v>3.7240000000000002</c:v>
                </c:pt>
                <c:pt idx="10">
                  <c:v>4.1239999999999997</c:v>
                </c:pt>
                <c:pt idx="11">
                  <c:v>4.524</c:v>
                </c:pt>
                <c:pt idx="12">
                  <c:v>4.9240000000000004</c:v>
                </c:pt>
                <c:pt idx="13">
                  <c:v>5.3239999999999998</c:v>
                </c:pt>
                <c:pt idx="14">
                  <c:v>5.7240000000000002</c:v>
                </c:pt>
                <c:pt idx="15">
                  <c:v>6.1239999999999997</c:v>
                </c:pt>
                <c:pt idx="16">
                  <c:v>6.524</c:v>
                </c:pt>
                <c:pt idx="17">
                  <c:v>6.9240000000000004</c:v>
                </c:pt>
                <c:pt idx="18">
                  <c:v>7.3250000000000002</c:v>
                </c:pt>
                <c:pt idx="19">
                  <c:v>7.7249999999999996</c:v>
                </c:pt>
                <c:pt idx="20">
                  <c:v>8.125</c:v>
                </c:pt>
                <c:pt idx="21">
                  <c:v>8.5250000000000004</c:v>
                </c:pt>
                <c:pt idx="22">
                  <c:v>8.9250000000000007</c:v>
                </c:pt>
                <c:pt idx="23">
                  <c:v>9.3249999999999993</c:v>
                </c:pt>
                <c:pt idx="24">
                  <c:v>9.7249999999999996</c:v>
                </c:pt>
                <c:pt idx="25">
                  <c:v>10.125</c:v>
                </c:pt>
                <c:pt idx="26">
                  <c:v>10.525</c:v>
                </c:pt>
                <c:pt idx="27">
                  <c:v>10.925000000000001</c:v>
                </c:pt>
                <c:pt idx="28">
                  <c:v>11.327</c:v>
                </c:pt>
                <c:pt idx="29">
                  <c:v>11.727</c:v>
                </c:pt>
                <c:pt idx="30">
                  <c:v>12.127000000000001</c:v>
                </c:pt>
                <c:pt idx="31">
                  <c:v>12.526999999999999</c:v>
                </c:pt>
                <c:pt idx="32">
                  <c:v>12.927</c:v>
                </c:pt>
                <c:pt idx="33">
                  <c:v>13.326000000000001</c:v>
                </c:pt>
                <c:pt idx="34">
                  <c:v>13.727</c:v>
                </c:pt>
                <c:pt idx="35">
                  <c:v>14.127000000000001</c:v>
                </c:pt>
                <c:pt idx="36">
                  <c:v>14.526999999999999</c:v>
                </c:pt>
                <c:pt idx="37">
                  <c:v>14.927</c:v>
                </c:pt>
                <c:pt idx="38">
                  <c:v>15.327999999999999</c:v>
                </c:pt>
                <c:pt idx="39">
                  <c:v>15.728</c:v>
                </c:pt>
                <c:pt idx="40">
                  <c:v>16.128</c:v>
                </c:pt>
                <c:pt idx="41">
                  <c:v>16.527999999999999</c:v>
                </c:pt>
                <c:pt idx="42">
                  <c:v>16.928000000000001</c:v>
                </c:pt>
                <c:pt idx="43">
                  <c:v>17.327999999999999</c:v>
                </c:pt>
                <c:pt idx="44">
                  <c:v>17.728000000000002</c:v>
                </c:pt>
                <c:pt idx="45">
                  <c:v>18.128</c:v>
                </c:pt>
                <c:pt idx="46">
                  <c:v>18.527999999999999</c:v>
                </c:pt>
                <c:pt idx="47">
                  <c:v>18.928000000000001</c:v>
                </c:pt>
                <c:pt idx="48">
                  <c:v>19.329000000000001</c:v>
                </c:pt>
                <c:pt idx="49">
                  <c:v>19.728999999999999</c:v>
                </c:pt>
                <c:pt idx="50">
                  <c:v>20.129000000000001</c:v>
                </c:pt>
                <c:pt idx="51">
                  <c:v>20.529</c:v>
                </c:pt>
                <c:pt idx="52">
                  <c:v>20.928999999999998</c:v>
                </c:pt>
                <c:pt idx="53">
                  <c:v>21.329000000000001</c:v>
                </c:pt>
                <c:pt idx="54">
                  <c:v>21.728999999999999</c:v>
                </c:pt>
                <c:pt idx="55">
                  <c:v>22.129000000000001</c:v>
                </c:pt>
                <c:pt idx="56">
                  <c:v>22.529</c:v>
                </c:pt>
                <c:pt idx="57">
                  <c:v>22.928999999999998</c:v>
                </c:pt>
                <c:pt idx="58">
                  <c:v>23.332000000000001</c:v>
                </c:pt>
                <c:pt idx="59">
                  <c:v>23.731999999999999</c:v>
                </c:pt>
                <c:pt idx="60">
                  <c:v>24.132000000000001</c:v>
                </c:pt>
                <c:pt idx="61">
                  <c:v>24.532</c:v>
                </c:pt>
                <c:pt idx="62">
                  <c:v>24.931999999999999</c:v>
                </c:pt>
                <c:pt idx="63">
                  <c:v>25.332000000000001</c:v>
                </c:pt>
                <c:pt idx="64">
                  <c:v>25.731999999999999</c:v>
                </c:pt>
                <c:pt idx="65">
                  <c:v>26.132000000000001</c:v>
                </c:pt>
                <c:pt idx="66">
                  <c:v>26.532</c:v>
                </c:pt>
                <c:pt idx="67">
                  <c:v>26.931999999999999</c:v>
                </c:pt>
                <c:pt idx="68">
                  <c:v>27.332999999999998</c:v>
                </c:pt>
                <c:pt idx="69">
                  <c:v>27.733000000000001</c:v>
                </c:pt>
                <c:pt idx="70">
                  <c:v>28.132999999999999</c:v>
                </c:pt>
                <c:pt idx="71">
                  <c:v>28.533000000000001</c:v>
                </c:pt>
                <c:pt idx="72">
                  <c:v>28.933</c:v>
                </c:pt>
                <c:pt idx="73">
                  <c:v>29.332999999999998</c:v>
                </c:pt>
                <c:pt idx="74">
                  <c:v>29.733000000000001</c:v>
                </c:pt>
                <c:pt idx="75">
                  <c:v>30.132999999999999</c:v>
                </c:pt>
                <c:pt idx="76">
                  <c:v>30.533000000000001</c:v>
                </c:pt>
                <c:pt idx="77">
                  <c:v>30.933</c:v>
                </c:pt>
                <c:pt idx="78">
                  <c:v>31.334</c:v>
                </c:pt>
                <c:pt idx="79">
                  <c:v>31.734000000000002</c:v>
                </c:pt>
                <c:pt idx="80">
                  <c:v>32.134</c:v>
                </c:pt>
                <c:pt idx="81">
                  <c:v>32.533999999999999</c:v>
                </c:pt>
                <c:pt idx="82">
                  <c:v>32.933999999999997</c:v>
                </c:pt>
                <c:pt idx="83">
                  <c:v>33.334000000000003</c:v>
                </c:pt>
                <c:pt idx="84">
                  <c:v>33.734000000000002</c:v>
                </c:pt>
                <c:pt idx="85">
                  <c:v>34.134</c:v>
                </c:pt>
                <c:pt idx="86">
                  <c:v>34.533999999999999</c:v>
                </c:pt>
                <c:pt idx="87">
                  <c:v>34.933999999999997</c:v>
                </c:pt>
                <c:pt idx="88">
                  <c:v>35.335000000000001</c:v>
                </c:pt>
                <c:pt idx="89">
                  <c:v>35.734999999999999</c:v>
                </c:pt>
                <c:pt idx="90">
                  <c:v>36.134999999999998</c:v>
                </c:pt>
                <c:pt idx="91">
                  <c:v>36.534999999999997</c:v>
                </c:pt>
                <c:pt idx="92">
                  <c:v>36.935000000000002</c:v>
                </c:pt>
                <c:pt idx="93">
                  <c:v>37.335000000000001</c:v>
                </c:pt>
                <c:pt idx="94">
                  <c:v>37.734999999999999</c:v>
                </c:pt>
                <c:pt idx="95">
                  <c:v>38.134999999999998</c:v>
                </c:pt>
                <c:pt idx="96">
                  <c:v>38.534999999999997</c:v>
                </c:pt>
                <c:pt idx="97">
                  <c:v>38.935000000000002</c:v>
                </c:pt>
                <c:pt idx="98">
                  <c:v>39.335999999999999</c:v>
                </c:pt>
                <c:pt idx="99">
                  <c:v>39.735999999999997</c:v>
                </c:pt>
                <c:pt idx="100">
                  <c:v>40.136000000000003</c:v>
                </c:pt>
                <c:pt idx="101">
                  <c:v>40.536000000000001</c:v>
                </c:pt>
                <c:pt idx="102">
                  <c:v>40.936</c:v>
                </c:pt>
                <c:pt idx="103">
                  <c:v>41.335999999999999</c:v>
                </c:pt>
                <c:pt idx="104">
                  <c:v>41.735999999999997</c:v>
                </c:pt>
                <c:pt idx="105">
                  <c:v>42.136000000000003</c:v>
                </c:pt>
                <c:pt idx="106">
                  <c:v>42.536000000000001</c:v>
                </c:pt>
                <c:pt idx="107">
                  <c:v>42.936</c:v>
                </c:pt>
                <c:pt idx="108">
                  <c:v>43.337000000000003</c:v>
                </c:pt>
                <c:pt idx="109">
                  <c:v>43.737000000000002</c:v>
                </c:pt>
                <c:pt idx="110">
                  <c:v>44.137</c:v>
                </c:pt>
                <c:pt idx="111">
                  <c:v>44.536999999999999</c:v>
                </c:pt>
                <c:pt idx="112">
                  <c:v>44.936999999999998</c:v>
                </c:pt>
                <c:pt idx="113">
                  <c:v>45.337000000000003</c:v>
                </c:pt>
                <c:pt idx="114">
                  <c:v>45.737000000000002</c:v>
                </c:pt>
                <c:pt idx="115">
                  <c:v>46.137</c:v>
                </c:pt>
                <c:pt idx="116">
                  <c:v>46.536999999999999</c:v>
                </c:pt>
                <c:pt idx="117">
                  <c:v>46.936999999999998</c:v>
                </c:pt>
                <c:pt idx="118">
                  <c:v>47.338000000000001</c:v>
                </c:pt>
                <c:pt idx="119">
                  <c:v>47.738</c:v>
                </c:pt>
                <c:pt idx="120">
                  <c:v>48.137999999999998</c:v>
                </c:pt>
                <c:pt idx="121">
                  <c:v>48.537999999999997</c:v>
                </c:pt>
                <c:pt idx="122">
                  <c:v>48.938000000000002</c:v>
                </c:pt>
                <c:pt idx="123">
                  <c:v>49.338000000000001</c:v>
                </c:pt>
                <c:pt idx="124">
                  <c:v>49.738</c:v>
                </c:pt>
                <c:pt idx="125">
                  <c:v>50.137999999999998</c:v>
                </c:pt>
                <c:pt idx="126">
                  <c:v>50.537999999999997</c:v>
                </c:pt>
                <c:pt idx="127">
                  <c:v>50.938000000000002</c:v>
                </c:pt>
                <c:pt idx="128">
                  <c:v>51.34</c:v>
                </c:pt>
                <c:pt idx="129">
                  <c:v>51.738999999999997</c:v>
                </c:pt>
                <c:pt idx="130">
                  <c:v>52.139000000000003</c:v>
                </c:pt>
                <c:pt idx="131">
                  <c:v>52.539000000000001</c:v>
                </c:pt>
                <c:pt idx="132">
                  <c:v>52.939</c:v>
                </c:pt>
                <c:pt idx="133">
                  <c:v>53.338999999999999</c:v>
                </c:pt>
                <c:pt idx="134">
                  <c:v>53.738999999999997</c:v>
                </c:pt>
                <c:pt idx="135">
                  <c:v>54.139000000000003</c:v>
                </c:pt>
                <c:pt idx="136">
                  <c:v>54.539000000000001</c:v>
                </c:pt>
                <c:pt idx="137">
                  <c:v>54.939</c:v>
                </c:pt>
                <c:pt idx="138">
                  <c:v>55.34</c:v>
                </c:pt>
                <c:pt idx="139">
                  <c:v>55.74</c:v>
                </c:pt>
                <c:pt idx="140">
                  <c:v>56.14</c:v>
                </c:pt>
                <c:pt idx="141">
                  <c:v>56.54</c:v>
                </c:pt>
                <c:pt idx="142">
                  <c:v>56.94</c:v>
                </c:pt>
                <c:pt idx="143">
                  <c:v>57.34</c:v>
                </c:pt>
                <c:pt idx="144">
                  <c:v>57.74</c:v>
                </c:pt>
                <c:pt idx="145">
                  <c:v>58.14</c:v>
                </c:pt>
                <c:pt idx="146">
                  <c:v>58.54</c:v>
                </c:pt>
                <c:pt idx="147">
                  <c:v>58.94</c:v>
                </c:pt>
                <c:pt idx="148">
                  <c:v>59.341000000000001</c:v>
                </c:pt>
                <c:pt idx="149">
                  <c:v>59.741</c:v>
                </c:pt>
                <c:pt idx="150">
                  <c:v>60.140999999999998</c:v>
                </c:pt>
                <c:pt idx="151">
                  <c:v>60.540999999999997</c:v>
                </c:pt>
                <c:pt idx="152">
                  <c:v>60.941000000000003</c:v>
                </c:pt>
                <c:pt idx="153">
                  <c:v>61.341000000000001</c:v>
                </c:pt>
                <c:pt idx="154">
                  <c:v>61.741</c:v>
                </c:pt>
                <c:pt idx="155">
                  <c:v>62.140999999999998</c:v>
                </c:pt>
                <c:pt idx="156">
                  <c:v>62.540999999999997</c:v>
                </c:pt>
                <c:pt idx="157">
                  <c:v>62.941000000000003</c:v>
                </c:pt>
                <c:pt idx="158">
                  <c:v>63.341999999999999</c:v>
                </c:pt>
                <c:pt idx="159">
                  <c:v>63.741999999999997</c:v>
                </c:pt>
                <c:pt idx="160">
                  <c:v>64.141999999999996</c:v>
                </c:pt>
                <c:pt idx="161">
                  <c:v>64.542000000000002</c:v>
                </c:pt>
                <c:pt idx="162">
                  <c:v>64.941999999999993</c:v>
                </c:pt>
                <c:pt idx="163">
                  <c:v>65.341999999999999</c:v>
                </c:pt>
                <c:pt idx="164">
                  <c:v>65.742000000000004</c:v>
                </c:pt>
                <c:pt idx="165">
                  <c:v>66.141999999999996</c:v>
                </c:pt>
                <c:pt idx="166">
                  <c:v>66.542000000000002</c:v>
                </c:pt>
                <c:pt idx="167">
                  <c:v>66.941999999999993</c:v>
                </c:pt>
                <c:pt idx="168">
                  <c:v>67.343000000000004</c:v>
                </c:pt>
                <c:pt idx="169">
                  <c:v>67.742999999999995</c:v>
                </c:pt>
                <c:pt idx="170">
                  <c:v>68.143000000000001</c:v>
                </c:pt>
                <c:pt idx="171">
                  <c:v>68.543000000000006</c:v>
                </c:pt>
                <c:pt idx="172">
                  <c:v>68.942999999999998</c:v>
                </c:pt>
                <c:pt idx="173">
                  <c:v>69.343000000000004</c:v>
                </c:pt>
                <c:pt idx="174">
                  <c:v>69.742999999999995</c:v>
                </c:pt>
                <c:pt idx="175">
                  <c:v>70.143000000000001</c:v>
                </c:pt>
                <c:pt idx="176">
                  <c:v>70.543000000000006</c:v>
                </c:pt>
                <c:pt idx="177">
                  <c:v>70.942999999999998</c:v>
                </c:pt>
                <c:pt idx="178">
                  <c:v>71.343999999999994</c:v>
                </c:pt>
                <c:pt idx="179">
                  <c:v>71.744</c:v>
                </c:pt>
                <c:pt idx="180">
                  <c:v>72.144000000000005</c:v>
                </c:pt>
                <c:pt idx="181">
                  <c:v>72.543999999999997</c:v>
                </c:pt>
                <c:pt idx="182">
                  <c:v>72.944000000000003</c:v>
                </c:pt>
                <c:pt idx="183">
                  <c:v>73.343999999999994</c:v>
                </c:pt>
                <c:pt idx="184">
                  <c:v>73.744</c:v>
                </c:pt>
                <c:pt idx="185">
                  <c:v>74.144000000000005</c:v>
                </c:pt>
                <c:pt idx="186">
                  <c:v>74.543999999999997</c:v>
                </c:pt>
                <c:pt idx="187">
                  <c:v>74.944000000000003</c:v>
                </c:pt>
                <c:pt idx="188">
                  <c:v>75.344999999999999</c:v>
                </c:pt>
                <c:pt idx="189">
                  <c:v>75.745000000000005</c:v>
                </c:pt>
                <c:pt idx="190">
                  <c:v>76.146000000000001</c:v>
                </c:pt>
                <c:pt idx="191">
                  <c:v>76.546000000000006</c:v>
                </c:pt>
                <c:pt idx="192">
                  <c:v>76.945999999999998</c:v>
                </c:pt>
                <c:pt idx="193">
                  <c:v>77.344999999999999</c:v>
                </c:pt>
                <c:pt idx="194">
                  <c:v>77.745000000000005</c:v>
                </c:pt>
                <c:pt idx="195">
                  <c:v>78.146000000000001</c:v>
                </c:pt>
                <c:pt idx="196">
                  <c:v>78.546000000000006</c:v>
                </c:pt>
                <c:pt idx="197">
                  <c:v>78.944999999999993</c:v>
                </c:pt>
                <c:pt idx="198">
                  <c:v>79.346999999999994</c:v>
                </c:pt>
                <c:pt idx="199">
                  <c:v>79.747</c:v>
                </c:pt>
                <c:pt idx="200">
                  <c:v>80.147000000000006</c:v>
                </c:pt>
                <c:pt idx="201">
                  <c:v>80.546999999999997</c:v>
                </c:pt>
                <c:pt idx="202">
                  <c:v>80.947000000000003</c:v>
                </c:pt>
                <c:pt idx="203">
                  <c:v>81.346999999999994</c:v>
                </c:pt>
                <c:pt idx="204">
                  <c:v>81.747</c:v>
                </c:pt>
                <c:pt idx="205">
                  <c:v>82.147000000000006</c:v>
                </c:pt>
                <c:pt idx="206">
                  <c:v>82.546999999999997</c:v>
                </c:pt>
                <c:pt idx="207">
                  <c:v>82.947000000000003</c:v>
                </c:pt>
                <c:pt idx="208">
                  <c:v>83.347999999999999</c:v>
                </c:pt>
                <c:pt idx="209">
                  <c:v>83.748000000000005</c:v>
                </c:pt>
                <c:pt idx="210">
                  <c:v>84.147999999999996</c:v>
                </c:pt>
                <c:pt idx="211">
                  <c:v>84.548000000000002</c:v>
                </c:pt>
                <c:pt idx="212">
                  <c:v>84.947999999999993</c:v>
                </c:pt>
                <c:pt idx="213">
                  <c:v>85.347999999999999</c:v>
                </c:pt>
                <c:pt idx="214">
                  <c:v>85.748000000000005</c:v>
                </c:pt>
                <c:pt idx="215">
                  <c:v>86.147999999999996</c:v>
                </c:pt>
                <c:pt idx="216">
                  <c:v>86.548000000000002</c:v>
                </c:pt>
                <c:pt idx="217">
                  <c:v>86.947999999999993</c:v>
                </c:pt>
                <c:pt idx="218">
                  <c:v>87.349000000000004</c:v>
                </c:pt>
                <c:pt idx="219">
                  <c:v>87.748999999999995</c:v>
                </c:pt>
                <c:pt idx="220">
                  <c:v>88.149000000000001</c:v>
                </c:pt>
                <c:pt idx="221">
                  <c:v>88.549000000000007</c:v>
                </c:pt>
                <c:pt idx="222">
                  <c:v>88.948999999999998</c:v>
                </c:pt>
                <c:pt idx="223">
                  <c:v>89.349000000000004</c:v>
                </c:pt>
                <c:pt idx="224">
                  <c:v>89.748999999999995</c:v>
                </c:pt>
                <c:pt idx="225">
                  <c:v>90.149000000000001</c:v>
                </c:pt>
                <c:pt idx="226">
                  <c:v>90.549000000000007</c:v>
                </c:pt>
                <c:pt idx="227">
                  <c:v>90.948999999999998</c:v>
                </c:pt>
                <c:pt idx="228">
                  <c:v>91.35</c:v>
                </c:pt>
                <c:pt idx="229">
                  <c:v>91.75</c:v>
                </c:pt>
                <c:pt idx="230">
                  <c:v>92.149000000000001</c:v>
                </c:pt>
                <c:pt idx="231">
                  <c:v>92.55</c:v>
                </c:pt>
                <c:pt idx="232">
                  <c:v>92.95</c:v>
                </c:pt>
                <c:pt idx="233">
                  <c:v>93.35</c:v>
                </c:pt>
                <c:pt idx="234">
                  <c:v>93.75</c:v>
                </c:pt>
                <c:pt idx="235">
                  <c:v>94.149000000000001</c:v>
                </c:pt>
                <c:pt idx="236">
                  <c:v>94.55</c:v>
                </c:pt>
                <c:pt idx="237">
                  <c:v>94.95</c:v>
                </c:pt>
                <c:pt idx="238">
                  <c:v>95.35</c:v>
                </c:pt>
                <c:pt idx="239">
                  <c:v>95.75</c:v>
                </c:pt>
                <c:pt idx="240">
                  <c:v>96.15</c:v>
                </c:pt>
                <c:pt idx="241">
                  <c:v>96.55</c:v>
                </c:pt>
                <c:pt idx="242">
                  <c:v>96.95</c:v>
                </c:pt>
                <c:pt idx="243">
                  <c:v>97.35</c:v>
                </c:pt>
                <c:pt idx="244">
                  <c:v>97.75</c:v>
                </c:pt>
                <c:pt idx="245">
                  <c:v>98.15</c:v>
                </c:pt>
                <c:pt idx="246">
                  <c:v>98.55</c:v>
                </c:pt>
                <c:pt idx="247">
                  <c:v>98.95</c:v>
                </c:pt>
                <c:pt idx="248">
                  <c:v>99.350999999999999</c:v>
                </c:pt>
                <c:pt idx="249">
                  <c:v>99.751000000000005</c:v>
                </c:pt>
                <c:pt idx="250">
                  <c:v>100.151</c:v>
                </c:pt>
                <c:pt idx="251">
                  <c:v>100.551</c:v>
                </c:pt>
                <c:pt idx="252">
                  <c:v>100.95099999999999</c:v>
                </c:pt>
                <c:pt idx="253">
                  <c:v>101.351</c:v>
                </c:pt>
                <c:pt idx="254">
                  <c:v>101.751</c:v>
                </c:pt>
                <c:pt idx="255">
                  <c:v>102.151</c:v>
                </c:pt>
                <c:pt idx="256">
                  <c:v>102.551</c:v>
                </c:pt>
                <c:pt idx="257">
                  <c:v>102.95099999999999</c:v>
                </c:pt>
                <c:pt idx="258">
                  <c:v>103.352</c:v>
                </c:pt>
                <c:pt idx="259">
                  <c:v>103.752</c:v>
                </c:pt>
                <c:pt idx="260">
                  <c:v>104.152</c:v>
                </c:pt>
                <c:pt idx="261">
                  <c:v>104.55200000000001</c:v>
                </c:pt>
                <c:pt idx="262">
                  <c:v>104.952</c:v>
                </c:pt>
                <c:pt idx="263">
                  <c:v>105.352</c:v>
                </c:pt>
                <c:pt idx="264">
                  <c:v>105.752</c:v>
                </c:pt>
                <c:pt idx="265">
                  <c:v>106.152</c:v>
                </c:pt>
                <c:pt idx="266">
                  <c:v>106.55200000000001</c:v>
                </c:pt>
                <c:pt idx="267">
                  <c:v>106.952</c:v>
                </c:pt>
                <c:pt idx="268">
                  <c:v>107.35299999999999</c:v>
                </c:pt>
                <c:pt idx="269">
                  <c:v>107.753</c:v>
                </c:pt>
                <c:pt idx="270">
                  <c:v>108.15300000000001</c:v>
                </c:pt>
                <c:pt idx="271">
                  <c:v>108.553</c:v>
                </c:pt>
                <c:pt idx="272">
                  <c:v>108.953</c:v>
                </c:pt>
                <c:pt idx="273">
                  <c:v>109.35299999999999</c:v>
                </c:pt>
                <c:pt idx="274">
                  <c:v>109.753</c:v>
                </c:pt>
                <c:pt idx="275">
                  <c:v>110.15300000000001</c:v>
                </c:pt>
                <c:pt idx="276">
                  <c:v>110.553</c:v>
                </c:pt>
                <c:pt idx="277">
                  <c:v>110.953</c:v>
                </c:pt>
                <c:pt idx="278">
                  <c:v>111.354</c:v>
                </c:pt>
                <c:pt idx="279">
                  <c:v>111.754</c:v>
                </c:pt>
                <c:pt idx="280">
                  <c:v>112.154</c:v>
                </c:pt>
                <c:pt idx="281">
                  <c:v>112.554</c:v>
                </c:pt>
                <c:pt idx="282">
                  <c:v>112.95399999999999</c:v>
                </c:pt>
                <c:pt idx="283">
                  <c:v>113.354</c:v>
                </c:pt>
                <c:pt idx="284">
                  <c:v>113.754</c:v>
                </c:pt>
                <c:pt idx="285">
                  <c:v>114.154</c:v>
                </c:pt>
                <c:pt idx="286">
                  <c:v>114.554</c:v>
                </c:pt>
                <c:pt idx="287">
                  <c:v>114.95399999999999</c:v>
                </c:pt>
                <c:pt idx="288">
                  <c:v>115.355</c:v>
                </c:pt>
                <c:pt idx="289">
                  <c:v>115.756</c:v>
                </c:pt>
                <c:pt idx="290">
                  <c:v>116.15600000000001</c:v>
                </c:pt>
                <c:pt idx="291">
                  <c:v>116.55500000000001</c:v>
                </c:pt>
                <c:pt idx="292">
                  <c:v>116.955</c:v>
                </c:pt>
                <c:pt idx="293">
                  <c:v>117.355</c:v>
                </c:pt>
                <c:pt idx="294">
                  <c:v>117.756</c:v>
                </c:pt>
                <c:pt idx="295">
                  <c:v>118.15600000000001</c:v>
                </c:pt>
                <c:pt idx="296">
                  <c:v>118.55500000000001</c:v>
                </c:pt>
                <c:pt idx="297">
                  <c:v>118.955</c:v>
                </c:pt>
                <c:pt idx="298">
                  <c:v>119.35899999999999</c:v>
                </c:pt>
                <c:pt idx="299">
                  <c:v>119.759</c:v>
                </c:pt>
                <c:pt idx="300">
                  <c:v>120.15900000000001</c:v>
                </c:pt>
                <c:pt idx="301">
                  <c:v>120.559</c:v>
                </c:pt>
                <c:pt idx="302">
                  <c:v>120.959</c:v>
                </c:pt>
                <c:pt idx="303">
                  <c:v>121.35899999999999</c:v>
                </c:pt>
                <c:pt idx="304">
                  <c:v>121.759</c:v>
                </c:pt>
                <c:pt idx="305">
                  <c:v>122.15900000000001</c:v>
                </c:pt>
                <c:pt idx="306">
                  <c:v>122.559</c:v>
                </c:pt>
                <c:pt idx="307">
                  <c:v>122.959</c:v>
                </c:pt>
                <c:pt idx="308">
                  <c:v>123.36</c:v>
                </c:pt>
                <c:pt idx="309">
                  <c:v>123.76</c:v>
                </c:pt>
                <c:pt idx="310">
                  <c:v>124.16</c:v>
                </c:pt>
                <c:pt idx="311">
                  <c:v>124.56</c:v>
                </c:pt>
                <c:pt idx="312">
                  <c:v>124.96</c:v>
                </c:pt>
                <c:pt idx="313">
                  <c:v>125.36</c:v>
                </c:pt>
                <c:pt idx="314">
                  <c:v>125.76</c:v>
                </c:pt>
                <c:pt idx="315">
                  <c:v>126.16</c:v>
                </c:pt>
                <c:pt idx="316">
                  <c:v>126.56</c:v>
                </c:pt>
                <c:pt idx="317">
                  <c:v>126.96</c:v>
                </c:pt>
                <c:pt idx="318">
                  <c:v>127.361</c:v>
                </c:pt>
                <c:pt idx="319">
                  <c:v>127.761</c:v>
                </c:pt>
                <c:pt idx="320">
                  <c:v>128.161</c:v>
                </c:pt>
                <c:pt idx="321">
                  <c:v>128.56100000000001</c:v>
                </c:pt>
                <c:pt idx="322">
                  <c:v>128.96100000000001</c:v>
                </c:pt>
                <c:pt idx="323">
                  <c:v>129.36099999999999</c:v>
                </c:pt>
                <c:pt idx="324">
                  <c:v>129.761</c:v>
                </c:pt>
                <c:pt idx="325">
                  <c:v>130.161</c:v>
                </c:pt>
                <c:pt idx="326">
                  <c:v>130.56100000000001</c:v>
                </c:pt>
                <c:pt idx="327">
                  <c:v>130.96100000000001</c:v>
                </c:pt>
                <c:pt idx="328">
                  <c:v>131.36199999999999</c:v>
                </c:pt>
                <c:pt idx="329">
                  <c:v>131.762</c:v>
                </c:pt>
                <c:pt idx="330">
                  <c:v>132.16200000000001</c:v>
                </c:pt>
                <c:pt idx="331">
                  <c:v>132.56200000000001</c:v>
                </c:pt>
                <c:pt idx="332">
                  <c:v>132.96199999999999</c:v>
                </c:pt>
                <c:pt idx="333">
                  <c:v>133.36199999999999</c:v>
                </c:pt>
                <c:pt idx="334">
                  <c:v>133.762</c:v>
                </c:pt>
                <c:pt idx="335">
                  <c:v>134.16200000000001</c:v>
                </c:pt>
                <c:pt idx="336">
                  <c:v>134.56200000000001</c:v>
                </c:pt>
                <c:pt idx="337">
                  <c:v>134.96199999999999</c:v>
                </c:pt>
                <c:pt idx="338">
                  <c:v>135.363</c:v>
                </c:pt>
                <c:pt idx="339">
                  <c:v>135.76300000000001</c:v>
                </c:pt>
                <c:pt idx="340">
                  <c:v>136.16300000000001</c:v>
                </c:pt>
                <c:pt idx="341">
                  <c:v>136.56299999999999</c:v>
                </c:pt>
                <c:pt idx="342">
                  <c:v>136.96299999999999</c:v>
                </c:pt>
                <c:pt idx="343">
                  <c:v>137.363</c:v>
                </c:pt>
                <c:pt idx="344">
                  <c:v>137.76300000000001</c:v>
                </c:pt>
                <c:pt idx="345">
                  <c:v>138.16300000000001</c:v>
                </c:pt>
                <c:pt idx="346">
                  <c:v>138.56299999999999</c:v>
                </c:pt>
                <c:pt idx="347">
                  <c:v>138.96299999999999</c:v>
                </c:pt>
                <c:pt idx="348">
                  <c:v>139.364</c:v>
                </c:pt>
                <c:pt idx="349">
                  <c:v>139.76400000000001</c:v>
                </c:pt>
                <c:pt idx="350">
                  <c:v>140.16399999999999</c:v>
                </c:pt>
                <c:pt idx="351">
                  <c:v>140.56399999999999</c:v>
                </c:pt>
                <c:pt idx="352">
                  <c:v>140.964</c:v>
                </c:pt>
                <c:pt idx="353">
                  <c:v>141.364</c:v>
                </c:pt>
                <c:pt idx="354">
                  <c:v>141.76400000000001</c:v>
                </c:pt>
                <c:pt idx="355">
                  <c:v>142.16399999999999</c:v>
                </c:pt>
                <c:pt idx="356">
                  <c:v>142.56399999999999</c:v>
                </c:pt>
                <c:pt idx="357">
                  <c:v>142.964</c:v>
                </c:pt>
                <c:pt idx="358">
                  <c:v>143.36500000000001</c:v>
                </c:pt>
                <c:pt idx="359">
                  <c:v>143.76499999999999</c:v>
                </c:pt>
                <c:pt idx="360">
                  <c:v>144.16499999999999</c:v>
                </c:pt>
                <c:pt idx="361">
                  <c:v>144.565</c:v>
                </c:pt>
                <c:pt idx="362">
                  <c:v>144.965</c:v>
                </c:pt>
                <c:pt idx="363">
                  <c:v>145.36500000000001</c:v>
                </c:pt>
                <c:pt idx="364">
                  <c:v>145.76499999999999</c:v>
                </c:pt>
                <c:pt idx="365">
                  <c:v>146.16499999999999</c:v>
                </c:pt>
                <c:pt idx="366">
                  <c:v>146.565</c:v>
                </c:pt>
                <c:pt idx="367">
                  <c:v>146.965</c:v>
                </c:pt>
                <c:pt idx="368">
                  <c:v>147.36600000000001</c:v>
                </c:pt>
                <c:pt idx="369">
                  <c:v>147.76599999999999</c:v>
                </c:pt>
                <c:pt idx="370">
                  <c:v>148.166</c:v>
                </c:pt>
                <c:pt idx="371">
                  <c:v>148.566</c:v>
                </c:pt>
                <c:pt idx="372">
                  <c:v>148.96600000000001</c:v>
                </c:pt>
                <c:pt idx="373">
                  <c:v>149.36600000000001</c:v>
                </c:pt>
                <c:pt idx="374">
                  <c:v>149.76599999999999</c:v>
                </c:pt>
                <c:pt idx="375">
                  <c:v>150.166</c:v>
                </c:pt>
                <c:pt idx="376">
                  <c:v>150.566</c:v>
                </c:pt>
                <c:pt idx="377">
                  <c:v>150.96600000000001</c:v>
                </c:pt>
                <c:pt idx="378">
                  <c:v>151.36699999999999</c:v>
                </c:pt>
                <c:pt idx="379">
                  <c:v>151.767</c:v>
                </c:pt>
                <c:pt idx="380">
                  <c:v>152.167</c:v>
                </c:pt>
                <c:pt idx="381">
                  <c:v>152.56700000000001</c:v>
                </c:pt>
                <c:pt idx="382">
                  <c:v>152.96700000000001</c:v>
                </c:pt>
                <c:pt idx="383">
                  <c:v>153.36699999999999</c:v>
                </c:pt>
                <c:pt idx="384">
                  <c:v>153.767</c:v>
                </c:pt>
                <c:pt idx="385">
                  <c:v>154.167</c:v>
                </c:pt>
                <c:pt idx="386">
                  <c:v>154.56700000000001</c:v>
                </c:pt>
                <c:pt idx="387">
                  <c:v>154.96700000000001</c:v>
                </c:pt>
                <c:pt idx="388">
                  <c:v>155.369</c:v>
                </c:pt>
                <c:pt idx="389">
                  <c:v>155.76900000000001</c:v>
                </c:pt>
                <c:pt idx="390">
                  <c:v>156.16900000000001</c:v>
                </c:pt>
                <c:pt idx="391">
                  <c:v>156.56899999999999</c:v>
                </c:pt>
                <c:pt idx="392">
                  <c:v>156.96899999999999</c:v>
                </c:pt>
                <c:pt idx="393">
                  <c:v>157.369</c:v>
                </c:pt>
                <c:pt idx="394">
                  <c:v>157.76900000000001</c:v>
                </c:pt>
                <c:pt idx="395">
                  <c:v>158.16900000000001</c:v>
                </c:pt>
                <c:pt idx="396">
                  <c:v>158.56899999999999</c:v>
                </c:pt>
                <c:pt idx="397">
                  <c:v>158.96899999999999</c:v>
                </c:pt>
                <c:pt idx="398">
                  <c:v>159.37</c:v>
                </c:pt>
                <c:pt idx="399">
                  <c:v>159.77000000000001</c:v>
                </c:pt>
                <c:pt idx="400">
                  <c:v>160.16999999999999</c:v>
                </c:pt>
                <c:pt idx="401">
                  <c:v>160.57</c:v>
                </c:pt>
                <c:pt idx="402">
                  <c:v>160.97</c:v>
                </c:pt>
                <c:pt idx="403">
                  <c:v>161.37</c:v>
                </c:pt>
                <c:pt idx="404">
                  <c:v>161.77000000000001</c:v>
                </c:pt>
                <c:pt idx="405">
                  <c:v>162.16999999999999</c:v>
                </c:pt>
                <c:pt idx="406">
                  <c:v>162.57</c:v>
                </c:pt>
                <c:pt idx="407">
                  <c:v>162.97</c:v>
                </c:pt>
                <c:pt idx="408">
                  <c:v>163.37100000000001</c:v>
                </c:pt>
                <c:pt idx="409">
                  <c:v>163.77099999999999</c:v>
                </c:pt>
                <c:pt idx="410">
                  <c:v>164.17099999999999</c:v>
                </c:pt>
                <c:pt idx="411">
                  <c:v>164.571</c:v>
                </c:pt>
                <c:pt idx="412">
                  <c:v>164.971</c:v>
                </c:pt>
                <c:pt idx="413">
                  <c:v>165.37100000000001</c:v>
                </c:pt>
                <c:pt idx="414">
                  <c:v>165.77099999999999</c:v>
                </c:pt>
                <c:pt idx="415">
                  <c:v>166.17099999999999</c:v>
                </c:pt>
                <c:pt idx="416">
                  <c:v>166.571</c:v>
                </c:pt>
                <c:pt idx="417">
                  <c:v>166.971</c:v>
                </c:pt>
                <c:pt idx="418">
                  <c:v>167.37200000000001</c:v>
                </c:pt>
                <c:pt idx="419">
                  <c:v>167.77199999999999</c:v>
                </c:pt>
                <c:pt idx="420">
                  <c:v>168.172</c:v>
                </c:pt>
                <c:pt idx="421">
                  <c:v>168.572</c:v>
                </c:pt>
                <c:pt idx="422">
                  <c:v>168.97200000000001</c:v>
                </c:pt>
                <c:pt idx="423">
                  <c:v>169.37200000000001</c:v>
                </c:pt>
                <c:pt idx="424">
                  <c:v>169.77199999999999</c:v>
                </c:pt>
                <c:pt idx="425">
                  <c:v>170.172</c:v>
                </c:pt>
                <c:pt idx="426">
                  <c:v>170.572</c:v>
                </c:pt>
                <c:pt idx="427">
                  <c:v>170.97200000000001</c:v>
                </c:pt>
                <c:pt idx="428">
                  <c:v>171.37299999999999</c:v>
                </c:pt>
                <c:pt idx="429">
                  <c:v>171.773</c:v>
                </c:pt>
                <c:pt idx="430">
                  <c:v>172.173</c:v>
                </c:pt>
                <c:pt idx="431">
                  <c:v>172.57300000000001</c:v>
                </c:pt>
                <c:pt idx="432">
                  <c:v>172.97300000000001</c:v>
                </c:pt>
                <c:pt idx="433">
                  <c:v>173.37299999999999</c:v>
                </c:pt>
                <c:pt idx="434">
                  <c:v>173.773</c:v>
                </c:pt>
                <c:pt idx="435">
                  <c:v>174.173</c:v>
                </c:pt>
                <c:pt idx="436">
                  <c:v>174.57300000000001</c:v>
                </c:pt>
                <c:pt idx="437">
                  <c:v>174.97300000000001</c:v>
                </c:pt>
                <c:pt idx="438">
                  <c:v>175.374</c:v>
                </c:pt>
                <c:pt idx="439">
                  <c:v>175.774</c:v>
                </c:pt>
                <c:pt idx="440">
                  <c:v>176.17400000000001</c:v>
                </c:pt>
                <c:pt idx="441">
                  <c:v>176.57400000000001</c:v>
                </c:pt>
                <c:pt idx="442">
                  <c:v>176.97399999999999</c:v>
                </c:pt>
                <c:pt idx="443">
                  <c:v>177.374</c:v>
                </c:pt>
                <c:pt idx="444">
                  <c:v>177.774</c:v>
                </c:pt>
                <c:pt idx="445">
                  <c:v>178.17400000000001</c:v>
                </c:pt>
                <c:pt idx="446">
                  <c:v>178.57400000000001</c:v>
                </c:pt>
                <c:pt idx="447">
                  <c:v>178.97399999999999</c:v>
                </c:pt>
                <c:pt idx="448">
                  <c:v>179.375</c:v>
                </c:pt>
                <c:pt idx="449">
                  <c:v>179.77500000000001</c:v>
                </c:pt>
                <c:pt idx="450">
                  <c:v>180.17500000000001</c:v>
                </c:pt>
                <c:pt idx="451">
                  <c:v>180.57499999999999</c:v>
                </c:pt>
                <c:pt idx="452">
                  <c:v>180.97499999999999</c:v>
                </c:pt>
                <c:pt idx="453">
                  <c:v>181.375</c:v>
                </c:pt>
                <c:pt idx="454">
                  <c:v>181.77500000000001</c:v>
                </c:pt>
                <c:pt idx="455">
                  <c:v>182.17500000000001</c:v>
                </c:pt>
                <c:pt idx="456">
                  <c:v>182.57499999999999</c:v>
                </c:pt>
                <c:pt idx="457">
                  <c:v>182.97499999999999</c:v>
                </c:pt>
                <c:pt idx="458">
                  <c:v>183.376</c:v>
                </c:pt>
                <c:pt idx="459">
                  <c:v>183.77600000000001</c:v>
                </c:pt>
                <c:pt idx="460">
                  <c:v>184.17599999999999</c:v>
                </c:pt>
                <c:pt idx="461">
                  <c:v>184.57599999999999</c:v>
                </c:pt>
                <c:pt idx="462">
                  <c:v>184.976</c:v>
                </c:pt>
                <c:pt idx="463">
                  <c:v>185.376</c:v>
                </c:pt>
                <c:pt idx="464">
                  <c:v>185.77600000000001</c:v>
                </c:pt>
                <c:pt idx="465">
                  <c:v>186.17599999999999</c:v>
                </c:pt>
                <c:pt idx="466">
                  <c:v>186.57599999999999</c:v>
                </c:pt>
                <c:pt idx="467">
                  <c:v>186.976</c:v>
                </c:pt>
                <c:pt idx="468">
                  <c:v>187.37899999999999</c:v>
                </c:pt>
                <c:pt idx="469">
                  <c:v>187.779</c:v>
                </c:pt>
                <c:pt idx="470">
                  <c:v>188.179</c:v>
                </c:pt>
                <c:pt idx="471">
                  <c:v>188.57900000000001</c:v>
                </c:pt>
                <c:pt idx="472">
                  <c:v>188.97900000000001</c:v>
                </c:pt>
                <c:pt idx="473">
                  <c:v>189.37899999999999</c:v>
                </c:pt>
                <c:pt idx="474">
                  <c:v>189.779</c:v>
                </c:pt>
                <c:pt idx="475">
                  <c:v>190.179</c:v>
                </c:pt>
                <c:pt idx="476">
                  <c:v>190.57900000000001</c:v>
                </c:pt>
                <c:pt idx="477">
                  <c:v>190.97900000000001</c:v>
                </c:pt>
                <c:pt idx="478">
                  <c:v>191.38</c:v>
                </c:pt>
                <c:pt idx="479">
                  <c:v>191.78</c:v>
                </c:pt>
                <c:pt idx="480">
                  <c:v>192.18</c:v>
                </c:pt>
                <c:pt idx="481">
                  <c:v>192.58</c:v>
                </c:pt>
                <c:pt idx="482">
                  <c:v>192.98</c:v>
                </c:pt>
                <c:pt idx="483">
                  <c:v>193.38</c:v>
                </c:pt>
                <c:pt idx="484">
                  <c:v>193.78</c:v>
                </c:pt>
                <c:pt idx="485">
                  <c:v>194.18</c:v>
                </c:pt>
                <c:pt idx="486">
                  <c:v>194.58</c:v>
                </c:pt>
                <c:pt idx="487">
                  <c:v>194.98</c:v>
                </c:pt>
                <c:pt idx="488">
                  <c:v>195.381</c:v>
                </c:pt>
                <c:pt idx="489">
                  <c:v>195.78100000000001</c:v>
                </c:pt>
                <c:pt idx="490">
                  <c:v>196.18100000000001</c:v>
                </c:pt>
                <c:pt idx="491">
                  <c:v>196.58099999999999</c:v>
                </c:pt>
                <c:pt idx="492">
                  <c:v>196.98099999999999</c:v>
                </c:pt>
                <c:pt idx="493">
                  <c:v>197.381</c:v>
                </c:pt>
                <c:pt idx="494">
                  <c:v>197.78100000000001</c:v>
                </c:pt>
                <c:pt idx="495">
                  <c:v>198.18100000000001</c:v>
                </c:pt>
                <c:pt idx="496">
                  <c:v>198.58099999999999</c:v>
                </c:pt>
                <c:pt idx="497">
                  <c:v>198.98099999999999</c:v>
                </c:pt>
                <c:pt idx="498">
                  <c:v>199.38200000000001</c:v>
                </c:pt>
                <c:pt idx="499">
                  <c:v>199.78200000000001</c:v>
                </c:pt>
                <c:pt idx="500">
                  <c:v>200.18199999999999</c:v>
                </c:pt>
                <c:pt idx="501">
                  <c:v>200.58199999999999</c:v>
                </c:pt>
                <c:pt idx="502">
                  <c:v>200.982</c:v>
                </c:pt>
                <c:pt idx="503">
                  <c:v>201.38200000000001</c:v>
                </c:pt>
                <c:pt idx="504">
                  <c:v>201.78200000000001</c:v>
                </c:pt>
                <c:pt idx="505">
                  <c:v>202.18199999999999</c:v>
                </c:pt>
                <c:pt idx="506">
                  <c:v>202.58199999999999</c:v>
                </c:pt>
                <c:pt idx="507">
                  <c:v>202.982</c:v>
                </c:pt>
                <c:pt idx="508">
                  <c:v>203.38300000000001</c:v>
                </c:pt>
                <c:pt idx="509">
                  <c:v>203.78299999999999</c:v>
                </c:pt>
                <c:pt idx="510">
                  <c:v>204.18299999999999</c:v>
                </c:pt>
                <c:pt idx="511">
                  <c:v>204.583</c:v>
                </c:pt>
                <c:pt idx="512">
                  <c:v>204.983</c:v>
                </c:pt>
                <c:pt idx="513">
                  <c:v>205.38300000000001</c:v>
                </c:pt>
                <c:pt idx="514">
                  <c:v>205.78299999999999</c:v>
                </c:pt>
                <c:pt idx="515">
                  <c:v>206.18299999999999</c:v>
                </c:pt>
                <c:pt idx="516">
                  <c:v>206.583</c:v>
                </c:pt>
                <c:pt idx="517">
                  <c:v>206.983</c:v>
                </c:pt>
                <c:pt idx="518">
                  <c:v>207.38499999999999</c:v>
                </c:pt>
                <c:pt idx="519">
                  <c:v>207.785</c:v>
                </c:pt>
                <c:pt idx="520">
                  <c:v>208.184</c:v>
                </c:pt>
                <c:pt idx="521">
                  <c:v>208.58500000000001</c:v>
                </c:pt>
                <c:pt idx="522">
                  <c:v>208.98400000000001</c:v>
                </c:pt>
                <c:pt idx="523">
                  <c:v>209.38499999999999</c:v>
                </c:pt>
                <c:pt idx="524">
                  <c:v>209.785</c:v>
                </c:pt>
                <c:pt idx="525">
                  <c:v>210.184</c:v>
                </c:pt>
                <c:pt idx="526">
                  <c:v>210.58500000000001</c:v>
                </c:pt>
                <c:pt idx="527">
                  <c:v>210.98400000000001</c:v>
                </c:pt>
                <c:pt idx="528">
                  <c:v>211.38499999999999</c:v>
                </c:pt>
                <c:pt idx="529">
                  <c:v>211.786</c:v>
                </c:pt>
                <c:pt idx="530">
                  <c:v>212.18600000000001</c:v>
                </c:pt>
                <c:pt idx="531">
                  <c:v>212.58500000000001</c:v>
                </c:pt>
                <c:pt idx="532">
                  <c:v>212.98599999999999</c:v>
                </c:pt>
                <c:pt idx="533">
                  <c:v>213.38499999999999</c:v>
                </c:pt>
                <c:pt idx="534">
                  <c:v>213.786</c:v>
                </c:pt>
                <c:pt idx="535">
                  <c:v>214.18600000000001</c:v>
                </c:pt>
                <c:pt idx="536">
                  <c:v>214.58500000000001</c:v>
                </c:pt>
                <c:pt idx="537">
                  <c:v>214.98599999999999</c:v>
                </c:pt>
                <c:pt idx="538">
                  <c:v>215.387</c:v>
                </c:pt>
                <c:pt idx="539">
                  <c:v>215.78700000000001</c:v>
                </c:pt>
                <c:pt idx="540">
                  <c:v>216.18700000000001</c:v>
                </c:pt>
                <c:pt idx="541">
                  <c:v>216.58699999999999</c:v>
                </c:pt>
                <c:pt idx="542">
                  <c:v>216.98699999999999</c:v>
                </c:pt>
                <c:pt idx="543">
                  <c:v>217.387</c:v>
                </c:pt>
                <c:pt idx="544">
                  <c:v>217.78700000000001</c:v>
                </c:pt>
                <c:pt idx="545">
                  <c:v>218.18700000000001</c:v>
                </c:pt>
                <c:pt idx="546">
                  <c:v>218.58699999999999</c:v>
                </c:pt>
                <c:pt idx="547">
                  <c:v>218.98699999999999</c:v>
                </c:pt>
                <c:pt idx="548">
                  <c:v>219.39</c:v>
                </c:pt>
                <c:pt idx="549">
                  <c:v>219.79</c:v>
                </c:pt>
                <c:pt idx="550">
                  <c:v>220.19</c:v>
                </c:pt>
                <c:pt idx="551">
                  <c:v>220.59</c:v>
                </c:pt>
                <c:pt idx="552">
                  <c:v>220.99</c:v>
                </c:pt>
                <c:pt idx="553">
                  <c:v>221.39</c:v>
                </c:pt>
                <c:pt idx="554">
                  <c:v>221.79</c:v>
                </c:pt>
                <c:pt idx="555">
                  <c:v>222.19</c:v>
                </c:pt>
                <c:pt idx="556">
                  <c:v>222.59</c:v>
                </c:pt>
                <c:pt idx="557">
                  <c:v>222.99</c:v>
                </c:pt>
                <c:pt idx="558">
                  <c:v>223.39099999999999</c:v>
                </c:pt>
                <c:pt idx="559">
                  <c:v>223.791</c:v>
                </c:pt>
                <c:pt idx="560">
                  <c:v>224.191</c:v>
                </c:pt>
                <c:pt idx="561">
                  <c:v>224.59100000000001</c:v>
                </c:pt>
                <c:pt idx="562">
                  <c:v>224.99100000000001</c:v>
                </c:pt>
                <c:pt idx="563">
                  <c:v>225.39099999999999</c:v>
                </c:pt>
                <c:pt idx="564">
                  <c:v>225.791</c:v>
                </c:pt>
                <c:pt idx="565">
                  <c:v>226.191</c:v>
                </c:pt>
                <c:pt idx="566">
                  <c:v>226.59100000000001</c:v>
                </c:pt>
                <c:pt idx="567">
                  <c:v>226.99100000000001</c:v>
                </c:pt>
                <c:pt idx="568">
                  <c:v>227.392</c:v>
                </c:pt>
                <c:pt idx="569">
                  <c:v>227.792</c:v>
                </c:pt>
                <c:pt idx="570">
                  <c:v>228.19200000000001</c:v>
                </c:pt>
                <c:pt idx="571">
                  <c:v>228.59200000000001</c:v>
                </c:pt>
                <c:pt idx="572">
                  <c:v>228.99199999999999</c:v>
                </c:pt>
                <c:pt idx="573">
                  <c:v>229.392</c:v>
                </c:pt>
                <c:pt idx="574">
                  <c:v>229.792</c:v>
                </c:pt>
                <c:pt idx="575">
                  <c:v>230.19200000000001</c:v>
                </c:pt>
                <c:pt idx="576">
                  <c:v>230.59200000000001</c:v>
                </c:pt>
                <c:pt idx="577">
                  <c:v>230.99199999999999</c:v>
                </c:pt>
                <c:pt idx="578">
                  <c:v>231.393</c:v>
                </c:pt>
                <c:pt idx="579">
                  <c:v>231.79300000000001</c:v>
                </c:pt>
                <c:pt idx="580">
                  <c:v>232.19300000000001</c:v>
                </c:pt>
                <c:pt idx="581">
                  <c:v>232.59299999999999</c:v>
                </c:pt>
                <c:pt idx="582">
                  <c:v>232.99299999999999</c:v>
                </c:pt>
                <c:pt idx="583">
                  <c:v>233.393</c:v>
                </c:pt>
                <c:pt idx="584">
                  <c:v>233.79300000000001</c:v>
                </c:pt>
                <c:pt idx="585">
                  <c:v>234.19300000000001</c:v>
                </c:pt>
                <c:pt idx="586">
                  <c:v>234.59299999999999</c:v>
                </c:pt>
                <c:pt idx="587">
                  <c:v>234.99299999999999</c:v>
                </c:pt>
                <c:pt idx="588">
                  <c:v>235.39400000000001</c:v>
                </c:pt>
                <c:pt idx="589">
                  <c:v>235.79400000000001</c:v>
                </c:pt>
                <c:pt idx="590">
                  <c:v>236.19399999999999</c:v>
                </c:pt>
                <c:pt idx="591">
                  <c:v>236.59399999999999</c:v>
                </c:pt>
                <c:pt idx="592">
                  <c:v>236.994</c:v>
                </c:pt>
                <c:pt idx="593">
                  <c:v>237.39400000000001</c:v>
                </c:pt>
                <c:pt idx="594">
                  <c:v>237.79400000000001</c:v>
                </c:pt>
                <c:pt idx="595">
                  <c:v>238.19399999999999</c:v>
                </c:pt>
                <c:pt idx="596">
                  <c:v>238.59399999999999</c:v>
                </c:pt>
                <c:pt idx="597">
                  <c:v>238.994</c:v>
                </c:pt>
                <c:pt idx="598">
                  <c:v>239.39500000000001</c:v>
                </c:pt>
                <c:pt idx="599">
                  <c:v>239.79499999999999</c:v>
                </c:pt>
                <c:pt idx="600">
                  <c:v>240.19499999999999</c:v>
                </c:pt>
                <c:pt idx="601">
                  <c:v>240.595</c:v>
                </c:pt>
                <c:pt idx="602">
                  <c:v>240.995</c:v>
                </c:pt>
                <c:pt idx="603">
                  <c:v>241.39500000000001</c:v>
                </c:pt>
                <c:pt idx="604">
                  <c:v>241.79499999999999</c:v>
                </c:pt>
                <c:pt idx="605">
                  <c:v>242.19499999999999</c:v>
                </c:pt>
                <c:pt idx="606">
                  <c:v>242.595</c:v>
                </c:pt>
                <c:pt idx="607">
                  <c:v>242.995</c:v>
                </c:pt>
                <c:pt idx="608">
                  <c:v>243.39599999999999</c:v>
                </c:pt>
                <c:pt idx="609">
                  <c:v>243.79599999999999</c:v>
                </c:pt>
                <c:pt idx="610">
                  <c:v>244.196</c:v>
                </c:pt>
                <c:pt idx="611">
                  <c:v>244.596</c:v>
                </c:pt>
                <c:pt idx="612">
                  <c:v>244.99600000000001</c:v>
                </c:pt>
                <c:pt idx="613">
                  <c:v>245.39599999999999</c:v>
                </c:pt>
                <c:pt idx="614">
                  <c:v>245.79599999999999</c:v>
                </c:pt>
                <c:pt idx="615">
                  <c:v>246.196</c:v>
                </c:pt>
                <c:pt idx="616">
                  <c:v>246.596</c:v>
                </c:pt>
                <c:pt idx="617">
                  <c:v>246.99600000000001</c:v>
                </c:pt>
                <c:pt idx="618">
                  <c:v>247.39699999999999</c:v>
                </c:pt>
                <c:pt idx="619">
                  <c:v>247.797</c:v>
                </c:pt>
                <c:pt idx="620">
                  <c:v>248.197</c:v>
                </c:pt>
                <c:pt idx="621">
                  <c:v>248.59700000000001</c:v>
                </c:pt>
                <c:pt idx="622">
                  <c:v>248.99700000000001</c:v>
                </c:pt>
                <c:pt idx="623">
                  <c:v>249.39699999999999</c:v>
                </c:pt>
                <c:pt idx="624">
                  <c:v>249.797</c:v>
                </c:pt>
                <c:pt idx="625">
                  <c:v>250.197</c:v>
                </c:pt>
                <c:pt idx="626">
                  <c:v>250.59700000000001</c:v>
                </c:pt>
                <c:pt idx="627">
                  <c:v>250.99700000000001</c:v>
                </c:pt>
                <c:pt idx="628">
                  <c:v>251.4</c:v>
                </c:pt>
                <c:pt idx="629">
                  <c:v>251.8</c:v>
                </c:pt>
                <c:pt idx="630">
                  <c:v>252.2</c:v>
                </c:pt>
                <c:pt idx="631">
                  <c:v>252.6</c:v>
                </c:pt>
                <c:pt idx="632">
                  <c:v>253</c:v>
                </c:pt>
                <c:pt idx="633">
                  <c:v>253.4</c:v>
                </c:pt>
                <c:pt idx="634">
                  <c:v>253.8</c:v>
                </c:pt>
                <c:pt idx="635">
                  <c:v>254.2</c:v>
                </c:pt>
                <c:pt idx="636">
                  <c:v>254.6</c:v>
                </c:pt>
                <c:pt idx="637">
                  <c:v>255</c:v>
                </c:pt>
                <c:pt idx="638">
                  <c:v>255.40100000000001</c:v>
                </c:pt>
                <c:pt idx="639">
                  <c:v>255.80099999999999</c:v>
                </c:pt>
                <c:pt idx="640">
                  <c:v>256.20100000000002</c:v>
                </c:pt>
                <c:pt idx="641">
                  <c:v>256.601</c:v>
                </c:pt>
                <c:pt idx="642">
                  <c:v>257.00099999999998</c:v>
                </c:pt>
                <c:pt idx="643">
                  <c:v>257.40100000000001</c:v>
                </c:pt>
                <c:pt idx="644">
                  <c:v>257.80099999999999</c:v>
                </c:pt>
                <c:pt idx="645">
                  <c:v>258.20100000000002</c:v>
                </c:pt>
                <c:pt idx="646">
                  <c:v>258.601</c:v>
                </c:pt>
                <c:pt idx="647">
                  <c:v>259.00099999999998</c:v>
                </c:pt>
                <c:pt idx="648">
                  <c:v>259.40199999999999</c:v>
                </c:pt>
                <c:pt idx="649">
                  <c:v>259.80200000000002</c:v>
                </c:pt>
                <c:pt idx="650">
                  <c:v>260.202</c:v>
                </c:pt>
                <c:pt idx="651">
                  <c:v>260.60199999999998</c:v>
                </c:pt>
                <c:pt idx="652">
                  <c:v>261.00200000000001</c:v>
                </c:pt>
                <c:pt idx="653">
                  <c:v>261.40199999999999</c:v>
                </c:pt>
                <c:pt idx="654">
                  <c:v>261.80200000000002</c:v>
                </c:pt>
                <c:pt idx="655">
                  <c:v>262.202</c:v>
                </c:pt>
                <c:pt idx="656">
                  <c:v>262.60199999999998</c:v>
                </c:pt>
                <c:pt idx="657">
                  <c:v>263.00200000000001</c:v>
                </c:pt>
                <c:pt idx="658">
                  <c:v>263.40300000000002</c:v>
                </c:pt>
                <c:pt idx="659">
                  <c:v>263.803</c:v>
                </c:pt>
                <c:pt idx="660">
                  <c:v>264.20299999999997</c:v>
                </c:pt>
                <c:pt idx="661">
                  <c:v>264.60300000000001</c:v>
                </c:pt>
                <c:pt idx="662">
                  <c:v>265.00299999999999</c:v>
                </c:pt>
                <c:pt idx="663">
                  <c:v>265.40300000000002</c:v>
                </c:pt>
                <c:pt idx="664">
                  <c:v>265.803</c:v>
                </c:pt>
                <c:pt idx="665">
                  <c:v>266.20299999999997</c:v>
                </c:pt>
                <c:pt idx="666">
                  <c:v>266.60300000000001</c:v>
                </c:pt>
                <c:pt idx="667">
                  <c:v>267.00299999999999</c:v>
                </c:pt>
                <c:pt idx="668">
                  <c:v>267.404</c:v>
                </c:pt>
                <c:pt idx="669">
                  <c:v>267.80399999999997</c:v>
                </c:pt>
                <c:pt idx="670">
                  <c:v>268.20400000000001</c:v>
                </c:pt>
                <c:pt idx="671">
                  <c:v>268.60399999999998</c:v>
                </c:pt>
                <c:pt idx="672">
                  <c:v>269.00400000000002</c:v>
                </c:pt>
                <c:pt idx="673">
                  <c:v>269.404</c:v>
                </c:pt>
                <c:pt idx="674">
                  <c:v>269.80399999999997</c:v>
                </c:pt>
                <c:pt idx="675">
                  <c:v>270.20400000000001</c:v>
                </c:pt>
                <c:pt idx="676">
                  <c:v>270.60399999999998</c:v>
                </c:pt>
                <c:pt idx="677">
                  <c:v>271.00400000000002</c:v>
                </c:pt>
                <c:pt idx="678">
                  <c:v>271.40600000000001</c:v>
                </c:pt>
                <c:pt idx="679">
                  <c:v>271.80599999999998</c:v>
                </c:pt>
                <c:pt idx="680">
                  <c:v>272.20600000000002</c:v>
                </c:pt>
                <c:pt idx="681">
                  <c:v>272.60599999999999</c:v>
                </c:pt>
                <c:pt idx="682">
                  <c:v>273.00599999999997</c:v>
                </c:pt>
                <c:pt idx="683">
                  <c:v>273.40600000000001</c:v>
                </c:pt>
                <c:pt idx="684">
                  <c:v>273.80599999999998</c:v>
                </c:pt>
                <c:pt idx="685">
                  <c:v>274.20600000000002</c:v>
                </c:pt>
                <c:pt idx="686">
                  <c:v>274.60599999999999</c:v>
                </c:pt>
                <c:pt idx="687">
                  <c:v>275.00599999999997</c:v>
                </c:pt>
                <c:pt idx="688">
                  <c:v>275.40699999999998</c:v>
                </c:pt>
                <c:pt idx="689">
                  <c:v>275.80700000000002</c:v>
                </c:pt>
                <c:pt idx="690">
                  <c:v>276.20699999999999</c:v>
                </c:pt>
                <c:pt idx="691">
                  <c:v>276.60700000000003</c:v>
                </c:pt>
                <c:pt idx="692">
                  <c:v>277.00700000000001</c:v>
                </c:pt>
                <c:pt idx="693">
                  <c:v>277.40699999999998</c:v>
                </c:pt>
                <c:pt idx="694">
                  <c:v>277.80700000000002</c:v>
                </c:pt>
                <c:pt idx="695">
                  <c:v>278.20699999999999</c:v>
                </c:pt>
                <c:pt idx="696">
                  <c:v>278.60700000000003</c:v>
                </c:pt>
                <c:pt idx="697">
                  <c:v>279.00700000000001</c:v>
                </c:pt>
                <c:pt idx="698">
                  <c:v>279.40800000000002</c:v>
                </c:pt>
                <c:pt idx="699">
                  <c:v>279.80799999999999</c:v>
                </c:pt>
                <c:pt idx="700">
                  <c:v>280.20800000000003</c:v>
                </c:pt>
                <c:pt idx="701">
                  <c:v>280.608</c:v>
                </c:pt>
                <c:pt idx="702">
                  <c:v>281.00799999999998</c:v>
                </c:pt>
                <c:pt idx="703">
                  <c:v>281.40800000000002</c:v>
                </c:pt>
                <c:pt idx="704">
                  <c:v>281.80799999999999</c:v>
                </c:pt>
                <c:pt idx="705">
                  <c:v>282.20800000000003</c:v>
                </c:pt>
                <c:pt idx="706">
                  <c:v>282.608</c:v>
                </c:pt>
                <c:pt idx="707">
                  <c:v>283.00799999999998</c:v>
                </c:pt>
                <c:pt idx="708">
                  <c:v>283.40899999999999</c:v>
                </c:pt>
                <c:pt idx="709">
                  <c:v>283.80900000000003</c:v>
                </c:pt>
                <c:pt idx="710">
                  <c:v>284.209</c:v>
                </c:pt>
                <c:pt idx="711">
                  <c:v>284.60899999999998</c:v>
                </c:pt>
                <c:pt idx="712">
                  <c:v>285.00900000000001</c:v>
                </c:pt>
                <c:pt idx="713">
                  <c:v>285.40899999999999</c:v>
                </c:pt>
                <c:pt idx="714">
                  <c:v>285.80900000000003</c:v>
                </c:pt>
                <c:pt idx="715">
                  <c:v>286.209</c:v>
                </c:pt>
                <c:pt idx="716">
                  <c:v>286.60899999999998</c:v>
                </c:pt>
                <c:pt idx="717">
                  <c:v>287.00900000000001</c:v>
                </c:pt>
                <c:pt idx="718">
                  <c:v>287.41000000000003</c:v>
                </c:pt>
                <c:pt idx="719">
                  <c:v>287.81</c:v>
                </c:pt>
                <c:pt idx="720">
                  <c:v>288.20999999999998</c:v>
                </c:pt>
                <c:pt idx="721">
                  <c:v>288.61</c:v>
                </c:pt>
                <c:pt idx="722">
                  <c:v>289.01</c:v>
                </c:pt>
                <c:pt idx="723">
                  <c:v>289.41000000000003</c:v>
                </c:pt>
                <c:pt idx="724">
                  <c:v>289.81</c:v>
                </c:pt>
                <c:pt idx="725">
                  <c:v>290.20999999999998</c:v>
                </c:pt>
                <c:pt idx="726">
                  <c:v>290.61</c:v>
                </c:pt>
                <c:pt idx="727">
                  <c:v>291.01</c:v>
                </c:pt>
                <c:pt idx="728">
                  <c:v>291.411</c:v>
                </c:pt>
                <c:pt idx="729">
                  <c:v>291.81099999999998</c:v>
                </c:pt>
                <c:pt idx="730">
                  <c:v>292.21100000000001</c:v>
                </c:pt>
                <c:pt idx="731">
                  <c:v>292.61099999999999</c:v>
                </c:pt>
                <c:pt idx="732">
                  <c:v>293.01100000000002</c:v>
                </c:pt>
                <c:pt idx="733">
                  <c:v>293.411</c:v>
                </c:pt>
                <c:pt idx="734">
                  <c:v>293.81099999999998</c:v>
                </c:pt>
                <c:pt idx="735">
                  <c:v>294.21100000000001</c:v>
                </c:pt>
                <c:pt idx="736">
                  <c:v>294.61099999999999</c:v>
                </c:pt>
                <c:pt idx="737">
                  <c:v>295.01100000000002</c:v>
                </c:pt>
                <c:pt idx="738">
                  <c:v>295.41199999999998</c:v>
                </c:pt>
                <c:pt idx="739">
                  <c:v>295.81200000000001</c:v>
                </c:pt>
                <c:pt idx="740">
                  <c:v>296.21199999999999</c:v>
                </c:pt>
                <c:pt idx="741">
                  <c:v>296.61200000000002</c:v>
                </c:pt>
                <c:pt idx="742">
                  <c:v>297.012</c:v>
                </c:pt>
                <c:pt idx="743">
                  <c:v>297.41199999999998</c:v>
                </c:pt>
                <c:pt idx="744">
                  <c:v>297.81200000000001</c:v>
                </c:pt>
                <c:pt idx="745">
                  <c:v>298.21199999999999</c:v>
                </c:pt>
                <c:pt idx="746">
                  <c:v>298.61200000000002</c:v>
                </c:pt>
                <c:pt idx="747">
                  <c:v>299.012</c:v>
                </c:pt>
                <c:pt idx="748">
                  <c:v>299.41300000000001</c:v>
                </c:pt>
                <c:pt idx="749">
                  <c:v>299.81299999999999</c:v>
                </c:pt>
                <c:pt idx="750">
                  <c:v>300.21300000000002</c:v>
                </c:pt>
                <c:pt idx="751">
                  <c:v>300.613</c:v>
                </c:pt>
                <c:pt idx="752">
                  <c:v>301.01299999999998</c:v>
                </c:pt>
                <c:pt idx="753">
                  <c:v>301.41300000000001</c:v>
                </c:pt>
                <c:pt idx="754">
                  <c:v>301.81299999999999</c:v>
                </c:pt>
                <c:pt idx="755">
                  <c:v>302.21300000000002</c:v>
                </c:pt>
                <c:pt idx="756">
                  <c:v>302.613</c:v>
                </c:pt>
                <c:pt idx="757">
                  <c:v>303.01299999999998</c:v>
                </c:pt>
                <c:pt idx="758">
                  <c:v>303.41399999999999</c:v>
                </c:pt>
                <c:pt idx="759">
                  <c:v>303.81400000000002</c:v>
                </c:pt>
                <c:pt idx="760">
                  <c:v>304.214</c:v>
                </c:pt>
                <c:pt idx="761">
                  <c:v>304.61399999999998</c:v>
                </c:pt>
                <c:pt idx="762">
                  <c:v>305.01400000000001</c:v>
                </c:pt>
                <c:pt idx="763">
                  <c:v>305.41399999999999</c:v>
                </c:pt>
                <c:pt idx="764">
                  <c:v>305.81400000000002</c:v>
                </c:pt>
                <c:pt idx="765">
                  <c:v>306.214</c:v>
                </c:pt>
                <c:pt idx="766">
                  <c:v>306.61399999999998</c:v>
                </c:pt>
                <c:pt idx="767">
                  <c:v>307.01400000000001</c:v>
                </c:pt>
                <c:pt idx="768">
                  <c:v>307.41500000000002</c:v>
                </c:pt>
                <c:pt idx="769">
                  <c:v>307.815</c:v>
                </c:pt>
                <c:pt idx="770">
                  <c:v>308.21499999999997</c:v>
                </c:pt>
                <c:pt idx="771">
                  <c:v>308.61500000000001</c:v>
                </c:pt>
                <c:pt idx="772">
                  <c:v>309.01499999999999</c:v>
                </c:pt>
                <c:pt idx="773">
                  <c:v>309.41500000000002</c:v>
                </c:pt>
                <c:pt idx="774">
                  <c:v>309.815</c:v>
                </c:pt>
                <c:pt idx="775">
                  <c:v>310.21499999999997</c:v>
                </c:pt>
                <c:pt idx="776">
                  <c:v>310.61500000000001</c:v>
                </c:pt>
                <c:pt idx="777">
                  <c:v>311.01499999999999</c:v>
                </c:pt>
                <c:pt idx="778">
                  <c:v>311.416</c:v>
                </c:pt>
                <c:pt idx="779">
                  <c:v>311.81599999999997</c:v>
                </c:pt>
                <c:pt idx="780">
                  <c:v>312.21600000000001</c:v>
                </c:pt>
                <c:pt idx="781">
                  <c:v>312.61599999999999</c:v>
                </c:pt>
                <c:pt idx="782">
                  <c:v>313.01600000000002</c:v>
                </c:pt>
                <c:pt idx="783">
                  <c:v>313.416</c:v>
                </c:pt>
                <c:pt idx="784">
                  <c:v>313.81599999999997</c:v>
                </c:pt>
                <c:pt idx="785">
                  <c:v>314.21600000000001</c:v>
                </c:pt>
                <c:pt idx="786">
                  <c:v>314.61599999999999</c:v>
                </c:pt>
                <c:pt idx="787">
                  <c:v>315.01600000000002</c:v>
                </c:pt>
                <c:pt idx="788">
                  <c:v>315.41699999999997</c:v>
                </c:pt>
                <c:pt idx="789">
                  <c:v>315.81700000000001</c:v>
                </c:pt>
                <c:pt idx="790">
                  <c:v>316.21699999999998</c:v>
                </c:pt>
                <c:pt idx="791">
                  <c:v>316.61700000000002</c:v>
                </c:pt>
                <c:pt idx="792">
                  <c:v>317.017</c:v>
                </c:pt>
                <c:pt idx="793">
                  <c:v>317.41699999999997</c:v>
                </c:pt>
                <c:pt idx="794">
                  <c:v>317.81700000000001</c:v>
                </c:pt>
                <c:pt idx="795">
                  <c:v>318.21699999999998</c:v>
                </c:pt>
                <c:pt idx="796">
                  <c:v>318.61700000000002</c:v>
                </c:pt>
                <c:pt idx="797">
                  <c:v>319.017</c:v>
                </c:pt>
                <c:pt idx="798">
                  <c:v>319.42</c:v>
                </c:pt>
                <c:pt idx="799">
                  <c:v>319.82</c:v>
                </c:pt>
                <c:pt idx="800">
                  <c:v>320.22000000000003</c:v>
                </c:pt>
                <c:pt idx="801">
                  <c:v>320.62</c:v>
                </c:pt>
                <c:pt idx="802">
                  <c:v>321.02</c:v>
                </c:pt>
                <c:pt idx="803">
                  <c:v>321.42</c:v>
                </c:pt>
                <c:pt idx="804">
                  <c:v>321.82</c:v>
                </c:pt>
                <c:pt idx="805">
                  <c:v>322.22000000000003</c:v>
                </c:pt>
                <c:pt idx="806">
                  <c:v>322.62</c:v>
                </c:pt>
                <c:pt idx="807">
                  <c:v>323.02</c:v>
                </c:pt>
                <c:pt idx="808">
                  <c:v>323.42200000000003</c:v>
                </c:pt>
                <c:pt idx="809">
                  <c:v>323.82100000000003</c:v>
                </c:pt>
                <c:pt idx="810">
                  <c:v>324.221</c:v>
                </c:pt>
                <c:pt idx="811">
                  <c:v>324.62099999999998</c:v>
                </c:pt>
                <c:pt idx="812">
                  <c:v>325.02100000000002</c:v>
                </c:pt>
                <c:pt idx="813">
                  <c:v>325.42099999999999</c:v>
                </c:pt>
                <c:pt idx="814">
                  <c:v>325.82100000000003</c:v>
                </c:pt>
                <c:pt idx="815">
                  <c:v>326.221</c:v>
                </c:pt>
                <c:pt idx="816">
                  <c:v>326.62099999999998</c:v>
                </c:pt>
                <c:pt idx="817">
                  <c:v>327.02100000000002</c:v>
                </c:pt>
                <c:pt idx="818">
                  <c:v>327.42200000000003</c:v>
                </c:pt>
                <c:pt idx="819">
                  <c:v>327.822</c:v>
                </c:pt>
                <c:pt idx="820">
                  <c:v>328.22199999999998</c:v>
                </c:pt>
                <c:pt idx="821">
                  <c:v>328.62200000000001</c:v>
                </c:pt>
                <c:pt idx="822">
                  <c:v>329.02199999999999</c:v>
                </c:pt>
                <c:pt idx="823">
                  <c:v>329.42200000000003</c:v>
                </c:pt>
                <c:pt idx="824">
                  <c:v>329.822</c:v>
                </c:pt>
                <c:pt idx="825">
                  <c:v>330.22199999999998</c:v>
                </c:pt>
                <c:pt idx="826">
                  <c:v>330.62200000000001</c:v>
                </c:pt>
                <c:pt idx="827">
                  <c:v>331.02199999999999</c:v>
                </c:pt>
                <c:pt idx="828">
                  <c:v>331.423</c:v>
                </c:pt>
                <c:pt idx="829">
                  <c:v>331.82299999999998</c:v>
                </c:pt>
                <c:pt idx="830">
                  <c:v>332.22300000000001</c:v>
                </c:pt>
                <c:pt idx="831">
                  <c:v>332.62299999999999</c:v>
                </c:pt>
                <c:pt idx="832">
                  <c:v>333.02300000000002</c:v>
                </c:pt>
                <c:pt idx="833">
                  <c:v>333.423</c:v>
                </c:pt>
                <c:pt idx="834">
                  <c:v>333.82299999999998</c:v>
                </c:pt>
                <c:pt idx="835">
                  <c:v>334.22300000000001</c:v>
                </c:pt>
                <c:pt idx="836">
                  <c:v>334.62299999999999</c:v>
                </c:pt>
                <c:pt idx="837">
                  <c:v>335.02300000000002</c:v>
                </c:pt>
                <c:pt idx="838">
                  <c:v>335.42500000000001</c:v>
                </c:pt>
                <c:pt idx="839">
                  <c:v>335.82400000000001</c:v>
                </c:pt>
                <c:pt idx="840">
                  <c:v>336.22399999999999</c:v>
                </c:pt>
                <c:pt idx="841">
                  <c:v>336.625</c:v>
                </c:pt>
                <c:pt idx="842">
                  <c:v>337.02499999999998</c:v>
                </c:pt>
                <c:pt idx="843">
                  <c:v>337.42399999999998</c:v>
                </c:pt>
                <c:pt idx="844">
                  <c:v>337.82400000000001</c:v>
                </c:pt>
                <c:pt idx="845">
                  <c:v>338.22399999999999</c:v>
                </c:pt>
                <c:pt idx="846">
                  <c:v>338.625</c:v>
                </c:pt>
                <c:pt idx="847">
                  <c:v>339.02499999999998</c:v>
                </c:pt>
                <c:pt idx="848">
                  <c:v>339.42599999999999</c:v>
                </c:pt>
                <c:pt idx="849">
                  <c:v>339.82499999999999</c:v>
                </c:pt>
                <c:pt idx="850">
                  <c:v>340.22500000000002</c:v>
                </c:pt>
                <c:pt idx="851">
                  <c:v>340.625</c:v>
                </c:pt>
                <c:pt idx="852">
                  <c:v>341.02499999999998</c:v>
                </c:pt>
                <c:pt idx="853">
                  <c:v>341.42500000000001</c:v>
                </c:pt>
                <c:pt idx="854">
                  <c:v>341.82499999999999</c:v>
                </c:pt>
                <c:pt idx="855">
                  <c:v>342.22500000000002</c:v>
                </c:pt>
                <c:pt idx="856">
                  <c:v>342.625</c:v>
                </c:pt>
                <c:pt idx="857">
                  <c:v>343.02499999999998</c:v>
                </c:pt>
                <c:pt idx="858">
                  <c:v>343.42700000000002</c:v>
                </c:pt>
                <c:pt idx="859">
                  <c:v>343.827</c:v>
                </c:pt>
                <c:pt idx="860">
                  <c:v>344.22699999999998</c:v>
                </c:pt>
                <c:pt idx="861">
                  <c:v>344.62599999999998</c:v>
                </c:pt>
                <c:pt idx="862">
                  <c:v>345.02600000000001</c:v>
                </c:pt>
                <c:pt idx="863">
                  <c:v>345.42700000000002</c:v>
                </c:pt>
                <c:pt idx="864">
                  <c:v>345.827</c:v>
                </c:pt>
                <c:pt idx="865">
                  <c:v>346.22699999999998</c:v>
                </c:pt>
                <c:pt idx="866">
                  <c:v>346.62599999999998</c:v>
                </c:pt>
                <c:pt idx="867">
                  <c:v>347.02600000000001</c:v>
                </c:pt>
                <c:pt idx="868">
                  <c:v>347.428</c:v>
                </c:pt>
                <c:pt idx="869">
                  <c:v>347.82799999999997</c:v>
                </c:pt>
                <c:pt idx="870">
                  <c:v>348.22800000000001</c:v>
                </c:pt>
                <c:pt idx="871">
                  <c:v>348.62799999999999</c:v>
                </c:pt>
                <c:pt idx="872">
                  <c:v>349.02800000000002</c:v>
                </c:pt>
                <c:pt idx="873">
                  <c:v>349.428</c:v>
                </c:pt>
                <c:pt idx="874">
                  <c:v>349.82799999999997</c:v>
                </c:pt>
                <c:pt idx="875">
                  <c:v>350.22800000000001</c:v>
                </c:pt>
                <c:pt idx="876">
                  <c:v>350.62799999999999</c:v>
                </c:pt>
                <c:pt idx="877">
                  <c:v>351.02800000000002</c:v>
                </c:pt>
                <c:pt idx="878">
                  <c:v>351.43099999999998</c:v>
                </c:pt>
                <c:pt idx="879">
                  <c:v>351.83100000000002</c:v>
                </c:pt>
                <c:pt idx="880">
                  <c:v>352.23099999999999</c:v>
                </c:pt>
                <c:pt idx="881">
                  <c:v>352.63099999999997</c:v>
                </c:pt>
                <c:pt idx="882">
                  <c:v>353.03100000000001</c:v>
                </c:pt>
                <c:pt idx="883">
                  <c:v>353.43099999999998</c:v>
                </c:pt>
                <c:pt idx="884">
                  <c:v>353.83100000000002</c:v>
                </c:pt>
                <c:pt idx="885">
                  <c:v>354.23099999999999</c:v>
                </c:pt>
                <c:pt idx="886">
                  <c:v>354.63099999999997</c:v>
                </c:pt>
                <c:pt idx="887">
                  <c:v>355.03100000000001</c:v>
                </c:pt>
                <c:pt idx="888">
                  <c:v>355.43200000000002</c:v>
                </c:pt>
                <c:pt idx="889">
                  <c:v>355.83199999999999</c:v>
                </c:pt>
                <c:pt idx="890">
                  <c:v>356.23200000000003</c:v>
                </c:pt>
                <c:pt idx="891">
                  <c:v>356.63200000000001</c:v>
                </c:pt>
                <c:pt idx="892">
                  <c:v>357.03199999999998</c:v>
                </c:pt>
                <c:pt idx="893">
                  <c:v>357.43200000000002</c:v>
                </c:pt>
                <c:pt idx="894">
                  <c:v>357.83199999999999</c:v>
                </c:pt>
                <c:pt idx="895">
                  <c:v>358.23200000000003</c:v>
                </c:pt>
                <c:pt idx="896">
                  <c:v>358.63200000000001</c:v>
                </c:pt>
                <c:pt idx="897">
                  <c:v>359.03199999999998</c:v>
                </c:pt>
                <c:pt idx="898">
                  <c:v>359.43299999999999</c:v>
                </c:pt>
                <c:pt idx="899">
                  <c:v>359.83300000000003</c:v>
                </c:pt>
                <c:pt idx="900">
                  <c:v>360.233</c:v>
                </c:pt>
                <c:pt idx="901">
                  <c:v>360.63299999999998</c:v>
                </c:pt>
                <c:pt idx="902">
                  <c:v>361.03300000000002</c:v>
                </c:pt>
                <c:pt idx="903">
                  <c:v>361.43299999999999</c:v>
                </c:pt>
                <c:pt idx="904">
                  <c:v>361.83300000000003</c:v>
                </c:pt>
                <c:pt idx="905">
                  <c:v>362.233</c:v>
                </c:pt>
                <c:pt idx="906">
                  <c:v>362.63299999999998</c:v>
                </c:pt>
                <c:pt idx="907">
                  <c:v>363.03300000000002</c:v>
                </c:pt>
                <c:pt idx="908">
                  <c:v>363.43400000000003</c:v>
                </c:pt>
                <c:pt idx="909">
                  <c:v>363.834</c:v>
                </c:pt>
                <c:pt idx="910">
                  <c:v>364.23399999999998</c:v>
                </c:pt>
                <c:pt idx="911">
                  <c:v>364.63400000000001</c:v>
                </c:pt>
                <c:pt idx="912">
                  <c:v>365.03399999999999</c:v>
                </c:pt>
                <c:pt idx="913">
                  <c:v>365.43400000000003</c:v>
                </c:pt>
                <c:pt idx="914">
                  <c:v>365.834</c:v>
                </c:pt>
                <c:pt idx="915">
                  <c:v>366.23399999999998</c:v>
                </c:pt>
                <c:pt idx="916">
                  <c:v>366.63400000000001</c:v>
                </c:pt>
                <c:pt idx="917">
                  <c:v>367.03399999999999</c:v>
                </c:pt>
                <c:pt idx="918">
                  <c:v>367.435</c:v>
                </c:pt>
                <c:pt idx="919">
                  <c:v>367.83499999999998</c:v>
                </c:pt>
                <c:pt idx="920">
                  <c:v>368.23500000000001</c:v>
                </c:pt>
                <c:pt idx="921">
                  <c:v>368.63499999999999</c:v>
                </c:pt>
                <c:pt idx="922">
                  <c:v>369.03500000000003</c:v>
                </c:pt>
                <c:pt idx="923">
                  <c:v>369.435</c:v>
                </c:pt>
                <c:pt idx="924">
                  <c:v>369.83499999999998</c:v>
                </c:pt>
                <c:pt idx="925">
                  <c:v>370.23500000000001</c:v>
                </c:pt>
                <c:pt idx="926">
                  <c:v>370.63499999999999</c:v>
                </c:pt>
                <c:pt idx="927">
                  <c:v>371.03500000000003</c:v>
                </c:pt>
                <c:pt idx="928">
                  <c:v>371.43599999999998</c:v>
                </c:pt>
                <c:pt idx="929">
                  <c:v>371.83600000000001</c:v>
                </c:pt>
                <c:pt idx="930">
                  <c:v>372.23599999999999</c:v>
                </c:pt>
                <c:pt idx="931">
                  <c:v>372.63600000000002</c:v>
                </c:pt>
                <c:pt idx="932">
                  <c:v>373.036</c:v>
                </c:pt>
                <c:pt idx="933">
                  <c:v>373.43599999999998</c:v>
                </c:pt>
                <c:pt idx="934">
                  <c:v>373.83600000000001</c:v>
                </c:pt>
                <c:pt idx="935">
                  <c:v>374.23599999999999</c:v>
                </c:pt>
                <c:pt idx="936">
                  <c:v>374.63600000000002</c:v>
                </c:pt>
                <c:pt idx="937">
                  <c:v>375.036</c:v>
                </c:pt>
                <c:pt idx="938">
                  <c:v>375.43700000000001</c:v>
                </c:pt>
                <c:pt idx="939">
                  <c:v>375.83699999999999</c:v>
                </c:pt>
                <c:pt idx="940">
                  <c:v>376.23700000000002</c:v>
                </c:pt>
                <c:pt idx="941">
                  <c:v>376.637</c:v>
                </c:pt>
                <c:pt idx="942">
                  <c:v>377.03699999999998</c:v>
                </c:pt>
                <c:pt idx="943">
                  <c:v>377.43700000000001</c:v>
                </c:pt>
                <c:pt idx="944">
                  <c:v>377.83699999999999</c:v>
                </c:pt>
                <c:pt idx="945">
                  <c:v>378.23700000000002</c:v>
                </c:pt>
                <c:pt idx="946">
                  <c:v>378.637</c:v>
                </c:pt>
                <c:pt idx="947">
                  <c:v>379.03699999999998</c:v>
                </c:pt>
                <c:pt idx="948">
                  <c:v>379.43799999999999</c:v>
                </c:pt>
                <c:pt idx="949">
                  <c:v>379.83800000000002</c:v>
                </c:pt>
                <c:pt idx="950">
                  <c:v>380.238</c:v>
                </c:pt>
                <c:pt idx="951">
                  <c:v>380.63799999999998</c:v>
                </c:pt>
                <c:pt idx="952">
                  <c:v>381.03800000000001</c:v>
                </c:pt>
                <c:pt idx="953">
                  <c:v>381.43799999999999</c:v>
                </c:pt>
                <c:pt idx="954">
                  <c:v>381.83800000000002</c:v>
                </c:pt>
                <c:pt idx="955">
                  <c:v>382.238</c:v>
                </c:pt>
                <c:pt idx="956">
                  <c:v>382.63799999999998</c:v>
                </c:pt>
                <c:pt idx="957">
                  <c:v>383.03800000000001</c:v>
                </c:pt>
                <c:pt idx="958">
                  <c:v>383.44099999999997</c:v>
                </c:pt>
                <c:pt idx="959">
                  <c:v>383.84100000000001</c:v>
                </c:pt>
                <c:pt idx="960">
                  <c:v>384.24099999999999</c:v>
                </c:pt>
                <c:pt idx="961">
                  <c:v>384.64100000000002</c:v>
                </c:pt>
                <c:pt idx="962">
                  <c:v>385.041</c:v>
                </c:pt>
                <c:pt idx="963">
                  <c:v>385.44099999999997</c:v>
                </c:pt>
                <c:pt idx="964">
                  <c:v>385.84100000000001</c:v>
                </c:pt>
                <c:pt idx="965">
                  <c:v>386.24099999999999</c:v>
                </c:pt>
                <c:pt idx="966">
                  <c:v>386.64100000000002</c:v>
                </c:pt>
                <c:pt idx="967">
                  <c:v>387.041</c:v>
                </c:pt>
                <c:pt idx="968">
                  <c:v>387.44200000000001</c:v>
                </c:pt>
                <c:pt idx="969">
                  <c:v>387.84199999999998</c:v>
                </c:pt>
                <c:pt idx="970">
                  <c:v>388.24200000000002</c:v>
                </c:pt>
                <c:pt idx="971">
                  <c:v>388.642</c:v>
                </c:pt>
                <c:pt idx="972">
                  <c:v>389.04199999999997</c:v>
                </c:pt>
                <c:pt idx="973">
                  <c:v>389.44200000000001</c:v>
                </c:pt>
                <c:pt idx="974">
                  <c:v>389.84199999999998</c:v>
                </c:pt>
                <c:pt idx="975">
                  <c:v>390.24200000000002</c:v>
                </c:pt>
                <c:pt idx="976">
                  <c:v>390.642</c:v>
                </c:pt>
                <c:pt idx="977">
                  <c:v>391.04199999999997</c:v>
                </c:pt>
                <c:pt idx="978">
                  <c:v>391.44400000000002</c:v>
                </c:pt>
                <c:pt idx="979">
                  <c:v>391.84399999999999</c:v>
                </c:pt>
                <c:pt idx="980">
                  <c:v>392.24400000000003</c:v>
                </c:pt>
                <c:pt idx="981">
                  <c:v>392.64400000000001</c:v>
                </c:pt>
                <c:pt idx="982">
                  <c:v>393.04399999999998</c:v>
                </c:pt>
                <c:pt idx="983">
                  <c:v>393.44400000000002</c:v>
                </c:pt>
                <c:pt idx="984">
                  <c:v>393.84399999999999</c:v>
                </c:pt>
                <c:pt idx="985">
                  <c:v>394.24400000000003</c:v>
                </c:pt>
                <c:pt idx="986">
                  <c:v>394.64400000000001</c:v>
                </c:pt>
                <c:pt idx="987">
                  <c:v>395.04399999999998</c:v>
                </c:pt>
                <c:pt idx="988">
                  <c:v>395.44499999999999</c:v>
                </c:pt>
                <c:pt idx="989">
                  <c:v>395.84500000000003</c:v>
                </c:pt>
                <c:pt idx="990">
                  <c:v>396.245</c:v>
                </c:pt>
                <c:pt idx="991">
                  <c:v>396.64499999999998</c:v>
                </c:pt>
                <c:pt idx="992">
                  <c:v>397.04500000000002</c:v>
                </c:pt>
                <c:pt idx="993">
                  <c:v>397.44499999999999</c:v>
                </c:pt>
                <c:pt idx="994">
                  <c:v>397.84500000000003</c:v>
                </c:pt>
                <c:pt idx="995">
                  <c:v>398.245</c:v>
                </c:pt>
                <c:pt idx="996">
                  <c:v>398.64499999999998</c:v>
                </c:pt>
                <c:pt idx="997">
                  <c:v>399.04500000000002</c:v>
                </c:pt>
                <c:pt idx="998">
                  <c:v>399.447</c:v>
                </c:pt>
                <c:pt idx="999">
                  <c:v>399.84699999999998</c:v>
                </c:pt>
                <c:pt idx="1000">
                  <c:v>400.24700000000001</c:v>
                </c:pt>
                <c:pt idx="1001">
                  <c:v>400.64699999999999</c:v>
                </c:pt>
                <c:pt idx="1002">
                  <c:v>401.04700000000003</c:v>
                </c:pt>
                <c:pt idx="1003">
                  <c:v>401.447</c:v>
                </c:pt>
                <c:pt idx="1004">
                  <c:v>401.84699999999998</c:v>
                </c:pt>
                <c:pt idx="1005">
                  <c:v>402.24700000000001</c:v>
                </c:pt>
                <c:pt idx="1006">
                  <c:v>402.64699999999999</c:v>
                </c:pt>
                <c:pt idx="1007">
                  <c:v>403.04700000000003</c:v>
                </c:pt>
                <c:pt idx="1008">
                  <c:v>403.44799999999998</c:v>
                </c:pt>
                <c:pt idx="1009">
                  <c:v>403.84800000000001</c:v>
                </c:pt>
                <c:pt idx="1010">
                  <c:v>404.24799999999999</c:v>
                </c:pt>
                <c:pt idx="1011">
                  <c:v>404.64800000000002</c:v>
                </c:pt>
                <c:pt idx="1012">
                  <c:v>405.048</c:v>
                </c:pt>
                <c:pt idx="1013">
                  <c:v>405.44799999999998</c:v>
                </c:pt>
                <c:pt idx="1014">
                  <c:v>405.84800000000001</c:v>
                </c:pt>
                <c:pt idx="1015">
                  <c:v>406.24799999999999</c:v>
                </c:pt>
                <c:pt idx="1016">
                  <c:v>406.64800000000002</c:v>
                </c:pt>
                <c:pt idx="1017">
                  <c:v>407.048</c:v>
                </c:pt>
                <c:pt idx="1018">
                  <c:v>407.45</c:v>
                </c:pt>
                <c:pt idx="1019">
                  <c:v>407.85</c:v>
                </c:pt>
                <c:pt idx="1020">
                  <c:v>408.25</c:v>
                </c:pt>
                <c:pt idx="1021">
                  <c:v>408.65</c:v>
                </c:pt>
                <c:pt idx="1022">
                  <c:v>409.05</c:v>
                </c:pt>
                <c:pt idx="1023">
                  <c:v>409.45</c:v>
                </c:pt>
                <c:pt idx="1024">
                  <c:v>409.85</c:v>
                </c:pt>
                <c:pt idx="1025">
                  <c:v>410.25</c:v>
                </c:pt>
                <c:pt idx="1026">
                  <c:v>410.65</c:v>
                </c:pt>
                <c:pt idx="1027">
                  <c:v>411.05</c:v>
                </c:pt>
                <c:pt idx="1028">
                  <c:v>411.45100000000002</c:v>
                </c:pt>
                <c:pt idx="1029">
                  <c:v>411.851</c:v>
                </c:pt>
                <c:pt idx="1030">
                  <c:v>412.25099999999998</c:v>
                </c:pt>
                <c:pt idx="1031">
                  <c:v>412.65100000000001</c:v>
                </c:pt>
                <c:pt idx="1032">
                  <c:v>413.05099999999999</c:v>
                </c:pt>
                <c:pt idx="1033">
                  <c:v>413.45100000000002</c:v>
                </c:pt>
                <c:pt idx="1034">
                  <c:v>413.851</c:v>
                </c:pt>
                <c:pt idx="1035">
                  <c:v>414.25099999999998</c:v>
                </c:pt>
                <c:pt idx="1036">
                  <c:v>414.65100000000001</c:v>
                </c:pt>
                <c:pt idx="1037">
                  <c:v>415.05099999999999</c:v>
                </c:pt>
                <c:pt idx="1038">
                  <c:v>415.452</c:v>
                </c:pt>
                <c:pt idx="1039">
                  <c:v>415.85199999999998</c:v>
                </c:pt>
                <c:pt idx="1040">
                  <c:v>416.25200000000001</c:v>
                </c:pt>
                <c:pt idx="1041">
                  <c:v>416.65199999999999</c:v>
                </c:pt>
                <c:pt idx="1042">
                  <c:v>417.05200000000002</c:v>
                </c:pt>
                <c:pt idx="1043">
                  <c:v>417.452</c:v>
                </c:pt>
                <c:pt idx="1044">
                  <c:v>417.85199999999998</c:v>
                </c:pt>
                <c:pt idx="1045">
                  <c:v>418.25200000000001</c:v>
                </c:pt>
                <c:pt idx="1046">
                  <c:v>418.65199999999999</c:v>
                </c:pt>
                <c:pt idx="1047">
                  <c:v>419.05200000000002</c:v>
                </c:pt>
                <c:pt idx="1048">
                  <c:v>419.45499999999998</c:v>
                </c:pt>
                <c:pt idx="1049">
                  <c:v>419.85500000000002</c:v>
                </c:pt>
                <c:pt idx="1050">
                  <c:v>420.255</c:v>
                </c:pt>
                <c:pt idx="1051">
                  <c:v>420.65499999999997</c:v>
                </c:pt>
                <c:pt idx="1052">
                  <c:v>421.05500000000001</c:v>
                </c:pt>
                <c:pt idx="1053">
                  <c:v>421.45499999999998</c:v>
                </c:pt>
                <c:pt idx="1054">
                  <c:v>421.85500000000002</c:v>
                </c:pt>
                <c:pt idx="1055">
                  <c:v>422.255</c:v>
                </c:pt>
                <c:pt idx="1056">
                  <c:v>422.65499999999997</c:v>
                </c:pt>
                <c:pt idx="1057">
                  <c:v>423.05500000000001</c:v>
                </c:pt>
                <c:pt idx="1058">
                  <c:v>423.45600000000002</c:v>
                </c:pt>
                <c:pt idx="1059">
                  <c:v>423.85599999999999</c:v>
                </c:pt>
                <c:pt idx="1060">
                  <c:v>424.25599999999997</c:v>
                </c:pt>
                <c:pt idx="1061">
                  <c:v>424.65600000000001</c:v>
                </c:pt>
                <c:pt idx="1062">
                  <c:v>425.05599999999998</c:v>
                </c:pt>
                <c:pt idx="1063">
                  <c:v>425.45600000000002</c:v>
                </c:pt>
                <c:pt idx="1064">
                  <c:v>425.85599999999999</c:v>
                </c:pt>
                <c:pt idx="1065">
                  <c:v>426.25599999999997</c:v>
                </c:pt>
                <c:pt idx="1066">
                  <c:v>426.65600000000001</c:v>
                </c:pt>
                <c:pt idx="1067">
                  <c:v>427.05599999999998</c:v>
                </c:pt>
                <c:pt idx="1068">
                  <c:v>427.45699999999999</c:v>
                </c:pt>
                <c:pt idx="1069">
                  <c:v>427.85700000000003</c:v>
                </c:pt>
                <c:pt idx="1070">
                  <c:v>428.25700000000001</c:v>
                </c:pt>
                <c:pt idx="1071">
                  <c:v>428.65699999999998</c:v>
                </c:pt>
                <c:pt idx="1072">
                  <c:v>429.05700000000002</c:v>
                </c:pt>
                <c:pt idx="1073">
                  <c:v>429.45699999999999</c:v>
                </c:pt>
                <c:pt idx="1074">
                  <c:v>429.85700000000003</c:v>
                </c:pt>
                <c:pt idx="1075">
                  <c:v>430.25700000000001</c:v>
                </c:pt>
                <c:pt idx="1076">
                  <c:v>430.65699999999998</c:v>
                </c:pt>
                <c:pt idx="1077">
                  <c:v>431.05700000000002</c:v>
                </c:pt>
                <c:pt idx="1078">
                  <c:v>431.45800000000003</c:v>
                </c:pt>
                <c:pt idx="1079">
                  <c:v>431.858</c:v>
                </c:pt>
                <c:pt idx="1080">
                  <c:v>432.25799999999998</c:v>
                </c:pt>
                <c:pt idx="1081">
                  <c:v>432.65800000000002</c:v>
                </c:pt>
                <c:pt idx="1082">
                  <c:v>433.05799999999999</c:v>
                </c:pt>
                <c:pt idx="1083">
                  <c:v>433.45800000000003</c:v>
                </c:pt>
                <c:pt idx="1084">
                  <c:v>433.858</c:v>
                </c:pt>
                <c:pt idx="1085">
                  <c:v>434.25799999999998</c:v>
                </c:pt>
                <c:pt idx="1086">
                  <c:v>434.65800000000002</c:v>
                </c:pt>
                <c:pt idx="1087">
                  <c:v>435.05799999999999</c:v>
                </c:pt>
                <c:pt idx="1088">
                  <c:v>435.459</c:v>
                </c:pt>
                <c:pt idx="1089">
                  <c:v>435.85899999999998</c:v>
                </c:pt>
                <c:pt idx="1090">
                  <c:v>436.25900000000001</c:v>
                </c:pt>
                <c:pt idx="1091">
                  <c:v>436.65899999999999</c:v>
                </c:pt>
                <c:pt idx="1092">
                  <c:v>437.05900000000003</c:v>
                </c:pt>
                <c:pt idx="1093">
                  <c:v>437.459</c:v>
                </c:pt>
                <c:pt idx="1094">
                  <c:v>437.85899999999998</c:v>
                </c:pt>
                <c:pt idx="1095">
                  <c:v>438.25900000000001</c:v>
                </c:pt>
                <c:pt idx="1096">
                  <c:v>438.65899999999999</c:v>
                </c:pt>
                <c:pt idx="1097">
                  <c:v>439.05900000000003</c:v>
                </c:pt>
                <c:pt idx="1098">
                  <c:v>439.46</c:v>
                </c:pt>
                <c:pt idx="1099">
                  <c:v>439.86</c:v>
                </c:pt>
                <c:pt idx="1100">
                  <c:v>440.26</c:v>
                </c:pt>
                <c:pt idx="1101">
                  <c:v>440.66</c:v>
                </c:pt>
                <c:pt idx="1102">
                  <c:v>441.06</c:v>
                </c:pt>
                <c:pt idx="1103">
                  <c:v>441.46</c:v>
                </c:pt>
                <c:pt idx="1104">
                  <c:v>441.86</c:v>
                </c:pt>
                <c:pt idx="1105">
                  <c:v>442.26</c:v>
                </c:pt>
                <c:pt idx="1106">
                  <c:v>442.66</c:v>
                </c:pt>
                <c:pt idx="1107">
                  <c:v>443.06</c:v>
                </c:pt>
                <c:pt idx="1108">
                  <c:v>443.46199999999999</c:v>
                </c:pt>
                <c:pt idx="1109">
                  <c:v>443.86200000000002</c:v>
                </c:pt>
                <c:pt idx="1110">
                  <c:v>444.262</c:v>
                </c:pt>
                <c:pt idx="1111">
                  <c:v>444.66199999999998</c:v>
                </c:pt>
                <c:pt idx="1112">
                  <c:v>445.06200000000001</c:v>
                </c:pt>
                <c:pt idx="1113">
                  <c:v>445.46199999999999</c:v>
                </c:pt>
                <c:pt idx="1114">
                  <c:v>445.86200000000002</c:v>
                </c:pt>
                <c:pt idx="1115">
                  <c:v>446.262</c:v>
                </c:pt>
                <c:pt idx="1116">
                  <c:v>446.66199999999998</c:v>
                </c:pt>
                <c:pt idx="1117">
                  <c:v>447.06200000000001</c:v>
                </c:pt>
                <c:pt idx="1118">
                  <c:v>447.46300000000002</c:v>
                </c:pt>
                <c:pt idx="1119">
                  <c:v>447.863</c:v>
                </c:pt>
                <c:pt idx="1120">
                  <c:v>448.26299999999998</c:v>
                </c:pt>
                <c:pt idx="1121">
                  <c:v>448.66300000000001</c:v>
                </c:pt>
                <c:pt idx="1122">
                  <c:v>449.06299999999999</c:v>
                </c:pt>
                <c:pt idx="1123">
                  <c:v>449.46300000000002</c:v>
                </c:pt>
                <c:pt idx="1124">
                  <c:v>449.863</c:v>
                </c:pt>
                <c:pt idx="1125">
                  <c:v>450.26299999999998</c:v>
                </c:pt>
                <c:pt idx="1126">
                  <c:v>450.66300000000001</c:v>
                </c:pt>
                <c:pt idx="1127">
                  <c:v>451.06299999999999</c:v>
                </c:pt>
                <c:pt idx="1128">
                  <c:v>451.46499999999997</c:v>
                </c:pt>
                <c:pt idx="1129">
                  <c:v>451.86500000000001</c:v>
                </c:pt>
                <c:pt idx="1130">
                  <c:v>452.26499999999999</c:v>
                </c:pt>
                <c:pt idx="1131">
                  <c:v>452.66500000000002</c:v>
                </c:pt>
                <c:pt idx="1132">
                  <c:v>453.065</c:v>
                </c:pt>
                <c:pt idx="1133">
                  <c:v>453.46499999999997</c:v>
                </c:pt>
                <c:pt idx="1134">
                  <c:v>453.86500000000001</c:v>
                </c:pt>
                <c:pt idx="1135">
                  <c:v>454.26499999999999</c:v>
                </c:pt>
                <c:pt idx="1136">
                  <c:v>454.66500000000002</c:v>
                </c:pt>
                <c:pt idx="1137">
                  <c:v>455.065</c:v>
                </c:pt>
                <c:pt idx="1138">
                  <c:v>455.46800000000002</c:v>
                </c:pt>
                <c:pt idx="1139">
                  <c:v>455.86799999999999</c:v>
                </c:pt>
                <c:pt idx="1140">
                  <c:v>456.26799999999997</c:v>
                </c:pt>
                <c:pt idx="1141">
                  <c:v>456.66800000000001</c:v>
                </c:pt>
                <c:pt idx="1142">
                  <c:v>457.06799999999998</c:v>
                </c:pt>
                <c:pt idx="1143">
                  <c:v>457.46800000000002</c:v>
                </c:pt>
                <c:pt idx="1144">
                  <c:v>457.86799999999999</c:v>
                </c:pt>
                <c:pt idx="1145">
                  <c:v>458.26799999999997</c:v>
                </c:pt>
                <c:pt idx="1146">
                  <c:v>458.66800000000001</c:v>
                </c:pt>
                <c:pt idx="1147">
                  <c:v>459.06799999999998</c:v>
                </c:pt>
                <c:pt idx="1148">
                  <c:v>459.47</c:v>
                </c:pt>
                <c:pt idx="1149">
                  <c:v>459.87</c:v>
                </c:pt>
                <c:pt idx="1150">
                  <c:v>460.27</c:v>
                </c:pt>
                <c:pt idx="1151">
                  <c:v>460.67</c:v>
                </c:pt>
                <c:pt idx="1152">
                  <c:v>461.07</c:v>
                </c:pt>
                <c:pt idx="1153">
                  <c:v>461.47</c:v>
                </c:pt>
                <c:pt idx="1154">
                  <c:v>461.87</c:v>
                </c:pt>
                <c:pt idx="1155">
                  <c:v>462.27</c:v>
                </c:pt>
                <c:pt idx="1156">
                  <c:v>462.67</c:v>
                </c:pt>
                <c:pt idx="1157">
                  <c:v>463.07</c:v>
                </c:pt>
                <c:pt idx="1158">
                  <c:v>463.471</c:v>
                </c:pt>
                <c:pt idx="1159">
                  <c:v>463.87099999999998</c:v>
                </c:pt>
                <c:pt idx="1160">
                  <c:v>464.27100000000002</c:v>
                </c:pt>
                <c:pt idx="1161">
                  <c:v>464.67099999999999</c:v>
                </c:pt>
                <c:pt idx="1162">
                  <c:v>465.07100000000003</c:v>
                </c:pt>
                <c:pt idx="1163">
                  <c:v>465.471</c:v>
                </c:pt>
                <c:pt idx="1164">
                  <c:v>465.87099999999998</c:v>
                </c:pt>
                <c:pt idx="1165">
                  <c:v>466.27100000000002</c:v>
                </c:pt>
                <c:pt idx="1166">
                  <c:v>466.67099999999999</c:v>
                </c:pt>
                <c:pt idx="1167">
                  <c:v>467.07100000000003</c:v>
                </c:pt>
                <c:pt idx="1168">
                  <c:v>467.47199999999998</c:v>
                </c:pt>
                <c:pt idx="1169">
                  <c:v>467.87200000000001</c:v>
                </c:pt>
                <c:pt idx="1170">
                  <c:v>468.27199999999999</c:v>
                </c:pt>
                <c:pt idx="1171">
                  <c:v>468.67200000000003</c:v>
                </c:pt>
                <c:pt idx="1172">
                  <c:v>469.072</c:v>
                </c:pt>
                <c:pt idx="1173">
                  <c:v>469.47199999999998</c:v>
                </c:pt>
                <c:pt idx="1174">
                  <c:v>469.87200000000001</c:v>
                </c:pt>
                <c:pt idx="1175">
                  <c:v>470.27199999999999</c:v>
                </c:pt>
                <c:pt idx="1176">
                  <c:v>470.67200000000003</c:v>
                </c:pt>
                <c:pt idx="1177">
                  <c:v>471.072</c:v>
                </c:pt>
                <c:pt idx="1178">
                  <c:v>471.47300000000001</c:v>
                </c:pt>
                <c:pt idx="1179">
                  <c:v>471.87299999999999</c:v>
                </c:pt>
                <c:pt idx="1180">
                  <c:v>472.27300000000002</c:v>
                </c:pt>
                <c:pt idx="1181">
                  <c:v>472.673</c:v>
                </c:pt>
                <c:pt idx="1182">
                  <c:v>473.07299999999998</c:v>
                </c:pt>
                <c:pt idx="1183">
                  <c:v>473.47300000000001</c:v>
                </c:pt>
                <c:pt idx="1184">
                  <c:v>473.87299999999999</c:v>
                </c:pt>
                <c:pt idx="1185">
                  <c:v>474.27300000000002</c:v>
                </c:pt>
                <c:pt idx="1186">
                  <c:v>474.673</c:v>
                </c:pt>
                <c:pt idx="1187">
                  <c:v>475.07299999999998</c:v>
                </c:pt>
                <c:pt idx="1188">
                  <c:v>475.47399999999999</c:v>
                </c:pt>
                <c:pt idx="1189">
                  <c:v>475.87400000000002</c:v>
                </c:pt>
                <c:pt idx="1190">
                  <c:v>476.274</c:v>
                </c:pt>
                <c:pt idx="1191">
                  <c:v>476.67399999999998</c:v>
                </c:pt>
                <c:pt idx="1192">
                  <c:v>477.07400000000001</c:v>
                </c:pt>
                <c:pt idx="1193">
                  <c:v>477.47399999999999</c:v>
                </c:pt>
                <c:pt idx="1194">
                  <c:v>477.87400000000002</c:v>
                </c:pt>
                <c:pt idx="1195">
                  <c:v>478.274</c:v>
                </c:pt>
                <c:pt idx="1196">
                  <c:v>478.67399999999998</c:v>
                </c:pt>
                <c:pt idx="1197">
                  <c:v>479.07400000000001</c:v>
                </c:pt>
                <c:pt idx="1198">
                  <c:v>479.47500000000002</c:v>
                </c:pt>
                <c:pt idx="1199">
                  <c:v>479.875</c:v>
                </c:pt>
                <c:pt idx="1200">
                  <c:v>480.27499999999998</c:v>
                </c:pt>
                <c:pt idx="1201">
                  <c:v>480.67500000000001</c:v>
                </c:pt>
                <c:pt idx="1202">
                  <c:v>481.07499999999999</c:v>
                </c:pt>
                <c:pt idx="1203">
                  <c:v>481.47500000000002</c:v>
                </c:pt>
                <c:pt idx="1204">
                  <c:v>481.875</c:v>
                </c:pt>
                <c:pt idx="1205">
                  <c:v>482.27499999999998</c:v>
                </c:pt>
                <c:pt idx="1206">
                  <c:v>482.67500000000001</c:v>
                </c:pt>
                <c:pt idx="1207">
                  <c:v>483.07499999999999</c:v>
                </c:pt>
                <c:pt idx="1208">
                  <c:v>483.476</c:v>
                </c:pt>
                <c:pt idx="1209">
                  <c:v>483.87599999999998</c:v>
                </c:pt>
                <c:pt idx="1210">
                  <c:v>484.27600000000001</c:v>
                </c:pt>
                <c:pt idx="1211">
                  <c:v>484.67599999999999</c:v>
                </c:pt>
                <c:pt idx="1212">
                  <c:v>485.07600000000002</c:v>
                </c:pt>
                <c:pt idx="1213">
                  <c:v>485.476</c:v>
                </c:pt>
                <c:pt idx="1214">
                  <c:v>485.87599999999998</c:v>
                </c:pt>
                <c:pt idx="1215">
                  <c:v>486.27600000000001</c:v>
                </c:pt>
                <c:pt idx="1216">
                  <c:v>486.67599999999999</c:v>
                </c:pt>
                <c:pt idx="1217">
                  <c:v>487.07600000000002</c:v>
                </c:pt>
                <c:pt idx="1218">
                  <c:v>487.47699999999998</c:v>
                </c:pt>
                <c:pt idx="1219">
                  <c:v>487.87700000000001</c:v>
                </c:pt>
                <c:pt idx="1220">
                  <c:v>488.27699999999999</c:v>
                </c:pt>
                <c:pt idx="1221">
                  <c:v>488.67700000000002</c:v>
                </c:pt>
                <c:pt idx="1222">
                  <c:v>489.077</c:v>
                </c:pt>
                <c:pt idx="1223">
                  <c:v>489.47699999999998</c:v>
                </c:pt>
                <c:pt idx="1224">
                  <c:v>489.87700000000001</c:v>
                </c:pt>
                <c:pt idx="1225">
                  <c:v>490.27699999999999</c:v>
                </c:pt>
                <c:pt idx="1226">
                  <c:v>490.67700000000002</c:v>
                </c:pt>
                <c:pt idx="1227">
                  <c:v>491.077</c:v>
                </c:pt>
                <c:pt idx="1228">
                  <c:v>491.47800000000001</c:v>
                </c:pt>
                <c:pt idx="1229">
                  <c:v>491.87799999999999</c:v>
                </c:pt>
                <c:pt idx="1230">
                  <c:v>492.27800000000002</c:v>
                </c:pt>
                <c:pt idx="1231">
                  <c:v>492.678</c:v>
                </c:pt>
                <c:pt idx="1232">
                  <c:v>493.07799999999997</c:v>
                </c:pt>
                <c:pt idx="1233">
                  <c:v>493.47800000000001</c:v>
                </c:pt>
                <c:pt idx="1234">
                  <c:v>493.87799999999999</c:v>
                </c:pt>
                <c:pt idx="1235">
                  <c:v>494.27800000000002</c:v>
                </c:pt>
                <c:pt idx="1236">
                  <c:v>494.678</c:v>
                </c:pt>
                <c:pt idx="1237">
                  <c:v>495.07799999999997</c:v>
                </c:pt>
                <c:pt idx="1238">
                  <c:v>495.47899999999998</c:v>
                </c:pt>
                <c:pt idx="1239">
                  <c:v>495.87900000000002</c:v>
                </c:pt>
                <c:pt idx="1240">
                  <c:v>496.279</c:v>
                </c:pt>
                <c:pt idx="1241">
                  <c:v>496.67899999999997</c:v>
                </c:pt>
                <c:pt idx="1242">
                  <c:v>497.07900000000001</c:v>
                </c:pt>
                <c:pt idx="1243">
                  <c:v>497.47899999999998</c:v>
                </c:pt>
                <c:pt idx="1244">
                  <c:v>497.87900000000002</c:v>
                </c:pt>
                <c:pt idx="1245">
                  <c:v>498.279</c:v>
                </c:pt>
                <c:pt idx="1246">
                  <c:v>498.67899999999997</c:v>
                </c:pt>
                <c:pt idx="1247">
                  <c:v>499.07900000000001</c:v>
                </c:pt>
                <c:pt idx="1248">
                  <c:v>499.48099999999999</c:v>
                </c:pt>
                <c:pt idx="1249">
                  <c:v>499.88</c:v>
                </c:pt>
                <c:pt idx="1250">
                  <c:v>500.28</c:v>
                </c:pt>
                <c:pt idx="1251">
                  <c:v>500.68099999999998</c:v>
                </c:pt>
                <c:pt idx="1252">
                  <c:v>501.08100000000002</c:v>
                </c:pt>
                <c:pt idx="1253">
                  <c:v>501.48</c:v>
                </c:pt>
                <c:pt idx="1254">
                  <c:v>501.88</c:v>
                </c:pt>
                <c:pt idx="1255">
                  <c:v>502.28</c:v>
                </c:pt>
                <c:pt idx="1256">
                  <c:v>502.68099999999998</c:v>
                </c:pt>
                <c:pt idx="1257">
                  <c:v>503.08100000000002</c:v>
                </c:pt>
                <c:pt idx="1258">
                  <c:v>503.48200000000003</c:v>
                </c:pt>
                <c:pt idx="1259">
                  <c:v>503.88200000000001</c:v>
                </c:pt>
                <c:pt idx="1260">
                  <c:v>504.28199999999998</c:v>
                </c:pt>
                <c:pt idx="1261">
                  <c:v>504.68200000000002</c:v>
                </c:pt>
                <c:pt idx="1262">
                  <c:v>505.08199999999999</c:v>
                </c:pt>
                <c:pt idx="1263">
                  <c:v>505.48200000000003</c:v>
                </c:pt>
                <c:pt idx="1264">
                  <c:v>505.88200000000001</c:v>
                </c:pt>
                <c:pt idx="1265">
                  <c:v>506.28199999999998</c:v>
                </c:pt>
                <c:pt idx="1266">
                  <c:v>506.68200000000002</c:v>
                </c:pt>
                <c:pt idx="1267">
                  <c:v>507.08199999999999</c:v>
                </c:pt>
                <c:pt idx="1268">
                  <c:v>507.483</c:v>
                </c:pt>
                <c:pt idx="1269">
                  <c:v>507.88299999999998</c:v>
                </c:pt>
                <c:pt idx="1270">
                  <c:v>508.28300000000002</c:v>
                </c:pt>
                <c:pt idx="1271">
                  <c:v>508.68299999999999</c:v>
                </c:pt>
                <c:pt idx="1272">
                  <c:v>509.08300000000003</c:v>
                </c:pt>
                <c:pt idx="1273">
                  <c:v>509.483</c:v>
                </c:pt>
                <c:pt idx="1274">
                  <c:v>509.88299999999998</c:v>
                </c:pt>
                <c:pt idx="1275">
                  <c:v>510.28300000000002</c:v>
                </c:pt>
                <c:pt idx="1276">
                  <c:v>510.68299999999999</c:v>
                </c:pt>
                <c:pt idx="1277">
                  <c:v>511.08300000000003</c:v>
                </c:pt>
                <c:pt idx="1278">
                  <c:v>511.48399999999998</c:v>
                </c:pt>
                <c:pt idx="1279">
                  <c:v>511.88400000000001</c:v>
                </c:pt>
                <c:pt idx="1280">
                  <c:v>512.28399999999999</c:v>
                </c:pt>
                <c:pt idx="1281">
                  <c:v>512.68399999999997</c:v>
                </c:pt>
                <c:pt idx="1282">
                  <c:v>513.08399999999995</c:v>
                </c:pt>
                <c:pt idx="1283">
                  <c:v>513.48400000000004</c:v>
                </c:pt>
                <c:pt idx="1284">
                  <c:v>513.88400000000001</c:v>
                </c:pt>
                <c:pt idx="1285">
                  <c:v>514.28399999999999</c:v>
                </c:pt>
                <c:pt idx="1286">
                  <c:v>514.68399999999997</c:v>
                </c:pt>
                <c:pt idx="1287">
                  <c:v>515.08399999999995</c:v>
                </c:pt>
                <c:pt idx="1288">
                  <c:v>515.48500000000001</c:v>
                </c:pt>
                <c:pt idx="1289">
                  <c:v>515.88499999999999</c:v>
                </c:pt>
                <c:pt idx="1290">
                  <c:v>516.28499999999997</c:v>
                </c:pt>
                <c:pt idx="1291">
                  <c:v>516.68499999999995</c:v>
                </c:pt>
                <c:pt idx="1292">
                  <c:v>517.08500000000004</c:v>
                </c:pt>
                <c:pt idx="1293">
                  <c:v>517.48500000000001</c:v>
                </c:pt>
                <c:pt idx="1294">
                  <c:v>517.88499999999999</c:v>
                </c:pt>
                <c:pt idx="1295">
                  <c:v>518.28499999999997</c:v>
                </c:pt>
                <c:pt idx="1296">
                  <c:v>518.68499999999995</c:v>
                </c:pt>
                <c:pt idx="1297">
                  <c:v>519.08500000000004</c:v>
                </c:pt>
                <c:pt idx="1298">
                  <c:v>519.48599999999999</c:v>
                </c:pt>
                <c:pt idx="1299">
                  <c:v>519.88599999999997</c:v>
                </c:pt>
                <c:pt idx="1300">
                  <c:v>520.28599999999994</c:v>
                </c:pt>
                <c:pt idx="1301">
                  <c:v>520.68600000000004</c:v>
                </c:pt>
                <c:pt idx="1302">
                  <c:v>521.08600000000001</c:v>
                </c:pt>
                <c:pt idx="1303">
                  <c:v>521.48599999999999</c:v>
                </c:pt>
                <c:pt idx="1304">
                  <c:v>521.88599999999997</c:v>
                </c:pt>
                <c:pt idx="1305">
                  <c:v>522.28599999999994</c:v>
                </c:pt>
                <c:pt idx="1306">
                  <c:v>522.68600000000004</c:v>
                </c:pt>
                <c:pt idx="1307">
                  <c:v>523.08600000000001</c:v>
                </c:pt>
                <c:pt idx="1308">
                  <c:v>523.48699999999997</c:v>
                </c:pt>
                <c:pt idx="1309">
                  <c:v>523.88699999999994</c:v>
                </c:pt>
                <c:pt idx="1310">
                  <c:v>524.28700000000003</c:v>
                </c:pt>
                <c:pt idx="1311">
                  <c:v>524.68700000000001</c:v>
                </c:pt>
                <c:pt idx="1312">
                  <c:v>525.08699999999999</c:v>
                </c:pt>
                <c:pt idx="1313">
                  <c:v>525.48699999999997</c:v>
                </c:pt>
                <c:pt idx="1314">
                  <c:v>525.88699999999994</c:v>
                </c:pt>
                <c:pt idx="1315">
                  <c:v>526.28700000000003</c:v>
                </c:pt>
                <c:pt idx="1316">
                  <c:v>526.68700000000001</c:v>
                </c:pt>
                <c:pt idx="1317">
                  <c:v>527.08699999999999</c:v>
                </c:pt>
                <c:pt idx="1318">
                  <c:v>527.48900000000003</c:v>
                </c:pt>
                <c:pt idx="1319">
                  <c:v>527.88800000000003</c:v>
                </c:pt>
                <c:pt idx="1320">
                  <c:v>528.28800000000001</c:v>
                </c:pt>
                <c:pt idx="1321">
                  <c:v>528.68799999999999</c:v>
                </c:pt>
                <c:pt idx="1322">
                  <c:v>529.08799999999997</c:v>
                </c:pt>
                <c:pt idx="1323">
                  <c:v>529.48800000000006</c:v>
                </c:pt>
                <c:pt idx="1324">
                  <c:v>529.88800000000003</c:v>
                </c:pt>
                <c:pt idx="1325">
                  <c:v>530.28800000000001</c:v>
                </c:pt>
                <c:pt idx="1326">
                  <c:v>530.68799999999999</c:v>
                </c:pt>
                <c:pt idx="1327">
                  <c:v>531.08799999999997</c:v>
                </c:pt>
                <c:pt idx="1328">
                  <c:v>531.49</c:v>
                </c:pt>
                <c:pt idx="1329">
                  <c:v>531.89</c:v>
                </c:pt>
                <c:pt idx="1330">
                  <c:v>532.28899999999999</c:v>
                </c:pt>
                <c:pt idx="1331">
                  <c:v>532.69000000000005</c:v>
                </c:pt>
                <c:pt idx="1332">
                  <c:v>533.08900000000006</c:v>
                </c:pt>
                <c:pt idx="1333">
                  <c:v>533.49</c:v>
                </c:pt>
                <c:pt idx="1334">
                  <c:v>533.89</c:v>
                </c:pt>
                <c:pt idx="1335">
                  <c:v>534.28899999999999</c:v>
                </c:pt>
                <c:pt idx="1336">
                  <c:v>534.69000000000005</c:v>
                </c:pt>
                <c:pt idx="1337">
                  <c:v>535.08900000000006</c:v>
                </c:pt>
                <c:pt idx="1338">
                  <c:v>535.49099999999999</c:v>
                </c:pt>
                <c:pt idx="1339">
                  <c:v>535.89099999999996</c:v>
                </c:pt>
                <c:pt idx="1340">
                  <c:v>536.29100000000005</c:v>
                </c:pt>
                <c:pt idx="1341">
                  <c:v>536.69100000000003</c:v>
                </c:pt>
                <c:pt idx="1342">
                  <c:v>537.09100000000001</c:v>
                </c:pt>
                <c:pt idx="1343">
                  <c:v>537.49099999999999</c:v>
                </c:pt>
                <c:pt idx="1344">
                  <c:v>537.89099999999996</c:v>
                </c:pt>
                <c:pt idx="1345">
                  <c:v>538.29100000000005</c:v>
                </c:pt>
                <c:pt idx="1346">
                  <c:v>538.69100000000003</c:v>
                </c:pt>
                <c:pt idx="1347">
                  <c:v>539.09100000000001</c:v>
                </c:pt>
                <c:pt idx="1348">
                  <c:v>539.49199999999996</c:v>
                </c:pt>
                <c:pt idx="1349">
                  <c:v>539.89200000000005</c:v>
                </c:pt>
                <c:pt idx="1350">
                  <c:v>540.29200000000003</c:v>
                </c:pt>
                <c:pt idx="1351">
                  <c:v>540.69200000000001</c:v>
                </c:pt>
                <c:pt idx="1352">
                  <c:v>541.09199999999998</c:v>
                </c:pt>
                <c:pt idx="1353">
                  <c:v>541.49199999999996</c:v>
                </c:pt>
                <c:pt idx="1354">
                  <c:v>541.89200000000005</c:v>
                </c:pt>
                <c:pt idx="1355">
                  <c:v>542.29200000000003</c:v>
                </c:pt>
                <c:pt idx="1356">
                  <c:v>542.69200000000001</c:v>
                </c:pt>
                <c:pt idx="1357">
                  <c:v>543.09199999999998</c:v>
                </c:pt>
                <c:pt idx="1358">
                  <c:v>543.49300000000005</c:v>
                </c:pt>
                <c:pt idx="1359">
                  <c:v>543.89300000000003</c:v>
                </c:pt>
                <c:pt idx="1360">
                  <c:v>544.29300000000001</c:v>
                </c:pt>
                <c:pt idx="1361">
                  <c:v>544.69299999999998</c:v>
                </c:pt>
                <c:pt idx="1362">
                  <c:v>545.09299999999996</c:v>
                </c:pt>
                <c:pt idx="1363">
                  <c:v>545.49300000000005</c:v>
                </c:pt>
                <c:pt idx="1364">
                  <c:v>545.89300000000003</c:v>
                </c:pt>
                <c:pt idx="1365">
                  <c:v>546.29300000000001</c:v>
                </c:pt>
                <c:pt idx="1366">
                  <c:v>546.69299999999998</c:v>
                </c:pt>
                <c:pt idx="1367">
                  <c:v>547.09299999999996</c:v>
                </c:pt>
                <c:pt idx="1368">
                  <c:v>547.49400000000003</c:v>
                </c:pt>
                <c:pt idx="1369">
                  <c:v>547.89400000000001</c:v>
                </c:pt>
                <c:pt idx="1370">
                  <c:v>548.29399999999998</c:v>
                </c:pt>
                <c:pt idx="1371">
                  <c:v>548.69399999999996</c:v>
                </c:pt>
                <c:pt idx="1372">
                  <c:v>549.09400000000005</c:v>
                </c:pt>
                <c:pt idx="1373">
                  <c:v>549.49400000000003</c:v>
                </c:pt>
                <c:pt idx="1374">
                  <c:v>549.89400000000001</c:v>
                </c:pt>
                <c:pt idx="1375">
                  <c:v>550.29399999999998</c:v>
                </c:pt>
                <c:pt idx="1376">
                  <c:v>550.69399999999996</c:v>
                </c:pt>
                <c:pt idx="1377">
                  <c:v>551.09400000000005</c:v>
                </c:pt>
                <c:pt idx="1378">
                  <c:v>551.495</c:v>
                </c:pt>
                <c:pt idx="1379">
                  <c:v>551.89499999999998</c:v>
                </c:pt>
                <c:pt idx="1380">
                  <c:v>552.29499999999996</c:v>
                </c:pt>
                <c:pt idx="1381">
                  <c:v>552.69500000000005</c:v>
                </c:pt>
                <c:pt idx="1382">
                  <c:v>553.09500000000003</c:v>
                </c:pt>
                <c:pt idx="1383">
                  <c:v>553.495</c:v>
                </c:pt>
                <c:pt idx="1384">
                  <c:v>553.89499999999998</c:v>
                </c:pt>
                <c:pt idx="1385">
                  <c:v>554.29499999999996</c:v>
                </c:pt>
                <c:pt idx="1386">
                  <c:v>554.69500000000005</c:v>
                </c:pt>
                <c:pt idx="1387">
                  <c:v>555.09500000000003</c:v>
                </c:pt>
                <c:pt idx="1388">
                  <c:v>555.49699999999996</c:v>
                </c:pt>
                <c:pt idx="1389">
                  <c:v>555.89700000000005</c:v>
                </c:pt>
                <c:pt idx="1390">
                  <c:v>556.29700000000003</c:v>
                </c:pt>
                <c:pt idx="1391">
                  <c:v>556.697</c:v>
                </c:pt>
                <c:pt idx="1392">
                  <c:v>557.09699999999998</c:v>
                </c:pt>
                <c:pt idx="1393">
                  <c:v>557.49699999999996</c:v>
                </c:pt>
                <c:pt idx="1394">
                  <c:v>557.89700000000005</c:v>
                </c:pt>
                <c:pt idx="1395">
                  <c:v>558.29700000000003</c:v>
                </c:pt>
                <c:pt idx="1396">
                  <c:v>558.697</c:v>
                </c:pt>
                <c:pt idx="1397">
                  <c:v>559.09699999999998</c:v>
                </c:pt>
                <c:pt idx="1398">
                  <c:v>559.49800000000005</c:v>
                </c:pt>
                <c:pt idx="1399">
                  <c:v>559.89800000000002</c:v>
                </c:pt>
                <c:pt idx="1400">
                  <c:v>560.298</c:v>
                </c:pt>
                <c:pt idx="1401">
                  <c:v>560.69799999999998</c:v>
                </c:pt>
                <c:pt idx="1402">
                  <c:v>561.09799999999996</c:v>
                </c:pt>
                <c:pt idx="1403">
                  <c:v>561.49800000000005</c:v>
                </c:pt>
                <c:pt idx="1404">
                  <c:v>561.89800000000002</c:v>
                </c:pt>
                <c:pt idx="1405">
                  <c:v>562.298</c:v>
                </c:pt>
                <c:pt idx="1406">
                  <c:v>562.69799999999998</c:v>
                </c:pt>
                <c:pt idx="1407">
                  <c:v>563.09799999999996</c:v>
                </c:pt>
                <c:pt idx="1408">
                  <c:v>563.50099999999998</c:v>
                </c:pt>
                <c:pt idx="1409">
                  <c:v>563.90099999999995</c:v>
                </c:pt>
                <c:pt idx="1410">
                  <c:v>564.30100000000004</c:v>
                </c:pt>
                <c:pt idx="1411">
                  <c:v>564.70100000000002</c:v>
                </c:pt>
                <c:pt idx="1412">
                  <c:v>565.101</c:v>
                </c:pt>
                <c:pt idx="1413">
                  <c:v>565.50099999999998</c:v>
                </c:pt>
                <c:pt idx="1414">
                  <c:v>565.90099999999995</c:v>
                </c:pt>
                <c:pt idx="1415">
                  <c:v>566.30100000000004</c:v>
                </c:pt>
                <c:pt idx="1416">
                  <c:v>566.70100000000002</c:v>
                </c:pt>
                <c:pt idx="1417">
                  <c:v>567.101</c:v>
                </c:pt>
                <c:pt idx="1418">
                  <c:v>567.50199999999995</c:v>
                </c:pt>
                <c:pt idx="1419">
                  <c:v>567.90200000000004</c:v>
                </c:pt>
                <c:pt idx="1420">
                  <c:v>568.30200000000002</c:v>
                </c:pt>
                <c:pt idx="1421">
                  <c:v>568.702</c:v>
                </c:pt>
                <c:pt idx="1422">
                  <c:v>569.10199999999998</c:v>
                </c:pt>
                <c:pt idx="1423">
                  <c:v>569.50199999999995</c:v>
                </c:pt>
                <c:pt idx="1424">
                  <c:v>569.90200000000004</c:v>
                </c:pt>
                <c:pt idx="1425">
                  <c:v>570.30200000000002</c:v>
                </c:pt>
                <c:pt idx="1426">
                  <c:v>570.702</c:v>
                </c:pt>
                <c:pt idx="1427">
                  <c:v>571.10199999999998</c:v>
                </c:pt>
                <c:pt idx="1428">
                  <c:v>571.50300000000004</c:v>
                </c:pt>
                <c:pt idx="1429">
                  <c:v>571.90300000000002</c:v>
                </c:pt>
                <c:pt idx="1430">
                  <c:v>572.303</c:v>
                </c:pt>
                <c:pt idx="1431">
                  <c:v>572.70299999999997</c:v>
                </c:pt>
                <c:pt idx="1432">
                  <c:v>573.10299999999995</c:v>
                </c:pt>
                <c:pt idx="1433">
                  <c:v>573.50300000000004</c:v>
                </c:pt>
                <c:pt idx="1434">
                  <c:v>573.90300000000002</c:v>
                </c:pt>
                <c:pt idx="1435">
                  <c:v>574.303</c:v>
                </c:pt>
                <c:pt idx="1436">
                  <c:v>574.70299999999997</c:v>
                </c:pt>
                <c:pt idx="1437">
                  <c:v>575.10299999999995</c:v>
                </c:pt>
                <c:pt idx="1438">
                  <c:v>575.505</c:v>
                </c:pt>
                <c:pt idx="1439">
                  <c:v>575.90499999999997</c:v>
                </c:pt>
                <c:pt idx="1440">
                  <c:v>576.30499999999995</c:v>
                </c:pt>
                <c:pt idx="1441">
                  <c:v>576.70500000000004</c:v>
                </c:pt>
                <c:pt idx="1442">
                  <c:v>577.10500000000002</c:v>
                </c:pt>
                <c:pt idx="1443">
                  <c:v>577.505</c:v>
                </c:pt>
                <c:pt idx="1444">
                  <c:v>577.90499999999997</c:v>
                </c:pt>
                <c:pt idx="1445">
                  <c:v>578.30499999999995</c:v>
                </c:pt>
                <c:pt idx="1446">
                  <c:v>578.70500000000004</c:v>
                </c:pt>
                <c:pt idx="1447">
                  <c:v>579.10500000000002</c:v>
                </c:pt>
                <c:pt idx="1448">
                  <c:v>579.50599999999997</c:v>
                </c:pt>
                <c:pt idx="1449">
                  <c:v>579.90599999999995</c:v>
                </c:pt>
                <c:pt idx="1450">
                  <c:v>580.30600000000004</c:v>
                </c:pt>
                <c:pt idx="1451">
                  <c:v>580.70600000000002</c:v>
                </c:pt>
                <c:pt idx="1452">
                  <c:v>581.10599999999999</c:v>
                </c:pt>
                <c:pt idx="1453">
                  <c:v>581.50599999999997</c:v>
                </c:pt>
                <c:pt idx="1454">
                  <c:v>581.90599999999995</c:v>
                </c:pt>
                <c:pt idx="1455">
                  <c:v>582.30600000000004</c:v>
                </c:pt>
                <c:pt idx="1456">
                  <c:v>582.70600000000002</c:v>
                </c:pt>
                <c:pt idx="1457">
                  <c:v>583.10599999999999</c:v>
                </c:pt>
                <c:pt idx="1458">
                  <c:v>583.50699999999995</c:v>
                </c:pt>
                <c:pt idx="1459">
                  <c:v>583.90700000000004</c:v>
                </c:pt>
                <c:pt idx="1460">
                  <c:v>584.30700000000002</c:v>
                </c:pt>
                <c:pt idx="1461">
                  <c:v>584.70699999999999</c:v>
                </c:pt>
                <c:pt idx="1462">
                  <c:v>585.10699999999997</c:v>
                </c:pt>
                <c:pt idx="1463">
                  <c:v>585.50699999999995</c:v>
                </c:pt>
                <c:pt idx="1464">
                  <c:v>585.90700000000004</c:v>
                </c:pt>
                <c:pt idx="1465">
                  <c:v>586.30700000000002</c:v>
                </c:pt>
                <c:pt idx="1466">
                  <c:v>586.70699999999999</c:v>
                </c:pt>
                <c:pt idx="1467">
                  <c:v>587.10699999999997</c:v>
                </c:pt>
                <c:pt idx="1468">
                  <c:v>587.50800000000004</c:v>
                </c:pt>
                <c:pt idx="1469">
                  <c:v>587.90800000000002</c:v>
                </c:pt>
                <c:pt idx="1470">
                  <c:v>588.30799999999999</c:v>
                </c:pt>
                <c:pt idx="1471">
                  <c:v>588.70799999999997</c:v>
                </c:pt>
                <c:pt idx="1472">
                  <c:v>589.10799999999995</c:v>
                </c:pt>
                <c:pt idx="1473">
                  <c:v>589.50800000000004</c:v>
                </c:pt>
                <c:pt idx="1474">
                  <c:v>589.90800000000002</c:v>
                </c:pt>
                <c:pt idx="1475">
                  <c:v>590.30799999999999</c:v>
                </c:pt>
                <c:pt idx="1476">
                  <c:v>590.70799999999997</c:v>
                </c:pt>
                <c:pt idx="1477">
                  <c:v>591.10799999999995</c:v>
                </c:pt>
                <c:pt idx="1478">
                  <c:v>591.51</c:v>
                </c:pt>
                <c:pt idx="1479">
                  <c:v>591.91</c:v>
                </c:pt>
                <c:pt idx="1480">
                  <c:v>592.30999999999995</c:v>
                </c:pt>
                <c:pt idx="1481">
                  <c:v>592.71</c:v>
                </c:pt>
                <c:pt idx="1482">
                  <c:v>593.11</c:v>
                </c:pt>
                <c:pt idx="1483">
                  <c:v>593.51</c:v>
                </c:pt>
                <c:pt idx="1484">
                  <c:v>593.91</c:v>
                </c:pt>
                <c:pt idx="1485">
                  <c:v>594.30999999999995</c:v>
                </c:pt>
                <c:pt idx="1486">
                  <c:v>594.71</c:v>
                </c:pt>
                <c:pt idx="1487">
                  <c:v>595.11</c:v>
                </c:pt>
                <c:pt idx="1488">
                  <c:v>595.51099999999997</c:v>
                </c:pt>
                <c:pt idx="1489">
                  <c:v>595.91099999999994</c:v>
                </c:pt>
                <c:pt idx="1490">
                  <c:v>596.31100000000004</c:v>
                </c:pt>
                <c:pt idx="1491">
                  <c:v>596.71100000000001</c:v>
                </c:pt>
                <c:pt idx="1492">
                  <c:v>597.11099999999999</c:v>
                </c:pt>
                <c:pt idx="1493">
                  <c:v>597.51099999999997</c:v>
                </c:pt>
                <c:pt idx="1494">
                  <c:v>597.91099999999994</c:v>
                </c:pt>
                <c:pt idx="1495">
                  <c:v>598.31100000000004</c:v>
                </c:pt>
                <c:pt idx="1496">
                  <c:v>598.71100000000001</c:v>
                </c:pt>
                <c:pt idx="1497">
                  <c:v>599.11099999999999</c:v>
                </c:pt>
                <c:pt idx="1498">
                  <c:v>599.51400000000001</c:v>
                </c:pt>
                <c:pt idx="1499">
                  <c:v>599.91399999999999</c:v>
                </c:pt>
                <c:pt idx="1500">
                  <c:v>600.31399999999996</c:v>
                </c:pt>
                <c:pt idx="1501">
                  <c:v>600.71400000000006</c:v>
                </c:pt>
                <c:pt idx="1502">
                  <c:v>601.11400000000003</c:v>
                </c:pt>
                <c:pt idx="1503">
                  <c:v>601.51400000000001</c:v>
                </c:pt>
                <c:pt idx="1504">
                  <c:v>601.91399999999999</c:v>
                </c:pt>
                <c:pt idx="1505">
                  <c:v>602.31399999999996</c:v>
                </c:pt>
                <c:pt idx="1506">
                  <c:v>602.71400000000006</c:v>
                </c:pt>
                <c:pt idx="1507">
                  <c:v>603.11400000000003</c:v>
                </c:pt>
                <c:pt idx="1508">
                  <c:v>603.51499999999999</c:v>
                </c:pt>
                <c:pt idx="1509">
                  <c:v>603.91499999999996</c:v>
                </c:pt>
                <c:pt idx="1510">
                  <c:v>604.31500000000005</c:v>
                </c:pt>
                <c:pt idx="1511">
                  <c:v>604.71500000000003</c:v>
                </c:pt>
                <c:pt idx="1512">
                  <c:v>605.11500000000001</c:v>
                </c:pt>
                <c:pt idx="1513">
                  <c:v>605.51499999999999</c:v>
                </c:pt>
                <c:pt idx="1514">
                  <c:v>605.91499999999996</c:v>
                </c:pt>
                <c:pt idx="1515">
                  <c:v>606.31500000000005</c:v>
                </c:pt>
                <c:pt idx="1516">
                  <c:v>606.71500000000003</c:v>
                </c:pt>
                <c:pt idx="1517">
                  <c:v>607.11500000000001</c:v>
                </c:pt>
                <c:pt idx="1518">
                  <c:v>607.51700000000005</c:v>
                </c:pt>
                <c:pt idx="1519">
                  <c:v>607.91700000000003</c:v>
                </c:pt>
                <c:pt idx="1520">
                  <c:v>608.31700000000001</c:v>
                </c:pt>
                <c:pt idx="1521">
                  <c:v>608.71600000000001</c:v>
                </c:pt>
                <c:pt idx="1522">
                  <c:v>609.11699999999996</c:v>
                </c:pt>
                <c:pt idx="1523">
                  <c:v>609.51599999999996</c:v>
                </c:pt>
                <c:pt idx="1524">
                  <c:v>609.91700000000003</c:v>
                </c:pt>
                <c:pt idx="1525">
                  <c:v>610.31700000000001</c:v>
                </c:pt>
                <c:pt idx="1526">
                  <c:v>610.71600000000001</c:v>
                </c:pt>
                <c:pt idx="1527">
                  <c:v>611.11699999999996</c:v>
                </c:pt>
                <c:pt idx="1528">
                  <c:v>611.51800000000003</c:v>
                </c:pt>
                <c:pt idx="1529">
                  <c:v>611.91800000000001</c:v>
                </c:pt>
                <c:pt idx="1530">
                  <c:v>612.31799999999998</c:v>
                </c:pt>
                <c:pt idx="1531">
                  <c:v>612.71799999999996</c:v>
                </c:pt>
                <c:pt idx="1532">
                  <c:v>613.11800000000005</c:v>
                </c:pt>
                <c:pt idx="1533">
                  <c:v>613.51800000000003</c:v>
                </c:pt>
                <c:pt idx="1534">
                  <c:v>613.91800000000001</c:v>
                </c:pt>
                <c:pt idx="1535">
                  <c:v>614.31799999999998</c:v>
                </c:pt>
                <c:pt idx="1536">
                  <c:v>614.71799999999996</c:v>
                </c:pt>
                <c:pt idx="1537">
                  <c:v>615.11800000000005</c:v>
                </c:pt>
                <c:pt idx="1538">
                  <c:v>615.51900000000001</c:v>
                </c:pt>
                <c:pt idx="1539">
                  <c:v>615.91899999999998</c:v>
                </c:pt>
                <c:pt idx="1540">
                  <c:v>616.31899999999996</c:v>
                </c:pt>
                <c:pt idx="1541">
                  <c:v>616.71900000000005</c:v>
                </c:pt>
                <c:pt idx="1542">
                  <c:v>617.11900000000003</c:v>
                </c:pt>
                <c:pt idx="1543">
                  <c:v>617.51900000000001</c:v>
                </c:pt>
                <c:pt idx="1544">
                  <c:v>617.91899999999998</c:v>
                </c:pt>
                <c:pt idx="1545">
                  <c:v>618.31899999999996</c:v>
                </c:pt>
                <c:pt idx="1546">
                  <c:v>618.71900000000005</c:v>
                </c:pt>
                <c:pt idx="1547">
                  <c:v>619.11900000000003</c:v>
                </c:pt>
                <c:pt idx="1548">
                  <c:v>619.52</c:v>
                </c:pt>
                <c:pt idx="1549">
                  <c:v>619.91999999999996</c:v>
                </c:pt>
                <c:pt idx="1550">
                  <c:v>620.32000000000005</c:v>
                </c:pt>
                <c:pt idx="1551">
                  <c:v>620.72</c:v>
                </c:pt>
                <c:pt idx="1552">
                  <c:v>621.12</c:v>
                </c:pt>
                <c:pt idx="1553">
                  <c:v>621.52</c:v>
                </c:pt>
                <c:pt idx="1554">
                  <c:v>621.91999999999996</c:v>
                </c:pt>
                <c:pt idx="1555">
                  <c:v>622.32000000000005</c:v>
                </c:pt>
                <c:pt idx="1556">
                  <c:v>622.72</c:v>
                </c:pt>
                <c:pt idx="1557">
                  <c:v>623.12</c:v>
                </c:pt>
                <c:pt idx="1558">
                  <c:v>623.52200000000005</c:v>
                </c:pt>
                <c:pt idx="1559">
                  <c:v>623.92200000000003</c:v>
                </c:pt>
                <c:pt idx="1560">
                  <c:v>624.322</c:v>
                </c:pt>
                <c:pt idx="1561">
                  <c:v>624.72199999999998</c:v>
                </c:pt>
                <c:pt idx="1562">
                  <c:v>625.12199999999996</c:v>
                </c:pt>
                <c:pt idx="1563">
                  <c:v>625.52200000000005</c:v>
                </c:pt>
                <c:pt idx="1564">
                  <c:v>625.92200000000003</c:v>
                </c:pt>
                <c:pt idx="1565">
                  <c:v>626.322</c:v>
                </c:pt>
                <c:pt idx="1566">
                  <c:v>626.72199999999998</c:v>
                </c:pt>
                <c:pt idx="1567">
                  <c:v>627.12199999999996</c:v>
                </c:pt>
                <c:pt idx="1568">
                  <c:v>627.52300000000002</c:v>
                </c:pt>
                <c:pt idx="1569">
                  <c:v>627.923</c:v>
                </c:pt>
                <c:pt idx="1570">
                  <c:v>628.32299999999998</c:v>
                </c:pt>
                <c:pt idx="1571">
                  <c:v>628.72299999999996</c:v>
                </c:pt>
                <c:pt idx="1572">
                  <c:v>629.12300000000005</c:v>
                </c:pt>
                <c:pt idx="1573">
                  <c:v>629.52300000000002</c:v>
                </c:pt>
                <c:pt idx="1574">
                  <c:v>629.923</c:v>
                </c:pt>
                <c:pt idx="1575">
                  <c:v>630.32299999999998</c:v>
                </c:pt>
                <c:pt idx="1576">
                  <c:v>630.72299999999996</c:v>
                </c:pt>
                <c:pt idx="1577">
                  <c:v>631.12300000000005</c:v>
                </c:pt>
                <c:pt idx="1578">
                  <c:v>631.524</c:v>
                </c:pt>
                <c:pt idx="1579">
                  <c:v>631.92399999999998</c:v>
                </c:pt>
                <c:pt idx="1580">
                  <c:v>632.32399999999996</c:v>
                </c:pt>
                <c:pt idx="1581">
                  <c:v>632.72400000000005</c:v>
                </c:pt>
                <c:pt idx="1582">
                  <c:v>633.12400000000002</c:v>
                </c:pt>
                <c:pt idx="1583">
                  <c:v>633.524</c:v>
                </c:pt>
                <c:pt idx="1584">
                  <c:v>633.92399999999998</c:v>
                </c:pt>
                <c:pt idx="1585">
                  <c:v>634.32399999999996</c:v>
                </c:pt>
                <c:pt idx="1586">
                  <c:v>634.72400000000005</c:v>
                </c:pt>
                <c:pt idx="1587">
                  <c:v>635.12400000000002</c:v>
                </c:pt>
                <c:pt idx="1588">
                  <c:v>635.52499999999998</c:v>
                </c:pt>
                <c:pt idx="1589">
                  <c:v>635.92499999999995</c:v>
                </c:pt>
                <c:pt idx="1590">
                  <c:v>636.32500000000005</c:v>
                </c:pt>
                <c:pt idx="1591">
                  <c:v>636.72500000000002</c:v>
                </c:pt>
                <c:pt idx="1592">
                  <c:v>637.125</c:v>
                </c:pt>
                <c:pt idx="1593">
                  <c:v>637.52499999999998</c:v>
                </c:pt>
                <c:pt idx="1594">
                  <c:v>637.92499999999995</c:v>
                </c:pt>
                <c:pt idx="1595">
                  <c:v>638.32500000000005</c:v>
                </c:pt>
                <c:pt idx="1596">
                  <c:v>638.72500000000002</c:v>
                </c:pt>
                <c:pt idx="1597">
                  <c:v>639.125</c:v>
                </c:pt>
                <c:pt idx="1598">
                  <c:v>639.52800000000002</c:v>
                </c:pt>
                <c:pt idx="1599">
                  <c:v>639.928</c:v>
                </c:pt>
                <c:pt idx="1600">
                  <c:v>640.32799999999997</c:v>
                </c:pt>
                <c:pt idx="1601">
                  <c:v>640.72799999999995</c:v>
                </c:pt>
                <c:pt idx="1602">
                  <c:v>641.12800000000004</c:v>
                </c:pt>
                <c:pt idx="1603">
                  <c:v>641.52800000000002</c:v>
                </c:pt>
                <c:pt idx="1604">
                  <c:v>641.928</c:v>
                </c:pt>
                <c:pt idx="1605">
                  <c:v>642.32799999999997</c:v>
                </c:pt>
                <c:pt idx="1606">
                  <c:v>642.72799999999995</c:v>
                </c:pt>
                <c:pt idx="1607">
                  <c:v>643.12800000000004</c:v>
                </c:pt>
                <c:pt idx="1608">
                  <c:v>643.529</c:v>
                </c:pt>
                <c:pt idx="1609">
                  <c:v>643.92899999999997</c:v>
                </c:pt>
                <c:pt idx="1610">
                  <c:v>644.32899999999995</c:v>
                </c:pt>
                <c:pt idx="1611">
                  <c:v>644.72900000000004</c:v>
                </c:pt>
                <c:pt idx="1612">
                  <c:v>645.12900000000002</c:v>
                </c:pt>
                <c:pt idx="1613">
                  <c:v>645.529</c:v>
                </c:pt>
                <c:pt idx="1614">
                  <c:v>645.92899999999997</c:v>
                </c:pt>
                <c:pt idx="1615">
                  <c:v>646.32899999999995</c:v>
                </c:pt>
                <c:pt idx="1616">
                  <c:v>646.72900000000004</c:v>
                </c:pt>
                <c:pt idx="1617">
                  <c:v>647.12900000000002</c:v>
                </c:pt>
                <c:pt idx="1618">
                  <c:v>647.53</c:v>
                </c:pt>
                <c:pt idx="1619">
                  <c:v>647.92999999999995</c:v>
                </c:pt>
                <c:pt idx="1620">
                  <c:v>648.33000000000004</c:v>
                </c:pt>
                <c:pt idx="1621">
                  <c:v>648.73</c:v>
                </c:pt>
                <c:pt idx="1622">
                  <c:v>649.13</c:v>
                </c:pt>
                <c:pt idx="1623">
                  <c:v>649.53</c:v>
                </c:pt>
                <c:pt idx="1624">
                  <c:v>649.92999999999995</c:v>
                </c:pt>
                <c:pt idx="1625">
                  <c:v>650.33000000000004</c:v>
                </c:pt>
                <c:pt idx="1626">
                  <c:v>650.73</c:v>
                </c:pt>
                <c:pt idx="1627">
                  <c:v>651.13</c:v>
                </c:pt>
                <c:pt idx="1628">
                  <c:v>651.53099999999995</c:v>
                </c:pt>
                <c:pt idx="1629">
                  <c:v>651.93100000000004</c:v>
                </c:pt>
                <c:pt idx="1630">
                  <c:v>652.33100000000002</c:v>
                </c:pt>
                <c:pt idx="1631">
                  <c:v>652.73099999999999</c:v>
                </c:pt>
                <c:pt idx="1632">
                  <c:v>653.13099999999997</c:v>
                </c:pt>
                <c:pt idx="1633">
                  <c:v>653.53099999999995</c:v>
                </c:pt>
                <c:pt idx="1634">
                  <c:v>653.93100000000004</c:v>
                </c:pt>
                <c:pt idx="1635">
                  <c:v>654.33100000000002</c:v>
                </c:pt>
                <c:pt idx="1636">
                  <c:v>654.73099999999999</c:v>
                </c:pt>
                <c:pt idx="1637">
                  <c:v>655.13099999999997</c:v>
                </c:pt>
                <c:pt idx="1638">
                  <c:v>655.53200000000004</c:v>
                </c:pt>
                <c:pt idx="1639">
                  <c:v>655.93200000000002</c:v>
                </c:pt>
                <c:pt idx="1640">
                  <c:v>656.33299999999997</c:v>
                </c:pt>
                <c:pt idx="1641">
                  <c:v>656.73199999999997</c:v>
                </c:pt>
                <c:pt idx="1642">
                  <c:v>657.13199999999995</c:v>
                </c:pt>
                <c:pt idx="1643">
                  <c:v>657.53200000000004</c:v>
                </c:pt>
                <c:pt idx="1644">
                  <c:v>657.93200000000002</c:v>
                </c:pt>
                <c:pt idx="1645">
                  <c:v>658.33299999999997</c:v>
                </c:pt>
                <c:pt idx="1646">
                  <c:v>658.73199999999997</c:v>
                </c:pt>
                <c:pt idx="1647">
                  <c:v>659.13300000000004</c:v>
                </c:pt>
                <c:pt idx="1648">
                  <c:v>659.53399999999999</c:v>
                </c:pt>
                <c:pt idx="1649">
                  <c:v>659.93399999999997</c:v>
                </c:pt>
                <c:pt idx="1650">
                  <c:v>660.33399999999995</c:v>
                </c:pt>
                <c:pt idx="1651">
                  <c:v>660.73400000000004</c:v>
                </c:pt>
                <c:pt idx="1652">
                  <c:v>661.13400000000001</c:v>
                </c:pt>
                <c:pt idx="1653">
                  <c:v>661.53399999999999</c:v>
                </c:pt>
                <c:pt idx="1654">
                  <c:v>661.93399999999997</c:v>
                </c:pt>
                <c:pt idx="1655">
                  <c:v>662.33399999999995</c:v>
                </c:pt>
                <c:pt idx="1656">
                  <c:v>662.73400000000004</c:v>
                </c:pt>
                <c:pt idx="1657">
                  <c:v>663.13400000000001</c:v>
                </c:pt>
                <c:pt idx="1658">
                  <c:v>663.53499999999997</c:v>
                </c:pt>
                <c:pt idx="1659">
                  <c:v>663.93499999999995</c:v>
                </c:pt>
                <c:pt idx="1660">
                  <c:v>664.33500000000004</c:v>
                </c:pt>
                <c:pt idx="1661">
                  <c:v>664.73500000000001</c:v>
                </c:pt>
                <c:pt idx="1662">
                  <c:v>665.13499999999999</c:v>
                </c:pt>
                <c:pt idx="1663">
                  <c:v>665.53499999999997</c:v>
                </c:pt>
                <c:pt idx="1664">
                  <c:v>665.93499999999995</c:v>
                </c:pt>
                <c:pt idx="1665">
                  <c:v>666.33500000000004</c:v>
                </c:pt>
                <c:pt idx="1666">
                  <c:v>666.73500000000001</c:v>
                </c:pt>
                <c:pt idx="1667">
                  <c:v>667.13499999999999</c:v>
                </c:pt>
                <c:pt idx="1668">
                  <c:v>667.53599999999994</c:v>
                </c:pt>
                <c:pt idx="1669">
                  <c:v>667.93600000000004</c:v>
                </c:pt>
                <c:pt idx="1670">
                  <c:v>668.33600000000001</c:v>
                </c:pt>
                <c:pt idx="1671">
                  <c:v>668.73599999999999</c:v>
                </c:pt>
                <c:pt idx="1672">
                  <c:v>669.13599999999997</c:v>
                </c:pt>
                <c:pt idx="1673">
                  <c:v>669.53599999999994</c:v>
                </c:pt>
                <c:pt idx="1674">
                  <c:v>669.93600000000004</c:v>
                </c:pt>
                <c:pt idx="1675">
                  <c:v>670.33600000000001</c:v>
                </c:pt>
                <c:pt idx="1676">
                  <c:v>670.73599999999999</c:v>
                </c:pt>
                <c:pt idx="1677">
                  <c:v>671.13599999999997</c:v>
                </c:pt>
                <c:pt idx="1678">
                  <c:v>671.53700000000003</c:v>
                </c:pt>
                <c:pt idx="1679">
                  <c:v>671.93700000000001</c:v>
                </c:pt>
                <c:pt idx="1680">
                  <c:v>672.33699999999999</c:v>
                </c:pt>
                <c:pt idx="1681">
                  <c:v>672.73699999999997</c:v>
                </c:pt>
                <c:pt idx="1682">
                  <c:v>673.13699999999994</c:v>
                </c:pt>
                <c:pt idx="1683">
                  <c:v>673.53700000000003</c:v>
                </c:pt>
                <c:pt idx="1684">
                  <c:v>673.93700000000001</c:v>
                </c:pt>
                <c:pt idx="1685">
                  <c:v>674.33699999999999</c:v>
                </c:pt>
                <c:pt idx="1686">
                  <c:v>674.73699999999997</c:v>
                </c:pt>
                <c:pt idx="1687">
                  <c:v>675.13699999999994</c:v>
                </c:pt>
                <c:pt idx="1688">
                  <c:v>675.54100000000005</c:v>
                </c:pt>
                <c:pt idx="1689">
                  <c:v>675.94</c:v>
                </c:pt>
                <c:pt idx="1690">
                  <c:v>676.34100000000001</c:v>
                </c:pt>
                <c:pt idx="1691">
                  <c:v>676.74</c:v>
                </c:pt>
                <c:pt idx="1692">
                  <c:v>677.14099999999996</c:v>
                </c:pt>
                <c:pt idx="1693">
                  <c:v>677.54100000000005</c:v>
                </c:pt>
                <c:pt idx="1694">
                  <c:v>677.94</c:v>
                </c:pt>
                <c:pt idx="1695">
                  <c:v>678.34100000000001</c:v>
                </c:pt>
                <c:pt idx="1696">
                  <c:v>678.74</c:v>
                </c:pt>
                <c:pt idx="1697">
                  <c:v>679.14099999999996</c:v>
                </c:pt>
                <c:pt idx="1698">
                  <c:v>679.54200000000003</c:v>
                </c:pt>
                <c:pt idx="1699">
                  <c:v>679.94200000000001</c:v>
                </c:pt>
                <c:pt idx="1700">
                  <c:v>680.34199999999998</c:v>
                </c:pt>
                <c:pt idx="1701">
                  <c:v>680.74199999999996</c:v>
                </c:pt>
                <c:pt idx="1702">
                  <c:v>681.14200000000005</c:v>
                </c:pt>
                <c:pt idx="1703">
                  <c:v>681.54200000000003</c:v>
                </c:pt>
                <c:pt idx="1704">
                  <c:v>681.94200000000001</c:v>
                </c:pt>
                <c:pt idx="1705">
                  <c:v>682.34199999999998</c:v>
                </c:pt>
                <c:pt idx="1706">
                  <c:v>682.74199999999996</c:v>
                </c:pt>
                <c:pt idx="1707">
                  <c:v>683.14200000000005</c:v>
                </c:pt>
                <c:pt idx="1708">
                  <c:v>683.54300000000001</c:v>
                </c:pt>
                <c:pt idx="1709">
                  <c:v>683.94299999999998</c:v>
                </c:pt>
                <c:pt idx="1710">
                  <c:v>684.34299999999996</c:v>
                </c:pt>
                <c:pt idx="1711">
                  <c:v>684.74300000000005</c:v>
                </c:pt>
                <c:pt idx="1712">
                  <c:v>685.14300000000003</c:v>
                </c:pt>
                <c:pt idx="1713">
                  <c:v>685.54300000000001</c:v>
                </c:pt>
                <c:pt idx="1714">
                  <c:v>685.94299999999998</c:v>
                </c:pt>
                <c:pt idx="1715">
                  <c:v>686.34299999999996</c:v>
                </c:pt>
                <c:pt idx="1716">
                  <c:v>686.74300000000005</c:v>
                </c:pt>
                <c:pt idx="1717">
                  <c:v>687.14300000000003</c:v>
                </c:pt>
                <c:pt idx="1718">
                  <c:v>687.54399999999998</c:v>
                </c:pt>
                <c:pt idx="1719">
                  <c:v>687.94399999999996</c:v>
                </c:pt>
                <c:pt idx="1720">
                  <c:v>688.34400000000005</c:v>
                </c:pt>
                <c:pt idx="1721">
                  <c:v>688.74400000000003</c:v>
                </c:pt>
                <c:pt idx="1722">
                  <c:v>689.14400000000001</c:v>
                </c:pt>
                <c:pt idx="1723">
                  <c:v>689.54399999999998</c:v>
                </c:pt>
                <c:pt idx="1724">
                  <c:v>689.94399999999996</c:v>
                </c:pt>
                <c:pt idx="1725">
                  <c:v>690.34400000000005</c:v>
                </c:pt>
                <c:pt idx="1726">
                  <c:v>690.74400000000003</c:v>
                </c:pt>
                <c:pt idx="1727">
                  <c:v>691.14400000000001</c:v>
                </c:pt>
                <c:pt idx="1728">
                  <c:v>691.54499999999996</c:v>
                </c:pt>
                <c:pt idx="1729">
                  <c:v>691.94500000000005</c:v>
                </c:pt>
                <c:pt idx="1730">
                  <c:v>692.346</c:v>
                </c:pt>
                <c:pt idx="1731">
                  <c:v>692.745</c:v>
                </c:pt>
                <c:pt idx="1732">
                  <c:v>693.14599999999996</c:v>
                </c:pt>
                <c:pt idx="1733">
                  <c:v>693.54499999999996</c:v>
                </c:pt>
                <c:pt idx="1734">
                  <c:v>693.94500000000005</c:v>
                </c:pt>
                <c:pt idx="1735">
                  <c:v>694.346</c:v>
                </c:pt>
                <c:pt idx="1736">
                  <c:v>694.745</c:v>
                </c:pt>
                <c:pt idx="1737">
                  <c:v>695.14599999999996</c:v>
                </c:pt>
                <c:pt idx="1738">
                  <c:v>695.54700000000003</c:v>
                </c:pt>
                <c:pt idx="1739">
                  <c:v>695.947</c:v>
                </c:pt>
                <c:pt idx="1740">
                  <c:v>696.34699999999998</c:v>
                </c:pt>
                <c:pt idx="1741">
                  <c:v>696.74699999999996</c:v>
                </c:pt>
                <c:pt idx="1742">
                  <c:v>697.14700000000005</c:v>
                </c:pt>
                <c:pt idx="1743">
                  <c:v>697.54700000000003</c:v>
                </c:pt>
                <c:pt idx="1744">
                  <c:v>697.947</c:v>
                </c:pt>
                <c:pt idx="1745">
                  <c:v>698.34699999999998</c:v>
                </c:pt>
                <c:pt idx="1746">
                  <c:v>698.74699999999996</c:v>
                </c:pt>
                <c:pt idx="1747">
                  <c:v>699.14700000000005</c:v>
                </c:pt>
                <c:pt idx="1748">
                  <c:v>699.548</c:v>
                </c:pt>
                <c:pt idx="1749">
                  <c:v>699.94799999999998</c:v>
                </c:pt>
                <c:pt idx="1750">
                  <c:v>700.34799999999996</c:v>
                </c:pt>
                <c:pt idx="1751">
                  <c:v>700.74800000000005</c:v>
                </c:pt>
                <c:pt idx="1752">
                  <c:v>701.14800000000002</c:v>
                </c:pt>
                <c:pt idx="1753">
                  <c:v>701.548</c:v>
                </c:pt>
                <c:pt idx="1754">
                  <c:v>701.94799999999998</c:v>
                </c:pt>
                <c:pt idx="1755">
                  <c:v>702.34799999999996</c:v>
                </c:pt>
                <c:pt idx="1756">
                  <c:v>702.74800000000005</c:v>
                </c:pt>
                <c:pt idx="1757">
                  <c:v>703.14800000000002</c:v>
                </c:pt>
                <c:pt idx="1758">
                  <c:v>703.54899999999998</c:v>
                </c:pt>
                <c:pt idx="1759">
                  <c:v>703.94899999999996</c:v>
                </c:pt>
                <c:pt idx="1760">
                  <c:v>704.34900000000005</c:v>
                </c:pt>
                <c:pt idx="1761">
                  <c:v>704.74900000000002</c:v>
                </c:pt>
                <c:pt idx="1762">
                  <c:v>705.149</c:v>
                </c:pt>
                <c:pt idx="1763">
                  <c:v>705.54899999999998</c:v>
                </c:pt>
                <c:pt idx="1764">
                  <c:v>705.94899999999996</c:v>
                </c:pt>
                <c:pt idx="1765">
                  <c:v>706.34900000000005</c:v>
                </c:pt>
                <c:pt idx="1766">
                  <c:v>706.74900000000002</c:v>
                </c:pt>
                <c:pt idx="1767">
                  <c:v>707.149</c:v>
                </c:pt>
                <c:pt idx="1768">
                  <c:v>707.55100000000004</c:v>
                </c:pt>
                <c:pt idx="1769">
                  <c:v>707.95100000000002</c:v>
                </c:pt>
                <c:pt idx="1770">
                  <c:v>708.351</c:v>
                </c:pt>
                <c:pt idx="1771">
                  <c:v>708.75099999999998</c:v>
                </c:pt>
                <c:pt idx="1772">
                  <c:v>709.15099999999995</c:v>
                </c:pt>
                <c:pt idx="1773">
                  <c:v>709.55100000000004</c:v>
                </c:pt>
                <c:pt idx="1774">
                  <c:v>709.95100000000002</c:v>
                </c:pt>
                <c:pt idx="1775">
                  <c:v>710.351</c:v>
                </c:pt>
                <c:pt idx="1776">
                  <c:v>710.75099999999998</c:v>
                </c:pt>
                <c:pt idx="1777">
                  <c:v>711.15099999999995</c:v>
                </c:pt>
                <c:pt idx="1778">
                  <c:v>711.55200000000002</c:v>
                </c:pt>
                <c:pt idx="1779">
                  <c:v>711.952</c:v>
                </c:pt>
                <c:pt idx="1780">
                  <c:v>712.35199999999998</c:v>
                </c:pt>
                <c:pt idx="1781">
                  <c:v>712.75199999999995</c:v>
                </c:pt>
                <c:pt idx="1782">
                  <c:v>713.15200000000004</c:v>
                </c:pt>
                <c:pt idx="1783">
                  <c:v>713.55200000000002</c:v>
                </c:pt>
                <c:pt idx="1784">
                  <c:v>713.952</c:v>
                </c:pt>
                <c:pt idx="1785">
                  <c:v>714.35199999999998</c:v>
                </c:pt>
                <c:pt idx="1786">
                  <c:v>714.75199999999995</c:v>
                </c:pt>
                <c:pt idx="1787">
                  <c:v>715.15200000000004</c:v>
                </c:pt>
                <c:pt idx="1788">
                  <c:v>715.55499999999995</c:v>
                </c:pt>
                <c:pt idx="1789">
                  <c:v>715.95500000000004</c:v>
                </c:pt>
                <c:pt idx="1790">
                  <c:v>716.35500000000002</c:v>
                </c:pt>
                <c:pt idx="1791">
                  <c:v>716.755</c:v>
                </c:pt>
                <c:pt idx="1792">
                  <c:v>717.15499999999997</c:v>
                </c:pt>
                <c:pt idx="1793">
                  <c:v>717.55499999999995</c:v>
                </c:pt>
                <c:pt idx="1794">
                  <c:v>717.95500000000004</c:v>
                </c:pt>
                <c:pt idx="1795">
                  <c:v>718.35500000000002</c:v>
                </c:pt>
                <c:pt idx="1796">
                  <c:v>718.755</c:v>
                </c:pt>
                <c:pt idx="1797">
                  <c:v>719.15499999999997</c:v>
                </c:pt>
                <c:pt idx="1798">
                  <c:v>719.55600000000004</c:v>
                </c:pt>
                <c:pt idx="1799">
                  <c:v>719.95600000000002</c:v>
                </c:pt>
                <c:pt idx="1800">
                  <c:v>720.35599999999999</c:v>
                </c:pt>
                <c:pt idx="1801">
                  <c:v>720.75599999999997</c:v>
                </c:pt>
                <c:pt idx="1802">
                  <c:v>721.15599999999995</c:v>
                </c:pt>
                <c:pt idx="1803">
                  <c:v>721.55600000000004</c:v>
                </c:pt>
                <c:pt idx="1804">
                  <c:v>721.95600000000002</c:v>
                </c:pt>
                <c:pt idx="1805">
                  <c:v>722.35599999999999</c:v>
                </c:pt>
                <c:pt idx="1806">
                  <c:v>722.75599999999997</c:v>
                </c:pt>
                <c:pt idx="1807">
                  <c:v>723.15599999999995</c:v>
                </c:pt>
                <c:pt idx="1808">
                  <c:v>723.55700000000002</c:v>
                </c:pt>
                <c:pt idx="1809">
                  <c:v>723.95699999999999</c:v>
                </c:pt>
                <c:pt idx="1810">
                  <c:v>724.35699999999997</c:v>
                </c:pt>
                <c:pt idx="1811">
                  <c:v>724.75699999999995</c:v>
                </c:pt>
                <c:pt idx="1812">
                  <c:v>725.15700000000004</c:v>
                </c:pt>
                <c:pt idx="1813">
                  <c:v>725.55700000000002</c:v>
                </c:pt>
                <c:pt idx="1814">
                  <c:v>725.95699999999999</c:v>
                </c:pt>
                <c:pt idx="1815">
                  <c:v>726.35699999999997</c:v>
                </c:pt>
                <c:pt idx="1816">
                  <c:v>726.75699999999995</c:v>
                </c:pt>
                <c:pt idx="1817">
                  <c:v>727.15700000000004</c:v>
                </c:pt>
                <c:pt idx="1818">
                  <c:v>727.55799999999999</c:v>
                </c:pt>
                <c:pt idx="1819">
                  <c:v>727.95799999999997</c:v>
                </c:pt>
                <c:pt idx="1820">
                  <c:v>728.35799999999995</c:v>
                </c:pt>
                <c:pt idx="1821">
                  <c:v>728.75800000000004</c:v>
                </c:pt>
                <c:pt idx="1822">
                  <c:v>729.15800000000002</c:v>
                </c:pt>
                <c:pt idx="1823">
                  <c:v>729.55799999999999</c:v>
                </c:pt>
                <c:pt idx="1824">
                  <c:v>729.95799999999997</c:v>
                </c:pt>
                <c:pt idx="1825">
                  <c:v>730.35799999999995</c:v>
                </c:pt>
                <c:pt idx="1826">
                  <c:v>730.75800000000004</c:v>
                </c:pt>
                <c:pt idx="1827">
                  <c:v>731.15800000000002</c:v>
                </c:pt>
                <c:pt idx="1828">
                  <c:v>731.56</c:v>
                </c:pt>
                <c:pt idx="1829">
                  <c:v>731.96</c:v>
                </c:pt>
                <c:pt idx="1830">
                  <c:v>732.36</c:v>
                </c:pt>
                <c:pt idx="1831">
                  <c:v>732.76</c:v>
                </c:pt>
                <c:pt idx="1832">
                  <c:v>733.16</c:v>
                </c:pt>
                <c:pt idx="1833">
                  <c:v>733.56</c:v>
                </c:pt>
                <c:pt idx="1834">
                  <c:v>733.96</c:v>
                </c:pt>
                <c:pt idx="1835">
                  <c:v>734.36</c:v>
                </c:pt>
                <c:pt idx="1836">
                  <c:v>734.76</c:v>
                </c:pt>
                <c:pt idx="1837">
                  <c:v>735.16</c:v>
                </c:pt>
                <c:pt idx="1838">
                  <c:v>735.56100000000004</c:v>
                </c:pt>
                <c:pt idx="1839">
                  <c:v>735.96100000000001</c:v>
                </c:pt>
                <c:pt idx="1840">
                  <c:v>736.36099999999999</c:v>
                </c:pt>
                <c:pt idx="1841">
                  <c:v>736.76099999999997</c:v>
                </c:pt>
                <c:pt idx="1842">
                  <c:v>737.16099999999994</c:v>
                </c:pt>
                <c:pt idx="1843">
                  <c:v>737.56100000000004</c:v>
                </c:pt>
                <c:pt idx="1844">
                  <c:v>737.96100000000001</c:v>
                </c:pt>
                <c:pt idx="1845">
                  <c:v>738.36099999999999</c:v>
                </c:pt>
                <c:pt idx="1846">
                  <c:v>738.76099999999997</c:v>
                </c:pt>
                <c:pt idx="1847">
                  <c:v>739.16099999999994</c:v>
                </c:pt>
                <c:pt idx="1848">
                  <c:v>739.56200000000001</c:v>
                </c:pt>
                <c:pt idx="1849">
                  <c:v>739.96199999999999</c:v>
                </c:pt>
                <c:pt idx="1850">
                  <c:v>740.36199999999997</c:v>
                </c:pt>
                <c:pt idx="1851">
                  <c:v>740.76199999999994</c:v>
                </c:pt>
                <c:pt idx="1852">
                  <c:v>741.16200000000003</c:v>
                </c:pt>
                <c:pt idx="1853">
                  <c:v>741.56200000000001</c:v>
                </c:pt>
                <c:pt idx="1854">
                  <c:v>741.96199999999999</c:v>
                </c:pt>
                <c:pt idx="1855">
                  <c:v>742.36199999999997</c:v>
                </c:pt>
                <c:pt idx="1856">
                  <c:v>742.76199999999994</c:v>
                </c:pt>
                <c:pt idx="1857">
                  <c:v>743.16200000000003</c:v>
                </c:pt>
                <c:pt idx="1858">
                  <c:v>743.56399999999996</c:v>
                </c:pt>
                <c:pt idx="1859">
                  <c:v>743.96400000000006</c:v>
                </c:pt>
                <c:pt idx="1860">
                  <c:v>744.36400000000003</c:v>
                </c:pt>
                <c:pt idx="1861">
                  <c:v>744.76400000000001</c:v>
                </c:pt>
                <c:pt idx="1862">
                  <c:v>745.16399999999999</c:v>
                </c:pt>
                <c:pt idx="1863">
                  <c:v>745.56299999999999</c:v>
                </c:pt>
                <c:pt idx="1864">
                  <c:v>745.96400000000006</c:v>
                </c:pt>
                <c:pt idx="1865">
                  <c:v>746.36400000000003</c:v>
                </c:pt>
                <c:pt idx="1866">
                  <c:v>746.76400000000001</c:v>
                </c:pt>
                <c:pt idx="1867">
                  <c:v>747.16399999999999</c:v>
                </c:pt>
                <c:pt idx="1868">
                  <c:v>747.56500000000005</c:v>
                </c:pt>
                <c:pt idx="1869">
                  <c:v>747.96500000000003</c:v>
                </c:pt>
                <c:pt idx="1870">
                  <c:v>748.36500000000001</c:v>
                </c:pt>
                <c:pt idx="1871">
                  <c:v>748.76499999999999</c:v>
                </c:pt>
                <c:pt idx="1872">
                  <c:v>749.16499999999996</c:v>
                </c:pt>
                <c:pt idx="1873">
                  <c:v>749.56500000000005</c:v>
                </c:pt>
                <c:pt idx="1874">
                  <c:v>749.96500000000003</c:v>
                </c:pt>
                <c:pt idx="1875">
                  <c:v>750.36500000000001</c:v>
                </c:pt>
                <c:pt idx="1876">
                  <c:v>750.76499999999999</c:v>
                </c:pt>
                <c:pt idx="1877">
                  <c:v>751.16499999999996</c:v>
                </c:pt>
                <c:pt idx="1878">
                  <c:v>751.56799999999998</c:v>
                </c:pt>
                <c:pt idx="1879">
                  <c:v>751.96799999999996</c:v>
                </c:pt>
                <c:pt idx="1880">
                  <c:v>752.36800000000005</c:v>
                </c:pt>
                <c:pt idx="1881">
                  <c:v>752.76800000000003</c:v>
                </c:pt>
                <c:pt idx="1882">
                  <c:v>753.16800000000001</c:v>
                </c:pt>
                <c:pt idx="1883">
                  <c:v>753.56799999999998</c:v>
                </c:pt>
                <c:pt idx="1884">
                  <c:v>753.96799999999996</c:v>
                </c:pt>
                <c:pt idx="1885">
                  <c:v>754.36800000000005</c:v>
                </c:pt>
                <c:pt idx="1886">
                  <c:v>754.76800000000003</c:v>
                </c:pt>
                <c:pt idx="1887">
                  <c:v>755.16800000000001</c:v>
                </c:pt>
                <c:pt idx="1888">
                  <c:v>755.56899999999996</c:v>
                </c:pt>
                <c:pt idx="1889">
                  <c:v>755.96900000000005</c:v>
                </c:pt>
                <c:pt idx="1890">
                  <c:v>756.36900000000003</c:v>
                </c:pt>
                <c:pt idx="1891">
                  <c:v>756.76900000000001</c:v>
                </c:pt>
                <c:pt idx="1892">
                  <c:v>757.16899999999998</c:v>
                </c:pt>
                <c:pt idx="1893">
                  <c:v>757.56899999999996</c:v>
                </c:pt>
                <c:pt idx="1894">
                  <c:v>757.96900000000005</c:v>
                </c:pt>
                <c:pt idx="1895">
                  <c:v>758.36900000000003</c:v>
                </c:pt>
                <c:pt idx="1896">
                  <c:v>758.76900000000001</c:v>
                </c:pt>
                <c:pt idx="1897">
                  <c:v>759.16899999999998</c:v>
                </c:pt>
                <c:pt idx="1898">
                  <c:v>759.57</c:v>
                </c:pt>
                <c:pt idx="1899">
                  <c:v>759.97</c:v>
                </c:pt>
                <c:pt idx="1900">
                  <c:v>760.37</c:v>
                </c:pt>
                <c:pt idx="1901">
                  <c:v>760.77</c:v>
                </c:pt>
                <c:pt idx="1902">
                  <c:v>761.17</c:v>
                </c:pt>
                <c:pt idx="1903">
                  <c:v>761.57</c:v>
                </c:pt>
                <c:pt idx="1904">
                  <c:v>761.97</c:v>
                </c:pt>
                <c:pt idx="1905">
                  <c:v>762.37</c:v>
                </c:pt>
                <c:pt idx="1906">
                  <c:v>762.77</c:v>
                </c:pt>
                <c:pt idx="1907">
                  <c:v>763.17</c:v>
                </c:pt>
                <c:pt idx="1908">
                  <c:v>763.57100000000003</c:v>
                </c:pt>
                <c:pt idx="1909">
                  <c:v>763.971</c:v>
                </c:pt>
                <c:pt idx="1910">
                  <c:v>764.37099999999998</c:v>
                </c:pt>
                <c:pt idx="1911">
                  <c:v>764.77099999999996</c:v>
                </c:pt>
                <c:pt idx="1912">
                  <c:v>765.17100000000005</c:v>
                </c:pt>
                <c:pt idx="1913">
                  <c:v>765.57100000000003</c:v>
                </c:pt>
                <c:pt idx="1914">
                  <c:v>765.971</c:v>
                </c:pt>
                <c:pt idx="1915">
                  <c:v>766.37099999999998</c:v>
                </c:pt>
                <c:pt idx="1916">
                  <c:v>766.77099999999996</c:v>
                </c:pt>
                <c:pt idx="1917">
                  <c:v>767.17100000000005</c:v>
                </c:pt>
                <c:pt idx="1918">
                  <c:v>767.572</c:v>
                </c:pt>
                <c:pt idx="1919">
                  <c:v>767.97199999999998</c:v>
                </c:pt>
                <c:pt idx="1920">
                  <c:v>768.37199999999996</c:v>
                </c:pt>
                <c:pt idx="1921">
                  <c:v>768.77200000000005</c:v>
                </c:pt>
                <c:pt idx="1922">
                  <c:v>769.17200000000003</c:v>
                </c:pt>
                <c:pt idx="1923">
                  <c:v>769.572</c:v>
                </c:pt>
                <c:pt idx="1924">
                  <c:v>769.97199999999998</c:v>
                </c:pt>
                <c:pt idx="1925">
                  <c:v>770.37199999999996</c:v>
                </c:pt>
                <c:pt idx="1926">
                  <c:v>770.77200000000005</c:v>
                </c:pt>
                <c:pt idx="1927">
                  <c:v>771.17200000000003</c:v>
                </c:pt>
                <c:pt idx="1928">
                  <c:v>771.57399999999996</c:v>
                </c:pt>
                <c:pt idx="1929">
                  <c:v>771.97400000000005</c:v>
                </c:pt>
                <c:pt idx="1930">
                  <c:v>772.37400000000002</c:v>
                </c:pt>
                <c:pt idx="1931">
                  <c:v>772.774</c:v>
                </c:pt>
                <c:pt idx="1932">
                  <c:v>773.17399999999998</c:v>
                </c:pt>
                <c:pt idx="1933">
                  <c:v>773.57399999999996</c:v>
                </c:pt>
                <c:pt idx="1934">
                  <c:v>773.97400000000005</c:v>
                </c:pt>
                <c:pt idx="1935">
                  <c:v>774.37400000000002</c:v>
                </c:pt>
                <c:pt idx="1936">
                  <c:v>774.774</c:v>
                </c:pt>
                <c:pt idx="1937">
                  <c:v>775.17399999999998</c:v>
                </c:pt>
                <c:pt idx="1938">
                  <c:v>775.57500000000005</c:v>
                </c:pt>
                <c:pt idx="1939">
                  <c:v>775.97500000000002</c:v>
                </c:pt>
                <c:pt idx="1940">
                  <c:v>776.375</c:v>
                </c:pt>
                <c:pt idx="1941">
                  <c:v>776.77499999999998</c:v>
                </c:pt>
                <c:pt idx="1942">
                  <c:v>777.17499999999995</c:v>
                </c:pt>
                <c:pt idx="1943">
                  <c:v>777.57500000000005</c:v>
                </c:pt>
                <c:pt idx="1944">
                  <c:v>777.97500000000002</c:v>
                </c:pt>
                <c:pt idx="1945">
                  <c:v>778.375</c:v>
                </c:pt>
                <c:pt idx="1946">
                  <c:v>778.77499999999998</c:v>
                </c:pt>
                <c:pt idx="1947">
                  <c:v>779.17499999999995</c:v>
                </c:pt>
                <c:pt idx="1948">
                  <c:v>779.57600000000002</c:v>
                </c:pt>
                <c:pt idx="1949">
                  <c:v>779.976</c:v>
                </c:pt>
                <c:pt idx="1950">
                  <c:v>780.37599999999998</c:v>
                </c:pt>
                <c:pt idx="1951">
                  <c:v>780.77599999999995</c:v>
                </c:pt>
                <c:pt idx="1952">
                  <c:v>781.17600000000004</c:v>
                </c:pt>
                <c:pt idx="1953">
                  <c:v>781.57600000000002</c:v>
                </c:pt>
                <c:pt idx="1954">
                  <c:v>781.976</c:v>
                </c:pt>
                <c:pt idx="1955">
                  <c:v>782.37599999999998</c:v>
                </c:pt>
                <c:pt idx="1956">
                  <c:v>782.77599999999995</c:v>
                </c:pt>
                <c:pt idx="1957">
                  <c:v>783.17600000000004</c:v>
                </c:pt>
                <c:pt idx="1958">
                  <c:v>783.57799999999997</c:v>
                </c:pt>
                <c:pt idx="1959">
                  <c:v>783.97799999999995</c:v>
                </c:pt>
                <c:pt idx="1960">
                  <c:v>784.37800000000004</c:v>
                </c:pt>
                <c:pt idx="1961">
                  <c:v>784.77800000000002</c:v>
                </c:pt>
                <c:pt idx="1962">
                  <c:v>785.178</c:v>
                </c:pt>
                <c:pt idx="1963">
                  <c:v>785.57799999999997</c:v>
                </c:pt>
                <c:pt idx="1964">
                  <c:v>785.97799999999995</c:v>
                </c:pt>
                <c:pt idx="1965">
                  <c:v>786.37800000000004</c:v>
                </c:pt>
                <c:pt idx="1966">
                  <c:v>786.77800000000002</c:v>
                </c:pt>
                <c:pt idx="1967">
                  <c:v>787.178</c:v>
                </c:pt>
                <c:pt idx="1968">
                  <c:v>787.57899999999995</c:v>
                </c:pt>
                <c:pt idx="1969">
                  <c:v>787.97900000000004</c:v>
                </c:pt>
                <c:pt idx="1970">
                  <c:v>788.37900000000002</c:v>
                </c:pt>
                <c:pt idx="1971">
                  <c:v>788.779</c:v>
                </c:pt>
                <c:pt idx="1972">
                  <c:v>789.17899999999997</c:v>
                </c:pt>
                <c:pt idx="1973">
                  <c:v>789.57899999999995</c:v>
                </c:pt>
                <c:pt idx="1974">
                  <c:v>789.97900000000004</c:v>
                </c:pt>
                <c:pt idx="1975">
                  <c:v>790.37900000000002</c:v>
                </c:pt>
                <c:pt idx="1976">
                  <c:v>790.779</c:v>
                </c:pt>
                <c:pt idx="1977">
                  <c:v>791.17899999999997</c:v>
                </c:pt>
                <c:pt idx="1978">
                  <c:v>791.58199999999999</c:v>
                </c:pt>
                <c:pt idx="1979">
                  <c:v>791.98199999999997</c:v>
                </c:pt>
                <c:pt idx="1980">
                  <c:v>792.38199999999995</c:v>
                </c:pt>
                <c:pt idx="1981">
                  <c:v>792.78200000000004</c:v>
                </c:pt>
                <c:pt idx="1982">
                  <c:v>793.18200000000002</c:v>
                </c:pt>
                <c:pt idx="1983">
                  <c:v>793.58199999999999</c:v>
                </c:pt>
                <c:pt idx="1984">
                  <c:v>793.98199999999997</c:v>
                </c:pt>
                <c:pt idx="1985">
                  <c:v>794.38199999999995</c:v>
                </c:pt>
                <c:pt idx="1986">
                  <c:v>794.78200000000004</c:v>
                </c:pt>
                <c:pt idx="1987">
                  <c:v>795.18200000000002</c:v>
                </c:pt>
                <c:pt idx="1988">
                  <c:v>795.58299999999997</c:v>
                </c:pt>
                <c:pt idx="1989">
                  <c:v>795.98400000000004</c:v>
                </c:pt>
                <c:pt idx="1990">
                  <c:v>796.38300000000004</c:v>
                </c:pt>
                <c:pt idx="1991">
                  <c:v>796.78399999999999</c:v>
                </c:pt>
                <c:pt idx="1992">
                  <c:v>797.18299999999999</c:v>
                </c:pt>
                <c:pt idx="1993">
                  <c:v>797.58299999999997</c:v>
                </c:pt>
                <c:pt idx="1994">
                  <c:v>797.98400000000004</c:v>
                </c:pt>
                <c:pt idx="1995">
                  <c:v>798.38300000000004</c:v>
                </c:pt>
                <c:pt idx="1996">
                  <c:v>798.78399999999999</c:v>
                </c:pt>
                <c:pt idx="1997">
                  <c:v>799.18299999999999</c:v>
                </c:pt>
                <c:pt idx="1998">
                  <c:v>799.58500000000004</c:v>
                </c:pt>
                <c:pt idx="1999">
                  <c:v>799.98500000000001</c:v>
                </c:pt>
                <c:pt idx="2000">
                  <c:v>800.38499999999999</c:v>
                </c:pt>
                <c:pt idx="2001">
                  <c:v>800.78499999999997</c:v>
                </c:pt>
                <c:pt idx="2002">
                  <c:v>801.18499999999995</c:v>
                </c:pt>
                <c:pt idx="2003">
                  <c:v>801.58500000000004</c:v>
                </c:pt>
                <c:pt idx="2004">
                  <c:v>801.98500000000001</c:v>
                </c:pt>
                <c:pt idx="2005">
                  <c:v>802.38499999999999</c:v>
                </c:pt>
                <c:pt idx="2006">
                  <c:v>802.78499999999997</c:v>
                </c:pt>
                <c:pt idx="2007">
                  <c:v>803.18499999999995</c:v>
                </c:pt>
                <c:pt idx="2008">
                  <c:v>803.58600000000001</c:v>
                </c:pt>
                <c:pt idx="2009">
                  <c:v>803.98599999999999</c:v>
                </c:pt>
                <c:pt idx="2010">
                  <c:v>804.38599999999997</c:v>
                </c:pt>
                <c:pt idx="2011">
                  <c:v>804.78599999999994</c:v>
                </c:pt>
                <c:pt idx="2012">
                  <c:v>805.18600000000004</c:v>
                </c:pt>
                <c:pt idx="2013">
                  <c:v>805.58600000000001</c:v>
                </c:pt>
                <c:pt idx="2014">
                  <c:v>805.98599999999999</c:v>
                </c:pt>
                <c:pt idx="2015">
                  <c:v>806.38599999999997</c:v>
                </c:pt>
                <c:pt idx="2016">
                  <c:v>806.78599999999994</c:v>
                </c:pt>
                <c:pt idx="2017">
                  <c:v>807.18600000000004</c:v>
                </c:pt>
                <c:pt idx="2018">
                  <c:v>807.58699999999999</c:v>
                </c:pt>
                <c:pt idx="2019">
                  <c:v>807.98699999999997</c:v>
                </c:pt>
                <c:pt idx="2020">
                  <c:v>808.38699999999994</c:v>
                </c:pt>
                <c:pt idx="2021">
                  <c:v>808.78700000000003</c:v>
                </c:pt>
                <c:pt idx="2022">
                  <c:v>809.18700000000001</c:v>
                </c:pt>
                <c:pt idx="2023">
                  <c:v>809.58699999999999</c:v>
                </c:pt>
                <c:pt idx="2024">
                  <c:v>809.98699999999997</c:v>
                </c:pt>
                <c:pt idx="2025">
                  <c:v>810.38699999999994</c:v>
                </c:pt>
                <c:pt idx="2026">
                  <c:v>810.78700000000003</c:v>
                </c:pt>
                <c:pt idx="2027">
                  <c:v>811.18700000000001</c:v>
                </c:pt>
                <c:pt idx="2028">
                  <c:v>811.58799999999997</c:v>
                </c:pt>
                <c:pt idx="2029">
                  <c:v>811.98800000000006</c:v>
                </c:pt>
                <c:pt idx="2030">
                  <c:v>812.38800000000003</c:v>
                </c:pt>
                <c:pt idx="2031">
                  <c:v>812.78800000000001</c:v>
                </c:pt>
                <c:pt idx="2032">
                  <c:v>813.18799999999999</c:v>
                </c:pt>
                <c:pt idx="2033">
                  <c:v>813.58799999999997</c:v>
                </c:pt>
                <c:pt idx="2034">
                  <c:v>813.98800000000006</c:v>
                </c:pt>
                <c:pt idx="2035">
                  <c:v>814.38800000000003</c:v>
                </c:pt>
                <c:pt idx="2036">
                  <c:v>814.78800000000001</c:v>
                </c:pt>
                <c:pt idx="2037">
                  <c:v>815.18799999999999</c:v>
                </c:pt>
                <c:pt idx="2038">
                  <c:v>815.59</c:v>
                </c:pt>
                <c:pt idx="2039">
                  <c:v>815.99</c:v>
                </c:pt>
                <c:pt idx="2040">
                  <c:v>816.39</c:v>
                </c:pt>
                <c:pt idx="2041">
                  <c:v>816.79</c:v>
                </c:pt>
                <c:pt idx="2042">
                  <c:v>817.19</c:v>
                </c:pt>
                <c:pt idx="2043">
                  <c:v>817.59</c:v>
                </c:pt>
                <c:pt idx="2044">
                  <c:v>817.99</c:v>
                </c:pt>
                <c:pt idx="2045">
                  <c:v>818.39</c:v>
                </c:pt>
                <c:pt idx="2046">
                  <c:v>818.79</c:v>
                </c:pt>
                <c:pt idx="2047">
                  <c:v>819.19</c:v>
                </c:pt>
                <c:pt idx="2048">
                  <c:v>819.59500000000003</c:v>
                </c:pt>
                <c:pt idx="2049">
                  <c:v>819.995</c:v>
                </c:pt>
                <c:pt idx="2050">
                  <c:v>820.39499999999998</c:v>
                </c:pt>
                <c:pt idx="2051">
                  <c:v>820.79499999999996</c:v>
                </c:pt>
                <c:pt idx="2052">
                  <c:v>821.19500000000005</c:v>
                </c:pt>
                <c:pt idx="2053">
                  <c:v>821.59500000000003</c:v>
                </c:pt>
                <c:pt idx="2054">
                  <c:v>821.995</c:v>
                </c:pt>
                <c:pt idx="2055">
                  <c:v>822.39499999999998</c:v>
                </c:pt>
                <c:pt idx="2056">
                  <c:v>822.79499999999996</c:v>
                </c:pt>
                <c:pt idx="2057">
                  <c:v>823.19500000000005</c:v>
                </c:pt>
                <c:pt idx="2058">
                  <c:v>823.596</c:v>
                </c:pt>
                <c:pt idx="2059">
                  <c:v>823.99599999999998</c:v>
                </c:pt>
                <c:pt idx="2060">
                  <c:v>824.39599999999996</c:v>
                </c:pt>
                <c:pt idx="2061">
                  <c:v>824.79600000000005</c:v>
                </c:pt>
                <c:pt idx="2062">
                  <c:v>825.19600000000003</c:v>
                </c:pt>
                <c:pt idx="2063">
                  <c:v>825.596</c:v>
                </c:pt>
                <c:pt idx="2064">
                  <c:v>825.99599999999998</c:v>
                </c:pt>
                <c:pt idx="2065">
                  <c:v>826.39599999999996</c:v>
                </c:pt>
                <c:pt idx="2066">
                  <c:v>826.79600000000005</c:v>
                </c:pt>
                <c:pt idx="2067">
                  <c:v>827.19600000000003</c:v>
                </c:pt>
                <c:pt idx="2068">
                  <c:v>827.59799999999996</c:v>
                </c:pt>
                <c:pt idx="2069">
                  <c:v>827.99800000000005</c:v>
                </c:pt>
                <c:pt idx="2070">
                  <c:v>828.39800000000002</c:v>
                </c:pt>
                <c:pt idx="2071">
                  <c:v>828.798</c:v>
                </c:pt>
                <c:pt idx="2072">
                  <c:v>829.19799999999998</c:v>
                </c:pt>
                <c:pt idx="2073">
                  <c:v>829.59799999999996</c:v>
                </c:pt>
                <c:pt idx="2074">
                  <c:v>829.99800000000005</c:v>
                </c:pt>
                <c:pt idx="2075">
                  <c:v>830.39800000000002</c:v>
                </c:pt>
                <c:pt idx="2076">
                  <c:v>830.798</c:v>
                </c:pt>
                <c:pt idx="2077">
                  <c:v>831.19799999999998</c:v>
                </c:pt>
                <c:pt idx="2078">
                  <c:v>831.601</c:v>
                </c:pt>
                <c:pt idx="2079">
                  <c:v>832.00099999999998</c:v>
                </c:pt>
                <c:pt idx="2080">
                  <c:v>832.40099999999995</c:v>
                </c:pt>
                <c:pt idx="2081">
                  <c:v>832.80100000000004</c:v>
                </c:pt>
                <c:pt idx="2082">
                  <c:v>833.20100000000002</c:v>
                </c:pt>
                <c:pt idx="2083">
                  <c:v>833.601</c:v>
                </c:pt>
                <c:pt idx="2084">
                  <c:v>834.00099999999998</c:v>
                </c:pt>
                <c:pt idx="2085">
                  <c:v>834.40099999999995</c:v>
                </c:pt>
                <c:pt idx="2086">
                  <c:v>834.80100000000004</c:v>
                </c:pt>
                <c:pt idx="2087">
                  <c:v>835.20100000000002</c:v>
                </c:pt>
                <c:pt idx="2088">
                  <c:v>835.60199999999998</c:v>
                </c:pt>
                <c:pt idx="2089">
                  <c:v>836.00199999999995</c:v>
                </c:pt>
                <c:pt idx="2090">
                  <c:v>836.40200000000004</c:v>
                </c:pt>
                <c:pt idx="2091">
                  <c:v>836.80200000000002</c:v>
                </c:pt>
                <c:pt idx="2092">
                  <c:v>837.202</c:v>
                </c:pt>
                <c:pt idx="2093">
                  <c:v>837.60199999999998</c:v>
                </c:pt>
                <c:pt idx="2094">
                  <c:v>838.00199999999995</c:v>
                </c:pt>
                <c:pt idx="2095">
                  <c:v>838.40200000000004</c:v>
                </c:pt>
                <c:pt idx="2096">
                  <c:v>838.80200000000002</c:v>
                </c:pt>
                <c:pt idx="2097">
                  <c:v>839.202</c:v>
                </c:pt>
                <c:pt idx="2098">
                  <c:v>839.60299999999995</c:v>
                </c:pt>
                <c:pt idx="2099">
                  <c:v>840.00300000000004</c:v>
                </c:pt>
                <c:pt idx="2100">
                  <c:v>840.40300000000002</c:v>
                </c:pt>
                <c:pt idx="2101">
                  <c:v>840.803</c:v>
                </c:pt>
                <c:pt idx="2102">
                  <c:v>841.20299999999997</c:v>
                </c:pt>
                <c:pt idx="2103">
                  <c:v>841.60299999999995</c:v>
                </c:pt>
                <c:pt idx="2104">
                  <c:v>842.00300000000004</c:v>
                </c:pt>
                <c:pt idx="2105">
                  <c:v>842.40300000000002</c:v>
                </c:pt>
                <c:pt idx="2106">
                  <c:v>842.803</c:v>
                </c:pt>
                <c:pt idx="2107">
                  <c:v>843.20299999999997</c:v>
                </c:pt>
                <c:pt idx="2108">
                  <c:v>843.60500000000002</c:v>
                </c:pt>
                <c:pt idx="2109">
                  <c:v>844.005</c:v>
                </c:pt>
                <c:pt idx="2110">
                  <c:v>844.404</c:v>
                </c:pt>
                <c:pt idx="2111">
                  <c:v>844.80499999999995</c:v>
                </c:pt>
                <c:pt idx="2112">
                  <c:v>845.20399999999995</c:v>
                </c:pt>
                <c:pt idx="2113">
                  <c:v>845.60400000000004</c:v>
                </c:pt>
                <c:pt idx="2114">
                  <c:v>846.005</c:v>
                </c:pt>
                <c:pt idx="2115">
                  <c:v>846.404</c:v>
                </c:pt>
                <c:pt idx="2116">
                  <c:v>846.80499999999995</c:v>
                </c:pt>
                <c:pt idx="2117">
                  <c:v>847.20500000000004</c:v>
                </c:pt>
                <c:pt idx="2118">
                  <c:v>847.60599999999999</c:v>
                </c:pt>
                <c:pt idx="2119">
                  <c:v>848.00599999999997</c:v>
                </c:pt>
                <c:pt idx="2120">
                  <c:v>848.40599999999995</c:v>
                </c:pt>
                <c:pt idx="2121">
                  <c:v>848.80600000000004</c:v>
                </c:pt>
                <c:pt idx="2122">
                  <c:v>849.20600000000002</c:v>
                </c:pt>
                <c:pt idx="2123">
                  <c:v>849.60599999999999</c:v>
                </c:pt>
                <c:pt idx="2124">
                  <c:v>850.00599999999997</c:v>
                </c:pt>
                <c:pt idx="2125">
                  <c:v>850.40599999999995</c:v>
                </c:pt>
                <c:pt idx="2126">
                  <c:v>850.80600000000004</c:v>
                </c:pt>
                <c:pt idx="2127">
                  <c:v>851.20600000000002</c:v>
                </c:pt>
                <c:pt idx="2128">
                  <c:v>851.60699999999997</c:v>
                </c:pt>
                <c:pt idx="2129">
                  <c:v>852.00699999999995</c:v>
                </c:pt>
                <c:pt idx="2130">
                  <c:v>852.40700000000004</c:v>
                </c:pt>
                <c:pt idx="2131">
                  <c:v>852.80700000000002</c:v>
                </c:pt>
                <c:pt idx="2132">
                  <c:v>853.20699999999999</c:v>
                </c:pt>
                <c:pt idx="2133">
                  <c:v>853.60699999999997</c:v>
                </c:pt>
                <c:pt idx="2134">
                  <c:v>854.00699999999995</c:v>
                </c:pt>
                <c:pt idx="2135">
                  <c:v>854.40700000000004</c:v>
                </c:pt>
                <c:pt idx="2136">
                  <c:v>854.80700000000002</c:v>
                </c:pt>
                <c:pt idx="2137">
                  <c:v>855.20699999999999</c:v>
                </c:pt>
                <c:pt idx="2138">
                  <c:v>855.60799999999995</c:v>
                </c:pt>
                <c:pt idx="2139">
                  <c:v>856.00800000000004</c:v>
                </c:pt>
                <c:pt idx="2140">
                  <c:v>856.40800000000002</c:v>
                </c:pt>
                <c:pt idx="2141">
                  <c:v>856.80799999999999</c:v>
                </c:pt>
                <c:pt idx="2142">
                  <c:v>857.20799999999997</c:v>
                </c:pt>
                <c:pt idx="2143">
                  <c:v>857.60799999999995</c:v>
                </c:pt>
                <c:pt idx="2144">
                  <c:v>858.00800000000004</c:v>
                </c:pt>
                <c:pt idx="2145">
                  <c:v>858.40800000000002</c:v>
                </c:pt>
                <c:pt idx="2146">
                  <c:v>858.80799999999999</c:v>
                </c:pt>
                <c:pt idx="2147">
                  <c:v>859.20799999999997</c:v>
                </c:pt>
                <c:pt idx="2148">
                  <c:v>859.60900000000004</c:v>
                </c:pt>
                <c:pt idx="2149">
                  <c:v>860.01</c:v>
                </c:pt>
                <c:pt idx="2150">
                  <c:v>860.40899999999999</c:v>
                </c:pt>
                <c:pt idx="2151">
                  <c:v>860.81</c:v>
                </c:pt>
                <c:pt idx="2152">
                  <c:v>861.20899999999995</c:v>
                </c:pt>
                <c:pt idx="2153">
                  <c:v>861.60900000000004</c:v>
                </c:pt>
                <c:pt idx="2154">
                  <c:v>862.01</c:v>
                </c:pt>
                <c:pt idx="2155">
                  <c:v>862.40899999999999</c:v>
                </c:pt>
                <c:pt idx="2156">
                  <c:v>862.81</c:v>
                </c:pt>
                <c:pt idx="2157">
                  <c:v>863.20899999999995</c:v>
                </c:pt>
                <c:pt idx="2158">
                  <c:v>863.61</c:v>
                </c:pt>
                <c:pt idx="2159">
                  <c:v>864.01</c:v>
                </c:pt>
                <c:pt idx="2160">
                  <c:v>864.41099999999994</c:v>
                </c:pt>
                <c:pt idx="2161">
                  <c:v>864.81</c:v>
                </c:pt>
                <c:pt idx="2162">
                  <c:v>865.21100000000001</c:v>
                </c:pt>
                <c:pt idx="2163">
                  <c:v>865.61</c:v>
                </c:pt>
                <c:pt idx="2164">
                  <c:v>866.01</c:v>
                </c:pt>
                <c:pt idx="2165">
                  <c:v>866.41099999999994</c:v>
                </c:pt>
                <c:pt idx="2166">
                  <c:v>866.81</c:v>
                </c:pt>
                <c:pt idx="2167">
                  <c:v>867.21100000000001</c:v>
                </c:pt>
                <c:pt idx="2168">
                  <c:v>867.61199999999997</c:v>
                </c:pt>
                <c:pt idx="2169">
                  <c:v>868.01199999999994</c:v>
                </c:pt>
                <c:pt idx="2170">
                  <c:v>868.41200000000003</c:v>
                </c:pt>
                <c:pt idx="2171">
                  <c:v>868.81200000000001</c:v>
                </c:pt>
                <c:pt idx="2172">
                  <c:v>869.21199999999999</c:v>
                </c:pt>
                <c:pt idx="2173">
                  <c:v>869.61199999999997</c:v>
                </c:pt>
                <c:pt idx="2174">
                  <c:v>870.01199999999994</c:v>
                </c:pt>
                <c:pt idx="2175">
                  <c:v>870.41200000000003</c:v>
                </c:pt>
                <c:pt idx="2176">
                  <c:v>870.81200000000001</c:v>
                </c:pt>
                <c:pt idx="2177">
                  <c:v>871.21199999999999</c:v>
                </c:pt>
                <c:pt idx="2178">
                  <c:v>871.61500000000001</c:v>
                </c:pt>
                <c:pt idx="2179">
                  <c:v>872.01499999999999</c:v>
                </c:pt>
                <c:pt idx="2180">
                  <c:v>872.41499999999996</c:v>
                </c:pt>
                <c:pt idx="2181">
                  <c:v>872.81500000000005</c:v>
                </c:pt>
                <c:pt idx="2182">
                  <c:v>873.21500000000003</c:v>
                </c:pt>
                <c:pt idx="2183">
                  <c:v>873.61500000000001</c:v>
                </c:pt>
                <c:pt idx="2184">
                  <c:v>874.01499999999999</c:v>
                </c:pt>
                <c:pt idx="2185">
                  <c:v>874.41499999999996</c:v>
                </c:pt>
                <c:pt idx="2186">
                  <c:v>874.81500000000005</c:v>
                </c:pt>
                <c:pt idx="2187">
                  <c:v>875.21500000000003</c:v>
                </c:pt>
                <c:pt idx="2188">
                  <c:v>875.61599999999999</c:v>
                </c:pt>
                <c:pt idx="2189">
                  <c:v>876.01599999999996</c:v>
                </c:pt>
                <c:pt idx="2190">
                  <c:v>876.41600000000005</c:v>
                </c:pt>
                <c:pt idx="2191">
                  <c:v>876.81600000000003</c:v>
                </c:pt>
                <c:pt idx="2192">
                  <c:v>877.21600000000001</c:v>
                </c:pt>
                <c:pt idx="2193">
                  <c:v>877.61599999999999</c:v>
                </c:pt>
                <c:pt idx="2194">
                  <c:v>878.01599999999996</c:v>
                </c:pt>
                <c:pt idx="2195">
                  <c:v>878.41600000000005</c:v>
                </c:pt>
                <c:pt idx="2196">
                  <c:v>878.81600000000003</c:v>
                </c:pt>
                <c:pt idx="2197">
                  <c:v>879.21600000000001</c:v>
                </c:pt>
                <c:pt idx="2198">
                  <c:v>879.61699999999996</c:v>
                </c:pt>
                <c:pt idx="2199">
                  <c:v>880.01700000000005</c:v>
                </c:pt>
                <c:pt idx="2200">
                  <c:v>880.41700000000003</c:v>
                </c:pt>
                <c:pt idx="2201">
                  <c:v>880.81700000000001</c:v>
                </c:pt>
                <c:pt idx="2202">
                  <c:v>881.21699999999998</c:v>
                </c:pt>
                <c:pt idx="2203">
                  <c:v>881.61699999999996</c:v>
                </c:pt>
                <c:pt idx="2204">
                  <c:v>882.01700000000005</c:v>
                </c:pt>
                <c:pt idx="2205">
                  <c:v>882.41700000000003</c:v>
                </c:pt>
                <c:pt idx="2206">
                  <c:v>882.81700000000001</c:v>
                </c:pt>
                <c:pt idx="2207">
                  <c:v>883.21699999999998</c:v>
                </c:pt>
                <c:pt idx="2208">
                  <c:v>883.61800000000005</c:v>
                </c:pt>
                <c:pt idx="2209">
                  <c:v>884.01800000000003</c:v>
                </c:pt>
                <c:pt idx="2210">
                  <c:v>884.41800000000001</c:v>
                </c:pt>
                <c:pt idx="2211">
                  <c:v>884.81799999999998</c:v>
                </c:pt>
                <c:pt idx="2212">
                  <c:v>885.21799999999996</c:v>
                </c:pt>
                <c:pt idx="2213">
                  <c:v>885.61800000000005</c:v>
                </c:pt>
                <c:pt idx="2214">
                  <c:v>886.01800000000003</c:v>
                </c:pt>
                <c:pt idx="2215">
                  <c:v>886.41800000000001</c:v>
                </c:pt>
                <c:pt idx="2216">
                  <c:v>886.81799999999998</c:v>
                </c:pt>
                <c:pt idx="2217">
                  <c:v>887.21799999999996</c:v>
                </c:pt>
                <c:pt idx="2218">
                  <c:v>887.62</c:v>
                </c:pt>
                <c:pt idx="2219">
                  <c:v>888.02</c:v>
                </c:pt>
                <c:pt idx="2220">
                  <c:v>888.42</c:v>
                </c:pt>
                <c:pt idx="2221">
                  <c:v>888.82</c:v>
                </c:pt>
                <c:pt idx="2222">
                  <c:v>889.22</c:v>
                </c:pt>
                <c:pt idx="2223">
                  <c:v>889.62</c:v>
                </c:pt>
                <c:pt idx="2224">
                  <c:v>890.02</c:v>
                </c:pt>
                <c:pt idx="2225">
                  <c:v>890.42</c:v>
                </c:pt>
                <c:pt idx="2226">
                  <c:v>890.82</c:v>
                </c:pt>
                <c:pt idx="2227">
                  <c:v>891.22</c:v>
                </c:pt>
                <c:pt idx="2228">
                  <c:v>891.62099999999998</c:v>
                </c:pt>
                <c:pt idx="2229">
                  <c:v>892.02099999999996</c:v>
                </c:pt>
                <c:pt idx="2230">
                  <c:v>892.42100000000005</c:v>
                </c:pt>
                <c:pt idx="2231">
                  <c:v>892.82100000000003</c:v>
                </c:pt>
                <c:pt idx="2232">
                  <c:v>893.221</c:v>
                </c:pt>
                <c:pt idx="2233">
                  <c:v>893.62099999999998</c:v>
                </c:pt>
                <c:pt idx="2234">
                  <c:v>894.02099999999996</c:v>
                </c:pt>
                <c:pt idx="2235">
                  <c:v>894.42100000000005</c:v>
                </c:pt>
                <c:pt idx="2236">
                  <c:v>894.82100000000003</c:v>
                </c:pt>
                <c:pt idx="2237">
                  <c:v>895.221</c:v>
                </c:pt>
                <c:pt idx="2238">
                  <c:v>895.62199999999996</c:v>
                </c:pt>
                <c:pt idx="2239">
                  <c:v>896.02200000000005</c:v>
                </c:pt>
                <c:pt idx="2240">
                  <c:v>896.42200000000003</c:v>
                </c:pt>
                <c:pt idx="2241">
                  <c:v>896.822</c:v>
                </c:pt>
                <c:pt idx="2242">
                  <c:v>897.22199999999998</c:v>
                </c:pt>
                <c:pt idx="2243">
                  <c:v>897.62199999999996</c:v>
                </c:pt>
                <c:pt idx="2244">
                  <c:v>898.02200000000005</c:v>
                </c:pt>
                <c:pt idx="2245">
                  <c:v>898.42200000000003</c:v>
                </c:pt>
                <c:pt idx="2246">
                  <c:v>898.822</c:v>
                </c:pt>
                <c:pt idx="2247">
                  <c:v>899.22199999999998</c:v>
                </c:pt>
                <c:pt idx="2248">
                  <c:v>899.62300000000005</c:v>
                </c:pt>
                <c:pt idx="2249">
                  <c:v>900.02300000000002</c:v>
                </c:pt>
                <c:pt idx="2250">
                  <c:v>900.423</c:v>
                </c:pt>
                <c:pt idx="2251">
                  <c:v>900.82299999999998</c:v>
                </c:pt>
                <c:pt idx="2252">
                  <c:v>901.22299999999996</c:v>
                </c:pt>
                <c:pt idx="2253">
                  <c:v>901.62300000000005</c:v>
                </c:pt>
                <c:pt idx="2254">
                  <c:v>902.02300000000002</c:v>
                </c:pt>
                <c:pt idx="2255">
                  <c:v>902.423</c:v>
                </c:pt>
                <c:pt idx="2256">
                  <c:v>902.82299999999998</c:v>
                </c:pt>
                <c:pt idx="2257">
                  <c:v>903.22299999999996</c:v>
                </c:pt>
                <c:pt idx="2258">
                  <c:v>903.625</c:v>
                </c:pt>
                <c:pt idx="2259">
                  <c:v>904.024</c:v>
                </c:pt>
                <c:pt idx="2260">
                  <c:v>904.42399999999998</c:v>
                </c:pt>
                <c:pt idx="2261">
                  <c:v>904.82500000000005</c:v>
                </c:pt>
                <c:pt idx="2262">
                  <c:v>905.22400000000005</c:v>
                </c:pt>
                <c:pt idx="2263">
                  <c:v>905.625</c:v>
                </c:pt>
                <c:pt idx="2264">
                  <c:v>906.024</c:v>
                </c:pt>
                <c:pt idx="2265">
                  <c:v>906.42399999999998</c:v>
                </c:pt>
                <c:pt idx="2266">
                  <c:v>906.82500000000005</c:v>
                </c:pt>
                <c:pt idx="2267">
                  <c:v>907.22400000000005</c:v>
                </c:pt>
                <c:pt idx="2268">
                  <c:v>907.62599999999998</c:v>
                </c:pt>
                <c:pt idx="2269">
                  <c:v>908.02599999999995</c:v>
                </c:pt>
                <c:pt idx="2270">
                  <c:v>908.42600000000004</c:v>
                </c:pt>
                <c:pt idx="2271">
                  <c:v>908.82600000000002</c:v>
                </c:pt>
                <c:pt idx="2272">
                  <c:v>909.226</c:v>
                </c:pt>
                <c:pt idx="2273">
                  <c:v>909.62599999999998</c:v>
                </c:pt>
                <c:pt idx="2274">
                  <c:v>910.02599999999995</c:v>
                </c:pt>
                <c:pt idx="2275">
                  <c:v>910.42600000000004</c:v>
                </c:pt>
                <c:pt idx="2276">
                  <c:v>910.82600000000002</c:v>
                </c:pt>
                <c:pt idx="2277">
                  <c:v>911.226</c:v>
                </c:pt>
                <c:pt idx="2278">
                  <c:v>911.62900000000002</c:v>
                </c:pt>
                <c:pt idx="2279">
                  <c:v>912.029</c:v>
                </c:pt>
                <c:pt idx="2280">
                  <c:v>912.42899999999997</c:v>
                </c:pt>
                <c:pt idx="2281">
                  <c:v>912.82899999999995</c:v>
                </c:pt>
                <c:pt idx="2282">
                  <c:v>913.22900000000004</c:v>
                </c:pt>
                <c:pt idx="2283">
                  <c:v>913.62900000000002</c:v>
                </c:pt>
                <c:pt idx="2284">
                  <c:v>914.029</c:v>
                </c:pt>
                <c:pt idx="2285">
                  <c:v>914.42899999999997</c:v>
                </c:pt>
                <c:pt idx="2286">
                  <c:v>914.82899999999995</c:v>
                </c:pt>
                <c:pt idx="2287">
                  <c:v>915.22900000000004</c:v>
                </c:pt>
                <c:pt idx="2288">
                  <c:v>915.63</c:v>
                </c:pt>
                <c:pt idx="2289">
                  <c:v>916.03</c:v>
                </c:pt>
                <c:pt idx="2290">
                  <c:v>916.43</c:v>
                </c:pt>
                <c:pt idx="2291">
                  <c:v>916.83</c:v>
                </c:pt>
                <c:pt idx="2292">
                  <c:v>917.23</c:v>
                </c:pt>
                <c:pt idx="2293">
                  <c:v>917.63</c:v>
                </c:pt>
                <c:pt idx="2294">
                  <c:v>918.03</c:v>
                </c:pt>
                <c:pt idx="2295">
                  <c:v>918.43</c:v>
                </c:pt>
                <c:pt idx="2296">
                  <c:v>918.83</c:v>
                </c:pt>
                <c:pt idx="2297">
                  <c:v>919.23</c:v>
                </c:pt>
                <c:pt idx="2298">
                  <c:v>919.63199999999995</c:v>
                </c:pt>
                <c:pt idx="2299">
                  <c:v>920.03099999999995</c:v>
                </c:pt>
                <c:pt idx="2300">
                  <c:v>920.43200000000002</c:v>
                </c:pt>
                <c:pt idx="2301">
                  <c:v>920.83100000000002</c:v>
                </c:pt>
                <c:pt idx="2302">
                  <c:v>921.23199999999997</c:v>
                </c:pt>
                <c:pt idx="2303">
                  <c:v>921.63099999999997</c:v>
                </c:pt>
                <c:pt idx="2304">
                  <c:v>922.03099999999995</c:v>
                </c:pt>
                <c:pt idx="2305">
                  <c:v>922.43200000000002</c:v>
                </c:pt>
                <c:pt idx="2306">
                  <c:v>922.83100000000002</c:v>
                </c:pt>
                <c:pt idx="2307">
                  <c:v>923.23199999999997</c:v>
                </c:pt>
                <c:pt idx="2308">
                  <c:v>923.63300000000004</c:v>
                </c:pt>
                <c:pt idx="2309">
                  <c:v>924.03300000000002</c:v>
                </c:pt>
                <c:pt idx="2310">
                  <c:v>924.43299999999999</c:v>
                </c:pt>
                <c:pt idx="2311">
                  <c:v>924.83299999999997</c:v>
                </c:pt>
                <c:pt idx="2312">
                  <c:v>925.23299999999995</c:v>
                </c:pt>
                <c:pt idx="2313">
                  <c:v>925.63300000000004</c:v>
                </c:pt>
                <c:pt idx="2314">
                  <c:v>926.03300000000002</c:v>
                </c:pt>
                <c:pt idx="2315">
                  <c:v>926.43299999999999</c:v>
                </c:pt>
                <c:pt idx="2316">
                  <c:v>926.83299999999997</c:v>
                </c:pt>
                <c:pt idx="2317">
                  <c:v>927.23299999999995</c:v>
                </c:pt>
                <c:pt idx="2318">
                  <c:v>927.63400000000001</c:v>
                </c:pt>
                <c:pt idx="2319">
                  <c:v>928.03399999999999</c:v>
                </c:pt>
                <c:pt idx="2320">
                  <c:v>928.43399999999997</c:v>
                </c:pt>
                <c:pt idx="2321">
                  <c:v>928.83399999999995</c:v>
                </c:pt>
                <c:pt idx="2322">
                  <c:v>929.23400000000004</c:v>
                </c:pt>
                <c:pt idx="2323">
                  <c:v>929.63400000000001</c:v>
                </c:pt>
                <c:pt idx="2324">
                  <c:v>930.03399999999999</c:v>
                </c:pt>
                <c:pt idx="2325">
                  <c:v>930.43399999999997</c:v>
                </c:pt>
                <c:pt idx="2326">
                  <c:v>930.83399999999995</c:v>
                </c:pt>
                <c:pt idx="2327">
                  <c:v>931.23400000000004</c:v>
                </c:pt>
                <c:pt idx="2328">
                  <c:v>931.63499999999999</c:v>
                </c:pt>
                <c:pt idx="2329">
                  <c:v>932.03499999999997</c:v>
                </c:pt>
                <c:pt idx="2330">
                  <c:v>932.43499999999995</c:v>
                </c:pt>
                <c:pt idx="2331">
                  <c:v>932.83500000000004</c:v>
                </c:pt>
                <c:pt idx="2332">
                  <c:v>933.23500000000001</c:v>
                </c:pt>
                <c:pt idx="2333">
                  <c:v>933.63499999999999</c:v>
                </c:pt>
                <c:pt idx="2334">
                  <c:v>934.03499999999997</c:v>
                </c:pt>
                <c:pt idx="2335">
                  <c:v>934.43499999999995</c:v>
                </c:pt>
                <c:pt idx="2336">
                  <c:v>934.83500000000004</c:v>
                </c:pt>
                <c:pt idx="2337">
                  <c:v>935.23500000000001</c:v>
                </c:pt>
                <c:pt idx="2338">
                  <c:v>935.64099999999996</c:v>
                </c:pt>
                <c:pt idx="2339">
                  <c:v>936.04</c:v>
                </c:pt>
                <c:pt idx="2340">
                  <c:v>936.44</c:v>
                </c:pt>
                <c:pt idx="2341">
                  <c:v>936.84100000000001</c:v>
                </c:pt>
                <c:pt idx="2342">
                  <c:v>937.24</c:v>
                </c:pt>
                <c:pt idx="2343">
                  <c:v>937.64099999999996</c:v>
                </c:pt>
                <c:pt idx="2344">
                  <c:v>938.04</c:v>
                </c:pt>
                <c:pt idx="2345">
                  <c:v>938.44</c:v>
                </c:pt>
                <c:pt idx="2346">
                  <c:v>938.84100000000001</c:v>
                </c:pt>
                <c:pt idx="2347">
                  <c:v>939.24</c:v>
                </c:pt>
                <c:pt idx="2348">
                  <c:v>939.64200000000005</c:v>
                </c:pt>
                <c:pt idx="2349">
                  <c:v>940.04200000000003</c:v>
                </c:pt>
                <c:pt idx="2350">
                  <c:v>940.44200000000001</c:v>
                </c:pt>
                <c:pt idx="2351">
                  <c:v>940.84199999999998</c:v>
                </c:pt>
                <c:pt idx="2352">
                  <c:v>941.24199999999996</c:v>
                </c:pt>
                <c:pt idx="2353">
                  <c:v>941.64200000000005</c:v>
                </c:pt>
                <c:pt idx="2354">
                  <c:v>942.04200000000003</c:v>
                </c:pt>
                <c:pt idx="2355">
                  <c:v>942.44200000000001</c:v>
                </c:pt>
                <c:pt idx="2356">
                  <c:v>942.84199999999998</c:v>
                </c:pt>
                <c:pt idx="2357">
                  <c:v>943.24199999999996</c:v>
                </c:pt>
                <c:pt idx="2358">
                  <c:v>943.64300000000003</c:v>
                </c:pt>
                <c:pt idx="2359">
                  <c:v>944.04300000000001</c:v>
                </c:pt>
                <c:pt idx="2360">
                  <c:v>944.44299999999998</c:v>
                </c:pt>
                <c:pt idx="2361">
                  <c:v>944.84299999999996</c:v>
                </c:pt>
                <c:pt idx="2362">
                  <c:v>945.24300000000005</c:v>
                </c:pt>
                <c:pt idx="2363">
                  <c:v>945.64300000000003</c:v>
                </c:pt>
                <c:pt idx="2364">
                  <c:v>946.04300000000001</c:v>
                </c:pt>
                <c:pt idx="2365">
                  <c:v>946.44299999999998</c:v>
                </c:pt>
                <c:pt idx="2366">
                  <c:v>946.84299999999996</c:v>
                </c:pt>
                <c:pt idx="2367">
                  <c:v>947.24300000000005</c:v>
                </c:pt>
                <c:pt idx="2368">
                  <c:v>947.64400000000001</c:v>
                </c:pt>
                <c:pt idx="2369">
                  <c:v>948.04399999999998</c:v>
                </c:pt>
                <c:pt idx="2370">
                  <c:v>948.44399999999996</c:v>
                </c:pt>
                <c:pt idx="2371">
                  <c:v>948.84400000000005</c:v>
                </c:pt>
                <c:pt idx="2372">
                  <c:v>949.24400000000003</c:v>
                </c:pt>
                <c:pt idx="2373">
                  <c:v>949.64400000000001</c:v>
                </c:pt>
                <c:pt idx="2374">
                  <c:v>950.04399999999998</c:v>
                </c:pt>
                <c:pt idx="2375">
                  <c:v>950.44399999999996</c:v>
                </c:pt>
                <c:pt idx="2376">
                  <c:v>950.84400000000005</c:v>
                </c:pt>
                <c:pt idx="2377">
                  <c:v>951.24400000000003</c:v>
                </c:pt>
                <c:pt idx="2378">
                  <c:v>951.64499999999998</c:v>
                </c:pt>
                <c:pt idx="2379">
                  <c:v>952.04499999999996</c:v>
                </c:pt>
                <c:pt idx="2380">
                  <c:v>952.44500000000005</c:v>
                </c:pt>
                <c:pt idx="2381">
                  <c:v>952.84500000000003</c:v>
                </c:pt>
                <c:pt idx="2382">
                  <c:v>953.245</c:v>
                </c:pt>
                <c:pt idx="2383">
                  <c:v>953.64499999999998</c:v>
                </c:pt>
                <c:pt idx="2384">
                  <c:v>954.04499999999996</c:v>
                </c:pt>
                <c:pt idx="2385">
                  <c:v>954.44500000000005</c:v>
                </c:pt>
                <c:pt idx="2386">
                  <c:v>954.84500000000003</c:v>
                </c:pt>
                <c:pt idx="2387">
                  <c:v>955.245</c:v>
                </c:pt>
                <c:pt idx="2388">
                  <c:v>955.64599999999996</c:v>
                </c:pt>
                <c:pt idx="2389">
                  <c:v>956.04600000000005</c:v>
                </c:pt>
                <c:pt idx="2390">
                  <c:v>956.44600000000003</c:v>
                </c:pt>
                <c:pt idx="2391">
                  <c:v>956.846</c:v>
                </c:pt>
                <c:pt idx="2392">
                  <c:v>957.24599999999998</c:v>
                </c:pt>
                <c:pt idx="2393">
                  <c:v>957.64599999999996</c:v>
                </c:pt>
                <c:pt idx="2394">
                  <c:v>958.04600000000005</c:v>
                </c:pt>
                <c:pt idx="2395">
                  <c:v>958.44600000000003</c:v>
                </c:pt>
                <c:pt idx="2396">
                  <c:v>958.846</c:v>
                </c:pt>
                <c:pt idx="2397">
                  <c:v>959.24599999999998</c:v>
                </c:pt>
                <c:pt idx="2398">
                  <c:v>959.64700000000005</c:v>
                </c:pt>
                <c:pt idx="2399">
                  <c:v>960.04700000000003</c:v>
                </c:pt>
                <c:pt idx="2400">
                  <c:v>960.447</c:v>
                </c:pt>
                <c:pt idx="2401">
                  <c:v>960.84699999999998</c:v>
                </c:pt>
                <c:pt idx="2402">
                  <c:v>961.24699999999996</c:v>
                </c:pt>
                <c:pt idx="2403">
                  <c:v>961.64700000000005</c:v>
                </c:pt>
                <c:pt idx="2404">
                  <c:v>962.04700000000003</c:v>
                </c:pt>
                <c:pt idx="2405">
                  <c:v>962.447</c:v>
                </c:pt>
                <c:pt idx="2406">
                  <c:v>962.84699999999998</c:v>
                </c:pt>
                <c:pt idx="2407">
                  <c:v>963.24699999999996</c:v>
                </c:pt>
                <c:pt idx="2408">
                  <c:v>963.64800000000002</c:v>
                </c:pt>
                <c:pt idx="2409">
                  <c:v>964.04899999999998</c:v>
                </c:pt>
                <c:pt idx="2410">
                  <c:v>964.44799999999998</c:v>
                </c:pt>
                <c:pt idx="2411">
                  <c:v>964.84900000000005</c:v>
                </c:pt>
                <c:pt idx="2412">
                  <c:v>965.24800000000005</c:v>
                </c:pt>
                <c:pt idx="2413">
                  <c:v>965.64800000000002</c:v>
                </c:pt>
                <c:pt idx="2414">
                  <c:v>966.04899999999998</c:v>
                </c:pt>
                <c:pt idx="2415">
                  <c:v>966.44799999999998</c:v>
                </c:pt>
                <c:pt idx="2416">
                  <c:v>966.84900000000005</c:v>
                </c:pt>
                <c:pt idx="2417">
                  <c:v>967.24800000000005</c:v>
                </c:pt>
                <c:pt idx="2418">
                  <c:v>967.65</c:v>
                </c:pt>
                <c:pt idx="2419">
                  <c:v>968.05</c:v>
                </c:pt>
                <c:pt idx="2420">
                  <c:v>968.45</c:v>
                </c:pt>
                <c:pt idx="2421">
                  <c:v>968.85</c:v>
                </c:pt>
                <c:pt idx="2422">
                  <c:v>969.25</c:v>
                </c:pt>
                <c:pt idx="2423">
                  <c:v>969.65</c:v>
                </c:pt>
                <c:pt idx="2424">
                  <c:v>970.05</c:v>
                </c:pt>
                <c:pt idx="2425">
                  <c:v>970.45</c:v>
                </c:pt>
                <c:pt idx="2426">
                  <c:v>970.85</c:v>
                </c:pt>
                <c:pt idx="2427">
                  <c:v>971.25</c:v>
                </c:pt>
                <c:pt idx="2428">
                  <c:v>971.65099999999995</c:v>
                </c:pt>
                <c:pt idx="2429">
                  <c:v>972.05100000000004</c:v>
                </c:pt>
                <c:pt idx="2430">
                  <c:v>972.45100000000002</c:v>
                </c:pt>
                <c:pt idx="2431">
                  <c:v>972.851</c:v>
                </c:pt>
                <c:pt idx="2432">
                  <c:v>973.25099999999998</c:v>
                </c:pt>
                <c:pt idx="2433">
                  <c:v>973.65099999999995</c:v>
                </c:pt>
                <c:pt idx="2434">
                  <c:v>974.05100000000004</c:v>
                </c:pt>
                <c:pt idx="2435">
                  <c:v>974.45100000000002</c:v>
                </c:pt>
                <c:pt idx="2436">
                  <c:v>974.851</c:v>
                </c:pt>
                <c:pt idx="2437">
                  <c:v>975.25099999999998</c:v>
                </c:pt>
                <c:pt idx="2438">
                  <c:v>975.65200000000004</c:v>
                </c:pt>
                <c:pt idx="2439">
                  <c:v>976.05200000000002</c:v>
                </c:pt>
                <c:pt idx="2440">
                  <c:v>976.452</c:v>
                </c:pt>
                <c:pt idx="2441">
                  <c:v>976.85199999999998</c:v>
                </c:pt>
                <c:pt idx="2442">
                  <c:v>977.25199999999995</c:v>
                </c:pt>
                <c:pt idx="2443">
                  <c:v>977.65200000000004</c:v>
                </c:pt>
                <c:pt idx="2444">
                  <c:v>978.05200000000002</c:v>
                </c:pt>
                <c:pt idx="2445">
                  <c:v>978.452</c:v>
                </c:pt>
                <c:pt idx="2446">
                  <c:v>978.85199999999998</c:v>
                </c:pt>
                <c:pt idx="2447">
                  <c:v>979.25199999999995</c:v>
                </c:pt>
                <c:pt idx="2448">
                  <c:v>979.65300000000002</c:v>
                </c:pt>
                <c:pt idx="2449">
                  <c:v>980.053</c:v>
                </c:pt>
                <c:pt idx="2450">
                  <c:v>980.45299999999997</c:v>
                </c:pt>
                <c:pt idx="2451">
                  <c:v>980.85299999999995</c:v>
                </c:pt>
                <c:pt idx="2452">
                  <c:v>981.25300000000004</c:v>
                </c:pt>
                <c:pt idx="2453">
                  <c:v>981.65300000000002</c:v>
                </c:pt>
                <c:pt idx="2454">
                  <c:v>982.053</c:v>
                </c:pt>
                <c:pt idx="2455">
                  <c:v>982.45299999999997</c:v>
                </c:pt>
                <c:pt idx="2456">
                  <c:v>982.85299999999995</c:v>
                </c:pt>
                <c:pt idx="2457">
                  <c:v>983.25300000000004</c:v>
                </c:pt>
                <c:pt idx="2458">
                  <c:v>983.65499999999997</c:v>
                </c:pt>
                <c:pt idx="2459">
                  <c:v>984.05499999999995</c:v>
                </c:pt>
                <c:pt idx="2460">
                  <c:v>984.45500000000004</c:v>
                </c:pt>
                <c:pt idx="2461">
                  <c:v>984.85500000000002</c:v>
                </c:pt>
                <c:pt idx="2462">
                  <c:v>985.255</c:v>
                </c:pt>
                <c:pt idx="2463">
                  <c:v>985.65499999999997</c:v>
                </c:pt>
                <c:pt idx="2464">
                  <c:v>986.05499999999995</c:v>
                </c:pt>
                <c:pt idx="2465">
                  <c:v>986.45500000000004</c:v>
                </c:pt>
                <c:pt idx="2466">
                  <c:v>986.85500000000002</c:v>
                </c:pt>
                <c:pt idx="2467">
                  <c:v>987.255</c:v>
                </c:pt>
                <c:pt idx="2468">
                  <c:v>987.65800000000002</c:v>
                </c:pt>
                <c:pt idx="2469">
                  <c:v>988.05799999999999</c:v>
                </c:pt>
                <c:pt idx="2470">
                  <c:v>988.45799999999997</c:v>
                </c:pt>
                <c:pt idx="2471">
                  <c:v>988.85799999999995</c:v>
                </c:pt>
                <c:pt idx="2472">
                  <c:v>989.25800000000004</c:v>
                </c:pt>
                <c:pt idx="2473">
                  <c:v>989.65800000000002</c:v>
                </c:pt>
                <c:pt idx="2474">
                  <c:v>990.05799999999999</c:v>
                </c:pt>
                <c:pt idx="2475">
                  <c:v>990.45799999999997</c:v>
                </c:pt>
                <c:pt idx="2476">
                  <c:v>990.85799999999995</c:v>
                </c:pt>
                <c:pt idx="2477">
                  <c:v>991.25800000000004</c:v>
                </c:pt>
                <c:pt idx="2478">
                  <c:v>991.65899999999999</c:v>
                </c:pt>
                <c:pt idx="2479">
                  <c:v>992.05899999999997</c:v>
                </c:pt>
                <c:pt idx="2480">
                  <c:v>992.45899999999995</c:v>
                </c:pt>
                <c:pt idx="2481">
                  <c:v>992.85900000000004</c:v>
                </c:pt>
                <c:pt idx="2482">
                  <c:v>993.25900000000001</c:v>
                </c:pt>
                <c:pt idx="2483">
                  <c:v>993.65899999999999</c:v>
                </c:pt>
                <c:pt idx="2484">
                  <c:v>994.05899999999997</c:v>
                </c:pt>
                <c:pt idx="2485">
                  <c:v>994.45899999999995</c:v>
                </c:pt>
                <c:pt idx="2486">
                  <c:v>994.85900000000004</c:v>
                </c:pt>
                <c:pt idx="2487">
                  <c:v>995.25900000000001</c:v>
                </c:pt>
                <c:pt idx="2488">
                  <c:v>995.66</c:v>
                </c:pt>
                <c:pt idx="2489">
                  <c:v>996.06</c:v>
                </c:pt>
                <c:pt idx="2490">
                  <c:v>996.46</c:v>
                </c:pt>
                <c:pt idx="2491">
                  <c:v>996.86</c:v>
                </c:pt>
                <c:pt idx="2492">
                  <c:v>997.26</c:v>
                </c:pt>
                <c:pt idx="2493">
                  <c:v>997.66</c:v>
                </c:pt>
                <c:pt idx="2494">
                  <c:v>998.06</c:v>
                </c:pt>
                <c:pt idx="2495">
                  <c:v>998.46</c:v>
                </c:pt>
                <c:pt idx="2496">
                  <c:v>998.86</c:v>
                </c:pt>
                <c:pt idx="2497">
                  <c:v>999.26</c:v>
                </c:pt>
                <c:pt idx="2498">
                  <c:v>999.66099999999994</c:v>
                </c:pt>
                <c:pt idx="2499">
                  <c:v>1000.061</c:v>
                </c:pt>
                <c:pt idx="2500">
                  <c:v>1000.461</c:v>
                </c:pt>
                <c:pt idx="2501">
                  <c:v>1000.861</c:v>
                </c:pt>
                <c:pt idx="2502">
                  <c:v>1001.261</c:v>
                </c:pt>
                <c:pt idx="2503">
                  <c:v>1001.6609999999999</c:v>
                </c:pt>
                <c:pt idx="2504">
                  <c:v>1002.061</c:v>
                </c:pt>
                <c:pt idx="2505">
                  <c:v>1002.461</c:v>
                </c:pt>
                <c:pt idx="2506">
                  <c:v>1002.861</c:v>
                </c:pt>
                <c:pt idx="2507">
                  <c:v>1003.261</c:v>
                </c:pt>
                <c:pt idx="2508">
                  <c:v>1003.662</c:v>
                </c:pt>
                <c:pt idx="2509">
                  <c:v>1004.062</c:v>
                </c:pt>
                <c:pt idx="2510">
                  <c:v>1004.462</c:v>
                </c:pt>
                <c:pt idx="2511">
                  <c:v>1004.862</c:v>
                </c:pt>
                <c:pt idx="2512">
                  <c:v>1005.2619999999999</c:v>
                </c:pt>
                <c:pt idx="2513">
                  <c:v>1005.662</c:v>
                </c:pt>
                <c:pt idx="2514">
                  <c:v>1006.062</c:v>
                </c:pt>
                <c:pt idx="2515">
                  <c:v>1006.462</c:v>
                </c:pt>
                <c:pt idx="2516">
                  <c:v>1006.862</c:v>
                </c:pt>
                <c:pt idx="2517">
                  <c:v>1007.2619999999999</c:v>
                </c:pt>
                <c:pt idx="2518">
                  <c:v>1007.664</c:v>
                </c:pt>
                <c:pt idx="2519">
                  <c:v>1008.064</c:v>
                </c:pt>
                <c:pt idx="2520">
                  <c:v>1008.4640000000001</c:v>
                </c:pt>
                <c:pt idx="2521">
                  <c:v>1008.864</c:v>
                </c:pt>
                <c:pt idx="2522">
                  <c:v>1009.264</c:v>
                </c:pt>
                <c:pt idx="2523">
                  <c:v>1009.664</c:v>
                </c:pt>
                <c:pt idx="2524">
                  <c:v>1010.064</c:v>
                </c:pt>
                <c:pt idx="2525">
                  <c:v>1010.4640000000001</c:v>
                </c:pt>
                <c:pt idx="2526">
                  <c:v>1010.864</c:v>
                </c:pt>
                <c:pt idx="2527">
                  <c:v>1011.264</c:v>
                </c:pt>
                <c:pt idx="2528">
                  <c:v>1011.665</c:v>
                </c:pt>
                <c:pt idx="2529">
                  <c:v>1012.0650000000001</c:v>
                </c:pt>
                <c:pt idx="2530">
                  <c:v>1012.465</c:v>
                </c:pt>
                <c:pt idx="2531">
                  <c:v>1012.865</c:v>
                </c:pt>
                <c:pt idx="2532">
                  <c:v>1013.265</c:v>
                </c:pt>
                <c:pt idx="2533">
                  <c:v>1013.665</c:v>
                </c:pt>
                <c:pt idx="2534">
                  <c:v>1014.0650000000001</c:v>
                </c:pt>
                <c:pt idx="2535">
                  <c:v>1014.465</c:v>
                </c:pt>
                <c:pt idx="2536">
                  <c:v>1014.865</c:v>
                </c:pt>
                <c:pt idx="2537">
                  <c:v>1015.265</c:v>
                </c:pt>
                <c:pt idx="2538">
                  <c:v>1015.667</c:v>
                </c:pt>
                <c:pt idx="2539">
                  <c:v>1016.067</c:v>
                </c:pt>
                <c:pt idx="2540">
                  <c:v>1016.467</c:v>
                </c:pt>
                <c:pt idx="2541">
                  <c:v>1016.867</c:v>
                </c:pt>
                <c:pt idx="2542">
                  <c:v>1017.2670000000001</c:v>
                </c:pt>
                <c:pt idx="2543">
                  <c:v>1017.667</c:v>
                </c:pt>
                <c:pt idx="2544">
                  <c:v>1018.067</c:v>
                </c:pt>
                <c:pt idx="2545">
                  <c:v>1018.467</c:v>
                </c:pt>
                <c:pt idx="2546">
                  <c:v>1018.867</c:v>
                </c:pt>
                <c:pt idx="2547">
                  <c:v>1019.2670000000001</c:v>
                </c:pt>
                <c:pt idx="2548">
                  <c:v>1019.668</c:v>
                </c:pt>
                <c:pt idx="2549">
                  <c:v>1020.068</c:v>
                </c:pt>
                <c:pt idx="2550">
                  <c:v>1020.468</c:v>
                </c:pt>
                <c:pt idx="2551">
                  <c:v>1020.8680000000001</c:v>
                </c:pt>
                <c:pt idx="2552">
                  <c:v>1021.268</c:v>
                </c:pt>
                <c:pt idx="2553">
                  <c:v>1021.668</c:v>
                </c:pt>
                <c:pt idx="2554">
                  <c:v>1022.068</c:v>
                </c:pt>
                <c:pt idx="2555">
                  <c:v>1022.468</c:v>
                </c:pt>
                <c:pt idx="2556">
                  <c:v>1022.8680000000001</c:v>
                </c:pt>
                <c:pt idx="2557">
                  <c:v>1023.268</c:v>
                </c:pt>
                <c:pt idx="2558">
                  <c:v>1023.67</c:v>
                </c:pt>
                <c:pt idx="2559">
                  <c:v>1024.069</c:v>
                </c:pt>
                <c:pt idx="2560">
                  <c:v>1024.4690000000001</c:v>
                </c:pt>
                <c:pt idx="2561">
                  <c:v>1024.8699999999999</c:v>
                </c:pt>
                <c:pt idx="2562">
                  <c:v>1025.27</c:v>
                </c:pt>
                <c:pt idx="2563">
                  <c:v>1025.67</c:v>
                </c:pt>
                <c:pt idx="2564">
                  <c:v>1026.069</c:v>
                </c:pt>
                <c:pt idx="2565">
                  <c:v>1026.4690000000001</c:v>
                </c:pt>
                <c:pt idx="2566">
                  <c:v>1026.8699999999999</c:v>
                </c:pt>
                <c:pt idx="2567">
                  <c:v>1027.27</c:v>
                </c:pt>
                <c:pt idx="2568">
                  <c:v>1027.671</c:v>
                </c:pt>
                <c:pt idx="2569">
                  <c:v>1028.0709999999999</c:v>
                </c:pt>
                <c:pt idx="2570">
                  <c:v>1028.471</c:v>
                </c:pt>
                <c:pt idx="2571">
                  <c:v>1028.8710000000001</c:v>
                </c:pt>
                <c:pt idx="2572">
                  <c:v>1029.271</c:v>
                </c:pt>
                <c:pt idx="2573">
                  <c:v>1029.671</c:v>
                </c:pt>
                <c:pt idx="2574">
                  <c:v>1030.0709999999999</c:v>
                </c:pt>
                <c:pt idx="2575">
                  <c:v>1030.471</c:v>
                </c:pt>
                <c:pt idx="2576">
                  <c:v>1030.8710000000001</c:v>
                </c:pt>
                <c:pt idx="2577">
                  <c:v>1031.271</c:v>
                </c:pt>
                <c:pt idx="2578">
                  <c:v>1031.672</c:v>
                </c:pt>
                <c:pt idx="2579">
                  <c:v>1032.0719999999999</c:v>
                </c:pt>
                <c:pt idx="2580">
                  <c:v>1032.472</c:v>
                </c:pt>
                <c:pt idx="2581">
                  <c:v>1032.8720000000001</c:v>
                </c:pt>
                <c:pt idx="2582">
                  <c:v>1033.2719999999999</c:v>
                </c:pt>
                <c:pt idx="2583">
                  <c:v>1033.672</c:v>
                </c:pt>
                <c:pt idx="2584">
                  <c:v>1034.0719999999999</c:v>
                </c:pt>
                <c:pt idx="2585">
                  <c:v>1034.472</c:v>
                </c:pt>
                <c:pt idx="2586">
                  <c:v>1034.8720000000001</c:v>
                </c:pt>
                <c:pt idx="2587">
                  <c:v>1035.2719999999999</c:v>
                </c:pt>
                <c:pt idx="2588">
                  <c:v>1035.675</c:v>
                </c:pt>
                <c:pt idx="2589">
                  <c:v>1036.075</c:v>
                </c:pt>
                <c:pt idx="2590">
                  <c:v>1036.4749999999999</c:v>
                </c:pt>
                <c:pt idx="2591">
                  <c:v>1036.875</c:v>
                </c:pt>
                <c:pt idx="2592">
                  <c:v>1037.2750000000001</c:v>
                </c:pt>
                <c:pt idx="2593">
                  <c:v>1037.675</c:v>
                </c:pt>
                <c:pt idx="2594">
                  <c:v>1038.075</c:v>
                </c:pt>
                <c:pt idx="2595">
                  <c:v>1038.4749999999999</c:v>
                </c:pt>
                <c:pt idx="2596">
                  <c:v>1038.875</c:v>
                </c:pt>
                <c:pt idx="2597">
                  <c:v>1039.2750000000001</c:v>
                </c:pt>
                <c:pt idx="2598">
                  <c:v>1039.6769999999999</c:v>
                </c:pt>
                <c:pt idx="2599">
                  <c:v>1040.077</c:v>
                </c:pt>
                <c:pt idx="2600">
                  <c:v>1040.4760000000001</c:v>
                </c:pt>
                <c:pt idx="2601">
                  <c:v>1040.876</c:v>
                </c:pt>
                <c:pt idx="2602">
                  <c:v>1041.2760000000001</c:v>
                </c:pt>
                <c:pt idx="2603">
                  <c:v>1041.6769999999999</c:v>
                </c:pt>
                <c:pt idx="2604">
                  <c:v>1042.077</c:v>
                </c:pt>
                <c:pt idx="2605">
                  <c:v>1042.4760000000001</c:v>
                </c:pt>
                <c:pt idx="2606">
                  <c:v>1042.876</c:v>
                </c:pt>
                <c:pt idx="2607">
                  <c:v>1043.2760000000001</c:v>
                </c:pt>
                <c:pt idx="2608">
                  <c:v>1043.6780000000001</c:v>
                </c:pt>
                <c:pt idx="2609">
                  <c:v>1044.078</c:v>
                </c:pt>
                <c:pt idx="2610">
                  <c:v>1044.4780000000001</c:v>
                </c:pt>
                <c:pt idx="2611">
                  <c:v>1044.8779999999999</c:v>
                </c:pt>
                <c:pt idx="2612">
                  <c:v>1045.278</c:v>
                </c:pt>
                <c:pt idx="2613">
                  <c:v>1045.6780000000001</c:v>
                </c:pt>
                <c:pt idx="2614">
                  <c:v>1046.078</c:v>
                </c:pt>
                <c:pt idx="2615">
                  <c:v>1046.4780000000001</c:v>
                </c:pt>
                <c:pt idx="2616">
                  <c:v>1046.8779999999999</c:v>
                </c:pt>
                <c:pt idx="2617">
                  <c:v>1047.278</c:v>
                </c:pt>
                <c:pt idx="2618">
                  <c:v>1047.6790000000001</c:v>
                </c:pt>
                <c:pt idx="2619">
                  <c:v>1048.079</c:v>
                </c:pt>
                <c:pt idx="2620">
                  <c:v>1048.479</c:v>
                </c:pt>
                <c:pt idx="2621">
                  <c:v>1048.8789999999999</c:v>
                </c:pt>
                <c:pt idx="2622">
                  <c:v>1049.279</c:v>
                </c:pt>
                <c:pt idx="2623">
                  <c:v>1049.6790000000001</c:v>
                </c:pt>
                <c:pt idx="2624">
                  <c:v>1050.079</c:v>
                </c:pt>
                <c:pt idx="2625">
                  <c:v>1050.479</c:v>
                </c:pt>
                <c:pt idx="2626">
                  <c:v>1050.8789999999999</c:v>
                </c:pt>
                <c:pt idx="2627">
                  <c:v>1051.279</c:v>
                </c:pt>
                <c:pt idx="2628">
                  <c:v>1051.681</c:v>
                </c:pt>
                <c:pt idx="2629">
                  <c:v>1052.08</c:v>
                </c:pt>
                <c:pt idx="2630">
                  <c:v>1052.481</c:v>
                </c:pt>
                <c:pt idx="2631">
                  <c:v>1052.8810000000001</c:v>
                </c:pt>
                <c:pt idx="2632">
                  <c:v>1053.2809999999999</c:v>
                </c:pt>
                <c:pt idx="2633">
                  <c:v>1053.681</c:v>
                </c:pt>
                <c:pt idx="2634">
                  <c:v>1054.0809999999999</c:v>
                </c:pt>
                <c:pt idx="2635">
                  <c:v>1054.481</c:v>
                </c:pt>
                <c:pt idx="2636">
                  <c:v>1054.8810000000001</c:v>
                </c:pt>
                <c:pt idx="2637">
                  <c:v>1055.2809999999999</c:v>
                </c:pt>
                <c:pt idx="2638">
                  <c:v>1055.682</c:v>
                </c:pt>
                <c:pt idx="2639">
                  <c:v>1056.0820000000001</c:v>
                </c:pt>
                <c:pt idx="2640">
                  <c:v>1056.482</c:v>
                </c:pt>
                <c:pt idx="2641">
                  <c:v>1056.8820000000001</c:v>
                </c:pt>
                <c:pt idx="2642">
                  <c:v>1057.2819999999999</c:v>
                </c:pt>
                <c:pt idx="2643">
                  <c:v>1057.682</c:v>
                </c:pt>
                <c:pt idx="2644">
                  <c:v>1058.0820000000001</c:v>
                </c:pt>
                <c:pt idx="2645">
                  <c:v>1058.482</c:v>
                </c:pt>
                <c:pt idx="2646">
                  <c:v>1058.8820000000001</c:v>
                </c:pt>
                <c:pt idx="2647">
                  <c:v>1059.2819999999999</c:v>
                </c:pt>
                <c:pt idx="2648">
                  <c:v>1059.683</c:v>
                </c:pt>
                <c:pt idx="2649">
                  <c:v>1060.0830000000001</c:v>
                </c:pt>
                <c:pt idx="2650">
                  <c:v>1060.4829999999999</c:v>
                </c:pt>
                <c:pt idx="2651">
                  <c:v>1060.883</c:v>
                </c:pt>
                <c:pt idx="2652">
                  <c:v>1061.2829999999999</c:v>
                </c:pt>
                <c:pt idx="2653">
                  <c:v>1061.683</c:v>
                </c:pt>
                <c:pt idx="2654">
                  <c:v>1062.0830000000001</c:v>
                </c:pt>
                <c:pt idx="2655">
                  <c:v>1062.4829999999999</c:v>
                </c:pt>
                <c:pt idx="2656">
                  <c:v>1062.883</c:v>
                </c:pt>
                <c:pt idx="2657">
                  <c:v>1063.2829999999999</c:v>
                </c:pt>
                <c:pt idx="2658">
                  <c:v>1063.6849999999999</c:v>
                </c:pt>
                <c:pt idx="2659">
                  <c:v>1064.085</c:v>
                </c:pt>
                <c:pt idx="2660">
                  <c:v>1064.4849999999999</c:v>
                </c:pt>
                <c:pt idx="2661">
                  <c:v>1064.885</c:v>
                </c:pt>
                <c:pt idx="2662">
                  <c:v>1065.2850000000001</c:v>
                </c:pt>
                <c:pt idx="2663">
                  <c:v>1065.6849999999999</c:v>
                </c:pt>
                <c:pt idx="2664">
                  <c:v>1066.085</c:v>
                </c:pt>
                <c:pt idx="2665">
                  <c:v>1066.4849999999999</c:v>
                </c:pt>
                <c:pt idx="2666">
                  <c:v>1066.885</c:v>
                </c:pt>
                <c:pt idx="2667">
                  <c:v>1067.2850000000001</c:v>
                </c:pt>
                <c:pt idx="2668">
                  <c:v>1067.6859999999999</c:v>
                </c:pt>
                <c:pt idx="2669">
                  <c:v>1068.086</c:v>
                </c:pt>
                <c:pt idx="2670">
                  <c:v>1068.4860000000001</c:v>
                </c:pt>
                <c:pt idx="2671">
                  <c:v>1068.886</c:v>
                </c:pt>
                <c:pt idx="2672">
                  <c:v>1069.2860000000001</c:v>
                </c:pt>
                <c:pt idx="2673">
                  <c:v>1069.6859999999999</c:v>
                </c:pt>
                <c:pt idx="2674">
                  <c:v>1070.086</c:v>
                </c:pt>
                <c:pt idx="2675">
                  <c:v>1070.4860000000001</c:v>
                </c:pt>
                <c:pt idx="2676">
                  <c:v>1070.886</c:v>
                </c:pt>
                <c:pt idx="2677">
                  <c:v>1071.2860000000001</c:v>
                </c:pt>
                <c:pt idx="2678">
                  <c:v>1071.6869999999999</c:v>
                </c:pt>
                <c:pt idx="2679">
                  <c:v>1072.087</c:v>
                </c:pt>
                <c:pt idx="2680">
                  <c:v>1072.4870000000001</c:v>
                </c:pt>
                <c:pt idx="2681">
                  <c:v>1072.8869999999999</c:v>
                </c:pt>
                <c:pt idx="2682">
                  <c:v>1073.287</c:v>
                </c:pt>
                <c:pt idx="2683">
                  <c:v>1073.6869999999999</c:v>
                </c:pt>
                <c:pt idx="2684">
                  <c:v>1074.087</c:v>
                </c:pt>
                <c:pt idx="2685">
                  <c:v>1074.4870000000001</c:v>
                </c:pt>
                <c:pt idx="2686">
                  <c:v>1074.8869999999999</c:v>
                </c:pt>
                <c:pt idx="2687">
                  <c:v>1075.287</c:v>
                </c:pt>
                <c:pt idx="2688">
                  <c:v>1075.6890000000001</c:v>
                </c:pt>
                <c:pt idx="2689">
                  <c:v>1076.0889999999999</c:v>
                </c:pt>
                <c:pt idx="2690">
                  <c:v>1076.489</c:v>
                </c:pt>
                <c:pt idx="2691">
                  <c:v>1076.8889999999999</c:v>
                </c:pt>
                <c:pt idx="2692">
                  <c:v>1077.289</c:v>
                </c:pt>
                <c:pt idx="2693">
                  <c:v>1077.6890000000001</c:v>
                </c:pt>
                <c:pt idx="2694">
                  <c:v>1078.0889999999999</c:v>
                </c:pt>
                <c:pt idx="2695">
                  <c:v>1078.489</c:v>
                </c:pt>
                <c:pt idx="2696">
                  <c:v>1078.8889999999999</c:v>
                </c:pt>
                <c:pt idx="2697">
                  <c:v>1079.289</c:v>
                </c:pt>
                <c:pt idx="2698">
                  <c:v>1079.692</c:v>
                </c:pt>
                <c:pt idx="2699">
                  <c:v>1080.0920000000001</c:v>
                </c:pt>
                <c:pt idx="2700">
                  <c:v>1080.492</c:v>
                </c:pt>
                <c:pt idx="2701">
                  <c:v>1080.8920000000001</c:v>
                </c:pt>
                <c:pt idx="2702">
                  <c:v>1081.2919999999999</c:v>
                </c:pt>
                <c:pt idx="2703">
                  <c:v>1081.692</c:v>
                </c:pt>
                <c:pt idx="2704">
                  <c:v>1082.0920000000001</c:v>
                </c:pt>
                <c:pt idx="2705">
                  <c:v>1082.492</c:v>
                </c:pt>
                <c:pt idx="2706">
                  <c:v>1082.8920000000001</c:v>
                </c:pt>
                <c:pt idx="2707">
                  <c:v>1083.2919999999999</c:v>
                </c:pt>
                <c:pt idx="2708">
                  <c:v>1083.693</c:v>
                </c:pt>
                <c:pt idx="2709">
                  <c:v>1084.0930000000001</c:v>
                </c:pt>
                <c:pt idx="2710">
                  <c:v>1084.4929999999999</c:v>
                </c:pt>
                <c:pt idx="2711">
                  <c:v>1084.893</c:v>
                </c:pt>
                <c:pt idx="2712">
                  <c:v>1085.2929999999999</c:v>
                </c:pt>
                <c:pt idx="2713">
                  <c:v>1085.693</c:v>
                </c:pt>
                <c:pt idx="2714">
                  <c:v>1086.0930000000001</c:v>
                </c:pt>
                <c:pt idx="2715">
                  <c:v>1086.4929999999999</c:v>
                </c:pt>
                <c:pt idx="2716">
                  <c:v>1086.893</c:v>
                </c:pt>
                <c:pt idx="2717">
                  <c:v>1087.2929999999999</c:v>
                </c:pt>
                <c:pt idx="2718">
                  <c:v>1087.6949999999999</c:v>
                </c:pt>
                <c:pt idx="2719">
                  <c:v>1088.095</c:v>
                </c:pt>
                <c:pt idx="2720">
                  <c:v>1088.4949999999999</c:v>
                </c:pt>
                <c:pt idx="2721">
                  <c:v>1088.895</c:v>
                </c:pt>
                <c:pt idx="2722">
                  <c:v>1089.2950000000001</c:v>
                </c:pt>
                <c:pt idx="2723">
                  <c:v>1089.6949999999999</c:v>
                </c:pt>
                <c:pt idx="2724">
                  <c:v>1090.095</c:v>
                </c:pt>
                <c:pt idx="2725">
                  <c:v>1090.4949999999999</c:v>
                </c:pt>
                <c:pt idx="2726">
                  <c:v>1090.895</c:v>
                </c:pt>
                <c:pt idx="2727">
                  <c:v>1091.2950000000001</c:v>
                </c:pt>
                <c:pt idx="2728">
                  <c:v>1091.6959999999999</c:v>
                </c:pt>
                <c:pt idx="2729">
                  <c:v>1092.096</c:v>
                </c:pt>
                <c:pt idx="2730">
                  <c:v>1092.4960000000001</c:v>
                </c:pt>
                <c:pt idx="2731">
                  <c:v>1092.896</c:v>
                </c:pt>
                <c:pt idx="2732">
                  <c:v>1093.296</c:v>
                </c:pt>
                <c:pt idx="2733">
                  <c:v>1093.6959999999999</c:v>
                </c:pt>
                <c:pt idx="2734">
                  <c:v>1094.096</c:v>
                </c:pt>
                <c:pt idx="2735">
                  <c:v>1094.4960000000001</c:v>
                </c:pt>
                <c:pt idx="2736">
                  <c:v>1094.896</c:v>
                </c:pt>
                <c:pt idx="2737">
                  <c:v>1095.296</c:v>
                </c:pt>
                <c:pt idx="2738">
                  <c:v>1095.6969999999999</c:v>
                </c:pt>
                <c:pt idx="2739">
                  <c:v>1096.097</c:v>
                </c:pt>
                <c:pt idx="2740">
                  <c:v>1096.4970000000001</c:v>
                </c:pt>
                <c:pt idx="2741">
                  <c:v>1096.8969999999999</c:v>
                </c:pt>
                <c:pt idx="2742">
                  <c:v>1097.297</c:v>
                </c:pt>
                <c:pt idx="2743">
                  <c:v>1097.6969999999999</c:v>
                </c:pt>
                <c:pt idx="2744">
                  <c:v>1098.097</c:v>
                </c:pt>
                <c:pt idx="2745">
                  <c:v>1098.4970000000001</c:v>
                </c:pt>
                <c:pt idx="2746">
                  <c:v>1098.8969999999999</c:v>
                </c:pt>
                <c:pt idx="2747">
                  <c:v>1099.297</c:v>
                </c:pt>
                <c:pt idx="2748">
                  <c:v>1099.6990000000001</c:v>
                </c:pt>
                <c:pt idx="2749">
                  <c:v>1100.0989999999999</c:v>
                </c:pt>
                <c:pt idx="2750">
                  <c:v>1100.499</c:v>
                </c:pt>
                <c:pt idx="2751">
                  <c:v>1100.8989999999999</c:v>
                </c:pt>
                <c:pt idx="2752">
                  <c:v>1101.299</c:v>
                </c:pt>
                <c:pt idx="2753">
                  <c:v>1101.6990000000001</c:v>
                </c:pt>
                <c:pt idx="2754">
                  <c:v>1102.0989999999999</c:v>
                </c:pt>
                <c:pt idx="2755">
                  <c:v>1102.499</c:v>
                </c:pt>
                <c:pt idx="2756">
                  <c:v>1102.8989999999999</c:v>
                </c:pt>
                <c:pt idx="2757">
                  <c:v>1103.299</c:v>
                </c:pt>
                <c:pt idx="2758">
                  <c:v>1103.7</c:v>
                </c:pt>
                <c:pt idx="2759">
                  <c:v>1104.0999999999999</c:v>
                </c:pt>
                <c:pt idx="2760">
                  <c:v>1104.5</c:v>
                </c:pt>
                <c:pt idx="2761">
                  <c:v>1104.9000000000001</c:v>
                </c:pt>
                <c:pt idx="2762">
                  <c:v>1105.3</c:v>
                </c:pt>
                <c:pt idx="2763">
                  <c:v>1105.7</c:v>
                </c:pt>
                <c:pt idx="2764">
                  <c:v>1106.0999999999999</c:v>
                </c:pt>
                <c:pt idx="2765">
                  <c:v>1106.5</c:v>
                </c:pt>
                <c:pt idx="2766">
                  <c:v>1106.9000000000001</c:v>
                </c:pt>
                <c:pt idx="2767">
                  <c:v>1107.3</c:v>
                </c:pt>
                <c:pt idx="2768">
                  <c:v>1107.701</c:v>
                </c:pt>
                <c:pt idx="2769">
                  <c:v>1108.1010000000001</c:v>
                </c:pt>
                <c:pt idx="2770">
                  <c:v>1108.501</c:v>
                </c:pt>
                <c:pt idx="2771">
                  <c:v>1108.9010000000001</c:v>
                </c:pt>
                <c:pt idx="2772">
                  <c:v>1109.3009999999999</c:v>
                </c:pt>
                <c:pt idx="2773">
                  <c:v>1109.701</c:v>
                </c:pt>
                <c:pt idx="2774">
                  <c:v>1110.1010000000001</c:v>
                </c:pt>
                <c:pt idx="2775">
                  <c:v>1110.501</c:v>
                </c:pt>
                <c:pt idx="2776">
                  <c:v>1110.9010000000001</c:v>
                </c:pt>
                <c:pt idx="2777">
                  <c:v>1111.3009999999999</c:v>
                </c:pt>
                <c:pt idx="2778">
                  <c:v>1111.702</c:v>
                </c:pt>
                <c:pt idx="2779">
                  <c:v>1112.1020000000001</c:v>
                </c:pt>
                <c:pt idx="2780">
                  <c:v>1112.502</c:v>
                </c:pt>
                <c:pt idx="2781">
                  <c:v>1112.902</c:v>
                </c:pt>
                <c:pt idx="2782">
                  <c:v>1113.3019999999999</c:v>
                </c:pt>
                <c:pt idx="2783">
                  <c:v>1113.702</c:v>
                </c:pt>
                <c:pt idx="2784">
                  <c:v>1114.1020000000001</c:v>
                </c:pt>
                <c:pt idx="2785">
                  <c:v>1114.502</c:v>
                </c:pt>
                <c:pt idx="2786">
                  <c:v>1114.902</c:v>
                </c:pt>
                <c:pt idx="2787">
                  <c:v>1115.3019999999999</c:v>
                </c:pt>
                <c:pt idx="2788">
                  <c:v>1115.704</c:v>
                </c:pt>
                <c:pt idx="2789">
                  <c:v>1116.104</c:v>
                </c:pt>
                <c:pt idx="2790">
                  <c:v>1116.5039999999999</c:v>
                </c:pt>
                <c:pt idx="2791">
                  <c:v>1116.903</c:v>
                </c:pt>
                <c:pt idx="2792">
                  <c:v>1117.3030000000001</c:v>
                </c:pt>
                <c:pt idx="2793">
                  <c:v>1117.703</c:v>
                </c:pt>
                <c:pt idx="2794">
                  <c:v>1118.104</c:v>
                </c:pt>
                <c:pt idx="2795">
                  <c:v>1118.5039999999999</c:v>
                </c:pt>
                <c:pt idx="2796">
                  <c:v>1118.903</c:v>
                </c:pt>
                <c:pt idx="2797">
                  <c:v>1119.3030000000001</c:v>
                </c:pt>
                <c:pt idx="2798">
                  <c:v>1119.7049999999999</c:v>
                </c:pt>
                <c:pt idx="2799">
                  <c:v>1120.105</c:v>
                </c:pt>
                <c:pt idx="2800">
                  <c:v>1120.5050000000001</c:v>
                </c:pt>
                <c:pt idx="2801">
                  <c:v>1120.905</c:v>
                </c:pt>
                <c:pt idx="2802">
                  <c:v>1121.3050000000001</c:v>
                </c:pt>
                <c:pt idx="2803">
                  <c:v>1121.7049999999999</c:v>
                </c:pt>
                <c:pt idx="2804">
                  <c:v>1122.105</c:v>
                </c:pt>
                <c:pt idx="2805">
                  <c:v>1122.5050000000001</c:v>
                </c:pt>
                <c:pt idx="2806">
                  <c:v>1122.905</c:v>
                </c:pt>
                <c:pt idx="2807">
                  <c:v>1123.3050000000001</c:v>
                </c:pt>
                <c:pt idx="2808">
                  <c:v>1123.7059999999999</c:v>
                </c:pt>
                <c:pt idx="2809">
                  <c:v>1124.106</c:v>
                </c:pt>
                <c:pt idx="2810">
                  <c:v>1124.5060000000001</c:v>
                </c:pt>
                <c:pt idx="2811">
                  <c:v>1124.9059999999999</c:v>
                </c:pt>
                <c:pt idx="2812">
                  <c:v>1125.306</c:v>
                </c:pt>
                <c:pt idx="2813">
                  <c:v>1125.7059999999999</c:v>
                </c:pt>
                <c:pt idx="2814">
                  <c:v>1126.106</c:v>
                </c:pt>
                <c:pt idx="2815">
                  <c:v>1126.5060000000001</c:v>
                </c:pt>
                <c:pt idx="2816">
                  <c:v>1126.9059999999999</c:v>
                </c:pt>
                <c:pt idx="2817">
                  <c:v>1127.306</c:v>
                </c:pt>
                <c:pt idx="2818">
                  <c:v>1127.7090000000001</c:v>
                </c:pt>
                <c:pt idx="2819">
                  <c:v>1128.1089999999999</c:v>
                </c:pt>
                <c:pt idx="2820">
                  <c:v>1128.509</c:v>
                </c:pt>
                <c:pt idx="2821">
                  <c:v>1128.9090000000001</c:v>
                </c:pt>
                <c:pt idx="2822">
                  <c:v>1129.309</c:v>
                </c:pt>
                <c:pt idx="2823">
                  <c:v>1129.7090000000001</c:v>
                </c:pt>
                <c:pt idx="2824">
                  <c:v>1130.1089999999999</c:v>
                </c:pt>
                <c:pt idx="2825">
                  <c:v>1130.509</c:v>
                </c:pt>
                <c:pt idx="2826">
                  <c:v>1130.9090000000001</c:v>
                </c:pt>
                <c:pt idx="2827">
                  <c:v>1131.309</c:v>
                </c:pt>
                <c:pt idx="2828">
                  <c:v>1131.711</c:v>
                </c:pt>
                <c:pt idx="2829">
                  <c:v>1132.1110000000001</c:v>
                </c:pt>
                <c:pt idx="2830">
                  <c:v>1132.511</c:v>
                </c:pt>
                <c:pt idx="2831">
                  <c:v>1132.9110000000001</c:v>
                </c:pt>
                <c:pt idx="2832">
                  <c:v>1133.3109999999999</c:v>
                </c:pt>
                <c:pt idx="2833">
                  <c:v>1133.711</c:v>
                </c:pt>
                <c:pt idx="2834">
                  <c:v>1134.1110000000001</c:v>
                </c:pt>
                <c:pt idx="2835">
                  <c:v>1134.511</c:v>
                </c:pt>
                <c:pt idx="2836">
                  <c:v>1134.9110000000001</c:v>
                </c:pt>
                <c:pt idx="2837">
                  <c:v>1135.3109999999999</c:v>
                </c:pt>
                <c:pt idx="2838">
                  <c:v>1135.712</c:v>
                </c:pt>
                <c:pt idx="2839">
                  <c:v>1136.1120000000001</c:v>
                </c:pt>
                <c:pt idx="2840">
                  <c:v>1136.5119999999999</c:v>
                </c:pt>
                <c:pt idx="2841">
                  <c:v>1136.912</c:v>
                </c:pt>
                <c:pt idx="2842">
                  <c:v>1137.3119999999999</c:v>
                </c:pt>
                <c:pt idx="2843">
                  <c:v>1137.712</c:v>
                </c:pt>
                <c:pt idx="2844">
                  <c:v>1138.1120000000001</c:v>
                </c:pt>
                <c:pt idx="2845">
                  <c:v>1138.5119999999999</c:v>
                </c:pt>
                <c:pt idx="2846">
                  <c:v>1138.912</c:v>
                </c:pt>
                <c:pt idx="2847">
                  <c:v>1139.3119999999999</c:v>
                </c:pt>
                <c:pt idx="2848">
                  <c:v>1139.7139999999999</c:v>
                </c:pt>
                <c:pt idx="2849">
                  <c:v>1140.114</c:v>
                </c:pt>
                <c:pt idx="2850">
                  <c:v>1140.5139999999999</c:v>
                </c:pt>
                <c:pt idx="2851">
                  <c:v>1140.914</c:v>
                </c:pt>
                <c:pt idx="2852">
                  <c:v>1141.3140000000001</c:v>
                </c:pt>
                <c:pt idx="2853">
                  <c:v>1141.7139999999999</c:v>
                </c:pt>
                <c:pt idx="2854">
                  <c:v>1142.114</c:v>
                </c:pt>
                <c:pt idx="2855">
                  <c:v>1142.5139999999999</c:v>
                </c:pt>
                <c:pt idx="2856">
                  <c:v>1142.914</c:v>
                </c:pt>
                <c:pt idx="2857">
                  <c:v>1143.3140000000001</c:v>
                </c:pt>
                <c:pt idx="2858">
                  <c:v>1143.7149999999999</c:v>
                </c:pt>
                <c:pt idx="2859">
                  <c:v>1144.115</c:v>
                </c:pt>
                <c:pt idx="2860">
                  <c:v>1144.5150000000001</c:v>
                </c:pt>
                <c:pt idx="2861">
                  <c:v>1144.915</c:v>
                </c:pt>
                <c:pt idx="2862">
                  <c:v>1145.3150000000001</c:v>
                </c:pt>
                <c:pt idx="2863">
                  <c:v>1145.7149999999999</c:v>
                </c:pt>
                <c:pt idx="2864">
                  <c:v>1146.115</c:v>
                </c:pt>
                <c:pt idx="2865">
                  <c:v>1146.5150000000001</c:v>
                </c:pt>
                <c:pt idx="2866">
                  <c:v>1146.915</c:v>
                </c:pt>
                <c:pt idx="2867">
                  <c:v>1147.3150000000001</c:v>
                </c:pt>
                <c:pt idx="2868">
                  <c:v>1147.7159999999999</c:v>
                </c:pt>
                <c:pt idx="2869">
                  <c:v>1148.116</c:v>
                </c:pt>
                <c:pt idx="2870">
                  <c:v>1148.5160000000001</c:v>
                </c:pt>
                <c:pt idx="2871">
                  <c:v>1148.9159999999999</c:v>
                </c:pt>
                <c:pt idx="2872">
                  <c:v>1149.316</c:v>
                </c:pt>
                <c:pt idx="2873">
                  <c:v>1149.7159999999999</c:v>
                </c:pt>
                <c:pt idx="2874">
                  <c:v>1150.116</c:v>
                </c:pt>
                <c:pt idx="2875">
                  <c:v>1150.5160000000001</c:v>
                </c:pt>
                <c:pt idx="2876">
                  <c:v>1150.9159999999999</c:v>
                </c:pt>
                <c:pt idx="2877">
                  <c:v>1151.316</c:v>
                </c:pt>
                <c:pt idx="2878">
                  <c:v>1151.7170000000001</c:v>
                </c:pt>
                <c:pt idx="2879">
                  <c:v>1152.117</c:v>
                </c:pt>
                <c:pt idx="2880">
                  <c:v>1152.5170000000001</c:v>
                </c:pt>
                <c:pt idx="2881">
                  <c:v>1152.9169999999999</c:v>
                </c:pt>
                <c:pt idx="2882">
                  <c:v>1153.317</c:v>
                </c:pt>
                <c:pt idx="2883">
                  <c:v>1153.7170000000001</c:v>
                </c:pt>
                <c:pt idx="2884">
                  <c:v>1154.117</c:v>
                </c:pt>
                <c:pt idx="2885">
                  <c:v>1154.5170000000001</c:v>
                </c:pt>
                <c:pt idx="2886">
                  <c:v>1154.9169999999999</c:v>
                </c:pt>
                <c:pt idx="2887">
                  <c:v>1155.317</c:v>
                </c:pt>
                <c:pt idx="2888">
                  <c:v>1155.7190000000001</c:v>
                </c:pt>
                <c:pt idx="2889">
                  <c:v>1156.1179999999999</c:v>
                </c:pt>
                <c:pt idx="2890">
                  <c:v>1156.518</c:v>
                </c:pt>
                <c:pt idx="2891">
                  <c:v>1156.9179999999999</c:v>
                </c:pt>
                <c:pt idx="2892">
                  <c:v>1157.318</c:v>
                </c:pt>
                <c:pt idx="2893">
                  <c:v>1157.7180000000001</c:v>
                </c:pt>
                <c:pt idx="2894">
                  <c:v>1158.1179999999999</c:v>
                </c:pt>
                <c:pt idx="2895">
                  <c:v>1158.518</c:v>
                </c:pt>
                <c:pt idx="2896">
                  <c:v>1158.9179999999999</c:v>
                </c:pt>
                <c:pt idx="2897">
                  <c:v>1159.318</c:v>
                </c:pt>
                <c:pt idx="2898">
                  <c:v>1159.72</c:v>
                </c:pt>
                <c:pt idx="2899">
                  <c:v>1160.1199999999999</c:v>
                </c:pt>
                <c:pt idx="2900">
                  <c:v>1160.52</c:v>
                </c:pt>
                <c:pt idx="2901">
                  <c:v>1160.92</c:v>
                </c:pt>
                <c:pt idx="2902">
                  <c:v>1161.32</c:v>
                </c:pt>
                <c:pt idx="2903">
                  <c:v>1161.72</c:v>
                </c:pt>
                <c:pt idx="2904">
                  <c:v>1162.1199999999999</c:v>
                </c:pt>
                <c:pt idx="2905">
                  <c:v>1162.52</c:v>
                </c:pt>
                <c:pt idx="2906">
                  <c:v>1162.92</c:v>
                </c:pt>
                <c:pt idx="2907">
                  <c:v>1163.32</c:v>
                </c:pt>
                <c:pt idx="2908">
                  <c:v>1163.721</c:v>
                </c:pt>
                <c:pt idx="2909">
                  <c:v>1164.1210000000001</c:v>
                </c:pt>
                <c:pt idx="2910">
                  <c:v>1164.521</c:v>
                </c:pt>
                <c:pt idx="2911">
                  <c:v>1164.921</c:v>
                </c:pt>
                <c:pt idx="2912">
                  <c:v>1165.3209999999999</c:v>
                </c:pt>
                <c:pt idx="2913">
                  <c:v>1165.721</c:v>
                </c:pt>
                <c:pt idx="2914">
                  <c:v>1166.1210000000001</c:v>
                </c:pt>
                <c:pt idx="2915">
                  <c:v>1166.521</c:v>
                </c:pt>
                <c:pt idx="2916">
                  <c:v>1166.921</c:v>
                </c:pt>
                <c:pt idx="2917">
                  <c:v>1167.3209999999999</c:v>
                </c:pt>
                <c:pt idx="2918">
                  <c:v>1167.723</c:v>
                </c:pt>
                <c:pt idx="2919">
                  <c:v>1168.123</c:v>
                </c:pt>
                <c:pt idx="2920">
                  <c:v>1168.5229999999999</c:v>
                </c:pt>
                <c:pt idx="2921">
                  <c:v>1168.923</c:v>
                </c:pt>
                <c:pt idx="2922">
                  <c:v>1169.3230000000001</c:v>
                </c:pt>
                <c:pt idx="2923">
                  <c:v>1169.723</c:v>
                </c:pt>
                <c:pt idx="2924">
                  <c:v>1170.123</c:v>
                </c:pt>
                <c:pt idx="2925">
                  <c:v>1170.5229999999999</c:v>
                </c:pt>
                <c:pt idx="2926">
                  <c:v>1170.923</c:v>
                </c:pt>
                <c:pt idx="2927">
                  <c:v>1171.3230000000001</c:v>
                </c:pt>
                <c:pt idx="2928">
                  <c:v>1171.7260000000001</c:v>
                </c:pt>
                <c:pt idx="2929">
                  <c:v>1172.126</c:v>
                </c:pt>
                <c:pt idx="2930">
                  <c:v>1172.5260000000001</c:v>
                </c:pt>
                <c:pt idx="2931">
                  <c:v>1172.9259999999999</c:v>
                </c:pt>
                <c:pt idx="2932">
                  <c:v>1173.326</c:v>
                </c:pt>
                <c:pt idx="2933">
                  <c:v>1173.7260000000001</c:v>
                </c:pt>
                <c:pt idx="2934">
                  <c:v>1174.126</c:v>
                </c:pt>
                <c:pt idx="2935">
                  <c:v>1174.5260000000001</c:v>
                </c:pt>
                <c:pt idx="2936">
                  <c:v>1174.9259999999999</c:v>
                </c:pt>
                <c:pt idx="2937">
                  <c:v>1175.326</c:v>
                </c:pt>
                <c:pt idx="2938">
                  <c:v>1175.7270000000001</c:v>
                </c:pt>
                <c:pt idx="2939">
                  <c:v>1176.127</c:v>
                </c:pt>
                <c:pt idx="2940">
                  <c:v>1176.527</c:v>
                </c:pt>
                <c:pt idx="2941">
                  <c:v>1176.9269999999999</c:v>
                </c:pt>
                <c:pt idx="2942">
                  <c:v>1177.327</c:v>
                </c:pt>
                <c:pt idx="2943">
                  <c:v>1177.7270000000001</c:v>
                </c:pt>
                <c:pt idx="2944">
                  <c:v>1178.127</c:v>
                </c:pt>
                <c:pt idx="2945">
                  <c:v>1178.527</c:v>
                </c:pt>
                <c:pt idx="2946">
                  <c:v>1178.9269999999999</c:v>
                </c:pt>
                <c:pt idx="2947">
                  <c:v>1179.327</c:v>
                </c:pt>
                <c:pt idx="2948">
                  <c:v>1179.729</c:v>
                </c:pt>
                <c:pt idx="2949">
                  <c:v>1180.1289999999999</c:v>
                </c:pt>
                <c:pt idx="2950">
                  <c:v>1180.528</c:v>
                </c:pt>
                <c:pt idx="2951">
                  <c:v>1180.9280000000001</c:v>
                </c:pt>
                <c:pt idx="2952">
                  <c:v>1181.328</c:v>
                </c:pt>
                <c:pt idx="2953">
                  <c:v>1181.729</c:v>
                </c:pt>
                <c:pt idx="2954">
                  <c:v>1182.1289999999999</c:v>
                </c:pt>
                <c:pt idx="2955">
                  <c:v>1182.528</c:v>
                </c:pt>
                <c:pt idx="2956">
                  <c:v>1182.9280000000001</c:v>
                </c:pt>
                <c:pt idx="2957">
                  <c:v>1183.328</c:v>
                </c:pt>
                <c:pt idx="2958">
                  <c:v>1183.73</c:v>
                </c:pt>
                <c:pt idx="2959">
                  <c:v>1184.1300000000001</c:v>
                </c:pt>
                <c:pt idx="2960">
                  <c:v>1184.53</c:v>
                </c:pt>
                <c:pt idx="2961">
                  <c:v>1184.93</c:v>
                </c:pt>
                <c:pt idx="2962">
                  <c:v>1185.33</c:v>
                </c:pt>
                <c:pt idx="2963">
                  <c:v>1185.73</c:v>
                </c:pt>
                <c:pt idx="2964">
                  <c:v>1186.1300000000001</c:v>
                </c:pt>
                <c:pt idx="2965">
                  <c:v>1186.53</c:v>
                </c:pt>
                <c:pt idx="2966">
                  <c:v>1186.93</c:v>
                </c:pt>
                <c:pt idx="2967">
                  <c:v>1187.33</c:v>
                </c:pt>
                <c:pt idx="2968">
                  <c:v>1187.73</c:v>
                </c:pt>
                <c:pt idx="2969">
                  <c:v>1188.1300000000001</c:v>
                </c:pt>
                <c:pt idx="2970">
                  <c:v>1188.53</c:v>
                </c:pt>
                <c:pt idx="2971">
                  <c:v>1188.93</c:v>
                </c:pt>
                <c:pt idx="2972">
                  <c:v>1189.33</c:v>
                </c:pt>
                <c:pt idx="2973">
                  <c:v>1189.73</c:v>
                </c:pt>
                <c:pt idx="2974">
                  <c:v>1190.1300000000001</c:v>
                </c:pt>
                <c:pt idx="2975">
                  <c:v>1190.53</c:v>
                </c:pt>
                <c:pt idx="2976">
                  <c:v>1190.93</c:v>
                </c:pt>
                <c:pt idx="2977">
                  <c:v>1191.33</c:v>
                </c:pt>
                <c:pt idx="2978">
                  <c:v>1191.731</c:v>
                </c:pt>
                <c:pt idx="2979">
                  <c:v>1192.1310000000001</c:v>
                </c:pt>
                <c:pt idx="2980">
                  <c:v>1192.5309999999999</c:v>
                </c:pt>
                <c:pt idx="2981">
                  <c:v>1192.931</c:v>
                </c:pt>
                <c:pt idx="2982">
                  <c:v>1193.3309999999999</c:v>
                </c:pt>
                <c:pt idx="2983">
                  <c:v>1193.731</c:v>
                </c:pt>
                <c:pt idx="2984">
                  <c:v>1194.1310000000001</c:v>
                </c:pt>
                <c:pt idx="2985">
                  <c:v>1194.5309999999999</c:v>
                </c:pt>
                <c:pt idx="2986">
                  <c:v>1194.931</c:v>
                </c:pt>
                <c:pt idx="2987">
                  <c:v>1195.3309999999999</c:v>
                </c:pt>
              </c:numCache>
            </c:numRef>
          </c:xVal>
          <c:yVal>
            <c:numRef>
              <c:f>Sheet1!$N$1:$N$3000</c:f>
              <c:numCache>
                <c:formatCode>General</c:formatCode>
                <c:ptCount val="3000"/>
                <c:pt idx="0">
                  <c:v>6.4992999999999995E-4</c:v>
                </c:pt>
                <c:pt idx="1">
                  <c:v>6.4992999999999995E-4</c:v>
                </c:pt>
                <c:pt idx="2">
                  <c:v>6.4992999999999995E-4</c:v>
                </c:pt>
                <c:pt idx="3">
                  <c:v>6.4992999999999995E-4</c:v>
                </c:pt>
                <c:pt idx="4">
                  <c:v>6.4992999999999995E-4</c:v>
                </c:pt>
                <c:pt idx="5">
                  <c:v>4.3305999999999998E-4</c:v>
                </c:pt>
                <c:pt idx="6">
                  <c:v>2.2011000000000001E-4</c:v>
                </c:pt>
                <c:pt idx="7">
                  <c:v>2.3269999999999999E-4</c:v>
                </c:pt>
                <c:pt idx="8">
                  <c:v>2.4729E-4</c:v>
                </c:pt>
                <c:pt idx="9">
                  <c:v>2.6236E-4</c:v>
                </c:pt>
                <c:pt idx="10">
                  <c:v>2.7122000000000002E-4</c:v>
                </c:pt>
                <c:pt idx="11">
                  <c:v>2.7628E-4</c:v>
                </c:pt>
                <c:pt idx="12">
                  <c:v>2.7904999999999998E-4</c:v>
                </c:pt>
                <c:pt idx="13">
                  <c:v>2.7999999999999998E-4</c:v>
                </c:pt>
                <c:pt idx="14">
                  <c:v>2.8057000000000001E-4</c:v>
                </c:pt>
                <c:pt idx="15">
                  <c:v>2.8132999999999999E-4</c:v>
                </c:pt>
                <c:pt idx="16">
                  <c:v>2.8333999999999998E-4</c:v>
                </c:pt>
                <c:pt idx="17">
                  <c:v>2.8562999999999999E-4</c:v>
                </c:pt>
                <c:pt idx="18">
                  <c:v>2.8849000000000002E-4</c:v>
                </c:pt>
                <c:pt idx="19">
                  <c:v>2.9125E-4</c:v>
                </c:pt>
                <c:pt idx="20">
                  <c:v>2.9373000000000002E-4</c:v>
                </c:pt>
                <c:pt idx="21">
                  <c:v>2.9449000000000001E-4</c:v>
                </c:pt>
                <c:pt idx="22">
                  <c:v>2.9515999999999999E-4</c:v>
                </c:pt>
                <c:pt idx="23">
                  <c:v>2.9478000000000002E-4</c:v>
                </c:pt>
                <c:pt idx="24">
                  <c:v>2.9469000000000001E-4</c:v>
                </c:pt>
                <c:pt idx="25">
                  <c:v>2.9459000000000001E-4</c:v>
                </c:pt>
                <c:pt idx="26">
                  <c:v>2.9639999999999999E-4</c:v>
                </c:pt>
                <c:pt idx="27">
                  <c:v>2.9793000000000002E-4</c:v>
                </c:pt>
                <c:pt idx="28">
                  <c:v>3.0022000000000002E-4</c:v>
                </c:pt>
                <c:pt idx="29">
                  <c:v>3.0222000000000002E-4</c:v>
                </c:pt>
                <c:pt idx="30">
                  <c:v>3.0422000000000001E-4</c:v>
                </c:pt>
                <c:pt idx="31">
                  <c:v>3.0469999999999998E-4</c:v>
                </c:pt>
                <c:pt idx="32">
                  <c:v>3.0518E-4</c:v>
                </c:pt>
                <c:pt idx="33">
                  <c:v>3.0488999999999999E-4</c:v>
                </c:pt>
                <c:pt idx="34">
                  <c:v>3.0488999999999999E-4</c:v>
                </c:pt>
                <c:pt idx="35">
                  <c:v>3.0488999999999999E-4</c:v>
                </c:pt>
                <c:pt idx="36">
                  <c:v>3.0498999999999999E-4</c:v>
                </c:pt>
                <c:pt idx="37">
                  <c:v>3.0564999999999998E-4</c:v>
                </c:pt>
                <c:pt idx="38">
                  <c:v>3.0698999999999999E-4</c:v>
                </c:pt>
                <c:pt idx="39">
                  <c:v>3.0832E-4</c:v>
                </c:pt>
                <c:pt idx="40">
                  <c:v>3.0966000000000001E-4</c:v>
                </c:pt>
                <c:pt idx="41">
                  <c:v>3.1061000000000001E-4</c:v>
                </c:pt>
                <c:pt idx="42">
                  <c:v>3.1098999999999998E-4</c:v>
                </c:pt>
                <c:pt idx="43">
                  <c:v>3.1061000000000001E-4</c:v>
                </c:pt>
                <c:pt idx="44">
                  <c:v>3.0993999999999998E-4</c:v>
                </c:pt>
                <c:pt idx="45">
                  <c:v>3.0927999999999999E-4</c:v>
                </c:pt>
                <c:pt idx="46">
                  <c:v>3.0870000000000002E-4</c:v>
                </c:pt>
                <c:pt idx="47">
                  <c:v>3.0812999999999999E-4</c:v>
                </c:pt>
                <c:pt idx="48">
                  <c:v>3.0784999999999997E-4</c:v>
                </c:pt>
                <c:pt idx="49">
                  <c:v>3.0727E-4</c:v>
                </c:pt>
                <c:pt idx="50">
                  <c:v>3.0688999999999998E-4</c:v>
                </c:pt>
                <c:pt idx="51">
                  <c:v>3.0669999999999997E-4</c:v>
                </c:pt>
                <c:pt idx="52">
                  <c:v>3.0574999999999998E-4</c:v>
                </c:pt>
                <c:pt idx="53">
                  <c:v>3.0488999999999999E-4</c:v>
                </c:pt>
                <c:pt idx="54">
                  <c:v>3.0432000000000001E-4</c:v>
                </c:pt>
                <c:pt idx="55">
                  <c:v>3.0289E-4</c:v>
                </c:pt>
                <c:pt idx="56">
                  <c:v>3.0107000000000002E-4</c:v>
                </c:pt>
                <c:pt idx="57">
                  <c:v>3.0003000000000001E-4</c:v>
                </c:pt>
                <c:pt idx="58">
                  <c:v>2.9879E-4</c:v>
                </c:pt>
                <c:pt idx="59">
                  <c:v>2.9755E-4</c:v>
                </c:pt>
                <c:pt idx="60">
                  <c:v>2.9630999999999999E-4</c:v>
                </c:pt>
                <c:pt idx="61">
                  <c:v>2.9535E-4</c:v>
                </c:pt>
                <c:pt idx="62">
                  <c:v>2.943E-4</c:v>
                </c:pt>
                <c:pt idx="63">
                  <c:v>2.9335E-4</c:v>
                </c:pt>
                <c:pt idx="64">
                  <c:v>2.9240000000000001E-4</c:v>
                </c:pt>
                <c:pt idx="65">
                  <c:v>2.9221E-4</c:v>
                </c:pt>
                <c:pt idx="66">
                  <c:v>2.9210999999999999E-4</c:v>
                </c:pt>
                <c:pt idx="67">
                  <c:v>2.9249000000000001E-4</c:v>
                </c:pt>
                <c:pt idx="68">
                  <c:v>2.9315999999999999E-4</c:v>
                </c:pt>
                <c:pt idx="69">
                  <c:v>2.9383000000000002E-4</c:v>
                </c:pt>
                <c:pt idx="70">
                  <c:v>2.944E-4</c:v>
                </c:pt>
                <c:pt idx="71">
                  <c:v>2.9506999999999998E-4</c:v>
                </c:pt>
                <c:pt idx="72">
                  <c:v>2.9545E-4</c:v>
                </c:pt>
                <c:pt idx="73">
                  <c:v>2.9564000000000001E-4</c:v>
                </c:pt>
                <c:pt idx="74">
                  <c:v>2.9583000000000002E-4</c:v>
                </c:pt>
                <c:pt idx="75">
                  <c:v>2.9659E-4</c:v>
                </c:pt>
                <c:pt idx="76">
                  <c:v>2.9715999999999998E-4</c:v>
                </c:pt>
                <c:pt idx="77">
                  <c:v>2.9820999999999998E-4</c:v>
                </c:pt>
                <c:pt idx="78">
                  <c:v>2.9954999999999999E-4</c:v>
                </c:pt>
                <c:pt idx="79">
                  <c:v>3.0088000000000001E-4</c:v>
                </c:pt>
                <c:pt idx="80">
                  <c:v>3.0173999999999999E-4</c:v>
                </c:pt>
                <c:pt idx="81">
                  <c:v>3.0269999999999999E-4</c:v>
                </c:pt>
                <c:pt idx="82">
                  <c:v>3.0308000000000001E-4</c:v>
                </c:pt>
                <c:pt idx="83">
                  <c:v>3.0317000000000001E-4</c:v>
                </c:pt>
                <c:pt idx="84">
                  <c:v>3.0432000000000001E-4</c:v>
                </c:pt>
                <c:pt idx="85">
                  <c:v>3.0574999999999998E-4</c:v>
                </c:pt>
                <c:pt idx="86">
                  <c:v>3.0727E-4</c:v>
                </c:pt>
                <c:pt idx="87">
                  <c:v>3.0947E-4</c:v>
                </c:pt>
                <c:pt idx="88">
                  <c:v>3.1166000000000001E-4</c:v>
                </c:pt>
                <c:pt idx="89">
                  <c:v>3.1300000000000002E-4</c:v>
                </c:pt>
                <c:pt idx="90">
                  <c:v>3.1376E-4</c:v>
                </c:pt>
                <c:pt idx="91">
                  <c:v>3.1461999999999999E-4</c:v>
                </c:pt>
                <c:pt idx="92">
                  <c:v>3.1481E-4</c:v>
                </c:pt>
                <c:pt idx="93">
                  <c:v>3.1576E-4</c:v>
                </c:pt>
                <c:pt idx="94">
                  <c:v>3.1624000000000002E-4</c:v>
                </c:pt>
                <c:pt idx="95">
                  <c:v>3.1691E-4</c:v>
                </c:pt>
                <c:pt idx="96">
                  <c:v>3.1756999999999998E-4</c:v>
                </c:pt>
                <c:pt idx="97">
                  <c:v>3.1824000000000002E-4</c:v>
                </c:pt>
                <c:pt idx="98">
                  <c:v>3.1796E-4</c:v>
                </c:pt>
                <c:pt idx="99">
                  <c:v>3.1815000000000001E-4</c:v>
                </c:pt>
                <c:pt idx="100">
                  <c:v>3.1861999999999998E-4</c:v>
                </c:pt>
                <c:pt idx="101">
                  <c:v>3.191E-4</c:v>
                </c:pt>
                <c:pt idx="102">
                  <c:v>3.1939000000000002E-4</c:v>
                </c:pt>
                <c:pt idx="103">
                  <c:v>3.1985999999999999E-4</c:v>
                </c:pt>
                <c:pt idx="104">
                  <c:v>3.1995999999999999E-4</c:v>
                </c:pt>
                <c:pt idx="105">
                  <c:v>3.1976999999999998E-4</c:v>
                </c:pt>
                <c:pt idx="106">
                  <c:v>3.1919000000000001E-4</c:v>
                </c:pt>
                <c:pt idx="107">
                  <c:v>3.1880999999999999E-4</c:v>
                </c:pt>
                <c:pt idx="108">
                  <c:v>3.1843000000000003E-4</c:v>
                </c:pt>
                <c:pt idx="109">
                  <c:v>3.1824000000000002E-4</c:v>
                </c:pt>
                <c:pt idx="110">
                  <c:v>3.1766999999999999E-4</c:v>
                </c:pt>
                <c:pt idx="111">
                  <c:v>3.1710000000000001E-4</c:v>
                </c:pt>
                <c:pt idx="112">
                  <c:v>3.1642999999999998E-4</c:v>
                </c:pt>
                <c:pt idx="113">
                  <c:v>3.1537999999999998E-4</c:v>
                </c:pt>
                <c:pt idx="114">
                  <c:v>3.1432999999999998E-4</c:v>
                </c:pt>
                <c:pt idx="115">
                  <c:v>3.1366E-4</c:v>
                </c:pt>
                <c:pt idx="116">
                  <c:v>3.1327999999999998E-4</c:v>
                </c:pt>
                <c:pt idx="117">
                  <c:v>3.1318999999999997E-4</c:v>
                </c:pt>
                <c:pt idx="118">
                  <c:v>3.1346999999999999E-4</c:v>
                </c:pt>
                <c:pt idx="119">
                  <c:v>3.1376E-4</c:v>
                </c:pt>
                <c:pt idx="120">
                  <c:v>3.1404000000000002E-4</c:v>
                </c:pt>
                <c:pt idx="121">
                  <c:v>3.1424000000000003E-4</c:v>
                </c:pt>
                <c:pt idx="122">
                  <c:v>3.1442999999999998E-4</c:v>
                </c:pt>
                <c:pt idx="123">
                  <c:v>3.1461999999999999E-4</c:v>
                </c:pt>
                <c:pt idx="124">
                  <c:v>3.1490000000000001E-4</c:v>
                </c:pt>
                <c:pt idx="125">
                  <c:v>3.1527999999999998E-4</c:v>
                </c:pt>
                <c:pt idx="126">
                  <c:v>3.1586E-4</c:v>
                </c:pt>
                <c:pt idx="127">
                  <c:v>3.1624000000000002E-4</c:v>
                </c:pt>
                <c:pt idx="128">
                  <c:v>3.1681E-4</c:v>
                </c:pt>
                <c:pt idx="129">
                  <c:v>3.1737999999999997E-4</c:v>
                </c:pt>
                <c:pt idx="130">
                  <c:v>3.1852999999999997E-4</c:v>
                </c:pt>
                <c:pt idx="131">
                  <c:v>3.1958000000000003E-4</c:v>
                </c:pt>
                <c:pt idx="132">
                  <c:v>3.2053000000000002E-4</c:v>
                </c:pt>
                <c:pt idx="133">
                  <c:v>3.2129000000000001E-4</c:v>
                </c:pt>
                <c:pt idx="134">
                  <c:v>3.2195999999999999E-4</c:v>
                </c:pt>
                <c:pt idx="135">
                  <c:v>3.2244000000000001E-4</c:v>
                </c:pt>
                <c:pt idx="136">
                  <c:v>3.232E-4</c:v>
                </c:pt>
                <c:pt idx="137">
                  <c:v>3.2414999999999999E-4</c:v>
                </c:pt>
                <c:pt idx="138">
                  <c:v>3.2510999999999998E-4</c:v>
                </c:pt>
                <c:pt idx="139">
                  <c:v>3.2654E-4</c:v>
                </c:pt>
                <c:pt idx="140">
                  <c:v>3.2749E-4</c:v>
                </c:pt>
                <c:pt idx="141">
                  <c:v>3.2806000000000003E-4</c:v>
                </c:pt>
                <c:pt idx="142">
                  <c:v>3.2854E-4</c:v>
                </c:pt>
                <c:pt idx="143">
                  <c:v>3.2902000000000002E-4</c:v>
                </c:pt>
                <c:pt idx="144">
                  <c:v>3.2929999999999998E-4</c:v>
                </c:pt>
                <c:pt idx="145">
                  <c:v>3.2929999999999998E-4</c:v>
                </c:pt>
                <c:pt idx="146">
                  <c:v>3.2958999999999999E-4</c:v>
                </c:pt>
                <c:pt idx="147">
                  <c:v>3.3044999999999998E-4</c:v>
                </c:pt>
                <c:pt idx="148">
                  <c:v>3.3158999999999999E-4</c:v>
                </c:pt>
                <c:pt idx="149">
                  <c:v>3.3226000000000002E-4</c:v>
                </c:pt>
                <c:pt idx="150">
                  <c:v>3.3321000000000002E-4</c:v>
                </c:pt>
                <c:pt idx="151">
                  <c:v>3.3387999999999999E-4</c:v>
                </c:pt>
                <c:pt idx="152">
                  <c:v>3.3349999999999997E-4</c:v>
                </c:pt>
                <c:pt idx="153">
                  <c:v>3.3283E-4</c:v>
                </c:pt>
                <c:pt idx="154">
                  <c:v>3.3226000000000002E-4</c:v>
                </c:pt>
                <c:pt idx="155">
                  <c:v>3.3168999999999999E-4</c:v>
                </c:pt>
                <c:pt idx="156">
                  <c:v>3.3102000000000001E-4</c:v>
                </c:pt>
                <c:pt idx="157">
                  <c:v>3.3131000000000002E-4</c:v>
                </c:pt>
                <c:pt idx="158">
                  <c:v>3.3158999999999999E-4</c:v>
                </c:pt>
                <c:pt idx="159">
                  <c:v>3.3197000000000001E-4</c:v>
                </c:pt>
                <c:pt idx="160">
                  <c:v>3.3216000000000002E-4</c:v>
                </c:pt>
                <c:pt idx="161">
                  <c:v>3.3244999999999998E-4</c:v>
                </c:pt>
                <c:pt idx="162">
                  <c:v>3.3226000000000002E-4</c:v>
                </c:pt>
                <c:pt idx="163">
                  <c:v>3.3197000000000001E-4</c:v>
                </c:pt>
                <c:pt idx="164">
                  <c:v>3.3168999999999999E-4</c:v>
                </c:pt>
                <c:pt idx="165">
                  <c:v>3.3168999999999999E-4</c:v>
                </c:pt>
                <c:pt idx="166">
                  <c:v>3.3112000000000001E-4</c:v>
                </c:pt>
                <c:pt idx="167">
                  <c:v>3.3112000000000001E-4</c:v>
                </c:pt>
                <c:pt idx="168">
                  <c:v>3.3131000000000002E-4</c:v>
                </c:pt>
                <c:pt idx="169">
                  <c:v>3.3168999999999999E-4</c:v>
                </c:pt>
                <c:pt idx="170">
                  <c:v>3.3216000000000002E-4</c:v>
                </c:pt>
                <c:pt idx="171">
                  <c:v>3.3321000000000002E-4</c:v>
                </c:pt>
                <c:pt idx="172">
                  <c:v>3.3387999999999999E-4</c:v>
                </c:pt>
                <c:pt idx="173">
                  <c:v>3.3445000000000003E-4</c:v>
                </c:pt>
                <c:pt idx="174">
                  <c:v>3.3522000000000001E-4</c:v>
                </c:pt>
                <c:pt idx="175">
                  <c:v>3.3597999999999999E-4</c:v>
                </c:pt>
                <c:pt idx="176">
                  <c:v>3.3683999999999998E-4</c:v>
                </c:pt>
                <c:pt idx="177">
                  <c:v>3.3751000000000001E-4</c:v>
                </c:pt>
                <c:pt idx="178">
                  <c:v>3.3827E-4</c:v>
                </c:pt>
                <c:pt idx="179">
                  <c:v>3.3893999999999998E-4</c:v>
                </c:pt>
                <c:pt idx="180">
                  <c:v>3.3979000000000002E-4</c:v>
                </c:pt>
                <c:pt idx="181">
                  <c:v>3.4094000000000003E-4</c:v>
                </c:pt>
                <c:pt idx="182">
                  <c:v>3.4217999999999998E-4</c:v>
                </c:pt>
                <c:pt idx="183">
                  <c:v>3.4331999999999999E-4</c:v>
                </c:pt>
                <c:pt idx="184">
                  <c:v>3.4417999999999997E-4</c:v>
                </c:pt>
                <c:pt idx="185">
                  <c:v>3.4466E-4</c:v>
                </c:pt>
                <c:pt idx="186">
                  <c:v>3.4331999999999999E-4</c:v>
                </c:pt>
                <c:pt idx="187">
                  <c:v>3.4121999999999999E-4</c:v>
                </c:pt>
                <c:pt idx="188">
                  <c:v>3.3979000000000002E-4</c:v>
                </c:pt>
                <c:pt idx="189">
                  <c:v>3.3836000000000001E-4</c:v>
                </c:pt>
                <c:pt idx="190">
                  <c:v>3.3741000000000001E-4</c:v>
                </c:pt>
                <c:pt idx="191">
                  <c:v>3.3788999999999998E-4</c:v>
                </c:pt>
                <c:pt idx="192">
                  <c:v>3.3902999999999998E-4</c:v>
                </c:pt>
                <c:pt idx="193">
                  <c:v>3.3875000000000002E-4</c:v>
                </c:pt>
                <c:pt idx="194">
                  <c:v>3.3846000000000001E-4</c:v>
                </c:pt>
                <c:pt idx="195">
                  <c:v>3.3770000000000002E-4</c:v>
                </c:pt>
                <c:pt idx="196">
                  <c:v>3.3760000000000002E-4</c:v>
                </c:pt>
                <c:pt idx="197">
                  <c:v>3.3751000000000001E-4</c:v>
                </c:pt>
                <c:pt idx="198">
                  <c:v>3.3902999999999998E-4</c:v>
                </c:pt>
                <c:pt idx="199">
                  <c:v>3.3997999999999998E-4</c:v>
                </c:pt>
                <c:pt idx="200">
                  <c:v>3.4094000000000003E-4</c:v>
                </c:pt>
                <c:pt idx="201">
                  <c:v>3.4084000000000002E-4</c:v>
                </c:pt>
                <c:pt idx="202">
                  <c:v>3.4075000000000002E-4</c:v>
                </c:pt>
                <c:pt idx="203">
                  <c:v>3.3979000000000002E-4</c:v>
                </c:pt>
                <c:pt idx="204">
                  <c:v>3.3941E-4</c:v>
                </c:pt>
                <c:pt idx="205">
                  <c:v>3.3932E-4</c:v>
                </c:pt>
                <c:pt idx="206">
                  <c:v>3.3970000000000002E-4</c:v>
                </c:pt>
                <c:pt idx="207">
                  <c:v>3.4065000000000001E-4</c:v>
                </c:pt>
                <c:pt idx="208">
                  <c:v>3.4207999999999998E-4</c:v>
                </c:pt>
                <c:pt idx="209">
                  <c:v>3.4417999999999997E-4</c:v>
                </c:pt>
                <c:pt idx="210">
                  <c:v>3.4599000000000001E-4</c:v>
                </c:pt>
                <c:pt idx="211">
                  <c:v>3.4809000000000001E-4</c:v>
                </c:pt>
                <c:pt idx="212">
                  <c:v>3.4989999999999999E-4</c:v>
                </c:pt>
                <c:pt idx="213">
                  <c:v>3.5124E-4</c:v>
                </c:pt>
                <c:pt idx="214">
                  <c:v>3.5199999999999999E-4</c:v>
                </c:pt>
                <c:pt idx="215">
                  <c:v>3.5324E-4</c:v>
                </c:pt>
                <c:pt idx="216">
                  <c:v>3.5448000000000001E-4</c:v>
                </c:pt>
                <c:pt idx="217">
                  <c:v>3.5563000000000001E-4</c:v>
                </c:pt>
                <c:pt idx="218">
                  <c:v>3.5686000000000002E-4</c:v>
                </c:pt>
                <c:pt idx="219">
                  <c:v>3.5858E-4</c:v>
                </c:pt>
                <c:pt idx="220">
                  <c:v>3.6001000000000002E-4</c:v>
                </c:pt>
                <c:pt idx="221">
                  <c:v>3.6153999999999998E-4</c:v>
                </c:pt>
                <c:pt idx="222">
                  <c:v>3.6306000000000001E-4</c:v>
                </c:pt>
                <c:pt idx="223">
                  <c:v>3.6477999999999999E-4</c:v>
                </c:pt>
                <c:pt idx="224">
                  <c:v>3.6640000000000002E-4</c:v>
                </c:pt>
                <c:pt idx="225">
                  <c:v>3.6801999999999999E-4</c:v>
                </c:pt>
                <c:pt idx="226">
                  <c:v>3.6955000000000001E-4</c:v>
                </c:pt>
                <c:pt idx="227">
                  <c:v>3.7126999999999999E-4</c:v>
                </c:pt>
                <c:pt idx="228">
                  <c:v>3.7394000000000001E-4</c:v>
                </c:pt>
                <c:pt idx="229">
                  <c:v>3.7565E-4</c:v>
                </c:pt>
                <c:pt idx="230">
                  <c:v>3.7785E-4</c:v>
                </c:pt>
                <c:pt idx="231">
                  <c:v>3.7974999999999999E-4</c:v>
                </c:pt>
                <c:pt idx="232">
                  <c:v>3.8128000000000001E-4</c:v>
                </c:pt>
                <c:pt idx="233">
                  <c:v>3.8175999999999998E-4</c:v>
                </c:pt>
                <c:pt idx="234">
                  <c:v>3.8308999999999999E-4</c:v>
                </c:pt>
                <c:pt idx="235">
                  <c:v>3.8384999999999998E-4</c:v>
                </c:pt>
                <c:pt idx="236">
                  <c:v>3.8443E-4</c:v>
                </c:pt>
                <c:pt idx="237">
                  <c:v>3.8508999999999999E-4</c:v>
                </c:pt>
                <c:pt idx="238">
                  <c:v>3.8557000000000001E-4</c:v>
                </c:pt>
                <c:pt idx="239">
                  <c:v>3.8567000000000001E-4</c:v>
                </c:pt>
                <c:pt idx="240">
                  <c:v>3.8499999999999998E-4</c:v>
                </c:pt>
                <c:pt idx="241">
                  <c:v>3.8538E-4</c:v>
                </c:pt>
                <c:pt idx="242">
                  <c:v>3.8604999999999998E-4</c:v>
                </c:pt>
                <c:pt idx="243">
                  <c:v>3.8681000000000002E-4</c:v>
                </c:pt>
                <c:pt idx="244">
                  <c:v>3.8767000000000001E-4</c:v>
                </c:pt>
                <c:pt idx="245">
                  <c:v>3.8947999999999999E-4</c:v>
                </c:pt>
                <c:pt idx="246">
                  <c:v>3.9062E-4</c:v>
                </c:pt>
                <c:pt idx="247">
                  <c:v>3.9110000000000002E-4</c:v>
                </c:pt>
                <c:pt idx="248">
                  <c:v>3.9147999999999999E-4</c:v>
                </c:pt>
                <c:pt idx="249">
                  <c:v>3.9206000000000001E-4</c:v>
                </c:pt>
                <c:pt idx="250">
                  <c:v>3.9252999999999998E-4</c:v>
                </c:pt>
                <c:pt idx="251">
                  <c:v>3.9225000000000002E-4</c:v>
                </c:pt>
                <c:pt idx="252">
                  <c:v>3.9271999999999999E-4</c:v>
                </c:pt>
                <c:pt idx="253">
                  <c:v>3.9367999999999998E-4</c:v>
                </c:pt>
                <c:pt idx="254">
                  <c:v>3.9386999999999999E-4</c:v>
                </c:pt>
                <c:pt idx="255">
                  <c:v>3.9434000000000002E-4</c:v>
                </c:pt>
                <c:pt idx="256">
                  <c:v>3.9557999999999998E-4</c:v>
                </c:pt>
                <c:pt idx="257">
                  <c:v>3.9672999999999998E-4</c:v>
                </c:pt>
                <c:pt idx="258">
                  <c:v>3.9749000000000002E-4</c:v>
                </c:pt>
                <c:pt idx="259">
                  <c:v>3.9910999999999999E-4</c:v>
                </c:pt>
                <c:pt idx="260">
                  <c:v>4.0025999999999999E-4</c:v>
                </c:pt>
                <c:pt idx="261">
                  <c:v>4.0111999999999998E-4</c:v>
                </c:pt>
                <c:pt idx="262">
                  <c:v>4.014E-4</c:v>
                </c:pt>
                <c:pt idx="263">
                  <c:v>4.0130999999999999E-4</c:v>
                </c:pt>
                <c:pt idx="264">
                  <c:v>4.0083000000000002E-4</c:v>
                </c:pt>
                <c:pt idx="265">
                  <c:v>4.0045E-4</c:v>
                </c:pt>
                <c:pt idx="266">
                  <c:v>3.9996999999999998E-4</c:v>
                </c:pt>
                <c:pt idx="267">
                  <c:v>3.9968000000000002E-4</c:v>
                </c:pt>
                <c:pt idx="268">
                  <c:v>3.9968000000000002E-4</c:v>
                </c:pt>
                <c:pt idx="269">
                  <c:v>3.9835000000000001E-4</c:v>
                </c:pt>
                <c:pt idx="270">
                  <c:v>3.9586999999999999E-4</c:v>
                </c:pt>
                <c:pt idx="271">
                  <c:v>3.9339000000000003E-4</c:v>
                </c:pt>
                <c:pt idx="272">
                  <c:v>3.9091000000000001E-4</c:v>
                </c:pt>
                <c:pt idx="273">
                  <c:v>3.8842999999999999E-4</c:v>
                </c:pt>
                <c:pt idx="274">
                  <c:v>3.8728999999999999E-4</c:v>
                </c:pt>
                <c:pt idx="275">
                  <c:v>3.8623999999999999E-4</c:v>
                </c:pt>
                <c:pt idx="276">
                  <c:v>3.8462000000000001E-4</c:v>
                </c:pt>
                <c:pt idx="277">
                  <c:v>3.8270999999999997E-4</c:v>
                </c:pt>
                <c:pt idx="278">
                  <c:v>3.8060999999999998E-4</c:v>
                </c:pt>
                <c:pt idx="279">
                  <c:v>3.7850999999999998E-4</c:v>
                </c:pt>
                <c:pt idx="280">
                  <c:v>3.768E-4</c:v>
                </c:pt>
                <c:pt idx="281">
                  <c:v>3.7575E-4</c:v>
                </c:pt>
                <c:pt idx="282">
                  <c:v>3.7479000000000001E-4</c:v>
                </c:pt>
                <c:pt idx="283">
                  <c:v>3.7403000000000002E-4</c:v>
                </c:pt>
                <c:pt idx="284">
                  <c:v>3.7326999999999998E-4</c:v>
                </c:pt>
                <c:pt idx="285">
                  <c:v>3.7308000000000003E-4</c:v>
                </c:pt>
                <c:pt idx="286">
                  <c:v>3.7289000000000002E-4</c:v>
                </c:pt>
                <c:pt idx="287">
                  <c:v>3.7289000000000002E-4</c:v>
                </c:pt>
                <c:pt idx="288">
                  <c:v>3.7384000000000001E-4</c:v>
                </c:pt>
                <c:pt idx="289">
                  <c:v>3.7479000000000001E-4</c:v>
                </c:pt>
                <c:pt idx="290">
                  <c:v>3.7603000000000002E-4</c:v>
                </c:pt>
                <c:pt idx="291">
                  <c:v>3.7727000000000003E-4</c:v>
                </c:pt>
                <c:pt idx="292">
                  <c:v>3.7850999999999998E-4</c:v>
                </c:pt>
                <c:pt idx="293">
                  <c:v>3.7879999999999999E-4</c:v>
                </c:pt>
                <c:pt idx="294">
                  <c:v>3.7909E-4</c:v>
                </c:pt>
                <c:pt idx="295">
                  <c:v>3.7955999999999998E-4</c:v>
                </c:pt>
                <c:pt idx="296">
                  <c:v>3.8033000000000001E-4</c:v>
                </c:pt>
                <c:pt idx="297">
                  <c:v>3.8109E-4</c:v>
                </c:pt>
                <c:pt idx="298">
                  <c:v>3.8223E-4</c:v>
                </c:pt>
                <c:pt idx="299">
                  <c:v>3.8394999999999998E-4</c:v>
                </c:pt>
                <c:pt idx="300">
                  <c:v>3.8528E-4</c:v>
                </c:pt>
                <c:pt idx="301">
                  <c:v>3.8623999999999999E-4</c:v>
                </c:pt>
                <c:pt idx="302">
                  <c:v>3.8728999999999999E-4</c:v>
                </c:pt>
                <c:pt idx="303">
                  <c:v>3.8786000000000002E-4</c:v>
                </c:pt>
                <c:pt idx="304">
                  <c:v>3.8795000000000002E-4</c:v>
                </c:pt>
                <c:pt idx="305">
                  <c:v>3.8795000000000002E-4</c:v>
                </c:pt>
                <c:pt idx="306">
                  <c:v>3.8891000000000002E-4</c:v>
                </c:pt>
                <c:pt idx="307">
                  <c:v>3.9005000000000002E-4</c:v>
                </c:pt>
                <c:pt idx="308">
                  <c:v>3.9177E-4</c:v>
                </c:pt>
                <c:pt idx="309">
                  <c:v>3.9291E-4</c:v>
                </c:pt>
                <c:pt idx="310">
                  <c:v>3.9453999999999997E-4</c:v>
                </c:pt>
                <c:pt idx="311">
                  <c:v>3.9530000000000001E-4</c:v>
                </c:pt>
                <c:pt idx="312">
                  <c:v>3.9576999999999999E-4</c:v>
                </c:pt>
                <c:pt idx="313">
                  <c:v>3.9576999999999999E-4</c:v>
                </c:pt>
                <c:pt idx="314">
                  <c:v>3.9625000000000001E-4</c:v>
                </c:pt>
                <c:pt idx="315">
                  <c:v>3.9654000000000002E-4</c:v>
                </c:pt>
                <c:pt idx="316">
                  <c:v>3.9681999999999999E-4</c:v>
                </c:pt>
                <c:pt idx="317">
                  <c:v>3.9711E-4</c:v>
                </c:pt>
                <c:pt idx="318">
                  <c:v>3.9740000000000001E-4</c:v>
                </c:pt>
                <c:pt idx="319">
                  <c:v>3.9767999999999997E-4</c:v>
                </c:pt>
                <c:pt idx="320">
                  <c:v>3.9845000000000001E-4</c:v>
                </c:pt>
                <c:pt idx="321">
                  <c:v>3.9835000000000001E-4</c:v>
                </c:pt>
                <c:pt idx="322">
                  <c:v>3.9825E-4</c:v>
                </c:pt>
                <c:pt idx="323">
                  <c:v>3.9968000000000002E-4</c:v>
                </c:pt>
                <c:pt idx="324">
                  <c:v>4.014E-4</c:v>
                </c:pt>
                <c:pt idx="325">
                  <c:v>4.0255E-4</c:v>
                </c:pt>
                <c:pt idx="326">
                  <c:v>4.0474E-4</c:v>
                </c:pt>
                <c:pt idx="327">
                  <c:v>4.0693000000000001E-4</c:v>
                </c:pt>
                <c:pt idx="328">
                  <c:v>4.0808000000000001E-4</c:v>
                </c:pt>
                <c:pt idx="329">
                  <c:v>4.0903000000000001E-4</c:v>
                </c:pt>
                <c:pt idx="330">
                  <c:v>4.0988999999999999E-4</c:v>
                </c:pt>
                <c:pt idx="331">
                  <c:v>4.1083999999999999E-4</c:v>
                </c:pt>
                <c:pt idx="332">
                  <c:v>4.1246000000000002E-4</c:v>
                </c:pt>
                <c:pt idx="333">
                  <c:v>4.1361000000000002E-4</c:v>
                </c:pt>
                <c:pt idx="334">
                  <c:v>4.1466000000000002E-4</c:v>
                </c:pt>
                <c:pt idx="335">
                  <c:v>4.1580000000000002E-4</c:v>
                </c:pt>
                <c:pt idx="336">
                  <c:v>4.1666000000000001E-4</c:v>
                </c:pt>
                <c:pt idx="337">
                  <c:v>4.1666000000000001E-4</c:v>
                </c:pt>
                <c:pt idx="338">
                  <c:v>4.1713999999999998E-4</c:v>
                </c:pt>
                <c:pt idx="339">
                  <c:v>4.1800000000000002E-4</c:v>
                </c:pt>
                <c:pt idx="340">
                  <c:v>4.1866000000000001E-4</c:v>
                </c:pt>
                <c:pt idx="341">
                  <c:v>4.1971E-4</c:v>
                </c:pt>
                <c:pt idx="342">
                  <c:v>4.2124000000000003E-4</c:v>
                </c:pt>
                <c:pt idx="343">
                  <c:v>4.2229000000000002E-4</c:v>
                </c:pt>
                <c:pt idx="344">
                  <c:v>4.2324000000000002E-4</c:v>
                </c:pt>
                <c:pt idx="345">
                  <c:v>4.2419000000000002E-4</c:v>
                </c:pt>
                <c:pt idx="346">
                  <c:v>4.2476999999999999E-4</c:v>
                </c:pt>
                <c:pt idx="347">
                  <c:v>4.2505E-4</c:v>
                </c:pt>
                <c:pt idx="348">
                  <c:v>4.2571999999999998E-4</c:v>
                </c:pt>
                <c:pt idx="349">
                  <c:v>4.2629000000000001E-4</c:v>
                </c:pt>
                <c:pt idx="350">
                  <c:v>4.2685999999999999E-4</c:v>
                </c:pt>
                <c:pt idx="351">
                  <c:v>4.2744000000000001E-4</c:v>
                </c:pt>
                <c:pt idx="352">
                  <c:v>4.2839000000000001E-4</c:v>
                </c:pt>
                <c:pt idx="353">
                  <c:v>4.2858000000000002E-4</c:v>
                </c:pt>
                <c:pt idx="354">
                  <c:v>4.2895999999999999E-4</c:v>
                </c:pt>
                <c:pt idx="355">
                  <c:v>4.2963000000000002E-4</c:v>
                </c:pt>
                <c:pt idx="356">
                  <c:v>4.3000999999999998E-4</c:v>
                </c:pt>
                <c:pt idx="357">
                  <c:v>4.2973000000000002E-4</c:v>
                </c:pt>
                <c:pt idx="358">
                  <c:v>4.2981999999999997E-4</c:v>
                </c:pt>
                <c:pt idx="359">
                  <c:v>4.2953000000000002E-4</c:v>
                </c:pt>
                <c:pt idx="360">
                  <c:v>4.2886999999999998E-4</c:v>
                </c:pt>
                <c:pt idx="361">
                  <c:v>4.2849000000000001E-4</c:v>
                </c:pt>
                <c:pt idx="362">
                  <c:v>4.2849000000000001E-4</c:v>
                </c:pt>
                <c:pt idx="363">
                  <c:v>4.2849000000000001E-4</c:v>
                </c:pt>
                <c:pt idx="364">
                  <c:v>4.2849000000000001E-4</c:v>
                </c:pt>
                <c:pt idx="365">
                  <c:v>4.2876999999999998E-4</c:v>
                </c:pt>
                <c:pt idx="366">
                  <c:v>4.2905999999999999E-4</c:v>
                </c:pt>
                <c:pt idx="367">
                  <c:v>4.2895999999999999E-4</c:v>
                </c:pt>
                <c:pt idx="368">
                  <c:v>4.2915E-4</c:v>
                </c:pt>
                <c:pt idx="369">
                  <c:v>4.2839000000000001E-4</c:v>
                </c:pt>
                <c:pt idx="370">
                  <c:v>4.2685999999999999E-4</c:v>
                </c:pt>
                <c:pt idx="371">
                  <c:v>4.2590999999999999E-4</c:v>
                </c:pt>
                <c:pt idx="372">
                  <c:v>4.2429000000000002E-4</c:v>
                </c:pt>
                <c:pt idx="373">
                  <c:v>4.2237999999999998E-4</c:v>
                </c:pt>
                <c:pt idx="374">
                  <c:v>4.2171E-4</c:v>
                </c:pt>
                <c:pt idx="375">
                  <c:v>4.2161999999999999E-4</c:v>
                </c:pt>
                <c:pt idx="376">
                  <c:v>4.2037999999999998E-4</c:v>
                </c:pt>
                <c:pt idx="377">
                  <c:v>4.2047999999999999E-4</c:v>
                </c:pt>
                <c:pt idx="378">
                  <c:v>4.2018999999999997E-4</c:v>
                </c:pt>
                <c:pt idx="379">
                  <c:v>4.1962E-4</c:v>
                </c:pt>
                <c:pt idx="380">
                  <c:v>4.1942999999999999E-4</c:v>
                </c:pt>
                <c:pt idx="381">
                  <c:v>4.1981000000000001E-4</c:v>
                </c:pt>
                <c:pt idx="382">
                  <c:v>4.2018999999999997E-4</c:v>
                </c:pt>
                <c:pt idx="383">
                  <c:v>4.2095000000000001E-4</c:v>
                </c:pt>
                <c:pt idx="384">
                  <c:v>4.2095000000000001E-4</c:v>
                </c:pt>
                <c:pt idx="385">
                  <c:v>4.2056999999999999E-4</c:v>
                </c:pt>
                <c:pt idx="386">
                  <c:v>4.2047999999999999E-4</c:v>
                </c:pt>
                <c:pt idx="387">
                  <c:v>4.2000000000000002E-4</c:v>
                </c:pt>
                <c:pt idx="388">
                  <c:v>4.1962E-4</c:v>
                </c:pt>
                <c:pt idx="389">
                  <c:v>4.2027999999999998E-4</c:v>
                </c:pt>
                <c:pt idx="390">
                  <c:v>4.2105000000000002E-4</c:v>
                </c:pt>
                <c:pt idx="391">
                  <c:v>4.2151999999999999E-4</c:v>
                </c:pt>
                <c:pt idx="392">
                  <c:v>4.2200000000000001E-4</c:v>
                </c:pt>
                <c:pt idx="393">
                  <c:v>4.2237999999999998E-4</c:v>
                </c:pt>
                <c:pt idx="394">
                  <c:v>4.2247999999999998E-4</c:v>
                </c:pt>
                <c:pt idx="395">
                  <c:v>4.2247999999999998E-4</c:v>
                </c:pt>
                <c:pt idx="396">
                  <c:v>4.2191E-4</c:v>
                </c:pt>
                <c:pt idx="397">
                  <c:v>4.2132999999999998E-4</c:v>
                </c:pt>
                <c:pt idx="398">
                  <c:v>4.2076E-4</c:v>
                </c:pt>
                <c:pt idx="399">
                  <c:v>4.2095000000000001E-4</c:v>
                </c:pt>
                <c:pt idx="400">
                  <c:v>4.2114000000000002E-4</c:v>
                </c:pt>
                <c:pt idx="401">
                  <c:v>4.2266999999999999E-4</c:v>
                </c:pt>
                <c:pt idx="402">
                  <c:v>4.2419000000000002E-4</c:v>
                </c:pt>
                <c:pt idx="403">
                  <c:v>4.2581999999999999E-4</c:v>
                </c:pt>
                <c:pt idx="404">
                  <c:v>4.2666999999999998E-4</c:v>
                </c:pt>
                <c:pt idx="405">
                  <c:v>4.2771999999999998E-4</c:v>
                </c:pt>
                <c:pt idx="406">
                  <c:v>4.2763000000000002E-4</c:v>
                </c:pt>
                <c:pt idx="407">
                  <c:v>4.2763000000000002E-4</c:v>
                </c:pt>
                <c:pt idx="408">
                  <c:v>4.2744000000000001E-4</c:v>
                </c:pt>
                <c:pt idx="409">
                  <c:v>4.2734000000000001E-4</c:v>
                </c:pt>
                <c:pt idx="410">
                  <c:v>4.2705999999999999E-4</c:v>
                </c:pt>
                <c:pt idx="411">
                  <c:v>4.281E-4</c:v>
                </c:pt>
                <c:pt idx="412">
                  <c:v>4.2963000000000002E-4</c:v>
                </c:pt>
                <c:pt idx="413">
                  <c:v>4.3154000000000001E-4</c:v>
                </c:pt>
                <c:pt idx="414">
                  <c:v>4.3364E-4</c:v>
                </c:pt>
                <c:pt idx="415">
                  <c:v>4.3544999999999999E-4</c:v>
                </c:pt>
                <c:pt idx="416">
                  <c:v>4.3688E-4</c:v>
                </c:pt>
                <c:pt idx="417">
                  <c:v>4.3783E-4</c:v>
                </c:pt>
                <c:pt idx="418">
                  <c:v>4.3839999999999998E-4</c:v>
                </c:pt>
                <c:pt idx="419">
                  <c:v>4.3868999999999999E-4</c:v>
                </c:pt>
                <c:pt idx="420">
                  <c:v>4.3983E-4</c:v>
                </c:pt>
                <c:pt idx="421">
                  <c:v>4.4049999999999997E-4</c:v>
                </c:pt>
                <c:pt idx="422">
                  <c:v>4.4107E-4</c:v>
                </c:pt>
                <c:pt idx="423">
                  <c:v>4.4212E-4</c:v>
                </c:pt>
                <c:pt idx="424">
                  <c:v>4.4336000000000001E-4</c:v>
                </c:pt>
                <c:pt idx="425">
                  <c:v>4.4422E-4</c:v>
                </c:pt>
                <c:pt idx="426">
                  <c:v>4.4497999999999998E-4</c:v>
                </c:pt>
                <c:pt idx="427">
                  <c:v>4.4575000000000002E-4</c:v>
                </c:pt>
                <c:pt idx="428">
                  <c:v>4.4612999999999999E-4</c:v>
                </c:pt>
                <c:pt idx="429">
                  <c:v>4.4707999999999998E-4</c:v>
                </c:pt>
                <c:pt idx="430">
                  <c:v>4.4785000000000002E-4</c:v>
                </c:pt>
                <c:pt idx="431">
                  <c:v>4.4861E-4</c:v>
                </c:pt>
                <c:pt idx="432">
                  <c:v>4.4936999999999999E-4</c:v>
                </c:pt>
                <c:pt idx="433">
                  <c:v>4.4985000000000001E-4</c:v>
                </c:pt>
                <c:pt idx="434">
                  <c:v>4.4956E-4</c:v>
                </c:pt>
                <c:pt idx="435">
                  <c:v>4.4927999999999998E-4</c:v>
                </c:pt>
                <c:pt idx="436">
                  <c:v>4.4917999999999998E-4</c:v>
                </c:pt>
                <c:pt idx="437">
                  <c:v>4.4909000000000003E-4</c:v>
                </c:pt>
                <c:pt idx="438">
                  <c:v>4.4936999999999999E-4</c:v>
                </c:pt>
                <c:pt idx="439">
                  <c:v>4.4966E-4</c:v>
                </c:pt>
                <c:pt idx="440">
                  <c:v>4.5004000000000002E-4</c:v>
                </c:pt>
                <c:pt idx="441">
                  <c:v>4.4994000000000002E-4</c:v>
                </c:pt>
                <c:pt idx="442">
                  <c:v>4.4975000000000001E-4</c:v>
                </c:pt>
                <c:pt idx="443">
                  <c:v>4.4917999999999998E-4</c:v>
                </c:pt>
                <c:pt idx="444">
                  <c:v>4.4851E-4</c:v>
                </c:pt>
                <c:pt idx="445">
                  <c:v>4.4775000000000001E-4</c:v>
                </c:pt>
                <c:pt idx="446">
                  <c:v>4.4726999999999999E-4</c:v>
                </c:pt>
                <c:pt idx="447">
                  <c:v>4.4736999999999999E-4</c:v>
                </c:pt>
                <c:pt idx="448">
                  <c:v>4.4775000000000001E-4</c:v>
                </c:pt>
                <c:pt idx="449">
                  <c:v>4.4831999999999999E-4</c:v>
                </c:pt>
                <c:pt idx="450">
                  <c:v>4.4880000000000001E-4</c:v>
                </c:pt>
                <c:pt idx="451">
                  <c:v>4.4927999999999998E-4</c:v>
                </c:pt>
                <c:pt idx="452">
                  <c:v>4.4851E-4</c:v>
                </c:pt>
                <c:pt idx="453">
                  <c:v>4.4775000000000001E-4</c:v>
                </c:pt>
                <c:pt idx="454">
                  <c:v>4.4689000000000003E-4</c:v>
                </c:pt>
                <c:pt idx="455">
                  <c:v>4.4612999999999999E-4</c:v>
                </c:pt>
                <c:pt idx="456">
                  <c:v>4.4488999999999998E-4</c:v>
                </c:pt>
                <c:pt idx="457">
                  <c:v>4.4441000000000001E-4</c:v>
                </c:pt>
                <c:pt idx="458">
                  <c:v>4.4393999999999998E-4</c:v>
                </c:pt>
                <c:pt idx="459">
                  <c:v>4.4327E-4</c:v>
                </c:pt>
                <c:pt idx="460">
                  <c:v>4.4260000000000002E-4</c:v>
                </c:pt>
                <c:pt idx="461">
                  <c:v>4.4336000000000001E-4</c:v>
                </c:pt>
                <c:pt idx="462">
                  <c:v>4.4488999999999998E-4</c:v>
                </c:pt>
                <c:pt idx="463">
                  <c:v>4.4641E-4</c:v>
                </c:pt>
                <c:pt idx="464">
                  <c:v>4.4831999999999999E-4</c:v>
                </c:pt>
                <c:pt idx="465">
                  <c:v>4.5022999999999998E-4</c:v>
                </c:pt>
                <c:pt idx="466">
                  <c:v>4.5117999999999997E-4</c:v>
                </c:pt>
                <c:pt idx="467">
                  <c:v>4.5136999999999998E-4</c:v>
                </c:pt>
                <c:pt idx="468">
                  <c:v>4.5155999999999999E-4</c:v>
                </c:pt>
                <c:pt idx="469">
                  <c:v>4.5146999999999999E-4</c:v>
                </c:pt>
                <c:pt idx="470">
                  <c:v>4.5146999999999999E-4</c:v>
                </c:pt>
                <c:pt idx="471">
                  <c:v>4.5146999999999999E-4</c:v>
                </c:pt>
                <c:pt idx="472">
                  <c:v>4.5223000000000003E-4</c:v>
                </c:pt>
                <c:pt idx="473">
                  <c:v>4.5300000000000001E-4</c:v>
                </c:pt>
                <c:pt idx="474">
                  <c:v>4.5451999999999998E-4</c:v>
                </c:pt>
                <c:pt idx="475">
                  <c:v>4.5595E-4</c:v>
                </c:pt>
                <c:pt idx="476">
                  <c:v>4.5738000000000002E-4</c:v>
                </c:pt>
                <c:pt idx="477">
                  <c:v>4.5804999999999999E-4</c:v>
                </c:pt>
                <c:pt idx="478">
                  <c:v>4.5872000000000003E-4</c:v>
                </c:pt>
                <c:pt idx="479">
                  <c:v>4.5890999999999998E-4</c:v>
                </c:pt>
                <c:pt idx="480">
                  <c:v>4.5909999999999999E-4</c:v>
                </c:pt>
                <c:pt idx="481">
                  <c:v>4.6014999999999999E-4</c:v>
                </c:pt>
                <c:pt idx="482">
                  <c:v>4.6119999999999999E-4</c:v>
                </c:pt>
                <c:pt idx="483">
                  <c:v>4.6186000000000003E-4</c:v>
                </c:pt>
                <c:pt idx="484">
                  <c:v>4.6272000000000001E-4</c:v>
                </c:pt>
                <c:pt idx="485">
                  <c:v>4.6443999999999999E-4</c:v>
                </c:pt>
                <c:pt idx="486">
                  <c:v>4.6529999999999998E-4</c:v>
                </c:pt>
                <c:pt idx="487">
                  <c:v>4.6711000000000002E-4</c:v>
                </c:pt>
                <c:pt idx="488">
                  <c:v>4.7007E-4</c:v>
                </c:pt>
                <c:pt idx="489">
                  <c:v>4.7273999999999998E-4</c:v>
                </c:pt>
                <c:pt idx="490">
                  <c:v>4.7455000000000002E-4</c:v>
                </c:pt>
                <c:pt idx="491">
                  <c:v>4.7646E-4</c:v>
                </c:pt>
                <c:pt idx="492">
                  <c:v>4.7750000000000001E-4</c:v>
                </c:pt>
                <c:pt idx="493">
                  <c:v>4.7855E-4</c:v>
                </c:pt>
                <c:pt idx="494">
                  <c:v>4.796E-4</c:v>
                </c:pt>
                <c:pt idx="495">
                  <c:v>4.8065E-4</c:v>
                </c:pt>
                <c:pt idx="496">
                  <c:v>4.8199000000000001E-4</c:v>
                </c:pt>
                <c:pt idx="497">
                  <c:v>4.8313000000000002E-4</c:v>
                </c:pt>
                <c:pt idx="498">
                  <c:v>4.8350999999999998E-4</c:v>
                </c:pt>
                <c:pt idx="499">
                  <c:v>4.838E-4</c:v>
                </c:pt>
                <c:pt idx="500">
                  <c:v>4.8494E-4</c:v>
                </c:pt>
                <c:pt idx="501">
                  <c:v>4.8570999999999998E-4</c:v>
                </c:pt>
                <c:pt idx="502">
                  <c:v>4.8655999999999998E-4</c:v>
                </c:pt>
                <c:pt idx="503">
                  <c:v>4.8742000000000002E-4</c:v>
                </c:pt>
                <c:pt idx="504">
                  <c:v>4.8828000000000001E-4</c:v>
                </c:pt>
                <c:pt idx="505">
                  <c:v>4.8789999999999999E-4</c:v>
                </c:pt>
                <c:pt idx="506">
                  <c:v>4.8742000000000002E-4</c:v>
                </c:pt>
                <c:pt idx="507">
                  <c:v>4.8694999999999999E-4</c:v>
                </c:pt>
                <c:pt idx="508">
                  <c:v>4.8647000000000002E-4</c:v>
                </c:pt>
                <c:pt idx="509">
                  <c:v>4.8542000000000002E-4</c:v>
                </c:pt>
                <c:pt idx="510">
                  <c:v>4.8494E-4</c:v>
                </c:pt>
                <c:pt idx="511">
                  <c:v>4.8437000000000003E-4</c:v>
                </c:pt>
                <c:pt idx="512">
                  <c:v>4.8360999999999999E-4</c:v>
                </c:pt>
                <c:pt idx="513">
                  <c:v>4.8285E-4</c:v>
                </c:pt>
                <c:pt idx="514">
                  <c:v>4.8265E-4</c:v>
                </c:pt>
                <c:pt idx="515">
                  <c:v>4.8226999999999998E-4</c:v>
                </c:pt>
                <c:pt idx="516">
                  <c:v>4.818E-4</c:v>
                </c:pt>
                <c:pt idx="517">
                  <c:v>4.8189000000000001E-4</c:v>
                </c:pt>
                <c:pt idx="518">
                  <c:v>4.8160999999999999E-4</c:v>
                </c:pt>
                <c:pt idx="519">
                  <c:v>4.8131999999999998E-4</c:v>
                </c:pt>
                <c:pt idx="520">
                  <c:v>4.797E-4</c:v>
                </c:pt>
                <c:pt idx="521">
                  <c:v>4.7797999999999997E-4</c:v>
                </c:pt>
                <c:pt idx="522">
                  <c:v>4.7579000000000002E-4</c:v>
                </c:pt>
                <c:pt idx="523">
                  <c:v>4.7397999999999999E-4</c:v>
                </c:pt>
                <c:pt idx="524">
                  <c:v>4.7197E-4</c:v>
                </c:pt>
                <c:pt idx="525">
                  <c:v>4.7102E-4</c:v>
                </c:pt>
                <c:pt idx="526">
                  <c:v>4.7026000000000001E-4</c:v>
                </c:pt>
                <c:pt idx="527">
                  <c:v>4.6883E-4</c:v>
                </c:pt>
                <c:pt idx="528">
                  <c:v>4.6739999999999998E-4</c:v>
                </c:pt>
                <c:pt idx="529">
                  <c:v>4.6616000000000002E-4</c:v>
                </c:pt>
                <c:pt idx="530">
                  <c:v>4.6519999999999998E-4</c:v>
                </c:pt>
                <c:pt idx="531">
                  <c:v>4.6319999999999998E-4</c:v>
                </c:pt>
                <c:pt idx="532">
                  <c:v>4.6186000000000003E-4</c:v>
                </c:pt>
                <c:pt idx="533">
                  <c:v>4.6024E-4</c:v>
                </c:pt>
                <c:pt idx="534">
                  <c:v>4.5824E-4</c:v>
                </c:pt>
                <c:pt idx="535">
                  <c:v>4.5556999999999998E-4</c:v>
                </c:pt>
                <c:pt idx="536">
                  <c:v>4.5328000000000002E-4</c:v>
                </c:pt>
                <c:pt idx="537">
                  <c:v>4.5109000000000002E-4</c:v>
                </c:pt>
                <c:pt idx="538">
                  <c:v>4.4870000000000001E-4</c:v>
                </c:pt>
                <c:pt idx="539">
                  <c:v>4.4497999999999998E-4</c:v>
                </c:pt>
                <c:pt idx="540">
                  <c:v>4.4183999999999998E-4</c:v>
                </c:pt>
                <c:pt idx="541">
                  <c:v>4.3944999999999998E-4</c:v>
                </c:pt>
                <c:pt idx="542">
                  <c:v>4.3602000000000002E-4</c:v>
                </c:pt>
                <c:pt idx="543">
                  <c:v>4.3287000000000002E-4</c:v>
                </c:pt>
                <c:pt idx="544">
                  <c:v>4.3010999999999999E-4</c:v>
                </c:pt>
                <c:pt idx="545">
                  <c:v>4.2685999999999999E-4</c:v>
                </c:pt>
                <c:pt idx="546">
                  <c:v>4.2219000000000002E-4</c:v>
                </c:pt>
                <c:pt idx="547">
                  <c:v>4.1837999999999999E-4</c:v>
                </c:pt>
                <c:pt idx="548">
                  <c:v>4.1428E-4</c:v>
                </c:pt>
                <c:pt idx="549">
                  <c:v>4.1037000000000002E-4</c:v>
                </c:pt>
                <c:pt idx="550">
                  <c:v>4.0598000000000001E-4</c:v>
                </c:pt>
                <c:pt idx="551">
                  <c:v>4.0235999999999999E-4</c:v>
                </c:pt>
                <c:pt idx="552">
                  <c:v>3.9825E-4</c:v>
                </c:pt>
                <c:pt idx="553">
                  <c:v>3.9386999999999999E-4</c:v>
                </c:pt>
                <c:pt idx="554">
                  <c:v>3.9023999999999998E-4</c:v>
                </c:pt>
                <c:pt idx="555">
                  <c:v>3.8737999999999999E-4</c:v>
                </c:pt>
                <c:pt idx="556">
                  <c:v>3.8403999999999999E-4</c:v>
                </c:pt>
                <c:pt idx="557">
                  <c:v>3.8079999999999999E-4</c:v>
                </c:pt>
                <c:pt idx="558">
                  <c:v>3.7755999999999998E-4</c:v>
                </c:pt>
                <c:pt idx="559">
                  <c:v>3.7431999999999998E-4</c:v>
                </c:pt>
                <c:pt idx="560">
                  <c:v>3.7069000000000002E-4</c:v>
                </c:pt>
                <c:pt idx="561">
                  <c:v>3.6726E-4</c:v>
                </c:pt>
                <c:pt idx="562">
                  <c:v>3.6392E-4</c:v>
                </c:pt>
                <c:pt idx="563">
                  <c:v>3.6078E-4</c:v>
                </c:pt>
                <c:pt idx="564">
                  <c:v>3.5714999999999998E-4</c:v>
                </c:pt>
                <c:pt idx="565">
                  <c:v>3.5390999999999998E-4</c:v>
                </c:pt>
                <c:pt idx="566">
                  <c:v>3.5028000000000001E-4</c:v>
                </c:pt>
                <c:pt idx="567">
                  <c:v>3.4714000000000001E-4</c:v>
                </c:pt>
                <c:pt idx="568">
                  <c:v>3.4409000000000002E-4</c:v>
                </c:pt>
                <c:pt idx="569">
                  <c:v>3.4170000000000001E-4</c:v>
                </c:pt>
                <c:pt idx="570">
                  <c:v>3.3807999999999999E-4</c:v>
                </c:pt>
                <c:pt idx="571">
                  <c:v>3.3568999999999998E-4</c:v>
                </c:pt>
                <c:pt idx="572">
                  <c:v>3.3293E-4</c:v>
                </c:pt>
                <c:pt idx="573">
                  <c:v>3.2988000000000001E-4</c:v>
                </c:pt>
                <c:pt idx="574">
                  <c:v>3.2692000000000002E-4</c:v>
                </c:pt>
                <c:pt idx="575">
                  <c:v>3.2519999999999999E-4</c:v>
                </c:pt>
                <c:pt idx="576">
                  <c:v>3.2205999999999999E-4</c:v>
                </c:pt>
                <c:pt idx="577">
                  <c:v>3.1929000000000001E-4</c:v>
                </c:pt>
                <c:pt idx="578">
                  <c:v>3.1729000000000002E-4</c:v>
                </c:pt>
                <c:pt idx="579">
                  <c:v>3.1490000000000001E-4</c:v>
                </c:pt>
                <c:pt idx="580">
                  <c:v>3.1271000000000001E-4</c:v>
                </c:pt>
                <c:pt idx="581">
                  <c:v>3.1176000000000001E-4</c:v>
                </c:pt>
                <c:pt idx="582">
                  <c:v>3.1003999999999998E-4</c:v>
                </c:pt>
                <c:pt idx="583">
                  <c:v>3.0784999999999997E-4</c:v>
                </c:pt>
                <c:pt idx="584">
                  <c:v>3.0459999999999998E-4</c:v>
                </c:pt>
                <c:pt idx="585">
                  <c:v>3.0145999999999998E-4</c:v>
                </c:pt>
                <c:pt idx="586">
                  <c:v>2.9839999999999999E-4</c:v>
                </c:pt>
                <c:pt idx="587">
                  <c:v>2.9583000000000002E-4</c:v>
                </c:pt>
                <c:pt idx="588">
                  <c:v>2.9335E-4</c:v>
                </c:pt>
                <c:pt idx="589">
                  <c:v>2.9172999999999997E-4</c:v>
                </c:pt>
                <c:pt idx="590">
                  <c:v>2.8972999999999998E-4</c:v>
                </c:pt>
                <c:pt idx="591">
                  <c:v>2.8752999999999998E-4</c:v>
                </c:pt>
                <c:pt idx="592">
                  <c:v>2.8477E-4</c:v>
                </c:pt>
                <c:pt idx="593">
                  <c:v>2.8237999999999999E-4</c:v>
                </c:pt>
                <c:pt idx="594">
                  <c:v>2.8057000000000001E-4</c:v>
                </c:pt>
                <c:pt idx="595">
                  <c:v>2.7913999999999999E-4</c:v>
                </c:pt>
                <c:pt idx="596">
                  <c:v>2.7818999999999999E-4</c:v>
                </c:pt>
                <c:pt idx="597">
                  <c:v>2.7789999999999998E-4</c:v>
                </c:pt>
                <c:pt idx="598">
                  <c:v>2.7761000000000002E-4</c:v>
                </c:pt>
                <c:pt idx="599">
                  <c:v>2.7742000000000001E-4</c:v>
                </c:pt>
                <c:pt idx="600">
                  <c:v>2.7703999999999999E-4</c:v>
                </c:pt>
                <c:pt idx="601">
                  <c:v>2.7618E-4</c:v>
                </c:pt>
                <c:pt idx="602">
                  <c:v>2.7552000000000002E-4</c:v>
                </c:pt>
                <c:pt idx="603">
                  <c:v>2.7484999999999999E-4</c:v>
                </c:pt>
                <c:pt idx="604">
                  <c:v>2.7418000000000001E-4</c:v>
                </c:pt>
                <c:pt idx="605">
                  <c:v>2.7350999999999997E-4</c:v>
                </c:pt>
                <c:pt idx="606">
                  <c:v>2.7332000000000002E-4</c:v>
                </c:pt>
                <c:pt idx="607">
                  <c:v>2.7313000000000001E-4</c:v>
                </c:pt>
                <c:pt idx="608">
                  <c:v>2.7284999999999999E-4</c:v>
                </c:pt>
                <c:pt idx="609">
                  <c:v>2.7255999999999998E-4</c:v>
                </c:pt>
                <c:pt idx="610">
                  <c:v>2.7245999999999998E-4</c:v>
                </c:pt>
                <c:pt idx="611">
                  <c:v>2.7237000000000002E-4</c:v>
                </c:pt>
                <c:pt idx="612">
                  <c:v>2.7218000000000001E-4</c:v>
                </c:pt>
                <c:pt idx="613">
                  <c:v>2.7199E-4</c:v>
                </c:pt>
                <c:pt idx="614">
                  <c:v>2.7169999999999999E-4</c:v>
                </c:pt>
                <c:pt idx="615">
                  <c:v>2.7132000000000002E-4</c:v>
                </c:pt>
                <c:pt idx="616">
                  <c:v>2.7094E-4</c:v>
                </c:pt>
                <c:pt idx="617">
                  <c:v>2.7045999999999998E-4</c:v>
                </c:pt>
                <c:pt idx="618">
                  <c:v>2.7008000000000002E-4</c:v>
                </c:pt>
                <c:pt idx="619">
                  <c:v>2.6884000000000001E-4</c:v>
                </c:pt>
                <c:pt idx="620">
                  <c:v>2.6750999999999999E-4</c:v>
                </c:pt>
                <c:pt idx="621">
                  <c:v>2.6616999999999998E-4</c:v>
                </c:pt>
                <c:pt idx="622">
                  <c:v>2.6493000000000003E-4</c:v>
                </c:pt>
                <c:pt idx="623">
                  <c:v>2.6350000000000001E-4</c:v>
                </c:pt>
                <c:pt idx="624">
                  <c:v>2.6301999999999999E-4</c:v>
                </c:pt>
                <c:pt idx="625">
                  <c:v>2.6245000000000001E-4</c:v>
                </c:pt>
                <c:pt idx="626">
                  <c:v>2.6187999999999998E-4</c:v>
                </c:pt>
                <c:pt idx="627">
                  <c:v>2.6169000000000002E-4</c:v>
                </c:pt>
                <c:pt idx="628">
                  <c:v>2.6196999999999999E-4</c:v>
                </c:pt>
                <c:pt idx="629">
                  <c:v>2.6177999999999998E-4</c:v>
                </c:pt>
                <c:pt idx="630">
                  <c:v>2.6236E-4</c:v>
                </c:pt>
                <c:pt idx="631">
                  <c:v>2.6292999999999998E-4</c:v>
                </c:pt>
                <c:pt idx="632">
                  <c:v>2.6369000000000002E-4</c:v>
                </c:pt>
                <c:pt idx="633">
                  <c:v>2.6425999999999999E-4</c:v>
                </c:pt>
                <c:pt idx="634">
                  <c:v>2.655E-4</c:v>
                </c:pt>
                <c:pt idx="635">
                  <c:v>2.6645999999999999E-4</c:v>
                </c:pt>
                <c:pt idx="636">
                  <c:v>2.6798000000000002E-4</c:v>
                </c:pt>
                <c:pt idx="637">
                  <c:v>2.6903000000000002E-4</c:v>
                </c:pt>
                <c:pt idx="638">
                  <c:v>2.6999000000000001E-4</c:v>
                </c:pt>
                <c:pt idx="639">
                  <c:v>2.7084E-4</c:v>
                </c:pt>
                <c:pt idx="640">
                  <c:v>2.7150999999999998E-4</c:v>
                </c:pt>
                <c:pt idx="641">
                  <c:v>2.7141999999999997E-4</c:v>
                </c:pt>
                <c:pt idx="642">
                  <c:v>2.7113000000000001E-4</c:v>
                </c:pt>
                <c:pt idx="643">
                  <c:v>2.7074999999999999E-4</c:v>
                </c:pt>
                <c:pt idx="644">
                  <c:v>2.7027000000000003E-4</c:v>
                </c:pt>
                <c:pt idx="645">
                  <c:v>2.6959999999999999E-4</c:v>
                </c:pt>
                <c:pt idx="646">
                  <c:v>2.6940999999999998E-4</c:v>
                </c:pt>
                <c:pt idx="647">
                  <c:v>2.7036999999999997E-4</c:v>
                </c:pt>
                <c:pt idx="648">
                  <c:v>2.7150999999999998E-4</c:v>
                </c:pt>
                <c:pt idx="649">
                  <c:v>2.7332000000000002E-4</c:v>
                </c:pt>
                <c:pt idx="650">
                  <c:v>2.7579999999999998E-4</c:v>
                </c:pt>
                <c:pt idx="651">
                  <c:v>2.7808999999999999E-4</c:v>
                </c:pt>
                <c:pt idx="652">
                  <c:v>2.7943E-4</c:v>
                </c:pt>
                <c:pt idx="653">
                  <c:v>2.8076000000000002E-4</c:v>
                </c:pt>
                <c:pt idx="654">
                  <c:v>2.8200000000000002E-4</c:v>
                </c:pt>
                <c:pt idx="655">
                  <c:v>2.8210000000000003E-4</c:v>
                </c:pt>
                <c:pt idx="656">
                  <c:v>2.8276000000000001E-4</c:v>
                </c:pt>
                <c:pt idx="657">
                  <c:v>2.8342999999999999E-4</c:v>
                </c:pt>
                <c:pt idx="658">
                  <c:v>2.8400000000000002E-4</c:v>
                </c:pt>
                <c:pt idx="659">
                  <c:v>2.8315000000000002E-4</c:v>
                </c:pt>
                <c:pt idx="660">
                  <c:v>2.8315000000000002E-4</c:v>
                </c:pt>
                <c:pt idx="661">
                  <c:v>2.8218999999999998E-4</c:v>
                </c:pt>
                <c:pt idx="662">
                  <c:v>2.8152E-4</c:v>
                </c:pt>
                <c:pt idx="663">
                  <c:v>2.8057000000000001E-4</c:v>
                </c:pt>
                <c:pt idx="664">
                  <c:v>2.8076000000000002E-4</c:v>
                </c:pt>
                <c:pt idx="665">
                  <c:v>2.8067000000000001E-4</c:v>
                </c:pt>
                <c:pt idx="666">
                  <c:v>2.8086000000000002E-4</c:v>
                </c:pt>
                <c:pt idx="667">
                  <c:v>2.8048E-4</c:v>
                </c:pt>
                <c:pt idx="668">
                  <c:v>2.8067000000000001E-4</c:v>
                </c:pt>
                <c:pt idx="669">
                  <c:v>2.8057000000000001E-4</c:v>
                </c:pt>
                <c:pt idx="670">
                  <c:v>2.8057000000000001E-4</c:v>
                </c:pt>
                <c:pt idx="671">
                  <c:v>2.8057000000000001E-4</c:v>
                </c:pt>
                <c:pt idx="672">
                  <c:v>2.8123999999999998E-4</c:v>
                </c:pt>
                <c:pt idx="673">
                  <c:v>2.8191000000000002E-4</c:v>
                </c:pt>
                <c:pt idx="674">
                  <c:v>2.8257E-4</c:v>
                </c:pt>
                <c:pt idx="675">
                  <c:v>2.8333999999999998E-4</c:v>
                </c:pt>
                <c:pt idx="676">
                  <c:v>2.8438999999999998E-4</c:v>
                </c:pt>
                <c:pt idx="677">
                  <c:v>2.8552999999999999E-4</c:v>
                </c:pt>
                <c:pt idx="678">
                  <c:v>2.8638999999999997E-4</c:v>
                </c:pt>
                <c:pt idx="679">
                  <c:v>2.8725000000000002E-4</c:v>
                </c:pt>
                <c:pt idx="680">
                  <c:v>2.8715000000000001E-4</c:v>
                </c:pt>
                <c:pt idx="681">
                  <c:v>2.8676999999999999E-4</c:v>
                </c:pt>
                <c:pt idx="682">
                  <c:v>2.8591000000000001E-4</c:v>
                </c:pt>
                <c:pt idx="683">
                  <c:v>2.8562999999999999E-4</c:v>
                </c:pt>
                <c:pt idx="684">
                  <c:v>2.8533999999999998E-4</c:v>
                </c:pt>
                <c:pt idx="685">
                  <c:v>2.8591000000000001E-4</c:v>
                </c:pt>
                <c:pt idx="686">
                  <c:v>2.8629000000000003E-4</c:v>
                </c:pt>
                <c:pt idx="687">
                  <c:v>2.8629000000000003E-4</c:v>
                </c:pt>
                <c:pt idx="688">
                  <c:v>2.8572E-4</c:v>
                </c:pt>
                <c:pt idx="689">
                  <c:v>2.8505000000000002E-4</c:v>
                </c:pt>
                <c:pt idx="690">
                  <c:v>2.8438999999999998E-4</c:v>
                </c:pt>
                <c:pt idx="691">
                  <c:v>2.8391000000000001E-4</c:v>
                </c:pt>
                <c:pt idx="692">
                  <c:v>2.8372E-4</c:v>
                </c:pt>
                <c:pt idx="693">
                  <c:v>2.8352999999999999E-4</c:v>
                </c:pt>
                <c:pt idx="694">
                  <c:v>2.8372E-4</c:v>
                </c:pt>
                <c:pt idx="695">
                  <c:v>2.8391000000000001E-4</c:v>
                </c:pt>
                <c:pt idx="696">
                  <c:v>2.8418999999999997E-4</c:v>
                </c:pt>
                <c:pt idx="697">
                  <c:v>2.8457999999999999E-4</c:v>
                </c:pt>
                <c:pt idx="698">
                  <c:v>2.8486000000000001E-4</c:v>
                </c:pt>
                <c:pt idx="699">
                  <c:v>2.8496000000000001E-4</c:v>
                </c:pt>
                <c:pt idx="700">
                  <c:v>2.8515000000000002E-4</c:v>
                </c:pt>
                <c:pt idx="701">
                  <c:v>2.8496000000000001E-4</c:v>
                </c:pt>
                <c:pt idx="702">
                  <c:v>2.8505000000000002E-4</c:v>
                </c:pt>
                <c:pt idx="703">
                  <c:v>2.8524000000000003E-4</c:v>
                </c:pt>
                <c:pt idx="704">
                  <c:v>2.8524000000000003E-4</c:v>
                </c:pt>
                <c:pt idx="705">
                  <c:v>2.8515000000000002E-4</c:v>
                </c:pt>
                <c:pt idx="706">
                  <c:v>2.8572E-4</c:v>
                </c:pt>
                <c:pt idx="707">
                  <c:v>2.8572E-4</c:v>
                </c:pt>
                <c:pt idx="708">
                  <c:v>2.8601000000000001E-4</c:v>
                </c:pt>
                <c:pt idx="709">
                  <c:v>2.8638999999999997E-4</c:v>
                </c:pt>
                <c:pt idx="710">
                  <c:v>2.8696E-4</c:v>
                </c:pt>
                <c:pt idx="711">
                  <c:v>2.8715000000000001E-4</c:v>
                </c:pt>
                <c:pt idx="712">
                  <c:v>2.8762999999999998E-4</c:v>
                </c:pt>
                <c:pt idx="713">
                  <c:v>2.8801E-4</c:v>
                </c:pt>
                <c:pt idx="714">
                  <c:v>2.8876999999999999E-4</c:v>
                </c:pt>
                <c:pt idx="715">
                  <c:v>2.8934000000000002E-4</c:v>
                </c:pt>
                <c:pt idx="716">
                  <c:v>2.9011E-4</c:v>
                </c:pt>
                <c:pt idx="717">
                  <c:v>2.9105999999999999E-4</c:v>
                </c:pt>
                <c:pt idx="718">
                  <c:v>2.9181999999999998E-4</c:v>
                </c:pt>
                <c:pt idx="719">
                  <c:v>2.9221E-4</c:v>
                </c:pt>
                <c:pt idx="720">
                  <c:v>2.9305999999999999E-4</c:v>
                </c:pt>
                <c:pt idx="721">
                  <c:v>2.944E-4</c:v>
                </c:pt>
                <c:pt idx="722">
                  <c:v>2.9554000000000001E-4</c:v>
                </c:pt>
                <c:pt idx="723">
                  <c:v>2.9669000000000001E-4</c:v>
                </c:pt>
                <c:pt idx="724">
                  <c:v>2.9830999999999998E-4</c:v>
                </c:pt>
                <c:pt idx="725">
                  <c:v>3.0012000000000002E-4</c:v>
                </c:pt>
                <c:pt idx="726">
                  <c:v>3.0127000000000002E-4</c:v>
                </c:pt>
                <c:pt idx="727">
                  <c:v>3.0231000000000002E-4</c:v>
                </c:pt>
                <c:pt idx="728">
                  <c:v>3.0346000000000003E-4</c:v>
                </c:pt>
                <c:pt idx="729">
                  <c:v>3.0403E-4</c:v>
                </c:pt>
                <c:pt idx="730">
                  <c:v>3.0393999999999999E-4</c:v>
                </c:pt>
                <c:pt idx="731">
                  <c:v>3.0393999999999999E-4</c:v>
                </c:pt>
                <c:pt idx="732">
                  <c:v>3.0403E-4</c:v>
                </c:pt>
                <c:pt idx="733">
                  <c:v>3.0403E-4</c:v>
                </c:pt>
                <c:pt idx="734">
                  <c:v>3.0478999999999999E-4</c:v>
                </c:pt>
                <c:pt idx="735">
                  <c:v>3.0564999999999998E-4</c:v>
                </c:pt>
                <c:pt idx="736">
                  <c:v>3.0642000000000001E-4</c:v>
                </c:pt>
                <c:pt idx="737">
                  <c:v>3.0718E-4</c:v>
                </c:pt>
                <c:pt idx="738">
                  <c:v>3.0803999999999998E-4</c:v>
                </c:pt>
                <c:pt idx="739">
                  <c:v>3.0898999999999998E-4</c:v>
                </c:pt>
                <c:pt idx="740">
                  <c:v>3.0985000000000002E-4</c:v>
                </c:pt>
                <c:pt idx="741">
                  <c:v>3.1042E-4</c:v>
                </c:pt>
                <c:pt idx="742">
                  <c:v>3.1137E-4</c:v>
                </c:pt>
                <c:pt idx="743">
                  <c:v>3.1241999999999999E-4</c:v>
                </c:pt>
                <c:pt idx="744">
                  <c:v>3.1252E-4</c:v>
                </c:pt>
                <c:pt idx="745">
                  <c:v>3.1222999999999998E-4</c:v>
                </c:pt>
                <c:pt idx="746">
                  <c:v>3.1147E-4</c:v>
                </c:pt>
                <c:pt idx="747">
                  <c:v>3.1022999999999999E-4</c:v>
                </c:pt>
                <c:pt idx="748">
                  <c:v>3.0861000000000001E-4</c:v>
                </c:pt>
                <c:pt idx="749">
                  <c:v>3.0737000000000001E-4</c:v>
                </c:pt>
                <c:pt idx="750">
                  <c:v>3.0583999999999999E-4</c:v>
                </c:pt>
                <c:pt idx="751">
                  <c:v>3.0508E-4</c:v>
                </c:pt>
                <c:pt idx="752">
                  <c:v>3.0441000000000002E-4</c:v>
                </c:pt>
                <c:pt idx="753">
                  <c:v>3.0393999999999999E-4</c:v>
                </c:pt>
                <c:pt idx="754">
                  <c:v>3.0278999999999999E-4</c:v>
                </c:pt>
                <c:pt idx="755">
                  <c:v>3.0278999999999999E-4</c:v>
                </c:pt>
                <c:pt idx="756">
                  <c:v>3.0278999999999999E-4</c:v>
                </c:pt>
                <c:pt idx="757">
                  <c:v>3.0193E-4</c:v>
                </c:pt>
                <c:pt idx="758">
                  <c:v>3.0107000000000002E-4</c:v>
                </c:pt>
                <c:pt idx="759">
                  <c:v>3.0022000000000002E-4</c:v>
                </c:pt>
                <c:pt idx="760">
                  <c:v>2.9888000000000001E-4</c:v>
                </c:pt>
                <c:pt idx="761">
                  <c:v>2.9755E-4</c:v>
                </c:pt>
                <c:pt idx="762">
                  <c:v>2.9715999999999998E-4</c:v>
                </c:pt>
                <c:pt idx="763">
                  <c:v>2.9764E-4</c:v>
                </c:pt>
                <c:pt idx="764">
                  <c:v>2.9859999999999999E-4</c:v>
                </c:pt>
                <c:pt idx="765">
                  <c:v>2.9954999999999999E-4</c:v>
                </c:pt>
                <c:pt idx="766">
                  <c:v>3.0049999999999999E-4</c:v>
                </c:pt>
                <c:pt idx="767">
                  <c:v>3.0107000000000002E-4</c:v>
                </c:pt>
                <c:pt idx="768">
                  <c:v>2.9964E-4</c:v>
                </c:pt>
                <c:pt idx="769">
                  <c:v>2.9725999999999998E-4</c:v>
                </c:pt>
                <c:pt idx="770">
                  <c:v>2.9488000000000002E-4</c:v>
                </c:pt>
                <c:pt idx="771">
                  <c:v>2.9086999999999998E-4</c:v>
                </c:pt>
                <c:pt idx="772">
                  <c:v>2.8687E-4</c:v>
                </c:pt>
                <c:pt idx="773">
                  <c:v>2.8352999999999999E-4</c:v>
                </c:pt>
                <c:pt idx="774">
                  <c:v>2.7962000000000001E-4</c:v>
                </c:pt>
                <c:pt idx="775">
                  <c:v>2.7418000000000001E-4</c:v>
                </c:pt>
                <c:pt idx="776">
                  <c:v>2.6779000000000001E-4</c:v>
                </c:pt>
                <c:pt idx="777">
                  <c:v>2.6121E-4</c:v>
                </c:pt>
                <c:pt idx="778">
                  <c:v>2.5329999999999998E-4</c:v>
                </c:pt>
                <c:pt idx="779">
                  <c:v>2.4538000000000001E-4</c:v>
                </c:pt>
                <c:pt idx="780">
                  <c:v>2.3478999999999999E-4</c:v>
                </c:pt>
                <c:pt idx="781">
                  <c:v>2.2383E-4</c:v>
                </c:pt>
                <c:pt idx="782">
                  <c:v>2.1143E-4</c:v>
                </c:pt>
                <c:pt idx="783">
                  <c:v>1.9883999999999999E-4</c:v>
                </c:pt>
                <c:pt idx="784">
                  <c:v>1.8539000000000001E-4</c:v>
                </c:pt>
                <c:pt idx="785">
                  <c:v>1.7280999999999999E-4</c:v>
                </c:pt>
                <c:pt idx="786">
                  <c:v>1.6003E-4</c:v>
                </c:pt>
                <c:pt idx="787">
                  <c:v>1.4553E-4</c:v>
                </c:pt>
                <c:pt idx="788">
                  <c:v>1.3132000000000001E-4</c:v>
                </c:pt>
                <c:pt idx="789">
                  <c:v>1.1749E-4</c:v>
                </c:pt>
                <c:pt idx="790">
                  <c:v>1.0595E-4</c:v>
                </c:pt>
                <c:pt idx="791">
                  <c:v>9.6420000000000002E-5</c:v>
                </c:pt>
                <c:pt idx="792">
                  <c:v>9.0030000000000004E-5</c:v>
                </c:pt>
                <c:pt idx="793">
                  <c:v>8.5350000000000001E-5</c:v>
                </c:pt>
                <c:pt idx="794">
                  <c:v>8.2680000000000001E-5</c:v>
                </c:pt>
                <c:pt idx="795">
                  <c:v>8.2490000000000005E-5</c:v>
                </c:pt>
                <c:pt idx="796">
                  <c:v>8.6020000000000007E-5</c:v>
                </c:pt>
                <c:pt idx="797">
                  <c:v>9.2410000000000005E-5</c:v>
                </c:pt>
                <c:pt idx="798">
                  <c:v>1.0033E-4</c:v>
                </c:pt>
                <c:pt idx="799">
                  <c:v>1.0929000000000001E-4</c:v>
                </c:pt>
                <c:pt idx="800">
                  <c:v>1.1883E-4</c:v>
                </c:pt>
                <c:pt idx="801">
                  <c:v>1.2808000000000001E-4</c:v>
                </c:pt>
                <c:pt idx="802">
                  <c:v>1.3838000000000001E-4</c:v>
                </c:pt>
                <c:pt idx="803">
                  <c:v>1.5154E-4</c:v>
                </c:pt>
                <c:pt idx="804">
                  <c:v>1.6412999999999999E-4</c:v>
                </c:pt>
                <c:pt idx="805">
                  <c:v>1.7547999999999999E-4</c:v>
                </c:pt>
                <c:pt idx="806">
                  <c:v>1.8682E-4</c:v>
                </c:pt>
                <c:pt idx="807">
                  <c:v>1.9655000000000001E-4</c:v>
                </c:pt>
                <c:pt idx="808">
                  <c:v>2.0494E-4</c:v>
                </c:pt>
                <c:pt idx="809">
                  <c:v>2.14E-4</c:v>
                </c:pt>
                <c:pt idx="810">
                  <c:v>2.2287000000000001E-4</c:v>
                </c:pt>
                <c:pt idx="811">
                  <c:v>2.2984000000000001E-4</c:v>
                </c:pt>
                <c:pt idx="812">
                  <c:v>2.3623000000000001E-4</c:v>
                </c:pt>
                <c:pt idx="813">
                  <c:v>2.4033E-4</c:v>
                </c:pt>
                <c:pt idx="814">
                  <c:v>2.4327999999999999E-4</c:v>
                </c:pt>
                <c:pt idx="815">
                  <c:v>2.4662000000000002E-4</c:v>
                </c:pt>
                <c:pt idx="816">
                  <c:v>2.5023999999999999E-4</c:v>
                </c:pt>
                <c:pt idx="817">
                  <c:v>2.5282000000000001E-4</c:v>
                </c:pt>
                <c:pt idx="818">
                  <c:v>2.5482E-4</c:v>
                </c:pt>
                <c:pt idx="819">
                  <c:v>2.5692E-4</c:v>
                </c:pt>
                <c:pt idx="820">
                  <c:v>2.5806000000000001E-4</c:v>
                </c:pt>
                <c:pt idx="821">
                  <c:v>2.5853999999999997E-4</c:v>
                </c:pt>
                <c:pt idx="822">
                  <c:v>2.5891999999999999E-4</c:v>
                </c:pt>
                <c:pt idx="823">
                  <c:v>2.5863999999999998E-4</c:v>
                </c:pt>
                <c:pt idx="824">
                  <c:v>2.5758999999999998E-4</c:v>
                </c:pt>
                <c:pt idx="825">
                  <c:v>2.5643999999999998E-4</c:v>
                </c:pt>
                <c:pt idx="826">
                  <c:v>2.5511000000000002E-4</c:v>
                </c:pt>
                <c:pt idx="827">
                  <c:v>2.5357999999999999E-4</c:v>
                </c:pt>
                <c:pt idx="828">
                  <c:v>2.5233999999999999E-4</c:v>
                </c:pt>
                <c:pt idx="829">
                  <c:v>2.5063E-4</c:v>
                </c:pt>
                <c:pt idx="830">
                  <c:v>2.4881000000000003E-4</c:v>
                </c:pt>
                <c:pt idx="831">
                  <c:v>2.4604999999999999E-4</c:v>
                </c:pt>
                <c:pt idx="832">
                  <c:v>2.4337999999999999E-4</c:v>
                </c:pt>
                <c:pt idx="833">
                  <c:v>2.4042000000000001E-4</c:v>
                </c:pt>
                <c:pt idx="834">
                  <c:v>2.3860999999999999E-4</c:v>
                </c:pt>
                <c:pt idx="835">
                  <c:v>2.3698999999999999E-4</c:v>
                </c:pt>
                <c:pt idx="836">
                  <c:v>2.3460000000000001E-4</c:v>
                </c:pt>
                <c:pt idx="837">
                  <c:v>2.3184E-4</c:v>
                </c:pt>
                <c:pt idx="838">
                  <c:v>2.2955E-4</c:v>
                </c:pt>
                <c:pt idx="839">
                  <c:v>2.2669000000000001E-4</c:v>
                </c:pt>
                <c:pt idx="840">
                  <c:v>2.2363999999999999E-4</c:v>
                </c:pt>
                <c:pt idx="841">
                  <c:v>2.2173000000000001E-4</c:v>
                </c:pt>
                <c:pt idx="842">
                  <c:v>2.1973000000000001E-4</c:v>
                </c:pt>
                <c:pt idx="843">
                  <c:v>2.1714999999999999E-4</c:v>
                </c:pt>
                <c:pt idx="844">
                  <c:v>2.1505E-4</c:v>
                </c:pt>
                <c:pt idx="845">
                  <c:v>2.1295999999999999E-4</c:v>
                </c:pt>
                <c:pt idx="846">
                  <c:v>2.1152000000000001E-4</c:v>
                </c:pt>
                <c:pt idx="847">
                  <c:v>2.1057000000000001E-4</c:v>
                </c:pt>
                <c:pt idx="848">
                  <c:v>2.0943000000000001E-4</c:v>
                </c:pt>
                <c:pt idx="849">
                  <c:v>2.0714E-4</c:v>
                </c:pt>
                <c:pt idx="850">
                  <c:v>2.0484999999999999E-4</c:v>
                </c:pt>
                <c:pt idx="851">
                  <c:v>2.0247E-4</c:v>
                </c:pt>
                <c:pt idx="852">
                  <c:v>2.0008E-4</c:v>
                </c:pt>
                <c:pt idx="853">
                  <c:v>1.9845999999999999E-4</c:v>
                </c:pt>
                <c:pt idx="854">
                  <c:v>1.9845999999999999E-4</c:v>
                </c:pt>
                <c:pt idx="855">
                  <c:v>1.9865E-4</c:v>
                </c:pt>
                <c:pt idx="856">
                  <c:v>1.9950999999999999E-4</c:v>
                </c:pt>
                <c:pt idx="857">
                  <c:v>2.0037000000000001E-4</c:v>
                </c:pt>
                <c:pt idx="858">
                  <c:v>2.0084000000000001E-4</c:v>
                </c:pt>
                <c:pt idx="859">
                  <c:v>2.0142000000000001E-4</c:v>
                </c:pt>
                <c:pt idx="860">
                  <c:v>2.0217999999999999E-4</c:v>
                </c:pt>
                <c:pt idx="861">
                  <c:v>2.0256000000000001E-4</c:v>
                </c:pt>
                <c:pt idx="862">
                  <c:v>2.0312999999999999E-4</c:v>
                </c:pt>
                <c:pt idx="863">
                  <c:v>2.0447E-4</c:v>
                </c:pt>
                <c:pt idx="864">
                  <c:v>2.0552E-4</c:v>
                </c:pt>
                <c:pt idx="865">
                  <c:v>2.0638000000000001E-4</c:v>
                </c:pt>
                <c:pt idx="866">
                  <c:v>2.0714E-4</c:v>
                </c:pt>
                <c:pt idx="867">
                  <c:v>2.0838000000000001E-4</c:v>
                </c:pt>
                <c:pt idx="868">
                  <c:v>2.0961999999999999E-4</c:v>
                </c:pt>
                <c:pt idx="869">
                  <c:v>2.1057000000000001E-4</c:v>
                </c:pt>
                <c:pt idx="870">
                  <c:v>2.1180999999999999E-4</c:v>
                </c:pt>
                <c:pt idx="871">
                  <c:v>2.1305E-4</c:v>
                </c:pt>
                <c:pt idx="872">
                  <c:v>2.1362E-4</c:v>
                </c:pt>
                <c:pt idx="873">
                  <c:v>2.1486000000000001E-4</c:v>
                </c:pt>
                <c:pt idx="874">
                  <c:v>2.1629E-4</c:v>
                </c:pt>
                <c:pt idx="875">
                  <c:v>2.1753000000000001E-4</c:v>
                </c:pt>
                <c:pt idx="876">
                  <c:v>2.1876999999999999E-4</c:v>
                </c:pt>
                <c:pt idx="877">
                  <c:v>2.2058000000000001E-4</c:v>
                </c:pt>
                <c:pt idx="878">
                  <c:v>2.2211E-4</c:v>
                </c:pt>
                <c:pt idx="879">
                  <c:v>2.2373E-4</c:v>
                </c:pt>
                <c:pt idx="880">
                  <c:v>2.2507000000000001E-4</c:v>
                </c:pt>
                <c:pt idx="881">
                  <c:v>2.264E-4</c:v>
                </c:pt>
                <c:pt idx="882">
                  <c:v>2.2745E-4</c:v>
                </c:pt>
                <c:pt idx="883">
                  <c:v>2.284E-4</c:v>
                </c:pt>
                <c:pt idx="884">
                  <c:v>2.2917E-4</c:v>
                </c:pt>
                <c:pt idx="885">
                  <c:v>2.3049999999999999E-4</c:v>
                </c:pt>
                <c:pt idx="886">
                  <c:v>2.3184E-4</c:v>
                </c:pt>
                <c:pt idx="887">
                  <c:v>2.3355000000000001E-4</c:v>
                </c:pt>
                <c:pt idx="888">
                  <c:v>2.3478999999999999E-4</c:v>
                </c:pt>
                <c:pt idx="889">
                  <c:v>2.3718E-4</c:v>
                </c:pt>
                <c:pt idx="890">
                  <c:v>2.3918E-4</c:v>
                </c:pt>
                <c:pt idx="891">
                  <c:v>2.4117999999999999E-4</c:v>
                </c:pt>
                <c:pt idx="892">
                  <c:v>2.4252E-4</c:v>
                </c:pt>
                <c:pt idx="893">
                  <c:v>2.4337999999999999E-4</c:v>
                </c:pt>
                <c:pt idx="894">
                  <c:v>2.4280999999999999E-4</c:v>
                </c:pt>
                <c:pt idx="895">
                  <c:v>2.4222999999999999E-4</c:v>
                </c:pt>
                <c:pt idx="896">
                  <c:v>2.4165999999999999E-4</c:v>
                </c:pt>
                <c:pt idx="897">
                  <c:v>2.4109000000000001E-4</c:v>
                </c:pt>
                <c:pt idx="898">
                  <c:v>2.408E-4</c:v>
                </c:pt>
                <c:pt idx="899">
                  <c:v>2.4137E-4</c:v>
                </c:pt>
                <c:pt idx="900">
                  <c:v>2.4195E-4</c:v>
                </c:pt>
                <c:pt idx="901">
                  <c:v>2.4157000000000001E-4</c:v>
                </c:pt>
                <c:pt idx="902">
                  <c:v>2.4127999999999999E-4</c:v>
                </c:pt>
                <c:pt idx="903">
                  <c:v>2.4157000000000001E-4</c:v>
                </c:pt>
                <c:pt idx="904">
                  <c:v>2.4127999999999999E-4</c:v>
                </c:pt>
                <c:pt idx="905">
                  <c:v>2.4099000000000001E-4</c:v>
                </c:pt>
                <c:pt idx="906">
                  <c:v>2.4165999999999999E-4</c:v>
                </c:pt>
                <c:pt idx="907">
                  <c:v>2.4222999999999999E-4</c:v>
                </c:pt>
                <c:pt idx="908">
                  <c:v>2.4222999999999999E-4</c:v>
                </c:pt>
                <c:pt idx="909">
                  <c:v>2.4222999999999999E-4</c:v>
                </c:pt>
                <c:pt idx="910">
                  <c:v>2.4222999999999999E-4</c:v>
                </c:pt>
                <c:pt idx="911">
                  <c:v>2.4222999999999999E-4</c:v>
                </c:pt>
                <c:pt idx="912">
                  <c:v>2.4222999999999999E-4</c:v>
                </c:pt>
                <c:pt idx="913">
                  <c:v>2.4261000000000001E-4</c:v>
                </c:pt>
                <c:pt idx="914">
                  <c:v>2.4405E-4</c:v>
                </c:pt>
                <c:pt idx="915">
                  <c:v>2.4548000000000001E-4</c:v>
                </c:pt>
                <c:pt idx="916">
                  <c:v>2.4738000000000001E-4</c:v>
                </c:pt>
                <c:pt idx="917">
                  <c:v>2.4939E-4</c:v>
                </c:pt>
                <c:pt idx="918">
                  <c:v>2.5109999999999998E-4</c:v>
                </c:pt>
                <c:pt idx="919">
                  <c:v>2.5206000000000002E-4</c:v>
                </c:pt>
                <c:pt idx="920">
                  <c:v>2.5357999999999999E-4</c:v>
                </c:pt>
                <c:pt idx="921">
                  <c:v>2.5473E-4</c:v>
                </c:pt>
                <c:pt idx="922">
                  <c:v>2.5587E-4</c:v>
                </c:pt>
                <c:pt idx="923">
                  <c:v>2.5692E-4</c:v>
                </c:pt>
                <c:pt idx="924">
                  <c:v>2.5911E-4</c:v>
                </c:pt>
                <c:pt idx="925">
                  <c:v>2.6072999999999998E-4</c:v>
                </c:pt>
                <c:pt idx="926">
                  <c:v>2.6236E-4</c:v>
                </c:pt>
                <c:pt idx="927">
                  <c:v>2.6387999999999997E-4</c:v>
                </c:pt>
                <c:pt idx="928">
                  <c:v>2.6540999999999999E-4</c:v>
                </c:pt>
                <c:pt idx="929">
                  <c:v>2.6484000000000002E-4</c:v>
                </c:pt>
                <c:pt idx="930">
                  <c:v>2.6425999999999999E-4</c:v>
                </c:pt>
                <c:pt idx="931">
                  <c:v>2.6360000000000001E-4</c:v>
                </c:pt>
                <c:pt idx="932">
                  <c:v>2.6245000000000001E-4</c:v>
                </c:pt>
                <c:pt idx="933">
                  <c:v>2.6131E-4</c:v>
                </c:pt>
                <c:pt idx="934">
                  <c:v>2.6082999999999998E-4</c:v>
                </c:pt>
                <c:pt idx="935">
                  <c:v>2.6054000000000002E-4</c:v>
                </c:pt>
                <c:pt idx="936">
                  <c:v>2.6026000000000001E-4</c:v>
                </c:pt>
                <c:pt idx="937">
                  <c:v>2.6101999999999999E-4</c:v>
                </c:pt>
                <c:pt idx="938">
                  <c:v>2.6121E-4</c:v>
                </c:pt>
                <c:pt idx="939">
                  <c:v>2.6140000000000001E-4</c:v>
                </c:pt>
                <c:pt idx="940">
                  <c:v>2.6150000000000001E-4</c:v>
                </c:pt>
                <c:pt idx="941">
                  <c:v>2.6159000000000002E-4</c:v>
                </c:pt>
                <c:pt idx="942">
                  <c:v>2.6082999999999998E-4</c:v>
                </c:pt>
                <c:pt idx="943">
                  <c:v>2.6064000000000003E-4</c:v>
                </c:pt>
                <c:pt idx="944">
                  <c:v>2.6045000000000002E-4</c:v>
                </c:pt>
                <c:pt idx="945">
                  <c:v>2.6016E-4</c:v>
                </c:pt>
                <c:pt idx="946">
                  <c:v>2.5949000000000002E-4</c:v>
                </c:pt>
                <c:pt idx="947">
                  <c:v>2.5911E-4</c:v>
                </c:pt>
                <c:pt idx="948">
                  <c:v>2.5872999999999998E-4</c:v>
                </c:pt>
                <c:pt idx="949">
                  <c:v>2.5835000000000002E-4</c:v>
                </c:pt>
                <c:pt idx="950">
                  <c:v>2.5635000000000002E-4</c:v>
                </c:pt>
                <c:pt idx="951">
                  <c:v>2.5473E-4</c:v>
                </c:pt>
                <c:pt idx="952">
                  <c:v>2.5338999999999998E-4</c:v>
                </c:pt>
                <c:pt idx="953">
                  <c:v>2.5206000000000002E-4</c:v>
                </c:pt>
                <c:pt idx="954">
                  <c:v>2.5072000000000001E-4</c:v>
                </c:pt>
                <c:pt idx="955">
                  <c:v>2.5148E-4</c:v>
                </c:pt>
                <c:pt idx="956">
                  <c:v>2.5263E-4</c:v>
                </c:pt>
                <c:pt idx="957">
                  <c:v>2.5357999999999999E-4</c:v>
                </c:pt>
                <c:pt idx="958">
                  <c:v>2.5473E-4</c:v>
                </c:pt>
                <c:pt idx="959">
                  <c:v>2.5587E-4</c:v>
                </c:pt>
                <c:pt idx="960">
                  <c:v>2.5653999999999998E-4</c:v>
                </c:pt>
                <c:pt idx="961">
                  <c:v>2.5692E-4</c:v>
                </c:pt>
                <c:pt idx="962">
                  <c:v>2.5777999999999999E-4</c:v>
                </c:pt>
                <c:pt idx="963">
                  <c:v>2.5806000000000001E-4</c:v>
                </c:pt>
                <c:pt idx="964">
                  <c:v>2.5891999999999999E-4</c:v>
                </c:pt>
                <c:pt idx="965">
                  <c:v>2.5977999999999998E-4</c:v>
                </c:pt>
                <c:pt idx="966">
                  <c:v>2.6054000000000002E-4</c:v>
                </c:pt>
                <c:pt idx="967">
                  <c:v>2.6072999999999998E-4</c:v>
                </c:pt>
                <c:pt idx="968">
                  <c:v>2.6131E-4</c:v>
                </c:pt>
                <c:pt idx="969">
                  <c:v>2.6150000000000001E-4</c:v>
                </c:pt>
                <c:pt idx="970">
                  <c:v>2.6150000000000001E-4</c:v>
                </c:pt>
                <c:pt idx="971">
                  <c:v>2.6150000000000001E-4</c:v>
                </c:pt>
                <c:pt idx="972">
                  <c:v>2.6082999999999998E-4</c:v>
                </c:pt>
                <c:pt idx="973">
                  <c:v>2.5787E-4</c:v>
                </c:pt>
                <c:pt idx="974">
                  <c:v>2.5338999999999998E-4</c:v>
                </c:pt>
                <c:pt idx="975">
                  <c:v>2.4785999999999997E-4</c:v>
                </c:pt>
                <c:pt idx="976">
                  <c:v>2.4052000000000001E-4</c:v>
                </c:pt>
                <c:pt idx="977">
                  <c:v>2.2974000000000001E-4</c:v>
                </c:pt>
                <c:pt idx="978">
                  <c:v>2.1876999999999999E-4</c:v>
                </c:pt>
                <c:pt idx="979">
                  <c:v>2.0427999999999999E-4</c:v>
                </c:pt>
                <c:pt idx="980">
                  <c:v>1.8654000000000001E-4</c:v>
                </c:pt>
                <c:pt idx="981">
                  <c:v>1.6766E-4</c:v>
                </c:pt>
                <c:pt idx="982">
                  <c:v>1.4218999999999999E-4</c:v>
                </c:pt>
                <c:pt idx="983">
                  <c:v>1.1292E-4</c:v>
                </c:pt>
                <c:pt idx="984">
                  <c:v>8.0870000000000003E-5</c:v>
                </c:pt>
                <c:pt idx="985">
                  <c:v>4.549E-5</c:v>
                </c:pt>
                <c:pt idx="986">
                  <c:v>5.8200000000000002E-6</c:v>
                </c:pt>
                <c:pt idx="987">
                  <c:v>-3.3949999999999999E-5</c:v>
                </c:pt>
                <c:pt idx="988">
                  <c:v>-8.9740000000000005E-5</c:v>
                </c:pt>
                <c:pt idx="989">
                  <c:v>-1.4982E-4</c:v>
                </c:pt>
                <c:pt idx="990">
                  <c:v>-2.1458E-4</c:v>
                </c:pt>
                <c:pt idx="991">
                  <c:v>-2.8752999999999998E-4</c:v>
                </c:pt>
                <c:pt idx="992">
                  <c:v>-3.6316000000000001E-4</c:v>
                </c:pt>
                <c:pt idx="993">
                  <c:v>-4.4383999999999998E-4</c:v>
                </c:pt>
                <c:pt idx="994">
                  <c:v>-5.2643000000000004E-4</c:v>
                </c:pt>
                <c:pt idx="995">
                  <c:v>-6.0711000000000001E-4</c:v>
                </c:pt>
                <c:pt idx="996">
                  <c:v>-6.7843999999999999E-4</c:v>
                </c:pt>
                <c:pt idx="997">
                  <c:v>-7.4253000000000003E-4</c:v>
                </c:pt>
                <c:pt idx="998">
                  <c:v>-7.8545000000000004E-4</c:v>
                </c:pt>
                <c:pt idx="999">
                  <c:v>-8.2120999999999995E-4</c:v>
                </c:pt>
                <c:pt idx="1000">
                  <c:v>-8.4639000000000003E-4</c:v>
                </c:pt>
                <c:pt idx="1001">
                  <c:v>-8.6545999999999997E-4</c:v>
                </c:pt>
                <c:pt idx="1002">
                  <c:v>-8.7757000000000004E-4</c:v>
                </c:pt>
                <c:pt idx="1003">
                  <c:v>-8.8205E-4</c:v>
                </c:pt>
                <c:pt idx="1004">
                  <c:v>-8.7642999999999998E-4</c:v>
                </c:pt>
                <c:pt idx="1005">
                  <c:v>-8.6335999999999997E-4</c:v>
                </c:pt>
                <c:pt idx="1006">
                  <c:v>-8.4475999999999996E-4</c:v>
                </c:pt>
                <c:pt idx="1007">
                  <c:v>-8.2072999999999998E-4</c:v>
                </c:pt>
                <c:pt idx="1008">
                  <c:v>-7.9230999999999995E-4</c:v>
                </c:pt>
                <c:pt idx="1009">
                  <c:v>-7.5922000000000001E-4</c:v>
                </c:pt>
                <c:pt idx="1010">
                  <c:v>-7.2117000000000004E-4</c:v>
                </c:pt>
                <c:pt idx="1011">
                  <c:v>-6.8225999999999996E-4</c:v>
                </c:pt>
                <c:pt idx="1012">
                  <c:v>-6.3933999999999996E-4</c:v>
                </c:pt>
                <c:pt idx="1013">
                  <c:v>-5.9652000000000001E-4</c:v>
                </c:pt>
                <c:pt idx="1014">
                  <c:v>-5.5398999999999997E-4</c:v>
                </c:pt>
                <c:pt idx="1015">
                  <c:v>-5.1718000000000001E-4</c:v>
                </c:pt>
                <c:pt idx="1016">
                  <c:v>-4.7131000000000001E-4</c:v>
                </c:pt>
                <c:pt idx="1017">
                  <c:v>-4.2991999999999998E-4</c:v>
                </c:pt>
                <c:pt idx="1018">
                  <c:v>-3.8594999999999998E-4</c:v>
                </c:pt>
                <c:pt idx="1019">
                  <c:v>-3.4312999999999998E-4</c:v>
                </c:pt>
                <c:pt idx="1020">
                  <c:v>-3.0173999999999999E-4</c:v>
                </c:pt>
                <c:pt idx="1021">
                  <c:v>-2.6264000000000002E-4</c:v>
                </c:pt>
                <c:pt idx="1022">
                  <c:v>-2.2448999999999999E-4</c:v>
                </c:pt>
                <c:pt idx="1023">
                  <c:v>-1.9026000000000001E-4</c:v>
                </c:pt>
                <c:pt idx="1024">
                  <c:v>-1.585E-4</c:v>
                </c:pt>
                <c:pt idx="1025">
                  <c:v>-1.2627E-4</c:v>
                </c:pt>
                <c:pt idx="1026">
                  <c:v>-1.0433E-4</c:v>
                </c:pt>
                <c:pt idx="1027">
                  <c:v>-7.9729999999999997E-5</c:v>
                </c:pt>
                <c:pt idx="1028">
                  <c:v>-5.5309999999999997E-5</c:v>
                </c:pt>
                <c:pt idx="1029">
                  <c:v>-3.1569999999999998E-5</c:v>
                </c:pt>
                <c:pt idx="1030">
                  <c:v>-1.0679999999999999E-5</c:v>
                </c:pt>
                <c:pt idx="1031">
                  <c:v>1.011E-5</c:v>
                </c:pt>
                <c:pt idx="1032">
                  <c:v>2.4890000000000001E-5</c:v>
                </c:pt>
                <c:pt idx="1033">
                  <c:v>4.0049999999999998E-5</c:v>
                </c:pt>
                <c:pt idx="1034">
                  <c:v>5.312E-5</c:v>
                </c:pt>
                <c:pt idx="1035">
                  <c:v>6.58E-5</c:v>
                </c:pt>
                <c:pt idx="1036">
                  <c:v>7.6959999999999995E-5</c:v>
                </c:pt>
                <c:pt idx="1037">
                  <c:v>8.8880000000000003E-5</c:v>
                </c:pt>
                <c:pt idx="1038">
                  <c:v>9.7559999999999994E-5</c:v>
                </c:pt>
                <c:pt idx="1039">
                  <c:v>1.0529E-4</c:v>
                </c:pt>
                <c:pt idx="1040">
                  <c:v>1.1301E-4</c:v>
                </c:pt>
                <c:pt idx="1041">
                  <c:v>1.1977999999999999E-4</c:v>
                </c:pt>
                <c:pt idx="1042">
                  <c:v>1.2531E-4</c:v>
                </c:pt>
                <c:pt idx="1043">
                  <c:v>1.3113E-4</c:v>
                </c:pt>
                <c:pt idx="1044">
                  <c:v>1.3676000000000001E-4</c:v>
                </c:pt>
                <c:pt idx="1045">
                  <c:v>1.4124E-4</c:v>
                </c:pt>
                <c:pt idx="1046">
                  <c:v>1.4677000000000001E-4</c:v>
                </c:pt>
                <c:pt idx="1047">
                  <c:v>1.5134999999999999E-4</c:v>
                </c:pt>
                <c:pt idx="1048">
                  <c:v>1.5440000000000001E-4</c:v>
                </c:pt>
                <c:pt idx="1049">
                  <c:v>1.5755000000000001E-4</c:v>
                </c:pt>
                <c:pt idx="1050">
                  <c:v>1.5965E-4</c:v>
                </c:pt>
                <c:pt idx="1051">
                  <c:v>1.6097999999999999E-4</c:v>
                </c:pt>
                <c:pt idx="1052">
                  <c:v>1.6232E-4</c:v>
                </c:pt>
                <c:pt idx="1053">
                  <c:v>1.6384E-4</c:v>
                </c:pt>
                <c:pt idx="1054">
                  <c:v>1.6594E-4</c:v>
                </c:pt>
                <c:pt idx="1055">
                  <c:v>1.6793999999999999E-4</c:v>
                </c:pt>
                <c:pt idx="1056">
                  <c:v>1.7033E-4</c:v>
                </c:pt>
                <c:pt idx="1057">
                  <c:v>1.7327999999999999E-4</c:v>
                </c:pt>
                <c:pt idx="1058">
                  <c:v>1.7614E-4</c:v>
                </c:pt>
                <c:pt idx="1059">
                  <c:v>1.7824E-4</c:v>
                </c:pt>
                <c:pt idx="1060">
                  <c:v>1.8186999999999999E-4</c:v>
                </c:pt>
                <c:pt idx="1061">
                  <c:v>1.8578E-4</c:v>
                </c:pt>
                <c:pt idx="1062">
                  <c:v>1.8911000000000001E-4</c:v>
                </c:pt>
                <c:pt idx="1063">
                  <c:v>1.9226000000000001E-4</c:v>
                </c:pt>
                <c:pt idx="1064">
                  <c:v>1.9521999999999999E-4</c:v>
                </c:pt>
                <c:pt idx="1065">
                  <c:v>1.9655000000000001E-4</c:v>
                </c:pt>
                <c:pt idx="1066">
                  <c:v>1.9703E-4</c:v>
                </c:pt>
                <c:pt idx="1067">
                  <c:v>1.9817000000000001E-4</c:v>
                </c:pt>
                <c:pt idx="1068">
                  <c:v>1.9940999999999999E-4</c:v>
                </c:pt>
                <c:pt idx="1069">
                  <c:v>2.0084000000000001E-4</c:v>
                </c:pt>
                <c:pt idx="1070">
                  <c:v>2.0466000000000001E-4</c:v>
                </c:pt>
                <c:pt idx="1071">
                  <c:v>2.0846999999999999E-4</c:v>
                </c:pt>
                <c:pt idx="1072">
                  <c:v>2.1191E-4</c:v>
                </c:pt>
                <c:pt idx="1073">
                  <c:v>2.1600999999999999E-4</c:v>
                </c:pt>
                <c:pt idx="1074">
                  <c:v>2.2001E-4</c:v>
                </c:pt>
                <c:pt idx="1075">
                  <c:v>2.2191999999999999E-4</c:v>
                </c:pt>
                <c:pt idx="1076">
                  <c:v>2.243E-4</c:v>
                </c:pt>
                <c:pt idx="1077">
                  <c:v>2.2802E-4</c:v>
                </c:pt>
                <c:pt idx="1078">
                  <c:v>2.3174E-4</c:v>
                </c:pt>
                <c:pt idx="1079">
                  <c:v>2.3613E-4</c:v>
                </c:pt>
                <c:pt idx="1080">
                  <c:v>2.4042000000000001E-4</c:v>
                </c:pt>
                <c:pt idx="1081">
                  <c:v>2.4452000000000002E-4</c:v>
                </c:pt>
                <c:pt idx="1082">
                  <c:v>2.4757000000000002E-4</c:v>
                </c:pt>
                <c:pt idx="1083">
                  <c:v>2.4986000000000002E-4</c:v>
                </c:pt>
                <c:pt idx="1084">
                  <c:v>2.5091000000000002E-4</c:v>
                </c:pt>
                <c:pt idx="1085">
                  <c:v>2.5158E-4</c:v>
                </c:pt>
                <c:pt idx="1086">
                  <c:v>2.5138999999999999E-4</c:v>
                </c:pt>
                <c:pt idx="1087">
                  <c:v>2.5053E-4</c:v>
                </c:pt>
                <c:pt idx="1088">
                  <c:v>2.4890999999999997E-4</c:v>
                </c:pt>
                <c:pt idx="1089">
                  <c:v>2.4499999999999999E-4</c:v>
                </c:pt>
                <c:pt idx="1090">
                  <c:v>2.3985E-4</c:v>
                </c:pt>
                <c:pt idx="1091">
                  <c:v>2.3251000000000001E-4</c:v>
                </c:pt>
                <c:pt idx="1092">
                  <c:v>2.2296999999999999E-4</c:v>
                </c:pt>
                <c:pt idx="1093">
                  <c:v>2.0895000000000001E-4</c:v>
                </c:pt>
                <c:pt idx="1094">
                  <c:v>1.9082999999999999E-4</c:v>
                </c:pt>
                <c:pt idx="1095">
                  <c:v>1.6775000000000001E-4</c:v>
                </c:pt>
                <c:pt idx="1096">
                  <c:v>1.4276999999999999E-4</c:v>
                </c:pt>
                <c:pt idx="1097">
                  <c:v>1.1311000000000001E-4</c:v>
                </c:pt>
                <c:pt idx="1098">
                  <c:v>8.2109999999999998E-5</c:v>
                </c:pt>
                <c:pt idx="1099">
                  <c:v>4.9020000000000002E-5</c:v>
                </c:pt>
                <c:pt idx="1100">
                  <c:v>4.8600000000000001E-6</c:v>
                </c:pt>
                <c:pt idx="1101">
                  <c:v>-4.4060000000000002E-5</c:v>
                </c:pt>
                <c:pt idx="1102">
                  <c:v>-9.6609999999999998E-5</c:v>
                </c:pt>
                <c:pt idx="1103">
                  <c:v>-1.5545000000000001E-4</c:v>
                </c:pt>
                <c:pt idx="1104">
                  <c:v>-2.1706000000000001E-4</c:v>
                </c:pt>
                <c:pt idx="1105">
                  <c:v>-2.8381000000000001E-4</c:v>
                </c:pt>
                <c:pt idx="1106">
                  <c:v>-3.5294999999999999E-4</c:v>
                </c:pt>
                <c:pt idx="1107">
                  <c:v>-4.2200000000000001E-4</c:v>
                </c:pt>
                <c:pt idx="1108">
                  <c:v>-4.8866000000000003E-4</c:v>
                </c:pt>
                <c:pt idx="1109">
                  <c:v>-5.5046000000000001E-4</c:v>
                </c:pt>
                <c:pt idx="1110">
                  <c:v>-5.9756999999999996E-4</c:v>
                </c:pt>
                <c:pt idx="1111">
                  <c:v>-6.4678000000000001E-4</c:v>
                </c:pt>
                <c:pt idx="1112">
                  <c:v>-6.9218000000000003E-4</c:v>
                </c:pt>
                <c:pt idx="1113">
                  <c:v>-7.3041999999999996E-4</c:v>
                </c:pt>
                <c:pt idx="1114">
                  <c:v>-7.6570999999999996E-4</c:v>
                </c:pt>
                <c:pt idx="1115">
                  <c:v>-7.9641E-4</c:v>
                </c:pt>
                <c:pt idx="1116">
                  <c:v>-8.1596000000000001E-4</c:v>
                </c:pt>
                <c:pt idx="1117">
                  <c:v>-8.3226999999999997E-4</c:v>
                </c:pt>
                <c:pt idx="1118">
                  <c:v>-8.4524000000000003E-4</c:v>
                </c:pt>
                <c:pt idx="1119">
                  <c:v>-8.543E-4</c:v>
                </c:pt>
                <c:pt idx="1120">
                  <c:v>-8.5917000000000003E-4</c:v>
                </c:pt>
                <c:pt idx="1121">
                  <c:v>-8.6012000000000003E-4</c:v>
                </c:pt>
                <c:pt idx="1122">
                  <c:v>-8.5402000000000004E-4</c:v>
                </c:pt>
                <c:pt idx="1123">
                  <c:v>-8.4590999999999996E-4</c:v>
                </c:pt>
                <c:pt idx="1124">
                  <c:v>-8.3436999999999997E-4</c:v>
                </c:pt>
                <c:pt idx="1125">
                  <c:v>-8.1901999999999995E-4</c:v>
                </c:pt>
                <c:pt idx="1126">
                  <c:v>-8.0031999999999998E-4</c:v>
                </c:pt>
                <c:pt idx="1127">
                  <c:v>-7.8114999999999999E-4</c:v>
                </c:pt>
                <c:pt idx="1128">
                  <c:v>-7.5436000000000003E-4</c:v>
                </c:pt>
                <c:pt idx="1129">
                  <c:v>-7.2698999999999995E-4</c:v>
                </c:pt>
                <c:pt idx="1130">
                  <c:v>-6.9903999999999995E-4</c:v>
                </c:pt>
                <c:pt idx="1131">
                  <c:v>-6.6956999999999997E-4</c:v>
                </c:pt>
                <c:pt idx="1132">
                  <c:v>-6.4115999999999999E-4</c:v>
                </c:pt>
                <c:pt idx="1133">
                  <c:v>-6.1131E-4</c:v>
                </c:pt>
                <c:pt idx="1134">
                  <c:v>-5.7925999999999995E-4</c:v>
                </c:pt>
                <c:pt idx="1135">
                  <c:v>-5.4578999999999999E-4</c:v>
                </c:pt>
                <c:pt idx="1136">
                  <c:v>-5.1384E-4</c:v>
                </c:pt>
                <c:pt idx="1137">
                  <c:v>-4.7894000000000002E-4</c:v>
                </c:pt>
                <c:pt idx="1138">
                  <c:v>-4.5041999999999999E-4</c:v>
                </c:pt>
                <c:pt idx="1139">
                  <c:v>-4.1752E-4</c:v>
                </c:pt>
                <c:pt idx="1140">
                  <c:v>-3.8681000000000002E-4</c:v>
                </c:pt>
                <c:pt idx="1141">
                  <c:v>-3.5543E-4</c:v>
                </c:pt>
                <c:pt idx="1142">
                  <c:v>-3.2463000000000001E-4</c:v>
                </c:pt>
                <c:pt idx="1143">
                  <c:v>-2.9401999999999998E-4</c:v>
                </c:pt>
                <c:pt idx="1144">
                  <c:v>-2.6855E-4</c:v>
                </c:pt>
                <c:pt idx="1145">
                  <c:v>-2.3918E-4</c:v>
                </c:pt>
                <c:pt idx="1146">
                  <c:v>-2.1018999999999999E-4</c:v>
                </c:pt>
                <c:pt idx="1147">
                  <c:v>-1.8233999999999999E-4</c:v>
                </c:pt>
                <c:pt idx="1148">
                  <c:v>-1.5334999999999999E-4</c:v>
                </c:pt>
                <c:pt idx="1149">
                  <c:v>-1.2608000000000001E-4</c:v>
                </c:pt>
                <c:pt idx="1150">
                  <c:v>-1.0022999999999999E-4</c:v>
                </c:pt>
                <c:pt idx="1151">
                  <c:v>-7.5530000000000004E-5</c:v>
                </c:pt>
                <c:pt idx="1152">
                  <c:v>-5.1499999999999998E-5</c:v>
                </c:pt>
                <c:pt idx="1153">
                  <c:v>-2.851E-5</c:v>
                </c:pt>
                <c:pt idx="1154">
                  <c:v>-6.3899999999999998E-6</c:v>
                </c:pt>
                <c:pt idx="1155">
                  <c:v>1.2969999999999999E-5</c:v>
                </c:pt>
                <c:pt idx="1156">
                  <c:v>3.3569999999999999E-5</c:v>
                </c:pt>
                <c:pt idx="1157">
                  <c:v>5.4450000000000002E-5</c:v>
                </c:pt>
                <c:pt idx="1158">
                  <c:v>7.381E-5</c:v>
                </c:pt>
                <c:pt idx="1159">
                  <c:v>9.1080000000000002E-5</c:v>
                </c:pt>
                <c:pt idx="1160">
                  <c:v>1.0777000000000001E-4</c:v>
                </c:pt>
                <c:pt idx="1161">
                  <c:v>1.2302E-4</c:v>
                </c:pt>
                <c:pt idx="1162">
                  <c:v>1.3704E-4</c:v>
                </c:pt>
                <c:pt idx="1163">
                  <c:v>1.5077999999999999E-4</c:v>
                </c:pt>
                <c:pt idx="1164">
                  <c:v>1.6412999999999999E-4</c:v>
                </c:pt>
                <c:pt idx="1165">
                  <c:v>1.7614E-4</c:v>
                </c:pt>
                <c:pt idx="1166">
                  <c:v>1.8720999999999999E-4</c:v>
                </c:pt>
                <c:pt idx="1167">
                  <c:v>1.9770000000000001E-4</c:v>
                </c:pt>
                <c:pt idx="1168">
                  <c:v>2.0733000000000001E-4</c:v>
                </c:pt>
                <c:pt idx="1169">
                  <c:v>2.1839E-4</c:v>
                </c:pt>
                <c:pt idx="1170">
                  <c:v>2.2782999999999999E-4</c:v>
                </c:pt>
                <c:pt idx="1171">
                  <c:v>2.3613E-4</c:v>
                </c:pt>
                <c:pt idx="1172">
                  <c:v>2.4376000000000001E-4</c:v>
                </c:pt>
                <c:pt idx="1173">
                  <c:v>2.5109999999999998E-4</c:v>
                </c:pt>
                <c:pt idx="1174">
                  <c:v>2.5826000000000001E-4</c:v>
                </c:pt>
                <c:pt idx="1175">
                  <c:v>2.6635999999999999E-4</c:v>
                </c:pt>
                <c:pt idx="1176">
                  <c:v>2.7360999999999998E-4</c:v>
                </c:pt>
                <c:pt idx="1177">
                  <c:v>2.8076000000000002E-4</c:v>
                </c:pt>
                <c:pt idx="1178">
                  <c:v>2.8906E-4</c:v>
                </c:pt>
                <c:pt idx="1179">
                  <c:v>2.9601999999999997E-4</c:v>
                </c:pt>
                <c:pt idx="1180">
                  <c:v>3.0231000000000002E-4</c:v>
                </c:pt>
                <c:pt idx="1181">
                  <c:v>3.0842E-4</c:v>
                </c:pt>
                <c:pt idx="1182">
                  <c:v>3.1509000000000002E-4</c:v>
                </c:pt>
                <c:pt idx="1183">
                  <c:v>3.1995999999999999E-4</c:v>
                </c:pt>
                <c:pt idx="1184">
                  <c:v>3.2644E-4</c:v>
                </c:pt>
                <c:pt idx="1185">
                  <c:v>3.3283E-4</c:v>
                </c:pt>
                <c:pt idx="1186">
                  <c:v>3.3902999999999998E-4</c:v>
                </c:pt>
                <c:pt idx="1187">
                  <c:v>3.4361E-4</c:v>
                </c:pt>
                <c:pt idx="1188">
                  <c:v>3.4924000000000001E-4</c:v>
                </c:pt>
                <c:pt idx="1189">
                  <c:v>3.5458000000000001E-4</c:v>
                </c:pt>
                <c:pt idx="1190">
                  <c:v>3.5943999999999999E-4</c:v>
                </c:pt>
                <c:pt idx="1191">
                  <c:v>3.6430000000000002E-4</c:v>
                </c:pt>
                <c:pt idx="1192">
                  <c:v>3.6945000000000001E-4</c:v>
                </c:pt>
                <c:pt idx="1193">
                  <c:v>3.7384000000000001E-4</c:v>
                </c:pt>
                <c:pt idx="1194">
                  <c:v>3.7804000000000001E-4</c:v>
                </c:pt>
                <c:pt idx="1195">
                  <c:v>3.8203999999999999E-4</c:v>
                </c:pt>
                <c:pt idx="1196">
                  <c:v>3.8604999999999998E-4</c:v>
                </c:pt>
                <c:pt idx="1197">
                  <c:v>3.9023999999999998E-4</c:v>
                </c:pt>
                <c:pt idx="1198">
                  <c:v>3.9367999999999998E-4</c:v>
                </c:pt>
                <c:pt idx="1199">
                  <c:v>3.9576999999999999E-4</c:v>
                </c:pt>
                <c:pt idx="1200">
                  <c:v>3.9901999999999998E-4</c:v>
                </c:pt>
                <c:pt idx="1201">
                  <c:v>4.0311999999999998E-4</c:v>
                </c:pt>
                <c:pt idx="1202">
                  <c:v>4.0712000000000002E-4</c:v>
                </c:pt>
                <c:pt idx="1203">
                  <c:v>4.1083999999999999E-4</c:v>
                </c:pt>
                <c:pt idx="1204">
                  <c:v>4.1533E-4</c:v>
                </c:pt>
                <c:pt idx="1205">
                  <c:v>4.1866000000000001E-4</c:v>
                </c:pt>
                <c:pt idx="1206">
                  <c:v>4.2095000000000001E-4</c:v>
                </c:pt>
                <c:pt idx="1207">
                  <c:v>4.2305000000000001E-4</c:v>
                </c:pt>
                <c:pt idx="1208">
                  <c:v>4.2629000000000001E-4</c:v>
                </c:pt>
                <c:pt idx="1209">
                  <c:v>4.2925E-4</c:v>
                </c:pt>
                <c:pt idx="1210">
                  <c:v>4.3249E-4</c:v>
                </c:pt>
                <c:pt idx="1211">
                  <c:v>4.3553999999999999E-4</c:v>
                </c:pt>
                <c:pt idx="1212">
                  <c:v>4.3839999999999998E-4</c:v>
                </c:pt>
                <c:pt idx="1213">
                  <c:v>4.4003E-4</c:v>
                </c:pt>
                <c:pt idx="1214">
                  <c:v>4.4107E-4</c:v>
                </c:pt>
                <c:pt idx="1215">
                  <c:v>4.4164999999999997E-4</c:v>
                </c:pt>
                <c:pt idx="1216">
                  <c:v>4.4412999999999999E-4</c:v>
                </c:pt>
                <c:pt idx="1217">
                  <c:v>4.4632E-4</c:v>
                </c:pt>
                <c:pt idx="1218">
                  <c:v>4.4870000000000001E-4</c:v>
                </c:pt>
                <c:pt idx="1219">
                  <c:v>4.5127999999999998E-4</c:v>
                </c:pt>
                <c:pt idx="1220">
                  <c:v>4.5375999999999999E-4</c:v>
                </c:pt>
                <c:pt idx="1221">
                  <c:v>4.5451999999999998E-4</c:v>
                </c:pt>
                <c:pt idx="1222">
                  <c:v>4.5633000000000002E-4</c:v>
                </c:pt>
                <c:pt idx="1223">
                  <c:v>4.5824E-4</c:v>
                </c:pt>
                <c:pt idx="1224">
                  <c:v>4.5995999999999998E-4</c:v>
                </c:pt>
                <c:pt idx="1225">
                  <c:v>4.6214999999999998E-4</c:v>
                </c:pt>
                <c:pt idx="1226">
                  <c:v>4.6433999999999999E-4</c:v>
                </c:pt>
                <c:pt idx="1227">
                  <c:v>4.6597000000000001E-4</c:v>
                </c:pt>
                <c:pt idx="1228">
                  <c:v>4.6721000000000002E-4</c:v>
                </c:pt>
                <c:pt idx="1229">
                  <c:v>4.6883E-4</c:v>
                </c:pt>
                <c:pt idx="1230">
                  <c:v>4.7063999999999998E-4</c:v>
                </c:pt>
                <c:pt idx="1231">
                  <c:v>4.7226000000000001E-4</c:v>
                </c:pt>
                <c:pt idx="1232">
                  <c:v>4.7340000000000001E-4</c:v>
                </c:pt>
                <c:pt idx="1233">
                  <c:v>4.7579000000000002E-4</c:v>
                </c:pt>
                <c:pt idx="1234">
                  <c:v>4.7797999999999997E-4</c:v>
                </c:pt>
                <c:pt idx="1235">
                  <c:v>4.796E-4</c:v>
                </c:pt>
                <c:pt idx="1236">
                  <c:v>4.8113000000000002E-4</c:v>
                </c:pt>
                <c:pt idx="1237">
                  <c:v>4.8265E-4</c:v>
                </c:pt>
                <c:pt idx="1238">
                  <c:v>4.8236999999999998E-4</c:v>
                </c:pt>
                <c:pt idx="1239">
                  <c:v>4.8189000000000001E-4</c:v>
                </c:pt>
                <c:pt idx="1240">
                  <c:v>4.8131999999999998E-4</c:v>
                </c:pt>
                <c:pt idx="1241">
                  <c:v>4.8236999999999998E-4</c:v>
                </c:pt>
                <c:pt idx="1242">
                  <c:v>4.8341999999999998E-4</c:v>
                </c:pt>
                <c:pt idx="1243">
                  <c:v>4.8532000000000002E-4</c:v>
                </c:pt>
                <c:pt idx="1244">
                  <c:v>4.8752000000000002E-4</c:v>
                </c:pt>
                <c:pt idx="1245">
                  <c:v>4.9008999999999999E-4</c:v>
                </c:pt>
                <c:pt idx="1246">
                  <c:v>4.9105000000000004E-4</c:v>
                </c:pt>
                <c:pt idx="1247">
                  <c:v>4.9257000000000001E-4</c:v>
                </c:pt>
                <c:pt idx="1248">
                  <c:v>4.9381000000000002E-4</c:v>
                </c:pt>
                <c:pt idx="1249">
                  <c:v>4.9543000000000005E-4</c:v>
                </c:pt>
                <c:pt idx="1250">
                  <c:v>4.9667000000000005E-4</c:v>
                </c:pt>
                <c:pt idx="1251">
                  <c:v>4.9877000000000005E-4</c:v>
                </c:pt>
                <c:pt idx="1252">
                  <c:v>5.0058000000000004E-4</c:v>
                </c:pt>
                <c:pt idx="1253">
                  <c:v>5.0277999999999998E-4</c:v>
                </c:pt>
                <c:pt idx="1254">
                  <c:v>5.0458999999999996E-4</c:v>
                </c:pt>
                <c:pt idx="1255">
                  <c:v>5.0639999999999995E-4</c:v>
                </c:pt>
                <c:pt idx="1256">
                  <c:v>5.0774000000000001E-4</c:v>
                </c:pt>
                <c:pt idx="1257">
                  <c:v>5.0916999999999998E-4</c:v>
                </c:pt>
                <c:pt idx="1258">
                  <c:v>5.1040999999999999E-4</c:v>
                </c:pt>
                <c:pt idx="1259">
                  <c:v>5.1230999999999998E-4</c:v>
                </c:pt>
                <c:pt idx="1260">
                  <c:v>5.1402999999999996E-4</c:v>
                </c:pt>
                <c:pt idx="1261">
                  <c:v>5.1575000000000004E-4</c:v>
                </c:pt>
                <c:pt idx="1262">
                  <c:v>5.1718000000000001E-4</c:v>
                </c:pt>
                <c:pt idx="1263">
                  <c:v>5.1889000000000004E-4</c:v>
                </c:pt>
                <c:pt idx="1264">
                  <c:v>5.1975000000000003E-4</c:v>
                </c:pt>
                <c:pt idx="1265">
                  <c:v>5.2079999999999997E-4</c:v>
                </c:pt>
                <c:pt idx="1266">
                  <c:v>5.2136999999999995E-4</c:v>
                </c:pt>
                <c:pt idx="1267">
                  <c:v>5.2185000000000003E-4</c:v>
                </c:pt>
                <c:pt idx="1268">
                  <c:v>5.2214000000000004E-4</c:v>
                </c:pt>
                <c:pt idx="1269">
                  <c:v>5.2271000000000001E-4</c:v>
                </c:pt>
                <c:pt idx="1270">
                  <c:v>5.2375999999999996E-4</c:v>
                </c:pt>
                <c:pt idx="1271">
                  <c:v>5.2490000000000002E-4</c:v>
                </c:pt>
                <c:pt idx="1272">
                  <c:v>5.2605000000000002E-4</c:v>
                </c:pt>
                <c:pt idx="1273">
                  <c:v>5.2691000000000001E-4</c:v>
                </c:pt>
                <c:pt idx="1274">
                  <c:v>5.2833999999999997E-4</c:v>
                </c:pt>
                <c:pt idx="1275">
                  <c:v>5.2928999999999997E-4</c:v>
                </c:pt>
                <c:pt idx="1276">
                  <c:v>5.3101000000000005E-4</c:v>
                </c:pt>
                <c:pt idx="1277">
                  <c:v>5.3244000000000002E-4</c:v>
                </c:pt>
                <c:pt idx="1278">
                  <c:v>5.3414999999999995E-4</c:v>
                </c:pt>
                <c:pt idx="1279">
                  <c:v>5.3549000000000001E-4</c:v>
                </c:pt>
                <c:pt idx="1280">
                  <c:v>5.3720000000000005E-4</c:v>
                </c:pt>
                <c:pt idx="1281">
                  <c:v>5.3843999999999995E-4</c:v>
                </c:pt>
                <c:pt idx="1282">
                  <c:v>5.3996999999999997E-4</c:v>
                </c:pt>
                <c:pt idx="1283">
                  <c:v>5.4149999999999999E-4</c:v>
                </c:pt>
                <c:pt idx="1284">
                  <c:v>5.4255000000000004E-4</c:v>
                </c:pt>
                <c:pt idx="1285">
                  <c:v>5.4330999999999997E-4</c:v>
                </c:pt>
                <c:pt idx="1286">
                  <c:v>5.4445000000000003E-4</c:v>
                </c:pt>
                <c:pt idx="1287">
                  <c:v>5.4597999999999995E-4</c:v>
                </c:pt>
                <c:pt idx="1288">
                  <c:v>5.4759999999999997E-4</c:v>
                </c:pt>
                <c:pt idx="1289">
                  <c:v>5.4940999999999996E-4</c:v>
                </c:pt>
                <c:pt idx="1290">
                  <c:v>5.5113000000000004E-4</c:v>
                </c:pt>
                <c:pt idx="1291">
                  <c:v>5.5217999999999999E-4</c:v>
                </c:pt>
                <c:pt idx="1292">
                  <c:v>5.5407999999999998E-4</c:v>
                </c:pt>
                <c:pt idx="1293">
                  <c:v>5.5723000000000003E-4</c:v>
                </c:pt>
                <c:pt idx="1294">
                  <c:v>5.6046999999999998E-4</c:v>
                </c:pt>
                <c:pt idx="1295">
                  <c:v>5.6371999999999998E-4</c:v>
                </c:pt>
                <c:pt idx="1296">
                  <c:v>5.6714999999999999E-4</c:v>
                </c:pt>
                <c:pt idx="1297">
                  <c:v>5.6915000000000004E-4</c:v>
                </c:pt>
                <c:pt idx="1298">
                  <c:v>5.6972999999999995E-4</c:v>
                </c:pt>
                <c:pt idx="1299">
                  <c:v>5.6992000000000002E-4</c:v>
                </c:pt>
                <c:pt idx="1300">
                  <c:v>5.7048999999999999E-4</c:v>
                </c:pt>
                <c:pt idx="1301">
                  <c:v>5.7191999999999996E-4</c:v>
                </c:pt>
                <c:pt idx="1302">
                  <c:v>5.7353999999999999E-4</c:v>
                </c:pt>
                <c:pt idx="1303">
                  <c:v>5.7496999999999995E-4</c:v>
                </c:pt>
                <c:pt idx="1304">
                  <c:v>5.7658999999999998E-4</c:v>
                </c:pt>
                <c:pt idx="1305">
                  <c:v>5.7782999999999999E-4</c:v>
                </c:pt>
                <c:pt idx="1306">
                  <c:v>5.7802000000000005E-4</c:v>
                </c:pt>
                <c:pt idx="1307">
                  <c:v>5.7782999999999999E-4</c:v>
                </c:pt>
                <c:pt idx="1308">
                  <c:v>5.7706999999999995E-4</c:v>
                </c:pt>
                <c:pt idx="1309">
                  <c:v>5.7611000000000001E-4</c:v>
                </c:pt>
                <c:pt idx="1310">
                  <c:v>5.7507000000000001E-4</c:v>
                </c:pt>
                <c:pt idx="1311">
                  <c:v>5.7401999999999996E-4</c:v>
                </c:pt>
                <c:pt idx="1312">
                  <c:v>5.7335000000000003E-4</c:v>
                </c:pt>
                <c:pt idx="1313">
                  <c:v>5.7373000000000005E-4</c:v>
                </c:pt>
                <c:pt idx="1314">
                  <c:v>5.7421000000000002E-4</c:v>
                </c:pt>
                <c:pt idx="1315">
                  <c:v>5.7478E-4</c:v>
                </c:pt>
                <c:pt idx="1316">
                  <c:v>5.7534999999999997E-4</c:v>
                </c:pt>
                <c:pt idx="1317">
                  <c:v>5.7591999999999995E-4</c:v>
                </c:pt>
                <c:pt idx="1318">
                  <c:v>5.7620999999999996E-4</c:v>
                </c:pt>
                <c:pt idx="1319">
                  <c:v>5.7640000000000002E-4</c:v>
                </c:pt>
                <c:pt idx="1320">
                  <c:v>5.7669000000000004E-4</c:v>
                </c:pt>
                <c:pt idx="1321">
                  <c:v>5.7764000000000003E-4</c:v>
                </c:pt>
                <c:pt idx="1322">
                  <c:v>5.7821000000000001E-4</c:v>
                </c:pt>
                <c:pt idx="1323">
                  <c:v>5.7897999999999999E-4</c:v>
                </c:pt>
                <c:pt idx="1324">
                  <c:v>5.8031000000000001E-4</c:v>
                </c:pt>
                <c:pt idx="1325">
                  <c:v>5.8135999999999995E-4</c:v>
                </c:pt>
                <c:pt idx="1326">
                  <c:v>5.8193000000000003E-4</c:v>
                </c:pt>
                <c:pt idx="1327">
                  <c:v>5.8374000000000002E-4</c:v>
                </c:pt>
                <c:pt idx="1328">
                  <c:v>5.8546E-4</c:v>
                </c:pt>
                <c:pt idx="1329">
                  <c:v>5.8661E-4</c:v>
                </c:pt>
                <c:pt idx="1330">
                  <c:v>5.8794000000000001E-4</c:v>
                </c:pt>
                <c:pt idx="1331">
                  <c:v>5.8907999999999996E-4</c:v>
                </c:pt>
                <c:pt idx="1332">
                  <c:v>5.8936999999999998E-4</c:v>
                </c:pt>
                <c:pt idx="1333">
                  <c:v>5.8975E-4</c:v>
                </c:pt>
                <c:pt idx="1334">
                  <c:v>5.9031999999999997E-4</c:v>
                </c:pt>
                <c:pt idx="1335">
                  <c:v>5.9108999999999995E-4</c:v>
                </c:pt>
                <c:pt idx="1336">
                  <c:v>5.9195000000000005E-4</c:v>
                </c:pt>
                <c:pt idx="1337">
                  <c:v>5.9279999999999999E-4</c:v>
                </c:pt>
                <c:pt idx="1338">
                  <c:v>5.9338000000000001E-4</c:v>
                </c:pt>
                <c:pt idx="1339">
                  <c:v>5.9376000000000003E-4</c:v>
                </c:pt>
                <c:pt idx="1340">
                  <c:v>5.9385000000000004E-4</c:v>
                </c:pt>
                <c:pt idx="1341">
                  <c:v>5.9365999999999998E-4</c:v>
                </c:pt>
                <c:pt idx="1342">
                  <c:v>5.9347000000000002E-4</c:v>
                </c:pt>
                <c:pt idx="1343">
                  <c:v>5.9318999999999995E-4</c:v>
                </c:pt>
                <c:pt idx="1344">
                  <c:v>5.9299000000000005E-4</c:v>
                </c:pt>
                <c:pt idx="1345">
                  <c:v>5.9290000000000005E-4</c:v>
                </c:pt>
                <c:pt idx="1346">
                  <c:v>5.9299000000000005E-4</c:v>
                </c:pt>
                <c:pt idx="1347">
                  <c:v>5.9309E-4</c:v>
                </c:pt>
                <c:pt idx="1348">
                  <c:v>5.9347000000000002E-4</c:v>
                </c:pt>
                <c:pt idx="1349">
                  <c:v>5.9347000000000002E-4</c:v>
                </c:pt>
                <c:pt idx="1350">
                  <c:v>5.9376000000000003E-4</c:v>
                </c:pt>
                <c:pt idx="1351">
                  <c:v>5.9433000000000001E-4</c:v>
                </c:pt>
                <c:pt idx="1352">
                  <c:v>5.9489999999999999E-4</c:v>
                </c:pt>
                <c:pt idx="1353">
                  <c:v>5.9519E-4</c:v>
                </c:pt>
                <c:pt idx="1354">
                  <c:v>5.9575999999999997E-4</c:v>
                </c:pt>
                <c:pt idx="1355">
                  <c:v>5.9586000000000003E-4</c:v>
                </c:pt>
                <c:pt idx="1356">
                  <c:v>5.9566000000000003E-4</c:v>
                </c:pt>
                <c:pt idx="1357">
                  <c:v>5.9462000000000002E-4</c:v>
                </c:pt>
                <c:pt idx="1358">
                  <c:v>5.9442999999999996E-4</c:v>
                </c:pt>
                <c:pt idx="1359">
                  <c:v>5.9413999999999995E-4</c:v>
                </c:pt>
                <c:pt idx="1360">
                  <c:v>5.9404E-4</c:v>
                </c:pt>
                <c:pt idx="1361">
                  <c:v>5.9394999999999999E-4</c:v>
                </c:pt>
                <c:pt idx="1362">
                  <c:v>5.9480999999999998E-4</c:v>
                </c:pt>
                <c:pt idx="1363">
                  <c:v>5.9471000000000003E-4</c:v>
                </c:pt>
                <c:pt idx="1364">
                  <c:v>5.9462000000000002E-4</c:v>
                </c:pt>
                <c:pt idx="1365">
                  <c:v>5.9413999999999995E-4</c:v>
                </c:pt>
                <c:pt idx="1366">
                  <c:v>5.9338000000000001E-4</c:v>
                </c:pt>
                <c:pt idx="1367">
                  <c:v>5.9241999999999997E-4</c:v>
                </c:pt>
                <c:pt idx="1368">
                  <c:v>5.9166000000000004E-4</c:v>
                </c:pt>
                <c:pt idx="1369">
                  <c:v>5.909E-4</c:v>
                </c:pt>
                <c:pt idx="1370">
                  <c:v>5.9060999999999998E-4</c:v>
                </c:pt>
                <c:pt idx="1371">
                  <c:v>5.9071000000000004E-4</c:v>
                </c:pt>
                <c:pt idx="1372">
                  <c:v>5.909E-4</c:v>
                </c:pt>
                <c:pt idx="1373">
                  <c:v>5.9099E-4</c:v>
                </c:pt>
                <c:pt idx="1374">
                  <c:v>5.9117999999999996E-4</c:v>
                </c:pt>
                <c:pt idx="1375">
                  <c:v>5.9071000000000004E-4</c:v>
                </c:pt>
                <c:pt idx="1376">
                  <c:v>5.9013000000000002E-4</c:v>
                </c:pt>
                <c:pt idx="1377">
                  <c:v>5.8956000000000004E-4</c:v>
                </c:pt>
                <c:pt idx="1378">
                  <c:v>5.8861000000000004E-4</c:v>
                </c:pt>
                <c:pt idx="1379">
                  <c:v>5.867E-4</c:v>
                </c:pt>
                <c:pt idx="1380">
                  <c:v>5.8536999999999999E-4</c:v>
                </c:pt>
                <c:pt idx="1381">
                  <c:v>5.8374000000000002E-4</c:v>
                </c:pt>
                <c:pt idx="1382">
                  <c:v>5.8211999999999999E-4</c:v>
                </c:pt>
                <c:pt idx="1383">
                  <c:v>5.8087999999999998E-4</c:v>
                </c:pt>
                <c:pt idx="1384">
                  <c:v>5.8049999999999996E-4</c:v>
                </c:pt>
                <c:pt idx="1385">
                  <c:v>5.7917000000000005E-4</c:v>
                </c:pt>
                <c:pt idx="1386">
                  <c:v>5.7802000000000005E-4</c:v>
                </c:pt>
                <c:pt idx="1387">
                  <c:v>5.7687999999999999E-4</c:v>
                </c:pt>
                <c:pt idx="1388">
                  <c:v>5.7525999999999996E-4</c:v>
                </c:pt>
                <c:pt idx="1389">
                  <c:v>5.7421000000000002E-4</c:v>
                </c:pt>
                <c:pt idx="1390">
                  <c:v>5.7315999999999997E-4</c:v>
                </c:pt>
                <c:pt idx="1391">
                  <c:v>5.7344000000000004E-4</c:v>
                </c:pt>
                <c:pt idx="1392">
                  <c:v>5.7373000000000005E-4</c:v>
                </c:pt>
                <c:pt idx="1393">
                  <c:v>5.7448999999999998E-4</c:v>
                </c:pt>
                <c:pt idx="1394">
                  <c:v>5.7496999999999995E-4</c:v>
                </c:pt>
                <c:pt idx="1395">
                  <c:v>5.7640000000000002E-4</c:v>
                </c:pt>
                <c:pt idx="1396">
                  <c:v>5.7611000000000001E-4</c:v>
                </c:pt>
                <c:pt idx="1397">
                  <c:v>5.7583000000000005E-4</c:v>
                </c:pt>
                <c:pt idx="1398">
                  <c:v>5.7554000000000004E-4</c:v>
                </c:pt>
                <c:pt idx="1399">
                  <c:v>5.7507000000000001E-4</c:v>
                </c:pt>
                <c:pt idx="1400">
                  <c:v>5.7468000000000005E-4</c:v>
                </c:pt>
                <c:pt idx="1401">
                  <c:v>5.7545000000000003E-4</c:v>
                </c:pt>
                <c:pt idx="1402">
                  <c:v>5.7620999999999996E-4</c:v>
                </c:pt>
                <c:pt idx="1403">
                  <c:v>5.7726000000000001E-4</c:v>
                </c:pt>
                <c:pt idx="1404">
                  <c:v>5.7877999999999998E-4</c:v>
                </c:pt>
                <c:pt idx="1405">
                  <c:v>5.8049999999999996E-4</c:v>
                </c:pt>
                <c:pt idx="1406">
                  <c:v>5.8193000000000003E-4</c:v>
                </c:pt>
                <c:pt idx="1407">
                  <c:v>5.8403000000000003E-4</c:v>
                </c:pt>
                <c:pt idx="1408">
                  <c:v>5.8679999999999995E-4</c:v>
                </c:pt>
                <c:pt idx="1409">
                  <c:v>5.8907999999999996E-4</c:v>
                </c:pt>
                <c:pt idx="1410">
                  <c:v>5.9108999999999995E-4</c:v>
                </c:pt>
                <c:pt idx="1411">
                  <c:v>5.9299000000000005E-4</c:v>
                </c:pt>
                <c:pt idx="1412">
                  <c:v>5.9528000000000001E-4</c:v>
                </c:pt>
                <c:pt idx="1413">
                  <c:v>5.9690000000000003E-4</c:v>
                </c:pt>
                <c:pt idx="1414">
                  <c:v>5.9853E-4</c:v>
                </c:pt>
                <c:pt idx="1415">
                  <c:v>6.0081000000000002E-4</c:v>
                </c:pt>
                <c:pt idx="1416">
                  <c:v>6.0282000000000001E-4</c:v>
                </c:pt>
                <c:pt idx="1417">
                  <c:v>6.0395999999999996E-4</c:v>
                </c:pt>
                <c:pt idx="1418">
                  <c:v>6.0482000000000005E-4</c:v>
                </c:pt>
                <c:pt idx="1419">
                  <c:v>6.0663000000000004E-4</c:v>
                </c:pt>
                <c:pt idx="1420">
                  <c:v>6.0778000000000004E-4</c:v>
                </c:pt>
                <c:pt idx="1421">
                  <c:v>6.0910999999999995E-4</c:v>
                </c:pt>
                <c:pt idx="1422">
                  <c:v>6.1045000000000001E-4</c:v>
                </c:pt>
                <c:pt idx="1423">
                  <c:v>6.1178000000000003E-4</c:v>
                </c:pt>
                <c:pt idx="1424">
                  <c:v>6.1226E-4</c:v>
                </c:pt>
                <c:pt idx="1425">
                  <c:v>6.1273999999999996E-4</c:v>
                </c:pt>
                <c:pt idx="1426">
                  <c:v>6.1377999999999997E-4</c:v>
                </c:pt>
                <c:pt idx="1427">
                  <c:v>6.1483000000000002E-4</c:v>
                </c:pt>
                <c:pt idx="1428">
                  <c:v>6.1636000000000004E-4</c:v>
                </c:pt>
                <c:pt idx="1429">
                  <c:v>6.1779000000000001E-4</c:v>
                </c:pt>
                <c:pt idx="1430">
                  <c:v>6.2007999999999996E-4</c:v>
                </c:pt>
                <c:pt idx="1431">
                  <c:v>6.2199E-4</c:v>
                </c:pt>
                <c:pt idx="1432">
                  <c:v>6.2494000000000004E-4</c:v>
                </c:pt>
                <c:pt idx="1433">
                  <c:v>6.2733000000000005E-4</c:v>
                </c:pt>
                <c:pt idx="1434">
                  <c:v>6.3066000000000001E-4</c:v>
                </c:pt>
                <c:pt idx="1435">
                  <c:v>6.3323999999999997E-4</c:v>
                </c:pt>
                <c:pt idx="1436">
                  <c:v>6.3553000000000004E-4</c:v>
                </c:pt>
                <c:pt idx="1437">
                  <c:v>6.3743999999999997E-4</c:v>
                </c:pt>
                <c:pt idx="1438">
                  <c:v>6.3991999999999999E-4</c:v>
                </c:pt>
                <c:pt idx="1439">
                  <c:v>6.4210999999999999E-4</c:v>
                </c:pt>
                <c:pt idx="1440">
                  <c:v>6.4420999999999999E-4</c:v>
                </c:pt>
                <c:pt idx="1441">
                  <c:v>6.4621000000000004E-4</c:v>
                </c:pt>
                <c:pt idx="1442">
                  <c:v>6.4764E-4</c:v>
                </c:pt>
                <c:pt idx="1443">
                  <c:v>6.4897999999999996E-4</c:v>
                </c:pt>
                <c:pt idx="1444">
                  <c:v>6.5021999999999996E-4</c:v>
                </c:pt>
                <c:pt idx="1445">
                  <c:v>6.5193E-4</c:v>
                </c:pt>
                <c:pt idx="1446">
                  <c:v>6.5355000000000003E-4</c:v>
                </c:pt>
                <c:pt idx="1447">
                  <c:v>6.5497999999999999E-4</c:v>
                </c:pt>
                <c:pt idx="1448">
                  <c:v>6.5640999999999996E-4</c:v>
                </c:pt>
                <c:pt idx="1449">
                  <c:v>6.5784000000000003E-4</c:v>
                </c:pt>
                <c:pt idx="1450">
                  <c:v>6.5879999999999997E-4</c:v>
                </c:pt>
                <c:pt idx="1451">
                  <c:v>6.6032000000000005E-4</c:v>
                </c:pt>
                <c:pt idx="1452">
                  <c:v>6.6175000000000001E-4</c:v>
                </c:pt>
                <c:pt idx="1453">
                  <c:v>6.6290000000000001E-4</c:v>
                </c:pt>
                <c:pt idx="1454">
                  <c:v>6.6337999999999998E-4</c:v>
                </c:pt>
                <c:pt idx="1455">
                  <c:v>6.6432999999999998E-4</c:v>
                </c:pt>
                <c:pt idx="1456">
                  <c:v>6.6481000000000005E-4</c:v>
                </c:pt>
                <c:pt idx="1457">
                  <c:v>6.6565999999999999E-4</c:v>
                </c:pt>
                <c:pt idx="1458">
                  <c:v>6.6662000000000004E-4</c:v>
                </c:pt>
                <c:pt idx="1459">
                  <c:v>6.6786000000000005E-4</c:v>
                </c:pt>
                <c:pt idx="1460">
                  <c:v>6.6861999999999998E-4</c:v>
                </c:pt>
                <c:pt idx="1461">
                  <c:v>6.6938000000000002E-4</c:v>
                </c:pt>
                <c:pt idx="1462">
                  <c:v>6.6976999999999998E-4</c:v>
                </c:pt>
                <c:pt idx="1463">
                  <c:v>6.6956999999999997E-4</c:v>
                </c:pt>
                <c:pt idx="1464">
                  <c:v>6.6918999999999995E-4</c:v>
                </c:pt>
                <c:pt idx="1465">
                  <c:v>6.6861999999999998E-4</c:v>
                </c:pt>
                <c:pt idx="1466">
                  <c:v>6.6786000000000005E-4</c:v>
                </c:pt>
                <c:pt idx="1467">
                  <c:v>6.669E-4</c:v>
                </c:pt>
                <c:pt idx="1468">
                  <c:v>6.6595000000000001E-4</c:v>
                </c:pt>
                <c:pt idx="1469">
                  <c:v>6.6461999999999999E-4</c:v>
                </c:pt>
                <c:pt idx="1470">
                  <c:v>6.6385000000000001E-4</c:v>
                </c:pt>
                <c:pt idx="1471">
                  <c:v>6.6290000000000001E-4</c:v>
                </c:pt>
                <c:pt idx="1472">
                  <c:v>6.6136999999999999E-4</c:v>
                </c:pt>
                <c:pt idx="1473">
                  <c:v>6.6023000000000004E-4</c:v>
                </c:pt>
                <c:pt idx="1474">
                  <c:v>6.5917999999999999E-4</c:v>
                </c:pt>
                <c:pt idx="1475">
                  <c:v>6.5775000000000002E-4</c:v>
                </c:pt>
                <c:pt idx="1476">
                  <c:v>6.5536000000000001E-4</c:v>
                </c:pt>
                <c:pt idx="1477">
                  <c:v>6.5364999999999998E-4</c:v>
                </c:pt>
                <c:pt idx="1478">
                  <c:v>6.5145999999999997E-4</c:v>
                </c:pt>
                <c:pt idx="1479">
                  <c:v>6.4869000000000005E-4</c:v>
                </c:pt>
                <c:pt idx="1480">
                  <c:v>6.4506999999999998E-4</c:v>
                </c:pt>
                <c:pt idx="1481">
                  <c:v>6.4134999999999995E-4</c:v>
                </c:pt>
                <c:pt idx="1482">
                  <c:v>6.3772000000000004E-4</c:v>
                </c:pt>
                <c:pt idx="1483">
                  <c:v>6.3409999999999996E-4</c:v>
                </c:pt>
                <c:pt idx="1484">
                  <c:v>6.3133000000000004E-4</c:v>
                </c:pt>
                <c:pt idx="1485">
                  <c:v>6.2903999999999998E-4</c:v>
                </c:pt>
                <c:pt idx="1486">
                  <c:v>6.2779999999999997E-4</c:v>
                </c:pt>
                <c:pt idx="1487">
                  <c:v>6.2655999999999996E-4</c:v>
                </c:pt>
                <c:pt idx="1488">
                  <c:v>6.2571000000000002E-4</c:v>
                </c:pt>
                <c:pt idx="1489">
                  <c:v>6.2485000000000004E-4</c:v>
                </c:pt>
                <c:pt idx="1490">
                  <c:v>6.2418E-4</c:v>
                </c:pt>
                <c:pt idx="1491">
                  <c:v>6.2388999999999999E-4</c:v>
                </c:pt>
                <c:pt idx="1492">
                  <c:v>6.2361000000000003E-4</c:v>
                </c:pt>
                <c:pt idx="1493">
                  <c:v>6.2341999999999996E-4</c:v>
                </c:pt>
                <c:pt idx="1494">
                  <c:v>6.2323000000000001E-4</c:v>
                </c:pt>
                <c:pt idx="1495">
                  <c:v>6.2323000000000001E-4</c:v>
                </c:pt>
                <c:pt idx="1496">
                  <c:v>6.2312999999999995E-4</c:v>
                </c:pt>
                <c:pt idx="1497">
                  <c:v>6.2275000000000004E-4</c:v>
                </c:pt>
                <c:pt idx="1498">
                  <c:v>6.2237000000000002E-4</c:v>
                </c:pt>
                <c:pt idx="1499">
                  <c:v>6.2199E-4</c:v>
                </c:pt>
                <c:pt idx="1500">
                  <c:v>6.2160000000000004E-4</c:v>
                </c:pt>
                <c:pt idx="1501">
                  <c:v>6.2140999999999997E-4</c:v>
                </c:pt>
                <c:pt idx="1502">
                  <c:v>6.2217999999999996E-4</c:v>
                </c:pt>
                <c:pt idx="1503">
                  <c:v>6.2294E-4</c:v>
                </c:pt>
                <c:pt idx="1504">
                  <c:v>6.2370000000000004E-4</c:v>
                </c:pt>
                <c:pt idx="1505">
                  <c:v>6.2447000000000002E-4</c:v>
                </c:pt>
                <c:pt idx="1506">
                  <c:v>6.2474999999999998E-4</c:v>
                </c:pt>
                <c:pt idx="1507">
                  <c:v>6.2436999999999996E-4</c:v>
                </c:pt>
                <c:pt idx="1508">
                  <c:v>6.2361000000000003E-4</c:v>
                </c:pt>
                <c:pt idx="1509">
                  <c:v>6.2284000000000005E-4</c:v>
                </c:pt>
                <c:pt idx="1510">
                  <c:v>6.2199E-4</c:v>
                </c:pt>
                <c:pt idx="1511">
                  <c:v>6.2140999999999997E-4</c:v>
                </c:pt>
                <c:pt idx="1512">
                  <c:v>6.1998000000000001E-4</c:v>
                </c:pt>
                <c:pt idx="1513">
                  <c:v>6.1855000000000005E-4</c:v>
                </c:pt>
                <c:pt idx="1514">
                  <c:v>6.1673999999999995E-4</c:v>
                </c:pt>
                <c:pt idx="1515">
                  <c:v>6.1445E-4</c:v>
                </c:pt>
                <c:pt idx="1516">
                  <c:v>6.1226E-4</c:v>
                </c:pt>
                <c:pt idx="1517">
                  <c:v>6.1083000000000003E-4</c:v>
                </c:pt>
                <c:pt idx="1518">
                  <c:v>6.0910999999999995E-4</c:v>
                </c:pt>
                <c:pt idx="1519">
                  <c:v>6.0767999999999998E-4</c:v>
                </c:pt>
                <c:pt idx="1520">
                  <c:v>6.0681999999999999E-4</c:v>
                </c:pt>
                <c:pt idx="1521">
                  <c:v>6.0577000000000005E-4</c:v>
                </c:pt>
                <c:pt idx="1522">
                  <c:v>6.0482000000000005E-4</c:v>
                </c:pt>
                <c:pt idx="1523">
                  <c:v>6.0453000000000004E-4</c:v>
                </c:pt>
                <c:pt idx="1524">
                  <c:v>6.0453000000000004E-4</c:v>
                </c:pt>
                <c:pt idx="1525">
                  <c:v>6.0415000000000002E-4</c:v>
                </c:pt>
                <c:pt idx="1526">
                  <c:v>6.0386999999999995E-4</c:v>
                </c:pt>
                <c:pt idx="1527">
                  <c:v>6.0358000000000005E-4</c:v>
                </c:pt>
                <c:pt idx="1528">
                  <c:v>6.0329000000000003E-4</c:v>
                </c:pt>
                <c:pt idx="1529">
                  <c:v>6.0263000000000005E-4</c:v>
                </c:pt>
                <c:pt idx="1530">
                  <c:v>6.0234000000000004E-4</c:v>
                </c:pt>
                <c:pt idx="1531">
                  <c:v>6.0214999999999997E-4</c:v>
                </c:pt>
                <c:pt idx="1532">
                  <c:v>6.0196000000000002E-4</c:v>
                </c:pt>
                <c:pt idx="1533">
                  <c:v>6.0176999999999995E-4</c:v>
                </c:pt>
                <c:pt idx="1534">
                  <c:v>6.0185999999999996E-4</c:v>
                </c:pt>
                <c:pt idx="1535">
                  <c:v>6.0196000000000002E-4</c:v>
                </c:pt>
                <c:pt idx="1536">
                  <c:v>6.0185999999999996E-4</c:v>
                </c:pt>
                <c:pt idx="1537">
                  <c:v>6.0196000000000002E-4</c:v>
                </c:pt>
                <c:pt idx="1538">
                  <c:v>6.0205000000000002E-4</c:v>
                </c:pt>
                <c:pt idx="1539">
                  <c:v>6.0185999999999996E-4</c:v>
                </c:pt>
                <c:pt idx="1540">
                  <c:v>6.0185999999999996E-4</c:v>
                </c:pt>
                <c:pt idx="1541">
                  <c:v>6.0205000000000002E-4</c:v>
                </c:pt>
                <c:pt idx="1542">
                  <c:v>6.0205000000000002E-4</c:v>
                </c:pt>
                <c:pt idx="1543">
                  <c:v>6.0185999999999996E-4</c:v>
                </c:pt>
                <c:pt idx="1544">
                  <c:v>6.0205000000000002E-4</c:v>
                </c:pt>
                <c:pt idx="1545">
                  <c:v>6.0214999999999997E-4</c:v>
                </c:pt>
                <c:pt idx="1546">
                  <c:v>6.0225000000000003E-4</c:v>
                </c:pt>
                <c:pt idx="1547">
                  <c:v>6.0252999999999999E-4</c:v>
                </c:pt>
                <c:pt idx="1548">
                  <c:v>6.0300999999999996E-4</c:v>
                </c:pt>
                <c:pt idx="1549">
                  <c:v>6.0349000000000004E-4</c:v>
                </c:pt>
                <c:pt idx="1550">
                  <c:v>6.0386999999999995E-4</c:v>
                </c:pt>
                <c:pt idx="1551">
                  <c:v>6.0386999999999995E-4</c:v>
                </c:pt>
                <c:pt idx="1552">
                  <c:v>6.0358000000000005E-4</c:v>
                </c:pt>
                <c:pt idx="1553">
                  <c:v>6.0329000000000003E-4</c:v>
                </c:pt>
                <c:pt idx="1554">
                  <c:v>6.0282000000000001E-4</c:v>
                </c:pt>
                <c:pt idx="1555">
                  <c:v>6.0243999999999999E-4</c:v>
                </c:pt>
                <c:pt idx="1556">
                  <c:v>6.0243999999999999E-4</c:v>
                </c:pt>
                <c:pt idx="1557">
                  <c:v>6.0252999999999999E-4</c:v>
                </c:pt>
                <c:pt idx="1558">
                  <c:v>6.0271999999999995E-4</c:v>
                </c:pt>
                <c:pt idx="1559">
                  <c:v>6.0282000000000001E-4</c:v>
                </c:pt>
                <c:pt idx="1560">
                  <c:v>6.0234000000000004E-4</c:v>
                </c:pt>
                <c:pt idx="1561">
                  <c:v>6.0176999999999995E-4</c:v>
                </c:pt>
                <c:pt idx="1562">
                  <c:v>6.0090999999999996E-4</c:v>
                </c:pt>
                <c:pt idx="1563">
                  <c:v>5.9995999999999997E-4</c:v>
                </c:pt>
                <c:pt idx="1564">
                  <c:v>5.9909999999999998E-4</c:v>
                </c:pt>
                <c:pt idx="1565">
                  <c:v>5.9871999999999996E-4</c:v>
                </c:pt>
                <c:pt idx="1566">
                  <c:v>5.9842999999999995E-4</c:v>
                </c:pt>
                <c:pt idx="1567">
                  <c:v>5.9842999999999995E-4</c:v>
                </c:pt>
                <c:pt idx="1568">
                  <c:v>5.9785999999999997E-4</c:v>
                </c:pt>
                <c:pt idx="1569">
                  <c:v>5.9729E-4</c:v>
                </c:pt>
                <c:pt idx="1570">
                  <c:v>5.9670999999999997E-4</c:v>
                </c:pt>
                <c:pt idx="1571">
                  <c:v>5.9729E-4</c:v>
                </c:pt>
                <c:pt idx="1572">
                  <c:v>5.9834000000000005E-4</c:v>
                </c:pt>
                <c:pt idx="1573">
                  <c:v>6.0004999999999998E-4</c:v>
                </c:pt>
                <c:pt idx="1574">
                  <c:v>6.0196000000000002E-4</c:v>
                </c:pt>
                <c:pt idx="1575">
                  <c:v>6.0395999999999996E-4</c:v>
                </c:pt>
                <c:pt idx="1576">
                  <c:v>6.0492E-4</c:v>
                </c:pt>
                <c:pt idx="1577">
                  <c:v>6.0625000000000002E-4</c:v>
                </c:pt>
                <c:pt idx="1578">
                  <c:v>6.0767999999999998E-4</c:v>
                </c:pt>
                <c:pt idx="1579">
                  <c:v>6.0891999999999999E-4</c:v>
                </c:pt>
                <c:pt idx="1580">
                  <c:v>6.1006999999999999E-4</c:v>
                </c:pt>
                <c:pt idx="1581">
                  <c:v>6.1121000000000005E-4</c:v>
                </c:pt>
                <c:pt idx="1582">
                  <c:v>6.1187999999999998E-4</c:v>
                </c:pt>
                <c:pt idx="1583">
                  <c:v>6.1293000000000003E-4</c:v>
                </c:pt>
                <c:pt idx="1584">
                  <c:v>6.1417000000000004E-4</c:v>
                </c:pt>
                <c:pt idx="1585">
                  <c:v>6.1541000000000005E-4</c:v>
                </c:pt>
                <c:pt idx="1586">
                  <c:v>6.1740999999999999E-4</c:v>
                </c:pt>
                <c:pt idx="1587">
                  <c:v>6.1912999999999996E-4</c:v>
                </c:pt>
                <c:pt idx="1588">
                  <c:v>6.2027000000000002E-4</c:v>
                </c:pt>
                <c:pt idx="1589">
                  <c:v>6.2151000000000003E-4</c:v>
                </c:pt>
                <c:pt idx="1590">
                  <c:v>6.2379999999999998E-4</c:v>
                </c:pt>
                <c:pt idx="1591">
                  <c:v>6.2542000000000001E-4</c:v>
                </c:pt>
                <c:pt idx="1592">
                  <c:v>6.2779999999999997E-4</c:v>
                </c:pt>
                <c:pt idx="1593">
                  <c:v>6.3038000000000005E-4</c:v>
                </c:pt>
                <c:pt idx="1594">
                  <c:v>6.3285999999999995E-4</c:v>
                </c:pt>
                <c:pt idx="1595">
                  <c:v>6.3456999999999999E-4</c:v>
                </c:pt>
                <c:pt idx="1596">
                  <c:v>6.3639000000000002E-4</c:v>
                </c:pt>
                <c:pt idx="1597">
                  <c:v>6.3734000000000002E-4</c:v>
                </c:pt>
                <c:pt idx="1598">
                  <c:v>6.3858000000000003E-4</c:v>
                </c:pt>
                <c:pt idx="1599">
                  <c:v>6.4115999999999999E-4</c:v>
                </c:pt>
                <c:pt idx="1600">
                  <c:v>6.4402000000000003E-4</c:v>
                </c:pt>
                <c:pt idx="1601">
                  <c:v>6.4658999999999995E-4</c:v>
                </c:pt>
                <c:pt idx="1602">
                  <c:v>6.4917000000000002E-4</c:v>
                </c:pt>
                <c:pt idx="1603">
                  <c:v>6.5125999999999997E-4</c:v>
                </c:pt>
                <c:pt idx="1604">
                  <c:v>6.5183999999999999E-4</c:v>
                </c:pt>
                <c:pt idx="1605">
                  <c:v>6.5240999999999997E-4</c:v>
                </c:pt>
                <c:pt idx="1606">
                  <c:v>6.5403E-4</c:v>
                </c:pt>
                <c:pt idx="1607">
                  <c:v>6.5565000000000003E-4</c:v>
                </c:pt>
                <c:pt idx="1608">
                  <c:v>6.5755999999999996E-4</c:v>
                </c:pt>
                <c:pt idx="1609">
                  <c:v>6.5947E-4</c:v>
                </c:pt>
                <c:pt idx="1610">
                  <c:v>6.6080000000000002E-4</c:v>
                </c:pt>
                <c:pt idx="1611">
                  <c:v>6.6147000000000005E-4</c:v>
                </c:pt>
                <c:pt idx="1612">
                  <c:v>6.6242000000000004E-4</c:v>
                </c:pt>
                <c:pt idx="1613">
                  <c:v>6.6328000000000003E-4</c:v>
                </c:pt>
                <c:pt idx="1614">
                  <c:v>6.6414000000000002E-4</c:v>
                </c:pt>
                <c:pt idx="1615">
                  <c:v>6.6489999999999995E-4</c:v>
                </c:pt>
                <c:pt idx="1616">
                  <c:v>6.6538000000000003E-4</c:v>
                </c:pt>
                <c:pt idx="1617">
                  <c:v>6.6547000000000004E-4</c:v>
                </c:pt>
                <c:pt idx="1618">
                  <c:v>6.6538000000000003E-4</c:v>
                </c:pt>
                <c:pt idx="1619">
                  <c:v>6.6538000000000003E-4</c:v>
                </c:pt>
                <c:pt idx="1620">
                  <c:v>6.6633000000000003E-4</c:v>
                </c:pt>
                <c:pt idx="1621">
                  <c:v>6.6719000000000001E-4</c:v>
                </c:pt>
                <c:pt idx="1622">
                  <c:v>6.6852999999999997E-4</c:v>
                </c:pt>
                <c:pt idx="1623">
                  <c:v>6.6996000000000004E-4</c:v>
                </c:pt>
                <c:pt idx="1624">
                  <c:v>6.7128999999999995E-4</c:v>
                </c:pt>
                <c:pt idx="1625">
                  <c:v>6.7120000000000005E-4</c:v>
                </c:pt>
                <c:pt idx="1626">
                  <c:v>6.711E-4</c:v>
                </c:pt>
                <c:pt idx="1627">
                  <c:v>6.7062000000000003E-4</c:v>
                </c:pt>
                <c:pt idx="1628">
                  <c:v>6.7005000000000005E-4</c:v>
                </c:pt>
                <c:pt idx="1629">
                  <c:v>6.6947999999999997E-4</c:v>
                </c:pt>
                <c:pt idx="1630">
                  <c:v>6.6947999999999997E-4</c:v>
                </c:pt>
                <c:pt idx="1631">
                  <c:v>6.6947999999999997E-4</c:v>
                </c:pt>
                <c:pt idx="1632">
                  <c:v>6.6947999999999997E-4</c:v>
                </c:pt>
                <c:pt idx="1633">
                  <c:v>6.6947999999999997E-4</c:v>
                </c:pt>
                <c:pt idx="1634">
                  <c:v>6.6985999999999999E-4</c:v>
                </c:pt>
                <c:pt idx="1635">
                  <c:v>6.7024000000000001E-4</c:v>
                </c:pt>
                <c:pt idx="1636">
                  <c:v>6.7100999999999999E-4</c:v>
                </c:pt>
                <c:pt idx="1637">
                  <c:v>6.7177000000000003E-4</c:v>
                </c:pt>
                <c:pt idx="1638">
                  <c:v>6.7252999999999996E-4</c:v>
                </c:pt>
                <c:pt idx="1639">
                  <c:v>6.7290999999999998E-4</c:v>
                </c:pt>
                <c:pt idx="1640">
                  <c:v>6.7338999999999995E-4</c:v>
                </c:pt>
                <c:pt idx="1641">
                  <c:v>6.7376999999999997E-4</c:v>
                </c:pt>
                <c:pt idx="1642">
                  <c:v>6.7444E-4</c:v>
                </c:pt>
                <c:pt idx="1643">
                  <c:v>6.7511000000000003E-4</c:v>
                </c:pt>
                <c:pt idx="1644">
                  <c:v>6.7577000000000002E-4</c:v>
                </c:pt>
                <c:pt idx="1645">
                  <c:v>6.7644000000000005E-4</c:v>
                </c:pt>
                <c:pt idx="1646">
                  <c:v>6.7748999999999999E-4</c:v>
                </c:pt>
                <c:pt idx="1647">
                  <c:v>6.7825000000000003E-4</c:v>
                </c:pt>
                <c:pt idx="1648">
                  <c:v>6.7902000000000001E-4</c:v>
                </c:pt>
                <c:pt idx="1649">
                  <c:v>6.7949000000000004E-4</c:v>
                </c:pt>
                <c:pt idx="1650">
                  <c:v>6.7986999999999995E-4</c:v>
                </c:pt>
                <c:pt idx="1651">
                  <c:v>6.7958999999999999E-4</c:v>
                </c:pt>
                <c:pt idx="1652">
                  <c:v>6.7891999999999996E-4</c:v>
                </c:pt>
                <c:pt idx="1653">
                  <c:v>6.7825000000000003E-4</c:v>
                </c:pt>
                <c:pt idx="1654">
                  <c:v>6.7787000000000001E-4</c:v>
                </c:pt>
                <c:pt idx="1655">
                  <c:v>6.7748999999999999E-4</c:v>
                </c:pt>
                <c:pt idx="1656">
                  <c:v>6.7767999999999995E-4</c:v>
                </c:pt>
                <c:pt idx="1657">
                  <c:v>6.7825000000000003E-4</c:v>
                </c:pt>
                <c:pt idx="1658">
                  <c:v>6.7825000000000003E-4</c:v>
                </c:pt>
                <c:pt idx="1659">
                  <c:v>6.7825000000000003E-4</c:v>
                </c:pt>
                <c:pt idx="1660">
                  <c:v>6.7825000000000003E-4</c:v>
                </c:pt>
                <c:pt idx="1661">
                  <c:v>6.7767999999999995E-4</c:v>
                </c:pt>
                <c:pt idx="1662">
                  <c:v>6.7710999999999997E-4</c:v>
                </c:pt>
                <c:pt idx="1663">
                  <c:v>6.7654E-4</c:v>
                </c:pt>
                <c:pt idx="1664">
                  <c:v>6.7595999999999997E-4</c:v>
                </c:pt>
                <c:pt idx="1665">
                  <c:v>6.7586999999999996E-4</c:v>
                </c:pt>
                <c:pt idx="1666">
                  <c:v>6.7471999999999996E-4</c:v>
                </c:pt>
                <c:pt idx="1667">
                  <c:v>6.7425000000000004E-4</c:v>
                </c:pt>
                <c:pt idx="1668">
                  <c:v>6.7453000000000001E-4</c:v>
                </c:pt>
                <c:pt idx="1669">
                  <c:v>6.7482000000000002E-4</c:v>
                </c:pt>
                <c:pt idx="1670">
                  <c:v>6.7462999999999996E-4</c:v>
                </c:pt>
                <c:pt idx="1671">
                  <c:v>6.7549000000000005E-4</c:v>
                </c:pt>
                <c:pt idx="1672">
                  <c:v>6.7577000000000002E-4</c:v>
                </c:pt>
                <c:pt idx="1673">
                  <c:v>6.7586999999999996E-4</c:v>
                </c:pt>
                <c:pt idx="1674">
                  <c:v>6.7595999999999997E-4</c:v>
                </c:pt>
                <c:pt idx="1675">
                  <c:v>6.7539E-4</c:v>
                </c:pt>
                <c:pt idx="1676">
                  <c:v>6.7471999999999996E-4</c:v>
                </c:pt>
                <c:pt idx="1677">
                  <c:v>6.7396000000000003E-4</c:v>
                </c:pt>
                <c:pt idx="1678">
                  <c:v>6.7376999999999997E-4</c:v>
                </c:pt>
                <c:pt idx="1679">
                  <c:v>6.7358000000000001E-4</c:v>
                </c:pt>
                <c:pt idx="1680">
                  <c:v>6.7405999999999998E-4</c:v>
                </c:pt>
                <c:pt idx="1681">
                  <c:v>6.7462999999999996E-4</c:v>
                </c:pt>
                <c:pt idx="1682">
                  <c:v>6.7557999999999995E-4</c:v>
                </c:pt>
                <c:pt idx="1683">
                  <c:v>6.7557999999999995E-4</c:v>
                </c:pt>
                <c:pt idx="1684">
                  <c:v>6.7549000000000005E-4</c:v>
                </c:pt>
                <c:pt idx="1685">
                  <c:v>6.7529999999999999E-4</c:v>
                </c:pt>
                <c:pt idx="1686">
                  <c:v>6.7511000000000003E-4</c:v>
                </c:pt>
                <c:pt idx="1687">
                  <c:v>6.7453000000000001E-4</c:v>
                </c:pt>
                <c:pt idx="1688">
                  <c:v>6.7376999999999997E-4</c:v>
                </c:pt>
                <c:pt idx="1689">
                  <c:v>6.7310000000000004E-4</c:v>
                </c:pt>
                <c:pt idx="1690">
                  <c:v>6.7252999999999996E-4</c:v>
                </c:pt>
                <c:pt idx="1691">
                  <c:v>6.7204999999999999E-4</c:v>
                </c:pt>
                <c:pt idx="1692">
                  <c:v>6.7157999999999996E-4</c:v>
                </c:pt>
                <c:pt idx="1693">
                  <c:v>6.7166999999999997E-4</c:v>
                </c:pt>
                <c:pt idx="1694">
                  <c:v>6.7091000000000004E-4</c:v>
                </c:pt>
                <c:pt idx="1695">
                  <c:v>6.7005000000000005E-4</c:v>
                </c:pt>
                <c:pt idx="1696">
                  <c:v>6.69E-4</c:v>
                </c:pt>
                <c:pt idx="1697">
                  <c:v>6.6795000000000005E-4</c:v>
                </c:pt>
                <c:pt idx="1698">
                  <c:v>6.669E-4</c:v>
                </c:pt>
                <c:pt idx="1699">
                  <c:v>6.6633000000000003E-4</c:v>
                </c:pt>
                <c:pt idx="1700">
                  <c:v>6.6538000000000003E-4</c:v>
                </c:pt>
                <c:pt idx="1701">
                  <c:v>6.6452000000000004E-4</c:v>
                </c:pt>
                <c:pt idx="1702">
                  <c:v>6.6346999999999999E-4</c:v>
                </c:pt>
                <c:pt idx="1703">
                  <c:v>6.6242000000000004E-4</c:v>
                </c:pt>
                <c:pt idx="1704">
                  <c:v>6.6136999999999999E-4</c:v>
                </c:pt>
                <c:pt idx="1705">
                  <c:v>6.6060999999999995E-4</c:v>
                </c:pt>
                <c:pt idx="1706">
                  <c:v>6.5947E-4</c:v>
                </c:pt>
                <c:pt idx="1707">
                  <c:v>6.5850999999999995E-4</c:v>
                </c:pt>
                <c:pt idx="1708">
                  <c:v>6.5707999999999999E-4</c:v>
                </c:pt>
                <c:pt idx="1709">
                  <c:v>6.5583999999999998E-4</c:v>
                </c:pt>
                <c:pt idx="1710">
                  <c:v>6.5441000000000002E-4</c:v>
                </c:pt>
                <c:pt idx="1711">
                  <c:v>6.5335999999999997E-4</c:v>
                </c:pt>
                <c:pt idx="1712">
                  <c:v>6.5154999999999998E-4</c:v>
                </c:pt>
                <c:pt idx="1713">
                  <c:v>6.5021999999999996E-4</c:v>
                </c:pt>
                <c:pt idx="1714">
                  <c:v>6.4849999999999999E-4</c:v>
                </c:pt>
                <c:pt idx="1715">
                  <c:v>6.4716000000000003E-4</c:v>
                </c:pt>
                <c:pt idx="1716">
                  <c:v>6.4572999999999996E-4</c:v>
                </c:pt>
                <c:pt idx="1717">
                  <c:v>6.4459000000000001E-4</c:v>
                </c:pt>
                <c:pt idx="1718">
                  <c:v>6.4344000000000001E-4</c:v>
                </c:pt>
                <c:pt idx="1719">
                  <c:v>6.4267999999999997E-4</c:v>
                </c:pt>
                <c:pt idx="1720">
                  <c:v>6.4192000000000003E-4</c:v>
                </c:pt>
                <c:pt idx="1721">
                  <c:v>6.4125E-4</c:v>
                </c:pt>
                <c:pt idx="1722">
                  <c:v>6.4106000000000005E-4</c:v>
                </c:pt>
                <c:pt idx="1723">
                  <c:v>6.4077000000000003E-4</c:v>
                </c:pt>
                <c:pt idx="1724">
                  <c:v>6.4068000000000003E-4</c:v>
                </c:pt>
                <c:pt idx="1725">
                  <c:v>6.4057999999999997E-4</c:v>
                </c:pt>
                <c:pt idx="1726">
                  <c:v>6.4030000000000001E-4</c:v>
                </c:pt>
                <c:pt idx="1727">
                  <c:v>6.3962999999999997E-4</c:v>
                </c:pt>
                <c:pt idx="1728">
                  <c:v>6.3876999999999998E-4</c:v>
                </c:pt>
                <c:pt idx="1729">
                  <c:v>6.3714999999999996E-4</c:v>
                </c:pt>
                <c:pt idx="1730">
                  <c:v>6.3553000000000004E-4</c:v>
                </c:pt>
                <c:pt idx="1731">
                  <c:v>6.3486E-4</c:v>
                </c:pt>
                <c:pt idx="1732">
                  <c:v>6.3456999999999999E-4</c:v>
                </c:pt>
                <c:pt idx="1733">
                  <c:v>6.3418999999999997E-4</c:v>
                </c:pt>
                <c:pt idx="1734">
                  <c:v>6.3456999999999999E-4</c:v>
                </c:pt>
                <c:pt idx="1735">
                  <c:v>6.3438000000000004E-4</c:v>
                </c:pt>
                <c:pt idx="1736">
                  <c:v>6.3323999999999997E-4</c:v>
                </c:pt>
                <c:pt idx="1737">
                  <c:v>6.3210000000000002E-4</c:v>
                </c:pt>
                <c:pt idx="1738">
                  <c:v>6.3133000000000004E-4</c:v>
                </c:pt>
                <c:pt idx="1739">
                  <c:v>6.3057E-4</c:v>
                </c:pt>
                <c:pt idx="1740">
                  <c:v>6.3038000000000005E-4</c:v>
                </c:pt>
                <c:pt idx="1741">
                  <c:v>6.3038000000000005E-4</c:v>
                </c:pt>
                <c:pt idx="1742">
                  <c:v>6.3009000000000003E-4</c:v>
                </c:pt>
                <c:pt idx="1743">
                  <c:v>6.2932999999999999E-4</c:v>
                </c:pt>
                <c:pt idx="1744">
                  <c:v>6.2819000000000004E-4</c:v>
                </c:pt>
                <c:pt idx="1745">
                  <c:v>6.2704000000000004E-4</c:v>
                </c:pt>
                <c:pt idx="1746">
                  <c:v>6.2598999999999999E-4</c:v>
                </c:pt>
                <c:pt idx="1747">
                  <c:v>6.2522999999999995E-4</c:v>
                </c:pt>
                <c:pt idx="1748">
                  <c:v>6.2494000000000004E-4</c:v>
                </c:pt>
                <c:pt idx="1749">
                  <c:v>6.2503999999999999E-4</c:v>
                </c:pt>
                <c:pt idx="1750">
                  <c:v>6.2465999999999997E-4</c:v>
                </c:pt>
                <c:pt idx="1751">
                  <c:v>6.2418E-4</c:v>
                </c:pt>
                <c:pt idx="1752">
                  <c:v>6.2323000000000001E-4</c:v>
                </c:pt>
                <c:pt idx="1753">
                  <c:v>6.2226999999999996E-4</c:v>
                </c:pt>
                <c:pt idx="1754">
                  <c:v>6.2113000000000001E-4</c:v>
                </c:pt>
                <c:pt idx="1755">
                  <c:v>6.2016999999999997E-4</c:v>
                </c:pt>
                <c:pt idx="1756">
                  <c:v>6.1921999999999997E-4</c:v>
                </c:pt>
                <c:pt idx="1757">
                  <c:v>6.1864999999999999E-4</c:v>
                </c:pt>
                <c:pt idx="1758">
                  <c:v>6.1817000000000003E-4</c:v>
                </c:pt>
                <c:pt idx="1759">
                  <c:v>6.1788999999999995E-4</c:v>
                </c:pt>
                <c:pt idx="1760">
                  <c:v>6.1788999999999995E-4</c:v>
                </c:pt>
                <c:pt idx="1761">
                  <c:v>6.1788999999999995E-4</c:v>
                </c:pt>
                <c:pt idx="1762">
                  <c:v>6.1797999999999996E-4</c:v>
                </c:pt>
                <c:pt idx="1763">
                  <c:v>6.1797999999999996E-4</c:v>
                </c:pt>
                <c:pt idx="1764">
                  <c:v>6.1760000000000005E-4</c:v>
                </c:pt>
                <c:pt idx="1765">
                  <c:v>6.1722000000000003E-4</c:v>
                </c:pt>
                <c:pt idx="1766">
                  <c:v>6.156E-4</c:v>
                </c:pt>
                <c:pt idx="1767">
                  <c:v>6.1397999999999997E-4</c:v>
                </c:pt>
                <c:pt idx="1768">
                  <c:v>6.1235E-4</c:v>
                </c:pt>
                <c:pt idx="1769">
                  <c:v>6.1111E-4</c:v>
                </c:pt>
                <c:pt idx="1770">
                  <c:v>6.0986999999999999E-4</c:v>
                </c:pt>
                <c:pt idx="1771">
                  <c:v>6.0959000000000002E-4</c:v>
                </c:pt>
                <c:pt idx="1772">
                  <c:v>6.0873000000000003E-4</c:v>
                </c:pt>
                <c:pt idx="1773">
                  <c:v>6.0749000000000003E-4</c:v>
                </c:pt>
                <c:pt idx="1774">
                  <c:v>6.0654000000000003E-4</c:v>
                </c:pt>
                <c:pt idx="1775">
                  <c:v>6.0530000000000002E-4</c:v>
                </c:pt>
                <c:pt idx="1776">
                  <c:v>6.0433999999999998E-4</c:v>
                </c:pt>
                <c:pt idx="1777">
                  <c:v>6.0395999999999996E-4</c:v>
                </c:pt>
                <c:pt idx="1778">
                  <c:v>6.0271999999999995E-4</c:v>
                </c:pt>
                <c:pt idx="1779">
                  <c:v>6.0101000000000002E-4</c:v>
                </c:pt>
                <c:pt idx="1780">
                  <c:v>5.9814000000000004E-4</c:v>
                </c:pt>
                <c:pt idx="1781">
                  <c:v>5.9528000000000001E-4</c:v>
                </c:pt>
                <c:pt idx="1782">
                  <c:v>5.9223000000000001E-4</c:v>
                </c:pt>
                <c:pt idx="1783">
                  <c:v>5.8956000000000004E-4</c:v>
                </c:pt>
                <c:pt idx="1784">
                  <c:v>5.867E-4</c:v>
                </c:pt>
                <c:pt idx="1785">
                  <c:v>5.8478999999999996E-4</c:v>
                </c:pt>
                <c:pt idx="1786">
                  <c:v>5.8259999999999996E-4</c:v>
                </c:pt>
                <c:pt idx="1787">
                  <c:v>5.8060000000000002E-4</c:v>
                </c:pt>
                <c:pt idx="1788">
                  <c:v>5.7936000000000001E-4</c:v>
                </c:pt>
                <c:pt idx="1789">
                  <c:v>5.7850000000000002E-4</c:v>
                </c:pt>
                <c:pt idx="1790">
                  <c:v>5.7812E-4</c:v>
                </c:pt>
                <c:pt idx="1791">
                  <c:v>5.7735000000000002E-4</c:v>
                </c:pt>
                <c:pt idx="1792">
                  <c:v>5.7658999999999998E-4</c:v>
                </c:pt>
                <c:pt idx="1793">
                  <c:v>5.7583000000000005E-4</c:v>
                </c:pt>
                <c:pt idx="1794">
                  <c:v>5.7439999999999998E-4</c:v>
                </c:pt>
                <c:pt idx="1795">
                  <c:v>5.7286999999999995E-4</c:v>
                </c:pt>
                <c:pt idx="1796">
                  <c:v>5.7162999999999995E-4</c:v>
                </c:pt>
                <c:pt idx="1797">
                  <c:v>5.7039000000000005E-4</c:v>
                </c:pt>
                <c:pt idx="1798">
                  <c:v>5.6924999999999999E-4</c:v>
                </c:pt>
                <c:pt idx="1799">
                  <c:v>5.6839E-4</c:v>
                </c:pt>
                <c:pt idx="1800">
                  <c:v>5.6744E-4</c:v>
                </c:pt>
                <c:pt idx="1801">
                  <c:v>5.6676999999999997E-4</c:v>
                </c:pt>
                <c:pt idx="1802">
                  <c:v>5.6610000000000005E-4</c:v>
                </c:pt>
                <c:pt idx="1803">
                  <c:v>5.6515000000000005E-4</c:v>
                </c:pt>
                <c:pt idx="1804">
                  <c:v>5.6419E-4</c:v>
                </c:pt>
                <c:pt idx="1805">
                  <c:v>5.6324000000000001E-4</c:v>
                </c:pt>
                <c:pt idx="1806">
                  <c:v>5.6238000000000002E-4</c:v>
                </c:pt>
                <c:pt idx="1807">
                  <c:v>5.6132999999999997E-4</c:v>
                </c:pt>
                <c:pt idx="1808">
                  <c:v>5.6037999999999997E-4</c:v>
                </c:pt>
                <c:pt idx="1809">
                  <c:v>5.5981E-4</c:v>
                </c:pt>
                <c:pt idx="1810">
                  <c:v>5.5942999999999998E-4</c:v>
                </c:pt>
                <c:pt idx="1811">
                  <c:v>5.5904000000000001E-4</c:v>
                </c:pt>
                <c:pt idx="1812">
                  <c:v>5.5847000000000004E-4</c:v>
                </c:pt>
                <c:pt idx="1813">
                  <c:v>5.5847000000000004E-4</c:v>
                </c:pt>
                <c:pt idx="1814">
                  <c:v>5.5809000000000002E-4</c:v>
                </c:pt>
                <c:pt idx="1815">
                  <c:v>5.5856999999999999E-4</c:v>
                </c:pt>
                <c:pt idx="1816">
                  <c:v>5.5904000000000001E-4</c:v>
                </c:pt>
                <c:pt idx="1817">
                  <c:v>5.6057000000000004E-4</c:v>
                </c:pt>
                <c:pt idx="1818">
                  <c:v>5.6170999999999999E-4</c:v>
                </c:pt>
                <c:pt idx="1819">
                  <c:v>5.6324000000000001E-4</c:v>
                </c:pt>
                <c:pt idx="1820">
                  <c:v>5.641E-4</c:v>
                </c:pt>
                <c:pt idx="1821">
                  <c:v>5.6495999999999998E-4</c:v>
                </c:pt>
                <c:pt idx="1822">
                  <c:v>5.6515000000000005E-4</c:v>
                </c:pt>
                <c:pt idx="1823">
                  <c:v>5.6543000000000001E-4</c:v>
                </c:pt>
                <c:pt idx="1824">
                  <c:v>5.6619999999999999E-4</c:v>
                </c:pt>
                <c:pt idx="1825">
                  <c:v>5.6676999999999997E-4</c:v>
                </c:pt>
                <c:pt idx="1826">
                  <c:v>5.6734000000000005E-4</c:v>
                </c:pt>
                <c:pt idx="1827">
                  <c:v>5.6839E-4</c:v>
                </c:pt>
                <c:pt idx="1828">
                  <c:v>5.6895999999999997E-4</c:v>
                </c:pt>
                <c:pt idx="1829">
                  <c:v>5.6952999999999995E-4</c:v>
                </c:pt>
                <c:pt idx="1830">
                  <c:v>5.7010999999999997E-4</c:v>
                </c:pt>
                <c:pt idx="1831">
                  <c:v>5.7019999999999998E-4</c:v>
                </c:pt>
                <c:pt idx="1832">
                  <c:v>5.6952999999999995E-4</c:v>
                </c:pt>
                <c:pt idx="1833">
                  <c:v>5.6924999999999999E-4</c:v>
                </c:pt>
                <c:pt idx="1834">
                  <c:v>5.6848999999999995E-4</c:v>
                </c:pt>
                <c:pt idx="1835">
                  <c:v>5.6771999999999997E-4</c:v>
                </c:pt>
                <c:pt idx="1836">
                  <c:v>5.6868000000000001E-4</c:v>
                </c:pt>
                <c:pt idx="1837">
                  <c:v>5.6992000000000002E-4</c:v>
                </c:pt>
                <c:pt idx="1838">
                  <c:v>5.7116000000000003E-4</c:v>
                </c:pt>
                <c:pt idx="1839">
                  <c:v>5.7240000000000004E-4</c:v>
                </c:pt>
                <c:pt idx="1840">
                  <c:v>5.7364000000000004E-4</c:v>
                </c:pt>
                <c:pt idx="1841">
                  <c:v>5.7410999999999996E-4</c:v>
                </c:pt>
                <c:pt idx="1842">
                  <c:v>5.7496999999999995E-4</c:v>
                </c:pt>
                <c:pt idx="1843">
                  <c:v>5.7591999999999995E-4</c:v>
                </c:pt>
                <c:pt idx="1844">
                  <c:v>5.7687999999999999E-4</c:v>
                </c:pt>
                <c:pt idx="1845">
                  <c:v>5.7782999999999999E-4</c:v>
                </c:pt>
                <c:pt idx="1846">
                  <c:v>5.7850000000000002E-4</c:v>
                </c:pt>
                <c:pt idx="1847">
                  <c:v>5.7907E-4</c:v>
                </c:pt>
                <c:pt idx="1848">
                  <c:v>5.7992999999999999E-4</c:v>
                </c:pt>
                <c:pt idx="1849">
                  <c:v>5.8078999999999997E-4</c:v>
                </c:pt>
                <c:pt idx="1850">
                  <c:v>5.8164999999999996E-4</c:v>
                </c:pt>
                <c:pt idx="1851">
                  <c:v>5.8231000000000005E-4</c:v>
                </c:pt>
                <c:pt idx="1852">
                  <c:v>5.8259999999999996E-4</c:v>
                </c:pt>
                <c:pt idx="1853">
                  <c:v>5.8250000000000001E-4</c:v>
                </c:pt>
                <c:pt idx="1854">
                  <c:v>5.8288999999999997E-4</c:v>
                </c:pt>
                <c:pt idx="1855">
                  <c:v>5.8326999999999999E-4</c:v>
                </c:pt>
                <c:pt idx="1856">
                  <c:v>5.8365000000000001E-4</c:v>
                </c:pt>
                <c:pt idx="1857">
                  <c:v>5.8412999999999998E-4</c:v>
                </c:pt>
                <c:pt idx="1858">
                  <c:v>5.8392999999999997E-4</c:v>
                </c:pt>
                <c:pt idx="1859">
                  <c:v>5.8297999999999998E-4</c:v>
                </c:pt>
                <c:pt idx="1860">
                  <c:v>5.8202999999999998E-4</c:v>
                </c:pt>
                <c:pt idx="1861">
                  <c:v>5.8107000000000005E-4</c:v>
                </c:pt>
                <c:pt idx="1862">
                  <c:v>5.8069000000000003E-4</c:v>
                </c:pt>
                <c:pt idx="1863">
                  <c:v>5.8098000000000004E-4</c:v>
                </c:pt>
                <c:pt idx="1864">
                  <c:v>5.8155000000000001E-4</c:v>
                </c:pt>
                <c:pt idx="1865">
                  <c:v>5.8211999999999999E-4</c:v>
                </c:pt>
                <c:pt idx="1866">
                  <c:v>5.8231000000000005E-4</c:v>
                </c:pt>
                <c:pt idx="1867">
                  <c:v>5.8184000000000003E-4</c:v>
                </c:pt>
                <c:pt idx="1868">
                  <c:v>5.8146000000000001E-4</c:v>
                </c:pt>
                <c:pt idx="1869">
                  <c:v>5.8098000000000004E-4</c:v>
                </c:pt>
                <c:pt idx="1870">
                  <c:v>5.8040999999999995E-4</c:v>
                </c:pt>
                <c:pt idx="1871">
                  <c:v>5.8022E-4</c:v>
                </c:pt>
                <c:pt idx="1872">
                  <c:v>5.7992999999999999E-4</c:v>
                </c:pt>
                <c:pt idx="1873">
                  <c:v>5.7954999999999997E-4</c:v>
                </c:pt>
                <c:pt idx="1874">
                  <c:v>5.7925999999999995E-4</c:v>
                </c:pt>
                <c:pt idx="1875">
                  <c:v>5.7907E-4</c:v>
                </c:pt>
                <c:pt idx="1876">
                  <c:v>5.7963999999999997E-4</c:v>
                </c:pt>
                <c:pt idx="1877">
                  <c:v>5.8040999999999995E-4</c:v>
                </c:pt>
                <c:pt idx="1878">
                  <c:v>5.8126E-4</c:v>
                </c:pt>
                <c:pt idx="1879">
                  <c:v>5.8211999999999999E-4</c:v>
                </c:pt>
                <c:pt idx="1880">
                  <c:v>5.8279000000000002E-4</c:v>
                </c:pt>
                <c:pt idx="1881">
                  <c:v>5.8270000000000001E-4</c:v>
                </c:pt>
                <c:pt idx="1882">
                  <c:v>5.8259999999999996E-4</c:v>
                </c:pt>
                <c:pt idx="1883">
                  <c:v>5.8241E-4</c:v>
                </c:pt>
                <c:pt idx="1884">
                  <c:v>5.8259999999999996E-4</c:v>
                </c:pt>
                <c:pt idx="1885">
                  <c:v>5.8354999999999995E-4</c:v>
                </c:pt>
                <c:pt idx="1886">
                  <c:v>5.8451E-4</c:v>
                </c:pt>
                <c:pt idx="1887">
                  <c:v>5.8546E-4</c:v>
                </c:pt>
                <c:pt idx="1888">
                  <c:v>5.8726999999999998E-4</c:v>
                </c:pt>
                <c:pt idx="1889">
                  <c:v>5.8898999999999996E-4</c:v>
                </c:pt>
                <c:pt idx="1890">
                  <c:v>5.9022999999999996E-4</c:v>
                </c:pt>
                <c:pt idx="1891">
                  <c:v>5.9195000000000005E-4</c:v>
                </c:pt>
                <c:pt idx="1892">
                  <c:v>5.9356999999999997E-4</c:v>
                </c:pt>
                <c:pt idx="1893">
                  <c:v>5.9442999999999996E-4</c:v>
                </c:pt>
                <c:pt idx="1894">
                  <c:v>5.9509000000000005E-4</c:v>
                </c:pt>
                <c:pt idx="1895">
                  <c:v>5.9661999999999996E-4</c:v>
                </c:pt>
                <c:pt idx="1896">
                  <c:v>5.9767000000000002E-4</c:v>
                </c:pt>
                <c:pt idx="1897">
                  <c:v>5.9995999999999997E-4</c:v>
                </c:pt>
                <c:pt idx="1898">
                  <c:v>6.0214999999999997E-4</c:v>
                </c:pt>
                <c:pt idx="1899">
                  <c:v>6.0433999999999998E-4</c:v>
                </c:pt>
                <c:pt idx="1900">
                  <c:v>6.0557999999999999E-4</c:v>
                </c:pt>
                <c:pt idx="1901">
                  <c:v>6.0711000000000001E-4</c:v>
                </c:pt>
                <c:pt idx="1902">
                  <c:v>6.0844000000000002E-4</c:v>
                </c:pt>
                <c:pt idx="1903">
                  <c:v>6.0977999999999998E-4</c:v>
                </c:pt>
                <c:pt idx="1904">
                  <c:v>6.1111E-4</c:v>
                </c:pt>
                <c:pt idx="1905">
                  <c:v>6.1244999999999995E-4</c:v>
                </c:pt>
                <c:pt idx="1906">
                  <c:v>6.1406999999999998E-4</c:v>
                </c:pt>
                <c:pt idx="1907">
                  <c:v>6.1474000000000001E-4</c:v>
                </c:pt>
                <c:pt idx="1908">
                  <c:v>6.1569000000000001E-4</c:v>
                </c:pt>
                <c:pt idx="1909">
                  <c:v>6.1693000000000002E-4</c:v>
                </c:pt>
                <c:pt idx="1910">
                  <c:v>6.1808000000000002E-4</c:v>
                </c:pt>
                <c:pt idx="1911">
                  <c:v>6.1864999999999999E-4</c:v>
                </c:pt>
                <c:pt idx="1912">
                  <c:v>6.1921999999999997E-4</c:v>
                </c:pt>
                <c:pt idx="1913">
                  <c:v>6.1941000000000003E-4</c:v>
                </c:pt>
                <c:pt idx="1914">
                  <c:v>6.1921999999999997E-4</c:v>
                </c:pt>
                <c:pt idx="1915">
                  <c:v>6.1903000000000001E-4</c:v>
                </c:pt>
                <c:pt idx="1916">
                  <c:v>6.1883999999999995E-4</c:v>
                </c:pt>
                <c:pt idx="1917">
                  <c:v>6.1864999999999999E-4</c:v>
                </c:pt>
                <c:pt idx="1918">
                  <c:v>6.1846000000000004E-4</c:v>
                </c:pt>
                <c:pt idx="1919">
                  <c:v>6.1826999999999997E-4</c:v>
                </c:pt>
                <c:pt idx="1920">
                  <c:v>6.1731000000000004E-4</c:v>
                </c:pt>
                <c:pt idx="1921">
                  <c:v>6.1616999999999998E-4</c:v>
                </c:pt>
                <c:pt idx="1922">
                  <c:v>6.1483000000000002E-4</c:v>
                </c:pt>
                <c:pt idx="1923">
                  <c:v>6.1331000000000005E-4</c:v>
                </c:pt>
                <c:pt idx="1924">
                  <c:v>6.1178000000000003E-4</c:v>
                </c:pt>
                <c:pt idx="1925">
                  <c:v>6.1111E-4</c:v>
                </c:pt>
                <c:pt idx="1926">
                  <c:v>6.0997000000000004E-4</c:v>
                </c:pt>
                <c:pt idx="1927">
                  <c:v>6.0853999999999997E-4</c:v>
                </c:pt>
                <c:pt idx="1928">
                  <c:v>6.0720000000000001E-4</c:v>
                </c:pt>
                <c:pt idx="1929">
                  <c:v>6.0548999999999998E-4</c:v>
                </c:pt>
                <c:pt idx="1930">
                  <c:v>6.0234000000000004E-4</c:v>
                </c:pt>
                <c:pt idx="1931">
                  <c:v>5.9966999999999996E-4</c:v>
                </c:pt>
                <c:pt idx="1932">
                  <c:v>5.9747999999999995E-4</c:v>
                </c:pt>
                <c:pt idx="1933">
                  <c:v>5.9500000000000004E-4</c:v>
                </c:pt>
                <c:pt idx="1934">
                  <c:v>5.9146999999999997E-4</c:v>
                </c:pt>
                <c:pt idx="1935">
                  <c:v>5.8823000000000002E-4</c:v>
                </c:pt>
                <c:pt idx="1936">
                  <c:v>5.8489000000000002E-4</c:v>
                </c:pt>
                <c:pt idx="1937">
                  <c:v>5.8135999999999995E-4</c:v>
                </c:pt>
                <c:pt idx="1938">
                  <c:v>5.7793000000000005E-4</c:v>
                </c:pt>
                <c:pt idx="1939">
                  <c:v>5.7545000000000003E-4</c:v>
                </c:pt>
                <c:pt idx="1940">
                  <c:v>5.7392000000000001E-4</c:v>
                </c:pt>
                <c:pt idx="1941">
                  <c:v>5.7076999999999996E-4</c:v>
                </c:pt>
                <c:pt idx="1942">
                  <c:v>5.6753000000000001E-4</c:v>
                </c:pt>
                <c:pt idx="1943">
                  <c:v>5.641E-4</c:v>
                </c:pt>
                <c:pt idx="1944">
                  <c:v>5.6037999999999997E-4</c:v>
                </c:pt>
                <c:pt idx="1945">
                  <c:v>5.5685000000000001E-4</c:v>
                </c:pt>
                <c:pt idx="1946">
                  <c:v>5.5342E-4</c:v>
                </c:pt>
                <c:pt idx="1947">
                  <c:v>5.4978999999999998E-4</c:v>
                </c:pt>
                <c:pt idx="1948">
                  <c:v>5.4597999999999995E-4</c:v>
                </c:pt>
                <c:pt idx="1949">
                  <c:v>5.4226000000000003E-4</c:v>
                </c:pt>
                <c:pt idx="1950">
                  <c:v>5.3835000000000005E-4</c:v>
                </c:pt>
                <c:pt idx="1951">
                  <c:v>5.3492000000000004E-4</c:v>
                </c:pt>
                <c:pt idx="1952">
                  <c:v>5.3120000000000001E-4</c:v>
                </c:pt>
                <c:pt idx="1953">
                  <c:v>5.2709999999999996E-4</c:v>
                </c:pt>
                <c:pt idx="1954">
                  <c:v>5.2357E-4</c:v>
                </c:pt>
                <c:pt idx="1955">
                  <c:v>5.1889000000000004E-4</c:v>
                </c:pt>
                <c:pt idx="1956">
                  <c:v>5.1555999999999998E-4</c:v>
                </c:pt>
                <c:pt idx="1957">
                  <c:v>5.1165E-4</c:v>
                </c:pt>
                <c:pt idx="1958">
                  <c:v>5.0801999999999998E-4</c:v>
                </c:pt>
                <c:pt idx="1959">
                  <c:v>5.0411E-4</c:v>
                </c:pt>
                <c:pt idx="1960">
                  <c:v>5.0135000000000002E-4</c:v>
                </c:pt>
                <c:pt idx="1961">
                  <c:v>4.9848999999999998E-4</c:v>
                </c:pt>
                <c:pt idx="1962">
                  <c:v>4.9706000000000001E-4</c:v>
                </c:pt>
                <c:pt idx="1963">
                  <c:v>4.9620000000000003E-4</c:v>
                </c:pt>
                <c:pt idx="1964">
                  <c:v>4.9543000000000005E-4</c:v>
                </c:pt>
                <c:pt idx="1965">
                  <c:v>4.9476999999999995E-4</c:v>
                </c:pt>
                <c:pt idx="1966">
                  <c:v>4.9218999999999999E-4</c:v>
                </c:pt>
                <c:pt idx="1967">
                  <c:v>4.8943000000000001E-4</c:v>
                </c:pt>
                <c:pt idx="1968">
                  <c:v>4.8655999999999998E-4</c:v>
                </c:pt>
                <c:pt idx="1969">
                  <c:v>4.8360999999999999E-4</c:v>
                </c:pt>
                <c:pt idx="1970">
                  <c:v>4.8065E-4</c:v>
                </c:pt>
                <c:pt idx="1971">
                  <c:v>4.7921999999999998E-4</c:v>
                </c:pt>
                <c:pt idx="1972">
                  <c:v>4.7770000000000001E-4</c:v>
                </c:pt>
                <c:pt idx="1973">
                  <c:v>4.7655000000000001E-4</c:v>
                </c:pt>
                <c:pt idx="1974">
                  <c:v>4.7569000000000002E-4</c:v>
                </c:pt>
                <c:pt idx="1975">
                  <c:v>4.7492999999999998E-4</c:v>
                </c:pt>
                <c:pt idx="1976">
                  <c:v>4.7464000000000002E-4</c:v>
                </c:pt>
                <c:pt idx="1977">
                  <c:v>4.7417E-4</c:v>
                </c:pt>
                <c:pt idx="1978">
                  <c:v>4.7331000000000001E-4</c:v>
                </c:pt>
                <c:pt idx="1979">
                  <c:v>4.7187999999999999E-4</c:v>
                </c:pt>
                <c:pt idx="1980">
                  <c:v>4.7026000000000001E-4</c:v>
                </c:pt>
                <c:pt idx="1981">
                  <c:v>4.6883E-4</c:v>
                </c:pt>
                <c:pt idx="1982">
                  <c:v>4.6767999999999999E-4</c:v>
                </c:pt>
                <c:pt idx="1983">
                  <c:v>4.6692000000000001E-4</c:v>
                </c:pt>
                <c:pt idx="1984">
                  <c:v>4.6663E-4</c:v>
                </c:pt>
                <c:pt idx="1985">
                  <c:v>4.6558E-4</c:v>
                </c:pt>
                <c:pt idx="1986">
                  <c:v>4.6358E-4</c:v>
                </c:pt>
                <c:pt idx="1987">
                  <c:v>4.6148000000000001E-4</c:v>
                </c:pt>
                <c:pt idx="1988">
                  <c:v>4.5929E-4</c:v>
                </c:pt>
                <c:pt idx="1989">
                  <c:v>4.5719000000000001E-4</c:v>
                </c:pt>
                <c:pt idx="1990">
                  <c:v>4.5605E-4</c:v>
                </c:pt>
                <c:pt idx="1991">
                  <c:v>4.5538000000000002E-4</c:v>
                </c:pt>
                <c:pt idx="1992">
                  <c:v>4.5480999999999999E-4</c:v>
                </c:pt>
                <c:pt idx="1993">
                  <c:v>4.5443000000000002E-4</c:v>
                </c:pt>
                <c:pt idx="1994">
                  <c:v>4.5414000000000001E-4</c:v>
                </c:pt>
                <c:pt idx="1995">
                  <c:v>4.5375999999999999E-4</c:v>
                </c:pt>
                <c:pt idx="1996">
                  <c:v>4.5365999999999999E-4</c:v>
                </c:pt>
                <c:pt idx="1997">
                  <c:v>4.5365999999999999E-4</c:v>
                </c:pt>
                <c:pt idx="1998">
                  <c:v>4.5338000000000003E-4</c:v>
                </c:pt>
                <c:pt idx="1999">
                  <c:v>4.5260999999999999E-4</c:v>
                </c:pt>
                <c:pt idx="2000">
                  <c:v>4.5195000000000001E-4</c:v>
                </c:pt>
                <c:pt idx="2001">
                  <c:v>4.5127999999999998E-4</c:v>
                </c:pt>
                <c:pt idx="2002">
                  <c:v>4.5061E-4</c:v>
                </c:pt>
                <c:pt idx="2003">
                  <c:v>4.4966E-4</c:v>
                </c:pt>
                <c:pt idx="2004">
                  <c:v>4.4917999999999998E-4</c:v>
                </c:pt>
                <c:pt idx="2005">
                  <c:v>4.5022999999999998E-4</c:v>
                </c:pt>
                <c:pt idx="2006">
                  <c:v>4.5127999999999998E-4</c:v>
                </c:pt>
                <c:pt idx="2007">
                  <c:v>4.5099000000000002E-4</c:v>
                </c:pt>
                <c:pt idx="2008">
                  <c:v>4.5270999999999999E-4</c:v>
                </c:pt>
                <c:pt idx="2009">
                  <c:v>4.5443000000000002E-4</c:v>
                </c:pt>
                <c:pt idx="2010">
                  <c:v>4.5480999999999999E-4</c:v>
                </c:pt>
                <c:pt idx="2011">
                  <c:v>4.5538000000000002E-4</c:v>
                </c:pt>
                <c:pt idx="2012">
                  <c:v>4.5775999999999998E-4</c:v>
                </c:pt>
                <c:pt idx="2013">
                  <c:v>4.5862000000000002E-4</c:v>
                </c:pt>
                <c:pt idx="2014">
                  <c:v>4.6004999999999999E-4</c:v>
                </c:pt>
                <c:pt idx="2015">
                  <c:v>4.6158000000000001E-4</c:v>
                </c:pt>
                <c:pt idx="2016">
                  <c:v>4.6338999999999999E-4</c:v>
                </c:pt>
                <c:pt idx="2017">
                  <c:v>4.6529999999999998E-4</c:v>
                </c:pt>
                <c:pt idx="2018">
                  <c:v>4.6721000000000002E-4</c:v>
                </c:pt>
                <c:pt idx="2019">
                  <c:v>4.6883E-4</c:v>
                </c:pt>
                <c:pt idx="2020">
                  <c:v>4.7053999999999998E-4</c:v>
                </c:pt>
                <c:pt idx="2021">
                  <c:v>4.7177999999999999E-4</c:v>
                </c:pt>
                <c:pt idx="2022">
                  <c:v>4.7235000000000002E-4</c:v>
                </c:pt>
                <c:pt idx="2023">
                  <c:v>4.7321E-4</c:v>
                </c:pt>
                <c:pt idx="2024">
                  <c:v>4.7378999999999998E-4</c:v>
                </c:pt>
                <c:pt idx="2025">
                  <c:v>4.7436000000000001E-4</c:v>
                </c:pt>
                <c:pt idx="2026">
                  <c:v>4.7492999999999998E-4</c:v>
                </c:pt>
                <c:pt idx="2027">
                  <c:v>4.7560000000000001E-4</c:v>
                </c:pt>
                <c:pt idx="2028">
                  <c:v>4.7646E-4</c:v>
                </c:pt>
                <c:pt idx="2029">
                  <c:v>4.7731E-4</c:v>
                </c:pt>
                <c:pt idx="2030">
                  <c:v>4.7770000000000001E-4</c:v>
                </c:pt>
                <c:pt idx="2031">
                  <c:v>4.7807999999999998E-4</c:v>
                </c:pt>
                <c:pt idx="2032">
                  <c:v>4.7846E-4</c:v>
                </c:pt>
                <c:pt idx="2033">
                  <c:v>4.7835999999999999E-4</c:v>
                </c:pt>
                <c:pt idx="2034">
                  <c:v>4.7826999999999999E-4</c:v>
                </c:pt>
                <c:pt idx="2035">
                  <c:v>4.7855E-4</c:v>
                </c:pt>
                <c:pt idx="2036">
                  <c:v>4.7884000000000002E-4</c:v>
                </c:pt>
                <c:pt idx="2037">
                  <c:v>4.7931999999999998E-4</c:v>
                </c:pt>
                <c:pt idx="2038">
                  <c:v>4.8008000000000002E-4</c:v>
                </c:pt>
                <c:pt idx="2039">
                  <c:v>4.8084000000000001E-4</c:v>
                </c:pt>
                <c:pt idx="2040">
                  <c:v>4.8131999999999998E-4</c:v>
                </c:pt>
                <c:pt idx="2041">
                  <c:v>4.818E-4</c:v>
                </c:pt>
                <c:pt idx="2042">
                  <c:v>4.8245999999999999E-4</c:v>
                </c:pt>
                <c:pt idx="2043">
                  <c:v>4.8294000000000001E-4</c:v>
                </c:pt>
                <c:pt idx="2044">
                  <c:v>4.8409000000000001E-4</c:v>
                </c:pt>
                <c:pt idx="2045">
                  <c:v>4.8523000000000001E-4</c:v>
                </c:pt>
                <c:pt idx="2046">
                  <c:v>4.8665999999999998E-4</c:v>
                </c:pt>
                <c:pt idx="2047">
                  <c:v>4.8770999999999998E-4</c:v>
                </c:pt>
                <c:pt idx="2048">
                  <c:v>4.8857000000000002E-4</c:v>
                </c:pt>
                <c:pt idx="2049">
                  <c:v>4.8846999999999996E-4</c:v>
                </c:pt>
                <c:pt idx="2050">
                  <c:v>4.8866000000000003E-4</c:v>
                </c:pt>
                <c:pt idx="2051">
                  <c:v>4.8857000000000002E-4</c:v>
                </c:pt>
                <c:pt idx="2052">
                  <c:v>4.8837999999999996E-4</c:v>
                </c:pt>
                <c:pt idx="2053">
                  <c:v>4.8828000000000001E-4</c:v>
                </c:pt>
                <c:pt idx="2054">
                  <c:v>4.8846999999999996E-4</c:v>
                </c:pt>
                <c:pt idx="2055">
                  <c:v>4.8742000000000002E-4</c:v>
                </c:pt>
                <c:pt idx="2056">
                  <c:v>4.8637000000000002E-4</c:v>
                </c:pt>
                <c:pt idx="2057">
                  <c:v>4.8465999999999998E-4</c:v>
                </c:pt>
                <c:pt idx="2058">
                  <c:v>4.8294000000000001E-4</c:v>
                </c:pt>
                <c:pt idx="2059">
                  <c:v>4.8094000000000001E-4</c:v>
                </c:pt>
                <c:pt idx="2060">
                  <c:v>4.7989000000000001E-4</c:v>
                </c:pt>
                <c:pt idx="2061">
                  <c:v>4.7884000000000002E-4</c:v>
                </c:pt>
                <c:pt idx="2062">
                  <c:v>4.7855E-4</c:v>
                </c:pt>
                <c:pt idx="2063">
                  <c:v>4.7826999999999999E-4</c:v>
                </c:pt>
                <c:pt idx="2064">
                  <c:v>4.7816999999999998E-4</c:v>
                </c:pt>
                <c:pt idx="2065">
                  <c:v>4.7807999999999998E-4</c:v>
                </c:pt>
                <c:pt idx="2066">
                  <c:v>4.7760000000000001E-4</c:v>
                </c:pt>
                <c:pt idx="2067">
                  <c:v>4.7750000000000001E-4</c:v>
                </c:pt>
                <c:pt idx="2068">
                  <c:v>4.7779000000000002E-4</c:v>
                </c:pt>
                <c:pt idx="2069">
                  <c:v>4.7826999999999999E-4</c:v>
                </c:pt>
                <c:pt idx="2070">
                  <c:v>4.7921999999999998E-4</c:v>
                </c:pt>
                <c:pt idx="2071">
                  <c:v>4.8055999999999999E-4</c:v>
                </c:pt>
                <c:pt idx="2072">
                  <c:v>4.8150999999999999E-4</c:v>
                </c:pt>
                <c:pt idx="2073">
                  <c:v>4.8245999999999999E-4</c:v>
                </c:pt>
                <c:pt idx="2074">
                  <c:v>4.8331999999999997E-4</c:v>
                </c:pt>
                <c:pt idx="2075">
                  <c:v>4.8399000000000001E-4</c:v>
                </c:pt>
                <c:pt idx="2076">
                  <c:v>4.8579999999999999E-4</c:v>
                </c:pt>
                <c:pt idx="2077">
                  <c:v>4.8846999999999996E-4</c:v>
                </c:pt>
                <c:pt idx="2078">
                  <c:v>4.9133E-4</c:v>
                </c:pt>
                <c:pt idx="2079">
                  <c:v>4.9437999999999999E-4</c:v>
                </c:pt>
                <c:pt idx="2080">
                  <c:v>4.9733999999999998E-4</c:v>
                </c:pt>
                <c:pt idx="2081">
                  <c:v>4.9914999999999996E-4</c:v>
                </c:pt>
                <c:pt idx="2082">
                  <c:v>5.0049000000000003E-4</c:v>
                </c:pt>
                <c:pt idx="2083">
                  <c:v>5.0135000000000002E-4</c:v>
                </c:pt>
                <c:pt idx="2084">
                  <c:v>5.0306000000000005E-4</c:v>
                </c:pt>
                <c:pt idx="2085">
                  <c:v>5.0467999999999997E-4</c:v>
                </c:pt>
                <c:pt idx="2086">
                  <c:v>5.0677999999999997E-4</c:v>
                </c:pt>
                <c:pt idx="2087">
                  <c:v>5.0849999999999995E-4</c:v>
                </c:pt>
                <c:pt idx="2088">
                  <c:v>5.1031000000000004E-4</c:v>
                </c:pt>
                <c:pt idx="2089">
                  <c:v>5.1117000000000003E-4</c:v>
                </c:pt>
                <c:pt idx="2090">
                  <c:v>5.1316999999999997E-4</c:v>
                </c:pt>
                <c:pt idx="2091">
                  <c:v>5.1479E-4</c:v>
                </c:pt>
                <c:pt idx="2092">
                  <c:v>5.1842000000000001E-4</c:v>
                </c:pt>
                <c:pt idx="2093">
                  <c:v>5.2194999999999997E-4</c:v>
                </c:pt>
                <c:pt idx="2094">
                  <c:v>5.2567E-4</c:v>
                </c:pt>
                <c:pt idx="2095">
                  <c:v>5.2824000000000002E-4</c:v>
                </c:pt>
                <c:pt idx="2096">
                  <c:v>5.3091E-4</c:v>
                </c:pt>
                <c:pt idx="2097">
                  <c:v>5.3185999999999999E-4</c:v>
                </c:pt>
                <c:pt idx="2098">
                  <c:v>5.3282000000000004E-4</c:v>
                </c:pt>
                <c:pt idx="2099">
                  <c:v>5.3472999999999997E-4</c:v>
                </c:pt>
                <c:pt idx="2100">
                  <c:v>5.3653999999999996E-4</c:v>
                </c:pt>
                <c:pt idx="2101">
                  <c:v>5.3835000000000005E-4</c:v>
                </c:pt>
                <c:pt idx="2102">
                  <c:v>5.4007000000000002E-4</c:v>
                </c:pt>
                <c:pt idx="2103">
                  <c:v>5.4177999999999995E-4</c:v>
                </c:pt>
                <c:pt idx="2104">
                  <c:v>5.4301999999999996E-4</c:v>
                </c:pt>
                <c:pt idx="2105">
                  <c:v>5.4425999999999997E-4</c:v>
                </c:pt>
                <c:pt idx="2106">
                  <c:v>5.4560000000000003E-4</c:v>
                </c:pt>
                <c:pt idx="2107">
                  <c:v>5.4770000000000003E-4</c:v>
                </c:pt>
                <c:pt idx="2108">
                  <c:v>5.4978999999999998E-4</c:v>
                </c:pt>
                <c:pt idx="2109">
                  <c:v>5.5132E-4</c:v>
                </c:pt>
                <c:pt idx="2110">
                  <c:v>5.5283999999999997E-4</c:v>
                </c:pt>
                <c:pt idx="2111">
                  <c:v>5.5418000000000004E-4</c:v>
                </c:pt>
                <c:pt idx="2112">
                  <c:v>5.5513000000000003E-4</c:v>
                </c:pt>
                <c:pt idx="2113">
                  <c:v>5.5703999999999997E-4</c:v>
                </c:pt>
                <c:pt idx="2114">
                  <c:v>5.5913999999999996E-4</c:v>
                </c:pt>
                <c:pt idx="2115">
                  <c:v>5.6123999999999996E-4</c:v>
                </c:pt>
                <c:pt idx="2116">
                  <c:v>5.6324000000000001E-4</c:v>
                </c:pt>
                <c:pt idx="2117">
                  <c:v>5.6466999999999997E-4</c:v>
                </c:pt>
                <c:pt idx="2118">
                  <c:v>5.6504999999999999E-4</c:v>
                </c:pt>
                <c:pt idx="2119">
                  <c:v>5.6552999999999996E-4</c:v>
                </c:pt>
                <c:pt idx="2120">
                  <c:v>5.6629E-4</c:v>
                </c:pt>
                <c:pt idx="2121">
                  <c:v>5.6714999999999999E-4</c:v>
                </c:pt>
                <c:pt idx="2122">
                  <c:v>5.6800999999999998E-4</c:v>
                </c:pt>
                <c:pt idx="2123">
                  <c:v>5.6944000000000005E-4</c:v>
                </c:pt>
                <c:pt idx="2124">
                  <c:v>5.7039000000000005E-4</c:v>
                </c:pt>
                <c:pt idx="2125">
                  <c:v>5.7191999999999996E-4</c:v>
                </c:pt>
                <c:pt idx="2126">
                  <c:v>5.7335000000000003E-4</c:v>
                </c:pt>
                <c:pt idx="2127">
                  <c:v>5.7478E-4</c:v>
                </c:pt>
                <c:pt idx="2128">
                  <c:v>5.7591999999999995E-4</c:v>
                </c:pt>
                <c:pt idx="2129">
                  <c:v>5.7793000000000005E-4</c:v>
                </c:pt>
                <c:pt idx="2130">
                  <c:v>5.7821000000000001E-4</c:v>
                </c:pt>
                <c:pt idx="2131">
                  <c:v>5.7897999999999999E-4</c:v>
                </c:pt>
                <c:pt idx="2132">
                  <c:v>5.8012000000000005E-4</c:v>
                </c:pt>
                <c:pt idx="2133">
                  <c:v>5.8060000000000002E-4</c:v>
                </c:pt>
                <c:pt idx="2134">
                  <c:v>5.8022E-4</c:v>
                </c:pt>
                <c:pt idx="2135">
                  <c:v>5.8135999999999995E-4</c:v>
                </c:pt>
                <c:pt idx="2136">
                  <c:v>5.8259999999999996E-4</c:v>
                </c:pt>
                <c:pt idx="2137">
                  <c:v>5.8354999999999995E-4</c:v>
                </c:pt>
                <c:pt idx="2138">
                  <c:v>5.8507999999999998E-4</c:v>
                </c:pt>
                <c:pt idx="2139">
                  <c:v>5.8679999999999995E-4</c:v>
                </c:pt>
                <c:pt idx="2140">
                  <c:v>5.8803999999999996E-4</c:v>
                </c:pt>
                <c:pt idx="2141">
                  <c:v>5.8870000000000005E-4</c:v>
                </c:pt>
                <c:pt idx="2142">
                  <c:v>5.8918000000000002E-4</c:v>
                </c:pt>
                <c:pt idx="2143">
                  <c:v>5.8947000000000003E-4</c:v>
                </c:pt>
                <c:pt idx="2144">
                  <c:v>5.8947000000000003E-4</c:v>
                </c:pt>
                <c:pt idx="2145">
                  <c:v>5.8918000000000002E-4</c:v>
                </c:pt>
                <c:pt idx="2146">
                  <c:v>5.8889000000000001E-4</c:v>
                </c:pt>
                <c:pt idx="2147">
                  <c:v>5.888E-4</c:v>
                </c:pt>
                <c:pt idx="2148">
                  <c:v>5.8985000000000005E-4</c:v>
                </c:pt>
                <c:pt idx="2149">
                  <c:v>5.9108999999999995E-4</c:v>
                </c:pt>
                <c:pt idx="2150">
                  <c:v>5.9241999999999997E-4</c:v>
                </c:pt>
                <c:pt idx="2151">
                  <c:v>5.9413999999999995E-4</c:v>
                </c:pt>
                <c:pt idx="2152">
                  <c:v>5.9613999999999999E-4</c:v>
                </c:pt>
                <c:pt idx="2153">
                  <c:v>5.9699999999999998E-4</c:v>
                </c:pt>
                <c:pt idx="2154">
                  <c:v>5.9785999999999997E-4</c:v>
                </c:pt>
                <c:pt idx="2155">
                  <c:v>5.9929000000000004E-4</c:v>
                </c:pt>
                <c:pt idx="2156">
                  <c:v>6.0043E-4</c:v>
                </c:pt>
                <c:pt idx="2157">
                  <c:v>6.0263000000000005E-4</c:v>
                </c:pt>
                <c:pt idx="2158">
                  <c:v>6.0510999999999996E-4</c:v>
                </c:pt>
                <c:pt idx="2159">
                  <c:v>6.0749000000000003E-4</c:v>
                </c:pt>
                <c:pt idx="2160">
                  <c:v>6.0930000000000001E-4</c:v>
                </c:pt>
                <c:pt idx="2161">
                  <c:v>6.1169000000000002E-4</c:v>
                </c:pt>
                <c:pt idx="2162">
                  <c:v>6.1244999999999995E-4</c:v>
                </c:pt>
                <c:pt idx="2163">
                  <c:v>6.1311999999999998E-4</c:v>
                </c:pt>
                <c:pt idx="2164">
                  <c:v>6.1388000000000002E-4</c:v>
                </c:pt>
                <c:pt idx="2165">
                  <c:v>6.1512000000000003E-4</c:v>
                </c:pt>
                <c:pt idx="2166">
                  <c:v>6.1636000000000004E-4</c:v>
                </c:pt>
                <c:pt idx="2167">
                  <c:v>6.1788999999999995E-4</c:v>
                </c:pt>
                <c:pt idx="2168">
                  <c:v>6.1941000000000003E-4</c:v>
                </c:pt>
                <c:pt idx="2169">
                  <c:v>6.2093999999999995E-4</c:v>
                </c:pt>
                <c:pt idx="2170">
                  <c:v>6.2199E-4</c:v>
                </c:pt>
                <c:pt idx="2171">
                  <c:v>6.2237000000000002E-4</c:v>
                </c:pt>
                <c:pt idx="2172">
                  <c:v>6.2275000000000004E-4</c:v>
                </c:pt>
                <c:pt idx="2173">
                  <c:v>6.2294E-4</c:v>
                </c:pt>
                <c:pt idx="2174">
                  <c:v>6.2361000000000003E-4</c:v>
                </c:pt>
                <c:pt idx="2175">
                  <c:v>6.2513E-4</c:v>
                </c:pt>
                <c:pt idx="2176">
                  <c:v>6.2704000000000004E-4</c:v>
                </c:pt>
                <c:pt idx="2177">
                  <c:v>6.3057E-4</c:v>
                </c:pt>
                <c:pt idx="2178">
                  <c:v>6.3409999999999996E-4</c:v>
                </c:pt>
                <c:pt idx="2179">
                  <c:v>6.3714999999999996E-4</c:v>
                </c:pt>
                <c:pt idx="2180">
                  <c:v>6.3924999999999995E-4</c:v>
                </c:pt>
                <c:pt idx="2181">
                  <c:v>6.4095999999999999E-4</c:v>
                </c:pt>
                <c:pt idx="2182">
                  <c:v>6.4143999999999996E-4</c:v>
                </c:pt>
                <c:pt idx="2183">
                  <c:v>6.4192000000000003E-4</c:v>
                </c:pt>
                <c:pt idx="2184">
                  <c:v>6.4305999999999999E-4</c:v>
                </c:pt>
                <c:pt idx="2185">
                  <c:v>6.4497000000000003E-4</c:v>
                </c:pt>
                <c:pt idx="2186">
                  <c:v>6.4687999999999996E-4</c:v>
                </c:pt>
                <c:pt idx="2187">
                  <c:v>6.4831000000000003E-4</c:v>
                </c:pt>
                <c:pt idx="2188">
                  <c:v>6.4992999999999995E-4</c:v>
                </c:pt>
                <c:pt idx="2189">
                  <c:v>6.5079000000000005E-4</c:v>
                </c:pt>
                <c:pt idx="2190">
                  <c:v>6.5174000000000004E-4</c:v>
                </c:pt>
                <c:pt idx="2191">
                  <c:v>6.5269000000000004E-4</c:v>
                </c:pt>
                <c:pt idx="2192">
                  <c:v>6.5384000000000004E-4</c:v>
                </c:pt>
                <c:pt idx="2193">
                  <c:v>6.5516999999999995E-4</c:v>
                </c:pt>
                <c:pt idx="2194">
                  <c:v>6.5718000000000005E-4</c:v>
                </c:pt>
                <c:pt idx="2195">
                  <c:v>6.5888999999999997E-4</c:v>
                </c:pt>
                <c:pt idx="2196">
                  <c:v>6.6089999999999996E-4</c:v>
                </c:pt>
                <c:pt idx="2197">
                  <c:v>6.6270999999999995E-4</c:v>
                </c:pt>
                <c:pt idx="2198">
                  <c:v>6.6432999999999998E-4</c:v>
                </c:pt>
                <c:pt idx="2199">
                  <c:v>6.6538000000000003E-4</c:v>
                </c:pt>
                <c:pt idx="2200">
                  <c:v>6.6624000000000002E-4</c:v>
                </c:pt>
                <c:pt idx="2201">
                  <c:v>6.6651999999999998E-4</c:v>
                </c:pt>
                <c:pt idx="2202">
                  <c:v>6.6699999999999995E-4</c:v>
                </c:pt>
                <c:pt idx="2203">
                  <c:v>6.6710000000000001E-4</c:v>
                </c:pt>
                <c:pt idx="2204">
                  <c:v>6.6728999999999996E-4</c:v>
                </c:pt>
                <c:pt idx="2205">
                  <c:v>6.6719000000000001E-4</c:v>
                </c:pt>
                <c:pt idx="2206">
                  <c:v>6.6786000000000005E-4</c:v>
                </c:pt>
                <c:pt idx="2207">
                  <c:v>6.6872000000000003E-4</c:v>
                </c:pt>
                <c:pt idx="2208">
                  <c:v>6.7005000000000005E-4</c:v>
                </c:pt>
                <c:pt idx="2209">
                  <c:v>6.7139000000000001E-4</c:v>
                </c:pt>
                <c:pt idx="2210">
                  <c:v>6.7301000000000004E-4</c:v>
                </c:pt>
                <c:pt idx="2211">
                  <c:v>6.7425000000000004E-4</c:v>
                </c:pt>
                <c:pt idx="2212">
                  <c:v>6.7500999999999998E-4</c:v>
                </c:pt>
                <c:pt idx="2213">
                  <c:v>6.7586999999999996E-4</c:v>
                </c:pt>
                <c:pt idx="2214">
                  <c:v>6.7701000000000002E-4</c:v>
                </c:pt>
                <c:pt idx="2215">
                  <c:v>6.7805999999999997E-4</c:v>
                </c:pt>
                <c:pt idx="2216">
                  <c:v>6.7882999999999995E-4</c:v>
                </c:pt>
                <c:pt idx="2217">
                  <c:v>6.7968E-4</c:v>
                </c:pt>
                <c:pt idx="2218">
                  <c:v>6.8035000000000003E-4</c:v>
                </c:pt>
                <c:pt idx="2219">
                  <c:v>6.8006999999999996E-4</c:v>
                </c:pt>
                <c:pt idx="2220">
                  <c:v>6.7958999999999999E-4</c:v>
                </c:pt>
                <c:pt idx="2221">
                  <c:v>6.7940000000000003E-4</c:v>
                </c:pt>
                <c:pt idx="2222">
                  <c:v>6.7920999999999997E-4</c:v>
                </c:pt>
                <c:pt idx="2223">
                  <c:v>6.7873E-4</c:v>
                </c:pt>
                <c:pt idx="2224">
                  <c:v>6.7873E-4</c:v>
                </c:pt>
                <c:pt idx="2225">
                  <c:v>6.7873E-4</c:v>
                </c:pt>
                <c:pt idx="2226">
                  <c:v>6.7834999999999998E-4</c:v>
                </c:pt>
                <c:pt idx="2227">
                  <c:v>6.7796999999999996E-4</c:v>
                </c:pt>
                <c:pt idx="2228">
                  <c:v>6.7767999999999995E-4</c:v>
                </c:pt>
                <c:pt idx="2229">
                  <c:v>6.7663E-4</c:v>
                </c:pt>
                <c:pt idx="2230">
                  <c:v>6.7557999999999995E-4</c:v>
                </c:pt>
                <c:pt idx="2231">
                  <c:v>6.7482000000000002E-4</c:v>
                </c:pt>
                <c:pt idx="2232">
                  <c:v>6.7405999999999998E-4</c:v>
                </c:pt>
                <c:pt idx="2233">
                  <c:v>6.7329E-4</c:v>
                </c:pt>
                <c:pt idx="2234">
                  <c:v>6.7329E-4</c:v>
                </c:pt>
                <c:pt idx="2235">
                  <c:v>6.7414999999999999E-4</c:v>
                </c:pt>
                <c:pt idx="2236">
                  <c:v>6.7500999999999998E-4</c:v>
                </c:pt>
                <c:pt idx="2237">
                  <c:v>6.7663E-4</c:v>
                </c:pt>
                <c:pt idx="2238">
                  <c:v>6.7929999999999998E-4</c:v>
                </c:pt>
                <c:pt idx="2239">
                  <c:v>6.8216000000000001E-4</c:v>
                </c:pt>
                <c:pt idx="2240">
                  <c:v>6.8455000000000002E-4</c:v>
                </c:pt>
                <c:pt idx="2241">
                  <c:v>6.8692999999999998E-4</c:v>
                </c:pt>
                <c:pt idx="2242">
                  <c:v>6.8855000000000001E-4</c:v>
                </c:pt>
                <c:pt idx="2243">
                  <c:v>6.8959999999999996E-4</c:v>
                </c:pt>
                <c:pt idx="2244">
                  <c:v>6.9056E-4</c:v>
                </c:pt>
                <c:pt idx="2245">
                  <c:v>6.9103000000000003E-4</c:v>
                </c:pt>
                <c:pt idx="2246">
                  <c:v>6.9198999999999997E-4</c:v>
                </c:pt>
                <c:pt idx="2247">
                  <c:v>6.9293999999999996E-4</c:v>
                </c:pt>
                <c:pt idx="2248">
                  <c:v>6.9466000000000005E-4</c:v>
                </c:pt>
                <c:pt idx="2249">
                  <c:v>6.9636999999999998E-4</c:v>
                </c:pt>
                <c:pt idx="2250">
                  <c:v>6.9817999999999996E-4</c:v>
                </c:pt>
                <c:pt idx="2251">
                  <c:v>6.9952000000000002E-4</c:v>
                </c:pt>
                <c:pt idx="2252">
                  <c:v>7.0162000000000002E-4</c:v>
                </c:pt>
                <c:pt idx="2253">
                  <c:v>7.0286000000000003E-4</c:v>
                </c:pt>
                <c:pt idx="2254">
                  <c:v>7.0399999999999998E-4</c:v>
                </c:pt>
                <c:pt idx="2255">
                  <c:v>7.0542999999999995E-4</c:v>
                </c:pt>
                <c:pt idx="2256">
                  <c:v>7.0686000000000002E-4</c:v>
                </c:pt>
                <c:pt idx="2257">
                  <c:v>7.0828999999999998E-4</c:v>
                </c:pt>
                <c:pt idx="2258">
                  <c:v>7.0934000000000004E-4</c:v>
                </c:pt>
                <c:pt idx="2259">
                  <c:v>7.1038999999999998E-4</c:v>
                </c:pt>
                <c:pt idx="2260">
                  <c:v>7.1124999999999997E-4</c:v>
                </c:pt>
                <c:pt idx="2261">
                  <c:v>7.1192E-4</c:v>
                </c:pt>
                <c:pt idx="2262">
                  <c:v>7.1153999999999998E-4</c:v>
                </c:pt>
                <c:pt idx="2263">
                  <c:v>7.1077E-4</c:v>
                </c:pt>
                <c:pt idx="2264">
                  <c:v>7.0991999999999995E-4</c:v>
                </c:pt>
                <c:pt idx="2265">
                  <c:v>7.0887000000000001E-4</c:v>
                </c:pt>
                <c:pt idx="2266">
                  <c:v>7.0744000000000004E-4</c:v>
                </c:pt>
                <c:pt idx="2267">
                  <c:v>7.0620000000000004E-4</c:v>
                </c:pt>
                <c:pt idx="2268">
                  <c:v>7.0438E-4</c:v>
                </c:pt>
                <c:pt idx="2269">
                  <c:v>7.0313999999999999E-4</c:v>
                </c:pt>
                <c:pt idx="2270">
                  <c:v>7.0200000000000004E-4</c:v>
                </c:pt>
                <c:pt idx="2271">
                  <c:v>7.0142999999999996E-4</c:v>
                </c:pt>
                <c:pt idx="2272">
                  <c:v>7.0094999999999999E-4</c:v>
                </c:pt>
                <c:pt idx="2273">
                  <c:v>7.0142999999999996E-4</c:v>
                </c:pt>
                <c:pt idx="2274">
                  <c:v>7.0047000000000002E-4</c:v>
                </c:pt>
                <c:pt idx="2275">
                  <c:v>6.9952000000000002E-4</c:v>
                </c:pt>
                <c:pt idx="2276">
                  <c:v>6.9857000000000003E-4</c:v>
                </c:pt>
                <c:pt idx="2277">
                  <c:v>6.9760999999999998E-4</c:v>
                </c:pt>
                <c:pt idx="2278">
                  <c:v>6.9656000000000004E-4</c:v>
                </c:pt>
                <c:pt idx="2279">
                  <c:v>6.9656000000000004E-4</c:v>
                </c:pt>
                <c:pt idx="2280">
                  <c:v>6.9656000000000004E-4</c:v>
                </c:pt>
                <c:pt idx="2281">
                  <c:v>6.9647000000000003E-4</c:v>
                </c:pt>
                <c:pt idx="2282">
                  <c:v>6.9636999999999998E-4</c:v>
                </c:pt>
                <c:pt idx="2283">
                  <c:v>6.9647000000000003E-4</c:v>
                </c:pt>
                <c:pt idx="2284">
                  <c:v>6.9695E-4</c:v>
                </c:pt>
                <c:pt idx="2285">
                  <c:v>6.9780000000000005E-4</c:v>
                </c:pt>
                <c:pt idx="2286">
                  <c:v>6.9875999999999998E-4</c:v>
                </c:pt>
                <c:pt idx="2287">
                  <c:v>6.9970999999999998E-4</c:v>
                </c:pt>
                <c:pt idx="2288">
                  <c:v>7.0056999999999997E-4</c:v>
                </c:pt>
                <c:pt idx="2289">
                  <c:v>7.0094999999999999E-4</c:v>
                </c:pt>
                <c:pt idx="2290">
                  <c:v>6.9999999999999999E-4</c:v>
                </c:pt>
                <c:pt idx="2291">
                  <c:v>6.9981000000000004E-4</c:v>
                </c:pt>
                <c:pt idx="2292">
                  <c:v>6.9884999999999999E-4</c:v>
                </c:pt>
                <c:pt idx="2293">
                  <c:v>6.9771000000000004E-4</c:v>
                </c:pt>
                <c:pt idx="2294">
                  <c:v>6.9656000000000004E-4</c:v>
                </c:pt>
                <c:pt idx="2295">
                  <c:v>6.9636999999999998E-4</c:v>
                </c:pt>
                <c:pt idx="2296">
                  <c:v>6.9523000000000002E-4</c:v>
                </c:pt>
                <c:pt idx="2297">
                  <c:v>6.9503999999999996E-4</c:v>
                </c:pt>
                <c:pt idx="2298">
                  <c:v>6.9485E-4</c:v>
                </c:pt>
                <c:pt idx="2299">
                  <c:v>6.9494000000000001E-4</c:v>
                </c:pt>
                <c:pt idx="2300">
                  <c:v>6.9512999999999997E-4</c:v>
                </c:pt>
                <c:pt idx="2301">
                  <c:v>6.9636999999999998E-4</c:v>
                </c:pt>
                <c:pt idx="2302">
                  <c:v>6.9780000000000005E-4</c:v>
                </c:pt>
                <c:pt idx="2303">
                  <c:v>6.9970999999999998E-4</c:v>
                </c:pt>
                <c:pt idx="2304">
                  <c:v>7.0105000000000005E-4</c:v>
                </c:pt>
                <c:pt idx="2305">
                  <c:v>7.0257000000000002E-4</c:v>
                </c:pt>
                <c:pt idx="2306">
                  <c:v>7.0324000000000005E-4</c:v>
                </c:pt>
                <c:pt idx="2307">
                  <c:v>7.0381000000000003E-4</c:v>
                </c:pt>
                <c:pt idx="2308">
                  <c:v>7.0324000000000005E-4</c:v>
                </c:pt>
                <c:pt idx="2309">
                  <c:v>7.0381000000000003E-4</c:v>
                </c:pt>
                <c:pt idx="2310">
                  <c:v>7.0410000000000004E-4</c:v>
                </c:pt>
                <c:pt idx="2311">
                  <c:v>7.0447999999999995E-4</c:v>
                </c:pt>
                <c:pt idx="2312">
                  <c:v>7.0456999999999996E-4</c:v>
                </c:pt>
                <c:pt idx="2313">
                  <c:v>7.0580999999999997E-4</c:v>
                </c:pt>
                <c:pt idx="2314">
                  <c:v>7.0620000000000004E-4</c:v>
                </c:pt>
                <c:pt idx="2315">
                  <c:v>7.0724000000000004E-4</c:v>
                </c:pt>
                <c:pt idx="2316">
                  <c:v>7.0810000000000003E-4</c:v>
                </c:pt>
                <c:pt idx="2317">
                  <c:v>7.0905999999999996E-4</c:v>
                </c:pt>
                <c:pt idx="2318">
                  <c:v>7.1011000000000002E-4</c:v>
                </c:pt>
                <c:pt idx="2319">
                  <c:v>7.1115000000000002E-4</c:v>
                </c:pt>
                <c:pt idx="2320">
                  <c:v>7.1106000000000001E-4</c:v>
                </c:pt>
                <c:pt idx="2321">
                  <c:v>7.1192E-4</c:v>
                </c:pt>
                <c:pt idx="2322">
                  <c:v>7.1259000000000003E-4</c:v>
                </c:pt>
                <c:pt idx="2323">
                  <c:v>7.1259000000000003E-4</c:v>
                </c:pt>
                <c:pt idx="2324">
                  <c:v>7.1277999999999999E-4</c:v>
                </c:pt>
                <c:pt idx="2325">
                  <c:v>7.1343999999999997E-4</c:v>
                </c:pt>
                <c:pt idx="2326">
                  <c:v>7.1305999999999995E-4</c:v>
                </c:pt>
                <c:pt idx="2327">
                  <c:v>7.1277999999999999E-4</c:v>
                </c:pt>
                <c:pt idx="2328">
                  <c:v>7.1297000000000005E-4</c:v>
                </c:pt>
                <c:pt idx="2329">
                  <c:v>7.1305999999999995E-4</c:v>
                </c:pt>
                <c:pt idx="2330">
                  <c:v>7.1316000000000001E-4</c:v>
                </c:pt>
                <c:pt idx="2331">
                  <c:v>7.1343999999999997E-4</c:v>
                </c:pt>
                <c:pt idx="2332">
                  <c:v>7.1372999999999999E-4</c:v>
                </c:pt>
                <c:pt idx="2333">
                  <c:v>7.1392000000000005E-4</c:v>
                </c:pt>
                <c:pt idx="2334">
                  <c:v>7.1363000000000004E-4</c:v>
                </c:pt>
                <c:pt idx="2335">
                  <c:v>7.1334999999999997E-4</c:v>
                </c:pt>
                <c:pt idx="2336">
                  <c:v>7.1316000000000001E-4</c:v>
                </c:pt>
                <c:pt idx="2337">
                  <c:v>7.1297000000000005E-4</c:v>
                </c:pt>
                <c:pt idx="2338">
                  <c:v>7.1268000000000004E-4</c:v>
                </c:pt>
                <c:pt idx="2339">
                  <c:v>7.1334999999999997E-4</c:v>
                </c:pt>
                <c:pt idx="2340">
                  <c:v>7.1402E-4</c:v>
                </c:pt>
                <c:pt idx="2341">
                  <c:v>7.1467999999999998E-4</c:v>
                </c:pt>
                <c:pt idx="2342">
                  <c:v>7.1535000000000001E-4</c:v>
                </c:pt>
                <c:pt idx="2343">
                  <c:v>7.1602000000000005E-4</c:v>
                </c:pt>
                <c:pt idx="2344">
                  <c:v>7.1602000000000005E-4</c:v>
                </c:pt>
                <c:pt idx="2345">
                  <c:v>7.1611000000000005E-4</c:v>
                </c:pt>
                <c:pt idx="2346">
                  <c:v>7.1650000000000001E-4</c:v>
                </c:pt>
                <c:pt idx="2347">
                  <c:v>7.1697000000000004E-4</c:v>
                </c:pt>
                <c:pt idx="2348">
                  <c:v>7.1792999999999998E-4</c:v>
                </c:pt>
                <c:pt idx="2349">
                  <c:v>7.1898000000000003E-4</c:v>
                </c:pt>
                <c:pt idx="2350">
                  <c:v>7.2011999999999998E-4</c:v>
                </c:pt>
                <c:pt idx="2351">
                  <c:v>7.2097999999999997E-4</c:v>
                </c:pt>
                <c:pt idx="2352">
                  <c:v>7.2183999999999996E-4</c:v>
                </c:pt>
                <c:pt idx="2353">
                  <c:v>7.2307999999999997E-4</c:v>
                </c:pt>
                <c:pt idx="2354">
                  <c:v>7.247E-4</c:v>
                </c:pt>
                <c:pt idx="2355">
                  <c:v>7.2659999999999999E-4</c:v>
                </c:pt>
                <c:pt idx="2356">
                  <c:v>7.2842000000000002E-4</c:v>
                </c:pt>
                <c:pt idx="2357">
                  <c:v>7.2926999999999996E-4</c:v>
                </c:pt>
                <c:pt idx="2358">
                  <c:v>7.3012999999999995E-4</c:v>
                </c:pt>
                <c:pt idx="2359">
                  <c:v>7.3070999999999997E-4</c:v>
                </c:pt>
                <c:pt idx="2360">
                  <c:v>7.3079999999999998E-4</c:v>
                </c:pt>
                <c:pt idx="2361">
                  <c:v>7.3109E-4</c:v>
                </c:pt>
                <c:pt idx="2362">
                  <c:v>7.3222999999999995E-4</c:v>
                </c:pt>
                <c:pt idx="2363">
                  <c:v>7.3251999999999996E-4</c:v>
                </c:pt>
                <c:pt idx="2364">
                  <c:v>7.3280000000000003E-4</c:v>
                </c:pt>
                <c:pt idx="2365">
                  <c:v>7.3384999999999998E-4</c:v>
                </c:pt>
                <c:pt idx="2366">
                  <c:v>7.3499999999999998E-4</c:v>
                </c:pt>
                <c:pt idx="2367">
                  <c:v>7.3614000000000004E-4</c:v>
                </c:pt>
                <c:pt idx="2368">
                  <c:v>7.3729000000000004E-4</c:v>
                </c:pt>
                <c:pt idx="2369">
                  <c:v>7.3833000000000004E-4</c:v>
                </c:pt>
                <c:pt idx="2370">
                  <c:v>7.3881000000000001E-4</c:v>
                </c:pt>
                <c:pt idx="2371">
                  <c:v>7.3881000000000001E-4</c:v>
                </c:pt>
                <c:pt idx="2372">
                  <c:v>7.3890999999999996E-4</c:v>
                </c:pt>
                <c:pt idx="2373">
                  <c:v>7.3899999999999997E-4</c:v>
                </c:pt>
                <c:pt idx="2374">
                  <c:v>7.3899999999999997E-4</c:v>
                </c:pt>
                <c:pt idx="2375">
                  <c:v>7.3775999999999996E-4</c:v>
                </c:pt>
                <c:pt idx="2376">
                  <c:v>7.3709000000000003E-4</c:v>
                </c:pt>
                <c:pt idx="2377">
                  <c:v>7.3623999999999998E-4</c:v>
                </c:pt>
                <c:pt idx="2378">
                  <c:v>7.3452000000000001E-4</c:v>
                </c:pt>
                <c:pt idx="2379">
                  <c:v>7.3309000000000004E-4</c:v>
                </c:pt>
                <c:pt idx="2380">
                  <c:v>7.3271000000000002E-4</c:v>
                </c:pt>
                <c:pt idx="2381">
                  <c:v>7.3136999999999996E-4</c:v>
                </c:pt>
                <c:pt idx="2382">
                  <c:v>7.2993999999999999E-4</c:v>
                </c:pt>
                <c:pt idx="2383">
                  <c:v>7.2926999999999996E-4</c:v>
                </c:pt>
                <c:pt idx="2384">
                  <c:v>7.2842000000000002E-4</c:v>
                </c:pt>
                <c:pt idx="2385">
                  <c:v>7.2727000000000002E-4</c:v>
                </c:pt>
                <c:pt idx="2386">
                  <c:v>7.2670000000000005E-4</c:v>
                </c:pt>
                <c:pt idx="2387">
                  <c:v>7.2546000000000004E-4</c:v>
                </c:pt>
                <c:pt idx="2388">
                  <c:v>7.2431999999999998E-4</c:v>
                </c:pt>
                <c:pt idx="2389">
                  <c:v>7.2316999999999998E-4</c:v>
                </c:pt>
                <c:pt idx="2390">
                  <c:v>7.2192999999999997E-4</c:v>
                </c:pt>
                <c:pt idx="2391">
                  <c:v>7.2068999999999996E-4</c:v>
                </c:pt>
                <c:pt idx="2392">
                  <c:v>7.2031000000000005E-4</c:v>
                </c:pt>
                <c:pt idx="2393">
                  <c:v>7.1993000000000003E-4</c:v>
                </c:pt>
                <c:pt idx="2394">
                  <c:v>7.1955000000000001E-4</c:v>
                </c:pt>
                <c:pt idx="2395">
                  <c:v>7.1955000000000001E-4</c:v>
                </c:pt>
                <c:pt idx="2396">
                  <c:v>7.1955000000000001E-4</c:v>
                </c:pt>
                <c:pt idx="2397">
                  <c:v>7.1955000000000001E-4</c:v>
                </c:pt>
                <c:pt idx="2398">
                  <c:v>7.1774000000000002E-4</c:v>
                </c:pt>
                <c:pt idx="2399">
                  <c:v>7.1564000000000003E-4</c:v>
                </c:pt>
                <c:pt idx="2400">
                  <c:v>7.1343999999999997E-4</c:v>
                </c:pt>
                <c:pt idx="2401">
                  <c:v>7.1124999999999997E-4</c:v>
                </c:pt>
                <c:pt idx="2402">
                  <c:v>7.0896000000000002E-4</c:v>
                </c:pt>
                <c:pt idx="2403">
                  <c:v>7.0848000000000005E-4</c:v>
                </c:pt>
                <c:pt idx="2404">
                  <c:v>7.0801000000000002E-4</c:v>
                </c:pt>
                <c:pt idx="2405">
                  <c:v>7.0763E-4</c:v>
                </c:pt>
                <c:pt idx="2406">
                  <c:v>7.0763E-4</c:v>
                </c:pt>
                <c:pt idx="2407">
                  <c:v>7.0781999999999996E-4</c:v>
                </c:pt>
                <c:pt idx="2408">
                  <c:v>7.0801000000000002E-4</c:v>
                </c:pt>
                <c:pt idx="2409">
                  <c:v>7.0887000000000001E-4</c:v>
                </c:pt>
                <c:pt idx="2410">
                  <c:v>7.0934000000000004E-4</c:v>
                </c:pt>
                <c:pt idx="2411">
                  <c:v>7.0914999999999997E-4</c:v>
                </c:pt>
                <c:pt idx="2412">
                  <c:v>7.0887000000000001E-4</c:v>
                </c:pt>
                <c:pt idx="2413">
                  <c:v>7.0858E-4</c:v>
                </c:pt>
                <c:pt idx="2414">
                  <c:v>7.0790999999999996E-4</c:v>
                </c:pt>
                <c:pt idx="2415">
                  <c:v>7.0781999999999996E-4</c:v>
                </c:pt>
                <c:pt idx="2416">
                  <c:v>7.0839000000000004E-4</c:v>
                </c:pt>
                <c:pt idx="2417">
                  <c:v>7.0896000000000002E-4</c:v>
                </c:pt>
                <c:pt idx="2418">
                  <c:v>7.0963000000000005E-4</c:v>
                </c:pt>
                <c:pt idx="2419">
                  <c:v>7.1067999999999999E-4</c:v>
                </c:pt>
                <c:pt idx="2420">
                  <c:v>7.1115000000000002E-4</c:v>
                </c:pt>
                <c:pt idx="2421">
                  <c:v>7.1162999999999999E-4</c:v>
                </c:pt>
                <c:pt idx="2422">
                  <c:v>7.1210999999999996E-4</c:v>
                </c:pt>
                <c:pt idx="2423">
                  <c:v>7.1248999999999998E-4</c:v>
                </c:pt>
                <c:pt idx="2424">
                  <c:v>7.1277999999999999E-4</c:v>
                </c:pt>
                <c:pt idx="2425">
                  <c:v>7.1392000000000005E-4</c:v>
                </c:pt>
                <c:pt idx="2426">
                  <c:v>7.1420999999999995E-4</c:v>
                </c:pt>
                <c:pt idx="2427">
                  <c:v>7.1496999999999999E-4</c:v>
                </c:pt>
                <c:pt idx="2428">
                  <c:v>7.1573000000000003E-4</c:v>
                </c:pt>
                <c:pt idx="2429">
                  <c:v>7.1515999999999995E-4</c:v>
                </c:pt>
                <c:pt idx="2430">
                  <c:v>7.1411000000000001E-4</c:v>
                </c:pt>
                <c:pt idx="2431">
                  <c:v>7.1354000000000003E-4</c:v>
                </c:pt>
                <c:pt idx="2432">
                  <c:v>7.1230000000000002E-4</c:v>
                </c:pt>
                <c:pt idx="2433">
                  <c:v>7.1106000000000001E-4</c:v>
                </c:pt>
                <c:pt idx="2434">
                  <c:v>7.1020000000000002E-4</c:v>
                </c:pt>
                <c:pt idx="2435">
                  <c:v>7.0934000000000004E-4</c:v>
                </c:pt>
                <c:pt idx="2436">
                  <c:v>7.0848000000000005E-4</c:v>
                </c:pt>
                <c:pt idx="2437">
                  <c:v>7.0781999999999996E-4</c:v>
                </c:pt>
                <c:pt idx="2438">
                  <c:v>7.0600999999999997E-4</c:v>
                </c:pt>
                <c:pt idx="2439">
                  <c:v>7.0467000000000001E-4</c:v>
                </c:pt>
                <c:pt idx="2440">
                  <c:v>7.0304999999999999E-4</c:v>
                </c:pt>
                <c:pt idx="2441">
                  <c:v>7.0124E-4</c:v>
                </c:pt>
                <c:pt idx="2442">
                  <c:v>6.9903999999999995E-4</c:v>
                </c:pt>
                <c:pt idx="2443">
                  <c:v>6.979E-4</c:v>
                </c:pt>
                <c:pt idx="2444">
                  <c:v>6.9656000000000004E-4</c:v>
                </c:pt>
                <c:pt idx="2445">
                  <c:v>6.9466000000000005E-4</c:v>
                </c:pt>
                <c:pt idx="2446">
                  <c:v>6.9256000000000005E-4</c:v>
                </c:pt>
                <c:pt idx="2447">
                  <c:v>6.9046000000000005E-4</c:v>
                </c:pt>
                <c:pt idx="2448">
                  <c:v>6.8769000000000002E-4</c:v>
                </c:pt>
                <c:pt idx="2449">
                  <c:v>6.8530999999999996E-4</c:v>
                </c:pt>
                <c:pt idx="2450">
                  <c:v>6.8349999999999997E-4</c:v>
                </c:pt>
                <c:pt idx="2451">
                  <c:v>6.8196999999999995E-4</c:v>
                </c:pt>
                <c:pt idx="2452">
                  <c:v>6.8083E-4</c:v>
                </c:pt>
                <c:pt idx="2453">
                  <c:v>6.7997000000000001E-4</c:v>
                </c:pt>
                <c:pt idx="2454">
                  <c:v>6.7891999999999996E-4</c:v>
                </c:pt>
                <c:pt idx="2455">
                  <c:v>6.7624999999999998E-4</c:v>
                </c:pt>
                <c:pt idx="2456">
                  <c:v>6.7367999999999996E-4</c:v>
                </c:pt>
                <c:pt idx="2457">
                  <c:v>6.7091000000000004E-4</c:v>
                </c:pt>
                <c:pt idx="2458">
                  <c:v>6.6861999999999998E-4</c:v>
                </c:pt>
                <c:pt idx="2459">
                  <c:v>6.6586E-4</c:v>
                </c:pt>
                <c:pt idx="2460">
                  <c:v>6.6500000000000001E-4</c:v>
                </c:pt>
                <c:pt idx="2461">
                  <c:v>6.6414000000000002E-4</c:v>
                </c:pt>
                <c:pt idx="2462">
                  <c:v>6.6346999999999999E-4</c:v>
                </c:pt>
                <c:pt idx="2463">
                  <c:v>6.6251999999999999E-4</c:v>
                </c:pt>
                <c:pt idx="2464">
                  <c:v>6.6279999999999996E-4</c:v>
                </c:pt>
                <c:pt idx="2465">
                  <c:v>6.6251999999999999E-4</c:v>
                </c:pt>
                <c:pt idx="2466">
                  <c:v>6.6166E-4</c:v>
                </c:pt>
                <c:pt idx="2467">
                  <c:v>6.6060999999999995E-4</c:v>
                </c:pt>
                <c:pt idx="2468">
                  <c:v>6.5974999999999996E-4</c:v>
                </c:pt>
                <c:pt idx="2469">
                  <c:v>6.5793999999999998E-4</c:v>
                </c:pt>
                <c:pt idx="2470">
                  <c:v>6.5622E-4</c:v>
                </c:pt>
                <c:pt idx="2471">
                  <c:v>6.5459999999999997E-4</c:v>
                </c:pt>
                <c:pt idx="2472">
                  <c:v>6.5308E-4</c:v>
                </c:pt>
                <c:pt idx="2473">
                  <c:v>6.5165000000000004E-4</c:v>
                </c:pt>
                <c:pt idx="2474">
                  <c:v>6.5059999999999998E-4</c:v>
                </c:pt>
                <c:pt idx="2475">
                  <c:v>6.5001999999999996E-4</c:v>
                </c:pt>
                <c:pt idx="2476">
                  <c:v>6.4955000000000004E-4</c:v>
                </c:pt>
                <c:pt idx="2477">
                  <c:v>6.4917000000000002E-4</c:v>
                </c:pt>
                <c:pt idx="2478">
                  <c:v>6.4849999999999999E-4</c:v>
                </c:pt>
                <c:pt idx="2479">
                  <c:v>6.4754000000000005E-4</c:v>
                </c:pt>
                <c:pt idx="2480">
                  <c:v>6.4610999999999998E-4</c:v>
                </c:pt>
                <c:pt idx="2481">
                  <c:v>6.4506999999999998E-4</c:v>
                </c:pt>
                <c:pt idx="2482">
                  <c:v>6.4402000000000003E-4</c:v>
                </c:pt>
                <c:pt idx="2483">
                  <c:v>6.4278000000000002E-4</c:v>
                </c:pt>
                <c:pt idx="2484">
                  <c:v>6.4210999999999999E-4</c:v>
                </c:pt>
                <c:pt idx="2485">
                  <c:v>6.4163000000000002E-4</c:v>
                </c:pt>
                <c:pt idx="2486">
                  <c:v>6.4068000000000003E-4</c:v>
                </c:pt>
                <c:pt idx="2487">
                  <c:v>6.3944000000000002E-4</c:v>
                </c:pt>
                <c:pt idx="2488">
                  <c:v>6.3858000000000003E-4</c:v>
                </c:pt>
                <c:pt idx="2489">
                  <c:v>6.3696E-4</c:v>
                </c:pt>
                <c:pt idx="2490">
                  <c:v>6.3562000000000004E-4</c:v>
                </c:pt>
                <c:pt idx="2491">
                  <c:v>6.3418999999999997E-4</c:v>
                </c:pt>
                <c:pt idx="2492">
                  <c:v>6.3267E-4</c:v>
                </c:pt>
                <c:pt idx="2493">
                  <c:v>6.3075999999999996E-4</c:v>
                </c:pt>
                <c:pt idx="2494">
                  <c:v>6.2932999999999999E-4</c:v>
                </c:pt>
                <c:pt idx="2495">
                  <c:v>6.2752000000000001E-4</c:v>
                </c:pt>
                <c:pt idx="2496">
                  <c:v>6.2598999999999999E-4</c:v>
                </c:pt>
                <c:pt idx="2497">
                  <c:v>6.2447000000000002E-4</c:v>
                </c:pt>
                <c:pt idx="2498">
                  <c:v>6.2294E-4</c:v>
                </c:pt>
                <c:pt idx="2499">
                  <c:v>6.2102999999999995E-4</c:v>
                </c:pt>
                <c:pt idx="2500">
                  <c:v>6.1950999999999998E-4</c:v>
                </c:pt>
                <c:pt idx="2501">
                  <c:v>6.1826999999999997E-4</c:v>
                </c:pt>
                <c:pt idx="2502">
                  <c:v>6.1768999999999995E-4</c:v>
                </c:pt>
                <c:pt idx="2503">
                  <c:v>6.1788999999999995E-4</c:v>
                </c:pt>
                <c:pt idx="2504">
                  <c:v>6.1846000000000004E-4</c:v>
                </c:pt>
                <c:pt idx="2505">
                  <c:v>6.1903000000000001E-4</c:v>
                </c:pt>
                <c:pt idx="2506">
                  <c:v>6.1978999999999995E-4</c:v>
                </c:pt>
                <c:pt idx="2507">
                  <c:v>6.1989E-4</c:v>
                </c:pt>
                <c:pt idx="2508">
                  <c:v>6.1970000000000005E-4</c:v>
                </c:pt>
                <c:pt idx="2509">
                  <c:v>6.1978999999999995E-4</c:v>
                </c:pt>
                <c:pt idx="2510">
                  <c:v>6.1989E-4</c:v>
                </c:pt>
                <c:pt idx="2511">
                  <c:v>6.1978999999999995E-4</c:v>
                </c:pt>
                <c:pt idx="2512">
                  <c:v>6.2007999999999996E-4</c:v>
                </c:pt>
                <c:pt idx="2513">
                  <c:v>6.2036999999999997E-4</c:v>
                </c:pt>
                <c:pt idx="2514">
                  <c:v>6.1978999999999995E-4</c:v>
                </c:pt>
                <c:pt idx="2515">
                  <c:v>6.1892999999999996E-4</c:v>
                </c:pt>
                <c:pt idx="2516">
                  <c:v>6.1808000000000002E-4</c:v>
                </c:pt>
                <c:pt idx="2517">
                  <c:v>6.1625999999999998E-4</c:v>
                </c:pt>
                <c:pt idx="2518">
                  <c:v>6.1445E-4</c:v>
                </c:pt>
                <c:pt idx="2519">
                  <c:v>6.1320999999999999E-4</c:v>
                </c:pt>
                <c:pt idx="2520">
                  <c:v>6.1226E-4</c:v>
                </c:pt>
                <c:pt idx="2521">
                  <c:v>6.1131E-4</c:v>
                </c:pt>
                <c:pt idx="2522">
                  <c:v>6.1131E-4</c:v>
                </c:pt>
                <c:pt idx="2523">
                  <c:v>6.1121000000000005E-4</c:v>
                </c:pt>
                <c:pt idx="2524">
                  <c:v>6.1092000000000004E-4</c:v>
                </c:pt>
                <c:pt idx="2525">
                  <c:v>6.1063999999999997E-4</c:v>
                </c:pt>
                <c:pt idx="2526">
                  <c:v>6.0997000000000004E-4</c:v>
                </c:pt>
                <c:pt idx="2527">
                  <c:v>6.0910999999999995E-4</c:v>
                </c:pt>
                <c:pt idx="2528">
                  <c:v>6.0815999999999995E-4</c:v>
                </c:pt>
                <c:pt idx="2529">
                  <c:v>6.0758999999999997E-4</c:v>
                </c:pt>
                <c:pt idx="2530">
                  <c:v>6.0700999999999995E-4</c:v>
                </c:pt>
                <c:pt idx="2531">
                  <c:v>6.0767999999999998E-4</c:v>
                </c:pt>
                <c:pt idx="2532">
                  <c:v>6.0853999999999997E-4</c:v>
                </c:pt>
                <c:pt idx="2533">
                  <c:v>6.0959000000000002E-4</c:v>
                </c:pt>
                <c:pt idx="2534">
                  <c:v>6.1025999999999995E-4</c:v>
                </c:pt>
                <c:pt idx="2535">
                  <c:v>6.1083000000000003E-4</c:v>
                </c:pt>
                <c:pt idx="2536">
                  <c:v>6.1034999999999996E-4</c:v>
                </c:pt>
                <c:pt idx="2537">
                  <c:v>6.0986999999999999E-4</c:v>
                </c:pt>
                <c:pt idx="2538">
                  <c:v>6.0930000000000001E-4</c:v>
                </c:pt>
                <c:pt idx="2539">
                  <c:v>6.0891999999999999E-4</c:v>
                </c:pt>
                <c:pt idx="2540">
                  <c:v>6.0835000000000001E-4</c:v>
                </c:pt>
                <c:pt idx="2541">
                  <c:v>6.0824999999999996E-4</c:v>
                </c:pt>
                <c:pt idx="2542">
                  <c:v>6.0815999999999995E-4</c:v>
                </c:pt>
                <c:pt idx="2543">
                  <c:v>6.0882999999999998E-4</c:v>
                </c:pt>
                <c:pt idx="2544">
                  <c:v>6.0977999999999998E-4</c:v>
                </c:pt>
                <c:pt idx="2545">
                  <c:v>6.1111E-4</c:v>
                </c:pt>
                <c:pt idx="2546">
                  <c:v>6.1216000000000005E-4</c:v>
                </c:pt>
                <c:pt idx="2547">
                  <c:v>6.1320999999999999E-4</c:v>
                </c:pt>
                <c:pt idx="2548">
                  <c:v>6.1359000000000001E-4</c:v>
                </c:pt>
                <c:pt idx="2549">
                  <c:v>6.1368999999999996E-4</c:v>
                </c:pt>
                <c:pt idx="2550">
                  <c:v>6.1320999999999999E-4</c:v>
                </c:pt>
                <c:pt idx="2551">
                  <c:v>6.1273999999999996E-4</c:v>
                </c:pt>
                <c:pt idx="2552">
                  <c:v>6.1226E-4</c:v>
                </c:pt>
                <c:pt idx="2553">
                  <c:v>6.1244999999999995E-4</c:v>
                </c:pt>
                <c:pt idx="2554">
                  <c:v>6.1264000000000002E-4</c:v>
                </c:pt>
                <c:pt idx="2555">
                  <c:v>6.1331000000000005E-4</c:v>
                </c:pt>
                <c:pt idx="2556">
                  <c:v>6.1397999999999997E-4</c:v>
                </c:pt>
                <c:pt idx="2557">
                  <c:v>6.1530999999999999E-4</c:v>
                </c:pt>
                <c:pt idx="2558">
                  <c:v>6.1645999999999999E-4</c:v>
                </c:pt>
                <c:pt idx="2559">
                  <c:v>6.1768999999999995E-4</c:v>
                </c:pt>
                <c:pt idx="2560">
                  <c:v>6.1892999999999996E-4</c:v>
                </c:pt>
                <c:pt idx="2561">
                  <c:v>6.2016999999999997E-4</c:v>
                </c:pt>
                <c:pt idx="2562">
                  <c:v>6.2074999999999999E-4</c:v>
                </c:pt>
                <c:pt idx="2563">
                  <c:v>6.2074999999999999E-4</c:v>
                </c:pt>
                <c:pt idx="2564">
                  <c:v>6.2045999999999998E-4</c:v>
                </c:pt>
                <c:pt idx="2565">
                  <c:v>6.2016999999999997E-4</c:v>
                </c:pt>
                <c:pt idx="2566">
                  <c:v>6.1989E-4</c:v>
                </c:pt>
                <c:pt idx="2567">
                  <c:v>6.1959999999999999E-4</c:v>
                </c:pt>
                <c:pt idx="2568">
                  <c:v>6.1970000000000005E-4</c:v>
                </c:pt>
                <c:pt idx="2569">
                  <c:v>6.2074999999999999E-4</c:v>
                </c:pt>
                <c:pt idx="2570">
                  <c:v>6.2180000000000004E-4</c:v>
                </c:pt>
                <c:pt idx="2571">
                  <c:v>6.2246000000000003E-4</c:v>
                </c:pt>
                <c:pt idx="2572">
                  <c:v>6.2275000000000004E-4</c:v>
                </c:pt>
                <c:pt idx="2573">
                  <c:v>6.2264999999999998E-4</c:v>
                </c:pt>
                <c:pt idx="2574">
                  <c:v>6.2180000000000004E-4</c:v>
                </c:pt>
                <c:pt idx="2575">
                  <c:v>6.2093999999999995E-4</c:v>
                </c:pt>
                <c:pt idx="2576">
                  <c:v>6.2045999999999998E-4</c:v>
                </c:pt>
                <c:pt idx="2577">
                  <c:v>6.2027000000000002E-4</c:v>
                </c:pt>
                <c:pt idx="2578">
                  <c:v>6.2027000000000002E-4</c:v>
                </c:pt>
                <c:pt idx="2579">
                  <c:v>6.2056000000000004E-4</c:v>
                </c:pt>
                <c:pt idx="2580">
                  <c:v>6.2045999999999998E-4</c:v>
                </c:pt>
                <c:pt idx="2581">
                  <c:v>6.2036999999999997E-4</c:v>
                </c:pt>
                <c:pt idx="2582">
                  <c:v>6.2074999999999999E-4</c:v>
                </c:pt>
                <c:pt idx="2583">
                  <c:v>6.2074999999999999E-4</c:v>
                </c:pt>
                <c:pt idx="2584">
                  <c:v>6.2045999999999998E-4</c:v>
                </c:pt>
                <c:pt idx="2585">
                  <c:v>6.2056000000000004E-4</c:v>
                </c:pt>
                <c:pt idx="2586">
                  <c:v>6.2093999999999995E-4</c:v>
                </c:pt>
                <c:pt idx="2587">
                  <c:v>6.2065000000000004E-4</c:v>
                </c:pt>
                <c:pt idx="2588">
                  <c:v>6.2007999999999996E-4</c:v>
                </c:pt>
                <c:pt idx="2589">
                  <c:v>6.1950999999999998E-4</c:v>
                </c:pt>
                <c:pt idx="2590">
                  <c:v>6.1903000000000001E-4</c:v>
                </c:pt>
                <c:pt idx="2591">
                  <c:v>6.1826999999999997E-4</c:v>
                </c:pt>
                <c:pt idx="2592">
                  <c:v>6.1788999999999995E-4</c:v>
                </c:pt>
                <c:pt idx="2593">
                  <c:v>6.1817000000000003E-4</c:v>
                </c:pt>
                <c:pt idx="2594">
                  <c:v>6.1835999999999998E-4</c:v>
                </c:pt>
                <c:pt idx="2595">
                  <c:v>6.1864999999999999E-4</c:v>
                </c:pt>
                <c:pt idx="2596">
                  <c:v>6.1903000000000001E-4</c:v>
                </c:pt>
                <c:pt idx="2597">
                  <c:v>6.1959999999999999E-4</c:v>
                </c:pt>
                <c:pt idx="2598">
                  <c:v>6.2007999999999996E-4</c:v>
                </c:pt>
                <c:pt idx="2599">
                  <c:v>6.2102999999999995E-4</c:v>
                </c:pt>
                <c:pt idx="2600">
                  <c:v>6.2180000000000004E-4</c:v>
                </c:pt>
                <c:pt idx="2601">
                  <c:v>6.2246000000000003E-4</c:v>
                </c:pt>
                <c:pt idx="2602">
                  <c:v>6.2284000000000005E-4</c:v>
                </c:pt>
                <c:pt idx="2603">
                  <c:v>6.2323000000000001E-4</c:v>
                </c:pt>
                <c:pt idx="2604">
                  <c:v>6.2323000000000001E-4</c:v>
                </c:pt>
                <c:pt idx="2605">
                  <c:v>6.2294E-4</c:v>
                </c:pt>
                <c:pt idx="2606">
                  <c:v>6.2264999999999998E-4</c:v>
                </c:pt>
                <c:pt idx="2607">
                  <c:v>6.2189000000000005E-4</c:v>
                </c:pt>
                <c:pt idx="2608">
                  <c:v>6.2102999999999995E-4</c:v>
                </c:pt>
                <c:pt idx="2609">
                  <c:v>6.2016999999999997E-4</c:v>
                </c:pt>
                <c:pt idx="2610">
                  <c:v>6.1959999999999999E-4</c:v>
                </c:pt>
                <c:pt idx="2611">
                  <c:v>6.1903000000000001E-4</c:v>
                </c:pt>
                <c:pt idx="2612">
                  <c:v>6.1970000000000005E-4</c:v>
                </c:pt>
                <c:pt idx="2613">
                  <c:v>6.2074999999999999E-4</c:v>
                </c:pt>
                <c:pt idx="2614">
                  <c:v>6.2180000000000004E-4</c:v>
                </c:pt>
                <c:pt idx="2615">
                  <c:v>6.2341999999999996E-4</c:v>
                </c:pt>
                <c:pt idx="2616">
                  <c:v>6.2503999999999999E-4</c:v>
                </c:pt>
                <c:pt idx="2617">
                  <c:v>6.2646999999999996E-4</c:v>
                </c:pt>
                <c:pt idx="2618">
                  <c:v>6.2704000000000004E-4</c:v>
                </c:pt>
                <c:pt idx="2619">
                  <c:v>6.2741999999999995E-4</c:v>
                </c:pt>
                <c:pt idx="2620">
                  <c:v>6.2713999999999999E-4</c:v>
                </c:pt>
                <c:pt idx="2621">
                  <c:v>6.2695000000000003E-4</c:v>
                </c:pt>
                <c:pt idx="2622">
                  <c:v>6.2618000000000005E-4</c:v>
                </c:pt>
                <c:pt idx="2623">
                  <c:v>6.2655999999999996E-4</c:v>
                </c:pt>
                <c:pt idx="2624">
                  <c:v>6.2713999999999999E-4</c:v>
                </c:pt>
                <c:pt idx="2625">
                  <c:v>6.2799000000000004E-4</c:v>
                </c:pt>
                <c:pt idx="2626">
                  <c:v>6.2856999999999995E-4</c:v>
                </c:pt>
                <c:pt idx="2627">
                  <c:v>6.2914000000000004E-4</c:v>
                </c:pt>
                <c:pt idx="2628">
                  <c:v>6.2856999999999995E-4</c:v>
                </c:pt>
                <c:pt idx="2629">
                  <c:v>6.2799000000000004E-4</c:v>
                </c:pt>
                <c:pt idx="2630">
                  <c:v>6.2723E-4</c:v>
                </c:pt>
                <c:pt idx="2631">
                  <c:v>6.2666000000000002E-4</c:v>
                </c:pt>
                <c:pt idx="2632">
                  <c:v>6.2609000000000004E-4</c:v>
                </c:pt>
                <c:pt idx="2633">
                  <c:v>6.2684999999999998E-4</c:v>
                </c:pt>
                <c:pt idx="2634">
                  <c:v>6.2761000000000002E-4</c:v>
                </c:pt>
                <c:pt idx="2635">
                  <c:v>6.2838E-4</c:v>
                </c:pt>
                <c:pt idx="2636">
                  <c:v>6.2865999999999996E-4</c:v>
                </c:pt>
                <c:pt idx="2637">
                  <c:v>6.2894999999999997E-4</c:v>
                </c:pt>
                <c:pt idx="2638">
                  <c:v>6.2675000000000003E-4</c:v>
                </c:pt>
                <c:pt idx="2639">
                  <c:v>6.2456000000000002E-4</c:v>
                </c:pt>
                <c:pt idx="2640">
                  <c:v>6.2237000000000002E-4</c:v>
                </c:pt>
                <c:pt idx="2641">
                  <c:v>6.2102999999999995E-4</c:v>
                </c:pt>
                <c:pt idx="2642">
                  <c:v>6.1978999999999995E-4</c:v>
                </c:pt>
                <c:pt idx="2643">
                  <c:v>6.2027000000000002E-4</c:v>
                </c:pt>
                <c:pt idx="2644">
                  <c:v>6.2113000000000001E-4</c:v>
                </c:pt>
                <c:pt idx="2645">
                  <c:v>6.2160000000000004E-4</c:v>
                </c:pt>
                <c:pt idx="2646">
                  <c:v>6.2169999999999999E-4</c:v>
                </c:pt>
                <c:pt idx="2647">
                  <c:v>6.2160000000000004E-4</c:v>
                </c:pt>
                <c:pt idx="2648">
                  <c:v>6.2151000000000003E-4</c:v>
                </c:pt>
                <c:pt idx="2649">
                  <c:v>6.2045999999999998E-4</c:v>
                </c:pt>
                <c:pt idx="2650">
                  <c:v>6.1959999999999999E-4</c:v>
                </c:pt>
                <c:pt idx="2651">
                  <c:v>6.1835999999999998E-4</c:v>
                </c:pt>
                <c:pt idx="2652">
                  <c:v>6.1684000000000001E-4</c:v>
                </c:pt>
                <c:pt idx="2653">
                  <c:v>6.1492999999999997E-4</c:v>
                </c:pt>
                <c:pt idx="2654">
                  <c:v>6.1359000000000001E-4</c:v>
                </c:pt>
                <c:pt idx="2655">
                  <c:v>6.1244999999999995E-4</c:v>
                </c:pt>
                <c:pt idx="2656">
                  <c:v>6.1140000000000001E-4</c:v>
                </c:pt>
                <c:pt idx="2657">
                  <c:v>6.1034999999999996E-4</c:v>
                </c:pt>
                <c:pt idx="2658">
                  <c:v>6.0910999999999995E-4</c:v>
                </c:pt>
                <c:pt idx="2659">
                  <c:v>6.0740000000000002E-4</c:v>
                </c:pt>
                <c:pt idx="2660">
                  <c:v>6.0568000000000004E-4</c:v>
                </c:pt>
                <c:pt idx="2661">
                  <c:v>6.0406000000000001E-4</c:v>
                </c:pt>
                <c:pt idx="2662">
                  <c:v>6.0282000000000001E-4</c:v>
                </c:pt>
                <c:pt idx="2663">
                  <c:v>6.0214999999999997E-4</c:v>
                </c:pt>
                <c:pt idx="2664">
                  <c:v>6.0243999999999999E-4</c:v>
                </c:pt>
                <c:pt idx="2665">
                  <c:v>6.0252999999999999E-4</c:v>
                </c:pt>
                <c:pt idx="2666">
                  <c:v>6.0282000000000001E-4</c:v>
                </c:pt>
                <c:pt idx="2667">
                  <c:v>6.0309999999999997E-4</c:v>
                </c:pt>
                <c:pt idx="2668">
                  <c:v>6.0338999999999998E-4</c:v>
                </c:pt>
                <c:pt idx="2669">
                  <c:v>6.0309999999999997E-4</c:v>
                </c:pt>
                <c:pt idx="2670">
                  <c:v>6.0243999999999999E-4</c:v>
                </c:pt>
                <c:pt idx="2671">
                  <c:v>6.0176999999999995E-4</c:v>
                </c:pt>
                <c:pt idx="2672">
                  <c:v>6.0110000000000003E-4</c:v>
                </c:pt>
                <c:pt idx="2673">
                  <c:v>6.0004999999999998E-4</c:v>
                </c:pt>
                <c:pt idx="2674">
                  <c:v>5.9948E-4</c:v>
                </c:pt>
                <c:pt idx="2675">
                  <c:v>5.9871999999999996E-4</c:v>
                </c:pt>
                <c:pt idx="2676">
                  <c:v>5.9871999999999996E-4</c:v>
                </c:pt>
                <c:pt idx="2677">
                  <c:v>5.9871999999999996E-4</c:v>
                </c:pt>
                <c:pt idx="2678">
                  <c:v>5.9909999999999998E-4</c:v>
                </c:pt>
                <c:pt idx="2679">
                  <c:v>5.9834000000000005E-4</c:v>
                </c:pt>
                <c:pt idx="2680">
                  <c:v>5.9891000000000002E-4</c:v>
                </c:pt>
                <c:pt idx="2681">
                  <c:v>5.9823999999999999E-4</c:v>
                </c:pt>
                <c:pt idx="2682">
                  <c:v>5.9738E-4</c:v>
                </c:pt>
                <c:pt idx="2683">
                  <c:v>5.9670999999999997E-4</c:v>
                </c:pt>
                <c:pt idx="2684">
                  <c:v>5.9681000000000003E-4</c:v>
                </c:pt>
                <c:pt idx="2685">
                  <c:v>5.9586000000000003E-4</c:v>
                </c:pt>
                <c:pt idx="2686">
                  <c:v>5.9519E-4</c:v>
                </c:pt>
                <c:pt idx="2687">
                  <c:v>5.9376000000000003E-4</c:v>
                </c:pt>
                <c:pt idx="2688">
                  <c:v>5.9203999999999995E-4</c:v>
                </c:pt>
                <c:pt idx="2689">
                  <c:v>5.8936999999999998E-4</c:v>
                </c:pt>
                <c:pt idx="2690">
                  <c:v>5.8688999999999996E-4</c:v>
                </c:pt>
                <c:pt idx="2691">
                  <c:v>5.8421999999999999E-4</c:v>
                </c:pt>
                <c:pt idx="2692">
                  <c:v>5.8250000000000001E-4</c:v>
                </c:pt>
                <c:pt idx="2693">
                  <c:v>5.8049999999999996E-4</c:v>
                </c:pt>
                <c:pt idx="2694">
                  <c:v>5.7917000000000005E-4</c:v>
                </c:pt>
                <c:pt idx="2695">
                  <c:v>5.7812E-4</c:v>
                </c:pt>
                <c:pt idx="2696">
                  <c:v>5.7611000000000001E-4</c:v>
                </c:pt>
                <c:pt idx="2697">
                  <c:v>5.7392000000000001E-4</c:v>
                </c:pt>
                <c:pt idx="2698">
                  <c:v>5.7058E-4</c:v>
                </c:pt>
                <c:pt idx="2699">
                  <c:v>5.6676999999999997E-4</c:v>
                </c:pt>
                <c:pt idx="2700">
                  <c:v>5.6247999999999997E-4</c:v>
                </c:pt>
                <c:pt idx="2701">
                  <c:v>5.5942999999999998E-4</c:v>
                </c:pt>
                <c:pt idx="2702">
                  <c:v>5.5628000000000003E-4</c:v>
                </c:pt>
                <c:pt idx="2703">
                  <c:v>5.5466000000000001E-4</c:v>
                </c:pt>
                <c:pt idx="2704">
                  <c:v>5.5380000000000002E-4</c:v>
                </c:pt>
                <c:pt idx="2705">
                  <c:v>5.5227E-4</c:v>
                </c:pt>
                <c:pt idx="2706">
                  <c:v>5.5037E-4</c:v>
                </c:pt>
                <c:pt idx="2707">
                  <c:v>5.4816999999999995E-4</c:v>
                </c:pt>
                <c:pt idx="2708">
                  <c:v>5.4511999999999996E-4</c:v>
                </c:pt>
                <c:pt idx="2709">
                  <c:v>5.4206999999999997E-4</c:v>
                </c:pt>
                <c:pt idx="2710">
                  <c:v>5.3996999999999997E-4</c:v>
                </c:pt>
                <c:pt idx="2711">
                  <c:v>5.3835000000000005E-4</c:v>
                </c:pt>
                <c:pt idx="2712">
                  <c:v>5.3682000000000003E-4</c:v>
                </c:pt>
                <c:pt idx="2713">
                  <c:v>5.3616000000000004E-4</c:v>
                </c:pt>
                <c:pt idx="2714">
                  <c:v>5.3538999999999995E-4</c:v>
                </c:pt>
                <c:pt idx="2715">
                  <c:v>5.3481999999999998E-4</c:v>
                </c:pt>
                <c:pt idx="2716">
                  <c:v>5.3406000000000005E-4</c:v>
                </c:pt>
                <c:pt idx="2717">
                  <c:v>5.3386999999999998E-4</c:v>
                </c:pt>
                <c:pt idx="2718">
                  <c:v>5.3339000000000001E-4</c:v>
                </c:pt>
                <c:pt idx="2719">
                  <c:v>5.3300999999999999E-4</c:v>
                </c:pt>
                <c:pt idx="2720">
                  <c:v>5.3196000000000005E-4</c:v>
                </c:pt>
                <c:pt idx="2721">
                  <c:v>5.3101000000000005E-4</c:v>
                </c:pt>
                <c:pt idx="2722">
                  <c:v>5.2977000000000005E-4</c:v>
                </c:pt>
                <c:pt idx="2723">
                  <c:v>5.2871999999999999E-4</c:v>
                </c:pt>
                <c:pt idx="2724">
                  <c:v>5.2718999999999997E-4</c:v>
                </c:pt>
                <c:pt idx="2725">
                  <c:v>5.2632999999999998E-4</c:v>
                </c:pt>
                <c:pt idx="2726">
                  <c:v>5.2557000000000005E-4</c:v>
                </c:pt>
                <c:pt idx="2727">
                  <c:v>5.2452E-4</c:v>
                </c:pt>
                <c:pt idx="2728">
                  <c:v>5.2357E-4</c:v>
                </c:pt>
                <c:pt idx="2729">
                  <c:v>5.2327999999999999E-4</c:v>
                </c:pt>
                <c:pt idx="2730">
                  <c:v>5.2280000000000002E-4</c:v>
                </c:pt>
                <c:pt idx="2731">
                  <c:v>5.2214000000000004E-4</c:v>
                </c:pt>
                <c:pt idx="2732">
                  <c:v>5.2194999999999997E-4</c:v>
                </c:pt>
                <c:pt idx="2733">
                  <c:v>5.2165999999999996E-4</c:v>
                </c:pt>
                <c:pt idx="2734">
                  <c:v>5.2117999999999999E-4</c:v>
                </c:pt>
                <c:pt idx="2735">
                  <c:v>5.2090000000000003E-4</c:v>
                </c:pt>
                <c:pt idx="2736">
                  <c:v>5.2128000000000005E-4</c:v>
                </c:pt>
                <c:pt idx="2737">
                  <c:v>5.2165999999999996E-4</c:v>
                </c:pt>
                <c:pt idx="2738">
                  <c:v>5.2271000000000001E-4</c:v>
                </c:pt>
                <c:pt idx="2739">
                  <c:v>5.2318999999999998E-4</c:v>
                </c:pt>
                <c:pt idx="2740">
                  <c:v>5.2404000000000003E-4</c:v>
                </c:pt>
                <c:pt idx="2741">
                  <c:v>5.2442999999999999E-4</c:v>
                </c:pt>
                <c:pt idx="2742">
                  <c:v>5.2481000000000001E-4</c:v>
                </c:pt>
                <c:pt idx="2743">
                  <c:v>5.2413999999999998E-4</c:v>
                </c:pt>
                <c:pt idx="2744">
                  <c:v>5.2452E-4</c:v>
                </c:pt>
                <c:pt idx="2745">
                  <c:v>5.2433000000000004E-4</c:v>
                </c:pt>
                <c:pt idx="2746">
                  <c:v>5.2413999999999998E-4</c:v>
                </c:pt>
                <c:pt idx="2747">
                  <c:v>5.2508999999999998E-4</c:v>
                </c:pt>
                <c:pt idx="2748">
                  <c:v>5.2680999999999995E-4</c:v>
                </c:pt>
                <c:pt idx="2749">
                  <c:v>5.2824000000000002E-4</c:v>
                </c:pt>
                <c:pt idx="2750">
                  <c:v>5.3005000000000001E-4</c:v>
                </c:pt>
                <c:pt idx="2751">
                  <c:v>5.3244000000000002E-4</c:v>
                </c:pt>
                <c:pt idx="2752">
                  <c:v>5.3414999999999995E-4</c:v>
                </c:pt>
                <c:pt idx="2753">
                  <c:v>5.3587000000000003E-4</c:v>
                </c:pt>
                <c:pt idx="2754">
                  <c:v>5.3740000000000005E-4</c:v>
                </c:pt>
                <c:pt idx="2755">
                  <c:v>5.3910999999999998E-4</c:v>
                </c:pt>
                <c:pt idx="2756">
                  <c:v>5.4025999999999998E-4</c:v>
                </c:pt>
                <c:pt idx="2757">
                  <c:v>5.4091999999999996E-4</c:v>
                </c:pt>
                <c:pt idx="2758">
                  <c:v>5.4131000000000003E-4</c:v>
                </c:pt>
                <c:pt idx="2759">
                  <c:v>5.4169000000000005E-4</c:v>
                </c:pt>
                <c:pt idx="2760">
                  <c:v>5.4149999999999999E-4</c:v>
                </c:pt>
                <c:pt idx="2761">
                  <c:v>5.4149999999999999E-4</c:v>
                </c:pt>
                <c:pt idx="2762">
                  <c:v>5.4159E-4</c:v>
                </c:pt>
                <c:pt idx="2763">
                  <c:v>5.4169000000000005E-4</c:v>
                </c:pt>
                <c:pt idx="2764">
                  <c:v>5.4177999999999995E-4</c:v>
                </c:pt>
                <c:pt idx="2765">
                  <c:v>5.4226000000000003E-4</c:v>
                </c:pt>
                <c:pt idx="2766">
                  <c:v>5.4274E-4</c:v>
                </c:pt>
                <c:pt idx="2767">
                  <c:v>5.4312000000000002E-4</c:v>
                </c:pt>
                <c:pt idx="2768">
                  <c:v>5.4387999999999995E-4</c:v>
                </c:pt>
                <c:pt idx="2769">
                  <c:v>5.4425999999999997E-4</c:v>
                </c:pt>
                <c:pt idx="2770">
                  <c:v>5.4445000000000003E-4</c:v>
                </c:pt>
                <c:pt idx="2771">
                  <c:v>5.4416999999999996E-4</c:v>
                </c:pt>
                <c:pt idx="2772">
                  <c:v>5.4416999999999996E-4</c:v>
                </c:pt>
                <c:pt idx="2773">
                  <c:v>5.4359000000000005E-4</c:v>
                </c:pt>
                <c:pt idx="2774">
                  <c:v>5.4339999999999998E-4</c:v>
                </c:pt>
                <c:pt idx="2775">
                  <c:v>5.4330999999999997E-4</c:v>
                </c:pt>
                <c:pt idx="2776">
                  <c:v>5.4350000000000004E-4</c:v>
                </c:pt>
                <c:pt idx="2777">
                  <c:v>5.4339999999999998E-4</c:v>
                </c:pt>
                <c:pt idx="2778">
                  <c:v>5.4350000000000004E-4</c:v>
                </c:pt>
                <c:pt idx="2779">
                  <c:v>5.4321000000000003E-4</c:v>
                </c:pt>
                <c:pt idx="2780">
                  <c:v>5.4283000000000001E-4</c:v>
                </c:pt>
                <c:pt idx="2781">
                  <c:v>5.4255000000000004E-4</c:v>
                </c:pt>
                <c:pt idx="2782">
                  <c:v>5.4226000000000003E-4</c:v>
                </c:pt>
                <c:pt idx="2783">
                  <c:v>5.4206999999999997E-4</c:v>
                </c:pt>
                <c:pt idx="2784">
                  <c:v>5.4321000000000003E-4</c:v>
                </c:pt>
                <c:pt idx="2785">
                  <c:v>5.4436000000000003E-4</c:v>
                </c:pt>
                <c:pt idx="2786">
                  <c:v>5.4445000000000003E-4</c:v>
                </c:pt>
                <c:pt idx="2787">
                  <c:v>5.4330999999999997E-4</c:v>
                </c:pt>
                <c:pt idx="2788">
                  <c:v>5.4206999999999997E-4</c:v>
                </c:pt>
                <c:pt idx="2789">
                  <c:v>5.3987999999999996E-4</c:v>
                </c:pt>
                <c:pt idx="2790">
                  <c:v>5.3748999999999995E-4</c:v>
                </c:pt>
                <c:pt idx="2791">
                  <c:v>5.3605999999999999E-4</c:v>
                </c:pt>
                <c:pt idx="2792">
                  <c:v>5.3538999999999995E-4</c:v>
                </c:pt>
                <c:pt idx="2793">
                  <c:v>5.3414999999999995E-4</c:v>
                </c:pt>
                <c:pt idx="2794">
                  <c:v>5.3262999999999997E-4</c:v>
                </c:pt>
                <c:pt idx="2795">
                  <c:v>5.3014999999999996E-4</c:v>
                </c:pt>
                <c:pt idx="2796">
                  <c:v>5.2709999999999996E-4</c:v>
                </c:pt>
                <c:pt idx="2797">
                  <c:v>5.2452E-4</c:v>
                </c:pt>
                <c:pt idx="2798">
                  <c:v>5.2251999999999995E-4</c:v>
                </c:pt>
                <c:pt idx="2799">
                  <c:v>5.2079999999999997E-4</c:v>
                </c:pt>
                <c:pt idx="2800">
                  <c:v>5.2023E-4</c:v>
                </c:pt>
                <c:pt idx="2801">
                  <c:v>5.2023E-4</c:v>
                </c:pt>
                <c:pt idx="2802">
                  <c:v>5.1955999999999997E-4</c:v>
                </c:pt>
                <c:pt idx="2803">
                  <c:v>5.1860999999999997E-4</c:v>
                </c:pt>
                <c:pt idx="2804">
                  <c:v>5.1765000000000003E-4</c:v>
                </c:pt>
                <c:pt idx="2805">
                  <c:v>5.1670000000000004E-4</c:v>
                </c:pt>
                <c:pt idx="2806">
                  <c:v>5.1526999999999996E-4</c:v>
                </c:pt>
                <c:pt idx="2807">
                  <c:v>5.1440999999999998E-4</c:v>
                </c:pt>
                <c:pt idx="2808">
                  <c:v>5.1384E-4</c:v>
                </c:pt>
                <c:pt idx="2809">
                  <c:v>5.1327000000000002E-4</c:v>
                </c:pt>
                <c:pt idx="2810">
                  <c:v>5.1270000000000005E-4</c:v>
                </c:pt>
                <c:pt idx="2811">
                  <c:v>5.1259999999999999E-4</c:v>
                </c:pt>
                <c:pt idx="2812">
                  <c:v>5.1259999999999999E-4</c:v>
                </c:pt>
                <c:pt idx="2813">
                  <c:v>5.1259999999999999E-4</c:v>
                </c:pt>
                <c:pt idx="2814">
                  <c:v>5.1259999999999999E-4</c:v>
                </c:pt>
                <c:pt idx="2815">
                  <c:v>5.1250000000000004E-4</c:v>
                </c:pt>
                <c:pt idx="2816">
                  <c:v>5.1192999999999996E-4</c:v>
                </c:pt>
                <c:pt idx="2817">
                  <c:v>5.1088000000000001E-4</c:v>
                </c:pt>
                <c:pt idx="2818">
                  <c:v>5.0945000000000005E-4</c:v>
                </c:pt>
                <c:pt idx="2819">
                  <c:v>5.0774000000000001E-4</c:v>
                </c:pt>
                <c:pt idx="2820">
                  <c:v>5.0611000000000005E-4</c:v>
                </c:pt>
                <c:pt idx="2821">
                  <c:v>5.0496999999999998E-4</c:v>
                </c:pt>
                <c:pt idx="2822">
                  <c:v>5.0440000000000001E-4</c:v>
                </c:pt>
                <c:pt idx="2823">
                  <c:v>5.0421000000000005E-4</c:v>
                </c:pt>
                <c:pt idx="2824">
                  <c:v>5.0429999999999995E-4</c:v>
                </c:pt>
                <c:pt idx="2825">
                  <c:v>5.0421000000000005E-4</c:v>
                </c:pt>
                <c:pt idx="2826">
                  <c:v>5.0401999999999999E-4</c:v>
                </c:pt>
                <c:pt idx="2827">
                  <c:v>5.0363999999999997E-4</c:v>
                </c:pt>
                <c:pt idx="2828">
                  <c:v>5.0325000000000001E-4</c:v>
                </c:pt>
                <c:pt idx="2829">
                  <c:v>5.0306000000000005E-4</c:v>
                </c:pt>
                <c:pt idx="2830">
                  <c:v>5.0372999999999998E-4</c:v>
                </c:pt>
                <c:pt idx="2831">
                  <c:v>5.0449000000000002E-4</c:v>
                </c:pt>
                <c:pt idx="2832">
                  <c:v>5.0573000000000003E-4</c:v>
                </c:pt>
                <c:pt idx="2833">
                  <c:v>5.0697000000000003E-4</c:v>
                </c:pt>
                <c:pt idx="2834">
                  <c:v>5.0801999999999998E-4</c:v>
                </c:pt>
                <c:pt idx="2835">
                  <c:v>5.0849999999999995E-4</c:v>
                </c:pt>
                <c:pt idx="2836">
                  <c:v>5.0916999999999998E-4</c:v>
                </c:pt>
                <c:pt idx="2837">
                  <c:v>5.0945000000000005E-4</c:v>
                </c:pt>
                <c:pt idx="2838">
                  <c:v>5.1002000000000003E-4</c:v>
                </c:pt>
                <c:pt idx="2839">
                  <c:v>5.1117000000000003E-4</c:v>
                </c:pt>
                <c:pt idx="2840">
                  <c:v>5.1221999999999997E-4</c:v>
                </c:pt>
                <c:pt idx="2841">
                  <c:v>5.1307999999999996E-4</c:v>
                </c:pt>
                <c:pt idx="2842">
                  <c:v>5.1460000000000004E-4</c:v>
                </c:pt>
                <c:pt idx="2843">
                  <c:v>5.1661000000000003E-4</c:v>
                </c:pt>
                <c:pt idx="2844">
                  <c:v>5.1842000000000001E-4</c:v>
                </c:pt>
                <c:pt idx="2845">
                  <c:v>5.2052000000000001E-4</c:v>
                </c:pt>
                <c:pt idx="2846">
                  <c:v>5.2232999999999999E-4</c:v>
                </c:pt>
                <c:pt idx="2847">
                  <c:v>5.2346999999999995E-4</c:v>
                </c:pt>
                <c:pt idx="2848">
                  <c:v>5.2499999999999997E-4</c:v>
                </c:pt>
                <c:pt idx="2849">
                  <c:v>5.2614000000000003E-4</c:v>
                </c:pt>
                <c:pt idx="2850">
                  <c:v>5.2700000000000002E-4</c:v>
                </c:pt>
                <c:pt idx="2851">
                  <c:v>5.2996E-4</c:v>
                </c:pt>
                <c:pt idx="2852">
                  <c:v>5.331E-4</c:v>
                </c:pt>
                <c:pt idx="2853">
                  <c:v>5.3587000000000003E-4</c:v>
                </c:pt>
                <c:pt idx="2854">
                  <c:v>5.3883000000000002E-4</c:v>
                </c:pt>
                <c:pt idx="2855">
                  <c:v>5.4235000000000004E-4</c:v>
                </c:pt>
                <c:pt idx="2856">
                  <c:v>5.4416999999999996E-4</c:v>
                </c:pt>
                <c:pt idx="2857">
                  <c:v>5.4750000000000003E-4</c:v>
                </c:pt>
                <c:pt idx="2858">
                  <c:v>5.5055999999999996E-4</c:v>
                </c:pt>
                <c:pt idx="2859">
                  <c:v>5.5369999999999996E-4</c:v>
                </c:pt>
                <c:pt idx="2860">
                  <c:v>5.5646999999999999E-4</c:v>
                </c:pt>
                <c:pt idx="2861">
                  <c:v>5.599E-4</c:v>
                </c:pt>
                <c:pt idx="2862">
                  <c:v>5.6170999999999999E-4</c:v>
                </c:pt>
                <c:pt idx="2863">
                  <c:v>5.6371999999999998E-4</c:v>
                </c:pt>
                <c:pt idx="2864">
                  <c:v>5.6629E-4</c:v>
                </c:pt>
                <c:pt idx="2865">
                  <c:v>5.7039000000000005E-4</c:v>
                </c:pt>
                <c:pt idx="2866">
                  <c:v>5.7373000000000005E-4</c:v>
                </c:pt>
                <c:pt idx="2867">
                  <c:v>5.7744999999999997E-4</c:v>
                </c:pt>
                <c:pt idx="2868">
                  <c:v>5.8069000000000003E-4</c:v>
                </c:pt>
                <c:pt idx="2869">
                  <c:v>5.8308000000000003E-4</c:v>
                </c:pt>
                <c:pt idx="2870">
                  <c:v>5.8412999999999998E-4</c:v>
                </c:pt>
                <c:pt idx="2871">
                  <c:v>5.8546E-4</c:v>
                </c:pt>
                <c:pt idx="2872">
                  <c:v>5.8765E-4</c:v>
                </c:pt>
                <c:pt idx="2873">
                  <c:v>5.9031999999999997E-4</c:v>
                </c:pt>
                <c:pt idx="2874">
                  <c:v>5.9338000000000001E-4</c:v>
                </c:pt>
                <c:pt idx="2875">
                  <c:v>5.9624000000000005E-4</c:v>
                </c:pt>
                <c:pt idx="2876">
                  <c:v>5.9948E-4</c:v>
                </c:pt>
                <c:pt idx="2877">
                  <c:v>6.0139000000000004E-4</c:v>
                </c:pt>
                <c:pt idx="2878">
                  <c:v>6.0271999999999995E-4</c:v>
                </c:pt>
                <c:pt idx="2879">
                  <c:v>6.0367999999999999E-4</c:v>
                </c:pt>
                <c:pt idx="2880">
                  <c:v>6.0510999999999996E-4</c:v>
                </c:pt>
                <c:pt idx="2881">
                  <c:v>6.0654000000000003E-4</c:v>
                </c:pt>
                <c:pt idx="2882">
                  <c:v>6.0815999999999995E-4</c:v>
                </c:pt>
                <c:pt idx="2883">
                  <c:v>6.0968000000000003E-4</c:v>
                </c:pt>
                <c:pt idx="2884">
                  <c:v>6.1121000000000005E-4</c:v>
                </c:pt>
                <c:pt idx="2885">
                  <c:v>6.1235E-4</c:v>
                </c:pt>
                <c:pt idx="2886">
                  <c:v>6.1311999999999998E-4</c:v>
                </c:pt>
                <c:pt idx="2887">
                  <c:v>6.1406999999999998E-4</c:v>
                </c:pt>
                <c:pt idx="2888">
                  <c:v>6.1463999999999996E-4</c:v>
                </c:pt>
                <c:pt idx="2889">
                  <c:v>6.1521999999999998E-4</c:v>
                </c:pt>
                <c:pt idx="2890">
                  <c:v>6.1550000000000005E-4</c:v>
                </c:pt>
                <c:pt idx="2891">
                  <c:v>6.156E-4</c:v>
                </c:pt>
                <c:pt idx="2892">
                  <c:v>6.1512000000000003E-4</c:v>
                </c:pt>
                <c:pt idx="2893">
                  <c:v>6.1501999999999998E-4</c:v>
                </c:pt>
                <c:pt idx="2894">
                  <c:v>6.1492999999999997E-4</c:v>
                </c:pt>
                <c:pt idx="2895">
                  <c:v>6.1426000000000004E-4</c:v>
                </c:pt>
                <c:pt idx="2896">
                  <c:v>6.135E-4</c:v>
                </c:pt>
                <c:pt idx="2897">
                  <c:v>6.1331000000000005E-4</c:v>
                </c:pt>
                <c:pt idx="2898">
                  <c:v>6.1311999999999998E-4</c:v>
                </c:pt>
                <c:pt idx="2899">
                  <c:v>6.1293000000000003E-4</c:v>
                </c:pt>
                <c:pt idx="2900">
                  <c:v>6.1331000000000005E-4</c:v>
                </c:pt>
                <c:pt idx="2901">
                  <c:v>6.1397999999999997E-4</c:v>
                </c:pt>
                <c:pt idx="2902">
                  <c:v>6.1426000000000004E-4</c:v>
                </c:pt>
                <c:pt idx="2903">
                  <c:v>6.1463999999999996E-4</c:v>
                </c:pt>
                <c:pt idx="2904">
                  <c:v>6.1501999999999998E-4</c:v>
                </c:pt>
                <c:pt idx="2905">
                  <c:v>6.1550000000000005E-4</c:v>
                </c:pt>
                <c:pt idx="2906">
                  <c:v>6.1587999999999996E-4</c:v>
                </c:pt>
                <c:pt idx="2907">
                  <c:v>6.1625999999999998E-4</c:v>
                </c:pt>
                <c:pt idx="2908">
                  <c:v>6.1702999999999997E-4</c:v>
                </c:pt>
                <c:pt idx="2909">
                  <c:v>6.1797999999999996E-4</c:v>
                </c:pt>
                <c:pt idx="2910">
                  <c:v>6.1883999999999995E-4</c:v>
                </c:pt>
                <c:pt idx="2911">
                  <c:v>6.1950999999999998E-4</c:v>
                </c:pt>
                <c:pt idx="2912">
                  <c:v>6.2007999999999996E-4</c:v>
                </c:pt>
                <c:pt idx="2913">
                  <c:v>6.2016999999999997E-4</c:v>
                </c:pt>
                <c:pt idx="2914">
                  <c:v>6.1978999999999995E-4</c:v>
                </c:pt>
                <c:pt idx="2915">
                  <c:v>6.1874E-4</c:v>
                </c:pt>
                <c:pt idx="2916">
                  <c:v>6.1768999999999995E-4</c:v>
                </c:pt>
                <c:pt idx="2917">
                  <c:v>6.1655E-4</c:v>
                </c:pt>
                <c:pt idx="2918">
                  <c:v>6.1512000000000003E-4</c:v>
                </c:pt>
                <c:pt idx="2919">
                  <c:v>6.1426000000000004E-4</c:v>
                </c:pt>
                <c:pt idx="2920">
                  <c:v>6.1406999999999998E-4</c:v>
                </c:pt>
                <c:pt idx="2921">
                  <c:v>6.1359000000000001E-4</c:v>
                </c:pt>
                <c:pt idx="2922">
                  <c:v>6.1331000000000005E-4</c:v>
                </c:pt>
                <c:pt idx="2923">
                  <c:v>6.1302000000000004E-4</c:v>
                </c:pt>
                <c:pt idx="2924">
                  <c:v>6.1244999999999995E-4</c:v>
                </c:pt>
                <c:pt idx="2925">
                  <c:v>6.1216000000000005E-4</c:v>
                </c:pt>
                <c:pt idx="2926">
                  <c:v>6.1216000000000005E-4</c:v>
                </c:pt>
                <c:pt idx="2927">
                  <c:v>6.1216000000000005E-4</c:v>
                </c:pt>
                <c:pt idx="2928">
                  <c:v>6.1244999999999995E-4</c:v>
                </c:pt>
                <c:pt idx="2929">
                  <c:v>6.1273999999999996E-4</c:v>
                </c:pt>
                <c:pt idx="2930">
                  <c:v>6.1273999999999996E-4</c:v>
                </c:pt>
                <c:pt idx="2931">
                  <c:v>6.1311999999999998E-4</c:v>
                </c:pt>
                <c:pt idx="2932">
                  <c:v>6.135E-4</c:v>
                </c:pt>
                <c:pt idx="2933">
                  <c:v>6.1397999999999997E-4</c:v>
                </c:pt>
                <c:pt idx="2934">
                  <c:v>6.1435999999999999E-4</c:v>
                </c:pt>
                <c:pt idx="2935">
                  <c:v>6.1474000000000001E-4</c:v>
                </c:pt>
                <c:pt idx="2936">
                  <c:v>6.1483000000000002E-4</c:v>
                </c:pt>
                <c:pt idx="2937">
                  <c:v>6.1492999999999997E-4</c:v>
                </c:pt>
                <c:pt idx="2938">
                  <c:v>6.1483000000000002E-4</c:v>
                </c:pt>
                <c:pt idx="2939">
                  <c:v>6.1454999999999995E-4</c:v>
                </c:pt>
                <c:pt idx="2940">
                  <c:v>6.1406999999999998E-4</c:v>
                </c:pt>
                <c:pt idx="2941">
                  <c:v>6.135E-4</c:v>
                </c:pt>
                <c:pt idx="2942">
                  <c:v>6.1244999999999995E-4</c:v>
                </c:pt>
                <c:pt idx="2943">
                  <c:v>6.1196999999999998E-4</c:v>
                </c:pt>
                <c:pt idx="2944">
                  <c:v>6.1178000000000003E-4</c:v>
                </c:pt>
                <c:pt idx="2945">
                  <c:v>6.1196999999999998E-4</c:v>
                </c:pt>
                <c:pt idx="2946">
                  <c:v>6.1216000000000005E-4</c:v>
                </c:pt>
                <c:pt idx="2947">
                  <c:v>6.1282999999999997E-4</c:v>
                </c:pt>
                <c:pt idx="2948">
                  <c:v>6.1302000000000004E-4</c:v>
                </c:pt>
                <c:pt idx="2949">
                  <c:v>6.1320999999999999E-4</c:v>
                </c:pt>
                <c:pt idx="2950">
                  <c:v>6.1331000000000005E-4</c:v>
                </c:pt>
                <c:pt idx="2951">
                  <c:v>6.1339999999999995E-4</c:v>
                </c:pt>
                <c:pt idx="2952">
                  <c:v>6.1377999999999997E-4</c:v>
                </c:pt>
                <c:pt idx="2953">
                  <c:v>6.1530999999999999E-4</c:v>
                </c:pt>
                <c:pt idx="2954">
                  <c:v>6.1740999999999999E-4</c:v>
                </c:pt>
                <c:pt idx="2955">
                  <c:v>6.1950999999999998E-4</c:v>
                </c:pt>
                <c:pt idx="2956">
                  <c:v>6.2160000000000004E-4</c:v>
                </c:pt>
                <c:pt idx="2957">
                  <c:v>6.2370000000000004E-4</c:v>
                </c:pt>
                <c:pt idx="2958">
                  <c:v>6.2465999999999997E-4</c:v>
                </c:pt>
                <c:pt idx="2959">
                  <c:v>6.2503999999999999E-4</c:v>
                </c:pt>
                <c:pt idx="2960">
                  <c:v>6.2485000000000004E-4</c:v>
                </c:pt>
                <c:pt idx="2961">
                  <c:v>6.2465999999999997E-4</c:v>
                </c:pt>
                <c:pt idx="2962">
                  <c:v>6.2418E-4</c:v>
                </c:pt>
                <c:pt idx="2963">
                  <c:v>6.2370000000000004E-4</c:v>
                </c:pt>
                <c:pt idx="2964">
                  <c:v>6.2341999999999996E-4</c:v>
                </c:pt>
                <c:pt idx="2965">
                  <c:v>6.2361000000000003E-4</c:v>
                </c:pt>
                <c:pt idx="2966">
                  <c:v>6.2350999999999997E-4</c:v>
                </c:pt>
                <c:pt idx="2967">
                  <c:v>6.2341999999999996E-4</c:v>
                </c:pt>
                <c:pt idx="2968">
                  <c:v>6.2332000000000002E-4</c:v>
                </c:pt>
                <c:pt idx="2969">
                  <c:v>6.2237000000000002E-4</c:v>
                </c:pt>
                <c:pt idx="2970">
                  <c:v>6.2093999999999995E-4</c:v>
                </c:pt>
                <c:pt idx="2971">
                  <c:v>5.9471000000000003E-4</c:v>
                </c:pt>
                <c:pt idx="2972">
                  <c:v>5.4626000000000002E-4</c:v>
                </c:pt>
                <c:pt idx="2973">
                  <c:v>4.8523000000000001E-4</c:v>
                </c:pt>
                <c:pt idx="2974">
                  <c:v>4.1761000000000001E-4</c:v>
                </c:pt>
                <c:pt idx="2975">
                  <c:v>3.4646999999999998E-4</c:v>
                </c:pt>
                <c:pt idx="2976">
                  <c:v>2.9715999999999998E-4</c:v>
                </c:pt>
                <c:pt idx="2977">
                  <c:v>2.6808000000000002E-4</c:v>
                </c:pt>
                <c:pt idx="2978">
                  <c:v>2.4899999999999998E-4</c:v>
                </c:pt>
                <c:pt idx="2979">
                  <c:v>2.3583999999999999E-4</c:v>
                </c:pt>
                <c:pt idx="2980">
                  <c:v>2.2669000000000001E-4</c:v>
                </c:pt>
                <c:pt idx="2981">
                  <c:v>2.2001E-4</c:v>
                </c:pt>
                <c:pt idx="2982">
                  <c:v>2.1505E-4</c:v>
                </c:pt>
                <c:pt idx="2983">
                  <c:v>2.1172000000000001E-4</c:v>
                </c:pt>
                <c:pt idx="2984">
                  <c:v>2.0694999999999999E-4</c:v>
                </c:pt>
                <c:pt idx="2985">
                  <c:v>2.0207999999999999E-4</c:v>
                </c:pt>
                <c:pt idx="2986">
                  <c:v>1.9722000000000001E-4</c:v>
                </c:pt>
                <c:pt idx="2987">
                  <c:v>1.9254999999999999E-4</c:v>
                </c:pt>
              </c:numCache>
            </c:numRef>
          </c:yVal>
          <c:smooth val="0"/>
          <c:extLst>
            <c:ext xmlns:c16="http://schemas.microsoft.com/office/drawing/2014/chart" uri="{C3380CC4-5D6E-409C-BE32-E72D297353CC}">
              <c16:uniqueId val="{00000004-E499-4D4F-9495-38F8552A8E83}"/>
            </c:ext>
          </c:extLst>
        </c:ser>
        <c:dLbls>
          <c:showLegendKey val="0"/>
          <c:showVal val="0"/>
          <c:showCatName val="0"/>
          <c:showSerName val="0"/>
          <c:showPercent val="0"/>
          <c:showBubbleSize val="0"/>
        </c:dLbls>
        <c:axId val="855560591"/>
        <c:axId val="973150831"/>
        <c:extLst>
          <c:ext xmlns:c15="http://schemas.microsoft.com/office/drawing/2012/chart" uri="{02D57815-91ED-43cb-92C2-25804820EDAC}">
            <c15:filteredScatterSeries>
              <c15:ser>
                <c:idx val="0"/>
                <c:order val="0"/>
                <c:tx>
                  <c:v>1st</c:v>
                </c:tx>
                <c:spPr>
                  <a:ln w="19050" cap="rnd">
                    <a:solidFill>
                      <a:schemeClr val="accent1"/>
                    </a:solidFill>
                    <a:round/>
                  </a:ln>
                  <a:effectLst/>
                </c:spPr>
                <c:marker>
                  <c:symbol val="none"/>
                </c:marker>
                <c:xVal>
                  <c:numRef>
                    <c:extLst>
                      <c:ext uri="{02D57815-91ED-43cb-92C2-25804820EDAC}">
                        <c15:formulaRef>
                          <c15:sqref>Sheet1!$A$1:$A$3000</c15:sqref>
                        </c15:formulaRef>
                      </c:ext>
                    </c:extLst>
                    <c:numCache>
                      <c:formatCode>General</c:formatCode>
                      <c:ptCount val="3000"/>
                      <c:pt idx="0">
                        <c:v>3.3000000000000002E-2</c:v>
                      </c:pt>
                      <c:pt idx="1">
                        <c:v>0.437</c:v>
                      </c:pt>
                      <c:pt idx="2">
                        <c:v>0.83699999999999997</c:v>
                      </c:pt>
                      <c:pt idx="3">
                        <c:v>1.2370000000000001</c:v>
                      </c:pt>
                      <c:pt idx="4">
                        <c:v>1.637</c:v>
                      </c:pt>
                      <c:pt idx="5">
                        <c:v>2.0369999999999999</c:v>
                      </c:pt>
                      <c:pt idx="6">
                        <c:v>2.4369999999999998</c:v>
                      </c:pt>
                      <c:pt idx="7">
                        <c:v>2.8370000000000002</c:v>
                      </c:pt>
                      <c:pt idx="8">
                        <c:v>3.2370000000000001</c:v>
                      </c:pt>
                      <c:pt idx="9">
                        <c:v>3.6360000000000001</c:v>
                      </c:pt>
                      <c:pt idx="10">
                        <c:v>4.0369999999999999</c:v>
                      </c:pt>
                      <c:pt idx="11">
                        <c:v>4.4370000000000003</c:v>
                      </c:pt>
                      <c:pt idx="12">
                        <c:v>4.8369999999999997</c:v>
                      </c:pt>
                      <c:pt idx="13">
                        <c:v>5.2370000000000001</c:v>
                      </c:pt>
                      <c:pt idx="14">
                        <c:v>5.6360000000000001</c:v>
                      </c:pt>
                      <c:pt idx="15">
                        <c:v>6.0369999999999999</c:v>
                      </c:pt>
                      <c:pt idx="16">
                        <c:v>6.4370000000000003</c:v>
                      </c:pt>
                      <c:pt idx="17">
                        <c:v>6.8369999999999997</c:v>
                      </c:pt>
                      <c:pt idx="18">
                        <c:v>7.2370000000000001</c:v>
                      </c:pt>
                      <c:pt idx="19">
                        <c:v>7.6369999999999996</c:v>
                      </c:pt>
                      <c:pt idx="20">
                        <c:v>8.0370000000000008</c:v>
                      </c:pt>
                      <c:pt idx="21">
                        <c:v>8.4369999999999994</c:v>
                      </c:pt>
                      <c:pt idx="22">
                        <c:v>8.8369999999999997</c:v>
                      </c:pt>
                      <c:pt idx="23">
                        <c:v>9.2370000000000001</c:v>
                      </c:pt>
                      <c:pt idx="24">
                        <c:v>9.6370000000000005</c:v>
                      </c:pt>
                      <c:pt idx="25">
                        <c:v>10.037000000000001</c:v>
                      </c:pt>
                      <c:pt idx="26">
                        <c:v>10.436999999999999</c:v>
                      </c:pt>
                      <c:pt idx="27">
                        <c:v>10.837</c:v>
                      </c:pt>
                      <c:pt idx="28">
                        <c:v>11.237</c:v>
                      </c:pt>
                      <c:pt idx="29">
                        <c:v>11.637</c:v>
                      </c:pt>
                      <c:pt idx="30">
                        <c:v>12.037000000000001</c:v>
                      </c:pt>
                      <c:pt idx="31">
                        <c:v>12.436999999999999</c:v>
                      </c:pt>
                      <c:pt idx="32">
                        <c:v>12.837</c:v>
                      </c:pt>
                      <c:pt idx="33">
                        <c:v>13.237</c:v>
                      </c:pt>
                      <c:pt idx="34">
                        <c:v>13.637</c:v>
                      </c:pt>
                      <c:pt idx="35">
                        <c:v>14.037000000000001</c:v>
                      </c:pt>
                      <c:pt idx="36">
                        <c:v>14.436999999999999</c:v>
                      </c:pt>
                      <c:pt idx="37">
                        <c:v>14.837</c:v>
                      </c:pt>
                      <c:pt idx="38">
                        <c:v>15.237</c:v>
                      </c:pt>
                      <c:pt idx="39">
                        <c:v>15.637</c:v>
                      </c:pt>
                      <c:pt idx="40">
                        <c:v>16.036999999999999</c:v>
                      </c:pt>
                      <c:pt idx="41">
                        <c:v>16.437000000000001</c:v>
                      </c:pt>
                      <c:pt idx="42">
                        <c:v>16.837</c:v>
                      </c:pt>
                      <c:pt idx="43">
                        <c:v>17.236999999999998</c:v>
                      </c:pt>
                      <c:pt idx="44">
                        <c:v>17.635999999999999</c:v>
                      </c:pt>
                      <c:pt idx="45">
                        <c:v>18.036999999999999</c:v>
                      </c:pt>
                      <c:pt idx="46">
                        <c:v>18.437000000000001</c:v>
                      </c:pt>
                      <c:pt idx="47">
                        <c:v>18.837</c:v>
                      </c:pt>
                      <c:pt idx="48">
                        <c:v>19.236999999999998</c:v>
                      </c:pt>
                      <c:pt idx="49">
                        <c:v>19.637</c:v>
                      </c:pt>
                      <c:pt idx="50">
                        <c:v>20.036999999999999</c:v>
                      </c:pt>
                      <c:pt idx="51">
                        <c:v>20.437000000000001</c:v>
                      </c:pt>
                      <c:pt idx="52">
                        <c:v>20.837</c:v>
                      </c:pt>
                      <c:pt idx="53">
                        <c:v>21.236999999999998</c:v>
                      </c:pt>
                      <c:pt idx="54">
                        <c:v>21.637</c:v>
                      </c:pt>
                      <c:pt idx="55">
                        <c:v>22.036999999999999</c:v>
                      </c:pt>
                      <c:pt idx="56">
                        <c:v>22.437000000000001</c:v>
                      </c:pt>
                      <c:pt idx="57">
                        <c:v>22.837</c:v>
                      </c:pt>
                      <c:pt idx="58">
                        <c:v>23.236999999999998</c:v>
                      </c:pt>
                      <c:pt idx="59">
                        <c:v>23.637</c:v>
                      </c:pt>
                      <c:pt idx="60">
                        <c:v>24.036999999999999</c:v>
                      </c:pt>
                      <c:pt idx="61">
                        <c:v>24.437000000000001</c:v>
                      </c:pt>
                      <c:pt idx="62">
                        <c:v>24.837</c:v>
                      </c:pt>
                      <c:pt idx="63">
                        <c:v>25.236999999999998</c:v>
                      </c:pt>
                      <c:pt idx="64">
                        <c:v>25.637</c:v>
                      </c:pt>
                      <c:pt idx="65">
                        <c:v>26.036999999999999</c:v>
                      </c:pt>
                      <c:pt idx="66">
                        <c:v>26.437000000000001</c:v>
                      </c:pt>
                      <c:pt idx="67">
                        <c:v>26.837</c:v>
                      </c:pt>
                      <c:pt idx="68">
                        <c:v>27.236999999999998</c:v>
                      </c:pt>
                      <c:pt idx="69">
                        <c:v>27.637</c:v>
                      </c:pt>
                      <c:pt idx="70">
                        <c:v>28.036999999999999</c:v>
                      </c:pt>
                      <c:pt idx="71">
                        <c:v>28.439</c:v>
                      </c:pt>
                      <c:pt idx="72">
                        <c:v>28.838999999999999</c:v>
                      </c:pt>
                      <c:pt idx="73">
                        <c:v>29.239000000000001</c:v>
                      </c:pt>
                      <c:pt idx="74">
                        <c:v>29.638999999999999</c:v>
                      </c:pt>
                      <c:pt idx="75">
                        <c:v>30.039000000000001</c:v>
                      </c:pt>
                      <c:pt idx="76">
                        <c:v>30.439</c:v>
                      </c:pt>
                      <c:pt idx="77">
                        <c:v>30.838999999999999</c:v>
                      </c:pt>
                      <c:pt idx="78">
                        <c:v>31.239000000000001</c:v>
                      </c:pt>
                      <c:pt idx="79">
                        <c:v>31.638999999999999</c:v>
                      </c:pt>
                      <c:pt idx="80">
                        <c:v>32.039000000000001</c:v>
                      </c:pt>
                      <c:pt idx="81">
                        <c:v>32.439</c:v>
                      </c:pt>
                      <c:pt idx="82">
                        <c:v>32.838999999999999</c:v>
                      </c:pt>
                      <c:pt idx="83">
                        <c:v>33.238999999999997</c:v>
                      </c:pt>
                      <c:pt idx="84">
                        <c:v>33.639000000000003</c:v>
                      </c:pt>
                      <c:pt idx="85">
                        <c:v>34.039000000000001</c:v>
                      </c:pt>
                      <c:pt idx="86">
                        <c:v>34.439</c:v>
                      </c:pt>
                      <c:pt idx="87">
                        <c:v>34.838999999999999</c:v>
                      </c:pt>
                      <c:pt idx="88">
                        <c:v>35.238999999999997</c:v>
                      </c:pt>
                      <c:pt idx="89">
                        <c:v>35.639000000000003</c:v>
                      </c:pt>
                      <c:pt idx="90">
                        <c:v>36.039000000000001</c:v>
                      </c:pt>
                      <c:pt idx="91">
                        <c:v>36.439</c:v>
                      </c:pt>
                      <c:pt idx="92">
                        <c:v>36.838999999999999</c:v>
                      </c:pt>
                      <c:pt idx="93">
                        <c:v>37.238999999999997</c:v>
                      </c:pt>
                      <c:pt idx="94">
                        <c:v>37.639000000000003</c:v>
                      </c:pt>
                      <c:pt idx="95">
                        <c:v>38.039000000000001</c:v>
                      </c:pt>
                      <c:pt idx="96">
                        <c:v>38.439</c:v>
                      </c:pt>
                      <c:pt idx="97">
                        <c:v>38.838999999999999</c:v>
                      </c:pt>
                      <c:pt idx="98">
                        <c:v>39.238999999999997</c:v>
                      </c:pt>
                      <c:pt idx="99">
                        <c:v>39.639000000000003</c:v>
                      </c:pt>
                      <c:pt idx="100">
                        <c:v>40.039000000000001</c:v>
                      </c:pt>
                      <c:pt idx="101">
                        <c:v>40.439</c:v>
                      </c:pt>
                      <c:pt idx="102">
                        <c:v>40.838999999999999</c:v>
                      </c:pt>
                      <c:pt idx="103">
                        <c:v>41.238999999999997</c:v>
                      </c:pt>
                      <c:pt idx="104">
                        <c:v>41.639000000000003</c:v>
                      </c:pt>
                      <c:pt idx="105">
                        <c:v>42.039000000000001</c:v>
                      </c:pt>
                      <c:pt idx="106">
                        <c:v>42.439</c:v>
                      </c:pt>
                      <c:pt idx="107">
                        <c:v>42.838999999999999</c:v>
                      </c:pt>
                      <c:pt idx="108">
                        <c:v>43.238999999999997</c:v>
                      </c:pt>
                      <c:pt idx="109">
                        <c:v>43.639000000000003</c:v>
                      </c:pt>
                      <c:pt idx="110">
                        <c:v>44.039000000000001</c:v>
                      </c:pt>
                      <c:pt idx="111">
                        <c:v>44.439</c:v>
                      </c:pt>
                      <c:pt idx="112">
                        <c:v>44.838999999999999</c:v>
                      </c:pt>
                      <c:pt idx="113">
                        <c:v>45.238999999999997</c:v>
                      </c:pt>
                      <c:pt idx="114">
                        <c:v>45.639000000000003</c:v>
                      </c:pt>
                      <c:pt idx="115">
                        <c:v>46.039000000000001</c:v>
                      </c:pt>
                      <c:pt idx="116">
                        <c:v>46.439</c:v>
                      </c:pt>
                      <c:pt idx="117">
                        <c:v>46.838999999999999</c:v>
                      </c:pt>
                      <c:pt idx="118">
                        <c:v>47.238999999999997</c:v>
                      </c:pt>
                      <c:pt idx="119">
                        <c:v>47.639000000000003</c:v>
                      </c:pt>
                      <c:pt idx="120">
                        <c:v>48.039000000000001</c:v>
                      </c:pt>
                      <c:pt idx="121">
                        <c:v>48.439</c:v>
                      </c:pt>
                      <c:pt idx="122">
                        <c:v>48.838999999999999</c:v>
                      </c:pt>
                      <c:pt idx="123">
                        <c:v>49.238999999999997</c:v>
                      </c:pt>
                      <c:pt idx="124">
                        <c:v>49.639000000000003</c:v>
                      </c:pt>
                      <c:pt idx="125">
                        <c:v>50.039000000000001</c:v>
                      </c:pt>
                      <c:pt idx="126">
                        <c:v>50.439</c:v>
                      </c:pt>
                      <c:pt idx="127">
                        <c:v>50.838999999999999</c:v>
                      </c:pt>
                      <c:pt idx="128">
                        <c:v>51.238999999999997</c:v>
                      </c:pt>
                      <c:pt idx="129">
                        <c:v>51.639000000000003</c:v>
                      </c:pt>
                      <c:pt idx="130">
                        <c:v>52.039000000000001</c:v>
                      </c:pt>
                      <c:pt idx="131">
                        <c:v>52.439</c:v>
                      </c:pt>
                      <c:pt idx="132">
                        <c:v>52.838999999999999</c:v>
                      </c:pt>
                      <c:pt idx="133">
                        <c:v>53.238999999999997</c:v>
                      </c:pt>
                      <c:pt idx="134">
                        <c:v>53.639000000000003</c:v>
                      </c:pt>
                      <c:pt idx="135">
                        <c:v>54.039000000000001</c:v>
                      </c:pt>
                      <c:pt idx="136">
                        <c:v>54.439</c:v>
                      </c:pt>
                      <c:pt idx="137">
                        <c:v>54.838999999999999</c:v>
                      </c:pt>
                      <c:pt idx="138">
                        <c:v>55.238999999999997</c:v>
                      </c:pt>
                      <c:pt idx="139">
                        <c:v>55.639000000000003</c:v>
                      </c:pt>
                      <c:pt idx="140">
                        <c:v>56.039000000000001</c:v>
                      </c:pt>
                      <c:pt idx="141">
                        <c:v>56.441000000000003</c:v>
                      </c:pt>
                      <c:pt idx="142">
                        <c:v>56.841000000000001</c:v>
                      </c:pt>
                      <c:pt idx="143">
                        <c:v>57.241</c:v>
                      </c:pt>
                      <c:pt idx="144">
                        <c:v>57.640999999999998</c:v>
                      </c:pt>
                      <c:pt idx="145">
                        <c:v>58.040999999999997</c:v>
                      </c:pt>
                      <c:pt idx="146">
                        <c:v>58.441000000000003</c:v>
                      </c:pt>
                      <c:pt idx="147">
                        <c:v>58.841000000000001</c:v>
                      </c:pt>
                      <c:pt idx="148">
                        <c:v>59.241</c:v>
                      </c:pt>
                      <c:pt idx="149">
                        <c:v>59.640999999999998</c:v>
                      </c:pt>
                      <c:pt idx="150">
                        <c:v>60.040999999999997</c:v>
                      </c:pt>
                      <c:pt idx="151">
                        <c:v>60.441000000000003</c:v>
                      </c:pt>
                      <c:pt idx="152">
                        <c:v>60.841000000000001</c:v>
                      </c:pt>
                      <c:pt idx="153">
                        <c:v>61.241</c:v>
                      </c:pt>
                      <c:pt idx="154">
                        <c:v>61.640999999999998</c:v>
                      </c:pt>
                      <c:pt idx="155">
                        <c:v>62.040999999999997</c:v>
                      </c:pt>
                      <c:pt idx="156">
                        <c:v>62.441000000000003</c:v>
                      </c:pt>
                      <c:pt idx="157">
                        <c:v>62.841000000000001</c:v>
                      </c:pt>
                      <c:pt idx="158">
                        <c:v>63.241</c:v>
                      </c:pt>
                      <c:pt idx="159">
                        <c:v>63.640999999999998</c:v>
                      </c:pt>
                      <c:pt idx="160">
                        <c:v>64.040999999999997</c:v>
                      </c:pt>
                      <c:pt idx="161">
                        <c:v>64.441000000000003</c:v>
                      </c:pt>
                      <c:pt idx="162">
                        <c:v>64.840999999999994</c:v>
                      </c:pt>
                      <c:pt idx="163">
                        <c:v>65.241</c:v>
                      </c:pt>
                      <c:pt idx="164">
                        <c:v>65.641000000000005</c:v>
                      </c:pt>
                      <c:pt idx="165">
                        <c:v>66.040999999999997</c:v>
                      </c:pt>
                      <c:pt idx="166">
                        <c:v>66.441000000000003</c:v>
                      </c:pt>
                      <c:pt idx="167">
                        <c:v>66.840999999999994</c:v>
                      </c:pt>
                      <c:pt idx="168">
                        <c:v>67.241</c:v>
                      </c:pt>
                      <c:pt idx="169">
                        <c:v>67.641000000000005</c:v>
                      </c:pt>
                      <c:pt idx="170">
                        <c:v>68.040999999999997</c:v>
                      </c:pt>
                      <c:pt idx="171">
                        <c:v>68.441000000000003</c:v>
                      </c:pt>
                      <c:pt idx="172">
                        <c:v>68.840999999999994</c:v>
                      </c:pt>
                      <c:pt idx="173">
                        <c:v>69.241</c:v>
                      </c:pt>
                      <c:pt idx="174">
                        <c:v>69.641000000000005</c:v>
                      </c:pt>
                      <c:pt idx="175">
                        <c:v>70.040999999999997</c:v>
                      </c:pt>
                      <c:pt idx="176">
                        <c:v>70.441000000000003</c:v>
                      </c:pt>
                      <c:pt idx="177">
                        <c:v>70.840999999999994</c:v>
                      </c:pt>
                      <c:pt idx="178">
                        <c:v>71.241</c:v>
                      </c:pt>
                      <c:pt idx="179">
                        <c:v>71.641000000000005</c:v>
                      </c:pt>
                      <c:pt idx="180">
                        <c:v>72.040999999999997</c:v>
                      </c:pt>
                      <c:pt idx="181">
                        <c:v>72.441000000000003</c:v>
                      </c:pt>
                      <c:pt idx="182">
                        <c:v>72.840999999999994</c:v>
                      </c:pt>
                      <c:pt idx="183">
                        <c:v>73.241</c:v>
                      </c:pt>
                      <c:pt idx="184">
                        <c:v>73.641000000000005</c:v>
                      </c:pt>
                      <c:pt idx="185">
                        <c:v>74.040999999999997</c:v>
                      </c:pt>
                      <c:pt idx="186">
                        <c:v>74.441000000000003</c:v>
                      </c:pt>
                      <c:pt idx="187">
                        <c:v>74.840999999999994</c:v>
                      </c:pt>
                      <c:pt idx="188">
                        <c:v>75.241</c:v>
                      </c:pt>
                      <c:pt idx="189">
                        <c:v>75.641000000000005</c:v>
                      </c:pt>
                      <c:pt idx="190">
                        <c:v>76.040999999999997</c:v>
                      </c:pt>
                      <c:pt idx="191">
                        <c:v>76.441000000000003</c:v>
                      </c:pt>
                      <c:pt idx="192">
                        <c:v>76.840999999999994</c:v>
                      </c:pt>
                      <c:pt idx="193">
                        <c:v>77.242000000000004</c:v>
                      </c:pt>
                      <c:pt idx="194">
                        <c:v>77.641999999999996</c:v>
                      </c:pt>
                      <c:pt idx="195">
                        <c:v>78.040999999999997</c:v>
                      </c:pt>
                      <c:pt idx="196">
                        <c:v>78.441000000000003</c:v>
                      </c:pt>
                      <c:pt idx="197">
                        <c:v>78.840999999999994</c:v>
                      </c:pt>
                      <c:pt idx="198">
                        <c:v>79.242000000000004</c:v>
                      </c:pt>
                      <c:pt idx="199">
                        <c:v>79.641999999999996</c:v>
                      </c:pt>
                      <c:pt idx="200">
                        <c:v>80.040999999999997</c:v>
                      </c:pt>
                      <c:pt idx="201">
                        <c:v>80.441999999999993</c:v>
                      </c:pt>
                      <c:pt idx="202">
                        <c:v>80.840999999999994</c:v>
                      </c:pt>
                      <c:pt idx="203">
                        <c:v>81.242000000000004</c:v>
                      </c:pt>
                      <c:pt idx="204">
                        <c:v>81.641999999999996</c:v>
                      </c:pt>
                      <c:pt idx="205">
                        <c:v>82.040999999999997</c:v>
                      </c:pt>
                      <c:pt idx="206">
                        <c:v>82.441000000000003</c:v>
                      </c:pt>
                      <c:pt idx="207">
                        <c:v>82.840999999999994</c:v>
                      </c:pt>
                      <c:pt idx="208">
                        <c:v>83.242000000000004</c:v>
                      </c:pt>
                      <c:pt idx="209">
                        <c:v>83.641999999999996</c:v>
                      </c:pt>
                      <c:pt idx="210">
                        <c:v>84.040999999999997</c:v>
                      </c:pt>
                      <c:pt idx="211">
                        <c:v>84.441000000000003</c:v>
                      </c:pt>
                      <c:pt idx="212">
                        <c:v>84.840999999999994</c:v>
                      </c:pt>
                      <c:pt idx="213">
                        <c:v>85.242000000000004</c:v>
                      </c:pt>
                      <c:pt idx="214">
                        <c:v>85.641999999999996</c:v>
                      </c:pt>
                      <c:pt idx="215">
                        <c:v>86.040999999999997</c:v>
                      </c:pt>
                      <c:pt idx="216">
                        <c:v>86.441000000000003</c:v>
                      </c:pt>
                      <c:pt idx="217">
                        <c:v>86.840999999999994</c:v>
                      </c:pt>
                      <c:pt idx="218">
                        <c:v>87.242000000000004</c:v>
                      </c:pt>
                      <c:pt idx="219">
                        <c:v>87.641999999999996</c:v>
                      </c:pt>
                      <c:pt idx="220">
                        <c:v>88.040999999999997</c:v>
                      </c:pt>
                      <c:pt idx="221">
                        <c:v>88.441000000000003</c:v>
                      </c:pt>
                      <c:pt idx="222">
                        <c:v>88.840999999999994</c:v>
                      </c:pt>
                      <c:pt idx="223">
                        <c:v>89.242000000000004</c:v>
                      </c:pt>
                      <c:pt idx="224">
                        <c:v>89.641999999999996</c:v>
                      </c:pt>
                      <c:pt idx="225">
                        <c:v>90.040999999999997</c:v>
                      </c:pt>
                      <c:pt idx="226">
                        <c:v>90.441000000000003</c:v>
                      </c:pt>
                      <c:pt idx="227">
                        <c:v>90.840999999999994</c:v>
                      </c:pt>
                      <c:pt idx="228">
                        <c:v>91.242000000000004</c:v>
                      </c:pt>
                      <c:pt idx="229">
                        <c:v>91.641999999999996</c:v>
                      </c:pt>
                      <c:pt idx="230">
                        <c:v>92.040999999999997</c:v>
                      </c:pt>
                      <c:pt idx="231">
                        <c:v>92.441000000000003</c:v>
                      </c:pt>
                      <c:pt idx="232">
                        <c:v>92.840999999999994</c:v>
                      </c:pt>
                      <c:pt idx="233">
                        <c:v>93.242000000000004</c:v>
                      </c:pt>
                      <c:pt idx="234">
                        <c:v>93.641999999999996</c:v>
                      </c:pt>
                      <c:pt idx="235">
                        <c:v>94.040999999999997</c:v>
                      </c:pt>
                      <c:pt idx="236">
                        <c:v>94.441000000000003</c:v>
                      </c:pt>
                      <c:pt idx="237">
                        <c:v>94.840999999999994</c:v>
                      </c:pt>
                      <c:pt idx="238">
                        <c:v>95.242000000000004</c:v>
                      </c:pt>
                      <c:pt idx="239">
                        <c:v>95.641999999999996</c:v>
                      </c:pt>
                      <c:pt idx="240">
                        <c:v>96.040999999999997</c:v>
                      </c:pt>
                      <c:pt idx="241">
                        <c:v>96.441999999999993</c:v>
                      </c:pt>
                      <c:pt idx="242">
                        <c:v>96.841999999999999</c:v>
                      </c:pt>
                      <c:pt idx="243">
                        <c:v>97.242000000000004</c:v>
                      </c:pt>
                      <c:pt idx="244">
                        <c:v>97.641999999999996</c:v>
                      </c:pt>
                      <c:pt idx="245">
                        <c:v>98.042000000000002</c:v>
                      </c:pt>
                      <c:pt idx="246">
                        <c:v>98.441999999999993</c:v>
                      </c:pt>
                      <c:pt idx="247">
                        <c:v>98.841999999999999</c:v>
                      </c:pt>
                      <c:pt idx="248">
                        <c:v>99.242000000000004</c:v>
                      </c:pt>
                      <c:pt idx="249">
                        <c:v>99.641999999999996</c:v>
                      </c:pt>
                      <c:pt idx="250">
                        <c:v>100.042</c:v>
                      </c:pt>
                      <c:pt idx="251">
                        <c:v>100.44199999999999</c:v>
                      </c:pt>
                      <c:pt idx="252">
                        <c:v>100.842</c:v>
                      </c:pt>
                      <c:pt idx="253">
                        <c:v>101.242</c:v>
                      </c:pt>
                      <c:pt idx="254">
                        <c:v>101.642</c:v>
                      </c:pt>
                      <c:pt idx="255">
                        <c:v>102.042</c:v>
                      </c:pt>
                      <c:pt idx="256">
                        <c:v>102.44199999999999</c:v>
                      </c:pt>
                      <c:pt idx="257">
                        <c:v>102.842</c:v>
                      </c:pt>
                      <c:pt idx="258">
                        <c:v>103.242</c:v>
                      </c:pt>
                      <c:pt idx="259">
                        <c:v>103.642</c:v>
                      </c:pt>
                      <c:pt idx="260">
                        <c:v>104.042</c:v>
                      </c:pt>
                      <c:pt idx="261">
                        <c:v>104.44199999999999</c:v>
                      </c:pt>
                      <c:pt idx="262">
                        <c:v>104.842</c:v>
                      </c:pt>
                      <c:pt idx="263">
                        <c:v>105.242</c:v>
                      </c:pt>
                      <c:pt idx="264">
                        <c:v>105.642</c:v>
                      </c:pt>
                      <c:pt idx="265">
                        <c:v>106.042</c:v>
                      </c:pt>
                      <c:pt idx="266">
                        <c:v>106.44199999999999</c:v>
                      </c:pt>
                      <c:pt idx="267">
                        <c:v>106.842</c:v>
                      </c:pt>
                      <c:pt idx="268">
                        <c:v>107.242</c:v>
                      </c:pt>
                      <c:pt idx="269">
                        <c:v>107.642</c:v>
                      </c:pt>
                      <c:pt idx="270">
                        <c:v>108.042</c:v>
                      </c:pt>
                      <c:pt idx="271">
                        <c:v>108.44199999999999</c:v>
                      </c:pt>
                      <c:pt idx="272">
                        <c:v>108.842</c:v>
                      </c:pt>
                      <c:pt idx="273">
                        <c:v>109.242</c:v>
                      </c:pt>
                      <c:pt idx="274">
                        <c:v>109.642</c:v>
                      </c:pt>
                      <c:pt idx="275">
                        <c:v>110.042</c:v>
                      </c:pt>
                      <c:pt idx="276">
                        <c:v>110.44199999999999</c:v>
                      </c:pt>
                      <c:pt idx="277">
                        <c:v>110.842</c:v>
                      </c:pt>
                      <c:pt idx="278">
                        <c:v>111.242</c:v>
                      </c:pt>
                      <c:pt idx="279">
                        <c:v>111.642</c:v>
                      </c:pt>
                      <c:pt idx="280">
                        <c:v>112.042</c:v>
                      </c:pt>
                      <c:pt idx="281">
                        <c:v>112.44199999999999</c:v>
                      </c:pt>
                      <c:pt idx="282">
                        <c:v>112.842</c:v>
                      </c:pt>
                      <c:pt idx="283">
                        <c:v>113.242</c:v>
                      </c:pt>
                      <c:pt idx="284">
                        <c:v>113.642</c:v>
                      </c:pt>
                      <c:pt idx="285">
                        <c:v>114.042</c:v>
                      </c:pt>
                      <c:pt idx="286">
                        <c:v>114.44199999999999</c:v>
                      </c:pt>
                      <c:pt idx="287">
                        <c:v>114.842</c:v>
                      </c:pt>
                      <c:pt idx="288">
                        <c:v>115.242</c:v>
                      </c:pt>
                      <c:pt idx="289">
                        <c:v>115.642</c:v>
                      </c:pt>
                      <c:pt idx="290">
                        <c:v>116.042</c:v>
                      </c:pt>
                      <c:pt idx="291">
                        <c:v>116.44499999999999</c:v>
                      </c:pt>
                      <c:pt idx="292">
                        <c:v>116.845</c:v>
                      </c:pt>
                      <c:pt idx="293">
                        <c:v>117.244</c:v>
                      </c:pt>
                      <c:pt idx="294">
                        <c:v>117.645</c:v>
                      </c:pt>
                      <c:pt idx="295">
                        <c:v>118.045</c:v>
                      </c:pt>
                      <c:pt idx="296">
                        <c:v>118.44499999999999</c:v>
                      </c:pt>
                      <c:pt idx="297">
                        <c:v>118.845</c:v>
                      </c:pt>
                      <c:pt idx="298">
                        <c:v>119.244</c:v>
                      </c:pt>
                      <c:pt idx="299">
                        <c:v>119.645</c:v>
                      </c:pt>
                      <c:pt idx="300">
                        <c:v>120.045</c:v>
                      </c:pt>
                      <c:pt idx="301">
                        <c:v>120.44499999999999</c:v>
                      </c:pt>
                      <c:pt idx="302">
                        <c:v>120.845</c:v>
                      </c:pt>
                      <c:pt idx="303">
                        <c:v>121.245</c:v>
                      </c:pt>
                      <c:pt idx="304">
                        <c:v>121.645</c:v>
                      </c:pt>
                      <c:pt idx="305">
                        <c:v>122.045</c:v>
                      </c:pt>
                      <c:pt idx="306">
                        <c:v>122.44499999999999</c:v>
                      </c:pt>
                      <c:pt idx="307">
                        <c:v>122.845</c:v>
                      </c:pt>
                      <c:pt idx="308">
                        <c:v>123.245</c:v>
                      </c:pt>
                      <c:pt idx="309">
                        <c:v>123.645</c:v>
                      </c:pt>
                      <c:pt idx="310">
                        <c:v>124.045</c:v>
                      </c:pt>
                      <c:pt idx="311">
                        <c:v>124.44499999999999</c:v>
                      </c:pt>
                      <c:pt idx="312">
                        <c:v>124.845</c:v>
                      </c:pt>
                      <c:pt idx="313">
                        <c:v>125.245</c:v>
                      </c:pt>
                      <c:pt idx="314">
                        <c:v>125.645</c:v>
                      </c:pt>
                      <c:pt idx="315">
                        <c:v>126.045</c:v>
                      </c:pt>
                      <c:pt idx="316">
                        <c:v>126.44499999999999</c:v>
                      </c:pt>
                      <c:pt idx="317">
                        <c:v>126.845</c:v>
                      </c:pt>
                      <c:pt idx="318">
                        <c:v>127.245</c:v>
                      </c:pt>
                      <c:pt idx="319">
                        <c:v>127.645</c:v>
                      </c:pt>
                      <c:pt idx="320">
                        <c:v>128.04499999999999</c:v>
                      </c:pt>
                      <c:pt idx="321">
                        <c:v>128.44499999999999</c:v>
                      </c:pt>
                      <c:pt idx="322">
                        <c:v>128.845</c:v>
                      </c:pt>
                      <c:pt idx="323">
                        <c:v>129.245</c:v>
                      </c:pt>
                      <c:pt idx="324">
                        <c:v>129.64500000000001</c:v>
                      </c:pt>
                      <c:pt idx="325">
                        <c:v>130.04499999999999</c:v>
                      </c:pt>
                      <c:pt idx="326">
                        <c:v>130.44499999999999</c:v>
                      </c:pt>
                      <c:pt idx="327">
                        <c:v>130.845</c:v>
                      </c:pt>
                      <c:pt idx="328">
                        <c:v>131.245</c:v>
                      </c:pt>
                      <c:pt idx="329">
                        <c:v>131.64500000000001</c:v>
                      </c:pt>
                      <c:pt idx="330">
                        <c:v>132.04499999999999</c:v>
                      </c:pt>
                      <c:pt idx="331">
                        <c:v>132.44499999999999</c:v>
                      </c:pt>
                      <c:pt idx="332">
                        <c:v>132.845</c:v>
                      </c:pt>
                      <c:pt idx="333">
                        <c:v>133.245</c:v>
                      </c:pt>
                      <c:pt idx="334">
                        <c:v>133.64500000000001</c:v>
                      </c:pt>
                      <c:pt idx="335">
                        <c:v>134.04499999999999</c:v>
                      </c:pt>
                      <c:pt idx="336">
                        <c:v>134.44499999999999</c:v>
                      </c:pt>
                      <c:pt idx="337">
                        <c:v>134.845</c:v>
                      </c:pt>
                      <c:pt idx="338">
                        <c:v>135.245</c:v>
                      </c:pt>
                      <c:pt idx="339">
                        <c:v>135.64500000000001</c:v>
                      </c:pt>
                      <c:pt idx="340">
                        <c:v>136.04499999999999</c:v>
                      </c:pt>
                      <c:pt idx="341">
                        <c:v>136.44499999999999</c:v>
                      </c:pt>
                      <c:pt idx="342">
                        <c:v>136.845</c:v>
                      </c:pt>
                      <c:pt idx="343">
                        <c:v>137.245</c:v>
                      </c:pt>
                      <c:pt idx="344">
                        <c:v>137.64500000000001</c:v>
                      </c:pt>
                      <c:pt idx="345">
                        <c:v>138.04499999999999</c:v>
                      </c:pt>
                      <c:pt idx="346">
                        <c:v>138.44499999999999</c:v>
                      </c:pt>
                      <c:pt idx="347">
                        <c:v>138.845</c:v>
                      </c:pt>
                      <c:pt idx="348">
                        <c:v>139.245</c:v>
                      </c:pt>
                      <c:pt idx="349">
                        <c:v>139.64500000000001</c:v>
                      </c:pt>
                      <c:pt idx="350">
                        <c:v>140.04499999999999</c:v>
                      </c:pt>
                      <c:pt idx="351">
                        <c:v>140.44499999999999</c:v>
                      </c:pt>
                      <c:pt idx="352">
                        <c:v>140.845</c:v>
                      </c:pt>
                      <c:pt idx="353">
                        <c:v>141.245</c:v>
                      </c:pt>
                      <c:pt idx="354">
                        <c:v>141.64500000000001</c:v>
                      </c:pt>
                      <c:pt idx="355">
                        <c:v>142.04499999999999</c:v>
                      </c:pt>
                      <c:pt idx="356">
                        <c:v>142.44499999999999</c:v>
                      </c:pt>
                      <c:pt idx="357">
                        <c:v>142.845</c:v>
                      </c:pt>
                      <c:pt idx="358">
                        <c:v>143.245</c:v>
                      </c:pt>
                      <c:pt idx="359">
                        <c:v>143.64500000000001</c:v>
                      </c:pt>
                      <c:pt idx="360">
                        <c:v>144.04499999999999</c:v>
                      </c:pt>
                      <c:pt idx="361">
                        <c:v>144.446</c:v>
                      </c:pt>
                      <c:pt idx="362">
                        <c:v>144.846</c:v>
                      </c:pt>
                      <c:pt idx="363">
                        <c:v>145.24600000000001</c:v>
                      </c:pt>
                      <c:pt idx="364">
                        <c:v>145.64599999999999</c:v>
                      </c:pt>
                      <c:pt idx="365">
                        <c:v>146.04599999999999</c:v>
                      </c:pt>
                      <c:pt idx="366">
                        <c:v>146.446</c:v>
                      </c:pt>
                      <c:pt idx="367">
                        <c:v>146.846</c:v>
                      </c:pt>
                      <c:pt idx="368">
                        <c:v>147.24600000000001</c:v>
                      </c:pt>
                      <c:pt idx="369">
                        <c:v>147.64599999999999</c:v>
                      </c:pt>
                      <c:pt idx="370">
                        <c:v>148.04599999999999</c:v>
                      </c:pt>
                      <c:pt idx="371">
                        <c:v>148.44800000000001</c:v>
                      </c:pt>
                      <c:pt idx="372">
                        <c:v>148.84800000000001</c:v>
                      </c:pt>
                      <c:pt idx="373">
                        <c:v>149.24799999999999</c:v>
                      </c:pt>
                      <c:pt idx="374">
                        <c:v>149.648</c:v>
                      </c:pt>
                      <c:pt idx="375">
                        <c:v>150.048</c:v>
                      </c:pt>
                      <c:pt idx="376">
                        <c:v>150.44800000000001</c:v>
                      </c:pt>
                      <c:pt idx="377">
                        <c:v>150.84800000000001</c:v>
                      </c:pt>
                      <c:pt idx="378">
                        <c:v>151.24799999999999</c:v>
                      </c:pt>
                      <c:pt idx="379">
                        <c:v>151.648</c:v>
                      </c:pt>
                      <c:pt idx="380">
                        <c:v>152.048</c:v>
                      </c:pt>
                      <c:pt idx="381">
                        <c:v>152.44800000000001</c:v>
                      </c:pt>
                      <c:pt idx="382">
                        <c:v>152.84800000000001</c:v>
                      </c:pt>
                      <c:pt idx="383">
                        <c:v>153.24799999999999</c:v>
                      </c:pt>
                      <c:pt idx="384">
                        <c:v>153.648</c:v>
                      </c:pt>
                      <c:pt idx="385">
                        <c:v>154.048</c:v>
                      </c:pt>
                      <c:pt idx="386">
                        <c:v>154.44800000000001</c:v>
                      </c:pt>
                      <c:pt idx="387">
                        <c:v>154.84800000000001</c:v>
                      </c:pt>
                      <c:pt idx="388">
                        <c:v>155.24799999999999</c:v>
                      </c:pt>
                      <c:pt idx="389">
                        <c:v>155.648</c:v>
                      </c:pt>
                      <c:pt idx="390">
                        <c:v>156.048</c:v>
                      </c:pt>
                      <c:pt idx="391">
                        <c:v>156.44800000000001</c:v>
                      </c:pt>
                      <c:pt idx="392">
                        <c:v>156.84800000000001</c:v>
                      </c:pt>
                      <c:pt idx="393">
                        <c:v>157.24799999999999</c:v>
                      </c:pt>
                      <c:pt idx="394">
                        <c:v>157.648</c:v>
                      </c:pt>
                      <c:pt idx="395">
                        <c:v>158.048</c:v>
                      </c:pt>
                      <c:pt idx="396">
                        <c:v>158.44800000000001</c:v>
                      </c:pt>
                      <c:pt idx="397">
                        <c:v>158.84800000000001</c:v>
                      </c:pt>
                      <c:pt idx="398">
                        <c:v>159.24799999999999</c:v>
                      </c:pt>
                      <c:pt idx="399">
                        <c:v>159.648</c:v>
                      </c:pt>
                      <c:pt idx="400">
                        <c:v>160.048</c:v>
                      </c:pt>
                      <c:pt idx="401">
                        <c:v>160.44800000000001</c:v>
                      </c:pt>
                      <c:pt idx="402">
                        <c:v>160.84800000000001</c:v>
                      </c:pt>
                      <c:pt idx="403">
                        <c:v>161.24799999999999</c:v>
                      </c:pt>
                      <c:pt idx="404">
                        <c:v>161.648</c:v>
                      </c:pt>
                      <c:pt idx="405">
                        <c:v>162.048</c:v>
                      </c:pt>
                      <c:pt idx="406">
                        <c:v>162.44800000000001</c:v>
                      </c:pt>
                      <c:pt idx="407">
                        <c:v>162.84800000000001</c:v>
                      </c:pt>
                      <c:pt idx="408">
                        <c:v>163.24799999999999</c:v>
                      </c:pt>
                      <c:pt idx="409">
                        <c:v>163.648</c:v>
                      </c:pt>
                      <c:pt idx="410">
                        <c:v>164.048</c:v>
                      </c:pt>
                      <c:pt idx="411">
                        <c:v>164.44800000000001</c:v>
                      </c:pt>
                      <c:pt idx="412">
                        <c:v>164.84800000000001</c:v>
                      </c:pt>
                      <c:pt idx="413">
                        <c:v>165.24799999999999</c:v>
                      </c:pt>
                      <c:pt idx="414">
                        <c:v>165.648</c:v>
                      </c:pt>
                      <c:pt idx="415">
                        <c:v>166.048</c:v>
                      </c:pt>
                      <c:pt idx="416">
                        <c:v>166.44800000000001</c:v>
                      </c:pt>
                      <c:pt idx="417">
                        <c:v>166.84800000000001</c:v>
                      </c:pt>
                      <c:pt idx="418">
                        <c:v>167.24799999999999</c:v>
                      </c:pt>
                      <c:pt idx="419">
                        <c:v>167.648</c:v>
                      </c:pt>
                      <c:pt idx="420">
                        <c:v>168.048</c:v>
                      </c:pt>
                      <c:pt idx="421">
                        <c:v>168.44800000000001</c:v>
                      </c:pt>
                      <c:pt idx="422">
                        <c:v>168.84800000000001</c:v>
                      </c:pt>
                      <c:pt idx="423">
                        <c:v>169.24799999999999</c:v>
                      </c:pt>
                      <c:pt idx="424">
                        <c:v>169.648</c:v>
                      </c:pt>
                      <c:pt idx="425">
                        <c:v>170.048</c:v>
                      </c:pt>
                      <c:pt idx="426">
                        <c:v>170.44800000000001</c:v>
                      </c:pt>
                      <c:pt idx="427">
                        <c:v>170.84800000000001</c:v>
                      </c:pt>
                      <c:pt idx="428">
                        <c:v>171.24799999999999</c:v>
                      </c:pt>
                      <c:pt idx="429">
                        <c:v>171.648</c:v>
                      </c:pt>
                      <c:pt idx="430">
                        <c:v>172.048</c:v>
                      </c:pt>
                      <c:pt idx="431">
                        <c:v>172.44800000000001</c:v>
                      </c:pt>
                      <c:pt idx="432">
                        <c:v>172.84800000000001</c:v>
                      </c:pt>
                      <c:pt idx="433">
                        <c:v>173.24799999999999</c:v>
                      </c:pt>
                      <c:pt idx="434">
                        <c:v>173.648</c:v>
                      </c:pt>
                      <c:pt idx="435">
                        <c:v>174.048</c:v>
                      </c:pt>
                      <c:pt idx="436">
                        <c:v>174.44800000000001</c:v>
                      </c:pt>
                      <c:pt idx="437">
                        <c:v>174.84800000000001</c:v>
                      </c:pt>
                      <c:pt idx="438">
                        <c:v>175.24799999999999</c:v>
                      </c:pt>
                      <c:pt idx="439">
                        <c:v>175.648</c:v>
                      </c:pt>
                      <c:pt idx="440">
                        <c:v>176.048</c:v>
                      </c:pt>
                      <c:pt idx="441">
                        <c:v>176.44900000000001</c:v>
                      </c:pt>
                      <c:pt idx="442">
                        <c:v>176.84800000000001</c:v>
                      </c:pt>
                      <c:pt idx="443">
                        <c:v>177.249</c:v>
                      </c:pt>
                      <c:pt idx="444">
                        <c:v>177.648</c:v>
                      </c:pt>
                      <c:pt idx="445">
                        <c:v>178.048</c:v>
                      </c:pt>
                      <c:pt idx="446">
                        <c:v>178.44900000000001</c:v>
                      </c:pt>
                      <c:pt idx="447">
                        <c:v>178.84800000000001</c:v>
                      </c:pt>
                      <c:pt idx="448">
                        <c:v>179.249</c:v>
                      </c:pt>
                      <c:pt idx="449">
                        <c:v>179.648</c:v>
                      </c:pt>
                      <c:pt idx="450">
                        <c:v>180.048</c:v>
                      </c:pt>
                      <c:pt idx="451">
                        <c:v>180.44900000000001</c:v>
                      </c:pt>
                      <c:pt idx="452">
                        <c:v>180.84899999999999</c:v>
                      </c:pt>
                      <c:pt idx="453">
                        <c:v>181.249</c:v>
                      </c:pt>
                      <c:pt idx="454">
                        <c:v>181.649</c:v>
                      </c:pt>
                      <c:pt idx="455">
                        <c:v>182.04900000000001</c:v>
                      </c:pt>
                      <c:pt idx="456">
                        <c:v>182.44900000000001</c:v>
                      </c:pt>
                      <c:pt idx="457">
                        <c:v>182.84899999999999</c:v>
                      </c:pt>
                      <c:pt idx="458">
                        <c:v>183.249</c:v>
                      </c:pt>
                      <c:pt idx="459">
                        <c:v>183.649</c:v>
                      </c:pt>
                      <c:pt idx="460">
                        <c:v>184.04900000000001</c:v>
                      </c:pt>
                      <c:pt idx="461">
                        <c:v>184.44900000000001</c:v>
                      </c:pt>
                      <c:pt idx="462">
                        <c:v>184.84899999999999</c:v>
                      </c:pt>
                      <c:pt idx="463">
                        <c:v>185.249</c:v>
                      </c:pt>
                      <c:pt idx="464">
                        <c:v>185.649</c:v>
                      </c:pt>
                      <c:pt idx="465">
                        <c:v>186.04900000000001</c:v>
                      </c:pt>
                      <c:pt idx="466">
                        <c:v>186.44900000000001</c:v>
                      </c:pt>
                      <c:pt idx="467">
                        <c:v>186.84899999999999</c:v>
                      </c:pt>
                      <c:pt idx="468">
                        <c:v>187.249</c:v>
                      </c:pt>
                      <c:pt idx="469">
                        <c:v>187.649</c:v>
                      </c:pt>
                      <c:pt idx="470">
                        <c:v>188.04900000000001</c:v>
                      </c:pt>
                      <c:pt idx="471">
                        <c:v>188.44900000000001</c:v>
                      </c:pt>
                      <c:pt idx="472">
                        <c:v>188.84899999999999</c:v>
                      </c:pt>
                      <c:pt idx="473">
                        <c:v>189.249</c:v>
                      </c:pt>
                      <c:pt idx="474">
                        <c:v>189.649</c:v>
                      </c:pt>
                      <c:pt idx="475">
                        <c:v>190.04900000000001</c:v>
                      </c:pt>
                      <c:pt idx="476">
                        <c:v>190.44900000000001</c:v>
                      </c:pt>
                      <c:pt idx="477">
                        <c:v>190.84899999999999</c:v>
                      </c:pt>
                      <c:pt idx="478">
                        <c:v>191.249</c:v>
                      </c:pt>
                      <c:pt idx="479">
                        <c:v>191.649</c:v>
                      </c:pt>
                      <c:pt idx="480">
                        <c:v>192.04900000000001</c:v>
                      </c:pt>
                      <c:pt idx="481">
                        <c:v>192.44900000000001</c:v>
                      </c:pt>
                      <c:pt idx="482">
                        <c:v>192.84899999999999</c:v>
                      </c:pt>
                      <c:pt idx="483">
                        <c:v>193.249</c:v>
                      </c:pt>
                      <c:pt idx="484">
                        <c:v>193.649</c:v>
                      </c:pt>
                      <c:pt idx="485">
                        <c:v>194.04900000000001</c:v>
                      </c:pt>
                      <c:pt idx="486">
                        <c:v>194.44900000000001</c:v>
                      </c:pt>
                      <c:pt idx="487">
                        <c:v>194.84899999999999</c:v>
                      </c:pt>
                      <c:pt idx="488">
                        <c:v>195.249</c:v>
                      </c:pt>
                      <c:pt idx="489">
                        <c:v>195.649</c:v>
                      </c:pt>
                      <c:pt idx="490">
                        <c:v>196.04900000000001</c:v>
                      </c:pt>
                      <c:pt idx="491">
                        <c:v>196.45</c:v>
                      </c:pt>
                      <c:pt idx="492">
                        <c:v>196.85</c:v>
                      </c:pt>
                      <c:pt idx="493">
                        <c:v>197.249</c:v>
                      </c:pt>
                      <c:pt idx="494">
                        <c:v>197.65</c:v>
                      </c:pt>
                      <c:pt idx="495">
                        <c:v>198.04900000000001</c:v>
                      </c:pt>
                      <c:pt idx="496">
                        <c:v>198.44900000000001</c:v>
                      </c:pt>
                      <c:pt idx="497">
                        <c:v>198.85</c:v>
                      </c:pt>
                      <c:pt idx="498">
                        <c:v>199.249</c:v>
                      </c:pt>
                      <c:pt idx="499">
                        <c:v>199.65</c:v>
                      </c:pt>
                      <c:pt idx="500">
                        <c:v>200.04900000000001</c:v>
                      </c:pt>
                      <c:pt idx="501">
                        <c:v>200.45</c:v>
                      </c:pt>
                      <c:pt idx="502">
                        <c:v>200.85</c:v>
                      </c:pt>
                      <c:pt idx="503">
                        <c:v>201.25</c:v>
                      </c:pt>
                      <c:pt idx="504">
                        <c:v>201.65</c:v>
                      </c:pt>
                      <c:pt idx="505">
                        <c:v>202.05</c:v>
                      </c:pt>
                      <c:pt idx="506">
                        <c:v>202.45</c:v>
                      </c:pt>
                      <c:pt idx="507">
                        <c:v>202.85</c:v>
                      </c:pt>
                      <c:pt idx="508">
                        <c:v>203.25</c:v>
                      </c:pt>
                      <c:pt idx="509">
                        <c:v>203.65</c:v>
                      </c:pt>
                      <c:pt idx="510">
                        <c:v>204.05</c:v>
                      </c:pt>
                      <c:pt idx="511">
                        <c:v>204.45</c:v>
                      </c:pt>
                      <c:pt idx="512">
                        <c:v>204.85</c:v>
                      </c:pt>
                      <c:pt idx="513">
                        <c:v>205.25</c:v>
                      </c:pt>
                      <c:pt idx="514">
                        <c:v>205.65</c:v>
                      </c:pt>
                      <c:pt idx="515">
                        <c:v>206.05</c:v>
                      </c:pt>
                      <c:pt idx="516">
                        <c:v>206.45</c:v>
                      </c:pt>
                      <c:pt idx="517">
                        <c:v>206.85</c:v>
                      </c:pt>
                      <c:pt idx="518">
                        <c:v>207.25</c:v>
                      </c:pt>
                      <c:pt idx="519">
                        <c:v>207.65</c:v>
                      </c:pt>
                      <c:pt idx="520">
                        <c:v>208.05</c:v>
                      </c:pt>
                      <c:pt idx="521">
                        <c:v>208.45</c:v>
                      </c:pt>
                      <c:pt idx="522">
                        <c:v>208.85</c:v>
                      </c:pt>
                      <c:pt idx="523">
                        <c:v>209.25</c:v>
                      </c:pt>
                      <c:pt idx="524">
                        <c:v>209.65</c:v>
                      </c:pt>
                      <c:pt idx="525">
                        <c:v>210.05</c:v>
                      </c:pt>
                      <c:pt idx="526">
                        <c:v>210.45</c:v>
                      </c:pt>
                      <c:pt idx="527">
                        <c:v>210.85</c:v>
                      </c:pt>
                      <c:pt idx="528">
                        <c:v>211.25</c:v>
                      </c:pt>
                      <c:pt idx="529">
                        <c:v>211.65</c:v>
                      </c:pt>
                      <c:pt idx="530">
                        <c:v>212.05</c:v>
                      </c:pt>
                      <c:pt idx="531">
                        <c:v>212.45</c:v>
                      </c:pt>
                      <c:pt idx="532">
                        <c:v>212.85</c:v>
                      </c:pt>
                      <c:pt idx="533">
                        <c:v>213.25</c:v>
                      </c:pt>
                      <c:pt idx="534">
                        <c:v>213.65</c:v>
                      </c:pt>
                      <c:pt idx="535">
                        <c:v>214.05</c:v>
                      </c:pt>
                      <c:pt idx="536">
                        <c:v>214.45</c:v>
                      </c:pt>
                      <c:pt idx="537">
                        <c:v>214.85</c:v>
                      </c:pt>
                      <c:pt idx="538">
                        <c:v>215.25</c:v>
                      </c:pt>
                      <c:pt idx="539">
                        <c:v>215.65</c:v>
                      </c:pt>
                      <c:pt idx="540">
                        <c:v>216.05</c:v>
                      </c:pt>
                      <c:pt idx="541">
                        <c:v>216.452</c:v>
                      </c:pt>
                      <c:pt idx="542">
                        <c:v>216.852</c:v>
                      </c:pt>
                      <c:pt idx="543">
                        <c:v>217.25200000000001</c:v>
                      </c:pt>
                      <c:pt idx="544">
                        <c:v>217.65199999999999</c:v>
                      </c:pt>
                      <c:pt idx="545">
                        <c:v>218.05199999999999</c:v>
                      </c:pt>
                      <c:pt idx="546">
                        <c:v>218.452</c:v>
                      </c:pt>
                      <c:pt idx="547">
                        <c:v>218.852</c:v>
                      </c:pt>
                      <c:pt idx="548">
                        <c:v>219.25200000000001</c:v>
                      </c:pt>
                      <c:pt idx="549">
                        <c:v>219.65199999999999</c:v>
                      </c:pt>
                      <c:pt idx="550">
                        <c:v>220.05199999999999</c:v>
                      </c:pt>
                      <c:pt idx="551">
                        <c:v>220.452</c:v>
                      </c:pt>
                      <c:pt idx="552">
                        <c:v>220.852</c:v>
                      </c:pt>
                      <c:pt idx="553">
                        <c:v>221.25299999999999</c:v>
                      </c:pt>
                      <c:pt idx="554">
                        <c:v>221.65199999999999</c:v>
                      </c:pt>
                      <c:pt idx="555">
                        <c:v>222.053</c:v>
                      </c:pt>
                      <c:pt idx="556">
                        <c:v>222.452</c:v>
                      </c:pt>
                      <c:pt idx="557">
                        <c:v>222.852</c:v>
                      </c:pt>
                      <c:pt idx="558">
                        <c:v>223.25299999999999</c:v>
                      </c:pt>
                      <c:pt idx="559">
                        <c:v>223.65199999999999</c:v>
                      </c:pt>
                      <c:pt idx="560">
                        <c:v>224.053</c:v>
                      </c:pt>
                      <c:pt idx="561">
                        <c:v>224.453</c:v>
                      </c:pt>
                      <c:pt idx="562">
                        <c:v>224.85300000000001</c:v>
                      </c:pt>
                      <c:pt idx="563">
                        <c:v>225.25299999999999</c:v>
                      </c:pt>
                      <c:pt idx="564">
                        <c:v>225.65299999999999</c:v>
                      </c:pt>
                      <c:pt idx="565">
                        <c:v>226.053</c:v>
                      </c:pt>
                      <c:pt idx="566">
                        <c:v>226.453</c:v>
                      </c:pt>
                      <c:pt idx="567">
                        <c:v>226.85300000000001</c:v>
                      </c:pt>
                      <c:pt idx="568">
                        <c:v>227.25299999999999</c:v>
                      </c:pt>
                      <c:pt idx="569">
                        <c:v>227.65299999999999</c:v>
                      </c:pt>
                      <c:pt idx="570">
                        <c:v>228.053</c:v>
                      </c:pt>
                      <c:pt idx="571">
                        <c:v>228.453</c:v>
                      </c:pt>
                      <c:pt idx="572">
                        <c:v>228.85300000000001</c:v>
                      </c:pt>
                      <c:pt idx="573">
                        <c:v>229.25299999999999</c:v>
                      </c:pt>
                      <c:pt idx="574">
                        <c:v>229.65299999999999</c:v>
                      </c:pt>
                      <c:pt idx="575">
                        <c:v>230.053</c:v>
                      </c:pt>
                      <c:pt idx="576">
                        <c:v>230.453</c:v>
                      </c:pt>
                      <c:pt idx="577">
                        <c:v>230.85300000000001</c:v>
                      </c:pt>
                      <c:pt idx="578">
                        <c:v>231.25299999999999</c:v>
                      </c:pt>
                      <c:pt idx="579">
                        <c:v>231.65299999999999</c:v>
                      </c:pt>
                      <c:pt idx="580">
                        <c:v>232.053</c:v>
                      </c:pt>
                      <c:pt idx="581">
                        <c:v>232.453</c:v>
                      </c:pt>
                      <c:pt idx="582">
                        <c:v>232.85300000000001</c:v>
                      </c:pt>
                      <c:pt idx="583">
                        <c:v>233.25299999999999</c:v>
                      </c:pt>
                      <c:pt idx="584">
                        <c:v>233.65299999999999</c:v>
                      </c:pt>
                      <c:pt idx="585">
                        <c:v>234.053</c:v>
                      </c:pt>
                      <c:pt idx="586">
                        <c:v>234.453</c:v>
                      </c:pt>
                      <c:pt idx="587">
                        <c:v>234.85300000000001</c:v>
                      </c:pt>
                      <c:pt idx="588">
                        <c:v>235.25299999999999</c:v>
                      </c:pt>
                      <c:pt idx="589">
                        <c:v>235.65299999999999</c:v>
                      </c:pt>
                      <c:pt idx="590">
                        <c:v>236.053</c:v>
                      </c:pt>
                      <c:pt idx="591">
                        <c:v>236.453</c:v>
                      </c:pt>
                      <c:pt idx="592">
                        <c:v>236.85300000000001</c:v>
                      </c:pt>
                      <c:pt idx="593">
                        <c:v>237.25299999999999</c:v>
                      </c:pt>
                      <c:pt idx="594">
                        <c:v>237.65299999999999</c:v>
                      </c:pt>
                      <c:pt idx="595">
                        <c:v>238.053</c:v>
                      </c:pt>
                      <c:pt idx="596">
                        <c:v>238.453</c:v>
                      </c:pt>
                      <c:pt idx="597">
                        <c:v>238.85300000000001</c:v>
                      </c:pt>
                      <c:pt idx="598">
                        <c:v>239.25299999999999</c:v>
                      </c:pt>
                      <c:pt idx="599">
                        <c:v>239.65299999999999</c:v>
                      </c:pt>
                      <c:pt idx="600">
                        <c:v>240.053</c:v>
                      </c:pt>
                      <c:pt idx="601">
                        <c:v>240.453</c:v>
                      </c:pt>
                      <c:pt idx="602">
                        <c:v>240.85300000000001</c:v>
                      </c:pt>
                      <c:pt idx="603">
                        <c:v>241.25299999999999</c:v>
                      </c:pt>
                      <c:pt idx="604">
                        <c:v>241.65299999999999</c:v>
                      </c:pt>
                      <c:pt idx="605">
                        <c:v>242.053</c:v>
                      </c:pt>
                      <c:pt idx="606">
                        <c:v>242.453</c:v>
                      </c:pt>
                      <c:pt idx="607">
                        <c:v>242.85300000000001</c:v>
                      </c:pt>
                      <c:pt idx="608">
                        <c:v>243.25299999999999</c:v>
                      </c:pt>
                      <c:pt idx="609">
                        <c:v>243.65299999999999</c:v>
                      </c:pt>
                      <c:pt idx="610">
                        <c:v>244.053</c:v>
                      </c:pt>
                      <c:pt idx="611">
                        <c:v>244.453</c:v>
                      </c:pt>
                      <c:pt idx="612">
                        <c:v>244.85300000000001</c:v>
                      </c:pt>
                      <c:pt idx="613">
                        <c:v>245.25299999999999</c:v>
                      </c:pt>
                      <c:pt idx="614">
                        <c:v>245.65299999999999</c:v>
                      </c:pt>
                      <c:pt idx="615">
                        <c:v>246.053</c:v>
                      </c:pt>
                      <c:pt idx="616">
                        <c:v>246.453</c:v>
                      </c:pt>
                      <c:pt idx="617">
                        <c:v>246.85300000000001</c:v>
                      </c:pt>
                      <c:pt idx="618">
                        <c:v>247.25299999999999</c:v>
                      </c:pt>
                      <c:pt idx="619">
                        <c:v>247.65299999999999</c:v>
                      </c:pt>
                      <c:pt idx="620">
                        <c:v>248.053</c:v>
                      </c:pt>
                      <c:pt idx="621">
                        <c:v>248.45500000000001</c:v>
                      </c:pt>
                      <c:pt idx="622">
                        <c:v>248.85499999999999</c:v>
                      </c:pt>
                      <c:pt idx="623">
                        <c:v>249.255</c:v>
                      </c:pt>
                      <c:pt idx="624">
                        <c:v>249.655</c:v>
                      </c:pt>
                      <c:pt idx="625">
                        <c:v>250.05500000000001</c:v>
                      </c:pt>
                      <c:pt idx="626">
                        <c:v>250.45500000000001</c:v>
                      </c:pt>
                      <c:pt idx="627">
                        <c:v>250.85499999999999</c:v>
                      </c:pt>
                      <c:pt idx="628">
                        <c:v>251.255</c:v>
                      </c:pt>
                      <c:pt idx="629">
                        <c:v>251.655</c:v>
                      </c:pt>
                      <c:pt idx="630">
                        <c:v>252.05500000000001</c:v>
                      </c:pt>
                      <c:pt idx="631">
                        <c:v>252.45599999999999</c:v>
                      </c:pt>
                      <c:pt idx="632">
                        <c:v>252.85599999999999</c:v>
                      </c:pt>
                      <c:pt idx="633">
                        <c:v>253.256</c:v>
                      </c:pt>
                      <c:pt idx="634">
                        <c:v>253.65600000000001</c:v>
                      </c:pt>
                      <c:pt idx="635">
                        <c:v>254.05600000000001</c:v>
                      </c:pt>
                      <c:pt idx="636">
                        <c:v>254.45599999999999</c:v>
                      </c:pt>
                      <c:pt idx="637">
                        <c:v>254.85599999999999</c:v>
                      </c:pt>
                      <c:pt idx="638">
                        <c:v>255.256</c:v>
                      </c:pt>
                      <c:pt idx="639">
                        <c:v>255.65600000000001</c:v>
                      </c:pt>
                      <c:pt idx="640">
                        <c:v>256.05599999999998</c:v>
                      </c:pt>
                      <c:pt idx="641">
                        <c:v>256.45600000000002</c:v>
                      </c:pt>
                      <c:pt idx="642">
                        <c:v>256.85599999999999</c:v>
                      </c:pt>
                      <c:pt idx="643">
                        <c:v>257.25599999999997</c:v>
                      </c:pt>
                      <c:pt idx="644">
                        <c:v>257.65600000000001</c:v>
                      </c:pt>
                      <c:pt idx="645">
                        <c:v>258.05599999999998</c:v>
                      </c:pt>
                      <c:pt idx="646">
                        <c:v>258.45600000000002</c:v>
                      </c:pt>
                      <c:pt idx="647">
                        <c:v>258.85599999999999</c:v>
                      </c:pt>
                      <c:pt idx="648">
                        <c:v>259.25599999999997</c:v>
                      </c:pt>
                      <c:pt idx="649">
                        <c:v>259.65600000000001</c:v>
                      </c:pt>
                      <c:pt idx="650">
                        <c:v>260.05599999999998</c:v>
                      </c:pt>
                      <c:pt idx="651">
                        <c:v>260.45600000000002</c:v>
                      </c:pt>
                      <c:pt idx="652">
                        <c:v>260.85599999999999</c:v>
                      </c:pt>
                      <c:pt idx="653">
                        <c:v>261.25599999999997</c:v>
                      </c:pt>
                      <c:pt idx="654">
                        <c:v>261.65600000000001</c:v>
                      </c:pt>
                      <c:pt idx="655">
                        <c:v>262.05599999999998</c:v>
                      </c:pt>
                      <c:pt idx="656">
                        <c:v>262.45600000000002</c:v>
                      </c:pt>
                      <c:pt idx="657">
                        <c:v>262.85599999999999</c:v>
                      </c:pt>
                      <c:pt idx="658">
                        <c:v>263.25599999999997</c:v>
                      </c:pt>
                      <c:pt idx="659">
                        <c:v>263.65600000000001</c:v>
                      </c:pt>
                      <c:pt idx="660">
                        <c:v>264.05599999999998</c:v>
                      </c:pt>
                      <c:pt idx="661">
                        <c:v>264.45600000000002</c:v>
                      </c:pt>
                      <c:pt idx="662">
                        <c:v>264.85599999999999</c:v>
                      </c:pt>
                      <c:pt idx="663">
                        <c:v>265.25599999999997</c:v>
                      </c:pt>
                      <c:pt idx="664">
                        <c:v>265.65600000000001</c:v>
                      </c:pt>
                      <c:pt idx="665">
                        <c:v>266.05599999999998</c:v>
                      </c:pt>
                      <c:pt idx="666">
                        <c:v>266.45600000000002</c:v>
                      </c:pt>
                      <c:pt idx="667">
                        <c:v>266.85599999999999</c:v>
                      </c:pt>
                      <c:pt idx="668">
                        <c:v>267.25599999999997</c:v>
                      </c:pt>
                      <c:pt idx="669">
                        <c:v>267.65600000000001</c:v>
                      </c:pt>
                      <c:pt idx="670">
                        <c:v>268.05599999999998</c:v>
                      </c:pt>
                      <c:pt idx="671">
                        <c:v>268.45600000000002</c:v>
                      </c:pt>
                      <c:pt idx="672">
                        <c:v>268.85599999999999</c:v>
                      </c:pt>
                      <c:pt idx="673">
                        <c:v>269.25599999999997</c:v>
                      </c:pt>
                      <c:pt idx="674">
                        <c:v>269.65600000000001</c:v>
                      </c:pt>
                      <c:pt idx="675">
                        <c:v>270.05599999999998</c:v>
                      </c:pt>
                      <c:pt idx="676">
                        <c:v>270.45600000000002</c:v>
                      </c:pt>
                      <c:pt idx="677">
                        <c:v>270.85599999999999</c:v>
                      </c:pt>
                      <c:pt idx="678">
                        <c:v>271.25599999999997</c:v>
                      </c:pt>
                      <c:pt idx="679">
                        <c:v>271.65600000000001</c:v>
                      </c:pt>
                      <c:pt idx="680">
                        <c:v>272.05599999999998</c:v>
                      </c:pt>
                      <c:pt idx="681">
                        <c:v>272.45600000000002</c:v>
                      </c:pt>
                      <c:pt idx="682">
                        <c:v>272.85599999999999</c:v>
                      </c:pt>
                      <c:pt idx="683">
                        <c:v>273.25599999999997</c:v>
                      </c:pt>
                      <c:pt idx="684">
                        <c:v>273.65600000000001</c:v>
                      </c:pt>
                      <c:pt idx="685">
                        <c:v>274.05599999999998</c:v>
                      </c:pt>
                      <c:pt idx="686">
                        <c:v>274.45600000000002</c:v>
                      </c:pt>
                      <c:pt idx="687">
                        <c:v>274.85599999999999</c:v>
                      </c:pt>
                      <c:pt idx="688">
                        <c:v>275.25599999999997</c:v>
                      </c:pt>
                      <c:pt idx="689">
                        <c:v>275.65600000000001</c:v>
                      </c:pt>
                      <c:pt idx="690">
                        <c:v>276.05599999999998</c:v>
                      </c:pt>
                      <c:pt idx="691">
                        <c:v>276.45600000000002</c:v>
                      </c:pt>
                      <c:pt idx="692">
                        <c:v>276.85599999999999</c:v>
                      </c:pt>
                      <c:pt idx="693">
                        <c:v>277.25599999999997</c:v>
                      </c:pt>
                      <c:pt idx="694">
                        <c:v>277.65600000000001</c:v>
                      </c:pt>
                      <c:pt idx="695">
                        <c:v>278.05599999999998</c:v>
                      </c:pt>
                      <c:pt idx="696">
                        <c:v>278.45600000000002</c:v>
                      </c:pt>
                      <c:pt idx="697">
                        <c:v>278.85599999999999</c:v>
                      </c:pt>
                      <c:pt idx="698">
                        <c:v>279.25599999999997</c:v>
                      </c:pt>
                      <c:pt idx="699">
                        <c:v>279.65600000000001</c:v>
                      </c:pt>
                      <c:pt idx="700">
                        <c:v>280.05599999999998</c:v>
                      </c:pt>
                      <c:pt idx="701">
                        <c:v>280.45600000000002</c:v>
                      </c:pt>
                      <c:pt idx="702">
                        <c:v>280.85599999999999</c:v>
                      </c:pt>
                      <c:pt idx="703">
                        <c:v>281.25599999999997</c:v>
                      </c:pt>
                      <c:pt idx="704">
                        <c:v>281.65600000000001</c:v>
                      </c:pt>
                      <c:pt idx="705">
                        <c:v>282.05599999999998</c:v>
                      </c:pt>
                      <c:pt idx="706">
                        <c:v>282.45600000000002</c:v>
                      </c:pt>
                      <c:pt idx="707">
                        <c:v>282.85599999999999</c:v>
                      </c:pt>
                      <c:pt idx="708">
                        <c:v>283.25599999999997</c:v>
                      </c:pt>
                      <c:pt idx="709">
                        <c:v>283.65600000000001</c:v>
                      </c:pt>
                      <c:pt idx="710">
                        <c:v>284.05599999999998</c:v>
                      </c:pt>
                      <c:pt idx="711">
                        <c:v>284.45699999999999</c:v>
                      </c:pt>
                      <c:pt idx="712">
                        <c:v>284.85599999999999</c:v>
                      </c:pt>
                      <c:pt idx="713">
                        <c:v>285.25599999999997</c:v>
                      </c:pt>
                      <c:pt idx="714">
                        <c:v>285.65600000000001</c:v>
                      </c:pt>
                      <c:pt idx="715">
                        <c:v>286.05599999999998</c:v>
                      </c:pt>
                      <c:pt idx="716">
                        <c:v>286.45600000000002</c:v>
                      </c:pt>
                      <c:pt idx="717">
                        <c:v>286.85599999999999</c:v>
                      </c:pt>
                      <c:pt idx="718">
                        <c:v>287.25599999999997</c:v>
                      </c:pt>
                      <c:pt idx="719">
                        <c:v>287.65600000000001</c:v>
                      </c:pt>
                      <c:pt idx="720">
                        <c:v>288.05599999999998</c:v>
                      </c:pt>
                      <c:pt idx="721">
                        <c:v>288.45600000000002</c:v>
                      </c:pt>
                      <c:pt idx="722">
                        <c:v>288.85599999999999</c:v>
                      </c:pt>
                      <c:pt idx="723">
                        <c:v>289.25599999999997</c:v>
                      </c:pt>
                      <c:pt idx="724">
                        <c:v>289.65600000000001</c:v>
                      </c:pt>
                      <c:pt idx="725">
                        <c:v>290.05599999999998</c:v>
                      </c:pt>
                      <c:pt idx="726">
                        <c:v>290.45600000000002</c:v>
                      </c:pt>
                      <c:pt idx="727">
                        <c:v>290.85599999999999</c:v>
                      </c:pt>
                      <c:pt idx="728">
                        <c:v>291.25599999999997</c:v>
                      </c:pt>
                      <c:pt idx="729">
                        <c:v>291.65600000000001</c:v>
                      </c:pt>
                      <c:pt idx="730">
                        <c:v>292.05599999999998</c:v>
                      </c:pt>
                      <c:pt idx="731">
                        <c:v>292.45699999999999</c:v>
                      </c:pt>
                      <c:pt idx="732">
                        <c:v>292.85700000000003</c:v>
                      </c:pt>
                      <c:pt idx="733">
                        <c:v>293.25700000000001</c:v>
                      </c:pt>
                      <c:pt idx="734">
                        <c:v>293.65600000000001</c:v>
                      </c:pt>
                      <c:pt idx="735">
                        <c:v>294.05599999999998</c:v>
                      </c:pt>
                      <c:pt idx="736">
                        <c:v>294.45699999999999</c:v>
                      </c:pt>
                      <c:pt idx="737">
                        <c:v>294.85700000000003</c:v>
                      </c:pt>
                      <c:pt idx="738">
                        <c:v>295.25700000000001</c:v>
                      </c:pt>
                      <c:pt idx="739">
                        <c:v>295.65600000000001</c:v>
                      </c:pt>
                      <c:pt idx="740">
                        <c:v>296.05599999999998</c:v>
                      </c:pt>
                      <c:pt idx="741">
                        <c:v>296.45699999999999</c:v>
                      </c:pt>
                      <c:pt idx="742">
                        <c:v>296.85700000000003</c:v>
                      </c:pt>
                      <c:pt idx="743">
                        <c:v>297.25700000000001</c:v>
                      </c:pt>
                      <c:pt idx="744">
                        <c:v>297.65699999999998</c:v>
                      </c:pt>
                      <c:pt idx="745">
                        <c:v>298.05700000000002</c:v>
                      </c:pt>
                      <c:pt idx="746">
                        <c:v>298.45699999999999</c:v>
                      </c:pt>
                      <c:pt idx="747">
                        <c:v>298.85700000000003</c:v>
                      </c:pt>
                      <c:pt idx="748">
                        <c:v>299.25700000000001</c:v>
                      </c:pt>
                      <c:pt idx="749">
                        <c:v>299.65699999999998</c:v>
                      </c:pt>
                      <c:pt idx="750">
                        <c:v>300.05700000000002</c:v>
                      </c:pt>
                      <c:pt idx="751">
                        <c:v>300.45699999999999</c:v>
                      </c:pt>
                      <c:pt idx="752">
                        <c:v>300.85700000000003</c:v>
                      </c:pt>
                      <c:pt idx="753">
                        <c:v>301.25700000000001</c:v>
                      </c:pt>
                      <c:pt idx="754">
                        <c:v>301.65699999999998</c:v>
                      </c:pt>
                      <c:pt idx="755">
                        <c:v>302.05700000000002</c:v>
                      </c:pt>
                      <c:pt idx="756">
                        <c:v>302.45699999999999</c:v>
                      </c:pt>
                      <c:pt idx="757">
                        <c:v>302.85700000000003</c:v>
                      </c:pt>
                      <c:pt idx="758">
                        <c:v>303.25700000000001</c:v>
                      </c:pt>
                      <c:pt idx="759">
                        <c:v>303.65699999999998</c:v>
                      </c:pt>
                      <c:pt idx="760">
                        <c:v>304.05700000000002</c:v>
                      </c:pt>
                      <c:pt idx="761">
                        <c:v>304.45699999999999</c:v>
                      </c:pt>
                      <c:pt idx="762">
                        <c:v>304.85700000000003</c:v>
                      </c:pt>
                      <c:pt idx="763">
                        <c:v>305.25700000000001</c:v>
                      </c:pt>
                      <c:pt idx="764">
                        <c:v>305.65699999999998</c:v>
                      </c:pt>
                      <c:pt idx="765">
                        <c:v>306.05700000000002</c:v>
                      </c:pt>
                      <c:pt idx="766">
                        <c:v>306.45699999999999</c:v>
                      </c:pt>
                      <c:pt idx="767">
                        <c:v>306.85700000000003</c:v>
                      </c:pt>
                      <c:pt idx="768">
                        <c:v>307.25700000000001</c:v>
                      </c:pt>
                      <c:pt idx="769">
                        <c:v>307.65699999999998</c:v>
                      </c:pt>
                      <c:pt idx="770">
                        <c:v>308.05700000000002</c:v>
                      </c:pt>
                      <c:pt idx="771">
                        <c:v>308.45699999999999</c:v>
                      </c:pt>
                      <c:pt idx="772">
                        <c:v>308.85700000000003</c:v>
                      </c:pt>
                      <c:pt idx="773">
                        <c:v>309.25700000000001</c:v>
                      </c:pt>
                      <c:pt idx="774">
                        <c:v>309.65699999999998</c:v>
                      </c:pt>
                      <c:pt idx="775">
                        <c:v>310.05700000000002</c:v>
                      </c:pt>
                      <c:pt idx="776">
                        <c:v>310.45699999999999</c:v>
                      </c:pt>
                      <c:pt idx="777">
                        <c:v>310.85700000000003</c:v>
                      </c:pt>
                      <c:pt idx="778">
                        <c:v>311.25700000000001</c:v>
                      </c:pt>
                      <c:pt idx="779">
                        <c:v>311.65699999999998</c:v>
                      </c:pt>
                      <c:pt idx="780">
                        <c:v>312.05700000000002</c:v>
                      </c:pt>
                      <c:pt idx="781">
                        <c:v>312.45699999999999</c:v>
                      </c:pt>
                      <c:pt idx="782">
                        <c:v>312.85700000000003</c:v>
                      </c:pt>
                      <c:pt idx="783">
                        <c:v>313.25700000000001</c:v>
                      </c:pt>
                      <c:pt idx="784">
                        <c:v>313.65699999999998</c:v>
                      </c:pt>
                      <c:pt idx="785">
                        <c:v>314.05700000000002</c:v>
                      </c:pt>
                      <c:pt idx="786">
                        <c:v>314.45699999999999</c:v>
                      </c:pt>
                      <c:pt idx="787">
                        <c:v>314.85700000000003</c:v>
                      </c:pt>
                      <c:pt idx="788">
                        <c:v>315.25700000000001</c:v>
                      </c:pt>
                      <c:pt idx="789">
                        <c:v>315.65699999999998</c:v>
                      </c:pt>
                      <c:pt idx="790">
                        <c:v>316.05700000000002</c:v>
                      </c:pt>
                      <c:pt idx="791">
                        <c:v>316.45800000000003</c:v>
                      </c:pt>
                      <c:pt idx="792">
                        <c:v>316.858</c:v>
                      </c:pt>
                      <c:pt idx="793">
                        <c:v>317.25799999999998</c:v>
                      </c:pt>
                      <c:pt idx="794">
                        <c:v>317.65800000000002</c:v>
                      </c:pt>
                      <c:pt idx="795">
                        <c:v>318.05700000000002</c:v>
                      </c:pt>
                      <c:pt idx="796">
                        <c:v>318.45699999999999</c:v>
                      </c:pt>
                      <c:pt idx="797">
                        <c:v>318.858</c:v>
                      </c:pt>
                      <c:pt idx="798">
                        <c:v>319.25799999999998</c:v>
                      </c:pt>
                      <c:pt idx="799">
                        <c:v>319.65800000000002</c:v>
                      </c:pt>
                      <c:pt idx="800">
                        <c:v>320.05700000000002</c:v>
                      </c:pt>
                      <c:pt idx="801">
                        <c:v>320.45800000000003</c:v>
                      </c:pt>
                      <c:pt idx="802">
                        <c:v>320.858</c:v>
                      </c:pt>
                      <c:pt idx="803">
                        <c:v>321.25799999999998</c:v>
                      </c:pt>
                      <c:pt idx="804">
                        <c:v>321.65800000000002</c:v>
                      </c:pt>
                      <c:pt idx="805">
                        <c:v>322.05799999999999</c:v>
                      </c:pt>
                      <c:pt idx="806">
                        <c:v>322.45800000000003</c:v>
                      </c:pt>
                      <c:pt idx="807">
                        <c:v>322.858</c:v>
                      </c:pt>
                      <c:pt idx="808">
                        <c:v>323.25799999999998</c:v>
                      </c:pt>
                      <c:pt idx="809">
                        <c:v>323.65800000000002</c:v>
                      </c:pt>
                      <c:pt idx="810">
                        <c:v>324.05799999999999</c:v>
                      </c:pt>
                      <c:pt idx="811">
                        <c:v>324.45800000000003</c:v>
                      </c:pt>
                      <c:pt idx="812">
                        <c:v>324.858</c:v>
                      </c:pt>
                      <c:pt idx="813">
                        <c:v>325.25799999999998</c:v>
                      </c:pt>
                      <c:pt idx="814">
                        <c:v>325.65800000000002</c:v>
                      </c:pt>
                      <c:pt idx="815">
                        <c:v>326.05799999999999</c:v>
                      </c:pt>
                      <c:pt idx="816">
                        <c:v>326.45800000000003</c:v>
                      </c:pt>
                      <c:pt idx="817">
                        <c:v>326.858</c:v>
                      </c:pt>
                      <c:pt idx="818">
                        <c:v>327.25799999999998</c:v>
                      </c:pt>
                      <c:pt idx="819">
                        <c:v>327.65800000000002</c:v>
                      </c:pt>
                      <c:pt idx="820">
                        <c:v>328.05799999999999</c:v>
                      </c:pt>
                      <c:pt idx="821">
                        <c:v>328.45800000000003</c:v>
                      </c:pt>
                      <c:pt idx="822">
                        <c:v>328.858</c:v>
                      </c:pt>
                      <c:pt idx="823">
                        <c:v>329.25799999999998</c:v>
                      </c:pt>
                      <c:pt idx="824">
                        <c:v>329.65800000000002</c:v>
                      </c:pt>
                      <c:pt idx="825">
                        <c:v>330.05799999999999</c:v>
                      </c:pt>
                      <c:pt idx="826">
                        <c:v>330.45800000000003</c:v>
                      </c:pt>
                      <c:pt idx="827">
                        <c:v>330.858</c:v>
                      </c:pt>
                      <c:pt idx="828">
                        <c:v>331.25799999999998</c:v>
                      </c:pt>
                      <c:pt idx="829">
                        <c:v>331.65800000000002</c:v>
                      </c:pt>
                      <c:pt idx="830">
                        <c:v>332.05799999999999</c:v>
                      </c:pt>
                      <c:pt idx="831">
                        <c:v>332.45800000000003</c:v>
                      </c:pt>
                      <c:pt idx="832">
                        <c:v>332.858</c:v>
                      </c:pt>
                      <c:pt idx="833">
                        <c:v>333.25799999999998</c:v>
                      </c:pt>
                      <c:pt idx="834">
                        <c:v>333.65800000000002</c:v>
                      </c:pt>
                      <c:pt idx="835">
                        <c:v>334.05799999999999</c:v>
                      </c:pt>
                      <c:pt idx="836">
                        <c:v>334.45800000000003</c:v>
                      </c:pt>
                      <c:pt idx="837">
                        <c:v>334.858</c:v>
                      </c:pt>
                      <c:pt idx="838">
                        <c:v>335.25799999999998</c:v>
                      </c:pt>
                      <c:pt idx="839">
                        <c:v>335.65800000000002</c:v>
                      </c:pt>
                      <c:pt idx="840">
                        <c:v>336.05799999999999</c:v>
                      </c:pt>
                      <c:pt idx="841">
                        <c:v>336.45800000000003</c:v>
                      </c:pt>
                      <c:pt idx="842">
                        <c:v>336.858</c:v>
                      </c:pt>
                      <c:pt idx="843">
                        <c:v>337.25799999999998</c:v>
                      </c:pt>
                      <c:pt idx="844">
                        <c:v>337.65800000000002</c:v>
                      </c:pt>
                      <c:pt idx="845">
                        <c:v>338.05799999999999</c:v>
                      </c:pt>
                      <c:pt idx="846">
                        <c:v>338.45800000000003</c:v>
                      </c:pt>
                      <c:pt idx="847">
                        <c:v>338.858</c:v>
                      </c:pt>
                      <c:pt idx="848">
                        <c:v>339.25799999999998</c:v>
                      </c:pt>
                      <c:pt idx="849">
                        <c:v>339.65800000000002</c:v>
                      </c:pt>
                      <c:pt idx="850">
                        <c:v>340.05799999999999</c:v>
                      </c:pt>
                      <c:pt idx="851">
                        <c:v>340.45800000000003</c:v>
                      </c:pt>
                      <c:pt idx="852">
                        <c:v>340.858</c:v>
                      </c:pt>
                      <c:pt idx="853">
                        <c:v>341.25900000000001</c:v>
                      </c:pt>
                      <c:pt idx="854">
                        <c:v>341.65899999999999</c:v>
                      </c:pt>
                      <c:pt idx="855">
                        <c:v>342.05900000000003</c:v>
                      </c:pt>
                      <c:pt idx="856">
                        <c:v>342.45800000000003</c:v>
                      </c:pt>
                      <c:pt idx="857">
                        <c:v>342.858</c:v>
                      </c:pt>
                      <c:pt idx="858">
                        <c:v>343.25900000000001</c:v>
                      </c:pt>
                      <c:pt idx="859">
                        <c:v>343.65899999999999</c:v>
                      </c:pt>
                      <c:pt idx="860">
                        <c:v>344.05900000000003</c:v>
                      </c:pt>
                      <c:pt idx="861">
                        <c:v>344.459</c:v>
                      </c:pt>
                      <c:pt idx="862">
                        <c:v>344.85899999999998</c:v>
                      </c:pt>
                      <c:pt idx="863">
                        <c:v>345.25900000000001</c:v>
                      </c:pt>
                      <c:pt idx="864">
                        <c:v>345.65899999999999</c:v>
                      </c:pt>
                      <c:pt idx="865">
                        <c:v>346.05900000000003</c:v>
                      </c:pt>
                      <c:pt idx="866">
                        <c:v>346.459</c:v>
                      </c:pt>
                      <c:pt idx="867">
                        <c:v>346.85899999999998</c:v>
                      </c:pt>
                      <c:pt idx="868">
                        <c:v>347.25900000000001</c:v>
                      </c:pt>
                      <c:pt idx="869">
                        <c:v>347.65899999999999</c:v>
                      </c:pt>
                      <c:pt idx="870">
                        <c:v>348.05900000000003</c:v>
                      </c:pt>
                      <c:pt idx="871">
                        <c:v>348.46100000000001</c:v>
                      </c:pt>
                      <c:pt idx="872">
                        <c:v>348.86099999999999</c:v>
                      </c:pt>
                      <c:pt idx="873">
                        <c:v>349.26100000000002</c:v>
                      </c:pt>
                      <c:pt idx="874">
                        <c:v>349.661</c:v>
                      </c:pt>
                      <c:pt idx="875">
                        <c:v>350.06099999999998</c:v>
                      </c:pt>
                      <c:pt idx="876">
                        <c:v>350.46100000000001</c:v>
                      </c:pt>
                      <c:pt idx="877">
                        <c:v>350.86099999999999</c:v>
                      </c:pt>
                      <c:pt idx="878">
                        <c:v>351.26100000000002</c:v>
                      </c:pt>
                      <c:pt idx="879">
                        <c:v>351.661</c:v>
                      </c:pt>
                      <c:pt idx="880">
                        <c:v>352.06099999999998</c:v>
                      </c:pt>
                      <c:pt idx="881">
                        <c:v>352.46100000000001</c:v>
                      </c:pt>
                      <c:pt idx="882">
                        <c:v>352.86099999999999</c:v>
                      </c:pt>
                      <c:pt idx="883">
                        <c:v>353.26100000000002</c:v>
                      </c:pt>
                      <c:pt idx="884">
                        <c:v>353.661</c:v>
                      </c:pt>
                      <c:pt idx="885">
                        <c:v>354.06099999999998</c:v>
                      </c:pt>
                      <c:pt idx="886">
                        <c:v>354.46100000000001</c:v>
                      </c:pt>
                      <c:pt idx="887">
                        <c:v>354.86099999999999</c:v>
                      </c:pt>
                      <c:pt idx="888">
                        <c:v>355.26100000000002</c:v>
                      </c:pt>
                      <c:pt idx="889">
                        <c:v>355.661</c:v>
                      </c:pt>
                      <c:pt idx="890">
                        <c:v>356.06099999999998</c:v>
                      </c:pt>
                      <c:pt idx="891">
                        <c:v>356.46100000000001</c:v>
                      </c:pt>
                      <c:pt idx="892">
                        <c:v>356.86099999999999</c:v>
                      </c:pt>
                      <c:pt idx="893">
                        <c:v>357.26100000000002</c:v>
                      </c:pt>
                      <c:pt idx="894">
                        <c:v>357.661</c:v>
                      </c:pt>
                      <c:pt idx="895">
                        <c:v>358.06099999999998</c:v>
                      </c:pt>
                      <c:pt idx="896">
                        <c:v>358.46100000000001</c:v>
                      </c:pt>
                      <c:pt idx="897">
                        <c:v>358.86099999999999</c:v>
                      </c:pt>
                      <c:pt idx="898">
                        <c:v>359.26100000000002</c:v>
                      </c:pt>
                      <c:pt idx="899">
                        <c:v>359.661</c:v>
                      </c:pt>
                      <c:pt idx="900">
                        <c:v>360.06099999999998</c:v>
                      </c:pt>
                      <c:pt idx="901">
                        <c:v>360.46100000000001</c:v>
                      </c:pt>
                      <c:pt idx="902">
                        <c:v>360.86099999999999</c:v>
                      </c:pt>
                      <c:pt idx="903">
                        <c:v>361.26100000000002</c:v>
                      </c:pt>
                      <c:pt idx="904">
                        <c:v>361.661</c:v>
                      </c:pt>
                      <c:pt idx="905">
                        <c:v>362.06099999999998</c:v>
                      </c:pt>
                      <c:pt idx="906">
                        <c:v>362.46100000000001</c:v>
                      </c:pt>
                      <c:pt idx="907">
                        <c:v>362.86099999999999</c:v>
                      </c:pt>
                      <c:pt idx="908">
                        <c:v>363.26100000000002</c:v>
                      </c:pt>
                      <c:pt idx="909">
                        <c:v>363.661</c:v>
                      </c:pt>
                      <c:pt idx="910">
                        <c:v>364.06099999999998</c:v>
                      </c:pt>
                      <c:pt idx="911">
                        <c:v>364.46100000000001</c:v>
                      </c:pt>
                      <c:pt idx="912">
                        <c:v>364.86099999999999</c:v>
                      </c:pt>
                      <c:pt idx="913">
                        <c:v>365.26100000000002</c:v>
                      </c:pt>
                      <c:pt idx="914">
                        <c:v>365.661</c:v>
                      </c:pt>
                      <c:pt idx="915">
                        <c:v>366.06099999999998</c:v>
                      </c:pt>
                      <c:pt idx="916">
                        <c:v>366.46100000000001</c:v>
                      </c:pt>
                      <c:pt idx="917">
                        <c:v>366.86099999999999</c:v>
                      </c:pt>
                      <c:pt idx="918">
                        <c:v>367.26100000000002</c:v>
                      </c:pt>
                      <c:pt idx="919">
                        <c:v>367.661</c:v>
                      </c:pt>
                      <c:pt idx="920">
                        <c:v>368.06099999999998</c:v>
                      </c:pt>
                      <c:pt idx="921">
                        <c:v>368.46100000000001</c:v>
                      </c:pt>
                      <c:pt idx="922">
                        <c:v>368.86099999999999</c:v>
                      </c:pt>
                      <c:pt idx="923">
                        <c:v>369.26100000000002</c:v>
                      </c:pt>
                      <c:pt idx="924">
                        <c:v>369.661</c:v>
                      </c:pt>
                      <c:pt idx="925">
                        <c:v>370.06099999999998</c:v>
                      </c:pt>
                      <c:pt idx="926">
                        <c:v>370.46100000000001</c:v>
                      </c:pt>
                      <c:pt idx="927">
                        <c:v>370.86099999999999</c:v>
                      </c:pt>
                      <c:pt idx="928">
                        <c:v>371.26100000000002</c:v>
                      </c:pt>
                      <c:pt idx="929">
                        <c:v>371.661</c:v>
                      </c:pt>
                      <c:pt idx="930">
                        <c:v>372.06099999999998</c:v>
                      </c:pt>
                      <c:pt idx="931">
                        <c:v>372.46199999999999</c:v>
                      </c:pt>
                      <c:pt idx="932">
                        <c:v>372.86200000000002</c:v>
                      </c:pt>
                      <c:pt idx="933">
                        <c:v>373.262</c:v>
                      </c:pt>
                      <c:pt idx="934">
                        <c:v>373.661</c:v>
                      </c:pt>
                      <c:pt idx="935">
                        <c:v>374.06099999999998</c:v>
                      </c:pt>
                      <c:pt idx="936">
                        <c:v>374.46100000000001</c:v>
                      </c:pt>
                      <c:pt idx="937">
                        <c:v>374.86200000000002</c:v>
                      </c:pt>
                      <c:pt idx="938">
                        <c:v>375.262</c:v>
                      </c:pt>
                      <c:pt idx="939">
                        <c:v>375.661</c:v>
                      </c:pt>
                      <c:pt idx="940">
                        <c:v>376.06099999999998</c:v>
                      </c:pt>
                      <c:pt idx="941">
                        <c:v>376.46199999999999</c:v>
                      </c:pt>
                      <c:pt idx="942">
                        <c:v>376.86200000000002</c:v>
                      </c:pt>
                      <c:pt idx="943">
                        <c:v>377.262</c:v>
                      </c:pt>
                      <c:pt idx="944">
                        <c:v>377.66199999999998</c:v>
                      </c:pt>
                      <c:pt idx="945">
                        <c:v>378.06200000000001</c:v>
                      </c:pt>
                      <c:pt idx="946">
                        <c:v>378.46199999999999</c:v>
                      </c:pt>
                      <c:pt idx="947">
                        <c:v>378.86200000000002</c:v>
                      </c:pt>
                      <c:pt idx="948">
                        <c:v>379.262</c:v>
                      </c:pt>
                      <c:pt idx="949">
                        <c:v>379.66199999999998</c:v>
                      </c:pt>
                      <c:pt idx="950">
                        <c:v>380.06200000000001</c:v>
                      </c:pt>
                      <c:pt idx="951">
                        <c:v>380.46499999999997</c:v>
                      </c:pt>
                      <c:pt idx="952">
                        <c:v>380.86500000000001</c:v>
                      </c:pt>
                      <c:pt idx="953">
                        <c:v>381.26499999999999</c:v>
                      </c:pt>
                      <c:pt idx="954">
                        <c:v>381.66500000000002</c:v>
                      </c:pt>
                      <c:pt idx="955">
                        <c:v>382.065</c:v>
                      </c:pt>
                      <c:pt idx="956">
                        <c:v>382.46499999999997</c:v>
                      </c:pt>
                      <c:pt idx="957">
                        <c:v>382.86500000000001</c:v>
                      </c:pt>
                      <c:pt idx="958">
                        <c:v>383.26499999999999</c:v>
                      </c:pt>
                      <c:pt idx="959">
                        <c:v>383.66500000000002</c:v>
                      </c:pt>
                      <c:pt idx="960">
                        <c:v>384.065</c:v>
                      </c:pt>
                      <c:pt idx="961">
                        <c:v>384.46499999999997</c:v>
                      </c:pt>
                      <c:pt idx="962">
                        <c:v>384.86500000000001</c:v>
                      </c:pt>
                      <c:pt idx="963">
                        <c:v>385.26499999999999</c:v>
                      </c:pt>
                      <c:pt idx="964">
                        <c:v>385.66500000000002</c:v>
                      </c:pt>
                      <c:pt idx="965">
                        <c:v>386.065</c:v>
                      </c:pt>
                      <c:pt idx="966">
                        <c:v>386.46499999999997</c:v>
                      </c:pt>
                      <c:pt idx="967">
                        <c:v>386.86500000000001</c:v>
                      </c:pt>
                      <c:pt idx="968">
                        <c:v>387.26499999999999</c:v>
                      </c:pt>
                      <c:pt idx="969">
                        <c:v>387.66500000000002</c:v>
                      </c:pt>
                      <c:pt idx="970">
                        <c:v>388.065</c:v>
                      </c:pt>
                      <c:pt idx="971">
                        <c:v>388.46600000000001</c:v>
                      </c:pt>
                      <c:pt idx="972">
                        <c:v>388.86599999999999</c:v>
                      </c:pt>
                      <c:pt idx="973">
                        <c:v>389.26600000000002</c:v>
                      </c:pt>
                      <c:pt idx="974">
                        <c:v>389.666</c:v>
                      </c:pt>
                      <c:pt idx="975">
                        <c:v>390.06599999999997</c:v>
                      </c:pt>
                      <c:pt idx="976">
                        <c:v>390.46600000000001</c:v>
                      </c:pt>
                      <c:pt idx="977">
                        <c:v>390.86599999999999</c:v>
                      </c:pt>
                      <c:pt idx="978">
                        <c:v>391.26600000000002</c:v>
                      </c:pt>
                      <c:pt idx="979">
                        <c:v>391.666</c:v>
                      </c:pt>
                      <c:pt idx="980">
                        <c:v>392.06599999999997</c:v>
                      </c:pt>
                      <c:pt idx="981">
                        <c:v>392.46600000000001</c:v>
                      </c:pt>
                      <c:pt idx="982">
                        <c:v>392.86599999999999</c:v>
                      </c:pt>
                      <c:pt idx="983">
                        <c:v>393.26600000000002</c:v>
                      </c:pt>
                      <c:pt idx="984">
                        <c:v>393.666</c:v>
                      </c:pt>
                      <c:pt idx="985">
                        <c:v>394.06599999999997</c:v>
                      </c:pt>
                      <c:pt idx="986">
                        <c:v>394.46600000000001</c:v>
                      </c:pt>
                      <c:pt idx="987">
                        <c:v>394.86599999999999</c:v>
                      </c:pt>
                      <c:pt idx="988">
                        <c:v>395.26600000000002</c:v>
                      </c:pt>
                      <c:pt idx="989">
                        <c:v>395.666</c:v>
                      </c:pt>
                      <c:pt idx="990">
                        <c:v>396.06599999999997</c:v>
                      </c:pt>
                      <c:pt idx="991">
                        <c:v>396.46600000000001</c:v>
                      </c:pt>
                      <c:pt idx="992">
                        <c:v>396.86599999999999</c:v>
                      </c:pt>
                      <c:pt idx="993">
                        <c:v>397.26600000000002</c:v>
                      </c:pt>
                      <c:pt idx="994">
                        <c:v>397.666</c:v>
                      </c:pt>
                      <c:pt idx="995">
                        <c:v>398.06599999999997</c:v>
                      </c:pt>
                      <c:pt idx="996">
                        <c:v>398.46600000000001</c:v>
                      </c:pt>
                      <c:pt idx="997">
                        <c:v>398.86599999999999</c:v>
                      </c:pt>
                      <c:pt idx="998">
                        <c:v>399.26600000000002</c:v>
                      </c:pt>
                      <c:pt idx="999">
                        <c:v>399.666</c:v>
                      </c:pt>
                      <c:pt idx="1000">
                        <c:v>400.06599999999997</c:v>
                      </c:pt>
                      <c:pt idx="1001">
                        <c:v>400.46600000000001</c:v>
                      </c:pt>
                      <c:pt idx="1002">
                        <c:v>400.86599999999999</c:v>
                      </c:pt>
                      <c:pt idx="1003">
                        <c:v>401.26600000000002</c:v>
                      </c:pt>
                      <c:pt idx="1004">
                        <c:v>401.666</c:v>
                      </c:pt>
                      <c:pt idx="1005">
                        <c:v>402.06599999999997</c:v>
                      </c:pt>
                      <c:pt idx="1006">
                        <c:v>402.46600000000001</c:v>
                      </c:pt>
                      <c:pt idx="1007">
                        <c:v>402.86599999999999</c:v>
                      </c:pt>
                      <c:pt idx="1008">
                        <c:v>403.26600000000002</c:v>
                      </c:pt>
                      <c:pt idx="1009">
                        <c:v>403.666</c:v>
                      </c:pt>
                      <c:pt idx="1010">
                        <c:v>404.06599999999997</c:v>
                      </c:pt>
                      <c:pt idx="1011">
                        <c:v>404.46600000000001</c:v>
                      </c:pt>
                      <c:pt idx="1012">
                        <c:v>404.86599999999999</c:v>
                      </c:pt>
                      <c:pt idx="1013">
                        <c:v>405.26600000000002</c:v>
                      </c:pt>
                      <c:pt idx="1014">
                        <c:v>405.666</c:v>
                      </c:pt>
                      <c:pt idx="1015">
                        <c:v>406.06599999999997</c:v>
                      </c:pt>
                      <c:pt idx="1016">
                        <c:v>406.46600000000001</c:v>
                      </c:pt>
                      <c:pt idx="1017">
                        <c:v>406.86599999999999</c:v>
                      </c:pt>
                      <c:pt idx="1018">
                        <c:v>407.26600000000002</c:v>
                      </c:pt>
                      <c:pt idx="1019">
                        <c:v>407.666</c:v>
                      </c:pt>
                      <c:pt idx="1020">
                        <c:v>408.06599999999997</c:v>
                      </c:pt>
                      <c:pt idx="1021">
                        <c:v>408.46699999999998</c:v>
                      </c:pt>
                      <c:pt idx="1022">
                        <c:v>408.86700000000002</c:v>
                      </c:pt>
                      <c:pt idx="1023">
                        <c:v>409.267</c:v>
                      </c:pt>
                      <c:pt idx="1024">
                        <c:v>409.66699999999997</c:v>
                      </c:pt>
                      <c:pt idx="1025">
                        <c:v>410.06700000000001</c:v>
                      </c:pt>
                      <c:pt idx="1026">
                        <c:v>410.46699999999998</c:v>
                      </c:pt>
                      <c:pt idx="1027">
                        <c:v>410.86700000000002</c:v>
                      </c:pt>
                      <c:pt idx="1028">
                        <c:v>411.267</c:v>
                      </c:pt>
                      <c:pt idx="1029">
                        <c:v>411.66699999999997</c:v>
                      </c:pt>
                      <c:pt idx="1030">
                        <c:v>412.06700000000001</c:v>
                      </c:pt>
                      <c:pt idx="1031">
                        <c:v>412.46699999999998</c:v>
                      </c:pt>
                      <c:pt idx="1032">
                        <c:v>412.86700000000002</c:v>
                      </c:pt>
                      <c:pt idx="1033">
                        <c:v>413.267</c:v>
                      </c:pt>
                      <c:pt idx="1034">
                        <c:v>413.66699999999997</c:v>
                      </c:pt>
                      <c:pt idx="1035">
                        <c:v>414.06700000000001</c:v>
                      </c:pt>
                      <c:pt idx="1036">
                        <c:v>414.46699999999998</c:v>
                      </c:pt>
                      <c:pt idx="1037">
                        <c:v>414.86700000000002</c:v>
                      </c:pt>
                      <c:pt idx="1038">
                        <c:v>415.267</c:v>
                      </c:pt>
                      <c:pt idx="1039">
                        <c:v>415.66699999999997</c:v>
                      </c:pt>
                      <c:pt idx="1040">
                        <c:v>416.06700000000001</c:v>
                      </c:pt>
                      <c:pt idx="1041">
                        <c:v>416.46899999999999</c:v>
                      </c:pt>
                      <c:pt idx="1042">
                        <c:v>416.86900000000003</c:v>
                      </c:pt>
                      <c:pt idx="1043">
                        <c:v>417.26900000000001</c:v>
                      </c:pt>
                      <c:pt idx="1044">
                        <c:v>417.66899999999998</c:v>
                      </c:pt>
                      <c:pt idx="1045">
                        <c:v>418.06900000000002</c:v>
                      </c:pt>
                      <c:pt idx="1046">
                        <c:v>418.46899999999999</c:v>
                      </c:pt>
                      <c:pt idx="1047">
                        <c:v>418.86900000000003</c:v>
                      </c:pt>
                      <c:pt idx="1048">
                        <c:v>419.26900000000001</c:v>
                      </c:pt>
                      <c:pt idx="1049">
                        <c:v>419.66899999999998</c:v>
                      </c:pt>
                      <c:pt idx="1050">
                        <c:v>420.06900000000002</c:v>
                      </c:pt>
                      <c:pt idx="1051">
                        <c:v>420.47</c:v>
                      </c:pt>
                      <c:pt idx="1052">
                        <c:v>420.87</c:v>
                      </c:pt>
                      <c:pt idx="1053">
                        <c:v>421.27</c:v>
                      </c:pt>
                      <c:pt idx="1054">
                        <c:v>421.67</c:v>
                      </c:pt>
                      <c:pt idx="1055">
                        <c:v>422.07</c:v>
                      </c:pt>
                      <c:pt idx="1056">
                        <c:v>422.47</c:v>
                      </c:pt>
                      <c:pt idx="1057">
                        <c:v>422.87</c:v>
                      </c:pt>
                      <c:pt idx="1058">
                        <c:v>423.27</c:v>
                      </c:pt>
                      <c:pt idx="1059">
                        <c:v>423.67</c:v>
                      </c:pt>
                      <c:pt idx="1060">
                        <c:v>424.07</c:v>
                      </c:pt>
                      <c:pt idx="1061">
                        <c:v>424.47</c:v>
                      </c:pt>
                      <c:pt idx="1062">
                        <c:v>424.87</c:v>
                      </c:pt>
                      <c:pt idx="1063">
                        <c:v>425.27</c:v>
                      </c:pt>
                      <c:pt idx="1064">
                        <c:v>425.67</c:v>
                      </c:pt>
                      <c:pt idx="1065">
                        <c:v>426.07</c:v>
                      </c:pt>
                      <c:pt idx="1066">
                        <c:v>426.47</c:v>
                      </c:pt>
                      <c:pt idx="1067">
                        <c:v>426.87</c:v>
                      </c:pt>
                      <c:pt idx="1068">
                        <c:v>427.27</c:v>
                      </c:pt>
                      <c:pt idx="1069">
                        <c:v>427.67</c:v>
                      </c:pt>
                      <c:pt idx="1070">
                        <c:v>428.07</c:v>
                      </c:pt>
                      <c:pt idx="1071">
                        <c:v>428.471</c:v>
                      </c:pt>
                      <c:pt idx="1072">
                        <c:v>428.87099999999998</c:v>
                      </c:pt>
                      <c:pt idx="1073">
                        <c:v>429.27100000000002</c:v>
                      </c:pt>
                      <c:pt idx="1074">
                        <c:v>429.67099999999999</c:v>
                      </c:pt>
                      <c:pt idx="1075">
                        <c:v>430.07100000000003</c:v>
                      </c:pt>
                      <c:pt idx="1076">
                        <c:v>430.471</c:v>
                      </c:pt>
                      <c:pt idx="1077">
                        <c:v>430.87099999999998</c:v>
                      </c:pt>
                      <c:pt idx="1078">
                        <c:v>431.27100000000002</c:v>
                      </c:pt>
                      <c:pt idx="1079">
                        <c:v>431.67099999999999</c:v>
                      </c:pt>
                      <c:pt idx="1080">
                        <c:v>432.07100000000003</c:v>
                      </c:pt>
                      <c:pt idx="1081">
                        <c:v>432.471</c:v>
                      </c:pt>
                      <c:pt idx="1082">
                        <c:v>432.87099999999998</c:v>
                      </c:pt>
                      <c:pt idx="1083">
                        <c:v>433.27199999999999</c:v>
                      </c:pt>
                      <c:pt idx="1084">
                        <c:v>433.67200000000003</c:v>
                      </c:pt>
                      <c:pt idx="1085">
                        <c:v>434.072</c:v>
                      </c:pt>
                      <c:pt idx="1086">
                        <c:v>434.471</c:v>
                      </c:pt>
                      <c:pt idx="1087">
                        <c:v>434.87099999999998</c:v>
                      </c:pt>
                      <c:pt idx="1088">
                        <c:v>435.27199999999999</c:v>
                      </c:pt>
                      <c:pt idx="1089">
                        <c:v>435.67200000000003</c:v>
                      </c:pt>
                      <c:pt idx="1090">
                        <c:v>436.072</c:v>
                      </c:pt>
                      <c:pt idx="1091">
                        <c:v>436.47199999999998</c:v>
                      </c:pt>
                      <c:pt idx="1092">
                        <c:v>436.87200000000001</c:v>
                      </c:pt>
                      <c:pt idx="1093">
                        <c:v>437.27199999999999</c:v>
                      </c:pt>
                      <c:pt idx="1094">
                        <c:v>437.67200000000003</c:v>
                      </c:pt>
                      <c:pt idx="1095">
                        <c:v>438.072</c:v>
                      </c:pt>
                      <c:pt idx="1096">
                        <c:v>438.47199999999998</c:v>
                      </c:pt>
                      <c:pt idx="1097">
                        <c:v>438.87200000000001</c:v>
                      </c:pt>
                      <c:pt idx="1098">
                        <c:v>439.27199999999999</c:v>
                      </c:pt>
                      <c:pt idx="1099">
                        <c:v>439.67200000000003</c:v>
                      </c:pt>
                      <c:pt idx="1100">
                        <c:v>440.072</c:v>
                      </c:pt>
                      <c:pt idx="1101">
                        <c:v>440.47300000000001</c:v>
                      </c:pt>
                      <c:pt idx="1102">
                        <c:v>440.87299999999999</c:v>
                      </c:pt>
                      <c:pt idx="1103">
                        <c:v>441.27300000000002</c:v>
                      </c:pt>
                      <c:pt idx="1104">
                        <c:v>441.673</c:v>
                      </c:pt>
                      <c:pt idx="1105">
                        <c:v>442.07299999999998</c:v>
                      </c:pt>
                      <c:pt idx="1106">
                        <c:v>442.47300000000001</c:v>
                      </c:pt>
                      <c:pt idx="1107">
                        <c:v>442.87299999999999</c:v>
                      </c:pt>
                      <c:pt idx="1108">
                        <c:v>443.27300000000002</c:v>
                      </c:pt>
                      <c:pt idx="1109">
                        <c:v>443.673</c:v>
                      </c:pt>
                      <c:pt idx="1110">
                        <c:v>444.07299999999998</c:v>
                      </c:pt>
                      <c:pt idx="1111">
                        <c:v>444.47300000000001</c:v>
                      </c:pt>
                      <c:pt idx="1112">
                        <c:v>444.87299999999999</c:v>
                      </c:pt>
                      <c:pt idx="1113">
                        <c:v>445.27300000000002</c:v>
                      </c:pt>
                      <c:pt idx="1114">
                        <c:v>445.673</c:v>
                      </c:pt>
                      <c:pt idx="1115">
                        <c:v>446.07299999999998</c:v>
                      </c:pt>
                      <c:pt idx="1116">
                        <c:v>446.47300000000001</c:v>
                      </c:pt>
                      <c:pt idx="1117">
                        <c:v>446.87299999999999</c:v>
                      </c:pt>
                      <c:pt idx="1118">
                        <c:v>447.27300000000002</c:v>
                      </c:pt>
                      <c:pt idx="1119">
                        <c:v>447.673</c:v>
                      </c:pt>
                      <c:pt idx="1120">
                        <c:v>448.07299999999998</c:v>
                      </c:pt>
                      <c:pt idx="1121">
                        <c:v>448.47399999999999</c:v>
                      </c:pt>
                      <c:pt idx="1122">
                        <c:v>448.87400000000002</c:v>
                      </c:pt>
                      <c:pt idx="1123">
                        <c:v>449.274</c:v>
                      </c:pt>
                      <c:pt idx="1124">
                        <c:v>449.67399999999998</c:v>
                      </c:pt>
                      <c:pt idx="1125">
                        <c:v>450.07400000000001</c:v>
                      </c:pt>
                      <c:pt idx="1126">
                        <c:v>450.47399999999999</c:v>
                      </c:pt>
                      <c:pt idx="1127">
                        <c:v>450.87400000000002</c:v>
                      </c:pt>
                      <c:pt idx="1128">
                        <c:v>451.274</c:v>
                      </c:pt>
                      <c:pt idx="1129">
                        <c:v>451.67399999999998</c:v>
                      </c:pt>
                      <c:pt idx="1130">
                        <c:v>452.07400000000001</c:v>
                      </c:pt>
                      <c:pt idx="1131">
                        <c:v>452.47399999999999</c:v>
                      </c:pt>
                      <c:pt idx="1132">
                        <c:v>452.87400000000002</c:v>
                      </c:pt>
                      <c:pt idx="1133">
                        <c:v>453.274</c:v>
                      </c:pt>
                      <c:pt idx="1134">
                        <c:v>453.67399999999998</c:v>
                      </c:pt>
                      <c:pt idx="1135">
                        <c:v>454.07400000000001</c:v>
                      </c:pt>
                      <c:pt idx="1136">
                        <c:v>454.47399999999999</c:v>
                      </c:pt>
                      <c:pt idx="1137">
                        <c:v>454.87400000000002</c:v>
                      </c:pt>
                      <c:pt idx="1138">
                        <c:v>455.274</c:v>
                      </c:pt>
                      <c:pt idx="1139">
                        <c:v>455.67399999999998</c:v>
                      </c:pt>
                      <c:pt idx="1140">
                        <c:v>456.07400000000001</c:v>
                      </c:pt>
                      <c:pt idx="1141">
                        <c:v>456.476</c:v>
                      </c:pt>
                      <c:pt idx="1142">
                        <c:v>456.87599999999998</c:v>
                      </c:pt>
                      <c:pt idx="1143">
                        <c:v>457.27600000000001</c:v>
                      </c:pt>
                      <c:pt idx="1144">
                        <c:v>457.67599999999999</c:v>
                      </c:pt>
                      <c:pt idx="1145">
                        <c:v>458.07600000000002</c:v>
                      </c:pt>
                      <c:pt idx="1146">
                        <c:v>458.476</c:v>
                      </c:pt>
                      <c:pt idx="1147">
                        <c:v>458.87599999999998</c:v>
                      </c:pt>
                      <c:pt idx="1148">
                        <c:v>459.27600000000001</c:v>
                      </c:pt>
                      <c:pt idx="1149">
                        <c:v>459.67599999999999</c:v>
                      </c:pt>
                      <c:pt idx="1150">
                        <c:v>460.07600000000002</c:v>
                      </c:pt>
                      <c:pt idx="1151">
                        <c:v>460.476</c:v>
                      </c:pt>
                      <c:pt idx="1152">
                        <c:v>460.87599999999998</c:v>
                      </c:pt>
                      <c:pt idx="1153">
                        <c:v>461.27600000000001</c:v>
                      </c:pt>
                      <c:pt idx="1154">
                        <c:v>461.67599999999999</c:v>
                      </c:pt>
                      <c:pt idx="1155">
                        <c:v>462.07600000000002</c:v>
                      </c:pt>
                      <c:pt idx="1156">
                        <c:v>462.476</c:v>
                      </c:pt>
                      <c:pt idx="1157">
                        <c:v>462.87599999999998</c:v>
                      </c:pt>
                      <c:pt idx="1158">
                        <c:v>463.27600000000001</c:v>
                      </c:pt>
                      <c:pt idx="1159">
                        <c:v>463.67599999999999</c:v>
                      </c:pt>
                      <c:pt idx="1160">
                        <c:v>464.07600000000002</c:v>
                      </c:pt>
                      <c:pt idx="1161">
                        <c:v>464.47699999999998</c:v>
                      </c:pt>
                      <c:pt idx="1162">
                        <c:v>464.87700000000001</c:v>
                      </c:pt>
                      <c:pt idx="1163">
                        <c:v>465.27699999999999</c:v>
                      </c:pt>
                      <c:pt idx="1164">
                        <c:v>465.67700000000002</c:v>
                      </c:pt>
                      <c:pt idx="1165">
                        <c:v>466.077</c:v>
                      </c:pt>
                      <c:pt idx="1166">
                        <c:v>466.47699999999998</c:v>
                      </c:pt>
                      <c:pt idx="1167">
                        <c:v>466.87700000000001</c:v>
                      </c:pt>
                      <c:pt idx="1168">
                        <c:v>467.27699999999999</c:v>
                      </c:pt>
                      <c:pt idx="1169">
                        <c:v>467.67700000000002</c:v>
                      </c:pt>
                      <c:pt idx="1170">
                        <c:v>468.077</c:v>
                      </c:pt>
                      <c:pt idx="1171">
                        <c:v>468.47699999999998</c:v>
                      </c:pt>
                      <c:pt idx="1172">
                        <c:v>468.87700000000001</c:v>
                      </c:pt>
                      <c:pt idx="1173">
                        <c:v>469.27699999999999</c:v>
                      </c:pt>
                      <c:pt idx="1174">
                        <c:v>469.67700000000002</c:v>
                      </c:pt>
                      <c:pt idx="1175">
                        <c:v>470.077</c:v>
                      </c:pt>
                      <c:pt idx="1176">
                        <c:v>470.47699999999998</c:v>
                      </c:pt>
                      <c:pt idx="1177">
                        <c:v>470.87700000000001</c:v>
                      </c:pt>
                      <c:pt idx="1178">
                        <c:v>471.27699999999999</c:v>
                      </c:pt>
                      <c:pt idx="1179">
                        <c:v>471.67700000000002</c:v>
                      </c:pt>
                      <c:pt idx="1180">
                        <c:v>472.077</c:v>
                      </c:pt>
                      <c:pt idx="1181">
                        <c:v>472.47699999999998</c:v>
                      </c:pt>
                      <c:pt idx="1182">
                        <c:v>472.87700000000001</c:v>
                      </c:pt>
                      <c:pt idx="1183">
                        <c:v>473.27699999999999</c:v>
                      </c:pt>
                      <c:pt idx="1184">
                        <c:v>473.67700000000002</c:v>
                      </c:pt>
                      <c:pt idx="1185">
                        <c:v>474.077</c:v>
                      </c:pt>
                      <c:pt idx="1186">
                        <c:v>474.47699999999998</c:v>
                      </c:pt>
                      <c:pt idx="1187">
                        <c:v>474.87700000000001</c:v>
                      </c:pt>
                      <c:pt idx="1188">
                        <c:v>475.27699999999999</c:v>
                      </c:pt>
                      <c:pt idx="1189">
                        <c:v>475.67700000000002</c:v>
                      </c:pt>
                      <c:pt idx="1190">
                        <c:v>476.077</c:v>
                      </c:pt>
                      <c:pt idx="1191">
                        <c:v>476.47699999999998</c:v>
                      </c:pt>
                      <c:pt idx="1192">
                        <c:v>476.87700000000001</c:v>
                      </c:pt>
                      <c:pt idx="1193">
                        <c:v>477.27699999999999</c:v>
                      </c:pt>
                      <c:pt idx="1194">
                        <c:v>477.67700000000002</c:v>
                      </c:pt>
                      <c:pt idx="1195">
                        <c:v>478.077</c:v>
                      </c:pt>
                      <c:pt idx="1196">
                        <c:v>478.47699999999998</c:v>
                      </c:pt>
                      <c:pt idx="1197">
                        <c:v>478.87700000000001</c:v>
                      </c:pt>
                      <c:pt idx="1198">
                        <c:v>479.27699999999999</c:v>
                      </c:pt>
                      <c:pt idx="1199">
                        <c:v>479.67700000000002</c:v>
                      </c:pt>
                      <c:pt idx="1200">
                        <c:v>480.077</c:v>
                      </c:pt>
                      <c:pt idx="1201">
                        <c:v>480.47699999999998</c:v>
                      </c:pt>
                      <c:pt idx="1202">
                        <c:v>480.87700000000001</c:v>
                      </c:pt>
                      <c:pt idx="1203">
                        <c:v>481.27699999999999</c:v>
                      </c:pt>
                      <c:pt idx="1204">
                        <c:v>481.67700000000002</c:v>
                      </c:pt>
                      <c:pt idx="1205">
                        <c:v>482.077</c:v>
                      </c:pt>
                      <c:pt idx="1206">
                        <c:v>482.47699999999998</c:v>
                      </c:pt>
                      <c:pt idx="1207">
                        <c:v>482.87700000000001</c:v>
                      </c:pt>
                      <c:pt idx="1208">
                        <c:v>483.27699999999999</c:v>
                      </c:pt>
                      <c:pt idx="1209">
                        <c:v>483.67700000000002</c:v>
                      </c:pt>
                      <c:pt idx="1210">
                        <c:v>484.077</c:v>
                      </c:pt>
                      <c:pt idx="1211">
                        <c:v>484.47699999999998</c:v>
                      </c:pt>
                      <c:pt idx="1212">
                        <c:v>484.87700000000001</c:v>
                      </c:pt>
                      <c:pt idx="1213">
                        <c:v>485.27699999999999</c:v>
                      </c:pt>
                      <c:pt idx="1214">
                        <c:v>485.67700000000002</c:v>
                      </c:pt>
                      <c:pt idx="1215">
                        <c:v>486.077</c:v>
                      </c:pt>
                      <c:pt idx="1216">
                        <c:v>486.47699999999998</c:v>
                      </c:pt>
                      <c:pt idx="1217">
                        <c:v>486.87700000000001</c:v>
                      </c:pt>
                      <c:pt idx="1218">
                        <c:v>487.27699999999999</c:v>
                      </c:pt>
                      <c:pt idx="1219">
                        <c:v>487.67700000000002</c:v>
                      </c:pt>
                      <c:pt idx="1220">
                        <c:v>488.077</c:v>
                      </c:pt>
                      <c:pt idx="1221">
                        <c:v>488.47899999999998</c:v>
                      </c:pt>
                      <c:pt idx="1222">
                        <c:v>488.87900000000002</c:v>
                      </c:pt>
                      <c:pt idx="1223">
                        <c:v>489.28</c:v>
                      </c:pt>
                      <c:pt idx="1224">
                        <c:v>489.68</c:v>
                      </c:pt>
                      <c:pt idx="1225">
                        <c:v>490.07900000000001</c:v>
                      </c:pt>
                      <c:pt idx="1226">
                        <c:v>490.47899999999998</c:v>
                      </c:pt>
                      <c:pt idx="1227">
                        <c:v>490.87900000000002</c:v>
                      </c:pt>
                      <c:pt idx="1228">
                        <c:v>491.28</c:v>
                      </c:pt>
                      <c:pt idx="1229">
                        <c:v>491.68</c:v>
                      </c:pt>
                      <c:pt idx="1230">
                        <c:v>492.07900000000001</c:v>
                      </c:pt>
                      <c:pt idx="1231">
                        <c:v>492.48</c:v>
                      </c:pt>
                      <c:pt idx="1232">
                        <c:v>492.88</c:v>
                      </c:pt>
                      <c:pt idx="1233">
                        <c:v>493.28</c:v>
                      </c:pt>
                      <c:pt idx="1234">
                        <c:v>493.68</c:v>
                      </c:pt>
                      <c:pt idx="1235">
                        <c:v>494.08</c:v>
                      </c:pt>
                      <c:pt idx="1236">
                        <c:v>494.48</c:v>
                      </c:pt>
                      <c:pt idx="1237">
                        <c:v>494.88</c:v>
                      </c:pt>
                      <c:pt idx="1238">
                        <c:v>495.28</c:v>
                      </c:pt>
                      <c:pt idx="1239">
                        <c:v>495.68</c:v>
                      </c:pt>
                      <c:pt idx="1240">
                        <c:v>496.08</c:v>
                      </c:pt>
                      <c:pt idx="1241">
                        <c:v>496.48</c:v>
                      </c:pt>
                      <c:pt idx="1242">
                        <c:v>496.88</c:v>
                      </c:pt>
                      <c:pt idx="1243">
                        <c:v>497.28</c:v>
                      </c:pt>
                      <c:pt idx="1244">
                        <c:v>497.68</c:v>
                      </c:pt>
                      <c:pt idx="1245">
                        <c:v>498.08</c:v>
                      </c:pt>
                      <c:pt idx="1246">
                        <c:v>498.48</c:v>
                      </c:pt>
                      <c:pt idx="1247">
                        <c:v>498.88</c:v>
                      </c:pt>
                      <c:pt idx="1248">
                        <c:v>499.28</c:v>
                      </c:pt>
                      <c:pt idx="1249">
                        <c:v>499.68</c:v>
                      </c:pt>
                      <c:pt idx="1250">
                        <c:v>500.08</c:v>
                      </c:pt>
                      <c:pt idx="1251">
                        <c:v>500.48</c:v>
                      </c:pt>
                      <c:pt idx="1252">
                        <c:v>500.88</c:v>
                      </c:pt>
                      <c:pt idx="1253">
                        <c:v>501.28</c:v>
                      </c:pt>
                      <c:pt idx="1254">
                        <c:v>501.68</c:v>
                      </c:pt>
                      <c:pt idx="1255">
                        <c:v>502.08</c:v>
                      </c:pt>
                      <c:pt idx="1256">
                        <c:v>502.48</c:v>
                      </c:pt>
                      <c:pt idx="1257">
                        <c:v>502.88</c:v>
                      </c:pt>
                      <c:pt idx="1258">
                        <c:v>503.28</c:v>
                      </c:pt>
                      <c:pt idx="1259">
                        <c:v>503.68</c:v>
                      </c:pt>
                      <c:pt idx="1260">
                        <c:v>504.08</c:v>
                      </c:pt>
                      <c:pt idx="1261">
                        <c:v>504.48</c:v>
                      </c:pt>
                      <c:pt idx="1262">
                        <c:v>504.88</c:v>
                      </c:pt>
                      <c:pt idx="1263">
                        <c:v>505.28</c:v>
                      </c:pt>
                      <c:pt idx="1264">
                        <c:v>505.68</c:v>
                      </c:pt>
                      <c:pt idx="1265">
                        <c:v>506.08</c:v>
                      </c:pt>
                      <c:pt idx="1266">
                        <c:v>506.48</c:v>
                      </c:pt>
                      <c:pt idx="1267">
                        <c:v>506.88</c:v>
                      </c:pt>
                      <c:pt idx="1268">
                        <c:v>507.28</c:v>
                      </c:pt>
                      <c:pt idx="1269">
                        <c:v>507.68</c:v>
                      </c:pt>
                      <c:pt idx="1270">
                        <c:v>508.08</c:v>
                      </c:pt>
                      <c:pt idx="1271">
                        <c:v>508.48</c:v>
                      </c:pt>
                      <c:pt idx="1272">
                        <c:v>508.88</c:v>
                      </c:pt>
                      <c:pt idx="1273">
                        <c:v>509.28</c:v>
                      </c:pt>
                      <c:pt idx="1274">
                        <c:v>509.68</c:v>
                      </c:pt>
                      <c:pt idx="1275">
                        <c:v>510.08</c:v>
                      </c:pt>
                      <c:pt idx="1276">
                        <c:v>510.48</c:v>
                      </c:pt>
                      <c:pt idx="1277">
                        <c:v>510.88</c:v>
                      </c:pt>
                      <c:pt idx="1278">
                        <c:v>511.28</c:v>
                      </c:pt>
                      <c:pt idx="1279">
                        <c:v>511.68</c:v>
                      </c:pt>
                      <c:pt idx="1280">
                        <c:v>512.08000000000004</c:v>
                      </c:pt>
                      <c:pt idx="1281">
                        <c:v>512.48</c:v>
                      </c:pt>
                      <c:pt idx="1282">
                        <c:v>512.88</c:v>
                      </c:pt>
                      <c:pt idx="1283">
                        <c:v>513.28</c:v>
                      </c:pt>
                      <c:pt idx="1284">
                        <c:v>513.67999999999995</c:v>
                      </c:pt>
                      <c:pt idx="1285">
                        <c:v>514.08000000000004</c:v>
                      </c:pt>
                      <c:pt idx="1286">
                        <c:v>514.48</c:v>
                      </c:pt>
                      <c:pt idx="1287">
                        <c:v>514.88</c:v>
                      </c:pt>
                      <c:pt idx="1288">
                        <c:v>515.28</c:v>
                      </c:pt>
                      <c:pt idx="1289">
                        <c:v>515.67999999999995</c:v>
                      </c:pt>
                      <c:pt idx="1290">
                        <c:v>516.08000000000004</c:v>
                      </c:pt>
                      <c:pt idx="1291">
                        <c:v>516.48</c:v>
                      </c:pt>
                      <c:pt idx="1292">
                        <c:v>516.88</c:v>
                      </c:pt>
                      <c:pt idx="1293">
                        <c:v>517.28</c:v>
                      </c:pt>
                      <c:pt idx="1294">
                        <c:v>517.67999999999995</c:v>
                      </c:pt>
                      <c:pt idx="1295">
                        <c:v>518.08000000000004</c:v>
                      </c:pt>
                      <c:pt idx="1296">
                        <c:v>518.48</c:v>
                      </c:pt>
                      <c:pt idx="1297">
                        <c:v>518.88</c:v>
                      </c:pt>
                      <c:pt idx="1298">
                        <c:v>519.28</c:v>
                      </c:pt>
                      <c:pt idx="1299">
                        <c:v>519.67999999999995</c:v>
                      </c:pt>
                      <c:pt idx="1300">
                        <c:v>520.08000000000004</c:v>
                      </c:pt>
                      <c:pt idx="1301">
                        <c:v>520.48199999999997</c:v>
                      </c:pt>
                      <c:pt idx="1302">
                        <c:v>520.88199999999995</c:v>
                      </c:pt>
                      <c:pt idx="1303">
                        <c:v>521.28200000000004</c:v>
                      </c:pt>
                      <c:pt idx="1304">
                        <c:v>521.68200000000002</c:v>
                      </c:pt>
                      <c:pt idx="1305">
                        <c:v>522.08199999999999</c:v>
                      </c:pt>
                      <c:pt idx="1306">
                        <c:v>522.48199999999997</c:v>
                      </c:pt>
                      <c:pt idx="1307">
                        <c:v>522.88199999999995</c:v>
                      </c:pt>
                      <c:pt idx="1308">
                        <c:v>523.28200000000004</c:v>
                      </c:pt>
                      <c:pt idx="1309">
                        <c:v>523.68200000000002</c:v>
                      </c:pt>
                      <c:pt idx="1310">
                        <c:v>524.08199999999999</c:v>
                      </c:pt>
                      <c:pt idx="1311">
                        <c:v>524.48199999999997</c:v>
                      </c:pt>
                      <c:pt idx="1312">
                        <c:v>524.88199999999995</c:v>
                      </c:pt>
                      <c:pt idx="1313">
                        <c:v>525.28200000000004</c:v>
                      </c:pt>
                      <c:pt idx="1314">
                        <c:v>525.68200000000002</c:v>
                      </c:pt>
                      <c:pt idx="1315">
                        <c:v>526.08199999999999</c:v>
                      </c:pt>
                      <c:pt idx="1316">
                        <c:v>526.48199999999997</c:v>
                      </c:pt>
                      <c:pt idx="1317">
                        <c:v>526.88199999999995</c:v>
                      </c:pt>
                      <c:pt idx="1318">
                        <c:v>527.28200000000004</c:v>
                      </c:pt>
                      <c:pt idx="1319">
                        <c:v>527.68200000000002</c:v>
                      </c:pt>
                      <c:pt idx="1320">
                        <c:v>528.08199999999999</c:v>
                      </c:pt>
                      <c:pt idx="1321">
                        <c:v>528.48199999999997</c:v>
                      </c:pt>
                      <c:pt idx="1322">
                        <c:v>528.88199999999995</c:v>
                      </c:pt>
                      <c:pt idx="1323">
                        <c:v>529.28200000000004</c:v>
                      </c:pt>
                      <c:pt idx="1324">
                        <c:v>529.68200000000002</c:v>
                      </c:pt>
                      <c:pt idx="1325">
                        <c:v>530.08199999999999</c:v>
                      </c:pt>
                      <c:pt idx="1326">
                        <c:v>530.48199999999997</c:v>
                      </c:pt>
                      <c:pt idx="1327">
                        <c:v>530.88199999999995</c:v>
                      </c:pt>
                      <c:pt idx="1328">
                        <c:v>531.28200000000004</c:v>
                      </c:pt>
                      <c:pt idx="1329">
                        <c:v>531.68200000000002</c:v>
                      </c:pt>
                      <c:pt idx="1330">
                        <c:v>532.08199999999999</c:v>
                      </c:pt>
                      <c:pt idx="1331">
                        <c:v>532.48299999999995</c:v>
                      </c:pt>
                      <c:pt idx="1332">
                        <c:v>532.88300000000004</c:v>
                      </c:pt>
                      <c:pt idx="1333">
                        <c:v>533.28300000000002</c:v>
                      </c:pt>
                      <c:pt idx="1334">
                        <c:v>533.68299999999999</c:v>
                      </c:pt>
                      <c:pt idx="1335">
                        <c:v>534.08299999999997</c:v>
                      </c:pt>
                      <c:pt idx="1336">
                        <c:v>534.48299999999995</c:v>
                      </c:pt>
                      <c:pt idx="1337">
                        <c:v>534.88300000000004</c:v>
                      </c:pt>
                      <c:pt idx="1338">
                        <c:v>535.28300000000002</c:v>
                      </c:pt>
                      <c:pt idx="1339">
                        <c:v>535.68299999999999</c:v>
                      </c:pt>
                      <c:pt idx="1340">
                        <c:v>536.08299999999997</c:v>
                      </c:pt>
                      <c:pt idx="1341">
                        <c:v>536.48299999999995</c:v>
                      </c:pt>
                      <c:pt idx="1342">
                        <c:v>536.88300000000004</c:v>
                      </c:pt>
                      <c:pt idx="1343">
                        <c:v>537.28300000000002</c:v>
                      </c:pt>
                      <c:pt idx="1344">
                        <c:v>537.68299999999999</c:v>
                      </c:pt>
                      <c:pt idx="1345">
                        <c:v>538.08299999999997</c:v>
                      </c:pt>
                      <c:pt idx="1346">
                        <c:v>538.48299999999995</c:v>
                      </c:pt>
                      <c:pt idx="1347">
                        <c:v>538.88300000000004</c:v>
                      </c:pt>
                      <c:pt idx="1348">
                        <c:v>539.28300000000002</c:v>
                      </c:pt>
                      <c:pt idx="1349">
                        <c:v>539.68299999999999</c:v>
                      </c:pt>
                      <c:pt idx="1350">
                        <c:v>540.08299999999997</c:v>
                      </c:pt>
                      <c:pt idx="1351">
                        <c:v>540.48299999999995</c:v>
                      </c:pt>
                      <c:pt idx="1352">
                        <c:v>540.88300000000004</c:v>
                      </c:pt>
                      <c:pt idx="1353">
                        <c:v>541.28300000000002</c:v>
                      </c:pt>
                      <c:pt idx="1354">
                        <c:v>541.68299999999999</c:v>
                      </c:pt>
                      <c:pt idx="1355">
                        <c:v>542.08299999999997</c:v>
                      </c:pt>
                      <c:pt idx="1356">
                        <c:v>542.48299999999995</c:v>
                      </c:pt>
                      <c:pt idx="1357">
                        <c:v>542.88300000000004</c:v>
                      </c:pt>
                      <c:pt idx="1358">
                        <c:v>543.28300000000002</c:v>
                      </c:pt>
                      <c:pt idx="1359">
                        <c:v>543.68299999999999</c:v>
                      </c:pt>
                      <c:pt idx="1360">
                        <c:v>544.08299999999997</c:v>
                      </c:pt>
                      <c:pt idx="1361">
                        <c:v>544.48299999999995</c:v>
                      </c:pt>
                      <c:pt idx="1362">
                        <c:v>544.88300000000004</c:v>
                      </c:pt>
                      <c:pt idx="1363">
                        <c:v>545.28300000000002</c:v>
                      </c:pt>
                      <c:pt idx="1364">
                        <c:v>545.68299999999999</c:v>
                      </c:pt>
                      <c:pt idx="1365">
                        <c:v>546.08299999999997</c:v>
                      </c:pt>
                      <c:pt idx="1366">
                        <c:v>546.48299999999995</c:v>
                      </c:pt>
                      <c:pt idx="1367">
                        <c:v>546.88300000000004</c:v>
                      </c:pt>
                      <c:pt idx="1368">
                        <c:v>547.28300000000002</c:v>
                      </c:pt>
                      <c:pt idx="1369">
                        <c:v>547.68299999999999</c:v>
                      </c:pt>
                      <c:pt idx="1370">
                        <c:v>548.08299999999997</c:v>
                      </c:pt>
                      <c:pt idx="1371">
                        <c:v>548.48299999999995</c:v>
                      </c:pt>
                      <c:pt idx="1372">
                        <c:v>548.88300000000004</c:v>
                      </c:pt>
                      <c:pt idx="1373">
                        <c:v>549.28300000000002</c:v>
                      </c:pt>
                      <c:pt idx="1374">
                        <c:v>549.68299999999999</c:v>
                      </c:pt>
                      <c:pt idx="1375">
                        <c:v>550.08299999999997</c:v>
                      </c:pt>
                      <c:pt idx="1376">
                        <c:v>550.48299999999995</c:v>
                      </c:pt>
                      <c:pt idx="1377">
                        <c:v>550.88300000000004</c:v>
                      </c:pt>
                      <c:pt idx="1378">
                        <c:v>551.28300000000002</c:v>
                      </c:pt>
                      <c:pt idx="1379">
                        <c:v>551.68299999999999</c:v>
                      </c:pt>
                      <c:pt idx="1380">
                        <c:v>552.08299999999997</c:v>
                      </c:pt>
                      <c:pt idx="1381">
                        <c:v>552.48400000000004</c:v>
                      </c:pt>
                      <c:pt idx="1382">
                        <c:v>552.88300000000004</c:v>
                      </c:pt>
                      <c:pt idx="1383">
                        <c:v>553.28300000000002</c:v>
                      </c:pt>
                      <c:pt idx="1384">
                        <c:v>553.68299999999999</c:v>
                      </c:pt>
                      <c:pt idx="1385">
                        <c:v>554.08299999999997</c:v>
                      </c:pt>
                      <c:pt idx="1386">
                        <c:v>554.48299999999995</c:v>
                      </c:pt>
                      <c:pt idx="1387">
                        <c:v>554.88300000000004</c:v>
                      </c:pt>
                      <c:pt idx="1388">
                        <c:v>555.28300000000002</c:v>
                      </c:pt>
                      <c:pt idx="1389">
                        <c:v>555.68299999999999</c:v>
                      </c:pt>
                      <c:pt idx="1390">
                        <c:v>556.08299999999997</c:v>
                      </c:pt>
                      <c:pt idx="1391">
                        <c:v>556.48400000000004</c:v>
                      </c:pt>
                      <c:pt idx="1392">
                        <c:v>556.88300000000004</c:v>
                      </c:pt>
                      <c:pt idx="1393">
                        <c:v>557.28399999999999</c:v>
                      </c:pt>
                      <c:pt idx="1394">
                        <c:v>557.68299999999999</c:v>
                      </c:pt>
                      <c:pt idx="1395">
                        <c:v>558.08299999999997</c:v>
                      </c:pt>
                      <c:pt idx="1396">
                        <c:v>558.48400000000004</c:v>
                      </c:pt>
                      <c:pt idx="1397">
                        <c:v>558.88300000000004</c:v>
                      </c:pt>
                      <c:pt idx="1398">
                        <c:v>559.28399999999999</c:v>
                      </c:pt>
                      <c:pt idx="1399">
                        <c:v>559.68299999999999</c:v>
                      </c:pt>
                      <c:pt idx="1400">
                        <c:v>560.08299999999997</c:v>
                      </c:pt>
                      <c:pt idx="1401">
                        <c:v>560.48400000000004</c:v>
                      </c:pt>
                      <c:pt idx="1402">
                        <c:v>560.88400000000001</c:v>
                      </c:pt>
                      <c:pt idx="1403">
                        <c:v>561.28399999999999</c:v>
                      </c:pt>
                      <c:pt idx="1404">
                        <c:v>561.68399999999997</c:v>
                      </c:pt>
                      <c:pt idx="1405">
                        <c:v>562.08399999999995</c:v>
                      </c:pt>
                      <c:pt idx="1406">
                        <c:v>562.48400000000004</c:v>
                      </c:pt>
                      <c:pt idx="1407">
                        <c:v>562.88400000000001</c:v>
                      </c:pt>
                      <c:pt idx="1408">
                        <c:v>563.28399999999999</c:v>
                      </c:pt>
                      <c:pt idx="1409">
                        <c:v>563.68399999999997</c:v>
                      </c:pt>
                      <c:pt idx="1410">
                        <c:v>564.08399999999995</c:v>
                      </c:pt>
                      <c:pt idx="1411">
                        <c:v>564.48400000000004</c:v>
                      </c:pt>
                      <c:pt idx="1412">
                        <c:v>564.88400000000001</c:v>
                      </c:pt>
                      <c:pt idx="1413">
                        <c:v>565.28399999999999</c:v>
                      </c:pt>
                      <c:pt idx="1414">
                        <c:v>565.68399999999997</c:v>
                      </c:pt>
                      <c:pt idx="1415">
                        <c:v>566.08399999999995</c:v>
                      </c:pt>
                      <c:pt idx="1416">
                        <c:v>566.48400000000004</c:v>
                      </c:pt>
                      <c:pt idx="1417">
                        <c:v>566.88400000000001</c:v>
                      </c:pt>
                      <c:pt idx="1418">
                        <c:v>567.28399999999999</c:v>
                      </c:pt>
                      <c:pt idx="1419">
                        <c:v>567.68399999999997</c:v>
                      </c:pt>
                      <c:pt idx="1420">
                        <c:v>568.08399999999995</c:v>
                      </c:pt>
                      <c:pt idx="1421">
                        <c:v>568.48400000000004</c:v>
                      </c:pt>
                      <c:pt idx="1422">
                        <c:v>568.88400000000001</c:v>
                      </c:pt>
                      <c:pt idx="1423">
                        <c:v>569.28399999999999</c:v>
                      </c:pt>
                      <c:pt idx="1424">
                        <c:v>569.68399999999997</c:v>
                      </c:pt>
                      <c:pt idx="1425">
                        <c:v>570.08399999999995</c:v>
                      </c:pt>
                      <c:pt idx="1426">
                        <c:v>570.48400000000004</c:v>
                      </c:pt>
                      <c:pt idx="1427">
                        <c:v>570.88400000000001</c:v>
                      </c:pt>
                      <c:pt idx="1428">
                        <c:v>571.28399999999999</c:v>
                      </c:pt>
                      <c:pt idx="1429">
                        <c:v>571.68399999999997</c:v>
                      </c:pt>
                      <c:pt idx="1430">
                        <c:v>572.08399999999995</c:v>
                      </c:pt>
                      <c:pt idx="1431">
                        <c:v>572.48400000000004</c:v>
                      </c:pt>
                      <c:pt idx="1432">
                        <c:v>572.88400000000001</c:v>
                      </c:pt>
                      <c:pt idx="1433">
                        <c:v>573.28399999999999</c:v>
                      </c:pt>
                      <c:pt idx="1434">
                        <c:v>573.68399999999997</c:v>
                      </c:pt>
                      <c:pt idx="1435">
                        <c:v>574.08399999999995</c:v>
                      </c:pt>
                      <c:pt idx="1436">
                        <c:v>574.48400000000004</c:v>
                      </c:pt>
                      <c:pt idx="1437">
                        <c:v>574.88400000000001</c:v>
                      </c:pt>
                      <c:pt idx="1438">
                        <c:v>575.28399999999999</c:v>
                      </c:pt>
                      <c:pt idx="1439">
                        <c:v>575.68399999999997</c:v>
                      </c:pt>
                      <c:pt idx="1440">
                        <c:v>576.08399999999995</c:v>
                      </c:pt>
                      <c:pt idx="1441">
                        <c:v>576.48400000000004</c:v>
                      </c:pt>
                      <c:pt idx="1442">
                        <c:v>576.88400000000001</c:v>
                      </c:pt>
                      <c:pt idx="1443">
                        <c:v>577.28399999999999</c:v>
                      </c:pt>
                      <c:pt idx="1444">
                        <c:v>577.68399999999997</c:v>
                      </c:pt>
                      <c:pt idx="1445">
                        <c:v>578.08399999999995</c:v>
                      </c:pt>
                      <c:pt idx="1446">
                        <c:v>578.48400000000004</c:v>
                      </c:pt>
                      <c:pt idx="1447">
                        <c:v>578.88400000000001</c:v>
                      </c:pt>
                      <c:pt idx="1448">
                        <c:v>579.28399999999999</c:v>
                      </c:pt>
                      <c:pt idx="1449">
                        <c:v>579.68399999999997</c:v>
                      </c:pt>
                      <c:pt idx="1450">
                        <c:v>580.08399999999995</c:v>
                      </c:pt>
                      <c:pt idx="1451">
                        <c:v>580.48500000000001</c:v>
                      </c:pt>
                      <c:pt idx="1452">
                        <c:v>580.88499999999999</c:v>
                      </c:pt>
                      <c:pt idx="1453">
                        <c:v>581.28499999999997</c:v>
                      </c:pt>
                      <c:pt idx="1454">
                        <c:v>581.68499999999995</c:v>
                      </c:pt>
                      <c:pt idx="1455">
                        <c:v>582.08500000000004</c:v>
                      </c:pt>
                      <c:pt idx="1456">
                        <c:v>582.48500000000001</c:v>
                      </c:pt>
                      <c:pt idx="1457">
                        <c:v>582.88499999999999</c:v>
                      </c:pt>
                      <c:pt idx="1458">
                        <c:v>583.28499999999997</c:v>
                      </c:pt>
                      <c:pt idx="1459">
                        <c:v>583.68499999999995</c:v>
                      </c:pt>
                      <c:pt idx="1460">
                        <c:v>584.08500000000004</c:v>
                      </c:pt>
                      <c:pt idx="1461">
                        <c:v>584.48500000000001</c:v>
                      </c:pt>
                      <c:pt idx="1462">
                        <c:v>584.88499999999999</c:v>
                      </c:pt>
                      <c:pt idx="1463">
                        <c:v>585.28499999999997</c:v>
                      </c:pt>
                      <c:pt idx="1464">
                        <c:v>585.68499999999995</c:v>
                      </c:pt>
                      <c:pt idx="1465">
                        <c:v>586.08500000000004</c:v>
                      </c:pt>
                      <c:pt idx="1466">
                        <c:v>586.48500000000001</c:v>
                      </c:pt>
                      <c:pt idx="1467">
                        <c:v>586.88499999999999</c:v>
                      </c:pt>
                      <c:pt idx="1468">
                        <c:v>587.28499999999997</c:v>
                      </c:pt>
                      <c:pt idx="1469">
                        <c:v>587.68499999999995</c:v>
                      </c:pt>
                      <c:pt idx="1470">
                        <c:v>588.08500000000004</c:v>
                      </c:pt>
                      <c:pt idx="1471">
                        <c:v>588.48699999999997</c:v>
                      </c:pt>
                      <c:pt idx="1472">
                        <c:v>588.88699999999994</c:v>
                      </c:pt>
                      <c:pt idx="1473">
                        <c:v>589.28700000000003</c:v>
                      </c:pt>
                      <c:pt idx="1474">
                        <c:v>589.68700000000001</c:v>
                      </c:pt>
                      <c:pt idx="1475">
                        <c:v>590.08699999999999</c:v>
                      </c:pt>
                      <c:pt idx="1476">
                        <c:v>590.48699999999997</c:v>
                      </c:pt>
                      <c:pt idx="1477">
                        <c:v>590.88699999999994</c:v>
                      </c:pt>
                      <c:pt idx="1478">
                        <c:v>591.28700000000003</c:v>
                      </c:pt>
                      <c:pt idx="1479">
                        <c:v>591.68700000000001</c:v>
                      </c:pt>
                      <c:pt idx="1480">
                        <c:v>592.08699999999999</c:v>
                      </c:pt>
                      <c:pt idx="1481">
                        <c:v>592.48699999999997</c:v>
                      </c:pt>
                      <c:pt idx="1482">
                        <c:v>592.88699999999994</c:v>
                      </c:pt>
                      <c:pt idx="1483">
                        <c:v>593.28700000000003</c:v>
                      </c:pt>
                      <c:pt idx="1484">
                        <c:v>593.68700000000001</c:v>
                      </c:pt>
                      <c:pt idx="1485">
                        <c:v>594.08699999999999</c:v>
                      </c:pt>
                      <c:pt idx="1486">
                        <c:v>594.48699999999997</c:v>
                      </c:pt>
                      <c:pt idx="1487">
                        <c:v>594.88699999999994</c:v>
                      </c:pt>
                      <c:pt idx="1488">
                        <c:v>595.28700000000003</c:v>
                      </c:pt>
                      <c:pt idx="1489">
                        <c:v>595.68700000000001</c:v>
                      </c:pt>
                      <c:pt idx="1490">
                        <c:v>596.08699999999999</c:v>
                      </c:pt>
                      <c:pt idx="1491">
                        <c:v>596.48699999999997</c:v>
                      </c:pt>
                      <c:pt idx="1492">
                        <c:v>596.88699999999994</c:v>
                      </c:pt>
                      <c:pt idx="1493">
                        <c:v>597.28700000000003</c:v>
                      </c:pt>
                      <c:pt idx="1494">
                        <c:v>597.68700000000001</c:v>
                      </c:pt>
                      <c:pt idx="1495">
                        <c:v>598.08699999999999</c:v>
                      </c:pt>
                      <c:pt idx="1496">
                        <c:v>598.48699999999997</c:v>
                      </c:pt>
                      <c:pt idx="1497">
                        <c:v>598.88699999999994</c:v>
                      </c:pt>
                      <c:pt idx="1498">
                        <c:v>599.28700000000003</c:v>
                      </c:pt>
                      <c:pt idx="1499">
                        <c:v>599.68700000000001</c:v>
                      </c:pt>
                      <c:pt idx="1500">
                        <c:v>600.08699999999999</c:v>
                      </c:pt>
                      <c:pt idx="1501">
                        <c:v>600.48699999999997</c:v>
                      </c:pt>
                      <c:pt idx="1502">
                        <c:v>600.88699999999994</c:v>
                      </c:pt>
                      <c:pt idx="1503">
                        <c:v>601.28700000000003</c:v>
                      </c:pt>
                      <c:pt idx="1504">
                        <c:v>601.68700000000001</c:v>
                      </c:pt>
                      <c:pt idx="1505">
                        <c:v>602.08699999999999</c:v>
                      </c:pt>
                      <c:pt idx="1506">
                        <c:v>602.48699999999997</c:v>
                      </c:pt>
                      <c:pt idx="1507">
                        <c:v>602.88699999999994</c:v>
                      </c:pt>
                      <c:pt idx="1508">
                        <c:v>603.28700000000003</c:v>
                      </c:pt>
                      <c:pt idx="1509">
                        <c:v>603.68700000000001</c:v>
                      </c:pt>
                      <c:pt idx="1510">
                        <c:v>604.08699999999999</c:v>
                      </c:pt>
                      <c:pt idx="1511">
                        <c:v>604.48800000000006</c:v>
                      </c:pt>
                      <c:pt idx="1512">
                        <c:v>604.88800000000003</c:v>
                      </c:pt>
                      <c:pt idx="1513">
                        <c:v>605.28700000000003</c:v>
                      </c:pt>
                      <c:pt idx="1514">
                        <c:v>605.68799999999999</c:v>
                      </c:pt>
                      <c:pt idx="1515">
                        <c:v>606.08799999999997</c:v>
                      </c:pt>
                      <c:pt idx="1516">
                        <c:v>606.48800000000006</c:v>
                      </c:pt>
                      <c:pt idx="1517">
                        <c:v>606.88800000000003</c:v>
                      </c:pt>
                      <c:pt idx="1518">
                        <c:v>607.28700000000003</c:v>
                      </c:pt>
                      <c:pt idx="1519">
                        <c:v>607.68799999999999</c:v>
                      </c:pt>
                      <c:pt idx="1520">
                        <c:v>608.08799999999997</c:v>
                      </c:pt>
                      <c:pt idx="1521">
                        <c:v>608.48800000000006</c:v>
                      </c:pt>
                      <c:pt idx="1522">
                        <c:v>608.88800000000003</c:v>
                      </c:pt>
                      <c:pt idx="1523">
                        <c:v>609.28800000000001</c:v>
                      </c:pt>
                      <c:pt idx="1524">
                        <c:v>609.68799999999999</c:v>
                      </c:pt>
                      <c:pt idx="1525">
                        <c:v>610.08799999999997</c:v>
                      </c:pt>
                      <c:pt idx="1526">
                        <c:v>610.48800000000006</c:v>
                      </c:pt>
                      <c:pt idx="1527">
                        <c:v>610.88800000000003</c:v>
                      </c:pt>
                      <c:pt idx="1528">
                        <c:v>611.28800000000001</c:v>
                      </c:pt>
                      <c:pt idx="1529">
                        <c:v>611.68799999999999</c:v>
                      </c:pt>
                      <c:pt idx="1530">
                        <c:v>612.08799999999997</c:v>
                      </c:pt>
                      <c:pt idx="1531">
                        <c:v>612.48800000000006</c:v>
                      </c:pt>
                      <c:pt idx="1532">
                        <c:v>612.88800000000003</c:v>
                      </c:pt>
                      <c:pt idx="1533">
                        <c:v>613.28800000000001</c:v>
                      </c:pt>
                      <c:pt idx="1534">
                        <c:v>613.68799999999999</c:v>
                      </c:pt>
                      <c:pt idx="1535">
                        <c:v>614.08799999999997</c:v>
                      </c:pt>
                      <c:pt idx="1536">
                        <c:v>614.48800000000006</c:v>
                      </c:pt>
                      <c:pt idx="1537">
                        <c:v>614.88800000000003</c:v>
                      </c:pt>
                      <c:pt idx="1538">
                        <c:v>615.28800000000001</c:v>
                      </c:pt>
                      <c:pt idx="1539">
                        <c:v>615.68799999999999</c:v>
                      </c:pt>
                      <c:pt idx="1540">
                        <c:v>616.08799999999997</c:v>
                      </c:pt>
                      <c:pt idx="1541">
                        <c:v>616.48800000000006</c:v>
                      </c:pt>
                      <c:pt idx="1542">
                        <c:v>616.88800000000003</c:v>
                      </c:pt>
                      <c:pt idx="1543">
                        <c:v>617.28800000000001</c:v>
                      </c:pt>
                      <c:pt idx="1544">
                        <c:v>617.68799999999999</c:v>
                      </c:pt>
                      <c:pt idx="1545">
                        <c:v>618.08799999999997</c:v>
                      </c:pt>
                      <c:pt idx="1546">
                        <c:v>618.48800000000006</c:v>
                      </c:pt>
                      <c:pt idx="1547">
                        <c:v>618.88800000000003</c:v>
                      </c:pt>
                      <c:pt idx="1548">
                        <c:v>619.28800000000001</c:v>
                      </c:pt>
                      <c:pt idx="1549">
                        <c:v>619.68799999999999</c:v>
                      </c:pt>
                      <c:pt idx="1550">
                        <c:v>620.08799999999997</c:v>
                      </c:pt>
                      <c:pt idx="1551">
                        <c:v>620.49</c:v>
                      </c:pt>
                      <c:pt idx="1552">
                        <c:v>620.89</c:v>
                      </c:pt>
                      <c:pt idx="1553">
                        <c:v>621.29</c:v>
                      </c:pt>
                      <c:pt idx="1554">
                        <c:v>621.69000000000005</c:v>
                      </c:pt>
                      <c:pt idx="1555">
                        <c:v>622.09</c:v>
                      </c:pt>
                      <c:pt idx="1556">
                        <c:v>622.49</c:v>
                      </c:pt>
                      <c:pt idx="1557">
                        <c:v>622.89</c:v>
                      </c:pt>
                      <c:pt idx="1558">
                        <c:v>623.29</c:v>
                      </c:pt>
                      <c:pt idx="1559">
                        <c:v>623.69000000000005</c:v>
                      </c:pt>
                      <c:pt idx="1560">
                        <c:v>624.09</c:v>
                      </c:pt>
                      <c:pt idx="1561">
                        <c:v>624.49099999999999</c:v>
                      </c:pt>
                      <c:pt idx="1562">
                        <c:v>624.89099999999996</c:v>
                      </c:pt>
                      <c:pt idx="1563">
                        <c:v>625.29</c:v>
                      </c:pt>
                      <c:pt idx="1564">
                        <c:v>625.69000000000005</c:v>
                      </c:pt>
                      <c:pt idx="1565">
                        <c:v>626.09100000000001</c:v>
                      </c:pt>
                      <c:pt idx="1566">
                        <c:v>626.49</c:v>
                      </c:pt>
                      <c:pt idx="1567">
                        <c:v>626.89099999999996</c:v>
                      </c:pt>
                      <c:pt idx="1568">
                        <c:v>627.29</c:v>
                      </c:pt>
                      <c:pt idx="1569">
                        <c:v>627.69000000000005</c:v>
                      </c:pt>
                      <c:pt idx="1570">
                        <c:v>628.09100000000001</c:v>
                      </c:pt>
                      <c:pt idx="1571">
                        <c:v>628.49099999999999</c:v>
                      </c:pt>
                      <c:pt idx="1572">
                        <c:v>628.89099999999996</c:v>
                      </c:pt>
                      <c:pt idx="1573">
                        <c:v>629.29100000000005</c:v>
                      </c:pt>
                      <c:pt idx="1574">
                        <c:v>629.69100000000003</c:v>
                      </c:pt>
                      <c:pt idx="1575">
                        <c:v>630.09100000000001</c:v>
                      </c:pt>
                      <c:pt idx="1576">
                        <c:v>630.49099999999999</c:v>
                      </c:pt>
                      <c:pt idx="1577">
                        <c:v>630.89099999999996</c:v>
                      </c:pt>
                      <c:pt idx="1578">
                        <c:v>631.29100000000005</c:v>
                      </c:pt>
                      <c:pt idx="1579">
                        <c:v>631.69100000000003</c:v>
                      </c:pt>
                      <c:pt idx="1580">
                        <c:v>632.09100000000001</c:v>
                      </c:pt>
                      <c:pt idx="1581">
                        <c:v>632.49099999999999</c:v>
                      </c:pt>
                      <c:pt idx="1582">
                        <c:v>632.89099999999996</c:v>
                      </c:pt>
                      <c:pt idx="1583">
                        <c:v>633.29100000000005</c:v>
                      </c:pt>
                      <c:pt idx="1584">
                        <c:v>633.69100000000003</c:v>
                      </c:pt>
                      <c:pt idx="1585">
                        <c:v>634.09100000000001</c:v>
                      </c:pt>
                      <c:pt idx="1586">
                        <c:v>634.49099999999999</c:v>
                      </c:pt>
                      <c:pt idx="1587">
                        <c:v>634.89099999999996</c:v>
                      </c:pt>
                      <c:pt idx="1588">
                        <c:v>635.29100000000005</c:v>
                      </c:pt>
                      <c:pt idx="1589">
                        <c:v>635.69100000000003</c:v>
                      </c:pt>
                      <c:pt idx="1590">
                        <c:v>636.09100000000001</c:v>
                      </c:pt>
                      <c:pt idx="1591">
                        <c:v>636.49099999999999</c:v>
                      </c:pt>
                      <c:pt idx="1592">
                        <c:v>636.89099999999996</c:v>
                      </c:pt>
                      <c:pt idx="1593">
                        <c:v>637.29100000000005</c:v>
                      </c:pt>
                      <c:pt idx="1594">
                        <c:v>637.69100000000003</c:v>
                      </c:pt>
                      <c:pt idx="1595">
                        <c:v>638.09100000000001</c:v>
                      </c:pt>
                      <c:pt idx="1596">
                        <c:v>638.49099999999999</c:v>
                      </c:pt>
                      <c:pt idx="1597">
                        <c:v>638.89099999999996</c:v>
                      </c:pt>
                      <c:pt idx="1598">
                        <c:v>639.29100000000005</c:v>
                      </c:pt>
                      <c:pt idx="1599">
                        <c:v>639.69100000000003</c:v>
                      </c:pt>
                      <c:pt idx="1600">
                        <c:v>640.09100000000001</c:v>
                      </c:pt>
                      <c:pt idx="1601">
                        <c:v>640.49099999999999</c:v>
                      </c:pt>
                      <c:pt idx="1602">
                        <c:v>640.89099999999996</c:v>
                      </c:pt>
                      <c:pt idx="1603">
                        <c:v>641.29100000000005</c:v>
                      </c:pt>
                      <c:pt idx="1604">
                        <c:v>641.69100000000003</c:v>
                      </c:pt>
                      <c:pt idx="1605">
                        <c:v>642.09100000000001</c:v>
                      </c:pt>
                      <c:pt idx="1606">
                        <c:v>642.49099999999999</c:v>
                      </c:pt>
                      <c:pt idx="1607">
                        <c:v>642.89099999999996</c:v>
                      </c:pt>
                      <c:pt idx="1608">
                        <c:v>643.29100000000005</c:v>
                      </c:pt>
                      <c:pt idx="1609">
                        <c:v>643.69100000000003</c:v>
                      </c:pt>
                      <c:pt idx="1610">
                        <c:v>644.09100000000001</c:v>
                      </c:pt>
                      <c:pt idx="1611">
                        <c:v>644.49199999999996</c:v>
                      </c:pt>
                      <c:pt idx="1612">
                        <c:v>644.89099999999996</c:v>
                      </c:pt>
                      <c:pt idx="1613">
                        <c:v>645.29100000000005</c:v>
                      </c:pt>
                      <c:pt idx="1614">
                        <c:v>645.69100000000003</c:v>
                      </c:pt>
                      <c:pt idx="1615">
                        <c:v>646.09100000000001</c:v>
                      </c:pt>
                      <c:pt idx="1616">
                        <c:v>646.49099999999999</c:v>
                      </c:pt>
                      <c:pt idx="1617">
                        <c:v>646.89099999999996</c:v>
                      </c:pt>
                      <c:pt idx="1618">
                        <c:v>647.29100000000005</c:v>
                      </c:pt>
                      <c:pt idx="1619">
                        <c:v>647.69100000000003</c:v>
                      </c:pt>
                      <c:pt idx="1620">
                        <c:v>648.09100000000001</c:v>
                      </c:pt>
                      <c:pt idx="1621">
                        <c:v>648.49199999999996</c:v>
                      </c:pt>
                      <c:pt idx="1622">
                        <c:v>648.89200000000005</c:v>
                      </c:pt>
                      <c:pt idx="1623">
                        <c:v>649.29200000000003</c:v>
                      </c:pt>
                      <c:pt idx="1624">
                        <c:v>649.69200000000001</c:v>
                      </c:pt>
                      <c:pt idx="1625">
                        <c:v>650.09199999999998</c:v>
                      </c:pt>
                      <c:pt idx="1626">
                        <c:v>650.49199999999996</c:v>
                      </c:pt>
                      <c:pt idx="1627">
                        <c:v>650.89200000000005</c:v>
                      </c:pt>
                      <c:pt idx="1628">
                        <c:v>651.29200000000003</c:v>
                      </c:pt>
                      <c:pt idx="1629">
                        <c:v>651.69200000000001</c:v>
                      </c:pt>
                      <c:pt idx="1630">
                        <c:v>652.09199999999998</c:v>
                      </c:pt>
                      <c:pt idx="1631">
                        <c:v>652.49400000000003</c:v>
                      </c:pt>
                      <c:pt idx="1632">
                        <c:v>652.89400000000001</c:v>
                      </c:pt>
                      <c:pt idx="1633">
                        <c:v>653.29399999999998</c:v>
                      </c:pt>
                      <c:pt idx="1634">
                        <c:v>653.69399999999996</c:v>
                      </c:pt>
                      <c:pt idx="1635">
                        <c:v>654.09400000000005</c:v>
                      </c:pt>
                      <c:pt idx="1636">
                        <c:v>654.49400000000003</c:v>
                      </c:pt>
                      <c:pt idx="1637">
                        <c:v>654.89400000000001</c:v>
                      </c:pt>
                      <c:pt idx="1638">
                        <c:v>655.29399999999998</c:v>
                      </c:pt>
                      <c:pt idx="1639">
                        <c:v>655.69399999999996</c:v>
                      </c:pt>
                      <c:pt idx="1640">
                        <c:v>656.09400000000005</c:v>
                      </c:pt>
                      <c:pt idx="1641">
                        <c:v>656.49400000000003</c:v>
                      </c:pt>
                      <c:pt idx="1642">
                        <c:v>656.89400000000001</c:v>
                      </c:pt>
                      <c:pt idx="1643">
                        <c:v>657.29399999999998</c:v>
                      </c:pt>
                      <c:pt idx="1644">
                        <c:v>657.69399999999996</c:v>
                      </c:pt>
                      <c:pt idx="1645">
                        <c:v>658.09400000000005</c:v>
                      </c:pt>
                      <c:pt idx="1646">
                        <c:v>658.49400000000003</c:v>
                      </c:pt>
                      <c:pt idx="1647">
                        <c:v>658.89400000000001</c:v>
                      </c:pt>
                      <c:pt idx="1648">
                        <c:v>659.29399999999998</c:v>
                      </c:pt>
                      <c:pt idx="1649">
                        <c:v>659.69399999999996</c:v>
                      </c:pt>
                      <c:pt idx="1650">
                        <c:v>660.09400000000005</c:v>
                      </c:pt>
                      <c:pt idx="1651">
                        <c:v>660.49400000000003</c:v>
                      </c:pt>
                      <c:pt idx="1652">
                        <c:v>660.89400000000001</c:v>
                      </c:pt>
                      <c:pt idx="1653">
                        <c:v>661.29399999999998</c:v>
                      </c:pt>
                      <c:pt idx="1654">
                        <c:v>661.69399999999996</c:v>
                      </c:pt>
                      <c:pt idx="1655">
                        <c:v>662.09400000000005</c:v>
                      </c:pt>
                      <c:pt idx="1656">
                        <c:v>662.49400000000003</c:v>
                      </c:pt>
                      <c:pt idx="1657">
                        <c:v>662.89400000000001</c:v>
                      </c:pt>
                      <c:pt idx="1658">
                        <c:v>663.29399999999998</c:v>
                      </c:pt>
                      <c:pt idx="1659">
                        <c:v>663.69399999999996</c:v>
                      </c:pt>
                      <c:pt idx="1660">
                        <c:v>664.09400000000005</c:v>
                      </c:pt>
                      <c:pt idx="1661">
                        <c:v>664.49400000000003</c:v>
                      </c:pt>
                      <c:pt idx="1662">
                        <c:v>664.89400000000001</c:v>
                      </c:pt>
                      <c:pt idx="1663">
                        <c:v>665.29399999999998</c:v>
                      </c:pt>
                      <c:pt idx="1664">
                        <c:v>665.69399999999996</c:v>
                      </c:pt>
                      <c:pt idx="1665">
                        <c:v>666.09400000000005</c:v>
                      </c:pt>
                      <c:pt idx="1666">
                        <c:v>666.49400000000003</c:v>
                      </c:pt>
                      <c:pt idx="1667">
                        <c:v>666.89400000000001</c:v>
                      </c:pt>
                      <c:pt idx="1668">
                        <c:v>667.29399999999998</c:v>
                      </c:pt>
                      <c:pt idx="1669">
                        <c:v>667.69399999999996</c:v>
                      </c:pt>
                      <c:pt idx="1670">
                        <c:v>668.09400000000005</c:v>
                      </c:pt>
                      <c:pt idx="1671">
                        <c:v>668.495</c:v>
                      </c:pt>
                      <c:pt idx="1672">
                        <c:v>668.89499999999998</c:v>
                      </c:pt>
                      <c:pt idx="1673">
                        <c:v>669.29499999999996</c:v>
                      </c:pt>
                      <c:pt idx="1674">
                        <c:v>669.69500000000005</c:v>
                      </c:pt>
                      <c:pt idx="1675">
                        <c:v>670.09500000000003</c:v>
                      </c:pt>
                      <c:pt idx="1676">
                        <c:v>670.495</c:v>
                      </c:pt>
                      <c:pt idx="1677">
                        <c:v>670.89499999999998</c:v>
                      </c:pt>
                      <c:pt idx="1678">
                        <c:v>671.29499999999996</c:v>
                      </c:pt>
                      <c:pt idx="1679">
                        <c:v>671.69500000000005</c:v>
                      </c:pt>
                      <c:pt idx="1680">
                        <c:v>672.09500000000003</c:v>
                      </c:pt>
                      <c:pt idx="1681">
                        <c:v>672.495</c:v>
                      </c:pt>
                      <c:pt idx="1682">
                        <c:v>672.89499999999998</c:v>
                      </c:pt>
                      <c:pt idx="1683">
                        <c:v>673.29499999999996</c:v>
                      </c:pt>
                      <c:pt idx="1684">
                        <c:v>673.69500000000005</c:v>
                      </c:pt>
                      <c:pt idx="1685">
                        <c:v>674.09500000000003</c:v>
                      </c:pt>
                      <c:pt idx="1686">
                        <c:v>674.495</c:v>
                      </c:pt>
                      <c:pt idx="1687">
                        <c:v>674.89499999999998</c:v>
                      </c:pt>
                      <c:pt idx="1688">
                        <c:v>675.29499999999996</c:v>
                      </c:pt>
                      <c:pt idx="1689">
                        <c:v>675.69500000000005</c:v>
                      </c:pt>
                      <c:pt idx="1690">
                        <c:v>676.09500000000003</c:v>
                      </c:pt>
                      <c:pt idx="1691">
                        <c:v>676.495</c:v>
                      </c:pt>
                      <c:pt idx="1692">
                        <c:v>676.89499999999998</c:v>
                      </c:pt>
                      <c:pt idx="1693">
                        <c:v>677.29499999999996</c:v>
                      </c:pt>
                      <c:pt idx="1694">
                        <c:v>677.69500000000005</c:v>
                      </c:pt>
                      <c:pt idx="1695">
                        <c:v>678.09500000000003</c:v>
                      </c:pt>
                      <c:pt idx="1696">
                        <c:v>678.495</c:v>
                      </c:pt>
                      <c:pt idx="1697">
                        <c:v>678.89499999999998</c:v>
                      </c:pt>
                      <c:pt idx="1698">
                        <c:v>679.29499999999996</c:v>
                      </c:pt>
                      <c:pt idx="1699">
                        <c:v>679.69500000000005</c:v>
                      </c:pt>
                      <c:pt idx="1700">
                        <c:v>680.09500000000003</c:v>
                      </c:pt>
                      <c:pt idx="1701">
                        <c:v>680.495</c:v>
                      </c:pt>
                      <c:pt idx="1702">
                        <c:v>680.89499999999998</c:v>
                      </c:pt>
                      <c:pt idx="1703">
                        <c:v>681.29499999999996</c:v>
                      </c:pt>
                      <c:pt idx="1704">
                        <c:v>681.69500000000005</c:v>
                      </c:pt>
                      <c:pt idx="1705">
                        <c:v>682.09500000000003</c:v>
                      </c:pt>
                      <c:pt idx="1706">
                        <c:v>682.495</c:v>
                      </c:pt>
                      <c:pt idx="1707">
                        <c:v>682.89499999999998</c:v>
                      </c:pt>
                      <c:pt idx="1708">
                        <c:v>683.29499999999996</c:v>
                      </c:pt>
                      <c:pt idx="1709">
                        <c:v>683.69500000000005</c:v>
                      </c:pt>
                      <c:pt idx="1710">
                        <c:v>684.09500000000003</c:v>
                      </c:pt>
                      <c:pt idx="1711">
                        <c:v>684.49599999999998</c:v>
                      </c:pt>
                      <c:pt idx="1712">
                        <c:v>684.89599999999996</c:v>
                      </c:pt>
                      <c:pt idx="1713">
                        <c:v>685.29499999999996</c:v>
                      </c:pt>
                      <c:pt idx="1714">
                        <c:v>685.69500000000005</c:v>
                      </c:pt>
                      <c:pt idx="1715">
                        <c:v>686.096</c:v>
                      </c:pt>
                      <c:pt idx="1716">
                        <c:v>686.495</c:v>
                      </c:pt>
                      <c:pt idx="1717">
                        <c:v>686.89599999999996</c:v>
                      </c:pt>
                      <c:pt idx="1718">
                        <c:v>687.29499999999996</c:v>
                      </c:pt>
                      <c:pt idx="1719">
                        <c:v>687.69500000000005</c:v>
                      </c:pt>
                      <c:pt idx="1720">
                        <c:v>688.096</c:v>
                      </c:pt>
                      <c:pt idx="1721">
                        <c:v>688.49800000000005</c:v>
                      </c:pt>
                      <c:pt idx="1722">
                        <c:v>688.89800000000002</c:v>
                      </c:pt>
                      <c:pt idx="1723">
                        <c:v>689.298</c:v>
                      </c:pt>
                      <c:pt idx="1724">
                        <c:v>689.69799999999998</c:v>
                      </c:pt>
                      <c:pt idx="1725">
                        <c:v>690.09799999999996</c:v>
                      </c:pt>
                      <c:pt idx="1726">
                        <c:v>690.49800000000005</c:v>
                      </c:pt>
                      <c:pt idx="1727">
                        <c:v>690.89800000000002</c:v>
                      </c:pt>
                      <c:pt idx="1728">
                        <c:v>691.298</c:v>
                      </c:pt>
                      <c:pt idx="1729">
                        <c:v>691.69799999999998</c:v>
                      </c:pt>
                      <c:pt idx="1730">
                        <c:v>692.09799999999996</c:v>
                      </c:pt>
                      <c:pt idx="1731">
                        <c:v>692.49800000000005</c:v>
                      </c:pt>
                      <c:pt idx="1732">
                        <c:v>692.89800000000002</c:v>
                      </c:pt>
                      <c:pt idx="1733">
                        <c:v>693.298</c:v>
                      </c:pt>
                      <c:pt idx="1734">
                        <c:v>693.69799999999998</c:v>
                      </c:pt>
                      <c:pt idx="1735">
                        <c:v>694.09799999999996</c:v>
                      </c:pt>
                      <c:pt idx="1736">
                        <c:v>694.49800000000005</c:v>
                      </c:pt>
                      <c:pt idx="1737">
                        <c:v>694.89800000000002</c:v>
                      </c:pt>
                      <c:pt idx="1738">
                        <c:v>695.298</c:v>
                      </c:pt>
                      <c:pt idx="1739">
                        <c:v>695.69799999999998</c:v>
                      </c:pt>
                      <c:pt idx="1740">
                        <c:v>696.09799999999996</c:v>
                      </c:pt>
                      <c:pt idx="1741">
                        <c:v>696.49800000000005</c:v>
                      </c:pt>
                      <c:pt idx="1742">
                        <c:v>696.89800000000002</c:v>
                      </c:pt>
                      <c:pt idx="1743">
                        <c:v>697.298</c:v>
                      </c:pt>
                      <c:pt idx="1744">
                        <c:v>697.69799999999998</c:v>
                      </c:pt>
                      <c:pt idx="1745">
                        <c:v>698.09799999999996</c:v>
                      </c:pt>
                      <c:pt idx="1746">
                        <c:v>698.49800000000005</c:v>
                      </c:pt>
                      <c:pt idx="1747">
                        <c:v>698.89800000000002</c:v>
                      </c:pt>
                      <c:pt idx="1748">
                        <c:v>699.298</c:v>
                      </c:pt>
                      <c:pt idx="1749">
                        <c:v>699.69799999999998</c:v>
                      </c:pt>
                      <c:pt idx="1750">
                        <c:v>700.09799999999996</c:v>
                      </c:pt>
                      <c:pt idx="1751">
                        <c:v>700.49800000000005</c:v>
                      </c:pt>
                      <c:pt idx="1752">
                        <c:v>700.89800000000002</c:v>
                      </c:pt>
                      <c:pt idx="1753">
                        <c:v>701.298</c:v>
                      </c:pt>
                      <c:pt idx="1754">
                        <c:v>701.69799999999998</c:v>
                      </c:pt>
                      <c:pt idx="1755">
                        <c:v>702.09799999999996</c:v>
                      </c:pt>
                      <c:pt idx="1756">
                        <c:v>702.49800000000005</c:v>
                      </c:pt>
                      <c:pt idx="1757">
                        <c:v>702.89800000000002</c:v>
                      </c:pt>
                      <c:pt idx="1758">
                        <c:v>703.298</c:v>
                      </c:pt>
                      <c:pt idx="1759">
                        <c:v>703.69799999999998</c:v>
                      </c:pt>
                      <c:pt idx="1760">
                        <c:v>704.09799999999996</c:v>
                      </c:pt>
                      <c:pt idx="1761">
                        <c:v>704.49800000000005</c:v>
                      </c:pt>
                      <c:pt idx="1762">
                        <c:v>704.89800000000002</c:v>
                      </c:pt>
                      <c:pt idx="1763">
                        <c:v>705.298</c:v>
                      </c:pt>
                      <c:pt idx="1764">
                        <c:v>705.69799999999998</c:v>
                      </c:pt>
                      <c:pt idx="1765">
                        <c:v>706.09799999999996</c:v>
                      </c:pt>
                      <c:pt idx="1766">
                        <c:v>706.49800000000005</c:v>
                      </c:pt>
                      <c:pt idx="1767">
                        <c:v>706.89800000000002</c:v>
                      </c:pt>
                      <c:pt idx="1768">
                        <c:v>707.298</c:v>
                      </c:pt>
                      <c:pt idx="1769">
                        <c:v>707.69799999999998</c:v>
                      </c:pt>
                      <c:pt idx="1770">
                        <c:v>708.09799999999996</c:v>
                      </c:pt>
                      <c:pt idx="1771">
                        <c:v>708.49800000000005</c:v>
                      </c:pt>
                      <c:pt idx="1772">
                        <c:v>708.899</c:v>
                      </c:pt>
                      <c:pt idx="1773">
                        <c:v>709.29899999999998</c:v>
                      </c:pt>
                      <c:pt idx="1774">
                        <c:v>709.69899999999996</c:v>
                      </c:pt>
                      <c:pt idx="1775">
                        <c:v>710.09900000000005</c:v>
                      </c:pt>
                      <c:pt idx="1776">
                        <c:v>710.49800000000005</c:v>
                      </c:pt>
                      <c:pt idx="1777">
                        <c:v>710.899</c:v>
                      </c:pt>
                      <c:pt idx="1778">
                        <c:v>711.29899999999998</c:v>
                      </c:pt>
                      <c:pt idx="1779">
                        <c:v>711.69899999999996</c:v>
                      </c:pt>
                      <c:pt idx="1780">
                        <c:v>712.09900000000005</c:v>
                      </c:pt>
                      <c:pt idx="1781">
                        <c:v>712.49900000000002</c:v>
                      </c:pt>
                      <c:pt idx="1782">
                        <c:v>712.899</c:v>
                      </c:pt>
                      <c:pt idx="1783">
                        <c:v>713.29899999999998</c:v>
                      </c:pt>
                      <c:pt idx="1784">
                        <c:v>713.69899999999996</c:v>
                      </c:pt>
                      <c:pt idx="1785">
                        <c:v>714.09900000000005</c:v>
                      </c:pt>
                      <c:pt idx="1786">
                        <c:v>714.49900000000002</c:v>
                      </c:pt>
                      <c:pt idx="1787">
                        <c:v>714.899</c:v>
                      </c:pt>
                      <c:pt idx="1788">
                        <c:v>715.29899999999998</c:v>
                      </c:pt>
                      <c:pt idx="1789">
                        <c:v>715.69899999999996</c:v>
                      </c:pt>
                      <c:pt idx="1790">
                        <c:v>716.09900000000005</c:v>
                      </c:pt>
                      <c:pt idx="1791">
                        <c:v>716.49900000000002</c:v>
                      </c:pt>
                      <c:pt idx="1792">
                        <c:v>716.899</c:v>
                      </c:pt>
                      <c:pt idx="1793">
                        <c:v>717.29899999999998</c:v>
                      </c:pt>
                      <c:pt idx="1794">
                        <c:v>717.69899999999996</c:v>
                      </c:pt>
                      <c:pt idx="1795">
                        <c:v>718.09900000000005</c:v>
                      </c:pt>
                      <c:pt idx="1796">
                        <c:v>718.49900000000002</c:v>
                      </c:pt>
                      <c:pt idx="1797">
                        <c:v>718.899</c:v>
                      </c:pt>
                      <c:pt idx="1798">
                        <c:v>719.29899999999998</c:v>
                      </c:pt>
                      <c:pt idx="1799">
                        <c:v>719.69899999999996</c:v>
                      </c:pt>
                      <c:pt idx="1800">
                        <c:v>720.09900000000005</c:v>
                      </c:pt>
                      <c:pt idx="1801">
                        <c:v>720.50099999999998</c:v>
                      </c:pt>
                      <c:pt idx="1802">
                        <c:v>720.90099999999995</c:v>
                      </c:pt>
                      <c:pt idx="1803">
                        <c:v>721.30100000000004</c:v>
                      </c:pt>
                      <c:pt idx="1804">
                        <c:v>721.70100000000002</c:v>
                      </c:pt>
                      <c:pt idx="1805">
                        <c:v>722.101</c:v>
                      </c:pt>
                      <c:pt idx="1806">
                        <c:v>722.50099999999998</c:v>
                      </c:pt>
                      <c:pt idx="1807">
                        <c:v>722.90099999999995</c:v>
                      </c:pt>
                      <c:pt idx="1808">
                        <c:v>723.30100000000004</c:v>
                      </c:pt>
                      <c:pt idx="1809">
                        <c:v>723.70100000000002</c:v>
                      </c:pt>
                      <c:pt idx="1810">
                        <c:v>724.101</c:v>
                      </c:pt>
                      <c:pt idx="1811">
                        <c:v>724.50199999999995</c:v>
                      </c:pt>
                      <c:pt idx="1812">
                        <c:v>724.90200000000004</c:v>
                      </c:pt>
                      <c:pt idx="1813">
                        <c:v>725.30200000000002</c:v>
                      </c:pt>
                      <c:pt idx="1814">
                        <c:v>725.702</c:v>
                      </c:pt>
                      <c:pt idx="1815">
                        <c:v>726.10199999999998</c:v>
                      </c:pt>
                      <c:pt idx="1816">
                        <c:v>726.50199999999995</c:v>
                      </c:pt>
                      <c:pt idx="1817">
                        <c:v>726.90200000000004</c:v>
                      </c:pt>
                      <c:pt idx="1818">
                        <c:v>727.30200000000002</c:v>
                      </c:pt>
                      <c:pt idx="1819">
                        <c:v>727.702</c:v>
                      </c:pt>
                      <c:pt idx="1820">
                        <c:v>728.10199999999998</c:v>
                      </c:pt>
                      <c:pt idx="1821">
                        <c:v>728.50199999999995</c:v>
                      </c:pt>
                      <c:pt idx="1822">
                        <c:v>728.90200000000004</c:v>
                      </c:pt>
                      <c:pt idx="1823">
                        <c:v>729.30200000000002</c:v>
                      </c:pt>
                      <c:pt idx="1824">
                        <c:v>729.702</c:v>
                      </c:pt>
                      <c:pt idx="1825">
                        <c:v>730.10199999999998</c:v>
                      </c:pt>
                      <c:pt idx="1826">
                        <c:v>730.50199999999995</c:v>
                      </c:pt>
                      <c:pt idx="1827">
                        <c:v>730.90200000000004</c:v>
                      </c:pt>
                      <c:pt idx="1828">
                        <c:v>731.30200000000002</c:v>
                      </c:pt>
                      <c:pt idx="1829">
                        <c:v>731.702</c:v>
                      </c:pt>
                      <c:pt idx="1830">
                        <c:v>732.10199999999998</c:v>
                      </c:pt>
                      <c:pt idx="1831">
                        <c:v>732.50199999999995</c:v>
                      </c:pt>
                      <c:pt idx="1832">
                        <c:v>732.90200000000004</c:v>
                      </c:pt>
                      <c:pt idx="1833">
                        <c:v>733.30200000000002</c:v>
                      </c:pt>
                      <c:pt idx="1834">
                        <c:v>733.702</c:v>
                      </c:pt>
                      <c:pt idx="1835">
                        <c:v>734.10199999999998</c:v>
                      </c:pt>
                      <c:pt idx="1836">
                        <c:v>734.50199999999995</c:v>
                      </c:pt>
                      <c:pt idx="1837">
                        <c:v>734.90200000000004</c:v>
                      </c:pt>
                      <c:pt idx="1838">
                        <c:v>735.30200000000002</c:v>
                      </c:pt>
                      <c:pt idx="1839">
                        <c:v>735.702</c:v>
                      </c:pt>
                      <c:pt idx="1840">
                        <c:v>736.10199999999998</c:v>
                      </c:pt>
                      <c:pt idx="1841">
                        <c:v>736.50199999999995</c:v>
                      </c:pt>
                      <c:pt idx="1842">
                        <c:v>736.90200000000004</c:v>
                      </c:pt>
                      <c:pt idx="1843">
                        <c:v>737.30200000000002</c:v>
                      </c:pt>
                      <c:pt idx="1844">
                        <c:v>737.702</c:v>
                      </c:pt>
                      <c:pt idx="1845">
                        <c:v>738.10199999999998</c:v>
                      </c:pt>
                      <c:pt idx="1846">
                        <c:v>738.50199999999995</c:v>
                      </c:pt>
                      <c:pt idx="1847">
                        <c:v>738.90200000000004</c:v>
                      </c:pt>
                      <c:pt idx="1848">
                        <c:v>739.30200000000002</c:v>
                      </c:pt>
                      <c:pt idx="1849">
                        <c:v>739.702</c:v>
                      </c:pt>
                      <c:pt idx="1850">
                        <c:v>740.10199999999998</c:v>
                      </c:pt>
                      <c:pt idx="1851">
                        <c:v>740.50199999999995</c:v>
                      </c:pt>
                      <c:pt idx="1852">
                        <c:v>740.90200000000004</c:v>
                      </c:pt>
                      <c:pt idx="1853">
                        <c:v>741.30200000000002</c:v>
                      </c:pt>
                      <c:pt idx="1854">
                        <c:v>741.702</c:v>
                      </c:pt>
                      <c:pt idx="1855">
                        <c:v>742.10199999999998</c:v>
                      </c:pt>
                      <c:pt idx="1856">
                        <c:v>742.50199999999995</c:v>
                      </c:pt>
                      <c:pt idx="1857">
                        <c:v>742.90200000000004</c:v>
                      </c:pt>
                      <c:pt idx="1858">
                        <c:v>743.30200000000002</c:v>
                      </c:pt>
                      <c:pt idx="1859">
                        <c:v>743.702</c:v>
                      </c:pt>
                      <c:pt idx="1860">
                        <c:v>744.10199999999998</c:v>
                      </c:pt>
                      <c:pt idx="1861">
                        <c:v>744.50199999999995</c:v>
                      </c:pt>
                      <c:pt idx="1862">
                        <c:v>744.90200000000004</c:v>
                      </c:pt>
                      <c:pt idx="1863">
                        <c:v>745.30200000000002</c:v>
                      </c:pt>
                      <c:pt idx="1864">
                        <c:v>745.702</c:v>
                      </c:pt>
                      <c:pt idx="1865">
                        <c:v>746.10199999999998</c:v>
                      </c:pt>
                      <c:pt idx="1866">
                        <c:v>746.50199999999995</c:v>
                      </c:pt>
                      <c:pt idx="1867">
                        <c:v>746.90200000000004</c:v>
                      </c:pt>
                      <c:pt idx="1868">
                        <c:v>747.30200000000002</c:v>
                      </c:pt>
                      <c:pt idx="1869">
                        <c:v>747.702</c:v>
                      </c:pt>
                      <c:pt idx="1870">
                        <c:v>748.10199999999998</c:v>
                      </c:pt>
                      <c:pt idx="1871">
                        <c:v>748.50300000000004</c:v>
                      </c:pt>
                      <c:pt idx="1872">
                        <c:v>748.90300000000002</c:v>
                      </c:pt>
                      <c:pt idx="1873">
                        <c:v>749.30200000000002</c:v>
                      </c:pt>
                      <c:pt idx="1874">
                        <c:v>749.70299999999997</c:v>
                      </c:pt>
                      <c:pt idx="1875">
                        <c:v>750.10199999999998</c:v>
                      </c:pt>
                      <c:pt idx="1876">
                        <c:v>750.50300000000004</c:v>
                      </c:pt>
                      <c:pt idx="1877">
                        <c:v>750.90300000000002</c:v>
                      </c:pt>
                      <c:pt idx="1878">
                        <c:v>751.30200000000002</c:v>
                      </c:pt>
                      <c:pt idx="1879">
                        <c:v>751.70299999999997</c:v>
                      </c:pt>
                      <c:pt idx="1880">
                        <c:v>752.10199999999998</c:v>
                      </c:pt>
                      <c:pt idx="1881">
                        <c:v>752.505</c:v>
                      </c:pt>
                      <c:pt idx="1882">
                        <c:v>752.90499999999997</c:v>
                      </c:pt>
                      <c:pt idx="1883">
                        <c:v>753.30499999999995</c:v>
                      </c:pt>
                      <c:pt idx="1884">
                        <c:v>753.70500000000004</c:v>
                      </c:pt>
                      <c:pt idx="1885">
                        <c:v>754.10500000000002</c:v>
                      </c:pt>
                      <c:pt idx="1886">
                        <c:v>754.505</c:v>
                      </c:pt>
                      <c:pt idx="1887">
                        <c:v>754.90499999999997</c:v>
                      </c:pt>
                      <c:pt idx="1888">
                        <c:v>755.30499999999995</c:v>
                      </c:pt>
                      <c:pt idx="1889">
                        <c:v>755.70500000000004</c:v>
                      </c:pt>
                      <c:pt idx="1890">
                        <c:v>756.10500000000002</c:v>
                      </c:pt>
                      <c:pt idx="1891">
                        <c:v>756.505</c:v>
                      </c:pt>
                      <c:pt idx="1892">
                        <c:v>756.90499999999997</c:v>
                      </c:pt>
                      <c:pt idx="1893">
                        <c:v>757.30499999999995</c:v>
                      </c:pt>
                      <c:pt idx="1894">
                        <c:v>757.70500000000004</c:v>
                      </c:pt>
                      <c:pt idx="1895">
                        <c:v>758.10500000000002</c:v>
                      </c:pt>
                      <c:pt idx="1896">
                        <c:v>758.505</c:v>
                      </c:pt>
                      <c:pt idx="1897">
                        <c:v>758.90499999999997</c:v>
                      </c:pt>
                      <c:pt idx="1898">
                        <c:v>759.30499999999995</c:v>
                      </c:pt>
                      <c:pt idx="1899">
                        <c:v>759.70500000000004</c:v>
                      </c:pt>
                      <c:pt idx="1900">
                        <c:v>760.10500000000002</c:v>
                      </c:pt>
                      <c:pt idx="1901">
                        <c:v>760.505</c:v>
                      </c:pt>
                      <c:pt idx="1902">
                        <c:v>760.90499999999997</c:v>
                      </c:pt>
                      <c:pt idx="1903">
                        <c:v>761.30499999999995</c:v>
                      </c:pt>
                      <c:pt idx="1904">
                        <c:v>761.70500000000004</c:v>
                      </c:pt>
                      <c:pt idx="1905">
                        <c:v>762.10500000000002</c:v>
                      </c:pt>
                      <c:pt idx="1906">
                        <c:v>762.505</c:v>
                      </c:pt>
                      <c:pt idx="1907">
                        <c:v>762.90499999999997</c:v>
                      </c:pt>
                      <c:pt idx="1908">
                        <c:v>763.30499999999995</c:v>
                      </c:pt>
                      <c:pt idx="1909">
                        <c:v>763.70500000000004</c:v>
                      </c:pt>
                      <c:pt idx="1910">
                        <c:v>764.10500000000002</c:v>
                      </c:pt>
                      <c:pt idx="1911">
                        <c:v>764.505</c:v>
                      </c:pt>
                      <c:pt idx="1912">
                        <c:v>764.90499999999997</c:v>
                      </c:pt>
                      <c:pt idx="1913">
                        <c:v>765.30499999999995</c:v>
                      </c:pt>
                      <c:pt idx="1914">
                        <c:v>765.70500000000004</c:v>
                      </c:pt>
                      <c:pt idx="1915">
                        <c:v>766.10500000000002</c:v>
                      </c:pt>
                      <c:pt idx="1916">
                        <c:v>766.505</c:v>
                      </c:pt>
                      <c:pt idx="1917">
                        <c:v>766.90499999999997</c:v>
                      </c:pt>
                      <c:pt idx="1918">
                        <c:v>767.30499999999995</c:v>
                      </c:pt>
                      <c:pt idx="1919">
                        <c:v>767.70500000000004</c:v>
                      </c:pt>
                      <c:pt idx="1920">
                        <c:v>768.10500000000002</c:v>
                      </c:pt>
                      <c:pt idx="1921">
                        <c:v>768.50599999999997</c:v>
                      </c:pt>
                      <c:pt idx="1922">
                        <c:v>768.90599999999995</c:v>
                      </c:pt>
                      <c:pt idx="1923">
                        <c:v>769.30600000000004</c:v>
                      </c:pt>
                      <c:pt idx="1924">
                        <c:v>769.70600000000002</c:v>
                      </c:pt>
                      <c:pt idx="1925">
                        <c:v>770.10599999999999</c:v>
                      </c:pt>
                      <c:pt idx="1926">
                        <c:v>770.50599999999997</c:v>
                      </c:pt>
                      <c:pt idx="1927">
                        <c:v>770.90599999999995</c:v>
                      </c:pt>
                      <c:pt idx="1928">
                        <c:v>771.30600000000004</c:v>
                      </c:pt>
                      <c:pt idx="1929">
                        <c:v>771.70600000000002</c:v>
                      </c:pt>
                      <c:pt idx="1930">
                        <c:v>772.10599999999999</c:v>
                      </c:pt>
                      <c:pt idx="1931">
                        <c:v>772.50599999999997</c:v>
                      </c:pt>
                      <c:pt idx="1932">
                        <c:v>772.90599999999995</c:v>
                      </c:pt>
                      <c:pt idx="1933">
                        <c:v>773.30600000000004</c:v>
                      </c:pt>
                      <c:pt idx="1934">
                        <c:v>773.70600000000002</c:v>
                      </c:pt>
                      <c:pt idx="1935">
                        <c:v>774.10599999999999</c:v>
                      </c:pt>
                      <c:pt idx="1936">
                        <c:v>774.50599999999997</c:v>
                      </c:pt>
                      <c:pt idx="1937">
                        <c:v>774.90599999999995</c:v>
                      </c:pt>
                      <c:pt idx="1938">
                        <c:v>775.30600000000004</c:v>
                      </c:pt>
                      <c:pt idx="1939">
                        <c:v>775.70600000000002</c:v>
                      </c:pt>
                      <c:pt idx="1940">
                        <c:v>776.10599999999999</c:v>
                      </c:pt>
                      <c:pt idx="1941">
                        <c:v>776.50599999999997</c:v>
                      </c:pt>
                      <c:pt idx="1942">
                        <c:v>776.90599999999995</c:v>
                      </c:pt>
                      <c:pt idx="1943">
                        <c:v>777.30600000000004</c:v>
                      </c:pt>
                      <c:pt idx="1944">
                        <c:v>777.70600000000002</c:v>
                      </c:pt>
                      <c:pt idx="1945">
                        <c:v>778.10599999999999</c:v>
                      </c:pt>
                      <c:pt idx="1946">
                        <c:v>778.50599999999997</c:v>
                      </c:pt>
                      <c:pt idx="1947">
                        <c:v>778.90599999999995</c:v>
                      </c:pt>
                      <c:pt idx="1948">
                        <c:v>779.30600000000004</c:v>
                      </c:pt>
                      <c:pt idx="1949">
                        <c:v>779.70600000000002</c:v>
                      </c:pt>
                      <c:pt idx="1950">
                        <c:v>780.10599999999999</c:v>
                      </c:pt>
                      <c:pt idx="1951">
                        <c:v>780.50599999999997</c:v>
                      </c:pt>
                      <c:pt idx="1952">
                        <c:v>780.90599999999995</c:v>
                      </c:pt>
                      <c:pt idx="1953">
                        <c:v>781.30600000000004</c:v>
                      </c:pt>
                      <c:pt idx="1954">
                        <c:v>781.70600000000002</c:v>
                      </c:pt>
                      <c:pt idx="1955">
                        <c:v>782.10599999999999</c:v>
                      </c:pt>
                      <c:pt idx="1956">
                        <c:v>782.50599999999997</c:v>
                      </c:pt>
                      <c:pt idx="1957">
                        <c:v>782.90599999999995</c:v>
                      </c:pt>
                      <c:pt idx="1958">
                        <c:v>783.30600000000004</c:v>
                      </c:pt>
                      <c:pt idx="1959">
                        <c:v>783.70600000000002</c:v>
                      </c:pt>
                      <c:pt idx="1960">
                        <c:v>784.10599999999999</c:v>
                      </c:pt>
                      <c:pt idx="1961">
                        <c:v>784.50599999999997</c:v>
                      </c:pt>
                      <c:pt idx="1962">
                        <c:v>784.90599999999995</c:v>
                      </c:pt>
                      <c:pt idx="1963">
                        <c:v>785.30700000000002</c:v>
                      </c:pt>
                      <c:pt idx="1964">
                        <c:v>785.70600000000002</c:v>
                      </c:pt>
                      <c:pt idx="1965">
                        <c:v>786.10699999999997</c:v>
                      </c:pt>
                      <c:pt idx="1966">
                        <c:v>786.50599999999997</c:v>
                      </c:pt>
                      <c:pt idx="1967">
                        <c:v>786.90599999999995</c:v>
                      </c:pt>
                      <c:pt idx="1968">
                        <c:v>787.30700000000002</c:v>
                      </c:pt>
                      <c:pt idx="1969">
                        <c:v>787.70600000000002</c:v>
                      </c:pt>
                      <c:pt idx="1970">
                        <c:v>788.10699999999997</c:v>
                      </c:pt>
                      <c:pt idx="1971">
                        <c:v>788.50699999999995</c:v>
                      </c:pt>
                      <c:pt idx="1972">
                        <c:v>788.90700000000004</c:v>
                      </c:pt>
                      <c:pt idx="1973">
                        <c:v>789.30700000000002</c:v>
                      </c:pt>
                      <c:pt idx="1974">
                        <c:v>789.70699999999999</c:v>
                      </c:pt>
                      <c:pt idx="1975">
                        <c:v>790.10699999999997</c:v>
                      </c:pt>
                      <c:pt idx="1976">
                        <c:v>790.50699999999995</c:v>
                      </c:pt>
                      <c:pt idx="1977">
                        <c:v>790.90700000000004</c:v>
                      </c:pt>
                      <c:pt idx="1978">
                        <c:v>791.30700000000002</c:v>
                      </c:pt>
                      <c:pt idx="1979">
                        <c:v>791.70699999999999</c:v>
                      </c:pt>
                      <c:pt idx="1980">
                        <c:v>792.10699999999997</c:v>
                      </c:pt>
                      <c:pt idx="1981">
                        <c:v>792.50699999999995</c:v>
                      </c:pt>
                      <c:pt idx="1982">
                        <c:v>792.90700000000004</c:v>
                      </c:pt>
                      <c:pt idx="1983">
                        <c:v>793.30700000000002</c:v>
                      </c:pt>
                      <c:pt idx="1984">
                        <c:v>793.70699999999999</c:v>
                      </c:pt>
                      <c:pt idx="1985">
                        <c:v>794.10699999999997</c:v>
                      </c:pt>
                      <c:pt idx="1986">
                        <c:v>794.50699999999995</c:v>
                      </c:pt>
                      <c:pt idx="1987">
                        <c:v>794.90700000000004</c:v>
                      </c:pt>
                      <c:pt idx="1988">
                        <c:v>795.30700000000002</c:v>
                      </c:pt>
                      <c:pt idx="1989">
                        <c:v>795.70699999999999</c:v>
                      </c:pt>
                      <c:pt idx="1990">
                        <c:v>796.10699999999997</c:v>
                      </c:pt>
                      <c:pt idx="1991">
                        <c:v>796.50699999999995</c:v>
                      </c:pt>
                      <c:pt idx="1992">
                        <c:v>796.90700000000004</c:v>
                      </c:pt>
                      <c:pt idx="1993">
                        <c:v>797.30700000000002</c:v>
                      </c:pt>
                      <c:pt idx="1994">
                        <c:v>797.70699999999999</c:v>
                      </c:pt>
                      <c:pt idx="1995">
                        <c:v>798.10699999999997</c:v>
                      </c:pt>
                      <c:pt idx="1996">
                        <c:v>798.50699999999995</c:v>
                      </c:pt>
                      <c:pt idx="1997">
                        <c:v>798.90700000000004</c:v>
                      </c:pt>
                      <c:pt idx="1998">
                        <c:v>799.30700000000002</c:v>
                      </c:pt>
                      <c:pt idx="1999">
                        <c:v>799.70699999999999</c:v>
                      </c:pt>
                      <c:pt idx="2000">
                        <c:v>800.10699999999997</c:v>
                      </c:pt>
                      <c:pt idx="2001">
                        <c:v>800.50699999999995</c:v>
                      </c:pt>
                      <c:pt idx="2002">
                        <c:v>800.90700000000004</c:v>
                      </c:pt>
                      <c:pt idx="2003">
                        <c:v>801.30700000000002</c:v>
                      </c:pt>
                      <c:pt idx="2004">
                        <c:v>801.70699999999999</c:v>
                      </c:pt>
                      <c:pt idx="2005">
                        <c:v>802.10699999999997</c:v>
                      </c:pt>
                      <c:pt idx="2006">
                        <c:v>802.50699999999995</c:v>
                      </c:pt>
                      <c:pt idx="2007">
                        <c:v>802.90700000000004</c:v>
                      </c:pt>
                      <c:pt idx="2008">
                        <c:v>803.30700000000002</c:v>
                      </c:pt>
                      <c:pt idx="2009">
                        <c:v>803.70699999999999</c:v>
                      </c:pt>
                      <c:pt idx="2010">
                        <c:v>804.10699999999997</c:v>
                      </c:pt>
                      <c:pt idx="2011">
                        <c:v>804.51099999999997</c:v>
                      </c:pt>
                      <c:pt idx="2012">
                        <c:v>804.91099999999994</c:v>
                      </c:pt>
                      <c:pt idx="2013">
                        <c:v>805.31100000000004</c:v>
                      </c:pt>
                      <c:pt idx="2014">
                        <c:v>805.71100000000001</c:v>
                      </c:pt>
                      <c:pt idx="2015">
                        <c:v>806.11099999999999</c:v>
                      </c:pt>
                      <c:pt idx="2016">
                        <c:v>806.51099999999997</c:v>
                      </c:pt>
                      <c:pt idx="2017">
                        <c:v>806.91099999999994</c:v>
                      </c:pt>
                      <c:pt idx="2018">
                        <c:v>807.31100000000004</c:v>
                      </c:pt>
                      <c:pt idx="2019">
                        <c:v>807.71100000000001</c:v>
                      </c:pt>
                      <c:pt idx="2020">
                        <c:v>808.11099999999999</c:v>
                      </c:pt>
                      <c:pt idx="2021">
                        <c:v>808.51199999999994</c:v>
                      </c:pt>
                      <c:pt idx="2022">
                        <c:v>808.91200000000003</c:v>
                      </c:pt>
                      <c:pt idx="2023">
                        <c:v>809.31200000000001</c:v>
                      </c:pt>
                      <c:pt idx="2024">
                        <c:v>809.71199999999999</c:v>
                      </c:pt>
                      <c:pt idx="2025">
                        <c:v>810.11199999999997</c:v>
                      </c:pt>
                      <c:pt idx="2026">
                        <c:v>810.51099999999997</c:v>
                      </c:pt>
                      <c:pt idx="2027">
                        <c:v>810.91200000000003</c:v>
                      </c:pt>
                      <c:pt idx="2028">
                        <c:v>811.31200000000001</c:v>
                      </c:pt>
                      <c:pt idx="2029">
                        <c:v>811.71199999999999</c:v>
                      </c:pt>
                      <c:pt idx="2030">
                        <c:v>812.11199999999997</c:v>
                      </c:pt>
                      <c:pt idx="2031">
                        <c:v>812.51199999999994</c:v>
                      </c:pt>
                      <c:pt idx="2032">
                        <c:v>812.91200000000003</c:v>
                      </c:pt>
                      <c:pt idx="2033">
                        <c:v>813.31200000000001</c:v>
                      </c:pt>
                      <c:pt idx="2034">
                        <c:v>813.71199999999999</c:v>
                      </c:pt>
                      <c:pt idx="2035">
                        <c:v>814.11199999999997</c:v>
                      </c:pt>
                      <c:pt idx="2036">
                        <c:v>814.51199999999994</c:v>
                      </c:pt>
                      <c:pt idx="2037">
                        <c:v>814.91200000000003</c:v>
                      </c:pt>
                      <c:pt idx="2038">
                        <c:v>815.31200000000001</c:v>
                      </c:pt>
                      <c:pt idx="2039">
                        <c:v>815.71199999999999</c:v>
                      </c:pt>
                      <c:pt idx="2040">
                        <c:v>816.11199999999997</c:v>
                      </c:pt>
                      <c:pt idx="2041">
                        <c:v>816.51199999999994</c:v>
                      </c:pt>
                      <c:pt idx="2042">
                        <c:v>816.91200000000003</c:v>
                      </c:pt>
                      <c:pt idx="2043">
                        <c:v>817.31200000000001</c:v>
                      </c:pt>
                      <c:pt idx="2044">
                        <c:v>817.71199999999999</c:v>
                      </c:pt>
                      <c:pt idx="2045">
                        <c:v>818.11199999999997</c:v>
                      </c:pt>
                      <c:pt idx="2046">
                        <c:v>818.51199999999994</c:v>
                      </c:pt>
                      <c:pt idx="2047">
                        <c:v>818.91200000000003</c:v>
                      </c:pt>
                      <c:pt idx="2048">
                        <c:v>819.31200000000001</c:v>
                      </c:pt>
                      <c:pt idx="2049">
                        <c:v>819.71199999999999</c:v>
                      </c:pt>
                      <c:pt idx="2050">
                        <c:v>820.11199999999997</c:v>
                      </c:pt>
                      <c:pt idx="2051">
                        <c:v>820.51400000000001</c:v>
                      </c:pt>
                      <c:pt idx="2052">
                        <c:v>820.91399999999999</c:v>
                      </c:pt>
                      <c:pt idx="2053">
                        <c:v>821.31399999999996</c:v>
                      </c:pt>
                      <c:pt idx="2054">
                        <c:v>821.71400000000006</c:v>
                      </c:pt>
                      <c:pt idx="2055">
                        <c:v>822.11400000000003</c:v>
                      </c:pt>
                      <c:pt idx="2056">
                        <c:v>822.51400000000001</c:v>
                      </c:pt>
                      <c:pt idx="2057">
                        <c:v>822.91399999999999</c:v>
                      </c:pt>
                      <c:pt idx="2058">
                        <c:v>823.31399999999996</c:v>
                      </c:pt>
                      <c:pt idx="2059">
                        <c:v>823.71400000000006</c:v>
                      </c:pt>
                      <c:pt idx="2060">
                        <c:v>824.11400000000003</c:v>
                      </c:pt>
                      <c:pt idx="2061">
                        <c:v>824.51400000000001</c:v>
                      </c:pt>
                      <c:pt idx="2062">
                        <c:v>824.91399999999999</c:v>
                      </c:pt>
                      <c:pt idx="2063">
                        <c:v>825.31399999999996</c:v>
                      </c:pt>
                      <c:pt idx="2064">
                        <c:v>825.71400000000006</c:v>
                      </c:pt>
                      <c:pt idx="2065">
                        <c:v>826.11400000000003</c:v>
                      </c:pt>
                      <c:pt idx="2066">
                        <c:v>826.51400000000001</c:v>
                      </c:pt>
                      <c:pt idx="2067">
                        <c:v>826.91399999999999</c:v>
                      </c:pt>
                      <c:pt idx="2068">
                        <c:v>827.31399999999996</c:v>
                      </c:pt>
                      <c:pt idx="2069">
                        <c:v>827.71400000000006</c:v>
                      </c:pt>
                      <c:pt idx="2070">
                        <c:v>828.11400000000003</c:v>
                      </c:pt>
                      <c:pt idx="2071">
                        <c:v>828.51400000000001</c:v>
                      </c:pt>
                      <c:pt idx="2072">
                        <c:v>828.91399999999999</c:v>
                      </c:pt>
                      <c:pt idx="2073">
                        <c:v>829.31399999999996</c:v>
                      </c:pt>
                      <c:pt idx="2074">
                        <c:v>829.71400000000006</c:v>
                      </c:pt>
                      <c:pt idx="2075">
                        <c:v>830.11400000000003</c:v>
                      </c:pt>
                      <c:pt idx="2076">
                        <c:v>830.51400000000001</c:v>
                      </c:pt>
                      <c:pt idx="2077">
                        <c:v>830.91399999999999</c:v>
                      </c:pt>
                      <c:pt idx="2078">
                        <c:v>831.31399999999996</c:v>
                      </c:pt>
                      <c:pt idx="2079">
                        <c:v>831.71400000000006</c:v>
                      </c:pt>
                      <c:pt idx="2080">
                        <c:v>832.11400000000003</c:v>
                      </c:pt>
                      <c:pt idx="2081">
                        <c:v>832.51499999999999</c:v>
                      </c:pt>
                      <c:pt idx="2082">
                        <c:v>832.91399999999999</c:v>
                      </c:pt>
                      <c:pt idx="2083">
                        <c:v>833.31500000000005</c:v>
                      </c:pt>
                      <c:pt idx="2084">
                        <c:v>833.71400000000006</c:v>
                      </c:pt>
                      <c:pt idx="2085">
                        <c:v>834.11500000000001</c:v>
                      </c:pt>
                      <c:pt idx="2086">
                        <c:v>834.51499999999999</c:v>
                      </c:pt>
                      <c:pt idx="2087">
                        <c:v>834.91399999999999</c:v>
                      </c:pt>
                      <c:pt idx="2088">
                        <c:v>835.31500000000005</c:v>
                      </c:pt>
                      <c:pt idx="2089">
                        <c:v>835.71400000000006</c:v>
                      </c:pt>
                      <c:pt idx="2090">
                        <c:v>836.11500000000001</c:v>
                      </c:pt>
                      <c:pt idx="2091">
                        <c:v>836.51499999999999</c:v>
                      </c:pt>
                      <c:pt idx="2092">
                        <c:v>836.91499999999996</c:v>
                      </c:pt>
                      <c:pt idx="2093">
                        <c:v>837.31500000000005</c:v>
                      </c:pt>
                      <c:pt idx="2094">
                        <c:v>837.71500000000003</c:v>
                      </c:pt>
                      <c:pt idx="2095">
                        <c:v>838.11500000000001</c:v>
                      </c:pt>
                      <c:pt idx="2096">
                        <c:v>838.51499999999999</c:v>
                      </c:pt>
                      <c:pt idx="2097">
                        <c:v>838.91499999999996</c:v>
                      </c:pt>
                      <c:pt idx="2098">
                        <c:v>839.31500000000005</c:v>
                      </c:pt>
                      <c:pt idx="2099">
                        <c:v>839.71500000000003</c:v>
                      </c:pt>
                      <c:pt idx="2100">
                        <c:v>840.11500000000001</c:v>
                      </c:pt>
                      <c:pt idx="2101">
                        <c:v>840.51499999999999</c:v>
                      </c:pt>
                      <c:pt idx="2102">
                        <c:v>840.91499999999996</c:v>
                      </c:pt>
                      <c:pt idx="2103">
                        <c:v>841.31500000000005</c:v>
                      </c:pt>
                      <c:pt idx="2104">
                        <c:v>841.71500000000003</c:v>
                      </c:pt>
                      <c:pt idx="2105">
                        <c:v>842.11500000000001</c:v>
                      </c:pt>
                      <c:pt idx="2106">
                        <c:v>842.51499999999999</c:v>
                      </c:pt>
                      <c:pt idx="2107">
                        <c:v>842.91499999999996</c:v>
                      </c:pt>
                      <c:pt idx="2108">
                        <c:v>843.31500000000005</c:v>
                      </c:pt>
                      <c:pt idx="2109">
                        <c:v>843.71500000000003</c:v>
                      </c:pt>
                      <c:pt idx="2110">
                        <c:v>844.11500000000001</c:v>
                      </c:pt>
                      <c:pt idx="2111">
                        <c:v>844.51499999999999</c:v>
                      </c:pt>
                      <c:pt idx="2112">
                        <c:v>844.91499999999996</c:v>
                      </c:pt>
                      <c:pt idx="2113">
                        <c:v>845.31500000000005</c:v>
                      </c:pt>
                      <c:pt idx="2114">
                        <c:v>845.71500000000003</c:v>
                      </c:pt>
                      <c:pt idx="2115">
                        <c:v>846.11500000000001</c:v>
                      </c:pt>
                      <c:pt idx="2116">
                        <c:v>846.51499999999999</c:v>
                      </c:pt>
                      <c:pt idx="2117">
                        <c:v>846.91499999999996</c:v>
                      </c:pt>
                      <c:pt idx="2118">
                        <c:v>847.31500000000005</c:v>
                      </c:pt>
                      <c:pt idx="2119">
                        <c:v>847.71500000000003</c:v>
                      </c:pt>
                      <c:pt idx="2120">
                        <c:v>848.11500000000001</c:v>
                      </c:pt>
                      <c:pt idx="2121">
                        <c:v>848.51499999999999</c:v>
                      </c:pt>
                      <c:pt idx="2122">
                        <c:v>848.91499999999996</c:v>
                      </c:pt>
                      <c:pt idx="2123">
                        <c:v>849.31500000000005</c:v>
                      </c:pt>
                      <c:pt idx="2124">
                        <c:v>849.71500000000003</c:v>
                      </c:pt>
                      <c:pt idx="2125">
                        <c:v>850.11500000000001</c:v>
                      </c:pt>
                      <c:pt idx="2126">
                        <c:v>850.51499999999999</c:v>
                      </c:pt>
                      <c:pt idx="2127">
                        <c:v>850.91499999999996</c:v>
                      </c:pt>
                      <c:pt idx="2128">
                        <c:v>851.31500000000005</c:v>
                      </c:pt>
                      <c:pt idx="2129">
                        <c:v>851.71500000000003</c:v>
                      </c:pt>
                      <c:pt idx="2130">
                        <c:v>852.11500000000001</c:v>
                      </c:pt>
                      <c:pt idx="2131">
                        <c:v>852.51700000000005</c:v>
                      </c:pt>
                      <c:pt idx="2132">
                        <c:v>852.91700000000003</c:v>
                      </c:pt>
                      <c:pt idx="2133">
                        <c:v>853.31700000000001</c:v>
                      </c:pt>
                      <c:pt idx="2134">
                        <c:v>853.71699999999998</c:v>
                      </c:pt>
                      <c:pt idx="2135">
                        <c:v>854.11699999999996</c:v>
                      </c:pt>
                      <c:pt idx="2136">
                        <c:v>854.51700000000005</c:v>
                      </c:pt>
                      <c:pt idx="2137">
                        <c:v>854.91700000000003</c:v>
                      </c:pt>
                      <c:pt idx="2138">
                        <c:v>855.31700000000001</c:v>
                      </c:pt>
                      <c:pt idx="2139">
                        <c:v>855.71699999999998</c:v>
                      </c:pt>
                      <c:pt idx="2140">
                        <c:v>856.11699999999996</c:v>
                      </c:pt>
                      <c:pt idx="2141">
                        <c:v>856.51800000000003</c:v>
                      </c:pt>
                      <c:pt idx="2142">
                        <c:v>856.91700000000003</c:v>
                      </c:pt>
                      <c:pt idx="2143">
                        <c:v>857.31799999999998</c:v>
                      </c:pt>
                      <c:pt idx="2144">
                        <c:v>857.71799999999996</c:v>
                      </c:pt>
                      <c:pt idx="2145">
                        <c:v>858.11699999999996</c:v>
                      </c:pt>
                      <c:pt idx="2146">
                        <c:v>858.51800000000003</c:v>
                      </c:pt>
                      <c:pt idx="2147">
                        <c:v>858.91700000000003</c:v>
                      </c:pt>
                      <c:pt idx="2148">
                        <c:v>859.31799999999998</c:v>
                      </c:pt>
                      <c:pt idx="2149">
                        <c:v>859.71799999999996</c:v>
                      </c:pt>
                      <c:pt idx="2150">
                        <c:v>860.11699999999996</c:v>
                      </c:pt>
                      <c:pt idx="2151">
                        <c:v>860.51800000000003</c:v>
                      </c:pt>
                      <c:pt idx="2152">
                        <c:v>860.91800000000001</c:v>
                      </c:pt>
                      <c:pt idx="2153">
                        <c:v>861.31799999999998</c:v>
                      </c:pt>
                      <c:pt idx="2154">
                        <c:v>861.71799999999996</c:v>
                      </c:pt>
                      <c:pt idx="2155">
                        <c:v>862.11800000000005</c:v>
                      </c:pt>
                      <c:pt idx="2156">
                        <c:v>862.51800000000003</c:v>
                      </c:pt>
                      <c:pt idx="2157">
                        <c:v>862.91800000000001</c:v>
                      </c:pt>
                      <c:pt idx="2158">
                        <c:v>863.31799999999998</c:v>
                      </c:pt>
                      <c:pt idx="2159">
                        <c:v>863.71799999999996</c:v>
                      </c:pt>
                      <c:pt idx="2160">
                        <c:v>864.11800000000005</c:v>
                      </c:pt>
                      <c:pt idx="2161">
                        <c:v>864.51800000000003</c:v>
                      </c:pt>
                      <c:pt idx="2162">
                        <c:v>864.91800000000001</c:v>
                      </c:pt>
                      <c:pt idx="2163">
                        <c:v>865.31799999999998</c:v>
                      </c:pt>
                      <c:pt idx="2164">
                        <c:v>865.71799999999996</c:v>
                      </c:pt>
                      <c:pt idx="2165">
                        <c:v>866.11800000000005</c:v>
                      </c:pt>
                      <c:pt idx="2166">
                        <c:v>866.51800000000003</c:v>
                      </c:pt>
                      <c:pt idx="2167">
                        <c:v>866.91800000000001</c:v>
                      </c:pt>
                      <c:pt idx="2168">
                        <c:v>867.31799999999998</c:v>
                      </c:pt>
                      <c:pt idx="2169">
                        <c:v>867.71799999999996</c:v>
                      </c:pt>
                      <c:pt idx="2170">
                        <c:v>868.11800000000005</c:v>
                      </c:pt>
                      <c:pt idx="2171">
                        <c:v>868.51800000000003</c:v>
                      </c:pt>
                      <c:pt idx="2172">
                        <c:v>868.91800000000001</c:v>
                      </c:pt>
                      <c:pt idx="2173">
                        <c:v>869.31799999999998</c:v>
                      </c:pt>
                      <c:pt idx="2174">
                        <c:v>869.71799999999996</c:v>
                      </c:pt>
                      <c:pt idx="2175">
                        <c:v>870.11800000000005</c:v>
                      </c:pt>
                      <c:pt idx="2176">
                        <c:v>870.51800000000003</c:v>
                      </c:pt>
                      <c:pt idx="2177">
                        <c:v>870.91800000000001</c:v>
                      </c:pt>
                      <c:pt idx="2178">
                        <c:v>871.31799999999998</c:v>
                      </c:pt>
                      <c:pt idx="2179">
                        <c:v>871.71799999999996</c:v>
                      </c:pt>
                      <c:pt idx="2180">
                        <c:v>872.11800000000005</c:v>
                      </c:pt>
                      <c:pt idx="2181">
                        <c:v>872.51800000000003</c:v>
                      </c:pt>
                      <c:pt idx="2182">
                        <c:v>872.91800000000001</c:v>
                      </c:pt>
                      <c:pt idx="2183">
                        <c:v>873.31799999999998</c:v>
                      </c:pt>
                      <c:pt idx="2184">
                        <c:v>873.71799999999996</c:v>
                      </c:pt>
                      <c:pt idx="2185">
                        <c:v>874.11800000000005</c:v>
                      </c:pt>
                      <c:pt idx="2186">
                        <c:v>874.51800000000003</c:v>
                      </c:pt>
                      <c:pt idx="2187">
                        <c:v>874.91800000000001</c:v>
                      </c:pt>
                      <c:pt idx="2188">
                        <c:v>875.31799999999998</c:v>
                      </c:pt>
                      <c:pt idx="2189">
                        <c:v>875.71799999999996</c:v>
                      </c:pt>
                      <c:pt idx="2190">
                        <c:v>876.11800000000005</c:v>
                      </c:pt>
                      <c:pt idx="2191">
                        <c:v>876.51800000000003</c:v>
                      </c:pt>
                      <c:pt idx="2192">
                        <c:v>876.91800000000001</c:v>
                      </c:pt>
                      <c:pt idx="2193">
                        <c:v>877.31799999999998</c:v>
                      </c:pt>
                      <c:pt idx="2194">
                        <c:v>877.71799999999996</c:v>
                      </c:pt>
                      <c:pt idx="2195">
                        <c:v>878.11800000000005</c:v>
                      </c:pt>
                      <c:pt idx="2196">
                        <c:v>878.51800000000003</c:v>
                      </c:pt>
                      <c:pt idx="2197">
                        <c:v>878.91800000000001</c:v>
                      </c:pt>
                      <c:pt idx="2198">
                        <c:v>879.31799999999998</c:v>
                      </c:pt>
                      <c:pt idx="2199">
                        <c:v>879.71799999999996</c:v>
                      </c:pt>
                      <c:pt idx="2200">
                        <c:v>880.11800000000005</c:v>
                      </c:pt>
                      <c:pt idx="2201">
                        <c:v>880.51800000000003</c:v>
                      </c:pt>
                      <c:pt idx="2202">
                        <c:v>880.91800000000001</c:v>
                      </c:pt>
                      <c:pt idx="2203">
                        <c:v>881.31799999999998</c:v>
                      </c:pt>
                      <c:pt idx="2204">
                        <c:v>881.71799999999996</c:v>
                      </c:pt>
                      <c:pt idx="2205">
                        <c:v>882.11800000000005</c:v>
                      </c:pt>
                      <c:pt idx="2206">
                        <c:v>882.51800000000003</c:v>
                      </c:pt>
                      <c:pt idx="2207">
                        <c:v>882.91800000000001</c:v>
                      </c:pt>
                      <c:pt idx="2208">
                        <c:v>883.31799999999998</c:v>
                      </c:pt>
                      <c:pt idx="2209">
                        <c:v>883.71799999999996</c:v>
                      </c:pt>
                      <c:pt idx="2210">
                        <c:v>884.11800000000005</c:v>
                      </c:pt>
                      <c:pt idx="2211">
                        <c:v>884.52099999999996</c:v>
                      </c:pt>
                      <c:pt idx="2212">
                        <c:v>884.92</c:v>
                      </c:pt>
                      <c:pt idx="2213">
                        <c:v>885.32</c:v>
                      </c:pt>
                      <c:pt idx="2214">
                        <c:v>885.721</c:v>
                      </c:pt>
                      <c:pt idx="2215">
                        <c:v>886.12</c:v>
                      </c:pt>
                      <c:pt idx="2216">
                        <c:v>886.52099999999996</c:v>
                      </c:pt>
                      <c:pt idx="2217">
                        <c:v>886.92</c:v>
                      </c:pt>
                      <c:pt idx="2218">
                        <c:v>887.32</c:v>
                      </c:pt>
                      <c:pt idx="2219">
                        <c:v>887.721</c:v>
                      </c:pt>
                      <c:pt idx="2220">
                        <c:v>888.12</c:v>
                      </c:pt>
                      <c:pt idx="2221">
                        <c:v>888.52099999999996</c:v>
                      </c:pt>
                      <c:pt idx="2222">
                        <c:v>888.92100000000005</c:v>
                      </c:pt>
                      <c:pt idx="2223">
                        <c:v>889.32100000000003</c:v>
                      </c:pt>
                      <c:pt idx="2224">
                        <c:v>889.721</c:v>
                      </c:pt>
                      <c:pt idx="2225">
                        <c:v>890.12099999999998</c:v>
                      </c:pt>
                      <c:pt idx="2226">
                        <c:v>890.52099999999996</c:v>
                      </c:pt>
                      <c:pt idx="2227">
                        <c:v>890.92100000000005</c:v>
                      </c:pt>
                      <c:pt idx="2228">
                        <c:v>891.32100000000003</c:v>
                      </c:pt>
                      <c:pt idx="2229">
                        <c:v>891.721</c:v>
                      </c:pt>
                      <c:pt idx="2230">
                        <c:v>892.12099999999998</c:v>
                      </c:pt>
                      <c:pt idx="2231">
                        <c:v>892.52099999999996</c:v>
                      </c:pt>
                      <c:pt idx="2232">
                        <c:v>892.92100000000005</c:v>
                      </c:pt>
                      <c:pt idx="2233">
                        <c:v>893.32100000000003</c:v>
                      </c:pt>
                      <c:pt idx="2234">
                        <c:v>893.721</c:v>
                      </c:pt>
                      <c:pt idx="2235">
                        <c:v>894.12099999999998</c:v>
                      </c:pt>
                      <c:pt idx="2236">
                        <c:v>894.52099999999996</c:v>
                      </c:pt>
                      <c:pt idx="2237">
                        <c:v>894.92100000000005</c:v>
                      </c:pt>
                      <c:pt idx="2238">
                        <c:v>895.32100000000003</c:v>
                      </c:pt>
                      <c:pt idx="2239">
                        <c:v>895.721</c:v>
                      </c:pt>
                      <c:pt idx="2240">
                        <c:v>896.12099999999998</c:v>
                      </c:pt>
                      <c:pt idx="2241">
                        <c:v>896.52099999999996</c:v>
                      </c:pt>
                      <c:pt idx="2242">
                        <c:v>896.92100000000005</c:v>
                      </c:pt>
                      <c:pt idx="2243">
                        <c:v>897.32100000000003</c:v>
                      </c:pt>
                      <c:pt idx="2244">
                        <c:v>897.721</c:v>
                      </c:pt>
                      <c:pt idx="2245">
                        <c:v>898.12099999999998</c:v>
                      </c:pt>
                      <c:pt idx="2246">
                        <c:v>898.52099999999996</c:v>
                      </c:pt>
                      <c:pt idx="2247">
                        <c:v>898.92100000000005</c:v>
                      </c:pt>
                      <c:pt idx="2248">
                        <c:v>899.32100000000003</c:v>
                      </c:pt>
                      <c:pt idx="2249">
                        <c:v>899.721</c:v>
                      </c:pt>
                      <c:pt idx="2250">
                        <c:v>900.12099999999998</c:v>
                      </c:pt>
                      <c:pt idx="2251">
                        <c:v>900.52099999999996</c:v>
                      </c:pt>
                      <c:pt idx="2252">
                        <c:v>900.92100000000005</c:v>
                      </c:pt>
                      <c:pt idx="2253">
                        <c:v>901.32100000000003</c:v>
                      </c:pt>
                      <c:pt idx="2254">
                        <c:v>901.721</c:v>
                      </c:pt>
                      <c:pt idx="2255">
                        <c:v>902.12099999999998</c:v>
                      </c:pt>
                      <c:pt idx="2256">
                        <c:v>902.52099999999996</c:v>
                      </c:pt>
                      <c:pt idx="2257">
                        <c:v>902.92100000000005</c:v>
                      </c:pt>
                      <c:pt idx="2258">
                        <c:v>903.32100000000003</c:v>
                      </c:pt>
                      <c:pt idx="2259">
                        <c:v>903.721</c:v>
                      </c:pt>
                      <c:pt idx="2260">
                        <c:v>904.12099999999998</c:v>
                      </c:pt>
                      <c:pt idx="2261">
                        <c:v>904.52099999999996</c:v>
                      </c:pt>
                      <c:pt idx="2262">
                        <c:v>904.92100000000005</c:v>
                      </c:pt>
                      <c:pt idx="2263">
                        <c:v>905.32100000000003</c:v>
                      </c:pt>
                      <c:pt idx="2264">
                        <c:v>905.721</c:v>
                      </c:pt>
                      <c:pt idx="2265">
                        <c:v>906.12099999999998</c:v>
                      </c:pt>
                      <c:pt idx="2266">
                        <c:v>906.52099999999996</c:v>
                      </c:pt>
                      <c:pt idx="2267">
                        <c:v>906.92100000000005</c:v>
                      </c:pt>
                      <c:pt idx="2268">
                        <c:v>907.32100000000003</c:v>
                      </c:pt>
                      <c:pt idx="2269">
                        <c:v>907.721</c:v>
                      </c:pt>
                      <c:pt idx="2270">
                        <c:v>908.12099999999998</c:v>
                      </c:pt>
                      <c:pt idx="2271">
                        <c:v>908.52099999999996</c:v>
                      </c:pt>
                      <c:pt idx="2272">
                        <c:v>908.92100000000005</c:v>
                      </c:pt>
                      <c:pt idx="2273">
                        <c:v>909.32100000000003</c:v>
                      </c:pt>
                      <c:pt idx="2274">
                        <c:v>909.721</c:v>
                      </c:pt>
                      <c:pt idx="2275">
                        <c:v>910.12099999999998</c:v>
                      </c:pt>
                      <c:pt idx="2276">
                        <c:v>910.52099999999996</c:v>
                      </c:pt>
                      <c:pt idx="2277">
                        <c:v>910.92100000000005</c:v>
                      </c:pt>
                      <c:pt idx="2278">
                        <c:v>911.32100000000003</c:v>
                      </c:pt>
                      <c:pt idx="2279">
                        <c:v>911.721</c:v>
                      </c:pt>
                      <c:pt idx="2280">
                        <c:v>912.12099999999998</c:v>
                      </c:pt>
                      <c:pt idx="2281">
                        <c:v>912.52099999999996</c:v>
                      </c:pt>
                      <c:pt idx="2282">
                        <c:v>912.92100000000005</c:v>
                      </c:pt>
                      <c:pt idx="2283">
                        <c:v>913.32100000000003</c:v>
                      </c:pt>
                      <c:pt idx="2284">
                        <c:v>913.721</c:v>
                      </c:pt>
                      <c:pt idx="2285">
                        <c:v>914.12099999999998</c:v>
                      </c:pt>
                      <c:pt idx="2286">
                        <c:v>914.52099999999996</c:v>
                      </c:pt>
                      <c:pt idx="2287">
                        <c:v>914.92100000000005</c:v>
                      </c:pt>
                      <c:pt idx="2288">
                        <c:v>915.32100000000003</c:v>
                      </c:pt>
                      <c:pt idx="2289">
                        <c:v>915.721</c:v>
                      </c:pt>
                      <c:pt idx="2290">
                        <c:v>916.12099999999998</c:v>
                      </c:pt>
                      <c:pt idx="2291">
                        <c:v>916.52200000000005</c:v>
                      </c:pt>
                      <c:pt idx="2292">
                        <c:v>916.92200000000003</c:v>
                      </c:pt>
                      <c:pt idx="2293">
                        <c:v>917.32100000000003</c:v>
                      </c:pt>
                      <c:pt idx="2294">
                        <c:v>917.721</c:v>
                      </c:pt>
                      <c:pt idx="2295">
                        <c:v>918.12199999999996</c:v>
                      </c:pt>
                      <c:pt idx="2296">
                        <c:v>918.52099999999996</c:v>
                      </c:pt>
                      <c:pt idx="2297">
                        <c:v>918.92200000000003</c:v>
                      </c:pt>
                      <c:pt idx="2298">
                        <c:v>919.32100000000003</c:v>
                      </c:pt>
                      <c:pt idx="2299">
                        <c:v>919.721</c:v>
                      </c:pt>
                      <c:pt idx="2300">
                        <c:v>920.12199999999996</c:v>
                      </c:pt>
                      <c:pt idx="2301">
                        <c:v>920.52200000000005</c:v>
                      </c:pt>
                      <c:pt idx="2302">
                        <c:v>920.92200000000003</c:v>
                      </c:pt>
                      <c:pt idx="2303">
                        <c:v>921.322</c:v>
                      </c:pt>
                      <c:pt idx="2304">
                        <c:v>921.72199999999998</c:v>
                      </c:pt>
                      <c:pt idx="2305">
                        <c:v>922.12199999999996</c:v>
                      </c:pt>
                      <c:pt idx="2306">
                        <c:v>922.52200000000005</c:v>
                      </c:pt>
                      <c:pt idx="2307">
                        <c:v>922.92200000000003</c:v>
                      </c:pt>
                      <c:pt idx="2308">
                        <c:v>923.322</c:v>
                      </c:pt>
                      <c:pt idx="2309">
                        <c:v>923.72199999999998</c:v>
                      </c:pt>
                      <c:pt idx="2310">
                        <c:v>924.12199999999996</c:v>
                      </c:pt>
                      <c:pt idx="2311">
                        <c:v>924.52200000000005</c:v>
                      </c:pt>
                      <c:pt idx="2312">
                        <c:v>924.92200000000003</c:v>
                      </c:pt>
                      <c:pt idx="2313">
                        <c:v>925.322</c:v>
                      </c:pt>
                      <c:pt idx="2314">
                        <c:v>925.72199999999998</c:v>
                      </c:pt>
                      <c:pt idx="2315">
                        <c:v>926.12199999999996</c:v>
                      </c:pt>
                      <c:pt idx="2316">
                        <c:v>926.52200000000005</c:v>
                      </c:pt>
                      <c:pt idx="2317">
                        <c:v>926.92200000000003</c:v>
                      </c:pt>
                      <c:pt idx="2318">
                        <c:v>927.322</c:v>
                      </c:pt>
                      <c:pt idx="2319">
                        <c:v>927.72199999999998</c:v>
                      </c:pt>
                      <c:pt idx="2320">
                        <c:v>928.12199999999996</c:v>
                      </c:pt>
                      <c:pt idx="2321">
                        <c:v>928.52200000000005</c:v>
                      </c:pt>
                      <c:pt idx="2322">
                        <c:v>928.92200000000003</c:v>
                      </c:pt>
                      <c:pt idx="2323">
                        <c:v>929.322</c:v>
                      </c:pt>
                      <c:pt idx="2324">
                        <c:v>929.72199999999998</c:v>
                      </c:pt>
                      <c:pt idx="2325">
                        <c:v>930.12199999999996</c:v>
                      </c:pt>
                      <c:pt idx="2326">
                        <c:v>930.52200000000005</c:v>
                      </c:pt>
                      <c:pt idx="2327">
                        <c:v>930.92200000000003</c:v>
                      </c:pt>
                      <c:pt idx="2328">
                        <c:v>931.322</c:v>
                      </c:pt>
                      <c:pt idx="2329">
                        <c:v>931.72199999999998</c:v>
                      </c:pt>
                      <c:pt idx="2330">
                        <c:v>932.12199999999996</c:v>
                      </c:pt>
                      <c:pt idx="2331">
                        <c:v>932.52200000000005</c:v>
                      </c:pt>
                      <c:pt idx="2332">
                        <c:v>932.92200000000003</c:v>
                      </c:pt>
                      <c:pt idx="2333">
                        <c:v>933.322</c:v>
                      </c:pt>
                      <c:pt idx="2334">
                        <c:v>933.72199999999998</c:v>
                      </c:pt>
                      <c:pt idx="2335">
                        <c:v>934.12199999999996</c:v>
                      </c:pt>
                      <c:pt idx="2336">
                        <c:v>934.52200000000005</c:v>
                      </c:pt>
                      <c:pt idx="2337">
                        <c:v>934.92200000000003</c:v>
                      </c:pt>
                      <c:pt idx="2338">
                        <c:v>935.322</c:v>
                      </c:pt>
                      <c:pt idx="2339">
                        <c:v>935.72199999999998</c:v>
                      </c:pt>
                      <c:pt idx="2340">
                        <c:v>936.12199999999996</c:v>
                      </c:pt>
                      <c:pt idx="2341">
                        <c:v>936.52200000000005</c:v>
                      </c:pt>
                      <c:pt idx="2342">
                        <c:v>936.92200000000003</c:v>
                      </c:pt>
                      <c:pt idx="2343">
                        <c:v>937.322</c:v>
                      </c:pt>
                      <c:pt idx="2344">
                        <c:v>937.72199999999998</c:v>
                      </c:pt>
                      <c:pt idx="2345">
                        <c:v>938.12199999999996</c:v>
                      </c:pt>
                      <c:pt idx="2346">
                        <c:v>938.52200000000005</c:v>
                      </c:pt>
                      <c:pt idx="2347">
                        <c:v>938.92200000000003</c:v>
                      </c:pt>
                      <c:pt idx="2348">
                        <c:v>939.322</c:v>
                      </c:pt>
                      <c:pt idx="2349">
                        <c:v>939.72199999999998</c:v>
                      </c:pt>
                      <c:pt idx="2350">
                        <c:v>940.12199999999996</c:v>
                      </c:pt>
                      <c:pt idx="2351">
                        <c:v>940.52200000000005</c:v>
                      </c:pt>
                      <c:pt idx="2352">
                        <c:v>940.92200000000003</c:v>
                      </c:pt>
                      <c:pt idx="2353">
                        <c:v>941.322</c:v>
                      </c:pt>
                      <c:pt idx="2354">
                        <c:v>941.72199999999998</c:v>
                      </c:pt>
                      <c:pt idx="2355">
                        <c:v>942.12199999999996</c:v>
                      </c:pt>
                      <c:pt idx="2356">
                        <c:v>942.52200000000005</c:v>
                      </c:pt>
                      <c:pt idx="2357">
                        <c:v>942.92200000000003</c:v>
                      </c:pt>
                      <c:pt idx="2358">
                        <c:v>943.322</c:v>
                      </c:pt>
                      <c:pt idx="2359">
                        <c:v>943.72199999999998</c:v>
                      </c:pt>
                      <c:pt idx="2360">
                        <c:v>944.12199999999996</c:v>
                      </c:pt>
                      <c:pt idx="2361">
                        <c:v>944.52300000000002</c:v>
                      </c:pt>
                      <c:pt idx="2362">
                        <c:v>944.92200000000003</c:v>
                      </c:pt>
                      <c:pt idx="2363">
                        <c:v>945.32299999999998</c:v>
                      </c:pt>
                      <c:pt idx="2364">
                        <c:v>945.72199999999998</c:v>
                      </c:pt>
                      <c:pt idx="2365">
                        <c:v>946.12199999999996</c:v>
                      </c:pt>
                      <c:pt idx="2366">
                        <c:v>946.52300000000002</c:v>
                      </c:pt>
                      <c:pt idx="2367">
                        <c:v>946.92200000000003</c:v>
                      </c:pt>
                      <c:pt idx="2368">
                        <c:v>947.32299999999998</c:v>
                      </c:pt>
                      <c:pt idx="2369">
                        <c:v>947.72199999999998</c:v>
                      </c:pt>
                      <c:pt idx="2370">
                        <c:v>948.12199999999996</c:v>
                      </c:pt>
                      <c:pt idx="2371">
                        <c:v>948.52300000000002</c:v>
                      </c:pt>
                      <c:pt idx="2372">
                        <c:v>948.92200000000003</c:v>
                      </c:pt>
                      <c:pt idx="2373">
                        <c:v>949.32299999999998</c:v>
                      </c:pt>
                      <c:pt idx="2374">
                        <c:v>949.72199999999998</c:v>
                      </c:pt>
                      <c:pt idx="2375">
                        <c:v>950.12199999999996</c:v>
                      </c:pt>
                      <c:pt idx="2376">
                        <c:v>950.52300000000002</c:v>
                      </c:pt>
                      <c:pt idx="2377">
                        <c:v>950.92200000000003</c:v>
                      </c:pt>
                      <c:pt idx="2378">
                        <c:v>951.32299999999998</c:v>
                      </c:pt>
                      <c:pt idx="2379">
                        <c:v>951.72199999999998</c:v>
                      </c:pt>
                      <c:pt idx="2380">
                        <c:v>952.12199999999996</c:v>
                      </c:pt>
                      <c:pt idx="2381">
                        <c:v>952.524</c:v>
                      </c:pt>
                      <c:pt idx="2382">
                        <c:v>952.92399999999998</c:v>
                      </c:pt>
                      <c:pt idx="2383">
                        <c:v>953.32500000000005</c:v>
                      </c:pt>
                      <c:pt idx="2384">
                        <c:v>953.72400000000005</c:v>
                      </c:pt>
                      <c:pt idx="2385">
                        <c:v>954.125</c:v>
                      </c:pt>
                      <c:pt idx="2386">
                        <c:v>954.524</c:v>
                      </c:pt>
                      <c:pt idx="2387">
                        <c:v>954.92399999999998</c:v>
                      </c:pt>
                      <c:pt idx="2388">
                        <c:v>955.32500000000005</c:v>
                      </c:pt>
                      <c:pt idx="2389">
                        <c:v>955.72400000000005</c:v>
                      </c:pt>
                      <c:pt idx="2390">
                        <c:v>956.125</c:v>
                      </c:pt>
                      <c:pt idx="2391">
                        <c:v>956.52499999999998</c:v>
                      </c:pt>
                      <c:pt idx="2392">
                        <c:v>956.92499999999995</c:v>
                      </c:pt>
                      <c:pt idx="2393">
                        <c:v>957.32500000000005</c:v>
                      </c:pt>
                      <c:pt idx="2394">
                        <c:v>957.72500000000002</c:v>
                      </c:pt>
                      <c:pt idx="2395">
                        <c:v>958.125</c:v>
                      </c:pt>
                      <c:pt idx="2396">
                        <c:v>958.52499999999998</c:v>
                      </c:pt>
                      <c:pt idx="2397">
                        <c:v>958.92499999999995</c:v>
                      </c:pt>
                      <c:pt idx="2398">
                        <c:v>959.32500000000005</c:v>
                      </c:pt>
                      <c:pt idx="2399">
                        <c:v>959.72500000000002</c:v>
                      </c:pt>
                      <c:pt idx="2400">
                        <c:v>960.125</c:v>
                      </c:pt>
                      <c:pt idx="2401">
                        <c:v>960.52499999999998</c:v>
                      </c:pt>
                      <c:pt idx="2402">
                        <c:v>960.92499999999995</c:v>
                      </c:pt>
                      <c:pt idx="2403">
                        <c:v>961.32500000000005</c:v>
                      </c:pt>
                      <c:pt idx="2404">
                        <c:v>961.72500000000002</c:v>
                      </c:pt>
                      <c:pt idx="2405">
                        <c:v>962.125</c:v>
                      </c:pt>
                      <c:pt idx="2406">
                        <c:v>962.52499999999998</c:v>
                      </c:pt>
                      <c:pt idx="2407">
                        <c:v>962.92499999999995</c:v>
                      </c:pt>
                      <c:pt idx="2408">
                        <c:v>963.32500000000005</c:v>
                      </c:pt>
                      <c:pt idx="2409">
                        <c:v>963.72500000000002</c:v>
                      </c:pt>
                      <c:pt idx="2410">
                        <c:v>964.125</c:v>
                      </c:pt>
                      <c:pt idx="2411">
                        <c:v>964.52499999999998</c:v>
                      </c:pt>
                      <c:pt idx="2412">
                        <c:v>964.92499999999995</c:v>
                      </c:pt>
                      <c:pt idx="2413">
                        <c:v>965.32500000000005</c:v>
                      </c:pt>
                      <c:pt idx="2414">
                        <c:v>965.72500000000002</c:v>
                      </c:pt>
                      <c:pt idx="2415">
                        <c:v>966.125</c:v>
                      </c:pt>
                      <c:pt idx="2416">
                        <c:v>966.52499999999998</c:v>
                      </c:pt>
                      <c:pt idx="2417">
                        <c:v>966.92499999999995</c:v>
                      </c:pt>
                      <c:pt idx="2418">
                        <c:v>967.32500000000005</c:v>
                      </c:pt>
                      <c:pt idx="2419">
                        <c:v>967.72500000000002</c:v>
                      </c:pt>
                      <c:pt idx="2420">
                        <c:v>968.125</c:v>
                      </c:pt>
                      <c:pt idx="2421">
                        <c:v>968.52499999999998</c:v>
                      </c:pt>
                      <c:pt idx="2422">
                        <c:v>968.92499999999995</c:v>
                      </c:pt>
                      <c:pt idx="2423">
                        <c:v>969.32500000000005</c:v>
                      </c:pt>
                      <c:pt idx="2424">
                        <c:v>969.72500000000002</c:v>
                      </c:pt>
                      <c:pt idx="2425">
                        <c:v>970.125</c:v>
                      </c:pt>
                      <c:pt idx="2426">
                        <c:v>970.52499999999998</c:v>
                      </c:pt>
                      <c:pt idx="2427">
                        <c:v>970.92499999999995</c:v>
                      </c:pt>
                      <c:pt idx="2428">
                        <c:v>971.32500000000005</c:v>
                      </c:pt>
                      <c:pt idx="2429">
                        <c:v>971.72500000000002</c:v>
                      </c:pt>
                      <c:pt idx="2430">
                        <c:v>972.125</c:v>
                      </c:pt>
                      <c:pt idx="2431">
                        <c:v>972.52499999999998</c:v>
                      </c:pt>
                      <c:pt idx="2432">
                        <c:v>972.92499999999995</c:v>
                      </c:pt>
                      <c:pt idx="2433">
                        <c:v>973.32500000000005</c:v>
                      </c:pt>
                      <c:pt idx="2434">
                        <c:v>973.72500000000002</c:v>
                      </c:pt>
                      <c:pt idx="2435">
                        <c:v>974.125</c:v>
                      </c:pt>
                      <c:pt idx="2436">
                        <c:v>974.52499999999998</c:v>
                      </c:pt>
                      <c:pt idx="2437">
                        <c:v>974.92499999999995</c:v>
                      </c:pt>
                      <c:pt idx="2438">
                        <c:v>975.32500000000005</c:v>
                      </c:pt>
                      <c:pt idx="2439">
                        <c:v>975.72500000000002</c:v>
                      </c:pt>
                      <c:pt idx="2440">
                        <c:v>976.125</c:v>
                      </c:pt>
                      <c:pt idx="2441">
                        <c:v>976.52499999999998</c:v>
                      </c:pt>
                      <c:pt idx="2442">
                        <c:v>976.92499999999995</c:v>
                      </c:pt>
                      <c:pt idx="2443">
                        <c:v>977.32500000000005</c:v>
                      </c:pt>
                      <c:pt idx="2444">
                        <c:v>977.72500000000002</c:v>
                      </c:pt>
                      <c:pt idx="2445">
                        <c:v>978.125</c:v>
                      </c:pt>
                      <c:pt idx="2446">
                        <c:v>978.52499999999998</c:v>
                      </c:pt>
                      <c:pt idx="2447">
                        <c:v>978.92499999999995</c:v>
                      </c:pt>
                      <c:pt idx="2448">
                        <c:v>979.32500000000005</c:v>
                      </c:pt>
                      <c:pt idx="2449">
                        <c:v>979.72500000000002</c:v>
                      </c:pt>
                      <c:pt idx="2450">
                        <c:v>980.125</c:v>
                      </c:pt>
                      <c:pt idx="2451">
                        <c:v>980.52499999999998</c:v>
                      </c:pt>
                      <c:pt idx="2452">
                        <c:v>980.92499999999995</c:v>
                      </c:pt>
                      <c:pt idx="2453">
                        <c:v>981.32500000000005</c:v>
                      </c:pt>
                      <c:pt idx="2454">
                        <c:v>981.72500000000002</c:v>
                      </c:pt>
                      <c:pt idx="2455">
                        <c:v>982.125</c:v>
                      </c:pt>
                      <c:pt idx="2456">
                        <c:v>982.52499999999998</c:v>
                      </c:pt>
                      <c:pt idx="2457">
                        <c:v>982.92499999999995</c:v>
                      </c:pt>
                      <c:pt idx="2458">
                        <c:v>983.32500000000005</c:v>
                      </c:pt>
                      <c:pt idx="2459">
                        <c:v>983.72500000000002</c:v>
                      </c:pt>
                      <c:pt idx="2460">
                        <c:v>984.125</c:v>
                      </c:pt>
                      <c:pt idx="2461">
                        <c:v>984.52700000000004</c:v>
                      </c:pt>
                      <c:pt idx="2462">
                        <c:v>984.92700000000002</c:v>
                      </c:pt>
                      <c:pt idx="2463">
                        <c:v>985.327</c:v>
                      </c:pt>
                      <c:pt idx="2464">
                        <c:v>985.72699999999998</c:v>
                      </c:pt>
                      <c:pt idx="2465">
                        <c:v>986.12699999999995</c:v>
                      </c:pt>
                      <c:pt idx="2466">
                        <c:v>986.52700000000004</c:v>
                      </c:pt>
                      <c:pt idx="2467">
                        <c:v>986.92700000000002</c:v>
                      </c:pt>
                      <c:pt idx="2468">
                        <c:v>987.327</c:v>
                      </c:pt>
                      <c:pt idx="2469">
                        <c:v>987.72699999999998</c:v>
                      </c:pt>
                      <c:pt idx="2470">
                        <c:v>988.12699999999995</c:v>
                      </c:pt>
                      <c:pt idx="2471">
                        <c:v>988.52700000000004</c:v>
                      </c:pt>
                      <c:pt idx="2472">
                        <c:v>988.92700000000002</c:v>
                      </c:pt>
                      <c:pt idx="2473">
                        <c:v>989.327</c:v>
                      </c:pt>
                      <c:pt idx="2474">
                        <c:v>989.72699999999998</c:v>
                      </c:pt>
                      <c:pt idx="2475">
                        <c:v>990.12699999999995</c:v>
                      </c:pt>
                      <c:pt idx="2476">
                        <c:v>990.52700000000004</c:v>
                      </c:pt>
                      <c:pt idx="2477">
                        <c:v>990.92700000000002</c:v>
                      </c:pt>
                      <c:pt idx="2478">
                        <c:v>991.327</c:v>
                      </c:pt>
                      <c:pt idx="2479">
                        <c:v>991.72699999999998</c:v>
                      </c:pt>
                      <c:pt idx="2480">
                        <c:v>992.12699999999995</c:v>
                      </c:pt>
                      <c:pt idx="2481">
                        <c:v>992.52700000000004</c:v>
                      </c:pt>
                      <c:pt idx="2482">
                        <c:v>992.92700000000002</c:v>
                      </c:pt>
                      <c:pt idx="2483">
                        <c:v>993.327</c:v>
                      </c:pt>
                      <c:pt idx="2484">
                        <c:v>993.72699999999998</c:v>
                      </c:pt>
                      <c:pt idx="2485">
                        <c:v>994.12699999999995</c:v>
                      </c:pt>
                      <c:pt idx="2486">
                        <c:v>994.52700000000004</c:v>
                      </c:pt>
                      <c:pt idx="2487">
                        <c:v>994.92700000000002</c:v>
                      </c:pt>
                      <c:pt idx="2488">
                        <c:v>995.327</c:v>
                      </c:pt>
                      <c:pt idx="2489">
                        <c:v>995.72699999999998</c:v>
                      </c:pt>
                      <c:pt idx="2490">
                        <c:v>996.12699999999995</c:v>
                      </c:pt>
                      <c:pt idx="2491">
                        <c:v>996.52800000000002</c:v>
                      </c:pt>
                      <c:pt idx="2492">
                        <c:v>996.92700000000002</c:v>
                      </c:pt>
                      <c:pt idx="2493">
                        <c:v>997.32799999999997</c:v>
                      </c:pt>
                      <c:pt idx="2494">
                        <c:v>997.72699999999998</c:v>
                      </c:pt>
                      <c:pt idx="2495">
                        <c:v>998.12800000000004</c:v>
                      </c:pt>
                      <c:pt idx="2496">
                        <c:v>998.52700000000004</c:v>
                      </c:pt>
                      <c:pt idx="2497">
                        <c:v>998.92700000000002</c:v>
                      </c:pt>
                      <c:pt idx="2498">
                        <c:v>999.32799999999997</c:v>
                      </c:pt>
                      <c:pt idx="2499">
                        <c:v>999.72699999999998</c:v>
                      </c:pt>
                      <c:pt idx="2500">
                        <c:v>1000.128</c:v>
                      </c:pt>
                      <c:pt idx="2501">
                        <c:v>1000.528</c:v>
                      </c:pt>
                      <c:pt idx="2502">
                        <c:v>1000.928</c:v>
                      </c:pt>
                      <c:pt idx="2503">
                        <c:v>1001.328</c:v>
                      </c:pt>
                      <c:pt idx="2504">
                        <c:v>1001.728</c:v>
                      </c:pt>
                      <c:pt idx="2505">
                        <c:v>1002.128</c:v>
                      </c:pt>
                      <c:pt idx="2506">
                        <c:v>1002.528</c:v>
                      </c:pt>
                      <c:pt idx="2507">
                        <c:v>1002.928</c:v>
                      </c:pt>
                      <c:pt idx="2508">
                        <c:v>1003.328</c:v>
                      </c:pt>
                      <c:pt idx="2509">
                        <c:v>1003.728</c:v>
                      </c:pt>
                      <c:pt idx="2510">
                        <c:v>1004.128</c:v>
                      </c:pt>
                      <c:pt idx="2511">
                        <c:v>1004.528</c:v>
                      </c:pt>
                      <c:pt idx="2512">
                        <c:v>1004.928</c:v>
                      </c:pt>
                      <c:pt idx="2513">
                        <c:v>1005.328</c:v>
                      </c:pt>
                      <c:pt idx="2514">
                        <c:v>1005.728</c:v>
                      </c:pt>
                      <c:pt idx="2515">
                        <c:v>1006.128</c:v>
                      </c:pt>
                      <c:pt idx="2516">
                        <c:v>1006.528</c:v>
                      </c:pt>
                      <c:pt idx="2517">
                        <c:v>1006.928</c:v>
                      </c:pt>
                      <c:pt idx="2518">
                        <c:v>1007.328</c:v>
                      </c:pt>
                      <c:pt idx="2519">
                        <c:v>1007.728</c:v>
                      </c:pt>
                      <c:pt idx="2520">
                        <c:v>1008.128</c:v>
                      </c:pt>
                      <c:pt idx="2521">
                        <c:v>1008.529</c:v>
                      </c:pt>
                      <c:pt idx="2522">
                        <c:v>1008.929</c:v>
                      </c:pt>
                      <c:pt idx="2523">
                        <c:v>1009.329</c:v>
                      </c:pt>
                      <c:pt idx="2524">
                        <c:v>1009.729</c:v>
                      </c:pt>
                      <c:pt idx="2525">
                        <c:v>1010.129</c:v>
                      </c:pt>
                      <c:pt idx="2526">
                        <c:v>1010.529</c:v>
                      </c:pt>
                      <c:pt idx="2527">
                        <c:v>1010.929</c:v>
                      </c:pt>
                      <c:pt idx="2528">
                        <c:v>1011.329</c:v>
                      </c:pt>
                      <c:pt idx="2529">
                        <c:v>1011.729</c:v>
                      </c:pt>
                      <c:pt idx="2530">
                        <c:v>1012.129</c:v>
                      </c:pt>
                      <c:pt idx="2531">
                        <c:v>1012.529</c:v>
                      </c:pt>
                      <c:pt idx="2532">
                        <c:v>1012.929</c:v>
                      </c:pt>
                      <c:pt idx="2533">
                        <c:v>1013.329</c:v>
                      </c:pt>
                      <c:pt idx="2534">
                        <c:v>1013.729</c:v>
                      </c:pt>
                      <c:pt idx="2535">
                        <c:v>1014.129</c:v>
                      </c:pt>
                      <c:pt idx="2536">
                        <c:v>1014.529</c:v>
                      </c:pt>
                      <c:pt idx="2537">
                        <c:v>1014.929</c:v>
                      </c:pt>
                      <c:pt idx="2538">
                        <c:v>1015.329</c:v>
                      </c:pt>
                      <c:pt idx="2539">
                        <c:v>1015.729</c:v>
                      </c:pt>
                      <c:pt idx="2540">
                        <c:v>1016.129</c:v>
                      </c:pt>
                      <c:pt idx="2541">
                        <c:v>1016.529</c:v>
                      </c:pt>
                      <c:pt idx="2542">
                        <c:v>1016.929</c:v>
                      </c:pt>
                      <c:pt idx="2543">
                        <c:v>1017.329</c:v>
                      </c:pt>
                      <c:pt idx="2544">
                        <c:v>1017.729</c:v>
                      </c:pt>
                      <c:pt idx="2545">
                        <c:v>1018.129</c:v>
                      </c:pt>
                      <c:pt idx="2546">
                        <c:v>1018.529</c:v>
                      </c:pt>
                      <c:pt idx="2547">
                        <c:v>1018.929</c:v>
                      </c:pt>
                      <c:pt idx="2548">
                        <c:v>1019.329</c:v>
                      </c:pt>
                      <c:pt idx="2549">
                        <c:v>1019.729</c:v>
                      </c:pt>
                      <c:pt idx="2550">
                        <c:v>1020.129</c:v>
                      </c:pt>
                      <c:pt idx="2551">
                        <c:v>1020.529</c:v>
                      </c:pt>
                      <c:pt idx="2552">
                        <c:v>1020.929</c:v>
                      </c:pt>
                      <c:pt idx="2553">
                        <c:v>1021.329</c:v>
                      </c:pt>
                      <c:pt idx="2554">
                        <c:v>1021.729</c:v>
                      </c:pt>
                      <c:pt idx="2555">
                        <c:v>1022.129</c:v>
                      </c:pt>
                      <c:pt idx="2556">
                        <c:v>1022.529</c:v>
                      </c:pt>
                      <c:pt idx="2557">
                        <c:v>1022.929</c:v>
                      </c:pt>
                      <c:pt idx="2558">
                        <c:v>1023.329</c:v>
                      </c:pt>
                      <c:pt idx="2559">
                        <c:v>1023.729</c:v>
                      </c:pt>
                      <c:pt idx="2560">
                        <c:v>1024.1289999999999</c:v>
                      </c:pt>
                      <c:pt idx="2561">
                        <c:v>1024.5309999999999</c:v>
                      </c:pt>
                      <c:pt idx="2562">
                        <c:v>1024.931</c:v>
                      </c:pt>
                      <c:pt idx="2563">
                        <c:v>1025.3309999999999</c:v>
                      </c:pt>
                      <c:pt idx="2564">
                        <c:v>1025.731</c:v>
                      </c:pt>
                      <c:pt idx="2565">
                        <c:v>1026.1310000000001</c:v>
                      </c:pt>
                      <c:pt idx="2566">
                        <c:v>1026.5309999999999</c:v>
                      </c:pt>
                      <c:pt idx="2567">
                        <c:v>1026.931</c:v>
                      </c:pt>
                      <c:pt idx="2568">
                        <c:v>1027.3309999999999</c:v>
                      </c:pt>
                      <c:pt idx="2569">
                        <c:v>1027.731</c:v>
                      </c:pt>
                      <c:pt idx="2570">
                        <c:v>1028.1310000000001</c:v>
                      </c:pt>
                      <c:pt idx="2571">
                        <c:v>1028.5309999999999</c:v>
                      </c:pt>
                      <c:pt idx="2572">
                        <c:v>1028.931</c:v>
                      </c:pt>
                      <c:pt idx="2573">
                        <c:v>1029.3309999999999</c:v>
                      </c:pt>
                      <c:pt idx="2574">
                        <c:v>1029.731</c:v>
                      </c:pt>
                      <c:pt idx="2575">
                        <c:v>1030.1310000000001</c:v>
                      </c:pt>
                      <c:pt idx="2576">
                        <c:v>1030.5309999999999</c:v>
                      </c:pt>
                      <c:pt idx="2577">
                        <c:v>1030.931</c:v>
                      </c:pt>
                      <c:pt idx="2578">
                        <c:v>1031.3309999999999</c:v>
                      </c:pt>
                      <c:pt idx="2579">
                        <c:v>1031.731</c:v>
                      </c:pt>
                      <c:pt idx="2580">
                        <c:v>1032.1310000000001</c:v>
                      </c:pt>
                      <c:pt idx="2581">
                        <c:v>1032.5319999999999</c:v>
                      </c:pt>
                      <c:pt idx="2582">
                        <c:v>1032.932</c:v>
                      </c:pt>
                      <c:pt idx="2583">
                        <c:v>1033.3320000000001</c:v>
                      </c:pt>
                      <c:pt idx="2584">
                        <c:v>1033.732</c:v>
                      </c:pt>
                      <c:pt idx="2585">
                        <c:v>1034.1320000000001</c:v>
                      </c:pt>
                      <c:pt idx="2586">
                        <c:v>1034.5319999999999</c:v>
                      </c:pt>
                      <c:pt idx="2587">
                        <c:v>1034.932</c:v>
                      </c:pt>
                      <c:pt idx="2588">
                        <c:v>1035.3320000000001</c:v>
                      </c:pt>
                      <c:pt idx="2589">
                        <c:v>1035.732</c:v>
                      </c:pt>
                      <c:pt idx="2590">
                        <c:v>1036.1320000000001</c:v>
                      </c:pt>
                      <c:pt idx="2591">
                        <c:v>1036.5319999999999</c:v>
                      </c:pt>
                      <c:pt idx="2592">
                        <c:v>1036.932</c:v>
                      </c:pt>
                      <c:pt idx="2593">
                        <c:v>1037.3320000000001</c:v>
                      </c:pt>
                      <c:pt idx="2594">
                        <c:v>1037.732</c:v>
                      </c:pt>
                      <c:pt idx="2595">
                        <c:v>1038.1320000000001</c:v>
                      </c:pt>
                      <c:pt idx="2596">
                        <c:v>1038.5319999999999</c:v>
                      </c:pt>
                      <c:pt idx="2597">
                        <c:v>1038.932</c:v>
                      </c:pt>
                      <c:pt idx="2598">
                        <c:v>1039.3320000000001</c:v>
                      </c:pt>
                      <c:pt idx="2599">
                        <c:v>1039.732</c:v>
                      </c:pt>
                      <c:pt idx="2600">
                        <c:v>1040.1320000000001</c:v>
                      </c:pt>
                      <c:pt idx="2601">
                        <c:v>1040.5319999999999</c:v>
                      </c:pt>
                      <c:pt idx="2602">
                        <c:v>1040.932</c:v>
                      </c:pt>
                      <c:pt idx="2603">
                        <c:v>1041.3320000000001</c:v>
                      </c:pt>
                      <c:pt idx="2604">
                        <c:v>1041.732</c:v>
                      </c:pt>
                      <c:pt idx="2605">
                        <c:v>1042.1320000000001</c:v>
                      </c:pt>
                      <c:pt idx="2606">
                        <c:v>1042.5319999999999</c:v>
                      </c:pt>
                      <c:pt idx="2607">
                        <c:v>1042.932</c:v>
                      </c:pt>
                      <c:pt idx="2608">
                        <c:v>1043.3320000000001</c:v>
                      </c:pt>
                      <c:pt idx="2609">
                        <c:v>1043.732</c:v>
                      </c:pt>
                      <c:pt idx="2610">
                        <c:v>1044.1320000000001</c:v>
                      </c:pt>
                      <c:pt idx="2611">
                        <c:v>1044.5329999999999</c:v>
                      </c:pt>
                      <c:pt idx="2612">
                        <c:v>1044.933</c:v>
                      </c:pt>
                      <c:pt idx="2613">
                        <c:v>1045.3330000000001</c:v>
                      </c:pt>
                      <c:pt idx="2614">
                        <c:v>1045.7329999999999</c:v>
                      </c:pt>
                      <c:pt idx="2615">
                        <c:v>1046.1320000000001</c:v>
                      </c:pt>
                      <c:pt idx="2616">
                        <c:v>1046.5329999999999</c:v>
                      </c:pt>
                      <c:pt idx="2617">
                        <c:v>1046.933</c:v>
                      </c:pt>
                      <c:pt idx="2618">
                        <c:v>1047.3330000000001</c:v>
                      </c:pt>
                      <c:pt idx="2619">
                        <c:v>1047.7329999999999</c:v>
                      </c:pt>
                      <c:pt idx="2620">
                        <c:v>1048.1320000000001</c:v>
                      </c:pt>
                      <c:pt idx="2621">
                        <c:v>1048.5329999999999</c:v>
                      </c:pt>
                      <c:pt idx="2622">
                        <c:v>1048.933</c:v>
                      </c:pt>
                      <c:pt idx="2623">
                        <c:v>1049.3330000000001</c:v>
                      </c:pt>
                      <c:pt idx="2624">
                        <c:v>1049.7329999999999</c:v>
                      </c:pt>
                      <c:pt idx="2625">
                        <c:v>1050.133</c:v>
                      </c:pt>
                      <c:pt idx="2626">
                        <c:v>1050.5329999999999</c:v>
                      </c:pt>
                      <c:pt idx="2627">
                        <c:v>1050.933</c:v>
                      </c:pt>
                      <c:pt idx="2628">
                        <c:v>1051.3330000000001</c:v>
                      </c:pt>
                      <c:pt idx="2629">
                        <c:v>1051.7329999999999</c:v>
                      </c:pt>
                      <c:pt idx="2630">
                        <c:v>1052.133</c:v>
                      </c:pt>
                      <c:pt idx="2631">
                        <c:v>1052.5329999999999</c:v>
                      </c:pt>
                      <c:pt idx="2632">
                        <c:v>1052.933</c:v>
                      </c:pt>
                      <c:pt idx="2633">
                        <c:v>1053.3330000000001</c:v>
                      </c:pt>
                      <c:pt idx="2634">
                        <c:v>1053.7329999999999</c:v>
                      </c:pt>
                      <c:pt idx="2635">
                        <c:v>1054.133</c:v>
                      </c:pt>
                      <c:pt idx="2636">
                        <c:v>1054.5329999999999</c:v>
                      </c:pt>
                      <c:pt idx="2637">
                        <c:v>1054.933</c:v>
                      </c:pt>
                      <c:pt idx="2638">
                        <c:v>1055.3330000000001</c:v>
                      </c:pt>
                      <c:pt idx="2639">
                        <c:v>1055.7329999999999</c:v>
                      </c:pt>
                      <c:pt idx="2640">
                        <c:v>1056.133</c:v>
                      </c:pt>
                      <c:pt idx="2641">
                        <c:v>1056.5329999999999</c:v>
                      </c:pt>
                      <c:pt idx="2642">
                        <c:v>1056.933</c:v>
                      </c:pt>
                      <c:pt idx="2643">
                        <c:v>1057.3330000000001</c:v>
                      </c:pt>
                      <c:pt idx="2644">
                        <c:v>1057.7329999999999</c:v>
                      </c:pt>
                      <c:pt idx="2645">
                        <c:v>1058.133</c:v>
                      </c:pt>
                      <c:pt idx="2646">
                        <c:v>1058.5329999999999</c:v>
                      </c:pt>
                      <c:pt idx="2647">
                        <c:v>1058.933</c:v>
                      </c:pt>
                      <c:pt idx="2648">
                        <c:v>1059.3330000000001</c:v>
                      </c:pt>
                      <c:pt idx="2649">
                        <c:v>1059.7329999999999</c:v>
                      </c:pt>
                      <c:pt idx="2650">
                        <c:v>1060.133</c:v>
                      </c:pt>
                      <c:pt idx="2651">
                        <c:v>1060.5329999999999</c:v>
                      </c:pt>
                      <c:pt idx="2652">
                        <c:v>1060.933</c:v>
                      </c:pt>
                      <c:pt idx="2653">
                        <c:v>1061.3330000000001</c:v>
                      </c:pt>
                      <c:pt idx="2654">
                        <c:v>1061.7329999999999</c:v>
                      </c:pt>
                      <c:pt idx="2655">
                        <c:v>1062.133</c:v>
                      </c:pt>
                      <c:pt idx="2656">
                        <c:v>1062.5329999999999</c:v>
                      </c:pt>
                      <c:pt idx="2657">
                        <c:v>1062.933</c:v>
                      </c:pt>
                      <c:pt idx="2658">
                        <c:v>1063.3330000000001</c:v>
                      </c:pt>
                      <c:pt idx="2659">
                        <c:v>1063.7329999999999</c:v>
                      </c:pt>
                      <c:pt idx="2660">
                        <c:v>1064.133</c:v>
                      </c:pt>
                      <c:pt idx="2661">
                        <c:v>1064.5329999999999</c:v>
                      </c:pt>
                      <c:pt idx="2662">
                        <c:v>1064.933</c:v>
                      </c:pt>
                      <c:pt idx="2663">
                        <c:v>1065.3330000000001</c:v>
                      </c:pt>
                      <c:pt idx="2664">
                        <c:v>1065.7329999999999</c:v>
                      </c:pt>
                      <c:pt idx="2665">
                        <c:v>1066.133</c:v>
                      </c:pt>
                      <c:pt idx="2666">
                        <c:v>1066.5329999999999</c:v>
                      </c:pt>
                      <c:pt idx="2667">
                        <c:v>1066.933</c:v>
                      </c:pt>
                      <c:pt idx="2668">
                        <c:v>1067.3330000000001</c:v>
                      </c:pt>
                      <c:pt idx="2669">
                        <c:v>1067.7329999999999</c:v>
                      </c:pt>
                      <c:pt idx="2670">
                        <c:v>1068.133</c:v>
                      </c:pt>
                      <c:pt idx="2671">
                        <c:v>1068.5340000000001</c:v>
                      </c:pt>
                      <c:pt idx="2672">
                        <c:v>1068.934</c:v>
                      </c:pt>
                      <c:pt idx="2673">
                        <c:v>1069.3340000000001</c:v>
                      </c:pt>
                      <c:pt idx="2674">
                        <c:v>1069.7339999999999</c:v>
                      </c:pt>
                      <c:pt idx="2675">
                        <c:v>1070.134</c:v>
                      </c:pt>
                      <c:pt idx="2676">
                        <c:v>1070.5340000000001</c:v>
                      </c:pt>
                      <c:pt idx="2677">
                        <c:v>1070.934</c:v>
                      </c:pt>
                      <c:pt idx="2678">
                        <c:v>1071.3340000000001</c:v>
                      </c:pt>
                      <c:pt idx="2679">
                        <c:v>1071.7339999999999</c:v>
                      </c:pt>
                      <c:pt idx="2680">
                        <c:v>1072.134</c:v>
                      </c:pt>
                      <c:pt idx="2681">
                        <c:v>1072.5340000000001</c:v>
                      </c:pt>
                      <c:pt idx="2682">
                        <c:v>1072.934</c:v>
                      </c:pt>
                      <c:pt idx="2683">
                        <c:v>1073.3340000000001</c:v>
                      </c:pt>
                      <c:pt idx="2684">
                        <c:v>1073.7339999999999</c:v>
                      </c:pt>
                      <c:pt idx="2685">
                        <c:v>1074.134</c:v>
                      </c:pt>
                      <c:pt idx="2686">
                        <c:v>1074.5340000000001</c:v>
                      </c:pt>
                      <c:pt idx="2687">
                        <c:v>1074.934</c:v>
                      </c:pt>
                      <c:pt idx="2688">
                        <c:v>1075.3340000000001</c:v>
                      </c:pt>
                      <c:pt idx="2689">
                        <c:v>1075.7339999999999</c:v>
                      </c:pt>
                      <c:pt idx="2690">
                        <c:v>1076.134</c:v>
                      </c:pt>
                      <c:pt idx="2691">
                        <c:v>1076.5340000000001</c:v>
                      </c:pt>
                      <c:pt idx="2692">
                        <c:v>1076.934</c:v>
                      </c:pt>
                      <c:pt idx="2693">
                        <c:v>1077.3340000000001</c:v>
                      </c:pt>
                      <c:pt idx="2694">
                        <c:v>1077.7339999999999</c:v>
                      </c:pt>
                      <c:pt idx="2695">
                        <c:v>1078.134</c:v>
                      </c:pt>
                      <c:pt idx="2696">
                        <c:v>1078.5340000000001</c:v>
                      </c:pt>
                      <c:pt idx="2697">
                        <c:v>1078.934</c:v>
                      </c:pt>
                      <c:pt idx="2698">
                        <c:v>1079.3340000000001</c:v>
                      </c:pt>
                      <c:pt idx="2699">
                        <c:v>1079.7339999999999</c:v>
                      </c:pt>
                      <c:pt idx="2700">
                        <c:v>1080.134</c:v>
                      </c:pt>
                      <c:pt idx="2701">
                        <c:v>1080.5350000000001</c:v>
                      </c:pt>
                      <c:pt idx="2702">
                        <c:v>1080.934</c:v>
                      </c:pt>
                      <c:pt idx="2703">
                        <c:v>1081.3340000000001</c:v>
                      </c:pt>
                      <c:pt idx="2704">
                        <c:v>1081.7339999999999</c:v>
                      </c:pt>
                      <c:pt idx="2705">
                        <c:v>1082.135</c:v>
                      </c:pt>
                      <c:pt idx="2706">
                        <c:v>1082.5350000000001</c:v>
                      </c:pt>
                      <c:pt idx="2707">
                        <c:v>1082.934</c:v>
                      </c:pt>
                      <c:pt idx="2708">
                        <c:v>1083.3340000000001</c:v>
                      </c:pt>
                      <c:pt idx="2709">
                        <c:v>1083.7339999999999</c:v>
                      </c:pt>
                      <c:pt idx="2710">
                        <c:v>1084.135</c:v>
                      </c:pt>
                      <c:pt idx="2711">
                        <c:v>1084.5350000000001</c:v>
                      </c:pt>
                      <c:pt idx="2712">
                        <c:v>1084.9349999999999</c:v>
                      </c:pt>
                      <c:pt idx="2713">
                        <c:v>1085.335</c:v>
                      </c:pt>
                      <c:pt idx="2714">
                        <c:v>1085.7349999999999</c:v>
                      </c:pt>
                      <c:pt idx="2715">
                        <c:v>1086.135</c:v>
                      </c:pt>
                      <c:pt idx="2716">
                        <c:v>1086.5350000000001</c:v>
                      </c:pt>
                      <c:pt idx="2717">
                        <c:v>1086.9349999999999</c:v>
                      </c:pt>
                      <c:pt idx="2718">
                        <c:v>1087.335</c:v>
                      </c:pt>
                      <c:pt idx="2719">
                        <c:v>1087.7349999999999</c:v>
                      </c:pt>
                      <c:pt idx="2720">
                        <c:v>1088.135</c:v>
                      </c:pt>
                      <c:pt idx="2721">
                        <c:v>1088.5350000000001</c:v>
                      </c:pt>
                      <c:pt idx="2722">
                        <c:v>1088.9349999999999</c:v>
                      </c:pt>
                      <c:pt idx="2723">
                        <c:v>1089.335</c:v>
                      </c:pt>
                      <c:pt idx="2724">
                        <c:v>1089.7349999999999</c:v>
                      </c:pt>
                      <c:pt idx="2725">
                        <c:v>1090.135</c:v>
                      </c:pt>
                      <c:pt idx="2726">
                        <c:v>1090.5350000000001</c:v>
                      </c:pt>
                      <c:pt idx="2727">
                        <c:v>1090.9349999999999</c:v>
                      </c:pt>
                      <c:pt idx="2728">
                        <c:v>1091.335</c:v>
                      </c:pt>
                      <c:pt idx="2729">
                        <c:v>1091.7349999999999</c:v>
                      </c:pt>
                      <c:pt idx="2730">
                        <c:v>1092.135</c:v>
                      </c:pt>
                      <c:pt idx="2731">
                        <c:v>1092.5350000000001</c:v>
                      </c:pt>
                      <c:pt idx="2732">
                        <c:v>1092.9349999999999</c:v>
                      </c:pt>
                      <c:pt idx="2733">
                        <c:v>1093.335</c:v>
                      </c:pt>
                      <c:pt idx="2734">
                        <c:v>1093.7349999999999</c:v>
                      </c:pt>
                      <c:pt idx="2735">
                        <c:v>1094.135</c:v>
                      </c:pt>
                      <c:pt idx="2736">
                        <c:v>1094.5350000000001</c:v>
                      </c:pt>
                      <c:pt idx="2737">
                        <c:v>1094.9349999999999</c:v>
                      </c:pt>
                      <c:pt idx="2738">
                        <c:v>1095.335</c:v>
                      </c:pt>
                      <c:pt idx="2739">
                        <c:v>1095.7349999999999</c:v>
                      </c:pt>
                      <c:pt idx="2740">
                        <c:v>1096.135</c:v>
                      </c:pt>
                      <c:pt idx="2741">
                        <c:v>1096.5350000000001</c:v>
                      </c:pt>
                      <c:pt idx="2742">
                        <c:v>1096.9349999999999</c:v>
                      </c:pt>
                      <c:pt idx="2743">
                        <c:v>1097.335</c:v>
                      </c:pt>
                      <c:pt idx="2744">
                        <c:v>1097.7349999999999</c:v>
                      </c:pt>
                      <c:pt idx="2745">
                        <c:v>1098.135</c:v>
                      </c:pt>
                      <c:pt idx="2746">
                        <c:v>1098.5350000000001</c:v>
                      </c:pt>
                      <c:pt idx="2747">
                        <c:v>1098.9349999999999</c:v>
                      </c:pt>
                      <c:pt idx="2748">
                        <c:v>1099.335</c:v>
                      </c:pt>
                      <c:pt idx="2749">
                        <c:v>1099.7349999999999</c:v>
                      </c:pt>
                      <c:pt idx="2750">
                        <c:v>1100.135</c:v>
                      </c:pt>
                      <c:pt idx="2751">
                        <c:v>1100.537</c:v>
                      </c:pt>
                      <c:pt idx="2752">
                        <c:v>1100.9369999999999</c:v>
                      </c:pt>
                      <c:pt idx="2753">
                        <c:v>1101.337</c:v>
                      </c:pt>
                      <c:pt idx="2754">
                        <c:v>1101.7370000000001</c:v>
                      </c:pt>
                      <c:pt idx="2755">
                        <c:v>1102.1369999999999</c:v>
                      </c:pt>
                      <c:pt idx="2756">
                        <c:v>1102.537</c:v>
                      </c:pt>
                      <c:pt idx="2757">
                        <c:v>1102.9369999999999</c:v>
                      </c:pt>
                      <c:pt idx="2758">
                        <c:v>1103.337</c:v>
                      </c:pt>
                      <c:pt idx="2759">
                        <c:v>1103.7370000000001</c:v>
                      </c:pt>
                      <c:pt idx="2760">
                        <c:v>1104.1369999999999</c:v>
                      </c:pt>
                      <c:pt idx="2761">
                        <c:v>1104.538</c:v>
                      </c:pt>
                      <c:pt idx="2762">
                        <c:v>1104.9380000000001</c:v>
                      </c:pt>
                      <c:pt idx="2763">
                        <c:v>1105.338</c:v>
                      </c:pt>
                      <c:pt idx="2764">
                        <c:v>1105.7380000000001</c:v>
                      </c:pt>
                      <c:pt idx="2765">
                        <c:v>1106.1379999999999</c:v>
                      </c:pt>
                      <c:pt idx="2766">
                        <c:v>1106.538</c:v>
                      </c:pt>
                      <c:pt idx="2767">
                        <c:v>1106.9380000000001</c:v>
                      </c:pt>
                      <c:pt idx="2768">
                        <c:v>1107.338</c:v>
                      </c:pt>
                      <c:pt idx="2769">
                        <c:v>1107.7380000000001</c:v>
                      </c:pt>
                      <c:pt idx="2770">
                        <c:v>1108.1379999999999</c:v>
                      </c:pt>
                      <c:pt idx="2771">
                        <c:v>1108.538</c:v>
                      </c:pt>
                      <c:pt idx="2772">
                        <c:v>1108.9380000000001</c:v>
                      </c:pt>
                      <c:pt idx="2773">
                        <c:v>1109.338</c:v>
                      </c:pt>
                      <c:pt idx="2774">
                        <c:v>1109.7380000000001</c:v>
                      </c:pt>
                      <c:pt idx="2775">
                        <c:v>1110.1379999999999</c:v>
                      </c:pt>
                      <c:pt idx="2776">
                        <c:v>1110.538</c:v>
                      </c:pt>
                      <c:pt idx="2777">
                        <c:v>1110.9380000000001</c:v>
                      </c:pt>
                      <c:pt idx="2778">
                        <c:v>1111.338</c:v>
                      </c:pt>
                      <c:pt idx="2779">
                        <c:v>1111.7380000000001</c:v>
                      </c:pt>
                      <c:pt idx="2780">
                        <c:v>1112.1379999999999</c:v>
                      </c:pt>
                      <c:pt idx="2781">
                        <c:v>1112.538</c:v>
                      </c:pt>
                      <c:pt idx="2782">
                        <c:v>1112.9380000000001</c:v>
                      </c:pt>
                      <c:pt idx="2783">
                        <c:v>1113.338</c:v>
                      </c:pt>
                      <c:pt idx="2784">
                        <c:v>1113.7380000000001</c:v>
                      </c:pt>
                      <c:pt idx="2785">
                        <c:v>1114.1379999999999</c:v>
                      </c:pt>
                      <c:pt idx="2786">
                        <c:v>1114.538</c:v>
                      </c:pt>
                      <c:pt idx="2787">
                        <c:v>1114.9380000000001</c:v>
                      </c:pt>
                      <c:pt idx="2788">
                        <c:v>1115.338</c:v>
                      </c:pt>
                      <c:pt idx="2789">
                        <c:v>1115.7380000000001</c:v>
                      </c:pt>
                      <c:pt idx="2790">
                        <c:v>1116.1379999999999</c:v>
                      </c:pt>
                      <c:pt idx="2791">
                        <c:v>1116.539</c:v>
                      </c:pt>
                      <c:pt idx="2792">
                        <c:v>1116.9380000000001</c:v>
                      </c:pt>
                      <c:pt idx="2793">
                        <c:v>1117.3389999999999</c:v>
                      </c:pt>
                      <c:pt idx="2794">
                        <c:v>1117.739</c:v>
                      </c:pt>
                      <c:pt idx="2795">
                        <c:v>1118.1389999999999</c:v>
                      </c:pt>
                      <c:pt idx="2796">
                        <c:v>1118.539</c:v>
                      </c:pt>
                      <c:pt idx="2797">
                        <c:v>1118.9380000000001</c:v>
                      </c:pt>
                      <c:pt idx="2798">
                        <c:v>1119.3389999999999</c:v>
                      </c:pt>
                      <c:pt idx="2799">
                        <c:v>1119.739</c:v>
                      </c:pt>
                      <c:pt idx="2800">
                        <c:v>1120.1389999999999</c:v>
                      </c:pt>
                      <c:pt idx="2801">
                        <c:v>1120.539</c:v>
                      </c:pt>
                      <c:pt idx="2802">
                        <c:v>1120.9390000000001</c:v>
                      </c:pt>
                      <c:pt idx="2803">
                        <c:v>1121.3389999999999</c:v>
                      </c:pt>
                      <c:pt idx="2804">
                        <c:v>1121.739</c:v>
                      </c:pt>
                      <c:pt idx="2805">
                        <c:v>1122.1389999999999</c:v>
                      </c:pt>
                      <c:pt idx="2806">
                        <c:v>1122.539</c:v>
                      </c:pt>
                      <c:pt idx="2807">
                        <c:v>1122.9390000000001</c:v>
                      </c:pt>
                      <c:pt idx="2808">
                        <c:v>1123.3389999999999</c:v>
                      </c:pt>
                      <c:pt idx="2809">
                        <c:v>1123.739</c:v>
                      </c:pt>
                      <c:pt idx="2810">
                        <c:v>1124.1389999999999</c:v>
                      </c:pt>
                      <c:pt idx="2811">
                        <c:v>1124.539</c:v>
                      </c:pt>
                      <c:pt idx="2812">
                        <c:v>1124.9390000000001</c:v>
                      </c:pt>
                      <c:pt idx="2813">
                        <c:v>1125.3389999999999</c:v>
                      </c:pt>
                      <c:pt idx="2814">
                        <c:v>1125.739</c:v>
                      </c:pt>
                      <c:pt idx="2815">
                        <c:v>1126.1389999999999</c:v>
                      </c:pt>
                      <c:pt idx="2816">
                        <c:v>1126.539</c:v>
                      </c:pt>
                      <c:pt idx="2817">
                        <c:v>1126.9390000000001</c:v>
                      </c:pt>
                      <c:pt idx="2818">
                        <c:v>1127.3389999999999</c:v>
                      </c:pt>
                      <c:pt idx="2819">
                        <c:v>1127.739</c:v>
                      </c:pt>
                      <c:pt idx="2820">
                        <c:v>1128.1389999999999</c:v>
                      </c:pt>
                      <c:pt idx="2821">
                        <c:v>1128.539</c:v>
                      </c:pt>
                      <c:pt idx="2822">
                        <c:v>1128.9390000000001</c:v>
                      </c:pt>
                      <c:pt idx="2823">
                        <c:v>1129.3389999999999</c:v>
                      </c:pt>
                      <c:pt idx="2824">
                        <c:v>1129.739</c:v>
                      </c:pt>
                      <c:pt idx="2825">
                        <c:v>1130.1389999999999</c:v>
                      </c:pt>
                      <c:pt idx="2826">
                        <c:v>1130.539</c:v>
                      </c:pt>
                      <c:pt idx="2827">
                        <c:v>1130.9390000000001</c:v>
                      </c:pt>
                      <c:pt idx="2828">
                        <c:v>1131.3389999999999</c:v>
                      </c:pt>
                      <c:pt idx="2829">
                        <c:v>1131.739</c:v>
                      </c:pt>
                      <c:pt idx="2830">
                        <c:v>1132.1389999999999</c:v>
                      </c:pt>
                      <c:pt idx="2831">
                        <c:v>1132.54</c:v>
                      </c:pt>
                      <c:pt idx="2832">
                        <c:v>1132.9390000000001</c:v>
                      </c:pt>
                      <c:pt idx="2833">
                        <c:v>1133.3389999999999</c:v>
                      </c:pt>
                      <c:pt idx="2834">
                        <c:v>1133.74</c:v>
                      </c:pt>
                      <c:pt idx="2835">
                        <c:v>1134.1400000000001</c:v>
                      </c:pt>
                      <c:pt idx="2836">
                        <c:v>1134.54</c:v>
                      </c:pt>
                      <c:pt idx="2837">
                        <c:v>1134.9390000000001</c:v>
                      </c:pt>
                      <c:pt idx="2838">
                        <c:v>1135.3389999999999</c:v>
                      </c:pt>
                      <c:pt idx="2839">
                        <c:v>1135.74</c:v>
                      </c:pt>
                      <c:pt idx="2840">
                        <c:v>1136.1389999999999</c:v>
                      </c:pt>
                      <c:pt idx="2841">
                        <c:v>1136.54</c:v>
                      </c:pt>
                      <c:pt idx="2842">
                        <c:v>1136.94</c:v>
                      </c:pt>
                      <c:pt idx="2843">
                        <c:v>1137.3399999999999</c:v>
                      </c:pt>
                      <c:pt idx="2844">
                        <c:v>1137.74</c:v>
                      </c:pt>
                      <c:pt idx="2845">
                        <c:v>1138.1400000000001</c:v>
                      </c:pt>
                      <c:pt idx="2846">
                        <c:v>1138.54</c:v>
                      </c:pt>
                      <c:pt idx="2847">
                        <c:v>1138.94</c:v>
                      </c:pt>
                      <c:pt idx="2848">
                        <c:v>1139.3399999999999</c:v>
                      </c:pt>
                      <c:pt idx="2849">
                        <c:v>1139.74</c:v>
                      </c:pt>
                      <c:pt idx="2850">
                        <c:v>1140.1400000000001</c:v>
                      </c:pt>
                      <c:pt idx="2851">
                        <c:v>1140.5419999999999</c:v>
                      </c:pt>
                      <c:pt idx="2852">
                        <c:v>1140.942</c:v>
                      </c:pt>
                      <c:pt idx="2853">
                        <c:v>1141.3420000000001</c:v>
                      </c:pt>
                      <c:pt idx="2854">
                        <c:v>1141.742</c:v>
                      </c:pt>
                      <c:pt idx="2855">
                        <c:v>1142.1420000000001</c:v>
                      </c:pt>
                      <c:pt idx="2856">
                        <c:v>1142.5419999999999</c:v>
                      </c:pt>
                      <c:pt idx="2857">
                        <c:v>1142.942</c:v>
                      </c:pt>
                      <c:pt idx="2858">
                        <c:v>1143.3420000000001</c:v>
                      </c:pt>
                      <c:pt idx="2859">
                        <c:v>1143.742</c:v>
                      </c:pt>
                      <c:pt idx="2860">
                        <c:v>1144.1420000000001</c:v>
                      </c:pt>
                      <c:pt idx="2861">
                        <c:v>1144.5419999999999</c:v>
                      </c:pt>
                      <c:pt idx="2862">
                        <c:v>1144.942</c:v>
                      </c:pt>
                      <c:pt idx="2863">
                        <c:v>1145.3420000000001</c:v>
                      </c:pt>
                      <c:pt idx="2864">
                        <c:v>1145.742</c:v>
                      </c:pt>
                      <c:pt idx="2865">
                        <c:v>1146.1420000000001</c:v>
                      </c:pt>
                      <c:pt idx="2866">
                        <c:v>1146.5419999999999</c:v>
                      </c:pt>
                      <c:pt idx="2867">
                        <c:v>1146.942</c:v>
                      </c:pt>
                      <c:pt idx="2868">
                        <c:v>1147.3420000000001</c:v>
                      </c:pt>
                      <c:pt idx="2869">
                        <c:v>1147.742</c:v>
                      </c:pt>
                      <c:pt idx="2870">
                        <c:v>1148.1420000000001</c:v>
                      </c:pt>
                      <c:pt idx="2871">
                        <c:v>1148.5419999999999</c:v>
                      </c:pt>
                      <c:pt idx="2872">
                        <c:v>1148.942</c:v>
                      </c:pt>
                      <c:pt idx="2873">
                        <c:v>1149.3420000000001</c:v>
                      </c:pt>
                      <c:pt idx="2874">
                        <c:v>1149.742</c:v>
                      </c:pt>
                      <c:pt idx="2875">
                        <c:v>1150.1420000000001</c:v>
                      </c:pt>
                      <c:pt idx="2876">
                        <c:v>1150.5419999999999</c:v>
                      </c:pt>
                      <c:pt idx="2877">
                        <c:v>1150.942</c:v>
                      </c:pt>
                      <c:pt idx="2878">
                        <c:v>1151.3420000000001</c:v>
                      </c:pt>
                      <c:pt idx="2879">
                        <c:v>1151.742</c:v>
                      </c:pt>
                      <c:pt idx="2880">
                        <c:v>1152.1420000000001</c:v>
                      </c:pt>
                      <c:pt idx="2881">
                        <c:v>1152.5429999999999</c:v>
                      </c:pt>
                      <c:pt idx="2882">
                        <c:v>1152.943</c:v>
                      </c:pt>
                      <c:pt idx="2883">
                        <c:v>1153.3430000000001</c:v>
                      </c:pt>
                      <c:pt idx="2884">
                        <c:v>1153.7429999999999</c:v>
                      </c:pt>
                      <c:pt idx="2885">
                        <c:v>1154.143</c:v>
                      </c:pt>
                      <c:pt idx="2886">
                        <c:v>1154.5429999999999</c:v>
                      </c:pt>
                      <c:pt idx="2887">
                        <c:v>1154.943</c:v>
                      </c:pt>
                      <c:pt idx="2888">
                        <c:v>1155.3430000000001</c:v>
                      </c:pt>
                      <c:pt idx="2889">
                        <c:v>1155.7429999999999</c:v>
                      </c:pt>
                      <c:pt idx="2890">
                        <c:v>1156.143</c:v>
                      </c:pt>
                      <c:pt idx="2891">
                        <c:v>1156.5429999999999</c:v>
                      </c:pt>
                      <c:pt idx="2892">
                        <c:v>1156.943</c:v>
                      </c:pt>
                      <c:pt idx="2893">
                        <c:v>1157.3430000000001</c:v>
                      </c:pt>
                      <c:pt idx="2894">
                        <c:v>1157.7429999999999</c:v>
                      </c:pt>
                      <c:pt idx="2895">
                        <c:v>1158.143</c:v>
                      </c:pt>
                      <c:pt idx="2896">
                        <c:v>1158.5429999999999</c:v>
                      </c:pt>
                      <c:pt idx="2897">
                        <c:v>1158.943</c:v>
                      </c:pt>
                      <c:pt idx="2898">
                        <c:v>1159.3430000000001</c:v>
                      </c:pt>
                      <c:pt idx="2899">
                        <c:v>1159.7429999999999</c:v>
                      </c:pt>
                      <c:pt idx="2900">
                        <c:v>1160.143</c:v>
                      </c:pt>
                      <c:pt idx="2901">
                        <c:v>1160.5429999999999</c:v>
                      </c:pt>
                      <c:pt idx="2902">
                        <c:v>1160.943</c:v>
                      </c:pt>
                      <c:pt idx="2903">
                        <c:v>1161.3430000000001</c:v>
                      </c:pt>
                      <c:pt idx="2904">
                        <c:v>1161.7429999999999</c:v>
                      </c:pt>
                      <c:pt idx="2905">
                        <c:v>1162.143</c:v>
                      </c:pt>
                      <c:pt idx="2906">
                        <c:v>1162.5429999999999</c:v>
                      </c:pt>
                      <c:pt idx="2907">
                        <c:v>1162.943</c:v>
                      </c:pt>
                      <c:pt idx="2908">
                        <c:v>1163.3430000000001</c:v>
                      </c:pt>
                      <c:pt idx="2909">
                        <c:v>1163.7429999999999</c:v>
                      </c:pt>
                      <c:pt idx="2910">
                        <c:v>1164.143</c:v>
                      </c:pt>
                      <c:pt idx="2911">
                        <c:v>1164.5440000000001</c:v>
                      </c:pt>
                      <c:pt idx="2912">
                        <c:v>1164.944</c:v>
                      </c:pt>
                      <c:pt idx="2913">
                        <c:v>1165.3440000000001</c:v>
                      </c:pt>
                      <c:pt idx="2914">
                        <c:v>1165.7439999999999</c:v>
                      </c:pt>
                      <c:pt idx="2915">
                        <c:v>1166.144</c:v>
                      </c:pt>
                      <c:pt idx="2916">
                        <c:v>1166.5440000000001</c:v>
                      </c:pt>
                      <c:pt idx="2917">
                        <c:v>1166.944</c:v>
                      </c:pt>
                      <c:pt idx="2918">
                        <c:v>1167.3440000000001</c:v>
                      </c:pt>
                      <c:pt idx="2919">
                        <c:v>1167.7439999999999</c:v>
                      </c:pt>
                      <c:pt idx="2920">
                        <c:v>1168.144</c:v>
                      </c:pt>
                      <c:pt idx="2921">
                        <c:v>1168.5440000000001</c:v>
                      </c:pt>
                      <c:pt idx="2922">
                        <c:v>1168.944</c:v>
                      </c:pt>
                      <c:pt idx="2923">
                        <c:v>1169.3440000000001</c:v>
                      </c:pt>
                      <c:pt idx="2924">
                        <c:v>1169.7439999999999</c:v>
                      </c:pt>
                      <c:pt idx="2925">
                        <c:v>1170.144</c:v>
                      </c:pt>
                      <c:pt idx="2926">
                        <c:v>1170.5440000000001</c:v>
                      </c:pt>
                      <c:pt idx="2927">
                        <c:v>1170.944</c:v>
                      </c:pt>
                      <c:pt idx="2928">
                        <c:v>1171.3440000000001</c:v>
                      </c:pt>
                      <c:pt idx="2929">
                        <c:v>1171.7439999999999</c:v>
                      </c:pt>
                      <c:pt idx="2930">
                        <c:v>1172.144</c:v>
                      </c:pt>
                      <c:pt idx="2931">
                        <c:v>1172.5440000000001</c:v>
                      </c:pt>
                      <c:pt idx="2932">
                        <c:v>1172.944</c:v>
                      </c:pt>
                      <c:pt idx="2933">
                        <c:v>1173.3440000000001</c:v>
                      </c:pt>
                      <c:pt idx="2934">
                        <c:v>1173.7439999999999</c:v>
                      </c:pt>
                      <c:pt idx="2935">
                        <c:v>1174.144</c:v>
                      </c:pt>
                      <c:pt idx="2936">
                        <c:v>1174.5440000000001</c:v>
                      </c:pt>
                      <c:pt idx="2937">
                        <c:v>1174.944</c:v>
                      </c:pt>
                      <c:pt idx="2938">
                        <c:v>1175.3440000000001</c:v>
                      </c:pt>
                      <c:pt idx="2939">
                        <c:v>1175.7439999999999</c:v>
                      </c:pt>
                      <c:pt idx="2940">
                        <c:v>1176.144</c:v>
                      </c:pt>
                      <c:pt idx="2941">
                        <c:v>1176.5440000000001</c:v>
                      </c:pt>
                      <c:pt idx="2942">
                        <c:v>1176.944</c:v>
                      </c:pt>
                      <c:pt idx="2943">
                        <c:v>1177.3440000000001</c:v>
                      </c:pt>
                      <c:pt idx="2944">
                        <c:v>1177.7439999999999</c:v>
                      </c:pt>
                      <c:pt idx="2945">
                        <c:v>1178.144</c:v>
                      </c:pt>
                      <c:pt idx="2946">
                        <c:v>1178.5440000000001</c:v>
                      </c:pt>
                      <c:pt idx="2947">
                        <c:v>1178.944</c:v>
                      </c:pt>
                      <c:pt idx="2948">
                        <c:v>1179.3440000000001</c:v>
                      </c:pt>
                      <c:pt idx="2949">
                        <c:v>1179.7439999999999</c:v>
                      </c:pt>
                      <c:pt idx="2950">
                        <c:v>1180.144</c:v>
                      </c:pt>
                      <c:pt idx="2951">
                        <c:v>1180.546</c:v>
                      </c:pt>
                      <c:pt idx="2952">
                        <c:v>1180.9459999999999</c:v>
                      </c:pt>
                      <c:pt idx="2953">
                        <c:v>1181.346</c:v>
                      </c:pt>
                      <c:pt idx="2954">
                        <c:v>1181.7460000000001</c:v>
                      </c:pt>
                      <c:pt idx="2955">
                        <c:v>1182.146</c:v>
                      </c:pt>
                      <c:pt idx="2956">
                        <c:v>1182.546</c:v>
                      </c:pt>
                      <c:pt idx="2957">
                        <c:v>1182.9459999999999</c:v>
                      </c:pt>
                      <c:pt idx="2958">
                        <c:v>1183.346</c:v>
                      </c:pt>
                      <c:pt idx="2959">
                        <c:v>1183.7460000000001</c:v>
                      </c:pt>
                      <c:pt idx="2960">
                        <c:v>1184.146</c:v>
                      </c:pt>
                      <c:pt idx="2961">
                        <c:v>1184.547</c:v>
                      </c:pt>
                      <c:pt idx="2962">
                        <c:v>1184.9469999999999</c:v>
                      </c:pt>
                      <c:pt idx="2963">
                        <c:v>1185.347</c:v>
                      </c:pt>
                      <c:pt idx="2964">
                        <c:v>1185.7470000000001</c:v>
                      </c:pt>
                      <c:pt idx="2965">
                        <c:v>1186.1469999999999</c:v>
                      </c:pt>
                      <c:pt idx="2966">
                        <c:v>1186.547</c:v>
                      </c:pt>
                      <c:pt idx="2967">
                        <c:v>1186.9469999999999</c:v>
                      </c:pt>
                      <c:pt idx="2968">
                        <c:v>1187.347</c:v>
                      </c:pt>
                      <c:pt idx="2969">
                        <c:v>1187.7470000000001</c:v>
                      </c:pt>
                      <c:pt idx="2970">
                        <c:v>1188.1469999999999</c:v>
                      </c:pt>
                      <c:pt idx="2971">
                        <c:v>1188.547</c:v>
                      </c:pt>
                      <c:pt idx="2972">
                        <c:v>1188.9469999999999</c:v>
                      </c:pt>
                      <c:pt idx="2973">
                        <c:v>1189.347</c:v>
                      </c:pt>
                      <c:pt idx="2974">
                        <c:v>1189.7470000000001</c:v>
                      </c:pt>
                      <c:pt idx="2975">
                        <c:v>1190.1469999999999</c:v>
                      </c:pt>
                      <c:pt idx="2976">
                        <c:v>1190.547</c:v>
                      </c:pt>
                      <c:pt idx="2977">
                        <c:v>1190.9469999999999</c:v>
                      </c:pt>
                      <c:pt idx="2978">
                        <c:v>1191.347</c:v>
                      </c:pt>
                      <c:pt idx="2979">
                        <c:v>1191.7470000000001</c:v>
                      </c:pt>
                      <c:pt idx="2980">
                        <c:v>1192.1469999999999</c:v>
                      </c:pt>
                      <c:pt idx="2981">
                        <c:v>1192.547</c:v>
                      </c:pt>
                      <c:pt idx="2982">
                        <c:v>1192.9469999999999</c:v>
                      </c:pt>
                      <c:pt idx="2983">
                        <c:v>1193.347</c:v>
                      </c:pt>
                      <c:pt idx="2984">
                        <c:v>1193.7470000000001</c:v>
                      </c:pt>
                      <c:pt idx="2985">
                        <c:v>1194.1469999999999</c:v>
                      </c:pt>
                      <c:pt idx="2986">
                        <c:v>1194.547</c:v>
                      </c:pt>
                      <c:pt idx="2987">
                        <c:v>1194.9469999999999</c:v>
                      </c:pt>
                      <c:pt idx="2988">
                        <c:v>1195.347</c:v>
                      </c:pt>
                      <c:pt idx="2989">
                        <c:v>1195.7470000000001</c:v>
                      </c:pt>
                      <c:pt idx="2990">
                        <c:v>1196.1469999999999</c:v>
                      </c:pt>
                      <c:pt idx="2991">
                        <c:v>1196.547</c:v>
                      </c:pt>
                      <c:pt idx="2992">
                        <c:v>1196.9480000000001</c:v>
                      </c:pt>
                      <c:pt idx="2993">
                        <c:v>1197.348</c:v>
                      </c:pt>
                      <c:pt idx="2994">
                        <c:v>1197.748</c:v>
                      </c:pt>
                      <c:pt idx="2995">
                        <c:v>1198.1469999999999</c:v>
                      </c:pt>
                      <c:pt idx="2996">
                        <c:v>1198.547</c:v>
                      </c:pt>
                      <c:pt idx="2997">
                        <c:v>1198.9480000000001</c:v>
                      </c:pt>
                      <c:pt idx="2998">
                        <c:v>1199.348</c:v>
                      </c:pt>
                      <c:pt idx="2999">
                        <c:v>1199.7470000000001</c:v>
                      </c:pt>
                    </c:numCache>
                  </c:numRef>
                </c:xVal>
                <c:yVal>
                  <c:numRef>
                    <c:extLst>
                      <c:ext uri="{02D57815-91ED-43cb-92C2-25804820EDAC}">
                        <c15:formulaRef>
                          <c15:sqref>Sheet1!$B$1:$B$3000</c15:sqref>
                        </c15:formulaRef>
                      </c:ext>
                    </c:extLst>
                    <c:numCache>
                      <c:formatCode>General</c:formatCode>
                      <c:ptCount val="3000"/>
                      <c:pt idx="0">
                        <c:v>2.1066999999999999E-4</c:v>
                      </c:pt>
                      <c:pt idx="1">
                        <c:v>2.1066999999999999E-4</c:v>
                      </c:pt>
                      <c:pt idx="2">
                        <c:v>2.1066999999999999E-4</c:v>
                      </c:pt>
                      <c:pt idx="3">
                        <c:v>2.1066999999999999E-4</c:v>
                      </c:pt>
                      <c:pt idx="4">
                        <c:v>2.1066999999999999E-4</c:v>
                      </c:pt>
                      <c:pt idx="5">
                        <c:v>2.1066999999999999E-4</c:v>
                      </c:pt>
                      <c:pt idx="6">
                        <c:v>2.1066999999999999E-4</c:v>
                      </c:pt>
                      <c:pt idx="7">
                        <c:v>2.1066999999999999E-4</c:v>
                      </c:pt>
                      <c:pt idx="8">
                        <c:v>2.2421E-4</c:v>
                      </c:pt>
                      <c:pt idx="9">
                        <c:v>2.3918E-4</c:v>
                      </c:pt>
                      <c:pt idx="10">
                        <c:v>2.4633000000000001E-4</c:v>
                      </c:pt>
                      <c:pt idx="11">
                        <c:v>2.5301000000000002E-4</c:v>
                      </c:pt>
                      <c:pt idx="12">
                        <c:v>2.5806000000000001E-4</c:v>
                      </c:pt>
                      <c:pt idx="13">
                        <c:v>2.6301999999999999E-4</c:v>
                      </c:pt>
                      <c:pt idx="14">
                        <c:v>2.6703000000000002E-4</c:v>
                      </c:pt>
                      <c:pt idx="15">
                        <c:v>2.7055999999999998E-4</c:v>
                      </c:pt>
                      <c:pt idx="16">
                        <c:v>2.7245999999999998E-4</c:v>
                      </c:pt>
                      <c:pt idx="17">
                        <c:v>2.7455999999999997E-4</c:v>
                      </c:pt>
                      <c:pt idx="18">
                        <c:v>2.7666000000000002E-4</c:v>
                      </c:pt>
                      <c:pt idx="19">
                        <c:v>2.7828E-4</c:v>
                      </c:pt>
                      <c:pt idx="20">
                        <c:v>2.7981000000000002E-4</c:v>
                      </c:pt>
                      <c:pt idx="21">
                        <c:v>2.8142999999999999E-4</c:v>
                      </c:pt>
                      <c:pt idx="22">
                        <c:v>2.8305000000000002E-4</c:v>
                      </c:pt>
                      <c:pt idx="23">
                        <c:v>2.8486000000000001E-4</c:v>
                      </c:pt>
                      <c:pt idx="24">
                        <c:v>2.8676999999999999E-4</c:v>
                      </c:pt>
                      <c:pt idx="25">
                        <c:v>2.8896E-4</c:v>
                      </c:pt>
                      <c:pt idx="26">
                        <c:v>2.9240000000000001E-4</c:v>
                      </c:pt>
                      <c:pt idx="27">
                        <c:v>2.9669000000000001E-4</c:v>
                      </c:pt>
                      <c:pt idx="28">
                        <c:v>2.9984E-4</c:v>
                      </c:pt>
                      <c:pt idx="29">
                        <c:v>3.0289E-4</c:v>
                      </c:pt>
                      <c:pt idx="30">
                        <c:v>3.0651000000000002E-4</c:v>
                      </c:pt>
                      <c:pt idx="31">
                        <c:v>3.0889999999999997E-4</c:v>
                      </c:pt>
                      <c:pt idx="32">
                        <c:v>3.1137E-4</c:v>
                      </c:pt>
                      <c:pt idx="33">
                        <c:v>3.1451999999999999E-4</c:v>
                      </c:pt>
                      <c:pt idx="34">
                        <c:v>3.1805000000000001E-4</c:v>
                      </c:pt>
                      <c:pt idx="35">
                        <c:v>3.2081999999999998E-4</c:v>
                      </c:pt>
                      <c:pt idx="36">
                        <c:v>3.2414999999999999E-4</c:v>
                      </c:pt>
                      <c:pt idx="37">
                        <c:v>3.2673000000000001E-4</c:v>
                      </c:pt>
                      <c:pt idx="38">
                        <c:v>3.2854E-4</c:v>
                      </c:pt>
                      <c:pt idx="39">
                        <c:v>3.3053999999999999E-4</c:v>
                      </c:pt>
                      <c:pt idx="40">
                        <c:v>3.3244999999999998E-4</c:v>
                      </c:pt>
                      <c:pt idx="41">
                        <c:v>3.3463999999999998E-4</c:v>
                      </c:pt>
                      <c:pt idx="42">
                        <c:v>3.3751000000000001E-4</c:v>
                      </c:pt>
                      <c:pt idx="43">
                        <c:v>3.4037E-4</c:v>
                      </c:pt>
                      <c:pt idx="44">
                        <c:v>3.4294000000000002E-4</c:v>
                      </c:pt>
                      <c:pt idx="45">
                        <c:v>3.458E-4</c:v>
                      </c:pt>
                      <c:pt idx="46">
                        <c:v>3.48E-4</c:v>
                      </c:pt>
                      <c:pt idx="47">
                        <c:v>3.4895E-4</c:v>
                      </c:pt>
                      <c:pt idx="48">
                        <c:v>3.5E-4</c:v>
                      </c:pt>
                      <c:pt idx="49">
                        <c:v>3.5094999999999999E-4</c:v>
                      </c:pt>
                      <c:pt idx="50">
                        <c:v>3.5238000000000001E-4</c:v>
                      </c:pt>
                      <c:pt idx="51">
                        <c:v>3.5399999999999999E-4</c:v>
                      </c:pt>
                      <c:pt idx="52">
                        <c:v>3.5563000000000001E-4</c:v>
                      </c:pt>
                      <c:pt idx="53">
                        <c:v>3.5782000000000001E-4</c:v>
                      </c:pt>
                      <c:pt idx="54">
                        <c:v>3.5982000000000001E-4</c:v>
                      </c:pt>
                      <c:pt idx="55">
                        <c:v>3.6087000000000001E-4</c:v>
                      </c:pt>
                      <c:pt idx="56">
                        <c:v>3.6134999999999997E-4</c:v>
                      </c:pt>
                      <c:pt idx="57">
                        <c:v>3.6201000000000001E-4</c:v>
                      </c:pt>
                      <c:pt idx="58">
                        <c:v>3.6240000000000003E-4</c:v>
                      </c:pt>
                      <c:pt idx="59">
                        <c:v>3.6277999999999999E-4</c:v>
                      </c:pt>
                      <c:pt idx="60">
                        <c:v>3.6382999999999999E-4</c:v>
                      </c:pt>
                      <c:pt idx="61">
                        <c:v>3.6487999999999999E-4</c:v>
                      </c:pt>
                      <c:pt idx="62">
                        <c:v>3.6582999999999999E-4</c:v>
                      </c:pt>
                      <c:pt idx="63">
                        <c:v>3.6650000000000002E-4</c:v>
                      </c:pt>
                      <c:pt idx="64">
                        <c:v>3.6755000000000002E-4</c:v>
                      </c:pt>
                      <c:pt idx="65">
                        <c:v>3.6887999999999998E-4</c:v>
                      </c:pt>
                      <c:pt idx="66">
                        <c:v>3.7088000000000003E-4</c:v>
                      </c:pt>
                      <c:pt idx="67">
                        <c:v>3.7279000000000001E-4</c:v>
                      </c:pt>
                      <c:pt idx="68">
                        <c:v>3.746E-4</c:v>
                      </c:pt>
                      <c:pt idx="69">
                        <c:v>3.7622000000000003E-4</c:v>
                      </c:pt>
                      <c:pt idx="70">
                        <c:v>3.7708000000000001E-4</c:v>
                      </c:pt>
                      <c:pt idx="71">
                        <c:v>3.7727000000000003E-4</c:v>
                      </c:pt>
                      <c:pt idx="72">
                        <c:v>3.7765999999999999E-4</c:v>
                      </c:pt>
                      <c:pt idx="73">
                        <c:v>3.7842000000000003E-4</c:v>
                      </c:pt>
                      <c:pt idx="74">
                        <c:v>3.7909E-4</c:v>
                      </c:pt>
                      <c:pt idx="75">
                        <c:v>3.8013000000000001E-4</c:v>
                      </c:pt>
                      <c:pt idx="76">
                        <c:v>3.8147000000000002E-4</c:v>
                      </c:pt>
                      <c:pt idx="77">
                        <c:v>3.8261000000000002E-4</c:v>
                      </c:pt>
                      <c:pt idx="78">
                        <c:v>3.8338000000000001E-4</c:v>
                      </c:pt>
                      <c:pt idx="79">
                        <c:v>3.8413999999999999E-4</c:v>
                      </c:pt>
                      <c:pt idx="80">
                        <c:v>3.8489999999999998E-4</c:v>
                      </c:pt>
                      <c:pt idx="81">
                        <c:v>3.8538E-4</c:v>
                      </c:pt>
                      <c:pt idx="82">
                        <c:v>3.8633E-4</c:v>
                      </c:pt>
                      <c:pt idx="83">
                        <c:v>3.8748E-4</c:v>
                      </c:pt>
                      <c:pt idx="84">
                        <c:v>3.8853E-4</c:v>
                      </c:pt>
                      <c:pt idx="85">
                        <c:v>3.8928999999999998E-4</c:v>
                      </c:pt>
                      <c:pt idx="86">
                        <c:v>3.8996000000000001E-4</c:v>
                      </c:pt>
                      <c:pt idx="87">
                        <c:v>3.9015000000000002E-4</c:v>
                      </c:pt>
                      <c:pt idx="88">
                        <c:v>3.9120000000000002E-4</c:v>
                      </c:pt>
                      <c:pt idx="89">
                        <c:v>3.9225000000000002E-4</c:v>
                      </c:pt>
                      <c:pt idx="90">
                        <c:v>3.9320000000000002E-4</c:v>
                      </c:pt>
                      <c:pt idx="91">
                        <c:v>3.9444000000000002E-4</c:v>
                      </c:pt>
                      <c:pt idx="92">
                        <c:v>3.9616E-4</c:v>
                      </c:pt>
                      <c:pt idx="93">
                        <c:v>3.9635000000000001E-4</c:v>
                      </c:pt>
                      <c:pt idx="94">
                        <c:v>3.9654000000000002E-4</c:v>
                      </c:pt>
                      <c:pt idx="95">
                        <c:v>3.9721E-4</c:v>
                      </c:pt>
                      <c:pt idx="96">
                        <c:v>3.9711E-4</c:v>
                      </c:pt>
                      <c:pt idx="97">
                        <c:v>3.9654000000000002E-4</c:v>
                      </c:pt>
                      <c:pt idx="98">
                        <c:v>3.9730000000000001E-4</c:v>
                      </c:pt>
                      <c:pt idx="99">
                        <c:v>3.9854000000000002E-4</c:v>
                      </c:pt>
                      <c:pt idx="100">
                        <c:v>3.9920999999999999E-4</c:v>
                      </c:pt>
                      <c:pt idx="101">
                        <c:v>4.0054000000000001E-4</c:v>
                      </c:pt>
                      <c:pt idx="102">
                        <c:v>4.0188000000000002E-4</c:v>
                      </c:pt>
                      <c:pt idx="103">
                        <c:v>4.0245E-4</c:v>
                      </c:pt>
                      <c:pt idx="104">
                        <c:v>4.0245E-4</c:v>
                      </c:pt>
                      <c:pt idx="105">
                        <c:v>4.0283000000000002E-4</c:v>
                      </c:pt>
                      <c:pt idx="106">
                        <c:v>4.0311999999999998E-4</c:v>
                      </c:pt>
                      <c:pt idx="107">
                        <c:v>4.0339999999999999E-4</c:v>
                      </c:pt>
                      <c:pt idx="108">
                        <c:v>4.035E-4</c:v>
                      </c:pt>
                      <c:pt idx="109">
                        <c:v>4.0379000000000001E-4</c:v>
                      </c:pt>
                      <c:pt idx="110">
                        <c:v>4.0369000000000001E-4</c:v>
                      </c:pt>
                      <c:pt idx="111">
                        <c:v>4.0359E-4</c:v>
                      </c:pt>
                      <c:pt idx="112">
                        <c:v>4.035E-4</c:v>
                      </c:pt>
                      <c:pt idx="113">
                        <c:v>4.035E-4</c:v>
                      </c:pt>
                      <c:pt idx="114">
                        <c:v>4.0339999999999999E-4</c:v>
                      </c:pt>
                      <c:pt idx="115">
                        <c:v>4.0359E-4</c:v>
                      </c:pt>
                      <c:pt idx="116">
                        <c:v>4.0379000000000001E-4</c:v>
                      </c:pt>
                      <c:pt idx="117">
                        <c:v>4.0398000000000002E-4</c:v>
                      </c:pt>
                      <c:pt idx="118">
                        <c:v>4.0425999999999998E-4</c:v>
                      </c:pt>
                      <c:pt idx="119">
                        <c:v>4.0454999999999999E-4</c:v>
                      </c:pt>
                      <c:pt idx="120">
                        <c:v>4.0425999999999998E-4</c:v>
                      </c:pt>
                      <c:pt idx="121">
                        <c:v>4.0398000000000002E-4</c:v>
                      </c:pt>
                      <c:pt idx="122">
                        <c:v>4.0369000000000001E-4</c:v>
                      </c:pt>
                      <c:pt idx="123">
                        <c:v>4.0311999999999998E-4</c:v>
                      </c:pt>
                      <c:pt idx="124">
                        <c:v>4.0196999999999997E-4</c:v>
                      </c:pt>
                      <c:pt idx="125">
                        <c:v>4.0111999999999998E-4</c:v>
                      </c:pt>
                      <c:pt idx="126">
                        <c:v>3.9996999999999998E-4</c:v>
                      </c:pt>
                      <c:pt idx="127">
                        <c:v>3.9882999999999997E-4</c:v>
                      </c:pt>
                      <c:pt idx="128">
                        <c:v>3.9721E-4</c:v>
                      </c:pt>
                      <c:pt idx="129">
                        <c:v>3.9539000000000002E-4</c:v>
                      </c:pt>
                      <c:pt idx="130">
                        <c:v>3.9301000000000001E-4</c:v>
                      </c:pt>
                      <c:pt idx="131">
                        <c:v>3.9091000000000001E-4</c:v>
                      </c:pt>
                      <c:pt idx="132">
                        <c:v>3.8853E-4</c:v>
                      </c:pt>
                      <c:pt idx="133">
                        <c:v>3.8652000000000001E-4</c:v>
                      </c:pt>
                      <c:pt idx="134">
                        <c:v>3.8499999999999998E-4</c:v>
                      </c:pt>
                      <c:pt idx="135">
                        <c:v>3.8347000000000001E-4</c:v>
                      </c:pt>
                      <c:pt idx="136">
                        <c:v>3.8137000000000002E-4</c:v>
                      </c:pt>
                      <c:pt idx="137">
                        <c:v>3.7909E-4</c:v>
                      </c:pt>
                      <c:pt idx="138">
                        <c:v>3.7708000000000001E-4</c:v>
                      </c:pt>
                      <c:pt idx="139">
                        <c:v>3.7508000000000002E-4</c:v>
                      </c:pt>
                      <c:pt idx="140">
                        <c:v>3.7326999999999998E-4</c:v>
                      </c:pt>
                      <c:pt idx="141">
                        <c:v>3.7116999999999999E-4</c:v>
                      </c:pt>
                      <c:pt idx="142">
                        <c:v>3.6936E-4</c:v>
                      </c:pt>
                      <c:pt idx="143">
                        <c:v>3.6687999999999998E-4</c:v>
                      </c:pt>
                      <c:pt idx="144">
                        <c:v>3.6402E-4</c:v>
                      </c:pt>
                      <c:pt idx="145">
                        <c:v>3.6143999999999998E-4</c:v>
                      </c:pt>
                      <c:pt idx="146">
                        <c:v>3.5963E-4</c:v>
                      </c:pt>
                      <c:pt idx="147">
                        <c:v>3.5743999999999999E-4</c:v>
                      </c:pt>
                      <c:pt idx="148">
                        <c:v>3.5591000000000003E-4</c:v>
                      </c:pt>
                      <c:pt idx="149">
                        <c:v>3.5495999999999998E-4</c:v>
                      </c:pt>
                      <c:pt idx="150">
                        <c:v>3.5362000000000002E-4</c:v>
                      </c:pt>
                      <c:pt idx="151">
                        <c:v>3.5199999999999999E-4</c:v>
                      </c:pt>
                      <c:pt idx="152">
                        <c:v>3.5085999999999998E-4</c:v>
                      </c:pt>
                      <c:pt idx="153">
                        <c:v>3.4970999999999998E-4</c:v>
                      </c:pt>
                      <c:pt idx="154">
                        <c:v>3.4780999999999999E-4</c:v>
                      </c:pt>
                      <c:pt idx="155">
                        <c:v>3.4646999999999998E-4</c:v>
                      </c:pt>
                      <c:pt idx="156">
                        <c:v>3.4551999999999999E-4</c:v>
                      </c:pt>
                      <c:pt idx="157">
                        <c:v>3.4446999999999999E-4</c:v>
                      </c:pt>
                      <c:pt idx="158">
                        <c:v>3.4341999999999999E-4</c:v>
                      </c:pt>
                      <c:pt idx="159">
                        <c:v>3.4322999999999998E-4</c:v>
                      </c:pt>
                      <c:pt idx="160">
                        <c:v>3.4266E-4</c:v>
                      </c:pt>
                      <c:pt idx="161">
                        <c:v>3.4170000000000001E-4</c:v>
                      </c:pt>
                      <c:pt idx="162">
                        <c:v>3.4065000000000001E-4</c:v>
                      </c:pt>
                      <c:pt idx="163">
                        <c:v>3.3941E-4</c:v>
                      </c:pt>
                      <c:pt idx="164">
                        <c:v>3.3817E-4</c:v>
                      </c:pt>
                      <c:pt idx="165">
                        <c:v>3.3731000000000001E-4</c:v>
                      </c:pt>
                      <c:pt idx="166">
                        <c:v>3.3683999999999998E-4</c:v>
                      </c:pt>
                      <c:pt idx="167">
                        <c:v>3.3665000000000002E-4</c:v>
                      </c:pt>
                      <c:pt idx="168">
                        <c:v>3.3665000000000002E-4</c:v>
                      </c:pt>
                      <c:pt idx="169">
                        <c:v>3.3665000000000002E-4</c:v>
                      </c:pt>
                      <c:pt idx="170">
                        <c:v>3.3655000000000002E-4</c:v>
                      </c:pt>
                      <c:pt idx="171">
                        <c:v>3.3646000000000001E-4</c:v>
                      </c:pt>
                      <c:pt idx="172">
                        <c:v>3.3636000000000001E-4</c:v>
                      </c:pt>
                      <c:pt idx="173">
                        <c:v>3.3627E-4</c:v>
                      </c:pt>
                      <c:pt idx="174">
                        <c:v>3.3607E-4</c:v>
                      </c:pt>
                      <c:pt idx="175">
                        <c:v>3.3597999999999999E-4</c:v>
                      </c:pt>
                      <c:pt idx="176">
                        <c:v>3.3587999999999999E-4</c:v>
                      </c:pt>
                      <c:pt idx="177">
                        <c:v>3.3550000000000002E-4</c:v>
                      </c:pt>
                      <c:pt idx="178">
                        <c:v>3.3426000000000002E-4</c:v>
                      </c:pt>
                      <c:pt idx="179">
                        <c:v>3.3312000000000001E-4</c:v>
                      </c:pt>
                      <c:pt idx="180">
                        <c:v>3.3302000000000001E-4</c:v>
                      </c:pt>
                      <c:pt idx="181">
                        <c:v>3.3188E-4</c:v>
                      </c:pt>
                      <c:pt idx="182">
                        <c:v>3.3139999999999998E-4</c:v>
                      </c:pt>
                      <c:pt idx="183">
                        <c:v>3.3216000000000002E-4</c:v>
                      </c:pt>
                      <c:pt idx="184">
                        <c:v>3.3254999999999998E-4</c:v>
                      </c:pt>
                      <c:pt idx="185">
                        <c:v>3.3188E-4</c:v>
                      </c:pt>
                      <c:pt idx="186">
                        <c:v>3.3226000000000002E-4</c:v>
                      </c:pt>
                      <c:pt idx="187">
                        <c:v>3.3236000000000002E-4</c:v>
                      </c:pt>
                      <c:pt idx="188">
                        <c:v>3.3102000000000001E-4</c:v>
                      </c:pt>
                      <c:pt idx="189">
                        <c:v>3.2978E-4</c:v>
                      </c:pt>
                      <c:pt idx="190">
                        <c:v>3.2806000000000003E-4</c:v>
                      </c:pt>
                      <c:pt idx="191">
                        <c:v>3.2634999999999999E-4</c:v>
                      </c:pt>
                      <c:pt idx="192">
                        <c:v>3.2444E-4</c:v>
                      </c:pt>
                      <c:pt idx="193">
                        <c:v>3.2358000000000002E-4</c:v>
                      </c:pt>
                      <c:pt idx="194">
                        <c:v>3.2300999999999999E-4</c:v>
                      </c:pt>
                      <c:pt idx="195">
                        <c:v>3.2225E-4</c:v>
                      </c:pt>
                      <c:pt idx="196">
                        <c:v>3.2129000000000001E-4</c:v>
                      </c:pt>
                      <c:pt idx="197">
                        <c:v>3.2043000000000002E-4</c:v>
                      </c:pt>
                      <c:pt idx="198">
                        <c:v>3.1919000000000001E-4</c:v>
                      </c:pt>
                      <c:pt idx="199">
                        <c:v>3.1796E-4</c:v>
                      </c:pt>
                      <c:pt idx="200">
                        <c:v>3.1775999999999999E-4</c:v>
                      </c:pt>
                      <c:pt idx="201">
                        <c:v>3.1775999999999999E-4</c:v>
                      </c:pt>
                      <c:pt idx="202">
                        <c:v>3.1642999999999998E-4</c:v>
                      </c:pt>
                      <c:pt idx="203">
                        <c:v>3.1614000000000002E-4</c:v>
                      </c:pt>
                      <c:pt idx="204">
                        <c:v>3.1537999999999998E-4</c:v>
                      </c:pt>
                      <c:pt idx="205">
                        <c:v>3.1404000000000002E-4</c:v>
                      </c:pt>
                      <c:pt idx="206">
                        <c:v>3.1271000000000001E-4</c:v>
                      </c:pt>
                      <c:pt idx="207">
                        <c:v>3.1261E-4</c:v>
                      </c:pt>
                      <c:pt idx="208">
                        <c:v>3.1166000000000001E-4</c:v>
                      </c:pt>
                      <c:pt idx="209">
                        <c:v>3.1042E-4</c:v>
                      </c:pt>
                      <c:pt idx="210">
                        <c:v>3.0917999999999999E-4</c:v>
                      </c:pt>
                      <c:pt idx="211">
                        <c:v>3.0775000000000003E-4</c:v>
                      </c:pt>
                      <c:pt idx="212">
                        <c:v>3.0632000000000001E-4</c:v>
                      </c:pt>
                      <c:pt idx="213">
                        <c:v>3.0508E-4</c:v>
                      </c:pt>
                      <c:pt idx="214">
                        <c:v>3.0432000000000001E-4</c:v>
                      </c:pt>
                      <c:pt idx="215">
                        <c:v>3.0374999999999998E-4</c:v>
                      </c:pt>
                      <c:pt idx="216">
                        <c:v>3.0346000000000003E-4</c:v>
                      </c:pt>
                      <c:pt idx="217">
                        <c:v>3.0327000000000002E-4</c:v>
                      </c:pt>
                      <c:pt idx="218">
                        <c:v>3.0289E-4</c:v>
                      </c:pt>
                      <c:pt idx="219">
                        <c:v>3.0298E-4</c:v>
                      </c:pt>
                      <c:pt idx="220">
                        <c:v>3.0308000000000001E-4</c:v>
                      </c:pt>
                      <c:pt idx="221">
                        <c:v>3.0308000000000001E-4</c:v>
                      </c:pt>
                      <c:pt idx="222">
                        <c:v>3.0308000000000001E-4</c:v>
                      </c:pt>
                      <c:pt idx="223">
                        <c:v>3.0327000000000002E-4</c:v>
                      </c:pt>
                      <c:pt idx="224">
                        <c:v>3.0327000000000002E-4</c:v>
                      </c:pt>
                      <c:pt idx="225">
                        <c:v>3.0327000000000002E-4</c:v>
                      </c:pt>
                      <c:pt idx="226">
                        <c:v>3.0259999999999998E-4</c:v>
                      </c:pt>
                      <c:pt idx="227">
                        <c:v>3.0154999999999998E-4</c:v>
                      </c:pt>
                      <c:pt idx="228">
                        <c:v>3.0049999999999999E-4</c:v>
                      </c:pt>
                      <c:pt idx="229">
                        <c:v>2.9944999999999999E-4</c:v>
                      </c:pt>
                      <c:pt idx="230">
                        <c:v>2.9839999999999999E-4</c:v>
                      </c:pt>
                      <c:pt idx="231">
                        <c:v>2.9802000000000002E-4</c:v>
                      </c:pt>
                      <c:pt idx="232">
                        <c:v>2.9802000000000002E-4</c:v>
                      </c:pt>
                      <c:pt idx="233">
                        <c:v>2.9879E-4</c:v>
                      </c:pt>
                      <c:pt idx="234">
                        <c:v>2.9964E-4</c:v>
                      </c:pt>
                      <c:pt idx="235">
                        <c:v>3.0049999999999999E-4</c:v>
                      </c:pt>
                      <c:pt idx="236">
                        <c:v>3.0145999999999998E-4</c:v>
                      </c:pt>
                      <c:pt idx="237">
                        <c:v>3.0298E-4</c:v>
                      </c:pt>
                      <c:pt idx="238">
                        <c:v>3.0374999999999998E-4</c:v>
                      </c:pt>
                      <c:pt idx="239">
                        <c:v>3.0459999999999998E-4</c:v>
                      </c:pt>
                      <c:pt idx="240">
                        <c:v>3.0546000000000002E-4</c:v>
                      </c:pt>
                      <c:pt idx="241">
                        <c:v>3.0651000000000002E-4</c:v>
                      </c:pt>
                      <c:pt idx="242">
                        <c:v>3.0718E-4</c:v>
                      </c:pt>
                      <c:pt idx="243">
                        <c:v>3.0822999999999999E-4</c:v>
                      </c:pt>
                      <c:pt idx="244">
                        <c:v>3.1012999999999999E-4</c:v>
                      </c:pt>
                      <c:pt idx="245">
                        <c:v>3.1203999999999997E-4</c:v>
                      </c:pt>
                      <c:pt idx="246">
                        <c:v>3.1376E-4</c:v>
                      </c:pt>
                      <c:pt idx="247">
                        <c:v>3.1556999999999999E-4</c:v>
                      </c:pt>
                      <c:pt idx="248">
                        <c:v>3.1805000000000001E-4</c:v>
                      </c:pt>
                      <c:pt idx="249">
                        <c:v>3.1958000000000003E-4</c:v>
                      </c:pt>
                      <c:pt idx="250">
                        <c:v>3.211E-4</c:v>
                      </c:pt>
                      <c:pt idx="251">
                        <c:v>3.2263000000000002E-4</c:v>
                      </c:pt>
                      <c:pt idx="252">
                        <c:v>3.2414999999999999E-4</c:v>
                      </c:pt>
                      <c:pt idx="253">
                        <c:v>3.2529999999999999E-4</c:v>
                      </c:pt>
                      <c:pt idx="254">
                        <c:v>3.2634999999999999E-4</c:v>
                      </c:pt>
                      <c:pt idx="255">
                        <c:v>3.2768000000000001E-4</c:v>
                      </c:pt>
                      <c:pt idx="256">
                        <c:v>3.2929999999999998E-4</c:v>
                      </c:pt>
                      <c:pt idx="257">
                        <c:v>3.3149999999999998E-4</c:v>
                      </c:pt>
                      <c:pt idx="258">
                        <c:v>3.3302000000000001E-4</c:v>
                      </c:pt>
                      <c:pt idx="259">
                        <c:v>3.3568999999999998E-4</c:v>
                      </c:pt>
                      <c:pt idx="260">
                        <c:v>3.3817E-4</c:v>
                      </c:pt>
                      <c:pt idx="261">
                        <c:v>3.4075000000000002E-4</c:v>
                      </c:pt>
                      <c:pt idx="262">
                        <c:v>3.4246E-4</c:v>
                      </c:pt>
                      <c:pt idx="263">
                        <c:v>3.4436999999999998E-4</c:v>
                      </c:pt>
                      <c:pt idx="264">
                        <c:v>3.4523000000000003E-4</c:v>
                      </c:pt>
                      <c:pt idx="265">
                        <c:v>3.4685E-4</c:v>
                      </c:pt>
                      <c:pt idx="266">
                        <c:v>3.4819000000000001E-4</c:v>
                      </c:pt>
                      <c:pt idx="267">
                        <c:v>3.4961999999999998E-4</c:v>
                      </c:pt>
                      <c:pt idx="268">
                        <c:v>3.5085999999999998E-4</c:v>
                      </c:pt>
                      <c:pt idx="269">
                        <c:v>3.5199999999999999E-4</c:v>
                      </c:pt>
                      <c:pt idx="270">
                        <c:v>3.5229E-4</c:v>
                      </c:pt>
                      <c:pt idx="271">
                        <c:v>3.5248000000000001E-4</c:v>
                      </c:pt>
                      <c:pt idx="272">
                        <c:v>3.5257000000000002E-4</c:v>
                      </c:pt>
                      <c:pt idx="273">
                        <c:v>3.5275999999999998E-4</c:v>
                      </c:pt>
                      <c:pt idx="274">
                        <c:v>3.5294999999999999E-4</c:v>
                      </c:pt>
                      <c:pt idx="275">
                        <c:v>3.5238000000000001E-4</c:v>
                      </c:pt>
                      <c:pt idx="276">
                        <c:v>3.5171999999999997E-4</c:v>
                      </c:pt>
                      <c:pt idx="277">
                        <c:v>3.5238000000000001E-4</c:v>
                      </c:pt>
                      <c:pt idx="278">
                        <c:v>3.5199999999999999E-4</c:v>
                      </c:pt>
                      <c:pt idx="279">
                        <c:v>3.5257000000000002E-4</c:v>
                      </c:pt>
                      <c:pt idx="280">
                        <c:v>3.5390999999999998E-4</c:v>
                      </c:pt>
                      <c:pt idx="281">
                        <c:v>3.5429E-4</c:v>
                      </c:pt>
                      <c:pt idx="282">
                        <c:v>3.5314999999999999E-4</c:v>
                      </c:pt>
                      <c:pt idx="283">
                        <c:v>3.5257000000000002E-4</c:v>
                      </c:pt>
                      <c:pt idx="284">
                        <c:v>3.5085999999999998E-4</c:v>
                      </c:pt>
                      <c:pt idx="285">
                        <c:v>3.4914000000000001E-4</c:v>
                      </c:pt>
                      <c:pt idx="286">
                        <c:v>3.4780999999999999E-4</c:v>
                      </c:pt>
                      <c:pt idx="287">
                        <c:v>3.4665999999999999E-4</c:v>
                      </c:pt>
                      <c:pt idx="288">
                        <c:v>3.4590000000000001E-4</c:v>
                      </c:pt>
                      <c:pt idx="289">
                        <c:v>3.4513000000000002E-4</c:v>
                      </c:pt>
                      <c:pt idx="290">
                        <c:v>3.4417999999999997E-4</c:v>
                      </c:pt>
                      <c:pt idx="291">
                        <c:v>3.4380000000000001E-4</c:v>
                      </c:pt>
                      <c:pt idx="292">
                        <c:v>3.4341999999999999E-4</c:v>
                      </c:pt>
                      <c:pt idx="293">
                        <c:v>3.4226999999999999E-4</c:v>
                      </c:pt>
                      <c:pt idx="294">
                        <c:v>3.4131999999999999E-4</c:v>
                      </c:pt>
                      <c:pt idx="295">
                        <c:v>3.4046E-4</c:v>
                      </c:pt>
                      <c:pt idx="296">
                        <c:v>3.3902999999999998E-4</c:v>
                      </c:pt>
                      <c:pt idx="297">
                        <c:v>3.3760000000000002E-4</c:v>
                      </c:pt>
                      <c:pt idx="298">
                        <c:v>3.3692999999999999E-4</c:v>
                      </c:pt>
                      <c:pt idx="299">
                        <c:v>3.3627E-4</c:v>
                      </c:pt>
                      <c:pt idx="300">
                        <c:v>3.3522000000000001E-4</c:v>
                      </c:pt>
                      <c:pt idx="301">
                        <c:v>3.3473999999999998E-4</c:v>
                      </c:pt>
                      <c:pt idx="302">
                        <c:v>3.3426000000000002E-4</c:v>
                      </c:pt>
                      <c:pt idx="303">
                        <c:v>3.3398E-4</c:v>
                      </c:pt>
                      <c:pt idx="304">
                        <c:v>3.3368999999999998E-4</c:v>
                      </c:pt>
                      <c:pt idx="305">
                        <c:v>3.3398E-4</c:v>
                      </c:pt>
                      <c:pt idx="306">
                        <c:v>3.3417000000000001E-4</c:v>
                      </c:pt>
                      <c:pt idx="307">
                        <c:v>3.3398E-4</c:v>
                      </c:pt>
                      <c:pt idx="308">
                        <c:v>3.3331000000000002E-4</c:v>
                      </c:pt>
                      <c:pt idx="309">
                        <c:v>3.3244999999999998E-4</c:v>
                      </c:pt>
                      <c:pt idx="310">
                        <c:v>3.3112000000000001E-4</c:v>
                      </c:pt>
                      <c:pt idx="311">
                        <c:v>3.2958999999999999E-4</c:v>
                      </c:pt>
                      <c:pt idx="312">
                        <c:v>3.2844999999999999E-4</c:v>
                      </c:pt>
                      <c:pt idx="313">
                        <c:v>3.2605999999999998E-4</c:v>
                      </c:pt>
                      <c:pt idx="314">
                        <c:v>3.2386999999999997E-4</c:v>
                      </c:pt>
                      <c:pt idx="315">
                        <c:v>3.2176999999999998E-4</c:v>
                      </c:pt>
                      <c:pt idx="316">
                        <c:v>3.1976999999999998E-4</c:v>
                      </c:pt>
                      <c:pt idx="317">
                        <c:v>3.1747999999999998E-4</c:v>
                      </c:pt>
                      <c:pt idx="318">
                        <c:v>3.1651999999999998E-4</c:v>
                      </c:pt>
                      <c:pt idx="319">
                        <c:v>3.1527999999999998E-4</c:v>
                      </c:pt>
                      <c:pt idx="320">
                        <c:v>3.1432999999999998E-4</c:v>
                      </c:pt>
                      <c:pt idx="321">
                        <c:v>3.1346999999999999E-4</c:v>
                      </c:pt>
                      <c:pt idx="322">
                        <c:v>3.1290000000000002E-4</c:v>
                      </c:pt>
                      <c:pt idx="323">
                        <c:v>3.1157E-4</c:v>
                      </c:pt>
                      <c:pt idx="324">
                        <c:v>3.1022999999999999E-4</c:v>
                      </c:pt>
                      <c:pt idx="325">
                        <c:v>3.0889999999999997E-4</c:v>
                      </c:pt>
                      <c:pt idx="326">
                        <c:v>3.0784999999999997E-4</c:v>
                      </c:pt>
                      <c:pt idx="327">
                        <c:v>3.0679999999999998E-4</c:v>
                      </c:pt>
                      <c:pt idx="328">
                        <c:v>3.0669999999999997E-4</c:v>
                      </c:pt>
                      <c:pt idx="329">
                        <c:v>3.0688999999999998E-4</c:v>
                      </c:pt>
                      <c:pt idx="330">
                        <c:v>3.0669999999999997E-4</c:v>
                      </c:pt>
                      <c:pt idx="331">
                        <c:v>3.0632000000000001E-4</c:v>
                      </c:pt>
                      <c:pt idx="332">
                        <c:v>3.0593999999999999E-4</c:v>
                      </c:pt>
                      <c:pt idx="333">
                        <c:v>3.0518E-4</c:v>
                      </c:pt>
                      <c:pt idx="334">
                        <c:v>3.0432000000000001E-4</c:v>
                      </c:pt>
                      <c:pt idx="335">
                        <c:v>3.0374999999999998E-4</c:v>
                      </c:pt>
                      <c:pt idx="336">
                        <c:v>3.0241000000000003E-4</c:v>
                      </c:pt>
                      <c:pt idx="337">
                        <c:v>3.0107000000000002E-4</c:v>
                      </c:pt>
                      <c:pt idx="338">
                        <c:v>3.0012000000000002E-4</c:v>
                      </c:pt>
                      <c:pt idx="339">
                        <c:v>2.9935999999999998E-4</c:v>
                      </c:pt>
                      <c:pt idx="340">
                        <c:v>2.9869E-4</c:v>
                      </c:pt>
                      <c:pt idx="341">
                        <c:v>2.9879E-4</c:v>
                      </c:pt>
                      <c:pt idx="342">
                        <c:v>2.9802000000000002E-4</c:v>
                      </c:pt>
                      <c:pt idx="343">
                        <c:v>2.9630999999999999E-4</c:v>
                      </c:pt>
                      <c:pt idx="344">
                        <c:v>2.9449000000000001E-4</c:v>
                      </c:pt>
                      <c:pt idx="345">
                        <c:v>2.9268000000000002E-4</c:v>
                      </c:pt>
                      <c:pt idx="346">
                        <c:v>2.9086999999999998E-4</c:v>
                      </c:pt>
                      <c:pt idx="347">
                        <c:v>2.8981999999999999E-4</c:v>
                      </c:pt>
                      <c:pt idx="348">
                        <c:v>2.8954000000000002E-4</c:v>
                      </c:pt>
                      <c:pt idx="349">
                        <c:v>2.8925000000000001E-4</c:v>
                      </c:pt>
                      <c:pt idx="350">
                        <c:v>2.8857999999999998E-4</c:v>
                      </c:pt>
                      <c:pt idx="351">
                        <c:v>2.8715000000000001E-4</c:v>
                      </c:pt>
                      <c:pt idx="352">
                        <c:v>2.8542999999999998E-4</c:v>
                      </c:pt>
                      <c:pt idx="353">
                        <c:v>2.8333999999999998E-4</c:v>
                      </c:pt>
                      <c:pt idx="354">
                        <c:v>2.8067000000000001E-4</c:v>
                      </c:pt>
                      <c:pt idx="355">
                        <c:v>2.7828E-4</c:v>
                      </c:pt>
                      <c:pt idx="356">
                        <c:v>2.7666000000000002E-4</c:v>
                      </c:pt>
                      <c:pt idx="357">
                        <c:v>2.7552000000000002E-4</c:v>
                      </c:pt>
                      <c:pt idx="358">
                        <c:v>2.7493999999999999E-4</c:v>
                      </c:pt>
                      <c:pt idx="359">
                        <c:v>2.7504E-4</c:v>
                      </c:pt>
                      <c:pt idx="360">
                        <c:v>2.7523000000000001E-4</c:v>
                      </c:pt>
                      <c:pt idx="361">
                        <c:v>2.7533000000000001E-4</c:v>
                      </c:pt>
                      <c:pt idx="362">
                        <c:v>2.7474999999999998E-4</c:v>
                      </c:pt>
                      <c:pt idx="363">
                        <c:v>2.7399E-4</c:v>
                      </c:pt>
                      <c:pt idx="364">
                        <c:v>2.7274999999999999E-4</c:v>
                      </c:pt>
                      <c:pt idx="365">
                        <c:v>2.7113000000000001E-4</c:v>
                      </c:pt>
                      <c:pt idx="366">
                        <c:v>2.6959999999999999E-4</c:v>
                      </c:pt>
                      <c:pt idx="367">
                        <c:v>2.6808000000000002E-4</c:v>
                      </c:pt>
                      <c:pt idx="368">
                        <c:v>2.6674000000000001E-4</c:v>
                      </c:pt>
                      <c:pt idx="369">
                        <c:v>2.6655E-4</c:v>
                      </c:pt>
                      <c:pt idx="370">
                        <c:v>2.6674000000000001E-4</c:v>
                      </c:pt>
                      <c:pt idx="371">
                        <c:v>2.6616999999999998E-4</c:v>
                      </c:pt>
                      <c:pt idx="372">
                        <c:v>2.6598000000000003E-4</c:v>
                      </c:pt>
                      <c:pt idx="373">
                        <c:v>2.6579000000000001E-4</c:v>
                      </c:pt>
                      <c:pt idx="374">
                        <c:v>2.6474000000000002E-4</c:v>
                      </c:pt>
                      <c:pt idx="375">
                        <c:v>2.6360000000000001E-4</c:v>
                      </c:pt>
                      <c:pt idx="376">
                        <c:v>2.6331E-4</c:v>
                      </c:pt>
                      <c:pt idx="377">
                        <c:v>2.6416999999999999E-4</c:v>
                      </c:pt>
                      <c:pt idx="378">
                        <c:v>2.6455000000000001E-4</c:v>
                      </c:pt>
                      <c:pt idx="379">
                        <c:v>2.655E-4</c:v>
                      </c:pt>
                      <c:pt idx="380">
                        <c:v>2.6674000000000001E-4</c:v>
                      </c:pt>
                      <c:pt idx="381">
                        <c:v>2.6845999999999999E-4</c:v>
                      </c:pt>
                      <c:pt idx="382">
                        <c:v>2.6940999999999998E-4</c:v>
                      </c:pt>
                      <c:pt idx="383">
                        <c:v>2.7084E-4</c:v>
                      </c:pt>
                      <c:pt idx="384">
                        <c:v>2.7160999999999998E-4</c:v>
                      </c:pt>
                      <c:pt idx="385">
                        <c:v>2.7179999999999999E-4</c:v>
                      </c:pt>
                      <c:pt idx="386">
                        <c:v>2.7141999999999997E-4</c:v>
                      </c:pt>
                      <c:pt idx="387">
                        <c:v>2.7084E-4</c:v>
                      </c:pt>
                      <c:pt idx="388">
                        <c:v>2.7027000000000003E-4</c:v>
                      </c:pt>
                      <c:pt idx="389">
                        <c:v>2.6999000000000001E-4</c:v>
                      </c:pt>
                      <c:pt idx="390">
                        <c:v>2.7027000000000003E-4</c:v>
                      </c:pt>
                      <c:pt idx="391">
                        <c:v>2.7055999999999998E-4</c:v>
                      </c:pt>
                      <c:pt idx="392">
                        <c:v>2.7055999999999998E-4</c:v>
                      </c:pt>
                      <c:pt idx="393">
                        <c:v>2.7055999999999998E-4</c:v>
                      </c:pt>
                      <c:pt idx="394">
                        <c:v>2.6989000000000001E-4</c:v>
                      </c:pt>
                      <c:pt idx="395">
                        <c:v>2.6903000000000002E-4</c:v>
                      </c:pt>
                      <c:pt idx="396">
                        <c:v>2.6816999999999998E-4</c:v>
                      </c:pt>
                      <c:pt idx="397">
                        <c:v>2.6730999999999999E-4</c:v>
                      </c:pt>
                      <c:pt idx="398">
                        <c:v>2.6607999999999997E-4</c:v>
                      </c:pt>
                      <c:pt idx="399">
                        <c:v>2.6530999999999999E-4</c:v>
                      </c:pt>
                      <c:pt idx="400">
                        <c:v>2.6445E-4</c:v>
                      </c:pt>
                      <c:pt idx="401">
                        <c:v>2.6301999999999999E-4</c:v>
                      </c:pt>
                      <c:pt idx="402">
                        <c:v>2.6177999999999998E-4</c:v>
                      </c:pt>
                      <c:pt idx="403">
                        <c:v>2.6064000000000003E-4</c:v>
                      </c:pt>
                      <c:pt idx="404">
                        <c:v>2.5949000000000002E-4</c:v>
                      </c:pt>
                      <c:pt idx="405">
                        <c:v>2.5740000000000002E-4</c:v>
                      </c:pt>
                      <c:pt idx="406">
                        <c:v>2.5557999999999999E-4</c:v>
                      </c:pt>
                      <c:pt idx="407">
                        <c:v>2.5387000000000001E-4</c:v>
                      </c:pt>
                      <c:pt idx="408">
                        <c:v>2.5243999999999999E-4</c:v>
                      </c:pt>
                      <c:pt idx="409">
                        <c:v>2.5023999999999999E-4</c:v>
                      </c:pt>
                      <c:pt idx="410">
                        <c:v>2.4899999999999998E-4</c:v>
                      </c:pt>
                      <c:pt idx="411">
                        <c:v>2.4804999999999998E-4</c:v>
                      </c:pt>
                      <c:pt idx="412">
                        <c:v>2.4680999999999998E-4</c:v>
                      </c:pt>
                      <c:pt idx="413">
                        <c:v>2.4585999999999998E-4</c:v>
                      </c:pt>
                      <c:pt idx="414">
                        <c:v>2.4575999999999998E-4</c:v>
                      </c:pt>
                      <c:pt idx="415">
                        <c:v>2.4567000000000002E-4</c:v>
                      </c:pt>
                      <c:pt idx="416">
                        <c:v>2.4557000000000002E-4</c:v>
                      </c:pt>
                      <c:pt idx="417">
                        <c:v>2.4594999999999999E-4</c:v>
                      </c:pt>
                      <c:pt idx="418">
                        <c:v>2.4585999999999998E-4</c:v>
                      </c:pt>
                      <c:pt idx="419">
                        <c:v>2.4594999999999999E-4</c:v>
                      </c:pt>
                      <c:pt idx="420">
                        <c:v>2.4614E-4</c:v>
                      </c:pt>
                      <c:pt idx="421">
                        <c:v>2.4529E-4</c:v>
                      </c:pt>
                      <c:pt idx="422">
                        <c:v>2.4424000000000001E-4</c:v>
                      </c:pt>
                      <c:pt idx="423">
                        <c:v>2.4376000000000001E-4</c:v>
                      </c:pt>
                      <c:pt idx="424">
                        <c:v>2.4222999999999999E-4</c:v>
                      </c:pt>
                      <c:pt idx="425">
                        <c:v>2.4042000000000001E-4</c:v>
                      </c:pt>
                      <c:pt idx="426">
                        <c:v>2.3937000000000001E-4</c:v>
                      </c:pt>
                      <c:pt idx="427">
                        <c:v>2.3832000000000001E-4</c:v>
                      </c:pt>
                      <c:pt idx="428">
                        <c:v>2.3565000000000001E-4</c:v>
                      </c:pt>
                      <c:pt idx="429">
                        <c:v>2.3384E-4</c:v>
                      </c:pt>
                      <c:pt idx="430">
                        <c:v>2.3232E-4</c:v>
                      </c:pt>
                      <c:pt idx="431">
                        <c:v>2.3097999999999999E-4</c:v>
                      </c:pt>
                      <c:pt idx="432">
                        <c:v>2.2964E-4</c:v>
                      </c:pt>
                      <c:pt idx="433">
                        <c:v>2.2992999999999999E-4</c:v>
                      </c:pt>
                      <c:pt idx="434">
                        <c:v>2.3022E-4</c:v>
                      </c:pt>
                      <c:pt idx="435">
                        <c:v>2.3069E-4</c:v>
                      </c:pt>
                      <c:pt idx="436">
                        <c:v>2.3154999999999999E-4</c:v>
                      </c:pt>
                      <c:pt idx="437">
                        <c:v>2.3241000000000001E-4</c:v>
                      </c:pt>
                      <c:pt idx="438">
                        <c:v>2.3289E-4</c:v>
                      </c:pt>
                      <c:pt idx="439">
                        <c:v>2.3336E-4</c:v>
                      </c:pt>
                      <c:pt idx="440">
                        <c:v>2.3364999999999999E-4</c:v>
                      </c:pt>
                      <c:pt idx="441">
                        <c:v>2.3346E-4</c:v>
                      </c:pt>
                      <c:pt idx="442">
                        <c:v>2.3259999999999999E-4</c:v>
                      </c:pt>
                      <c:pt idx="443">
                        <c:v>2.3174E-4</c:v>
                      </c:pt>
                      <c:pt idx="444">
                        <c:v>2.3088000000000001E-4</c:v>
                      </c:pt>
                      <c:pt idx="445">
                        <c:v>2.2974000000000001E-4</c:v>
                      </c:pt>
                      <c:pt idx="446">
                        <c:v>2.285E-4</c:v>
                      </c:pt>
                      <c:pt idx="447">
                        <c:v>2.2745E-4</c:v>
                      </c:pt>
                      <c:pt idx="448">
                        <c:v>2.264E-4</c:v>
                      </c:pt>
                      <c:pt idx="449">
                        <c:v>2.2515999999999999E-4</c:v>
                      </c:pt>
                      <c:pt idx="450">
                        <c:v>2.2363999999999999E-4</c:v>
                      </c:pt>
                      <c:pt idx="451">
                        <c:v>2.2240000000000001E-4</c:v>
                      </c:pt>
                      <c:pt idx="452">
                        <c:v>2.2163E-4</c:v>
                      </c:pt>
                      <c:pt idx="453">
                        <c:v>2.2078000000000001E-4</c:v>
                      </c:pt>
                      <c:pt idx="454">
                        <c:v>2.1849E-4</c:v>
                      </c:pt>
                      <c:pt idx="455">
                        <c:v>2.1696000000000001E-4</c:v>
                      </c:pt>
                      <c:pt idx="456">
                        <c:v>2.1515E-4</c:v>
                      </c:pt>
                      <c:pt idx="457">
                        <c:v>2.1333999999999999E-4</c:v>
                      </c:pt>
                      <c:pt idx="458">
                        <c:v>2.1123999999999999E-4</c:v>
                      </c:pt>
                      <c:pt idx="459">
                        <c:v>2.1057000000000001E-4</c:v>
                      </c:pt>
                      <c:pt idx="460">
                        <c:v>2.0971E-4</c:v>
                      </c:pt>
                      <c:pt idx="461">
                        <c:v>2.0933E-4</c:v>
                      </c:pt>
                      <c:pt idx="462">
                        <c:v>2.0838000000000001E-4</c:v>
                      </c:pt>
                      <c:pt idx="463">
                        <c:v>2.0733000000000001E-4</c:v>
                      </c:pt>
                      <c:pt idx="464">
                        <c:v>2.0589999999999999E-4</c:v>
                      </c:pt>
                      <c:pt idx="465">
                        <c:v>2.0427999999999999E-4</c:v>
                      </c:pt>
                      <c:pt idx="466">
                        <c:v>2.0237E-4</c:v>
                      </c:pt>
                      <c:pt idx="467">
                        <c:v>2.0094000000000001E-4</c:v>
                      </c:pt>
                      <c:pt idx="468">
                        <c:v>1.997E-4</c:v>
                      </c:pt>
                      <c:pt idx="469">
                        <c:v>1.9883999999999999E-4</c:v>
                      </c:pt>
                      <c:pt idx="470">
                        <c:v>1.9817000000000001E-4</c:v>
                      </c:pt>
                      <c:pt idx="471">
                        <c:v>1.9760000000000001E-4</c:v>
                      </c:pt>
                      <c:pt idx="472">
                        <c:v>1.9693E-4</c:v>
                      </c:pt>
                      <c:pt idx="473">
                        <c:v>1.9626999999999999E-4</c:v>
                      </c:pt>
                      <c:pt idx="474">
                        <c:v>1.9521999999999999E-4</c:v>
                      </c:pt>
                      <c:pt idx="475">
                        <c:v>1.9416999999999999E-4</c:v>
                      </c:pt>
                      <c:pt idx="476">
                        <c:v>1.9311999999999999E-4</c:v>
                      </c:pt>
                      <c:pt idx="477">
                        <c:v>1.9226000000000001E-4</c:v>
                      </c:pt>
                      <c:pt idx="478">
                        <c:v>1.9131000000000001E-4</c:v>
                      </c:pt>
                      <c:pt idx="479">
                        <c:v>1.9139999999999999E-4</c:v>
                      </c:pt>
                      <c:pt idx="480">
                        <c:v>1.9102E-4</c:v>
                      </c:pt>
                      <c:pt idx="481">
                        <c:v>1.9034999999999999E-4</c:v>
                      </c:pt>
                      <c:pt idx="482">
                        <c:v>1.894E-4</c:v>
                      </c:pt>
                      <c:pt idx="483">
                        <c:v>1.8864000000000001E-4</c:v>
                      </c:pt>
                      <c:pt idx="484">
                        <c:v>1.874E-4</c:v>
                      </c:pt>
                      <c:pt idx="485">
                        <c:v>1.8615999999999999E-4</c:v>
                      </c:pt>
                      <c:pt idx="486">
                        <c:v>1.852E-4</c:v>
                      </c:pt>
                      <c:pt idx="487">
                        <c:v>1.8453999999999999E-4</c:v>
                      </c:pt>
                      <c:pt idx="488">
                        <c:v>1.8406E-4</c:v>
                      </c:pt>
                      <c:pt idx="489">
                        <c:v>1.8358E-4</c:v>
                      </c:pt>
                      <c:pt idx="490">
                        <c:v>1.8395999999999999E-4</c:v>
                      </c:pt>
                      <c:pt idx="491">
                        <c:v>1.8435000000000001E-4</c:v>
                      </c:pt>
                      <c:pt idx="492">
                        <c:v>1.8473E-4</c:v>
                      </c:pt>
                      <c:pt idx="493">
                        <c:v>1.8539000000000001E-4</c:v>
                      </c:pt>
                      <c:pt idx="494">
                        <c:v>1.8605999999999999E-4</c:v>
                      </c:pt>
                      <c:pt idx="495">
                        <c:v>1.8605999999999999E-4</c:v>
                      </c:pt>
                      <c:pt idx="496">
                        <c:v>1.8605999999999999E-4</c:v>
                      </c:pt>
                      <c:pt idx="497">
                        <c:v>1.8597000000000001E-4</c:v>
                      </c:pt>
                      <c:pt idx="498">
                        <c:v>1.8558999999999999E-4</c:v>
                      </c:pt>
                      <c:pt idx="499">
                        <c:v>1.8558999999999999E-4</c:v>
                      </c:pt>
                      <c:pt idx="500">
                        <c:v>1.8597000000000001E-4</c:v>
                      </c:pt>
                      <c:pt idx="501">
                        <c:v>1.8673E-4</c:v>
                      </c:pt>
                      <c:pt idx="502">
                        <c:v>1.8825999999999999E-4</c:v>
                      </c:pt>
                      <c:pt idx="503">
                        <c:v>1.8977999999999999E-4</c:v>
                      </c:pt>
                      <c:pt idx="504">
                        <c:v>1.9149999999999999E-4</c:v>
                      </c:pt>
                      <c:pt idx="505">
                        <c:v>1.9341000000000001E-4</c:v>
                      </c:pt>
                      <c:pt idx="506">
                        <c:v>1.9511999999999999E-4</c:v>
                      </c:pt>
                      <c:pt idx="507">
                        <c:v>1.9616999999999999E-4</c:v>
                      </c:pt>
                      <c:pt idx="508">
                        <c:v>1.9722000000000001E-4</c:v>
                      </c:pt>
                      <c:pt idx="509">
                        <c:v>1.9778999999999999E-4</c:v>
                      </c:pt>
                      <c:pt idx="510">
                        <c:v>1.9845999999999999E-4</c:v>
                      </c:pt>
                      <c:pt idx="511">
                        <c:v>1.9913E-4</c:v>
                      </c:pt>
                      <c:pt idx="512">
                        <c:v>2.0018E-4</c:v>
                      </c:pt>
                      <c:pt idx="513">
                        <c:v>2.0142000000000001E-4</c:v>
                      </c:pt>
                      <c:pt idx="514">
                        <c:v>2.0256000000000001E-4</c:v>
                      </c:pt>
                      <c:pt idx="515">
                        <c:v>2.0351000000000001E-4</c:v>
                      </c:pt>
                      <c:pt idx="516">
                        <c:v>2.0427999999999999E-4</c:v>
                      </c:pt>
                      <c:pt idx="517">
                        <c:v>2.0466000000000001E-4</c:v>
                      </c:pt>
                      <c:pt idx="518">
                        <c:v>2.0504E-4</c:v>
                      </c:pt>
                      <c:pt idx="519">
                        <c:v>2.0541999999999999E-4</c:v>
                      </c:pt>
                      <c:pt idx="520">
                        <c:v>2.0589999999999999E-4</c:v>
                      </c:pt>
                      <c:pt idx="521">
                        <c:v>2.0638000000000001E-4</c:v>
                      </c:pt>
                      <c:pt idx="522">
                        <c:v>2.0685000000000001E-4</c:v>
                      </c:pt>
                      <c:pt idx="523">
                        <c:v>2.0714E-4</c:v>
                      </c:pt>
                      <c:pt idx="524">
                        <c:v>2.0733000000000001E-4</c:v>
                      </c:pt>
                      <c:pt idx="525">
                        <c:v>2.0723000000000001E-4</c:v>
                      </c:pt>
                      <c:pt idx="526">
                        <c:v>2.0646999999999999E-4</c:v>
                      </c:pt>
                      <c:pt idx="527">
                        <c:v>2.0571000000000001E-4</c:v>
                      </c:pt>
                      <c:pt idx="528">
                        <c:v>2.0599E-4</c:v>
                      </c:pt>
                      <c:pt idx="529">
                        <c:v>2.0666E-4</c:v>
                      </c:pt>
                      <c:pt idx="530">
                        <c:v>2.0733000000000001E-4</c:v>
                      </c:pt>
                      <c:pt idx="531">
                        <c:v>2.0866E-4</c:v>
                      </c:pt>
                      <c:pt idx="532">
                        <c:v>2.0952000000000001E-4</c:v>
                      </c:pt>
                      <c:pt idx="533">
                        <c:v>2.0846999999999999E-4</c:v>
                      </c:pt>
                      <c:pt idx="534">
                        <c:v>2.0704E-4</c:v>
                      </c:pt>
                      <c:pt idx="535">
                        <c:v>2.0561000000000001E-4</c:v>
                      </c:pt>
                      <c:pt idx="536">
                        <c:v>2.0417999999999999E-4</c:v>
                      </c:pt>
                      <c:pt idx="537">
                        <c:v>2.0294000000000001E-4</c:v>
                      </c:pt>
                      <c:pt idx="538">
                        <c:v>2.0199000000000001E-4</c:v>
                      </c:pt>
                      <c:pt idx="539">
                        <c:v>2.0084000000000001E-4</c:v>
                      </c:pt>
                      <c:pt idx="540">
                        <c:v>1.9913E-4</c:v>
                      </c:pt>
                      <c:pt idx="541">
                        <c:v>1.9741E-4</c:v>
                      </c:pt>
                      <c:pt idx="542">
                        <c:v>1.9598E-4</c:v>
                      </c:pt>
                      <c:pt idx="543">
                        <c:v>1.9436E-4</c:v>
                      </c:pt>
                      <c:pt idx="544">
                        <c:v>1.9293000000000001E-4</c:v>
                      </c:pt>
                      <c:pt idx="545">
                        <c:v>1.9149999999999999E-4</c:v>
                      </c:pt>
                      <c:pt idx="546">
                        <c:v>1.9007E-4</c:v>
                      </c:pt>
                      <c:pt idx="547">
                        <c:v>1.8911000000000001E-4</c:v>
                      </c:pt>
                      <c:pt idx="548">
                        <c:v>1.8892E-4</c:v>
                      </c:pt>
                      <c:pt idx="549">
                        <c:v>1.8882999999999999E-4</c:v>
                      </c:pt>
                      <c:pt idx="550">
                        <c:v>1.8929999999999999E-4</c:v>
                      </c:pt>
                      <c:pt idx="551">
                        <c:v>1.9026000000000001E-4</c:v>
                      </c:pt>
                      <c:pt idx="552">
                        <c:v>1.9073000000000001E-4</c:v>
                      </c:pt>
                      <c:pt idx="553">
                        <c:v>1.9121000000000001E-4</c:v>
                      </c:pt>
                      <c:pt idx="554">
                        <c:v>1.9169E-4</c:v>
                      </c:pt>
                      <c:pt idx="555">
                        <c:v>1.9293000000000001E-4</c:v>
                      </c:pt>
                      <c:pt idx="556">
                        <c:v>1.9369E-4</c:v>
                      </c:pt>
                      <c:pt idx="557">
                        <c:v>1.9445000000000001E-4</c:v>
                      </c:pt>
                      <c:pt idx="558">
                        <c:v>1.9521999999999999E-4</c:v>
                      </c:pt>
                      <c:pt idx="559">
                        <c:v>1.9598E-4</c:v>
                      </c:pt>
                      <c:pt idx="560">
                        <c:v>1.9568999999999999E-4</c:v>
                      </c:pt>
                      <c:pt idx="561">
                        <c:v>1.9541E-4</c:v>
                      </c:pt>
                      <c:pt idx="562">
                        <c:v>1.9511999999999999E-4</c:v>
                      </c:pt>
                      <c:pt idx="563">
                        <c:v>1.9484E-4</c:v>
                      </c:pt>
                      <c:pt idx="564">
                        <c:v>1.9436E-4</c:v>
                      </c:pt>
                      <c:pt idx="565">
                        <c:v>1.9416999999999999E-4</c:v>
                      </c:pt>
                      <c:pt idx="566">
                        <c:v>1.9416999999999999E-4</c:v>
                      </c:pt>
                      <c:pt idx="567">
                        <c:v>1.9416999999999999E-4</c:v>
                      </c:pt>
                      <c:pt idx="568">
                        <c:v>1.9484E-4</c:v>
                      </c:pt>
                      <c:pt idx="569">
                        <c:v>1.9568999999999999E-4</c:v>
                      </c:pt>
                      <c:pt idx="570">
                        <c:v>1.9655000000000001E-4</c:v>
                      </c:pt>
                      <c:pt idx="571">
                        <c:v>1.9722000000000001E-4</c:v>
                      </c:pt>
                      <c:pt idx="572">
                        <c:v>1.9673999999999999E-4</c:v>
                      </c:pt>
                      <c:pt idx="573">
                        <c:v>1.9560000000000001E-4</c:v>
                      </c:pt>
                      <c:pt idx="574">
                        <c:v>1.9550000000000001E-4</c:v>
                      </c:pt>
                      <c:pt idx="575">
                        <c:v>1.9541E-4</c:v>
                      </c:pt>
                      <c:pt idx="576">
                        <c:v>1.9531E-4</c:v>
                      </c:pt>
                      <c:pt idx="577">
                        <c:v>1.9636E-4</c:v>
                      </c:pt>
                      <c:pt idx="578">
                        <c:v>1.9741E-4</c:v>
                      </c:pt>
                      <c:pt idx="579">
                        <c:v>1.9770000000000001E-4</c:v>
                      </c:pt>
                      <c:pt idx="580">
                        <c:v>1.9808E-4</c:v>
                      </c:pt>
                      <c:pt idx="581">
                        <c:v>1.9875000000000001E-4</c:v>
                      </c:pt>
                      <c:pt idx="582">
                        <c:v>1.9913E-4</c:v>
                      </c:pt>
                      <c:pt idx="583">
                        <c:v>1.9950999999999999E-4</c:v>
                      </c:pt>
                      <c:pt idx="584">
                        <c:v>1.996E-4</c:v>
                      </c:pt>
                      <c:pt idx="585">
                        <c:v>1.9979000000000001E-4</c:v>
                      </c:pt>
                      <c:pt idx="586">
                        <c:v>1.997E-4</c:v>
                      </c:pt>
                      <c:pt idx="587">
                        <c:v>2.0065E-4</c:v>
                      </c:pt>
                      <c:pt idx="588">
                        <c:v>2.0160999999999999E-4</c:v>
                      </c:pt>
                      <c:pt idx="589">
                        <c:v>2.0237E-4</c:v>
                      </c:pt>
                      <c:pt idx="590">
                        <c:v>2.0322999999999999E-4</c:v>
                      </c:pt>
                      <c:pt idx="591">
                        <c:v>2.0409000000000001E-4</c:v>
                      </c:pt>
                      <c:pt idx="592">
                        <c:v>2.0417999999999999E-4</c:v>
                      </c:pt>
                      <c:pt idx="593">
                        <c:v>2.0484999999999999E-4</c:v>
                      </c:pt>
                      <c:pt idx="594">
                        <c:v>2.0571000000000001E-4</c:v>
                      </c:pt>
                      <c:pt idx="595">
                        <c:v>2.0666E-4</c:v>
                      </c:pt>
                      <c:pt idx="596">
                        <c:v>2.0723000000000001E-4</c:v>
                      </c:pt>
                      <c:pt idx="597">
                        <c:v>2.0819E-4</c:v>
                      </c:pt>
                      <c:pt idx="598">
                        <c:v>2.0856999999999999E-4</c:v>
                      </c:pt>
                      <c:pt idx="599">
                        <c:v>2.0943000000000001E-4</c:v>
                      </c:pt>
                      <c:pt idx="600">
                        <c:v>2.0990000000000001E-4</c:v>
                      </c:pt>
                      <c:pt idx="601">
                        <c:v>2.1075999999999999E-4</c:v>
                      </c:pt>
                      <c:pt idx="602">
                        <c:v>2.1123999999999999E-4</c:v>
                      </c:pt>
                      <c:pt idx="603">
                        <c:v>2.1172000000000001E-4</c:v>
                      </c:pt>
                      <c:pt idx="604">
                        <c:v>2.12E-4</c:v>
                      </c:pt>
                      <c:pt idx="605">
                        <c:v>2.1257000000000001E-4</c:v>
                      </c:pt>
                      <c:pt idx="606">
                        <c:v>2.1333999999999999E-4</c:v>
                      </c:pt>
                      <c:pt idx="607">
                        <c:v>2.1390999999999999E-4</c:v>
                      </c:pt>
                      <c:pt idx="608">
                        <c:v>2.1467E-4</c:v>
                      </c:pt>
                      <c:pt idx="609">
                        <c:v>2.1515E-4</c:v>
                      </c:pt>
                      <c:pt idx="610">
                        <c:v>2.1458E-4</c:v>
                      </c:pt>
                      <c:pt idx="611">
                        <c:v>2.1380999999999999E-4</c:v>
                      </c:pt>
                      <c:pt idx="612">
                        <c:v>2.1342999999999999E-4</c:v>
                      </c:pt>
                      <c:pt idx="613">
                        <c:v>2.1285999999999999E-4</c:v>
                      </c:pt>
                      <c:pt idx="614">
                        <c:v>2.1228999999999999E-4</c:v>
                      </c:pt>
                      <c:pt idx="615">
                        <c:v>2.1248E-4</c:v>
                      </c:pt>
                      <c:pt idx="616">
                        <c:v>2.1267000000000001E-4</c:v>
                      </c:pt>
                      <c:pt idx="617">
                        <c:v>2.1228999999999999E-4</c:v>
                      </c:pt>
                      <c:pt idx="618">
                        <c:v>2.1143E-4</c:v>
                      </c:pt>
                      <c:pt idx="619">
                        <c:v>2.1057000000000001E-4</c:v>
                      </c:pt>
                      <c:pt idx="620">
                        <c:v>2.0971E-4</c:v>
                      </c:pt>
                      <c:pt idx="621">
                        <c:v>2.0943000000000001E-4</c:v>
                      </c:pt>
                      <c:pt idx="622">
                        <c:v>2.0952000000000001E-4</c:v>
                      </c:pt>
                      <c:pt idx="623">
                        <c:v>2.1008999999999999E-4</c:v>
                      </c:pt>
                      <c:pt idx="624">
                        <c:v>2.1066999999999999E-4</c:v>
                      </c:pt>
                      <c:pt idx="625">
                        <c:v>2.1113999999999999E-4</c:v>
                      </c:pt>
                      <c:pt idx="626">
                        <c:v>2.1105000000000001E-4</c:v>
                      </c:pt>
                      <c:pt idx="627">
                        <c:v>2.1095E-4</c:v>
                      </c:pt>
                      <c:pt idx="628">
                        <c:v>2.1086E-4</c:v>
                      </c:pt>
                      <c:pt idx="629">
                        <c:v>2.1075999999999999E-4</c:v>
                      </c:pt>
                      <c:pt idx="630">
                        <c:v>2.1057000000000001E-4</c:v>
                      </c:pt>
                      <c:pt idx="631">
                        <c:v>2.1038E-4</c:v>
                      </c:pt>
                      <c:pt idx="632">
                        <c:v>2.0924E-4</c:v>
                      </c:pt>
                      <c:pt idx="633">
                        <c:v>2.0808999999999999E-4</c:v>
                      </c:pt>
                      <c:pt idx="634">
                        <c:v>2.0694999999999999E-4</c:v>
                      </c:pt>
                      <c:pt idx="635">
                        <c:v>2.0609E-4</c:v>
                      </c:pt>
                      <c:pt idx="636">
                        <c:v>2.0523000000000001E-4</c:v>
                      </c:pt>
                      <c:pt idx="637">
                        <c:v>2.0541999999999999E-4</c:v>
                      </c:pt>
                      <c:pt idx="638">
                        <c:v>2.0638000000000001E-4</c:v>
                      </c:pt>
                      <c:pt idx="639">
                        <c:v>2.0704E-4</c:v>
                      </c:pt>
                      <c:pt idx="640">
                        <c:v>2.0761E-4</c:v>
                      </c:pt>
                      <c:pt idx="641">
                        <c:v>2.0819E-4</c:v>
                      </c:pt>
                      <c:pt idx="642">
                        <c:v>2.0846999999999999E-4</c:v>
                      </c:pt>
                      <c:pt idx="643">
                        <c:v>2.0799999999999999E-4</c:v>
                      </c:pt>
                      <c:pt idx="644">
                        <c:v>2.0781E-4</c:v>
                      </c:pt>
                      <c:pt idx="645">
                        <c:v>2.0781E-4</c:v>
                      </c:pt>
                      <c:pt idx="646">
                        <c:v>2.0790000000000001E-4</c:v>
                      </c:pt>
                      <c:pt idx="647">
                        <c:v>2.0838000000000001E-4</c:v>
                      </c:pt>
                      <c:pt idx="648">
                        <c:v>2.0924E-4</c:v>
                      </c:pt>
                      <c:pt idx="649">
                        <c:v>2.1008999999999999E-4</c:v>
                      </c:pt>
                      <c:pt idx="650">
                        <c:v>2.1123999999999999E-4</c:v>
                      </c:pt>
                      <c:pt idx="651">
                        <c:v>2.1228999999999999E-4</c:v>
                      </c:pt>
                      <c:pt idx="652">
                        <c:v>2.1315E-4</c:v>
                      </c:pt>
                      <c:pt idx="653">
                        <c:v>2.1362E-4</c:v>
                      </c:pt>
                      <c:pt idx="654">
                        <c:v>2.142E-4</c:v>
                      </c:pt>
                      <c:pt idx="655">
                        <c:v>2.1572E-4</c:v>
                      </c:pt>
                      <c:pt idx="656">
                        <c:v>2.1725E-4</c:v>
                      </c:pt>
                      <c:pt idx="657">
                        <c:v>2.1876999999999999E-4</c:v>
                      </c:pt>
                      <c:pt idx="658">
                        <c:v>2.2049E-4</c:v>
                      </c:pt>
                      <c:pt idx="659">
                        <c:v>2.2211E-4</c:v>
                      </c:pt>
                      <c:pt idx="660">
                        <c:v>2.2211E-4</c:v>
                      </c:pt>
                      <c:pt idx="661">
                        <c:v>2.2248999999999999E-4</c:v>
                      </c:pt>
                      <c:pt idx="662">
                        <c:v>2.2287000000000001E-4</c:v>
                      </c:pt>
                      <c:pt idx="663">
                        <c:v>2.2296999999999999E-4</c:v>
                      </c:pt>
                      <c:pt idx="664">
                        <c:v>2.2306E-4</c:v>
                      </c:pt>
                      <c:pt idx="665">
                        <c:v>2.2353999999999999E-4</c:v>
                      </c:pt>
                      <c:pt idx="666">
                        <c:v>2.2345000000000001E-4</c:v>
                      </c:pt>
                      <c:pt idx="667">
                        <c:v>2.2335000000000001E-4</c:v>
                      </c:pt>
                      <c:pt idx="668">
                        <c:v>2.2258999999999999E-4</c:v>
                      </c:pt>
                      <c:pt idx="669">
                        <c:v>2.2181999999999999E-4</c:v>
                      </c:pt>
                      <c:pt idx="670">
                        <c:v>2.2086999999999999E-4</c:v>
                      </c:pt>
                      <c:pt idx="671">
                        <c:v>2.2135000000000001E-4</c:v>
                      </c:pt>
                      <c:pt idx="672">
                        <c:v>2.2201999999999999E-4</c:v>
                      </c:pt>
                      <c:pt idx="673">
                        <c:v>2.2373E-4</c:v>
                      </c:pt>
                      <c:pt idx="674">
                        <c:v>2.2545E-4</c:v>
                      </c:pt>
                      <c:pt idx="675">
                        <c:v>2.285E-4</c:v>
                      </c:pt>
                      <c:pt idx="676">
                        <c:v>2.3031000000000001E-4</c:v>
                      </c:pt>
                      <c:pt idx="677">
                        <c:v>2.3193000000000001E-4</c:v>
                      </c:pt>
                      <c:pt idx="678">
                        <c:v>2.3421999999999999E-4</c:v>
                      </c:pt>
                      <c:pt idx="679">
                        <c:v>2.3688999999999999E-4</c:v>
                      </c:pt>
                      <c:pt idx="680">
                        <c:v>2.3832000000000001E-4</c:v>
                      </c:pt>
                      <c:pt idx="681">
                        <c:v>2.4013999999999999E-4</c:v>
                      </c:pt>
                      <c:pt idx="682">
                        <c:v>2.4214000000000001E-4</c:v>
                      </c:pt>
                      <c:pt idx="683">
                        <c:v>2.4357E-4</c:v>
                      </c:pt>
                      <c:pt idx="684">
                        <c:v>2.4489999999999999E-4</c:v>
                      </c:pt>
                      <c:pt idx="685">
                        <c:v>2.4662000000000002E-4</c:v>
                      </c:pt>
                      <c:pt idx="686">
                        <c:v>2.4776000000000003E-4</c:v>
                      </c:pt>
                      <c:pt idx="687">
                        <c:v>2.4890999999999997E-4</c:v>
                      </c:pt>
                      <c:pt idx="688">
                        <c:v>2.4967000000000001E-4</c:v>
                      </c:pt>
                      <c:pt idx="689">
                        <c:v>2.5014999999999998E-4</c:v>
                      </c:pt>
                      <c:pt idx="690">
                        <c:v>2.4996000000000003E-4</c:v>
                      </c:pt>
                      <c:pt idx="691">
                        <c:v>2.5014999999999998E-4</c:v>
                      </c:pt>
                      <c:pt idx="692">
                        <c:v>2.5091000000000002E-4</c:v>
                      </c:pt>
                      <c:pt idx="693">
                        <c:v>2.5187000000000001E-4</c:v>
                      </c:pt>
                      <c:pt idx="694">
                        <c:v>2.5311000000000002E-4</c:v>
                      </c:pt>
                      <c:pt idx="695">
                        <c:v>2.5453999999999999E-4</c:v>
                      </c:pt>
                      <c:pt idx="696">
                        <c:v>2.5577999999999999E-4</c:v>
                      </c:pt>
                      <c:pt idx="697">
                        <c:v>2.5530000000000003E-4</c:v>
                      </c:pt>
                      <c:pt idx="698">
                        <c:v>2.5462999999999999E-4</c:v>
                      </c:pt>
                      <c:pt idx="699">
                        <c:v>2.5368E-4</c:v>
                      </c:pt>
                      <c:pt idx="700">
                        <c:v>2.5291000000000002E-4</c:v>
                      </c:pt>
                      <c:pt idx="701">
                        <c:v>2.5214999999999998E-4</c:v>
                      </c:pt>
                      <c:pt idx="702">
                        <c:v>2.5263E-4</c:v>
                      </c:pt>
                      <c:pt idx="703">
                        <c:v>2.5282000000000001E-4</c:v>
                      </c:pt>
                      <c:pt idx="704">
                        <c:v>2.5301000000000002E-4</c:v>
                      </c:pt>
                      <c:pt idx="705">
                        <c:v>2.5301000000000002E-4</c:v>
                      </c:pt>
                      <c:pt idx="706">
                        <c:v>2.5348999999999999E-4</c:v>
                      </c:pt>
                      <c:pt idx="707">
                        <c:v>2.5368E-4</c:v>
                      </c:pt>
                      <c:pt idx="708">
                        <c:v>2.5415000000000002E-4</c:v>
                      </c:pt>
                      <c:pt idx="709">
                        <c:v>2.5462999999999999E-4</c:v>
                      </c:pt>
                      <c:pt idx="710">
                        <c:v>2.5597E-4</c:v>
                      </c:pt>
                      <c:pt idx="711">
                        <c:v>2.5702E-4</c:v>
                      </c:pt>
                      <c:pt idx="712">
                        <c:v>2.5835000000000002E-4</c:v>
                      </c:pt>
                      <c:pt idx="713">
                        <c:v>2.5968999999999998E-4</c:v>
                      </c:pt>
                      <c:pt idx="714">
                        <c:v>2.6101999999999999E-4</c:v>
                      </c:pt>
                      <c:pt idx="715">
                        <c:v>2.6292999999999998E-4</c:v>
                      </c:pt>
                      <c:pt idx="716">
                        <c:v>2.6521999999999998E-4</c:v>
                      </c:pt>
                      <c:pt idx="717">
                        <c:v>2.6826999999999998E-4</c:v>
                      </c:pt>
                      <c:pt idx="718">
                        <c:v>2.7150999999999998E-4</c:v>
                      </c:pt>
                      <c:pt idx="719">
                        <c:v>2.7493999999999999E-4</c:v>
                      </c:pt>
                      <c:pt idx="720">
                        <c:v>2.7752000000000001E-4</c:v>
                      </c:pt>
                      <c:pt idx="721">
                        <c:v>2.7989999999999997E-4</c:v>
                      </c:pt>
                      <c:pt idx="722">
                        <c:v>2.8162E-4</c:v>
                      </c:pt>
                      <c:pt idx="723">
                        <c:v>2.8323999999999998E-4</c:v>
                      </c:pt>
                      <c:pt idx="724">
                        <c:v>2.8542999999999998E-4</c:v>
                      </c:pt>
                      <c:pt idx="725">
                        <c:v>2.8849000000000002E-4</c:v>
                      </c:pt>
                      <c:pt idx="726">
                        <c:v>2.9135000000000001E-4</c:v>
                      </c:pt>
                      <c:pt idx="727">
                        <c:v>2.9401999999999998E-4</c:v>
                      </c:pt>
                      <c:pt idx="728">
                        <c:v>2.9802000000000002E-4</c:v>
                      </c:pt>
                      <c:pt idx="729">
                        <c:v>3.0212000000000001E-4</c:v>
                      </c:pt>
                      <c:pt idx="730">
                        <c:v>3.0556000000000002E-4</c:v>
                      </c:pt>
                      <c:pt idx="731">
                        <c:v>3.0889999999999997E-4</c:v>
                      </c:pt>
                      <c:pt idx="732">
                        <c:v>3.1337999999999998E-4</c:v>
                      </c:pt>
                      <c:pt idx="733">
                        <c:v>3.1642999999999998E-4</c:v>
                      </c:pt>
                      <c:pt idx="734">
                        <c:v>3.1995999999999999E-4</c:v>
                      </c:pt>
                      <c:pt idx="735">
                        <c:v>3.2271999999999997E-4</c:v>
                      </c:pt>
                      <c:pt idx="736">
                        <c:v>3.2587000000000002E-4</c:v>
                      </c:pt>
                      <c:pt idx="737">
                        <c:v>3.2787000000000002E-4</c:v>
                      </c:pt>
                      <c:pt idx="738">
                        <c:v>3.2978E-4</c:v>
                      </c:pt>
                      <c:pt idx="739">
                        <c:v>3.3034999999999998E-4</c:v>
                      </c:pt>
                      <c:pt idx="740">
                        <c:v>3.3092000000000001E-4</c:v>
                      </c:pt>
                      <c:pt idx="741">
                        <c:v>3.3034999999999998E-4</c:v>
                      </c:pt>
                      <c:pt idx="742">
                        <c:v>3.2911000000000003E-4</c:v>
                      </c:pt>
                      <c:pt idx="743">
                        <c:v>3.2615999999999998E-4</c:v>
                      </c:pt>
                      <c:pt idx="744">
                        <c:v>3.2234000000000001E-4</c:v>
                      </c:pt>
                      <c:pt idx="745">
                        <c:v>3.1481E-4</c:v>
                      </c:pt>
                      <c:pt idx="746">
                        <c:v>3.0784999999999997E-4</c:v>
                      </c:pt>
                      <c:pt idx="747">
                        <c:v>3.0003000000000001E-4</c:v>
                      </c:pt>
                      <c:pt idx="748">
                        <c:v>2.9030000000000001E-4</c:v>
                      </c:pt>
                      <c:pt idx="749">
                        <c:v>2.7989999999999997E-4</c:v>
                      </c:pt>
                      <c:pt idx="750">
                        <c:v>2.676E-4</c:v>
                      </c:pt>
                      <c:pt idx="751">
                        <c:v>2.5196000000000002E-4</c:v>
                      </c:pt>
                      <c:pt idx="752">
                        <c:v>2.3478999999999999E-4</c:v>
                      </c:pt>
                      <c:pt idx="753">
                        <c:v>2.2020000000000001E-4</c:v>
                      </c:pt>
                      <c:pt idx="754">
                        <c:v>2.0552E-4</c:v>
                      </c:pt>
                      <c:pt idx="755">
                        <c:v>1.9416999999999999E-4</c:v>
                      </c:pt>
                      <c:pt idx="756">
                        <c:v>1.8473E-4</c:v>
                      </c:pt>
                      <c:pt idx="757">
                        <c:v>1.7814999999999999E-4</c:v>
                      </c:pt>
                      <c:pt idx="758">
                        <c:v>1.7270999999999999E-4</c:v>
                      </c:pt>
                      <c:pt idx="759">
                        <c:v>1.6975000000000001E-4</c:v>
                      </c:pt>
                      <c:pt idx="760">
                        <c:v>1.6946999999999999E-4</c:v>
                      </c:pt>
                      <c:pt idx="761">
                        <c:v>1.7185E-4</c:v>
                      </c:pt>
                      <c:pt idx="762">
                        <c:v>1.7452E-4</c:v>
                      </c:pt>
                      <c:pt idx="763">
                        <c:v>1.7976999999999999E-4</c:v>
                      </c:pt>
                      <c:pt idx="764">
                        <c:v>1.8558999999999999E-4</c:v>
                      </c:pt>
                      <c:pt idx="765">
                        <c:v>1.9207E-4</c:v>
                      </c:pt>
                      <c:pt idx="766">
                        <c:v>1.9865E-4</c:v>
                      </c:pt>
                      <c:pt idx="767">
                        <c:v>2.0741999999999999E-4</c:v>
                      </c:pt>
                      <c:pt idx="768">
                        <c:v>2.1544000000000001E-4</c:v>
                      </c:pt>
                      <c:pt idx="769">
                        <c:v>2.2392000000000001E-4</c:v>
                      </c:pt>
                      <c:pt idx="770">
                        <c:v>2.3384E-4</c:v>
                      </c:pt>
                      <c:pt idx="771">
                        <c:v>2.4433000000000001E-4</c:v>
                      </c:pt>
                      <c:pt idx="772">
                        <c:v>2.5348999999999999E-4</c:v>
                      </c:pt>
                      <c:pt idx="773">
                        <c:v>2.6350000000000001E-4</c:v>
                      </c:pt>
                      <c:pt idx="774">
                        <c:v>2.7369999999999998E-4</c:v>
                      </c:pt>
                      <c:pt idx="775">
                        <c:v>2.8381000000000001E-4</c:v>
                      </c:pt>
                      <c:pt idx="776">
                        <c:v>2.9221E-4</c:v>
                      </c:pt>
                      <c:pt idx="777">
                        <c:v>3.0269999999999999E-4</c:v>
                      </c:pt>
                      <c:pt idx="778">
                        <c:v>3.1271000000000001E-4</c:v>
                      </c:pt>
                      <c:pt idx="779">
                        <c:v>3.2234000000000001E-4</c:v>
                      </c:pt>
                      <c:pt idx="780">
                        <c:v>3.3026000000000003E-4</c:v>
                      </c:pt>
                      <c:pt idx="781">
                        <c:v>3.3902999999999998E-4</c:v>
                      </c:pt>
                      <c:pt idx="782">
                        <c:v>3.4504000000000002E-4</c:v>
                      </c:pt>
                      <c:pt idx="783">
                        <c:v>3.5E-4</c:v>
                      </c:pt>
                      <c:pt idx="784">
                        <c:v>3.5553000000000001E-4</c:v>
                      </c:pt>
                      <c:pt idx="785">
                        <c:v>3.6240000000000003E-4</c:v>
                      </c:pt>
                      <c:pt idx="786">
                        <c:v>3.6869000000000002E-4</c:v>
                      </c:pt>
                      <c:pt idx="787">
                        <c:v>3.746E-4</c:v>
                      </c:pt>
                      <c:pt idx="788">
                        <c:v>3.8013000000000001E-4</c:v>
                      </c:pt>
                      <c:pt idx="789">
                        <c:v>3.8452000000000001E-4</c:v>
                      </c:pt>
                      <c:pt idx="790">
                        <c:v>3.8748E-4</c:v>
                      </c:pt>
                      <c:pt idx="791">
                        <c:v>3.9167E-4</c:v>
                      </c:pt>
                      <c:pt idx="792">
                        <c:v>3.9586999999999999E-4</c:v>
                      </c:pt>
                      <c:pt idx="793">
                        <c:v>3.9968000000000002E-4</c:v>
                      </c:pt>
                      <c:pt idx="794">
                        <c:v>4.0388000000000002E-4</c:v>
                      </c:pt>
                      <c:pt idx="795">
                        <c:v>4.0854999999999998E-4</c:v>
                      </c:pt>
                      <c:pt idx="796">
                        <c:v>4.1274999999999998E-4</c:v>
                      </c:pt>
                      <c:pt idx="797">
                        <c:v>4.1703999999999998E-4</c:v>
                      </c:pt>
                      <c:pt idx="798">
                        <c:v>4.2105000000000002E-4</c:v>
                      </c:pt>
                      <c:pt idx="799">
                        <c:v>4.2429000000000002E-4</c:v>
                      </c:pt>
                      <c:pt idx="800">
                        <c:v>4.2658000000000003E-4</c:v>
                      </c:pt>
                      <c:pt idx="801">
                        <c:v>4.2781999999999998E-4</c:v>
                      </c:pt>
                      <c:pt idx="802">
                        <c:v>4.2905999999999999E-4</c:v>
                      </c:pt>
                      <c:pt idx="803">
                        <c:v>4.3163000000000001E-4</c:v>
                      </c:pt>
                      <c:pt idx="804">
                        <c:v>4.3373000000000001E-4</c:v>
                      </c:pt>
                      <c:pt idx="805">
                        <c:v>4.3735999999999997E-4</c:v>
                      </c:pt>
                      <c:pt idx="806">
                        <c:v>4.4087999999999999E-4</c:v>
                      </c:pt>
                      <c:pt idx="807">
                        <c:v>4.4432E-4</c:v>
                      </c:pt>
                      <c:pt idx="808">
                        <c:v>4.4717999999999998E-4</c:v>
                      </c:pt>
                      <c:pt idx="809">
                        <c:v>4.5004000000000002E-4</c:v>
                      </c:pt>
                      <c:pt idx="810">
                        <c:v>4.5136999999999998E-4</c:v>
                      </c:pt>
                      <c:pt idx="811">
                        <c:v>4.5309000000000001E-4</c:v>
                      </c:pt>
                      <c:pt idx="812">
                        <c:v>4.5538000000000002E-4</c:v>
                      </c:pt>
                      <c:pt idx="813">
                        <c:v>4.5748000000000002E-4</c:v>
                      </c:pt>
                      <c:pt idx="814">
                        <c:v>4.5948000000000001E-4</c:v>
                      </c:pt>
                      <c:pt idx="815">
                        <c:v>4.6139E-4</c:v>
                      </c:pt>
                      <c:pt idx="816">
                        <c:v>4.6272000000000001E-4</c:v>
                      </c:pt>
                      <c:pt idx="817">
                        <c:v>4.6338999999999999E-4</c:v>
                      </c:pt>
                      <c:pt idx="818">
                        <c:v>4.6368000000000001E-4</c:v>
                      </c:pt>
                      <c:pt idx="819">
                        <c:v>4.6358E-4</c:v>
                      </c:pt>
                      <c:pt idx="820">
                        <c:v>4.6349E-4</c:v>
                      </c:pt>
                      <c:pt idx="821">
                        <c:v>4.6377000000000001E-4</c:v>
                      </c:pt>
                      <c:pt idx="822">
                        <c:v>4.6406000000000003E-4</c:v>
                      </c:pt>
                      <c:pt idx="823">
                        <c:v>4.6396000000000002E-4</c:v>
                      </c:pt>
                      <c:pt idx="824">
                        <c:v>4.6443999999999999E-4</c:v>
                      </c:pt>
                      <c:pt idx="825">
                        <c:v>4.6568E-4</c:v>
                      </c:pt>
                      <c:pt idx="826">
                        <c:v>4.6806000000000001E-4</c:v>
                      </c:pt>
                      <c:pt idx="827">
                        <c:v>4.6911000000000001E-4</c:v>
                      </c:pt>
                      <c:pt idx="828">
                        <c:v>4.7121000000000001E-4</c:v>
                      </c:pt>
                      <c:pt idx="829">
                        <c:v>4.7197E-4</c:v>
                      </c:pt>
                      <c:pt idx="830">
                        <c:v>4.7150000000000002E-4</c:v>
                      </c:pt>
                      <c:pt idx="831">
                        <c:v>4.6967999999999999E-4</c:v>
                      </c:pt>
                      <c:pt idx="832">
                        <c:v>4.6958999999999998E-4</c:v>
                      </c:pt>
                      <c:pt idx="833">
                        <c:v>4.6816000000000002E-4</c:v>
                      </c:pt>
                      <c:pt idx="834">
                        <c:v>4.6797000000000001E-4</c:v>
                      </c:pt>
                      <c:pt idx="835">
                        <c:v>4.6834999999999997E-4</c:v>
                      </c:pt>
                      <c:pt idx="836">
                        <c:v>4.6863999999999999E-4</c:v>
                      </c:pt>
                      <c:pt idx="837">
                        <c:v>4.6816000000000002E-4</c:v>
                      </c:pt>
                      <c:pt idx="838">
                        <c:v>4.6834999999999997E-4</c:v>
                      </c:pt>
                      <c:pt idx="839">
                        <c:v>4.6825000000000002E-4</c:v>
                      </c:pt>
                      <c:pt idx="840">
                        <c:v>4.6806000000000001E-4</c:v>
                      </c:pt>
                      <c:pt idx="841">
                        <c:v>4.6797000000000001E-4</c:v>
                      </c:pt>
                      <c:pt idx="842">
                        <c:v>4.6825000000000002E-4</c:v>
                      </c:pt>
                      <c:pt idx="843">
                        <c:v>4.6778E-4</c:v>
                      </c:pt>
                      <c:pt idx="844">
                        <c:v>4.6721000000000002E-4</c:v>
                      </c:pt>
                      <c:pt idx="845">
                        <c:v>4.6606000000000002E-4</c:v>
                      </c:pt>
                      <c:pt idx="846">
                        <c:v>4.6492000000000001E-4</c:v>
                      </c:pt>
                      <c:pt idx="847">
                        <c:v>4.6377000000000001E-4</c:v>
                      </c:pt>
                      <c:pt idx="848">
                        <c:v>4.6309999999999998E-4</c:v>
                      </c:pt>
                      <c:pt idx="849">
                        <c:v>4.6244E-4</c:v>
                      </c:pt>
                      <c:pt idx="850">
                        <c:v>4.6214999999999998E-4</c:v>
                      </c:pt>
                      <c:pt idx="851">
                        <c:v>4.6186000000000003E-4</c:v>
                      </c:pt>
                      <c:pt idx="852">
                        <c:v>4.6100999999999998E-4</c:v>
                      </c:pt>
                      <c:pt idx="853">
                        <c:v>4.6014999999999999E-4</c:v>
                      </c:pt>
                      <c:pt idx="854">
                        <c:v>4.5938000000000001E-4</c:v>
                      </c:pt>
                      <c:pt idx="855">
                        <c:v>4.5880999999999998E-4</c:v>
                      </c:pt>
                      <c:pt idx="856">
                        <c:v>4.5824E-4</c:v>
                      </c:pt>
                      <c:pt idx="857">
                        <c:v>4.5824E-4</c:v>
                      </c:pt>
                      <c:pt idx="858">
                        <c:v>4.5748000000000002E-4</c:v>
                      </c:pt>
                      <c:pt idx="859">
                        <c:v>4.5605E-4</c:v>
                      </c:pt>
                      <c:pt idx="860">
                        <c:v>4.55E-4</c:v>
                      </c:pt>
                      <c:pt idx="861">
                        <c:v>4.5395E-4</c:v>
                      </c:pt>
                      <c:pt idx="862">
                        <c:v>4.529E-4</c:v>
                      </c:pt>
                      <c:pt idx="863">
                        <c:v>4.5251999999999998E-4</c:v>
                      </c:pt>
                      <c:pt idx="864">
                        <c:v>4.528E-4</c:v>
                      </c:pt>
                      <c:pt idx="865">
                        <c:v>4.5270999999999999E-4</c:v>
                      </c:pt>
                      <c:pt idx="866">
                        <c:v>4.5260999999999999E-4</c:v>
                      </c:pt>
                      <c:pt idx="867">
                        <c:v>4.5251999999999998E-4</c:v>
                      </c:pt>
                      <c:pt idx="868">
                        <c:v>4.5214000000000002E-4</c:v>
                      </c:pt>
                      <c:pt idx="869">
                        <c:v>4.5166E-4</c:v>
                      </c:pt>
                      <c:pt idx="870">
                        <c:v>4.5117999999999997E-4</c:v>
                      </c:pt>
                      <c:pt idx="871">
                        <c:v>4.5071E-4</c:v>
                      </c:pt>
                      <c:pt idx="872">
                        <c:v>4.5012999999999997E-4</c:v>
                      </c:pt>
                      <c:pt idx="873">
                        <c:v>4.4956E-4</c:v>
                      </c:pt>
                      <c:pt idx="874">
                        <c:v>4.4880000000000001E-4</c:v>
                      </c:pt>
                      <c:pt idx="875">
                        <c:v>4.4804000000000003E-4</c:v>
                      </c:pt>
                      <c:pt idx="876">
                        <c:v>4.4717999999999998E-4</c:v>
                      </c:pt>
                      <c:pt idx="877">
                        <c:v>4.4651000000000001E-4</c:v>
                      </c:pt>
                      <c:pt idx="878">
                        <c:v>4.4621999999999999E-4</c:v>
                      </c:pt>
                      <c:pt idx="879">
                        <c:v>4.4593999999999998E-4</c:v>
                      </c:pt>
                      <c:pt idx="880">
                        <c:v>4.4527E-4</c:v>
                      </c:pt>
                      <c:pt idx="881">
                        <c:v>4.4470000000000002E-4</c:v>
                      </c:pt>
                      <c:pt idx="882">
                        <c:v>4.4365000000000002E-4</c:v>
                      </c:pt>
                      <c:pt idx="883">
                        <c:v>4.4173999999999998E-4</c:v>
                      </c:pt>
                      <c:pt idx="884">
                        <c:v>4.3917000000000001E-4</c:v>
                      </c:pt>
                      <c:pt idx="885">
                        <c:v>4.3688E-4</c:v>
                      </c:pt>
                      <c:pt idx="886">
                        <c:v>4.3315999999999998E-4</c:v>
                      </c:pt>
                      <c:pt idx="887">
                        <c:v>4.2963000000000002E-4</c:v>
                      </c:pt>
                      <c:pt idx="888">
                        <c:v>4.2658000000000003E-4</c:v>
                      </c:pt>
                      <c:pt idx="889">
                        <c:v>4.2315000000000001E-4</c:v>
                      </c:pt>
                      <c:pt idx="890">
                        <c:v>4.1847E-4</c:v>
                      </c:pt>
                      <c:pt idx="891">
                        <c:v>4.1418E-4</c:v>
                      </c:pt>
                      <c:pt idx="892">
                        <c:v>4.0988999999999999E-4</c:v>
                      </c:pt>
                      <c:pt idx="893">
                        <c:v>4.0512000000000002E-4</c:v>
                      </c:pt>
                      <c:pt idx="894">
                        <c:v>4.0159000000000001E-4</c:v>
                      </c:pt>
                      <c:pt idx="895">
                        <c:v>3.9854000000000002E-4</c:v>
                      </c:pt>
                      <c:pt idx="896">
                        <c:v>3.9530000000000001E-4</c:v>
                      </c:pt>
                      <c:pt idx="897">
                        <c:v>3.9186000000000001E-4</c:v>
                      </c:pt>
                      <c:pt idx="898">
                        <c:v>3.8918999999999998E-4</c:v>
                      </c:pt>
                      <c:pt idx="899">
                        <c:v>3.8594999999999998E-4</c:v>
                      </c:pt>
                      <c:pt idx="900">
                        <c:v>3.8328E-4</c:v>
                      </c:pt>
                      <c:pt idx="901">
                        <c:v>3.8099E-4</c:v>
                      </c:pt>
                      <c:pt idx="902">
                        <c:v>3.7860999999999998E-4</c:v>
                      </c:pt>
                      <c:pt idx="903">
                        <c:v>3.7526999999999998E-4</c:v>
                      </c:pt>
                      <c:pt idx="904">
                        <c:v>3.7146E-4</c:v>
                      </c:pt>
                      <c:pt idx="905">
                        <c:v>3.6736000000000001E-4</c:v>
                      </c:pt>
                      <c:pt idx="906">
                        <c:v>3.6411000000000001E-4</c:v>
                      </c:pt>
                      <c:pt idx="907">
                        <c:v>3.6162999999999999E-4</c:v>
                      </c:pt>
                      <c:pt idx="908">
                        <c:v>3.6019999999999997E-4</c:v>
                      </c:pt>
                      <c:pt idx="909">
                        <c:v>3.6001000000000002E-4</c:v>
                      </c:pt>
                      <c:pt idx="910">
                        <c:v>3.6038999999999998E-4</c:v>
                      </c:pt>
                      <c:pt idx="911">
                        <c:v>3.6078E-4</c:v>
                      </c:pt>
                      <c:pt idx="912">
                        <c:v>3.6087000000000001E-4</c:v>
                      </c:pt>
                      <c:pt idx="913">
                        <c:v>3.6078E-4</c:v>
                      </c:pt>
                      <c:pt idx="914">
                        <c:v>3.6038999999999998E-4</c:v>
                      </c:pt>
                      <c:pt idx="915">
                        <c:v>3.5933999999999998E-4</c:v>
                      </c:pt>
                      <c:pt idx="916">
                        <c:v>3.5809999999999998E-4</c:v>
                      </c:pt>
                      <c:pt idx="917">
                        <c:v>3.5677000000000001E-4</c:v>
                      </c:pt>
                      <c:pt idx="918">
                        <c:v>3.5543E-4</c:v>
                      </c:pt>
                      <c:pt idx="919">
                        <c:v>3.5429E-4</c:v>
                      </c:pt>
                      <c:pt idx="920">
                        <c:v>3.5380999999999998E-4</c:v>
                      </c:pt>
                      <c:pt idx="921">
                        <c:v>3.5285999999999998E-4</c:v>
                      </c:pt>
                      <c:pt idx="922">
                        <c:v>3.5199999999999999E-4</c:v>
                      </c:pt>
                      <c:pt idx="923">
                        <c:v>3.5104999999999999E-4</c:v>
                      </c:pt>
                      <c:pt idx="924">
                        <c:v>3.4914000000000001E-4</c:v>
                      </c:pt>
                      <c:pt idx="925">
                        <c:v>3.4656999999999998E-4</c:v>
                      </c:pt>
                      <c:pt idx="926">
                        <c:v>3.4370000000000001E-4</c:v>
                      </c:pt>
                      <c:pt idx="927">
                        <c:v>3.3788999999999998E-4</c:v>
                      </c:pt>
                      <c:pt idx="928">
                        <c:v>3.3149999999999998E-4</c:v>
                      </c:pt>
                      <c:pt idx="929">
                        <c:v>3.2434E-4</c:v>
                      </c:pt>
                      <c:pt idx="930">
                        <c:v>3.1166000000000001E-4</c:v>
                      </c:pt>
                      <c:pt idx="931">
                        <c:v>2.9678000000000001E-4</c:v>
                      </c:pt>
                      <c:pt idx="932">
                        <c:v>2.7923999999999999E-4</c:v>
                      </c:pt>
                      <c:pt idx="933">
                        <c:v>2.5921000000000001E-4</c:v>
                      </c:pt>
                      <c:pt idx="934">
                        <c:v>2.3565000000000001E-4</c:v>
                      </c:pt>
                      <c:pt idx="935">
                        <c:v>2.1075999999999999E-4</c:v>
                      </c:pt>
                      <c:pt idx="936">
                        <c:v>1.75E-4</c:v>
                      </c:pt>
                      <c:pt idx="937">
                        <c:v>1.3532999999999999E-4</c:v>
                      </c:pt>
                      <c:pt idx="938">
                        <c:v>9.1360000000000006E-5</c:v>
                      </c:pt>
                      <c:pt idx="939">
                        <c:v>3.9860000000000001E-5</c:v>
                      </c:pt>
                      <c:pt idx="940">
                        <c:v>-1.4209999999999999E-5</c:v>
                      </c:pt>
                      <c:pt idx="941">
                        <c:v>-8.0199999999999998E-5</c:v>
                      </c:pt>
                      <c:pt idx="942">
                        <c:v>-1.5106000000000001E-4</c:v>
                      </c:pt>
                      <c:pt idx="943">
                        <c:v>-2.3069E-4</c:v>
                      </c:pt>
                      <c:pt idx="944">
                        <c:v>-3.1176000000000001E-4</c:v>
                      </c:pt>
                      <c:pt idx="945">
                        <c:v>-3.9777999999999998E-4</c:v>
                      </c:pt>
                      <c:pt idx="946">
                        <c:v>-4.7255000000000002E-4</c:v>
                      </c:pt>
                      <c:pt idx="947">
                        <c:v>-5.5380000000000002E-4</c:v>
                      </c:pt>
                      <c:pt idx="948">
                        <c:v>-6.2618000000000005E-4</c:v>
                      </c:pt>
                      <c:pt idx="949">
                        <c:v>-6.9036E-4</c:v>
                      </c:pt>
                      <c:pt idx="950">
                        <c:v>-7.4662999999999997E-4</c:v>
                      </c:pt>
                      <c:pt idx="951">
                        <c:v>-7.9268999999999997E-4</c:v>
                      </c:pt>
                      <c:pt idx="952">
                        <c:v>-8.2531E-4</c:v>
                      </c:pt>
                      <c:pt idx="953">
                        <c:v>-8.5258000000000003E-4</c:v>
                      </c:pt>
                      <c:pt idx="954">
                        <c:v>-8.7642999999999998E-4</c:v>
                      </c:pt>
                      <c:pt idx="955">
                        <c:v>-8.9455000000000003E-4</c:v>
                      </c:pt>
                      <c:pt idx="956">
                        <c:v>-9.0961000000000004E-4</c:v>
                      </c:pt>
                      <c:pt idx="957">
                        <c:v>-9.1724000000000005E-4</c:v>
                      </c:pt>
                      <c:pt idx="958">
                        <c:v>-9.2296999999999995E-4</c:v>
                      </c:pt>
                      <c:pt idx="959">
                        <c:v>-9.2630000000000002E-4</c:v>
                      </c:pt>
                      <c:pt idx="960">
                        <c:v>-9.2802E-4</c:v>
                      </c:pt>
                      <c:pt idx="961">
                        <c:v>-9.2772999999999998E-4</c:v>
                      </c:pt>
                      <c:pt idx="962">
                        <c:v>-9.2639999999999997E-4</c:v>
                      </c:pt>
                      <c:pt idx="963">
                        <c:v>-9.2257999999999999E-4</c:v>
                      </c:pt>
                      <c:pt idx="964">
                        <c:v>-9.0952000000000003E-4</c:v>
                      </c:pt>
                      <c:pt idx="965">
                        <c:v>-8.9388E-4</c:v>
                      </c:pt>
                      <c:pt idx="966">
                        <c:v>-8.7642999999999998E-4</c:v>
                      </c:pt>
                      <c:pt idx="967">
                        <c:v>-8.5296999999999999E-4</c:v>
                      </c:pt>
                      <c:pt idx="968">
                        <c:v>-8.2625999999999999E-4</c:v>
                      </c:pt>
                      <c:pt idx="969">
                        <c:v>-7.9622000000000004E-4</c:v>
                      </c:pt>
                      <c:pt idx="970">
                        <c:v>-7.6323000000000005E-4</c:v>
                      </c:pt>
                      <c:pt idx="971">
                        <c:v>-7.2641000000000003E-4</c:v>
                      </c:pt>
                      <c:pt idx="972">
                        <c:v>-6.8941E-4</c:v>
                      </c:pt>
                      <c:pt idx="973">
                        <c:v>-6.5079000000000005E-4</c:v>
                      </c:pt>
                      <c:pt idx="974">
                        <c:v>-6.1874E-4</c:v>
                      </c:pt>
                      <c:pt idx="975">
                        <c:v>-5.7830999999999996E-4</c:v>
                      </c:pt>
                      <c:pt idx="976">
                        <c:v>-5.3673000000000002E-4</c:v>
                      </c:pt>
                      <c:pt idx="977">
                        <c:v>-4.9647999999999999E-4</c:v>
                      </c:pt>
                      <c:pt idx="978">
                        <c:v>-4.5575999999999999E-4</c:v>
                      </c:pt>
                      <c:pt idx="979">
                        <c:v>-4.1447000000000001E-4</c:v>
                      </c:pt>
                      <c:pt idx="980">
                        <c:v>-3.7489000000000001E-4</c:v>
                      </c:pt>
                      <c:pt idx="981">
                        <c:v>-3.3692999999999999E-4</c:v>
                      </c:pt>
                      <c:pt idx="982">
                        <c:v>-2.9812000000000003E-4</c:v>
                      </c:pt>
                      <c:pt idx="983">
                        <c:v>-2.6387999999999997E-4</c:v>
                      </c:pt>
                      <c:pt idx="984">
                        <c:v>-2.2926000000000001E-4</c:v>
                      </c:pt>
                      <c:pt idx="985">
                        <c:v>-2.017E-4</c:v>
                      </c:pt>
                      <c:pt idx="986">
                        <c:v>-1.7204000000000001E-4</c:v>
                      </c:pt>
                      <c:pt idx="987">
                        <c:v>-1.4590999999999999E-4</c:v>
                      </c:pt>
                      <c:pt idx="988">
                        <c:v>-1.1902E-4</c:v>
                      </c:pt>
                      <c:pt idx="989">
                        <c:v>-9.3939999999999998E-5</c:v>
                      </c:pt>
                      <c:pt idx="990">
                        <c:v>-7.1329999999999996E-5</c:v>
                      </c:pt>
                      <c:pt idx="991">
                        <c:v>-5.1310000000000002E-5</c:v>
                      </c:pt>
                      <c:pt idx="992">
                        <c:v>-3.004E-5</c:v>
                      </c:pt>
                      <c:pt idx="993">
                        <c:v>-9.3500000000000003E-6</c:v>
                      </c:pt>
                      <c:pt idx="994">
                        <c:v>8.8699999999999998E-6</c:v>
                      </c:pt>
                      <c:pt idx="995">
                        <c:v>2.6129999999999999E-5</c:v>
                      </c:pt>
                      <c:pt idx="996">
                        <c:v>3.9390000000000001E-5</c:v>
                      </c:pt>
                      <c:pt idx="997">
                        <c:v>5.2169999999999997E-5</c:v>
                      </c:pt>
                      <c:pt idx="998">
                        <c:v>6.3319999999999997E-5</c:v>
                      </c:pt>
                      <c:pt idx="999">
                        <c:v>7.2960000000000006E-5</c:v>
                      </c:pt>
                      <c:pt idx="1000">
                        <c:v>8.0679999999999993E-5</c:v>
                      </c:pt>
                      <c:pt idx="1001">
                        <c:v>8.831E-5</c:v>
                      </c:pt>
                      <c:pt idx="1002">
                        <c:v>9.4320000000000005E-5</c:v>
                      </c:pt>
                      <c:pt idx="1003">
                        <c:v>1.0118E-4</c:v>
                      </c:pt>
                      <c:pt idx="1004">
                        <c:v>1.0729E-4</c:v>
                      </c:pt>
                      <c:pt idx="1005">
                        <c:v>1.1454E-4</c:v>
                      </c:pt>
                      <c:pt idx="1006">
                        <c:v>1.2121E-4</c:v>
                      </c:pt>
                      <c:pt idx="1007">
                        <c:v>1.2646000000000001E-4</c:v>
                      </c:pt>
                      <c:pt idx="1008">
                        <c:v>1.3008E-4</c:v>
                      </c:pt>
                      <c:pt idx="1009">
                        <c:v>1.3542E-4</c:v>
                      </c:pt>
                      <c:pt idx="1010">
                        <c:v>1.3990000000000001E-4</c:v>
                      </c:pt>
                      <c:pt idx="1011">
                        <c:v>1.4380999999999999E-4</c:v>
                      </c:pt>
                      <c:pt idx="1012">
                        <c:v>1.4705999999999999E-4</c:v>
                      </c:pt>
                      <c:pt idx="1013">
                        <c:v>1.5077999999999999E-4</c:v>
                      </c:pt>
                      <c:pt idx="1014">
                        <c:v>1.5459E-4</c:v>
                      </c:pt>
                      <c:pt idx="1015">
                        <c:v>1.5888E-4</c:v>
                      </c:pt>
                      <c:pt idx="1016">
                        <c:v>1.6499E-4</c:v>
                      </c:pt>
                      <c:pt idx="1017">
                        <c:v>1.7090000000000001E-4</c:v>
                      </c:pt>
                      <c:pt idx="1018">
                        <c:v>1.7691000000000001E-4</c:v>
                      </c:pt>
                      <c:pt idx="1019">
                        <c:v>1.8148E-4</c:v>
                      </c:pt>
                      <c:pt idx="1020">
                        <c:v>1.8720999999999999E-4</c:v>
                      </c:pt>
                      <c:pt idx="1021">
                        <c:v>1.9169E-4</c:v>
                      </c:pt>
                      <c:pt idx="1022">
                        <c:v>1.9655000000000001E-4</c:v>
                      </c:pt>
                      <c:pt idx="1023">
                        <c:v>2.0160999999999999E-4</c:v>
                      </c:pt>
                      <c:pt idx="1024">
                        <c:v>2.0676000000000001E-4</c:v>
                      </c:pt>
                      <c:pt idx="1025">
                        <c:v>2.1000000000000001E-4</c:v>
                      </c:pt>
                      <c:pt idx="1026">
                        <c:v>2.1295999999999999E-4</c:v>
                      </c:pt>
                      <c:pt idx="1027">
                        <c:v>2.1582E-4</c:v>
                      </c:pt>
                      <c:pt idx="1028">
                        <c:v>2.1734E-4</c:v>
                      </c:pt>
                      <c:pt idx="1029">
                        <c:v>2.1819999999999999E-4</c:v>
                      </c:pt>
                      <c:pt idx="1030">
                        <c:v>2.1906000000000001E-4</c:v>
                      </c:pt>
                      <c:pt idx="1031">
                        <c:v>2.1849E-4</c:v>
                      </c:pt>
                      <c:pt idx="1032">
                        <c:v>2.1706000000000001E-4</c:v>
                      </c:pt>
                      <c:pt idx="1033">
                        <c:v>2.1495999999999999E-4</c:v>
                      </c:pt>
                      <c:pt idx="1034">
                        <c:v>2.1018999999999999E-4</c:v>
                      </c:pt>
                      <c:pt idx="1035">
                        <c:v>2.0417999999999999E-4</c:v>
                      </c:pt>
                      <c:pt idx="1036">
                        <c:v>1.9426E-4</c:v>
                      </c:pt>
                      <c:pt idx="1037">
                        <c:v>1.8176999999999999E-4</c:v>
                      </c:pt>
                      <c:pt idx="1038">
                        <c:v>1.6870000000000001E-4</c:v>
                      </c:pt>
                      <c:pt idx="1039">
                        <c:v>1.5316E-4</c:v>
                      </c:pt>
                      <c:pt idx="1040">
                        <c:v>1.3428E-4</c:v>
                      </c:pt>
                      <c:pt idx="1041">
                        <c:v>1.1673E-4</c:v>
                      </c:pt>
                      <c:pt idx="1042">
                        <c:v>9.1550000000000003E-5</c:v>
                      </c:pt>
                      <c:pt idx="1043">
                        <c:v>6.0460000000000001E-5</c:v>
                      </c:pt>
                      <c:pt idx="1044">
                        <c:v>2.6420000000000001E-5</c:v>
                      </c:pt>
                      <c:pt idx="1045">
                        <c:v>-1.059E-5</c:v>
                      </c:pt>
                      <c:pt idx="1046">
                        <c:v>-5.2450000000000001E-5</c:v>
                      </c:pt>
                      <c:pt idx="1047">
                        <c:v>-9.4129999999999995E-5</c:v>
                      </c:pt>
                      <c:pt idx="1048">
                        <c:v>-1.4810999999999999E-4</c:v>
                      </c:pt>
                      <c:pt idx="1049">
                        <c:v>-2.0494E-4</c:v>
                      </c:pt>
                      <c:pt idx="1050">
                        <c:v>-2.6674000000000001E-4</c:v>
                      </c:pt>
                      <c:pt idx="1051">
                        <c:v>-3.3168999999999999E-4</c:v>
                      </c:pt>
                      <c:pt idx="1052">
                        <c:v>-3.9786999999999998E-4</c:v>
                      </c:pt>
                      <c:pt idx="1053">
                        <c:v>-4.5938000000000001E-4</c:v>
                      </c:pt>
                      <c:pt idx="1054">
                        <c:v>-5.1794000000000005E-4</c:v>
                      </c:pt>
                      <c:pt idx="1055">
                        <c:v>-5.7297000000000001E-4</c:v>
                      </c:pt>
                      <c:pt idx="1056">
                        <c:v>-6.2246000000000003E-4</c:v>
                      </c:pt>
                      <c:pt idx="1057">
                        <c:v>-6.6633000000000003E-4</c:v>
                      </c:pt>
                      <c:pt idx="1058">
                        <c:v>-7.0162000000000002E-4</c:v>
                      </c:pt>
                      <c:pt idx="1059">
                        <c:v>-7.4129000000000003E-4</c:v>
                      </c:pt>
                      <c:pt idx="1060">
                        <c:v>-7.7638999999999996E-4</c:v>
                      </c:pt>
                      <c:pt idx="1061">
                        <c:v>-8.0975999999999997E-4</c:v>
                      </c:pt>
                      <c:pt idx="1062">
                        <c:v>-8.4066000000000002E-4</c:v>
                      </c:pt>
                      <c:pt idx="1063">
                        <c:v>-8.6918E-4</c:v>
                      </c:pt>
                      <c:pt idx="1064">
                        <c:v>-8.8986999999999996E-4</c:v>
                      </c:pt>
                      <c:pt idx="1065">
                        <c:v>-9.1E-4</c:v>
                      </c:pt>
                      <c:pt idx="1066">
                        <c:v>-9.2734999999999996E-4</c:v>
                      </c:pt>
                      <c:pt idx="1067">
                        <c:v>-9.4174999999999999E-4</c:v>
                      </c:pt>
                      <c:pt idx="1068">
                        <c:v>-9.5357999999999999E-4</c:v>
                      </c:pt>
                      <c:pt idx="1069">
                        <c:v>-9.6082999999999997E-4</c:v>
                      </c:pt>
                      <c:pt idx="1070">
                        <c:v>-9.6482999999999996E-4</c:v>
                      </c:pt>
                      <c:pt idx="1071">
                        <c:v>-9.6712000000000002E-4</c:v>
                      </c:pt>
                      <c:pt idx="1072">
                        <c:v>-9.6874000000000005E-4</c:v>
                      </c:pt>
                      <c:pt idx="1073">
                        <c:v>-9.6874000000000005E-4</c:v>
                      </c:pt>
                      <c:pt idx="1074">
                        <c:v>-9.6712000000000002E-4</c:v>
                      </c:pt>
                      <c:pt idx="1075">
                        <c:v>-9.6321000000000004E-4</c:v>
                      </c:pt>
                      <c:pt idx="1076">
                        <c:v>-9.5262999999999999E-4</c:v>
                      </c:pt>
                      <c:pt idx="1077">
                        <c:v>-9.3917999999999996E-4</c:v>
                      </c:pt>
                      <c:pt idx="1078">
                        <c:v>-9.2296999999999995E-4</c:v>
                      </c:pt>
                      <c:pt idx="1079">
                        <c:v>-9.0561000000000005E-4</c:v>
                      </c:pt>
                      <c:pt idx="1080">
                        <c:v>-8.8692000000000003E-4</c:v>
                      </c:pt>
                      <c:pt idx="1081">
                        <c:v>-8.6384000000000005E-4</c:v>
                      </c:pt>
                      <c:pt idx="1082">
                        <c:v>-8.4152000000000001E-4</c:v>
                      </c:pt>
                      <c:pt idx="1083">
                        <c:v>-8.1691999999999995E-4</c:v>
                      </c:pt>
                      <c:pt idx="1084">
                        <c:v>-7.9049999999999997E-4</c:v>
                      </c:pt>
                      <c:pt idx="1085">
                        <c:v>-7.6199000000000004E-4</c:v>
                      </c:pt>
                      <c:pt idx="1086">
                        <c:v>-7.4043000000000004E-4</c:v>
                      </c:pt>
                      <c:pt idx="1087">
                        <c:v>-7.1402E-4</c:v>
                      </c:pt>
                      <c:pt idx="1088">
                        <c:v>-6.9017000000000004E-4</c:v>
                      </c:pt>
                      <c:pt idx="1089">
                        <c:v>-6.6613999999999996E-4</c:v>
                      </c:pt>
                      <c:pt idx="1090">
                        <c:v>-6.4249000000000001E-4</c:v>
                      </c:pt>
                      <c:pt idx="1091">
                        <c:v>-6.1892999999999996E-4</c:v>
                      </c:pt>
                      <c:pt idx="1092">
                        <c:v>-5.9948E-4</c:v>
                      </c:pt>
                      <c:pt idx="1093">
                        <c:v>-5.7631000000000002E-4</c:v>
                      </c:pt>
                      <c:pt idx="1094">
                        <c:v>-5.5360999999999995E-4</c:v>
                      </c:pt>
                      <c:pt idx="1095">
                        <c:v>-5.3138999999999997E-4</c:v>
                      </c:pt>
                      <c:pt idx="1096">
                        <c:v>-5.0993000000000002E-4</c:v>
                      </c:pt>
                      <c:pt idx="1097">
                        <c:v>-4.8618000000000001E-4</c:v>
                      </c:pt>
                      <c:pt idx="1098">
                        <c:v>-4.6158000000000001E-4</c:v>
                      </c:pt>
                      <c:pt idx="1099">
                        <c:v>-4.3688E-4</c:v>
                      </c:pt>
                      <c:pt idx="1100">
                        <c:v>-4.1264999999999997E-4</c:v>
                      </c:pt>
                      <c:pt idx="1101">
                        <c:v>-3.8881000000000001E-4</c:v>
                      </c:pt>
                      <c:pt idx="1102">
                        <c:v>-3.6563999999999998E-4</c:v>
                      </c:pt>
                      <c:pt idx="1103">
                        <c:v>-3.4685E-4</c:v>
                      </c:pt>
                      <c:pt idx="1104">
                        <c:v>-3.2414999999999999E-4</c:v>
                      </c:pt>
                      <c:pt idx="1105">
                        <c:v>-3.0164999999999999E-4</c:v>
                      </c:pt>
                      <c:pt idx="1106">
                        <c:v>-2.7666000000000002E-4</c:v>
                      </c:pt>
                      <c:pt idx="1107">
                        <c:v>-2.5311000000000002E-4</c:v>
                      </c:pt>
                      <c:pt idx="1108">
                        <c:v>-2.3049999999999999E-4</c:v>
                      </c:pt>
                      <c:pt idx="1109">
                        <c:v>-2.0828E-4</c:v>
                      </c:pt>
                      <c:pt idx="1110">
                        <c:v>-1.8635E-4</c:v>
                      </c:pt>
                      <c:pt idx="1111">
                        <c:v>-1.6651E-4</c:v>
                      </c:pt>
                      <c:pt idx="1112">
                        <c:v>-1.4695999999999999E-4</c:v>
                      </c:pt>
                      <c:pt idx="1113">
                        <c:v>-1.2674E-4</c:v>
                      </c:pt>
                      <c:pt idx="1114">
                        <c:v>-1.1234E-4</c:v>
                      </c:pt>
                      <c:pt idx="1115">
                        <c:v>-9.3560000000000005E-5</c:v>
                      </c:pt>
                      <c:pt idx="1116">
                        <c:v>-7.5909999999999997E-5</c:v>
                      </c:pt>
                      <c:pt idx="1117">
                        <c:v>-5.9129999999999998E-5</c:v>
                      </c:pt>
                      <c:pt idx="1118">
                        <c:v>-4.282E-5</c:v>
                      </c:pt>
                      <c:pt idx="1119">
                        <c:v>-2.5369999999999999E-5</c:v>
                      </c:pt>
                      <c:pt idx="1120">
                        <c:v>-1.3730000000000001E-5</c:v>
                      </c:pt>
                      <c:pt idx="1121">
                        <c:v>9.5000000000000001E-7</c:v>
                      </c:pt>
                      <c:pt idx="1122">
                        <c:v>1.3920000000000001E-5</c:v>
                      </c:pt>
                      <c:pt idx="1123">
                        <c:v>2.6699999999999998E-5</c:v>
                      </c:pt>
                      <c:pt idx="1124">
                        <c:v>3.7769999999999999E-5</c:v>
                      </c:pt>
                      <c:pt idx="1125">
                        <c:v>4.9499999999999997E-5</c:v>
                      </c:pt>
                      <c:pt idx="1126">
                        <c:v>5.9129999999999998E-5</c:v>
                      </c:pt>
                      <c:pt idx="1127">
                        <c:v>6.8570000000000002E-5</c:v>
                      </c:pt>
                      <c:pt idx="1128">
                        <c:v>7.763E-5</c:v>
                      </c:pt>
                      <c:pt idx="1129">
                        <c:v>8.7070000000000005E-5</c:v>
                      </c:pt>
                      <c:pt idx="1130">
                        <c:v>9.4409999999999999E-5</c:v>
                      </c:pt>
                      <c:pt idx="1131">
                        <c:v>1.0042E-4</c:v>
                      </c:pt>
                      <c:pt idx="1132">
                        <c:v>1.0767E-4</c:v>
                      </c:pt>
                      <c:pt idx="1133">
                        <c:v>1.133E-4</c:v>
                      </c:pt>
                      <c:pt idx="1134">
                        <c:v>1.1959E-4</c:v>
                      </c:pt>
                      <c:pt idx="1135">
                        <c:v>1.2608000000000001E-4</c:v>
                      </c:pt>
                      <c:pt idx="1136">
                        <c:v>1.3161E-4</c:v>
                      </c:pt>
                      <c:pt idx="1137">
                        <c:v>1.3789999999999999E-4</c:v>
                      </c:pt>
                      <c:pt idx="1138">
                        <c:v>1.4524000000000001E-4</c:v>
                      </c:pt>
                      <c:pt idx="1139">
                        <c:v>1.5019999999999999E-4</c:v>
                      </c:pt>
                      <c:pt idx="1140">
                        <c:v>1.5496999999999999E-4</c:v>
                      </c:pt>
                      <c:pt idx="1141">
                        <c:v>1.5925999999999999E-4</c:v>
                      </c:pt>
                      <c:pt idx="1142">
                        <c:v>1.6192999999999999E-4</c:v>
                      </c:pt>
                      <c:pt idx="1143">
                        <c:v>1.6499E-4</c:v>
                      </c:pt>
                      <c:pt idx="1144">
                        <c:v>1.6928000000000001E-4</c:v>
                      </c:pt>
                      <c:pt idx="1145">
                        <c:v>1.7309000000000001E-4</c:v>
                      </c:pt>
                      <c:pt idx="1146">
                        <c:v>1.7747999999999999E-4</c:v>
                      </c:pt>
                      <c:pt idx="1147">
                        <c:v>1.8158000000000001E-4</c:v>
                      </c:pt>
                      <c:pt idx="1148">
                        <c:v>1.8387000000000001E-4</c:v>
                      </c:pt>
                      <c:pt idx="1149">
                        <c:v>1.8482000000000001E-4</c:v>
                      </c:pt>
                      <c:pt idx="1150">
                        <c:v>1.8654000000000001E-4</c:v>
                      </c:pt>
                      <c:pt idx="1151">
                        <c:v>1.8759000000000001E-4</c:v>
                      </c:pt>
                      <c:pt idx="1152">
                        <c:v>1.8835E-4</c:v>
                      </c:pt>
                      <c:pt idx="1153">
                        <c:v>1.8921000000000001E-4</c:v>
                      </c:pt>
                      <c:pt idx="1154">
                        <c:v>1.9044999999999999E-4</c:v>
                      </c:pt>
                      <c:pt idx="1155">
                        <c:v>1.9092999999999999E-4</c:v>
                      </c:pt>
                      <c:pt idx="1156">
                        <c:v>1.9121000000000001E-4</c:v>
                      </c:pt>
                      <c:pt idx="1157">
                        <c:v>1.9283000000000001E-4</c:v>
                      </c:pt>
                      <c:pt idx="1158">
                        <c:v>1.9493000000000001E-4</c:v>
                      </c:pt>
                      <c:pt idx="1159">
                        <c:v>1.9712000000000001E-4</c:v>
                      </c:pt>
                      <c:pt idx="1160">
                        <c:v>1.9979000000000001E-4</c:v>
                      </c:pt>
                      <c:pt idx="1161">
                        <c:v>2.0247E-4</c:v>
                      </c:pt>
                      <c:pt idx="1162">
                        <c:v>2.0427999999999999E-4</c:v>
                      </c:pt>
                      <c:pt idx="1163">
                        <c:v>2.0579999999999999E-4</c:v>
                      </c:pt>
                      <c:pt idx="1164">
                        <c:v>2.0676000000000001E-4</c:v>
                      </c:pt>
                      <c:pt idx="1165">
                        <c:v>2.0781E-4</c:v>
                      </c:pt>
                      <c:pt idx="1166">
                        <c:v>2.0885000000000001E-4</c:v>
                      </c:pt>
                      <c:pt idx="1167">
                        <c:v>2.0943000000000001E-4</c:v>
                      </c:pt>
                      <c:pt idx="1168">
                        <c:v>2.1028999999999999E-4</c:v>
                      </c:pt>
                      <c:pt idx="1169">
                        <c:v>2.1066999999999999E-4</c:v>
                      </c:pt>
                      <c:pt idx="1170">
                        <c:v>2.1048E-4</c:v>
                      </c:pt>
                      <c:pt idx="1171">
                        <c:v>2.1028999999999999E-4</c:v>
                      </c:pt>
                      <c:pt idx="1172">
                        <c:v>2.1113999999999999E-4</c:v>
                      </c:pt>
                      <c:pt idx="1173">
                        <c:v>2.1152000000000001E-4</c:v>
                      </c:pt>
                      <c:pt idx="1174">
                        <c:v>2.1238E-4</c:v>
                      </c:pt>
                      <c:pt idx="1175">
                        <c:v>2.141E-4</c:v>
                      </c:pt>
                      <c:pt idx="1176">
                        <c:v>2.1582E-4</c:v>
                      </c:pt>
                      <c:pt idx="1177">
                        <c:v>2.1667E-4</c:v>
                      </c:pt>
                      <c:pt idx="1178">
                        <c:v>2.1753000000000001E-4</c:v>
                      </c:pt>
                      <c:pt idx="1179">
                        <c:v>2.1839E-4</c:v>
                      </c:pt>
                      <c:pt idx="1180">
                        <c:v>2.1839E-4</c:v>
                      </c:pt>
                      <c:pt idx="1181">
                        <c:v>2.1858000000000001E-4</c:v>
                      </c:pt>
                      <c:pt idx="1182">
                        <c:v>2.1896E-4</c:v>
                      </c:pt>
                      <c:pt idx="1183">
                        <c:v>2.1934999999999999E-4</c:v>
                      </c:pt>
                      <c:pt idx="1184">
                        <c:v>2.1992E-4</c:v>
                      </c:pt>
                      <c:pt idx="1185">
                        <c:v>2.2173000000000001E-4</c:v>
                      </c:pt>
                      <c:pt idx="1186">
                        <c:v>2.2335000000000001E-4</c:v>
                      </c:pt>
                      <c:pt idx="1187">
                        <c:v>2.2478E-4</c:v>
                      </c:pt>
                      <c:pt idx="1188">
                        <c:v>2.2612000000000001E-4</c:v>
                      </c:pt>
                      <c:pt idx="1189">
                        <c:v>2.2669000000000001E-4</c:v>
                      </c:pt>
                      <c:pt idx="1190">
                        <c:v>2.2602000000000001E-4</c:v>
                      </c:pt>
                      <c:pt idx="1191">
                        <c:v>2.2535E-4</c:v>
                      </c:pt>
                      <c:pt idx="1192">
                        <c:v>2.2440000000000001E-4</c:v>
                      </c:pt>
                      <c:pt idx="1193">
                        <c:v>2.2353999999999999E-4</c:v>
                      </c:pt>
                      <c:pt idx="1194">
                        <c:v>2.2306E-4</c:v>
                      </c:pt>
                      <c:pt idx="1195">
                        <c:v>2.2211E-4</c:v>
                      </c:pt>
                      <c:pt idx="1196">
                        <c:v>2.2106E-4</c:v>
                      </c:pt>
                      <c:pt idx="1197">
                        <c:v>2.2039E-4</c:v>
                      </c:pt>
                      <c:pt idx="1198">
                        <c:v>2.2020000000000001E-4</c:v>
                      </c:pt>
                      <c:pt idx="1199">
                        <c:v>2.1973000000000001E-4</c:v>
                      </c:pt>
                      <c:pt idx="1200">
                        <c:v>2.1973000000000001E-4</c:v>
                      </c:pt>
                      <c:pt idx="1201">
                        <c:v>2.1981999999999999E-4</c:v>
                      </c:pt>
                      <c:pt idx="1202">
                        <c:v>2.1981999999999999E-4</c:v>
                      </c:pt>
                      <c:pt idx="1203">
                        <c:v>2.1934999999999999E-4</c:v>
                      </c:pt>
                      <c:pt idx="1204">
                        <c:v>2.1944E-4</c:v>
                      </c:pt>
                      <c:pt idx="1205">
                        <c:v>2.1954E-4</c:v>
                      </c:pt>
                      <c:pt idx="1206">
                        <c:v>2.1963000000000001E-4</c:v>
                      </c:pt>
                      <c:pt idx="1207">
                        <c:v>2.1973000000000001E-4</c:v>
                      </c:pt>
                      <c:pt idx="1208">
                        <c:v>2.1829999999999999E-4</c:v>
                      </c:pt>
                      <c:pt idx="1209">
                        <c:v>2.1677E-4</c:v>
                      </c:pt>
                      <c:pt idx="1210">
                        <c:v>2.1544000000000001E-4</c:v>
                      </c:pt>
                      <c:pt idx="1211">
                        <c:v>2.141E-4</c:v>
                      </c:pt>
                      <c:pt idx="1212">
                        <c:v>2.1257000000000001E-4</c:v>
                      </c:pt>
                      <c:pt idx="1213">
                        <c:v>2.12E-4</c:v>
                      </c:pt>
                      <c:pt idx="1214">
                        <c:v>2.1105000000000001E-4</c:v>
                      </c:pt>
                      <c:pt idx="1215">
                        <c:v>2.0961999999999999E-4</c:v>
                      </c:pt>
                      <c:pt idx="1216">
                        <c:v>2.0618000000000001E-4</c:v>
                      </c:pt>
                      <c:pt idx="1217">
                        <c:v>2.0294000000000001E-4</c:v>
                      </c:pt>
                      <c:pt idx="1218">
                        <c:v>2.0018E-4</c:v>
                      </c:pt>
                      <c:pt idx="1219">
                        <c:v>1.9778999999999999E-4</c:v>
                      </c:pt>
                      <c:pt idx="1220">
                        <c:v>1.9568999999999999E-4</c:v>
                      </c:pt>
                      <c:pt idx="1221">
                        <c:v>1.9493000000000001E-4</c:v>
                      </c:pt>
                      <c:pt idx="1222">
                        <c:v>1.9349999999999999E-4</c:v>
                      </c:pt>
                      <c:pt idx="1223">
                        <c:v>1.9188000000000001E-4</c:v>
                      </c:pt>
                      <c:pt idx="1224">
                        <c:v>1.9026000000000001E-4</c:v>
                      </c:pt>
                      <c:pt idx="1225">
                        <c:v>1.8815999999999999E-4</c:v>
                      </c:pt>
                      <c:pt idx="1226">
                        <c:v>1.8673E-4</c:v>
                      </c:pt>
                      <c:pt idx="1227">
                        <c:v>1.8644000000000001E-4</c:v>
                      </c:pt>
                      <c:pt idx="1228">
                        <c:v>1.8644000000000001E-4</c:v>
                      </c:pt>
                      <c:pt idx="1229">
                        <c:v>1.8635E-4</c:v>
                      </c:pt>
                      <c:pt idx="1230">
                        <c:v>1.8682E-4</c:v>
                      </c:pt>
                      <c:pt idx="1231">
                        <c:v>1.8720999999999999E-4</c:v>
                      </c:pt>
                      <c:pt idx="1232">
                        <c:v>1.8710999999999999E-4</c:v>
                      </c:pt>
                      <c:pt idx="1233">
                        <c:v>1.8702000000000001E-4</c:v>
                      </c:pt>
                      <c:pt idx="1234">
                        <c:v>1.8625E-4</c:v>
                      </c:pt>
                      <c:pt idx="1235">
                        <c:v>1.8539000000000001E-4</c:v>
                      </c:pt>
                      <c:pt idx="1236">
                        <c:v>1.8568E-4</c:v>
                      </c:pt>
                      <c:pt idx="1237">
                        <c:v>1.8510999999999999E-4</c:v>
                      </c:pt>
                      <c:pt idx="1238">
                        <c:v>1.8510999999999999E-4</c:v>
                      </c:pt>
                      <c:pt idx="1239">
                        <c:v>1.8615999999999999E-4</c:v>
                      </c:pt>
                      <c:pt idx="1240">
                        <c:v>1.8720999999999999E-4</c:v>
                      </c:pt>
                      <c:pt idx="1241">
                        <c:v>1.8797E-4</c:v>
                      </c:pt>
                      <c:pt idx="1242">
                        <c:v>1.9026000000000001E-4</c:v>
                      </c:pt>
                      <c:pt idx="1243">
                        <c:v>1.9207E-4</c:v>
                      </c:pt>
                      <c:pt idx="1244">
                        <c:v>1.9369E-4</c:v>
                      </c:pt>
                      <c:pt idx="1245">
                        <c:v>1.9531E-4</c:v>
                      </c:pt>
                      <c:pt idx="1246">
                        <c:v>1.9673999999999999E-4</c:v>
                      </c:pt>
                      <c:pt idx="1247">
                        <c:v>1.9798E-4</c:v>
                      </c:pt>
                      <c:pt idx="1248">
                        <c:v>1.9913E-4</c:v>
                      </c:pt>
                      <c:pt idx="1249">
                        <c:v>2.0160999999999999E-4</c:v>
                      </c:pt>
                      <c:pt idx="1250">
                        <c:v>2.0417999999999999E-4</c:v>
                      </c:pt>
                      <c:pt idx="1251">
                        <c:v>2.0618000000000001E-4</c:v>
                      </c:pt>
                      <c:pt idx="1252">
                        <c:v>2.0799999999999999E-4</c:v>
                      </c:pt>
                      <c:pt idx="1253">
                        <c:v>2.0981E-4</c:v>
                      </c:pt>
                      <c:pt idx="1254">
                        <c:v>2.1086E-4</c:v>
                      </c:pt>
                      <c:pt idx="1255">
                        <c:v>2.1315E-4</c:v>
                      </c:pt>
                      <c:pt idx="1256">
                        <c:v>2.1572E-4</c:v>
                      </c:pt>
                      <c:pt idx="1257">
                        <c:v>2.1801000000000001E-4</c:v>
                      </c:pt>
                      <c:pt idx="1258">
                        <c:v>2.2058000000000001E-4</c:v>
                      </c:pt>
                      <c:pt idx="1259">
                        <c:v>2.2268E-4</c:v>
                      </c:pt>
                      <c:pt idx="1260">
                        <c:v>2.2345000000000001E-4</c:v>
                      </c:pt>
                      <c:pt idx="1261">
                        <c:v>2.2488E-4</c:v>
                      </c:pt>
                      <c:pt idx="1262">
                        <c:v>2.265E-4</c:v>
                      </c:pt>
                      <c:pt idx="1263">
                        <c:v>2.2782999999999999E-4</c:v>
                      </c:pt>
                      <c:pt idx="1264">
                        <c:v>2.2897999999999999E-4</c:v>
                      </c:pt>
                      <c:pt idx="1265">
                        <c:v>2.3012E-4</c:v>
                      </c:pt>
                      <c:pt idx="1266">
                        <c:v>2.3012E-4</c:v>
                      </c:pt>
                      <c:pt idx="1267">
                        <c:v>2.2992999999999999E-4</c:v>
                      </c:pt>
                      <c:pt idx="1268">
                        <c:v>2.3031000000000001E-4</c:v>
                      </c:pt>
                      <c:pt idx="1269">
                        <c:v>2.3069E-4</c:v>
                      </c:pt>
                      <c:pt idx="1270">
                        <c:v>2.3107999999999999E-4</c:v>
                      </c:pt>
                      <c:pt idx="1271">
                        <c:v>2.3164999999999999E-4</c:v>
                      </c:pt>
                      <c:pt idx="1272">
                        <c:v>2.3222E-4</c:v>
                      </c:pt>
                      <c:pt idx="1273">
                        <c:v>2.3164999999999999E-4</c:v>
                      </c:pt>
                      <c:pt idx="1274">
                        <c:v>2.3088000000000001E-4</c:v>
                      </c:pt>
                      <c:pt idx="1275">
                        <c:v>2.3012E-4</c:v>
                      </c:pt>
                      <c:pt idx="1276">
                        <c:v>2.2936000000000001E-4</c:v>
                      </c:pt>
                      <c:pt idx="1277">
                        <c:v>2.2812E-4</c:v>
                      </c:pt>
                      <c:pt idx="1278">
                        <c:v>2.2707000000000001E-4</c:v>
                      </c:pt>
                      <c:pt idx="1279">
                        <c:v>2.2620999999999999E-4</c:v>
                      </c:pt>
                      <c:pt idx="1280">
                        <c:v>2.2525999999999999E-4</c:v>
                      </c:pt>
                      <c:pt idx="1281">
                        <c:v>2.2410999999999999E-4</c:v>
                      </c:pt>
                      <c:pt idx="1282">
                        <c:v>2.2335000000000001E-4</c:v>
                      </c:pt>
                      <c:pt idx="1283">
                        <c:v>2.2296999999999999E-4</c:v>
                      </c:pt>
                      <c:pt idx="1284">
                        <c:v>2.2248999999999999E-4</c:v>
                      </c:pt>
                      <c:pt idx="1285">
                        <c:v>2.2211E-4</c:v>
                      </c:pt>
                      <c:pt idx="1286">
                        <c:v>2.2191999999999999E-4</c:v>
                      </c:pt>
                      <c:pt idx="1287">
                        <c:v>2.2086999999999999E-4</c:v>
                      </c:pt>
                      <c:pt idx="1288">
                        <c:v>2.2049E-4</c:v>
                      </c:pt>
                      <c:pt idx="1289">
                        <c:v>2.1954E-4</c:v>
                      </c:pt>
                      <c:pt idx="1290">
                        <c:v>2.1887E-4</c:v>
                      </c:pt>
                      <c:pt idx="1291">
                        <c:v>2.1782E-4</c:v>
                      </c:pt>
                      <c:pt idx="1292">
                        <c:v>2.1811000000000001E-4</c:v>
                      </c:pt>
                      <c:pt idx="1293">
                        <c:v>2.1772E-4</c:v>
                      </c:pt>
                      <c:pt idx="1294">
                        <c:v>2.1811000000000001E-4</c:v>
                      </c:pt>
                      <c:pt idx="1295">
                        <c:v>2.1829999999999999E-4</c:v>
                      </c:pt>
                      <c:pt idx="1296">
                        <c:v>2.1887E-4</c:v>
                      </c:pt>
                      <c:pt idx="1297">
                        <c:v>2.1906000000000001E-4</c:v>
                      </c:pt>
                      <c:pt idx="1298">
                        <c:v>2.1887E-4</c:v>
                      </c:pt>
                      <c:pt idx="1299">
                        <c:v>2.1849E-4</c:v>
                      </c:pt>
                      <c:pt idx="1300">
                        <c:v>2.1782E-4</c:v>
                      </c:pt>
                      <c:pt idx="1301">
                        <c:v>2.1714999999999999E-4</c:v>
                      </c:pt>
                      <c:pt idx="1302">
                        <c:v>2.1591000000000001E-4</c:v>
                      </c:pt>
                      <c:pt idx="1303">
                        <c:v>2.1505E-4</c:v>
                      </c:pt>
                      <c:pt idx="1304">
                        <c:v>2.142E-4</c:v>
                      </c:pt>
                      <c:pt idx="1305">
                        <c:v>2.1353E-4</c:v>
                      </c:pt>
                      <c:pt idx="1306">
                        <c:v>2.1285999999999999E-4</c:v>
                      </c:pt>
                      <c:pt idx="1307">
                        <c:v>2.1353E-4</c:v>
                      </c:pt>
                      <c:pt idx="1308">
                        <c:v>2.1439000000000001E-4</c:v>
                      </c:pt>
                      <c:pt idx="1309">
                        <c:v>2.1534000000000001E-4</c:v>
                      </c:pt>
                      <c:pt idx="1310">
                        <c:v>2.1629E-4</c:v>
                      </c:pt>
                      <c:pt idx="1311">
                        <c:v>2.1706000000000001E-4</c:v>
                      </c:pt>
                      <c:pt idx="1312">
                        <c:v>2.1667E-4</c:v>
                      </c:pt>
                      <c:pt idx="1313">
                        <c:v>2.1582E-4</c:v>
                      </c:pt>
                      <c:pt idx="1314">
                        <c:v>2.1495999999999999E-4</c:v>
                      </c:pt>
                      <c:pt idx="1315">
                        <c:v>2.1353E-4</c:v>
                      </c:pt>
                      <c:pt idx="1316">
                        <c:v>2.1210000000000001E-4</c:v>
                      </c:pt>
                      <c:pt idx="1317">
                        <c:v>2.1066999999999999E-4</c:v>
                      </c:pt>
                      <c:pt idx="1318">
                        <c:v>2.0952000000000001E-4</c:v>
                      </c:pt>
                      <c:pt idx="1319">
                        <c:v>2.0838000000000001E-4</c:v>
                      </c:pt>
                      <c:pt idx="1320">
                        <c:v>2.0781E-4</c:v>
                      </c:pt>
                      <c:pt idx="1321">
                        <c:v>2.0733000000000001E-4</c:v>
                      </c:pt>
                      <c:pt idx="1322">
                        <c:v>2.0723000000000001E-4</c:v>
                      </c:pt>
                      <c:pt idx="1323">
                        <c:v>2.0599E-4</c:v>
                      </c:pt>
                      <c:pt idx="1324">
                        <c:v>2.0466000000000001E-4</c:v>
                      </c:pt>
                      <c:pt idx="1325">
                        <c:v>2.0322999999999999E-4</c:v>
                      </c:pt>
                      <c:pt idx="1326">
                        <c:v>2.017E-4</c:v>
                      </c:pt>
                      <c:pt idx="1327">
                        <c:v>1.9989000000000001E-4</c:v>
                      </c:pt>
                      <c:pt idx="1328">
                        <c:v>1.9875000000000001E-4</c:v>
                      </c:pt>
                      <c:pt idx="1329">
                        <c:v>1.9712000000000001E-4</c:v>
                      </c:pt>
                      <c:pt idx="1330">
                        <c:v>1.9493000000000001E-4</c:v>
                      </c:pt>
                      <c:pt idx="1331">
                        <c:v>1.9226000000000001E-4</c:v>
                      </c:pt>
                      <c:pt idx="1332">
                        <c:v>1.8969000000000001E-4</c:v>
                      </c:pt>
                      <c:pt idx="1333">
                        <c:v>1.873E-4</c:v>
                      </c:pt>
                      <c:pt idx="1334">
                        <c:v>1.8568E-4</c:v>
                      </c:pt>
                      <c:pt idx="1335">
                        <c:v>1.8443999999999999E-4</c:v>
                      </c:pt>
                      <c:pt idx="1336">
                        <c:v>1.8387000000000001E-4</c:v>
                      </c:pt>
                      <c:pt idx="1337">
                        <c:v>1.8301E-4</c:v>
                      </c:pt>
                      <c:pt idx="1338">
                        <c:v>1.8196E-4</c:v>
                      </c:pt>
                      <c:pt idx="1339">
                        <c:v>1.8024E-4</c:v>
                      </c:pt>
                      <c:pt idx="1340">
                        <c:v>1.7881E-4</c:v>
                      </c:pt>
                      <c:pt idx="1341">
                        <c:v>1.7738000000000001E-4</c:v>
                      </c:pt>
                      <c:pt idx="1342">
                        <c:v>1.7624000000000001E-4</c:v>
                      </c:pt>
                      <c:pt idx="1343">
                        <c:v>1.7480999999999999E-4</c:v>
                      </c:pt>
                      <c:pt idx="1344">
                        <c:v>1.7365999999999999E-4</c:v>
                      </c:pt>
                      <c:pt idx="1345">
                        <c:v>1.7176E-4</c:v>
                      </c:pt>
                      <c:pt idx="1346">
                        <c:v>1.6975000000000001E-4</c:v>
                      </c:pt>
                      <c:pt idx="1347">
                        <c:v>1.6766E-4</c:v>
                      </c:pt>
                      <c:pt idx="1348">
                        <c:v>1.6631999999999999E-4</c:v>
                      </c:pt>
                      <c:pt idx="1349">
                        <c:v>1.6508000000000001E-4</c:v>
                      </c:pt>
                      <c:pt idx="1350">
                        <c:v>1.6432E-4</c:v>
                      </c:pt>
                      <c:pt idx="1351">
                        <c:v>1.6364999999999999E-4</c:v>
                      </c:pt>
                      <c:pt idx="1352">
                        <c:v>1.6327E-4</c:v>
                      </c:pt>
                      <c:pt idx="1353">
                        <c:v>1.627E-4</c:v>
                      </c:pt>
                      <c:pt idx="1354">
                        <c:v>1.6212E-4</c:v>
                      </c:pt>
                      <c:pt idx="1355">
                        <c:v>1.6184000000000001E-4</c:v>
                      </c:pt>
                      <c:pt idx="1356">
                        <c:v>1.6155E-4</c:v>
                      </c:pt>
                      <c:pt idx="1357">
                        <c:v>1.6127000000000001E-4</c:v>
                      </c:pt>
                      <c:pt idx="1358">
                        <c:v>1.6097999999999999E-4</c:v>
                      </c:pt>
                      <c:pt idx="1359">
                        <c:v>1.606E-4</c:v>
                      </c:pt>
                      <c:pt idx="1360">
                        <c:v>1.6022000000000001E-4</c:v>
                      </c:pt>
                      <c:pt idx="1361">
                        <c:v>1.5983999999999999E-4</c:v>
                      </c:pt>
                      <c:pt idx="1362">
                        <c:v>1.5945E-4</c:v>
                      </c:pt>
                      <c:pt idx="1363">
                        <c:v>1.5925999999999999E-4</c:v>
                      </c:pt>
                      <c:pt idx="1364">
                        <c:v>1.5888E-4</c:v>
                      </c:pt>
                      <c:pt idx="1365">
                        <c:v>1.585E-4</c:v>
                      </c:pt>
                      <c:pt idx="1366">
                        <c:v>1.5868999999999999E-4</c:v>
                      </c:pt>
                      <c:pt idx="1367">
                        <c:v>1.5888E-4</c:v>
                      </c:pt>
                      <c:pt idx="1368">
                        <c:v>1.5878999999999999E-4</c:v>
                      </c:pt>
                      <c:pt idx="1369">
                        <c:v>1.5935999999999999E-4</c:v>
                      </c:pt>
                      <c:pt idx="1370">
                        <c:v>1.5965E-4</c:v>
                      </c:pt>
                      <c:pt idx="1371">
                        <c:v>1.5907000000000001E-4</c:v>
                      </c:pt>
                      <c:pt idx="1372">
                        <c:v>1.585E-4</c:v>
                      </c:pt>
                      <c:pt idx="1373">
                        <c:v>1.5860000000000001E-4</c:v>
                      </c:pt>
                      <c:pt idx="1374">
                        <c:v>1.5802000000000001E-4</c:v>
                      </c:pt>
                      <c:pt idx="1375">
                        <c:v>1.5773999999999999E-4</c:v>
                      </c:pt>
                      <c:pt idx="1376">
                        <c:v>1.5755000000000001E-4</c:v>
                      </c:pt>
                      <c:pt idx="1377">
                        <c:v>1.5736E-4</c:v>
                      </c:pt>
                      <c:pt idx="1378">
                        <c:v>1.5668999999999999E-4</c:v>
                      </c:pt>
                      <c:pt idx="1379">
                        <c:v>1.5640000000000001E-4</c:v>
                      </c:pt>
                      <c:pt idx="1380">
                        <c:v>1.5631E-4</c:v>
                      </c:pt>
                      <c:pt idx="1381">
                        <c:v>1.5640000000000001E-4</c:v>
                      </c:pt>
                      <c:pt idx="1382">
                        <c:v>1.5688E-4</c:v>
                      </c:pt>
                      <c:pt idx="1383">
                        <c:v>1.5745000000000001E-4</c:v>
                      </c:pt>
                      <c:pt idx="1384">
                        <c:v>1.5802000000000001E-4</c:v>
                      </c:pt>
                      <c:pt idx="1385">
                        <c:v>1.5841E-4</c:v>
                      </c:pt>
                      <c:pt idx="1386">
                        <c:v>1.5888E-4</c:v>
                      </c:pt>
                      <c:pt idx="1387">
                        <c:v>1.5907000000000001E-4</c:v>
                      </c:pt>
                      <c:pt idx="1388">
                        <c:v>1.5925999999999999E-4</c:v>
                      </c:pt>
                      <c:pt idx="1389">
                        <c:v>1.5974000000000001E-4</c:v>
                      </c:pt>
                      <c:pt idx="1390">
                        <c:v>1.6022000000000001E-4</c:v>
                      </c:pt>
                      <c:pt idx="1391">
                        <c:v>1.606E-4</c:v>
                      </c:pt>
                      <c:pt idx="1392">
                        <c:v>1.6087999999999999E-4</c:v>
                      </c:pt>
                      <c:pt idx="1393">
                        <c:v>1.6127000000000001E-4</c:v>
                      </c:pt>
                      <c:pt idx="1394">
                        <c:v>1.6250999999999999E-4</c:v>
                      </c:pt>
                      <c:pt idx="1395">
                        <c:v>1.6375E-4</c:v>
                      </c:pt>
                      <c:pt idx="1396">
                        <c:v>1.6499E-4</c:v>
                      </c:pt>
                      <c:pt idx="1397">
                        <c:v>1.6651E-4</c:v>
                      </c:pt>
                      <c:pt idx="1398">
                        <c:v>1.6793999999999999E-4</c:v>
                      </c:pt>
                      <c:pt idx="1399">
                        <c:v>1.6823000000000001E-4</c:v>
                      </c:pt>
                      <c:pt idx="1400">
                        <c:v>1.6898999999999999E-4</c:v>
                      </c:pt>
                      <c:pt idx="1401">
                        <c:v>1.6985000000000001E-4</c:v>
                      </c:pt>
                      <c:pt idx="1402">
                        <c:v>1.7090000000000001E-4</c:v>
                      </c:pt>
                      <c:pt idx="1403">
                        <c:v>1.7347E-4</c:v>
                      </c:pt>
                      <c:pt idx="1404">
                        <c:v>1.7605E-4</c:v>
                      </c:pt>
                      <c:pt idx="1405">
                        <c:v>1.7814999999999999E-4</c:v>
                      </c:pt>
                      <c:pt idx="1406">
                        <c:v>1.8014999999999999E-4</c:v>
                      </c:pt>
                      <c:pt idx="1407">
                        <c:v>1.8196E-4</c:v>
                      </c:pt>
                      <c:pt idx="1408">
                        <c:v>1.8225000000000001E-4</c:v>
                      </c:pt>
                      <c:pt idx="1409">
                        <c:v>1.8311E-4</c:v>
                      </c:pt>
                      <c:pt idx="1410">
                        <c:v>1.8338999999999999E-4</c:v>
                      </c:pt>
                      <c:pt idx="1411">
                        <c:v>1.8368E-4</c:v>
                      </c:pt>
                      <c:pt idx="1412">
                        <c:v>1.8368E-4</c:v>
                      </c:pt>
                      <c:pt idx="1413">
                        <c:v>1.8425000000000001E-4</c:v>
                      </c:pt>
                      <c:pt idx="1414">
                        <c:v>1.8473E-4</c:v>
                      </c:pt>
                      <c:pt idx="1415">
                        <c:v>1.8578E-4</c:v>
                      </c:pt>
                      <c:pt idx="1416">
                        <c:v>1.8625E-4</c:v>
                      </c:pt>
                      <c:pt idx="1417">
                        <c:v>1.8673E-4</c:v>
                      </c:pt>
                      <c:pt idx="1418">
                        <c:v>1.8654000000000001E-4</c:v>
                      </c:pt>
                      <c:pt idx="1419">
                        <c:v>1.8587000000000001E-4</c:v>
                      </c:pt>
                      <c:pt idx="1420">
                        <c:v>1.852E-4</c:v>
                      </c:pt>
                      <c:pt idx="1421">
                        <c:v>1.8510999999999999E-4</c:v>
                      </c:pt>
                      <c:pt idx="1422">
                        <c:v>1.8492000000000001E-4</c:v>
                      </c:pt>
                      <c:pt idx="1423">
                        <c:v>1.8473E-4</c:v>
                      </c:pt>
                      <c:pt idx="1424">
                        <c:v>1.8453999999999999E-4</c:v>
                      </c:pt>
                      <c:pt idx="1425">
                        <c:v>1.8435000000000001E-4</c:v>
                      </c:pt>
                      <c:pt idx="1426">
                        <c:v>1.8473E-4</c:v>
                      </c:pt>
                      <c:pt idx="1427">
                        <c:v>1.8548999999999999E-4</c:v>
                      </c:pt>
                      <c:pt idx="1428">
                        <c:v>1.8635E-4</c:v>
                      </c:pt>
                      <c:pt idx="1429">
                        <c:v>1.8710999999999999E-4</c:v>
                      </c:pt>
                      <c:pt idx="1430">
                        <c:v>1.8787E-4</c:v>
                      </c:pt>
                      <c:pt idx="1431">
                        <c:v>1.8710999999999999E-4</c:v>
                      </c:pt>
                      <c:pt idx="1432">
                        <c:v>1.8605999999999999E-4</c:v>
                      </c:pt>
                      <c:pt idx="1433">
                        <c:v>1.8510999999999999E-4</c:v>
                      </c:pt>
                      <c:pt idx="1434">
                        <c:v>1.8425000000000001E-4</c:v>
                      </c:pt>
                      <c:pt idx="1435">
                        <c:v>1.8368E-4</c:v>
                      </c:pt>
                      <c:pt idx="1436">
                        <c:v>1.8406E-4</c:v>
                      </c:pt>
                      <c:pt idx="1437">
                        <c:v>1.8443999999999999E-4</c:v>
                      </c:pt>
                      <c:pt idx="1438">
                        <c:v>1.8482000000000001E-4</c:v>
                      </c:pt>
                      <c:pt idx="1439">
                        <c:v>1.8510999999999999E-4</c:v>
                      </c:pt>
                      <c:pt idx="1440">
                        <c:v>1.8425000000000001E-4</c:v>
                      </c:pt>
                      <c:pt idx="1441">
                        <c:v>1.8387000000000001E-4</c:v>
                      </c:pt>
                      <c:pt idx="1442">
                        <c:v>1.8291E-4</c:v>
                      </c:pt>
                      <c:pt idx="1443">
                        <c:v>1.8148E-4</c:v>
                      </c:pt>
                      <c:pt idx="1444">
                        <c:v>1.8014999999999999E-4</c:v>
                      </c:pt>
                      <c:pt idx="1445">
                        <c:v>1.8053000000000001E-4</c:v>
                      </c:pt>
                      <c:pt idx="1446">
                        <c:v>1.8044E-4</c:v>
                      </c:pt>
                      <c:pt idx="1447">
                        <c:v>1.8139E-4</c:v>
                      </c:pt>
                      <c:pt idx="1448">
                        <c:v>1.8272000000000001E-4</c:v>
                      </c:pt>
                      <c:pt idx="1449">
                        <c:v>1.8406E-4</c:v>
                      </c:pt>
                      <c:pt idx="1450">
                        <c:v>1.8348999999999999E-4</c:v>
                      </c:pt>
                      <c:pt idx="1451">
                        <c:v>1.8291E-4</c:v>
                      </c:pt>
                      <c:pt idx="1452">
                        <c:v>1.8186999999999999E-4</c:v>
                      </c:pt>
                      <c:pt idx="1453">
                        <c:v>1.7996E-4</c:v>
                      </c:pt>
                      <c:pt idx="1454">
                        <c:v>1.7776000000000001E-4</c:v>
                      </c:pt>
                      <c:pt idx="1455">
                        <c:v>1.7652999999999999E-4</c:v>
                      </c:pt>
                      <c:pt idx="1456">
                        <c:v>1.7519000000000001E-4</c:v>
                      </c:pt>
                      <c:pt idx="1457">
                        <c:v>1.7395E-4</c:v>
                      </c:pt>
                      <c:pt idx="1458">
                        <c:v>1.7357000000000001E-4</c:v>
                      </c:pt>
                      <c:pt idx="1459">
                        <c:v>1.7347E-4</c:v>
                      </c:pt>
                      <c:pt idx="1460">
                        <c:v>1.7375999999999999E-4</c:v>
                      </c:pt>
                      <c:pt idx="1461">
                        <c:v>1.7471000000000001E-4</c:v>
                      </c:pt>
                      <c:pt idx="1462">
                        <c:v>1.7594999999999999E-4</c:v>
                      </c:pt>
                      <c:pt idx="1463">
                        <c:v>1.7738000000000001E-4</c:v>
                      </c:pt>
                      <c:pt idx="1464">
                        <c:v>1.7881E-4</c:v>
                      </c:pt>
                      <c:pt idx="1465">
                        <c:v>1.7996E-4</c:v>
                      </c:pt>
                      <c:pt idx="1466">
                        <c:v>1.8081999999999999E-4</c:v>
                      </c:pt>
                      <c:pt idx="1467">
                        <c:v>1.8158000000000001E-4</c:v>
                      </c:pt>
                      <c:pt idx="1468">
                        <c:v>1.8233999999999999E-4</c:v>
                      </c:pt>
                      <c:pt idx="1469">
                        <c:v>1.8311E-4</c:v>
                      </c:pt>
                      <c:pt idx="1470">
                        <c:v>1.8406E-4</c:v>
                      </c:pt>
                      <c:pt idx="1471">
                        <c:v>1.8500999999999999E-4</c:v>
                      </c:pt>
                      <c:pt idx="1472">
                        <c:v>1.8625E-4</c:v>
                      </c:pt>
                      <c:pt idx="1473">
                        <c:v>1.8797E-4</c:v>
                      </c:pt>
                      <c:pt idx="1474">
                        <c:v>1.8977999999999999E-4</c:v>
                      </c:pt>
                      <c:pt idx="1475">
                        <c:v>1.9139999999999999E-4</c:v>
                      </c:pt>
                      <c:pt idx="1476">
                        <c:v>1.9264E-4</c:v>
                      </c:pt>
                      <c:pt idx="1477">
                        <c:v>1.9331E-4</c:v>
                      </c:pt>
                      <c:pt idx="1478">
                        <c:v>1.9331E-4</c:v>
                      </c:pt>
                      <c:pt idx="1479">
                        <c:v>1.9321E-4</c:v>
                      </c:pt>
                      <c:pt idx="1480">
                        <c:v>1.9311999999999999E-4</c:v>
                      </c:pt>
                      <c:pt idx="1481">
                        <c:v>1.9388000000000001E-4</c:v>
                      </c:pt>
                      <c:pt idx="1482">
                        <c:v>1.9463999999999999E-4</c:v>
                      </c:pt>
                      <c:pt idx="1483">
                        <c:v>1.9521999999999999E-4</c:v>
                      </c:pt>
                      <c:pt idx="1484">
                        <c:v>1.9578999999999999E-4</c:v>
                      </c:pt>
                      <c:pt idx="1485">
                        <c:v>1.9693E-4</c:v>
                      </c:pt>
                      <c:pt idx="1486">
                        <c:v>1.9741E-4</c:v>
                      </c:pt>
                      <c:pt idx="1487">
                        <c:v>1.9798E-4</c:v>
                      </c:pt>
                      <c:pt idx="1488">
                        <c:v>1.996E-4</c:v>
                      </c:pt>
                      <c:pt idx="1489">
                        <c:v>2.0199000000000001E-4</c:v>
                      </c:pt>
                      <c:pt idx="1490">
                        <c:v>2.0409000000000001E-4</c:v>
                      </c:pt>
                      <c:pt idx="1491">
                        <c:v>2.0733000000000001E-4</c:v>
                      </c:pt>
                      <c:pt idx="1492">
                        <c:v>2.1075999999999999E-4</c:v>
                      </c:pt>
                      <c:pt idx="1493">
                        <c:v>2.1333999999999999E-4</c:v>
                      </c:pt>
                      <c:pt idx="1494">
                        <c:v>2.1486000000000001E-4</c:v>
                      </c:pt>
                      <c:pt idx="1495">
                        <c:v>2.1609999999999999E-4</c:v>
                      </c:pt>
                      <c:pt idx="1496">
                        <c:v>2.1609999999999999E-4</c:v>
                      </c:pt>
                      <c:pt idx="1497">
                        <c:v>2.1515E-4</c:v>
                      </c:pt>
                      <c:pt idx="1498">
                        <c:v>2.1486000000000001E-4</c:v>
                      </c:pt>
                      <c:pt idx="1499">
                        <c:v>2.1505E-4</c:v>
                      </c:pt>
                      <c:pt idx="1500">
                        <c:v>2.1562999999999999E-4</c:v>
                      </c:pt>
                      <c:pt idx="1501">
                        <c:v>2.1639000000000001E-4</c:v>
                      </c:pt>
                      <c:pt idx="1502">
                        <c:v>2.1849E-4</c:v>
                      </c:pt>
                      <c:pt idx="1503">
                        <c:v>2.2001E-4</c:v>
                      </c:pt>
                      <c:pt idx="1504">
                        <c:v>2.2135000000000001E-4</c:v>
                      </c:pt>
                      <c:pt idx="1505">
                        <c:v>2.2230000000000001E-4</c:v>
                      </c:pt>
                      <c:pt idx="1506">
                        <c:v>2.2306E-4</c:v>
                      </c:pt>
                      <c:pt idx="1507">
                        <c:v>2.2296999999999999E-4</c:v>
                      </c:pt>
                      <c:pt idx="1508">
                        <c:v>2.2278E-4</c:v>
                      </c:pt>
                      <c:pt idx="1509">
                        <c:v>2.2306E-4</c:v>
                      </c:pt>
                      <c:pt idx="1510">
                        <c:v>2.2353999999999999E-4</c:v>
                      </c:pt>
                      <c:pt idx="1511">
                        <c:v>2.2410999999999999E-4</c:v>
                      </c:pt>
                      <c:pt idx="1512">
                        <c:v>2.2497000000000001E-4</c:v>
                      </c:pt>
                      <c:pt idx="1513">
                        <c:v>2.2602000000000001E-4</c:v>
                      </c:pt>
                      <c:pt idx="1514">
                        <c:v>2.2707000000000001E-4</c:v>
                      </c:pt>
                      <c:pt idx="1515">
                        <c:v>2.2821000000000001E-4</c:v>
                      </c:pt>
                      <c:pt idx="1516">
                        <c:v>2.2926000000000001E-4</c:v>
                      </c:pt>
                      <c:pt idx="1517">
                        <c:v>2.3022E-4</c:v>
                      </c:pt>
                      <c:pt idx="1518">
                        <c:v>2.3097999999999999E-4</c:v>
                      </c:pt>
                      <c:pt idx="1519">
                        <c:v>2.3154999999999999E-4</c:v>
                      </c:pt>
                      <c:pt idx="1520">
                        <c:v>2.3184E-4</c:v>
                      </c:pt>
                      <c:pt idx="1521">
                        <c:v>2.3308000000000001E-4</c:v>
                      </c:pt>
                      <c:pt idx="1522">
                        <c:v>2.3384E-4</c:v>
                      </c:pt>
                      <c:pt idx="1523">
                        <c:v>2.3460000000000001E-4</c:v>
                      </c:pt>
                      <c:pt idx="1524">
                        <c:v>2.3526999999999999E-4</c:v>
                      </c:pt>
                      <c:pt idx="1525">
                        <c:v>2.3623000000000001E-4</c:v>
                      </c:pt>
                      <c:pt idx="1526">
                        <c:v>2.3623000000000001E-4</c:v>
                      </c:pt>
                      <c:pt idx="1527">
                        <c:v>2.3745999999999999E-4</c:v>
                      </c:pt>
                      <c:pt idx="1528">
                        <c:v>2.387E-4</c:v>
                      </c:pt>
                      <c:pt idx="1529">
                        <c:v>2.3975E-4</c:v>
                      </c:pt>
                      <c:pt idx="1530">
                        <c:v>2.408E-4</c:v>
                      </c:pt>
                      <c:pt idx="1531">
                        <c:v>2.4185E-4</c:v>
                      </c:pt>
                      <c:pt idx="1532">
                        <c:v>2.4214000000000001E-4</c:v>
                      </c:pt>
                      <c:pt idx="1533">
                        <c:v>2.4271000000000001E-4</c:v>
                      </c:pt>
                      <c:pt idx="1534">
                        <c:v>2.4337999999999999E-4</c:v>
                      </c:pt>
                      <c:pt idx="1535">
                        <c:v>2.4414E-4</c:v>
                      </c:pt>
                      <c:pt idx="1536">
                        <c:v>2.4489999999999999E-4</c:v>
                      </c:pt>
                      <c:pt idx="1537">
                        <c:v>2.4614E-4</c:v>
                      </c:pt>
                      <c:pt idx="1538">
                        <c:v>2.4738000000000001E-4</c:v>
                      </c:pt>
                      <c:pt idx="1539">
                        <c:v>2.4909999999999998E-4</c:v>
                      </c:pt>
                      <c:pt idx="1540">
                        <c:v>2.5043E-4</c:v>
                      </c:pt>
                      <c:pt idx="1541">
                        <c:v>2.5177000000000001E-4</c:v>
                      </c:pt>
                      <c:pt idx="1542">
                        <c:v>2.5263E-4</c:v>
                      </c:pt>
                      <c:pt idx="1543">
                        <c:v>2.5338999999999998E-4</c:v>
                      </c:pt>
                      <c:pt idx="1544">
                        <c:v>2.5387000000000001E-4</c:v>
                      </c:pt>
                      <c:pt idx="1545">
                        <c:v>2.5433999999999998E-4</c:v>
                      </c:pt>
                      <c:pt idx="1546">
                        <c:v>2.5520000000000002E-4</c:v>
                      </c:pt>
                      <c:pt idx="1547">
                        <c:v>2.5606000000000001E-4</c:v>
                      </c:pt>
                      <c:pt idx="1548">
                        <c:v>2.5672999999999999E-4</c:v>
                      </c:pt>
                      <c:pt idx="1549">
                        <c:v>2.5711000000000001E-4</c:v>
                      </c:pt>
                      <c:pt idx="1550">
                        <c:v>2.5787E-4</c:v>
                      </c:pt>
                      <c:pt idx="1551">
                        <c:v>2.5911E-4</c:v>
                      </c:pt>
                      <c:pt idx="1552">
                        <c:v>2.6045000000000002E-4</c:v>
                      </c:pt>
                      <c:pt idx="1553">
                        <c:v>2.6187999999999998E-4</c:v>
                      </c:pt>
                      <c:pt idx="1554">
                        <c:v>2.6340000000000001E-4</c:v>
                      </c:pt>
                      <c:pt idx="1555">
                        <c:v>2.6464000000000001E-4</c:v>
                      </c:pt>
                      <c:pt idx="1556">
                        <c:v>2.6502999999999997E-4</c:v>
                      </c:pt>
                      <c:pt idx="1557">
                        <c:v>2.6530999999999999E-4</c:v>
                      </c:pt>
                      <c:pt idx="1558">
                        <c:v>2.655E-4</c:v>
                      </c:pt>
                      <c:pt idx="1559">
                        <c:v>2.6464000000000001E-4</c:v>
                      </c:pt>
                      <c:pt idx="1560">
                        <c:v>2.6369000000000002E-4</c:v>
                      </c:pt>
                      <c:pt idx="1561">
                        <c:v>2.6340000000000001E-4</c:v>
                      </c:pt>
                      <c:pt idx="1562">
                        <c:v>2.6311999999999999E-4</c:v>
                      </c:pt>
                      <c:pt idx="1563">
                        <c:v>2.6282999999999998E-4</c:v>
                      </c:pt>
                      <c:pt idx="1564">
                        <c:v>2.6350000000000001E-4</c:v>
                      </c:pt>
                      <c:pt idx="1565">
                        <c:v>2.6397999999999998E-4</c:v>
                      </c:pt>
                      <c:pt idx="1566">
                        <c:v>2.6350000000000001E-4</c:v>
                      </c:pt>
                      <c:pt idx="1567">
                        <c:v>2.6301999999999999E-4</c:v>
                      </c:pt>
                      <c:pt idx="1568">
                        <c:v>2.6255000000000001E-4</c:v>
                      </c:pt>
                      <c:pt idx="1569">
                        <c:v>2.6264000000000002E-4</c:v>
                      </c:pt>
                      <c:pt idx="1570">
                        <c:v>2.6350000000000001E-4</c:v>
                      </c:pt>
                      <c:pt idx="1571">
                        <c:v>2.6464000000000001E-4</c:v>
                      </c:pt>
                      <c:pt idx="1572">
                        <c:v>2.6530999999999999E-4</c:v>
                      </c:pt>
                      <c:pt idx="1573">
                        <c:v>2.6645999999999999E-4</c:v>
                      </c:pt>
                      <c:pt idx="1574">
                        <c:v>2.6684000000000001E-4</c:v>
                      </c:pt>
                      <c:pt idx="1575">
                        <c:v>2.6665E-4</c:v>
                      </c:pt>
                      <c:pt idx="1576">
                        <c:v>2.6750999999999999E-4</c:v>
                      </c:pt>
                      <c:pt idx="1577">
                        <c:v>2.6921999999999997E-4</c:v>
                      </c:pt>
                      <c:pt idx="1578">
                        <c:v>2.7074999999999999E-4</c:v>
                      </c:pt>
                      <c:pt idx="1579">
                        <c:v>2.7284999999999999E-4</c:v>
                      </c:pt>
                      <c:pt idx="1580">
                        <c:v>2.7523000000000001E-4</c:v>
                      </c:pt>
                      <c:pt idx="1581">
                        <c:v>2.7666000000000002E-4</c:v>
                      </c:pt>
                      <c:pt idx="1582">
                        <c:v>2.7828E-4</c:v>
                      </c:pt>
                      <c:pt idx="1583">
                        <c:v>2.7971000000000002E-4</c:v>
                      </c:pt>
                      <c:pt idx="1584">
                        <c:v>2.8076000000000002E-4</c:v>
                      </c:pt>
                      <c:pt idx="1585">
                        <c:v>2.8152E-4</c:v>
                      </c:pt>
                      <c:pt idx="1586">
                        <c:v>2.8276000000000001E-4</c:v>
                      </c:pt>
                      <c:pt idx="1587">
                        <c:v>2.8418999999999997E-4</c:v>
                      </c:pt>
                      <c:pt idx="1588">
                        <c:v>2.8562999999999999E-4</c:v>
                      </c:pt>
                      <c:pt idx="1589">
                        <c:v>2.8706000000000001E-4</c:v>
                      </c:pt>
                      <c:pt idx="1590">
                        <c:v>2.8876999999999999E-4</c:v>
                      </c:pt>
                      <c:pt idx="1591">
                        <c:v>2.9067999999999997E-4</c:v>
                      </c:pt>
                      <c:pt idx="1592">
                        <c:v>2.9181999999999998E-4</c:v>
                      </c:pt>
                      <c:pt idx="1593">
                        <c:v>2.9286999999999998E-4</c:v>
                      </c:pt>
                      <c:pt idx="1594">
                        <c:v>2.9410999999999999E-4</c:v>
                      </c:pt>
                      <c:pt idx="1595">
                        <c:v>2.9488000000000002E-4</c:v>
                      </c:pt>
                      <c:pt idx="1596">
                        <c:v>2.9488000000000002E-4</c:v>
                      </c:pt>
                      <c:pt idx="1597">
                        <c:v>2.9506999999999998E-4</c:v>
                      </c:pt>
                      <c:pt idx="1598">
                        <c:v>2.9525999999999999E-4</c:v>
                      </c:pt>
                      <c:pt idx="1599">
                        <c:v>2.9583000000000002E-4</c:v>
                      </c:pt>
                      <c:pt idx="1600">
                        <c:v>2.9659E-4</c:v>
                      </c:pt>
                      <c:pt idx="1601">
                        <c:v>2.9755E-4</c:v>
                      </c:pt>
                      <c:pt idx="1602">
                        <c:v>2.9907000000000002E-4</c:v>
                      </c:pt>
                      <c:pt idx="1603">
                        <c:v>3.0107000000000002E-4</c:v>
                      </c:pt>
                      <c:pt idx="1604">
                        <c:v>3.0269999999999999E-4</c:v>
                      </c:pt>
                      <c:pt idx="1605">
                        <c:v>3.0432000000000001E-4</c:v>
                      </c:pt>
                      <c:pt idx="1606">
                        <c:v>3.0613E-4</c:v>
                      </c:pt>
                      <c:pt idx="1607">
                        <c:v>3.0718E-4</c:v>
                      </c:pt>
                      <c:pt idx="1608">
                        <c:v>3.0775000000000003E-4</c:v>
                      </c:pt>
                      <c:pt idx="1609">
                        <c:v>3.0822999999999999E-4</c:v>
                      </c:pt>
                      <c:pt idx="1610">
                        <c:v>3.0870000000000002E-4</c:v>
                      </c:pt>
                      <c:pt idx="1611">
                        <c:v>3.0870000000000002E-4</c:v>
                      </c:pt>
                      <c:pt idx="1612">
                        <c:v>3.0880000000000002E-4</c:v>
                      </c:pt>
                      <c:pt idx="1613">
                        <c:v>3.0966000000000001E-4</c:v>
                      </c:pt>
                      <c:pt idx="1614">
                        <c:v>3.1080000000000002E-4</c:v>
                      </c:pt>
                      <c:pt idx="1615">
                        <c:v>3.1252E-4</c:v>
                      </c:pt>
                      <c:pt idx="1616">
                        <c:v>3.1490000000000001E-4</c:v>
                      </c:pt>
                      <c:pt idx="1617">
                        <c:v>3.1661999999999999E-4</c:v>
                      </c:pt>
                      <c:pt idx="1618">
                        <c:v>3.1766999999999999E-4</c:v>
                      </c:pt>
                      <c:pt idx="1619">
                        <c:v>3.1880999999999999E-4</c:v>
                      </c:pt>
                      <c:pt idx="1620">
                        <c:v>3.1939000000000002E-4</c:v>
                      </c:pt>
                      <c:pt idx="1621">
                        <c:v>3.1948000000000002E-4</c:v>
                      </c:pt>
                      <c:pt idx="1622">
                        <c:v>3.2034000000000001E-4</c:v>
                      </c:pt>
                      <c:pt idx="1623">
                        <c:v>3.2205999999999999E-4</c:v>
                      </c:pt>
                      <c:pt idx="1624">
                        <c:v>3.2358000000000002E-4</c:v>
                      </c:pt>
                      <c:pt idx="1625">
                        <c:v>3.2519999999999999E-4</c:v>
                      </c:pt>
                      <c:pt idx="1626">
                        <c:v>3.2682000000000002E-4</c:v>
                      </c:pt>
                      <c:pt idx="1627">
                        <c:v>3.2844999999999999E-4</c:v>
                      </c:pt>
                      <c:pt idx="1628">
                        <c:v>3.2939999999999998E-4</c:v>
                      </c:pt>
                      <c:pt idx="1629">
                        <c:v>3.3016000000000002E-4</c:v>
                      </c:pt>
                      <c:pt idx="1630">
                        <c:v>3.3092000000000001E-4</c:v>
                      </c:pt>
                      <c:pt idx="1631">
                        <c:v>3.3312000000000001E-4</c:v>
                      </c:pt>
                      <c:pt idx="1632">
                        <c:v>3.3541000000000002E-4</c:v>
                      </c:pt>
                      <c:pt idx="1633">
                        <c:v>3.3751000000000001E-4</c:v>
                      </c:pt>
                      <c:pt idx="1634">
                        <c:v>3.4026999999999999E-4</c:v>
                      </c:pt>
                      <c:pt idx="1635">
                        <c:v>3.4331999999999999E-4</c:v>
                      </c:pt>
                      <c:pt idx="1636">
                        <c:v>3.4541999999999998E-4</c:v>
                      </c:pt>
                      <c:pt idx="1637">
                        <c:v>3.4723000000000002E-4</c:v>
                      </c:pt>
                      <c:pt idx="1638">
                        <c:v>3.4904000000000001E-4</c:v>
                      </c:pt>
                      <c:pt idx="1639">
                        <c:v>3.5019000000000001E-4</c:v>
                      </c:pt>
                      <c:pt idx="1640">
                        <c:v>3.5085999999999998E-4</c:v>
                      </c:pt>
                      <c:pt idx="1641">
                        <c:v>3.5133000000000001E-4</c:v>
                      </c:pt>
                      <c:pt idx="1642">
                        <c:v>3.5180999999999998E-4</c:v>
                      </c:pt>
                      <c:pt idx="1643">
                        <c:v>3.5219E-4</c:v>
                      </c:pt>
                      <c:pt idx="1644">
                        <c:v>3.5229E-4</c:v>
                      </c:pt>
                      <c:pt idx="1645">
                        <c:v>3.5304999999999999E-4</c:v>
                      </c:pt>
                      <c:pt idx="1646">
                        <c:v>3.5353000000000001E-4</c:v>
                      </c:pt>
                      <c:pt idx="1647">
                        <c:v>3.5399999999999999E-4</c:v>
                      </c:pt>
                      <c:pt idx="1648">
                        <c:v>3.5399999999999999E-4</c:v>
                      </c:pt>
                      <c:pt idx="1649">
                        <c:v>3.5477000000000002E-4</c:v>
                      </c:pt>
                      <c:pt idx="1650">
                        <c:v>3.5439E-4</c:v>
                      </c:pt>
                      <c:pt idx="1651">
                        <c:v>3.5390999999999998E-4</c:v>
                      </c:pt>
                      <c:pt idx="1652">
                        <c:v>3.5409999999999999E-4</c:v>
                      </c:pt>
                      <c:pt idx="1653">
                        <c:v>3.5523999999999999E-4</c:v>
                      </c:pt>
                      <c:pt idx="1654">
                        <c:v>3.5582000000000002E-4</c:v>
                      </c:pt>
                      <c:pt idx="1655">
                        <c:v>3.5696000000000002E-4</c:v>
                      </c:pt>
                      <c:pt idx="1656">
                        <c:v>3.5809999999999998E-4</c:v>
                      </c:pt>
                      <c:pt idx="1657">
                        <c:v>3.5933999999999998E-4</c:v>
                      </c:pt>
                      <c:pt idx="1658">
                        <c:v>3.6011000000000002E-4</c:v>
                      </c:pt>
                      <c:pt idx="1659">
                        <c:v>3.6116000000000002E-4</c:v>
                      </c:pt>
                      <c:pt idx="1660">
                        <c:v>3.6221000000000002E-4</c:v>
                      </c:pt>
                      <c:pt idx="1661">
                        <c:v>3.6345000000000003E-4</c:v>
                      </c:pt>
                      <c:pt idx="1662">
                        <c:v>3.6411000000000001E-4</c:v>
                      </c:pt>
                      <c:pt idx="1663">
                        <c:v>3.6477999999999999E-4</c:v>
                      </c:pt>
                      <c:pt idx="1664">
                        <c:v>3.6526000000000001E-4</c:v>
                      </c:pt>
                      <c:pt idx="1665">
                        <c:v>3.6650000000000002E-4</c:v>
                      </c:pt>
                      <c:pt idx="1666">
                        <c:v>3.6792999999999998E-4</c:v>
                      </c:pt>
                      <c:pt idx="1667">
                        <c:v>3.6955000000000001E-4</c:v>
                      </c:pt>
                      <c:pt idx="1668">
                        <c:v>3.7155000000000001E-4</c:v>
                      </c:pt>
                      <c:pt idx="1669">
                        <c:v>3.7403000000000002E-4</c:v>
                      </c:pt>
                      <c:pt idx="1670">
                        <c:v>3.7526999999999998E-4</c:v>
                      </c:pt>
                      <c:pt idx="1671">
                        <c:v>3.7613000000000002E-4</c:v>
                      </c:pt>
                      <c:pt idx="1672">
                        <c:v>3.7660999999999999E-4</c:v>
                      </c:pt>
                      <c:pt idx="1673">
                        <c:v>3.7745999999999998E-4</c:v>
                      </c:pt>
                      <c:pt idx="1674">
                        <c:v>3.7774999999999999E-4</c:v>
                      </c:pt>
                      <c:pt idx="1675">
                        <c:v>3.7889E-4</c:v>
                      </c:pt>
                      <c:pt idx="1676">
                        <c:v>3.8004E-4</c:v>
                      </c:pt>
                      <c:pt idx="1677">
                        <c:v>3.8118000000000001E-4</c:v>
                      </c:pt>
                      <c:pt idx="1678">
                        <c:v>3.8157000000000002E-4</c:v>
                      </c:pt>
                      <c:pt idx="1679">
                        <c:v>3.8242000000000001E-4</c:v>
                      </c:pt>
                      <c:pt idx="1680">
                        <c:v>3.8289999999999998E-4</c:v>
                      </c:pt>
                      <c:pt idx="1681">
                        <c:v>3.8347000000000001E-4</c:v>
                      </c:pt>
                      <c:pt idx="1682">
                        <c:v>3.8403999999999999E-4</c:v>
                      </c:pt>
                      <c:pt idx="1683">
                        <c:v>3.8433E-4</c:v>
                      </c:pt>
                      <c:pt idx="1684">
                        <c:v>3.8413999999999999E-4</c:v>
                      </c:pt>
                      <c:pt idx="1685">
                        <c:v>3.8452000000000001E-4</c:v>
                      </c:pt>
                      <c:pt idx="1686">
                        <c:v>3.8423999999999999E-4</c:v>
                      </c:pt>
                      <c:pt idx="1687">
                        <c:v>3.8452000000000001E-4</c:v>
                      </c:pt>
                      <c:pt idx="1688">
                        <c:v>3.8548E-4</c:v>
                      </c:pt>
                      <c:pt idx="1689">
                        <c:v>3.8728999999999999E-4</c:v>
                      </c:pt>
                      <c:pt idx="1690">
                        <c:v>3.8805000000000003E-4</c:v>
                      </c:pt>
                      <c:pt idx="1691">
                        <c:v>3.8986000000000001E-4</c:v>
                      </c:pt>
                      <c:pt idx="1692">
                        <c:v>3.9128999999999998E-4</c:v>
                      </c:pt>
                      <c:pt idx="1693">
                        <c:v>3.9252999999999998E-4</c:v>
                      </c:pt>
                      <c:pt idx="1694">
                        <c:v>3.9330000000000002E-4</c:v>
                      </c:pt>
                      <c:pt idx="1695">
                        <c:v>3.9472999999999998E-4</c:v>
                      </c:pt>
                      <c:pt idx="1696">
                        <c:v>3.9596999999999999E-4</c:v>
                      </c:pt>
                      <c:pt idx="1697">
                        <c:v>3.9701E-4</c:v>
                      </c:pt>
                      <c:pt idx="1698">
                        <c:v>3.9759000000000002E-4</c:v>
                      </c:pt>
                      <c:pt idx="1699">
                        <c:v>3.9786999999999998E-4</c:v>
                      </c:pt>
                      <c:pt idx="1700">
                        <c:v>3.9796999999999999E-4</c:v>
                      </c:pt>
                      <c:pt idx="1701">
                        <c:v>3.9777999999999998E-4</c:v>
                      </c:pt>
                      <c:pt idx="1702">
                        <c:v>3.9777999999999998E-4</c:v>
                      </c:pt>
                      <c:pt idx="1703">
                        <c:v>3.9805999999999999E-4</c:v>
                      </c:pt>
                      <c:pt idx="1704">
                        <c:v>3.9825E-4</c:v>
                      </c:pt>
                      <c:pt idx="1705">
                        <c:v>3.9845000000000001E-4</c:v>
                      </c:pt>
                      <c:pt idx="1706">
                        <c:v>3.9845000000000001E-4</c:v>
                      </c:pt>
                      <c:pt idx="1707">
                        <c:v>3.9825E-4</c:v>
                      </c:pt>
                      <c:pt idx="1708">
                        <c:v>3.9796999999999999E-4</c:v>
                      </c:pt>
                      <c:pt idx="1709">
                        <c:v>3.9777999999999998E-4</c:v>
                      </c:pt>
                      <c:pt idx="1710">
                        <c:v>3.9759000000000002E-4</c:v>
                      </c:pt>
                      <c:pt idx="1711">
                        <c:v>3.9786999999999998E-4</c:v>
                      </c:pt>
                      <c:pt idx="1712">
                        <c:v>3.9805999999999999E-4</c:v>
                      </c:pt>
                      <c:pt idx="1713">
                        <c:v>3.9845000000000001E-4</c:v>
                      </c:pt>
                      <c:pt idx="1714">
                        <c:v>3.9873000000000003E-4</c:v>
                      </c:pt>
                      <c:pt idx="1715">
                        <c:v>3.9910999999999999E-4</c:v>
                      </c:pt>
                      <c:pt idx="1716">
                        <c:v>3.9920999999999999E-4</c:v>
                      </c:pt>
                      <c:pt idx="1717">
                        <c:v>3.994E-4</c:v>
                      </c:pt>
                      <c:pt idx="1718">
                        <c:v>3.9949000000000001E-4</c:v>
                      </c:pt>
                      <c:pt idx="1719">
                        <c:v>3.9978000000000002E-4</c:v>
                      </c:pt>
                      <c:pt idx="1720">
                        <c:v>3.9996999999999998E-4</c:v>
                      </c:pt>
                      <c:pt idx="1721">
                        <c:v>4.0045E-4</c:v>
                      </c:pt>
                      <c:pt idx="1722">
                        <c:v>4.0169000000000001E-4</c:v>
                      </c:pt>
                      <c:pt idx="1723">
                        <c:v>4.0293000000000002E-4</c:v>
                      </c:pt>
                      <c:pt idx="1724">
                        <c:v>4.0398000000000002E-4</c:v>
                      </c:pt>
                      <c:pt idx="1725">
                        <c:v>4.0435999999999998E-4</c:v>
                      </c:pt>
                      <c:pt idx="1726">
                        <c:v>4.0444999999999999E-4</c:v>
                      </c:pt>
                      <c:pt idx="1727">
                        <c:v>4.0379000000000001E-4</c:v>
                      </c:pt>
                      <c:pt idx="1728">
                        <c:v>4.0320999999999998E-4</c:v>
                      </c:pt>
                      <c:pt idx="1729">
                        <c:v>4.0264000000000001E-4</c:v>
                      </c:pt>
                      <c:pt idx="1730">
                        <c:v>4.0311999999999998E-4</c:v>
                      </c:pt>
                      <c:pt idx="1731">
                        <c:v>4.0320999999999998E-4</c:v>
                      </c:pt>
                      <c:pt idx="1732">
                        <c:v>4.0330999999999999E-4</c:v>
                      </c:pt>
                      <c:pt idx="1733">
                        <c:v>4.0330999999999999E-4</c:v>
                      </c:pt>
                      <c:pt idx="1734">
                        <c:v>4.0330999999999999E-4</c:v>
                      </c:pt>
                      <c:pt idx="1735">
                        <c:v>4.0293000000000002E-4</c:v>
                      </c:pt>
                      <c:pt idx="1736">
                        <c:v>4.0311999999999998E-4</c:v>
                      </c:pt>
                      <c:pt idx="1737">
                        <c:v>4.035E-4</c:v>
                      </c:pt>
                      <c:pt idx="1738">
                        <c:v>4.0369000000000001E-4</c:v>
                      </c:pt>
                      <c:pt idx="1739">
                        <c:v>4.0388000000000002E-4</c:v>
                      </c:pt>
                      <c:pt idx="1740">
                        <c:v>4.0379000000000001E-4</c:v>
                      </c:pt>
                      <c:pt idx="1741">
                        <c:v>4.0293000000000002E-4</c:v>
                      </c:pt>
                      <c:pt idx="1742">
                        <c:v>4.0188000000000002E-4</c:v>
                      </c:pt>
                      <c:pt idx="1743">
                        <c:v>4.0101999999999998E-4</c:v>
                      </c:pt>
                      <c:pt idx="1744">
                        <c:v>4.0015999999999999E-4</c:v>
                      </c:pt>
                      <c:pt idx="1745">
                        <c:v>3.9968000000000002E-4</c:v>
                      </c:pt>
                      <c:pt idx="1746">
                        <c:v>3.9978000000000002E-4</c:v>
                      </c:pt>
                      <c:pt idx="1747">
                        <c:v>3.9901999999999998E-4</c:v>
                      </c:pt>
                      <c:pt idx="1748">
                        <c:v>3.9796999999999999E-4</c:v>
                      </c:pt>
                      <c:pt idx="1749">
                        <c:v>3.9654000000000002E-4</c:v>
                      </c:pt>
                      <c:pt idx="1750">
                        <c:v>3.9491999999999999E-4</c:v>
                      </c:pt>
                      <c:pt idx="1751">
                        <c:v>3.9243999999999998E-4</c:v>
                      </c:pt>
                      <c:pt idx="1752">
                        <c:v>3.9062E-4</c:v>
                      </c:pt>
                      <c:pt idx="1753">
                        <c:v>3.8910000000000003E-4</c:v>
                      </c:pt>
                      <c:pt idx="1754">
                        <c:v>3.8795000000000002E-4</c:v>
                      </c:pt>
                      <c:pt idx="1755">
                        <c:v>3.8691000000000002E-4</c:v>
                      </c:pt>
                      <c:pt idx="1756">
                        <c:v>3.8691000000000002E-4</c:v>
                      </c:pt>
                      <c:pt idx="1757">
                        <c:v>3.8709999999999998E-4</c:v>
                      </c:pt>
                      <c:pt idx="1758">
                        <c:v>3.8671000000000002E-4</c:v>
                      </c:pt>
                      <c:pt idx="1759">
                        <c:v>3.8652000000000001E-4</c:v>
                      </c:pt>
                      <c:pt idx="1760">
                        <c:v>3.8633E-4</c:v>
                      </c:pt>
                      <c:pt idx="1761">
                        <c:v>3.8594999999999998E-4</c:v>
                      </c:pt>
                      <c:pt idx="1762">
                        <c:v>3.8557000000000001E-4</c:v>
                      </c:pt>
                      <c:pt idx="1763">
                        <c:v>3.8576000000000002E-4</c:v>
                      </c:pt>
                      <c:pt idx="1764">
                        <c:v>3.8576000000000002E-4</c:v>
                      </c:pt>
                      <c:pt idx="1765">
                        <c:v>3.8576000000000002E-4</c:v>
                      </c:pt>
                      <c:pt idx="1766">
                        <c:v>3.8548E-4</c:v>
                      </c:pt>
                      <c:pt idx="1767">
                        <c:v>3.8567000000000001E-4</c:v>
                      </c:pt>
                      <c:pt idx="1768">
                        <c:v>3.8604999999999998E-4</c:v>
                      </c:pt>
                      <c:pt idx="1769">
                        <c:v>3.8643E-4</c:v>
                      </c:pt>
                      <c:pt idx="1770">
                        <c:v>3.8681000000000002E-4</c:v>
                      </c:pt>
                      <c:pt idx="1771">
                        <c:v>3.8748E-4</c:v>
                      </c:pt>
                      <c:pt idx="1772">
                        <c:v>3.8767000000000001E-4</c:v>
                      </c:pt>
                      <c:pt idx="1773">
                        <c:v>3.8823999999999998E-4</c:v>
                      </c:pt>
                      <c:pt idx="1774">
                        <c:v>3.8881000000000001E-4</c:v>
                      </c:pt>
                      <c:pt idx="1775">
                        <c:v>3.8938999999999998E-4</c:v>
                      </c:pt>
                      <c:pt idx="1776">
                        <c:v>3.8996000000000001E-4</c:v>
                      </c:pt>
                      <c:pt idx="1777">
                        <c:v>3.9052999999999999E-4</c:v>
                      </c:pt>
                      <c:pt idx="1778">
                        <c:v>3.9015000000000002E-4</c:v>
                      </c:pt>
                      <c:pt idx="1779">
                        <c:v>3.9015000000000002E-4</c:v>
                      </c:pt>
                      <c:pt idx="1780">
                        <c:v>3.9015000000000002E-4</c:v>
                      </c:pt>
                      <c:pt idx="1781">
                        <c:v>3.9091000000000001E-4</c:v>
                      </c:pt>
                      <c:pt idx="1782">
                        <c:v>3.9167E-4</c:v>
                      </c:pt>
                      <c:pt idx="1783">
                        <c:v>3.9282E-4</c:v>
                      </c:pt>
                      <c:pt idx="1784">
                        <c:v>3.9301000000000001E-4</c:v>
                      </c:pt>
                      <c:pt idx="1785">
                        <c:v>3.9320000000000002E-4</c:v>
                      </c:pt>
                      <c:pt idx="1786">
                        <c:v>3.9233999999999997E-4</c:v>
                      </c:pt>
                      <c:pt idx="1787">
                        <c:v>3.9177E-4</c:v>
                      </c:pt>
                      <c:pt idx="1788">
                        <c:v>3.9120000000000002E-4</c:v>
                      </c:pt>
                      <c:pt idx="1789">
                        <c:v>3.9157999999999999E-4</c:v>
                      </c:pt>
                      <c:pt idx="1790">
                        <c:v>3.9206000000000001E-4</c:v>
                      </c:pt>
                      <c:pt idx="1791">
                        <c:v>3.9291E-4</c:v>
                      </c:pt>
                      <c:pt idx="1792">
                        <c:v>3.9348999999999997E-4</c:v>
                      </c:pt>
                      <c:pt idx="1793">
                        <c:v>3.9406E-4</c:v>
                      </c:pt>
                      <c:pt idx="1794">
                        <c:v>3.9444000000000002E-4</c:v>
                      </c:pt>
                      <c:pt idx="1795">
                        <c:v>3.9472999999999998E-4</c:v>
                      </c:pt>
                      <c:pt idx="1796">
                        <c:v>3.9557999999999998E-4</c:v>
                      </c:pt>
                      <c:pt idx="1797">
                        <c:v>3.9644000000000002E-4</c:v>
                      </c:pt>
                      <c:pt idx="1798">
                        <c:v>3.9730000000000001E-4</c:v>
                      </c:pt>
                      <c:pt idx="1799">
                        <c:v>3.9835000000000001E-4</c:v>
                      </c:pt>
                      <c:pt idx="1800">
                        <c:v>3.9873000000000003E-4</c:v>
                      </c:pt>
                      <c:pt idx="1801">
                        <c:v>3.9845000000000001E-4</c:v>
                      </c:pt>
                      <c:pt idx="1802">
                        <c:v>3.9816E-4</c:v>
                      </c:pt>
                      <c:pt idx="1803">
                        <c:v>3.9854000000000002E-4</c:v>
                      </c:pt>
                      <c:pt idx="1804">
                        <c:v>3.9854000000000002E-4</c:v>
                      </c:pt>
                      <c:pt idx="1805">
                        <c:v>3.994E-4</c:v>
                      </c:pt>
                      <c:pt idx="1806">
                        <c:v>4.0045E-4</c:v>
                      </c:pt>
                      <c:pt idx="1807">
                        <c:v>4.015E-4</c:v>
                      </c:pt>
                      <c:pt idx="1808">
                        <c:v>4.0188000000000002E-4</c:v>
                      </c:pt>
                      <c:pt idx="1809">
                        <c:v>4.0225999999999999E-4</c:v>
                      </c:pt>
                      <c:pt idx="1810">
                        <c:v>4.0330999999999999E-4</c:v>
                      </c:pt>
                      <c:pt idx="1811">
                        <c:v>4.0474E-4</c:v>
                      </c:pt>
                      <c:pt idx="1812">
                        <c:v>4.0627000000000003E-4</c:v>
                      </c:pt>
                      <c:pt idx="1813">
                        <c:v>4.0817000000000002E-4</c:v>
                      </c:pt>
                      <c:pt idx="1814">
                        <c:v>4.1027000000000001E-4</c:v>
                      </c:pt>
                      <c:pt idx="1815">
                        <c:v>4.1151000000000002E-4</c:v>
                      </c:pt>
                      <c:pt idx="1816">
                        <c:v>4.1284999999999998E-4</c:v>
                      </c:pt>
                      <c:pt idx="1817">
                        <c:v>4.1408999999999999E-4</c:v>
                      </c:pt>
                      <c:pt idx="1818">
                        <c:v>4.1408999999999999E-4</c:v>
                      </c:pt>
                      <c:pt idx="1819">
                        <c:v>4.1388999999999998E-4</c:v>
                      </c:pt>
                      <c:pt idx="1820">
                        <c:v>4.1408999999999999E-4</c:v>
                      </c:pt>
                      <c:pt idx="1821">
                        <c:v>4.1361000000000002E-4</c:v>
                      </c:pt>
                      <c:pt idx="1822">
                        <c:v>4.1313E-4</c:v>
                      </c:pt>
                      <c:pt idx="1823">
                        <c:v>4.1370000000000003E-4</c:v>
                      </c:pt>
                      <c:pt idx="1824">
                        <c:v>4.1447000000000001E-4</c:v>
                      </c:pt>
                      <c:pt idx="1825">
                        <c:v>4.1522999999999999E-4</c:v>
                      </c:pt>
                      <c:pt idx="1826">
                        <c:v>4.1608999999999998E-4</c:v>
                      </c:pt>
                      <c:pt idx="1827">
                        <c:v>4.1695000000000002E-4</c:v>
                      </c:pt>
                      <c:pt idx="1828">
                        <c:v>4.1837999999999999E-4</c:v>
                      </c:pt>
                      <c:pt idx="1829">
                        <c:v>4.1981000000000001E-4</c:v>
                      </c:pt>
                      <c:pt idx="1830">
                        <c:v>4.2105000000000002E-4</c:v>
                      </c:pt>
                      <c:pt idx="1831">
                        <c:v>4.2247999999999998E-4</c:v>
                      </c:pt>
                      <c:pt idx="1832">
                        <c:v>4.2429000000000002E-4</c:v>
                      </c:pt>
                      <c:pt idx="1833">
                        <c:v>4.2581999999999999E-4</c:v>
                      </c:pt>
                      <c:pt idx="1834">
                        <c:v>4.2725E-4</c:v>
                      </c:pt>
                      <c:pt idx="1835">
                        <c:v>4.2944000000000001E-4</c:v>
                      </c:pt>
                      <c:pt idx="1836">
                        <c:v>4.3182000000000002E-4</c:v>
                      </c:pt>
                      <c:pt idx="1837">
                        <c:v>4.3439999999999999E-4</c:v>
                      </c:pt>
                      <c:pt idx="1838">
                        <c:v>4.3658999999999999E-4</c:v>
                      </c:pt>
                      <c:pt idx="1839">
                        <c:v>4.3973999999999999E-4</c:v>
                      </c:pt>
                      <c:pt idx="1840">
                        <c:v>4.4231000000000001E-4</c:v>
                      </c:pt>
                      <c:pt idx="1841">
                        <c:v>4.4451000000000001E-4</c:v>
                      </c:pt>
                      <c:pt idx="1842">
                        <c:v>4.4717999999999998E-4</c:v>
                      </c:pt>
                      <c:pt idx="1843">
                        <c:v>4.5109000000000002E-4</c:v>
                      </c:pt>
                      <c:pt idx="1844">
                        <c:v>4.5443000000000002E-4</c:v>
                      </c:pt>
                      <c:pt idx="1845">
                        <c:v>4.5775999999999998E-4</c:v>
                      </c:pt>
                      <c:pt idx="1846">
                        <c:v>4.6109999999999999E-4</c:v>
                      </c:pt>
                      <c:pt idx="1847">
                        <c:v>4.6338999999999999E-4</c:v>
                      </c:pt>
                      <c:pt idx="1848">
                        <c:v>4.6453E-4</c:v>
                      </c:pt>
                      <c:pt idx="1849">
                        <c:v>4.6548999999999999E-4</c:v>
                      </c:pt>
                      <c:pt idx="1850">
                        <c:v>4.6634999999999998E-4</c:v>
                      </c:pt>
                      <c:pt idx="1851">
                        <c:v>4.6892E-4</c:v>
                      </c:pt>
                      <c:pt idx="1852">
                        <c:v>4.7197E-4</c:v>
                      </c:pt>
                      <c:pt idx="1853">
                        <c:v>4.7531E-4</c:v>
                      </c:pt>
                      <c:pt idx="1854">
                        <c:v>4.7855E-4</c:v>
                      </c:pt>
                      <c:pt idx="1855">
                        <c:v>4.8218000000000002E-4</c:v>
                      </c:pt>
                      <c:pt idx="1856">
                        <c:v>4.8428000000000002E-4</c:v>
                      </c:pt>
                      <c:pt idx="1857">
                        <c:v>4.8609E-4</c:v>
                      </c:pt>
                      <c:pt idx="1858">
                        <c:v>4.8752000000000002E-4</c:v>
                      </c:pt>
                      <c:pt idx="1859">
                        <c:v>4.8943000000000001E-4</c:v>
                      </c:pt>
                      <c:pt idx="1860">
                        <c:v>4.9105000000000004E-4</c:v>
                      </c:pt>
                      <c:pt idx="1861">
                        <c:v>4.9333999999999999E-4</c:v>
                      </c:pt>
                      <c:pt idx="1862">
                        <c:v>4.9562E-4</c:v>
                      </c:pt>
                      <c:pt idx="1863">
                        <c:v>4.9762999999999999E-4</c:v>
                      </c:pt>
                      <c:pt idx="1864">
                        <c:v>4.9896000000000001E-4</c:v>
                      </c:pt>
                      <c:pt idx="1865">
                        <c:v>5.0011000000000001E-4</c:v>
                      </c:pt>
                      <c:pt idx="1866">
                        <c:v>5.0067999999999998E-4</c:v>
                      </c:pt>
                      <c:pt idx="1867">
                        <c:v>5.0097E-4</c:v>
                      </c:pt>
                      <c:pt idx="1868">
                        <c:v>5.0191999999999999E-4</c:v>
                      </c:pt>
                      <c:pt idx="1869">
                        <c:v>5.0316E-4</c:v>
                      </c:pt>
                      <c:pt idx="1870">
                        <c:v>5.0421000000000005E-4</c:v>
                      </c:pt>
                      <c:pt idx="1871">
                        <c:v>5.0458999999999996E-4</c:v>
                      </c:pt>
                      <c:pt idx="1872">
                        <c:v>5.0516000000000005E-4</c:v>
                      </c:pt>
                      <c:pt idx="1873">
                        <c:v>5.0544999999999995E-4</c:v>
                      </c:pt>
                      <c:pt idx="1874">
                        <c:v>5.0631000000000005E-4</c:v>
                      </c:pt>
                      <c:pt idx="1875">
                        <c:v>5.0774000000000001E-4</c:v>
                      </c:pt>
                      <c:pt idx="1876">
                        <c:v>5.1002000000000003E-4</c:v>
                      </c:pt>
                      <c:pt idx="1877">
                        <c:v>5.1289E-4</c:v>
                      </c:pt>
                      <c:pt idx="1878">
                        <c:v>5.1555999999999998E-4</c:v>
                      </c:pt>
                      <c:pt idx="1879">
                        <c:v>5.1774999999999998E-4</c:v>
                      </c:pt>
                      <c:pt idx="1880">
                        <c:v>5.1946999999999996E-4</c:v>
                      </c:pt>
                      <c:pt idx="1881">
                        <c:v>5.2070999999999997E-4</c:v>
                      </c:pt>
                      <c:pt idx="1882">
                        <c:v>5.2176000000000002E-4</c:v>
                      </c:pt>
                      <c:pt idx="1883">
                        <c:v>5.2357E-4</c:v>
                      </c:pt>
                      <c:pt idx="1884">
                        <c:v>5.2442999999999999E-4</c:v>
                      </c:pt>
                      <c:pt idx="1885">
                        <c:v>5.2557000000000005E-4</c:v>
                      </c:pt>
                      <c:pt idx="1886">
                        <c:v>5.2680999999999995E-4</c:v>
                      </c:pt>
                      <c:pt idx="1887">
                        <c:v>5.2842999999999998E-4</c:v>
                      </c:pt>
                      <c:pt idx="1888">
                        <c:v>5.2890999999999995E-4</c:v>
                      </c:pt>
                      <c:pt idx="1889">
                        <c:v>5.2996E-4</c:v>
                      </c:pt>
                      <c:pt idx="1890">
                        <c:v>5.3061999999999998E-4</c:v>
                      </c:pt>
                      <c:pt idx="1891">
                        <c:v>5.3072000000000004E-4</c:v>
                      </c:pt>
                      <c:pt idx="1892">
                        <c:v>5.2977000000000005E-4</c:v>
                      </c:pt>
                      <c:pt idx="1893">
                        <c:v>5.2871999999999999E-4</c:v>
                      </c:pt>
                      <c:pt idx="1894">
                        <c:v>5.2709999999999996E-4</c:v>
                      </c:pt>
                      <c:pt idx="1895">
                        <c:v>5.2547E-4</c:v>
                      </c:pt>
                      <c:pt idx="1896">
                        <c:v>5.2433000000000004E-4</c:v>
                      </c:pt>
                      <c:pt idx="1897">
                        <c:v>5.2338000000000005E-4</c:v>
                      </c:pt>
                      <c:pt idx="1898">
                        <c:v>5.2289999999999997E-4</c:v>
                      </c:pt>
                      <c:pt idx="1899">
                        <c:v>5.2300000000000003E-4</c:v>
                      </c:pt>
                      <c:pt idx="1900">
                        <c:v>5.2309000000000003E-4</c:v>
                      </c:pt>
                      <c:pt idx="1901">
                        <c:v>5.2309000000000003E-4</c:v>
                      </c:pt>
                      <c:pt idx="1902">
                        <c:v>5.2309000000000003E-4</c:v>
                      </c:pt>
                      <c:pt idx="1903">
                        <c:v>5.2327999999999999E-4</c:v>
                      </c:pt>
                      <c:pt idx="1904">
                        <c:v>5.2346999999999995E-4</c:v>
                      </c:pt>
                      <c:pt idx="1905">
                        <c:v>5.2366000000000001E-4</c:v>
                      </c:pt>
                      <c:pt idx="1906">
                        <c:v>5.2384999999999997E-4</c:v>
                      </c:pt>
                      <c:pt idx="1907">
                        <c:v>5.2404000000000003E-4</c:v>
                      </c:pt>
                      <c:pt idx="1908">
                        <c:v>5.2384999999999997E-4</c:v>
                      </c:pt>
                      <c:pt idx="1909">
                        <c:v>5.2346999999999995E-4</c:v>
                      </c:pt>
                      <c:pt idx="1910">
                        <c:v>5.2309000000000003E-4</c:v>
                      </c:pt>
                      <c:pt idx="1911">
                        <c:v>5.2271000000000001E-4</c:v>
                      </c:pt>
                      <c:pt idx="1912">
                        <c:v>5.2280000000000002E-4</c:v>
                      </c:pt>
                      <c:pt idx="1913">
                        <c:v>5.2309000000000003E-4</c:v>
                      </c:pt>
                      <c:pt idx="1914">
                        <c:v>5.2357E-4</c:v>
                      </c:pt>
                      <c:pt idx="1915">
                        <c:v>5.2404000000000003E-4</c:v>
                      </c:pt>
                      <c:pt idx="1916">
                        <c:v>5.2452E-4</c:v>
                      </c:pt>
                      <c:pt idx="1917">
                        <c:v>5.2384999999999997E-4</c:v>
                      </c:pt>
                      <c:pt idx="1918">
                        <c:v>5.2384999999999997E-4</c:v>
                      </c:pt>
                      <c:pt idx="1919">
                        <c:v>5.2327999999999999E-4</c:v>
                      </c:pt>
                      <c:pt idx="1920">
                        <c:v>5.2232999999999999E-4</c:v>
                      </c:pt>
                      <c:pt idx="1921">
                        <c:v>5.2136999999999995E-4</c:v>
                      </c:pt>
                      <c:pt idx="1922">
                        <c:v>5.2099000000000004E-4</c:v>
                      </c:pt>
                      <c:pt idx="1923">
                        <c:v>5.1984999999999998E-4</c:v>
                      </c:pt>
                      <c:pt idx="1924">
                        <c:v>5.1918000000000005E-4</c:v>
                      </c:pt>
                      <c:pt idx="1925">
                        <c:v>5.1842000000000001E-4</c:v>
                      </c:pt>
                      <c:pt idx="1926">
                        <c:v>5.1699000000000005E-4</c:v>
                      </c:pt>
                      <c:pt idx="1927">
                        <c:v>5.1546000000000003E-4</c:v>
                      </c:pt>
                      <c:pt idx="1928">
                        <c:v>5.1374000000000005E-4</c:v>
                      </c:pt>
                      <c:pt idx="1929">
                        <c:v>5.1203000000000002E-4</c:v>
                      </c:pt>
                      <c:pt idx="1930">
                        <c:v>5.1079000000000001E-4</c:v>
                      </c:pt>
                      <c:pt idx="1931">
                        <c:v>5.1022000000000003E-4</c:v>
                      </c:pt>
                      <c:pt idx="1932">
                        <c:v>5.0973999999999995E-4</c:v>
                      </c:pt>
                      <c:pt idx="1933">
                        <c:v>5.0955E-4</c:v>
                      </c:pt>
                      <c:pt idx="1934">
                        <c:v>5.0849999999999995E-4</c:v>
                      </c:pt>
                      <c:pt idx="1935">
                        <c:v>5.0745E-4</c:v>
                      </c:pt>
                      <c:pt idx="1936">
                        <c:v>5.0639999999999995E-4</c:v>
                      </c:pt>
                      <c:pt idx="1937">
                        <c:v>5.0582999999999997E-4</c:v>
                      </c:pt>
                      <c:pt idx="1938">
                        <c:v>5.0526E-4</c:v>
                      </c:pt>
                      <c:pt idx="1939">
                        <c:v>5.0564000000000002E-4</c:v>
                      </c:pt>
                      <c:pt idx="1940">
                        <c:v>5.0591999999999998E-4</c:v>
                      </c:pt>
                      <c:pt idx="1941">
                        <c:v>5.0458999999999996E-4</c:v>
                      </c:pt>
                      <c:pt idx="1942">
                        <c:v>5.0268000000000003E-4</c:v>
                      </c:pt>
                      <c:pt idx="1943">
                        <c:v>5.0049000000000003E-4</c:v>
                      </c:pt>
                      <c:pt idx="1944">
                        <c:v>4.9781999999999995E-4</c:v>
                      </c:pt>
                      <c:pt idx="1945">
                        <c:v>4.9523999999999998E-4</c:v>
                      </c:pt>
                      <c:pt idx="1946">
                        <c:v>4.9428999999999999E-4</c:v>
                      </c:pt>
                      <c:pt idx="1947">
                        <c:v>4.9353000000000005E-4</c:v>
                      </c:pt>
                      <c:pt idx="1948">
                        <c:v>4.9304999999999998E-4</c:v>
                      </c:pt>
                      <c:pt idx="1949">
                        <c:v>4.9266999999999996E-4</c:v>
                      </c:pt>
                      <c:pt idx="1950">
                        <c:v>4.9229000000000005E-4</c:v>
                      </c:pt>
                      <c:pt idx="1951">
                        <c:v>4.9200000000000003E-4</c:v>
                      </c:pt>
                      <c:pt idx="1952">
                        <c:v>4.9171000000000002E-4</c:v>
                      </c:pt>
                      <c:pt idx="1953">
                        <c:v>4.9133E-4</c:v>
                      </c:pt>
                      <c:pt idx="1954">
                        <c:v>4.9085999999999997E-4</c:v>
                      </c:pt>
                      <c:pt idx="1955">
                        <c:v>4.9038E-4</c:v>
                      </c:pt>
                      <c:pt idx="1956">
                        <c:v>4.8961999999999996E-4</c:v>
                      </c:pt>
                      <c:pt idx="1957">
                        <c:v>4.8904000000000005E-4</c:v>
                      </c:pt>
                      <c:pt idx="1958">
                        <c:v>4.8857000000000002E-4</c:v>
                      </c:pt>
                      <c:pt idx="1959">
                        <c:v>4.8857000000000002E-4</c:v>
                      </c:pt>
                      <c:pt idx="1960">
                        <c:v>4.8846999999999996E-4</c:v>
                      </c:pt>
                      <c:pt idx="1961">
                        <c:v>4.8904000000000005E-4</c:v>
                      </c:pt>
                      <c:pt idx="1962">
                        <c:v>4.8895000000000004E-4</c:v>
                      </c:pt>
                      <c:pt idx="1963">
                        <c:v>4.8819E-4</c:v>
                      </c:pt>
                      <c:pt idx="1964">
                        <c:v>4.8742000000000002E-4</c:v>
                      </c:pt>
                      <c:pt idx="1965">
                        <c:v>4.8733000000000001E-4</c:v>
                      </c:pt>
                      <c:pt idx="1966">
                        <c:v>4.8675999999999998E-4</c:v>
                      </c:pt>
                      <c:pt idx="1967">
                        <c:v>4.8684999999999999E-4</c:v>
                      </c:pt>
                      <c:pt idx="1968">
                        <c:v>4.8760999999999997E-4</c:v>
                      </c:pt>
                      <c:pt idx="1969">
                        <c:v>4.8846999999999996E-4</c:v>
                      </c:pt>
                      <c:pt idx="1970">
                        <c:v>4.8884999999999998E-4</c:v>
                      </c:pt>
                      <c:pt idx="1971">
                        <c:v>4.8943000000000001E-4</c:v>
                      </c:pt>
                      <c:pt idx="1972">
                        <c:v>4.8999999999999998E-4</c:v>
                      </c:pt>
                      <c:pt idx="1973">
                        <c:v>4.9056999999999996E-4</c:v>
                      </c:pt>
                      <c:pt idx="1974">
                        <c:v>4.9151999999999996E-4</c:v>
                      </c:pt>
                      <c:pt idx="1975">
                        <c:v>4.9238000000000005E-4</c:v>
                      </c:pt>
                      <c:pt idx="1976">
                        <c:v>4.9313999999999998E-4</c:v>
                      </c:pt>
                      <c:pt idx="1977">
                        <c:v>4.9361999999999995E-4</c:v>
                      </c:pt>
                      <c:pt idx="1978">
                        <c:v>4.9419000000000004E-4</c:v>
                      </c:pt>
                      <c:pt idx="1979">
                        <c:v>4.9476999999999995E-4</c:v>
                      </c:pt>
                      <c:pt idx="1980">
                        <c:v>4.9534000000000004E-4</c:v>
                      </c:pt>
                      <c:pt idx="1981">
                        <c:v>4.9591000000000001E-4</c:v>
                      </c:pt>
                      <c:pt idx="1982">
                        <c:v>4.9744000000000003E-4</c:v>
                      </c:pt>
                      <c:pt idx="1983">
                        <c:v>4.9887E-4</c:v>
                      </c:pt>
                      <c:pt idx="1984">
                        <c:v>4.9982E-4</c:v>
                      </c:pt>
                      <c:pt idx="1985">
                        <c:v>5.0106E-4</c:v>
                      </c:pt>
                      <c:pt idx="1986">
                        <c:v>5.0219999999999996E-4</c:v>
                      </c:pt>
                      <c:pt idx="1987">
                        <c:v>5.0239999999999996E-4</c:v>
                      </c:pt>
                      <c:pt idx="1988">
                        <c:v>5.0219999999999996E-4</c:v>
                      </c:pt>
                      <c:pt idx="1989">
                        <c:v>5.0201E-4</c:v>
                      </c:pt>
                      <c:pt idx="1990">
                        <c:v>5.0153999999999997E-4</c:v>
                      </c:pt>
                      <c:pt idx="1991">
                        <c:v>5.0106E-4</c:v>
                      </c:pt>
                      <c:pt idx="1992">
                        <c:v>5.0049000000000003E-4</c:v>
                      </c:pt>
                      <c:pt idx="1993">
                        <c:v>5.0029999999999996E-4</c:v>
                      </c:pt>
                      <c:pt idx="1994">
                        <c:v>5.0000999999999995E-4</c:v>
                      </c:pt>
                      <c:pt idx="1995">
                        <c:v>4.9972999999999999E-4</c:v>
                      </c:pt>
                      <c:pt idx="1996">
                        <c:v>4.9943999999999998E-4</c:v>
                      </c:pt>
                      <c:pt idx="1997">
                        <c:v>4.9992000000000005E-4</c:v>
                      </c:pt>
                      <c:pt idx="1998">
                        <c:v>5.0011000000000001E-4</c:v>
                      </c:pt>
                      <c:pt idx="1999">
                        <c:v>5.0038999999999997E-4</c:v>
                      </c:pt>
                      <c:pt idx="2000">
                        <c:v>5.0067999999999998E-4</c:v>
                      </c:pt>
                      <c:pt idx="2001">
                        <c:v>5.0097E-4</c:v>
                      </c:pt>
                      <c:pt idx="2002">
                        <c:v>5.0020000000000002E-4</c:v>
                      </c:pt>
                      <c:pt idx="2003">
                        <c:v>4.9972999999999999E-4</c:v>
                      </c:pt>
                      <c:pt idx="2004">
                        <c:v>4.9925000000000002E-4</c:v>
                      </c:pt>
                      <c:pt idx="2005">
                        <c:v>4.9877000000000005E-4</c:v>
                      </c:pt>
                      <c:pt idx="2006">
                        <c:v>4.9828999999999997E-4</c:v>
                      </c:pt>
                      <c:pt idx="2007">
                        <c:v>4.9801000000000001E-4</c:v>
                      </c:pt>
                      <c:pt idx="2008">
                        <c:v>4.9744000000000003E-4</c:v>
                      </c:pt>
                      <c:pt idx="2009">
                        <c:v>4.9686000000000001E-4</c:v>
                      </c:pt>
                      <c:pt idx="2010">
                        <c:v>4.9609999999999997E-4</c:v>
                      </c:pt>
                      <c:pt idx="2011">
                        <c:v>4.9485999999999996E-4</c:v>
                      </c:pt>
                      <c:pt idx="2012">
                        <c:v>4.9390999999999997E-4</c:v>
                      </c:pt>
                      <c:pt idx="2013">
                        <c:v>4.9295000000000003E-4</c:v>
                      </c:pt>
                      <c:pt idx="2014">
                        <c:v>4.9171000000000002E-4</c:v>
                      </c:pt>
                      <c:pt idx="2015">
                        <c:v>4.9067000000000002E-4</c:v>
                      </c:pt>
                      <c:pt idx="2016">
                        <c:v>4.8999999999999998E-4</c:v>
                      </c:pt>
                      <c:pt idx="2017">
                        <c:v>4.8904000000000005E-4</c:v>
                      </c:pt>
                      <c:pt idx="2018">
                        <c:v>4.8779999999999998E-4</c:v>
                      </c:pt>
                      <c:pt idx="2019">
                        <c:v>4.8665999999999998E-4</c:v>
                      </c:pt>
                      <c:pt idx="2020">
                        <c:v>4.8504E-4</c:v>
                      </c:pt>
                      <c:pt idx="2021">
                        <c:v>4.8350999999999998E-4</c:v>
                      </c:pt>
                      <c:pt idx="2022">
                        <c:v>4.8226999999999998E-4</c:v>
                      </c:pt>
                      <c:pt idx="2023">
                        <c:v>4.8140999999999999E-4</c:v>
                      </c:pt>
                      <c:pt idx="2024">
                        <c:v>4.8075E-4</c:v>
                      </c:pt>
                      <c:pt idx="2025">
                        <c:v>4.8113000000000002E-4</c:v>
                      </c:pt>
                      <c:pt idx="2026">
                        <c:v>4.8150999999999999E-4</c:v>
                      </c:pt>
                      <c:pt idx="2027">
                        <c:v>4.8131999999999998E-4</c:v>
                      </c:pt>
                      <c:pt idx="2028">
                        <c:v>4.8131999999999998E-4</c:v>
                      </c:pt>
                      <c:pt idx="2029">
                        <c:v>4.8131999999999998E-4</c:v>
                      </c:pt>
                      <c:pt idx="2030">
                        <c:v>4.8075E-4</c:v>
                      </c:pt>
                      <c:pt idx="2031">
                        <c:v>4.8055999999999999E-4</c:v>
                      </c:pt>
                      <c:pt idx="2032">
                        <c:v>4.8121999999999998E-4</c:v>
                      </c:pt>
                      <c:pt idx="2033">
                        <c:v>4.8189000000000001E-4</c:v>
                      </c:pt>
                      <c:pt idx="2034">
                        <c:v>4.8255999999999999E-4</c:v>
                      </c:pt>
                      <c:pt idx="2035">
                        <c:v>4.8323000000000002E-4</c:v>
                      </c:pt>
                      <c:pt idx="2036">
                        <c:v>4.8446999999999997E-4</c:v>
                      </c:pt>
                      <c:pt idx="2037">
                        <c:v>4.8542000000000002E-4</c:v>
                      </c:pt>
                      <c:pt idx="2038">
                        <c:v>4.8637000000000002E-4</c:v>
                      </c:pt>
                      <c:pt idx="2039">
                        <c:v>4.8770999999999998E-4</c:v>
                      </c:pt>
                      <c:pt idx="2040">
                        <c:v>4.8895000000000004E-4</c:v>
                      </c:pt>
                      <c:pt idx="2041">
                        <c:v>4.8923E-4</c:v>
                      </c:pt>
                      <c:pt idx="2042">
                        <c:v>4.8961999999999996E-4</c:v>
                      </c:pt>
                      <c:pt idx="2043">
                        <c:v>4.9019000000000005E-4</c:v>
                      </c:pt>
                      <c:pt idx="2044">
                        <c:v>4.9133E-4</c:v>
                      </c:pt>
                      <c:pt idx="2045">
                        <c:v>4.9286000000000002E-4</c:v>
                      </c:pt>
                      <c:pt idx="2046">
                        <c:v>4.9534000000000004E-4</c:v>
                      </c:pt>
                      <c:pt idx="2047">
                        <c:v>4.9781999999999995E-4</c:v>
                      </c:pt>
                      <c:pt idx="2048">
                        <c:v>5.0115999999999995E-4</c:v>
                      </c:pt>
                      <c:pt idx="2049">
                        <c:v>5.0383000000000003E-4</c:v>
                      </c:pt>
                      <c:pt idx="2050">
                        <c:v>5.0620999999999999E-4</c:v>
                      </c:pt>
                      <c:pt idx="2051">
                        <c:v>5.0763999999999996E-4</c:v>
                      </c:pt>
                      <c:pt idx="2052">
                        <c:v>5.0907000000000003E-4</c:v>
                      </c:pt>
                      <c:pt idx="2053">
                        <c:v>5.0982999999999996E-4</c:v>
                      </c:pt>
                      <c:pt idx="2054">
                        <c:v>5.1040999999999999E-4</c:v>
                      </c:pt>
                      <c:pt idx="2055">
                        <c:v>5.1106999999999997E-4</c:v>
                      </c:pt>
                      <c:pt idx="2056">
                        <c:v>5.1221999999999997E-4</c:v>
                      </c:pt>
                      <c:pt idx="2057">
                        <c:v>5.1384E-4</c:v>
                      </c:pt>
                      <c:pt idx="2058">
                        <c:v>5.1508000000000001E-4</c:v>
                      </c:pt>
                      <c:pt idx="2059">
                        <c:v>5.1621999999999996E-4</c:v>
                      </c:pt>
                      <c:pt idx="2060">
                        <c:v>5.1727000000000001E-4</c:v>
                      </c:pt>
                      <c:pt idx="2061">
                        <c:v>5.1774999999999998E-4</c:v>
                      </c:pt>
                      <c:pt idx="2062">
                        <c:v>5.1736999999999996E-4</c:v>
                      </c:pt>
                      <c:pt idx="2063">
                        <c:v>5.1650999999999997E-4</c:v>
                      </c:pt>
                      <c:pt idx="2064">
                        <c:v>5.1497999999999995E-4</c:v>
                      </c:pt>
                      <c:pt idx="2065">
                        <c:v>5.1336000000000003E-4</c:v>
                      </c:pt>
                      <c:pt idx="2066">
                        <c:v>5.1183999999999995E-4</c:v>
                      </c:pt>
                      <c:pt idx="2067">
                        <c:v>5.1002000000000003E-4</c:v>
                      </c:pt>
                      <c:pt idx="2068">
                        <c:v>5.0821000000000004E-4</c:v>
                      </c:pt>
                      <c:pt idx="2069">
                        <c:v>5.0706999999999998E-4</c:v>
                      </c:pt>
                      <c:pt idx="2070">
                        <c:v>5.0573000000000003E-4</c:v>
                      </c:pt>
                      <c:pt idx="2071">
                        <c:v>5.0372999999999998E-4</c:v>
                      </c:pt>
                      <c:pt idx="2072">
                        <c:v>5.0201E-4</c:v>
                      </c:pt>
                      <c:pt idx="2073">
                        <c:v>5.0038999999999997E-4</c:v>
                      </c:pt>
                      <c:pt idx="2074">
                        <c:v>4.9857999999999999E-4</c:v>
                      </c:pt>
                      <c:pt idx="2075">
                        <c:v>4.9638999999999998E-4</c:v>
                      </c:pt>
                      <c:pt idx="2076">
                        <c:v>4.9458E-4</c:v>
                      </c:pt>
                      <c:pt idx="2077">
                        <c:v>4.9218999999999999E-4</c:v>
                      </c:pt>
                      <c:pt idx="2078">
                        <c:v>4.8952000000000002E-4</c:v>
                      </c:pt>
                      <c:pt idx="2079">
                        <c:v>4.8704E-4</c:v>
                      </c:pt>
                      <c:pt idx="2080">
                        <c:v>4.8504E-4</c:v>
                      </c:pt>
                      <c:pt idx="2081">
                        <c:v>4.8331999999999997E-4</c:v>
                      </c:pt>
                      <c:pt idx="2082">
                        <c:v>4.8218000000000002E-4</c:v>
                      </c:pt>
                      <c:pt idx="2083">
                        <c:v>4.817E-4</c:v>
                      </c:pt>
                      <c:pt idx="2084">
                        <c:v>4.8121999999999998E-4</c:v>
                      </c:pt>
                      <c:pt idx="2085">
                        <c:v>4.8055999999999999E-4</c:v>
                      </c:pt>
                      <c:pt idx="2086">
                        <c:v>4.7950999999999999E-4</c:v>
                      </c:pt>
                      <c:pt idx="2087">
                        <c:v>4.7797999999999997E-4</c:v>
                      </c:pt>
                      <c:pt idx="2088">
                        <c:v>4.7636E-4</c:v>
                      </c:pt>
                      <c:pt idx="2089">
                        <c:v>4.7474000000000003E-4</c:v>
                      </c:pt>
                      <c:pt idx="2090">
                        <c:v>4.7350000000000002E-4</c:v>
                      </c:pt>
                      <c:pt idx="2091">
                        <c:v>4.7301999999999999E-4</c:v>
                      </c:pt>
                      <c:pt idx="2092">
                        <c:v>4.7331000000000001E-4</c:v>
                      </c:pt>
                      <c:pt idx="2093">
                        <c:v>4.7369000000000003E-4</c:v>
                      </c:pt>
                      <c:pt idx="2094">
                        <c:v>4.7359000000000002E-4</c:v>
                      </c:pt>
                      <c:pt idx="2095">
                        <c:v>4.7350000000000002E-4</c:v>
                      </c:pt>
                      <c:pt idx="2096">
                        <c:v>4.7197E-4</c:v>
                      </c:pt>
                      <c:pt idx="2097">
                        <c:v>4.7045000000000002E-4</c:v>
                      </c:pt>
                      <c:pt idx="2098">
                        <c:v>4.6883E-4</c:v>
                      </c:pt>
                      <c:pt idx="2099">
                        <c:v>4.6767999999999999E-4</c:v>
                      </c:pt>
                      <c:pt idx="2100">
                        <c:v>4.6606000000000002E-4</c:v>
                      </c:pt>
                      <c:pt idx="2101">
                        <c:v>4.6443999999999999E-4</c:v>
                      </c:pt>
                      <c:pt idx="2102">
                        <c:v>4.6282000000000002E-4</c:v>
                      </c:pt>
                      <c:pt idx="2103">
                        <c:v>4.6109999999999999E-4</c:v>
                      </c:pt>
                      <c:pt idx="2104">
                        <c:v>4.5909999999999999E-4</c:v>
                      </c:pt>
                      <c:pt idx="2105">
                        <c:v>4.5757000000000003E-4</c:v>
                      </c:pt>
                      <c:pt idx="2106">
                        <c:v>4.571E-4</c:v>
                      </c:pt>
                      <c:pt idx="2107">
                        <c:v>4.5661999999999998E-4</c:v>
                      </c:pt>
                      <c:pt idx="2108">
                        <c:v>4.5680999999999999E-4</c:v>
                      </c:pt>
                      <c:pt idx="2109">
                        <c:v>4.5729000000000001E-4</c:v>
                      </c:pt>
                      <c:pt idx="2110">
                        <c:v>4.5748000000000002E-4</c:v>
                      </c:pt>
                      <c:pt idx="2111">
                        <c:v>4.5766999999999997E-4</c:v>
                      </c:pt>
                      <c:pt idx="2112">
                        <c:v>4.5785999999999998E-4</c:v>
                      </c:pt>
                      <c:pt idx="2113">
                        <c:v>4.5757000000000003E-4</c:v>
                      </c:pt>
                      <c:pt idx="2114">
                        <c:v>4.5757000000000003E-4</c:v>
                      </c:pt>
                      <c:pt idx="2115">
                        <c:v>4.5785999999999998E-4</c:v>
                      </c:pt>
                      <c:pt idx="2116">
                        <c:v>4.5815E-4</c:v>
                      </c:pt>
                      <c:pt idx="2117">
                        <c:v>4.5843000000000001E-4</c:v>
                      </c:pt>
                      <c:pt idx="2118">
                        <c:v>4.5872000000000003E-4</c:v>
                      </c:pt>
                      <c:pt idx="2119">
                        <c:v>4.5834000000000001E-4</c:v>
                      </c:pt>
                      <c:pt idx="2120">
                        <c:v>4.5794999999999999E-4</c:v>
                      </c:pt>
                      <c:pt idx="2121">
                        <c:v>4.5815E-4</c:v>
                      </c:pt>
                      <c:pt idx="2122">
                        <c:v>4.5834000000000001E-4</c:v>
                      </c:pt>
                      <c:pt idx="2123">
                        <c:v>4.5909999999999999E-4</c:v>
                      </c:pt>
                      <c:pt idx="2124">
                        <c:v>4.6053000000000001E-4</c:v>
                      </c:pt>
                      <c:pt idx="2125">
                        <c:v>4.6195999999999997E-4</c:v>
                      </c:pt>
                      <c:pt idx="2126">
                        <c:v>4.6282000000000002E-4</c:v>
                      </c:pt>
                      <c:pt idx="2127">
                        <c:v>4.6377000000000001E-4</c:v>
                      </c:pt>
                      <c:pt idx="2128">
                        <c:v>4.6414999999999998E-4</c:v>
                      </c:pt>
                      <c:pt idx="2129">
                        <c:v>4.6443999999999999E-4</c:v>
                      </c:pt>
                      <c:pt idx="2130">
                        <c:v>4.6473E-4</c:v>
                      </c:pt>
                      <c:pt idx="2131">
                        <c:v>4.6482000000000001E-4</c:v>
                      </c:pt>
                      <c:pt idx="2132">
                        <c:v>4.6482000000000001E-4</c:v>
                      </c:pt>
                      <c:pt idx="2133">
                        <c:v>4.6463E-4</c:v>
                      </c:pt>
                      <c:pt idx="2134">
                        <c:v>4.6396000000000002E-4</c:v>
                      </c:pt>
                      <c:pt idx="2135">
                        <c:v>4.6291000000000003E-4</c:v>
                      </c:pt>
                      <c:pt idx="2136">
                        <c:v>4.6233999999999999E-4</c:v>
                      </c:pt>
                      <c:pt idx="2137">
                        <c:v>4.6177000000000002E-4</c:v>
                      </c:pt>
                      <c:pt idx="2138">
                        <c:v>4.6109999999999999E-4</c:v>
                      </c:pt>
                      <c:pt idx="2139">
                        <c:v>4.6062000000000002E-4</c:v>
                      </c:pt>
                      <c:pt idx="2140">
                        <c:v>4.6053000000000001E-4</c:v>
                      </c:pt>
                      <c:pt idx="2141">
                        <c:v>4.6014999999999999E-4</c:v>
                      </c:pt>
                      <c:pt idx="2142">
                        <c:v>4.5977000000000002E-4</c:v>
                      </c:pt>
                      <c:pt idx="2143">
                        <c:v>4.6004999999999999E-4</c:v>
                      </c:pt>
                      <c:pt idx="2144">
                        <c:v>4.6082000000000002E-4</c:v>
                      </c:pt>
                      <c:pt idx="2145">
                        <c:v>4.6167000000000002E-4</c:v>
                      </c:pt>
                      <c:pt idx="2146">
                        <c:v>4.6253E-4</c:v>
                      </c:pt>
                      <c:pt idx="2147">
                        <c:v>4.6358E-4</c:v>
                      </c:pt>
                      <c:pt idx="2148">
                        <c:v>4.6424999999999998E-4</c:v>
                      </c:pt>
                      <c:pt idx="2149">
                        <c:v>4.6453E-4</c:v>
                      </c:pt>
                      <c:pt idx="2150">
                        <c:v>4.6511000000000002E-4</c:v>
                      </c:pt>
                      <c:pt idx="2151">
                        <c:v>4.6568E-4</c:v>
                      </c:pt>
                      <c:pt idx="2152">
                        <c:v>4.6538999999999999E-4</c:v>
                      </c:pt>
                      <c:pt idx="2153">
                        <c:v>4.6501000000000002E-4</c:v>
                      </c:pt>
                      <c:pt idx="2154">
                        <c:v>4.6463E-4</c:v>
                      </c:pt>
                      <c:pt idx="2155">
                        <c:v>4.6387000000000002E-4</c:v>
                      </c:pt>
                      <c:pt idx="2156">
                        <c:v>4.6309999999999998E-4</c:v>
                      </c:pt>
                      <c:pt idx="2157">
                        <c:v>4.6300999999999997E-4</c:v>
                      </c:pt>
                      <c:pt idx="2158">
                        <c:v>4.6282000000000002E-4</c:v>
                      </c:pt>
                      <c:pt idx="2159">
                        <c:v>4.6263000000000001E-4</c:v>
                      </c:pt>
                      <c:pt idx="2160">
                        <c:v>4.6244E-4</c:v>
                      </c:pt>
                      <c:pt idx="2161">
                        <c:v>4.6224999999999999E-4</c:v>
                      </c:pt>
                      <c:pt idx="2162">
                        <c:v>4.6214999999999998E-4</c:v>
                      </c:pt>
                      <c:pt idx="2163">
                        <c:v>4.6224999999999999E-4</c:v>
                      </c:pt>
                      <c:pt idx="2164">
                        <c:v>4.6195999999999997E-4</c:v>
                      </c:pt>
                      <c:pt idx="2165">
                        <c:v>4.6129E-4</c:v>
                      </c:pt>
                      <c:pt idx="2166">
                        <c:v>4.6004999999999999E-4</c:v>
                      </c:pt>
                      <c:pt idx="2167">
                        <c:v>4.5815E-4</c:v>
                      </c:pt>
                      <c:pt idx="2168">
                        <c:v>4.5585999999999999E-4</c:v>
                      </c:pt>
                      <c:pt idx="2169">
                        <c:v>4.5395E-4</c:v>
                      </c:pt>
                      <c:pt idx="2170">
                        <c:v>4.5241999999999998E-4</c:v>
                      </c:pt>
                      <c:pt idx="2171">
                        <c:v>4.5146999999999999E-4</c:v>
                      </c:pt>
                      <c:pt idx="2172">
                        <c:v>4.5090000000000001E-4</c:v>
                      </c:pt>
                      <c:pt idx="2173">
                        <c:v>4.5071E-4</c:v>
                      </c:pt>
                      <c:pt idx="2174">
                        <c:v>4.5051999999999999E-4</c:v>
                      </c:pt>
                      <c:pt idx="2175">
                        <c:v>4.5031999999999998E-4</c:v>
                      </c:pt>
                      <c:pt idx="2176">
                        <c:v>4.5012999999999997E-4</c:v>
                      </c:pt>
                      <c:pt idx="2177">
                        <c:v>4.5012999999999997E-4</c:v>
                      </c:pt>
                      <c:pt idx="2178">
                        <c:v>4.4936999999999999E-4</c:v>
                      </c:pt>
                      <c:pt idx="2179">
                        <c:v>4.4861E-4</c:v>
                      </c:pt>
                      <c:pt idx="2180">
                        <c:v>4.4785000000000002E-4</c:v>
                      </c:pt>
                      <c:pt idx="2181">
                        <c:v>4.4707999999999998E-4</c:v>
                      </c:pt>
                      <c:pt idx="2182">
                        <c:v>4.4612999999999999E-4</c:v>
                      </c:pt>
                      <c:pt idx="2183">
                        <c:v>4.4575000000000002E-4</c:v>
                      </c:pt>
                      <c:pt idx="2184">
                        <c:v>4.4527E-4</c:v>
                      </c:pt>
                      <c:pt idx="2185">
                        <c:v>4.4488999999999998E-4</c:v>
                      </c:pt>
                      <c:pt idx="2186">
                        <c:v>4.4451000000000001E-4</c:v>
                      </c:pt>
                      <c:pt idx="2187">
                        <c:v>4.4365000000000002E-4</c:v>
                      </c:pt>
                      <c:pt idx="2188">
                        <c:v>4.4393999999999998E-4</c:v>
                      </c:pt>
                      <c:pt idx="2189">
                        <c:v>4.4460000000000002E-4</c:v>
                      </c:pt>
                      <c:pt idx="2190">
                        <c:v>4.4556000000000001E-4</c:v>
                      </c:pt>
                      <c:pt idx="2191">
                        <c:v>4.4612999999999999E-4</c:v>
                      </c:pt>
                      <c:pt idx="2192">
                        <c:v>4.4794000000000002E-4</c:v>
                      </c:pt>
                      <c:pt idx="2193">
                        <c:v>4.4861E-4</c:v>
                      </c:pt>
                      <c:pt idx="2194">
                        <c:v>4.4899000000000002E-4</c:v>
                      </c:pt>
                      <c:pt idx="2195">
                        <c:v>4.4851E-4</c:v>
                      </c:pt>
                      <c:pt idx="2196">
                        <c:v>4.4889000000000002E-4</c:v>
                      </c:pt>
                      <c:pt idx="2197">
                        <c:v>4.4870000000000001E-4</c:v>
                      </c:pt>
                      <c:pt idx="2198">
                        <c:v>4.4861E-4</c:v>
                      </c:pt>
                      <c:pt idx="2199">
                        <c:v>4.4946999999999999E-4</c:v>
                      </c:pt>
                      <c:pt idx="2200">
                        <c:v>4.5090000000000001E-4</c:v>
                      </c:pt>
                      <c:pt idx="2201">
                        <c:v>4.5185000000000001E-4</c:v>
                      </c:pt>
                      <c:pt idx="2202">
                        <c:v>4.528E-4</c:v>
                      </c:pt>
                      <c:pt idx="2203">
                        <c:v>4.5424000000000001E-4</c:v>
                      </c:pt>
                      <c:pt idx="2204">
                        <c:v>4.5451999999999998E-4</c:v>
                      </c:pt>
                      <c:pt idx="2205">
                        <c:v>4.5585999999999999E-4</c:v>
                      </c:pt>
                      <c:pt idx="2206">
                        <c:v>4.5729000000000001E-4</c:v>
                      </c:pt>
                      <c:pt idx="2207">
                        <c:v>4.5872000000000003E-4</c:v>
                      </c:pt>
                      <c:pt idx="2208">
                        <c:v>4.5862000000000002E-4</c:v>
                      </c:pt>
                      <c:pt idx="2209">
                        <c:v>4.5958000000000001E-4</c:v>
                      </c:pt>
                      <c:pt idx="2210">
                        <c:v>4.5919E-4</c:v>
                      </c:pt>
                      <c:pt idx="2211">
                        <c:v>4.5872000000000003E-4</c:v>
                      </c:pt>
                      <c:pt idx="2212">
                        <c:v>4.5824E-4</c:v>
                      </c:pt>
                      <c:pt idx="2213">
                        <c:v>4.5890999999999998E-4</c:v>
                      </c:pt>
                      <c:pt idx="2214">
                        <c:v>4.5872000000000003E-4</c:v>
                      </c:pt>
                      <c:pt idx="2215">
                        <c:v>4.5929E-4</c:v>
                      </c:pt>
                      <c:pt idx="2216">
                        <c:v>4.6004999999999999E-4</c:v>
                      </c:pt>
                      <c:pt idx="2217">
                        <c:v>4.6090999999999998E-4</c:v>
                      </c:pt>
                      <c:pt idx="2218">
                        <c:v>4.6177000000000002E-4</c:v>
                      </c:pt>
                      <c:pt idx="2219">
                        <c:v>4.6263000000000001E-4</c:v>
                      </c:pt>
                      <c:pt idx="2220">
                        <c:v>4.6358E-4</c:v>
                      </c:pt>
                      <c:pt idx="2221">
                        <c:v>4.6433999999999999E-4</c:v>
                      </c:pt>
                      <c:pt idx="2222">
                        <c:v>4.6577000000000001E-4</c:v>
                      </c:pt>
                      <c:pt idx="2223">
                        <c:v>4.6721000000000002E-4</c:v>
                      </c:pt>
                      <c:pt idx="2224">
                        <c:v>4.6816000000000002E-4</c:v>
                      </c:pt>
                      <c:pt idx="2225">
                        <c:v>4.6843999999999998E-4</c:v>
                      </c:pt>
                      <c:pt idx="2226">
                        <c:v>4.6872999999999999E-4</c:v>
                      </c:pt>
                      <c:pt idx="2227">
                        <c:v>4.6825000000000002E-4</c:v>
                      </c:pt>
                      <c:pt idx="2228">
                        <c:v>4.6758999999999999E-4</c:v>
                      </c:pt>
                      <c:pt idx="2229">
                        <c:v>4.6739999999999998E-4</c:v>
                      </c:pt>
                      <c:pt idx="2230">
                        <c:v>4.6653999999999999E-4</c:v>
                      </c:pt>
                      <c:pt idx="2231">
                        <c:v>4.6568E-4</c:v>
                      </c:pt>
                      <c:pt idx="2232">
                        <c:v>4.6453E-4</c:v>
                      </c:pt>
                      <c:pt idx="2233">
                        <c:v>4.6358E-4</c:v>
                      </c:pt>
                      <c:pt idx="2234">
                        <c:v>4.6263000000000001E-4</c:v>
                      </c:pt>
                      <c:pt idx="2235">
                        <c:v>4.6244E-4</c:v>
                      </c:pt>
                      <c:pt idx="2236">
                        <c:v>4.6214999999999998E-4</c:v>
                      </c:pt>
                      <c:pt idx="2237">
                        <c:v>4.6214999999999998E-4</c:v>
                      </c:pt>
                      <c:pt idx="2238">
                        <c:v>4.6177000000000002E-4</c:v>
                      </c:pt>
                      <c:pt idx="2239">
                        <c:v>4.6062000000000002E-4</c:v>
                      </c:pt>
                      <c:pt idx="2240">
                        <c:v>4.5880999999999998E-4</c:v>
                      </c:pt>
                      <c:pt idx="2241">
                        <c:v>4.5661999999999998E-4</c:v>
                      </c:pt>
                      <c:pt idx="2242">
                        <c:v>4.5443000000000002E-4</c:v>
                      </c:pt>
                      <c:pt idx="2243">
                        <c:v>4.5251999999999998E-4</c:v>
                      </c:pt>
                      <c:pt idx="2244">
                        <c:v>4.5109000000000002E-4</c:v>
                      </c:pt>
                      <c:pt idx="2245">
                        <c:v>4.5012999999999997E-4</c:v>
                      </c:pt>
                      <c:pt idx="2246">
                        <c:v>4.4917999999999998E-4</c:v>
                      </c:pt>
                      <c:pt idx="2247">
                        <c:v>4.4698999999999997E-4</c:v>
                      </c:pt>
                      <c:pt idx="2248">
                        <c:v>4.4488999999999998E-4</c:v>
                      </c:pt>
                      <c:pt idx="2249">
                        <c:v>4.4317E-4</c:v>
                      </c:pt>
                      <c:pt idx="2250">
                        <c:v>4.4146000000000002E-4</c:v>
                      </c:pt>
                      <c:pt idx="2251">
                        <c:v>4.3954999999999998E-4</c:v>
                      </c:pt>
                      <c:pt idx="2252">
                        <c:v>4.3888E-4</c:v>
                      </c:pt>
                      <c:pt idx="2253">
                        <c:v>4.3744999999999998E-4</c:v>
                      </c:pt>
                      <c:pt idx="2254">
                        <c:v>4.3583000000000001E-4</c:v>
                      </c:pt>
                      <c:pt idx="2255">
                        <c:v>4.3429999999999999E-4</c:v>
                      </c:pt>
                      <c:pt idx="2256">
                        <c:v>4.3344E-4</c:v>
                      </c:pt>
                      <c:pt idx="2257">
                        <c:v>4.3259E-4</c:v>
                      </c:pt>
                      <c:pt idx="2258">
                        <c:v>4.3239999999999999E-4</c:v>
                      </c:pt>
                      <c:pt idx="2259">
                        <c:v>4.3239999999999999E-4</c:v>
                      </c:pt>
                      <c:pt idx="2260">
                        <c:v>4.3210999999999998E-4</c:v>
                      </c:pt>
                      <c:pt idx="2261">
                        <c:v>4.3144E-4</c:v>
                      </c:pt>
                      <c:pt idx="2262">
                        <c:v>4.3115999999999999E-4</c:v>
                      </c:pt>
                      <c:pt idx="2263">
                        <c:v>4.3105999999999998E-4</c:v>
                      </c:pt>
                      <c:pt idx="2264">
                        <c:v>4.3087000000000003E-4</c:v>
                      </c:pt>
                      <c:pt idx="2265">
                        <c:v>4.3154000000000001E-4</c:v>
                      </c:pt>
                      <c:pt idx="2266">
                        <c:v>4.3268000000000001E-4</c:v>
                      </c:pt>
                      <c:pt idx="2267">
                        <c:v>4.3392000000000002E-4</c:v>
                      </c:pt>
                      <c:pt idx="2268">
                        <c:v>4.3507000000000002E-4</c:v>
                      </c:pt>
                      <c:pt idx="2269">
                        <c:v>4.3621000000000003E-4</c:v>
                      </c:pt>
                      <c:pt idx="2270">
                        <c:v>4.3612000000000002E-4</c:v>
                      </c:pt>
                      <c:pt idx="2271">
                        <c:v>4.3583000000000001E-4</c:v>
                      </c:pt>
                      <c:pt idx="2272">
                        <c:v>4.3478000000000001E-4</c:v>
                      </c:pt>
                      <c:pt idx="2273">
                        <c:v>4.3402000000000002E-4</c:v>
                      </c:pt>
                      <c:pt idx="2274">
                        <c:v>4.3324999999999999E-4</c:v>
                      </c:pt>
                      <c:pt idx="2275">
                        <c:v>4.3334999999999999E-4</c:v>
                      </c:pt>
                      <c:pt idx="2276">
                        <c:v>4.3383000000000001E-4</c:v>
                      </c:pt>
                      <c:pt idx="2277">
                        <c:v>4.3534999999999998E-4</c:v>
                      </c:pt>
                      <c:pt idx="2278">
                        <c:v>4.3658999999999999E-4</c:v>
                      </c:pt>
                      <c:pt idx="2279">
                        <c:v>4.3735999999999997E-4</c:v>
                      </c:pt>
                      <c:pt idx="2280">
                        <c:v>4.3793E-4</c:v>
                      </c:pt>
                      <c:pt idx="2281">
                        <c:v>4.3821000000000002E-4</c:v>
                      </c:pt>
                      <c:pt idx="2282">
                        <c:v>4.3773999999999999E-4</c:v>
                      </c:pt>
                      <c:pt idx="2283">
                        <c:v>4.3917000000000001E-4</c:v>
                      </c:pt>
                      <c:pt idx="2284">
                        <c:v>4.4107E-4</c:v>
                      </c:pt>
                      <c:pt idx="2285">
                        <c:v>4.4365000000000002E-4</c:v>
                      </c:pt>
                      <c:pt idx="2286">
                        <c:v>4.4632E-4</c:v>
                      </c:pt>
                      <c:pt idx="2287">
                        <c:v>4.4899000000000002E-4</c:v>
                      </c:pt>
                      <c:pt idx="2288">
                        <c:v>4.4994000000000002E-4</c:v>
                      </c:pt>
                      <c:pt idx="2289">
                        <c:v>4.5090000000000001E-4</c:v>
                      </c:pt>
                      <c:pt idx="2290">
                        <c:v>4.5146999999999999E-4</c:v>
                      </c:pt>
                      <c:pt idx="2291">
                        <c:v>4.5195000000000001E-4</c:v>
                      </c:pt>
                      <c:pt idx="2292">
                        <c:v>4.5241999999999998E-4</c:v>
                      </c:pt>
                      <c:pt idx="2293">
                        <c:v>4.5270999999999999E-4</c:v>
                      </c:pt>
                      <c:pt idx="2294">
                        <c:v>4.5319000000000002E-4</c:v>
                      </c:pt>
                      <c:pt idx="2295">
                        <c:v>4.5414000000000001E-4</c:v>
                      </c:pt>
                      <c:pt idx="2296">
                        <c:v>4.5509000000000001E-4</c:v>
                      </c:pt>
                      <c:pt idx="2297">
                        <c:v>4.5605E-4</c:v>
                      </c:pt>
                      <c:pt idx="2298">
                        <c:v>4.57E-4</c:v>
                      </c:pt>
                      <c:pt idx="2299">
                        <c:v>4.5794999999999999E-4</c:v>
                      </c:pt>
                      <c:pt idx="2300">
                        <c:v>4.5815E-4</c:v>
                      </c:pt>
                      <c:pt idx="2301">
                        <c:v>4.5853000000000002E-4</c:v>
                      </c:pt>
                      <c:pt idx="2302">
                        <c:v>4.5899999999999999E-4</c:v>
                      </c:pt>
                      <c:pt idx="2303">
                        <c:v>4.5967000000000002E-4</c:v>
                      </c:pt>
                      <c:pt idx="2304">
                        <c:v>4.5995999999999998E-4</c:v>
                      </c:pt>
                      <c:pt idx="2305">
                        <c:v>4.6043000000000001E-4</c:v>
                      </c:pt>
                      <c:pt idx="2306">
                        <c:v>4.6072000000000002E-4</c:v>
                      </c:pt>
                      <c:pt idx="2307">
                        <c:v>4.6090999999999998E-4</c:v>
                      </c:pt>
                      <c:pt idx="2308">
                        <c:v>4.6090999999999998E-4</c:v>
                      </c:pt>
                      <c:pt idx="2309">
                        <c:v>4.6109999999999999E-4</c:v>
                      </c:pt>
                      <c:pt idx="2310">
                        <c:v>4.6053000000000001E-4</c:v>
                      </c:pt>
                      <c:pt idx="2311">
                        <c:v>4.5985999999999998E-4</c:v>
                      </c:pt>
                      <c:pt idx="2312">
                        <c:v>4.5880999999999998E-4</c:v>
                      </c:pt>
                      <c:pt idx="2313">
                        <c:v>4.5775999999999998E-4</c:v>
                      </c:pt>
                      <c:pt idx="2314">
                        <c:v>4.5670999999999998E-4</c:v>
                      </c:pt>
                      <c:pt idx="2315">
                        <c:v>4.5661999999999998E-4</c:v>
                      </c:pt>
                      <c:pt idx="2316">
                        <c:v>4.5661999999999998E-4</c:v>
                      </c:pt>
                      <c:pt idx="2317">
                        <c:v>4.57E-4</c:v>
                      </c:pt>
                      <c:pt idx="2318">
                        <c:v>4.5719000000000001E-4</c:v>
                      </c:pt>
                      <c:pt idx="2319">
                        <c:v>4.5738000000000002E-4</c:v>
                      </c:pt>
                      <c:pt idx="2320">
                        <c:v>4.5719000000000001E-4</c:v>
                      </c:pt>
                      <c:pt idx="2321">
                        <c:v>4.5661999999999998E-4</c:v>
                      </c:pt>
                      <c:pt idx="2322">
                        <c:v>4.5605E-4</c:v>
                      </c:pt>
                      <c:pt idx="2323">
                        <c:v>4.5538000000000002E-4</c:v>
                      </c:pt>
                      <c:pt idx="2324">
                        <c:v>4.5470999999999999E-4</c:v>
                      </c:pt>
                      <c:pt idx="2325">
                        <c:v>4.5356999999999998E-4</c:v>
                      </c:pt>
                      <c:pt idx="2326">
                        <c:v>4.5270999999999999E-4</c:v>
                      </c:pt>
                      <c:pt idx="2327">
                        <c:v>4.5185000000000001E-4</c:v>
                      </c:pt>
                      <c:pt idx="2328">
                        <c:v>4.5127999999999998E-4</c:v>
                      </c:pt>
                      <c:pt idx="2329">
                        <c:v>4.5022999999999998E-4</c:v>
                      </c:pt>
                      <c:pt idx="2330">
                        <c:v>4.4927999999999998E-4</c:v>
                      </c:pt>
                      <c:pt idx="2331">
                        <c:v>4.4765000000000001E-4</c:v>
                      </c:pt>
                      <c:pt idx="2332">
                        <c:v>4.4488999999999998E-4</c:v>
                      </c:pt>
                      <c:pt idx="2333">
                        <c:v>4.4212E-4</c:v>
                      </c:pt>
                      <c:pt idx="2334">
                        <c:v>4.3963999999999999E-4</c:v>
                      </c:pt>
                      <c:pt idx="2335">
                        <c:v>4.3754999999999998E-4</c:v>
                      </c:pt>
                      <c:pt idx="2336">
                        <c:v>4.3612000000000002E-4</c:v>
                      </c:pt>
                      <c:pt idx="2337">
                        <c:v>4.3515999999999997E-4</c:v>
                      </c:pt>
                      <c:pt idx="2338">
                        <c:v>4.3383000000000001E-4</c:v>
                      </c:pt>
                      <c:pt idx="2339">
                        <c:v>4.3268000000000001E-4</c:v>
                      </c:pt>
                      <c:pt idx="2340">
                        <c:v>4.3087000000000003E-4</c:v>
                      </c:pt>
                      <c:pt idx="2341">
                        <c:v>4.2895999999999999E-4</c:v>
                      </c:pt>
                      <c:pt idx="2342">
                        <c:v>4.2715E-4</c:v>
                      </c:pt>
                      <c:pt idx="2343">
                        <c:v>4.2534000000000002E-4</c:v>
                      </c:pt>
                      <c:pt idx="2344">
                        <c:v>4.2352999999999998E-4</c:v>
                      </c:pt>
                      <c:pt idx="2345">
                        <c:v>4.2237999999999998E-4</c:v>
                      </c:pt>
                      <c:pt idx="2346">
                        <c:v>4.2142999999999998E-4</c:v>
                      </c:pt>
                      <c:pt idx="2347">
                        <c:v>4.2105000000000002E-4</c:v>
                      </c:pt>
                      <c:pt idx="2348">
                        <c:v>4.2037999999999998E-4</c:v>
                      </c:pt>
                      <c:pt idx="2349">
                        <c:v>4.2056999999999999E-4</c:v>
                      </c:pt>
                      <c:pt idx="2350">
                        <c:v>4.2076E-4</c:v>
                      </c:pt>
                      <c:pt idx="2351">
                        <c:v>4.2095000000000001E-4</c:v>
                      </c:pt>
                      <c:pt idx="2352">
                        <c:v>4.2095000000000001E-4</c:v>
                      </c:pt>
                      <c:pt idx="2353">
                        <c:v>4.2161999999999999E-4</c:v>
                      </c:pt>
                      <c:pt idx="2354">
                        <c:v>4.2142999999999998E-4</c:v>
                      </c:pt>
                      <c:pt idx="2355">
                        <c:v>4.2124000000000003E-4</c:v>
                      </c:pt>
                      <c:pt idx="2356">
                        <c:v>4.2132999999999998E-4</c:v>
                      </c:pt>
                      <c:pt idx="2357">
                        <c:v>4.2171E-4</c:v>
                      </c:pt>
                      <c:pt idx="2358">
                        <c:v>4.2286E-4</c:v>
                      </c:pt>
                      <c:pt idx="2359">
                        <c:v>4.2410000000000001E-4</c:v>
                      </c:pt>
                      <c:pt idx="2360">
                        <c:v>4.2561999999999998E-4</c:v>
                      </c:pt>
                      <c:pt idx="2361">
                        <c:v>4.2725E-4</c:v>
                      </c:pt>
                      <c:pt idx="2362">
                        <c:v>4.2895999999999999E-4</c:v>
                      </c:pt>
                      <c:pt idx="2363">
                        <c:v>4.2991999999999998E-4</c:v>
                      </c:pt>
                      <c:pt idx="2364">
                        <c:v>4.3077000000000002E-4</c:v>
                      </c:pt>
                      <c:pt idx="2365">
                        <c:v>4.3135E-4</c:v>
                      </c:pt>
                      <c:pt idx="2366">
                        <c:v>4.3287000000000002E-4</c:v>
                      </c:pt>
                      <c:pt idx="2367">
                        <c:v>4.3459E-4</c:v>
                      </c:pt>
                      <c:pt idx="2368">
                        <c:v>4.3639999999999998E-4</c:v>
                      </c:pt>
                      <c:pt idx="2369">
                        <c:v>4.3878999999999999E-4</c:v>
                      </c:pt>
                      <c:pt idx="2370">
                        <c:v>4.4155000000000003E-4</c:v>
                      </c:pt>
                      <c:pt idx="2371">
                        <c:v>4.4297999999999999E-4</c:v>
                      </c:pt>
                      <c:pt idx="2372">
                        <c:v>4.4402999999999999E-4</c:v>
                      </c:pt>
                      <c:pt idx="2373">
                        <c:v>4.4517999999999999E-4</c:v>
                      </c:pt>
                      <c:pt idx="2374">
                        <c:v>4.4651000000000001E-4</c:v>
                      </c:pt>
                      <c:pt idx="2375">
                        <c:v>4.4756E-4</c:v>
                      </c:pt>
                      <c:pt idx="2376">
                        <c:v>4.4861E-4</c:v>
                      </c:pt>
                      <c:pt idx="2377">
                        <c:v>4.4975000000000001E-4</c:v>
                      </c:pt>
                      <c:pt idx="2378">
                        <c:v>4.5155999999999999E-4</c:v>
                      </c:pt>
                      <c:pt idx="2379">
                        <c:v>4.5251999999999998E-4</c:v>
                      </c:pt>
                      <c:pt idx="2380">
                        <c:v>4.5346999999999998E-4</c:v>
                      </c:pt>
                      <c:pt idx="2381">
                        <c:v>4.5461999999999998E-4</c:v>
                      </c:pt>
                      <c:pt idx="2382">
                        <c:v>4.5566999999999998E-4</c:v>
                      </c:pt>
                      <c:pt idx="2383">
                        <c:v>4.5585999999999999E-4</c:v>
                      </c:pt>
                      <c:pt idx="2384">
                        <c:v>4.5614000000000001E-4</c:v>
                      </c:pt>
                      <c:pt idx="2385">
                        <c:v>4.5633000000000002E-4</c:v>
                      </c:pt>
                      <c:pt idx="2386">
                        <c:v>4.5661999999999998E-4</c:v>
                      </c:pt>
                      <c:pt idx="2387">
                        <c:v>4.5690999999999999E-4</c:v>
                      </c:pt>
                      <c:pt idx="2388">
                        <c:v>4.5719000000000001E-4</c:v>
                      </c:pt>
                      <c:pt idx="2389">
                        <c:v>4.5748000000000002E-4</c:v>
                      </c:pt>
                      <c:pt idx="2390">
                        <c:v>4.5775999999999998E-4</c:v>
                      </c:pt>
                      <c:pt idx="2391">
                        <c:v>4.5815E-4</c:v>
                      </c:pt>
                      <c:pt idx="2392">
                        <c:v>4.5794999999999999E-4</c:v>
                      </c:pt>
                      <c:pt idx="2393">
                        <c:v>4.5775999999999998E-4</c:v>
                      </c:pt>
                      <c:pt idx="2394">
                        <c:v>4.5785999999999998E-4</c:v>
                      </c:pt>
                      <c:pt idx="2395">
                        <c:v>4.5794999999999999E-4</c:v>
                      </c:pt>
                      <c:pt idx="2396">
                        <c:v>4.5766999999999997E-4</c:v>
                      </c:pt>
                      <c:pt idx="2397">
                        <c:v>4.5824E-4</c:v>
                      </c:pt>
                      <c:pt idx="2398">
                        <c:v>4.5899999999999999E-4</c:v>
                      </c:pt>
                      <c:pt idx="2399">
                        <c:v>4.5948000000000001E-4</c:v>
                      </c:pt>
                      <c:pt idx="2400">
                        <c:v>4.5995999999999998E-4</c:v>
                      </c:pt>
                      <c:pt idx="2401">
                        <c:v>4.6043000000000001E-4</c:v>
                      </c:pt>
                      <c:pt idx="2402">
                        <c:v>4.5995999999999998E-4</c:v>
                      </c:pt>
                      <c:pt idx="2403">
                        <c:v>4.5890999999999998E-4</c:v>
                      </c:pt>
                      <c:pt idx="2404">
                        <c:v>4.5785999999999998E-4</c:v>
                      </c:pt>
                      <c:pt idx="2405">
                        <c:v>4.5680999999999999E-4</c:v>
                      </c:pt>
                      <c:pt idx="2406">
                        <c:v>4.5575999999999999E-4</c:v>
                      </c:pt>
                      <c:pt idx="2407">
                        <c:v>4.5538000000000002E-4</c:v>
                      </c:pt>
                      <c:pt idx="2408">
                        <c:v>4.5556999999999998E-4</c:v>
                      </c:pt>
                      <c:pt idx="2409">
                        <c:v>4.5575999999999999E-4</c:v>
                      </c:pt>
                      <c:pt idx="2410">
                        <c:v>4.5575999999999999E-4</c:v>
                      </c:pt>
                      <c:pt idx="2411">
                        <c:v>4.5575999999999999E-4</c:v>
                      </c:pt>
                      <c:pt idx="2412">
                        <c:v>4.5595E-4</c:v>
                      </c:pt>
                      <c:pt idx="2413">
                        <c:v>4.5595E-4</c:v>
                      </c:pt>
                      <c:pt idx="2414">
                        <c:v>4.5595E-4</c:v>
                      </c:pt>
                      <c:pt idx="2415">
                        <c:v>4.5624000000000001E-4</c:v>
                      </c:pt>
                      <c:pt idx="2416">
                        <c:v>4.5661999999999998E-4</c:v>
                      </c:pt>
                      <c:pt idx="2417">
                        <c:v>4.57E-4</c:v>
                      </c:pt>
                      <c:pt idx="2418">
                        <c:v>4.5804999999999999E-4</c:v>
                      </c:pt>
                      <c:pt idx="2419">
                        <c:v>4.5919E-4</c:v>
                      </c:pt>
                      <c:pt idx="2420">
                        <c:v>4.6062000000000002E-4</c:v>
                      </c:pt>
                      <c:pt idx="2421">
                        <c:v>4.6195999999999997E-4</c:v>
                      </c:pt>
                      <c:pt idx="2422">
                        <c:v>4.6309999999999998E-4</c:v>
                      </c:pt>
                      <c:pt idx="2423">
                        <c:v>4.6358E-4</c:v>
                      </c:pt>
                      <c:pt idx="2424">
                        <c:v>4.6414999999999998E-4</c:v>
                      </c:pt>
                      <c:pt idx="2425">
                        <c:v>4.6433999999999999E-4</c:v>
                      </c:pt>
                      <c:pt idx="2426">
                        <c:v>4.6453E-4</c:v>
                      </c:pt>
                      <c:pt idx="2427">
                        <c:v>4.6538999999999999E-4</c:v>
                      </c:pt>
                      <c:pt idx="2428">
                        <c:v>4.6701000000000002E-4</c:v>
                      </c:pt>
                      <c:pt idx="2429">
                        <c:v>4.6863999999999999E-4</c:v>
                      </c:pt>
                      <c:pt idx="2430">
                        <c:v>4.7082999999999999E-4</c:v>
                      </c:pt>
                      <c:pt idx="2431">
                        <c:v>4.7273999999999998E-4</c:v>
                      </c:pt>
                      <c:pt idx="2432">
                        <c:v>4.7397999999999999E-4</c:v>
                      </c:pt>
                      <c:pt idx="2433">
                        <c:v>4.7511999999999999E-4</c:v>
                      </c:pt>
                      <c:pt idx="2434">
                        <c:v>4.7616999999999999E-4</c:v>
                      </c:pt>
                      <c:pt idx="2435">
                        <c:v>4.7770000000000001E-4</c:v>
                      </c:pt>
                      <c:pt idx="2436">
                        <c:v>4.7998000000000002E-4</c:v>
                      </c:pt>
                      <c:pt idx="2437">
                        <c:v>4.8294000000000001E-4</c:v>
                      </c:pt>
                      <c:pt idx="2438">
                        <c:v>4.8552000000000003E-4</c:v>
                      </c:pt>
                      <c:pt idx="2439">
                        <c:v>4.8819E-4</c:v>
                      </c:pt>
                      <c:pt idx="2440">
                        <c:v>4.9038E-4</c:v>
                      </c:pt>
                      <c:pt idx="2441">
                        <c:v>4.9209999999999998E-4</c:v>
                      </c:pt>
                      <c:pt idx="2442">
                        <c:v>4.9313999999999998E-4</c:v>
                      </c:pt>
                      <c:pt idx="2443">
                        <c:v>4.9390999999999997E-4</c:v>
                      </c:pt>
                      <c:pt idx="2444">
                        <c:v>4.9448000000000005E-4</c:v>
                      </c:pt>
                      <c:pt idx="2445">
                        <c:v>4.9448000000000005E-4</c:v>
                      </c:pt>
                      <c:pt idx="2446">
                        <c:v>4.9419000000000004E-4</c:v>
                      </c:pt>
                      <c:pt idx="2447">
                        <c:v>4.9381000000000002E-4</c:v>
                      </c:pt>
                      <c:pt idx="2448">
                        <c:v>4.9343E-4</c:v>
                      </c:pt>
                      <c:pt idx="2449">
                        <c:v>4.9295000000000003E-4</c:v>
                      </c:pt>
                      <c:pt idx="2450">
                        <c:v>4.9218999999999999E-4</c:v>
                      </c:pt>
                      <c:pt idx="2451">
                        <c:v>4.9171000000000002E-4</c:v>
                      </c:pt>
                      <c:pt idx="2452">
                        <c:v>4.9133E-4</c:v>
                      </c:pt>
                      <c:pt idx="2453">
                        <c:v>4.9171000000000002E-4</c:v>
                      </c:pt>
                      <c:pt idx="2454">
                        <c:v>4.9238000000000005E-4</c:v>
                      </c:pt>
                      <c:pt idx="2455">
                        <c:v>4.9399999999999997E-4</c:v>
                      </c:pt>
                      <c:pt idx="2456">
                        <c:v>4.9571999999999995E-4</c:v>
                      </c:pt>
                      <c:pt idx="2457">
                        <c:v>4.9781999999999995E-4</c:v>
                      </c:pt>
                      <c:pt idx="2458">
                        <c:v>4.9914999999999996E-4</c:v>
                      </c:pt>
                      <c:pt idx="2459">
                        <c:v>5.0049000000000003E-4</c:v>
                      </c:pt>
                      <c:pt idx="2460">
                        <c:v>5.0115999999999995E-4</c:v>
                      </c:pt>
                      <c:pt idx="2461">
                        <c:v>5.0182000000000004E-4</c:v>
                      </c:pt>
                      <c:pt idx="2462">
                        <c:v>5.0248999999999997E-4</c:v>
                      </c:pt>
                      <c:pt idx="2463">
                        <c:v>5.0316E-4</c:v>
                      </c:pt>
                      <c:pt idx="2464">
                        <c:v>5.0363999999999997E-4</c:v>
                      </c:pt>
                      <c:pt idx="2465">
                        <c:v>5.0411E-4</c:v>
                      </c:pt>
                      <c:pt idx="2466">
                        <c:v>5.0535E-4</c:v>
                      </c:pt>
                      <c:pt idx="2467">
                        <c:v>5.0639999999999995E-4</c:v>
                      </c:pt>
                      <c:pt idx="2468">
                        <c:v>5.0821000000000004E-4</c:v>
                      </c:pt>
                      <c:pt idx="2469">
                        <c:v>5.1031000000000004E-4</c:v>
                      </c:pt>
                      <c:pt idx="2470">
                        <c:v>5.1241000000000004E-4</c:v>
                      </c:pt>
                      <c:pt idx="2471">
                        <c:v>5.1336000000000003E-4</c:v>
                      </c:pt>
                      <c:pt idx="2472">
                        <c:v>5.1402999999999996E-4</c:v>
                      </c:pt>
                      <c:pt idx="2473">
                        <c:v>5.1393999999999995E-4</c:v>
                      </c:pt>
                      <c:pt idx="2474">
                        <c:v>5.1354999999999999E-4</c:v>
                      </c:pt>
                      <c:pt idx="2475">
                        <c:v>5.1345999999999998E-4</c:v>
                      </c:pt>
                      <c:pt idx="2476">
                        <c:v>5.1365000000000004E-4</c:v>
                      </c:pt>
                      <c:pt idx="2477">
                        <c:v>5.1393999999999995E-4</c:v>
                      </c:pt>
                      <c:pt idx="2478">
                        <c:v>5.1393999999999995E-4</c:v>
                      </c:pt>
                      <c:pt idx="2479">
                        <c:v>5.1393999999999995E-4</c:v>
                      </c:pt>
                      <c:pt idx="2480">
                        <c:v>5.1365000000000004E-4</c:v>
                      </c:pt>
                      <c:pt idx="2481">
                        <c:v>5.1354999999999999E-4</c:v>
                      </c:pt>
                      <c:pt idx="2482">
                        <c:v>5.1384E-4</c:v>
                      </c:pt>
                      <c:pt idx="2483">
                        <c:v>5.1440999999999998E-4</c:v>
                      </c:pt>
                      <c:pt idx="2484">
                        <c:v>5.1497999999999995E-4</c:v>
                      </c:pt>
                      <c:pt idx="2485">
                        <c:v>5.1555999999999998E-4</c:v>
                      </c:pt>
                      <c:pt idx="2486">
                        <c:v>5.1670000000000004E-4</c:v>
                      </c:pt>
                      <c:pt idx="2487">
                        <c:v>5.1745999999999997E-4</c:v>
                      </c:pt>
                      <c:pt idx="2488">
                        <c:v>5.1774999999999998E-4</c:v>
                      </c:pt>
                      <c:pt idx="2489">
                        <c:v>5.1803999999999999E-4</c:v>
                      </c:pt>
                      <c:pt idx="2490">
                        <c:v>5.1831999999999996E-4</c:v>
                      </c:pt>
                      <c:pt idx="2491">
                        <c:v>5.1785000000000004E-4</c:v>
                      </c:pt>
                      <c:pt idx="2492">
                        <c:v>5.1745999999999997E-4</c:v>
                      </c:pt>
                      <c:pt idx="2493">
                        <c:v>5.1774999999999998E-4</c:v>
                      </c:pt>
                      <c:pt idx="2494">
                        <c:v>5.1813E-4</c:v>
                      </c:pt>
                      <c:pt idx="2495">
                        <c:v>5.1851000000000002E-4</c:v>
                      </c:pt>
                      <c:pt idx="2496">
                        <c:v>5.1928E-4</c:v>
                      </c:pt>
                      <c:pt idx="2497">
                        <c:v>5.2032000000000001E-4</c:v>
                      </c:pt>
                      <c:pt idx="2498">
                        <c:v>5.2136999999999995E-4</c:v>
                      </c:pt>
                      <c:pt idx="2499">
                        <c:v>5.2309000000000003E-4</c:v>
                      </c:pt>
                      <c:pt idx="2500">
                        <c:v>5.2490000000000002E-4</c:v>
                      </c:pt>
                      <c:pt idx="2501">
                        <c:v>5.2662E-4</c:v>
                      </c:pt>
                      <c:pt idx="2502">
                        <c:v>5.2842999999999998E-4</c:v>
                      </c:pt>
                      <c:pt idx="2503">
                        <c:v>5.3023999999999996E-4</c:v>
                      </c:pt>
                      <c:pt idx="2504">
                        <c:v>5.3129000000000002E-4</c:v>
                      </c:pt>
                      <c:pt idx="2505">
                        <c:v>5.3262999999999997E-4</c:v>
                      </c:pt>
                      <c:pt idx="2506">
                        <c:v>5.3377000000000003E-4</c:v>
                      </c:pt>
                      <c:pt idx="2507">
                        <c:v>5.352E-4</c:v>
                      </c:pt>
                      <c:pt idx="2508">
                        <c:v>5.3567999999999997E-4</c:v>
                      </c:pt>
                      <c:pt idx="2509">
                        <c:v>5.3662999999999996E-4</c:v>
                      </c:pt>
                      <c:pt idx="2510">
                        <c:v>5.3720000000000005E-4</c:v>
                      </c:pt>
                      <c:pt idx="2511">
                        <c:v>5.3768000000000002E-4</c:v>
                      </c:pt>
                      <c:pt idx="2512">
                        <c:v>5.3740000000000005E-4</c:v>
                      </c:pt>
                      <c:pt idx="2513">
                        <c:v>5.3797000000000003E-4</c:v>
                      </c:pt>
                      <c:pt idx="2514">
                        <c:v>5.3843999999999995E-4</c:v>
                      </c:pt>
                      <c:pt idx="2515">
                        <c:v>5.3892000000000002E-4</c:v>
                      </c:pt>
                      <c:pt idx="2516">
                        <c:v>5.3939999999999999E-4</c:v>
                      </c:pt>
                      <c:pt idx="2517">
                        <c:v>5.3987999999999996E-4</c:v>
                      </c:pt>
                      <c:pt idx="2518">
                        <c:v>5.4025999999999998E-4</c:v>
                      </c:pt>
                      <c:pt idx="2519">
                        <c:v>5.4016000000000003E-4</c:v>
                      </c:pt>
                      <c:pt idx="2520">
                        <c:v>5.4007000000000002E-4</c:v>
                      </c:pt>
                      <c:pt idx="2521">
                        <c:v>5.4007000000000002E-4</c:v>
                      </c:pt>
                      <c:pt idx="2522">
                        <c:v>5.4007000000000002E-4</c:v>
                      </c:pt>
                      <c:pt idx="2523">
                        <c:v>5.4025999999999998E-4</c:v>
                      </c:pt>
                      <c:pt idx="2524">
                        <c:v>5.4102000000000002E-4</c:v>
                      </c:pt>
                      <c:pt idx="2525">
                        <c:v>5.4159E-4</c:v>
                      </c:pt>
                      <c:pt idx="2526">
                        <c:v>5.4206999999999997E-4</c:v>
                      </c:pt>
                      <c:pt idx="2527">
                        <c:v>5.4292999999999995E-4</c:v>
                      </c:pt>
                      <c:pt idx="2528">
                        <c:v>5.4350000000000004E-4</c:v>
                      </c:pt>
                      <c:pt idx="2529">
                        <c:v>5.4359000000000005E-4</c:v>
                      </c:pt>
                      <c:pt idx="2530">
                        <c:v>5.4454999999999998E-4</c:v>
                      </c:pt>
                      <c:pt idx="2531">
                        <c:v>5.4549999999999998E-4</c:v>
                      </c:pt>
                      <c:pt idx="2532">
                        <c:v>5.4606999999999995E-4</c:v>
                      </c:pt>
                      <c:pt idx="2533">
                        <c:v>5.4693000000000005E-4</c:v>
                      </c:pt>
                      <c:pt idx="2534">
                        <c:v>5.4827000000000001E-4</c:v>
                      </c:pt>
                      <c:pt idx="2535">
                        <c:v>5.4845999999999996E-4</c:v>
                      </c:pt>
                      <c:pt idx="2536">
                        <c:v>5.4865000000000003E-4</c:v>
                      </c:pt>
                      <c:pt idx="2537">
                        <c:v>5.4788999999999999E-4</c:v>
                      </c:pt>
                      <c:pt idx="2538">
                        <c:v>5.4693000000000005E-4</c:v>
                      </c:pt>
                      <c:pt idx="2539">
                        <c:v>5.4540999999999997E-4</c:v>
                      </c:pt>
                      <c:pt idx="2540">
                        <c:v>5.4436000000000003E-4</c:v>
                      </c:pt>
                      <c:pt idx="2541">
                        <c:v>5.4330999999999997E-4</c:v>
                      </c:pt>
                      <c:pt idx="2542">
                        <c:v>5.4283000000000001E-4</c:v>
                      </c:pt>
                      <c:pt idx="2543">
                        <c:v>5.4206999999999997E-4</c:v>
                      </c:pt>
                      <c:pt idx="2544">
                        <c:v>5.4131000000000003E-4</c:v>
                      </c:pt>
                      <c:pt idx="2545">
                        <c:v>5.4007000000000002E-4</c:v>
                      </c:pt>
                      <c:pt idx="2546">
                        <c:v>5.3748999999999995E-4</c:v>
                      </c:pt>
                      <c:pt idx="2547">
                        <c:v>5.3529999999999995E-4</c:v>
                      </c:pt>
                      <c:pt idx="2548">
                        <c:v>5.3339000000000001E-4</c:v>
                      </c:pt>
                      <c:pt idx="2549">
                        <c:v>5.3158000000000003E-4</c:v>
                      </c:pt>
                      <c:pt idx="2550">
                        <c:v>5.2919000000000002E-4</c:v>
                      </c:pt>
                      <c:pt idx="2551">
                        <c:v>5.2813999999999997E-4</c:v>
                      </c:pt>
                      <c:pt idx="2552">
                        <c:v>5.2700000000000002E-4</c:v>
                      </c:pt>
                      <c:pt idx="2553">
                        <c:v>5.2585999999999996E-4</c:v>
                      </c:pt>
                      <c:pt idx="2554">
                        <c:v>5.2470999999999996E-4</c:v>
                      </c:pt>
                      <c:pt idx="2555">
                        <c:v>5.2442999999999999E-4</c:v>
                      </c:pt>
                      <c:pt idx="2556">
                        <c:v>5.2413999999999998E-4</c:v>
                      </c:pt>
                      <c:pt idx="2557">
                        <c:v>5.2433000000000004E-4</c:v>
                      </c:pt>
                      <c:pt idx="2558">
                        <c:v>5.2375999999999996E-4</c:v>
                      </c:pt>
                      <c:pt idx="2559">
                        <c:v>5.2318999999999998E-4</c:v>
                      </c:pt>
                      <c:pt idx="2560">
                        <c:v>5.2280000000000002E-4</c:v>
                      </c:pt>
                      <c:pt idx="2561">
                        <c:v>5.2242E-4</c:v>
                      </c:pt>
                      <c:pt idx="2562">
                        <c:v>5.2128000000000005E-4</c:v>
                      </c:pt>
                      <c:pt idx="2563">
                        <c:v>5.2013000000000005E-4</c:v>
                      </c:pt>
                      <c:pt idx="2564">
                        <c:v>5.1889000000000004E-4</c:v>
                      </c:pt>
                      <c:pt idx="2565">
                        <c:v>5.1765000000000003E-4</c:v>
                      </c:pt>
                      <c:pt idx="2566">
                        <c:v>5.1650999999999997E-4</c:v>
                      </c:pt>
                      <c:pt idx="2567">
                        <c:v>5.1584000000000005E-4</c:v>
                      </c:pt>
                      <c:pt idx="2568">
                        <c:v>5.1594E-4</c:v>
                      </c:pt>
                      <c:pt idx="2569">
                        <c:v>5.1632000000000002E-4</c:v>
                      </c:pt>
                      <c:pt idx="2570">
                        <c:v>5.1670000000000004E-4</c:v>
                      </c:pt>
                      <c:pt idx="2571">
                        <c:v>5.1679999999999999E-4</c:v>
                      </c:pt>
                      <c:pt idx="2572">
                        <c:v>5.1632000000000002E-4</c:v>
                      </c:pt>
                      <c:pt idx="2573">
                        <c:v>5.1632000000000002E-4</c:v>
                      </c:pt>
                      <c:pt idx="2574">
                        <c:v>5.1612999999999995E-4</c:v>
                      </c:pt>
                      <c:pt idx="2575">
                        <c:v>5.1537000000000002E-4</c:v>
                      </c:pt>
                      <c:pt idx="2576">
                        <c:v>5.1479E-4</c:v>
                      </c:pt>
                      <c:pt idx="2577">
                        <c:v>5.1460000000000004E-4</c:v>
                      </c:pt>
                      <c:pt idx="2578">
                        <c:v>5.1393999999999995E-4</c:v>
                      </c:pt>
                      <c:pt idx="2579">
                        <c:v>5.1327000000000002E-4</c:v>
                      </c:pt>
                      <c:pt idx="2580">
                        <c:v>5.1327000000000002E-4</c:v>
                      </c:pt>
                      <c:pt idx="2581">
                        <c:v>5.1327000000000002E-4</c:v>
                      </c:pt>
                      <c:pt idx="2582">
                        <c:v>5.1336000000000003E-4</c:v>
                      </c:pt>
                      <c:pt idx="2583">
                        <c:v>5.1289E-4</c:v>
                      </c:pt>
                      <c:pt idx="2584">
                        <c:v>5.1241000000000004E-4</c:v>
                      </c:pt>
                      <c:pt idx="2585">
                        <c:v>5.1155000000000005E-4</c:v>
                      </c:pt>
                      <c:pt idx="2586">
                        <c:v>5.1068999999999995E-4</c:v>
                      </c:pt>
                      <c:pt idx="2587">
                        <c:v>5.1011999999999997E-4</c:v>
                      </c:pt>
                      <c:pt idx="2588">
                        <c:v>5.1011999999999997E-4</c:v>
                      </c:pt>
                      <c:pt idx="2589">
                        <c:v>5.1022000000000003E-4</c:v>
                      </c:pt>
                      <c:pt idx="2590">
                        <c:v>5.1079000000000001E-4</c:v>
                      </c:pt>
                      <c:pt idx="2591">
                        <c:v>5.1117000000000003E-4</c:v>
                      </c:pt>
                      <c:pt idx="2592">
                        <c:v>5.1126000000000003E-4</c:v>
                      </c:pt>
                      <c:pt idx="2593">
                        <c:v>5.1117000000000003E-4</c:v>
                      </c:pt>
                      <c:pt idx="2594">
                        <c:v>5.1088000000000001E-4</c:v>
                      </c:pt>
                      <c:pt idx="2595">
                        <c:v>5.0973999999999995E-4</c:v>
                      </c:pt>
                      <c:pt idx="2596">
                        <c:v>5.0878999999999996E-4</c:v>
                      </c:pt>
                      <c:pt idx="2597">
                        <c:v>5.0745E-4</c:v>
                      </c:pt>
                      <c:pt idx="2598">
                        <c:v>5.0611000000000005E-4</c:v>
                      </c:pt>
                      <c:pt idx="2599">
                        <c:v>5.0467999999999997E-4</c:v>
                      </c:pt>
                      <c:pt idx="2600">
                        <c:v>5.0383000000000003E-4</c:v>
                      </c:pt>
                      <c:pt idx="2601">
                        <c:v>5.0297000000000004E-4</c:v>
                      </c:pt>
                      <c:pt idx="2602">
                        <c:v>5.0248999999999997E-4</c:v>
                      </c:pt>
                      <c:pt idx="2603">
                        <c:v>5.0219999999999996E-4</c:v>
                      </c:pt>
                      <c:pt idx="2604">
                        <c:v>5.0182000000000004E-4</c:v>
                      </c:pt>
                      <c:pt idx="2605">
                        <c:v>5.0135000000000002E-4</c:v>
                      </c:pt>
                      <c:pt idx="2606">
                        <c:v>5.0087000000000005E-4</c:v>
                      </c:pt>
                      <c:pt idx="2607">
                        <c:v>5.0020000000000002E-4</c:v>
                      </c:pt>
                      <c:pt idx="2608">
                        <c:v>4.9952999999999998E-4</c:v>
                      </c:pt>
                      <c:pt idx="2609">
                        <c:v>4.9896000000000001E-4</c:v>
                      </c:pt>
                      <c:pt idx="2610">
                        <c:v>4.9848999999999998E-4</c:v>
                      </c:pt>
                      <c:pt idx="2611">
                        <c:v>4.9762999999999999E-4</c:v>
                      </c:pt>
                      <c:pt idx="2612">
                        <c:v>4.9686000000000001E-4</c:v>
                      </c:pt>
                      <c:pt idx="2613">
                        <c:v>4.9543000000000005E-4</c:v>
                      </c:pt>
                      <c:pt idx="2614">
                        <c:v>4.9353000000000005E-4</c:v>
                      </c:pt>
                      <c:pt idx="2615">
                        <c:v>4.9133E-4</c:v>
                      </c:pt>
                      <c:pt idx="2616">
                        <c:v>4.8952000000000002E-4</c:v>
                      </c:pt>
                      <c:pt idx="2617">
                        <c:v>4.8779999999999998E-4</c:v>
                      </c:pt>
                      <c:pt idx="2618">
                        <c:v>4.8637000000000002E-4</c:v>
                      </c:pt>
                      <c:pt idx="2619">
                        <c:v>4.8560999999999998E-4</c:v>
                      </c:pt>
                      <c:pt idx="2620">
                        <c:v>4.8484999999999999E-4</c:v>
                      </c:pt>
                      <c:pt idx="2621">
                        <c:v>4.8409000000000001E-4</c:v>
                      </c:pt>
                      <c:pt idx="2622">
                        <c:v>4.8331999999999997E-4</c:v>
                      </c:pt>
                      <c:pt idx="2623">
                        <c:v>4.818E-4</c:v>
                      </c:pt>
                      <c:pt idx="2624">
                        <c:v>4.8026999999999998E-4</c:v>
                      </c:pt>
                      <c:pt idx="2625">
                        <c:v>4.7912999999999997E-4</c:v>
                      </c:pt>
                      <c:pt idx="2626">
                        <c:v>4.7770000000000001E-4</c:v>
                      </c:pt>
                      <c:pt idx="2627">
                        <c:v>4.7616999999999999E-4</c:v>
                      </c:pt>
                      <c:pt idx="2628">
                        <c:v>4.7521999999999999E-4</c:v>
                      </c:pt>
                      <c:pt idx="2629">
                        <c:v>4.7397999999999999E-4</c:v>
                      </c:pt>
                      <c:pt idx="2630">
                        <c:v>4.7235000000000002E-4</c:v>
                      </c:pt>
                      <c:pt idx="2631">
                        <c:v>4.7072999999999999E-4</c:v>
                      </c:pt>
                      <c:pt idx="2632">
                        <c:v>4.6853999999999998E-4</c:v>
                      </c:pt>
                      <c:pt idx="2633">
                        <c:v>4.6682000000000001E-4</c:v>
                      </c:pt>
                      <c:pt idx="2634">
                        <c:v>4.6443999999999999E-4</c:v>
                      </c:pt>
                      <c:pt idx="2635">
                        <c:v>4.6233999999999999E-4</c:v>
                      </c:pt>
                      <c:pt idx="2636">
                        <c:v>4.6043000000000001E-4</c:v>
                      </c:pt>
                      <c:pt idx="2637">
                        <c:v>4.5919E-4</c:v>
                      </c:pt>
                      <c:pt idx="2638">
                        <c:v>4.5748000000000002E-4</c:v>
                      </c:pt>
                      <c:pt idx="2639">
                        <c:v>4.5614000000000001E-4</c:v>
                      </c:pt>
                      <c:pt idx="2640">
                        <c:v>4.549E-4</c:v>
                      </c:pt>
                      <c:pt idx="2641">
                        <c:v>4.5356999999999998E-4</c:v>
                      </c:pt>
                      <c:pt idx="2642">
                        <c:v>4.5195000000000001E-4</c:v>
                      </c:pt>
                      <c:pt idx="2643">
                        <c:v>4.5022999999999998E-4</c:v>
                      </c:pt>
                      <c:pt idx="2644">
                        <c:v>4.4889000000000002E-4</c:v>
                      </c:pt>
                      <c:pt idx="2645">
                        <c:v>4.4726999999999999E-4</c:v>
                      </c:pt>
                      <c:pt idx="2646">
                        <c:v>4.4583999999999997E-4</c:v>
                      </c:pt>
                      <c:pt idx="2647">
                        <c:v>4.4460000000000002E-4</c:v>
                      </c:pt>
                      <c:pt idx="2648">
                        <c:v>4.4383999999999998E-4</c:v>
                      </c:pt>
                      <c:pt idx="2649">
                        <c:v>4.4270000000000003E-4</c:v>
                      </c:pt>
                      <c:pt idx="2650">
                        <c:v>4.4155000000000003E-4</c:v>
                      </c:pt>
                      <c:pt idx="2651">
                        <c:v>4.4041000000000002E-4</c:v>
                      </c:pt>
                      <c:pt idx="2652">
                        <c:v>4.3868999999999999E-4</c:v>
                      </c:pt>
                      <c:pt idx="2653">
                        <c:v>4.3688E-4</c:v>
                      </c:pt>
                      <c:pt idx="2654">
                        <c:v>4.3564E-4</c:v>
                      </c:pt>
                      <c:pt idx="2655">
                        <c:v>4.3488000000000001E-4</c:v>
                      </c:pt>
                      <c:pt idx="2656">
                        <c:v>4.3410999999999998E-4</c:v>
                      </c:pt>
                      <c:pt idx="2657">
                        <c:v>4.3410999999999998E-4</c:v>
                      </c:pt>
                      <c:pt idx="2658">
                        <c:v>4.3439999999999999E-4</c:v>
                      </c:pt>
                      <c:pt idx="2659">
                        <c:v>4.3459E-4</c:v>
                      </c:pt>
                      <c:pt idx="2660">
                        <c:v>4.3468000000000001E-4</c:v>
                      </c:pt>
                      <c:pt idx="2661">
                        <c:v>4.3478000000000001E-4</c:v>
                      </c:pt>
                      <c:pt idx="2662">
                        <c:v>4.3429999999999999E-4</c:v>
                      </c:pt>
                      <c:pt idx="2663">
                        <c:v>4.3354E-4</c:v>
                      </c:pt>
                      <c:pt idx="2664">
                        <c:v>4.3287000000000002E-4</c:v>
                      </c:pt>
                      <c:pt idx="2665">
                        <c:v>4.3200999999999998E-4</c:v>
                      </c:pt>
                      <c:pt idx="2666">
                        <c:v>4.3115999999999999E-4</c:v>
                      </c:pt>
                      <c:pt idx="2667">
                        <c:v>4.303E-4</c:v>
                      </c:pt>
                      <c:pt idx="2668">
                        <c:v>4.2944000000000001E-4</c:v>
                      </c:pt>
                      <c:pt idx="2669">
                        <c:v>4.2886999999999998E-4</c:v>
                      </c:pt>
                      <c:pt idx="2670">
                        <c:v>4.2839000000000001E-4</c:v>
                      </c:pt>
                      <c:pt idx="2671">
                        <c:v>4.2763000000000002E-4</c:v>
                      </c:pt>
                      <c:pt idx="2672">
                        <c:v>4.2715E-4</c:v>
                      </c:pt>
                      <c:pt idx="2673">
                        <c:v>4.2676999999999998E-4</c:v>
                      </c:pt>
                      <c:pt idx="2674">
                        <c:v>4.261E-4</c:v>
                      </c:pt>
                      <c:pt idx="2675">
                        <c:v>4.2515000000000001E-4</c:v>
                      </c:pt>
                      <c:pt idx="2676">
                        <c:v>4.2419000000000002E-4</c:v>
                      </c:pt>
                      <c:pt idx="2677">
                        <c:v>4.2286E-4</c:v>
                      </c:pt>
                      <c:pt idx="2678">
                        <c:v>4.2229000000000002E-4</c:v>
                      </c:pt>
                      <c:pt idx="2679">
                        <c:v>4.2124000000000003E-4</c:v>
                      </c:pt>
                      <c:pt idx="2680">
                        <c:v>4.2047999999999999E-4</c:v>
                      </c:pt>
                      <c:pt idx="2681">
                        <c:v>4.2009000000000003E-4</c:v>
                      </c:pt>
                      <c:pt idx="2682">
                        <c:v>4.2027999999999998E-4</c:v>
                      </c:pt>
                      <c:pt idx="2683">
                        <c:v>4.1981000000000001E-4</c:v>
                      </c:pt>
                      <c:pt idx="2684">
                        <c:v>4.1990000000000001E-4</c:v>
                      </c:pt>
                      <c:pt idx="2685">
                        <c:v>4.1981000000000001E-4</c:v>
                      </c:pt>
                      <c:pt idx="2686">
                        <c:v>4.1932999999999998E-4</c:v>
                      </c:pt>
                      <c:pt idx="2687">
                        <c:v>4.1913999999999997E-4</c:v>
                      </c:pt>
                      <c:pt idx="2688">
                        <c:v>4.1904000000000003E-4</c:v>
                      </c:pt>
                      <c:pt idx="2689">
                        <c:v>4.1885000000000002E-4</c:v>
                      </c:pt>
                      <c:pt idx="2690">
                        <c:v>4.1790000000000002E-4</c:v>
                      </c:pt>
                      <c:pt idx="2691">
                        <c:v>4.1800000000000002E-4</c:v>
                      </c:pt>
                      <c:pt idx="2692">
                        <c:v>4.1780000000000002E-4</c:v>
                      </c:pt>
                      <c:pt idx="2693">
                        <c:v>4.1761000000000001E-4</c:v>
                      </c:pt>
                      <c:pt idx="2694">
                        <c:v>4.1742E-4</c:v>
                      </c:pt>
                      <c:pt idx="2695">
                        <c:v>4.1837999999999999E-4</c:v>
                      </c:pt>
                      <c:pt idx="2696">
                        <c:v>4.1857E-4</c:v>
                      </c:pt>
                      <c:pt idx="2697">
                        <c:v>4.1847E-4</c:v>
                      </c:pt>
                      <c:pt idx="2698">
                        <c:v>4.1837999999999999E-4</c:v>
                      </c:pt>
                      <c:pt idx="2699">
                        <c:v>4.1904000000000003E-4</c:v>
                      </c:pt>
                      <c:pt idx="2700">
                        <c:v>4.1885000000000002E-4</c:v>
                      </c:pt>
                      <c:pt idx="2701">
                        <c:v>4.1932999999999998E-4</c:v>
                      </c:pt>
                      <c:pt idx="2702">
                        <c:v>4.2009000000000003E-4</c:v>
                      </c:pt>
                      <c:pt idx="2703">
                        <c:v>4.2076E-4</c:v>
                      </c:pt>
                      <c:pt idx="2704">
                        <c:v>4.2067E-4</c:v>
                      </c:pt>
                      <c:pt idx="2705">
                        <c:v>4.2151999999999999E-4</c:v>
                      </c:pt>
                      <c:pt idx="2706">
                        <c:v>4.2142999999999998E-4</c:v>
                      </c:pt>
                      <c:pt idx="2707">
                        <c:v>4.2132999999999998E-4</c:v>
                      </c:pt>
                      <c:pt idx="2708">
                        <c:v>4.2132999999999998E-4</c:v>
                      </c:pt>
                      <c:pt idx="2709">
                        <c:v>4.2095000000000001E-4</c:v>
                      </c:pt>
                      <c:pt idx="2710">
                        <c:v>4.2027999999999998E-4</c:v>
                      </c:pt>
                      <c:pt idx="2711">
                        <c:v>4.2000000000000002E-4</c:v>
                      </c:pt>
                      <c:pt idx="2712">
                        <c:v>4.1942999999999999E-4</c:v>
                      </c:pt>
                      <c:pt idx="2713">
                        <c:v>4.1913999999999997E-4</c:v>
                      </c:pt>
                      <c:pt idx="2714">
                        <c:v>4.1942999999999999E-4</c:v>
                      </c:pt>
                      <c:pt idx="2715">
                        <c:v>4.1951999999999999E-4</c:v>
                      </c:pt>
                      <c:pt idx="2716">
                        <c:v>4.1904000000000003E-4</c:v>
                      </c:pt>
                      <c:pt idx="2717">
                        <c:v>4.1904000000000003E-4</c:v>
                      </c:pt>
                      <c:pt idx="2718">
                        <c:v>4.1857E-4</c:v>
                      </c:pt>
                      <c:pt idx="2719">
                        <c:v>4.1790000000000002E-4</c:v>
                      </c:pt>
                      <c:pt idx="2720">
                        <c:v>4.1761000000000001E-4</c:v>
                      </c:pt>
                      <c:pt idx="2721">
                        <c:v>4.1780000000000002E-4</c:v>
                      </c:pt>
                      <c:pt idx="2722">
                        <c:v>4.1761000000000001E-4</c:v>
                      </c:pt>
                      <c:pt idx="2723">
                        <c:v>4.1780000000000002E-4</c:v>
                      </c:pt>
                      <c:pt idx="2724">
                        <c:v>4.1800000000000002E-4</c:v>
                      </c:pt>
                      <c:pt idx="2725">
                        <c:v>4.1790000000000002E-4</c:v>
                      </c:pt>
                      <c:pt idx="2726">
                        <c:v>4.1790000000000002E-4</c:v>
                      </c:pt>
                      <c:pt idx="2727">
                        <c:v>4.1827999999999999E-4</c:v>
                      </c:pt>
                      <c:pt idx="2728">
                        <c:v>4.1876000000000001E-4</c:v>
                      </c:pt>
                      <c:pt idx="2729">
                        <c:v>4.1923999999999998E-4</c:v>
                      </c:pt>
                      <c:pt idx="2730">
                        <c:v>4.1981000000000001E-4</c:v>
                      </c:pt>
                      <c:pt idx="2731">
                        <c:v>4.2086000000000001E-4</c:v>
                      </c:pt>
                      <c:pt idx="2732">
                        <c:v>4.2124000000000003E-4</c:v>
                      </c:pt>
                      <c:pt idx="2733">
                        <c:v>4.2124000000000003E-4</c:v>
                      </c:pt>
                      <c:pt idx="2734">
                        <c:v>4.2132999999999998E-4</c:v>
                      </c:pt>
                      <c:pt idx="2735">
                        <c:v>4.2161999999999999E-4</c:v>
                      </c:pt>
                      <c:pt idx="2736">
                        <c:v>4.2114000000000002E-4</c:v>
                      </c:pt>
                      <c:pt idx="2737">
                        <c:v>4.2132999999999998E-4</c:v>
                      </c:pt>
                      <c:pt idx="2738">
                        <c:v>4.2161999999999999E-4</c:v>
                      </c:pt>
                      <c:pt idx="2739">
                        <c:v>4.2191E-4</c:v>
                      </c:pt>
                      <c:pt idx="2740">
                        <c:v>4.2200000000000001E-4</c:v>
                      </c:pt>
                      <c:pt idx="2741">
                        <c:v>4.2229000000000002E-4</c:v>
                      </c:pt>
                      <c:pt idx="2742">
                        <c:v>4.2305000000000001E-4</c:v>
                      </c:pt>
                      <c:pt idx="2743">
                        <c:v>4.2381E-4</c:v>
                      </c:pt>
                      <c:pt idx="2744">
                        <c:v>4.2447999999999997E-4</c:v>
                      </c:pt>
                      <c:pt idx="2745">
                        <c:v>4.2476999999999999E-4</c:v>
                      </c:pt>
                      <c:pt idx="2746">
                        <c:v>4.2466999999999998E-4</c:v>
                      </c:pt>
                      <c:pt idx="2747">
                        <c:v>4.2391E-4</c:v>
                      </c:pt>
                      <c:pt idx="2748">
                        <c:v>4.2295000000000001E-4</c:v>
                      </c:pt>
                      <c:pt idx="2749">
                        <c:v>4.2200000000000001E-4</c:v>
                      </c:pt>
                      <c:pt idx="2750">
                        <c:v>4.2142999999999998E-4</c:v>
                      </c:pt>
                      <c:pt idx="2751">
                        <c:v>4.2132999999999998E-4</c:v>
                      </c:pt>
                      <c:pt idx="2752">
                        <c:v>4.2151999999999999E-4</c:v>
                      </c:pt>
                      <c:pt idx="2753">
                        <c:v>4.2219000000000002E-4</c:v>
                      </c:pt>
                      <c:pt idx="2754">
                        <c:v>4.2256999999999999E-4</c:v>
                      </c:pt>
                      <c:pt idx="2755">
                        <c:v>4.2324000000000002E-4</c:v>
                      </c:pt>
                      <c:pt idx="2756">
                        <c:v>4.2381E-4</c:v>
                      </c:pt>
                      <c:pt idx="2757">
                        <c:v>4.2496E-4</c:v>
                      </c:pt>
                      <c:pt idx="2758">
                        <c:v>4.2601E-4</c:v>
                      </c:pt>
                      <c:pt idx="2759">
                        <c:v>4.2734000000000001E-4</c:v>
                      </c:pt>
                      <c:pt idx="2760">
                        <c:v>4.2839000000000001E-4</c:v>
                      </c:pt>
                      <c:pt idx="2761">
                        <c:v>4.2934000000000001E-4</c:v>
                      </c:pt>
                      <c:pt idx="2762">
                        <c:v>4.2944000000000001E-4</c:v>
                      </c:pt>
                      <c:pt idx="2763">
                        <c:v>4.2934000000000001E-4</c:v>
                      </c:pt>
                      <c:pt idx="2764">
                        <c:v>4.2934000000000001E-4</c:v>
                      </c:pt>
                      <c:pt idx="2765">
                        <c:v>4.2963000000000002E-4</c:v>
                      </c:pt>
                      <c:pt idx="2766">
                        <c:v>4.3039E-4</c:v>
                      </c:pt>
                      <c:pt idx="2767">
                        <c:v>4.3115999999999999E-4</c:v>
                      </c:pt>
                      <c:pt idx="2768">
                        <c:v>4.3220999999999998E-4</c:v>
                      </c:pt>
                      <c:pt idx="2769">
                        <c:v>4.3364E-4</c:v>
                      </c:pt>
                      <c:pt idx="2770">
                        <c:v>4.3439999999999999E-4</c:v>
                      </c:pt>
                      <c:pt idx="2771">
                        <c:v>4.3515999999999997E-4</c:v>
                      </c:pt>
                      <c:pt idx="2772">
                        <c:v>4.3592000000000001E-4</c:v>
                      </c:pt>
                      <c:pt idx="2773">
                        <c:v>4.3639999999999998E-4</c:v>
                      </c:pt>
                      <c:pt idx="2774">
                        <c:v>4.3630999999999997E-4</c:v>
                      </c:pt>
                      <c:pt idx="2775">
                        <c:v>4.3658999999999999E-4</c:v>
                      </c:pt>
                      <c:pt idx="2776">
                        <c:v>4.3602000000000002E-4</c:v>
                      </c:pt>
                      <c:pt idx="2777">
                        <c:v>4.3544999999999999E-4</c:v>
                      </c:pt>
                      <c:pt idx="2778">
                        <c:v>4.3488000000000001E-4</c:v>
                      </c:pt>
                      <c:pt idx="2779">
                        <c:v>4.3439999999999999E-4</c:v>
                      </c:pt>
                      <c:pt idx="2780">
                        <c:v>4.3392000000000002E-4</c:v>
                      </c:pt>
                      <c:pt idx="2781">
                        <c:v>4.3373000000000001E-4</c:v>
                      </c:pt>
                      <c:pt idx="2782">
                        <c:v>4.3354E-4</c:v>
                      </c:pt>
                      <c:pt idx="2783">
                        <c:v>4.3287000000000002E-4</c:v>
                      </c:pt>
                      <c:pt idx="2784">
                        <c:v>4.3220999999999998E-4</c:v>
                      </c:pt>
                      <c:pt idx="2785">
                        <c:v>4.3163000000000001E-4</c:v>
                      </c:pt>
                      <c:pt idx="2786">
                        <c:v>4.3124999999999999E-4</c:v>
                      </c:pt>
                      <c:pt idx="2787">
                        <c:v>4.3087000000000003E-4</c:v>
                      </c:pt>
                      <c:pt idx="2788">
                        <c:v>4.3096999999999998E-4</c:v>
                      </c:pt>
                      <c:pt idx="2789">
                        <c:v>4.3115999999999999E-4</c:v>
                      </c:pt>
                      <c:pt idx="2790">
                        <c:v>4.3124999999999999E-4</c:v>
                      </c:pt>
                      <c:pt idx="2791">
                        <c:v>4.3182000000000002E-4</c:v>
                      </c:pt>
                      <c:pt idx="2792">
                        <c:v>4.3239999999999999E-4</c:v>
                      </c:pt>
                      <c:pt idx="2793">
                        <c:v>4.3297000000000002E-4</c:v>
                      </c:pt>
                      <c:pt idx="2794">
                        <c:v>4.3364E-4</c:v>
                      </c:pt>
                      <c:pt idx="2795">
                        <c:v>4.3429999999999999E-4</c:v>
                      </c:pt>
                      <c:pt idx="2796">
                        <c:v>4.3449E-4</c:v>
                      </c:pt>
                      <c:pt idx="2797">
                        <c:v>4.3497000000000002E-4</c:v>
                      </c:pt>
                      <c:pt idx="2798">
                        <c:v>4.3583000000000001E-4</c:v>
                      </c:pt>
                      <c:pt idx="2799">
                        <c:v>4.3707000000000001E-4</c:v>
                      </c:pt>
                      <c:pt idx="2800">
                        <c:v>4.3868999999999999E-4</c:v>
                      </c:pt>
                      <c:pt idx="2801">
                        <c:v>4.4031000000000002E-4</c:v>
                      </c:pt>
                      <c:pt idx="2802">
                        <c:v>4.4164999999999997E-4</c:v>
                      </c:pt>
                      <c:pt idx="2803">
                        <c:v>4.4278999999999998E-4</c:v>
                      </c:pt>
                      <c:pt idx="2804">
                        <c:v>4.4307999999999999E-4</c:v>
                      </c:pt>
                      <c:pt idx="2805">
                        <c:v>4.4297999999999999E-4</c:v>
                      </c:pt>
                      <c:pt idx="2806">
                        <c:v>4.4297999999999999E-4</c:v>
                      </c:pt>
                      <c:pt idx="2807">
                        <c:v>4.4297999999999999E-4</c:v>
                      </c:pt>
                      <c:pt idx="2808">
                        <c:v>4.4270000000000003E-4</c:v>
                      </c:pt>
                      <c:pt idx="2809">
                        <c:v>4.4278999999999998E-4</c:v>
                      </c:pt>
                      <c:pt idx="2810">
                        <c:v>4.4297999999999999E-4</c:v>
                      </c:pt>
                      <c:pt idx="2811">
                        <c:v>4.4307999999999999E-4</c:v>
                      </c:pt>
                      <c:pt idx="2812">
                        <c:v>4.4355000000000002E-4</c:v>
                      </c:pt>
                      <c:pt idx="2813">
                        <c:v>4.4412999999999999E-4</c:v>
                      </c:pt>
                      <c:pt idx="2814">
                        <c:v>4.4460000000000002E-4</c:v>
                      </c:pt>
                      <c:pt idx="2815">
                        <c:v>4.4488999999999998E-4</c:v>
                      </c:pt>
                      <c:pt idx="2816">
                        <c:v>4.4441000000000001E-4</c:v>
                      </c:pt>
                      <c:pt idx="2817">
                        <c:v>4.4297999999999999E-4</c:v>
                      </c:pt>
                      <c:pt idx="2818">
                        <c:v>4.4155000000000003E-4</c:v>
                      </c:pt>
                      <c:pt idx="2819">
                        <c:v>4.4022000000000001E-4</c:v>
                      </c:pt>
                      <c:pt idx="2820">
                        <c:v>4.3898E-4</c:v>
                      </c:pt>
                      <c:pt idx="2821">
                        <c:v>4.3849999999999998E-4</c:v>
                      </c:pt>
                      <c:pt idx="2822">
                        <c:v>4.3858999999999999E-4</c:v>
                      </c:pt>
                      <c:pt idx="2823">
                        <c:v>4.3821000000000002E-4</c:v>
                      </c:pt>
                      <c:pt idx="2824">
                        <c:v>4.3744999999999998E-4</c:v>
                      </c:pt>
                      <c:pt idx="2825">
                        <c:v>4.3668999999999999E-4</c:v>
                      </c:pt>
                      <c:pt idx="2826">
                        <c:v>4.3583000000000001E-4</c:v>
                      </c:pt>
                      <c:pt idx="2827">
                        <c:v>4.3449E-4</c:v>
                      </c:pt>
                      <c:pt idx="2828">
                        <c:v>4.3364E-4</c:v>
                      </c:pt>
                      <c:pt idx="2829">
                        <c:v>4.3354E-4</c:v>
                      </c:pt>
                      <c:pt idx="2830">
                        <c:v>4.3297000000000002E-4</c:v>
                      </c:pt>
                      <c:pt idx="2831">
                        <c:v>4.3249E-4</c:v>
                      </c:pt>
                      <c:pt idx="2832">
                        <c:v>4.3173000000000002E-4</c:v>
                      </c:pt>
                      <c:pt idx="2833">
                        <c:v>4.3096999999999998E-4</c:v>
                      </c:pt>
                      <c:pt idx="2834">
                        <c:v>4.2915E-4</c:v>
                      </c:pt>
                      <c:pt idx="2835">
                        <c:v>4.281E-4</c:v>
                      </c:pt>
                      <c:pt idx="2836">
                        <c:v>4.2695999999999999E-4</c:v>
                      </c:pt>
                      <c:pt idx="2837">
                        <c:v>4.2658000000000003E-4</c:v>
                      </c:pt>
                      <c:pt idx="2838">
                        <c:v>4.2601E-4</c:v>
                      </c:pt>
                      <c:pt idx="2839">
                        <c:v>4.261E-4</c:v>
                      </c:pt>
                      <c:pt idx="2840">
                        <c:v>4.2590999999999999E-4</c:v>
                      </c:pt>
                      <c:pt idx="2841">
                        <c:v>4.2476999999999999E-4</c:v>
                      </c:pt>
                      <c:pt idx="2842">
                        <c:v>4.2381E-4</c:v>
                      </c:pt>
                      <c:pt idx="2843">
                        <c:v>4.2324000000000002E-4</c:v>
                      </c:pt>
                      <c:pt idx="2844">
                        <c:v>4.2256999999999999E-4</c:v>
                      </c:pt>
                      <c:pt idx="2845">
                        <c:v>4.2191E-4</c:v>
                      </c:pt>
                      <c:pt idx="2846">
                        <c:v>4.2229000000000002E-4</c:v>
                      </c:pt>
                      <c:pt idx="2847">
                        <c:v>4.2256999999999999E-4</c:v>
                      </c:pt>
                      <c:pt idx="2848">
                        <c:v>4.2315000000000001E-4</c:v>
                      </c:pt>
                      <c:pt idx="2849">
                        <c:v>4.2371999999999999E-4</c:v>
                      </c:pt>
                      <c:pt idx="2850">
                        <c:v>4.2381E-4</c:v>
                      </c:pt>
                      <c:pt idx="2851">
                        <c:v>4.2391E-4</c:v>
                      </c:pt>
                      <c:pt idx="2852">
                        <c:v>4.2391E-4</c:v>
                      </c:pt>
                      <c:pt idx="2853">
                        <c:v>4.2342999999999998E-4</c:v>
                      </c:pt>
                      <c:pt idx="2854">
                        <c:v>4.2286E-4</c:v>
                      </c:pt>
                      <c:pt idx="2855">
                        <c:v>4.2295000000000001E-4</c:v>
                      </c:pt>
                      <c:pt idx="2856">
                        <c:v>4.2342999999999998E-4</c:v>
                      </c:pt>
                      <c:pt idx="2857">
                        <c:v>4.2391E-4</c:v>
                      </c:pt>
                      <c:pt idx="2858">
                        <c:v>4.2381E-4</c:v>
                      </c:pt>
                      <c:pt idx="2859">
                        <c:v>4.2381E-4</c:v>
                      </c:pt>
                      <c:pt idx="2860">
                        <c:v>4.2361999999999999E-4</c:v>
                      </c:pt>
                      <c:pt idx="2861">
                        <c:v>4.2305000000000001E-4</c:v>
                      </c:pt>
                      <c:pt idx="2862">
                        <c:v>4.2276E-4</c:v>
                      </c:pt>
                      <c:pt idx="2863">
                        <c:v>4.2371999999999999E-4</c:v>
                      </c:pt>
                      <c:pt idx="2864">
                        <c:v>4.2466999999999998E-4</c:v>
                      </c:pt>
                      <c:pt idx="2865">
                        <c:v>4.2496E-4</c:v>
                      </c:pt>
                      <c:pt idx="2866">
                        <c:v>4.2485999999999999E-4</c:v>
                      </c:pt>
                      <c:pt idx="2867">
                        <c:v>4.2429000000000002E-4</c:v>
                      </c:pt>
                      <c:pt idx="2868">
                        <c:v>4.2237999999999998E-4</c:v>
                      </c:pt>
                      <c:pt idx="2869">
                        <c:v>4.2027999999999998E-4</c:v>
                      </c:pt>
                      <c:pt idx="2870">
                        <c:v>4.1885000000000002E-4</c:v>
                      </c:pt>
                      <c:pt idx="2871">
                        <c:v>4.1780000000000002E-4</c:v>
                      </c:pt>
                      <c:pt idx="2872">
                        <c:v>4.1695000000000002E-4</c:v>
                      </c:pt>
                      <c:pt idx="2873">
                        <c:v>4.1722999999999999E-4</c:v>
                      </c:pt>
                      <c:pt idx="2874">
                        <c:v>4.1771000000000001E-4</c:v>
                      </c:pt>
                      <c:pt idx="2875">
                        <c:v>4.1800000000000002E-4</c:v>
                      </c:pt>
                      <c:pt idx="2876">
                        <c:v>4.1742E-4</c:v>
                      </c:pt>
                      <c:pt idx="2877">
                        <c:v>4.1771000000000001E-4</c:v>
                      </c:pt>
                      <c:pt idx="2878">
                        <c:v>4.1666000000000001E-4</c:v>
                      </c:pt>
                      <c:pt idx="2879">
                        <c:v>4.1561000000000001E-4</c:v>
                      </c:pt>
                      <c:pt idx="2880">
                        <c:v>4.1493999999999998E-4</c:v>
                      </c:pt>
                      <c:pt idx="2881">
                        <c:v>4.1552000000000001E-4</c:v>
                      </c:pt>
                      <c:pt idx="2882">
                        <c:v>4.1522999999999999E-4</c:v>
                      </c:pt>
                      <c:pt idx="2883">
                        <c:v>4.1647E-4</c:v>
                      </c:pt>
                      <c:pt idx="2884">
                        <c:v>4.1771000000000001E-4</c:v>
                      </c:pt>
                      <c:pt idx="2885">
                        <c:v>4.1876000000000001E-4</c:v>
                      </c:pt>
                      <c:pt idx="2886">
                        <c:v>4.1942999999999999E-4</c:v>
                      </c:pt>
                      <c:pt idx="2887">
                        <c:v>4.2009000000000003E-4</c:v>
                      </c:pt>
                      <c:pt idx="2888">
                        <c:v>4.1990000000000001E-4</c:v>
                      </c:pt>
                      <c:pt idx="2889">
                        <c:v>4.1942999999999999E-4</c:v>
                      </c:pt>
                      <c:pt idx="2890">
                        <c:v>4.1923999999999998E-4</c:v>
                      </c:pt>
                      <c:pt idx="2891">
                        <c:v>4.1904000000000003E-4</c:v>
                      </c:pt>
                      <c:pt idx="2892">
                        <c:v>4.1808999999999998E-4</c:v>
                      </c:pt>
                      <c:pt idx="2893">
                        <c:v>4.1722999999999999E-4</c:v>
                      </c:pt>
                      <c:pt idx="2894">
                        <c:v>4.1647E-4</c:v>
                      </c:pt>
                      <c:pt idx="2895">
                        <c:v>4.1542E-4</c:v>
                      </c:pt>
                      <c:pt idx="2896">
                        <c:v>4.1437000000000001E-4</c:v>
                      </c:pt>
                      <c:pt idx="2897">
                        <c:v>4.1428E-4</c:v>
                      </c:pt>
                      <c:pt idx="2898">
                        <c:v>4.1447000000000001E-4</c:v>
                      </c:pt>
                      <c:pt idx="2899">
                        <c:v>4.1484999999999997E-4</c:v>
                      </c:pt>
                      <c:pt idx="2900">
                        <c:v>4.1484999999999997E-4</c:v>
                      </c:pt>
                      <c:pt idx="2901">
                        <c:v>4.1484999999999997E-4</c:v>
                      </c:pt>
                      <c:pt idx="2902">
                        <c:v>4.1466000000000002E-4</c:v>
                      </c:pt>
                      <c:pt idx="2903">
                        <c:v>4.1418E-4</c:v>
                      </c:pt>
                      <c:pt idx="2904">
                        <c:v>4.1379999999999998E-4</c:v>
                      </c:pt>
                      <c:pt idx="2905">
                        <c:v>4.1428E-4</c:v>
                      </c:pt>
                      <c:pt idx="2906">
                        <c:v>4.1475000000000003E-4</c:v>
                      </c:pt>
                      <c:pt idx="2907">
                        <c:v>4.1466000000000002E-4</c:v>
                      </c:pt>
                      <c:pt idx="2908">
                        <c:v>4.1522999999999999E-4</c:v>
                      </c:pt>
                      <c:pt idx="2909">
                        <c:v>4.1561000000000001E-4</c:v>
                      </c:pt>
                      <c:pt idx="2910">
                        <c:v>4.1552000000000001E-4</c:v>
                      </c:pt>
                      <c:pt idx="2911">
                        <c:v>4.1561000000000001E-4</c:v>
                      </c:pt>
                      <c:pt idx="2912">
                        <c:v>4.1637E-4</c:v>
                      </c:pt>
                      <c:pt idx="2913">
                        <c:v>4.1732999999999999E-4</c:v>
                      </c:pt>
                      <c:pt idx="2914">
                        <c:v>4.1837999999999999E-4</c:v>
                      </c:pt>
                      <c:pt idx="2915">
                        <c:v>4.1971E-4</c:v>
                      </c:pt>
                      <c:pt idx="2916">
                        <c:v>4.2086000000000001E-4</c:v>
                      </c:pt>
                      <c:pt idx="2917">
                        <c:v>4.2266999999999999E-4</c:v>
                      </c:pt>
                      <c:pt idx="2918">
                        <c:v>4.2334000000000002E-4</c:v>
                      </c:pt>
                      <c:pt idx="2919">
                        <c:v>4.2552999999999997E-4</c:v>
                      </c:pt>
                      <c:pt idx="2920">
                        <c:v>4.2753000000000002E-4</c:v>
                      </c:pt>
                      <c:pt idx="2921">
                        <c:v>4.2953000000000002E-4</c:v>
                      </c:pt>
                      <c:pt idx="2922">
                        <c:v>4.3077000000000002E-4</c:v>
                      </c:pt>
                      <c:pt idx="2923">
                        <c:v>4.3287000000000002E-4</c:v>
                      </c:pt>
                      <c:pt idx="2924">
                        <c:v>4.3392000000000002E-4</c:v>
                      </c:pt>
                      <c:pt idx="2925">
                        <c:v>4.3515999999999997E-4</c:v>
                      </c:pt>
                      <c:pt idx="2926">
                        <c:v>4.3754999999999998E-4</c:v>
                      </c:pt>
                      <c:pt idx="2927">
                        <c:v>4.4041000000000002E-4</c:v>
                      </c:pt>
                      <c:pt idx="2928">
                        <c:v>4.4297999999999999E-4</c:v>
                      </c:pt>
                      <c:pt idx="2929">
                        <c:v>4.4575000000000002E-4</c:v>
                      </c:pt>
                      <c:pt idx="2930">
                        <c:v>4.4880000000000001E-4</c:v>
                      </c:pt>
                      <c:pt idx="2931">
                        <c:v>4.5090000000000001E-4</c:v>
                      </c:pt>
                      <c:pt idx="2932">
                        <c:v>4.529E-4</c:v>
                      </c:pt>
                      <c:pt idx="2933">
                        <c:v>4.5595E-4</c:v>
                      </c:pt>
                      <c:pt idx="2934">
                        <c:v>4.5872000000000003E-4</c:v>
                      </c:pt>
                      <c:pt idx="2935">
                        <c:v>4.6167000000000002E-4</c:v>
                      </c:pt>
                      <c:pt idx="2936">
                        <c:v>4.6443999999999999E-4</c:v>
                      </c:pt>
                      <c:pt idx="2937">
                        <c:v>4.6682000000000001E-4</c:v>
                      </c:pt>
                      <c:pt idx="2938">
                        <c:v>4.6806000000000001E-4</c:v>
                      </c:pt>
                      <c:pt idx="2939">
                        <c:v>4.7007E-4</c:v>
                      </c:pt>
                      <c:pt idx="2940">
                        <c:v>4.7216000000000001E-4</c:v>
                      </c:pt>
                      <c:pt idx="2941">
                        <c:v>4.7474000000000003E-4</c:v>
                      </c:pt>
                      <c:pt idx="2942">
                        <c:v>4.7770000000000001E-4</c:v>
                      </c:pt>
                      <c:pt idx="2943">
                        <c:v>4.8121999999999998E-4</c:v>
                      </c:pt>
                      <c:pt idx="2944">
                        <c:v>4.8389E-4</c:v>
                      </c:pt>
                      <c:pt idx="2945">
                        <c:v>4.8579999999999999E-4</c:v>
                      </c:pt>
                      <c:pt idx="2946">
                        <c:v>4.8789999999999999E-4</c:v>
                      </c:pt>
                      <c:pt idx="2947">
                        <c:v>4.9067000000000002E-4</c:v>
                      </c:pt>
                      <c:pt idx="2948">
                        <c:v>4.9304999999999998E-4</c:v>
                      </c:pt>
                      <c:pt idx="2949">
                        <c:v>4.9629000000000003E-4</c:v>
                      </c:pt>
                      <c:pt idx="2950">
                        <c:v>4.9982E-4</c:v>
                      </c:pt>
                      <c:pt idx="2951">
                        <c:v>5.0316E-4</c:v>
                      </c:pt>
                      <c:pt idx="2952">
                        <c:v>5.0591999999999998E-4</c:v>
                      </c:pt>
                      <c:pt idx="2953">
                        <c:v>5.084E-4</c:v>
                      </c:pt>
                      <c:pt idx="2954">
                        <c:v>5.0973999999999995E-4</c:v>
                      </c:pt>
                      <c:pt idx="2955">
                        <c:v>5.1068999999999995E-4</c:v>
                      </c:pt>
                      <c:pt idx="2956">
                        <c:v>5.1117000000000003E-4</c:v>
                      </c:pt>
                      <c:pt idx="2957">
                        <c:v>5.1126000000000003E-4</c:v>
                      </c:pt>
                      <c:pt idx="2958">
                        <c:v>5.1212000000000002E-4</c:v>
                      </c:pt>
                      <c:pt idx="2959">
                        <c:v>5.1298000000000001E-4</c:v>
                      </c:pt>
                      <c:pt idx="2960">
                        <c:v>5.1413000000000001E-4</c:v>
                      </c:pt>
                      <c:pt idx="2961">
                        <c:v>5.1508000000000001E-4</c:v>
                      </c:pt>
                      <c:pt idx="2962">
                        <c:v>5.1594E-4</c:v>
                      </c:pt>
                      <c:pt idx="2963">
                        <c:v>5.1603E-4</c:v>
                      </c:pt>
                      <c:pt idx="2964">
                        <c:v>5.1612999999999995E-4</c:v>
                      </c:pt>
                      <c:pt idx="2965">
                        <c:v>5.1594E-4</c:v>
                      </c:pt>
                      <c:pt idx="2966">
                        <c:v>5.1594E-4</c:v>
                      </c:pt>
                      <c:pt idx="2967">
                        <c:v>5.1641000000000002E-4</c:v>
                      </c:pt>
                      <c:pt idx="2968">
                        <c:v>5.1699000000000005E-4</c:v>
                      </c:pt>
                      <c:pt idx="2969">
                        <c:v>5.1803999999999999E-4</c:v>
                      </c:pt>
                      <c:pt idx="2970">
                        <c:v>5.1908E-4</c:v>
                      </c:pt>
                      <c:pt idx="2971">
                        <c:v>5.2041999999999995E-4</c:v>
                      </c:pt>
                      <c:pt idx="2972">
                        <c:v>5.2165999999999996E-4</c:v>
                      </c:pt>
                      <c:pt idx="2973">
                        <c:v>5.2289999999999997E-4</c:v>
                      </c:pt>
                      <c:pt idx="2974">
                        <c:v>5.2452E-4</c:v>
                      </c:pt>
                      <c:pt idx="2975">
                        <c:v>5.2691000000000001E-4</c:v>
                      </c:pt>
                      <c:pt idx="2976">
                        <c:v>5.2910000000000001E-4</c:v>
                      </c:pt>
                      <c:pt idx="2977">
                        <c:v>5.3244000000000002E-4</c:v>
                      </c:pt>
                      <c:pt idx="2978">
                        <c:v>5.3587000000000003E-4</c:v>
                      </c:pt>
                      <c:pt idx="2979">
                        <c:v>5.3872999999999996E-4</c:v>
                      </c:pt>
                      <c:pt idx="2980">
                        <c:v>5.4140000000000004E-4</c:v>
                      </c:pt>
                      <c:pt idx="2981">
                        <c:v>5.4436000000000003E-4</c:v>
                      </c:pt>
                      <c:pt idx="2982">
                        <c:v>5.4578999999999999E-4</c:v>
                      </c:pt>
                      <c:pt idx="2983">
                        <c:v>5.4721999999999995E-4</c:v>
                      </c:pt>
                      <c:pt idx="2984">
                        <c:v>5.4883999999999998E-4</c:v>
                      </c:pt>
                      <c:pt idx="2985">
                        <c:v>5.4998000000000004E-4</c:v>
                      </c:pt>
                      <c:pt idx="2986">
                        <c:v>5.5084000000000003E-4</c:v>
                      </c:pt>
                      <c:pt idx="2987">
                        <c:v>5.5179999999999997E-4</c:v>
                      </c:pt>
                      <c:pt idx="2988">
                        <c:v>5.5274999999999996E-4</c:v>
                      </c:pt>
                      <c:pt idx="2989">
                        <c:v>5.5342E-4</c:v>
                      </c:pt>
                      <c:pt idx="2990">
                        <c:v>5.5531999999999999E-4</c:v>
                      </c:pt>
                      <c:pt idx="2991">
                        <c:v>5.5714000000000002E-4</c:v>
                      </c:pt>
                      <c:pt idx="2992">
                        <c:v>5.5895000000000001E-4</c:v>
                      </c:pt>
                      <c:pt idx="2993">
                        <c:v>5.6057000000000004E-4</c:v>
                      </c:pt>
                      <c:pt idx="2994">
                        <c:v>5.6229000000000001E-4</c:v>
                      </c:pt>
                      <c:pt idx="2995">
                        <c:v>5.6305000000000005E-4</c:v>
                      </c:pt>
                      <c:pt idx="2996">
                        <c:v>5.6391000000000004E-4</c:v>
                      </c:pt>
                      <c:pt idx="2997">
                        <c:v>5.6466999999999997E-4</c:v>
                      </c:pt>
                      <c:pt idx="2998">
                        <c:v>5.6552999999999996E-4</c:v>
                      </c:pt>
                      <c:pt idx="2999">
                        <c:v>5.6610000000000005E-4</c:v>
                      </c:pt>
                    </c:numCache>
                  </c:numRef>
                </c:yVal>
                <c:smooth val="0"/>
                <c:extLst>
                  <c:ext xmlns:c16="http://schemas.microsoft.com/office/drawing/2014/chart" uri="{C3380CC4-5D6E-409C-BE32-E72D297353CC}">
                    <c16:uniqueId val="{00000005-E499-4D4F-9495-38F8552A8E83}"/>
                  </c:ext>
                </c:extLst>
              </c15:ser>
            </c15:filteredScatterSeries>
            <c15:filteredScatterSeries>
              <c15:ser>
                <c:idx val="5"/>
                <c:order val="5"/>
                <c:tx>
                  <c:v>6th</c:v>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Sheet1!$K$1:$K$3000</c15:sqref>
                        </c15:formulaRef>
                      </c:ext>
                    </c:extLst>
                    <c:numCache>
                      <c:formatCode>General</c:formatCode>
                      <c:ptCount val="3000"/>
                      <c:pt idx="0">
                        <c:v>4.3999999999999997E-2</c:v>
                      </c:pt>
                      <c:pt idx="1">
                        <c:v>0.44400000000000001</c:v>
                      </c:pt>
                      <c:pt idx="2">
                        <c:v>0.84499999999999997</c:v>
                      </c:pt>
                      <c:pt idx="3">
                        <c:v>1.2450000000000001</c:v>
                      </c:pt>
                      <c:pt idx="4">
                        <c:v>1.645</c:v>
                      </c:pt>
                      <c:pt idx="5">
                        <c:v>2.0459999999999998</c:v>
                      </c:pt>
                      <c:pt idx="6">
                        <c:v>2.4460000000000002</c:v>
                      </c:pt>
                      <c:pt idx="7">
                        <c:v>2.8460000000000001</c:v>
                      </c:pt>
                      <c:pt idx="8">
                        <c:v>3.246</c:v>
                      </c:pt>
                      <c:pt idx="9">
                        <c:v>3.6459999999999999</c:v>
                      </c:pt>
                      <c:pt idx="10">
                        <c:v>4.0449999999999999</c:v>
                      </c:pt>
                      <c:pt idx="11">
                        <c:v>4.4459999999999997</c:v>
                      </c:pt>
                      <c:pt idx="12">
                        <c:v>4.8460000000000001</c:v>
                      </c:pt>
                      <c:pt idx="13">
                        <c:v>5.2460000000000004</c:v>
                      </c:pt>
                      <c:pt idx="14">
                        <c:v>5.6459999999999999</c:v>
                      </c:pt>
                      <c:pt idx="15">
                        <c:v>6.0469999999999997</c:v>
                      </c:pt>
                      <c:pt idx="16">
                        <c:v>6.4470000000000001</c:v>
                      </c:pt>
                      <c:pt idx="17">
                        <c:v>6.8470000000000004</c:v>
                      </c:pt>
                      <c:pt idx="18">
                        <c:v>7.2469999999999999</c:v>
                      </c:pt>
                      <c:pt idx="19">
                        <c:v>7.6470000000000002</c:v>
                      </c:pt>
                      <c:pt idx="20">
                        <c:v>8.0470000000000006</c:v>
                      </c:pt>
                      <c:pt idx="21">
                        <c:v>8.4469999999999992</c:v>
                      </c:pt>
                      <c:pt idx="22">
                        <c:v>8.8469999999999995</c:v>
                      </c:pt>
                      <c:pt idx="23">
                        <c:v>9.2469999999999999</c:v>
                      </c:pt>
                      <c:pt idx="24">
                        <c:v>9.6470000000000002</c:v>
                      </c:pt>
                      <c:pt idx="25">
                        <c:v>10.048</c:v>
                      </c:pt>
                      <c:pt idx="26">
                        <c:v>10.448</c:v>
                      </c:pt>
                      <c:pt idx="27">
                        <c:v>10.848000000000001</c:v>
                      </c:pt>
                      <c:pt idx="28">
                        <c:v>11.247999999999999</c:v>
                      </c:pt>
                      <c:pt idx="29">
                        <c:v>11.648</c:v>
                      </c:pt>
                      <c:pt idx="30">
                        <c:v>12.048</c:v>
                      </c:pt>
                      <c:pt idx="31">
                        <c:v>12.448</c:v>
                      </c:pt>
                      <c:pt idx="32">
                        <c:v>12.848000000000001</c:v>
                      </c:pt>
                      <c:pt idx="33">
                        <c:v>13.247999999999999</c:v>
                      </c:pt>
                      <c:pt idx="34">
                        <c:v>13.648</c:v>
                      </c:pt>
                      <c:pt idx="35">
                        <c:v>14.051</c:v>
                      </c:pt>
                      <c:pt idx="36">
                        <c:v>14.451000000000001</c:v>
                      </c:pt>
                      <c:pt idx="37">
                        <c:v>14.851000000000001</c:v>
                      </c:pt>
                      <c:pt idx="38">
                        <c:v>15.250999999999999</c:v>
                      </c:pt>
                      <c:pt idx="39">
                        <c:v>15.651</c:v>
                      </c:pt>
                      <c:pt idx="40">
                        <c:v>16.050999999999998</c:v>
                      </c:pt>
                      <c:pt idx="41">
                        <c:v>16.451000000000001</c:v>
                      </c:pt>
                      <c:pt idx="42">
                        <c:v>16.850999999999999</c:v>
                      </c:pt>
                      <c:pt idx="43">
                        <c:v>17.251000000000001</c:v>
                      </c:pt>
                      <c:pt idx="44">
                        <c:v>17.651</c:v>
                      </c:pt>
                      <c:pt idx="45">
                        <c:v>18.052</c:v>
                      </c:pt>
                      <c:pt idx="46">
                        <c:v>18.452000000000002</c:v>
                      </c:pt>
                      <c:pt idx="47">
                        <c:v>18.852</c:v>
                      </c:pt>
                      <c:pt idx="48">
                        <c:v>19.251999999999999</c:v>
                      </c:pt>
                      <c:pt idx="49">
                        <c:v>19.652000000000001</c:v>
                      </c:pt>
                      <c:pt idx="50">
                        <c:v>20.052</c:v>
                      </c:pt>
                      <c:pt idx="51">
                        <c:v>20.452000000000002</c:v>
                      </c:pt>
                      <c:pt idx="52">
                        <c:v>20.852</c:v>
                      </c:pt>
                      <c:pt idx="53">
                        <c:v>21.251999999999999</c:v>
                      </c:pt>
                      <c:pt idx="54">
                        <c:v>21.652000000000001</c:v>
                      </c:pt>
                      <c:pt idx="55">
                        <c:v>22.053000000000001</c:v>
                      </c:pt>
                      <c:pt idx="56">
                        <c:v>22.452999999999999</c:v>
                      </c:pt>
                      <c:pt idx="57">
                        <c:v>22.853000000000002</c:v>
                      </c:pt>
                      <c:pt idx="58">
                        <c:v>23.253</c:v>
                      </c:pt>
                      <c:pt idx="59">
                        <c:v>23.652999999999999</c:v>
                      </c:pt>
                      <c:pt idx="60">
                        <c:v>24.053000000000001</c:v>
                      </c:pt>
                      <c:pt idx="61">
                        <c:v>24.452999999999999</c:v>
                      </c:pt>
                      <c:pt idx="62">
                        <c:v>24.853000000000002</c:v>
                      </c:pt>
                      <c:pt idx="63">
                        <c:v>25.253</c:v>
                      </c:pt>
                      <c:pt idx="64">
                        <c:v>25.652999999999999</c:v>
                      </c:pt>
                      <c:pt idx="65">
                        <c:v>26.053999999999998</c:v>
                      </c:pt>
                      <c:pt idx="66">
                        <c:v>26.454000000000001</c:v>
                      </c:pt>
                      <c:pt idx="67">
                        <c:v>26.853999999999999</c:v>
                      </c:pt>
                      <c:pt idx="68">
                        <c:v>27.254000000000001</c:v>
                      </c:pt>
                      <c:pt idx="69">
                        <c:v>27.654</c:v>
                      </c:pt>
                      <c:pt idx="70">
                        <c:v>28.053999999999998</c:v>
                      </c:pt>
                      <c:pt idx="71">
                        <c:v>28.454000000000001</c:v>
                      </c:pt>
                      <c:pt idx="72">
                        <c:v>28.853999999999999</c:v>
                      </c:pt>
                      <c:pt idx="73">
                        <c:v>29.254000000000001</c:v>
                      </c:pt>
                      <c:pt idx="74">
                        <c:v>29.654</c:v>
                      </c:pt>
                      <c:pt idx="75">
                        <c:v>30.055</c:v>
                      </c:pt>
                      <c:pt idx="76">
                        <c:v>30.454999999999998</c:v>
                      </c:pt>
                      <c:pt idx="77">
                        <c:v>30.855</c:v>
                      </c:pt>
                      <c:pt idx="78">
                        <c:v>31.254999999999999</c:v>
                      </c:pt>
                      <c:pt idx="79">
                        <c:v>31.655000000000001</c:v>
                      </c:pt>
                      <c:pt idx="80">
                        <c:v>32.055</c:v>
                      </c:pt>
                      <c:pt idx="81">
                        <c:v>32.454999999999998</c:v>
                      </c:pt>
                      <c:pt idx="82">
                        <c:v>32.854999999999997</c:v>
                      </c:pt>
                      <c:pt idx="83">
                        <c:v>33.255000000000003</c:v>
                      </c:pt>
                      <c:pt idx="84">
                        <c:v>33.655000000000001</c:v>
                      </c:pt>
                      <c:pt idx="85">
                        <c:v>34.055999999999997</c:v>
                      </c:pt>
                      <c:pt idx="86">
                        <c:v>34.456000000000003</c:v>
                      </c:pt>
                      <c:pt idx="87">
                        <c:v>34.856000000000002</c:v>
                      </c:pt>
                      <c:pt idx="88">
                        <c:v>35.256</c:v>
                      </c:pt>
                      <c:pt idx="89">
                        <c:v>35.655999999999999</c:v>
                      </c:pt>
                      <c:pt idx="90">
                        <c:v>36.055999999999997</c:v>
                      </c:pt>
                      <c:pt idx="91">
                        <c:v>36.456000000000003</c:v>
                      </c:pt>
                      <c:pt idx="92">
                        <c:v>36.856000000000002</c:v>
                      </c:pt>
                      <c:pt idx="93">
                        <c:v>37.256</c:v>
                      </c:pt>
                      <c:pt idx="94">
                        <c:v>37.655999999999999</c:v>
                      </c:pt>
                      <c:pt idx="95">
                        <c:v>38.057000000000002</c:v>
                      </c:pt>
                      <c:pt idx="96">
                        <c:v>38.457000000000001</c:v>
                      </c:pt>
                      <c:pt idx="97">
                        <c:v>38.856999999999999</c:v>
                      </c:pt>
                      <c:pt idx="98">
                        <c:v>39.256999999999998</c:v>
                      </c:pt>
                      <c:pt idx="99">
                        <c:v>39.656999999999996</c:v>
                      </c:pt>
                      <c:pt idx="100">
                        <c:v>40.057000000000002</c:v>
                      </c:pt>
                      <c:pt idx="101">
                        <c:v>40.457000000000001</c:v>
                      </c:pt>
                      <c:pt idx="102">
                        <c:v>40.856999999999999</c:v>
                      </c:pt>
                      <c:pt idx="103">
                        <c:v>41.256999999999998</c:v>
                      </c:pt>
                      <c:pt idx="104">
                        <c:v>41.656999999999996</c:v>
                      </c:pt>
                      <c:pt idx="105">
                        <c:v>42.061999999999998</c:v>
                      </c:pt>
                      <c:pt idx="106">
                        <c:v>42.462000000000003</c:v>
                      </c:pt>
                      <c:pt idx="107">
                        <c:v>42.862000000000002</c:v>
                      </c:pt>
                      <c:pt idx="108">
                        <c:v>43.262</c:v>
                      </c:pt>
                      <c:pt idx="109">
                        <c:v>43.661999999999999</c:v>
                      </c:pt>
                      <c:pt idx="110">
                        <c:v>44.061999999999998</c:v>
                      </c:pt>
                      <c:pt idx="111">
                        <c:v>44.462000000000003</c:v>
                      </c:pt>
                      <c:pt idx="112">
                        <c:v>44.862000000000002</c:v>
                      </c:pt>
                      <c:pt idx="113">
                        <c:v>45.262</c:v>
                      </c:pt>
                      <c:pt idx="114">
                        <c:v>45.661999999999999</c:v>
                      </c:pt>
                      <c:pt idx="115">
                        <c:v>46.066000000000003</c:v>
                      </c:pt>
                      <c:pt idx="116">
                        <c:v>46.466000000000001</c:v>
                      </c:pt>
                      <c:pt idx="117">
                        <c:v>46.866</c:v>
                      </c:pt>
                      <c:pt idx="118">
                        <c:v>47.265999999999998</c:v>
                      </c:pt>
                      <c:pt idx="119">
                        <c:v>47.665999999999997</c:v>
                      </c:pt>
                      <c:pt idx="120">
                        <c:v>48.066000000000003</c:v>
                      </c:pt>
                      <c:pt idx="121">
                        <c:v>48.466000000000001</c:v>
                      </c:pt>
                      <c:pt idx="122">
                        <c:v>48.866</c:v>
                      </c:pt>
                      <c:pt idx="123">
                        <c:v>49.265999999999998</c:v>
                      </c:pt>
                      <c:pt idx="124">
                        <c:v>49.665999999999997</c:v>
                      </c:pt>
                      <c:pt idx="125">
                        <c:v>50.067</c:v>
                      </c:pt>
                      <c:pt idx="126">
                        <c:v>50.466999999999999</c:v>
                      </c:pt>
                      <c:pt idx="127">
                        <c:v>50.866999999999997</c:v>
                      </c:pt>
                      <c:pt idx="128">
                        <c:v>51.267000000000003</c:v>
                      </c:pt>
                      <c:pt idx="129">
                        <c:v>51.667000000000002</c:v>
                      </c:pt>
                      <c:pt idx="130">
                        <c:v>52.067</c:v>
                      </c:pt>
                      <c:pt idx="131">
                        <c:v>52.466999999999999</c:v>
                      </c:pt>
                      <c:pt idx="132">
                        <c:v>52.866999999999997</c:v>
                      </c:pt>
                      <c:pt idx="133">
                        <c:v>53.267000000000003</c:v>
                      </c:pt>
                      <c:pt idx="134">
                        <c:v>53.667000000000002</c:v>
                      </c:pt>
                      <c:pt idx="135">
                        <c:v>54.067999999999998</c:v>
                      </c:pt>
                      <c:pt idx="136">
                        <c:v>54.468000000000004</c:v>
                      </c:pt>
                      <c:pt idx="137">
                        <c:v>54.868000000000002</c:v>
                      </c:pt>
                      <c:pt idx="138">
                        <c:v>55.268000000000001</c:v>
                      </c:pt>
                      <c:pt idx="139">
                        <c:v>55.667999999999999</c:v>
                      </c:pt>
                      <c:pt idx="140">
                        <c:v>56.067999999999998</c:v>
                      </c:pt>
                      <c:pt idx="141">
                        <c:v>56.468000000000004</c:v>
                      </c:pt>
                      <c:pt idx="142">
                        <c:v>56.868000000000002</c:v>
                      </c:pt>
                      <c:pt idx="143">
                        <c:v>57.268000000000001</c:v>
                      </c:pt>
                      <c:pt idx="144">
                        <c:v>57.667999999999999</c:v>
                      </c:pt>
                      <c:pt idx="145">
                        <c:v>58.069000000000003</c:v>
                      </c:pt>
                      <c:pt idx="146">
                        <c:v>58.469000000000001</c:v>
                      </c:pt>
                      <c:pt idx="147">
                        <c:v>58.869</c:v>
                      </c:pt>
                      <c:pt idx="148">
                        <c:v>59.268999999999998</c:v>
                      </c:pt>
                      <c:pt idx="149">
                        <c:v>59.668999999999997</c:v>
                      </c:pt>
                      <c:pt idx="150">
                        <c:v>60.069000000000003</c:v>
                      </c:pt>
                      <c:pt idx="151">
                        <c:v>60.469000000000001</c:v>
                      </c:pt>
                      <c:pt idx="152">
                        <c:v>60.869</c:v>
                      </c:pt>
                      <c:pt idx="153">
                        <c:v>61.268999999999998</c:v>
                      </c:pt>
                      <c:pt idx="154">
                        <c:v>61.668999999999997</c:v>
                      </c:pt>
                      <c:pt idx="155">
                        <c:v>62.07</c:v>
                      </c:pt>
                      <c:pt idx="156">
                        <c:v>62.47</c:v>
                      </c:pt>
                      <c:pt idx="157">
                        <c:v>62.87</c:v>
                      </c:pt>
                      <c:pt idx="158">
                        <c:v>63.27</c:v>
                      </c:pt>
                      <c:pt idx="159">
                        <c:v>63.67</c:v>
                      </c:pt>
                      <c:pt idx="160">
                        <c:v>64.069999999999993</c:v>
                      </c:pt>
                      <c:pt idx="161">
                        <c:v>64.47</c:v>
                      </c:pt>
                      <c:pt idx="162">
                        <c:v>64.87</c:v>
                      </c:pt>
                      <c:pt idx="163">
                        <c:v>65.27</c:v>
                      </c:pt>
                      <c:pt idx="164">
                        <c:v>65.67</c:v>
                      </c:pt>
                      <c:pt idx="165">
                        <c:v>66.070999999999998</c:v>
                      </c:pt>
                      <c:pt idx="166">
                        <c:v>66.471000000000004</c:v>
                      </c:pt>
                      <c:pt idx="167">
                        <c:v>66.870999999999995</c:v>
                      </c:pt>
                      <c:pt idx="168">
                        <c:v>67.271000000000001</c:v>
                      </c:pt>
                      <c:pt idx="169">
                        <c:v>67.671000000000006</c:v>
                      </c:pt>
                      <c:pt idx="170">
                        <c:v>68.070999999999998</c:v>
                      </c:pt>
                      <c:pt idx="171">
                        <c:v>68.471000000000004</c:v>
                      </c:pt>
                      <c:pt idx="172">
                        <c:v>68.870999999999995</c:v>
                      </c:pt>
                      <c:pt idx="173">
                        <c:v>69.271000000000001</c:v>
                      </c:pt>
                      <c:pt idx="174">
                        <c:v>69.671000000000006</c:v>
                      </c:pt>
                      <c:pt idx="175">
                        <c:v>70.072000000000003</c:v>
                      </c:pt>
                      <c:pt idx="176">
                        <c:v>70.471999999999994</c:v>
                      </c:pt>
                      <c:pt idx="177">
                        <c:v>70.872</c:v>
                      </c:pt>
                      <c:pt idx="178">
                        <c:v>71.272000000000006</c:v>
                      </c:pt>
                      <c:pt idx="179">
                        <c:v>71.671999999999997</c:v>
                      </c:pt>
                      <c:pt idx="180">
                        <c:v>72.072000000000003</c:v>
                      </c:pt>
                      <c:pt idx="181">
                        <c:v>72.471999999999994</c:v>
                      </c:pt>
                      <c:pt idx="182">
                        <c:v>72.872</c:v>
                      </c:pt>
                      <c:pt idx="183">
                        <c:v>73.272000000000006</c:v>
                      </c:pt>
                      <c:pt idx="184">
                        <c:v>73.671999999999997</c:v>
                      </c:pt>
                      <c:pt idx="185">
                        <c:v>74.072999999999993</c:v>
                      </c:pt>
                      <c:pt idx="186">
                        <c:v>74.472999999999999</c:v>
                      </c:pt>
                      <c:pt idx="187">
                        <c:v>74.873000000000005</c:v>
                      </c:pt>
                      <c:pt idx="188">
                        <c:v>75.272999999999996</c:v>
                      </c:pt>
                      <c:pt idx="189">
                        <c:v>75.673000000000002</c:v>
                      </c:pt>
                      <c:pt idx="190">
                        <c:v>76.072999999999993</c:v>
                      </c:pt>
                      <c:pt idx="191">
                        <c:v>76.472999999999999</c:v>
                      </c:pt>
                      <c:pt idx="192">
                        <c:v>76.873000000000005</c:v>
                      </c:pt>
                      <c:pt idx="193">
                        <c:v>77.272999999999996</c:v>
                      </c:pt>
                      <c:pt idx="194">
                        <c:v>77.673000000000002</c:v>
                      </c:pt>
                      <c:pt idx="195">
                        <c:v>78.073999999999998</c:v>
                      </c:pt>
                      <c:pt idx="196">
                        <c:v>78.474000000000004</c:v>
                      </c:pt>
                      <c:pt idx="197">
                        <c:v>78.873999999999995</c:v>
                      </c:pt>
                      <c:pt idx="198">
                        <c:v>79.274000000000001</c:v>
                      </c:pt>
                      <c:pt idx="199">
                        <c:v>79.674000000000007</c:v>
                      </c:pt>
                      <c:pt idx="200">
                        <c:v>80.073999999999998</c:v>
                      </c:pt>
                      <c:pt idx="201">
                        <c:v>80.474000000000004</c:v>
                      </c:pt>
                      <c:pt idx="202">
                        <c:v>80.873999999999995</c:v>
                      </c:pt>
                      <c:pt idx="203">
                        <c:v>81.274000000000001</c:v>
                      </c:pt>
                      <c:pt idx="204">
                        <c:v>81.674000000000007</c:v>
                      </c:pt>
                      <c:pt idx="205">
                        <c:v>82.075000000000003</c:v>
                      </c:pt>
                      <c:pt idx="206">
                        <c:v>82.474999999999994</c:v>
                      </c:pt>
                      <c:pt idx="207">
                        <c:v>82.875</c:v>
                      </c:pt>
                      <c:pt idx="208">
                        <c:v>83.275000000000006</c:v>
                      </c:pt>
                      <c:pt idx="209">
                        <c:v>83.674999999999997</c:v>
                      </c:pt>
                      <c:pt idx="210">
                        <c:v>84.075000000000003</c:v>
                      </c:pt>
                      <c:pt idx="211">
                        <c:v>84.474999999999994</c:v>
                      </c:pt>
                      <c:pt idx="212">
                        <c:v>84.875</c:v>
                      </c:pt>
                      <c:pt idx="213">
                        <c:v>85.275000000000006</c:v>
                      </c:pt>
                      <c:pt idx="214">
                        <c:v>85.674999999999997</c:v>
                      </c:pt>
                      <c:pt idx="215">
                        <c:v>86.075999999999993</c:v>
                      </c:pt>
                      <c:pt idx="216">
                        <c:v>86.475999999999999</c:v>
                      </c:pt>
                      <c:pt idx="217">
                        <c:v>86.876000000000005</c:v>
                      </c:pt>
                      <c:pt idx="218">
                        <c:v>87.275999999999996</c:v>
                      </c:pt>
                      <c:pt idx="219">
                        <c:v>87.676000000000002</c:v>
                      </c:pt>
                      <c:pt idx="220">
                        <c:v>88.075999999999993</c:v>
                      </c:pt>
                      <c:pt idx="221">
                        <c:v>88.475999999999999</c:v>
                      </c:pt>
                      <c:pt idx="222">
                        <c:v>88.876000000000005</c:v>
                      </c:pt>
                      <c:pt idx="223">
                        <c:v>89.275999999999996</c:v>
                      </c:pt>
                      <c:pt idx="224">
                        <c:v>89.676000000000002</c:v>
                      </c:pt>
                      <c:pt idx="225">
                        <c:v>90.076999999999998</c:v>
                      </c:pt>
                      <c:pt idx="226">
                        <c:v>90.477000000000004</c:v>
                      </c:pt>
                      <c:pt idx="227">
                        <c:v>90.876999999999995</c:v>
                      </c:pt>
                      <c:pt idx="228">
                        <c:v>91.277000000000001</c:v>
                      </c:pt>
                      <c:pt idx="229">
                        <c:v>91.677000000000007</c:v>
                      </c:pt>
                      <c:pt idx="230">
                        <c:v>92.076999999999998</c:v>
                      </c:pt>
                      <c:pt idx="231">
                        <c:v>92.477000000000004</c:v>
                      </c:pt>
                      <c:pt idx="232">
                        <c:v>92.876999999999995</c:v>
                      </c:pt>
                      <c:pt idx="233">
                        <c:v>93.277000000000001</c:v>
                      </c:pt>
                      <c:pt idx="234">
                        <c:v>93.677000000000007</c:v>
                      </c:pt>
                      <c:pt idx="235">
                        <c:v>94.078000000000003</c:v>
                      </c:pt>
                      <c:pt idx="236">
                        <c:v>94.478999999999999</c:v>
                      </c:pt>
                      <c:pt idx="237">
                        <c:v>94.879000000000005</c:v>
                      </c:pt>
                      <c:pt idx="238">
                        <c:v>95.278999999999996</c:v>
                      </c:pt>
                      <c:pt idx="239">
                        <c:v>95.677999999999997</c:v>
                      </c:pt>
                      <c:pt idx="240">
                        <c:v>96.078000000000003</c:v>
                      </c:pt>
                      <c:pt idx="241">
                        <c:v>96.478999999999999</c:v>
                      </c:pt>
                      <c:pt idx="242">
                        <c:v>96.879000000000005</c:v>
                      </c:pt>
                      <c:pt idx="243">
                        <c:v>97.278999999999996</c:v>
                      </c:pt>
                      <c:pt idx="244">
                        <c:v>97.677999999999997</c:v>
                      </c:pt>
                      <c:pt idx="245">
                        <c:v>98.078999999999994</c:v>
                      </c:pt>
                      <c:pt idx="246">
                        <c:v>98.478999999999999</c:v>
                      </c:pt>
                      <c:pt idx="247">
                        <c:v>98.88</c:v>
                      </c:pt>
                      <c:pt idx="248">
                        <c:v>99.28</c:v>
                      </c:pt>
                      <c:pt idx="249">
                        <c:v>99.679000000000002</c:v>
                      </c:pt>
                      <c:pt idx="250">
                        <c:v>100.07899999999999</c:v>
                      </c:pt>
                      <c:pt idx="251">
                        <c:v>100.479</c:v>
                      </c:pt>
                      <c:pt idx="252">
                        <c:v>100.88</c:v>
                      </c:pt>
                      <c:pt idx="253">
                        <c:v>101.28</c:v>
                      </c:pt>
                      <c:pt idx="254">
                        <c:v>101.679</c:v>
                      </c:pt>
                      <c:pt idx="255">
                        <c:v>102.081</c:v>
                      </c:pt>
                      <c:pt idx="256">
                        <c:v>102.48099999999999</c:v>
                      </c:pt>
                      <c:pt idx="257">
                        <c:v>102.881</c:v>
                      </c:pt>
                      <c:pt idx="258">
                        <c:v>103.28100000000001</c:v>
                      </c:pt>
                      <c:pt idx="259">
                        <c:v>103.681</c:v>
                      </c:pt>
                      <c:pt idx="260">
                        <c:v>104.081</c:v>
                      </c:pt>
                      <c:pt idx="261">
                        <c:v>104.48099999999999</c:v>
                      </c:pt>
                      <c:pt idx="262">
                        <c:v>104.881</c:v>
                      </c:pt>
                      <c:pt idx="263">
                        <c:v>105.28100000000001</c:v>
                      </c:pt>
                      <c:pt idx="264">
                        <c:v>105.681</c:v>
                      </c:pt>
                      <c:pt idx="265">
                        <c:v>106.08199999999999</c:v>
                      </c:pt>
                      <c:pt idx="266">
                        <c:v>106.482</c:v>
                      </c:pt>
                      <c:pt idx="267">
                        <c:v>106.88200000000001</c:v>
                      </c:pt>
                      <c:pt idx="268">
                        <c:v>107.282</c:v>
                      </c:pt>
                      <c:pt idx="269">
                        <c:v>107.682</c:v>
                      </c:pt>
                      <c:pt idx="270">
                        <c:v>108.08199999999999</c:v>
                      </c:pt>
                      <c:pt idx="271">
                        <c:v>108.482</c:v>
                      </c:pt>
                      <c:pt idx="272">
                        <c:v>108.88200000000001</c:v>
                      </c:pt>
                      <c:pt idx="273">
                        <c:v>109.282</c:v>
                      </c:pt>
                      <c:pt idx="274">
                        <c:v>109.682</c:v>
                      </c:pt>
                      <c:pt idx="275">
                        <c:v>110.083</c:v>
                      </c:pt>
                      <c:pt idx="276">
                        <c:v>110.483</c:v>
                      </c:pt>
                      <c:pt idx="277">
                        <c:v>110.883</c:v>
                      </c:pt>
                      <c:pt idx="278">
                        <c:v>111.283</c:v>
                      </c:pt>
                      <c:pt idx="279">
                        <c:v>111.68300000000001</c:v>
                      </c:pt>
                      <c:pt idx="280">
                        <c:v>112.083</c:v>
                      </c:pt>
                      <c:pt idx="281">
                        <c:v>112.483</c:v>
                      </c:pt>
                      <c:pt idx="282">
                        <c:v>112.883</c:v>
                      </c:pt>
                      <c:pt idx="283">
                        <c:v>113.283</c:v>
                      </c:pt>
                      <c:pt idx="284">
                        <c:v>113.68300000000001</c:v>
                      </c:pt>
                      <c:pt idx="285">
                        <c:v>114.086</c:v>
                      </c:pt>
                      <c:pt idx="286">
                        <c:v>114.486</c:v>
                      </c:pt>
                      <c:pt idx="287">
                        <c:v>114.886</c:v>
                      </c:pt>
                      <c:pt idx="288">
                        <c:v>115.286</c:v>
                      </c:pt>
                      <c:pt idx="289">
                        <c:v>115.68600000000001</c:v>
                      </c:pt>
                      <c:pt idx="290">
                        <c:v>116.086</c:v>
                      </c:pt>
                      <c:pt idx="291">
                        <c:v>116.486</c:v>
                      </c:pt>
                      <c:pt idx="292">
                        <c:v>116.886</c:v>
                      </c:pt>
                      <c:pt idx="293">
                        <c:v>117.286</c:v>
                      </c:pt>
                      <c:pt idx="294">
                        <c:v>117.68600000000001</c:v>
                      </c:pt>
                      <c:pt idx="295">
                        <c:v>118.08799999999999</c:v>
                      </c:pt>
                      <c:pt idx="296">
                        <c:v>118.488</c:v>
                      </c:pt>
                      <c:pt idx="297">
                        <c:v>118.887</c:v>
                      </c:pt>
                      <c:pt idx="298">
                        <c:v>119.28700000000001</c:v>
                      </c:pt>
                      <c:pt idx="299">
                        <c:v>119.688</c:v>
                      </c:pt>
                      <c:pt idx="300">
                        <c:v>120.087</c:v>
                      </c:pt>
                      <c:pt idx="301">
                        <c:v>120.488</c:v>
                      </c:pt>
                      <c:pt idx="302">
                        <c:v>120.887</c:v>
                      </c:pt>
                      <c:pt idx="303">
                        <c:v>121.28700000000001</c:v>
                      </c:pt>
                      <c:pt idx="304">
                        <c:v>121.688</c:v>
                      </c:pt>
                      <c:pt idx="305">
                        <c:v>122.089</c:v>
                      </c:pt>
                      <c:pt idx="306">
                        <c:v>122.489</c:v>
                      </c:pt>
                      <c:pt idx="307">
                        <c:v>122.889</c:v>
                      </c:pt>
                      <c:pt idx="308">
                        <c:v>123.289</c:v>
                      </c:pt>
                      <c:pt idx="309">
                        <c:v>123.68899999999999</c:v>
                      </c:pt>
                      <c:pt idx="310">
                        <c:v>124.089</c:v>
                      </c:pt>
                      <c:pt idx="311">
                        <c:v>124.489</c:v>
                      </c:pt>
                      <c:pt idx="312">
                        <c:v>124.889</c:v>
                      </c:pt>
                      <c:pt idx="313">
                        <c:v>125.289</c:v>
                      </c:pt>
                      <c:pt idx="314">
                        <c:v>125.68899999999999</c:v>
                      </c:pt>
                      <c:pt idx="315">
                        <c:v>126.09</c:v>
                      </c:pt>
                      <c:pt idx="316">
                        <c:v>126.49</c:v>
                      </c:pt>
                      <c:pt idx="317">
                        <c:v>126.89</c:v>
                      </c:pt>
                      <c:pt idx="318">
                        <c:v>127.29</c:v>
                      </c:pt>
                      <c:pt idx="319">
                        <c:v>127.69</c:v>
                      </c:pt>
                      <c:pt idx="320">
                        <c:v>128.09</c:v>
                      </c:pt>
                      <c:pt idx="321">
                        <c:v>128.49</c:v>
                      </c:pt>
                      <c:pt idx="322">
                        <c:v>128.88999999999999</c:v>
                      </c:pt>
                      <c:pt idx="323">
                        <c:v>129.29</c:v>
                      </c:pt>
                      <c:pt idx="324">
                        <c:v>129.69</c:v>
                      </c:pt>
                      <c:pt idx="325">
                        <c:v>130.09100000000001</c:v>
                      </c:pt>
                      <c:pt idx="326">
                        <c:v>130.49100000000001</c:v>
                      </c:pt>
                      <c:pt idx="327">
                        <c:v>130.89099999999999</c:v>
                      </c:pt>
                      <c:pt idx="328">
                        <c:v>131.291</c:v>
                      </c:pt>
                      <c:pt idx="329">
                        <c:v>131.691</c:v>
                      </c:pt>
                      <c:pt idx="330">
                        <c:v>132.09100000000001</c:v>
                      </c:pt>
                      <c:pt idx="331">
                        <c:v>132.49100000000001</c:v>
                      </c:pt>
                      <c:pt idx="332">
                        <c:v>132.89099999999999</c:v>
                      </c:pt>
                      <c:pt idx="333">
                        <c:v>133.291</c:v>
                      </c:pt>
                      <c:pt idx="334">
                        <c:v>133.691</c:v>
                      </c:pt>
                      <c:pt idx="335">
                        <c:v>134.09299999999999</c:v>
                      </c:pt>
                      <c:pt idx="336">
                        <c:v>134.49199999999999</c:v>
                      </c:pt>
                      <c:pt idx="337">
                        <c:v>134.893</c:v>
                      </c:pt>
                      <c:pt idx="338">
                        <c:v>135.292</c:v>
                      </c:pt>
                      <c:pt idx="339">
                        <c:v>135.69300000000001</c:v>
                      </c:pt>
                      <c:pt idx="340">
                        <c:v>136.09200000000001</c:v>
                      </c:pt>
                      <c:pt idx="341">
                        <c:v>136.49199999999999</c:v>
                      </c:pt>
                      <c:pt idx="342">
                        <c:v>136.893</c:v>
                      </c:pt>
                      <c:pt idx="343">
                        <c:v>137.292</c:v>
                      </c:pt>
                      <c:pt idx="344">
                        <c:v>137.69300000000001</c:v>
                      </c:pt>
                      <c:pt idx="345">
                        <c:v>138.09399999999999</c:v>
                      </c:pt>
                      <c:pt idx="346">
                        <c:v>138.494</c:v>
                      </c:pt>
                      <c:pt idx="347">
                        <c:v>138.89400000000001</c:v>
                      </c:pt>
                      <c:pt idx="348">
                        <c:v>139.29400000000001</c:v>
                      </c:pt>
                      <c:pt idx="349">
                        <c:v>139.69399999999999</c:v>
                      </c:pt>
                      <c:pt idx="350">
                        <c:v>140.09399999999999</c:v>
                      </c:pt>
                      <c:pt idx="351">
                        <c:v>140.49299999999999</c:v>
                      </c:pt>
                      <c:pt idx="352">
                        <c:v>140.89400000000001</c:v>
                      </c:pt>
                      <c:pt idx="353">
                        <c:v>141.29400000000001</c:v>
                      </c:pt>
                      <c:pt idx="354">
                        <c:v>141.69399999999999</c:v>
                      </c:pt>
                      <c:pt idx="355">
                        <c:v>142.095</c:v>
                      </c:pt>
                      <c:pt idx="356">
                        <c:v>142.495</c:v>
                      </c:pt>
                      <c:pt idx="357">
                        <c:v>142.89500000000001</c:v>
                      </c:pt>
                      <c:pt idx="358">
                        <c:v>143.29499999999999</c:v>
                      </c:pt>
                      <c:pt idx="359">
                        <c:v>143.69499999999999</c:v>
                      </c:pt>
                      <c:pt idx="360">
                        <c:v>144.095</c:v>
                      </c:pt>
                      <c:pt idx="361">
                        <c:v>144.495</c:v>
                      </c:pt>
                      <c:pt idx="362">
                        <c:v>144.89500000000001</c:v>
                      </c:pt>
                      <c:pt idx="363">
                        <c:v>145.29499999999999</c:v>
                      </c:pt>
                      <c:pt idx="364">
                        <c:v>145.69499999999999</c:v>
                      </c:pt>
                      <c:pt idx="365">
                        <c:v>146.096</c:v>
                      </c:pt>
                      <c:pt idx="366">
                        <c:v>146.49600000000001</c:v>
                      </c:pt>
                      <c:pt idx="367">
                        <c:v>146.89599999999999</c:v>
                      </c:pt>
                      <c:pt idx="368">
                        <c:v>147.29599999999999</c:v>
                      </c:pt>
                      <c:pt idx="369">
                        <c:v>147.696</c:v>
                      </c:pt>
                      <c:pt idx="370">
                        <c:v>148.096</c:v>
                      </c:pt>
                      <c:pt idx="371">
                        <c:v>148.49600000000001</c:v>
                      </c:pt>
                      <c:pt idx="372">
                        <c:v>148.89599999999999</c:v>
                      </c:pt>
                      <c:pt idx="373">
                        <c:v>149.29599999999999</c:v>
                      </c:pt>
                      <c:pt idx="374">
                        <c:v>149.696</c:v>
                      </c:pt>
                      <c:pt idx="375">
                        <c:v>150.09700000000001</c:v>
                      </c:pt>
                      <c:pt idx="376">
                        <c:v>150.49700000000001</c:v>
                      </c:pt>
                      <c:pt idx="377">
                        <c:v>150.89699999999999</c:v>
                      </c:pt>
                      <c:pt idx="378">
                        <c:v>151.297</c:v>
                      </c:pt>
                      <c:pt idx="379">
                        <c:v>151.697</c:v>
                      </c:pt>
                      <c:pt idx="380">
                        <c:v>152.09700000000001</c:v>
                      </c:pt>
                      <c:pt idx="381">
                        <c:v>152.49700000000001</c:v>
                      </c:pt>
                      <c:pt idx="382">
                        <c:v>152.89699999999999</c:v>
                      </c:pt>
                      <c:pt idx="383">
                        <c:v>153.297</c:v>
                      </c:pt>
                      <c:pt idx="384">
                        <c:v>153.697</c:v>
                      </c:pt>
                      <c:pt idx="385">
                        <c:v>154.101</c:v>
                      </c:pt>
                      <c:pt idx="386">
                        <c:v>154.501</c:v>
                      </c:pt>
                      <c:pt idx="387">
                        <c:v>154.90100000000001</c:v>
                      </c:pt>
                      <c:pt idx="388">
                        <c:v>155.30099999999999</c:v>
                      </c:pt>
                      <c:pt idx="389">
                        <c:v>155.70099999999999</c:v>
                      </c:pt>
                      <c:pt idx="390">
                        <c:v>156.101</c:v>
                      </c:pt>
                      <c:pt idx="391">
                        <c:v>156.501</c:v>
                      </c:pt>
                      <c:pt idx="392">
                        <c:v>156.90100000000001</c:v>
                      </c:pt>
                      <c:pt idx="393">
                        <c:v>157.30099999999999</c:v>
                      </c:pt>
                      <c:pt idx="394">
                        <c:v>157.70099999999999</c:v>
                      </c:pt>
                      <c:pt idx="395">
                        <c:v>158.102</c:v>
                      </c:pt>
                      <c:pt idx="396">
                        <c:v>158.50200000000001</c:v>
                      </c:pt>
                      <c:pt idx="397">
                        <c:v>158.90199999999999</c:v>
                      </c:pt>
                      <c:pt idx="398">
                        <c:v>159.30199999999999</c:v>
                      </c:pt>
                      <c:pt idx="399">
                        <c:v>159.702</c:v>
                      </c:pt>
                      <c:pt idx="400">
                        <c:v>160.102</c:v>
                      </c:pt>
                      <c:pt idx="401">
                        <c:v>160.50200000000001</c:v>
                      </c:pt>
                      <c:pt idx="402">
                        <c:v>160.90199999999999</c:v>
                      </c:pt>
                      <c:pt idx="403">
                        <c:v>161.30199999999999</c:v>
                      </c:pt>
                      <c:pt idx="404">
                        <c:v>161.702</c:v>
                      </c:pt>
                      <c:pt idx="405">
                        <c:v>162.10300000000001</c:v>
                      </c:pt>
                      <c:pt idx="406">
                        <c:v>162.50299999999999</c:v>
                      </c:pt>
                      <c:pt idx="407">
                        <c:v>162.90299999999999</c:v>
                      </c:pt>
                      <c:pt idx="408">
                        <c:v>163.303</c:v>
                      </c:pt>
                      <c:pt idx="409">
                        <c:v>163.703</c:v>
                      </c:pt>
                      <c:pt idx="410">
                        <c:v>164.10300000000001</c:v>
                      </c:pt>
                      <c:pt idx="411">
                        <c:v>164.50299999999999</c:v>
                      </c:pt>
                      <c:pt idx="412">
                        <c:v>164.90299999999999</c:v>
                      </c:pt>
                      <c:pt idx="413">
                        <c:v>165.303</c:v>
                      </c:pt>
                      <c:pt idx="414">
                        <c:v>165.703</c:v>
                      </c:pt>
                      <c:pt idx="415">
                        <c:v>166.10499999999999</c:v>
                      </c:pt>
                      <c:pt idx="416">
                        <c:v>166.505</c:v>
                      </c:pt>
                      <c:pt idx="417">
                        <c:v>166.904</c:v>
                      </c:pt>
                      <c:pt idx="418">
                        <c:v>167.30500000000001</c:v>
                      </c:pt>
                      <c:pt idx="419">
                        <c:v>167.70400000000001</c:v>
                      </c:pt>
                      <c:pt idx="420">
                        <c:v>168.10400000000001</c:v>
                      </c:pt>
                      <c:pt idx="421">
                        <c:v>168.505</c:v>
                      </c:pt>
                      <c:pt idx="422">
                        <c:v>168.904</c:v>
                      </c:pt>
                      <c:pt idx="423">
                        <c:v>169.30500000000001</c:v>
                      </c:pt>
                      <c:pt idx="424">
                        <c:v>169.70400000000001</c:v>
                      </c:pt>
                      <c:pt idx="425">
                        <c:v>170.10599999999999</c:v>
                      </c:pt>
                      <c:pt idx="426">
                        <c:v>170.506</c:v>
                      </c:pt>
                      <c:pt idx="427">
                        <c:v>170.90600000000001</c:v>
                      </c:pt>
                      <c:pt idx="428">
                        <c:v>171.30600000000001</c:v>
                      </c:pt>
                      <c:pt idx="429">
                        <c:v>171.70599999999999</c:v>
                      </c:pt>
                      <c:pt idx="430">
                        <c:v>172.10599999999999</c:v>
                      </c:pt>
                      <c:pt idx="431">
                        <c:v>172.506</c:v>
                      </c:pt>
                      <c:pt idx="432">
                        <c:v>172.90600000000001</c:v>
                      </c:pt>
                      <c:pt idx="433">
                        <c:v>173.30600000000001</c:v>
                      </c:pt>
                      <c:pt idx="434">
                        <c:v>173.70599999999999</c:v>
                      </c:pt>
                      <c:pt idx="435">
                        <c:v>174.107</c:v>
                      </c:pt>
                      <c:pt idx="436">
                        <c:v>174.50700000000001</c:v>
                      </c:pt>
                      <c:pt idx="437">
                        <c:v>174.90700000000001</c:v>
                      </c:pt>
                      <c:pt idx="438">
                        <c:v>175.30699999999999</c:v>
                      </c:pt>
                      <c:pt idx="439">
                        <c:v>175.70699999999999</c:v>
                      </c:pt>
                      <c:pt idx="440">
                        <c:v>176.107</c:v>
                      </c:pt>
                      <c:pt idx="441">
                        <c:v>176.50700000000001</c:v>
                      </c:pt>
                      <c:pt idx="442">
                        <c:v>176.90700000000001</c:v>
                      </c:pt>
                      <c:pt idx="443">
                        <c:v>177.30699999999999</c:v>
                      </c:pt>
                      <c:pt idx="444">
                        <c:v>177.70699999999999</c:v>
                      </c:pt>
                      <c:pt idx="445">
                        <c:v>178.108</c:v>
                      </c:pt>
                      <c:pt idx="446">
                        <c:v>178.50800000000001</c:v>
                      </c:pt>
                      <c:pt idx="447">
                        <c:v>178.90799999999999</c:v>
                      </c:pt>
                      <c:pt idx="448">
                        <c:v>179.30799999999999</c:v>
                      </c:pt>
                      <c:pt idx="449">
                        <c:v>179.708</c:v>
                      </c:pt>
                      <c:pt idx="450">
                        <c:v>180.108</c:v>
                      </c:pt>
                      <c:pt idx="451">
                        <c:v>180.50800000000001</c:v>
                      </c:pt>
                      <c:pt idx="452">
                        <c:v>180.90799999999999</c:v>
                      </c:pt>
                      <c:pt idx="453">
                        <c:v>181.30799999999999</c:v>
                      </c:pt>
                      <c:pt idx="454">
                        <c:v>181.708</c:v>
                      </c:pt>
                      <c:pt idx="455">
                        <c:v>182.10900000000001</c:v>
                      </c:pt>
                      <c:pt idx="456">
                        <c:v>182.50899999999999</c:v>
                      </c:pt>
                      <c:pt idx="457">
                        <c:v>182.90899999999999</c:v>
                      </c:pt>
                      <c:pt idx="458">
                        <c:v>183.309</c:v>
                      </c:pt>
                      <c:pt idx="459">
                        <c:v>183.709</c:v>
                      </c:pt>
                      <c:pt idx="460">
                        <c:v>184.10900000000001</c:v>
                      </c:pt>
                      <c:pt idx="461">
                        <c:v>184.50899999999999</c:v>
                      </c:pt>
                      <c:pt idx="462">
                        <c:v>184.90899999999999</c:v>
                      </c:pt>
                      <c:pt idx="463">
                        <c:v>185.309</c:v>
                      </c:pt>
                      <c:pt idx="464">
                        <c:v>185.709</c:v>
                      </c:pt>
                      <c:pt idx="465">
                        <c:v>186.11099999999999</c:v>
                      </c:pt>
                      <c:pt idx="466">
                        <c:v>186.51</c:v>
                      </c:pt>
                      <c:pt idx="467">
                        <c:v>186.91</c:v>
                      </c:pt>
                      <c:pt idx="468">
                        <c:v>187.31</c:v>
                      </c:pt>
                      <c:pt idx="469">
                        <c:v>187.71</c:v>
                      </c:pt>
                      <c:pt idx="470">
                        <c:v>188.11</c:v>
                      </c:pt>
                      <c:pt idx="471">
                        <c:v>188.51</c:v>
                      </c:pt>
                      <c:pt idx="472">
                        <c:v>188.91</c:v>
                      </c:pt>
                      <c:pt idx="473">
                        <c:v>189.31</c:v>
                      </c:pt>
                      <c:pt idx="474">
                        <c:v>189.71</c:v>
                      </c:pt>
                      <c:pt idx="475">
                        <c:v>190.11199999999999</c:v>
                      </c:pt>
                      <c:pt idx="476">
                        <c:v>190.512</c:v>
                      </c:pt>
                      <c:pt idx="477">
                        <c:v>190.91200000000001</c:v>
                      </c:pt>
                      <c:pt idx="478">
                        <c:v>191.31200000000001</c:v>
                      </c:pt>
                      <c:pt idx="479">
                        <c:v>191.71199999999999</c:v>
                      </c:pt>
                      <c:pt idx="480">
                        <c:v>192.11199999999999</c:v>
                      </c:pt>
                      <c:pt idx="481">
                        <c:v>192.512</c:v>
                      </c:pt>
                      <c:pt idx="482">
                        <c:v>192.91200000000001</c:v>
                      </c:pt>
                      <c:pt idx="483">
                        <c:v>193.31200000000001</c:v>
                      </c:pt>
                      <c:pt idx="484">
                        <c:v>193.71199999999999</c:v>
                      </c:pt>
                      <c:pt idx="485">
                        <c:v>194.11500000000001</c:v>
                      </c:pt>
                      <c:pt idx="486">
                        <c:v>194.51499999999999</c:v>
                      </c:pt>
                      <c:pt idx="487">
                        <c:v>194.91499999999999</c:v>
                      </c:pt>
                      <c:pt idx="488">
                        <c:v>195.315</c:v>
                      </c:pt>
                      <c:pt idx="489">
                        <c:v>195.715</c:v>
                      </c:pt>
                      <c:pt idx="490">
                        <c:v>196.11500000000001</c:v>
                      </c:pt>
                      <c:pt idx="491">
                        <c:v>196.51499999999999</c:v>
                      </c:pt>
                      <c:pt idx="492">
                        <c:v>196.91499999999999</c:v>
                      </c:pt>
                      <c:pt idx="493">
                        <c:v>197.315</c:v>
                      </c:pt>
                      <c:pt idx="494">
                        <c:v>197.715</c:v>
                      </c:pt>
                      <c:pt idx="495">
                        <c:v>198.11600000000001</c:v>
                      </c:pt>
                      <c:pt idx="496">
                        <c:v>198.51599999999999</c:v>
                      </c:pt>
                      <c:pt idx="497">
                        <c:v>198.916</c:v>
                      </c:pt>
                      <c:pt idx="498">
                        <c:v>199.316</c:v>
                      </c:pt>
                      <c:pt idx="499">
                        <c:v>199.71600000000001</c:v>
                      </c:pt>
                      <c:pt idx="500">
                        <c:v>200.11600000000001</c:v>
                      </c:pt>
                      <c:pt idx="501">
                        <c:v>200.51599999999999</c:v>
                      </c:pt>
                      <c:pt idx="502">
                        <c:v>200.916</c:v>
                      </c:pt>
                      <c:pt idx="503">
                        <c:v>201.316</c:v>
                      </c:pt>
                      <c:pt idx="504">
                        <c:v>201.71600000000001</c:v>
                      </c:pt>
                      <c:pt idx="505">
                        <c:v>202.11799999999999</c:v>
                      </c:pt>
                      <c:pt idx="506">
                        <c:v>202.518</c:v>
                      </c:pt>
                      <c:pt idx="507">
                        <c:v>202.917</c:v>
                      </c:pt>
                      <c:pt idx="508">
                        <c:v>203.31800000000001</c:v>
                      </c:pt>
                      <c:pt idx="509">
                        <c:v>203.71700000000001</c:v>
                      </c:pt>
                      <c:pt idx="510">
                        <c:v>204.11699999999999</c:v>
                      </c:pt>
                      <c:pt idx="511">
                        <c:v>204.518</c:v>
                      </c:pt>
                      <c:pt idx="512">
                        <c:v>204.917</c:v>
                      </c:pt>
                      <c:pt idx="513">
                        <c:v>205.31800000000001</c:v>
                      </c:pt>
                      <c:pt idx="514">
                        <c:v>205.71700000000001</c:v>
                      </c:pt>
                      <c:pt idx="515">
                        <c:v>206.119</c:v>
                      </c:pt>
                      <c:pt idx="516">
                        <c:v>206.51900000000001</c:v>
                      </c:pt>
                      <c:pt idx="517">
                        <c:v>206.91900000000001</c:v>
                      </c:pt>
                      <c:pt idx="518">
                        <c:v>207.31899999999999</c:v>
                      </c:pt>
                      <c:pt idx="519">
                        <c:v>207.71899999999999</c:v>
                      </c:pt>
                      <c:pt idx="520">
                        <c:v>208.119</c:v>
                      </c:pt>
                      <c:pt idx="521">
                        <c:v>208.51900000000001</c:v>
                      </c:pt>
                      <c:pt idx="522">
                        <c:v>208.91900000000001</c:v>
                      </c:pt>
                      <c:pt idx="523">
                        <c:v>209.31899999999999</c:v>
                      </c:pt>
                      <c:pt idx="524">
                        <c:v>209.71899999999999</c:v>
                      </c:pt>
                      <c:pt idx="525">
                        <c:v>210.12</c:v>
                      </c:pt>
                      <c:pt idx="526">
                        <c:v>210.52</c:v>
                      </c:pt>
                      <c:pt idx="527">
                        <c:v>210.92</c:v>
                      </c:pt>
                      <c:pt idx="528">
                        <c:v>211.32</c:v>
                      </c:pt>
                      <c:pt idx="529">
                        <c:v>211.72</c:v>
                      </c:pt>
                      <c:pt idx="530">
                        <c:v>212.12</c:v>
                      </c:pt>
                      <c:pt idx="531">
                        <c:v>212.52</c:v>
                      </c:pt>
                      <c:pt idx="532">
                        <c:v>212.92</c:v>
                      </c:pt>
                      <c:pt idx="533">
                        <c:v>213.32</c:v>
                      </c:pt>
                      <c:pt idx="534">
                        <c:v>213.72</c:v>
                      </c:pt>
                      <c:pt idx="535">
                        <c:v>214.12100000000001</c:v>
                      </c:pt>
                      <c:pt idx="536">
                        <c:v>214.52099999999999</c:v>
                      </c:pt>
                      <c:pt idx="537">
                        <c:v>214.92099999999999</c:v>
                      </c:pt>
                      <c:pt idx="538">
                        <c:v>215.321</c:v>
                      </c:pt>
                      <c:pt idx="539">
                        <c:v>215.721</c:v>
                      </c:pt>
                      <c:pt idx="540">
                        <c:v>216.12100000000001</c:v>
                      </c:pt>
                      <c:pt idx="541">
                        <c:v>216.52099999999999</c:v>
                      </c:pt>
                      <c:pt idx="542">
                        <c:v>216.92099999999999</c:v>
                      </c:pt>
                      <c:pt idx="543">
                        <c:v>217.321</c:v>
                      </c:pt>
                      <c:pt idx="544">
                        <c:v>217.721</c:v>
                      </c:pt>
                      <c:pt idx="545">
                        <c:v>218.12200000000001</c:v>
                      </c:pt>
                      <c:pt idx="546">
                        <c:v>218.52199999999999</c:v>
                      </c:pt>
                      <c:pt idx="547">
                        <c:v>218.922</c:v>
                      </c:pt>
                      <c:pt idx="548">
                        <c:v>219.322</c:v>
                      </c:pt>
                      <c:pt idx="549">
                        <c:v>219.72200000000001</c:v>
                      </c:pt>
                      <c:pt idx="550">
                        <c:v>220.12200000000001</c:v>
                      </c:pt>
                      <c:pt idx="551">
                        <c:v>220.52199999999999</c:v>
                      </c:pt>
                      <c:pt idx="552">
                        <c:v>220.922</c:v>
                      </c:pt>
                      <c:pt idx="553">
                        <c:v>221.322</c:v>
                      </c:pt>
                      <c:pt idx="554">
                        <c:v>221.72200000000001</c:v>
                      </c:pt>
                      <c:pt idx="555">
                        <c:v>222.12299999999999</c:v>
                      </c:pt>
                      <c:pt idx="556">
                        <c:v>222.523</c:v>
                      </c:pt>
                      <c:pt idx="557">
                        <c:v>222.923</c:v>
                      </c:pt>
                      <c:pt idx="558">
                        <c:v>223.32300000000001</c:v>
                      </c:pt>
                      <c:pt idx="559">
                        <c:v>223.72300000000001</c:v>
                      </c:pt>
                      <c:pt idx="560">
                        <c:v>224.12299999999999</c:v>
                      </c:pt>
                      <c:pt idx="561">
                        <c:v>224.523</c:v>
                      </c:pt>
                      <c:pt idx="562">
                        <c:v>224.923</c:v>
                      </c:pt>
                      <c:pt idx="563">
                        <c:v>225.32300000000001</c:v>
                      </c:pt>
                      <c:pt idx="564">
                        <c:v>225.72300000000001</c:v>
                      </c:pt>
                      <c:pt idx="565">
                        <c:v>226.124</c:v>
                      </c:pt>
                      <c:pt idx="566">
                        <c:v>226.52500000000001</c:v>
                      </c:pt>
                      <c:pt idx="567">
                        <c:v>226.92400000000001</c:v>
                      </c:pt>
                      <c:pt idx="568">
                        <c:v>227.32400000000001</c:v>
                      </c:pt>
                      <c:pt idx="569">
                        <c:v>227.72499999999999</c:v>
                      </c:pt>
                      <c:pt idx="570">
                        <c:v>228.124</c:v>
                      </c:pt>
                      <c:pt idx="571">
                        <c:v>228.52500000000001</c:v>
                      </c:pt>
                      <c:pt idx="572">
                        <c:v>228.92400000000001</c:v>
                      </c:pt>
                      <c:pt idx="573">
                        <c:v>229.32400000000001</c:v>
                      </c:pt>
                      <c:pt idx="574">
                        <c:v>229.72499999999999</c:v>
                      </c:pt>
                      <c:pt idx="575">
                        <c:v>230.126</c:v>
                      </c:pt>
                      <c:pt idx="576">
                        <c:v>230.52600000000001</c:v>
                      </c:pt>
                      <c:pt idx="577">
                        <c:v>230.92599999999999</c:v>
                      </c:pt>
                      <c:pt idx="578">
                        <c:v>231.32599999999999</c:v>
                      </c:pt>
                      <c:pt idx="579">
                        <c:v>231.726</c:v>
                      </c:pt>
                      <c:pt idx="580">
                        <c:v>232.126</c:v>
                      </c:pt>
                      <c:pt idx="581">
                        <c:v>232.52600000000001</c:v>
                      </c:pt>
                      <c:pt idx="582">
                        <c:v>232.92599999999999</c:v>
                      </c:pt>
                      <c:pt idx="583">
                        <c:v>233.32599999999999</c:v>
                      </c:pt>
                      <c:pt idx="584">
                        <c:v>233.726</c:v>
                      </c:pt>
                      <c:pt idx="585">
                        <c:v>234.12899999999999</c:v>
                      </c:pt>
                      <c:pt idx="586">
                        <c:v>234.529</c:v>
                      </c:pt>
                      <c:pt idx="587">
                        <c:v>234.929</c:v>
                      </c:pt>
                      <c:pt idx="588">
                        <c:v>235.32900000000001</c:v>
                      </c:pt>
                      <c:pt idx="589">
                        <c:v>235.72900000000001</c:v>
                      </c:pt>
                      <c:pt idx="590">
                        <c:v>236.12899999999999</c:v>
                      </c:pt>
                      <c:pt idx="591">
                        <c:v>236.529</c:v>
                      </c:pt>
                      <c:pt idx="592">
                        <c:v>236.929</c:v>
                      </c:pt>
                      <c:pt idx="593">
                        <c:v>237.32900000000001</c:v>
                      </c:pt>
                      <c:pt idx="594">
                        <c:v>237.72900000000001</c:v>
                      </c:pt>
                      <c:pt idx="595">
                        <c:v>238.13</c:v>
                      </c:pt>
                      <c:pt idx="596">
                        <c:v>238.53100000000001</c:v>
                      </c:pt>
                      <c:pt idx="597">
                        <c:v>238.93</c:v>
                      </c:pt>
                      <c:pt idx="598">
                        <c:v>239.33099999999999</c:v>
                      </c:pt>
                      <c:pt idx="599">
                        <c:v>239.73</c:v>
                      </c:pt>
                      <c:pt idx="600">
                        <c:v>240.13</c:v>
                      </c:pt>
                      <c:pt idx="601">
                        <c:v>240.53100000000001</c:v>
                      </c:pt>
                      <c:pt idx="602">
                        <c:v>240.93</c:v>
                      </c:pt>
                      <c:pt idx="603">
                        <c:v>241.33099999999999</c:v>
                      </c:pt>
                      <c:pt idx="604">
                        <c:v>241.73</c:v>
                      </c:pt>
                      <c:pt idx="605">
                        <c:v>242.13200000000001</c:v>
                      </c:pt>
                      <c:pt idx="606">
                        <c:v>242.53200000000001</c:v>
                      </c:pt>
                      <c:pt idx="607">
                        <c:v>242.93199999999999</c:v>
                      </c:pt>
                      <c:pt idx="608">
                        <c:v>243.33199999999999</c:v>
                      </c:pt>
                      <c:pt idx="609">
                        <c:v>243.732</c:v>
                      </c:pt>
                      <c:pt idx="610">
                        <c:v>244.13200000000001</c:v>
                      </c:pt>
                      <c:pt idx="611">
                        <c:v>244.53200000000001</c:v>
                      </c:pt>
                      <c:pt idx="612">
                        <c:v>244.93199999999999</c:v>
                      </c:pt>
                      <c:pt idx="613">
                        <c:v>245.33199999999999</c:v>
                      </c:pt>
                      <c:pt idx="614">
                        <c:v>245.732</c:v>
                      </c:pt>
                      <c:pt idx="615">
                        <c:v>246.13300000000001</c:v>
                      </c:pt>
                      <c:pt idx="616">
                        <c:v>246.53299999999999</c:v>
                      </c:pt>
                      <c:pt idx="617">
                        <c:v>246.93299999999999</c:v>
                      </c:pt>
                      <c:pt idx="618">
                        <c:v>247.333</c:v>
                      </c:pt>
                      <c:pt idx="619">
                        <c:v>247.733</c:v>
                      </c:pt>
                      <c:pt idx="620">
                        <c:v>248.13300000000001</c:v>
                      </c:pt>
                      <c:pt idx="621">
                        <c:v>248.53299999999999</c:v>
                      </c:pt>
                      <c:pt idx="622">
                        <c:v>248.93299999999999</c:v>
                      </c:pt>
                      <c:pt idx="623">
                        <c:v>249.333</c:v>
                      </c:pt>
                      <c:pt idx="624">
                        <c:v>249.733</c:v>
                      </c:pt>
                      <c:pt idx="625">
                        <c:v>250.13399999999999</c:v>
                      </c:pt>
                      <c:pt idx="626">
                        <c:v>250.53399999999999</c:v>
                      </c:pt>
                      <c:pt idx="627">
                        <c:v>250.934</c:v>
                      </c:pt>
                      <c:pt idx="628">
                        <c:v>251.334</c:v>
                      </c:pt>
                      <c:pt idx="629">
                        <c:v>251.73400000000001</c:v>
                      </c:pt>
                      <c:pt idx="630">
                        <c:v>252.13399999999999</c:v>
                      </c:pt>
                      <c:pt idx="631">
                        <c:v>252.53399999999999</c:v>
                      </c:pt>
                      <c:pt idx="632">
                        <c:v>252.934</c:v>
                      </c:pt>
                      <c:pt idx="633">
                        <c:v>253.334</c:v>
                      </c:pt>
                      <c:pt idx="634">
                        <c:v>253.73400000000001</c:v>
                      </c:pt>
                      <c:pt idx="635">
                        <c:v>254.13499999999999</c:v>
                      </c:pt>
                      <c:pt idx="636">
                        <c:v>254.535</c:v>
                      </c:pt>
                      <c:pt idx="637">
                        <c:v>254.935</c:v>
                      </c:pt>
                      <c:pt idx="638">
                        <c:v>255.33500000000001</c:v>
                      </c:pt>
                      <c:pt idx="639">
                        <c:v>255.73500000000001</c:v>
                      </c:pt>
                      <c:pt idx="640">
                        <c:v>256.13499999999999</c:v>
                      </c:pt>
                      <c:pt idx="641">
                        <c:v>256.53500000000003</c:v>
                      </c:pt>
                      <c:pt idx="642">
                        <c:v>256.935</c:v>
                      </c:pt>
                      <c:pt idx="643">
                        <c:v>257.33499999999998</c:v>
                      </c:pt>
                      <c:pt idx="644">
                        <c:v>257.73500000000001</c:v>
                      </c:pt>
                      <c:pt idx="645">
                        <c:v>258.137</c:v>
                      </c:pt>
                      <c:pt idx="646">
                        <c:v>258.536</c:v>
                      </c:pt>
                      <c:pt idx="647">
                        <c:v>258.93599999999998</c:v>
                      </c:pt>
                      <c:pt idx="648">
                        <c:v>259.33600000000001</c:v>
                      </c:pt>
                      <c:pt idx="649">
                        <c:v>259.73599999999999</c:v>
                      </c:pt>
                      <c:pt idx="650">
                        <c:v>260.13600000000002</c:v>
                      </c:pt>
                      <c:pt idx="651">
                        <c:v>260.536</c:v>
                      </c:pt>
                      <c:pt idx="652">
                        <c:v>260.93599999999998</c:v>
                      </c:pt>
                      <c:pt idx="653">
                        <c:v>261.33600000000001</c:v>
                      </c:pt>
                      <c:pt idx="654">
                        <c:v>261.73599999999999</c:v>
                      </c:pt>
                      <c:pt idx="655">
                        <c:v>262.13799999999998</c:v>
                      </c:pt>
                      <c:pt idx="656">
                        <c:v>262.53800000000001</c:v>
                      </c:pt>
                      <c:pt idx="657">
                        <c:v>262.93799999999999</c:v>
                      </c:pt>
                      <c:pt idx="658">
                        <c:v>263.33800000000002</c:v>
                      </c:pt>
                      <c:pt idx="659">
                        <c:v>263.738</c:v>
                      </c:pt>
                      <c:pt idx="660">
                        <c:v>264.13799999999998</c:v>
                      </c:pt>
                      <c:pt idx="661">
                        <c:v>264.53800000000001</c:v>
                      </c:pt>
                      <c:pt idx="662">
                        <c:v>264.93799999999999</c:v>
                      </c:pt>
                      <c:pt idx="663">
                        <c:v>265.33800000000002</c:v>
                      </c:pt>
                      <c:pt idx="664">
                        <c:v>265.738</c:v>
                      </c:pt>
                      <c:pt idx="665">
                        <c:v>266.13900000000001</c:v>
                      </c:pt>
                      <c:pt idx="666">
                        <c:v>266.53899999999999</c:v>
                      </c:pt>
                      <c:pt idx="667">
                        <c:v>266.93900000000002</c:v>
                      </c:pt>
                      <c:pt idx="668">
                        <c:v>267.339</c:v>
                      </c:pt>
                      <c:pt idx="669">
                        <c:v>267.73899999999998</c:v>
                      </c:pt>
                      <c:pt idx="670">
                        <c:v>268.13900000000001</c:v>
                      </c:pt>
                      <c:pt idx="671">
                        <c:v>268.53899999999999</c:v>
                      </c:pt>
                      <c:pt idx="672">
                        <c:v>268.93900000000002</c:v>
                      </c:pt>
                      <c:pt idx="673">
                        <c:v>269.339</c:v>
                      </c:pt>
                      <c:pt idx="674">
                        <c:v>269.73899999999998</c:v>
                      </c:pt>
                      <c:pt idx="675">
                        <c:v>270.14</c:v>
                      </c:pt>
                      <c:pt idx="676">
                        <c:v>270.54000000000002</c:v>
                      </c:pt>
                      <c:pt idx="677">
                        <c:v>270.94</c:v>
                      </c:pt>
                      <c:pt idx="678">
                        <c:v>271.33999999999997</c:v>
                      </c:pt>
                      <c:pt idx="679">
                        <c:v>271.74</c:v>
                      </c:pt>
                      <c:pt idx="680">
                        <c:v>272.14</c:v>
                      </c:pt>
                      <c:pt idx="681">
                        <c:v>272.54000000000002</c:v>
                      </c:pt>
                      <c:pt idx="682">
                        <c:v>272.94</c:v>
                      </c:pt>
                      <c:pt idx="683">
                        <c:v>273.33999999999997</c:v>
                      </c:pt>
                      <c:pt idx="684">
                        <c:v>273.74</c:v>
                      </c:pt>
                      <c:pt idx="685">
                        <c:v>274.14299999999997</c:v>
                      </c:pt>
                      <c:pt idx="686">
                        <c:v>274.54300000000001</c:v>
                      </c:pt>
                      <c:pt idx="687">
                        <c:v>274.94400000000002</c:v>
                      </c:pt>
                      <c:pt idx="688">
                        <c:v>275.34399999999999</c:v>
                      </c:pt>
                      <c:pt idx="689">
                        <c:v>275.74299999999999</c:v>
                      </c:pt>
                      <c:pt idx="690">
                        <c:v>276.14299999999997</c:v>
                      </c:pt>
                      <c:pt idx="691">
                        <c:v>276.54300000000001</c:v>
                      </c:pt>
                      <c:pt idx="692">
                        <c:v>276.94400000000002</c:v>
                      </c:pt>
                      <c:pt idx="693">
                        <c:v>277.34399999999999</c:v>
                      </c:pt>
                      <c:pt idx="694">
                        <c:v>277.74299999999999</c:v>
                      </c:pt>
                      <c:pt idx="695">
                        <c:v>278.14499999999998</c:v>
                      </c:pt>
                      <c:pt idx="696">
                        <c:v>278.54500000000002</c:v>
                      </c:pt>
                      <c:pt idx="697">
                        <c:v>278.94499999999999</c:v>
                      </c:pt>
                      <c:pt idx="698">
                        <c:v>279.34500000000003</c:v>
                      </c:pt>
                      <c:pt idx="699">
                        <c:v>279.745</c:v>
                      </c:pt>
                      <c:pt idx="700">
                        <c:v>280.14499999999998</c:v>
                      </c:pt>
                      <c:pt idx="701">
                        <c:v>280.54500000000002</c:v>
                      </c:pt>
                      <c:pt idx="702">
                        <c:v>280.94499999999999</c:v>
                      </c:pt>
                      <c:pt idx="703">
                        <c:v>281.34500000000003</c:v>
                      </c:pt>
                      <c:pt idx="704">
                        <c:v>281.745</c:v>
                      </c:pt>
                      <c:pt idx="705">
                        <c:v>282.14600000000002</c:v>
                      </c:pt>
                      <c:pt idx="706">
                        <c:v>282.54599999999999</c:v>
                      </c:pt>
                      <c:pt idx="707">
                        <c:v>282.94600000000003</c:v>
                      </c:pt>
                      <c:pt idx="708">
                        <c:v>283.346</c:v>
                      </c:pt>
                      <c:pt idx="709">
                        <c:v>283.74599999999998</c:v>
                      </c:pt>
                      <c:pt idx="710">
                        <c:v>284.14600000000002</c:v>
                      </c:pt>
                      <c:pt idx="711">
                        <c:v>284.54599999999999</c:v>
                      </c:pt>
                      <c:pt idx="712">
                        <c:v>284.94600000000003</c:v>
                      </c:pt>
                      <c:pt idx="713">
                        <c:v>285.346</c:v>
                      </c:pt>
                      <c:pt idx="714">
                        <c:v>285.74599999999998</c:v>
                      </c:pt>
                      <c:pt idx="715">
                        <c:v>286.14699999999999</c:v>
                      </c:pt>
                      <c:pt idx="716">
                        <c:v>286.54700000000003</c:v>
                      </c:pt>
                      <c:pt idx="717">
                        <c:v>286.947</c:v>
                      </c:pt>
                      <c:pt idx="718">
                        <c:v>287.34699999999998</c:v>
                      </c:pt>
                      <c:pt idx="719">
                        <c:v>287.74700000000001</c:v>
                      </c:pt>
                      <c:pt idx="720">
                        <c:v>288.14699999999999</c:v>
                      </c:pt>
                      <c:pt idx="721">
                        <c:v>288.54700000000003</c:v>
                      </c:pt>
                      <c:pt idx="722">
                        <c:v>288.947</c:v>
                      </c:pt>
                      <c:pt idx="723">
                        <c:v>289.34699999999998</c:v>
                      </c:pt>
                      <c:pt idx="724">
                        <c:v>289.74700000000001</c:v>
                      </c:pt>
                      <c:pt idx="725">
                        <c:v>290.14800000000002</c:v>
                      </c:pt>
                      <c:pt idx="726">
                        <c:v>290.548</c:v>
                      </c:pt>
                      <c:pt idx="727">
                        <c:v>290.94799999999998</c:v>
                      </c:pt>
                      <c:pt idx="728">
                        <c:v>291.34899999999999</c:v>
                      </c:pt>
                      <c:pt idx="729">
                        <c:v>291.74900000000002</c:v>
                      </c:pt>
                      <c:pt idx="730">
                        <c:v>292.14800000000002</c:v>
                      </c:pt>
                      <c:pt idx="731">
                        <c:v>292.548</c:v>
                      </c:pt>
                      <c:pt idx="732">
                        <c:v>292.94799999999998</c:v>
                      </c:pt>
                      <c:pt idx="733">
                        <c:v>293.34899999999999</c:v>
                      </c:pt>
                      <c:pt idx="734">
                        <c:v>293.74900000000002</c:v>
                      </c:pt>
                      <c:pt idx="735">
                        <c:v>294.14999999999998</c:v>
                      </c:pt>
                      <c:pt idx="736">
                        <c:v>294.55</c:v>
                      </c:pt>
                      <c:pt idx="737">
                        <c:v>294.95</c:v>
                      </c:pt>
                      <c:pt idx="738">
                        <c:v>295.35000000000002</c:v>
                      </c:pt>
                      <c:pt idx="739">
                        <c:v>295.75</c:v>
                      </c:pt>
                      <c:pt idx="740">
                        <c:v>296.14999999999998</c:v>
                      </c:pt>
                      <c:pt idx="741">
                        <c:v>296.55</c:v>
                      </c:pt>
                      <c:pt idx="742">
                        <c:v>296.95</c:v>
                      </c:pt>
                      <c:pt idx="743">
                        <c:v>297.35000000000002</c:v>
                      </c:pt>
                      <c:pt idx="744">
                        <c:v>297.75</c:v>
                      </c:pt>
                      <c:pt idx="745">
                        <c:v>298.15100000000001</c:v>
                      </c:pt>
                      <c:pt idx="746">
                        <c:v>298.55099999999999</c:v>
                      </c:pt>
                      <c:pt idx="747">
                        <c:v>298.95100000000002</c:v>
                      </c:pt>
                      <c:pt idx="748">
                        <c:v>299.351</c:v>
                      </c:pt>
                      <c:pt idx="749">
                        <c:v>299.75099999999998</c:v>
                      </c:pt>
                      <c:pt idx="750">
                        <c:v>300.15100000000001</c:v>
                      </c:pt>
                      <c:pt idx="751">
                        <c:v>300.55099999999999</c:v>
                      </c:pt>
                      <c:pt idx="752">
                        <c:v>300.95100000000002</c:v>
                      </c:pt>
                      <c:pt idx="753">
                        <c:v>301.351</c:v>
                      </c:pt>
                      <c:pt idx="754">
                        <c:v>301.75099999999998</c:v>
                      </c:pt>
                      <c:pt idx="755">
                        <c:v>302.15199999999999</c:v>
                      </c:pt>
                      <c:pt idx="756">
                        <c:v>302.55200000000002</c:v>
                      </c:pt>
                      <c:pt idx="757">
                        <c:v>302.952</c:v>
                      </c:pt>
                      <c:pt idx="758">
                        <c:v>303.35199999999998</c:v>
                      </c:pt>
                      <c:pt idx="759">
                        <c:v>303.75200000000001</c:v>
                      </c:pt>
                      <c:pt idx="760">
                        <c:v>304.15199999999999</c:v>
                      </c:pt>
                      <c:pt idx="761">
                        <c:v>304.55200000000002</c:v>
                      </c:pt>
                      <c:pt idx="762">
                        <c:v>304.952</c:v>
                      </c:pt>
                      <c:pt idx="763">
                        <c:v>305.35199999999998</c:v>
                      </c:pt>
                      <c:pt idx="764">
                        <c:v>305.75200000000001</c:v>
                      </c:pt>
                      <c:pt idx="765">
                        <c:v>306.15300000000002</c:v>
                      </c:pt>
                      <c:pt idx="766">
                        <c:v>306.553</c:v>
                      </c:pt>
                      <c:pt idx="767">
                        <c:v>306.95299999999997</c:v>
                      </c:pt>
                      <c:pt idx="768">
                        <c:v>307.35300000000001</c:v>
                      </c:pt>
                      <c:pt idx="769">
                        <c:v>307.75299999999999</c:v>
                      </c:pt>
                      <c:pt idx="770">
                        <c:v>308.15300000000002</c:v>
                      </c:pt>
                      <c:pt idx="771">
                        <c:v>308.553</c:v>
                      </c:pt>
                      <c:pt idx="772">
                        <c:v>308.95299999999997</c:v>
                      </c:pt>
                      <c:pt idx="773">
                        <c:v>309.35300000000001</c:v>
                      </c:pt>
                      <c:pt idx="774">
                        <c:v>309.75299999999999</c:v>
                      </c:pt>
                      <c:pt idx="775">
                        <c:v>310.15499999999997</c:v>
                      </c:pt>
                      <c:pt idx="776">
                        <c:v>310.55500000000001</c:v>
                      </c:pt>
                      <c:pt idx="777">
                        <c:v>310.95499999999998</c:v>
                      </c:pt>
                      <c:pt idx="778">
                        <c:v>311.35500000000002</c:v>
                      </c:pt>
                      <c:pt idx="779">
                        <c:v>311.755</c:v>
                      </c:pt>
                      <c:pt idx="780">
                        <c:v>312.15499999999997</c:v>
                      </c:pt>
                      <c:pt idx="781">
                        <c:v>312.55500000000001</c:v>
                      </c:pt>
                      <c:pt idx="782">
                        <c:v>312.95499999999998</c:v>
                      </c:pt>
                      <c:pt idx="783">
                        <c:v>313.35500000000002</c:v>
                      </c:pt>
                      <c:pt idx="784">
                        <c:v>313.755</c:v>
                      </c:pt>
                      <c:pt idx="785">
                        <c:v>314.15600000000001</c:v>
                      </c:pt>
                      <c:pt idx="786">
                        <c:v>314.55599999999998</c:v>
                      </c:pt>
                      <c:pt idx="787">
                        <c:v>314.95600000000002</c:v>
                      </c:pt>
                      <c:pt idx="788">
                        <c:v>315.35599999999999</c:v>
                      </c:pt>
                      <c:pt idx="789">
                        <c:v>315.75599999999997</c:v>
                      </c:pt>
                      <c:pt idx="790">
                        <c:v>316.15600000000001</c:v>
                      </c:pt>
                      <c:pt idx="791">
                        <c:v>316.55599999999998</c:v>
                      </c:pt>
                      <c:pt idx="792">
                        <c:v>316.95600000000002</c:v>
                      </c:pt>
                      <c:pt idx="793">
                        <c:v>317.35599999999999</c:v>
                      </c:pt>
                      <c:pt idx="794">
                        <c:v>317.75599999999997</c:v>
                      </c:pt>
                      <c:pt idx="795">
                        <c:v>318.15699999999998</c:v>
                      </c:pt>
                      <c:pt idx="796">
                        <c:v>318.55700000000002</c:v>
                      </c:pt>
                      <c:pt idx="797">
                        <c:v>318.95699999999999</c:v>
                      </c:pt>
                      <c:pt idx="798">
                        <c:v>319.35700000000003</c:v>
                      </c:pt>
                      <c:pt idx="799">
                        <c:v>319.75700000000001</c:v>
                      </c:pt>
                      <c:pt idx="800">
                        <c:v>320.15699999999998</c:v>
                      </c:pt>
                      <c:pt idx="801">
                        <c:v>320.55700000000002</c:v>
                      </c:pt>
                      <c:pt idx="802">
                        <c:v>320.95699999999999</c:v>
                      </c:pt>
                      <c:pt idx="803">
                        <c:v>321.35700000000003</c:v>
                      </c:pt>
                      <c:pt idx="804">
                        <c:v>321.75700000000001</c:v>
                      </c:pt>
                      <c:pt idx="805">
                        <c:v>322.15899999999999</c:v>
                      </c:pt>
                      <c:pt idx="806">
                        <c:v>322.55900000000003</c:v>
                      </c:pt>
                      <c:pt idx="807">
                        <c:v>322.959</c:v>
                      </c:pt>
                      <c:pt idx="808">
                        <c:v>323.35899999999998</c:v>
                      </c:pt>
                      <c:pt idx="809">
                        <c:v>323.75900000000001</c:v>
                      </c:pt>
                      <c:pt idx="810">
                        <c:v>324.15899999999999</c:v>
                      </c:pt>
                      <c:pt idx="811">
                        <c:v>324.55900000000003</c:v>
                      </c:pt>
                      <c:pt idx="812">
                        <c:v>324.959</c:v>
                      </c:pt>
                      <c:pt idx="813">
                        <c:v>325.35899999999998</c:v>
                      </c:pt>
                      <c:pt idx="814">
                        <c:v>325.75900000000001</c:v>
                      </c:pt>
                      <c:pt idx="815">
                        <c:v>326.16000000000003</c:v>
                      </c:pt>
                      <c:pt idx="816">
                        <c:v>326.56</c:v>
                      </c:pt>
                      <c:pt idx="817">
                        <c:v>326.95999999999998</c:v>
                      </c:pt>
                      <c:pt idx="818">
                        <c:v>327.36</c:v>
                      </c:pt>
                      <c:pt idx="819">
                        <c:v>327.76</c:v>
                      </c:pt>
                      <c:pt idx="820">
                        <c:v>328.16</c:v>
                      </c:pt>
                      <c:pt idx="821">
                        <c:v>328.56</c:v>
                      </c:pt>
                      <c:pt idx="822">
                        <c:v>328.96</c:v>
                      </c:pt>
                      <c:pt idx="823">
                        <c:v>329.36</c:v>
                      </c:pt>
                      <c:pt idx="824">
                        <c:v>329.76</c:v>
                      </c:pt>
                      <c:pt idx="825">
                        <c:v>330.16199999999998</c:v>
                      </c:pt>
                      <c:pt idx="826">
                        <c:v>330.56200000000001</c:v>
                      </c:pt>
                      <c:pt idx="827">
                        <c:v>330.96199999999999</c:v>
                      </c:pt>
                      <c:pt idx="828">
                        <c:v>331.36200000000002</c:v>
                      </c:pt>
                      <c:pt idx="829">
                        <c:v>331.762</c:v>
                      </c:pt>
                      <c:pt idx="830">
                        <c:v>332.16199999999998</c:v>
                      </c:pt>
                      <c:pt idx="831">
                        <c:v>332.56200000000001</c:v>
                      </c:pt>
                      <c:pt idx="832">
                        <c:v>332.96199999999999</c:v>
                      </c:pt>
                      <c:pt idx="833">
                        <c:v>333.36200000000002</c:v>
                      </c:pt>
                      <c:pt idx="834">
                        <c:v>333.762</c:v>
                      </c:pt>
                      <c:pt idx="835">
                        <c:v>334.16399999999999</c:v>
                      </c:pt>
                      <c:pt idx="836">
                        <c:v>334.56400000000002</c:v>
                      </c:pt>
                      <c:pt idx="837">
                        <c:v>334.964</c:v>
                      </c:pt>
                      <c:pt idx="838">
                        <c:v>335.36399999999998</c:v>
                      </c:pt>
                      <c:pt idx="839">
                        <c:v>335.76400000000001</c:v>
                      </c:pt>
                      <c:pt idx="840">
                        <c:v>336.16399999999999</c:v>
                      </c:pt>
                      <c:pt idx="841">
                        <c:v>336.56400000000002</c:v>
                      </c:pt>
                      <c:pt idx="842">
                        <c:v>336.964</c:v>
                      </c:pt>
                      <c:pt idx="843">
                        <c:v>337.36399999999998</c:v>
                      </c:pt>
                      <c:pt idx="844">
                        <c:v>337.76400000000001</c:v>
                      </c:pt>
                      <c:pt idx="845">
                        <c:v>338.16500000000002</c:v>
                      </c:pt>
                      <c:pt idx="846">
                        <c:v>338.565</c:v>
                      </c:pt>
                      <c:pt idx="847">
                        <c:v>338.96499999999997</c:v>
                      </c:pt>
                      <c:pt idx="848">
                        <c:v>339.36500000000001</c:v>
                      </c:pt>
                      <c:pt idx="849">
                        <c:v>339.76499999999999</c:v>
                      </c:pt>
                      <c:pt idx="850">
                        <c:v>340.16500000000002</c:v>
                      </c:pt>
                      <c:pt idx="851">
                        <c:v>340.565</c:v>
                      </c:pt>
                      <c:pt idx="852">
                        <c:v>340.96499999999997</c:v>
                      </c:pt>
                      <c:pt idx="853">
                        <c:v>341.36500000000001</c:v>
                      </c:pt>
                      <c:pt idx="854">
                        <c:v>341.76499999999999</c:v>
                      </c:pt>
                      <c:pt idx="855">
                        <c:v>342.166</c:v>
                      </c:pt>
                      <c:pt idx="856">
                        <c:v>342.56599999999997</c:v>
                      </c:pt>
                      <c:pt idx="857">
                        <c:v>342.96600000000001</c:v>
                      </c:pt>
                      <c:pt idx="858">
                        <c:v>343.36599999999999</c:v>
                      </c:pt>
                      <c:pt idx="859">
                        <c:v>343.76600000000002</c:v>
                      </c:pt>
                      <c:pt idx="860">
                        <c:v>344.166</c:v>
                      </c:pt>
                      <c:pt idx="861">
                        <c:v>344.56599999999997</c:v>
                      </c:pt>
                      <c:pt idx="862">
                        <c:v>344.96600000000001</c:v>
                      </c:pt>
                      <c:pt idx="863">
                        <c:v>345.36599999999999</c:v>
                      </c:pt>
                      <c:pt idx="864">
                        <c:v>345.76600000000002</c:v>
                      </c:pt>
                      <c:pt idx="865">
                        <c:v>346.16800000000001</c:v>
                      </c:pt>
                      <c:pt idx="866">
                        <c:v>346.56799999999998</c:v>
                      </c:pt>
                      <c:pt idx="867">
                        <c:v>346.96699999999998</c:v>
                      </c:pt>
                      <c:pt idx="868">
                        <c:v>347.36700000000002</c:v>
                      </c:pt>
                      <c:pt idx="869">
                        <c:v>347.767</c:v>
                      </c:pt>
                      <c:pt idx="870">
                        <c:v>348.16800000000001</c:v>
                      </c:pt>
                      <c:pt idx="871">
                        <c:v>348.56799999999998</c:v>
                      </c:pt>
                      <c:pt idx="872">
                        <c:v>348.96699999999998</c:v>
                      </c:pt>
                      <c:pt idx="873">
                        <c:v>349.36700000000002</c:v>
                      </c:pt>
                      <c:pt idx="874">
                        <c:v>349.767</c:v>
                      </c:pt>
                      <c:pt idx="875">
                        <c:v>350.16899999999998</c:v>
                      </c:pt>
                      <c:pt idx="876">
                        <c:v>350.56900000000002</c:v>
                      </c:pt>
                      <c:pt idx="877">
                        <c:v>350.96899999999999</c:v>
                      </c:pt>
                      <c:pt idx="878">
                        <c:v>351.36900000000003</c:v>
                      </c:pt>
                      <c:pt idx="879">
                        <c:v>351.76900000000001</c:v>
                      </c:pt>
                      <c:pt idx="880">
                        <c:v>352.16899999999998</c:v>
                      </c:pt>
                      <c:pt idx="881">
                        <c:v>352.56900000000002</c:v>
                      </c:pt>
                      <c:pt idx="882">
                        <c:v>352.96899999999999</c:v>
                      </c:pt>
                      <c:pt idx="883">
                        <c:v>353.36900000000003</c:v>
                      </c:pt>
                      <c:pt idx="884">
                        <c:v>353.76900000000001</c:v>
                      </c:pt>
                      <c:pt idx="885">
                        <c:v>354.17099999999999</c:v>
                      </c:pt>
                      <c:pt idx="886">
                        <c:v>354.57100000000003</c:v>
                      </c:pt>
                      <c:pt idx="887">
                        <c:v>354.971</c:v>
                      </c:pt>
                      <c:pt idx="888">
                        <c:v>355.37099999999998</c:v>
                      </c:pt>
                      <c:pt idx="889">
                        <c:v>355.77100000000002</c:v>
                      </c:pt>
                      <c:pt idx="890">
                        <c:v>356.17099999999999</c:v>
                      </c:pt>
                      <c:pt idx="891">
                        <c:v>356.57100000000003</c:v>
                      </c:pt>
                      <c:pt idx="892">
                        <c:v>356.971</c:v>
                      </c:pt>
                      <c:pt idx="893">
                        <c:v>357.37099999999998</c:v>
                      </c:pt>
                      <c:pt idx="894">
                        <c:v>357.77100000000002</c:v>
                      </c:pt>
                      <c:pt idx="895">
                        <c:v>358.17500000000001</c:v>
                      </c:pt>
                      <c:pt idx="896">
                        <c:v>358.57499999999999</c:v>
                      </c:pt>
                      <c:pt idx="897">
                        <c:v>358.97500000000002</c:v>
                      </c:pt>
                      <c:pt idx="898">
                        <c:v>359.375</c:v>
                      </c:pt>
                      <c:pt idx="899">
                        <c:v>359.77499999999998</c:v>
                      </c:pt>
                      <c:pt idx="900">
                        <c:v>360.17500000000001</c:v>
                      </c:pt>
                      <c:pt idx="901">
                        <c:v>360.57499999999999</c:v>
                      </c:pt>
                      <c:pt idx="902">
                        <c:v>360.97500000000002</c:v>
                      </c:pt>
                      <c:pt idx="903">
                        <c:v>361.375</c:v>
                      </c:pt>
                      <c:pt idx="904">
                        <c:v>361.77499999999998</c:v>
                      </c:pt>
                      <c:pt idx="905">
                        <c:v>362.17700000000002</c:v>
                      </c:pt>
                      <c:pt idx="906">
                        <c:v>362.577</c:v>
                      </c:pt>
                      <c:pt idx="907">
                        <c:v>362.97699999999998</c:v>
                      </c:pt>
                      <c:pt idx="908">
                        <c:v>363.37700000000001</c:v>
                      </c:pt>
                      <c:pt idx="909">
                        <c:v>363.77699999999999</c:v>
                      </c:pt>
                      <c:pt idx="910">
                        <c:v>364.17700000000002</c:v>
                      </c:pt>
                      <c:pt idx="911">
                        <c:v>364.577</c:v>
                      </c:pt>
                      <c:pt idx="912">
                        <c:v>364.97699999999998</c:v>
                      </c:pt>
                      <c:pt idx="913">
                        <c:v>365.37700000000001</c:v>
                      </c:pt>
                      <c:pt idx="914">
                        <c:v>365.77699999999999</c:v>
                      </c:pt>
                      <c:pt idx="915">
                        <c:v>366.17899999999997</c:v>
                      </c:pt>
                      <c:pt idx="916">
                        <c:v>366.57900000000001</c:v>
                      </c:pt>
                      <c:pt idx="917">
                        <c:v>366.97899999999998</c:v>
                      </c:pt>
                      <c:pt idx="918">
                        <c:v>367.37900000000002</c:v>
                      </c:pt>
                      <c:pt idx="919">
                        <c:v>367.779</c:v>
                      </c:pt>
                      <c:pt idx="920">
                        <c:v>368.17899999999997</c:v>
                      </c:pt>
                      <c:pt idx="921">
                        <c:v>368.57900000000001</c:v>
                      </c:pt>
                      <c:pt idx="922">
                        <c:v>368.97899999999998</c:v>
                      </c:pt>
                      <c:pt idx="923">
                        <c:v>369.37900000000002</c:v>
                      </c:pt>
                      <c:pt idx="924">
                        <c:v>369.779</c:v>
                      </c:pt>
                      <c:pt idx="925">
                        <c:v>370.18</c:v>
                      </c:pt>
                      <c:pt idx="926">
                        <c:v>370.58</c:v>
                      </c:pt>
                      <c:pt idx="927">
                        <c:v>370.98</c:v>
                      </c:pt>
                      <c:pt idx="928">
                        <c:v>371.38</c:v>
                      </c:pt>
                      <c:pt idx="929">
                        <c:v>371.78</c:v>
                      </c:pt>
                      <c:pt idx="930">
                        <c:v>372.18</c:v>
                      </c:pt>
                      <c:pt idx="931">
                        <c:v>372.58</c:v>
                      </c:pt>
                      <c:pt idx="932">
                        <c:v>372.98</c:v>
                      </c:pt>
                      <c:pt idx="933">
                        <c:v>373.38</c:v>
                      </c:pt>
                      <c:pt idx="934">
                        <c:v>373.78</c:v>
                      </c:pt>
                      <c:pt idx="935">
                        <c:v>374.18099999999998</c:v>
                      </c:pt>
                      <c:pt idx="936">
                        <c:v>374.58100000000002</c:v>
                      </c:pt>
                      <c:pt idx="937">
                        <c:v>374.98099999999999</c:v>
                      </c:pt>
                      <c:pt idx="938">
                        <c:v>375.38099999999997</c:v>
                      </c:pt>
                      <c:pt idx="939">
                        <c:v>375.78100000000001</c:v>
                      </c:pt>
                      <c:pt idx="940">
                        <c:v>376.18099999999998</c:v>
                      </c:pt>
                      <c:pt idx="941">
                        <c:v>376.58100000000002</c:v>
                      </c:pt>
                      <c:pt idx="942">
                        <c:v>376.98099999999999</c:v>
                      </c:pt>
                      <c:pt idx="943">
                        <c:v>377.38099999999997</c:v>
                      </c:pt>
                      <c:pt idx="944">
                        <c:v>377.78100000000001</c:v>
                      </c:pt>
                      <c:pt idx="945">
                        <c:v>378.18200000000002</c:v>
                      </c:pt>
                      <c:pt idx="946">
                        <c:v>378.58199999999999</c:v>
                      </c:pt>
                      <c:pt idx="947">
                        <c:v>378.98200000000003</c:v>
                      </c:pt>
                      <c:pt idx="948">
                        <c:v>379.38200000000001</c:v>
                      </c:pt>
                      <c:pt idx="949">
                        <c:v>379.78199999999998</c:v>
                      </c:pt>
                      <c:pt idx="950">
                        <c:v>380.18200000000002</c:v>
                      </c:pt>
                      <c:pt idx="951">
                        <c:v>380.58199999999999</c:v>
                      </c:pt>
                      <c:pt idx="952">
                        <c:v>380.98200000000003</c:v>
                      </c:pt>
                      <c:pt idx="953">
                        <c:v>381.38200000000001</c:v>
                      </c:pt>
                      <c:pt idx="954">
                        <c:v>381.78199999999998</c:v>
                      </c:pt>
                      <c:pt idx="955">
                        <c:v>382.18400000000003</c:v>
                      </c:pt>
                      <c:pt idx="956">
                        <c:v>382.584</c:v>
                      </c:pt>
                      <c:pt idx="957">
                        <c:v>382.98399999999998</c:v>
                      </c:pt>
                      <c:pt idx="958">
                        <c:v>383.38400000000001</c:v>
                      </c:pt>
                      <c:pt idx="959">
                        <c:v>383.78399999999999</c:v>
                      </c:pt>
                      <c:pt idx="960">
                        <c:v>384.18400000000003</c:v>
                      </c:pt>
                      <c:pt idx="961">
                        <c:v>384.584</c:v>
                      </c:pt>
                      <c:pt idx="962">
                        <c:v>384.98399999999998</c:v>
                      </c:pt>
                      <c:pt idx="963">
                        <c:v>385.38400000000001</c:v>
                      </c:pt>
                      <c:pt idx="964">
                        <c:v>385.78399999999999</c:v>
                      </c:pt>
                      <c:pt idx="965">
                        <c:v>386.185</c:v>
                      </c:pt>
                      <c:pt idx="966">
                        <c:v>386.58499999999998</c:v>
                      </c:pt>
                      <c:pt idx="967">
                        <c:v>386.98500000000001</c:v>
                      </c:pt>
                      <c:pt idx="968">
                        <c:v>387.38499999999999</c:v>
                      </c:pt>
                      <c:pt idx="969">
                        <c:v>387.78500000000003</c:v>
                      </c:pt>
                      <c:pt idx="970">
                        <c:v>388.185</c:v>
                      </c:pt>
                      <c:pt idx="971">
                        <c:v>388.58499999999998</c:v>
                      </c:pt>
                      <c:pt idx="972">
                        <c:v>388.98500000000001</c:v>
                      </c:pt>
                      <c:pt idx="973">
                        <c:v>389.38499999999999</c:v>
                      </c:pt>
                      <c:pt idx="974">
                        <c:v>389.78500000000003</c:v>
                      </c:pt>
                      <c:pt idx="975">
                        <c:v>390.18599999999998</c:v>
                      </c:pt>
                      <c:pt idx="976">
                        <c:v>390.58600000000001</c:v>
                      </c:pt>
                      <c:pt idx="977">
                        <c:v>390.98599999999999</c:v>
                      </c:pt>
                      <c:pt idx="978">
                        <c:v>391.38600000000002</c:v>
                      </c:pt>
                      <c:pt idx="979">
                        <c:v>391.786</c:v>
                      </c:pt>
                      <c:pt idx="980">
                        <c:v>392.18599999999998</c:v>
                      </c:pt>
                      <c:pt idx="981">
                        <c:v>392.58600000000001</c:v>
                      </c:pt>
                      <c:pt idx="982">
                        <c:v>392.98599999999999</c:v>
                      </c:pt>
                      <c:pt idx="983">
                        <c:v>393.38600000000002</c:v>
                      </c:pt>
                      <c:pt idx="984">
                        <c:v>393.786</c:v>
                      </c:pt>
                      <c:pt idx="985">
                        <c:v>394.18799999999999</c:v>
                      </c:pt>
                      <c:pt idx="986">
                        <c:v>394.58800000000002</c:v>
                      </c:pt>
                      <c:pt idx="987">
                        <c:v>394.988</c:v>
                      </c:pt>
                      <c:pt idx="988">
                        <c:v>395.38799999999998</c:v>
                      </c:pt>
                      <c:pt idx="989">
                        <c:v>395.78800000000001</c:v>
                      </c:pt>
                      <c:pt idx="990">
                        <c:v>396.18799999999999</c:v>
                      </c:pt>
                      <c:pt idx="991">
                        <c:v>396.58800000000002</c:v>
                      </c:pt>
                      <c:pt idx="992">
                        <c:v>396.988</c:v>
                      </c:pt>
                      <c:pt idx="993">
                        <c:v>397.38799999999998</c:v>
                      </c:pt>
                      <c:pt idx="994">
                        <c:v>397.78800000000001</c:v>
                      </c:pt>
                      <c:pt idx="995">
                        <c:v>398.19099999999997</c:v>
                      </c:pt>
                      <c:pt idx="996">
                        <c:v>398.59100000000001</c:v>
                      </c:pt>
                      <c:pt idx="997">
                        <c:v>398.99099999999999</c:v>
                      </c:pt>
                      <c:pt idx="998">
                        <c:v>399.39100000000002</c:v>
                      </c:pt>
                      <c:pt idx="999">
                        <c:v>399.791</c:v>
                      </c:pt>
                      <c:pt idx="1000">
                        <c:v>400.19099999999997</c:v>
                      </c:pt>
                      <c:pt idx="1001">
                        <c:v>400.59100000000001</c:v>
                      </c:pt>
                      <c:pt idx="1002">
                        <c:v>400.99099999999999</c:v>
                      </c:pt>
                      <c:pt idx="1003">
                        <c:v>401.39100000000002</c:v>
                      </c:pt>
                      <c:pt idx="1004">
                        <c:v>401.791</c:v>
                      </c:pt>
                      <c:pt idx="1005">
                        <c:v>402.19200000000001</c:v>
                      </c:pt>
                      <c:pt idx="1006">
                        <c:v>402.59199999999998</c:v>
                      </c:pt>
                      <c:pt idx="1007">
                        <c:v>402.99200000000002</c:v>
                      </c:pt>
                      <c:pt idx="1008">
                        <c:v>403.392</c:v>
                      </c:pt>
                      <c:pt idx="1009">
                        <c:v>403.79199999999997</c:v>
                      </c:pt>
                      <c:pt idx="1010">
                        <c:v>404.19200000000001</c:v>
                      </c:pt>
                      <c:pt idx="1011">
                        <c:v>404.59199999999998</c:v>
                      </c:pt>
                      <c:pt idx="1012">
                        <c:v>404.99200000000002</c:v>
                      </c:pt>
                      <c:pt idx="1013">
                        <c:v>405.392</c:v>
                      </c:pt>
                      <c:pt idx="1014">
                        <c:v>405.79199999999997</c:v>
                      </c:pt>
                      <c:pt idx="1015">
                        <c:v>406.19400000000002</c:v>
                      </c:pt>
                      <c:pt idx="1016">
                        <c:v>406.59399999999999</c:v>
                      </c:pt>
                      <c:pt idx="1017">
                        <c:v>406.99299999999999</c:v>
                      </c:pt>
                      <c:pt idx="1018">
                        <c:v>407.39299999999997</c:v>
                      </c:pt>
                      <c:pt idx="1019">
                        <c:v>407.79300000000001</c:v>
                      </c:pt>
                      <c:pt idx="1020">
                        <c:v>408.19400000000002</c:v>
                      </c:pt>
                      <c:pt idx="1021">
                        <c:v>408.59399999999999</c:v>
                      </c:pt>
                      <c:pt idx="1022">
                        <c:v>408.99299999999999</c:v>
                      </c:pt>
                      <c:pt idx="1023">
                        <c:v>409.39299999999997</c:v>
                      </c:pt>
                      <c:pt idx="1024">
                        <c:v>409.79300000000001</c:v>
                      </c:pt>
                      <c:pt idx="1025">
                        <c:v>410.19499999999999</c:v>
                      </c:pt>
                      <c:pt idx="1026">
                        <c:v>410.59500000000003</c:v>
                      </c:pt>
                      <c:pt idx="1027">
                        <c:v>410.995</c:v>
                      </c:pt>
                      <c:pt idx="1028">
                        <c:v>411.39499999999998</c:v>
                      </c:pt>
                      <c:pt idx="1029">
                        <c:v>411.79500000000002</c:v>
                      </c:pt>
                      <c:pt idx="1030">
                        <c:v>412.19499999999999</c:v>
                      </c:pt>
                      <c:pt idx="1031">
                        <c:v>412.59500000000003</c:v>
                      </c:pt>
                      <c:pt idx="1032">
                        <c:v>412.995</c:v>
                      </c:pt>
                      <c:pt idx="1033">
                        <c:v>413.39499999999998</c:v>
                      </c:pt>
                      <c:pt idx="1034">
                        <c:v>413.79500000000002</c:v>
                      </c:pt>
                      <c:pt idx="1035">
                        <c:v>414.19600000000003</c:v>
                      </c:pt>
                      <c:pt idx="1036">
                        <c:v>414.596</c:v>
                      </c:pt>
                      <c:pt idx="1037">
                        <c:v>414.99599999999998</c:v>
                      </c:pt>
                      <c:pt idx="1038">
                        <c:v>415.39600000000002</c:v>
                      </c:pt>
                      <c:pt idx="1039">
                        <c:v>415.79599999999999</c:v>
                      </c:pt>
                      <c:pt idx="1040">
                        <c:v>416.19600000000003</c:v>
                      </c:pt>
                      <c:pt idx="1041">
                        <c:v>416.596</c:v>
                      </c:pt>
                      <c:pt idx="1042">
                        <c:v>416.99599999999998</c:v>
                      </c:pt>
                      <c:pt idx="1043">
                        <c:v>417.39600000000002</c:v>
                      </c:pt>
                      <c:pt idx="1044">
                        <c:v>417.79599999999999</c:v>
                      </c:pt>
                      <c:pt idx="1045">
                        <c:v>418.197</c:v>
                      </c:pt>
                      <c:pt idx="1046">
                        <c:v>418.59699999999998</c:v>
                      </c:pt>
                      <c:pt idx="1047">
                        <c:v>418.99700000000001</c:v>
                      </c:pt>
                      <c:pt idx="1048">
                        <c:v>419.39699999999999</c:v>
                      </c:pt>
                      <c:pt idx="1049">
                        <c:v>419.79700000000003</c:v>
                      </c:pt>
                      <c:pt idx="1050">
                        <c:v>420.197</c:v>
                      </c:pt>
                      <c:pt idx="1051">
                        <c:v>420.59699999999998</c:v>
                      </c:pt>
                      <c:pt idx="1052">
                        <c:v>420.99700000000001</c:v>
                      </c:pt>
                      <c:pt idx="1053">
                        <c:v>421.39699999999999</c:v>
                      </c:pt>
                      <c:pt idx="1054">
                        <c:v>421.79700000000003</c:v>
                      </c:pt>
                      <c:pt idx="1055">
                        <c:v>422.19799999999998</c:v>
                      </c:pt>
                      <c:pt idx="1056">
                        <c:v>422.59800000000001</c:v>
                      </c:pt>
                      <c:pt idx="1057">
                        <c:v>422.99799999999999</c:v>
                      </c:pt>
                      <c:pt idx="1058">
                        <c:v>423.39800000000002</c:v>
                      </c:pt>
                      <c:pt idx="1059">
                        <c:v>423.798</c:v>
                      </c:pt>
                      <c:pt idx="1060">
                        <c:v>424.19799999999998</c:v>
                      </c:pt>
                      <c:pt idx="1061">
                        <c:v>424.59800000000001</c:v>
                      </c:pt>
                      <c:pt idx="1062">
                        <c:v>424.99799999999999</c:v>
                      </c:pt>
                      <c:pt idx="1063">
                        <c:v>425.39800000000002</c:v>
                      </c:pt>
                      <c:pt idx="1064">
                        <c:v>425.798</c:v>
                      </c:pt>
                      <c:pt idx="1065">
                        <c:v>426.2</c:v>
                      </c:pt>
                      <c:pt idx="1066">
                        <c:v>426.6</c:v>
                      </c:pt>
                      <c:pt idx="1067">
                        <c:v>427</c:v>
                      </c:pt>
                      <c:pt idx="1068">
                        <c:v>427.4</c:v>
                      </c:pt>
                      <c:pt idx="1069">
                        <c:v>427.8</c:v>
                      </c:pt>
                      <c:pt idx="1070">
                        <c:v>428.2</c:v>
                      </c:pt>
                      <c:pt idx="1071">
                        <c:v>428.6</c:v>
                      </c:pt>
                      <c:pt idx="1072">
                        <c:v>429</c:v>
                      </c:pt>
                      <c:pt idx="1073">
                        <c:v>429.4</c:v>
                      </c:pt>
                      <c:pt idx="1074">
                        <c:v>429.8</c:v>
                      </c:pt>
                      <c:pt idx="1075">
                        <c:v>430.20100000000002</c:v>
                      </c:pt>
                      <c:pt idx="1076">
                        <c:v>430.601</c:v>
                      </c:pt>
                      <c:pt idx="1077">
                        <c:v>431.00099999999998</c:v>
                      </c:pt>
                      <c:pt idx="1078">
                        <c:v>431.40100000000001</c:v>
                      </c:pt>
                      <c:pt idx="1079">
                        <c:v>431.80099999999999</c:v>
                      </c:pt>
                      <c:pt idx="1080">
                        <c:v>432.20100000000002</c:v>
                      </c:pt>
                      <c:pt idx="1081">
                        <c:v>432.601</c:v>
                      </c:pt>
                      <c:pt idx="1082">
                        <c:v>433.00099999999998</c:v>
                      </c:pt>
                      <c:pt idx="1083">
                        <c:v>433.40100000000001</c:v>
                      </c:pt>
                      <c:pt idx="1084">
                        <c:v>433.80099999999999</c:v>
                      </c:pt>
                      <c:pt idx="1085">
                        <c:v>434.202</c:v>
                      </c:pt>
                      <c:pt idx="1086">
                        <c:v>434.60199999999998</c:v>
                      </c:pt>
                      <c:pt idx="1087">
                        <c:v>435.00200000000001</c:v>
                      </c:pt>
                      <c:pt idx="1088">
                        <c:v>435.40199999999999</c:v>
                      </c:pt>
                      <c:pt idx="1089">
                        <c:v>435.80200000000002</c:v>
                      </c:pt>
                      <c:pt idx="1090">
                        <c:v>436.202</c:v>
                      </c:pt>
                      <c:pt idx="1091">
                        <c:v>436.60199999999998</c:v>
                      </c:pt>
                      <c:pt idx="1092">
                        <c:v>437.00200000000001</c:v>
                      </c:pt>
                      <c:pt idx="1093">
                        <c:v>437.40199999999999</c:v>
                      </c:pt>
                      <c:pt idx="1094">
                        <c:v>437.80200000000002</c:v>
                      </c:pt>
                      <c:pt idx="1095">
                        <c:v>438.20499999999998</c:v>
                      </c:pt>
                      <c:pt idx="1096">
                        <c:v>438.60500000000002</c:v>
                      </c:pt>
                      <c:pt idx="1097">
                        <c:v>439.005</c:v>
                      </c:pt>
                      <c:pt idx="1098">
                        <c:v>439.40499999999997</c:v>
                      </c:pt>
                      <c:pt idx="1099">
                        <c:v>439.80500000000001</c:v>
                      </c:pt>
                      <c:pt idx="1100">
                        <c:v>440.20499999999998</c:v>
                      </c:pt>
                      <c:pt idx="1101">
                        <c:v>440.60500000000002</c:v>
                      </c:pt>
                      <c:pt idx="1102">
                        <c:v>441.005</c:v>
                      </c:pt>
                      <c:pt idx="1103">
                        <c:v>441.40499999999997</c:v>
                      </c:pt>
                      <c:pt idx="1104">
                        <c:v>441.80500000000001</c:v>
                      </c:pt>
                      <c:pt idx="1105">
                        <c:v>442.20600000000002</c:v>
                      </c:pt>
                      <c:pt idx="1106">
                        <c:v>442.60599999999999</c:v>
                      </c:pt>
                      <c:pt idx="1107">
                        <c:v>443.00599999999997</c:v>
                      </c:pt>
                      <c:pt idx="1108">
                        <c:v>443.40600000000001</c:v>
                      </c:pt>
                      <c:pt idx="1109">
                        <c:v>443.80599999999998</c:v>
                      </c:pt>
                      <c:pt idx="1110">
                        <c:v>444.20600000000002</c:v>
                      </c:pt>
                      <c:pt idx="1111">
                        <c:v>444.60599999999999</c:v>
                      </c:pt>
                      <c:pt idx="1112">
                        <c:v>445.00599999999997</c:v>
                      </c:pt>
                      <c:pt idx="1113">
                        <c:v>445.40600000000001</c:v>
                      </c:pt>
                      <c:pt idx="1114">
                        <c:v>445.80599999999998</c:v>
                      </c:pt>
                      <c:pt idx="1115">
                        <c:v>446.20800000000003</c:v>
                      </c:pt>
                      <c:pt idx="1116">
                        <c:v>446.608</c:v>
                      </c:pt>
                      <c:pt idx="1117">
                        <c:v>447.00799999999998</c:v>
                      </c:pt>
                      <c:pt idx="1118">
                        <c:v>447.40800000000002</c:v>
                      </c:pt>
                      <c:pt idx="1119">
                        <c:v>447.80799999999999</c:v>
                      </c:pt>
                      <c:pt idx="1120">
                        <c:v>448.20800000000003</c:v>
                      </c:pt>
                      <c:pt idx="1121">
                        <c:v>448.608</c:v>
                      </c:pt>
                      <c:pt idx="1122">
                        <c:v>449.00799999999998</c:v>
                      </c:pt>
                      <c:pt idx="1123">
                        <c:v>449.40800000000002</c:v>
                      </c:pt>
                      <c:pt idx="1124">
                        <c:v>449.80799999999999</c:v>
                      </c:pt>
                      <c:pt idx="1125">
                        <c:v>450.209</c:v>
                      </c:pt>
                      <c:pt idx="1126">
                        <c:v>450.60899999999998</c:v>
                      </c:pt>
                      <c:pt idx="1127">
                        <c:v>451.00900000000001</c:v>
                      </c:pt>
                      <c:pt idx="1128">
                        <c:v>451.40899999999999</c:v>
                      </c:pt>
                      <c:pt idx="1129">
                        <c:v>451.80900000000003</c:v>
                      </c:pt>
                      <c:pt idx="1130">
                        <c:v>452.209</c:v>
                      </c:pt>
                      <c:pt idx="1131">
                        <c:v>452.60899999999998</c:v>
                      </c:pt>
                      <c:pt idx="1132">
                        <c:v>453.00900000000001</c:v>
                      </c:pt>
                      <c:pt idx="1133">
                        <c:v>453.40899999999999</c:v>
                      </c:pt>
                      <c:pt idx="1134">
                        <c:v>453.80900000000003</c:v>
                      </c:pt>
                      <c:pt idx="1135">
                        <c:v>454.21</c:v>
                      </c:pt>
                      <c:pt idx="1136">
                        <c:v>454.61</c:v>
                      </c:pt>
                      <c:pt idx="1137">
                        <c:v>455.01</c:v>
                      </c:pt>
                      <c:pt idx="1138">
                        <c:v>455.41</c:v>
                      </c:pt>
                      <c:pt idx="1139">
                        <c:v>455.81</c:v>
                      </c:pt>
                      <c:pt idx="1140">
                        <c:v>456.21</c:v>
                      </c:pt>
                      <c:pt idx="1141">
                        <c:v>456.61</c:v>
                      </c:pt>
                      <c:pt idx="1142">
                        <c:v>457.01</c:v>
                      </c:pt>
                      <c:pt idx="1143">
                        <c:v>457.41</c:v>
                      </c:pt>
                      <c:pt idx="1144">
                        <c:v>457.81</c:v>
                      </c:pt>
                      <c:pt idx="1145">
                        <c:v>458.21100000000001</c:v>
                      </c:pt>
                      <c:pt idx="1146">
                        <c:v>458.61099999999999</c:v>
                      </c:pt>
                      <c:pt idx="1147">
                        <c:v>459.01100000000002</c:v>
                      </c:pt>
                      <c:pt idx="1148">
                        <c:v>459.411</c:v>
                      </c:pt>
                      <c:pt idx="1149">
                        <c:v>459.81099999999998</c:v>
                      </c:pt>
                      <c:pt idx="1150">
                        <c:v>460.21100000000001</c:v>
                      </c:pt>
                      <c:pt idx="1151">
                        <c:v>460.61099999999999</c:v>
                      </c:pt>
                      <c:pt idx="1152">
                        <c:v>461.01100000000002</c:v>
                      </c:pt>
                      <c:pt idx="1153">
                        <c:v>461.411</c:v>
                      </c:pt>
                      <c:pt idx="1154">
                        <c:v>461.81099999999998</c:v>
                      </c:pt>
                      <c:pt idx="1155">
                        <c:v>462.21300000000002</c:v>
                      </c:pt>
                      <c:pt idx="1156">
                        <c:v>462.613</c:v>
                      </c:pt>
                      <c:pt idx="1157">
                        <c:v>463.01299999999998</c:v>
                      </c:pt>
                      <c:pt idx="1158">
                        <c:v>463.41300000000001</c:v>
                      </c:pt>
                      <c:pt idx="1159">
                        <c:v>463.81200000000001</c:v>
                      </c:pt>
                      <c:pt idx="1160">
                        <c:v>464.21300000000002</c:v>
                      </c:pt>
                      <c:pt idx="1161">
                        <c:v>464.613</c:v>
                      </c:pt>
                      <c:pt idx="1162">
                        <c:v>465.01299999999998</c:v>
                      </c:pt>
                      <c:pt idx="1163">
                        <c:v>465.41300000000001</c:v>
                      </c:pt>
                      <c:pt idx="1164">
                        <c:v>465.81200000000001</c:v>
                      </c:pt>
                      <c:pt idx="1165">
                        <c:v>466.214</c:v>
                      </c:pt>
                      <c:pt idx="1166">
                        <c:v>466.61399999999998</c:v>
                      </c:pt>
                      <c:pt idx="1167">
                        <c:v>467.01400000000001</c:v>
                      </c:pt>
                      <c:pt idx="1168">
                        <c:v>467.41399999999999</c:v>
                      </c:pt>
                      <c:pt idx="1169">
                        <c:v>467.81400000000002</c:v>
                      </c:pt>
                      <c:pt idx="1170">
                        <c:v>468.214</c:v>
                      </c:pt>
                      <c:pt idx="1171">
                        <c:v>468.61399999999998</c:v>
                      </c:pt>
                      <c:pt idx="1172">
                        <c:v>469.01400000000001</c:v>
                      </c:pt>
                      <c:pt idx="1173">
                        <c:v>469.41399999999999</c:v>
                      </c:pt>
                      <c:pt idx="1174">
                        <c:v>469.81400000000002</c:v>
                      </c:pt>
                      <c:pt idx="1175">
                        <c:v>470.21499999999997</c:v>
                      </c:pt>
                      <c:pt idx="1176">
                        <c:v>470.61500000000001</c:v>
                      </c:pt>
                      <c:pt idx="1177">
                        <c:v>471.01499999999999</c:v>
                      </c:pt>
                      <c:pt idx="1178">
                        <c:v>471.41500000000002</c:v>
                      </c:pt>
                      <c:pt idx="1179">
                        <c:v>471.815</c:v>
                      </c:pt>
                      <c:pt idx="1180">
                        <c:v>472.21499999999997</c:v>
                      </c:pt>
                      <c:pt idx="1181">
                        <c:v>472.61500000000001</c:v>
                      </c:pt>
                      <c:pt idx="1182">
                        <c:v>473.01499999999999</c:v>
                      </c:pt>
                      <c:pt idx="1183">
                        <c:v>473.41500000000002</c:v>
                      </c:pt>
                      <c:pt idx="1184">
                        <c:v>473.815</c:v>
                      </c:pt>
                      <c:pt idx="1185">
                        <c:v>474.21699999999998</c:v>
                      </c:pt>
                      <c:pt idx="1186">
                        <c:v>474.61700000000002</c:v>
                      </c:pt>
                      <c:pt idx="1187">
                        <c:v>475.017</c:v>
                      </c:pt>
                      <c:pt idx="1188">
                        <c:v>475.41699999999997</c:v>
                      </c:pt>
                      <c:pt idx="1189">
                        <c:v>475.81700000000001</c:v>
                      </c:pt>
                      <c:pt idx="1190">
                        <c:v>476.21699999999998</c:v>
                      </c:pt>
                      <c:pt idx="1191">
                        <c:v>476.61700000000002</c:v>
                      </c:pt>
                      <c:pt idx="1192">
                        <c:v>477.017</c:v>
                      </c:pt>
                      <c:pt idx="1193">
                        <c:v>477.41699999999997</c:v>
                      </c:pt>
                      <c:pt idx="1194">
                        <c:v>477.81700000000001</c:v>
                      </c:pt>
                      <c:pt idx="1195">
                        <c:v>478.22</c:v>
                      </c:pt>
                      <c:pt idx="1196">
                        <c:v>478.62</c:v>
                      </c:pt>
                      <c:pt idx="1197">
                        <c:v>479.02</c:v>
                      </c:pt>
                      <c:pt idx="1198">
                        <c:v>479.42</c:v>
                      </c:pt>
                      <c:pt idx="1199">
                        <c:v>479.82</c:v>
                      </c:pt>
                      <c:pt idx="1200">
                        <c:v>480.22</c:v>
                      </c:pt>
                      <c:pt idx="1201">
                        <c:v>480.62</c:v>
                      </c:pt>
                      <c:pt idx="1202">
                        <c:v>481.02</c:v>
                      </c:pt>
                      <c:pt idx="1203">
                        <c:v>481.42</c:v>
                      </c:pt>
                      <c:pt idx="1204">
                        <c:v>481.82</c:v>
                      </c:pt>
                      <c:pt idx="1205">
                        <c:v>482.221</c:v>
                      </c:pt>
                      <c:pt idx="1206">
                        <c:v>482.62099999999998</c:v>
                      </c:pt>
                      <c:pt idx="1207">
                        <c:v>483.02100000000002</c:v>
                      </c:pt>
                      <c:pt idx="1208">
                        <c:v>483.42099999999999</c:v>
                      </c:pt>
                      <c:pt idx="1209">
                        <c:v>483.82100000000003</c:v>
                      </c:pt>
                      <c:pt idx="1210">
                        <c:v>484.221</c:v>
                      </c:pt>
                      <c:pt idx="1211">
                        <c:v>484.62099999999998</c:v>
                      </c:pt>
                      <c:pt idx="1212">
                        <c:v>485.02100000000002</c:v>
                      </c:pt>
                      <c:pt idx="1213">
                        <c:v>485.42099999999999</c:v>
                      </c:pt>
                      <c:pt idx="1214">
                        <c:v>485.82100000000003</c:v>
                      </c:pt>
                      <c:pt idx="1215">
                        <c:v>486.22300000000001</c:v>
                      </c:pt>
                      <c:pt idx="1216">
                        <c:v>486.62299999999999</c:v>
                      </c:pt>
                      <c:pt idx="1217">
                        <c:v>487.02300000000002</c:v>
                      </c:pt>
                      <c:pt idx="1218">
                        <c:v>487.423</c:v>
                      </c:pt>
                      <c:pt idx="1219">
                        <c:v>487.82299999999998</c:v>
                      </c:pt>
                      <c:pt idx="1220">
                        <c:v>488.22300000000001</c:v>
                      </c:pt>
                      <c:pt idx="1221">
                        <c:v>488.62299999999999</c:v>
                      </c:pt>
                      <c:pt idx="1222">
                        <c:v>489.02300000000002</c:v>
                      </c:pt>
                      <c:pt idx="1223">
                        <c:v>489.423</c:v>
                      </c:pt>
                      <c:pt idx="1224">
                        <c:v>489.82299999999998</c:v>
                      </c:pt>
                      <c:pt idx="1225">
                        <c:v>490.22399999999999</c:v>
                      </c:pt>
                      <c:pt idx="1226">
                        <c:v>490.62400000000002</c:v>
                      </c:pt>
                      <c:pt idx="1227">
                        <c:v>491.024</c:v>
                      </c:pt>
                      <c:pt idx="1228">
                        <c:v>491.42399999999998</c:v>
                      </c:pt>
                      <c:pt idx="1229">
                        <c:v>491.82400000000001</c:v>
                      </c:pt>
                      <c:pt idx="1230">
                        <c:v>492.22399999999999</c:v>
                      </c:pt>
                      <c:pt idx="1231">
                        <c:v>492.62400000000002</c:v>
                      </c:pt>
                      <c:pt idx="1232">
                        <c:v>493.024</c:v>
                      </c:pt>
                      <c:pt idx="1233">
                        <c:v>493.42399999999998</c:v>
                      </c:pt>
                      <c:pt idx="1234">
                        <c:v>493.82400000000001</c:v>
                      </c:pt>
                      <c:pt idx="1235">
                        <c:v>494.22500000000002</c:v>
                      </c:pt>
                      <c:pt idx="1236">
                        <c:v>494.625</c:v>
                      </c:pt>
                      <c:pt idx="1237">
                        <c:v>495.02499999999998</c:v>
                      </c:pt>
                      <c:pt idx="1238">
                        <c:v>495.42500000000001</c:v>
                      </c:pt>
                      <c:pt idx="1239">
                        <c:v>495.82499999999999</c:v>
                      </c:pt>
                      <c:pt idx="1240">
                        <c:v>496.22500000000002</c:v>
                      </c:pt>
                      <c:pt idx="1241">
                        <c:v>496.625</c:v>
                      </c:pt>
                      <c:pt idx="1242">
                        <c:v>497.02499999999998</c:v>
                      </c:pt>
                      <c:pt idx="1243">
                        <c:v>497.42500000000001</c:v>
                      </c:pt>
                      <c:pt idx="1244">
                        <c:v>497.82499999999999</c:v>
                      </c:pt>
                      <c:pt idx="1245">
                        <c:v>498.226</c:v>
                      </c:pt>
                      <c:pt idx="1246">
                        <c:v>498.62599999999998</c:v>
                      </c:pt>
                      <c:pt idx="1247">
                        <c:v>499.02600000000001</c:v>
                      </c:pt>
                      <c:pt idx="1248">
                        <c:v>499.42599999999999</c:v>
                      </c:pt>
                      <c:pt idx="1249">
                        <c:v>499.82600000000002</c:v>
                      </c:pt>
                      <c:pt idx="1250">
                        <c:v>500.226</c:v>
                      </c:pt>
                      <c:pt idx="1251">
                        <c:v>500.62599999999998</c:v>
                      </c:pt>
                      <c:pt idx="1252">
                        <c:v>501.02600000000001</c:v>
                      </c:pt>
                      <c:pt idx="1253">
                        <c:v>501.42599999999999</c:v>
                      </c:pt>
                      <c:pt idx="1254">
                        <c:v>501.82600000000002</c:v>
                      </c:pt>
                      <c:pt idx="1255">
                        <c:v>502.22699999999998</c:v>
                      </c:pt>
                      <c:pt idx="1256">
                        <c:v>502.62700000000001</c:v>
                      </c:pt>
                      <c:pt idx="1257">
                        <c:v>503.02699999999999</c:v>
                      </c:pt>
                      <c:pt idx="1258">
                        <c:v>503.42700000000002</c:v>
                      </c:pt>
                      <c:pt idx="1259">
                        <c:v>503.827</c:v>
                      </c:pt>
                      <c:pt idx="1260">
                        <c:v>504.22699999999998</c:v>
                      </c:pt>
                      <c:pt idx="1261">
                        <c:v>504.62700000000001</c:v>
                      </c:pt>
                      <c:pt idx="1262">
                        <c:v>505.02699999999999</c:v>
                      </c:pt>
                      <c:pt idx="1263">
                        <c:v>505.42700000000002</c:v>
                      </c:pt>
                      <c:pt idx="1264">
                        <c:v>505.827</c:v>
                      </c:pt>
                      <c:pt idx="1265">
                        <c:v>506.22899999999998</c:v>
                      </c:pt>
                      <c:pt idx="1266">
                        <c:v>506.62900000000002</c:v>
                      </c:pt>
                      <c:pt idx="1267">
                        <c:v>507.029</c:v>
                      </c:pt>
                      <c:pt idx="1268">
                        <c:v>507.42899999999997</c:v>
                      </c:pt>
                      <c:pt idx="1269">
                        <c:v>507.82900000000001</c:v>
                      </c:pt>
                      <c:pt idx="1270">
                        <c:v>508.22899999999998</c:v>
                      </c:pt>
                      <c:pt idx="1271">
                        <c:v>508.62900000000002</c:v>
                      </c:pt>
                      <c:pt idx="1272">
                        <c:v>509.029</c:v>
                      </c:pt>
                      <c:pt idx="1273">
                        <c:v>509.42899999999997</c:v>
                      </c:pt>
                      <c:pt idx="1274">
                        <c:v>509.82900000000001</c:v>
                      </c:pt>
                      <c:pt idx="1275">
                        <c:v>510.23</c:v>
                      </c:pt>
                      <c:pt idx="1276">
                        <c:v>510.63</c:v>
                      </c:pt>
                      <c:pt idx="1277">
                        <c:v>511.03</c:v>
                      </c:pt>
                      <c:pt idx="1278">
                        <c:v>511.43</c:v>
                      </c:pt>
                      <c:pt idx="1279">
                        <c:v>511.83</c:v>
                      </c:pt>
                      <c:pt idx="1280">
                        <c:v>512.23</c:v>
                      </c:pt>
                      <c:pt idx="1281">
                        <c:v>512.63</c:v>
                      </c:pt>
                      <c:pt idx="1282">
                        <c:v>513.03</c:v>
                      </c:pt>
                      <c:pt idx="1283">
                        <c:v>513.42999999999995</c:v>
                      </c:pt>
                      <c:pt idx="1284">
                        <c:v>513.83000000000004</c:v>
                      </c:pt>
                      <c:pt idx="1285">
                        <c:v>514.23099999999999</c:v>
                      </c:pt>
                      <c:pt idx="1286">
                        <c:v>514.63099999999997</c:v>
                      </c:pt>
                      <c:pt idx="1287">
                        <c:v>515.03099999999995</c:v>
                      </c:pt>
                      <c:pt idx="1288">
                        <c:v>515.43100000000004</c:v>
                      </c:pt>
                      <c:pt idx="1289">
                        <c:v>515.83100000000002</c:v>
                      </c:pt>
                      <c:pt idx="1290">
                        <c:v>516.23099999999999</c:v>
                      </c:pt>
                      <c:pt idx="1291">
                        <c:v>516.63099999999997</c:v>
                      </c:pt>
                      <c:pt idx="1292">
                        <c:v>517.03099999999995</c:v>
                      </c:pt>
                      <c:pt idx="1293">
                        <c:v>517.43100000000004</c:v>
                      </c:pt>
                      <c:pt idx="1294">
                        <c:v>517.83100000000002</c:v>
                      </c:pt>
                      <c:pt idx="1295">
                        <c:v>518.23500000000001</c:v>
                      </c:pt>
                      <c:pt idx="1296">
                        <c:v>518.63499999999999</c:v>
                      </c:pt>
                      <c:pt idx="1297">
                        <c:v>519.03499999999997</c:v>
                      </c:pt>
                      <c:pt idx="1298">
                        <c:v>519.43499999999995</c:v>
                      </c:pt>
                      <c:pt idx="1299">
                        <c:v>519.83500000000004</c:v>
                      </c:pt>
                      <c:pt idx="1300">
                        <c:v>520.23500000000001</c:v>
                      </c:pt>
                      <c:pt idx="1301">
                        <c:v>520.63499999999999</c:v>
                      </c:pt>
                      <c:pt idx="1302">
                        <c:v>521.03499999999997</c:v>
                      </c:pt>
                      <c:pt idx="1303">
                        <c:v>521.43499999999995</c:v>
                      </c:pt>
                      <c:pt idx="1304">
                        <c:v>521.83500000000004</c:v>
                      </c:pt>
                      <c:pt idx="1305">
                        <c:v>522.23599999999999</c:v>
                      </c:pt>
                      <c:pt idx="1306">
                        <c:v>522.63599999999997</c:v>
                      </c:pt>
                      <c:pt idx="1307">
                        <c:v>523.03599999999994</c:v>
                      </c:pt>
                      <c:pt idx="1308">
                        <c:v>523.43600000000004</c:v>
                      </c:pt>
                      <c:pt idx="1309">
                        <c:v>523.83600000000001</c:v>
                      </c:pt>
                      <c:pt idx="1310">
                        <c:v>524.23599999999999</c:v>
                      </c:pt>
                      <c:pt idx="1311">
                        <c:v>524.63599999999997</c:v>
                      </c:pt>
                      <c:pt idx="1312">
                        <c:v>525.03599999999994</c:v>
                      </c:pt>
                      <c:pt idx="1313">
                        <c:v>525.43600000000004</c:v>
                      </c:pt>
                      <c:pt idx="1314">
                        <c:v>525.83600000000001</c:v>
                      </c:pt>
                      <c:pt idx="1315">
                        <c:v>526.23699999999997</c:v>
                      </c:pt>
                      <c:pt idx="1316">
                        <c:v>526.63699999999994</c:v>
                      </c:pt>
                      <c:pt idx="1317">
                        <c:v>527.03700000000003</c:v>
                      </c:pt>
                      <c:pt idx="1318">
                        <c:v>527.43700000000001</c:v>
                      </c:pt>
                      <c:pt idx="1319">
                        <c:v>527.83699999999999</c:v>
                      </c:pt>
                      <c:pt idx="1320">
                        <c:v>528.23699999999997</c:v>
                      </c:pt>
                      <c:pt idx="1321">
                        <c:v>528.63699999999994</c:v>
                      </c:pt>
                      <c:pt idx="1322">
                        <c:v>529.03700000000003</c:v>
                      </c:pt>
                      <c:pt idx="1323">
                        <c:v>529.43700000000001</c:v>
                      </c:pt>
                      <c:pt idx="1324">
                        <c:v>529.83699999999999</c:v>
                      </c:pt>
                      <c:pt idx="1325">
                        <c:v>530.23800000000006</c:v>
                      </c:pt>
                      <c:pt idx="1326">
                        <c:v>530.63800000000003</c:v>
                      </c:pt>
                      <c:pt idx="1327">
                        <c:v>531.03800000000001</c:v>
                      </c:pt>
                      <c:pt idx="1328">
                        <c:v>531.43799999999999</c:v>
                      </c:pt>
                      <c:pt idx="1329">
                        <c:v>531.83799999999997</c:v>
                      </c:pt>
                      <c:pt idx="1330">
                        <c:v>532.23800000000006</c:v>
                      </c:pt>
                      <c:pt idx="1331">
                        <c:v>532.63800000000003</c:v>
                      </c:pt>
                      <c:pt idx="1332">
                        <c:v>533.03800000000001</c:v>
                      </c:pt>
                      <c:pt idx="1333">
                        <c:v>533.43799999999999</c:v>
                      </c:pt>
                      <c:pt idx="1334">
                        <c:v>533.83799999999997</c:v>
                      </c:pt>
                      <c:pt idx="1335">
                        <c:v>534.23900000000003</c:v>
                      </c:pt>
                      <c:pt idx="1336">
                        <c:v>534.63900000000001</c:v>
                      </c:pt>
                      <c:pt idx="1337">
                        <c:v>535.03899999999999</c:v>
                      </c:pt>
                      <c:pt idx="1338">
                        <c:v>535.43899999999996</c:v>
                      </c:pt>
                      <c:pt idx="1339">
                        <c:v>535.83900000000006</c:v>
                      </c:pt>
                      <c:pt idx="1340">
                        <c:v>536.23900000000003</c:v>
                      </c:pt>
                      <c:pt idx="1341">
                        <c:v>536.63900000000001</c:v>
                      </c:pt>
                      <c:pt idx="1342">
                        <c:v>537.03899999999999</c:v>
                      </c:pt>
                      <c:pt idx="1343">
                        <c:v>537.43899999999996</c:v>
                      </c:pt>
                      <c:pt idx="1344">
                        <c:v>537.83900000000006</c:v>
                      </c:pt>
                      <c:pt idx="1345">
                        <c:v>538.24099999999999</c:v>
                      </c:pt>
                      <c:pt idx="1346">
                        <c:v>538.64099999999996</c:v>
                      </c:pt>
                      <c:pt idx="1347">
                        <c:v>539.04100000000005</c:v>
                      </c:pt>
                      <c:pt idx="1348">
                        <c:v>539.44100000000003</c:v>
                      </c:pt>
                      <c:pt idx="1349">
                        <c:v>539.84100000000001</c:v>
                      </c:pt>
                      <c:pt idx="1350">
                        <c:v>540.24099999999999</c:v>
                      </c:pt>
                      <c:pt idx="1351">
                        <c:v>540.64099999999996</c:v>
                      </c:pt>
                      <c:pt idx="1352">
                        <c:v>541.04100000000005</c:v>
                      </c:pt>
                      <c:pt idx="1353">
                        <c:v>541.44100000000003</c:v>
                      </c:pt>
                      <c:pt idx="1354">
                        <c:v>541.84100000000001</c:v>
                      </c:pt>
                      <c:pt idx="1355">
                        <c:v>542.24199999999996</c:v>
                      </c:pt>
                      <c:pt idx="1356">
                        <c:v>542.64200000000005</c:v>
                      </c:pt>
                      <c:pt idx="1357">
                        <c:v>543.04200000000003</c:v>
                      </c:pt>
                      <c:pt idx="1358">
                        <c:v>543.44200000000001</c:v>
                      </c:pt>
                      <c:pt idx="1359">
                        <c:v>543.84199999999998</c:v>
                      </c:pt>
                      <c:pt idx="1360">
                        <c:v>544.24199999999996</c:v>
                      </c:pt>
                      <c:pt idx="1361">
                        <c:v>544.64200000000005</c:v>
                      </c:pt>
                      <c:pt idx="1362">
                        <c:v>545.04200000000003</c:v>
                      </c:pt>
                      <c:pt idx="1363">
                        <c:v>545.44200000000001</c:v>
                      </c:pt>
                      <c:pt idx="1364">
                        <c:v>545.84199999999998</c:v>
                      </c:pt>
                      <c:pt idx="1365">
                        <c:v>546.24400000000003</c:v>
                      </c:pt>
                      <c:pt idx="1366">
                        <c:v>546.64400000000001</c:v>
                      </c:pt>
                      <c:pt idx="1367">
                        <c:v>547.04399999999998</c:v>
                      </c:pt>
                      <c:pt idx="1368">
                        <c:v>547.44399999999996</c:v>
                      </c:pt>
                      <c:pt idx="1369">
                        <c:v>547.84400000000005</c:v>
                      </c:pt>
                      <c:pt idx="1370">
                        <c:v>548.24400000000003</c:v>
                      </c:pt>
                      <c:pt idx="1371">
                        <c:v>548.64400000000001</c:v>
                      </c:pt>
                      <c:pt idx="1372">
                        <c:v>549.04399999999998</c:v>
                      </c:pt>
                      <c:pt idx="1373">
                        <c:v>549.44399999999996</c:v>
                      </c:pt>
                      <c:pt idx="1374">
                        <c:v>549.84400000000005</c:v>
                      </c:pt>
                      <c:pt idx="1375">
                        <c:v>550.245</c:v>
                      </c:pt>
                      <c:pt idx="1376">
                        <c:v>550.64499999999998</c:v>
                      </c:pt>
                      <c:pt idx="1377">
                        <c:v>551.04499999999996</c:v>
                      </c:pt>
                      <c:pt idx="1378">
                        <c:v>551.44500000000005</c:v>
                      </c:pt>
                      <c:pt idx="1379">
                        <c:v>551.84500000000003</c:v>
                      </c:pt>
                      <c:pt idx="1380">
                        <c:v>552.245</c:v>
                      </c:pt>
                      <c:pt idx="1381">
                        <c:v>552.64499999999998</c:v>
                      </c:pt>
                      <c:pt idx="1382">
                        <c:v>553.04499999999996</c:v>
                      </c:pt>
                      <c:pt idx="1383">
                        <c:v>553.44500000000005</c:v>
                      </c:pt>
                      <c:pt idx="1384">
                        <c:v>553.84500000000003</c:v>
                      </c:pt>
                      <c:pt idx="1385">
                        <c:v>554.24599999999998</c:v>
                      </c:pt>
                      <c:pt idx="1386">
                        <c:v>554.64599999999996</c:v>
                      </c:pt>
                      <c:pt idx="1387">
                        <c:v>555.04600000000005</c:v>
                      </c:pt>
                      <c:pt idx="1388">
                        <c:v>555.44600000000003</c:v>
                      </c:pt>
                      <c:pt idx="1389">
                        <c:v>555.846</c:v>
                      </c:pt>
                      <c:pt idx="1390">
                        <c:v>556.24599999999998</c:v>
                      </c:pt>
                      <c:pt idx="1391">
                        <c:v>556.64599999999996</c:v>
                      </c:pt>
                      <c:pt idx="1392">
                        <c:v>557.04600000000005</c:v>
                      </c:pt>
                      <c:pt idx="1393">
                        <c:v>557.44600000000003</c:v>
                      </c:pt>
                      <c:pt idx="1394">
                        <c:v>557.846</c:v>
                      </c:pt>
                      <c:pt idx="1395">
                        <c:v>558.24900000000002</c:v>
                      </c:pt>
                      <c:pt idx="1396">
                        <c:v>558.649</c:v>
                      </c:pt>
                      <c:pt idx="1397">
                        <c:v>559.04899999999998</c:v>
                      </c:pt>
                      <c:pt idx="1398">
                        <c:v>559.44899999999996</c:v>
                      </c:pt>
                      <c:pt idx="1399">
                        <c:v>559.84900000000005</c:v>
                      </c:pt>
                      <c:pt idx="1400">
                        <c:v>560.24900000000002</c:v>
                      </c:pt>
                      <c:pt idx="1401">
                        <c:v>560.649</c:v>
                      </c:pt>
                      <c:pt idx="1402">
                        <c:v>561.04899999999998</c:v>
                      </c:pt>
                      <c:pt idx="1403">
                        <c:v>561.44899999999996</c:v>
                      </c:pt>
                      <c:pt idx="1404">
                        <c:v>561.84900000000005</c:v>
                      </c:pt>
                      <c:pt idx="1405">
                        <c:v>562.25</c:v>
                      </c:pt>
                      <c:pt idx="1406">
                        <c:v>562.65</c:v>
                      </c:pt>
                      <c:pt idx="1407">
                        <c:v>563.04999999999995</c:v>
                      </c:pt>
                      <c:pt idx="1408">
                        <c:v>563.45000000000005</c:v>
                      </c:pt>
                      <c:pt idx="1409">
                        <c:v>563.85</c:v>
                      </c:pt>
                      <c:pt idx="1410">
                        <c:v>564.25</c:v>
                      </c:pt>
                      <c:pt idx="1411">
                        <c:v>564.65</c:v>
                      </c:pt>
                      <c:pt idx="1412">
                        <c:v>565.04999999999995</c:v>
                      </c:pt>
                      <c:pt idx="1413">
                        <c:v>565.45000000000005</c:v>
                      </c:pt>
                      <c:pt idx="1414">
                        <c:v>565.85</c:v>
                      </c:pt>
                      <c:pt idx="1415">
                        <c:v>566.25199999999995</c:v>
                      </c:pt>
                      <c:pt idx="1416">
                        <c:v>566.65200000000004</c:v>
                      </c:pt>
                      <c:pt idx="1417">
                        <c:v>567.05200000000002</c:v>
                      </c:pt>
                      <c:pt idx="1418">
                        <c:v>567.452</c:v>
                      </c:pt>
                      <c:pt idx="1419">
                        <c:v>567.85199999999998</c:v>
                      </c:pt>
                      <c:pt idx="1420">
                        <c:v>568.25199999999995</c:v>
                      </c:pt>
                      <c:pt idx="1421">
                        <c:v>568.65200000000004</c:v>
                      </c:pt>
                      <c:pt idx="1422">
                        <c:v>569.05200000000002</c:v>
                      </c:pt>
                      <c:pt idx="1423">
                        <c:v>569.452</c:v>
                      </c:pt>
                      <c:pt idx="1424">
                        <c:v>569.85199999999998</c:v>
                      </c:pt>
                      <c:pt idx="1425">
                        <c:v>570.25300000000004</c:v>
                      </c:pt>
                      <c:pt idx="1426">
                        <c:v>570.65300000000002</c:v>
                      </c:pt>
                      <c:pt idx="1427">
                        <c:v>571.053</c:v>
                      </c:pt>
                      <c:pt idx="1428">
                        <c:v>571.45299999999997</c:v>
                      </c:pt>
                      <c:pt idx="1429">
                        <c:v>571.85299999999995</c:v>
                      </c:pt>
                      <c:pt idx="1430">
                        <c:v>572.25300000000004</c:v>
                      </c:pt>
                      <c:pt idx="1431">
                        <c:v>572.65300000000002</c:v>
                      </c:pt>
                      <c:pt idx="1432">
                        <c:v>573.053</c:v>
                      </c:pt>
                      <c:pt idx="1433">
                        <c:v>573.45299999999997</c:v>
                      </c:pt>
                      <c:pt idx="1434">
                        <c:v>573.85299999999995</c:v>
                      </c:pt>
                      <c:pt idx="1435">
                        <c:v>574.25400000000002</c:v>
                      </c:pt>
                      <c:pt idx="1436">
                        <c:v>574.654</c:v>
                      </c:pt>
                      <c:pt idx="1437">
                        <c:v>575.05399999999997</c:v>
                      </c:pt>
                      <c:pt idx="1438">
                        <c:v>575.45399999999995</c:v>
                      </c:pt>
                      <c:pt idx="1439">
                        <c:v>575.85400000000004</c:v>
                      </c:pt>
                      <c:pt idx="1440">
                        <c:v>576.25400000000002</c:v>
                      </c:pt>
                      <c:pt idx="1441">
                        <c:v>576.654</c:v>
                      </c:pt>
                      <c:pt idx="1442">
                        <c:v>577.05399999999997</c:v>
                      </c:pt>
                      <c:pt idx="1443">
                        <c:v>577.45399999999995</c:v>
                      </c:pt>
                      <c:pt idx="1444">
                        <c:v>577.85400000000004</c:v>
                      </c:pt>
                      <c:pt idx="1445">
                        <c:v>578.255</c:v>
                      </c:pt>
                      <c:pt idx="1446">
                        <c:v>578.65499999999997</c:v>
                      </c:pt>
                      <c:pt idx="1447">
                        <c:v>579.05499999999995</c:v>
                      </c:pt>
                      <c:pt idx="1448">
                        <c:v>579.45500000000004</c:v>
                      </c:pt>
                      <c:pt idx="1449">
                        <c:v>579.85500000000002</c:v>
                      </c:pt>
                      <c:pt idx="1450">
                        <c:v>580.255</c:v>
                      </c:pt>
                      <c:pt idx="1451">
                        <c:v>580.65499999999997</c:v>
                      </c:pt>
                      <c:pt idx="1452">
                        <c:v>581.05499999999995</c:v>
                      </c:pt>
                      <c:pt idx="1453">
                        <c:v>581.45500000000004</c:v>
                      </c:pt>
                      <c:pt idx="1454">
                        <c:v>581.85500000000002</c:v>
                      </c:pt>
                      <c:pt idx="1455">
                        <c:v>582.25599999999997</c:v>
                      </c:pt>
                      <c:pt idx="1456">
                        <c:v>582.65599999999995</c:v>
                      </c:pt>
                      <c:pt idx="1457">
                        <c:v>583.05600000000004</c:v>
                      </c:pt>
                      <c:pt idx="1458">
                        <c:v>583.45600000000002</c:v>
                      </c:pt>
                      <c:pt idx="1459">
                        <c:v>583.85599999999999</c:v>
                      </c:pt>
                      <c:pt idx="1460">
                        <c:v>584.25599999999997</c:v>
                      </c:pt>
                      <c:pt idx="1461">
                        <c:v>584.65599999999995</c:v>
                      </c:pt>
                      <c:pt idx="1462">
                        <c:v>585.05600000000004</c:v>
                      </c:pt>
                      <c:pt idx="1463">
                        <c:v>585.45600000000002</c:v>
                      </c:pt>
                      <c:pt idx="1464">
                        <c:v>585.85599999999999</c:v>
                      </c:pt>
                      <c:pt idx="1465">
                        <c:v>586.25800000000004</c:v>
                      </c:pt>
                      <c:pt idx="1466">
                        <c:v>586.65700000000004</c:v>
                      </c:pt>
                      <c:pt idx="1467">
                        <c:v>587.05700000000002</c:v>
                      </c:pt>
                      <c:pt idx="1468">
                        <c:v>587.45799999999997</c:v>
                      </c:pt>
                      <c:pt idx="1469">
                        <c:v>587.85699999999997</c:v>
                      </c:pt>
                      <c:pt idx="1470">
                        <c:v>588.25800000000004</c:v>
                      </c:pt>
                      <c:pt idx="1471">
                        <c:v>588.65700000000004</c:v>
                      </c:pt>
                      <c:pt idx="1472">
                        <c:v>589.05700000000002</c:v>
                      </c:pt>
                      <c:pt idx="1473">
                        <c:v>589.45799999999997</c:v>
                      </c:pt>
                      <c:pt idx="1474">
                        <c:v>589.85699999999997</c:v>
                      </c:pt>
                      <c:pt idx="1475">
                        <c:v>590.25900000000001</c:v>
                      </c:pt>
                      <c:pt idx="1476">
                        <c:v>590.65899999999999</c:v>
                      </c:pt>
                      <c:pt idx="1477">
                        <c:v>591.05899999999997</c:v>
                      </c:pt>
                      <c:pt idx="1478">
                        <c:v>591.45899999999995</c:v>
                      </c:pt>
                      <c:pt idx="1479">
                        <c:v>591.85900000000004</c:v>
                      </c:pt>
                      <c:pt idx="1480">
                        <c:v>592.25900000000001</c:v>
                      </c:pt>
                      <c:pt idx="1481">
                        <c:v>592.65899999999999</c:v>
                      </c:pt>
                      <c:pt idx="1482">
                        <c:v>593.05899999999997</c:v>
                      </c:pt>
                      <c:pt idx="1483">
                        <c:v>593.45899999999995</c:v>
                      </c:pt>
                      <c:pt idx="1484">
                        <c:v>593.85900000000004</c:v>
                      </c:pt>
                      <c:pt idx="1485">
                        <c:v>594.26199999999994</c:v>
                      </c:pt>
                      <c:pt idx="1486">
                        <c:v>594.66200000000003</c:v>
                      </c:pt>
                      <c:pt idx="1487">
                        <c:v>595.06200000000001</c:v>
                      </c:pt>
                      <c:pt idx="1488">
                        <c:v>595.46199999999999</c:v>
                      </c:pt>
                      <c:pt idx="1489">
                        <c:v>595.86199999999997</c:v>
                      </c:pt>
                      <c:pt idx="1490">
                        <c:v>596.26199999999994</c:v>
                      </c:pt>
                      <c:pt idx="1491">
                        <c:v>596.66200000000003</c:v>
                      </c:pt>
                      <c:pt idx="1492">
                        <c:v>597.06200000000001</c:v>
                      </c:pt>
                      <c:pt idx="1493">
                        <c:v>597.46199999999999</c:v>
                      </c:pt>
                      <c:pt idx="1494">
                        <c:v>597.86199999999997</c:v>
                      </c:pt>
                      <c:pt idx="1495">
                        <c:v>598.26300000000003</c:v>
                      </c:pt>
                      <c:pt idx="1496">
                        <c:v>598.66300000000001</c:v>
                      </c:pt>
                      <c:pt idx="1497">
                        <c:v>599.06299999999999</c:v>
                      </c:pt>
                      <c:pt idx="1498">
                        <c:v>599.46299999999997</c:v>
                      </c:pt>
                      <c:pt idx="1499">
                        <c:v>599.86300000000006</c:v>
                      </c:pt>
                      <c:pt idx="1500">
                        <c:v>600.26300000000003</c:v>
                      </c:pt>
                      <c:pt idx="1501">
                        <c:v>600.66300000000001</c:v>
                      </c:pt>
                      <c:pt idx="1502">
                        <c:v>601.06299999999999</c:v>
                      </c:pt>
                      <c:pt idx="1503">
                        <c:v>601.46299999999997</c:v>
                      </c:pt>
                      <c:pt idx="1504">
                        <c:v>601.86300000000006</c:v>
                      </c:pt>
                      <c:pt idx="1505">
                        <c:v>602.26400000000001</c:v>
                      </c:pt>
                      <c:pt idx="1506">
                        <c:v>602.66399999999999</c:v>
                      </c:pt>
                      <c:pt idx="1507">
                        <c:v>603.06399999999996</c:v>
                      </c:pt>
                      <c:pt idx="1508">
                        <c:v>603.46400000000006</c:v>
                      </c:pt>
                      <c:pt idx="1509">
                        <c:v>603.86400000000003</c:v>
                      </c:pt>
                      <c:pt idx="1510">
                        <c:v>604.26400000000001</c:v>
                      </c:pt>
                      <c:pt idx="1511">
                        <c:v>604.66399999999999</c:v>
                      </c:pt>
                      <c:pt idx="1512">
                        <c:v>605.06399999999996</c:v>
                      </c:pt>
                      <c:pt idx="1513">
                        <c:v>605.46400000000006</c:v>
                      </c:pt>
                      <c:pt idx="1514">
                        <c:v>605.86400000000003</c:v>
                      </c:pt>
                      <c:pt idx="1515">
                        <c:v>606.26599999999996</c:v>
                      </c:pt>
                      <c:pt idx="1516">
                        <c:v>606.66499999999996</c:v>
                      </c:pt>
                      <c:pt idx="1517">
                        <c:v>607.06500000000005</c:v>
                      </c:pt>
                      <c:pt idx="1518">
                        <c:v>607.46500000000003</c:v>
                      </c:pt>
                      <c:pt idx="1519">
                        <c:v>607.86500000000001</c:v>
                      </c:pt>
                      <c:pt idx="1520">
                        <c:v>608.26499999999999</c:v>
                      </c:pt>
                      <c:pt idx="1521">
                        <c:v>608.66499999999996</c:v>
                      </c:pt>
                      <c:pt idx="1522">
                        <c:v>609.06500000000005</c:v>
                      </c:pt>
                      <c:pt idx="1523">
                        <c:v>609.46500000000003</c:v>
                      </c:pt>
                      <c:pt idx="1524">
                        <c:v>609.86500000000001</c:v>
                      </c:pt>
                      <c:pt idx="1525">
                        <c:v>610.26700000000005</c:v>
                      </c:pt>
                      <c:pt idx="1526">
                        <c:v>610.66700000000003</c:v>
                      </c:pt>
                      <c:pt idx="1527">
                        <c:v>611.06700000000001</c:v>
                      </c:pt>
                      <c:pt idx="1528">
                        <c:v>611.46600000000001</c:v>
                      </c:pt>
                      <c:pt idx="1529">
                        <c:v>611.86699999999996</c:v>
                      </c:pt>
                      <c:pt idx="1530">
                        <c:v>612.26599999999996</c:v>
                      </c:pt>
                      <c:pt idx="1531">
                        <c:v>612.66700000000003</c:v>
                      </c:pt>
                      <c:pt idx="1532">
                        <c:v>613.06700000000001</c:v>
                      </c:pt>
                      <c:pt idx="1533">
                        <c:v>613.46600000000001</c:v>
                      </c:pt>
                      <c:pt idx="1534">
                        <c:v>613.86699999999996</c:v>
                      </c:pt>
                      <c:pt idx="1535">
                        <c:v>614.26800000000003</c:v>
                      </c:pt>
                      <c:pt idx="1536">
                        <c:v>614.66800000000001</c:v>
                      </c:pt>
                      <c:pt idx="1537">
                        <c:v>615.06799999999998</c:v>
                      </c:pt>
                      <c:pt idx="1538">
                        <c:v>615.46799999999996</c:v>
                      </c:pt>
                      <c:pt idx="1539">
                        <c:v>615.86800000000005</c:v>
                      </c:pt>
                      <c:pt idx="1540">
                        <c:v>616.26800000000003</c:v>
                      </c:pt>
                      <c:pt idx="1541">
                        <c:v>616.66800000000001</c:v>
                      </c:pt>
                      <c:pt idx="1542">
                        <c:v>617.06799999999998</c:v>
                      </c:pt>
                      <c:pt idx="1543">
                        <c:v>617.46799999999996</c:v>
                      </c:pt>
                      <c:pt idx="1544">
                        <c:v>617.86800000000005</c:v>
                      </c:pt>
                      <c:pt idx="1545">
                        <c:v>618.26900000000001</c:v>
                      </c:pt>
                      <c:pt idx="1546">
                        <c:v>618.66899999999998</c:v>
                      </c:pt>
                      <c:pt idx="1547">
                        <c:v>619.06899999999996</c:v>
                      </c:pt>
                      <c:pt idx="1548">
                        <c:v>619.46900000000005</c:v>
                      </c:pt>
                      <c:pt idx="1549">
                        <c:v>619.86900000000003</c:v>
                      </c:pt>
                      <c:pt idx="1550">
                        <c:v>620.26900000000001</c:v>
                      </c:pt>
                      <c:pt idx="1551">
                        <c:v>620.66899999999998</c:v>
                      </c:pt>
                      <c:pt idx="1552">
                        <c:v>621.06899999999996</c:v>
                      </c:pt>
                      <c:pt idx="1553">
                        <c:v>621.46900000000005</c:v>
                      </c:pt>
                      <c:pt idx="1554">
                        <c:v>621.86900000000003</c:v>
                      </c:pt>
                      <c:pt idx="1555">
                        <c:v>622.27</c:v>
                      </c:pt>
                      <c:pt idx="1556">
                        <c:v>622.66999999999996</c:v>
                      </c:pt>
                      <c:pt idx="1557">
                        <c:v>623.07000000000005</c:v>
                      </c:pt>
                      <c:pt idx="1558">
                        <c:v>623.47</c:v>
                      </c:pt>
                      <c:pt idx="1559">
                        <c:v>623.87</c:v>
                      </c:pt>
                      <c:pt idx="1560">
                        <c:v>624.27</c:v>
                      </c:pt>
                      <c:pt idx="1561">
                        <c:v>624.66999999999996</c:v>
                      </c:pt>
                      <c:pt idx="1562">
                        <c:v>625.07000000000005</c:v>
                      </c:pt>
                      <c:pt idx="1563">
                        <c:v>625.47</c:v>
                      </c:pt>
                      <c:pt idx="1564">
                        <c:v>625.87</c:v>
                      </c:pt>
                      <c:pt idx="1565">
                        <c:v>626.27099999999996</c:v>
                      </c:pt>
                      <c:pt idx="1566">
                        <c:v>626.67200000000003</c:v>
                      </c:pt>
                      <c:pt idx="1567">
                        <c:v>627.07100000000003</c:v>
                      </c:pt>
                      <c:pt idx="1568">
                        <c:v>627.471</c:v>
                      </c:pt>
                      <c:pt idx="1569">
                        <c:v>627.87199999999996</c:v>
                      </c:pt>
                      <c:pt idx="1570">
                        <c:v>628.27099999999996</c:v>
                      </c:pt>
                      <c:pt idx="1571">
                        <c:v>628.67200000000003</c:v>
                      </c:pt>
                      <c:pt idx="1572">
                        <c:v>629.07100000000003</c:v>
                      </c:pt>
                      <c:pt idx="1573">
                        <c:v>629.471</c:v>
                      </c:pt>
                      <c:pt idx="1574">
                        <c:v>629.87199999999996</c:v>
                      </c:pt>
                      <c:pt idx="1575">
                        <c:v>630.27300000000002</c:v>
                      </c:pt>
                      <c:pt idx="1576">
                        <c:v>630.673</c:v>
                      </c:pt>
                      <c:pt idx="1577">
                        <c:v>631.07299999999998</c:v>
                      </c:pt>
                      <c:pt idx="1578">
                        <c:v>631.47299999999996</c:v>
                      </c:pt>
                      <c:pt idx="1579">
                        <c:v>631.87300000000005</c:v>
                      </c:pt>
                      <c:pt idx="1580">
                        <c:v>632.27300000000002</c:v>
                      </c:pt>
                      <c:pt idx="1581">
                        <c:v>632.673</c:v>
                      </c:pt>
                      <c:pt idx="1582">
                        <c:v>633.07299999999998</c:v>
                      </c:pt>
                      <c:pt idx="1583">
                        <c:v>633.47299999999996</c:v>
                      </c:pt>
                      <c:pt idx="1584">
                        <c:v>633.87300000000005</c:v>
                      </c:pt>
                      <c:pt idx="1585">
                        <c:v>634.27599999999995</c:v>
                      </c:pt>
                      <c:pt idx="1586">
                        <c:v>634.67600000000004</c:v>
                      </c:pt>
                      <c:pt idx="1587">
                        <c:v>635.07600000000002</c:v>
                      </c:pt>
                      <c:pt idx="1588">
                        <c:v>635.476</c:v>
                      </c:pt>
                      <c:pt idx="1589">
                        <c:v>635.87599999999998</c:v>
                      </c:pt>
                      <c:pt idx="1590">
                        <c:v>636.27599999999995</c:v>
                      </c:pt>
                      <c:pt idx="1591">
                        <c:v>636.67600000000004</c:v>
                      </c:pt>
                      <c:pt idx="1592">
                        <c:v>637.07600000000002</c:v>
                      </c:pt>
                      <c:pt idx="1593">
                        <c:v>637.476</c:v>
                      </c:pt>
                      <c:pt idx="1594">
                        <c:v>637.87599999999998</c:v>
                      </c:pt>
                      <c:pt idx="1595">
                        <c:v>638.27700000000004</c:v>
                      </c:pt>
                      <c:pt idx="1596">
                        <c:v>638.67700000000002</c:v>
                      </c:pt>
                      <c:pt idx="1597">
                        <c:v>639.077</c:v>
                      </c:pt>
                      <c:pt idx="1598">
                        <c:v>639.47699999999998</c:v>
                      </c:pt>
                      <c:pt idx="1599">
                        <c:v>639.87699999999995</c:v>
                      </c:pt>
                      <c:pt idx="1600">
                        <c:v>640.27700000000004</c:v>
                      </c:pt>
                      <c:pt idx="1601">
                        <c:v>640.67700000000002</c:v>
                      </c:pt>
                      <c:pt idx="1602">
                        <c:v>641.077</c:v>
                      </c:pt>
                      <c:pt idx="1603">
                        <c:v>641.47699999999998</c:v>
                      </c:pt>
                      <c:pt idx="1604">
                        <c:v>641.87699999999995</c:v>
                      </c:pt>
                      <c:pt idx="1605">
                        <c:v>642.27800000000002</c:v>
                      </c:pt>
                      <c:pt idx="1606">
                        <c:v>642.678</c:v>
                      </c:pt>
                      <c:pt idx="1607">
                        <c:v>643.07799999999997</c:v>
                      </c:pt>
                      <c:pt idx="1608">
                        <c:v>643.47799999999995</c:v>
                      </c:pt>
                      <c:pt idx="1609">
                        <c:v>643.87800000000004</c:v>
                      </c:pt>
                      <c:pt idx="1610">
                        <c:v>644.27800000000002</c:v>
                      </c:pt>
                      <c:pt idx="1611">
                        <c:v>644.678</c:v>
                      </c:pt>
                      <c:pt idx="1612">
                        <c:v>645.07799999999997</c:v>
                      </c:pt>
                      <c:pt idx="1613">
                        <c:v>645.47799999999995</c:v>
                      </c:pt>
                      <c:pt idx="1614">
                        <c:v>645.87800000000004</c:v>
                      </c:pt>
                      <c:pt idx="1615">
                        <c:v>646.279</c:v>
                      </c:pt>
                      <c:pt idx="1616">
                        <c:v>646.67899999999997</c:v>
                      </c:pt>
                      <c:pt idx="1617">
                        <c:v>647.07899999999995</c:v>
                      </c:pt>
                      <c:pt idx="1618">
                        <c:v>647.47900000000004</c:v>
                      </c:pt>
                      <c:pt idx="1619">
                        <c:v>647.87900000000002</c:v>
                      </c:pt>
                      <c:pt idx="1620">
                        <c:v>648.279</c:v>
                      </c:pt>
                      <c:pt idx="1621">
                        <c:v>648.67899999999997</c:v>
                      </c:pt>
                      <c:pt idx="1622">
                        <c:v>649.07899999999995</c:v>
                      </c:pt>
                      <c:pt idx="1623">
                        <c:v>649.47900000000004</c:v>
                      </c:pt>
                      <c:pt idx="1624">
                        <c:v>649.87900000000002</c:v>
                      </c:pt>
                      <c:pt idx="1625">
                        <c:v>650.28099999999995</c:v>
                      </c:pt>
                      <c:pt idx="1626">
                        <c:v>650.67999999999995</c:v>
                      </c:pt>
                      <c:pt idx="1627">
                        <c:v>651.08100000000002</c:v>
                      </c:pt>
                      <c:pt idx="1628">
                        <c:v>651.48099999999999</c:v>
                      </c:pt>
                      <c:pt idx="1629">
                        <c:v>651.88</c:v>
                      </c:pt>
                      <c:pt idx="1630">
                        <c:v>652.28099999999995</c:v>
                      </c:pt>
                      <c:pt idx="1631">
                        <c:v>652.67999999999995</c:v>
                      </c:pt>
                      <c:pt idx="1632">
                        <c:v>653.08100000000002</c:v>
                      </c:pt>
                      <c:pt idx="1633">
                        <c:v>653.48099999999999</c:v>
                      </c:pt>
                      <c:pt idx="1634">
                        <c:v>653.88</c:v>
                      </c:pt>
                      <c:pt idx="1635">
                        <c:v>654.28200000000004</c:v>
                      </c:pt>
                      <c:pt idx="1636">
                        <c:v>654.68200000000002</c:v>
                      </c:pt>
                      <c:pt idx="1637">
                        <c:v>655.08199999999999</c:v>
                      </c:pt>
                      <c:pt idx="1638">
                        <c:v>655.48199999999997</c:v>
                      </c:pt>
                      <c:pt idx="1639">
                        <c:v>655.88199999999995</c:v>
                      </c:pt>
                      <c:pt idx="1640">
                        <c:v>656.28200000000004</c:v>
                      </c:pt>
                      <c:pt idx="1641">
                        <c:v>656.68200000000002</c:v>
                      </c:pt>
                      <c:pt idx="1642">
                        <c:v>657.08199999999999</c:v>
                      </c:pt>
                      <c:pt idx="1643">
                        <c:v>657.48199999999997</c:v>
                      </c:pt>
                      <c:pt idx="1644">
                        <c:v>657.88199999999995</c:v>
                      </c:pt>
                      <c:pt idx="1645">
                        <c:v>658.28300000000002</c:v>
                      </c:pt>
                      <c:pt idx="1646">
                        <c:v>658.68299999999999</c:v>
                      </c:pt>
                      <c:pt idx="1647">
                        <c:v>659.08299999999997</c:v>
                      </c:pt>
                      <c:pt idx="1648">
                        <c:v>659.48299999999995</c:v>
                      </c:pt>
                      <c:pt idx="1649">
                        <c:v>659.88300000000004</c:v>
                      </c:pt>
                      <c:pt idx="1650">
                        <c:v>660.28300000000002</c:v>
                      </c:pt>
                      <c:pt idx="1651">
                        <c:v>660.68299999999999</c:v>
                      </c:pt>
                      <c:pt idx="1652">
                        <c:v>661.08299999999997</c:v>
                      </c:pt>
                      <c:pt idx="1653">
                        <c:v>661.48299999999995</c:v>
                      </c:pt>
                      <c:pt idx="1654">
                        <c:v>661.88300000000004</c:v>
                      </c:pt>
                      <c:pt idx="1655">
                        <c:v>662.28399999999999</c:v>
                      </c:pt>
                      <c:pt idx="1656">
                        <c:v>662.68399999999997</c:v>
                      </c:pt>
                      <c:pt idx="1657">
                        <c:v>663.08399999999995</c:v>
                      </c:pt>
                      <c:pt idx="1658">
                        <c:v>663.48400000000004</c:v>
                      </c:pt>
                      <c:pt idx="1659">
                        <c:v>663.88400000000001</c:v>
                      </c:pt>
                      <c:pt idx="1660">
                        <c:v>664.28399999999999</c:v>
                      </c:pt>
                      <c:pt idx="1661">
                        <c:v>664.68399999999997</c:v>
                      </c:pt>
                      <c:pt idx="1662">
                        <c:v>665.08399999999995</c:v>
                      </c:pt>
                      <c:pt idx="1663">
                        <c:v>665.48400000000004</c:v>
                      </c:pt>
                      <c:pt idx="1664">
                        <c:v>665.88400000000001</c:v>
                      </c:pt>
                      <c:pt idx="1665">
                        <c:v>666.28599999999994</c:v>
                      </c:pt>
                      <c:pt idx="1666">
                        <c:v>666.68499999999995</c:v>
                      </c:pt>
                      <c:pt idx="1667">
                        <c:v>667.08600000000001</c:v>
                      </c:pt>
                      <c:pt idx="1668">
                        <c:v>667.48500000000001</c:v>
                      </c:pt>
                      <c:pt idx="1669">
                        <c:v>667.88499999999999</c:v>
                      </c:pt>
                      <c:pt idx="1670">
                        <c:v>668.28499999999997</c:v>
                      </c:pt>
                      <c:pt idx="1671">
                        <c:v>668.68499999999995</c:v>
                      </c:pt>
                      <c:pt idx="1672">
                        <c:v>669.08600000000001</c:v>
                      </c:pt>
                      <c:pt idx="1673">
                        <c:v>669.48500000000001</c:v>
                      </c:pt>
                      <c:pt idx="1674">
                        <c:v>669.88499999999999</c:v>
                      </c:pt>
                      <c:pt idx="1675">
                        <c:v>670.28700000000003</c:v>
                      </c:pt>
                      <c:pt idx="1676">
                        <c:v>670.68700000000001</c:v>
                      </c:pt>
                      <c:pt idx="1677">
                        <c:v>671.08699999999999</c:v>
                      </c:pt>
                      <c:pt idx="1678">
                        <c:v>671.48699999999997</c:v>
                      </c:pt>
                      <c:pt idx="1679">
                        <c:v>671.88699999999994</c:v>
                      </c:pt>
                      <c:pt idx="1680">
                        <c:v>672.28700000000003</c:v>
                      </c:pt>
                      <c:pt idx="1681">
                        <c:v>672.68700000000001</c:v>
                      </c:pt>
                      <c:pt idx="1682">
                        <c:v>673.08699999999999</c:v>
                      </c:pt>
                      <c:pt idx="1683">
                        <c:v>673.48699999999997</c:v>
                      </c:pt>
                      <c:pt idx="1684">
                        <c:v>673.88699999999994</c:v>
                      </c:pt>
                      <c:pt idx="1685">
                        <c:v>674.29</c:v>
                      </c:pt>
                      <c:pt idx="1686">
                        <c:v>674.69</c:v>
                      </c:pt>
                      <c:pt idx="1687">
                        <c:v>675.09</c:v>
                      </c:pt>
                      <c:pt idx="1688">
                        <c:v>675.49</c:v>
                      </c:pt>
                      <c:pt idx="1689">
                        <c:v>675.89</c:v>
                      </c:pt>
                      <c:pt idx="1690">
                        <c:v>676.29</c:v>
                      </c:pt>
                      <c:pt idx="1691">
                        <c:v>676.69</c:v>
                      </c:pt>
                      <c:pt idx="1692">
                        <c:v>677.09</c:v>
                      </c:pt>
                      <c:pt idx="1693">
                        <c:v>677.49</c:v>
                      </c:pt>
                      <c:pt idx="1694">
                        <c:v>677.89</c:v>
                      </c:pt>
                      <c:pt idx="1695">
                        <c:v>678.29100000000005</c:v>
                      </c:pt>
                      <c:pt idx="1696">
                        <c:v>678.69100000000003</c:v>
                      </c:pt>
                      <c:pt idx="1697">
                        <c:v>679.09100000000001</c:v>
                      </c:pt>
                      <c:pt idx="1698">
                        <c:v>679.49099999999999</c:v>
                      </c:pt>
                      <c:pt idx="1699">
                        <c:v>679.89099999999996</c:v>
                      </c:pt>
                      <c:pt idx="1700">
                        <c:v>680.29100000000005</c:v>
                      </c:pt>
                      <c:pt idx="1701">
                        <c:v>680.69100000000003</c:v>
                      </c:pt>
                      <c:pt idx="1702">
                        <c:v>681.09100000000001</c:v>
                      </c:pt>
                      <c:pt idx="1703">
                        <c:v>681.49099999999999</c:v>
                      </c:pt>
                      <c:pt idx="1704">
                        <c:v>681.89099999999996</c:v>
                      </c:pt>
                      <c:pt idx="1705">
                        <c:v>682.29200000000003</c:v>
                      </c:pt>
                      <c:pt idx="1706">
                        <c:v>682.69200000000001</c:v>
                      </c:pt>
                      <c:pt idx="1707">
                        <c:v>683.09199999999998</c:v>
                      </c:pt>
                      <c:pt idx="1708">
                        <c:v>683.49199999999996</c:v>
                      </c:pt>
                      <c:pt idx="1709">
                        <c:v>683.89200000000005</c:v>
                      </c:pt>
                      <c:pt idx="1710">
                        <c:v>684.29200000000003</c:v>
                      </c:pt>
                      <c:pt idx="1711">
                        <c:v>684.69200000000001</c:v>
                      </c:pt>
                      <c:pt idx="1712">
                        <c:v>685.09199999999998</c:v>
                      </c:pt>
                      <c:pt idx="1713">
                        <c:v>685.49199999999996</c:v>
                      </c:pt>
                      <c:pt idx="1714">
                        <c:v>685.89200000000005</c:v>
                      </c:pt>
                      <c:pt idx="1715">
                        <c:v>686.29300000000001</c:v>
                      </c:pt>
                      <c:pt idx="1716">
                        <c:v>686.69299999999998</c:v>
                      </c:pt>
                      <c:pt idx="1717">
                        <c:v>687.09299999999996</c:v>
                      </c:pt>
                      <c:pt idx="1718">
                        <c:v>687.49300000000005</c:v>
                      </c:pt>
                      <c:pt idx="1719">
                        <c:v>687.89300000000003</c:v>
                      </c:pt>
                      <c:pt idx="1720">
                        <c:v>688.29300000000001</c:v>
                      </c:pt>
                      <c:pt idx="1721">
                        <c:v>688.69299999999998</c:v>
                      </c:pt>
                      <c:pt idx="1722">
                        <c:v>689.09299999999996</c:v>
                      </c:pt>
                      <c:pt idx="1723">
                        <c:v>689.49300000000005</c:v>
                      </c:pt>
                      <c:pt idx="1724">
                        <c:v>689.89300000000003</c:v>
                      </c:pt>
                      <c:pt idx="1725">
                        <c:v>690.29399999999998</c:v>
                      </c:pt>
                      <c:pt idx="1726">
                        <c:v>690.69399999999996</c:v>
                      </c:pt>
                      <c:pt idx="1727">
                        <c:v>691.09400000000005</c:v>
                      </c:pt>
                      <c:pt idx="1728">
                        <c:v>691.49400000000003</c:v>
                      </c:pt>
                      <c:pt idx="1729">
                        <c:v>691.89400000000001</c:v>
                      </c:pt>
                      <c:pt idx="1730">
                        <c:v>692.29399999999998</c:v>
                      </c:pt>
                      <c:pt idx="1731">
                        <c:v>692.69399999999996</c:v>
                      </c:pt>
                      <c:pt idx="1732">
                        <c:v>693.09400000000005</c:v>
                      </c:pt>
                      <c:pt idx="1733">
                        <c:v>693.49400000000003</c:v>
                      </c:pt>
                      <c:pt idx="1734">
                        <c:v>693.89400000000001</c:v>
                      </c:pt>
                      <c:pt idx="1735">
                        <c:v>694.29600000000005</c:v>
                      </c:pt>
                      <c:pt idx="1736">
                        <c:v>694.69600000000003</c:v>
                      </c:pt>
                      <c:pt idx="1737">
                        <c:v>695.096</c:v>
                      </c:pt>
                      <c:pt idx="1738">
                        <c:v>695.49599999999998</c:v>
                      </c:pt>
                      <c:pt idx="1739">
                        <c:v>695.89599999999996</c:v>
                      </c:pt>
                      <c:pt idx="1740">
                        <c:v>696.29499999999996</c:v>
                      </c:pt>
                      <c:pt idx="1741">
                        <c:v>696.69600000000003</c:v>
                      </c:pt>
                      <c:pt idx="1742">
                        <c:v>697.096</c:v>
                      </c:pt>
                      <c:pt idx="1743">
                        <c:v>697.49599999999998</c:v>
                      </c:pt>
                      <c:pt idx="1744">
                        <c:v>697.89599999999996</c:v>
                      </c:pt>
                      <c:pt idx="1745">
                        <c:v>698.29700000000003</c:v>
                      </c:pt>
                      <c:pt idx="1746">
                        <c:v>698.697</c:v>
                      </c:pt>
                      <c:pt idx="1747">
                        <c:v>699.09699999999998</c:v>
                      </c:pt>
                      <c:pt idx="1748">
                        <c:v>699.49699999999996</c:v>
                      </c:pt>
                      <c:pt idx="1749">
                        <c:v>699.89700000000005</c:v>
                      </c:pt>
                      <c:pt idx="1750">
                        <c:v>700.29700000000003</c:v>
                      </c:pt>
                      <c:pt idx="1751">
                        <c:v>700.697</c:v>
                      </c:pt>
                      <c:pt idx="1752">
                        <c:v>701.09699999999998</c:v>
                      </c:pt>
                      <c:pt idx="1753">
                        <c:v>701.49699999999996</c:v>
                      </c:pt>
                      <c:pt idx="1754">
                        <c:v>701.89700000000005</c:v>
                      </c:pt>
                      <c:pt idx="1755">
                        <c:v>702.298</c:v>
                      </c:pt>
                      <c:pt idx="1756">
                        <c:v>702.69799999999998</c:v>
                      </c:pt>
                      <c:pt idx="1757">
                        <c:v>703.09799999999996</c:v>
                      </c:pt>
                      <c:pt idx="1758">
                        <c:v>703.49800000000005</c:v>
                      </c:pt>
                      <c:pt idx="1759">
                        <c:v>703.89800000000002</c:v>
                      </c:pt>
                      <c:pt idx="1760">
                        <c:v>704.298</c:v>
                      </c:pt>
                      <c:pt idx="1761">
                        <c:v>704.69799999999998</c:v>
                      </c:pt>
                      <c:pt idx="1762">
                        <c:v>705.09799999999996</c:v>
                      </c:pt>
                      <c:pt idx="1763">
                        <c:v>705.49800000000005</c:v>
                      </c:pt>
                      <c:pt idx="1764">
                        <c:v>705.89800000000002</c:v>
                      </c:pt>
                      <c:pt idx="1765">
                        <c:v>706.29899999999998</c:v>
                      </c:pt>
                      <c:pt idx="1766">
                        <c:v>706.69899999999996</c:v>
                      </c:pt>
                      <c:pt idx="1767">
                        <c:v>707.09900000000005</c:v>
                      </c:pt>
                      <c:pt idx="1768">
                        <c:v>707.49900000000002</c:v>
                      </c:pt>
                      <c:pt idx="1769">
                        <c:v>707.899</c:v>
                      </c:pt>
                      <c:pt idx="1770">
                        <c:v>708.29899999999998</c:v>
                      </c:pt>
                      <c:pt idx="1771">
                        <c:v>708.69899999999996</c:v>
                      </c:pt>
                      <c:pt idx="1772">
                        <c:v>709.09900000000005</c:v>
                      </c:pt>
                      <c:pt idx="1773">
                        <c:v>709.49900000000002</c:v>
                      </c:pt>
                      <c:pt idx="1774">
                        <c:v>709.899</c:v>
                      </c:pt>
                      <c:pt idx="1775">
                        <c:v>710.3</c:v>
                      </c:pt>
                      <c:pt idx="1776">
                        <c:v>710.7</c:v>
                      </c:pt>
                      <c:pt idx="1777">
                        <c:v>711.1</c:v>
                      </c:pt>
                      <c:pt idx="1778">
                        <c:v>711.5</c:v>
                      </c:pt>
                      <c:pt idx="1779">
                        <c:v>711.9</c:v>
                      </c:pt>
                      <c:pt idx="1780">
                        <c:v>712.3</c:v>
                      </c:pt>
                      <c:pt idx="1781">
                        <c:v>712.7</c:v>
                      </c:pt>
                      <c:pt idx="1782">
                        <c:v>713.1</c:v>
                      </c:pt>
                      <c:pt idx="1783">
                        <c:v>713.5</c:v>
                      </c:pt>
                      <c:pt idx="1784">
                        <c:v>713.9</c:v>
                      </c:pt>
                      <c:pt idx="1785">
                        <c:v>714.30399999999997</c:v>
                      </c:pt>
                      <c:pt idx="1786">
                        <c:v>714.70299999999997</c:v>
                      </c:pt>
                      <c:pt idx="1787">
                        <c:v>715.10299999999995</c:v>
                      </c:pt>
                      <c:pt idx="1788">
                        <c:v>715.50300000000004</c:v>
                      </c:pt>
                      <c:pt idx="1789">
                        <c:v>715.90300000000002</c:v>
                      </c:pt>
                      <c:pt idx="1790">
                        <c:v>716.303</c:v>
                      </c:pt>
                      <c:pt idx="1791">
                        <c:v>716.70299999999997</c:v>
                      </c:pt>
                      <c:pt idx="1792">
                        <c:v>717.10299999999995</c:v>
                      </c:pt>
                      <c:pt idx="1793">
                        <c:v>717.50300000000004</c:v>
                      </c:pt>
                      <c:pt idx="1794">
                        <c:v>717.90300000000002</c:v>
                      </c:pt>
                      <c:pt idx="1795">
                        <c:v>718.30499999999995</c:v>
                      </c:pt>
                      <c:pt idx="1796">
                        <c:v>718.70500000000004</c:v>
                      </c:pt>
                      <c:pt idx="1797">
                        <c:v>719.10400000000004</c:v>
                      </c:pt>
                      <c:pt idx="1798">
                        <c:v>719.505</c:v>
                      </c:pt>
                      <c:pt idx="1799">
                        <c:v>719.904</c:v>
                      </c:pt>
                      <c:pt idx="1800">
                        <c:v>720.30499999999995</c:v>
                      </c:pt>
                      <c:pt idx="1801">
                        <c:v>720.70500000000004</c:v>
                      </c:pt>
                      <c:pt idx="1802">
                        <c:v>721.10400000000004</c:v>
                      </c:pt>
                      <c:pt idx="1803">
                        <c:v>721.505</c:v>
                      </c:pt>
                      <c:pt idx="1804">
                        <c:v>721.904</c:v>
                      </c:pt>
                      <c:pt idx="1805">
                        <c:v>722.30600000000004</c:v>
                      </c:pt>
                      <c:pt idx="1806">
                        <c:v>722.70600000000002</c:v>
                      </c:pt>
                      <c:pt idx="1807">
                        <c:v>723.10599999999999</c:v>
                      </c:pt>
                      <c:pt idx="1808">
                        <c:v>723.50599999999997</c:v>
                      </c:pt>
                      <c:pt idx="1809">
                        <c:v>723.90599999999995</c:v>
                      </c:pt>
                      <c:pt idx="1810">
                        <c:v>724.30600000000004</c:v>
                      </c:pt>
                      <c:pt idx="1811">
                        <c:v>724.70600000000002</c:v>
                      </c:pt>
                      <c:pt idx="1812">
                        <c:v>725.10599999999999</c:v>
                      </c:pt>
                      <c:pt idx="1813">
                        <c:v>725.50599999999997</c:v>
                      </c:pt>
                      <c:pt idx="1814">
                        <c:v>725.90599999999995</c:v>
                      </c:pt>
                      <c:pt idx="1815">
                        <c:v>726.30700000000002</c:v>
                      </c:pt>
                      <c:pt idx="1816">
                        <c:v>726.70699999999999</c:v>
                      </c:pt>
                      <c:pt idx="1817">
                        <c:v>727.10699999999997</c:v>
                      </c:pt>
                      <c:pt idx="1818">
                        <c:v>727.50699999999995</c:v>
                      </c:pt>
                      <c:pt idx="1819">
                        <c:v>727.90700000000004</c:v>
                      </c:pt>
                      <c:pt idx="1820">
                        <c:v>728.30700000000002</c:v>
                      </c:pt>
                      <c:pt idx="1821">
                        <c:v>728.70699999999999</c:v>
                      </c:pt>
                      <c:pt idx="1822">
                        <c:v>729.10699999999997</c:v>
                      </c:pt>
                      <c:pt idx="1823">
                        <c:v>729.50699999999995</c:v>
                      </c:pt>
                      <c:pt idx="1824">
                        <c:v>729.90700000000004</c:v>
                      </c:pt>
                      <c:pt idx="1825">
                        <c:v>730.30799999999999</c:v>
                      </c:pt>
                      <c:pt idx="1826">
                        <c:v>730.70799999999997</c:v>
                      </c:pt>
                      <c:pt idx="1827">
                        <c:v>731.10799999999995</c:v>
                      </c:pt>
                      <c:pt idx="1828">
                        <c:v>731.50800000000004</c:v>
                      </c:pt>
                      <c:pt idx="1829">
                        <c:v>731.90800000000002</c:v>
                      </c:pt>
                      <c:pt idx="1830">
                        <c:v>732.30799999999999</c:v>
                      </c:pt>
                      <c:pt idx="1831">
                        <c:v>732.70799999999997</c:v>
                      </c:pt>
                      <c:pt idx="1832">
                        <c:v>733.10799999999995</c:v>
                      </c:pt>
                      <c:pt idx="1833">
                        <c:v>733.50800000000004</c:v>
                      </c:pt>
                      <c:pt idx="1834">
                        <c:v>733.90800000000002</c:v>
                      </c:pt>
                      <c:pt idx="1835">
                        <c:v>734.30899999999997</c:v>
                      </c:pt>
                      <c:pt idx="1836">
                        <c:v>734.70899999999995</c:v>
                      </c:pt>
                      <c:pt idx="1837">
                        <c:v>735.10900000000004</c:v>
                      </c:pt>
                      <c:pt idx="1838">
                        <c:v>735.50900000000001</c:v>
                      </c:pt>
                      <c:pt idx="1839">
                        <c:v>735.90899999999999</c:v>
                      </c:pt>
                      <c:pt idx="1840">
                        <c:v>736.30899999999997</c:v>
                      </c:pt>
                      <c:pt idx="1841">
                        <c:v>736.70899999999995</c:v>
                      </c:pt>
                      <c:pt idx="1842">
                        <c:v>737.10900000000004</c:v>
                      </c:pt>
                      <c:pt idx="1843">
                        <c:v>737.50900000000001</c:v>
                      </c:pt>
                      <c:pt idx="1844">
                        <c:v>737.90899999999999</c:v>
                      </c:pt>
                      <c:pt idx="1845">
                        <c:v>738.31100000000004</c:v>
                      </c:pt>
                      <c:pt idx="1846">
                        <c:v>738.71100000000001</c:v>
                      </c:pt>
                      <c:pt idx="1847">
                        <c:v>739.11</c:v>
                      </c:pt>
                      <c:pt idx="1848">
                        <c:v>739.51</c:v>
                      </c:pt>
                      <c:pt idx="1849">
                        <c:v>739.91</c:v>
                      </c:pt>
                      <c:pt idx="1850">
                        <c:v>740.31</c:v>
                      </c:pt>
                      <c:pt idx="1851">
                        <c:v>740.71100000000001</c:v>
                      </c:pt>
                      <c:pt idx="1852">
                        <c:v>741.11</c:v>
                      </c:pt>
                      <c:pt idx="1853">
                        <c:v>741.51</c:v>
                      </c:pt>
                      <c:pt idx="1854">
                        <c:v>741.91</c:v>
                      </c:pt>
                      <c:pt idx="1855">
                        <c:v>742.31200000000001</c:v>
                      </c:pt>
                      <c:pt idx="1856">
                        <c:v>742.71199999999999</c:v>
                      </c:pt>
                      <c:pt idx="1857">
                        <c:v>743.11199999999997</c:v>
                      </c:pt>
                      <c:pt idx="1858">
                        <c:v>743.51199999999994</c:v>
                      </c:pt>
                      <c:pt idx="1859">
                        <c:v>743.91200000000003</c:v>
                      </c:pt>
                      <c:pt idx="1860">
                        <c:v>744.31200000000001</c:v>
                      </c:pt>
                      <c:pt idx="1861">
                        <c:v>744.71199999999999</c:v>
                      </c:pt>
                      <c:pt idx="1862">
                        <c:v>745.11199999999997</c:v>
                      </c:pt>
                      <c:pt idx="1863">
                        <c:v>745.51199999999994</c:v>
                      </c:pt>
                      <c:pt idx="1864">
                        <c:v>745.91200000000003</c:v>
                      </c:pt>
                      <c:pt idx="1865">
                        <c:v>746.31299999999999</c:v>
                      </c:pt>
                      <c:pt idx="1866">
                        <c:v>746.71299999999997</c:v>
                      </c:pt>
                      <c:pt idx="1867">
                        <c:v>747.11300000000006</c:v>
                      </c:pt>
                      <c:pt idx="1868">
                        <c:v>747.51300000000003</c:v>
                      </c:pt>
                      <c:pt idx="1869">
                        <c:v>747.91300000000001</c:v>
                      </c:pt>
                      <c:pt idx="1870">
                        <c:v>748.31299999999999</c:v>
                      </c:pt>
                      <c:pt idx="1871">
                        <c:v>748.71299999999997</c:v>
                      </c:pt>
                      <c:pt idx="1872">
                        <c:v>749.11300000000006</c:v>
                      </c:pt>
                      <c:pt idx="1873">
                        <c:v>749.51300000000003</c:v>
                      </c:pt>
                      <c:pt idx="1874">
                        <c:v>749.91300000000001</c:v>
                      </c:pt>
                      <c:pt idx="1875">
                        <c:v>750.31399999999996</c:v>
                      </c:pt>
                      <c:pt idx="1876">
                        <c:v>750.71400000000006</c:v>
                      </c:pt>
                      <c:pt idx="1877">
                        <c:v>751.11400000000003</c:v>
                      </c:pt>
                      <c:pt idx="1878">
                        <c:v>751.51400000000001</c:v>
                      </c:pt>
                      <c:pt idx="1879">
                        <c:v>751.91399999999999</c:v>
                      </c:pt>
                      <c:pt idx="1880">
                        <c:v>752.31399999999996</c:v>
                      </c:pt>
                      <c:pt idx="1881">
                        <c:v>752.71400000000006</c:v>
                      </c:pt>
                      <c:pt idx="1882">
                        <c:v>753.11400000000003</c:v>
                      </c:pt>
                      <c:pt idx="1883">
                        <c:v>753.51400000000001</c:v>
                      </c:pt>
                      <c:pt idx="1884">
                        <c:v>753.91399999999999</c:v>
                      </c:pt>
                      <c:pt idx="1885">
                        <c:v>754.31700000000001</c:v>
                      </c:pt>
                      <c:pt idx="1886">
                        <c:v>754.71699999999998</c:v>
                      </c:pt>
                      <c:pt idx="1887">
                        <c:v>755.11699999999996</c:v>
                      </c:pt>
                      <c:pt idx="1888">
                        <c:v>755.51700000000005</c:v>
                      </c:pt>
                      <c:pt idx="1889">
                        <c:v>755.91700000000003</c:v>
                      </c:pt>
                      <c:pt idx="1890">
                        <c:v>756.31700000000001</c:v>
                      </c:pt>
                      <c:pt idx="1891">
                        <c:v>756.71699999999998</c:v>
                      </c:pt>
                      <c:pt idx="1892">
                        <c:v>757.11699999999996</c:v>
                      </c:pt>
                      <c:pt idx="1893">
                        <c:v>757.51700000000005</c:v>
                      </c:pt>
                      <c:pt idx="1894">
                        <c:v>757.91700000000003</c:v>
                      </c:pt>
                      <c:pt idx="1895">
                        <c:v>758.31799999999998</c:v>
                      </c:pt>
                      <c:pt idx="1896">
                        <c:v>758.71799999999996</c:v>
                      </c:pt>
                      <c:pt idx="1897">
                        <c:v>759.11800000000005</c:v>
                      </c:pt>
                      <c:pt idx="1898">
                        <c:v>759.51800000000003</c:v>
                      </c:pt>
                      <c:pt idx="1899">
                        <c:v>759.91800000000001</c:v>
                      </c:pt>
                      <c:pt idx="1900">
                        <c:v>760.31799999999998</c:v>
                      </c:pt>
                      <c:pt idx="1901">
                        <c:v>760.71799999999996</c:v>
                      </c:pt>
                      <c:pt idx="1902">
                        <c:v>761.11800000000005</c:v>
                      </c:pt>
                      <c:pt idx="1903">
                        <c:v>761.51800000000003</c:v>
                      </c:pt>
                      <c:pt idx="1904">
                        <c:v>761.91800000000001</c:v>
                      </c:pt>
                      <c:pt idx="1905">
                        <c:v>762.32</c:v>
                      </c:pt>
                      <c:pt idx="1906">
                        <c:v>762.71900000000005</c:v>
                      </c:pt>
                      <c:pt idx="1907">
                        <c:v>763.12</c:v>
                      </c:pt>
                      <c:pt idx="1908">
                        <c:v>763.51900000000001</c:v>
                      </c:pt>
                      <c:pt idx="1909">
                        <c:v>763.91899999999998</c:v>
                      </c:pt>
                      <c:pt idx="1910">
                        <c:v>764.32</c:v>
                      </c:pt>
                      <c:pt idx="1911">
                        <c:v>764.71900000000005</c:v>
                      </c:pt>
                      <c:pt idx="1912">
                        <c:v>765.12</c:v>
                      </c:pt>
                      <c:pt idx="1913">
                        <c:v>765.51900000000001</c:v>
                      </c:pt>
                      <c:pt idx="1914">
                        <c:v>765.91899999999998</c:v>
                      </c:pt>
                      <c:pt idx="1915">
                        <c:v>766.32100000000003</c:v>
                      </c:pt>
                      <c:pt idx="1916">
                        <c:v>766.721</c:v>
                      </c:pt>
                      <c:pt idx="1917">
                        <c:v>767.12099999999998</c:v>
                      </c:pt>
                      <c:pt idx="1918">
                        <c:v>767.52099999999996</c:v>
                      </c:pt>
                      <c:pt idx="1919">
                        <c:v>767.92</c:v>
                      </c:pt>
                      <c:pt idx="1920">
                        <c:v>768.32100000000003</c:v>
                      </c:pt>
                      <c:pt idx="1921">
                        <c:v>768.721</c:v>
                      </c:pt>
                      <c:pt idx="1922">
                        <c:v>769.12</c:v>
                      </c:pt>
                      <c:pt idx="1923">
                        <c:v>769.52099999999996</c:v>
                      </c:pt>
                      <c:pt idx="1924">
                        <c:v>769.92100000000005</c:v>
                      </c:pt>
                      <c:pt idx="1925">
                        <c:v>770.322</c:v>
                      </c:pt>
                      <c:pt idx="1926">
                        <c:v>770.72199999999998</c:v>
                      </c:pt>
                      <c:pt idx="1927">
                        <c:v>771.12199999999996</c:v>
                      </c:pt>
                      <c:pt idx="1928">
                        <c:v>771.52200000000005</c:v>
                      </c:pt>
                      <c:pt idx="1929">
                        <c:v>771.92200000000003</c:v>
                      </c:pt>
                      <c:pt idx="1930">
                        <c:v>772.322</c:v>
                      </c:pt>
                      <c:pt idx="1931">
                        <c:v>772.72199999999998</c:v>
                      </c:pt>
                      <c:pt idx="1932">
                        <c:v>773.12199999999996</c:v>
                      </c:pt>
                      <c:pt idx="1933">
                        <c:v>773.52200000000005</c:v>
                      </c:pt>
                      <c:pt idx="1934">
                        <c:v>773.92200000000003</c:v>
                      </c:pt>
                      <c:pt idx="1935">
                        <c:v>774.32299999999998</c:v>
                      </c:pt>
                      <c:pt idx="1936">
                        <c:v>774.72299999999996</c:v>
                      </c:pt>
                      <c:pt idx="1937">
                        <c:v>775.12300000000005</c:v>
                      </c:pt>
                      <c:pt idx="1938">
                        <c:v>775.52300000000002</c:v>
                      </c:pt>
                      <c:pt idx="1939">
                        <c:v>775.923</c:v>
                      </c:pt>
                      <c:pt idx="1940">
                        <c:v>776.32299999999998</c:v>
                      </c:pt>
                      <c:pt idx="1941">
                        <c:v>776.72299999999996</c:v>
                      </c:pt>
                      <c:pt idx="1942">
                        <c:v>777.12300000000005</c:v>
                      </c:pt>
                      <c:pt idx="1943">
                        <c:v>777.52300000000002</c:v>
                      </c:pt>
                      <c:pt idx="1944">
                        <c:v>777.923</c:v>
                      </c:pt>
                      <c:pt idx="1945">
                        <c:v>778.32399999999996</c:v>
                      </c:pt>
                      <c:pt idx="1946">
                        <c:v>778.72400000000005</c:v>
                      </c:pt>
                      <c:pt idx="1947">
                        <c:v>779.12400000000002</c:v>
                      </c:pt>
                      <c:pt idx="1948">
                        <c:v>779.524</c:v>
                      </c:pt>
                      <c:pt idx="1949">
                        <c:v>779.92399999999998</c:v>
                      </c:pt>
                      <c:pt idx="1950">
                        <c:v>780.32399999999996</c:v>
                      </c:pt>
                      <c:pt idx="1951">
                        <c:v>780.72400000000005</c:v>
                      </c:pt>
                      <c:pt idx="1952">
                        <c:v>781.12400000000002</c:v>
                      </c:pt>
                      <c:pt idx="1953">
                        <c:v>781.524</c:v>
                      </c:pt>
                      <c:pt idx="1954">
                        <c:v>781.92399999999998</c:v>
                      </c:pt>
                      <c:pt idx="1955">
                        <c:v>782.32600000000002</c:v>
                      </c:pt>
                      <c:pt idx="1956">
                        <c:v>782.726</c:v>
                      </c:pt>
                      <c:pt idx="1957">
                        <c:v>783.12599999999998</c:v>
                      </c:pt>
                      <c:pt idx="1958">
                        <c:v>783.52599999999995</c:v>
                      </c:pt>
                      <c:pt idx="1959">
                        <c:v>783.92600000000004</c:v>
                      </c:pt>
                      <c:pt idx="1960">
                        <c:v>784.32600000000002</c:v>
                      </c:pt>
                      <c:pt idx="1961">
                        <c:v>784.726</c:v>
                      </c:pt>
                      <c:pt idx="1962">
                        <c:v>785.12599999999998</c:v>
                      </c:pt>
                      <c:pt idx="1963">
                        <c:v>785.52599999999995</c:v>
                      </c:pt>
                      <c:pt idx="1964">
                        <c:v>785.92600000000004</c:v>
                      </c:pt>
                      <c:pt idx="1965">
                        <c:v>786.327</c:v>
                      </c:pt>
                      <c:pt idx="1966">
                        <c:v>786.72699999999998</c:v>
                      </c:pt>
                      <c:pt idx="1967">
                        <c:v>787.12699999999995</c:v>
                      </c:pt>
                      <c:pt idx="1968">
                        <c:v>787.52700000000004</c:v>
                      </c:pt>
                      <c:pt idx="1969">
                        <c:v>787.92700000000002</c:v>
                      </c:pt>
                      <c:pt idx="1970">
                        <c:v>788.327</c:v>
                      </c:pt>
                      <c:pt idx="1971">
                        <c:v>788.72699999999998</c:v>
                      </c:pt>
                      <c:pt idx="1972">
                        <c:v>789.12699999999995</c:v>
                      </c:pt>
                      <c:pt idx="1973">
                        <c:v>789.52700000000004</c:v>
                      </c:pt>
                      <c:pt idx="1974">
                        <c:v>789.92700000000002</c:v>
                      </c:pt>
                      <c:pt idx="1975">
                        <c:v>790.32799999999997</c:v>
                      </c:pt>
                      <c:pt idx="1976">
                        <c:v>790.72799999999995</c:v>
                      </c:pt>
                      <c:pt idx="1977">
                        <c:v>791.12800000000004</c:v>
                      </c:pt>
                      <c:pt idx="1978">
                        <c:v>791.52800000000002</c:v>
                      </c:pt>
                      <c:pt idx="1979">
                        <c:v>791.928</c:v>
                      </c:pt>
                      <c:pt idx="1980">
                        <c:v>792.32799999999997</c:v>
                      </c:pt>
                      <c:pt idx="1981">
                        <c:v>792.72799999999995</c:v>
                      </c:pt>
                      <c:pt idx="1982">
                        <c:v>793.12800000000004</c:v>
                      </c:pt>
                      <c:pt idx="1983">
                        <c:v>793.52800000000002</c:v>
                      </c:pt>
                      <c:pt idx="1984">
                        <c:v>793.928</c:v>
                      </c:pt>
                      <c:pt idx="1985">
                        <c:v>794.33100000000002</c:v>
                      </c:pt>
                      <c:pt idx="1986">
                        <c:v>794.73099999999999</c:v>
                      </c:pt>
                      <c:pt idx="1987">
                        <c:v>795.13099999999997</c:v>
                      </c:pt>
                      <c:pt idx="1988">
                        <c:v>795.53099999999995</c:v>
                      </c:pt>
                      <c:pt idx="1989">
                        <c:v>795.93100000000004</c:v>
                      </c:pt>
                      <c:pt idx="1990">
                        <c:v>796.33100000000002</c:v>
                      </c:pt>
                      <c:pt idx="1991">
                        <c:v>796.73099999999999</c:v>
                      </c:pt>
                      <c:pt idx="1992">
                        <c:v>797.13099999999997</c:v>
                      </c:pt>
                      <c:pt idx="1993">
                        <c:v>797.53099999999995</c:v>
                      </c:pt>
                      <c:pt idx="1994">
                        <c:v>797.93100000000004</c:v>
                      </c:pt>
                      <c:pt idx="1995">
                        <c:v>798.33199999999999</c:v>
                      </c:pt>
                      <c:pt idx="1996">
                        <c:v>798.73199999999997</c:v>
                      </c:pt>
                      <c:pt idx="1997">
                        <c:v>799.13199999999995</c:v>
                      </c:pt>
                      <c:pt idx="1998">
                        <c:v>799.53200000000004</c:v>
                      </c:pt>
                      <c:pt idx="1999">
                        <c:v>799.93200000000002</c:v>
                      </c:pt>
                      <c:pt idx="2000">
                        <c:v>800.33199999999999</c:v>
                      </c:pt>
                      <c:pt idx="2001">
                        <c:v>800.73199999999997</c:v>
                      </c:pt>
                      <c:pt idx="2002">
                        <c:v>801.13199999999995</c:v>
                      </c:pt>
                      <c:pt idx="2003">
                        <c:v>801.53200000000004</c:v>
                      </c:pt>
                      <c:pt idx="2004">
                        <c:v>801.93200000000002</c:v>
                      </c:pt>
                      <c:pt idx="2005">
                        <c:v>802.33299999999997</c:v>
                      </c:pt>
                      <c:pt idx="2006">
                        <c:v>802.73299999999995</c:v>
                      </c:pt>
                      <c:pt idx="2007">
                        <c:v>803.13300000000004</c:v>
                      </c:pt>
                      <c:pt idx="2008">
                        <c:v>803.53300000000002</c:v>
                      </c:pt>
                      <c:pt idx="2009">
                        <c:v>803.93299999999999</c:v>
                      </c:pt>
                      <c:pt idx="2010">
                        <c:v>804.33299999999997</c:v>
                      </c:pt>
                      <c:pt idx="2011">
                        <c:v>804.73299999999995</c:v>
                      </c:pt>
                      <c:pt idx="2012">
                        <c:v>805.13300000000004</c:v>
                      </c:pt>
                      <c:pt idx="2013">
                        <c:v>805.53300000000002</c:v>
                      </c:pt>
                      <c:pt idx="2014">
                        <c:v>805.93299999999999</c:v>
                      </c:pt>
                      <c:pt idx="2015">
                        <c:v>806.33399999999995</c:v>
                      </c:pt>
                      <c:pt idx="2016">
                        <c:v>806.73400000000004</c:v>
                      </c:pt>
                      <c:pt idx="2017">
                        <c:v>807.13400000000001</c:v>
                      </c:pt>
                      <c:pt idx="2018">
                        <c:v>807.53399999999999</c:v>
                      </c:pt>
                      <c:pt idx="2019">
                        <c:v>807.93399999999997</c:v>
                      </c:pt>
                      <c:pt idx="2020">
                        <c:v>808.33399999999995</c:v>
                      </c:pt>
                      <c:pt idx="2021">
                        <c:v>808.73400000000004</c:v>
                      </c:pt>
                      <c:pt idx="2022">
                        <c:v>809.13400000000001</c:v>
                      </c:pt>
                      <c:pt idx="2023">
                        <c:v>809.53399999999999</c:v>
                      </c:pt>
                      <c:pt idx="2024">
                        <c:v>809.93399999999997</c:v>
                      </c:pt>
                      <c:pt idx="2025">
                        <c:v>810.33500000000004</c:v>
                      </c:pt>
                      <c:pt idx="2026">
                        <c:v>810.73500000000001</c:v>
                      </c:pt>
                      <c:pt idx="2027">
                        <c:v>811.13499999999999</c:v>
                      </c:pt>
                      <c:pt idx="2028">
                        <c:v>811.53499999999997</c:v>
                      </c:pt>
                      <c:pt idx="2029">
                        <c:v>811.93499999999995</c:v>
                      </c:pt>
                      <c:pt idx="2030">
                        <c:v>812.33500000000004</c:v>
                      </c:pt>
                      <c:pt idx="2031">
                        <c:v>812.73500000000001</c:v>
                      </c:pt>
                      <c:pt idx="2032">
                        <c:v>813.13499999999999</c:v>
                      </c:pt>
                      <c:pt idx="2033">
                        <c:v>813.53499999999997</c:v>
                      </c:pt>
                      <c:pt idx="2034">
                        <c:v>813.93499999999995</c:v>
                      </c:pt>
                      <c:pt idx="2035">
                        <c:v>814.33699999999999</c:v>
                      </c:pt>
                      <c:pt idx="2036">
                        <c:v>814.73699999999997</c:v>
                      </c:pt>
                      <c:pt idx="2037">
                        <c:v>815.13599999999997</c:v>
                      </c:pt>
                      <c:pt idx="2038">
                        <c:v>815.53599999999994</c:v>
                      </c:pt>
                      <c:pt idx="2039">
                        <c:v>815.93600000000004</c:v>
                      </c:pt>
                      <c:pt idx="2040">
                        <c:v>816.33600000000001</c:v>
                      </c:pt>
                      <c:pt idx="2041">
                        <c:v>816.73699999999997</c:v>
                      </c:pt>
                      <c:pt idx="2042">
                        <c:v>817.13599999999997</c:v>
                      </c:pt>
                      <c:pt idx="2043">
                        <c:v>817.53599999999994</c:v>
                      </c:pt>
                      <c:pt idx="2044">
                        <c:v>817.93600000000004</c:v>
                      </c:pt>
                      <c:pt idx="2045">
                        <c:v>818.33799999999997</c:v>
                      </c:pt>
                      <c:pt idx="2046">
                        <c:v>818.73800000000006</c:v>
                      </c:pt>
                      <c:pt idx="2047">
                        <c:v>819.13800000000003</c:v>
                      </c:pt>
                      <c:pt idx="2048">
                        <c:v>819.53800000000001</c:v>
                      </c:pt>
                      <c:pt idx="2049">
                        <c:v>819.93799999999999</c:v>
                      </c:pt>
                      <c:pt idx="2050">
                        <c:v>820.33799999999997</c:v>
                      </c:pt>
                      <c:pt idx="2051">
                        <c:v>820.73800000000006</c:v>
                      </c:pt>
                      <c:pt idx="2052">
                        <c:v>821.13800000000003</c:v>
                      </c:pt>
                      <c:pt idx="2053">
                        <c:v>821.53800000000001</c:v>
                      </c:pt>
                      <c:pt idx="2054">
                        <c:v>821.93799999999999</c:v>
                      </c:pt>
                      <c:pt idx="2055">
                        <c:v>822.33900000000006</c:v>
                      </c:pt>
                      <c:pt idx="2056">
                        <c:v>822.73900000000003</c:v>
                      </c:pt>
                      <c:pt idx="2057">
                        <c:v>823.13900000000001</c:v>
                      </c:pt>
                      <c:pt idx="2058">
                        <c:v>823.53899999999999</c:v>
                      </c:pt>
                      <c:pt idx="2059">
                        <c:v>823.93899999999996</c:v>
                      </c:pt>
                      <c:pt idx="2060">
                        <c:v>824.33900000000006</c:v>
                      </c:pt>
                      <c:pt idx="2061">
                        <c:v>824.73900000000003</c:v>
                      </c:pt>
                      <c:pt idx="2062">
                        <c:v>825.13900000000001</c:v>
                      </c:pt>
                      <c:pt idx="2063">
                        <c:v>825.53899999999999</c:v>
                      </c:pt>
                      <c:pt idx="2064">
                        <c:v>825.93899999999996</c:v>
                      </c:pt>
                      <c:pt idx="2065">
                        <c:v>826.34</c:v>
                      </c:pt>
                      <c:pt idx="2066">
                        <c:v>826.74</c:v>
                      </c:pt>
                      <c:pt idx="2067">
                        <c:v>827.14</c:v>
                      </c:pt>
                      <c:pt idx="2068">
                        <c:v>827.54</c:v>
                      </c:pt>
                      <c:pt idx="2069">
                        <c:v>827.94</c:v>
                      </c:pt>
                      <c:pt idx="2070">
                        <c:v>828.34</c:v>
                      </c:pt>
                      <c:pt idx="2071">
                        <c:v>828.74</c:v>
                      </c:pt>
                      <c:pt idx="2072">
                        <c:v>829.14</c:v>
                      </c:pt>
                      <c:pt idx="2073">
                        <c:v>829.54</c:v>
                      </c:pt>
                      <c:pt idx="2074">
                        <c:v>829.94</c:v>
                      </c:pt>
                      <c:pt idx="2075">
                        <c:v>830.34100000000001</c:v>
                      </c:pt>
                      <c:pt idx="2076">
                        <c:v>830.74099999999999</c:v>
                      </c:pt>
                      <c:pt idx="2077">
                        <c:v>831.14099999999996</c:v>
                      </c:pt>
                      <c:pt idx="2078">
                        <c:v>831.54100000000005</c:v>
                      </c:pt>
                      <c:pt idx="2079">
                        <c:v>831.94100000000003</c:v>
                      </c:pt>
                      <c:pt idx="2080">
                        <c:v>832.34100000000001</c:v>
                      </c:pt>
                      <c:pt idx="2081">
                        <c:v>832.74099999999999</c:v>
                      </c:pt>
                      <c:pt idx="2082">
                        <c:v>833.14099999999996</c:v>
                      </c:pt>
                      <c:pt idx="2083">
                        <c:v>833.54100000000005</c:v>
                      </c:pt>
                      <c:pt idx="2084">
                        <c:v>833.94100000000003</c:v>
                      </c:pt>
                      <c:pt idx="2085">
                        <c:v>834.34299999999996</c:v>
                      </c:pt>
                      <c:pt idx="2086">
                        <c:v>834.74199999999996</c:v>
                      </c:pt>
                      <c:pt idx="2087">
                        <c:v>835.14300000000003</c:v>
                      </c:pt>
                      <c:pt idx="2088">
                        <c:v>835.54200000000003</c:v>
                      </c:pt>
                      <c:pt idx="2089">
                        <c:v>835.94299999999998</c:v>
                      </c:pt>
                      <c:pt idx="2090">
                        <c:v>836.34299999999996</c:v>
                      </c:pt>
                      <c:pt idx="2091">
                        <c:v>836.74199999999996</c:v>
                      </c:pt>
                      <c:pt idx="2092">
                        <c:v>837.14300000000003</c:v>
                      </c:pt>
                      <c:pt idx="2093">
                        <c:v>837.54200000000003</c:v>
                      </c:pt>
                      <c:pt idx="2094">
                        <c:v>837.94299999999998</c:v>
                      </c:pt>
                      <c:pt idx="2095">
                        <c:v>838.34400000000005</c:v>
                      </c:pt>
                      <c:pt idx="2096">
                        <c:v>838.74400000000003</c:v>
                      </c:pt>
                      <c:pt idx="2097">
                        <c:v>839.14400000000001</c:v>
                      </c:pt>
                      <c:pt idx="2098">
                        <c:v>839.54399999999998</c:v>
                      </c:pt>
                      <c:pt idx="2099">
                        <c:v>839.94399999999996</c:v>
                      </c:pt>
                      <c:pt idx="2100">
                        <c:v>840.34400000000005</c:v>
                      </c:pt>
                      <c:pt idx="2101">
                        <c:v>840.74400000000003</c:v>
                      </c:pt>
                      <c:pt idx="2102">
                        <c:v>841.14400000000001</c:v>
                      </c:pt>
                      <c:pt idx="2103">
                        <c:v>841.54399999999998</c:v>
                      </c:pt>
                      <c:pt idx="2104">
                        <c:v>841.94399999999996</c:v>
                      </c:pt>
                      <c:pt idx="2105">
                        <c:v>842.34500000000003</c:v>
                      </c:pt>
                      <c:pt idx="2106">
                        <c:v>842.745</c:v>
                      </c:pt>
                      <c:pt idx="2107">
                        <c:v>843.14499999999998</c:v>
                      </c:pt>
                      <c:pt idx="2108">
                        <c:v>843.54499999999996</c:v>
                      </c:pt>
                      <c:pt idx="2109">
                        <c:v>843.94500000000005</c:v>
                      </c:pt>
                      <c:pt idx="2110">
                        <c:v>844.34500000000003</c:v>
                      </c:pt>
                      <c:pt idx="2111">
                        <c:v>844.745</c:v>
                      </c:pt>
                      <c:pt idx="2112">
                        <c:v>845.14499999999998</c:v>
                      </c:pt>
                      <c:pt idx="2113">
                        <c:v>845.54499999999996</c:v>
                      </c:pt>
                      <c:pt idx="2114">
                        <c:v>845.94500000000005</c:v>
                      </c:pt>
                      <c:pt idx="2115">
                        <c:v>846.346</c:v>
                      </c:pt>
                      <c:pt idx="2116">
                        <c:v>846.74599999999998</c:v>
                      </c:pt>
                      <c:pt idx="2117">
                        <c:v>847.14599999999996</c:v>
                      </c:pt>
                      <c:pt idx="2118">
                        <c:v>847.54600000000005</c:v>
                      </c:pt>
                      <c:pt idx="2119">
                        <c:v>847.94600000000003</c:v>
                      </c:pt>
                      <c:pt idx="2120">
                        <c:v>848.346</c:v>
                      </c:pt>
                      <c:pt idx="2121">
                        <c:v>848.74599999999998</c:v>
                      </c:pt>
                      <c:pt idx="2122">
                        <c:v>849.14599999999996</c:v>
                      </c:pt>
                      <c:pt idx="2123">
                        <c:v>849.54600000000005</c:v>
                      </c:pt>
                      <c:pt idx="2124">
                        <c:v>849.94600000000003</c:v>
                      </c:pt>
                      <c:pt idx="2125">
                        <c:v>850.34699999999998</c:v>
                      </c:pt>
                      <c:pt idx="2126">
                        <c:v>850.74699999999996</c:v>
                      </c:pt>
                      <c:pt idx="2127">
                        <c:v>851.14700000000005</c:v>
                      </c:pt>
                      <c:pt idx="2128">
                        <c:v>851.54700000000003</c:v>
                      </c:pt>
                      <c:pt idx="2129">
                        <c:v>851.947</c:v>
                      </c:pt>
                      <c:pt idx="2130">
                        <c:v>852.34699999999998</c:v>
                      </c:pt>
                      <c:pt idx="2131">
                        <c:v>852.74699999999996</c:v>
                      </c:pt>
                      <c:pt idx="2132">
                        <c:v>853.14700000000005</c:v>
                      </c:pt>
                      <c:pt idx="2133">
                        <c:v>853.54700000000003</c:v>
                      </c:pt>
                      <c:pt idx="2134">
                        <c:v>853.947</c:v>
                      </c:pt>
                      <c:pt idx="2135">
                        <c:v>854.34900000000005</c:v>
                      </c:pt>
                      <c:pt idx="2136">
                        <c:v>854.74800000000005</c:v>
                      </c:pt>
                      <c:pt idx="2137">
                        <c:v>855.14800000000002</c:v>
                      </c:pt>
                      <c:pt idx="2138">
                        <c:v>855.548</c:v>
                      </c:pt>
                      <c:pt idx="2139">
                        <c:v>855.94799999999998</c:v>
                      </c:pt>
                      <c:pt idx="2140">
                        <c:v>856.34900000000005</c:v>
                      </c:pt>
                      <c:pt idx="2141">
                        <c:v>856.74800000000005</c:v>
                      </c:pt>
                      <c:pt idx="2142">
                        <c:v>857.14800000000002</c:v>
                      </c:pt>
                      <c:pt idx="2143">
                        <c:v>857.54899999999998</c:v>
                      </c:pt>
                      <c:pt idx="2144">
                        <c:v>857.94799999999998</c:v>
                      </c:pt>
                      <c:pt idx="2145">
                        <c:v>858.35</c:v>
                      </c:pt>
                      <c:pt idx="2146">
                        <c:v>858.75</c:v>
                      </c:pt>
                      <c:pt idx="2147">
                        <c:v>859.15</c:v>
                      </c:pt>
                      <c:pt idx="2148">
                        <c:v>859.55</c:v>
                      </c:pt>
                      <c:pt idx="2149">
                        <c:v>859.95</c:v>
                      </c:pt>
                      <c:pt idx="2150">
                        <c:v>860.35</c:v>
                      </c:pt>
                      <c:pt idx="2151">
                        <c:v>860.75</c:v>
                      </c:pt>
                      <c:pt idx="2152">
                        <c:v>861.15</c:v>
                      </c:pt>
                      <c:pt idx="2153">
                        <c:v>861.55</c:v>
                      </c:pt>
                      <c:pt idx="2154">
                        <c:v>861.95</c:v>
                      </c:pt>
                      <c:pt idx="2155">
                        <c:v>862.351</c:v>
                      </c:pt>
                      <c:pt idx="2156">
                        <c:v>862.75099999999998</c:v>
                      </c:pt>
                      <c:pt idx="2157">
                        <c:v>863.15099999999995</c:v>
                      </c:pt>
                      <c:pt idx="2158">
                        <c:v>863.55100000000004</c:v>
                      </c:pt>
                      <c:pt idx="2159">
                        <c:v>863.95100000000002</c:v>
                      </c:pt>
                      <c:pt idx="2160">
                        <c:v>864.351</c:v>
                      </c:pt>
                      <c:pt idx="2161">
                        <c:v>864.75099999999998</c:v>
                      </c:pt>
                      <c:pt idx="2162">
                        <c:v>865.15099999999995</c:v>
                      </c:pt>
                      <c:pt idx="2163">
                        <c:v>865.55100000000004</c:v>
                      </c:pt>
                      <c:pt idx="2164">
                        <c:v>865.95100000000002</c:v>
                      </c:pt>
                      <c:pt idx="2165">
                        <c:v>866.35299999999995</c:v>
                      </c:pt>
                      <c:pt idx="2166">
                        <c:v>866.75300000000004</c:v>
                      </c:pt>
                      <c:pt idx="2167">
                        <c:v>867.15300000000002</c:v>
                      </c:pt>
                      <c:pt idx="2168">
                        <c:v>867.55200000000002</c:v>
                      </c:pt>
                      <c:pt idx="2169">
                        <c:v>867.95299999999997</c:v>
                      </c:pt>
                      <c:pt idx="2170">
                        <c:v>868.35199999999998</c:v>
                      </c:pt>
                      <c:pt idx="2171">
                        <c:v>868.75300000000004</c:v>
                      </c:pt>
                      <c:pt idx="2172">
                        <c:v>869.15300000000002</c:v>
                      </c:pt>
                      <c:pt idx="2173">
                        <c:v>869.55200000000002</c:v>
                      </c:pt>
                      <c:pt idx="2174">
                        <c:v>869.95299999999997</c:v>
                      </c:pt>
                      <c:pt idx="2175">
                        <c:v>870.35599999999999</c:v>
                      </c:pt>
                      <c:pt idx="2176">
                        <c:v>870.75599999999997</c:v>
                      </c:pt>
                      <c:pt idx="2177">
                        <c:v>871.15599999999995</c:v>
                      </c:pt>
                      <c:pt idx="2178">
                        <c:v>871.55600000000004</c:v>
                      </c:pt>
                      <c:pt idx="2179">
                        <c:v>871.95600000000002</c:v>
                      </c:pt>
                      <c:pt idx="2180">
                        <c:v>872.35599999999999</c:v>
                      </c:pt>
                      <c:pt idx="2181">
                        <c:v>872.75599999999997</c:v>
                      </c:pt>
                      <c:pt idx="2182">
                        <c:v>873.15599999999995</c:v>
                      </c:pt>
                      <c:pt idx="2183">
                        <c:v>873.55600000000004</c:v>
                      </c:pt>
                      <c:pt idx="2184">
                        <c:v>873.95600000000002</c:v>
                      </c:pt>
                      <c:pt idx="2185">
                        <c:v>874.35699999999997</c:v>
                      </c:pt>
                      <c:pt idx="2186">
                        <c:v>874.75699999999995</c:v>
                      </c:pt>
                      <c:pt idx="2187">
                        <c:v>875.15700000000004</c:v>
                      </c:pt>
                      <c:pt idx="2188">
                        <c:v>875.55700000000002</c:v>
                      </c:pt>
                      <c:pt idx="2189">
                        <c:v>875.95699999999999</c:v>
                      </c:pt>
                      <c:pt idx="2190">
                        <c:v>876.35699999999997</c:v>
                      </c:pt>
                      <c:pt idx="2191">
                        <c:v>876.75699999999995</c:v>
                      </c:pt>
                      <c:pt idx="2192">
                        <c:v>877.15700000000004</c:v>
                      </c:pt>
                      <c:pt idx="2193">
                        <c:v>877.55700000000002</c:v>
                      </c:pt>
                      <c:pt idx="2194">
                        <c:v>877.95699999999999</c:v>
                      </c:pt>
                      <c:pt idx="2195">
                        <c:v>878.35799999999995</c:v>
                      </c:pt>
                      <c:pt idx="2196">
                        <c:v>878.75800000000004</c:v>
                      </c:pt>
                      <c:pt idx="2197">
                        <c:v>879.15800000000002</c:v>
                      </c:pt>
                      <c:pt idx="2198">
                        <c:v>879.55799999999999</c:v>
                      </c:pt>
                      <c:pt idx="2199">
                        <c:v>879.95799999999997</c:v>
                      </c:pt>
                      <c:pt idx="2200">
                        <c:v>880.35799999999995</c:v>
                      </c:pt>
                      <c:pt idx="2201">
                        <c:v>880.75800000000004</c:v>
                      </c:pt>
                      <c:pt idx="2202">
                        <c:v>881.15800000000002</c:v>
                      </c:pt>
                      <c:pt idx="2203">
                        <c:v>881.55799999999999</c:v>
                      </c:pt>
                      <c:pt idx="2204">
                        <c:v>881.95799999999997</c:v>
                      </c:pt>
                      <c:pt idx="2205">
                        <c:v>882.35900000000004</c:v>
                      </c:pt>
                      <c:pt idx="2206">
                        <c:v>882.75900000000001</c:v>
                      </c:pt>
                      <c:pt idx="2207">
                        <c:v>883.15899999999999</c:v>
                      </c:pt>
                      <c:pt idx="2208">
                        <c:v>883.55899999999997</c:v>
                      </c:pt>
                      <c:pt idx="2209">
                        <c:v>883.95899999999995</c:v>
                      </c:pt>
                      <c:pt idx="2210">
                        <c:v>884.35900000000004</c:v>
                      </c:pt>
                      <c:pt idx="2211">
                        <c:v>884.75900000000001</c:v>
                      </c:pt>
                      <c:pt idx="2212">
                        <c:v>885.15899999999999</c:v>
                      </c:pt>
                      <c:pt idx="2213">
                        <c:v>885.55899999999997</c:v>
                      </c:pt>
                      <c:pt idx="2214">
                        <c:v>885.95899999999995</c:v>
                      </c:pt>
                      <c:pt idx="2215">
                        <c:v>886.36099999999999</c:v>
                      </c:pt>
                      <c:pt idx="2216">
                        <c:v>886.76</c:v>
                      </c:pt>
                      <c:pt idx="2217">
                        <c:v>887.16099999999994</c:v>
                      </c:pt>
                      <c:pt idx="2218">
                        <c:v>887.56</c:v>
                      </c:pt>
                      <c:pt idx="2219">
                        <c:v>887.96100000000001</c:v>
                      </c:pt>
                      <c:pt idx="2220">
                        <c:v>888.36</c:v>
                      </c:pt>
                      <c:pt idx="2221">
                        <c:v>888.76</c:v>
                      </c:pt>
                      <c:pt idx="2222">
                        <c:v>889.16099999999994</c:v>
                      </c:pt>
                      <c:pt idx="2223">
                        <c:v>889.56</c:v>
                      </c:pt>
                      <c:pt idx="2224">
                        <c:v>889.96100000000001</c:v>
                      </c:pt>
                      <c:pt idx="2225">
                        <c:v>890.36199999999997</c:v>
                      </c:pt>
                      <c:pt idx="2226">
                        <c:v>890.76199999999994</c:v>
                      </c:pt>
                      <c:pt idx="2227">
                        <c:v>891.16200000000003</c:v>
                      </c:pt>
                      <c:pt idx="2228">
                        <c:v>891.56200000000001</c:v>
                      </c:pt>
                      <c:pt idx="2229">
                        <c:v>891.96199999999999</c:v>
                      </c:pt>
                      <c:pt idx="2230">
                        <c:v>892.36199999999997</c:v>
                      </c:pt>
                      <c:pt idx="2231">
                        <c:v>892.76199999999994</c:v>
                      </c:pt>
                      <c:pt idx="2232">
                        <c:v>893.16200000000003</c:v>
                      </c:pt>
                      <c:pt idx="2233">
                        <c:v>893.56200000000001</c:v>
                      </c:pt>
                      <c:pt idx="2234">
                        <c:v>893.96199999999999</c:v>
                      </c:pt>
                      <c:pt idx="2235">
                        <c:v>894.36300000000006</c:v>
                      </c:pt>
                      <c:pt idx="2236">
                        <c:v>894.76300000000003</c:v>
                      </c:pt>
                      <c:pt idx="2237">
                        <c:v>895.16300000000001</c:v>
                      </c:pt>
                      <c:pt idx="2238">
                        <c:v>895.56299999999999</c:v>
                      </c:pt>
                      <c:pt idx="2239">
                        <c:v>895.96299999999997</c:v>
                      </c:pt>
                      <c:pt idx="2240">
                        <c:v>896.36300000000006</c:v>
                      </c:pt>
                      <c:pt idx="2241">
                        <c:v>896.76300000000003</c:v>
                      </c:pt>
                      <c:pt idx="2242">
                        <c:v>897.16300000000001</c:v>
                      </c:pt>
                      <c:pt idx="2243">
                        <c:v>897.56299999999999</c:v>
                      </c:pt>
                      <c:pt idx="2244">
                        <c:v>897.96299999999997</c:v>
                      </c:pt>
                      <c:pt idx="2245">
                        <c:v>898.36400000000003</c:v>
                      </c:pt>
                      <c:pt idx="2246">
                        <c:v>898.76400000000001</c:v>
                      </c:pt>
                      <c:pt idx="2247">
                        <c:v>899.16399999999999</c:v>
                      </c:pt>
                      <c:pt idx="2248">
                        <c:v>899.56399999999996</c:v>
                      </c:pt>
                      <c:pt idx="2249">
                        <c:v>899.96400000000006</c:v>
                      </c:pt>
                      <c:pt idx="2250">
                        <c:v>900.36400000000003</c:v>
                      </c:pt>
                      <c:pt idx="2251">
                        <c:v>900.76400000000001</c:v>
                      </c:pt>
                      <c:pt idx="2252">
                        <c:v>901.16399999999999</c:v>
                      </c:pt>
                      <c:pt idx="2253">
                        <c:v>901.56399999999996</c:v>
                      </c:pt>
                      <c:pt idx="2254">
                        <c:v>901.96400000000006</c:v>
                      </c:pt>
                      <c:pt idx="2255">
                        <c:v>902.36500000000001</c:v>
                      </c:pt>
                      <c:pt idx="2256">
                        <c:v>902.76499999999999</c:v>
                      </c:pt>
                      <c:pt idx="2257">
                        <c:v>903.16499999999996</c:v>
                      </c:pt>
                      <c:pt idx="2258">
                        <c:v>903.56500000000005</c:v>
                      </c:pt>
                      <c:pt idx="2259">
                        <c:v>903.96500000000003</c:v>
                      </c:pt>
                      <c:pt idx="2260">
                        <c:v>904.36500000000001</c:v>
                      </c:pt>
                      <c:pt idx="2261">
                        <c:v>904.76499999999999</c:v>
                      </c:pt>
                      <c:pt idx="2262">
                        <c:v>905.16499999999996</c:v>
                      </c:pt>
                      <c:pt idx="2263">
                        <c:v>905.56500000000005</c:v>
                      </c:pt>
                      <c:pt idx="2264">
                        <c:v>905.96500000000003</c:v>
                      </c:pt>
                      <c:pt idx="2265">
                        <c:v>906.36699999999996</c:v>
                      </c:pt>
                      <c:pt idx="2266">
                        <c:v>906.76599999999996</c:v>
                      </c:pt>
                      <c:pt idx="2267">
                        <c:v>907.16600000000005</c:v>
                      </c:pt>
                      <c:pt idx="2268">
                        <c:v>907.56600000000003</c:v>
                      </c:pt>
                      <c:pt idx="2269">
                        <c:v>907.96600000000001</c:v>
                      </c:pt>
                      <c:pt idx="2270">
                        <c:v>908.36599999999999</c:v>
                      </c:pt>
                      <c:pt idx="2271">
                        <c:v>908.76599999999996</c:v>
                      </c:pt>
                      <c:pt idx="2272">
                        <c:v>909.16600000000005</c:v>
                      </c:pt>
                      <c:pt idx="2273">
                        <c:v>909.56600000000003</c:v>
                      </c:pt>
                      <c:pt idx="2274">
                        <c:v>909.96600000000001</c:v>
                      </c:pt>
                      <c:pt idx="2275">
                        <c:v>910.37</c:v>
                      </c:pt>
                      <c:pt idx="2276">
                        <c:v>910.76900000000001</c:v>
                      </c:pt>
                      <c:pt idx="2277">
                        <c:v>911.16899999999998</c:v>
                      </c:pt>
                      <c:pt idx="2278">
                        <c:v>911.57</c:v>
                      </c:pt>
                      <c:pt idx="2279">
                        <c:v>911.96900000000005</c:v>
                      </c:pt>
                      <c:pt idx="2280">
                        <c:v>912.37</c:v>
                      </c:pt>
                      <c:pt idx="2281">
                        <c:v>912.76900000000001</c:v>
                      </c:pt>
                      <c:pt idx="2282">
                        <c:v>913.16899999999998</c:v>
                      </c:pt>
                      <c:pt idx="2283">
                        <c:v>913.57</c:v>
                      </c:pt>
                      <c:pt idx="2284">
                        <c:v>913.96900000000005</c:v>
                      </c:pt>
                      <c:pt idx="2285">
                        <c:v>914.37099999999998</c:v>
                      </c:pt>
                      <c:pt idx="2286">
                        <c:v>914.77099999999996</c:v>
                      </c:pt>
                      <c:pt idx="2287">
                        <c:v>915.17100000000005</c:v>
                      </c:pt>
                      <c:pt idx="2288">
                        <c:v>915.57100000000003</c:v>
                      </c:pt>
                      <c:pt idx="2289">
                        <c:v>915.971</c:v>
                      </c:pt>
                      <c:pt idx="2290">
                        <c:v>916.37099999999998</c:v>
                      </c:pt>
                      <c:pt idx="2291">
                        <c:v>916.77099999999996</c:v>
                      </c:pt>
                      <c:pt idx="2292">
                        <c:v>917.17100000000005</c:v>
                      </c:pt>
                      <c:pt idx="2293">
                        <c:v>917.57100000000003</c:v>
                      </c:pt>
                      <c:pt idx="2294">
                        <c:v>917.971</c:v>
                      </c:pt>
                      <c:pt idx="2295">
                        <c:v>918.37199999999996</c:v>
                      </c:pt>
                      <c:pt idx="2296">
                        <c:v>918.77200000000005</c:v>
                      </c:pt>
                      <c:pt idx="2297">
                        <c:v>919.17200000000003</c:v>
                      </c:pt>
                      <c:pt idx="2298">
                        <c:v>919.572</c:v>
                      </c:pt>
                      <c:pt idx="2299">
                        <c:v>919.97199999999998</c:v>
                      </c:pt>
                      <c:pt idx="2300">
                        <c:v>920.37199999999996</c:v>
                      </c:pt>
                      <c:pt idx="2301">
                        <c:v>920.77200000000005</c:v>
                      </c:pt>
                      <c:pt idx="2302">
                        <c:v>921.17200000000003</c:v>
                      </c:pt>
                      <c:pt idx="2303">
                        <c:v>921.572</c:v>
                      </c:pt>
                      <c:pt idx="2304">
                        <c:v>921.97199999999998</c:v>
                      </c:pt>
                      <c:pt idx="2305">
                        <c:v>922.37300000000005</c:v>
                      </c:pt>
                      <c:pt idx="2306">
                        <c:v>922.77300000000002</c:v>
                      </c:pt>
                      <c:pt idx="2307">
                        <c:v>923.173</c:v>
                      </c:pt>
                      <c:pt idx="2308">
                        <c:v>923.57299999999998</c:v>
                      </c:pt>
                      <c:pt idx="2309">
                        <c:v>923.97299999999996</c:v>
                      </c:pt>
                      <c:pt idx="2310">
                        <c:v>924.37300000000005</c:v>
                      </c:pt>
                      <c:pt idx="2311">
                        <c:v>924.77300000000002</c:v>
                      </c:pt>
                      <c:pt idx="2312">
                        <c:v>925.173</c:v>
                      </c:pt>
                      <c:pt idx="2313">
                        <c:v>925.57299999999998</c:v>
                      </c:pt>
                      <c:pt idx="2314">
                        <c:v>925.97299999999996</c:v>
                      </c:pt>
                      <c:pt idx="2315">
                        <c:v>926.37400000000002</c:v>
                      </c:pt>
                      <c:pt idx="2316">
                        <c:v>926.774</c:v>
                      </c:pt>
                      <c:pt idx="2317">
                        <c:v>927.17399999999998</c:v>
                      </c:pt>
                      <c:pt idx="2318">
                        <c:v>927.57399999999996</c:v>
                      </c:pt>
                      <c:pt idx="2319">
                        <c:v>927.97400000000005</c:v>
                      </c:pt>
                      <c:pt idx="2320">
                        <c:v>928.37400000000002</c:v>
                      </c:pt>
                      <c:pt idx="2321">
                        <c:v>928.774</c:v>
                      </c:pt>
                      <c:pt idx="2322">
                        <c:v>929.17399999999998</c:v>
                      </c:pt>
                      <c:pt idx="2323">
                        <c:v>929.57399999999996</c:v>
                      </c:pt>
                      <c:pt idx="2324">
                        <c:v>929.97400000000005</c:v>
                      </c:pt>
                      <c:pt idx="2325">
                        <c:v>930.37599999999998</c:v>
                      </c:pt>
                      <c:pt idx="2326">
                        <c:v>930.77599999999995</c:v>
                      </c:pt>
                      <c:pt idx="2327">
                        <c:v>931.17499999999995</c:v>
                      </c:pt>
                      <c:pt idx="2328">
                        <c:v>931.57600000000002</c:v>
                      </c:pt>
                      <c:pt idx="2329">
                        <c:v>931.976</c:v>
                      </c:pt>
                      <c:pt idx="2330">
                        <c:v>932.375</c:v>
                      </c:pt>
                      <c:pt idx="2331">
                        <c:v>932.77599999999995</c:v>
                      </c:pt>
                      <c:pt idx="2332">
                        <c:v>933.17499999999995</c:v>
                      </c:pt>
                      <c:pt idx="2333">
                        <c:v>933.57600000000002</c:v>
                      </c:pt>
                      <c:pt idx="2334">
                        <c:v>933.976</c:v>
                      </c:pt>
                      <c:pt idx="2335">
                        <c:v>934.37699999999995</c:v>
                      </c:pt>
                      <c:pt idx="2336">
                        <c:v>934.77700000000004</c:v>
                      </c:pt>
                      <c:pt idx="2337">
                        <c:v>935.17700000000002</c:v>
                      </c:pt>
                      <c:pt idx="2338">
                        <c:v>935.577</c:v>
                      </c:pt>
                      <c:pt idx="2339">
                        <c:v>935.97699999999998</c:v>
                      </c:pt>
                      <c:pt idx="2340">
                        <c:v>936.37699999999995</c:v>
                      </c:pt>
                      <c:pt idx="2341">
                        <c:v>936.77700000000004</c:v>
                      </c:pt>
                      <c:pt idx="2342">
                        <c:v>937.17700000000002</c:v>
                      </c:pt>
                      <c:pt idx="2343">
                        <c:v>937.577</c:v>
                      </c:pt>
                      <c:pt idx="2344">
                        <c:v>937.97699999999998</c:v>
                      </c:pt>
                      <c:pt idx="2345">
                        <c:v>938.37800000000004</c:v>
                      </c:pt>
                      <c:pt idx="2346">
                        <c:v>938.77800000000002</c:v>
                      </c:pt>
                      <c:pt idx="2347">
                        <c:v>939.178</c:v>
                      </c:pt>
                      <c:pt idx="2348">
                        <c:v>939.57799999999997</c:v>
                      </c:pt>
                      <c:pt idx="2349">
                        <c:v>939.97799999999995</c:v>
                      </c:pt>
                      <c:pt idx="2350">
                        <c:v>940.37800000000004</c:v>
                      </c:pt>
                      <c:pt idx="2351">
                        <c:v>940.77800000000002</c:v>
                      </c:pt>
                      <c:pt idx="2352">
                        <c:v>941.178</c:v>
                      </c:pt>
                      <c:pt idx="2353">
                        <c:v>941.57799999999997</c:v>
                      </c:pt>
                      <c:pt idx="2354">
                        <c:v>941.97799999999995</c:v>
                      </c:pt>
                      <c:pt idx="2355">
                        <c:v>942.37900000000002</c:v>
                      </c:pt>
                      <c:pt idx="2356">
                        <c:v>942.779</c:v>
                      </c:pt>
                      <c:pt idx="2357">
                        <c:v>943.17899999999997</c:v>
                      </c:pt>
                      <c:pt idx="2358">
                        <c:v>943.57899999999995</c:v>
                      </c:pt>
                      <c:pt idx="2359">
                        <c:v>943.97900000000004</c:v>
                      </c:pt>
                      <c:pt idx="2360">
                        <c:v>944.37900000000002</c:v>
                      </c:pt>
                      <c:pt idx="2361">
                        <c:v>944.779</c:v>
                      </c:pt>
                      <c:pt idx="2362">
                        <c:v>945.17899999999997</c:v>
                      </c:pt>
                      <c:pt idx="2363">
                        <c:v>945.57899999999995</c:v>
                      </c:pt>
                      <c:pt idx="2364">
                        <c:v>945.97900000000004</c:v>
                      </c:pt>
                      <c:pt idx="2365">
                        <c:v>946.38099999999997</c:v>
                      </c:pt>
                      <c:pt idx="2366">
                        <c:v>946.78099999999995</c:v>
                      </c:pt>
                      <c:pt idx="2367">
                        <c:v>947.18100000000004</c:v>
                      </c:pt>
                      <c:pt idx="2368">
                        <c:v>947.58100000000002</c:v>
                      </c:pt>
                      <c:pt idx="2369">
                        <c:v>947.98099999999999</c:v>
                      </c:pt>
                      <c:pt idx="2370">
                        <c:v>948.38099999999997</c:v>
                      </c:pt>
                      <c:pt idx="2371">
                        <c:v>948.78099999999995</c:v>
                      </c:pt>
                      <c:pt idx="2372">
                        <c:v>949.18100000000004</c:v>
                      </c:pt>
                      <c:pt idx="2373">
                        <c:v>949.58100000000002</c:v>
                      </c:pt>
                      <c:pt idx="2374">
                        <c:v>949.98099999999999</c:v>
                      </c:pt>
                      <c:pt idx="2375">
                        <c:v>950.38400000000001</c:v>
                      </c:pt>
                      <c:pt idx="2376">
                        <c:v>950.78399999999999</c:v>
                      </c:pt>
                      <c:pt idx="2377">
                        <c:v>951.18399999999997</c:v>
                      </c:pt>
                      <c:pt idx="2378">
                        <c:v>951.58399999999995</c:v>
                      </c:pt>
                      <c:pt idx="2379">
                        <c:v>951.98400000000004</c:v>
                      </c:pt>
                      <c:pt idx="2380">
                        <c:v>952.38400000000001</c:v>
                      </c:pt>
                      <c:pt idx="2381">
                        <c:v>952.78399999999999</c:v>
                      </c:pt>
                      <c:pt idx="2382">
                        <c:v>953.18399999999997</c:v>
                      </c:pt>
                      <c:pt idx="2383">
                        <c:v>953.58399999999995</c:v>
                      </c:pt>
                      <c:pt idx="2384">
                        <c:v>953.98400000000004</c:v>
                      </c:pt>
                      <c:pt idx="2385">
                        <c:v>954.38499999999999</c:v>
                      </c:pt>
                      <c:pt idx="2386">
                        <c:v>954.78499999999997</c:v>
                      </c:pt>
                      <c:pt idx="2387">
                        <c:v>955.18499999999995</c:v>
                      </c:pt>
                      <c:pt idx="2388">
                        <c:v>955.58500000000004</c:v>
                      </c:pt>
                      <c:pt idx="2389">
                        <c:v>955.98500000000001</c:v>
                      </c:pt>
                      <c:pt idx="2390">
                        <c:v>956.38499999999999</c:v>
                      </c:pt>
                      <c:pt idx="2391">
                        <c:v>956.78499999999997</c:v>
                      </c:pt>
                      <c:pt idx="2392">
                        <c:v>957.18499999999995</c:v>
                      </c:pt>
                      <c:pt idx="2393">
                        <c:v>957.58500000000004</c:v>
                      </c:pt>
                      <c:pt idx="2394">
                        <c:v>957.98500000000001</c:v>
                      </c:pt>
                      <c:pt idx="2395">
                        <c:v>958.38599999999997</c:v>
                      </c:pt>
                      <c:pt idx="2396">
                        <c:v>958.78599999999994</c:v>
                      </c:pt>
                      <c:pt idx="2397">
                        <c:v>959.18600000000004</c:v>
                      </c:pt>
                      <c:pt idx="2398">
                        <c:v>959.58600000000001</c:v>
                      </c:pt>
                      <c:pt idx="2399">
                        <c:v>959.98599999999999</c:v>
                      </c:pt>
                      <c:pt idx="2400">
                        <c:v>960.38599999999997</c:v>
                      </c:pt>
                      <c:pt idx="2401">
                        <c:v>960.78599999999994</c:v>
                      </c:pt>
                      <c:pt idx="2402">
                        <c:v>961.18600000000004</c:v>
                      </c:pt>
                      <c:pt idx="2403">
                        <c:v>961.58600000000001</c:v>
                      </c:pt>
                      <c:pt idx="2404">
                        <c:v>961.98599999999999</c:v>
                      </c:pt>
                      <c:pt idx="2405">
                        <c:v>962.38699999999994</c:v>
                      </c:pt>
                      <c:pt idx="2406">
                        <c:v>962.78700000000003</c:v>
                      </c:pt>
                      <c:pt idx="2407">
                        <c:v>963.18700000000001</c:v>
                      </c:pt>
                      <c:pt idx="2408">
                        <c:v>963.58699999999999</c:v>
                      </c:pt>
                      <c:pt idx="2409">
                        <c:v>963.98699999999997</c:v>
                      </c:pt>
                      <c:pt idx="2410">
                        <c:v>964.38699999999994</c:v>
                      </c:pt>
                      <c:pt idx="2411">
                        <c:v>964.78700000000003</c:v>
                      </c:pt>
                      <c:pt idx="2412">
                        <c:v>965.18700000000001</c:v>
                      </c:pt>
                      <c:pt idx="2413">
                        <c:v>965.58699999999999</c:v>
                      </c:pt>
                      <c:pt idx="2414">
                        <c:v>965.98699999999997</c:v>
                      </c:pt>
                      <c:pt idx="2415">
                        <c:v>966.38900000000001</c:v>
                      </c:pt>
                      <c:pt idx="2416">
                        <c:v>966.78899999999999</c:v>
                      </c:pt>
                      <c:pt idx="2417">
                        <c:v>967.18899999999996</c:v>
                      </c:pt>
                      <c:pt idx="2418">
                        <c:v>967.58900000000006</c:v>
                      </c:pt>
                      <c:pt idx="2419">
                        <c:v>967.98900000000003</c:v>
                      </c:pt>
                      <c:pt idx="2420">
                        <c:v>968.38900000000001</c:v>
                      </c:pt>
                      <c:pt idx="2421">
                        <c:v>968.78899999999999</c:v>
                      </c:pt>
                      <c:pt idx="2422">
                        <c:v>969.18899999999996</c:v>
                      </c:pt>
                      <c:pt idx="2423">
                        <c:v>969.58900000000006</c:v>
                      </c:pt>
                      <c:pt idx="2424">
                        <c:v>969.98900000000003</c:v>
                      </c:pt>
                      <c:pt idx="2425">
                        <c:v>970.39</c:v>
                      </c:pt>
                      <c:pt idx="2426">
                        <c:v>970.79</c:v>
                      </c:pt>
                      <c:pt idx="2427">
                        <c:v>971.19</c:v>
                      </c:pt>
                      <c:pt idx="2428">
                        <c:v>971.59</c:v>
                      </c:pt>
                      <c:pt idx="2429">
                        <c:v>971.99</c:v>
                      </c:pt>
                      <c:pt idx="2430">
                        <c:v>972.39</c:v>
                      </c:pt>
                      <c:pt idx="2431">
                        <c:v>972.79</c:v>
                      </c:pt>
                      <c:pt idx="2432">
                        <c:v>973.19</c:v>
                      </c:pt>
                      <c:pt idx="2433">
                        <c:v>973.59</c:v>
                      </c:pt>
                      <c:pt idx="2434">
                        <c:v>973.99</c:v>
                      </c:pt>
                      <c:pt idx="2435">
                        <c:v>974.39099999999996</c:v>
                      </c:pt>
                      <c:pt idx="2436">
                        <c:v>974.79100000000005</c:v>
                      </c:pt>
                      <c:pt idx="2437">
                        <c:v>975.19100000000003</c:v>
                      </c:pt>
                      <c:pt idx="2438">
                        <c:v>975.59100000000001</c:v>
                      </c:pt>
                      <c:pt idx="2439">
                        <c:v>975.99099999999999</c:v>
                      </c:pt>
                      <c:pt idx="2440">
                        <c:v>976.39099999999996</c:v>
                      </c:pt>
                      <c:pt idx="2441">
                        <c:v>976.79100000000005</c:v>
                      </c:pt>
                      <c:pt idx="2442">
                        <c:v>977.19100000000003</c:v>
                      </c:pt>
                      <c:pt idx="2443">
                        <c:v>977.59100000000001</c:v>
                      </c:pt>
                      <c:pt idx="2444">
                        <c:v>977.99099999999999</c:v>
                      </c:pt>
                      <c:pt idx="2445">
                        <c:v>978.39300000000003</c:v>
                      </c:pt>
                      <c:pt idx="2446">
                        <c:v>978.79200000000003</c:v>
                      </c:pt>
                      <c:pt idx="2447">
                        <c:v>979.19299999999998</c:v>
                      </c:pt>
                      <c:pt idx="2448">
                        <c:v>979.59299999999996</c:v>
                      </c:pt>
                      <c:pt idx="2449">
                        <c:v>979.99199999999996</c:v>
                      </c:pt>
                      <c:pt idx="2450">
                        <c:v>980.39300000000003</c:v>
                      </c:pt>
                      <c:pt idx="2451">
                        <c:v>980.79200000000003</c:v>
                      </c:pt>
                      <c:pt idx="2452">
                        <c:v>981.19299999999998</c:v>
                      </c:pt>
                      <c:pt idx="2453">
                        <c:v>981.59299999999996</c:v>
                      </c:pt>
                      <c:pt idx="2454">
                        <c:v>981.99199999999996</c:v>
                      </c:pt>
                      <c:pt idx="2455">
                        <c:v>982.39400000000001</c:v>
                      </c:pt>
                      <c:pt idx="2456">
                        <c:v>982.79399999999998</c:v>
                      </c:pt>
                      <c:pt idx="2457">
                        <c:v>983.19399999999996</c:v>
                      </c:pt>
                      <c:pt idx="2458">
                        <c:v>983.59400000000005</c:v>
                      </c:pt>
                      <c:pt idx="2459">
                        <c:v>983.99400000000003</c:v>
                      </c:pt>
                      <c:pt idx="2460">
                        <c:v>984.39400000000001</c:v>
                      </c:pt>
                      <c:pt idx="2461">
                        <c:v>984.79399999999998</c:v>
                      </c:pt>
                      <c:pt idx="2462">
                        <c:v>985.19399999999996</c:v>
                      </c:pt>
                      <c:pt idx="2463">
                        <c:v>985.59400000000005</c:v>
                      </c:pt>
                      <c:pt idx="2464">
                        <c:v>985.99400000000003</c:v>
                      </c:pt>
                      <c:pt idx="2465">
                        <c:v>986.39499999999998</c:v>
                      </c:pt>
                      <c:pt idx="2466">
                        <c:v>986.79499999999996</c:v>
                      </c:pt>
                      <c:pt idx="2467">
                        <c:v>987.19500000000005</c:v>
                      </c:pt>
                      <c:pt idx="2468">
                        <c:v>987.59500000000003</c:v>
                      </c:pt>
                      <c:pt idx="2469">
                        <c:v>987.995</c:v>
                      </c:pt>
                      <c:pt idx="2470">
                        <c:v>988.39499999999998</c:v>
                      </c:pt>
                      <c:pt idx="2471">
                        <c:v>988.79499999999996</c:v>
                      </c:pt>
                      <c:pt idx="2472">
                        <c:v>989.19500000000005</c:v>
                      </c:pt>
                      <c:pt idx="2473">
                        <c:v>989.59500000000003</c:v>
                      </c:pt>
                      <c:pt idx="2474">
                        <c:v>989.995</c:v>
                      </c:pt>
                      <c:pt idx="2475">
                        <c:v>990.39800000000002</c:v>
                      </c:pt>
                      <c:pt idx="2476">
                        <c:v>990.798</c:v>
                      </c:pt>
                      <c:pt idx="2477">
                        <c:v>991.19799999999998</c:v>
                      </c:pt>
                      <c:pt idx="2478">
                        <c:v>991.59799999999996</c:v>
                      </c:pt>
                      <c:pt idx="2479">
                        <c:v>991.99800000000005</c:v>
                      </c:pt>
                      <c:pt idx="2480">
                        <c:v>992.39800000000002</c:v>
                      </c:pt>
                      <c:pt idx="2481">
                        <c:v>992.798</c:v>
                      </c:pt>
                      <c:pt idx="2482">
                        <c:v>993.19799999999998</c:v>
                      </c:pt>
                      <c:pt idx="2483">
                        <c:v>993.59799999999996</c:v>
                      </c:pt>
                      <c:pt idx="2484">
                        <c:v>993.99800000000005</c:v>
                      </c:pt>
                      <c:pt idx="2485">
                        <c:v>994.399</c:v>
                      </c:pt>
                      <c:pt idx="2486">
                        <c:v>994.79899999999998</c:v>
                      </c:pt>
                      <c:pt idx="2487">
                        <c:v>995.19899999999996</c:v>
                      </c:pt>
                      <c:pt idx="2488">
                        <c:v>995.59900000000005</c:v>
                      </c:pt>
                      <c:pt idx="2489">
                        <c:v>995.99900000000002</c:v>
                      </c:pt>
                      <c:pt idx="2490">
                        <c:v>996.399</c:v>
                      </c:pt>
                      <c:pt idx="2491">
                        <c:v>996.79899999999998</c:v>
                      </c:pt>
                      <c:pt idx="2492">
                        <c:v>997.19899999999996</c:v>
                      </c:pt>
                      <c:pt idx="2493">
                        <c:v>997.59900000000005</c:v>
                      </c:pt>
                      <c:pt idx="2494">
                        <c:v>997.99900000000002</c:v>
                      </c:pt>
                      <c:pt idx="2495">
                        <c:v>998.40099999999995</c:v>
                      </c:pt>
                      <c:pt idx="2496">
                        <c:v>998.80100000000004</c:v>
                      </c:pt>
                      <c:pt idx="2497">
                        <c:v>999.20100000000002</c:v>
                      </c:pt>
                      <c:pt idx="2498">
                        <c:v>999.601</c:v>
                      </c:pt>
                      <c:pt idx="2499">
                        <c:v>1000.001</c:v>
                      </c:pt>
                      <c:pt idx="2500">
                        <c:v>1000.401</c:v>
                      </c:pt>
                      <c:pt idx="2501">
                        <c:v>1000.801</c:v>
                      </c:pt>
                      <c:pt idx="2502">
                        <c:v>1001.201</c:v>
                      </c:pt>
                      <c:pt idx="2503">
                        <c:v>1001.601</c:v>
                      </c:pt>
                      <c:pt idx="2504">
                        <c:v>1002.001</c:v>
                      </c:pt>
                      <c:pt idx="2505">
                        <c:v>1002.402</c:v>
                      </c:pt>
                      <c:pt idx="2506">
                        <c:v>1002.802</c:v>
                      </c:pt>
                      <c:pt idx="2507">
                        <c:v>1003.202</c:v>
                      </c:pt>
                      <c:pt idx="2508">
                        <c:v>1003.602</c:v>
                      </c:pt>
                      <c:pt idx="2509">
                        <c:v>1004.002</c:v>
                      </c:pt>
                      <c:pt idx="2510">
                        <c:v>1004.402</c:v>
                      </c:pt>
                      <c:pt idx="2511">
                        <c:v>1004.802</c:v>
                      </c:pt>
                      <c:pt idx="2512">
                        <c:v>1005.202</c:v>
                      </c:pt>
                      <c:pt idx="2513">
                        <c:v>1005.602</c:v>
                      </c:pt>
                      <c:pt idx="2514">
                        <c:v>1006.002</c:v>
                      </c:pt>
                      <c:pt idx="2515">
                        <c:v>1006.404</c:v>
                      </c:pt>
                      <c:pt idx="2516">
                        <c:v>1006.804</c:v>
                      </c:pt>
                      <c:pt idx="2517">
                        <c:v>1007.203</c:v>
                      </c:pt>
                      <c:pt idx="2518">
                        <c:v>1007.604</c:v>
                      </c:pt>
                      <c:pt idx="2519">
                        <c:v>1008.003</c:v>
                      </c:pt>
                      <c:pt idx="2520">
                        <c:v>1008.404</c:v>
                      </c:pt>
                      <c:pt idx="2521">
                        <c:v>1008.804</c:v>
                      </c:pt>
                      <c:pt idx="2522">
                        <c:v>1009.203</c:v>
                      </c:pt>
                      <c:pt idx="2523">
                        <c:v>1009.604</c:v>
                      </c:pt>
                      <c:pt idx="2524">
                        <c:v>1010.003</c:v>
                      </c:pt>
                      <c:pt idx="2525">
                        <c:v>1010.405</c:v>
                      </c:pt>
                      <c:pt idx="2526">
                        <c:v>1010.8049999999999</c:v>
                      </c:pt>
                      <c:pt idx="2527">
                        <c:v>1011.205</c:v>
                      </c:pt>
                      <c:pt idx="2528">
                        <c:v>1011.605</c:v>
                      </c:pt>
                      <c:pt idx="2529">
                        <c:v>1012.005</c:v>
                      </c:pt>
                      <c:pt idx="2530">
                        <c:v>1012.405</c:v>
                      </c:pt>
                      <c:pt idx="2531">
                        <c:v>1012.8049999999999</c:v>
                      </c:pt>
                      <c:pt idx="2532">
                        <c:v>1013.205</c:v>
                      </c:pt>
                      <c:pt idx="2533">
                        <c:v>1013.605</c:v>
                      </c:pt>
                      <c:pt idx="2534">
                        <c:v>1014.005</c:v>
                      </c:pt>
                      <c:pt idx="2535">
                        <c:v>1014.4059999999999</c:v>
                      </c:pt>
                      <c:pt idx="2536">
                        <c:v>1014.806</c:v>
                      </c:pt>
                      <c:pt idx="2537">
                        <c:v>1015.206</c:v>
                      </c:pt>
                      <c:pt idx="2538">
                        <c:v>1015.606</c:v>
                      </c:pt>
                      <c:pt idx="2539">
                        <c:v>1016.006</c:v>
                      </c:pt>
                      <c:pt idx="2540">
                        <c:v>1016.4059999999999</c:v>
                      </c:pt>
                      <c:pt idx="2541">
                        <c:v>1016.806</c:v>
                      </c:pt>
                      <c:pt idx="2542">
                        <c:v>1017.206</c:v>
                      </c:pt>
                      <c:pt idx="2543">
                        <c:v>1017.606</c:v>
                      </c:pt>
                      <c:pt idx="2544">
                        <c:v>1018.006</c:v>
                      </c:pt>
                      <c:pt idx="2545">
                        <c:v>1018.408</c:v>
                      </c:pt>
                      <c:pt idx="2546">
                        <c:v>1018.808</c:v>
                      </c:pt>
                      <c:pt idx="2547">
                        <c:v>1019.208</c:v>
                      </c:pt>
                      <c:pt idx="2548">
                        <c:v>1019.6079999999999</c:v>
                      </c:pt>
                      <c:pt idx="2549">
                        <c:v>1020.008</c:v>
                      </c:pt>
                      <c:pt idx="2550">
                        <c:v>1020.408</c:v>
                      </c:pt>
                      <c:pt idx="2551">
                        <c:v>1020.808</c:v>
                      </c:pt>
                      <c:pt idx="2552">
                        <c:v>1021.208</c:v>
                      </c:pt>
                      <c:pt idx="2553">
                        <c:v>1021.6079999999999</c:v>
                      </c:pt>
                      <c:pt idx="2554">
                        <c:v>1022.008</c:v>
                      </c:pt>
                      <c:pt idx="2555">
                        <c:v>1022.409</c:v>
                      </c:pt>
                      <c:pt idx="2556">
                        <c:v>1022.809</c:v>
                      </c:pt>
                      <c:pt idx="2557">
                        <c:v>1023.2089999999999</c:v>
                      </c:pt>
                      <c:pt idx="2558">
                        <c:v>1023.609</c:v>
                      </c:pt>
                      <c:pt idx="2559">
                        <c:v>1024.009</c:v>
                      </c:pt>
                      <c:pt idx="2560">
                        <c:v>1024.4090000000001</c:v>
                      </c:pt>
                      <c:pt idx="2561">
                        <c:v>1024.809</c:v>
                      </c:pt>
                      <c:pt idx="2562">
                        <c:v>1025.2090000000001</c:v>
                      </c:pt>
                      <c:pt idx="2563">
                        <c:v>1025.6089999999999</c:v>
                      </c:pt>
                      <c:pt idx="2564">
                        <c:v>1026.009</c:v>
                      </c:pt>
                      <c:pt idx="2565">
                        <c:v>1026.4100000000001</c:v>
                      </c:pt>
                      <c:pt idx="2566">
                        <c:v>1026.81</c:v>
                      </c:pt>
                      <c:pt idx="2567">
                        <c:v>1027.21</c:v>
                      </c:pt>
                      <c:pt idx="2568">
                        <c:v>1027.6099999999999</c:v>
                      </c:pt>
                      <c:pt idx="2569">
                        <c:v>1028.01</c:v>
                      </c:pt>
                      <c:pt idx="2570">
                        <c:v>1028.4100000000001</c:v>
                      </c:pt>
                      <c:pt idx="2571">
                        <c:v>1028.81</c:v>
                      </c:pt>
                      <c:pt idx="2572">
                        <c:v>1029.21</c:v>
                      </c:pt>
                      <c:pt idx="2573">
                        <c:v>1029.6099999999999</c:v>
                      </c:pt>
                      <c:pt idx="2574">
                        <c:v>1030.01</c:v>
                      </c:pt>
                      <c:pt idx="2575">
                        <c:v>1030.4110000000001</c:v>
                      </c:pt>
                      <c:pt idx="2576">
                        <c:v>1030.8119999999999</c:v>
                      </c:pt>
                      <c:pt idx="2577">
                        <c:v>1031.212</c:v>
                      </c:pt>
                      <c:pt idx="2578">
                        <c:v>1031.6110000000001</c:v>
                      </c:pt>
                      <c:pt idx="2579">
                        <c:v>1032.011</c:v>
                      </c:pt>
                      <c:pt idx="2580">
                        <c:v>1032.4110000000001</c:v>
                      </c:pt>
                      <c:pt idx="2581">
                        <c:v>1032.8119999999999</c:v>
                      </c:pt>
                      <c:pt idx="2582">
                        <c:v>1033.212</c:v>
                      </c:pt>
                      <c:pt idx="2583">
                        <c:v>1033.6110000000001</c:v>
                      </c:pt>
                      <c:pt idx="2584">
                        <c:v>1034.011</c:v>
                      </c:pt>
                      <c:pt idx="2585">
                        <c:v>1034.415</c:v>
                      </c:pt>
                      <c:pt idx="2586">
                        <c:v>1034.8150000000001</c:v>
                      </c:pt>
                      <c:pt idx="2587">
                        <c:v>1035.2149999999999</c:v>
                      </c:pt>
                      <c:pt idx="2588">
                        <c:v>1035.615</c:v>
                      </c:pt>
                      <c:pt idx="2589">
                        <c:v>1036.0150000000001</c:v>
                      </c:pt>
                      <c:pt idx="2590">
                        <c:v>1036.415</c:v>
                      </c:pt>
                      <c:pt idx="2591">
                        <c:v>1036.8150000000001</c:v>
                      </c:pt>
                      <c:pt idx="2592">
                        <c:v>1037.2149999999999</c:v>
                      </c:pt>
                      <c:pt idx="2593">
                        <c:v>1037.615</c:v>
                      </c:pt>
                      <c:pt idx="2594">
                        <c:v>1038.0150000000001</c:v>
                      </c:pt>
                      <c:pt idx="2595">
                        <c:v>1038.4179999999999</c:v>
                      </c:pt>
                      <c:pt idx="2596">
                        <c:v>1038.818</c:v>
                      </c:pt>
                      <c:pt idx="2597">
                        <c:v>1039.2180000000001</c:v>
                      </c:pt>
                      <c:pt idx="2598">
                        <c:v>1039.6179999999999</c:v>
                      </c:pt>
                      <c:pt idx="2599">
                        <c:v>1040.018</c:v>
                      </c:pt>
                      <c:pt idx="2600">
                        <c:v>1040.4179999999999</c:v>
                      </c:pt>
                      <c:pt idx="2601">
                        <c:v>1040.818</c:v>
                      </c:pt>
                      <c:pt idx="2602">
                        <c:v>1041.2180000000001</c:v>
                      </c:pt>
                      <c:pt idx="2603">
                        <c:v>1041.6179999999999</c:v>
                      </c:pt>
                      <c:pt idx="2604">
                        <c:v>1042.018</c:v>
                      </c:pt>
                      <c:pt idx="2605">
                        <c:v>1042.4190000000001</c:v>
                      </c:pt>
                      <c:pt idx="2606">
                        <c:v>1042.819</c:v>
                      </c:pt>
                      <c:pt idx="2607">
                        <c:v>1043.2190000000001</c:v>
                      </c:pt>
                      <c:pt idx="2608">
                        <c:v>1043.6189999999999</c:v>
                      </c:pt>
                      <c:pt idx="2609">
                        <c:v>1044.019</c:v>
                      </c:pt>
                      <c:pt idx="2610">
                        <c:v>1044.4190000000001</c:v>
                      </c:pt>
                      <c:pt idx="2611">
                        <c:v>1044.819</c:v>
                      </c:pt>
                      <c:pt idx="2612">
                        <c:v>1045.2190000000001</c:v>
                      </c:pt>
                      <c:pt idx="2613">
                        <c:v>1045.6189999999999</c:v>
                      </c:pt>
                      <c:pt idx="2614">
                        <c:v>1046.019</c:v>
                      </c:pt>
                      <c:pt idx="2615">
                        <c:v>1046.421</c:v>
                      </c:pt>
                      <c:pt idx="2616">
                        <c:v>1046.8209999999999</c:v>
                      </c:pt>
                      <c:pt idx="2617">
                        <c:v>1047.221</c:v>
                      </c:pt>
                      <c:pt idx="2618">
                        <c:v>1047.6210000000001</c:v>
                      </c:pt>
                      <c:pt idx="2619">
                        <c:v>1048.021</c:v>
                      </c:pt>
                      <c:pt idx="2620">
                        <c:v>1048.421</c:v>
                      </c:pt>
                      <c:pt idx="2621">
                        <c:v>1048.8209999999999</c:v>
                      </c:pt>
                      <c:pt idx="2622">
                        <c:v>1049.221</c:v>
                      </c:pt>
                      <c:pt idx="2623">
                        <c:v>1049.6210000000001</c:v>
                      </c:pt>
                      <c:pt idx="2624">
                        <c:v>1050.021</c:v>
                      </c:pt>
                      <c:pt idx="2625">
                        <c:v>1050.422</c:v>
                      </c:pt>
                      <c:pt idx="2626">
                        <c:v>1050.8219999999999</c:v>
                      </c:pt>
                      <c:pt idx="2627">
                        <c:v>1051.222</c:v>
                      </c:pt>
                      <c:pt idx="2628">
                        <c:v>1051.6220000000001</c:v>
                      </c:pt>
                      <c:pt idx="2629">
                        <c:v>1052.0219999999999</c:v>
                      </c:pt>
                      <c:pt idx="2630">
                        <c:v>1052.422</c:v>
                      </c:pt>
                      <c:pt idx="2631">
                        <c:v>1052.8219999999999</c:v>
                      </c:pt>
                      <c:pt idx="2632">
                        <c:v>1053.222</c:v>
                      </c:pt>
                      <c:pt idx="2633">
                        <c:v>1053.6220000000001</c:v>
                      </c:pt>
                      <c:pt idx="2634">
                        <c:v>1054.0219999999999</c:v>
                      </c:pt>
                      <c:pt idx="2635">
                        <c:v>1054.424</c:v>
                      </c:pt>
                      <c:pt idx="2636">
                        <c:v>1054.8240000000001</c:v>
                      </c:pt>
                      <c:pt idx="2637">
                        <c:v>1055.2239999999999</c:v>
                      </c:pt>
                      <c:pt idx="2638">
                        <c:v>1055.624</c:v>
                      </c:pt>
                      <c:pt idx="2639">
                        <c:v>1056.0239999999999</c:v>
                      </c:pt>
                      <c:pt idx="2640">
                        <c:v>1056.424</c:v>
                      </c:pt>
                      <c:pt idx="2641">
                        <c:v>1056.8240000000001</c:v>
                      </c:pt>
                      <c:pt idx="2642">
                        <c:v>1057.2239999999999</c:v>
                      </c:pt>
                      <c:pt idx="2643">
                        <c:v>1057.624</c:v>
                      </c:pt>
                      <c:pt idx="2644">
                        <c:v>1058.0239999999999</c:v>
                      </c:pt>
                      <c:pt idx="2645">
                        <c:v>1058.425</c:v>
                      </c:pt>
                      <c:pt idx="2646">
                        <c:v>1058.825</c:v>
                      </c:pt>
                      <c:pt idx="2647">
                        <c:v>1059.2249999999999</c:v>
                      </c:pt>
                      <c:pt idx="2648">
                        <c:v>1059.625</c:v>
                      </c:pt>
                      <c:pt idx="2649">
                        <c:v>1060.0250000000001</c:v>
                      </c:pt>
                      <c:pt idx="2650">
                        <c:v>1060.425</c:v>
                      </c:pt>
                      <c:pt idx="2651">
                        <c:v>1060.825</c:v>
                      </c:pt>
                      <c:pt idx="2652">
                        <c:v>1061.2249999999999</c:v>
                      </c:pt>
                      <c:pt idx="2653">
                        <c:v>1061.625</c:v>
                      </c:pt>
                      <c:pt idx="2654">
                        <c:v>1062.0250000000001</c:v>
                      </c:pt>
                      <c:pt idx="2655">
                        <c:v>1062.4269999999999</c:v>
                      </c:pt>
                      <c:pt idx="2656">
                        <c:v>1062.827</c:v>
                      </c:pt>
                      <c:pt idx="2657">
                        <c:v>1063.2260000000001</c:v>
                      </c:pt>
                      <c:pt idx="2658">
                        <c:v>1063.626</c:v>
                      </c:pt>
                      <c:pt idx="2659">
                        <c:v>1064.0260000000001</c:v>
                      </c:pt>
                      <c:pt idx="2660">
                        <c:v>1064.4269999999999</c:v>
                      </c:pt>
                      <c:pt idx="2661">
                        <c:v>1064.827</c:v>
                      </c:pt>
                      <c:pt idx="2662">
                        <c:v>1065.2260000000001</c:v>
                      </c:pt>
                      <c:pt idx="2663">
                        <c:v>1065.626</c:v>
                      </c:pt>
                      <c:pt idx="2664">
                        <c:v>1066.0260000000001</c:v>
                      </c:pt>
                      <c:pt idx="2665">
                        <c:v>1066.4280000000001</c:v>
                      </c:pt>
                      <c:pt idx="2666">
                        <c:v>1066.828</c:v>
                      </c:pt>
                      <c:pt idx="2667">
                        <c:v>1067.2280000000001</c:v>
                      </c:pt>
                      <c:pt idx="2668">
                        <c:v>1067.6279999999999</c:v>
                      </c:pt>
                      <c:pt idx="2669">
                        <c:v>1068.028</c:v>
                      </c:pt>
                      <c:pt idx="2670">
                        <c:v>1068.4280000000001</c:v>
                      </c:pt>
                      <c:pt idx="2671">
                        <c:v>1068.828</c:v>
                      </c:pt>
                      <c:pt idx="2672">
                        <c:v>1069.2280000000001</c:v>
                      </c:pt>
                      <c:pt idx="2673">
                        <c:v>1069.6279999999999</c:v>
                      </c:pt>
                      <c:pt idx="2674">
                        <c:v>1070.028</c:v>
                      </c:pt>
                      <c:pt idx="2675">
                        <c:v>1070.4290000000001</c:v>
                      </c:pt>
                      <c:pt idx="2676">
                        <c:v>1070.829</c:v>
                      </c:pt>
                      <c:pt idx="2677">
                        <c:v>1071.229</c:v>
                      </c:pt>
                      <c:pt idx="2678">
                        <c:v>1071.6289999999999</c:v>
                      </c:pt>
                      <c:pt idx="2679">
                        <c:v>1072.029</c:v>
                      </c:pt>
                      <c:pt idx="2680">
                        <c:v>1072.4290000000001</c:v>
                      </c:pt>
                      <c:pt idx="2681">
                        <c:v>1072.829</c:v>
                      </c:pt>
                      <c:pt idx="2682">
                        <c:v>1073.229</c:v>
                      </c:pt>
                      <c:pt idx="2683">
                        <c:v>1073.6289999999999</c:v>
                      </c:pt>
                      <c:pt idx="2684">
                        <c:v>1074.029</c:v>
                      </c:pt>
                      <c:pt idx="2685">
                        <c:v>1074.431</c:v>
                      </c:pt>
                      <c:pt idx="2686">
                        <c:v>1074.83</c:v>
                      </c:pt>
                      <c:pt idx="2687">
                        <c:v>1075.23</c:v>
                      </c:pt>
                      <c:pt idx="2688">
                        <c:v>1075.6300000000001</c:v>
                      </c:pt>
                      <c:pt idx="2689">
                        <c:v>1076.03</c:v>
                      </c:pt>
                      <c:pt idx="2690">
                        <c:v>1076.43</c:v>
                      </c:pt>
                      <c:pt idx="2691">
                        <c:v>1076.83</c:v>
                      </c:pt>
                      <c:pt idx="2692">
                        <c:v>1077.23</c:v>
                      </c:pt>
                      <c:pt idx="2693">
                        <c:v>1077.6300000000001</c:v>
                      </c:pt>
                      <c:pt idx="2694">
                        <c:v>1078.03</c:v>
                      </c:pt>
                      <c:pt idx="2695">
                        <c:v>1078.432</c:v>
                      </c:pt>
                      <c:pt idx="2696">
                        <c:v>1078.8320000000001</c:v>
                      </c:pt>
                      <c:pt idx="2697">
                        <c:v>1079.232</c:v>
                      </c:pt>
                      <c:pt idx="2698">
                        <c:v>1079.6320000000001</c:v>
                      </c:pt>
                      <c:pt idx="2699">
                        <c:v>1080.0319999999999</c:v>
                      </c:pt>
                      <c:pt idx="2700">
                        <c:v>1080.432</c:v>
                      </c:pt>
                      <c:pt idx="2701">
                        <c:v>1080.8320000000001</c:v>
                      </c:pt>
                      <c:pt idx="2702">
                        <c:v>1081.232</c:v>
                      </c:pt>
                      <c:pt idx="2703">
                        <c:v>1081.6320000000001</c:v>
                      </c:pt>
                      <c:pt idx="2704">
                        <c:v>1082.0319999999999</c:v>
                      </c:pt>
                      <c:pt idx="2705">
                        <c:v>1082.433</c:v>
                      </c:pt>
                      <c:pt idx="2706">
                        <c:v>1082.8330000000001</c:v>
                      </c:pt>
                      <c:pt idx="2707">
                        <c:v>1083.2329999999999</c:v>
                      </c:pt>
                      <c:pt idx="2708">
                        <c:v>1083.633</c:v>
                      </c:pt>
                      <c:pt idx="2709">
                        <c:v>1084.0329999999999</c:v>
                      </c:pt>
                      <c:pt idx="2710">
                        <c:v>1084.433</c:v>
                      </c:pt>
                      <c:pt idx="2711">
                        <c:v>1084.8330000000001</c:v>
                      </c:pt>
                      <c:pt idx="2712">
                        <c:v>1085.2329999999999</c:v>
                      </c:pt>
                      <c:pt idx="2713">
                        <c:v>1085.633</c:v>
                      </c:pt>
                      <c:pt idx="2714">
                        <c:v>1086.0329999999999</c:v>
                      </c:pt>
                      <c:pt idx="2715">
                        <c:v>1086.4369999999999</c:v>
                      </c:pt>
                      <c:pt idx="2716">
                        <c:v>1086.837</c:v>
                      </c:pt>
                      <c:pt idx="2717">
                        <c:v>1087.2370000000001</c:v>
                      </c:pt>
                      <c:pt idx="2718">
                        <c:v>1087.6369999999999</c:v>
                      </c:pt>
                      <c:pt idx="2719">
                        <c:v>1088.037</c:v>
                      </c:pt>
                      <c:pt idx="2720">
                        <c:v>1088.4369999999999</c:v>
                      </c:pt>
                      <c:pt idx="2721">
                        <c:v>1088.837</c:v>
                      </c:pt>
                      <c:pt idx="2722">
                        <c:v>1089.2370000000001</c:v>
                      </c:pt>
                      <c:pt idx="2723">
                        <c:v>1089.6369999999999</c:v>
                      </c:pt>
                      <c:pt idx="2724">
                        <c:v>1090.037</c:v>
                      </c:pt>
                      <c:pt idx="2725">
                        <c:v>1090.4380000000001</c:v>
                      </c:pt>
                      <c:pt idx="2726">
                        <c:v>1090.838</c:v>
                      </c:pt>
                      <c:pt idx="2727">
                        <c:v>1091.2380000000001</c:v>
                      </c:pt>
                      <c:pt idx="2728">
                        <c:v>1091.6379999999999</c:v>
                      </c:pt>
                      <c:pt idx="2729">
                        <c:v>1092.038</c:v>
                      </c:pt>
                      <c:pt idx="2730">
                        <c:v>1092.4380000000001</c:v>
                      </c:pt>
                      <c:pt idx="2731">
                        <c:v>1092.838</c:v>
                      </c:pt>
                      <c:pt idx="2732">
                        <c:v>1093.2380000000001</c:v>
                      </c:pt>
                      <c:pt idx="2733">
                        <c:v>1093.6379999999999</c:v>
                      </c:pt>
                      <c:pt idx="2734">
                        <c:v>1094.038</c:v>
                      </c:pt>
                      <c:pt idx="2735">
                        <c:v>1094.4390000000001</c:v>
                      </c:pt>
                      <c:pt idx="2736">
                        <c:v>1094.8389999999999</c:v>
                      </c:pt>
                      <c:pt idx="2737">
                        <c:v>1095.24</c:v>
                      </c:pt>
                      <c:pt idx="2738">
                        <c:v>1095.6400000000001</c:v>
                      </c:pt>
                      <c:pt idx="2739">
                        <c:v>1096.04</c:v>
                      </c:pt>
                      <c:pt idx="2740">
                        <c:v>1096.4390000000001</c:v>
                      </c:pt>
                      <c:pt idx="2741">
                        <c:v>1096.8389999999999</c:v>
                      </c:pt>
                      <c:pt idx="2742">
                        <c:v>1097.24</c:v>
                      </c:pt>
                      <c:pt idx="2743">
                        <c:v>1097.6400000000001</c:v>
                      </c:pt>
                      <c:pt idx="2744">
                        <c:v>1098.04</c:v>
                      </c:pt>
                      <c:pt idx="2745">
                        <c:v>1098.441</c:v>
                      </c:pt>
                      <c:pt idx="2746">
                        <c:v>1098.8409999999999</c:v>
                      </c:pt>
                      <c:pt idx="2747">
                        <c:v>1099.241</c:v>
                      </c:pt>
                      <c:pt idx="2748">
                        <c:v>1099.6410000000001</c:v>
                      </c:pt>
                      <c:pt idx="2749">
                        <c:v>1100.0409999999999</c:v>
                      </c:pt>
                      <c:pt idx="2750">
                        <c:v>1100.441</c:v>
                      </c:pt>
                      <c:pt idx="2751">
                        <c:v>1100.8409999999999</c:v>
                      </c:pt>
                      <c:pt idx="2752">
                        <c:v>1101.241</c:v>
                      </c:pt>
                      <c:pt idx="2753">
                        <c:v>1101.6410000000001</c:v>
                      </c:pt>
                      <c:pt idx="2754">
                        <c:v>1102.0409999999999</c:v>
                      </c:pt>
                      <c:pt idx="2755">
                        <c:v>1102.443</c:v>
                      </c:pt>
                      <c:pt idx="2756">
                        <c:v>1102.8420000000001</c:v>
                      </c:pt>
                      <c:pt idx="2757">
                        <c:v>1103.242</c:v>
                      </c:pt>
                      <c:pt idx="2758">
                        <c:v>1103.6420000000001</c:v>
                      </c:pt>
                      <c:pt idx="2759">
                        <c:v>1104.0419999999999</c:v>
                      </c:pt>
                      <c:pt idx="2760">
                        <c:v>1104.442</c:v>
                      </c:pt>
                      <c:pt idx="2761">
                        <c:v>1104.8420000000001</c:v>
                      </c:pt>
                      <c:pt idx="2762">
                        <c:v>1105.242</c:v>
                      </c:pt>
                      <c:pt idx="2763">
                        <c:v>1105.6420000000001</c:v>
                      </c:pt>
                      <c:pt idx="2764">
                        <c:v>1106.0419999999999</c:v>
                      </c:pt>
                      <c:pt idx="2765">
                        <c:v>1106.444</c:v>
                      </c:pt>
                      <c:pt idx="2766">
                        <c:v>1106.8440000000001</c:v>
                      </c:pt>
                      <c:pt idx="2767">
                        <c:v>1107.2439999999999</c:v>
                      </c:pt>
                      <c:pt idx="2768">
                        <c:v>1107.644</c:v>
                      </c:pt>
                      <c:pt idx="2769">
                        <c:v>1108.0440000000001</c:v>
                      </c:pt>
                      <c:pt idx="2770">
                        <c:v>1108.444</c:v>
                      </c:pt>
                      <c:pt idx="2771">
                        <c:v>1108.8440000000001</c:v>
                      </c:pt>
                      <c:pt idx="2772">
                        <c:v>1109.2439999999999</c:v>
                      </c:pt>
                      <c:pt idx="2773">
                        <c:v>1109.644</c:v>
                      </c:pt>
                      <c:pt idx="2774">
                        <c:v>1110.0440000000001</c:v>
                      </c:pt>
                      <c:pt idx="2775">
                        <c:v>1110.4449999999999</c:v>
                      </c:pt>
                      <c:pt idx="2776">
                        <c:v>1110.845</c:v>
                      </c:pt>
                      <c:pt idx="2777">
                        <c:v>1111.2449999999999</c:v>
                      </c:pt>
                      <c:pt idx="2778">
                        <c:v>1111.645</c:v>
                      </c:pt>
                      <c:pt idx="2779">
                        <c:v>1112.0450000000001</c:v>
                      </c:pt>
                      <c:pt idx="2780">
                        <c:v>1112.4449999999999</c:v>
                      </c:pt>
                      <c:pt idx="2781">
                        <c:v>1112.845</c:v>
                      </c:pt>
                      <c:pt idx="2782">
                        <c:v>1113.2449999999999</c:v>
                      </c:pt>
                      <c:pt idx="2783">
                        <c:v>1113.645</c:v>
                      </c:pt>
                      <c:pt idx="2784">
                        <c:v>1114.0450000000001</c:v>
                      </c:pt>
                      <c:pt idx="2785">
                        <c:v>1114.4459999999999</c:v>
                      </c:pt>
                      <c:pt idx="2786">
                        <c:v>1114.846</c:v>
                      </c:pt>
                      <c:pt idx="2787">
                        <c:v>1115.2460000000001</c:v>
                      </c:pt>
                      <c:pt idx="2788">
                        <c:v>1115.646</c:v>
                      </c:pt>
                      <c:pt idx="2789">
                        <c:v>1116.046</c:v>
                      </c:pt>
                      <c:pt idx="2790">
                        <c:v>1116.4459999999999</c:v>
                      </c:pt>
                      <c:pt idx="2791">
                        <c:v>1116.846</c:v>
                      </c:pt>
                      <c:pt idx="2792">
                        <c:v>1117.2460000000001</c:v>
                      </c:pt>
                      <c:pt idx="2793">
                        <c:v>1117.646</c:v>
                      </c:pt>
                      <c:pt idx="2794">
                        <c:v>1118.046</c:v>
                      </c:pt>
                      <c:pt idx="2795">
                        <c:v>1118.4480000000001</c:v>
                      </c:pt>
                      <c:pt idx="2796">
                        <c:v>1118.848</c:v>
                      </c:pt>
                      <c:pt idx="2797">
                        <c:v>1119.248</c:v>
                      </c:pt>
                      <c:pt idx="2798">
                        <c:v>1119.6479999999999</c:v>
                      </c:pt>
                      <c:pt idx="2799">
                        <c:v>1120.048</c:v>
                      </c:pt>
                      <c:pt idx="2800">
                        <c:v>1120.4480000000001</c:v>
                      </c:pt>
                      <c:pt idx="2801">
                        <c:v>1120.848</c:v>
                      </c:pt>
                      <c:pt idx="2802">
                        <c:v>1121.248</c:v>
                      </c:pt>
                      <c:pt idx="2803">
                        <c:v>1121.6479999999999</c:v>
                      </c:pt>
                      <c:pt idx="2804">
                        <c:v>1122.048</c:v>
                      </c:pt>
                      <c:pt idx="2805">
                        <c:v>1122.4490000000001</c:v>
                      </c:pt>
                      <c:pt idx="2806">
                        <c:v>1122.8489999999999</c:v>
                      </c:pt>
                      <c:pt idx="2807">
                        <c:v>1123.249</c:v>
                      </c:pt>
                      <c:pt idx="2808">
                        <c:v>1123.6489999999999</c:v>
                      </c:pt>
                      <c:pt idx="2809">
                        <c:v>1124.049</c:v>
                      </c:pt>
                      <c:pt idx="2810">
                        <c:v>1124.4490000000001</c:v>
                      </c:pt>
                      <c:pt idx="2811">
                        <c:v>1124.8489999999999</c:v>
                      </c:pt>
                      <c:pt idx="2812">
                        <c:v>1125.249</c:v>
                      </c:pt>
                      <c:pt idx="2813">
                        <c:v>1125.6489999999999</c:v>
                      </c:pt>
                      <c:pt idx="2814">
                        <c:v>1126.049</c:v>
                      </c:pt>
                      <c:pt idx="2815">
                        <c:v>1126.451</c:v>
                      </c:pt>
                      <c:pt idx="2816">
                        <c:v>1126.8510000000001</c:v>
                      </c:pt>
                      <c:pt idx="2817">
                        <c:v>1127.251</c:v>
                      </c:pt>
                      <c:pt idx="2818">
                        <c:v>1127.6510000000001</c:v>
                      </c:pt>
                      <c:pt idx="2819">
                        <c:v>1128.0509999999999</c:v>
                      </c:pt>
                      <c:pt idx="2820">
                        <c:v>1128.451</c:v>
                      </c:pt>
                      <c:pt idx="2821">
                        <c:v>1128.8510000000001</c:v>
                      </c:pt>
                      <c:pt idx="2822">
                        <c:v>1129.251</c:v>
                      </c:pt>
                      <c:pt idx="2823">
                        <c:v>1129.6510000000001</c:v>
                      </c:pt>
                      <c:pt idx="2824">
                        <c:v>1130.0509999999999</c:v>
                      </c:pt>
                      <c:pt idx="2825">
                        <c:v>1130.452</c:v>
                      </c:pt>
                      <c:pt idx="2826">
                        <c:v>1130.8520000000001</c:v>
                      </c:pt>
                      <c:pt idx="2827">
                        <c:v>1131.252</c:v>
                      </c:pt>
                      <c:pt idx="2828">
                        <c:v>1131.652</c:v>
                      </c:pt>
                      <c:pt idx="2829">
                        <c:v>1132.0519999999999</c:v>
                      </c:pt>
                      <c:pt idx="2830">
                        <c:v>1132.452</c:v>
                      </c:pt>
                      <c:pt idx="2831">
                        <c:v>1132.8520000000001</c:v>
                      </c:pt>
                      <c:pt idx="2832">
                        <c:v>1133.252</c:v>
                      </c:pt>
                      <c:pt idx="2833">
                        <c:v>1133.652</c:v>
                      </c:pt>
                      <c:pt idx="2834">
                        <c:v>1134.0519999999999</c:v>
                      </c:pt>
                      <c:pt idx="2835">
                        <c:v>1134.4549999999999</c:v>
                      </c:pt>
                      <c:pt idx="2836">
                        <c:v>1134.855</c:v>
                      </c:pt>
                      <c:pt idx="2837">
                        <c:v>1135.2550000000001</c:v>
                      </c:pt>
                      <c:pt idx="2838">
                        <c:v>1135.655</c:v>
                      </c:pt>
                      <c:pt idx="2839">
                        <c:v>1136.0550000000001</c:v>
                      </c:pt>
                      <c:pt idx="2840">
                        <c:v>1136.4549999999999</c:v>
                      </c:pt>
                      <c:pt idx="2841">
                        <c:v>1136.855</c:v>
                      </c:pt>
                      <c:pt idx="2842">
                        <c:v>1137.2550000000001</c:v>
                      </c:pt>
                      <c:pt idx="2843">
                        <c:v>1137.655</c:v>
                      </c:pt>
                      <c:pt idx="2844">
                        <c:v>1138.0550000000001</c:v>
                      </c:pt>
                      <c:pt idx="2845">
                        <c:v>1138.4570000000001</c:v>
                      </c:pt>
                      <c:pt idx="2846">
                        <c:v>1138.857</c:v>
                      </c:pt>
                      <c:pt idx="2847">
                        <c:v>1139.2570000000001</c:v>
                      </c:pt>
                      <c:pt idx="2848">
                        <c:v>1139.6569999999999</c:v>
                      </c:pt>
                      <c:pt idx="2849">
                        <c:v>1140.057</c:v>
                      </c:pt>
                      <c:pt idx="2850">
                        <c:v>1140.4570000000001</c:v>
                      </c:pt>
                      <c:pt idx="2851">
                        <c:v>1140.857</c:v>
                      </c:pt>
                      <c:pt idx="2852">
                        <c:v>1141.2560000000001</c:v>
                      </c:pt>
                      <c:pt idx="2853">
                        <c:v>1141.6569999999999</c:v>
                      </c:pt>
                      <c:pt idx="2854">
                        <c:v>1142.057</c:v>
                      </c:pt>
                      <c:pt idx="2855">
                        <c:v>1142.4580000000001</c:v>
                      </c:pt>
                      <c:pt idx="2856">
                        <c:v>1142.8579999999999</c:v>
                      </c:pt>
                      <c:pt idx="2857">
                        <c:v>1143.258</c:v>
                      </c:pt>
                      <c:pt idx="2858">
                        <c:v>1143.6579999999999</c:v>
                      </c:pt>
                      <c:pt idx="2859">
                        <c:v>1144.058</c:v>
                      </c:pt>
                      <c:pt idx="2860">
                        <c:v>1144.4580000000001</c:v>
                      </c:pt>
                      <c:pt idx="2861">
                        <c:v>1144.8579999999999</c:v>
                      </c:pt>
                      <c:pt idx="2862">
                        <c:v>1145.258</c:v>
                      </c:pt>
                      <c:pt idx="2863">
                        <c:v>1145.6579999999999</c:v>
                      </c:pt>
                      <c:pt idx="2864">
                        <c:v>1146.058</c:v>
                      </c:pt>
                      <c:pt idx="2865">
                        <c:v>1146.4590000000001</c:v>
                      </c:pt>
                      <c:pt idx="2866">
                        <c:v>1146.8589999999999</c:v>
                      </c:pt>
                      <c:pt idx="2867">
                        <c:v>1147.259</c:v>
                      </c:pt>
                      <c:pt idx="2868">
                        <c:v>1147.6590000000001</c:v>
                      </c:pt>
                      <c:pt idx="2869">
                        <c:v>1148.059</c:v>
                      </c:pt>
                      <c:pt idx="2870">
                        <c:v>1148.4590000000001</c:v>
                      </c:pt>
                      <c:pt idx="2871">
                        <c:v>1148.8589999999999</c:v>
                      </c:pt>
                      <c:pt idx="2872">
                        <c:v>1149.259</c:v>
                      </c:pt>
                      <c:pt idx="2873">
                        <c:v>1149.6590000000001</c:v>
                      </c:pt>
                      <c:pt idx="2874">
                        <c:v>1150.059</c:v>
                      </c:pt>
                      <c:pt idx="2875">
                        <c:v>1150.46</c:v>
                      </c:pt>
                      <c:pt idx="2876">
                        <c:v>1150.8599999999999</c:v>
                      </c:pt>
                      <c:pt idx="2877">
                        <c:v>1151.26</c:v>
                      </c:pt>
                      <c:pt idx="2878">
                        <c:v>1151.6600000000001</c:v>
                      </c:pt>
                      <c:pt idx="2879">
                        <c:v>1152.06</c:v>
                      </c:pt>
                      <c:pt idx="2880">
                        <c:v>1152.46</c:v>
                      </c:pt>
                      <c:pt idx="2881">
                        <c:v>1152.8599999999999</c:v>
                      </c:pt>
                      <c:pt idx="2882">
                        <c:v>1153.26</c:v>
                      </c:pt>
                      <c:pt idx="2883">
                        <c:v>1153.6600000000001</c:v>
                      </c:pt>
                      <c:pt idx="2884">
                        <c:v>1154.06</c:v>
                      </c:pt>
                      <c:pt idx="2885">
                        <c:v>1154.462</c:v>
                      </c:pt>
                      <c:pt idx="2886">
                        <c:v>1154.8620000000001</c:v>
                      </c:pt>
                      <c:pt idx="2887">
                        <c:v>1155.2619999999999</c:v>
                      </c:pt>
                      <c:pt idx="2888">
                        <c:v>1155.662</c:v>
                      </c:pt>
                      <c:pt idx="2889">
                        <c:v>1156.0619999999999</c:v>
                      </c:pt>
                      <c:pt idx="2890">
                        <c:v>1156.462</c:v>
                      </c:pt>
                      <c:pt idx="2891">
                        <c:v>1156.8620000000001</c:v>
                      </c:pt>
                      <c:pt idx="2892">
                        <c:v>1157.2619999999999</c:v>
                      </c:pt>
                      <c:pt idx="2893">
                        <c:v>1157.662</c:v>
                      </c:pt>
                      <c:pt idx="2894">
                        <c:v>1158.0619999999999</c:v>
                      </c:pt>
                      <c:pt idx="2895">
                        <c:v>1158.463</c:v>
                      </c:pt>
                      <c:pt idx="2896">
                        <c:v>1158.8630000000001</c:v>
                      </c:pt>
                      <c:pt idx="2897">
                        <c:v>1159.2629999999999</c:v>
                      </c:pt>
                      <c:pt idx="2898">
                        <c:v>1159.663</c:v>
                      </c:pt>
                      <c:pt idx="2899">
                        <c:v>1160.0630000000001</c:v>
                      </c:pt>
                      <c:pt idx="2900">
                        <c:v>1160.463</c:v>
                      </c:pt>
                      <c:pt idx="2901">
                        <c:v>1160.8630000000001</c:v>
                      </c:pt>
                      <c:pt idx="2902">
                        <c:v>1161.2629999999999</c:v>
                      </c:pt>
                      <c:pt idx="2903">
                        <c:v>1161.663</c:v>
                      </c:pt>
                      <c:pt idx="2904">
                        <c:v>1162.0630000000001</c:v>
                      </c:pt>
                      <c:pt idx="2905">
                        <c:v>1162.4639999999999</c:v>
                      </c:pt>
                      <c:pt idx="2906">
                        <c:v>1162.864</c:v>
                      </c:pt>
                      <c:pt idx="2907">
                        <c:v>1163.2639999999999</c:v>
                      </c:pt>
                      <c:pt idx="2908">
                        <c:v>1163.664</c:v>
                      </c:pt>
                      <c:pt idx="2909">
                        <c:v>1164.0640000000001</c:v>
                      </c:pt>
                      <c:pt idx="2910">
                        <c:v>1164.4639999999999</c:v>
                      </c:pt>
                      <c:pt idx="2911">
                        <c:v>1164.864</c:v>
                      </c:pt>
                      <c:pt idx="2912">
                        <c:v>1165.2639999999999</c:v>
                      </c:pt>
                      <c:pt idx="2913">
                        <c:v>1165.664</c:v>
                      </c:pt>
                      <c:pt idx="2914">
                        <c:v>1166.0640000000001</c:v>
                      </c:pt>
                      <c:pt idx="2915">
                        <c:v>1166.4659999999999</c:v>
                      </c:pt>
                      <c:pt idx="2916">
                        <c:v>1166.866</c:v>
                      </c:pt>
                      <c:pt idx="2917">
                        <c:v>1167.2660000000001</c:v>
                      </c:pt>
                      <c:pt idx="2918">
                        <c:v>1167.6659999999999</c:v>
                      </c:pt>
                      <c:pt idx="2919">
                        <c:v>1168.066</c:v>
                      </c:pt>
                      <c:pt idx="2920">
                        <c:v>1168.4659999999999</c:v>
                      </c:pt>
                      <c:pt idx="2921">
                        <c:v>1168.866</c:v>
                      </c:pt>
                      <c:pt idx="2922">
                        <c:v>1169.2660000000001</c:v>
                      </c:pt>
                      <c:pt idx="2923">
                        <c:v>1169.6659999999999</c:v>
                      </c:pt>
                      <c:pt idx="2924">
                        <c:v>1170.066</c:v>
                      </c:pt>
                      <c:pt idx="2925">
                        <c:v>1170.4670000000001</c:v>
                      </c:pt>
                      <c:pt idx="2926">
                        <c:v>1170.867</c:v>
                      </c:pt>
                      <c:pt idx="2927">
                        <c:v>1171.2670000000001</c:v>
                      </c:pt>
                      <c:pt idx="2928">
                        <c:v>1171.6669999999999</c:v>
                      </c:pt>
                      <c:pt idx="2929">
                        <c:v>1172.067</c:v>
                      </c:pt>
                      <c:pt idx="2930">
                        <c:v>1172.4670000000001</c:v>
                      </c:pt>
                      <c:pt idx="2931">
                        <c:v>1172.867</c:v>
                      </c:pt>
                      <c:pt idx="2932">
                        <c:v>1173.2670000000001</c:v>
                      </c:pt>
                      <c:pt idx="2933">
                        <c:v>1173.6669999999999</c:v>
                      </c:pt>
                      <c:pt idx="2934">
                        <c:v>1174.067</c:v>
                      </c:pt>
                      <c:pt idx="2935">
                        <c:v>1174.4690000000001</c:v>
                      </c:pt>
                      <c:pt idx="2936">
                        <c:v>1174.8689999999999</c:v>
                      </c:pt>
                      <c:pt idx="2937">
                        <c:v>1175.268</c:v>
                      </c:pt>
                      <c:pt idx="2938">
                        <c:v>1175.6679999999999</c:v>
                      </c:pt>
                      <c:pt idx="2939">
                        <c:v>1176.068</c:v>
                      </c:pt>
                      <c:pt idx="2940">
                        <c:v>1176.4690000000001</c:v>
                      </c:pt>
                      <c:pt idx="2941">
                        <c:v>1176.8689999999999</c:v>
                      </c:pt>
                      <c:pt idx="2942">
                        <c:v>1177.268</c:v>
                      </c:pt>
                      <c:pt idx="2943">
                        <c:v>1177.6679999999999</c:v>
                      </c:pt>
                      <c:pt idx="2944">
                        <c:v>1178.068</c:v>
                      </c:pt>
                      <c:pt idx="2945">
                        <c:v>1178.47</c:v>
                      </c:pt>
                      <c:pt idx="2946">
                        <c:v>1178.8699999999999</c:v>
                      </c:pt>
                      <c:pt idx="2947">
                        <c:v>1179.27</c:v>
                      </c:pt>
                      <c:pt idx="2948">
                        <c:v>1179.67</c:v>
                      </c:pt>
                      <c:pt idx="2949">
                        <c:v>1180.07</c:v>
                      </c:pt>
                      <c:pt idx="2950">
                        <c:v>1180.47</c:v>
                      </c:pt>
                      <c:pt idx="2951">
                        <c:v>1180.8699999999999</c:v>
                      </c:pt>
                      <c:pt idx="2952">
                        <c:v>1181.27</c:v>
                      </c:pt>
                      <c:pt idx="2953">
                        <c:v>1181.67</c:v>
                      </c:pt>
                      <c:pt idx="2954">
                        <c:v>1182.07</c:v>
                      </c:pt>
                      <c:pt idx="2955">
                        <c:v>1182.473</c:v>
                      </c:pt>
                      <c:pt idx="2956">
                        <c:v>1182.873</c:v>
                      </c:pt>
                      <c:pt idx="2957">
                        <c:v>1183.2729999999999</c:v>
                      </c:pt>
                      <c:pt idx="2958">
                        <c:v>1183.673</c:v>
                      </c:pt>
                      <c:pt idx="2959">
                        <c:v>1184.0730000000001</c:v>
                      </c:pt>
                      <c:pt idx="2960">
                        <c:v>1184.473</c:v>
                      </c:pt>
                      <c:pt idx="2961">
                        <c:v>1184.873</c:v>
                      </c:pt>
                      <c:pt idx="2962">
                        <c:v>1185.2729999999999</c:v>
                      </c:pt>
                      <c:pt idx="2963">
                        <c:v>1185.673</c:v>
                      </c:pt>
                      <c:pt idx="2964">
                        <c:v>1186.0730000000001</c:v>
                      </c:pt>
                      <c:pt idx="2965">
                        <c:v>1186.4739999999999</c:v>
                      </c:pt>
                      <c:pt idx="2966">
                        <c:v>1186.874</c:v>
                      </c:pt>
                      <c:pt idx="2967">
                        <c:v>1187.2739999999999</c:v>
                      </c:pt>
                      <c:pt idx="2968">
                        <c:v>1187.674</c:v>
                      </c:pt>
                      <c:pt idx="2969">
                        <c:v>1188.0740000000001</c:v>
                      </c:pt>
                      <c:pt idx="2970">
                        <c:v>1188.4739999999999</c:v>
                      </c:pt>
                      <c:pt idx="2971">
                        <c:v>1188.874</c:v>
                      </c:pt>
                      <c:pt idx="2972">
                        <c:v>1189.2739999999999</c:v>
                      </c:pt>
                      <c:pt idx="2973">
                        <c:v>1189.674</c:v>
                      </c:pt>
                      <c:pt idx="2974">
                        <c:v>1190.0740000000001</c:v>
                      </c:pt>
                      <c:pt idx="2975">
                        <c:v>1190.4760000000001</c:v>
                      </c:pt>
                      <c:pt idx="2976">
                        <c:v>1190.876</c:v>
                      </c:pt>
                      <c:pt idx="2977">
                        <c:v>1191.2760000000001</c:v>
                      </c:pt>
                      <c:pt idx="2978">
                        <c:v>1191.6759999999999</c:v>
                      </c:pt>
                      <c:pt idx="2979">
                        <c:v>1192.075</c:v>
                      </c:pt>
                      <c:pt idx="2980">
                        <c:v>1192.4760000000001</c:v>
                      </c:pt>
                      <c:pt idx="2981">
                        <c:v>1192.876</c:v>
                      </c:pt>
                      <c:pt idx="2982">
                        <c:v>1193.2760000000001</c:v>
                      </c:pt>
                      <c:pt idx="2983">
                        <c:v>1193.6759999999999</c:v>
                      </c:pt>
                      <c:pt idx="2984">
                        <c:v>1194.075</c:v>
                      </c:pt>
                      <c:pt idx="2985">
                        <c:v>1194.4770000000001</c:v>
                      </c:pt>
                      <c:pt idx="2986">
                        <c:v>1194.877</c:v>
                      </c:pt>
                      <c:pt idx="2987">
                        <c:v>1195.277</c:v>
                      </c:pt>
                      <c:pt idx="2988">
                        <c:v>1195.6769999999999</c:v>
                      </c:pt>
                      <c:pt idx="2989">
                        <c:v>1196.077</c:v>
                      </c:pt>
                      <c:pt idx="2990">
                        <c:v>1196.4770000000001</c:v>
                      </c:pt>
                      <c:pt idx="2991">
                        <c:v>1196.877</c:v>
                      </c:pt>
                      <c:pt idx="2992">
                        <c:v>1197.277</c:v>
                      </c:pt>
                      <c:pt idx="2993">
                        <c:v>1197.6769999999999</c:v>
                      </c:pt>
                      <c:pt idx="2994">
                        <c:v>1198.077</c:v>
                      </c:pt>
                      <c:pt idx="2995">
                        <c:v>1198.479</c:v>
                      </c:pt>
                      <c:pt idx="2996">
                        <c:v>1198.8779999999999</c:v>
                      </c:pt>
                      <c:pt idx="2997">
                        <c:v>1199.278</c:v>
                      </c:pt>
                      <c:pt idx="2998">
                        <c:v>1199.6780000000001</c:v>
                      </c:pt>
                    </c:numCache>
                  </c:numRef>
                </c:xVal>
                <c:yVal>
                  <c:numRef>
                    <c:extLst xmlns:c15="http://schemas.microsoft.com/office/drawing/2012/chart">
                      <c:ext xmlns:c15="http://schemas.microsoft.com/office/drawing/2012/chart" uri="{02D57815-91ED-43cb-92C2-25804820EDAC}">
                        <c15:formulaRef>
                          <c15:sqref>Sheet1!$L$1:$L$3000</c15:sqref>
                        </c15:formulaRef>
                      </c:ext>
                    </c:extLst>
                    <c:numCache>
                      <c:formatCode>General</c:formatCode>
                      <c:ptCount val="3000"/>
                      <c:pt idx="0">
                        <c:v>1.6699E-4</c:v>
                      </c:pt>
                      <c:pt idx="1">
                        <c:v>1.6699E-4</c:v>
                      </c:pt>
                      <c:pt idx="2">
                        <c:v>1.6699E-4</c:v>
                      </c:pt>
                      <c:pt idx="3">
                        <c:v>1.6699E-4</c:v>
                      </c:pt>
                      <c:pt idx="4">
                        <c:v>1.6699E-4</c:v>
                      </c:pt>
                      <c:pt idx="5">
                        <c:v>1.6699E-4</c:v>
                      </c:pt>
                      <c:pt idx="6">
                        <c:v>1.6699E-4</c:v>
                      </c:pt>
                      <c:pt idx="7">
                        <c:v>2.2096999999999999E-4</c:v>
                      </c:pt>
                      <c:pt idx="8">
                        <c:v>2.5282000000000001E-4</c:v>
                      </c:pt>
                      <c:pt idx="9">
                        <c:v>2.6730999999999999E-4</c:v>
                      </c:pt>
                      <c:pt idx="10">
                        <c:v>2.7637000000000001E-4</c:v>
                      </c:pt>
                      <c:pt idx="11">
                        <c:v>2.8276000000000001E-4</c:v>
                      </c:pt>
                      <c:pt idx="12">
                        <c:v>2.8801E-4</c:v>
                      </c:pt>
                      <c:pt idx="13">
                        <c:v>2.9364000000000001E-4</c:v>
                      </c:pt>
                      <c:pt idx="14">
                        <c:v>2.9820999999999998E-4</c:v>
                      </c:pt>
                      <c:pt idx="15">
                        <c:v>3.0269999999999999E-4</c:v>
                      </c:pt>
                      <c:pt idx="16">
                        <c:v>3.0651000000000002E-4</c:v>
                      </c:pt>
                      <c:pt idx="17">
                        <c:v>3.0908999999999998E-4</c:v>
                      </c:pt>
                      <c:pt idx="18">
                        <c:v>3.1127999999999999E-4</c:v>
                      </c:pt>
                      <c:pt idx="19">
                        <c:v>3.1461999999999999E-4</c:v>
                      </c:pt>
                      <c:pt idx="20">
                        <c:v>3.1719000000000002E-4</c:v>
                      </c:pt>
                      <c:pt idx="21">
                        <c:v>3.1939000000000002E-4</c:v>
                      </c:pt>
                      <c:pt idx="22">
                        <c:v>3.2158000000000002E-4</c:v>
                      </c:pt>
                      <c:pt idx="23">
                        <c:v>3.233E-4</c:v>
                      </c:pt>
                      <c:pt idx="24">
                        <c:v>3.2424999999999999E-4</c:v>
                      </c:pt>
                      <c:pt idx="25">
                        <c:v>3.2539E-4</c:v>
                      </c:pt>
                      <c:pt idx="26">
                        <c:v>3.2654E-4</c:v>
                      </c:pt>
                      <c:pt idx="27">
                        <c:v>3.2768000000000001E-4</c:v>
                      </c:pt>
                      <c:pt idx="28">
                        <c:v>3.2883000000000001E-4</c:v>
                      </c:pt>
                      <c:pt idx="29">
                        <c:v>3.3026000000000003E-4</c:v>
                      </c:pt>
                      <c:pt idx="30">
                        <c:v>3.3121000000000002E-4</c:v>
                      </c:pt>
                      <c:pt idx="31">
                        <c:v>3.3254999999999998E-4</c:v>
                      </c:pt>
                      <c:pt idx="32">
                        <c:v>3.3398E-4</c:v>
                      </c:pt>
                      <c:pt idx="33">
                        <c:v>3.3617E-4</c:v>
                      </c:pt>
                      <c:pt idx="34">
                        <c:v>3.3751000000000001E-4</c:v>
                      </c:pt>
                      <c:pt idx="35">
                        <c:v>3.3902999999999998E-4</c:v>
                      </c:pt>
                      <c:pt idx="36">
                        <c:v>3.4007999999999998E-4</c:v>
                      </c:pt>
                      <c:pt idx="37">
                        <c:v>3.4102999999999998E-4</c:v>
                      </c:pt>
                      <c:pt idx="38">
                        <c:v>3.4121999999999999E-4</c:v>
                      </c:pt>
                      <c:pt idx="39">
                        <c:v>3.4141999999999999E-4</c:v>
                      </c:pt>
                      <c:pt idx="40">
                        <c:v>3.4141999999999999E-4</c:v>
                      </c:pt>
                      <c:pt idx="41">
                        <c:v>3.4121999999999999E-4</c:v>
                      </c:pt>
                      <c:pt idx="42">
                        <c:v>3.4102999999999998E-4</c:v>
                      </c:pt>
                      <c:pt idx="43">
                        <c:v>3.4102999999999998E-4</c:v>
                      </c:pt>
                      <c:pt idx="44">
                        <c:v>3.4102999999999998E-4</c:v>
                      </c:pt>
                      <c:pt idx="45">
                        <c:v>3.4102999999999998E-4</c:v>
                      </c:pt>
                      <c:pt idx="46">
                        <c:v>3.4180000000000001E-4</c:v>
                      </c:pt>
                      <c:pt idx="47">
                        <c:v>3.4256E-4</c:v>
                      </c:pt>
                      <c:pt idx="48">
                        <c:v>3.4312999999999998E-4</c:v>
                      </c:pt>
                      <c:pt idx="49">
                        <c:v>3.4370000000000001E-4</c:v>
                      </c:pt>
                      <c:pt idx="50">
                        <c:v>3.4417999999999997E-4</c:v>
                      </c:pt>
                      <c:pt idx="51">
                        <c:v>3.4409000000000002E-4</c:v>
                      </c:pt>
                      <c:pt idx="52">
                        <c:v>3.4389000000000002E-4</c:v>
                      </c:pt>
                      <c:pt idx="53">
                        <c:v>3.4370000000000001E-4</c:v>
                      </c:pt>
                      <c:pt idx="54">
                        <c:v>3.4351E-4</c:v>
                      </c:pt>
                      <c:pt idx="55">
                        <c:v>3.4266E-4</c:v>
                      </c:pt>
                      <c:pt idx="56">
                        <c:v>3.4180000000000001E-4</c:v>
                      </c:pt>
                      <c:pt idx="57">
                        <c:v>3.4102999999999998E-4</c:v>
                      </c:pt>
                      <c:pt idx="58">
                        <c:v>3.3997999999999998E-4</c:v>
                      </c:pt>
                      <c:pt idx="59">
                        <c:v>3.3893999999999998E-4</c:v>
                      </c:pt>
                      <c:pt idx="60">
                        <c:v>3.3865000000000002E-4</c:v>
                      </c:pt>
                      <c:pt idx="61">
                        <c:v>3.3817E-4</c:v>
                      </c:pt>
                      <c:pt idx="62">
                        <c:v>3.3760000000000002E-4</c:v>
                      </c:pt>
                      <c:pt idx="63">
                        <c:v>3.3683999999999998E-4</c:v>
                      </c:pt>
                      <c:pt idx="64">
                        <c:v>3.3587999999999999E-4</c:v>
                      </c:pt>
                      <c:pt idx="65">
                        <c:v>3.3445000000000003E-4</c:v>
                      </c:pt>
                      <c:pt idx="66">
                        <c:v>3.3321000000000002E-4</c:v>
                      </c:pt>
                      <c:pt idx="67">
                        <c:v>3.3168999999999999E-4</c:v>
                      </c:pt>
                      <c:pt idx="68">
                        <c:v>3.3044999999999998E-4</c:v>
                      </c:pt>
                      <c:pt idx="69">
                        <c:v>3.2911000000000003E-4</c:v>
                      </c:pt>
                      <c:pt idx="70">
                        <c:v>3.2815999999999998E-4</c:v>
                      </c:pt>
                      <c:pt idx="71">
                        <c:v>3.2634999999999999E-4</c:v>
                      </c:pt>
                      <c:pt idx="72">
                        <c:v>3.2492000000000003E-4</c:v>
                      </c:pt>
                      <c:pt idx="73">
                        <c:v>3.2414999999999999E-4</c:v>
                      </c:pt>
                      <c:pt idx="74">
                        <c:v>3.232E-4</c:v>
                      </c:pt>
                      <c:pt idx="75">
                        <c:v>3.2234000000000001E-4</c:v>
                      </c:pt>
                      <c:pt idx="76">
                        <c:v>3.2234000000000001E-4</c:v>
                      </c:pt>
                      <c:pt idx="77">
                        <c:v>3.2234000000000001E-4</c:v>
                      </c:pt>
                      <c:pt idx="78">
                        <c:v>3.2176999999999998E-4</c:v>
                      </c:pt>
                      <c:pt idx="79">
                        <c:v>3.2166999999999997E-4</c:v>
                      </c:pt>
                      <c:pt idx="80">
                        <c:v>3.2148000000000002E-4</c:v>
                      </c:pt>
                      <c:pt idx="81">
                        <c:v>3.2129000000000001E-4</c:v>
                      </c:pt>
                      <c:pt idx="82">
                        <c:v>3.211E-4</c:v>
                      </c:pt>
                      <c:pt idx="83">
                        <c:v>3.2166999999999997E-4</c:v>
                      </c:pt>
                      <c:pt idx="84">
                        <c:v>3.2300999999999999E-4</c:v>
                      </c:pt>
                      <c:pt idx="85">
                        <c:v>3.2444E-4</c:v>
                      </c:pt>
                      <c:pt idx="86">
                        <c:v>3.2578000000000001E-4</c:v>
                      </c:pt>
                      <c:pt idx="87">
                        <c:v>3.2720999999999998E-4</c:v>
                      </c:pt>
                      <c:pt idx="88">
                        <c:v>3.2797000000000002E-4</c:v>
                      </c:pt>
                      <c:pt idx="89">
                        <c:v>3.2797000000000002E-4</c:v>
                      </c:pt>
                      <c:pt idx="90">
                        <c:v>3.2854E-4</c:v>
                      </c:pt>
                      <c:pt idx="91">
                        <c:v>3.2958999999999999E-4</c:v>
                      </c:pt>
                      <c:pt idx="92">
                        <c:v>3.3121000000000002E-4</c:v>
                      </c:pt>
                      <c:pt idx="93">
                        <c:v>3.3283E-4</c:v>
                      </c:pt>
                      <c:pt idx="94">
                        <c:v>3.3454999999999997E-4</c:v>
                      </c:pt>
                      <c:pt idx="95">
                        <c:v>3.3568999999999998E-4</c:v>
                      </c:pt>
                      <c:pt idx="96">
                        <c:v>3.3646000000000001E-4</c:v>
                      </c:pt>
                      <c:pt idx="97">
                        <c:v>3.3655000000000002E-4</c:v>
                      </c:pt>
                      <c:pt idx="98">
                        <c:v>3.3760000000000002E-4</c:v>
                      </c:pt>
                      <c:pt idx="99">
                        <c:v>3.3865000000000002E-4</c:v>
                      </c:pt>
                      <c:pt idx="100">
                        <c:v>3.3960000000000001E-4</c:v>
                      </c:pt>
                      <c:pt idx="101">
                        <c:v>3.4056000000000001E-4</c:v>
                      </c:pt>
                      <c:pt idx="102">
                        <c:v>3.4189000000000002E-4</c:v>
                      </c:pt>
                      <c:pt idx="103">
                        <c:v>3.4170000000000001E-4</c:v>
                      </c:pt>
                      <c:pt idx="104">
                        <c:v>3.4141999999999999E-4</c:v>
                      </c:pt>
                      <c:pt idx="105">
                        <c:v>3.4217999999999998E-4</c:v>
                      </c:pt>
                      <c:pt idx="106">
                        <c:v>3.4294000000000002E-4</c:v>
                      </c:pt>
                      <c:pt idx="107">
                        <c:v>3.4331999999999999E-4</c:v>
                      </c:pt>
                      <c:pt idx="108">
                        <c:v>3.4427999999999998E-4</c:v>
                      </c:pt>
                      <c:pt idx="109">
                        <c:v>3.4551999999999999E-4</c:v>
                      </c:pt>
                      <c:pt idx="110">
                        <c:v>3.4551999999999999E-4</c:v>
                      </c:pt>
                      <c:pt idx="111">
                        <c:v>3.458E-4</c:v>
                      </c:pt>
                      <c:pt idx="112">
                        <c:v>3.4609000000000002E-4</c:v>
                      </c:pt>
                      <c:pt idx="113">
                        <c:v>3.4656999999999998E-4</c:v>
                      </c:pt>
                      <c:pt idx="114">
                        <c:v>3.4760999999999999E-4</c:v>
                      </c:pt>
                      <c:pt idx="115">
                        <c:v>3.4951999999999997E-4</c:v>
                      </c:pt>
                      <c:pt idx="116">
                        <c:v>3.5114E-4</c:v>
                      </c:pt>
                      <c:pt idx="117">
                        <c:v>3.5275999999999998E-4</c:v>
                      </c:pt>
                      <c:pt idx="118">
                        <c:v>3.5419E-4</c:v>
                      </c:pt>
                      <c:pt idx="119">
                        <c:v>3.5514999999999999E-4</c:v>
                      </c:pt>
                      <c:pt idx="120">
                        <c:v>3.5553000000000001E-4</c:v>
                      </c:pt>
                      <c:pt idx="121">
                        <c:v>3.5628999999999999E-4</c:v>
                      </c:pt>
                      <c:pt idx="122">
                        <c:v>3.5705999999999997E-4</c:v>
                      </c:pt>
                      <c:pt idx="123">
                        <c:v>3.5782000000000001E-4</c:v>
                      </c:pt>
                      <c:pt idx="124">
                        <c:v>3.5819999999999998E-4</c:v>
                      </c:pt>
                      <c:pt idx="125">
                        <c:v>3.5838999999999999E-4</c:v>
                      </c:pt>
                      <c:pt idx="126">
                        <c:v>3.5819999999999998E-4</c:v>
                      </c:pt>
                      <c:pt idx="127">
                        <c:v>3.5848999999999999E-4</c:v>
                      </c:pt>
                      <c:pt idx="128">
                        <c:v>3.5868E-4</c:v>
                      </c:pt>
                      <c:pt idx="129">
                        <c:v>3.5896000000000002E-4</c:v>
                      </c:pt>
                      <c:pt idx="130">
                        <c:v>3.5963E-4</c:v>
                      </c:pt>
                      <c:pt idx="131">
                        <c:v>3.6011000000000002E-4</c:v>
                      </c:pt>
                      <c:pt idx="132">
                        <c:v>3.6011000000000002E-4</c:v>
                      </c:pt>
                      <c:pt idx="133">
                        <c:v>3.6019999999999997E-4</c:v>
                      </c:pt>
                      <c:pt idx="134">
                        <c:v>3.5992000000000001E-4</c:v>
                      </c:pt>
                      <c:pt idx="135">
                        <c:v>3.5943999999999999E-4</c:v>
                      </c:pt>
                      <c:pt idx="136">
                        <c:v>3.5914999999999997E-4</c:v>
                      </c:pt>
                      <c:pt idx="137">
                        <c:v>3.5887000000000001E-4</c:v>
                      </c:pt>
                      <c:pt idx="138">
                        <c:v>3.5906000000000002E-4</c:v>
                      </c:pt>
                      <c:pt idx="139">
                        <c:v>3.5953999999999999E-4</c:v>
                      </c:pt>
                      <c:pt idx="140">
                        <c:v>3.6001000000000002E-4</c:v>
                      </c:pt>
                      <c:pt idx="141">
                        <c:v>3.6048999999999999E-4</c:v>
                      </c:pt>
                      <c:pt idx="142">
                        <c:v>3.6057999999999999E-4</c:v>
                      </c:pt>
                      <c:pt idx="143">
                        <c:v>3.6019999999999997E-4</c:v>
                      </c:pt>
                      <c:pt idx="144">
                        <c:v>3.6019999999999997E-4</c:v>
                      </c:pt>
                      <c:pt idx="145">
                        <c:v>3.6019999999999997E-4</c:v>
                      </c:pt>
                      <c:pt idx="146">
                        <c:v>3.6001000000000002E-4</c:v>
                      </c:pt>
                      <c:pt idx="147">
                        <c:v>3.6019999999999997E-4</c:v>
                      </c:pt>
                      <c:pt idx="148">
                        <c:v>3.5973E-4</c:v>
                      </c:pt>
                      <c:pt idx="149">
                        <c:v>3.5877000000000001E-4</c:v>
                      </c:pt>
                      <c:pt idx="150">
                        <c:v>3.5772000000000001E-4</c:v>
                      </c:pt>
                      <c:pt idx="151">
                        <c:v>3.5677000000000001E-4</c:v>
                      </c:pt>
                      <c:pt idx="152">
                        <c:v>3.5582000000000002E-4</c:v>
                      </c:pt>
                      <c:pt idx="153">
                        <c:v>3.5477000000000002E-4</c:v>
                      </c:pt>
                      <c:pt idx="154">
                        <c:v>3.5380999999999998E-4</c:v>
                      </c:pt>
                      <c:pt idx="155">
                        <c:v>3.5294999999999999E-4</c:v>
                      </c:pt>
                      <c:pt idx="156">
                        <c:v>3.5238000000000001E-4</c:v>
                      </c:pt>
                      <c:pt idx="157">
                        <c:v>3.5180999999999998E-4</c:v>
                      </c:pt>
                      <c:pt idx="158">
                        <c:v>3.5199999999999999E-4</c:v>
                      </c:pt>
                      <c:pt idx="159">
                        <c:v>3.5219E-4</c:v>
                      </c:pt>
                      <c:pt idx="160">
                        <c:v>3.5219E-4</c:v>
                      </c:pt>
                      <c:pt idx="161">
                        <c:v>3.5190999999999998E-4</c:v>
                      </c:pt>
                      <c:pt idx="162">
                        <c:v>3.5162000000000002E-4</c:v>
                      </c:pt>
                      <c:pt idx="163">
                        <c:v>3.5143000000000001E-4</c:v>
                      </c:pt>
                      <c:pt idx="164">
                        <c:v>3.5114E-4</c:v>
                      </c:pt>
                      <c:pt idx="165">
                        <c:v>3.5066999999999997E-4</c:v>
                      </c:pt>
                      <c:pt idx="166">
                        <c:v>3.5028000000000001E-4</c:v>
                      </c:pt>
                      <c:pt idx="167">
                        <c:v>3.4989999999999999E-4</c:v>
                      </c:pt>
                      <c:pt idx="168">
                        <c:v>3.4943000000000002E-4</c:v>
                      </c:pt>
                      <c:pt idx="169">
                        <c:v>3.4904000000000001E-4</c:v>
                      </c:pt>
                      <c:pt idx="170">
                        <c:v>3.4904000000000001E-4</c:v>
                      </c:pt>
                      <c:pt idx="171">
                        <c:v>3.4904000000000001E-4</c:v>
                      </c:pt>
                      <c:pt idx="172">
                        <c:v>3.4904000000000001E-4</c:v>
                      </c:pt>
                      <c:pt idx="173">
                        <c:v>3.4875999999999999E-4</c:v>
                      </c:pt>
                      <c:pt idx="174">
                        <c:v>3.4828000000000002E-4</c:v>
                      </c:pt>
                      <c:pt idx="175">
                        <c:v>3.4770999999999999E-4</c:v>
                      </c:pt>
                      <c:pt idx="176">
                        <c:v>3.4714000000000001E-4</c:v>
                      </c:pt>
                      <c:pt idx="177">
                        <c:v>3.4628000000000003E-4</c:v>
                      </c:pt>
                      <c:pt idx="178">
                        <c:v>3.4523000000000003E-4</c:v>
                      </c:pt>
                      <c:pt idx="179">
                        <c:v>3.4427999999999998E-4</c:v>
                      </c:pt>
                      <c:pt idx="180">
                        <c:v>3.4331999999999999E-4</c:v>
                      </c:pt>
                      <c:pt idx="181">
                        <c:v>3.4199000000000002E-4</c:v>
                      </c:pt>
                      <c:pt idx="182">
                        <c:v>3.4075000000000002E-4</c:v>
                      </c:pt>
                      <c:pt idx="183">
                        <c:v>3.3997999999999998E-4</c:v>
                      </c:pt>
                      <c:pt idx="184">
                        <c:v>3.3883999999999997E-4</c:v>
                      </c:pt>
                      <c:pt idx="185">
                        <c:v>3.3778999999999998E-4</c:v>
                      </c:pt>
                      <c:pt idx="186">
                        <c:v>3.3607E-4</c:v>
                      </c:pt>
                      <c:pt idx="187">
                        <c:v>3.3454999999999997E-4</c:v>
                      </c:pt>
                      <c:pt idx="188">
                        <c:v>3.3273999999999999E-4</c:v>
                      </c:pt>
                      <c:pt idx="189">
                        <c:v>3.3092000000000001E-4</c:v>
                      </c:pt>
                      <c:pt idx="190">
                        <c:v>3.2948999999999999E-4</c:v>
                      </c:pt>
                      <c:pt idx="191">
                        <c:v>3.2873000000000001E-4</c:v>
                      </c:pt>
                      <c:pt idx="192">
                        <c:v>3.2797000000000002E-4</c:v>
                      </c:pt>
                      <c:pt idx="193">
                        <c:v>3.2787000000000002E-4</c:v>
                      </c:pt>
                      <c:pt idx="194">
                        <c:v>3.2824999999999998E-4</c:v>
                      </c:pt>
                      <c:pt idx="195">
                        <c:v>3.2824999999999998E-4</c:v>
                      </c:pt>
                      <c:pt idx="196">
                        <c:v>3.2892000000000002E-4</c:v>
                      </c:pt>
                      <c:pt idx="197">
                        <c:v>3.2958999999999999E-4</c:v>
                      </c:pt>
                      <c:pt idx="198">
                        <c:v>3.3026000000000003E-4</c:v>
                      </c:pt>
                      <c:pt idx="199">
                        <c:v>3.3053999999999999E-4</c:v>
                      </c:pt>
                      <c:pt idx="200">
                        <c:v>3.3168999999999999E-4</c:v>
                      </c:pt>
                      <c:pt idx="201">
                        <c:v>3.3273999999999999E-4</c:v>
                      </c:pt>
                      <c:pt idx="202">
                        <c:v>3.3378999999999999E-4</c:v>
                      </c:pt>
                      <c:pt idx="203">
                        <c:v>3.3445000000000003E-4</c:v>
                      </c:pt>
                      <c:pt idx="204">
                        <c:v>3.3550000000000002E-4</c:v>
                      </c:pt>
                      <c:pt idx="205">
                        <c:v>3.3568999999999998E-4</c:v>
                      </c:pt>
                      <c:pt idx="206">
                        <c:v>3.3568999999999998E-4</c:v>
                      </c:pt>
                      <c:pt idx="207">
                        <c:v>3.3578999999999998E-4</c:v>
                      </c:pt>
                      <c:pt idx="208">
                        <c:v>3.3646000000000001E-4</c:v>
                      </c:pt>
                      <c:pt idx="209">
                        <c:v>3.3760000000000002E-4</c:v>
                      </c:pt>
                      <c:pt idx="210">
                        <c:v>3.3875000000000002E-4</c:v>
                      </c:pt>
                      <c:pt idx="211">
                        <c:v>3.4007999999999998E-4</c:v>
                      </c:pt>
                      <c:pt idx="212">
                        <c:v>3.4112999999999998E-4</c:v>
                      </c:pt>
                      <c:pt idx="213">
                        <c:v>3.4180000000000001E-4</c:v>
                      </c:pt>
                      <c:pt idx="214">
                        <c:v>3.4199000000000002E-4</c:v>
                      </c:pt>
                      <c:pt idx="215">
                        <c:v>3.4217999999999998E-4</c:v>
                      </c:pt>
                      <c:pt idx="216">
                        <c:v>3.4217999999999998E-4</c:v>
                      </c:pt>
                      <c:pt idx="217">
                        <c:v>3.4331999999999999E-4</c:v>
                      </c:pt>
                      <c:pt idx="218">
                        <c:v>3.4427999999999998E-4</c:v>
                      </c:pt>
                      <c:pt idx="219">
                        <c:v>3.4523000000000003E-4</c:v>
                      </c:pt>
                      <c:pt idx="220">
                        <c:v>3.4618000000000002E-4</c:v>
                      </c:pt>
                      <c:pt idx="221">
                        <c:v>3.4704000000000001E-4</c:v>
                      </c:pt>
                      <c:pt idx="222">
                        <c:v>3.4656999999999998E-4</c:v>
                      </c:pt>
                      <c:pt idx="223">
                        <c:v>3.4609000000000002E-4</c:v>
                      </c:pt>
                      <c:pt idx="224">
                        <c:v>3.4560999999999999E-4</c:v>
                      </c:pt>
                      <c:pt idx="225">
                        <c:v>3.4513000000000002E-4</c:v>
                      </c:pt>
                      <c:pt idx="226">
                        <c:v>3.4475E-4</c:v>
                      </c:pt>
                      <c:pt idx="227">
                        <c:v>3.4455999999999999E-4</c:v>
                      </c:pt>
                      <c:pt idx="228">
                        <c:v>3.4399000000000002E-4</c:v>
                      </c:pt>
                      <c:pt idx="229">
                        <c:v>3.4341999999999999E-4</c:v>
                      </c:pt>
                      <c:pt idx="230">
                        <c:v>3.4294000000000002E-4</c:v>
                      </c:pt>
                      <c:pt idx="231">
                        <c:v>3.4246E-4</c:v>
                      </c:pt>
                      <c:pt idx="232">
                        <c:v>3.4217999999999998E-4</c:v>
                      </c:pt>
                      <c:pt idx="233">
                        <c:v>3.4226999999999999E-4</c:v>
                      </c:pt>
                      <c:pt idx="234">
                        <c:v>3.4266E-4</c:v>
                      </c:pt>
                      <c:pt idx="235">
                        <c:v>3.4266E-4</c:v>
                      </c:pt>
                      <c:pt idx="236">
                        <c:v>3.4246E-4</c:v>
                      </c:pt>
                      <c:pt idx="237">
                        <c:v>3.4207999999999998E-4</c:v>
                      </c:pt>
                      <c:pt idx="238">
                        <c:v>3.4102999999999998E-4</c:v>
                      </c:pt>
                      <c:pt idx="239">
                        <c:v>3.3970000000000002E-4</c:v>
                      </c:pt>
                      <c:pt idx="240">
                        <c:v>3.3865000000000002E-4</c:v>
                      </c:pt>
                      <c:pt idx="241">
                        <c:v>3.3778999999999998E-4</c:v>
                      </c:pt>
                      <c:pt idx="242">
                        <c:v>3.3722E-4</c:v>
                      </c:pt>
                      <c:pt idx="243">
                        <c:v>3.3741000000000001E-4</c:v>
                      </c:pt>
                      <c:pt idx="244">
                        <c:v>3.3770000000000002E-4</c:v>
                      </c:pt>
                      <c:pt idx="245">
                        <c:v>3.3797999999999999E-4</c:v>
                      </c:pt>
                      <c:pt idx="246">
                        <c:v>3.3817E-4</c:v>
                      </c:pt>
                      <c:pt idx="247">
                        <c:v>3.3827E-4</c:v>
                      </c:pt>
                      <c:pt idx="248">
                        <c:v>3.3941E-4</c:v>
                      </c:pt>
                      <c:pt idx="249">
                        <c:v>3.4056000000000001E-4</c:v>
                      </c:pt>
                      <c:pt idx="250">
                        <c:v>3.4170000000000001E-4</c:v>
                      </c:pt>
                      <c:pt idx="251">
                        <c:v>3.4294000000000002E-4</c:v>
                      </c:pt>
                      <c:pt idx="252">
                        <c:v>3.4409000000000002E-4</c:v>
                      </c:pt>
                      <c:pt idx="253">
                        <c:v>3.4409000000000002E-4</c:v>
                      </c:pt>
                      <c:pt idx="254">
                        <c:v>3.4399000000000002E-4</c:v>
                      </c:pt>
                      <c:pt idx="255">
                        <c:v>3.4389000000000002E-4</c:v>
                      </c:pt>
                      <c:pt idx="256">
                        <c:v>3.4399000000000002E-4</c:v>
                      </c:pt>
                      <c:pt idx="257">
                        <c:v>3.4417999999999997E-4</c:v>
                      </c:pt>
                      <c:pt idx="258">
                        <c:v>3.4436999999999998E-4</c:v>
                      </c:pt>
                      <c:pt idx="259">
                        <c:v>3.4455999999999999E-4</c:v>
                      </c:pt>
                      <c:pt idx="260">
                        <c:v>3.4475E-4</c:v>
                      </c:pt>
                      <c:pt idx="261">
                        <c:v>3.4504000000000002E-4</c:v>
                      </c:pt>
                      <c:pt idx="262">
                        <c:v>3.4532999999999998E-4</c:v>
                      </c:pt>
                      <c:pt idx="263">
                        <c:v>3.4571E-4</c:v>
                      </c:pt>
                      <c:pt idx="264">
                        <c:v>3.4646999999999998E-4</c:v>
                      </c:pt>
                      <c:pt idx="265">
                        <c:v>3.4760999999999999E-4</c:v>
                      </c:pt>
                      <c:pt idx="266">
                        <c:v>3.4809000000000001E-4</c:v>
                      </c:pt>
                      <c:pt idx="267">
                        <c:v>3.4895E-4</c:v>
                      </c:pt>
                      <c:pt idx="268">
                        <c:v>3.4970999999999998E-4</c:v>
                      </c:pt>
                      <c:pt idx="269">
                        <c:v>3.5038000000000002E-4</c:v>
                      </c:pt>
                      <c:pt idx="270">
                        <c:v>3.5066999999999997E-4</c:v>
                      </c:pt>
                      <c:pt idx="271">
                        <c:v>3.5133000000000001E-4</c:v>
                      </c:pt>
                      <c:pt idx="272">
                        <c:v>3.5229E-4</c:v>
                      </c:pt>
                      <c:pt idx="273">
                        <c:v>3.5372000000000002E-4</c:v>
                      </c:pt>
                      <c:pt idx="274">
                        <c:v>3.5485999999999997E-4</c:v>
                      </c:pt>
                      <c:pt idx="275">
                        <c:v>3.5600999999999997E-4</c:v>
                      </c:pt>
                      <c:pt idx="276">
                        <c:v>3.5819999999999998E-4</c:v>
                      </c:pt>
                      <c:pt idx="277">
                        <c:v>3.5973E-4</c:v>
                      </c:pt>
                      <c:pt idx="278">
                        <c:v>3.6097000000000001E-4</c:v>
                      </c:pt>
                      <c:pt idx="279">
                        <c:v>3.6221000000000002E-4</c:v>
                      </c:pt>
                      <c:pt idx="280">
                        <c:v>3.6392E-4</c:v>
                      </c:pt>
                      <c:pt idx="281">
                        <c:v>3.6468999999999998E-4</c:v>
                      </c:pt>
                      <c:pt idx="282">
                        <c:v>3.6563999999999998E-4</c:v>
                      </c:pt>
                      <c:pt idx="283">
                        <c:v>3.6792999999999998E-4</c:v>
                      </c:pt>
                      <c:pt idx="284">
                        <c:v>3.7041E-4</c:v>
                      </c:pt>
                      <c:pt idx="285">
                        <c:v>3.7240999999999999E-4</c:v>
                      </c:pt>
                      <c:pt idx="286">
                        <c:v>3.7450999999999999E-4</c:v>
                      </c:pt>
                      <c:pt idx="287">
                        <c:v>3.7631999999999997E-4</c:v>
                      </c:pt>
                      <c:pt idx="288">
                        <c:v>3.7660999999999999E-4</c:v>
                      </c:pt>
                      <c:pt idx="289">
                        <c:v>3.768E-4</c:v>
                      </c:pt>
                      <c:pt idx="290">
                        <c:v>3.7699000000000001E-4</c:v>
                      </c:pt>
                      <c:pt idx="291">
                        <c:v>3.7745999999999998E-4</c:v>
                      </c:pt>
                      <c:pt idx="292">
                        <c:v>3.7860999999999998E-4</c:v>
                      </c:pt>
                      <c:pt idx="293">
                        <c:v>3.7918000000000001E-4</c:v>
                      </c:pt>
                      <c:pt idx="294">
                        <c:v>3.8004E-4</c:v>
                      </c:pt>
                      <c:pt idx="295">
                        <c:v>3.8089999999999999E-4</c:v>
                      </c:pt>
                      <c:pt idx="296">
                        <c:v>3.8128000000000001E-4</c:v>
                      </c:pt>
                      <c:pt idx="297">
                        <c:v>3.8089999999999999E-4</c:v>
                      </c:pt>
                      <c:pt idx="298">
                        <c:v>3.8109E-4</c:v>
                      </c:pt>
                      <c:pt idx="299">
                        <c:v>3.8089999999999999E-4</c:v>
                      </c:pt>
                      <c:pt idx="300">
                        <c:v>3.8070999999999998E-4</c:v>
                      </c:pt>
                      <c:pt idx="301">
                        <c:v>3.8052000000000002E-4</c:v>
                      </c:pt>
                      <c:pt idx="302">
                        <c:v>3.8052000000000002E-4</c:v>
                      </c:pt>
                      <c:pt idx="303">
                        <c:v>3.8052000000000002E-4</c:v>
                      </c:pt>
                      <c:pt idx="304">
                        <c:v>3.8033000000000001E-4</c:v>
                      </c:pt>
                      <c:pt idx="305">
                        <c:v>3.7984999999999999E-4</c:v>
                      </c:pt>
                      <c:pt idx="306">
                        <c:v>3.7937000000000002E-4</c:v>
                      </c:pt>
                      <c:pt idx="307">
                        <c:v>3.7889E-4</c:v>
                      </c:pt>
                      <c:pt idx="308">
                        <c:v>3.7842000000000003E-4</c:v>
                      </c:pt>
                      <c:pt idx="309">
                        <c:v>3.7813000000000001E-4</c:v>
                      </c:pt>
                      <c:pt idx="310">
                        <c:v>3.7813000000000001E-4</c:v>
                      </c:pt>
                      <c:pt idx="311">
                        <c:v>3.7813000000000001E-4</c:v>
                      </c:pt>
                      <c:pt idx="312">
                        <c:v>3.7813000000000001E-4</c:v>
                      </c:pt>
                      <c:pt idx="313">
                        <c:v>3.7832000000000002E-4</c:v>
                      </c:pt>
                      <c:pt idx="314">
                        <c:v>3.7860999999999998E-4</c:v>
                      </c:pt>
                      <c:pt idx="315">
                        <c:v>3.7889E-4</c:v>
                      </c:pt>
                      <c:pt idx="316">
                        <c:v>3.7928000000000001E-4</c:v>
                      </c:pt>
                      <c:pt idx="317">
                        <c:v>3.8023000000000001E-4</c:v>
                      </c:pt>
                      <c:pt idx="318">
                        <c:v>3.8099E-4</c:v>
                      </c:pt>
                      <c:pt idx="319">
                        <c:v>3.8184999999999998E-4</c:v>
                      </c:pt>
                      <c:pt idx="320">
                        <c:v>3.8299999999999999E-4</c:v>
                      </c:pt>
                      <c:pt idx="321">
                        <c:v>3.8376000000000003E-4</c:v>
                      </c:pt>
                      <c:pt idx="322">
                        <c:v>3.8394999999999998E-4</c:v>
                      </c:pt>
                      <c:pt idx="323">
                        <c:v>3.8423999999999999E-4</c:v>
                      </c:pt>
                      <c:pt idx="324">
                        <c:v>3.8433E-4</c:v>
                      </c:pt>
                      <c:pt idx="325">
                        <c:v>3.8413999999999999E-4</c:v>
                      </c:pt>
                      <c:pt idx="326">
                        <c:v>3.8462000000000001E-4</c:v>
                      </c:pt>
                      <c:pt idx="327">
                        <c:v>3.8538E-4</c:v>
                      </c:pt>
                      <c:pt idx="328">
                        <c:v>3.8662000000000001E-4</c:v>
                      </c:pt>
                      <c:pt idx="329">
                        <c:v>3.8786000000000002E-4</c:v>
                      </c:pt>
                      <c:pt idx="330">
                        <c:v>3.8918999999999998E-4</c:v>
                      </c:pt>
                      <c:pt idx="331">
                        <c:v>3.9005000000000002E-4</c:v>
                      </c:pt>
                      <c:pt idx="332">
                        <c:v>3.9062E-4</c:v>
                      </c:pt>
                      <c:pt idx="333">
                        <c:v>3.9072E-4</c:v>
                      </c:pt>
                      <c:pt idx="334">
                        <c:v>3.9082E-4</c:v>
                      </c:pt>
                      <c:pt idx="335">
                        <c:v>3.9110000000000002E-4</c:v>
                      </c:pt>
                      <c:pt idx="336">
                        <c:v>3.9196000000000001E-4</c:v>
                      </c:pt>
                      <c:pt idx="337">
                        <c:v>3.9291E-4</c:v>
                      </c:pt>
                      <c:pt idx="338">
                        <c:v>3.9376999999999999E-4</c:v>
                      </c:pt>
                      <c:pt idx="339">
                        <c:v>3.9606E-4</c:v>
                      </c:pt>
                      <c:pt idx="340">
                        <c:v>3.9805999999999999E-4</c:v>
                      </c:pt>
                      <c:pt idx="341">
                        <c:v>3.9968000000000002E-4</c:v>
                      </c:pt>
                      <c:pt idx="342">
                        <c:v>4.0196999999999997E-4</c:v>
                      </c:pt>
                      <c:pt idx="343">
                        <c:v>4.0435999999999998E-4</c:v>
                      </c:pt>
                      <c:pt idx="344">
                        <c:v>4.0530999999999998E-4</c:v>
                      </c:pt>
                      <c:pt idx="345">
                        <c:v>4.0627000000000003E-4</c:v>
                      </c:pt>
                      <c:pt idx="346">
                        <c:v>4.0703000000000001E-4</c:v>
                      </c:pt>
                      <c:pt idx="347">
                        <c:v>4.0712000000000002E-4</c:v>
                      </c:pt>
                      <c:pt idx="348">
                        <c:v>4.0750999999999998E-4</c:v>
                      </c:pt>
                      <c:pt idx="349">
                        <c:v>4.0789E-4</c:v>
                      </c:pt>
                      <c:pt idx="350">
                        <c:v>4.0922000000000002E-4</c:v>
                      </c:pt>
                      <c:pt idx="351">
                        <c:v>4.1083999999999999E-4</c:v>
                      </c:pt>
                      <c:pt idx="352">
                        <c:v>4.1256000000000002E-4</c:v>
                      </c:pt>
                      <c:pt idx="353">
                        <c:v>4.1418E-4</c:v>
                      </c:pt>
                      <c:pt idx="354">
                        <c:v>4.1580000000000002E-4</c:v>
                      </c:pt>
                      <c:pt idx="355">
                        <c:v>4.1676000000000001E-4</c:v>
                      </c:pt>
                      <c:pt idx="356">
                        <c:v>4.1722999999999999E-4</c:v>
                      </c:pt>
                      <c:pt idx="357">
                        <c:v>4.1742E-4</c:v>
                      </c:pt>
                      <c:pt idx="358">
                        <c:v>4.1732999999999999E-4</c:v>
                      </c:pt>
                      <c:pt idx="359">
                        <c:v>4.1685000000000002E-4</c:v>
                      </c:pt>
                      <c:pt idx="360">
                        <c:v>4.1608999999999998E-4</c:v>
                      </c:pt>
                      <c:pt idx="361">
                        <c:v>4.1608999999999998E-4</c:v>
                      </c:pt>
                      <c:pt idx="362">
                        <c:v>4.1722999999999999E-4</c:v>
                      </c:pt>
                      <c:pt idx="363">
                        <c:v>4.1732999999999999E-4</c:v>
                      </c:pt>
                      <c:pt idx="364">
                        <c:v>4.1780000000000002E-4</c:v>
                      </c:pt>
                      <c:pt idx="365">
                        <c:v>4.1827999999999999E-4</c:v>
                      </c:pt>
                      <c:pt idx="366">
                        <c:v>4.1837999999999999E-4</c:v>
                      </c:pt>
                      <c:pt idx="367">
                        <c:v>4.1742E-4</c:v>
                      </c:pt>
                      <c:pt idx="368">
                        <c:v>4.1752E-4</c:v>
                      </c:pt>
                      <c:pt idx="369">
                        <c:v>4.1780000000000002E-4</c:v>
                      </c:pt>
                      <c:pt idx="370">
                        <c:v>4.1808999999999998E-4</c:v>
                      </c:pt>
                      <c:pt idx="371">
                        <c:v>4.1827999999999999E-4</c:v>
                      </c:pt>
                      <c:pt idx="372">
                        <c:v>4.1857E-4</c:v>
                      </c:pt>
                      <c:pt idx="373">
                        <c:v>4.1913999999999997E-4</c:v>
                      </c:pt>
                      <c:pt idx="374">
                        <c:v>4.1981000000000001E-4</c:v>
                      </c:pt>
                      <c:pt idx="375">
                        <c:v>4.2056999999999999E-4</c:v>
                      </c:pt>
                      <c:pt idx="376">
                        <c:v>4.2151999999999999E-4</c:v>
                      </c:pt>
                      <c:pt idx="377">
                        <c:v>4.2237999999999998E-4</c:v>
                      </c:pt>
                      <c:pt idx="378">
                        <c:v>4.2305000000000001E-4</c:v>
                      </c:pt>
                      <c:pt idx="379">
                        <c:v>4.2361999999999999E-4</c:v>
                      </c:pt>
                      <c:pt idx="380">
                        <c:v>4.2410000000000001E-4</c:v>
                      </c:pt>
                      <c:pt idx="381">
                        <c:v>4.2439000000000002E-4</c:v>
                      </c:pt>
                      <c:pt idx="382">
                        <c:v>4.2466999999999998E-4</c:v>
                      </c:pt>
                      <c:pt idx="383">
                        <c:v>4.2485999999999999E-4</c:v>
                      </c:pt>
                      <c:pt idx="384">
                        <c:v>4.2515000000000001E-4</c:v>
                      </c:pt>
                      <c:pt idx="385">
                        <c:v>4.2571999999999998E-4</c:v>
                      </c:pt>
                      <c:pt idx="386">
                        <c:v>4.2629000000000001E-4</c:v>
                      </c:pt>
                      <c:pt idx="387">
                        <c:v>4.2685999999999999E-4</c:v>
                      </c:pt>
                      <c:pt idx="388">
                        <c:v>4.2744000000000001E-4</c:v>
                      </c:pt>
                      <c:pt idx="389">
                        <c:v>4.2771999999999998E-4</c:v>
                      </c:pt>
                      <c:pt idx="390">
                        <c:v>4.2781999999999998E-4</c:v>
                      </c:pt>
                      <c:pt idx="391">
                        <c:v>4.2790999999999999E-4</c:v>
                      </c:pt>
                      <c:pt idx="392">
                        <c:v>4.281E-4</c:v>
                      </c:pt>
                      <c:pt idx="393">
                        <c:v>4.282E-4</c:v>
                      </c:pt>
                      <c:pt idx="394">
                        <c:v>4.283E-4</c:v>
                      </c:pt>
                      <c:pt idx="395">
                        <c:v>4.2658000000000003E-4</c:v>
                      </c:pt>
                      <c:pt idx="396">
                        <c:v>4.2419000000000002E-4</c:v>
                      </c:pt>
                      <c:pt idx="397">
                        <c:v>4.2171E-4</c:v>
                      </c:pt>
                      <c:pt idx="398">
                        <c:v>4.1932999999999998E-4</c:v>
                      </c:pt>
                      <c:pt idx="399">
                        <c:v>4.1656000000000001E-4</c:v>
                      </c:pt>
                      <c:pt idx="400">
                        <c:v>4.1561000000000001E-4</c:v>
                      </c:pt>
                      <c:pt idx="401">
                        <c:v>4.1522999999999999E-4</c:v>
                      </c:pt>
                      <c:pt idx="402">
                        <c:v>4.1475000000000003E-4</c:v>
                      </c:pt>
                      <c:pt idx="403">
                        <c:v>4.1361000000000002E-4</c:v>
                      </c:pt>
                      <c:pt idx="404">
                        <c:v>4.1274999999999998E-4</c:v>
                      </c:pt>
                      <c:pt idx="405">
                        <c:v>4.1179999999999998E-4</c:v>
                      </c:pt>
                      <c:pt idx="406">
                        <c:v>4.1103E-4</c:v>
                      </c:pt>
                      <c:pt idx="407">
                        <c:v>4.1132000000000001E-4</c:v>
                      </c:pt>
                      <c:pt idx="408">
                        <c:v>4.1227000000000001E-4</c:v>
                      </c:pt>
                      <c:pt idx="409">
                        <c:v>4.1361000000000002E-4</c:v>
                      </c:pt>
                      <c:pt idx="410">
                        <c:v>4.1493999999999998E-4</c:v>
                      </c:pt>
                      <c:pt idx="411">
                        <c:v>4.1617999999999999E-4</c:v>
                      </c:pt>
                      <c:pt idx="412">
                        <c:v>4.1637E-4</c:v>
                      </c:pt>
                      <c:pt idx="413">
                        <c:v>4.1695000000000002E-4</c:v>
                      </c:pt>
                      <c:pt idx="414">
                        <c:v>4.1752E-4</c:v>
                      </c:pt>
                      <c:pt idx="415">
                        <c:v>4.1808999999999998E-4</c:v>
                      </c:pt>
                      <c:pt idx="416">
                        <c:v>4.1923999999999998E-4</c:v>
                      </c:pt>
                      <c:pt idx="417">
                        <c:v>4.2132999999999998E-4</c:v>
                      </c:pt>
                      <c:pt idx="418">
                        <c:v>4.2305000000000001E-4</c:v>
                      </c:pt>
                      <c:pt idx="419">
                        <c:v>4.2447999999999997E-4</c:v>
                      </c:pt>
                      <c:pt idx="420">
                        <c:v>4.2581999999999999E-4</c:v>
                      </c:pt>
                      <c:pt idx="421">
                        <c:v>4.2658000000000003E-4</c:v>
                      </c:pt>
                      <c:pt idx="422">
                        <c:v>4.2648000000000002E-4</c:v>
                      </c:pt>
                      <c:pt idx="423">
                        <c:v>4.2685999999999999E-4</c:v>
                      </c:pt>
                      <c:pt idx="424">
                        <c:v>4.2744000000000001E-4</c:v>
                      </c:pt>
                      <c:pt idx="425">
                        <c:v>4.2839000000000001E-4</c:v>
                      </c:pt>
                      <c:pt idx="426">
                        <c:v>4.2934000000000001E-4</c:v>
                      </c:pt>
                      <c:pt idx="427">
                        <c:v>4.3019999999999999E-4</c:v>
                      </c:pt>
                      <c:pt idx="428">
                        <c:v>4.3124999999999999E-4</c:v>
                      </c:pt>
                      <c:pt idx="429">
                        <c:v>4.3210999999999998E-4</c:v>
                      </c:pt>
                      <c:pt idx="430">
                        <c:v>4.3200999999999998E-4</c:v>
                      </c:pt>
                      <c:pt idx="431">
                        <c:v>4.3334999999999999E-4</c:v>
                      </c:pt>
                      <c:pt idx="432">
                        <c:v>4.3478000000000001E-4</c:v>
                      </c:pt>
                      <c:pt idx="433">
                        <c:v>4.3553999999999999E-4</c:v>
                      </c:pt>
                      <c:pt idx="434">
                        <c:v>4.3564E-4</c:v>
                      </c:pt>
                      <c:pt idx="435">
                        <c:v>4.3697000000000001E-4</c:v>
                      </c:pt>
                      <c:pt idx="436">
                        <c:v>4.3688E-4</c:v>
                      </c:pt>
                      <c:pt idx="437">
                        <c:v>4.3678E-4</c:v>
                      </c:pt>
                      <c:pt idx="438">
                        <c:v>4.3668999999999999E-4</c:v>
                      </c:pt>
                      <c:pt idx="439">
                        <c:v>4.3793E-4</c:v>
                      </c:pt>
                      <c:pt idx="440">
                        <c:v>4.3858999999999999E-4</c:v>
                      </c:pt>
                      <c:pt idx="441">
                        <c:v>4.3926000000000002E-4</c:v>
                      </c:pt>
                      <c:pt idx="442">
                        <c:v>4.3993E-4</c:v>
                      </c:pt>
                      <c:pt idx="443">
                        <c:v>4.4068999999999998E-4</c:v>
                      </c:pt>
                      <c:pt idx="444">
                        <c:v>4.4078999999999999E-4</c:v>
                      </c:pt>
                      <c:pt idx="445">
                        <c:v>4.4164999999999997E-4</c:v>
                      </c:pt>
                      <c:pt idx="446">
                        <c:v>4.4173999999999998E-4</c:v>
                      </c:pt>
                      <c:pt idx="447">
                        <c:v>4.4183999999999998E-4</c:v>
                      </c:pt>
                      <c:pt idx="448">
                        <c:v>4.4231000000000001E-4</c:v>
                      </c:pt>
                      <c:pt idx="449">
                        <c:v>4.4278999999999998E-4</c:v>
                      </c:pt>
                      <c:pt idx="450">
                        <c:v>4.4212E-4</c:v>
                      </c:pt>
                      <c:pt idx="451">
                        <c:v>4.4260000000000002E-4</c:v>
                      </c:pt>
                      <c:pt idx="452">
                        <c:v>4.4346000000000001E-4</c:v>
                      </c:pt>
                      <c:pt idx="453">
                        <c:v>4.4383999999999998E-4</c:v>
                      </c:pt>
                      <c:pt idx="454">
                        <c:v>4.4422E-4</c:v>
                      </c:pt>
                      <c:pt idx="455">
                        <c:v>4.4546000000000001E-4</c:v>
                      </c:pt>
                      <c:pt idx="456">
                        <c:v>4.4583999999999997E-4</c:v>
                      </c:pt>
                      <c:pt idx="457">
                        <c:v>4.4661000000000001E-4</c:v>
                      </c:pt>
                      <c:pt idx="458">
                        <c:v>4.4736999999999999E-4</c:v>
                      </c:pt>
                      <c:pt idx="459">
                        <c:v>4.4680000000000002E-4</c:v>
                      </c:pt>
                      <c:pt idx="460">
                        <c:v>4.4546000000000001E-4</c:v>
                      </c:pt>
                      <c:pt idx="461">
                        <c:v>4.4451000000000001E-4</c:v>
                      </c:pt>
                      <c:pt idx="462">
                        <c:v>4.4260000000000002E-4</c:v>
                      </c:pt>
                      <c:pt idx="463">
                        <c:v>4.4049999999999997E-4</c:v>
                      </c:pt>
                      <c:pt idx="464">
                        <c:v>4.3926000000000002E-4</c:v>
                      </c:pt>
                      <c:pt idx="465">
                        <c:v>4.3802000000000001E-4</c:v>
                      </c:pt>
                      <c:pt idx="466">
                        <c:v>4.3688E-4</c:v>
                      </c:pt>
                      <c:pt idx="467">
                        <c:v>4.3573E-4</c:v>
                      </c:pt>
                      <c:pt idx="468">
                        <c:v>4.3392000000000002E-4</c:v>
                      </c:pt>
                      <c:pt idx="469">
                        <c:v>4.3259E-4</c:v>
                      </c:pt>
                      <c:pt idx="470">
                        <c:v>4.3124999999999999E-4</c:v>
                      </c:pt>
                      <c:pt idx="471">
                        <c:v>4.2991999999999998E-4</c:v>
                      </c:pt>
                      <c:pt idx="472">
                        <c:v>4.2868000000000002E-4</c:v>
                      </c:pt>
                      <c:pt idx="473">
                        <c:v>4.283E-4</c:v>
                      </c:pt>
                      <c:pt idx="474">
                        <c:v>4.2781999999999998E-4</c:v>
                      </c:pt>
                      <c:pt idx="475">
                        <c:v>4.2685999999999999E-4</c:v>
                      </c:pt>
                      <c:pt idx="476">
                        <c:v>4.2515000000000001E-4</c:v>
                      </c:pt>
                      <c:pt idx="477">
                        <c:v>4.2352999999999998E-4</c:v>
                      </c:pt>
                      <c:pt idx="478">
                        <c:v>4.2191E-4</c:v>
                      </c:pt>
                      <c:pt idx="479">
                        <c:v>4.1981000000000001E-4</c:v>
                      </c:pt>
                      <c:pt idx="480">
                        <c:v>4.1827999999999999E-4</c:v>
                      </c:pt>
                      <c:pt idx="481">
                        <c:v>4.1752E-4</c:v>
                      </c:pt>
                      <c:pt idx="482">
                        <c:v>4.1676000000000001E-4</c:v>
                      </c:pt>
                      <c:pt idx="483">
                        <c:v>4.1598999999999998E-4</c:v>
                      </c:pt>
                      <c:pt idx="484">
                        <c:v>4.1580000000000002E-4</c:v>
                      </c:pt>
                      <c:pt idx="485">
                        <c:v>4.1580000000000002E-4</c:v>
                      </c:pt>
                      <c:pt idx="486">
                        <c:v>4.1580000000000002E-4</c:v>
                      </c:pt>
                      <c:pt idx="487">
                        <c:v>4.1552000000000001E-4</c:v>
                      </c:pt>
                      <c:pt idx="488">
                        <c:v>4.1552000000000001E-4</c:v>
                      </c:pt>
                      <c:pt idx="489">
                        <c:v>4.1522999999999999E-4</c:v>
                      </c:pt>
                      <c:pt idx="490">
                        <c:v>4.1493999999999998E-4</c:v>
                      </c:pt>
                      <c:pt idx="491">
                        <c:v>4.1456000000000002E-4</c:v>
                      </c:pt>
                      <c:pt idx="492">
                        <c:v>4.1437000000000001E-4</c:v>
                      </c:pt>
                      <c:pt idx="493">
                        <c:v>4.1370000000000003E-4</c:v>
                      </c:pt>
                      <c:pt idx="494">
                        <c:v>4.1332000000000001E-4</c:v>
                      </c:pt>
                      <c:pt idx="495">
                        <c:v>4.1313E-4</c:v>
                      </c:pt>
                      <c:pt idx="496">
                        <c:v>4.1303999999999999E-4</c:v>
                      </c:pt>
                      <c:pt idx="497">
                        <c:v>4.1323E-4</c:v>
                      </c:pt>
                      <c:pt idx="498">
                        <c:v>4.1361000000000002E-4</c:v>
                      </c:pt>
                      <c:pt idx="499">
                        <c:v>4.1408999999999999E-4</c:v>
                      </c:pt>
                      <c:pt idx="500">
                        <c:v>4.1447000000000001E-4</c:v>
                      </c:pt>
                      <c:pt idx="501">
                        <c:v>4.1475000000000003E-4</c:v>
                      </c:pt>
                      <c:pt idx="502">
                        <c:v>4.1437000000000001E-4</c:v>
                      </c:pt>
                      <c:pt idx="503">
                        <c:v>4.1418E-4</c:v>
                      </c:pt>
                      <c:pt idx="504">
                        <c:v>4.1388999999999998E-4</c:v>
                      </c:pt>
                      <c:pt idx="505">
                        <c:v>4.1274999999999998E-4</c:v>
                      </c:pt>
                      <c:pt idx="506">
                        <c:v>4.1246000000000002E-4</c:v>
                      </c:pt>
                      <c:pt idx="507">
                        <c:v>4.1264999999999997E-4</c:v>
                      </c:pt>
                      <c:pt idx="508">
                        <c:v>4.1198999999999999E-4</c:v>
                      </c:pt>
                      <c:pt idx="509">
                        <c:v>4.1122000000000001E-4</c:v>
                      </c:pt>
                      <c:pt idx="510">
                        <c:v>4.1083999999999999E-4</c:v>
                      </c:pt>
                      <c:pt idx="511">
                        <c:v>4.0932000000000002E-4</c:v>
                      </c:pt>
                      <c:pt idx="512">
                        <c:v>4.0779E-4</c:v>
                      </c:pt>
                      <c:pt idx="513">
                        <c:v>4.0684E-4</c:v>
                      </c:pt>
                      <c:pt idx="514">
                        <c:v>4.0588000000000001E-4</c:v>
                      </c:pt>
                      <c:pt idx="515">
                        <c:v>4.0540999999999998E-4</c:v>
                      </c:pt>
                      <c:pt idx="516">
                        <c:v>4.0579E-4</c:v>
                      </c:pt>
                      <c:pt idx="517">
                        <c:v>4.0617000000000002E-4</c:v>
                      </c:pt>
                      <c:pt idx="518">
                        <c:v>4.0664999999999999E-4</c:v>
                      </c:pt>
                      <c:pt idx="519">
                        <c:v>4.0722000000000002E-4</c:v>
                      </c:pt>
                      <c:pt idx="520">
                        <c:v>4.0664999999999999E-4</c:v>
                      </c:pt>
                      <c:pt idx="521">
                        <c:v>4.0559999999999999E-4</c:v>
                      </c:pt>
                      <c:pt idx="522">
                        <c:v>4.0454999999999999E-4</c:v>
                      </c:pt>
                      <c:pt idx="523">
                        <c:v>4.0339999999999999E-4</c:v>
                      </c:pt>
                      <c:pt idx="524">
                        <c:v>4.0215999999999998E-4</c:v>
                      </c:pt>
                      <c:pt idx="525">
                        <c:v>4.0235999999999999E-4</c:v>
                      </c:pt>
                      <c:pt idx="526">
                        <c:v>4.0159000000000001E-4</c:v>
                      </c:pt>
                      <c:pt idx="527">
                        <c:v>4.0083000000000002E-4</c:v>
                      </c:pt>
                      <c:pt idx="528">
                        <c:v>4.0083000000000002E-4</c:v>
                      </c:pt>
                      <c:pt idx="529">
                        <c:v>4.0091999999999998E-4</c:v>
                      </c:pt>
                      <c:pt idx="530">
                        <c:v>4.0015999999999999E-4</c:v>
                      </c:pt>
                      <c:pt idx="531">
                        <c:v>4.0035E-4</c:v>
                      </c:pt>
                      <c:pt idx="532">
                        <c:v>3.9996999999999998E-4</c:v>
                      </c:pt>
                      <c:pt idx="533">
                        <c:v>3.9882999999999997E-4</c:v>
                      </c:pt>
                      <c:pt idx="534">
                        <c:v>3.9767999999999997E-4</c:v>
                      </c:pt>
                      <c:pt idx="535">
                        <c:v>3.9701E-4</c:v>
                      </c:pt>
                      <c:pt idx="536">
                        <c:v>3.9635000000000001E-4</c:v>
                      </c:pt>
                      <c:pt idx="537">
                        <c:v>3.9586999999999999E-4</c:v>
                      </c:pt>
                      <c:pt idx="538">
                        <c:v>3.9625000000000001E-4</c:v>
                      </c:pt>
                      <c:pt idx="539">
                        <c:v>3.9586999999999999E-4</c:v>
                      </c:pt>
                      <c:pt idx="540">
                        <c:v>3.9539000000000002E-4</c:v>
                      </c:pt>
                      <c:pt idx="541">
                        <c:v>3.9491999999999999E-4</c:v>
                      </c:pt>
                      <c:pt idx="542">
                        <c:v>3.9481999999999999E-4</c:v>
                      </c:pt>
                      <c:pt idx="543">
                        <c:v>3.9376999999999999E-4</c:v>
                      </c:pt>
                      <c:pt idx="544">
                        <c:v>3.9348999999999997E-4</c:v>
                      </c:pt>
                      <c:pt idx="545">
                        <c:v>3.9330000000000002E-4</c:v>
                      </c:pt>
                      <c:pt idx="546">
                        <c:v>3.9291E-4</c:v>
                      </c:pt>
                      <c:pt idx="547">
                        <c:v>3.9215000000000002E-4</c:v>
                      </c:pt>
                      <c:pt idx="548">
                        <c:v>3.9138999999999998E-4</c:v>
                      </c:pt>
                      <c:pt idx="549">
                        <c:v>3.9062E-4</c:v>
                      </c:pt>
                      <c:pt idx="550">
                        <c:v>3.8928999999999998E-4</c:v>
                      </c:pt>
                      <c:pt idx="551">
                        <c:v>3.8795000000000002E-4</c:v>
                      </c:pt>
                      <c:pt idx="552">
                        <c:v>3.8699999999999997E-4</c:v>
                      </c:pt>
                      <c:pt idx="553">
                        <c:v>3.8604999999999998E-4</c:v>
                      </c:pt>
                      <c:pt idx="554">
                        <c:v>3.8481000000000002E-4</c:v>
                      </c:pt>
                      <c:pt idx="555">
                        <c:v>3.8403999999999999E-4</c:v>
                      </c:pt>
                      <c:pt idx="556">
                        <c:v>3.8203999999999999E-4</c:v>
                      </c:pt>
                      <c:pt idx="557">
                        <c:v>3.8004E-4</c:v>
                      </c:pt>
                      <c:pt idx="558">
                        <c:v>3.7794E-4</c:v>
                      </c:pt>
                      <c:pt idx="559">
                        <c:v>3.7575E-4</c:v>
                      </c:pt>
                      <c:pt idx="560">
                        <c:v>3.7355E-4</c:v>
                      </c:pt>
                      <c:pt idx="561">
                        <c:v>3.7289000000000002E-4</c:v>
                      </c:pt>
                      <c:pt idx="562">
                        <c:v>3.7211999999999998E-4</c:v>
                      </c:pt>
                      <c:pt idx="563">
                        <c:v>3.7165000000000001E-4</c:v>
                      </c:pt>
                      <c:pt idx="564">
                        <c:v>3.7136E-4</c:v>
                      </c:pt>
                      <c:pt idx="565">
                        <c:v>3.7146E-4</c:v>
                      </c:pt>
                      <c:pt idx="566">
                        <c:v>3.7116999999999999E-4</c:v>
                      </c:pt>
                      <c:pt idx="567">
                        <c:v>3.7097999999999998E-4</c:v>
                      </c:pt>
                      <c:pt idx="568">
                        <c:v>3.7021999999999999E-4</c:v>
                      </c:pt>
                      <c:pt idx="569">
                        <c:v>3.6945000000000001E-4</c:v>
                      </c:pt>
                      <c:pt idx="570">
                        <c:v>3.6840000000000001E-4</c:v>
                      </c:pt>
                      <c:pt idx="571">
                        <c:v>3.6782999999999998E-4</c:v>
                      </c:pt>
                      <c:pt idx="572">
                        <c:v>3.6706999999999999E-4</c:v>
                      </c:pt>
                      <c:pt idx="573">
                        <c:v>3.6668999999999997E-4</c:v>
                      </c:pt>
                      <c:pt idx="574">
                        <c:v>3.6650000000000002E-4</c:v>
                      </c:pt>
                      <c:pt idx="575">
                        <c:v>3.6621000000000001E-4</c:v>
                      </c:pt>
                      <c:pt idx="576">
                        <c:v>3.6535000000000002E-4</c:v>
                      </c:pt>
                      <c:pt idx="577">
                        <c:v>3.6468999999999998E-4</c:v>
                      </c:pt>
                      <c:pt idx="578">
                        <c:v>3.6345000000000003E-4</c:v>
                      </c:pt>
                      <c:pt idx="579">
                        <c:v>3.6221000000000002E-4</c:v>
                      </c:pt>
                      <c:pt idx="580">
                        <c:v>3.6068E-4</c:v>
                      </c:pt>
                      <c:pt idx="581">
                        <c:v>3.5887000000000001E-4</c:v>
                      </c:pt>
                      <c:pt idx="582">
                        <c:v>3.5705999999999997E-4</c:v>
                      </c:pt>
                      <c:pt idx="583">
                        <c:v>3.5543E-4</c:v>
                      </c:pt>
                      <c:pt idx="584">
                        <c:v>3.5372000000000002E-4</c:v>
                      </c:pt>
                      <c:pt idx="585">
                        <c:v>3.5229E-4</c:v>
                      </c:pt>
                      <c:pt idx="586">
                        <c:v>3.5104999999999999E-4</c:v>
                      </c:pt>
                      <c:pt idx="587">
                        <c:v>3.4961999999999998E-4</c:v>
                      </c:pt>
                      <c:pt idx="588">
                        <c:v>3.4856999999999998E-4</c:v>
                      </c:pt>
                      <c:pt idx="589">
                        <c:v>3.4760999999999999E-4</c:v>
                      </c:pt>
                      <c:pt idx="590">
                        <c:v>3.4665999999999999E-4</c:v>
                      </c:pt>
                      <c:pt idx="591">
                        <c:v>3.4618000000000002E-4</c:v>
                      </c:pt>
                      <c:pt idx="592">
                        <c:v>3.4523000000000003E-4</c:v>
                      </c:pt>
                      <c:pt idx="593">
                        <c:v>3.4455999999999999E-4</c:v>
                      </c:pt>
                      <c:pt idx="594">
                        <c:v>3.4380000000000001E-4</c:v>
                      </c:pt>
                      <c:pt idx="595">
                        <c:v>3.4322999999999998E-4</c:v>
                      </c:pt>
                      <c:pt idx="596">
                        <c:v>3.4266E-4</c:v>
                      </c:pt>
                      <c:pt idx="597">
                        <c:v>3.4312999999999998E-4</c:v>
                      </c:pt>
                      <c:pt idx="598">
                        <c:v>3.4399000000000002E-4</c:v>
                      </c:pt>
                      <c:pt idx="599">
                        <c:v>3.4523000000000003E-4</c:v>
                      </c:pt>
                      <c:pt idx="600">
                        <c:v>3.4636999999999998E-4</c:v>
                      </c:pt>
                      <c:pt idx="601">
                        <c:v>3.4675999999999999E-4</c:v>
                      </c:pt>
                      <c:pt idx="602">
                        <c:v>3.4751999999999998E-4</c:v>
                      </c:pt>
                      <c:pt idx="603">
                        <c:v>3.4723000000000002E-4</c:v>
                      </c:pt>
                      <c:pt idx="604">
                        <c:v>3.4665999999999999E-4</c:v>
                      </c:pt>
                      <c:pt idx="605">
                        <c:v>3.4714000000000001E-4</c:v>
                      </c:pt>
                      <c:pt idx="606">
                        <c:v>3.4865999999999999E-4</c:v>
                      </c:pt>
                      <c:pt idx="607">
                        <c:v>3.4943000000000002E-4</c:v>
                      </c:pt>
                      <c:pt idx="608">
                        <c:v>3.5075999999999998E-4</c:v>
                      </c:pt>
                      <c:pt idx="609">
                        <c:v>3.5209999999999999E-4</c:v>
                      </c:pt>
                      <c:pt idx="610">
                        <c:v>3.5362000000000002E-4</c:v>
                      </c:pt>
                      <c:pt idx="611">
                        <c:v>3.5495999999999998E-4</c:v>
                      </c:pt>
                      <c:pt idx="612">
                        <c:v>3.5724999999999998E-4</c:v>
                      </c:pt>
                      <c:pt idx="613">
                        <c:v>3.5953999999999999E-4</c:v>
                      </c:pt>
                      <c:pt idx="614">
                        <c:v>3.6182E-4</c:v>
                      </c:pt>
                      <c:pt idx="615">
                        <c:v>3.6287E-4</c:v>
                      </c:pt>
                      <c:pt idx="616">
                        <c:v>3.6382999999999999E-4</c:v>
                      </c:pt>
                      <c:pt idx="617">
                        <c:v>3.6382999999999999E-4</c:v>
                      </c:pt>
                      <c:pt idx="618">
                        <c:v>3.6382999999999999E-4</c:v>
                      </c:pt>
                      <c:pt idx="619">
                        <c:v>3.6382999999999999E-4</c:v>
                      </c:pt>
                      <c:pt idx="620">
                        <c:v>3.6382999999999999E-4</c:v>
                      </c:pt>
                      <c:pt idx="621">
                        <c:v>3.6382999999999999E-4</c:v>
                      </c:pt>
                      <c:pt idx="622">
                        <c:v>3.6382999999999999E-4</c:v>
                      </c:pt>
                      <c:pt idx="623">
                        <c:v>3.6382999999999999E-4</c:v>
                      </c:pt>
                      <c:pt idx="624">
                        <c:v>3.6382999999999999E-4</c:v>
                      </c:pt>
                      <c:pt idx="625">
                        <c:v>3.6306000000000001E-4</c:v>
                      </c:pt>
                      <c:pt idx="626">
                        <c:v>3.6230000000000002E-4</c:v>
                      </c:pt>
                      <c:pt idx="627">
                        <c:v>3.6097000000000001E-4</c:v>
                      </c:pt>
                      <c:pt idx="628">
                        <c:v>3.5924999999999998E-4</c:v>
                      </c:pt>
                      <c:pt idx="629">
                        <c:v>3.5753E-4</c:v>
                      </c:pt>
                      <c:pt idx="630">
                        <c:v>3.5638999999999999E-4</c:v>
                      </c:pt>
                      <c:pt idx="631">
                        <c:v>3.5504999999999998E-4</c:v>
                      </c:pt>
                      <c:pt idx="632">
                        <c:v>3.5429E-4</c:v>
                      </c:pt>
                      <c:pt idx="633">
                        <c:v>3.5380999999999998E-4</c:v>
                      </c:pt>
                      <c:pt idx="634">
                        <c:v>3.5334E-4</c:v>
                      </c:pt>
                      <c:pt idx="635">
                        <c:v>3.5285999999999998E-4</c:v>
                      </c:pt>
                      <c:pt idx="636">
                        <c:v>3.5209999999999999E-4</c:v>
                      </c:pt>
                      <c:pt idx="637">
                        <c:v>3.5133000000000001E-4</c:v>
                      </c:pt>
                      <c:pt idx="638">
                        <c:v>3.5066999999999997E-4</c:v>
                      </c:pt>
                      <c:pt idx="639">
                        <c:v>3.4980999999999999E-4</c:v>
                      </c:pt>
                      <c:pt idx="640">
                        <c:v>3.4914000000000001E-4</c:v>
                      </c:pt>
                      <c:pt idx="641">
                        <c:v>3.4904000000000001E-4</c:v>
                      </c:pt>
                      <c:pt idx="642">
                        <c:v>3.4895E-4</c:v>
                      </c:pt>
                      <c:pt idx="643">
                        <c:v>3.4885E-4</c:v>
                      </c:pt>
                      <c:pt idx="644">
                        <c:v>3.4980999999999999E-4</c:v>
                      </c:pt>
                      <c:pt idx="645">
                        <c:v>3.5075999999999998E-4</c:v>
                      </c:pt>
                      <c:pt idx="646">
                        <c:v>3.5190999999999998E-4</c:v>
                      </c:pt>
                      <c:pt idx="647">
                        <c:v>3.5399999999999999E-4</c:v>
                      </c:pt>
                      <c:pt idx="648">
                        <c:v>3.5609999999999998E-4</c:v>
                      </c:pt>
                      <c:pt idx="649">
                        <c:v>3.5733999999999999E-4</c:v>
                      </c:pt>
                      <c:pt idx="650">
                        <c:v>3.5868E-4</c:v>
                      </c:pt>
                      <c:pt idx="651">
                        <c:v>3.5963E-4</c:v>
                      </c:pt>
                      <c:pt idx="652">
                        <c:v>3.5973E-4</c:v>
                      </c:pt>
                      <c:pt idx="653">
                        <c:v>3.6011000000000002E-4</c:v>
                      </c:pt>
                      <c:pt idx="654">
                        <c:v>3.6087000000000001E-4</c:v>
                      </c:pt>
                      <c:pt idx="655">
                        <c:v>3.6116000000000002E-4</c:v>
                      </c:pt>
                      <c:pt idx="656">
                        <c:v>3.6153999999999998E-4</c:v>
                      </c:pt>
                      <c:pt idx="657">
                        <c:v>3.6029999999999998E-4</c:v>
                      </c:pt>
                      <c:pt idx="658">
                        <c:v>3.5809999999999998E-4</c:v>
                      </c:pt>
                      <c:pt idx="659">
                        <c:v>3.5057000000000003E-4</c:v>
                      </c:pt>
                      <c:pt idx="660">
                        <c:v>3.4207999999999998E-4</c:v>
                      </c:pt>
                      <c:pt idx="661">
                        <c:v>3.3178E-4</c:v>
                      </c:pt>
                      <c:pt idx="662">
                        <c:v>3.1775999999999999E-4</c:v>
                      </c:pt>
                      <c:pt idx="663">
                        <c:v>3.0193E-4</c:v>
                      </c:pt>
                      <c:pt idx="664">
                        <c:v>2.8067000000000001E-4</c:v>
                      </c:pt>
                      <c:pt idx="665">
                        <c:v>2.5692E-4</c:v>
                      </c:pt>
                      <c:pt idx="666">
                        <c:v>2.2774000000000001E-4</c:v>
                      </c:pt>
                      <c:pt idx="667">
                        <c:v>1.9845999999999999E-4</c:v>
                      </c:pt>
                      <c:pt idx="668">
                        <c:v>1.6459999999999999E-4</c:v>
                      </c:pt>
                      <c:pt idx="669">
                        <c:v>1.3522999999999999E-4</c:v>
                      </c:pt>
                      <c:pt idx="670">
                        <c:v>1.0404999999999999E-4</c:v>
                      </c:pt>
                      <c:pt idx="671">
                        <c:v>8.0110000000000004E-5</c:v>
                      </c:pt>
                      <c:pt idx="672">
                        <c:v>6.1509999999999999E-5</c:v>
                      </c:pt>
                      <c:pt idx="673">
                        <c:v>5.2259999999999998E-5</c:v>
                      </c:pt>
                      <c:pt idx="674">
                        <c:v>5.0349999999999997E-5</c:v>
                      </c:pt>
                      <c:pt idx="675">
                        <c:v>5.7599999999999997E-5</c:v>
                      </c:pt>
                      <c:pt idx="676">
                        <c:v>7.114E-5</c:v>
                      </c:pt>
                      <c:pt idx="677">
                        <c:v>8.7929999999999993E-5</c:v>
                      </c:pt>
                      <c:pt idx="678">
                        <c:v>1.0643E-4</c:v>
                      </c:pt>
                      <c:pt idx="679">
                        <c:v>1.2789E-4</c:v>
                      </c:pt>
                      <c:pt idx="680">
                        <c:v>1.5039E-4</c:v>
                      </c:pt>
                      <c:pt idx="681">
                        <c:v>1.7147000000000001E-4</c:v>
                      </c:pt>
                      <c:pt idx="682">
                        <c:v>1.9359999999999999E-4</c:v>
                      </c:pt>
                      <c:pt idx="683">
                        <c:v>2.1447999999999999E-4</c:v>
                      </c:pt>
                      <c:pt idx="684">
                        <c:v>2.3289E-4</c:v>
                      </c:pt>
                      <c:pt idx="685">
                        <c:v>2.5023999999999999E-4</c:v>
                      </c:pt>
                      <c:pt idx="686">
                        <c:v>2.6321E-4</c:v>
                      </c:pt>
                      <c:pt idx="687">
                        <c:v>2.7628E-4</c:v>
                      </c:pt>
                      <c:pt idx="688">
                        <c:v>2.8657999999999998E-4</c:v>
                      </c:pt>
                      <c:pt idx="689">
                        <c:v>2.9725999999999998E-4</c:v>
                      </c:pt>
                      <c:pt idx="690">
                        <c:v>3.0537000000000001E-4</c:v>
                      </c:pt>
                      <c:pt idx="691">
                        <c:v>3.1500000000000001E-4</c:v>
                      </c:pt>
                      <c:pt idx="692">
                        <c:v>3.2063000000000003E-4</c:v>
                      </c:pt>
                      <c:pt idx="693">
                        <c:v>3.2729999999999999E-4</c:v>
                      </c:pt>
                      <c:pt idx="694">
                        <c:v>3.3254999999999998E-4</c:v>
                      </c:pt>
                      <c:pt idx="695">
                        <c:v>3.3702999999999999E-4</c:v>
                      </c:pt>
                      <c:pt idx="696">
                        <c:v>3.3970000000000002E-4</c:v>
                      </c:pt>
                      <c:pt idx="697">
                        <c:v>3.4341999999999999E-4</c:v>
                      </c:pt>
                      <c:pt idx="698">
                        <c:v>3.4646999999999998E-4</c:v>
                      </c:pt>
                      <c:pt idx="699">
                        <c:v>3.4970999999999998E-4</c:v>
                      </c:pt>
                      <c:pt idx="700">
                        <c:v>3.5285999999999998E-4</c:v>
                      </c:pt>
                      <c:pt idx="701">
                        <c:v>3.5724999999999998E-4</c:v>
                      </c:pt>
                      <c:pt idx="702">
                        <c:v>3.6057999999999999E-4</c:v>
                      </c:pt>
                      <c:pt idx="703">
                        <c:v>3.6448999999999997E-4</c:v>
                      </c:pt>
                      <c:pt idx="704">
                        <c:v>3.6792999999999998E-4</c:v>
                      </c:pt>
                      <c:pt idx="705">
                        <c:v>3.7165000000000001E-4</c:v>
                      </c:pt>
                      <c:pt idx="706">
                        <c:v>3.7450999999999999E-4</c:v>
                      </c:pt>
                      <c:pt idx="707">
                        <c:v>3.7785E-4</c:v>
                      </c:pt>
                      <c:pt idx="708">
                        <c:v>3.8070999999999998E-4</c:v>
                      </c:pt>
                      <c:pt idx="709">
                        <c:v>3.8347000000000001E-4</c:v>
                      </c:pt>
                      <c:pt idx="710">
                        <c:v>3.8681000000000002E-4</c:v>
                      </c:pt>
                      <c:pt idx="711">
                        <c:v>3.9005000000000002E-4</c:v>
                      </c:pt>
                      <c:pt idx="712">
                        <c:v>3.9271999999999999E-4</c:v>
                      </c:pt>
                      <c:pt idx="713">
                        <c:v>3.9654000000000002E-4</c:v>
                      </c:pt>
                      <c:pt idx="714">
                        <c:v>3.9996999999999998E-4</c:v>
                      </c:pt>
                      <c:pt idx="715">
                        <c:v>4.0435999999999998E-4</c:v>
                      </c:pt>
                      <c:pt idx="716">
                        <c:v>4.0827000000000002E-4</c:v>
                      </c:pt>
                      <c:pt idx="717">
                        <c:v>4.1256000000000002E-4</c:v>
                      </c:pt>
                      <c:pt idx="718">
                        <c:v>4.1590000000000003E-4</c:v>
                      </c:pt>
                      <c:pt idx="719">
                        <c:v>4.1923999999999998E-4</c:v>
                      </c:pt>
                      <c:pt idx="720">
                        <c:v>4.2076E-4</c:v>
                      </c:pt>
                      <c:pt idx="721">
                        <c:v>4.2295000000000001E-4</c:v>
                      </c:pt>
                      <c:pt idx="722">
                        <c:v>4.2457999999999998E-4</c:v>
                      </c:pt>
                      <c:pt idx="723">
                        <c:v>4.2561999999999998E-4</c:v>
                      </c:pt>
                      <c:pt idx="724">
                        <c:v>4.2734000000000001E-4</c:v>
                      </c:pt>
                      <c:pt idx="725">
                        <c:v>4.2934000000000001E-4</c:v>
                      </c:pt>
                      <c:pt idx="726">
                        <c:v>4.3068000000000002E-4</c:v>
                      </c:pt>
                      <c:pt idx="727">
                        <c:v>4.3192000000000003E-4</c:v>
                      </c:pt>
                      <c:pt idx="728">
                        <c:v>4.3402000000000002E-4</c:v>
                      </c:pt>
                      <c:pt idx="729">
                        <c:v>4.3534999999999998E-4</c:v>
                      </c:pt>
                      <c:pt idx="730">
                        <c:v>4.3621000000000003E-4</c:v>
                      </c:pt>
                      <c:pt idx="731">
                        <c:v>4.3726000000000002E-4</c:v>
                      </c:pt>
                      <c:pt idx="732">
                        <c:v>4.3812000000000001E-4</c:v>
                      </c:pt>
                      <c:pt idx="733">
                        <c:v>4.3793E-4</c:v>
                      </c:pt>
                      <c:pt idx="734">
                        <c:v>4.3773999999999999E-4</c:v>
                      </c:pt>
                      <c:pt idx="735">
                        <c:v>4.3735999999999997E-4</c:v>
                      </c:pt>
                      <c:pt idx="736">
                        <c:v>4.3678E-4</c:v>
                      </c:pt>
                      <c:pt idx="737">
                        <c:v>4.3630999999999997E-4</c:v>
                      </c:pt>
                      <c:pt idx="738">
                        <c:v>4.3592000000000001E-4</c:v>
                      </c:pt>
                      <c:pt idx="739">
                        <c:v>4.3553999999999999E-4</c:v>
                      </c:pt>
                      <c:pt idx="740">
                        <c:v>4.3515999999999997E-4</c:v>
                      </c:pt>
                      <c:pt idx="741">
                        <c:v>4.3478000000000001E-4</c:v>
                      </c:pt>
                      <c:pt idx="742">
                        <c:v>4.3420999999999998E-4</c:v>
                      </c:pt>
                      <c:pt idx="743">
                        <c:v>4.3364E-4</c:v>
                      </c:pt>
                      <c:pt idx="744">
                        <c:v>4.3305999999999998E-4</c:v>
                      </c:pt>
                      <c:pt idx="745">
                        <c:v>4.3278000000000001E-4</c:v>
                      </c:pt>
                      <c:pt idx="746">
                        <c:v>4.3220999999999998E-4</c:v>
                      </c:pt>
                      <c:pt idx="747">
                        <c:v>4.3192000000000003E-4</c:v>
                      </c:pt>
                      <c:pt idx="748">
                        <c:v>4.3144E-4</c:v>
                      </c:pt>
                      <c:pt idx="749">
                        <c:v>4.3096999999999998E-4</c:v>
                      </c:pt>
                      <c:pt idx="750">
                        <c:v>4.3039E-4</c:v>
                      </c:pt>
                      <c:pt idx="751">
                        <c:v>4.2953000000000002E-4</c:v>
                      </c:pt>
                      <c:pt idx="752">
                        <c:v>4.2849000000000001E-4</c:v>
                      </c:pt>
                      <c:pt idx="753">
                        <c:v>4.2753000000000002E-4</c:v>
                      </c:pt>
                      <c:pt idx="754">
                        <c:v>4.2561999999999998E-4</c:v>
                      </c:pt>
                      <c:pt idx="755">
                        <c:v>4.2371999999999999E-4</c:v>
                      </c:pt>
                      <c:pt idx="756">
                        <c:v>4.2171E-4</c:v>
                      </c:pt>
                      <c:pt idx="757">
                        <c:v>4.1913999999999997E-4</c:v>
                      </c:pt>
                      <c:pt idx="758">
                        <c:v>4.1656000000000001E-4</c:v>
                      </c:pt>
                      <c:pt idx="759">
                        <c:v>4.1475000000000003E-4</c:v>
                      </c:pt>
                      <c:pt idx="760">
                        <c:v>4.1074999999999998E-4</c:v>
                      </c:pt>
                      <c:pt idx="761">
                        <c:v>4.0674E-4</c:v>
                      </c:pt>
                      <c:pt idx="762">
                        <c:v>4.035E-4</c:v>
                      </c:pt>
                      <c:pt idx="763">
                        <c:v>3.9996999999999998E-4</c:v>
                      </c:pt>
                      <c:pt idx="764">
                        <c:v>3.9662999999999998E-4</c:v>
                      </c:pt>
                      <c:pt idx="765">
                        <c:v>3.9434000000000002E-4</c:v>
                      </c:pt>
                      <c:pt idx="766">
                        <c:v>3.9225000000000002E-4</c:v>
                      </c:pt>
                      <c:pt idx="767">
                        <c:v>3.8957999999999999E-4</c:v>
                      </c:pt>
                      <c:pt idx="768">
                        <c:v>3.8699999999999997E-4</c:v>
                      </c:pt>
                      <c:pt idx="769">
                        <c:v>3.8366000000000002E-4</c:v>
                      </c:pt>
                      <c:pt idx="770">
                        <c:v>3.8157000000000002E-4</c:v>
                      </c:pt>
                      <c:pt idx="771">
                        <c:v>3.7984999999999999E-4</c:v>
                      </c:pt>
                      <c:pt idx="772">
                        <c:v>3.7869999999999999E-4</c:v>
                      </c:pt>
                      <c:pt idx="773">
                        <c:v>3.7785E-4</c:v>
                      </c:pt>
                      <c:pt idx="774">
                        <c:v>3.7718000000000002E-4</c:v>
                      </c:pt>
                      <c:pt idx="775">
                        <c:v>3.7650999999999998E-4</c:v>
                      </c:pt>
                      <c:pt idx="776">
                        <c:v>3.7622000000000003E-4</c:v>
                      </c:pt>
                      <c:pt idx="777">
                        <c:v>3.7555999999999999E-4</c:v>
                      </c:pt>
                      <c:pt idx="778">
                        <c:v>3.7526999999999998E-4</c:v>
                      </c:pt>
                      <c:pt idx="779">
                        <c:v>3.7565E-4</c:v>
                      </c:pt>
                      <c:pt idx="780">
                        <c:v>3.7594000000000001E-4</c:v>
                      </c:pt>
                      <c:pt idx="781">
                        <c:v>3.7594000000000001E-4</c:v>
                      </c:pt>
                      <c:pt idx="782">
                        <c:v>3.7641999999999998E-4</c:v>
                      </c:pt>
                      <c:pt idx="783">
                        <c:v>3.7650999999999998E-4</c:v>
                      </c:pt>
                      <c:pt idx="784">
                        <c:v>3.7641999999999998E-4</c:v>
                      </c:pt>
                      <c:pt idx="785">
                        <c:v>3.7622000000000003E-4</c:v>
                      </c:pt>
                      <c:pt idx="786">
                        <c:v>3.7594000000000001E-4</c:v>
                      </c:pt>
                      <c:pt idx="787">
                        <c:v>3.7489000000000001E-4</c:v>
                      </c:pt>
                      <c:pt idx="788">
                        <c:v>3.7251E-4</c:v>
                      </c:pt>
                      <c:pt idx="789">
                        <c:v>3.6726E-4</c:v>
                      </c:pt>
                      <c:pt idx="790">
                        <c:v>3.5848999999999999E-4</c:v>
                      </c:pt>
                      <c:pt idx="791">
                        <c:v>3.4636999999999998E-4</c:v>
                      </c:pt>
                      <c:pt idx="792">
                        <c:v>3.2797000000000002E-4</c:v>
                      </c:pt>
                      <c:pt idx="793">
                        <c:v>2.9888000000000001E-4</c:v>
                      </c:pt>
                      <c:pt idx="794">
                        <c:v>2.6425999999999999E-4</c:v>
                      </c:pt>
                      <c:pt idx="795">
                        <c:v>2.2287000000000001E-4</c:v>
                      </c:pt>
                      <c:pt idx="796">
                        <c:v>1.7347E-4</c:v>
                      </c:pt>
                      <c:pt idx="797">
                        <c:v>1.1749E-4</c:v>
                      </c:pt>
                      <c:pt idx="798">
                        <c:v>5.7890000000000003E-5</c:v>
                      </c:pt>
                      <c:pt idx="799">
                        <c:v>-3.1760000000000001E-5</c:v>
                      </c:pt>
                      <c:pt idx="800">
                        <c:v>-1.3065E-4</c:v>
                      </c:pt>
                      <c:pt idx="801">
                        <c:v>-2.4185E-4</c:v>
                      </c:pt>
                      <c:pt idx="802">
                        <c:v>-3.6582999999999999E-4</c:v>
                      </c:pt>
                      <c:pt idx="803">
                        <c:v>-5.0219999999999996E-4</c:v>
                      </c:pt>
                      <c:pt idx="804">
                        <c:v>-6.5574999999999997E-4</c:v>
                      </c:pt>
                      <c:pt idx="805">
                        <c:v>-8.1366999999999995E-4</c:v>
                      </c:pt>
                      <c:pt idx="806">
                        <c:v>-9.6674E-4</c:v>
                      </c:pt>
                      <c:pt idx="807">
                        <c:v>-1.1074100000000001E-3</c:v>
                      </c:pt>
                      <c:pt idx="808">
                        <c:v>-1.23463E-3</c:v>
                      </c:pt>
                      <c:pt idx="809">
                        <c:v>-1.3140700000000001E-3</c:v>
                      </c:pt>
                      <c:pt idx="810">
                        <c:v>-1.3781500000000001E-3</c:v>
                      </c:pt>
                      <c:pt idx="811">
                        <c:v>-1.42336E-3</c:v>
                      </c:pt>
                      <c:pt idx="812">
                        <c:v>-1.4546400000000001E-3</c:v>
                      </c:pt>
                      <c:pt idx="813">
                        <c:v>-1.46894E-3</c:v>
                      </c:pt>
                      <c:pt idx="814">
                        <c:v>-1.46999E-3</c:v>
                      </c:pt>
                      <c:pt idx="815">
                        <c:v>-1.4541599999999999E-3</c:v>
                      </c:pt>
                      <c:pt idx="816">
                        <c:v>-1.4215499999999999E-3</c:v>
                      </c:pt>
                      <c:pt idx="817">
                        <c:v>-1.3793E-3</c:v>
                      </c:pt>
                      <c:pt idx="818">
                        <c:v>-1.3283699999999999E-3</c:v>
                      </c:pt>
                      <c:pt idx="819">
                        <c:v>-1.2707700000000001E-3</c:v>
                      </c:pt>
                      <c:pt idx="820">
                        <c:v>-1.2101200000000001E-3</c:v>
                      </c:pt>
                      <c:pt idx="821">
                        <c:v>-1.1413599999999999E-3</c:v>
                      </c:pt>
                      <c:pt idx="822">
                        <c:v>-1.0735499999999999E-3</c:v>
                      </c:pt>
                      <c:pt idx="823">
                        <c:v>-1.0037399999999999E-3</c:v>
                      </c:pt>
                      <c:pt idx="824">
                        <c:v>-9.3384000000000002E-4</c:v>
                      </c:pt>
                      <c:pt idx="825">
                        <c:v>-8.6441000000000003E-4</c:v>
                      </c:pt>
                      <c:pt idx="826">
                        <c:v>-8.0853000000000001E-4</c:v>
                      </c:pt>
                      <c:pt idx="827">
                        <c:v>-7.4052999999999999E-4</c:v>
                      </c:pt>
                      <c:pt idx="828">
                        <c:v>-6.7663E-4</c:v>
                      </c:pt>
                      <c:pt idx="829">
                        <c:v>-6.1607000000000003E-4</c:v>
                      </c:pt>
                      <c:pt idx="830">
                        <c:v>-5.5780000000000001E-4</c:v>
                      </c:pt>
                      <c:pt idx="831">
                        <c:v>-5.0000999999999995E-4</c:v>
                      </c:pt>
                      <c:pt idx="832">
                        <c:v>-4.4936999999999999E-4</c:v>
                      </c:pt>
                      <c:pt idx="833">
                        <c:v>-4.0015999999999999E-4</c:v>
                      </c:pt>
                      <c:pt idx="834">
                        <c:v>-3.5343000000000001E-4</c:v>
                      </c:pt>
                      <c:pt idx="835">
                        <c:v>-3.0861000000000001E-4</c:v>
                      </c:pt>
                      <c:pt idx="836">
                        <c:v>-2.6884000000000001E-4</c:v>
                      </c:pt>
                      <c:pt idx="837">
                        <c:v>-2.3688999999999999E-4</c:v>
                      </c:pt>
                      <c:pt idx="838">
                        <c:v>-2.0256000000000001E-4</c:v>
                      </c:pt>
                      <c:pt idx="839">
                        <c:v>-1.6898999999999999E-4</c:v>
                      </c:pt>
                      <c:pt idx="840">
                        <c:v>-1.3799999999999999E-4</c:v>
                      </c:pt>
                      <c:pt idx="841">
                        <c:v>-1.0823999999999999E-4</c:v>
                      </c:pt>
                      <c:pt idx="842">
                        <c:v>-8.0870000000000003E-5</c:v>
                      </c:pt>
                      <c:pt idx="843">
                        <c:v>-5.9320000000000001E-5</c:v>
                      </c:pt>
                      <c:pt idx="844">
                        <c:v>-3.5479999999999999E-5</c:v>
                      </c:pt>
                      <c:pt idx="845">
                        <c:v>-1.173E-5</c:v>
                      </c:pt>
                      <c:pt idx="846">
                        <c:v>9.3500000000000003E-6</c:v>
                      </c:pt>
                      <c:pt idx="847">
                        <c:v>3.1470000000000002E-5</c:v>
                      </c:pt>
                      <c:pt idx="848">
                        <c:v>5.2259999999999998E-5</c:v>
                      </c:pt>
                      <c:pt idx="849">
                        <c:v>7.2570000000000005E-5</c:v>
                      </c:pt>
                      <c:pt idx="850">
                        <c:v>9.0600000000000007E-5</c:v>
                      </c:pt>
                      <c:pt idx="851">
                        <c:v>1.1053E-4</c:v>
                      </c:pt>
                      <c:pt idx="852">
                        <c:v>1.2769999999999999E-4</c:v>
                      </c:pt>
                      <c:pt idx="853">
                        <c:v>1.4438999999999999E-4</c:v>
                      </c:pt>
                      <c:pt idx="854">
                        <c:v>1.5621E-4</c:v>
                      </c:pt>
                      <c:pt idx="855">
                        <c:v>1.7118E-4</c:v>
                      </c:pt>
                      <c:pt idx="856">
                        <c:v>1.8291E-4</c:v>
                      </c:pt>
                      <c:pt idx="857">
                        <c:v>1.9301999999999999E-4</c:v>
                      </c:pt>
                      <c:pt idx="858">
                        <c:v>2.0456000000000001E-4</c:v>
                      </c:pt>
                      <c:pt idx="859">
                        <c:v>2.1458E-4</c:v>
                      </c:pt>
                      <c:pt idx="860">
                        <c:v>2.1992E-4</c:v>
                      </c:pt>
                      <c:pt idx="861">
                        <c:v>2.2468999999999999E-4</c:v>
                      </c:pt>
                      <c:pt idx="862">
                        <c:v>2.2774000000000001E-4</c:v>
                      </c:pt>
                      <c:pt idx="863">
                        <c:v>2.2306E-4</c:v>
                      </c:pt>
                      <c:pt idx="864">
                        <c:v>2.1458E-4</c:v>
                      </c:pt>
                      <c:pt idx="865">
                        <c:v>2.0312999999999999E-4</c:v>
                      </c:pt>
                      <c:pt idx="866">
                        <c:v>1.7948000000000001E-4</c:v>
                      </c:pt>
                      <c:pt idx="867">
                        <c:v>1.4762999999999999E-4</c:v>
                      </c:pt>
                      <c:pt idx="868">
                        <c:v>1.1187E-4</c:v>
                      </c:pt>
                      <c:pt idx="869">
                        <c:v>6.7620000000000006E-5</c:v>
                      </c:pt>
                      <c:pt idx="870">
                        <c:v>1.3540000000000001E-5</c:v>
                      </c:pt>
                      <c:pt idx="871">
                        <c:v>-4.206E-5</c:v>
                      </c:pt>
                      <c:pt idx="872">
                        <c:v>-1.2159000000000001E-4</c:v>
                      </c:pt>
                      <c:pt idx="873">
                        <c:v>-2.1143E-4</c:v>
                      </c:pt>
                      <c:pt idx="874">
                        <c:v>-3.1241999999999999E-4</c:v>
                      </c:pt>
                      <c:pt idx="875">
                        <c:v>-4.2391E-4</c:v>
                      </c:pt>
                      <c:pt idx="876">
                        <c:v>-5.4989000000000004E-4</c:v>
                      </c:pt>
                      <c:pt idx="877">
                        <c:v>-6.9169999999999995E-4</c:v>
                      </c:pt>
                      <c:pt idx="878">
                        <c:v>-8.3761000000000003E-4</c:v>
                      </c:pt>
                      <c:pt idx="879">
                        <c:v>-9.8152000000000005E-4</c:v>
                      </c:pt>
                      <c:pt idx="880">
                        <c:v>-1.11761E-3</c:v>
                      </c:pt>
                      <c:pt idx="881">
                        <c:v>-1.2423499999999999E-3</c:v>
                      </c:pt>
                      <c:pt idx="882">
                        <c:v>-1.32818E-3</c:v>
                      </c:pt>
                      <c:pt idx="883">
                        <c:v>-1.4122E-3</c:v>
                      </c:pt>
                      <c:pt idx="884">
                        <c:v>-1.4826799999999999E-3</c:v>
                      </c:pt>
                      <c:pt idx="885">
                        <c:v>-1.54057E-3</c:v>
                      </c:pt>
                      <c:pt idx="886">
                        <c:v>-1.58157E-3</c:v>
                      </c:pt>
                      <c:pt idx="887">
                        <c:v>-1.6119000000000001E-3</c:v>
                      </c:pt>
                      <c:pt idx="888">
                        <c:v>-1.6195300000000001E-3</c:v>
                      </c:pt>
                      <c:pt idx="889">
                        <c:v>-1.6156199999999999E-3</c:v>
                      </c:pt>
                      <c:pt idx="890">
                        <c:v>-1.6033200000000001E-3</c:v>
                      </c:pt>
                      <c:pt idx="891">
                        <c:v>-1.5846300000000001E-3</c:v>
                      </c:pt>
                      <c:pt idx="892">
                        <c:v>-1.5570600000000001E-3</c:v>
                      </c:pt>
                      <c:pt idx="893">
                        <c:v>-1.52473E-3</c:v>
                      </c:pt>
                      <c:pt idx="894">
                        <c:v>-1.47905E-3</c:v>
                      </c:pt>
                      <c:pt idx="895">
                        <c:v>-1.42946E-3</c:v>
                      </c:pt>
                      <c:pt idx="896">
                        <c:v>-1.3760599999999999E-3</c:v>
                      </c:pt>
                      <c:pt idx="897">
                        <c:v>-1.31941E-3</c:v>
                      </c:pt>
                      <c:pt idx="898">
                        <c:v>-1.2605699999999999E-3</c:v>
                      </c:pt>
                      <c:pt idx="899">
                        <c:v>-1.2101200000000001E-3</c:v>
                      </c:pt>
                      <c:pt idx="900">
                        <c:v>-1.1469799999999999E-3</c:v>
                      </c:pt>
                      <c:pt idx="901">
                        <c:v>-1.0853799999999999E-3</c:v>
                      </c:pt>
                      <c:pt idx="902">
                        <c:v>-1.02472E-3</c:v>
                      </c:pt>
                      <c:pt idx="903">
                        <c:v>-9.6407000000000003E-4</c:v>
                      </c:pt>
                      <c:pt idx="904">
                        <c:v>-9.0151000000000001E-4</c:v>
                      </c:pt>
                      <c:pt idx="905">
                        <c:v>-8.4248000000000005E-4</c:v>
                      </c:pt>
                      <c:pt idx="906">
                        <c:v>-7.8277999999999996E-4</c:v>
                      </c:pt>
                      <c:pt idx="907">
                        <c:v>-7.2508000000000002E-4</c:v>
                      </c:pt>
                      <c:pt idx="908">
                        <c:v>-6.6834000000000001E-4</c:v>
                      </c:pt>
                      <c:pt idx="909">
                        <c:v>-6.1426000000000004E-4</c:v>
                      </c:pt>
                      <c:pt idx="910">
                        <c:v>-5.7134999999999998E-4</c:v>
                      </c:pt>
                      <c:pt idx="911">
                        <c:v>-5.2289999999999997E-4</c:v>
                      </c:pt>
                      <c:pt idx="912">
                        <c:v>-4.7655000000000001E-4</c:v>
                      </c:pt>
                      <c:pt idx="913">
                        <c:v>-4.3144E-4</c:v>
                      </c:pt>
                      <c:pt idx="914">
                        <c:v>-3.8853E-4</c:v>
                      </c:pt>
                      <c:pt idx="915">
                        <c:v>-3.4741999999999998E-4</c:v>
                      </c:pt>
                      <c:pt idx="916">
                        <c:v>-3.0870000000000002E-4</c:v>
                      </c:pt>
                      <c:pt idx="917">
                        <c:v>-2.7122000000000002E-4</c:v>
                      </c:pt>
                      <c:pt idx="918">
                        <c:v>-2.3499E-4</c:v>
                      </c:pt>
                      <c:pt idx="919">
                        <c:v>-1.9940999999999999E-4</c:v>
                      </c:pt>
                      <c:pt idx="920">
                        <c:v>-1.6594E-4</c:v>
                      </c:pt>
                      <c:pt idx="921">
                        <c:v>-1.3914E-4</c:v>
                      </c:pt>
                      <c:pt idx="922">
                        <c:v>-1.0948E-4</c:v>
                      </c:pt>
                      <c:pt idx="923">
                        <c:v>-8.1249999999999996E-5</c:v>
                      </c:pt>
                      <c:pt idx="924">
                        <c:v>-5.3879999999999999E-5</c:v>
                      </c:pt>
                      <c:pt idx="925">
                        <c:v>-2.565E-5</c:v>
                      </c:pt>
                      <c:pt idx="926">
                        <c:v>4.7999999999999996E-7</c:v>
                      </c:pt>
                      <c:pt idx="927">
                        <c:v>2.1359999999999999E-5</c:v>
                      </c:pt>
                      <c:pt idx="928">
                        <c:v>4.5300000000000003E-5</c:v>
                      </c:pt>
                      <c:pt idx="929">
                        <c:v>6.8380000000000006E-5</c:v>
                      </c:pt>
                      <c:pt idx="930">
                        <c:v>8.9549999999999995E-5</c:v>
                      </c:pt>
                      <c:pt idx="931">
                        <c:v>1.1072E-4</c:v>
                      </c:pt>
                      <c:pt idx="932">
                        <c:v>1.3132000000000001E-4</c:v>
                      </c:pt>
                      <c:pt idx="933">
                        <c:v>1.5106000000000001E-4</c:v>
                      </c:pt>
                      <c:pt idx="934">
                        <c:v>1.6890000000000001E-4</c:v>
                      </c:pt>
                      <c:pt idx="935">
                        <c:v>1.8759000000000001E-4</c:v>
                      </c:pt>
                      <c:pt idx="936">
                        <c:v>2.0399E-4</c:v>
                      </c:pt>
                      <c:pt idx="937">
                        <c:v>2.2096999999999999E-4</c:v>
                      </c:pt>
                      <c:pt idx="938">
                        <c:v>2.3346E-4</c:v>
                      </c:pt>
                      <c:pt idx="939">
                        <c:v>2.4748000000000001E-4</c:v>
                      </c:pt>
                      <c:pt idx="940">
                        <c:v>2.6150000000000001E-4</c:v>
                      </c:pt>
                      <c:pt idx="941">
                        <c:v>2.7598999999999999E-4</c:v>
                      </c:pt>
                      <c:pt idx="942">
                        <c:v>2.8906E-4</c:v>
                      </c:pt>
                      <c:pt idx="943">
                        <c:v>3.0222000000000002E-4</c:v>
                      </c:pt>
                      <c:pt idx="944">
                        <c:v>3.1566999999999999E-4</c:v>
                      </c:pt>
                      <c:pt idx="945">
                        <c:v>3.2673000000000001E-4</c:v>
                      </c:pt>
                      <c:pt idx="946">
                        <c:v>3.3778999999999998E-4</c:v>
                      </c:pt>
                      <c:pt idx="947">
                        <c:v>3.4838000000000002E-4</c:v>
                      </c:pt>
                      <c:pt idx="948">
                        <c:v>3.5772000000000001E-4</c:v>
                      </c:pt>
                      <c:pt idx="949">
                        <c:v>3.6516000000000001E-4</c:v>
                      </c:pt>
                      <c:pt idx="950">
                        <c:v>3.7536999999999998E-4</c:v>
                      </c:pt>
                      <c:pt idx="951">
                        <c:v>3.8471000000000002E-4</c:v>
                      </c:pt>
                      <c:pt idx="952">
                        <c:v>3.9434000000000002E-4</c:v>
                      </c:pt>
                      <c:pt idx="953">
                        <c:v>4.0522000000000003E-4</c:v>
                      </c:pt>
                      <c:pt idx="954">
                        <c:v>4.1493999999999998E-4</c:v>
                      </c:pt>
                      <c:pt idx="955">
                        <c:v>4.2181E-4</c:v>
                      </c:pt>
                      <c:pt idx="956">
                        <c:v>4.3000999999999998E-4</c:v>
                      </c:pt>
                      <c:pt idx="957">
                        <c:v>4.3754999999999998E-4</c:v>
                      </c:pt>
                      <c:pt idx="958">
                        <c:v>4.4432E-4</c:v>
                      </c:pt>
                      <c:pt idx="959">
                        <c:v>4.5061E-4</c:v>
                      </c:pt>
                      <c:pt idx="960">
                        <c:v>4.5757000000000003E-4</c:v>
                      </c:pt>
                      <c:pt idx="961">
                        <c:v>4.6328999999999999E-4</c:v>
                      </c:pt>
                      <c:pt idx="962">
                        <c:v>4.6872999999999999E-4</c:v>
                      </c:pt>
                      <c:pt idx="963">
                        <c:v>4.7340000000000001E-4</c:v>
                      </c:pt>
                      <c:pt idx="964">
                        <c:v>4.8017999999999997E-4</c:v>
                      </c:pt>
                      <c:pt idx="965">
                        <c:v>4.8618000000000001E-4</c:v>
                      </c:pt>
                      <c:pt idx="966">
                        <c:v>4.9248E-4</c:v>
                      </c:pt>
                      <c:pt idx="967">
                        <c:v>4.9963000000000004E-4</c:v>
                      </c:pt>
                      <c:pt idx="968">
                        <c:v>5.0668999999999996E-4</c:v>
                      </c:pt>
                      <c:pt idx="969">
                        <c:v>5.1212000000000002E-4</c:v>
                      </c:pt>
                      <c:pt idx="970">
                        <c:v>5.1707999999999995E-4</c:v>
                      </c:pt>
                      <c:pt idx="971">
                        <c:v>5.2090000000000003E-4</c:v>
                      </c:pt>
                      <c:pt idx="972">
                        <c:v>5.2557000000000005E-4</c:v>
                      </c:pt>
                      <c:pt idx="973">
                        <c:v>5.3005000000000001E-4</c:v>
                      </c:pt>
                      <c:pt idx="974">
                        <c:v>5.352E-4</c:v>
                      </c:pt>
                      <c:pt idx="975">
                        <c:v>5.4102000000000002E-4</c:v>
                      </c:pt>
                      <c:pt idx="976">
                        <c:v>5.4664999999999998E-4</c:v>
                      </c:pt>
                      <c:pt idx="977">
                        <c:v>5.5017E-4</c:v>
                      </c:pt>
                      <c:pt idx="978">
                        <c:v>5.5475000000000001E-4</c:v>
                      </c:pt>
                      <c:pt idx="979">
                        <c:v>5.5913999999999996E-4</c:v>
                      </c:pt>
                      <c:pt idx="980">
                        <c:v>5.6305000000000005E-4</c:v>
                      </c:pt>
                      <c:pt idx="981">
                        <c:v>5.6734000000000005E-4</c:v>
                      </c:pt>
                      <c:pt idx="982">
                        <c:v>5.7154000000000005E-4</c:v>
                      </c:pt>
                      <c:pt idx="983">
                        <c:v>5.7545000000000003E-4</c:v>
                      </c:pt>
                      <c:pt idx="984">
                        <c:v>5.7812E-4</c:v>
                      </c:pt>
                      <c:pt idx="985">
                        <c:v>5.8173999999999997E-4</c:v>
                      </c:pt>
                      <c:pt idx="986">
                        <c:v>5.8507999999999998E-4</c:v>
                      </c:pt>
                      <c:pt idx="987">
                        <c:v>5.8803999999999996E-4</c:v>
                      </c:pt>
                      <c:pt idx="988">
                        <c:v>5.9117999999999996E-4</c:v>
                      </c:pt>
                      <c:pt idx="989">
                        <c:v>5.9413999999999995E-4</c:v>
                      </c:pt>
                      <c:pt idx="990">
                        <c:v>5.9613999999999999E-4</c:v>
                      </c:pt>
                      <c:pt idx="991">
                        <c:v>5.9794999999999998E-4</c:v>
                      </c:pt>
                      <c:pt idx="992">
                        <c:v>6.0004999999999998E-4</c:v>
                      </c:pt>
                      <c:pt idx="993">
                        <c:v>6.0128999999999998E-4</c:v>
                      </c:pt>
                      <c:pt idx="994">
                        <c:v>6.0205000000000002E-4</c:v>
                      </c:pt>
                      <c:pt idx="995">
                        <c:v>6.0243999999999999E-4</c:v>
                      </c:pt>
                      <c:pt idx="996">
                        <c:v>6.0309999999999997E-4</c:v>
                      </c:pt>
                      <c:pt idx="997">
                        <c:v>6.0424999999999997E-4</c:v>
                      </c:pt>
                      <c:pt idx="998">
                        <c:v>6.0395999999999996E-4</c:v>
                      </c:pt>
                      <c:pt idx="999">
                        <c:v>6.0406000000000001E-4</c:v>
                      </c:pt>
                      <c:pt idx="1000">
                        <c:v>6.0510999999999996E-4</c:v>
                      </c:pt>
                      <c:pt idx="1001">
                        <c:v>6.0587E-4</c:v>
                      </c:pt>
                      <c:pt idx="1002">
                        <c:v>6.0587E-4</c:v>
                      </c:pt>
                      <c:pt idx="1003">
                        <c:v>6.0692000000000005E-4</c:v>
                      </c:pt>
                      <c:pt idx="1004">
                        <c:v>6.0835000000000001E-4</c:v>
                      </c:pt>
                      <c:pt idx="1005">
                        <c:v>6.0873000000000003E-4</c:v>
                      </c:pt>
                      <c:pt idx="1006">
                        <c:v>6.1054000000000002E-4</c:v>
                      </c:pt>
                      <c:pt idx="1007">
                        <c:v>6.1273999999999996E-4</c:v>
                      </c:pt>
                      <c:pt idx="1008">
                        <c:v>6.1512000000000003E-4</c:v>
                      </c:pt>
                      <c:pt idx="1009">
                        <c:v>6.1722000000000003E-4</c:v>
                      </c:pt>
                      <c:pt idx="1010">
                        <c:v>6.1941000000000003E-4</c:v>
                      </c:pt>
                      <c:pt idx="1011">
                        <c:v>6.2189000000000005E-4</c:v>
                      </c:pt>
                      <c:pt idx="1012">
                        <c:v>6.2407999999999995E-4</c:v>
                      </c:pt>
                      <c:pt idx="1013">
                        <c:v>6.2741999999999995E-4</c:v>
                      </c:pt>
                      <c:pt idx="1014">
                        <c:v>6.3095000000000002E-4</c:v>
                      </c:pt>
                      <c:pt idx="1015">
                        <c:v>6.3438000000000004E-4</c:v>
                      </c:pt>
                      <c:pt idx="1016">
                        <c:v>6.3772000000000004E-4</c:v>
                      </c:pt>
                      <c:pt idx="1017">
                        <c:v>6.4249000000000001E-4</c:v>
                      </c:pt>
                      <c:pt idx="1018">
                        <c:v>6.4621000000000004E-4</c:v>
                      </c:pt>
                      <c:pt idx="1019">
                        <c:v>6.5041000000000003E-4</c:v>
                      </c:pt>
                      <c:pt idx="1020">
                        <c:v>6.5459999999999997E-4</c:v>
                      </c:pt>
                      <c:pt idx="1021">
                        <c:v>6.5813000000000004E-4</c:v>
                      </c:pt>
                      <c:pt idx="1022">
                        <c:v>6.6118000000000004E-4</c:v>
                      </c:pt>
                      <c:pt idx="1023">
                        <c:v>6.6500000000000001E-4</c:v>
                      </c:pt>
                      <c:pt idx="1024">
                        <c:v>6.6881000000000004E-4</c:v>
                      </c:pt>
                      <c:pt idx="1025">
                        <c:v>6.7319999999999999E-4</c:v>
                      </c:pt>
                      <c:pt idx="1026">
                        <c:v>6.7710999999999997E-4</c:v>
                      </c:pt>
                      <c:pt idx="1027">
                        <c:v>6.8026000000000002E-4</c:v>
                      </c:pt>
                      <c:pt idx="1028">
                        <c:v>6.8435999999999996E-4</c:v>
                      </c:pt>
                      <c:pt idx="1029">
                        <c:v>6.8827000000000005E-4</c:v>
                      </c:pt>
                      <c:pt idx="1030">
                        <c:v>6.9180000000000001E-4</c:v>
                      </c:pt>
                      <c:pt idx="1031">
                        <c:v>6.9512999999999997E-4</c:v>
                      </c:pt>
                      <c:pt idx="1032">
                        <c:v>6.9866000000000004E-4</c:v>
                      </c:pt>
                      <c:pt idx="1033">
                        <c:v>7.0124E-4</c:v>
                      </c:pt>
                      <c:pt idx="1034">
                        <c:v>7.0332999999999995E-4</c:v>
                      </c:pt>
                      <c:pt idx="1035">
                        <c:v>7.0591000000000002E-4</c:v>
                      </c:pt>
                      <c:pt idx="1036">
                        <c:v>7.0925000000000003E-4</c:v>
                      </c:pt>
                      <c:pt idx="1037">
                        <c:v>7.1239000000000003E-4</c:v>
                      </c:pt>
                      <c:pt idx="1038">
                        <c:v>7.1506E-4</c:v>
                      </c:pt>
                      <c:pt idx="1039">
                        <c:v>7.1783000000000003E-4</c:v>
                      </c:pt>
                      <c:pt idx="1040">
                        <c:v>7.2106999999999998E-4</c:v>
                      </c:pt>
                      <c:pt idx="1041">
                        <c:v>7.2365000000000005E-4</c:v>
                      </c:pt>
                      <c:pt idx="1042">
                        <c:v>7.2670000000000005E-4</c:v>
                      </c:pt>
                      <c:pt idx="1043">
                        <c:v>7.2926999999999996E-4</c:v>
                      </c:pt>
                      <c:pt idx="1044">
                        <c:v>7.3174999999999998E-4</c:v>
                      </c:pt>
                      <c:pt idx="1045">
                        <c:v>7.3337999999999995E-4</c:v>
                      </c:pt>
                      <c:pt idx="1046">
                        <c:v>7.3538E-4</c:v>
                      </c:pt>
                      <c:pt idx="1047">
                        <c:v>7.3689999999999997E-4</c:v>
                      </c:pt>
                      <c:pt idx="1048">
                        <c:v>7.3842999999999999E-4</c:v>
                      </c:pt>
                      <c:pt idx="1049">
                        <c:v>7.3996000000000001E-4</c:v>
                      </c:pt>
                      <c:pt idx="1050">
                        <c:v>7.4186E-4</c:v>
                      </c:pt>
                      <c:pt idx="1051">
                        <c:v>7.4301E-4</c:v>
                      </c:pt>
                      <c:pt idx="1052">
                        <c:v>7.4386999999999999E-4</c:v>
                      </c:pt>
                      <c:pt idx="1053">
                        <c:v>7.4472000000000004E-4</c:v>
                      </c:pt>
                      <c:pt idx="1054">
                        <c:v>7.4549000000000002E-4</c:v>
                      </c:pt>
                      <c:pt idx="1055">
                        <c:v>7.4596000000000005E-4</c:v>
                      </c:pt>
                      <c:pt idx="1056">
                        <c:v>7.4653999999999996E-4</c:v>
                      </c:pt>
                      <c:pt idx="1057">
                        <c:v>7.4719999999999995E-4</c:v>
                      </c:pt>
                      <c:pt idx="1058">
                        <c:v>7.4863000000000002E-4</c:v>
                      </c:pt>
                      <c:pt idx="1059">
                        <c:v>7.5005999999999998E-4</c:v>
                      </c:pt>
                      <c:pt idx="1060">
                        <c:v>7.5111000000000004E-4</c:v>
                      </c:pt>
                      <c:pt idx="1061">
                        <c:v>7.5206999999999997E-4</c:v>
                      </c:pt>
                      <c:pt idx="1062">
                        <c:v>7.5274000000000001E-4</c:v>
                      </c:pt>
                      <c:pt idx="1063">
                        <c:v>7.5244999999999999E-4</c:v>
                      </c:pt>
                      <c:pt idx="1064">
                        <c:v>7.5226000000000004E-4</c:v>
                      </c:pt>
                      <c:pt idx="1065">
                        <c:v>7.5206999999999997E-4</c:v>
                      </c:pt>
                      <c:pt idx="1066">
                        <c:v>7.5197000000000003E-4</c:v>
                      </c:pt>
                      <c:pt idx="1067">
                        <c:v>7.5359000000000005E-4</c:v>
                      </c:pt>
                      <c:pt idx="1068">
                        <c:v>7.5531000000000003E-4</c:v>
                      </c:pt>
                      <c:pt idx="1069">
                        <c:v>7.5692999999999995E-4</c:v>
                      </c:pt>
                      <c:pt idx="1070">
                        <c:v>7.5854999999999998E-4</c:v>
                      </c:pt>
                      <c:pt idx="1071">
                        <c:v>7.5998000000000005E-4</c:v>
                      </c:pt>
                      <c:pt idx="1072">
                        <c:v>7.5978999999999999E-4</c:v>
                      </c:pt>
                      <c:pt idx="1073">
                        <c:v>7.5931999999999996E-4</c:v>
                      </c:pt>
                      <c:pt idx="1074">
                        <c:v>7.5883999999999999E-4</c:v>
                      </c:pt>
                      <c:pt idx="1075">
                        <c:v>7.5827000000000002E-4</c:v>
                      </c:pt>
                      <c:pt idx="1076">
                        <c:v>7.5759999999999998E-4</c:v>
                      </c:pt>
                      <c:pt idx="1077">
                        <c:v>7.5721999999999996E-4</c:v>
                      </c:pt>
                      <c:pt idx="1078">
                        <c:v>7.5692999999999995E-4</c:v>
                      </c:pt>
                      <c:pt idx="1079">
                        <c:v>7.5664999999999999E-4</c:v>
                      </c:pt>
                      <c:pt idx="1080">
                        <c:v>7.5664999999999999E-4</c:v>
                      </c:pt>
                      <c:pt idx="1081">
                        <c:v>7.5721999999999996E-4</c:v>
                      </c:pt>
                      <c:pt idx="1082">
                        <c:v>7.5768999999999999E-4</c:v>
                      </c:pt>
                      <c:pt idx="1083">
                        <c:v>7.5836000000000002E-4</c:v>
                      </c:pt>
                      <c:pt idx="1084">
                        <c:v>7.5902999999999995E-4</c:v>
                      </c:pt>
                      <c:pt idx="1085">
                        <c:v>7.6008E-4</c:v>
                      </c:pt>
                      <c:pt idx="1086">
                        <c:v>7.6075000000000003E-4</c:v>
                      </c:pt>
                      <c:pt idx="1087">
                        <c:v>7.6188999999999998E-4</c:v>
                      </c:pt>
                      <c:pt idx="1088">
                        <c:v>7.6303000000000005E-4</c:v>
                      </c:pt>
                      <c:pt idx="1089">
                        <c:v>7.6418000000000005E-4</c:v>
                      </c:pt>
                      <c:pt idx="1090">
                        <c:v>7.6446999999999995E-4</c:v>
                      </c:pt>
                      <c:pt idx="1091">
                        <c:v>7.6590000000000002E-4</c:v>
                      </c:pt>
                      <c:pt idx="1092">
                        <c:v>7.6647E-4</c:v>
                      </c:pt>
                      <c:pt idx="1093">
                        <c:v>7.6732999999999999E-4</c:v>
                      </c:pt>
                      <c:pt idx="1094">
                        <c:v>7.6847000000000005E-4</c:v>
                      </c:pt>
                      <c:pt idx="1095">
                        <c:v>7.7094999999999996E-4</c:v>
                      </c:pt>
                      <c:pt idx="1096">
                        <c:v>7.7123999999999997E-4</c:v>
                      </c:pt>
                      <c:pt idx="1097">
                        <c:v>7.7218999999999996E-4</c:v>
                      </c:pt>
                      <c:pt idx="1098">
                        <c:v>7.7286E-4</c:v>
                      </c:pt>
                      <c:pt idx="1099">
                        <c:v>7.7371999999999999E-4</c:v>
                      </c:pt>
                      <c:pt idx="1100">
                        <c:v>7.7353000000000003E-4</c:v>
                      </c:pt>
                      <c:pt idx="1101">
                        <c:v>7.7448000000000003E-4</c:v>
                      </c:pt>
                      <c:pt idx="1102">
                        <c:v>7.7534000000000001E-4</c:v>
                      </c:pt>
                      <c:pt idx="1103">
                        <c:v>7.762E-4</c:v>
                      </c:pt>
                      <c:pt idx="1104">
                        <c:v>7.7705000000000005E-4</c:v>
                      </c:pt>
                      <c:pt idx="1105">
                        <c:v>7.7791000000000004E-4</c:v>
                      </c:pt>
                      <c:pt idx="1106">
                        <c:v>7.7877000000000003E-4</c:v>
                      </c:pt>
                      <c:pt idx="1107">
                        <c:v>7.7934E-4</c:v>
                      </c:pt>
                      <c:pt idx="1108">
                        <c:v>7.8058000000000001E-4</c:v>
                      </c:pt>
                      <c:pt idx="1109">
                        <c:v>7.8200999999999998E-4</c:v>
                      </c:pt>
                      <c:pt idx="1110">
                        <c:v>7.8344000000000005E-4</c:v>
                      </c:pt>
                      <c:pt idx="1111">
                        <c:v>7.8534999999999998E-4</c:v>
                      </c:pt>
                      <c:pt idx="1112">
                        <c:v>7.8735000000000003E-4</c:v>
                      </c:pt>
                      <c:pt idx="1113">
                        <c:v>7.8896999999999995E-4</c:v>
                      </c:pt>
                      <c:pt idx="1114">
                        <c:v>7.9002E-4</c:v>
                      </c:pt>
                      <c:pt idx="1115">
                        <c:v>7.9126000000000001E-4</c:v>
                      </c:pt>
                      <c:pt idx="1116">
                        <c:v>7.9230999999999995E-4</c:v>
                      </c:pt>
                      <c:pt idx="1117">
                        <c:v>7.9336000000000001E-4</c:v>
                      </c:pt>
                      <c:pt idx="1118">
                        <c:v>7.9489000000000003E-4</c:v>
                      </c:pt>
                      <c:pt idx="1119">
                        <c:v>7.9659999999999996E-4</c:v>
                      </c:pt>
                      <c:pt idx="1120">
                        <c:v>7.9832000000000004E-4</c:v>
                      </c:pt>
                      <c:pt idx="1121">
                        <c:v>8.0022999999999997E-4</c:v>
                      </c:pt>
                      <c:pt idx="1122">
                        <c:v>8.0241999999999998E-4</c:v>
                      </c:pt>
                      <c:pt idx="1123">
                        <c:v>8.0385000000000005E-4</c:v>
                      </c:pt>
                      <c:pt idx="1124">
                        <c:v>8.0605E-4</c:v>
                      </c:pt>
                      <c:pt idx="1125">
                        <c:v>8.0805000000000004E-4</c:v>
                      </c:pt>
                      <c:pt idx="1126">
                        <c:v>8.0995999999999998E-4</c:v>
                      </c:pt>
                      <c:pt idx="1127">
                        <c:v>8.1158000000000001E-4</c:v>
                      </c:pt>
                      <c:pt idx="1128">
                        <c:v>8.1358000000000005E-4</c:v>
                      </c:pt>
                      <c:pt idx="1129">
                        <c:v>8.1453000000000005E-4</c:v>
                      </c:pt>
                      <c:pt idx="1130">
                        <c:v>8.1548999999999999E-4</c:v>
                      </c:pt>
                      <c:pt idx="1131">
                        <c:v>8.1596000000000001E-4</c:v>
                      </c:pt>
                      <c:pt idx="1132">
                        <c:v>8.1663000000000005E-4</c:v>
                      </c:pt>
                      <c:pt idx="1133">
                        <c:v>8.1673E-4</c:v>
                      </c:pt>
                      <c:pt idx="1134">
                        <c:v>8.1749000000000004E-4</c:v>
                      </c:pt>
                      <c:pt idx="1135">
                        <c:v>8.1892E-4</c:v>
                      </c:pt>
                      <c:pt idx="1136">
                        <c:v>8.1968000000000004E-4</c:v>
                      </c:pt>
                      <c:pt idx="1137">
                        <c:v>8.2083000000000004E-4</c:v>
                      </c:pt>
                      <c:pt idx="1138">
                        <c:v>8.2215999999999995E-4</c:v>
                      </c:pt>
                      <c:pt idx="1139">
                        <c:v>8.2282999999999998E-4</c:v>
                      </c:pt>
                      <c:pt idx="1140">
                        <c:v>8.2282999999999998E-4</c:v>
                      </c:pt>
                      <c:pt idx="1141">
                        <c:v>8.2350000000000001E-4</c:v>
                      </c:pt>
                      <c:pt idx="1142">
                        <c:v>8.2321E-4</c:v>
                      </c:pt>
                      <c:pt idx="1143">
                        <c:v>8.2293000000000004E-4</c:v>
                      </c:pt>
                      <c:pt idx="1144">
                        <c:v>8.2187999999999998E-4</c:v>
                      </c:pt>
                      <c:pt idx="1145">
                        <c:v>8.2054000000000003E-4</c:v>
                      </c:pt>
                      <c:pt idx="1146">
                        <c:v>8.1882000000000005E-4</c:v>
                      </c:pt>
                      <c:pt idx="1147">
                        <c:v>8.1700999999999996E-4</c:v>
                      </c:pt>
                      <c:pt idx="1148">
                        <c:v>8.1519999999999997E-4</c:v>
                      </c:pt>
                      <c:pt idx="1149">
                        <c:v>8.1377000000000001E-4</c:v>
                      </c:pt>
                      <c:pt idx="1150">
                        <c:v>8.1234000000000005E-4</c:v>
                      </c:pt>
                      <c:pt idx="1151">
                        <c:v>8.1128999999999999E-4</c:v>
                      </c:pt>
                      <c:pt idx="1152">
                        <c:v>8.1043E-4</c:v>
                      </c:pt>
                      <c:pt idx="1153">
                        <c:v>8.0957000000000002E-4</c:v>
                      </c:pt>
                      <c:pt idx="1154">
                        <c:v>8.0833000000000001E-4</c:v>
                      </c:pt>
                      <c:pt idx="1155">
                        <c:v>8.0738000000000001E-4</c:v>
                      </c:pt>
                      <c:pt idx="1156">
                        <c:v>8.0623999999999995E-4</c:v>
                      </c:pt>
                      <c:pt idx="1157">
                        <c:v>8.0528000000000001E-4</c:v>
                      </c:pt>
                      <c:pt idx="1158">
                        <c:v>8.0433000000000002E-4</c:v>
                      </c:pt>
                      <c:pt idx="1159">
                        <c:v>8.0385000000000005E-4</c:v>
                      </c:pt>
                      <c:pt idx="1160">
                        <c:v>8.0338000000000002E-4</c:v>
                      </c:pt>
                      <c:pt idx="1161">
                        <c:v>8.0309000000000001E-4</c:v>
                      </c:pt>
                      <c:pt idx="1162">
                        <c:v>8.0298999999999995E-4</c:v>
                      </c:pt>
                      <c:pt idx="1163">
                        <c:v>8.0318000000000002E-4</c:v>
                      </c:pt>
                      <c:pt idx="1164">
                        <c:v>8.0395E-4</c:v>
                      </c:pt>
                      <c:pt idx="1165">
                        <c:v>8.0471000000000004E-4</c:v>
                      </c:pt>
                      <c:pt idx="1166">
                        <c:v>8.0575999999999998E-4</c:v>
                      </c:pt>
                      <c:pt idx="1167">
                        <c:v>8.0661999999999997E-4</c:v>
                      </c:pt>
                      <c:pt idx="1168">
                        <c:v>8.0738000000000001E-4</c:v>
                      </c:pt>
                      <c:pt idx="1169">
                        <c:v>8.0767000000000002E-4</c:v>
                      </c:pt>
                      <c:pt idx="1170">
                        <c:v>8.0794999999999999E-4</c:v>
                      </c:pt>
                      <c:pt idx="1171">
                        <c:v>8.0794999999999999E-4</c:v>
                      </c:pt>
                      <c:pt idx="1172">
                        <c:v>8.0909999999999999E-4</c:v>
                      </c:pt>
                      <c:pt idx="1173">
                        <c:v>8.0937999999999995E-4</c:v>
                      </c:pt>
                      <c:pt idx="1174">
                        <c:v>8.1052999999999995E-4</c:v>
                      </c:pt>
                      <c:pt idx="1175">
                        <c:v>8.1167000000000001E-4</c:v>
                      </c:pt>
                      <c:pt idx="1176">
                        <c:v>8.1214999999999998E-4</c:v>
                      </c:pt>
                      <c:pt idx="1177">
                        <c:v>8.1119999999999999E-4</c:v>
                      </c:pt>
                      <c:pt idx="1178">
                        <c:v>8.1090999999999997E-4</c:v>
                      </c:pt>
                      <c:pt idx="1179">
                        <c:v>8.0995999999999998E-4</c:v>
                      </c:pt>
                      <c:pt idx="1180">
                        <c:v>8.0900000000000004E-4</c:v>
                      </c:pt>
                      <c:pt idx="1181">
                        <c:v>8.0880999999999998E-4</c:v>
                      </c:pt>
                      <c:pt idx="1182">
                        <c:v>8.0937999999999995E-4</c:v>
                      </c:pt>
                      <c:pt idx="1183">
                        <c:v>8.0995999999999998E-4</c:v>
                      </c:pt>
                      <c:pt idx="1184">
                        <c:v>8.1004999999999998E-4</c:v>
                      </c:pt>
                      <c:pt idx="1185">
                        <c:v>8.1081000000000002E-4</c:v>
                      </c:pt>
                      <c:pt idx="1186">
                        <c:v>8.1147999999999995E-4</c:v>
                      </c:pt>
                      <c:pt idx="1187">
                        <c:v>8.1185999999999997E-4</c:v>
                      </c:pt>
                      <c:pt idx="1188">
                        <c:v>8.1214999999999998E-4</c:v>
                      </c:pt>
                      <c:pt idx="1189">
                        <c:v>8.1300999999999997E-4</c:v>
                      </c:pt>
                      <c:pt idx="1190">
                        <c:v>8.1377000000000001E-4</c:v>
                      </c:pt>
                      <c:pt idx="1191">
                        <c:v>8.1453000000000005E-4</c:v>
                      </c:pt>
                      <c:pt idx="1192">
                        <c:v>8.1444000000000004E-4</c:v>
                      </c:pt>
                      <c:pt idx="1193">
                        <c:v>8.1453000000000005E-4</c:v>
                      </c:pt>
                      <c:pt idx="1194">
                        <c:v>8.1444000000000004E-4</c:v>
                      </c:pt>
                      <c:pt idx="1195">
                        <c:v>8.1358000000000005E-4</c:v>
                      </c:pt>
                      <c:pt idx="1196">
                        <c:v>8.1271999999999996E-4</c:v>
                      </c:pt>
                      <c:pt idx="1197">
                        <c:v>8.1253E-4</c:v>
                      </c:pt>
                      <c:pt idx="1198">
                        <c:v>8.1214999999999998E-4</c:v>
                      </c:pt>
                      <c:pt idx="1199">
                        <c:v>8.1196000000000003E-4</c:v>
                      </c:pt>
                      <c:pt idx="1200">
                        <c:v>8.1214999999999998E-4</c:v>
                      </c:pt>
                      <c:pt idx="1201">
                        <c:v>8.1205000000000003E-4</c:v>
                      </c:pt>
                      <c:pt idx="1202">
                        <c:v>8.1223999999999999E-4</c:v>
                      </c:pt>
                      <c:pt idx="1203">
                        <c:v>8.1253E-4</c:v>
                      </c:pt>
                      <c:pt idx="1204">
                        <c:v>8.1234000000000005E-4</c:v>
                      </c:pt>
                      <c:pt idx="1205">
                        <c:v>8.1176999999999996E-4</c:v>
                      </c:pt>
                      <c:pt idx="1206">
                        <c:v>8.1090999999999997E-4</c:v>
                      </c:pt>
                      <c:pt idx="1207">
                        <c:v>8.0975999999999997E-4</c:v>
                      </c:pt>
                      <c:pt idx="1208">
                        <c:v>8.0862000000000002E-4</c:v>
                      </c:pt>
                      <c:pt idx="1209">
                        <c:v>8.0756999999999997E-4</c:v>
                      </c:pt>
                      <c:pt idx="1210">
                        <c:v>8.0833000000000001E-4</c:v>
                      </c:pt>
                      <c:pt idx="1211">
                        <c:v>8.0966999999999996E-4</c:v>
                      </c:pt>
                      <c:pt idx="1212">
                        <c:v>8.0919E-4</c:v>
                      </c:pt>
                      <c:pt idx="1213">
                        <c:v>8.0853000000000001E-4</c:v>
                      </c:pt>
                      <c:pt idx="1214">
                        <c:v>8.0776000000000003E-4</c:v>
                      </c:pt>
                      <c:pt idx="1215">
                        <c:v>8.0537999999999996E-4</c:v>
                      </c:pt>
                      <c:pt idx="1216">
                        <c:v>8.0261000000000004E-4</c:v>
                      </c:pt>
                      <c:pt idx="1217">
                        <c:v>8.0117999999999997E-4</c:v>
                      </c:pt>
                      <c:pt idx="1218">
                        <c:v>7.9993999999999996E-4</c:v>
                      </c:pt>
                      <c:pt idx="1219">
                        <c:v>7.9907999999999997E-4</c:v>
                      </c:pt>
                      <c:pt idx="1220">
                        <c:v>7.9823000000000003E-4</c:v>
                      </c:pt>
                      <c:pt idx="1221">
                        <c:v>7.9746000000000005E-4</c:v>
                      </c:pt>
                      <c:pt idx="1222">
                        <c:v>7.9708000000000003E-4</c:v>
                      </c:pt>
                      <c:pt idx="1223">
                        <c:v>7.9765000000000001E-4</c:v>
                      </c:pt>
                      <c:pt idx="1224">
                        <c:v>7.9756E-4</c:v>
                      </c:pt>
                      <c:pt idx="1225">
                        <c:v>7.9746000000000005E-4</c:v>
                      </c:pt>
                      <c:pt idx="1226">
                        <c:v>7.9812999999999998E-4</c:v>
                      </c:pt>
                      <c:pt idx="1227">
                        <c:v>7.9889000000000002E-4</c:v>
                      </c:pt>
                      <c:pt idx="1228">
                        <c:v>7.9823000000000003E-4</c:v>
                      </c:pt>
                      <c:pt idx="1229">
                        <c:v>7.9812999999999998E-4</c:v>
                      </c:pt>
                      <c:pt idx="1230">
                        <c:v>7.9726999999999999E-4</c:v>
                      </c:pt>
                      <c:pt idx="1231">
                        <c:v>7.9593999999999997E-4</c:v>
                      </c:pt>
                      <c:pt idx="1232">
                        <c:v>7.9527000000000005E-4</c:v>
                      </c:pt>
                      <c:pt idx="1233">
                        <c:v>7.9507999999999998E-4</c:v>
                      </c:pt>
                      <c:pt idx="1234">
                        <c:v>7.9535999999999995E-4</c:v>
                      </c:pt>
                      <c:pt idx="1235">
                        <c:v>7.9650999999999995E-4</c:v>
                      </c:pt>
                      <c:pt idx="1236">
                        <c:v>7.9765000000000001E-4</c:v>
                      </c:pt>
                      <c:pt idx="1237">
                        <c:v>7.9851E-4</c:v>
                      </c:pt>
                      <c:pt idx="1238">
                        <c:v>7.9936999999999999E-4</c:v>
                      </c:pt>
                      <c:pt idx="1239">
                        <c:v>7.9984999999999995E-4</c:v>
                      </c:pt>
                      <c:pt idx="1240">
                        <c:v>8.0004000000000002E-4</c:v>
                      </c:pt>
                      <c:pt idx="1241">
                        <c:v>8.0022999999999997E-4</c:v>
                      </c:pt>
                      <c:pt idx="1242">
                        <c:v>7.9966E-4</c:v>
                      </c:pt>
                      <c:pt idx="1243">
                        <c:v>7.9907999999999997E-4</c:v>
                      </c:pt>
                      <c:pt idx="1244">
                        <c:v>7.9851E-4</c:v>
                      </c:pt>
                      <c:pt idx="1245">
                        <c:v>7.9794000000000002E-4</c:v>
                      </c:pt>
                      <c:pt idx="1246">
                        <c:v>7.9737000000000004E-4</c:v>
                      </c:pt>
                      <c:pt idx="1247">
                        <c:v>7.9670000000000001E-4</c:v>
                      </c:pt>
                      <c:pt idx="1248">
                        <c:v>7.9602999999999998E-4</c:v>
                      </c:pt>
                      <c:pt idx="1249">
                        <c:v>7.9535999999999995E-4</c:v>
                      </c:pt>
                      <c:pt idx="1250">
                        <c:v>7.9478999999999997E-4</c:v>
                      </c:pt>
                      <c:pt idx="1251">
                        <c:v>7.9422E-4</c:v>
                      </c:pt>
                      <c:pt idx="1252">
                        <c:v>7.9383999999999998E-4</c:v>
                      </c:pt>
                      <c:pt idx="1253">
                        <c:v>7.9345999999999996E-4</c:v>
                      </c:pt>
                      <c:pt idx="1254">
                        <c:v>7.9288000000000004E-4</c:v>
                      </c:pt>
                      <c:pt idx="1255">
                        <c:v>7.9221999999999995E-4</c:v>
                      </c:pt>
                      <c:pt idx="1256">
                        <c:v>7.9155000000000002E-4</c:v>
                      </c:pt>
                      <c:pt idx="1257">
                        <c:v>7.9117E-4</c:v>
                      </c:pt>
                      <c:pt idx="1258">
                        <c:v>7.9060000000000003E-4</c:v>
                      </c:pt>
                      <c:pt idx="1259">
                        <c:v>7.9031000000000001E-4</c:v>
                      </c:pt>
                      <c:pt idx="1260">
                        <c:v>7.9040999999999996E-4</c:v>
                      </c:pt>
                      <c:pt idx="1261">
                        <c:v>7.9031000000000001E-4</c:v>
                      </c:pt>
                      <c:pt idx="1262">
                        <c:v>7.9011999999999995E-4</c:v>
                      </c:pt>
                      <c:pt idx="1263">
                        <c:v>7.9011999999999995E-4</c:v>
                      </c:pt>
                      <c:pt idx="1264">
                        <c:v>7.9002E-4</c:v>
                      </c:pt>
                      <c:pt idx="1265">
                        <c:v>7.8974000000000004E-4</c:v>
                      </c:pt>
                      <c:pt idx="1266">
                        <c:v>7.8983000000000005E-4</c:v>
                      </c:pt>
                      <c:pt idx="1267">
                        <c:v>7.9002E-4</c:v>
                      </c:pt>
                      <c:pt idx="1268">
                        <c:v>7.9031000000000001E-4</c:v>
                      </c:pt>
                      <c:pt idx="1269">
                        <c:v>7.9060000000000003E-4</c:v>
                      </c:pt>
                      <c:pt idx="1270">
                        <c:v>7.9087999999999999E-4</c:v>
                      </c:pt>
                      <c:pt idx="1271">
                        <c:v>7.9098000000000005E-4</c:v>
                      </c:pt>
                      <c:pt idx="1272">
                        <c:v>7.9106999999999995E-4</c:v>
                      </c:pt>
                      <c:pt idx="1273">
                        <c:v>7.9098000000000005E-4</c:v>
                      </c:pt>
                      <c:pt idx="1274">
                        <c:v>7.9087999999999999E-4</c:v>
                      </c:pt>
                      <c:pt idx="1275">
                        <c:v>7.9078999999999998E-4</c:v>
                      </c:pt>
                      <c:pt idx="1276">
                        <c:v>7.9098000000000005E-4</c:v>
                      </c:pt>
                      <c:pt idx="1277">
                        <c:v>7.9144999999999997E-4</c:v>
                      </c:pt>
                      <c:pt idx="1278">
                        <c:v>7.9202999999999999E-4</c:v>
                      </c:pt>
                      <c:pt idx="1279">
                        <c:v>7.9259999999999997E-4</c:v>
                      </c:pt>
                      <c:pt idx="1280">
                        <c:v>7.9336000000000001E-4</c:v>
                      </c:pt>
                      <c:pt idx="1281">
                        <c:v>7.9383999999999998E-4</c:v>
                      </c:pt>
                      <c:pt idx="1282">
                        <c:v>7.9374000000000003E-4</c:v>
                      </c:pt>
                      <c:pt idx="1283">
                        <c:v>7.9354999999999996E-4</c:v>
                      </c:pt>
                      <c:pt idx="1284">
                        <c:v>7.9336000000000001E-4</c:v>
                      </c:pt>
                      <c:pt idx="1285">
                        <c:v>7.9297999999999999E-4</c:v>
                      </c:pt>
                      <c:pt idx="1286">
                        <c:v>7.9259999999999997E-4</c:v>
                      </c:pt>
                      <c:pt idx="1287">
                        <c:v>7.9327E-4</c:v>
                      </c:pt>
                      <c:pt idx="1288">
                        <c:v>7.9412000000000005E-4</c:v>
                      </c:pt>
                      <c:pt idx="1289">
                        <c:v>7.9507999999999998E-4</c:v>
                      </c:pt>
                      <c:pt idx="1290">
                        <c:v>7.9602999999999998E-4</c:v>
                      </c:pt>
                      <c:pt idx="1291">
                        <c:v>7.9688999999999997E-4</c:v>
                      </c:pt>
                      <c:pt idx="1292">
                        <c:v>7.9737000000000004E-4</c:v>
                      </c:pt>
                      <c:pt idx="1293">
                        <c:v>7.9774999999999996E-4</c:v>
                      </c:pt>
                      <c:pt idx="1294">
                        <c:v>7.9869999999999995E-4</c:v>
                      </c:pt>
                      <c:pt idx="1295">
                        <c:v>7.9966E-4</c:v>
                      </c:pt>
                      <c:pt idx="1296">
                        <c:v>8.007E-4</c:v>
                      </c:pt>
                      <c:pt idx="1297">
                        <c:v>8.0137000000000003E-4</c:v>
                      </c:pt>
                      <c:pt idx="1298">
                        <c:v>8.0203999999999996E-4</c:v>
                      </c:pt>
                      <c:pt idx="1299">
                        <c:v>8.0232999999999997E-4</c:v>
                      </c:pt>
                      <c:pt idx="1300">
                        <c:v>8.028E-4</c:v>
                      </c:pt>
                      <c:pt idx="1301">
                        <c:v>8.0327999999999997E-4</c:v>
                      </c:pt>
                      <c:pt idx="1302">
                        <c:v>8.0376000000000004E-4</c:v>
                      </c:pt>
                      <c:pt idx="1303">
                        <c:v>8.0528000000000001E-4</c:v>
                      </c:pt>
                      <c:pt idx="1304">
                        <c:v>8.0632999999999996E-4</c:v>
                      </c:pt>
                      <c:pt idx="1305">
                        <c:v>8.0718999999999995E-4</c:v>
                      </c:pt>
                      <c:pt idx="1306">
                        <c:v>8.0729E-4</c:v>
                      </c:pt>
                      <c:pt idx="1307">
                        <c:v>8.0814000000000005E-4</c:v>
                      </c:pt>
                      <c:pt idx="1308">
                        <c:v>8.0738000000000001E-4</c:v>
                      </c:pt>
                      <c:pt idx="1309">
                        <c:v>8.0661999999999997E-4</c:v>
                      </c:pt>
                      <c:pt idx="1310">
                        <c:v>8.0584999999999999E-4</c:v>
                      </c:pt>
                      <c:pt idx="1311">
                        <c:v>8.0546999999999997E-4</c:v>
                      </c:pt>
                      <c:pt idx="1312">
                        <c:v>8.0365999999999999E-4</c:v>
                      </c:pt>
                      <c:pt idx="1313">
                        <c:v>8.0241999999999998E-4</c:v>
                      </c:pt>
                      <c:pt idx="1314">
                        <c:v>8.0194000000000001E-4</c:v>
                      </c:pt>
                      <c:pt idx="1315">
                        <c:v>8.0155999999999999E-4</c:v>
                      </c:pt>
                      <c:pt idx="1316">
                        <c:v>8.0146999999999998E-4</c:v>
                      </c:pt>
                      <c:pt idx="1317">
                        <c:v>8.0223000000000002E-4</c:v>
                      </c:pt>
                      <c:pt idx="1318">
                        <c:v>8.028E-4</c:v>
                      </c:pt>
                      <c:pt idx="1319">
                        <c:v>8.0298999999999995E-4</c:v>
                      </c:pt>
                      <c:pt idx="1320">
                        <c:v>8.0252000000000003E-4</c:v>
                      </c:pt>
                      <c:pt idx="1321">
                        <c:v>8.028E-4</c:v>
                      </c:pt>
                      <c:pt idx="1322">
                        <c:v>8.0223000000000002E-4</c:v>
                      </c:pt>
                      <c:pt idx="1323">
                        <c:v>8.0194000000000001E-4</c:v>
                      </c:pt>
                      <c:pt idx="1324">
                        <c:v>8.0128000000000003E-4</c:v>
                      </c:pt>
                      <c:pt idx="1325">
                        <c:v>8.0117999999999997E-4</c:v>
                      </c:pt>
                      <c:pt idx="1326">
                        <c:v>8.0042000000000004E-4</c:v>
                      </c:pt>
                      <c:pt idx="1327">
                        <c:v>8.0051000000000005E-4</c:v>
                      </c:pt>
                      <c:pt idx="1328">
                        <c:v>8.0031999999999998E-4</c:v>
                      </c:pt>
                      <c:pt idx="1329">
                        <c:v>8.007E-4</c:v>
                      </c:pt>
                      <c:pt idx="1330">
                        <c:v>8.0194000000000001E-4</c:v>
                      </c:pt>
                      <c:pt idx="1331">
                        <c:v>8.0318000000000002E-4</c:v>
                      </c:pt>
                      <c:pt idx="1332">
                        <c:v>8.0422999999999996E-4</c:v>
                      </c:pt>
                      <c:pt idx="1333">
                        <c:v>8.0595000000000005E-4</c:v>
                      </c:pt>
                      <c:pt idx="1334">
                        <c:v>8.0767000000000002E-4</c:v>
                      </c:pt>
                      <c:pt idx="1335">
                        <c:v>8.0862000000000002E-4</c:v>
                      </c:pt>
                      <c:pt idx="1336">
                        <c:v>8.0957000000000002E-4</c:v>
                      </c:pt>
                      <c:pt idx="1337">
                        <c:v>8.1072000000000002E-4</c:v>
                      </c:pt>
                      <c:pt idx="1338">
                        <c:v>8.1196000000000003E-4</c:v>
                      </c:pt>
                      <c:pt idx="1339">
                        <c:v>8.1300999999999997E-4</c:v>
                      </c:pt>
                      <c:pt idx="1340">
                        <c:v>8.1406000000000002E-4</c:v>
                      </c:pt>
                      <c:pt idx="1341">
                        <c:v>8.1510999999999997E-4</c:v>
                      </c:pt>
                      <c:pt idx="1342">
                        <c:v>8.1605999999999996E-4</c:v>
                      </c:pt>
                      <c:pt idx="1343">
                        <c:v>8.1673E-4</c:v>
                      </c:pt>
                      <c:pt idx="1344">
                        <c:v>8.1758000000000004E-4</c:v>
                      </c:pt>
                      <c:pt idx="1345">
                        <c:v>8.1873000000000004E-4</c:v>
                      </c:pt>
                      <c:pt idx="1346">
                        <c:v>8.1987E-4</c:v>
                      </c:pt>
                      <c:pt idx="1347">
                        <c:v>8.2149999999999996E-4</c:v>
                      </c:pt>
                      <c:pt idx="1348">
                        <c:v>8.2321E-4</c:v>
                      </c:pt>
                      <c:pt idx="1349">
                        <c:v>8.2454999999999996E-4</c:v>
                      </c:pt>
                      <c:pt idx="1350">
                        <c:v>8.2549999999999995E-4</c:v>
                      </c:pt>
                      <c:pt idx="1351">
                        <c:v>8.2722000000000004E-4</c:v>
                      </c:pt>
                      <c:pt idx="1352">
                        <c:v>8.2903000000000002E-4</c:v>
                      </c:pt>
                      <c:pt idx="1353">
                        <c:v>8.3054999999999999E-4</c:v>
                      </c:pt>
                      <c:pt idx="1354">
                        <c:v>8.3226999999999997E-4</c:v>
                      </c:pt>
                      <c:pt idx="1355">
                        <c:v>8.3398999999999995E-4</c:v>
                      </c:pt>
                      <c:pt idx="1356">
                        <c:v>8.3531999999999996E-4</c:v>
                      </c:pt>
                      <c:pt idx="1357">
                        <c:v>8.3560999999999998E-4</c:v>
                      </c:pt>
                      <c:pt idx="1358">
                        <c:v>8.3617999999999995E-4</c:v>
                      </c:pt>
                      <c:pt idx="1359">
                        <c:v>8.3752000000000002E-4</c:v>
                      </c:pt>
                      <c:pt idx="1360">
                        <c:v>8.3808999999999999E-4</c:v>
                      </c:pt>
                      <c:pt idx="1361">
                        <c:v>8.3914000000000005E-4</c:v>
                      </c:pt>
                      <c:pt idx="1362">
                        <c:v>8.4066000000000002E-4</c:v>
                      </c:pt>
                      <c:pt idx="1363">
                        <c:v>8.4181000000000002E-4</c:v>
                      </c:pt>
                      <c:pt idx="1364">
                        <c:v>8.4199999999999998E-4</c:v>
                      </c:pt>
                      <c:pt idx="1365">
                        <c:v>8.4343000000000005E-4</c:v>
                      </c:pt>
                      <c:pt idx="1366">
                        <c:v>8.4400000000000002E-4</c:v>
                      </c:pt>
                      <c:pt idx="1367">
                        <c:v>8.4524000000000003E-4</c:v>
                      </c:pt>
                      <c:pt idx="1368">
                        <c:v>8.4648000000000004E-4</c:v>
                      </c:pt>
                      <c:pt idx="1369">
                        <c:v>8.4847999999999998E-4</c:v>
                      </c:pt>
                      <c:pt idx="1370">
                        <c:v>8.5030000000000001E-4</c:v>
                      </c:pt>
                      <c:pt idx="1371">
                        <c:v>8.5238999999999996E-4</c:v>
                      </c:pt>
                      <c:pt idx="1372">
                        <c:v>8.5373000000000003E-4</c:v>
                      </c:pt>
                      <c:pt idx="1373">
                        <c:v>8.5506000000000004E-4</c:v>
                      </c:pt>
                      <c:pt idx="1374">
                        <c:v>8.5630000000000005E-4</c:v>
                      </c:pt>
                      <c:pt idx="1375">
                        <c:v>8.5725999999999999E-4</c:v>
                      </c:pt>
                      <c:pt idx="1376">
                        <c:v>8.5735E-4</c:v>
                      </c:pt>
                      <c:pt idx="1377">
                        <c:v>8.5802000000000003E-4</c:v>
                      </c:pt>
                      <c:pt idx="1378">
                        <c:v>8.5877999999999996E-4</c:v>
                      </c:pt>
                      <c:pt idx="1379">
                        <c:v>8.5926000000000004E-4</c:v>
                      </c:pt>
                      <c:pt idx="1380">
                        <c:v>8.5974000000000001E-4</c:v>
                      </c:pt>
                      <c:pt idx="1381">
                        <c:v>8.6145000000000004E-4</c:v>
                      </c:pt>
                      <c:pt idx="1382">
                        <c:v>8.6297999999999995E-4</c:v>
                      </c:pt>
                      <c:pt idx="1383">
                        <c:v>8.6441000000000003E-4</c:v>
                      </c:pt>
                      <c:pt idx="1384">
                        <c:v>8.6545999999999997E-4</c:v>
                      </c:pt>
                      <c:pt idx="1385">
                        <c:v>8.6640999999999997E-4</c:v>
                      </c:pt>
                      <c:pt idx="1386">
                        <c:v>8.6651000000000002E-4</c:v>
                      </c:pt>
                      <c:pt idx="1387">
                        <c:v>8.6622000000000001E-4</c:v>
                      </c:pt>
                      <c:pt idx="1388">
                        <c:v>8.6594000000000005E-4</c:v>
                      </c:pt>
                      <c:pt idx="1389">
                        <c:v>8.6583999999999999E-4</c:v>
                      </c:pt>
                      <c:pt idx="1390">
                        <c:v>8.6602999999999995E-4</c:v>
                      </c:pt>
                      <c:pt idx="1391">
                        <c:v>8.6640999999999997E-4</c:v>
                      </c:pt>
                      <c:pt idx="1392">
                        <c:v>8.6669999999999998E-4</c:v>
                      </c:pt>
                      <c:pt idx="1393">
                        <c:v>8.6698999999999999E-4</c:v>
                      </c:pt>
                      <c:pt idx="1394">
                        <c:v>8.6689000000000004E-4</c:v>
                      </c:pt>
                      <c:pt idx="1395">
                        <c:v>8.6660000000000003E-4</c:v>
                      </c:pt>
                      <c:pt idx="1396">
                        <c:v>8.6631999999999996E-4</c:v>
                      </c:pt>
                      <c:pt idx="1397">
                        <c:v>8.6660000000000003E-4</c:v>
                      </c:pt>
                      <c:pt idx="1398">
                        <c:v>8.6832000000000001E-4</c:v>
                      </c:pt>
                      <c:pt idx="1399">
                        <c:v>8.7023000000000005E-4</c:v>
                      </c:pt>
                      <c:pt idx="1400">
                        <c:v>8.7213999999999998E-4</c:v>
                      </c:pt>
                      <c:pt idx="1401">
                        <c:v>8.7414000000000003E-4</c:v>
                      </c:pt>
                      <c:pt idx="1402">
                        <c:v>8.7575999999999995E-4</c:v>
                      </c:pt>
                      <c:pt idx="1403">
                        <c:v>8.7662000000000005E-4</c:v>
                      </c:pt>
                      <c:pt idx="1404">
                        <c:v>8.7776E-4</c:v>
                      </c:pt>
                      <c:pt idx="1405">
                        <c:v>8.7909999999999996E-4</c:v>
                      </c:pt>
                      <c:pt idx="1406">
                        <c:v>8.8033999999999996E-4</c:v>
                      </c:pt>
                      <c:pt idx="1407">
                        <c:v>8.8214999999999995E-4</c:v>
                      </c:pt>
                      <c:pt idx="1408">
                        <c:v>8.8358000000000002E-4</c:v>
                      </c:pt>
                      <c:pt idx="1409">
                        <c:v>8.8444000000000001E-4</c:v>
                      </c:pt>
                      <c:pt idx="1410">
                        <c:v>8.8539000000000001E-4</c:v>
                      </c:pt>
                      <c:pt idx="1411">
                        <c:v>8.8663000000000001E-4</c:v>
                      </c:pt>
                      <c:pt idx="1412">
                        <c:v>8.8825000000000004E-4</c:v>
                      </c:pt>
                      <c:pt idx="1413">
                        <c:v>8.8959E-4</c:v>
                      </c:pt>
                      <c:pt idx="1414">
                        <c:v>8.9187999999999995E-4</c:v>
                      </c:pt>
                      <c:pt idx="1415">
                        <c:v>8.9426000000000002E-4</c:v>
                      </c:pt>
                      <c:pt idx="1416">
                        <c:v>8.9625999999999996E-4</c:v>
                      </c:pt>
                      <c:pt idx="1417">
                        <c:v>8.9692999999999999E-4</c:v>
                      </c:pt>
                      <c:pt idx="1418">
                        <c:v>8.9760000000000003E-4</c:v>
                      </c:pt>
                      <c:pt idx="1419">
                        <c:v>8.9787999999999999E-4</c:v>
                      </c:pt>
                      <c:pt idx="1420">
                        <c:v>8.9778999999999998E-4</c:v>
                      </c:pt>
                      <c:pt idx="1421">
                        <c:v>8.9846000000000001E-4</c:v>
                      </c:pt>
                      <c:pt idx="1422">
                        <c:v>8.9979000000000003E-4</c:v>
                      </c:pt>
                      <c:pt idx="1423">
                        <c:v>9.0169999999999996E-4</c:v>
                      </c:pt>
                      <c:pt idx="1424">
                        <c:v>9.0350999999999995E-4</c:v>
                      </c:pt>
                      <c:pt idx="1425">
                        <c:v>9.0675E-4</c:v>
                      </c:pt>
                      <c:pt idx="1426">
                        <c:v>9.0932999999999997E-4</c:v>
                      </c:pt>
                      <c:pt idx="1427">
                        <c:v>9.1189999999999999E-4</c:v>
                      </c:pt>
                      <c:pt idx="1428">
                        <c:v>9.1418999999999995E-4</c:v>
                      </c:pt>
                      <c:pt idx="1429">
                        <c:v>9.1629000000000005E-4</c:v>
                      </c:pt>
                      <c:pt idx="1430">
                        <c:v>9.1763000000000001E-4</c:v>
                      </c:pt>
                      <c:pt idx="1431">
                        <c:v>9.1896000000000002E-4</c:v>
                      </c:pt>
                      <c:pt idx="1432">
                        <c:v>9.2049000000000005E-4</c:v>
                      </c:pt>
                      <c:pt idx="1433">
                        <c:v>9.2173000000000005E-4</c:v>
                      </c:pt>
                      <c:pt idx="1434">
                        <c:v>9.2316000000000002E-4</c:v>
                      </c:pt>
                      <c:pt idx="1435">
                        <c:v>9.2420999999999996E-4</c:v>
                      </c:pt>
                      <c:pt idx="1436">
                        <c:v>9.2553999999999998E-4</c:v>
                      </c:pt>
                      <c:pt idx="1437">
                        <c:v>9.2783000000000004E-4</c:v>
                      </c:pt>
                      <c:pt idx="1438">
                        <c:v>9.3030999999999995E-4</c:v>
                      </c:pt>
                      <c:pt idx="1439">
                        <c:v>9.3260000000000001E-4</c:v>
                      </c:pt>
                      <c:pt idx="1440">
                        <c:v>9.3459999999999995E-4</c:v>
                      </c:pt>
                      <c:pt idx="1441">
                        <c:v>9.3718000000000002E-4</c:v>
                      </c:pt>
                      <c:pt idx="1442">
                        <c:v>9.3926999999999997E-4</c:v>
                      </c:pt>
                      <c:pt idx="1443">
                        <c:v>9.4194000000000005E-4</c:v>
                      </c:pt>
                      <c:pt idx="1444">
                        <c:v>9.4538000000000001E-4</c:v>
                      </c:pt>
                      <c:pt idx="1445">
                        <c:v>9.4881000000000002E-4</c:v>
                      </c:pt>
                      <c:pt idx="1446">
                        <c:v>9.5158000000000005E-4</c:v>
                      </c:pt>
                      <c:pt idx="1447">
                        <c:v>9.5367E-4</c:v>
                      </c:pt>
                      <c:pt idx="1448">
                        <c:v>9.5520000000000002E-4</c:v>
                      </c:pt>
                      <c:pt idx="1449">
                        <c:v>9.5615000000000001E-4</c:v>
                      </c:pt>
                      <c:pt idx="1450">
                        <c:v>9.5797000000000005E-4</c:v>
                      </c:pt>
                      <c:pt idx="1451">
                        <c:v>9.5987000000000004E-4</c:v>
                      </c:pt>
                      <c:pt idx="1452">
                        <c:v>9.6226000000000005E-4</c:v>
                      </c:pt>
                      <c:pt idx="1453">
                        <c:v>9.6560000000000005E-4</c:v>
                      </c:pt>
                      <c:pt idx="1454">
                        <c:v>9.6874000000000005E-4</c:v>
                      </c:pt>
                      <c:pt idx="1455">
                        <c:v>9.7179000000000005E-4</c:v>
                      </c:pt>
                      <c:pt idx="1456">
                        <c:v>9.7455999999999997E-4</c:v>
                      </c:pt>
                      <c:pt idx="1457">
                        <c:v>9.7647000000000001E-4</c:v>
                      </c:pt>
                      <c:pt idx="1458">
                        <c:v>9.7722999999999994E-4</c:v>
                      </c:pt>
                      <c:pt idx="1459">
                        <c:v>9.7798999999999998E-4</c:v>
                      </c:pt>
                      <c:pt idx="1460">
                        <c:v>9.7989999999999991E-4</c:v>
                      </c:pt>
                      <c:pt idx="1461">
                        <c:v>9.8200000000000002E-4</c:v>
                      </c:pt>
                      <c:pt idx="1462">
                        <c:v>9.8476000000000011E-4</c:v>
                      </c:pt>
                      <c:pt idx="1463">
                        <c:v>9.8762999999999997E-4</c:v>
                      </c:pt>
                      <c:pt idx="1464">
                        <c:v>9.9076999999999998E-4</c:v>
                      </c:pt>
                      <c:pt idx="1465">
                        <c:v>9.9258000000000007E-4</c:v>
                      </c:pt>
                      <c:pt idx="1466">
                        <c:v>9.9496999999999997E-4</c:v>
                      </c:pt>
                      <c:pt idx="1467">
                        <c:v>9.9668999999999995E-4</c:v>
                      </c:pt>
                      <c:pt idx="1468">
                        <c:v>9.9858999999999994E-4</c:v>
                      </c:pt>
                      <c:pt idx="1469">
                        <c:v>1.0003099999999999E-3</c:v>
                      </c:pt>
                      <c:pt idx="1470">
                        <c:v>1.0022200000000001E-3</c:v>
                      </c:pt>
                      <c:pt idx="1471">
                        <c:v>1.00355E-3</c:v>
                      </c:pt>
                      <c:pt idx="1472">
                        <c:v>1.00555E-3</c:v>
                      </c:pt>
                      <c:pt idx="1473">
                        <c:v>1.00727E-3</c:v>
                      </c:pt>
                      <c:pt idx="1474">
                        <c:v>1.0091799999999999E-3</c:v>
                      </c:pt>
                      <c:pt idx="1475">
                        <c:v>1.0106099999999999E-3</c:v>
                      </c:pt>
                      <c:pt idx="1476">
                        <c:v>1.01194E-3</c:v>
                      </c:pt>
                      <c:pt idx="1477">
                        <c:v>1.01366E-3</c:v>
                      </c:pt>
                      <c:pt idx="1478">
                        <c:v>1.0157600000000001E-3</c:v>
                      </c:pt>
                      <c:pt idx="1479">
                        <c:v>1.01757E-3</c:v>
                      </c:pt>
                      <c:pt idx="1480">
                        <c:v>1.01929E-3</c:v>
                      </c:pt>
                      <c:pt idx="1481">
                        <c:v>1.021E-3</c:v>
                      </c:pt>
                      <c:pt idx="1482">
                        <c:v>1.02205E-3</c:v>
                      </c:pt>
                      <c:pt idx="1483">
                        <c:v>1.02272E-3</c:v>
                      </c:pt>
                      <c:pt idx="1484">
                        <c:v>1.0238599999999999E-3</c:v>
                      </c:pt>
                      <c:pt idx="1485">
                        <c:v>1.0243400000000001E-3</c:v>
                      </c:pt>
                      <c:pt idx="1486">
                        <c:v>1.0257700000000001E-3</c:v>
                      </c:pt>
                      <c:pt idx="1487">
                        <c:v>1.02654E-3</c:v>
                      </c:pt>
                      <c:pt idx="1488">
                        <c:v>1.0273000000000001E-3</c:v>
                      </c:pt>
                      <c:pt idx="1489">
                        <c:v>1.0275799999999999E-3</c:v>
                      </c:pt>
                      <c:pt idx="1490">
                        <c:v>1.0283499999999999E-3</c:v>
                      </c:pt>
                      <c:pt idx="1491">
                        <c:v>1.0280599999999999E-3</c:v>
                      </c:pt>
                      <c:pt idx="1492">
                        <c:v>1.02911E-3</c:v>
                      </c:pt>
                      <c:pt idx="1493">
                        <c:v>1.03016E-3</c:v>
                      </c:pt>
                      <c:pt idx="1494">
                        <c:v>1.0312100000000001E-3</c:v>
                      </c:pt>
                      <c:pt idx="1495">
                        <c:v>1.0322599999999999E-3</c:v>
                      </c:pt>
                      <c:pt idx="1496">
                        <c:v>1.0332099999999999E-3</c:v>
                      </c:pt>
                      <c:pt idx="1497">
                        <c:v>1.03312E-3</c:v>
                      </c:pt>
                      <c:pt idx="1498">
                        <c:v>1.0336900000000001E-3</c:v>
                      </c:pt>
                      <c:pt idx="1499">
                        <c:v>1.03426E-3</c:v>
                      </c:pt>
                      <c:pt idx="1500">
                        <c:v>1.0346400000000001E-3</c:v>
                      </c:pt>
                      <c:pt idx="1501">
                        <c:v>1.0351200000000001E-3</c:v>
                      </c:pt>
                      <c:pt idx="1502">
                        <c:v>1.0355900000000001E-3</c:v>
                      </c:pt>
                      <c:pt idx="1503">
                        <c:v>1.0352099999999999E-3</c:v>
                      </c:pt>
                      <c:pt idx="1504">
                        <c:v>1.0341599999999999E-3</c:v>
                      </c:pt>
                      <c:pt idx="1505">
                        <c:v>1.03331E-3</c:v>
                      </c:pt>
                      <c:pt idx="1506">
                        <c:v>1.03254E-3</c:v>
                      </c:pt>
                      <c:pt idx="1507">
                        <c:v>1.0316800000000001E-3</c:v>
                      </c:pt>
                      <c:pt idx="1508">
                        <c:v>1.0308299999999999E-3</c:v>
                      </c:pt>
                      <c:pt idx="1509">
                        <c:v>1.0309200000000001E-3</c:v>
                      </c:pt>
                      <c:pt idx="1510">
                        <c:v>1.0312100000000001E-3</c:v>
                      </c:pt>
                      <c:pt idx="1511">
                        <c:v>1.0314E-3</c:v>
                      </c:pt>
                      <c:pt idx="1512">
                        <c:v>1.0316800000000001E-3</c:v>
                      </c:pt>
                      <c:pt idx="1513">
                        <c:v>1.0321600000000001E-3</c:v>
                      </c:pt>
                      <c:pt idx="1514">
                        <c:v>1.03264E-3</c:v>
                      </c:pt>
                      <c:pt idx="1515">
                        <c:v>1.0327299999999999E-3</c:v>
                      </c:pt>
                      <c:pt idx="1516">
                        <c:v>1.03283E-3</c:v>
                      </c:pt>
                      <c:pt idx="1517">
                        <c:v>1.03359E-3</c:v>
                      </c:pt>
                      <c:pt idx="1518">
                        <c:v>1.03436E-3</c:v>
                      </c:pt>
                      <c:pt idx="1519">
                        <c:v>1.0341599999999999E-3</c:v>
                      </c:pt>
                      <c:pt idx="1520">
                        <c:v>1.0351200000000001E-3</c:v>
                      </c:pt>
                      <c:pt idx="1521">
                        <c:v>1.03531E-3</c:v>
                      </c:pt>
                      <c:pt idx="1522">
                        <c:v>1.03455E-3</c:v>
                      </c:pt>
                      <c:pt idx="1523">
                        <c:v>1.03407E-3</c:v>
                      </c:pt>
                      <c:pt idx="1524">
                        <c:v>1.0346400000000001E-3</c:v>
                      </c:pt>
                      <c:pt idx="1525">
                        <c:v>1.03388E-3</c:v>
                      </c:pt>
                      <c:pt idx="1526">
                        <c:v>1.0341599999999999E-3</c:v>
                      </c:pt>
                      <c:pt idx="1527">
                        <c:v>1.0347399999999999E-3</c:v>
                      </c:pt>
                      <c:pt idx="1528">
                        <c:v>1.03502E-3</c:v>
                      </c:pt>
                      <c:pt idx="1529">
                        <c:v>1.03455E-3</c:v>
                      </c:pt>
                      <c:pt idx="1530">
                        <c:v>1.03483E-3</c:v>
                      </c:pt>
                      <c:pt idx="1531">
                        <c:v>1.03483E-3</c:v>
                      </c:pt>
                      <c:pt idx="1532">
                        <c:v>1.0351200000000001E-3</c:v>
                      </c:pt>
                      <c:pt idx="1533">
                        <c:v>1.0353999999999999E-3</c:v>
                      </c:pt>
                      <c:pt idx="1534">
                        <c:v>1.03645E-3</c:v>
                      </c:pt>
                      <c:pt idx="1535">
                        <c:v>1.03674E-3</c:v>
                      </c:pt>
                      <c:pt idx="1536">
                        <c:v>1.03703E-3</c:v>
                      </c:pt>
                      <c:pt idx="1537">
                        <c:v>1.03703E-3</c:v>
                      </c:pt>
                      <c:pt idx="1538">
                        <c:v>1.0369299999999999E-3</c:v>
                      </c:pt>
                      <c:pt idx="1539">
                        <c:v>1.03645E-3</c:v>
                      </c:pt>
                      <c:pt idx="1540">
                        <c:v>1.0363600000000001E-3</c:v>
                      </c:pt>
                      <c:pt idx="1541">
                        <c:v>1.03531E-3</c:v>
                      </c:pt>
                      <c:pt idx="1542">
                        <c:v>1.0339699999999999E-3</c:v>
                      </c:pt>
                      <c:pt idx="1543">
                        <c:v>1.03254E-3</c:v>
                      </c:pt>
                      <c:pt idx="1544">
                        <c:v>1.0310199999999999E-3</c:v>
                      </c:pt>
                      <c:pt idx="1545">
                        <c:v>1.02911E-3</c:v>
                      </c:pt>
                      <c:pt idx="1546">
                        <c:v>1.0280599999999999E-3</c:v>
                      </c:pt>
                      <c:pt idx="1547">
                        <c:v>1.0270100000000001E-3</c:v>
                      </c:pt>
                      <c:pt idx="1548">
                        <c:v>1.02615E-3</c:v>
                      </c:pt>
                      <c:pt idx="1549">
                        <c:v>1.0253899999999999E-3</c:v>
                      </c:pt>
                      <c:pt idx="1550">
                        <c:v>1.0253E-3</c:v>
                      </c:pt>
                      <c:pt idx="1551">
                        <c:v>1.0245300000000001E-3</c:v>
                      </c:pt>
                      <c:pt idx="1552">
                        <c:v>1.02367E-3</c:v>
                      </c:pt>
                      <c:pt idx="1553">
                        <c:v>1.02282E-3</c:v>
                      </c:pt>
                      <c:pt idx="1554">
                        <c:v>1.021E-3</c:v>
                      </c:pt>
                      <c:pt idx="1555">
                        <c:v>1.01891E-3</c:v>
                      </c:pt>
                      <c:pt idx="1556">
                        <c:v>1.0171900000000001E-3</c:v>
                      </c:pt>
                      <c:pt idx="1557">
                        <c:v>1.01585E-3</c:v>
                      </c:pt>
                      <c:pt idx="1558">
                        <c:v>1.0149E-3</c:v>
                      </c:pt>
                      <c:pt idx="1559">
                        <c:v>1.0145200000000001E-3</c:v>
                      </c:pt>
                      <c:pt idx="1560">
                        <c:v>1.01461E-3</c:v>
                      </c:pt>
                      <c:pt idx="1561">
                        <c:v>1.01509E-3</c:v>
                      </c:pt>
                      <c:pt idx="1562">
                        <c:v>1.01509E-3</c:v>
                      </c:pt>
                      <c:pt idx="1563">
                        <c:v>1.0140399999999999E-3</c:v>
                      </c:pt>
                      <c:pt idx="1564">
                        <c:v>1.0130899999999999E-3</c:v>
                      </c:pt>
                      <c:pt idx="1565">
                        <c:v>1.01089E-3</c:v>
                      </c:pt>
                      <c:pt idx="1566">
                        <c:v>1.00822E-3</c:v>
                      </c:pt>
                      <c:pt idx="1567">
                        <c:v>1.00603E-3</c:v>
                      </c:pt>
                      <c:pt idx="1568">
                        <c:v>1.0039300000000001E-3</c:v>
                      </c:pt>
                      <c:pt idx="1569">
                        <c:v>1.00212E-3</c:v>
                      </c:pt>
                      <c:pt idx="1570">
                        <c:v>1.0003099999999999E-3</c:v>
                      </c:pt>
                      <c:pt idx="1571">
                        <c:v>9.9858999999999994E-4</c:v>
                      </c:pt>
                      <c:pt idx="1572">
                        <c:v>9.968799999999999E-4</c:v>
                      </c:pt>
                      <c:pt idx="1573">
                        <c:v>9.9506000000000009E-4</c:v>
                      </c:pt>
                      <c:pt idx="1574">
                        <c:v>9.9316000000000009E-4</c:v>
                      </c:pt>
                      <c:pt idx="1575">
                        <c:v>9.9200999999999998E-4</c:v>
                      </c:pt>
                      <c:pt idx="1576">
                        <c:v>9.9087000000000003E-4</c:v>
                      </c:pt>
                      <c:pt idx="1577">
                        <c:v>9.8971999999999992E-4</c:v>
                      </c:pt>
                      <c:pt idx="1578">
                        <c:v>9.8839000000000002E-4</c:v>
                      </c:pt>
                      <c:pt idx="1579">
                        <c:v>9.8715000000000001E-4</c:v>
                      </c:pt>
                      <c:pt idx="1580">
                        <c:v>9.8591E-4</c:v>
                      </c:pt>
                      <c:pt idx="1581">
                        <c:v>9.850499999999999E-4</c:v>
                      </c:pt>
                      <c:pt idx="1582">
                        <c:v>9.8419000000000002E-4</c:v>
                      </c:pt>
                      <c:pt idx="1583">
                        <c:v>9.8371999999999999E-4</c:v>
                      </c:pt>
                      <c:pt idx="1584">
                        <c:v>9.828599999999999E-4</c:v>
                      </c:pt>
                      <c:pt idx="1585">
                        <c:v>9.8189999999999996E-4</c:v>
                      </c:pt>
                      <c:pt idx="1586">
                        <c:v>9.8094999999999996E-4</c:v>
                      </c:pt>
                      <c:pt idx="1587">
                        <c:v>9.7999999999999997E-4</c:v>
                      </c:pt>
                      <c:pt idx="1588">
                        <c:v>9.7952E-4</c:v>
                      </c:pt>
                      <c:pt idx="1589">
                        <c:v>9.7914000000000009E-4</c:v>
                      </c:pt>
                      <c:pt idx="1590">
                        <c:v>9.7875999999999996E-4</c:v>
                      </c:pt>
                      <c:pt idx="1591">
                        <c:v>9.7837000000000011E-4</c:v>
                      </c:pt>
                      <c:pt idx="1592">
                        <c:v>9.7798999999999998E-4</c:v>
                      </c:pt>
                      <c:pt idx="1593">
                        <c:v>9.7741999999999989E-4</c:v>
                      </c:pt>
                      <c:pt idx="1594">
                        <c:v>9.7722999999999994E-4</c:v>
                      </c:pt>
                      <c:pt idx="1595">
                        <c:v>9.771300000000001E-4</c:v>
                      </c:pt>
                      <c:pt idx="1596">
                        <c:v>9.7703999999999998E-4</c:v>
                      </c:pt>
                      <c:pt idx="1597">
                        <c:v>9.7798999999999998E-4</c:v>
                      </c:pt>
                      <c:pt idx="1598">
                        <c:v>9.7914000000000009E-4</c:v>
                      </c:pt>
                      <c:pt idx="1599">
                        <c:v>9.8018999999999992E-4</c:v>
                      </c:pt>
                      <c:pt idx="1600">
                        <c:v>9.8094999999999996E-4</c:v>
                      </c:pt>
                      <c:pt idx="1601">
                        <c:v>9.8171E-4</c:v>
                      </c:pt>
                      <c:pt idx="1602">
                        <c:v>9.8104000000000008E-4</c:v>
                      </c:pt>
                      <c:pt idx="1603">
                        <c:v>9.8009000000000008E-4</c:v>
                      </c:pt>
                      <c:pt idx="1604">
                        <c:v>9.7941999999999994E-4</c:v>
                      </c:pt>
                      <c:pt idx="1605">
                        <c:v>9.7875999999999996E-4</c:v>
                      </c:pt>
                      <c:pt idx="1606">
                        <c:v>9.7809000000000004E-4</c:v>
                      </c:pt>
                      <c:pt idx="1607">
                        <c:v>9.7780000000000002E-4</c:v>
                      </c:pt>
                      <c:pt idx="1608">
                        <c:v>9.7761000000000007E-4</c:v>
                      </c:pt>
                      <c:pt idx="1609">
                        <c:v>9.7656000000000001E-4</c:v>
                      </c:pt>
                      <c:pt idx="1610">
                        <c:v>9.7579999999999997E-4</c:v>
                      </c:pt>
                      <c:pt idx="1611">
                        <c:v>9.7360999999999997E-4</c:v>
                      </c:pt>
                      <c:pt idx="1612">
                        <c:v>9.7141000000000003E-4</c:v>
                      </c:pt>
                      <c:pt idx="1613">
                        <c:v>9.6940999999999998E-4</c:v>
                      </c:pt>
                      <c:pt idx="1614">
                        <c:v>9.6798000000000001E-4</c:v>
                      </c:pt>
                      <c:pt idx="1615">
                        <c:v>9.6644999999999999E-4</c:v>
                      </c:pt>
                      <c:pt idx="1616">
                        <c:v>9.6635999999999998E-4</c:v>
                      </c:pt>
                      <c:pt idx="1617">
                        <c:v>9.6617000000000003E-4</c:v>
                      </c:pt>
                      <c:pt idx="1618">
                        <c:v>9.6588000000000002E-4</c:v>
                      </c:pt>
                      <c:pt idx="1619">
                        <c:v>9.6568999999999995E-4</c:v>
                      </c:pt>
                      <c:pt idx="1620">
                        <c:v>9.6531000000000004E-4</c:v>
                      </c:pt>
                      <c:pt idx="1621">
                        <c:v>9.6493000000000002E-4</c:v>
                      </c:pt>
                      <c:pt idx="1622">
                        <c:v>9.6464000000000001E-4</c:v>
                      </c:pt>
                      <c:pt idx="1623">
                        <c:v>9.6445000000000005E-4</c:v>
                      </c:pt>
                      <c:pt idx="1624">
                        <c:v>9.6416000000000004E-4</c:v>
                      </c:pt>
                      <c:pt idx="1625">
                        <c:v>9.6416000000000004E-4</c:v>
                      </c:pt>
                      <c:pt idx="1626">
                        <c:v>9.6396999999999997E-4</c:v>
                      </c:pt>
                      <c:pt idx="1627">
                        <c:v>9.6378000000000002E-4</c:v>
                      </c:pt>
                      <c:pt idx="1628">
                        <c:v>9.6407000000000003E-4</c:v>
                      </c:pt>
                      <c:pt idx="1629">
                        <c:v>9.6502000000000003E-4</c:v>
                      </c:pt>
                      <c:pt idx="1630">
                        <c:v>9.6597999999999996E-4</c:v>
                      </c:pt>
                      <c:pt idx="1631">
                        <c:v>9.6712000000000002E-4</c:v>
                      </c:pt>
                      <c:pt idx="1632">
                        <c:v>9.6827000000000002E-4</c:v>
                      </c:pt>
                      <c:pt idx="1633">
                        <c:v>9.6865000000000004E-4</c:v>
                      </c:pt>
                      <c:pt idx="1634">
                        <c:v>9.6778999999999995E-4</c:v>
                      </c:pt>
                      <c:pt idx="1635">
                        <c:v>9.6683999999999995E-4</c:v>
                      </c:pt>
                      <c:pt idx="1636">
                        <c:v>9.6588000000000002E-4</c:v>
                      </c:pt>
                      <c:pt idx="1637">
                        <c:v>9.6502000000000003E-4</c:v>
                      </c:pt>
                      <c:pt idx="1638">
                        <c:v>9.6445000000000005E-4</c:v>
                      </c:pt>
                      <c:pt idx="1639">
                        <c:v>9.6416000000000004E-4</c:v>
                      </c:pt>
                      <c:pt idx="1640">
                        <c:v>9.6330999999999999E-4</c:v>
                      </c:pt>
                      <c:pt idx="1641">
                        <c:v>9.6197000000000003E-4</c:v>
                      </c:pt>
                      <c:pt idx="1642">
                        <c:v>9.6044999999999995E-4</c:v>
                      </c:pt>
                      <c:pt idx="1643">
                        <c:v>9.5901000000000005E-4</c:v>
                      </c:pt>
                      <c:pt idx="1644">
                        <c:v>9.5777999999999998E-4</c:v>
                      </c:pt>
                      <c:pt idx="1645">
                        <c:v>9.5719999999999996E-4</c:v>
                      </c:pt>
                      <c:pt idx="1646">
                        <c:v>9.5710999999999995E-4</c:v>
                      </c:pt>
                      <c:pt idx="1647">
                        <c:v>9.5633999999999997E-4</c:v>
                      </c:pt>
                      <c:pt idx="1648">
                        <c:v>9.5549000000000003E-4</c:v>
                      </c:pt>
                      <c:pt idx="1649">
                        <c:v>9.5472000000000005E-4</c:v>
                      </c:pt>
                      <c:pt idx="1650">
                        <c:v>9.5396000000000001E-4</c:v>
                      </c:pt>
                      <c:pt idx="1651">
                        <c:v>9.5328999999999998E-4</c:v>
                      </c:pt>
                      <c:pt idx="1652">
                        <c:v>9.5339000000000003E-4</c:v>
                      </c:pt>
                      <c:pt idx="1653">
                        <c:v>9.5310000000000002E-4</c:v>
                      </c:pt>
                      <c:pt idx="1654">
                        <c:v>9.5281999999999995E-4</c:v>
                      </c:pt>
                      <c:pt idx="1655">
                        <c:v>9.5233999999999998E-4</c:v>
                      </c:pt>
                      <c:pt idx="1656">
                        <c:v>9.5138999999999998E-4</c:v>
                      </c:pt>
                      <c:pt idx="1657">
                        <c:v>9.5005000000000003E-4</c:v>
                      </c:pt>
                      <c:pt idx="1658">
                        <c:v>9.4910000000000003E-4</c:v>
                      </c:pt>
                      <c:pt idx="1659">
                        <c:v>9.4813999999999999E-4</c:v>
                      </c:pt>
                      <c:pt idx="1660">
                        <c:v>9.4738000000000005E-4</c:v>
                      </c:pt>
                      <c:pt idx="1661">
                        <c:v>9.4748E-4</c:v>
                      </c:pt>
                      <c:pt idx="1662">
                        <c:v>9.4804999999999998E-4</c:v>
                      </c:pt>
                      <c:pt idx="1663">
                        <c:v>9.4861999999999995E-4</c:v>
                      </c:pt>
                      <c:pt idx="1664">
                        <c:v>9.4956999999999995E-4</c:v>
                      </c:pt>
                      <c:pt idx="1665">
                        <c:v>9.5071999999999995E-4</c:v>
                      </c:pt>
                      <c:pt idx="1666">
                        <c:v>9.5147999999999999E-4</c:v>
                      </c:pt>
                      <c:pt idx="1667">
                        <c:v>9.5215000000000002E-4</c:v>
                      </c:pt>
                      <c:pt idx="1668">
                        <c:v>9.5281999999999995E-4</c:v>
                      </c:pt>
                      <c:pt idx="1669">
                        <c:v>9.5310000000000002E-4</c:v>
                      </c:pt>
                      <c:pt idx="1670">
                        <c:v>9.5319999999999997E-4</c:v>
                      </c:pt>
                      <c:pt idx="1671">
                        <c:v>9.5377000000000005E-4</c:v>
                      </c:pt>
                      <c:pt idx="1672">
                        <c:v>9.5520000000000002E-4</c:v>
                      </c:pt>
                      <c:pt idx="1673">
                        <c:v>9.5701E-4</c:v>
                      </c:pt>
                      <c:pt idx="1674">
                        <c:v>9.5929999999999995E-4</c:v>
                      </c:pt>
                      <c:pt idx="1675">
                        <c:v>9.6168999999999996E-4</c:v>
                      </c:pt>
                      <c:pt idx="1676">
                        <c:v>9.6369000000000001E-4</c:v>
                      </c:pt>
                      <c:pt idx="1677">
                        <c:v>9.6493000000000002E-4</c:v>
                      </c:pt>
                      <c:pt idx="1678">
                        <c:v>9.6597999999999996E-4</c:v>
                      </c:pt>
                      <c:pt idx="1679">
                        <c:v>9.6655000000000005E-4</c:v>
                      </c:pt>
                      <c:pt idx="1680">
                        <c:v>9.6787999999999996E-4</c:v>
                      </c:pt>
                      <c:pt idx="1681">
                        <c:v>9.6902999999999996E-4</c:v>
                      </c:pt>
                      <c:pt idx="1682">
                        <c:v>9.7084000000000005E-4</c:v>
                      </c:pt>
                      <c:pt idx="1683">
                        <c:v>9.7283999999999999E-4</c:v>
                      </c:pt>
                      <c:pt idx="1684">
                        <c:v>9.7484999999999998E-4</c:v>
                      </c:pt>
                      <c:pt idx="1685">
                        <c:v>9.7617999999999999E-4</c:v>
                      </c:pt>
                      <c:pt idx="1686">
                        <c:v>9.7846999999999995E-4</c:v>
                      </c:pt>
                      <c:pt idx="1687">
                        <c:v>9.7999999999999997E-4</c:v>
                      </c:pt>
                      <c:pt idx="1688">
                        <c:v>9.8133000000000009E-4</c:v>
                      </c:pt>
                      <c:pt idx="1689">
                        <c:v>9.8266999999999994E-4</c:v>
                      </c:pt>
                      <c:pt idx="1690">
                        <c:v>9.8448000000000003E-4</c:v>
                      </c:pt>
                      <c:pt idx="1691">
                        <c:v>9.8543000000000003E-4</c:v>
                      </c:pt>
                      <c:pt idx="1692">
                        <c:v>9.8667000000000004E-4</c:v>
                      </c:pt>
                      <c:pt idx="1693">
                        <c:v>9.8820000000000006E-4</c:v>
                      </c:pt>
                      <c:pt idx="1694">
                        <c:v>9.9010000000000005E-4</c:v>
                      </c:pt>
                      <c:pt idx="1695">
                        <c:v>9.9192000000000008E-4</c:v>
                      </c:pt>
                      <c:pt idx="1696">
                        <c:v>9.9401000000000003E-4</c:v>
                      </c:pt>
                      <c:pt idx="1697">
                        <c:v>9.9591999999999997E-4</c:v>
                      </c:pt>
                      <c:pt idx="1698">
                        <c:v>9.975400000000001E-4</c:v>
                      </c:pt>
                      <c:pt idx="1699">
                        <c:v>9.9926000000000008E-4</c:v>
                      </c:pt>
                      <c:pt idx="1700">
                        <c:v>1.0007900000000001E-3</c:v>
                      </c:pt>
                      <c:pt idx="1701">
                        <c:v>1.0019300000000001E-3</c:v>
                      </c:pt>
                      <c:pt idx="1702">
                        <c:v>1.0039300000000001E-3</c:v>
                      </c:pt>
                      <c:pt idx="1703">
                        <c:v>1.00603E-3</c:v>
                      </c:pt>
                      <c:pt idx="1704">
                        <c:v>1.00803E-3</c:v>
                      </c:pt>
                      <c:pt idx="1705">
                        <c:v>1.0098500000000001E-3</c:v>
                      </c:pt>
                      <c:pt idx="1706">
                        <c:v>1.0116599999999999E-3</c:v>
                      </c:pt>
                      <c:pt idx="1707">
                        <c:v>1.0127999999999999E-3</c:v>
                      </c:pt>
                      <c:pt idx="1708">
                        <c:v>1.01366E-3</c:v>
                      </c:pt>
                      <c:pt idx="1709">
                        <c:v>1.0155699999999999E-3</c:v>
                      </c:pt>
                      <c:pt idx="1710">
                        <c:v>1.01767E-3</c:v>
                      </c:pt>
                      <c:pt idx="1711">
                        <c:v>1.0199499999999999E-3</c:v>
                      </c:pt>
                      <c:pt idx="1712">
                        <c:v>1.02224E-3</c:v>
                      </c:pt>
                      <c:pt idx="1713">
                        <c:v>1.02549E-3</c:v>
                      </c:pt>
                      <c:pt idx="1714">
                        <c:v>1.0275799999999999E-3</c:v>
                      </c:pt>
                      <c:pt idx="1715">
                        <c:v>1.0292999999999999E-3</c:v>
                      </c:pt>
                      <c:pt idx="1716">
                        <c:v>1.0313E-3</c:v>
                      </c:pt>
                      <c:pt idx="1717">
                        <c:v>1.0330199999999999E-3</c:v>
                      </c:pt>
                      <c:pt idx="1718">
                        <c:v>1.03436E-3</c:v>
                      </c:pt>
                      <c:pt idx="1719">
                        <c:v>1.0356899999999999E-3</c:v>
                      </c:pt>
                      <c:pt idx="1720">
                        <c:v>1.0376000000000001E-3</c:v>
                      </c:pt>
                      <c:pt idx="1721">
                        <c:v>1.03922E-3</c:v>
                      </c:pt>
                      <c:pt idx="1722">
                        <c:v>1.0408399999999999E-3</c:v>
                      </c:pt>
                      <c:pt idx="1723">
                        <c:v>1.0425600000000001E-3</c:v>
                      </c:pt>
                      <c:pt idx="1724">
                        <c:v>1.0447500000000001E-3</c:v>
                      </c:pt>
                      <c:pt idx="1725">
                        <c:v>1.0464700000000001E-3</c:v>
                      </c:pt>
                      <c:pt idx="1726">
                        <c:v>1.04828E-3</c:v>
                      </c:pt>
                      <c:pt idx="1727">
                        <c:v>1.0500900000000001E-3</c:v>
                      </c:pt>
                      <c:pt idx="1728">
                        <c:v>1.0514299999999999E-3</c:v>
                      </c:pt>
                      <c:pt idx="1729">
                        <c:v>1.0526699999999999E-3</c:v>
                      </c:pt>
                      <c:pt idx="1730">
                        <c:v>1.05448E-3</c:v>
                      </c:pt>
                      <c:pt idx="1731">
                        <c:v>1.0562900000000001E-3</c:v>
                      </c:pt>
                      <c:pt idx="1732">
                        <c:v>1.0584800000000001E-3</c:v>
                      </c:pt>
                      <c:pt idx="1733">
                        <c:v>1.06068E-3</c:v>
                      </c:pt>
                      <c:pt idx="1734">
                        <c:v>1.06306E-3</c:v>
                      </c:pt>
                      <c:pt idx="1735">
                        <c:v>1.0648700000000001E-3</c:v>
                      </c:pt>
                      <c:pt idx="1736">
                        <c:v>1.06726E-3</c:v>
                      </c:pt>
                      <c:pt idx="1737">
                        <c:v>1.0693600000000001E-3</c:v>
                      </c:pt>
                      <c:pt idx="1738">
                        <c:v>1.07193E-3</c:v>
                      </c:pt>
                      <c:pt idx="1739">
                        <c:v>1.07431E-3</c:v>
                      </c:pt>
                      <c:pt idx="1740">
                        <c:v>1.0766E-3</c:v>
                      </c:pt>
                      <c:pt idx="1741">
                        <c:v>1.07803E-3</c:v>
                      </c:pt>
                      <c:pt idx="1742">
                        <c:v>1.08004E-3</c:v>
                      </c:pt>
                      <c:pt idx="1743">
                        <c:v>1.08175E-3</c:v>
                      </c:pt>
                      <c:pt idx="1744">
                        <c:v>1.08299E-3</c:v>
                      </c:pt>
                      <c:pt idx="1745">
                        <c:v>1.08566E-3</c:v>
                      </c:pt>
                      <c:pt idx="1746">
                        <c:v>1.08862E-3</c:v>
                      </c:pt>
                      <c:pt idx="1747">
                        <c:v>1.0911E-3</c:v>
                      </c:pt>
                      <c:pt idx="1748">
                        <c:v>1.0931999999999999E-3</c:v>
                      </c:pt>
                      <c:pt idx="1749">
                        <c:v>1.0956799999999999E-3</c:v>
                      </c:pt>
                      <c:pt idx="1750">
                        <c:v>1.09739E-3</c:v>
                      </c:pt>
                      <c:pt idx="1751">
                        <c:v>1.0991099999999999E-3</c:v>
                      </c:pt>
                      <c:pt idx="1752">
                        <c:v>1.1008299999999999E-3</c:v>
                      </c:pt>
                      <c:pt idx="1753">
                        <c:v>1.10264E-3</c:v>
                      </c:pt>
                      <c:pt idx="1754">
                        <c:v>1.10435E-3</c:v>
                      </c:pt>
                      <c:pt idx="1755">
                        <c:v>1.1058800000000001E-3</c:v>
                      </c:pt>
                      <c:pt idx="1756">
                        <c:v>1.1071200000000001E-3</c:v>
                      </c:pt>
                      <c:pt idx="1757">
                        <c:v>1.1081699999999999E-3</c:v>
                      </c:pt>
                      <c:pt idx="1758">
                        <c:v>1.1089299999999999E-3</c:v>
                      </c:pt>
                      <c:pt idx="1759">
                        <c:v>1.10922E-3</c:v>
                      </c:pt>
                      <c:pt idx="1760">
                        <c:v>1.10903E-3</c:v>
                      </c:pt>
                      <c:pt idx="1761">
                        <c:v>1.1100800000000001E-3</c:v>
                      </c:pt>
                      <c:pt idx="1762">
                        <c:v>1.1111300000000001E-3</c:v>
                      </c:pt>
                      <c:pt idx="1763">
                        <c:v>1.1123699999999999E-3</c:v>
                      </c:pt>
                      <c:pt idx="1764">
                        <c:v>1.1135100000000001E-3</c:v>
                      </c:pt>
                      <c:pt idx="1765">
                        <c:v>1.11465E-3</c:v>
                      </c:pt>
                      <c:pt idx="1766">
                        <c:v>1.1145599999999999E-3</c:v>
                      </c:pt>
                      <c:pt idx="1767">
                        <c:v>1.1144600000000001E-3</c:v>
                      </c:pt>
                      <c:pt idx="1768">
                        <c:v>1.1145599999999999E-3</c:v>
                      </c:pt>
                      <c:pt idx="1769">
                        <c:v>1.1155099999999999E-3</c:v>
                      </c:pt>
                      <c:pt idx="1770">
                        <c:v>1.11647E-3</c:v>
                      </c:pt>
                      <c:pt idx="1771">
                        <c:v>1.11742E-3</c:v>
                      </c:pt>
                      <c:pt idx="1772">
                        <c:v>1.1179E-3</c:v>
                      </c:pt>
                      <c:pt idx="1773">
                        <c:v>1.1181800000000001E-3</c:v>
                      </c:pt>
                      <c:pt idx="1774">
                        <c:v>1.1177100000000001E-3</c:v>
                      </c:pt>
                      <c:pt idx="1775">
                        <c:v>1.1178E-3</c:v>
                      </c:pt>
                      <c:pt idx="1776">
                        <c:v>1.1179899999999999E-3</c:v>
                      </c:pt>
                      <c:pt idx="1777">
                        <c:v>1.1186600000000001E-3</c:v>
                      </c:pt>
                      <c:pt idx="1778">
                        <c:v>1.1192299999999999E-3</c:v>
                      </c:pt>
                      <c:pt idx="1779">
                        <c:v>1.1197100000000001E-3</c:v>
                      </c:pt>
                      <c:pt idx="1780">
                        <c:v>1.11914E-3</c:v>
                      </c:pt>
                      <c:pt idx="1781">
                        <c:v>1.1184700000000001E-3</c:v>
                      </c:pt>
                      <c:pt idx="1782">
                        <c:v>1.1167499999999999E-3</c:v>
                      </c:pt>
                      <c:pt idx="1783">
                        <c:v>1.1150400000000001E-3</c:v>
                      </c:pt>
                      <c:pt idx="1784">
                        <c:v>1.11341E-3</c:v>
                      </c:pt>
                      <c:pt idx="1785">
                        <c:v>1.1120800000000001E-3</c:v>
                      </c:pt>
                      <c:pt idx="1786">
                        <c:v>1.11027E-3</c:v>
                      </c:pt>
                      <c:pt idx="1787">
                        <c:v>1.1089299999999999E-3</c:v>
                      </c:pt>
                      <c:pt idx="1788">
                        <c:v>1.10731E-3</c:v>
                      </c:pt>
                      <c:pt idx="1789">
                        <c:v>1.1056900000000001E-3</c:v>
                      </c:pt>
                      <c:pt idx="1790">
                        <c:v>1.1042599999999999E-3</c:v>
                      </c:pt>
                      <c:pt idx="1791">
                        <c:v>1.1030199999999999E-3</c:v>
                      </c:pt>
                      <c:pt idx="1792">
                        <c:v>1.10188E-3</c:v>
                      </c:pt>
                      <c:pt idx="1793">
                        <c:v>1.10111E-3</c:v>
                      </c:pt>
                      <c:pt idx="1794">
                        <c:v>1.1000599999999999E-3</c:v>
                      </c:pt>
                      <c:pt idx="1795">
                        <c:v>1.0978699999999999E-3</c:v>
                      </c:pt>
                      <c:pt idx="1796">
                        <c:v>1.09577E-3</c:v>
                      </c:pt>
                      <c:pt idx="1797">
                        <c:v>1.0943400000000001E-3</c:v>
                      </c:pt>
                      <c:pt idx="1798">
                        <c:v>1.0926200000000001E-3</c:v>
                      </c:pt>
                      <c:pt idx="1799">
                        <c:v>1.0914799999999999E-3</c:v>
                      </c:pt>
                      <c:pt idx="1800">
                        <c:v>1.0917699999999999E-3</c:v>
                      </c:pt>
                      <c:pt idx="1801">
                        <c:v>1.09224E-3</c:v>
                      </c:pt>
                      <c:pt idx="1802">
                        <c:v>1.0926200000000001E-3</c:v>
                      </c:pt>
                      <c:pt idx="1803">
                        <c:v>1.09348E-3</c:v>
                      </c:pt>
                      <c:pt idx="1804">
                        <c:v>1.09425E-3</c:v>
                      </c:pt>
                      <c:pt idx="1805">
                        <c:v>1.09472E-3</c:v>
                      </c:pt>
                      <c:pt idx="1806">
                        <c:v>1.0951999999999999E-3</c:v>
                      </c:pt>
                      <c:pt idx="1807">
                        <c:v>1.0955800000000001E-3</c:v>
                      </c:pt>
                      <c:pt idx="1808">
                        <c:v>1.0953899999999999E-3</c:v>
                      </c:pt>
                      <c:pt idx="1809">
                        <c:v>1.09453E-3</c:v>
                      </c:pt>
                      <c:pt idx="1810">
                        <c:v>1.0936699999999999E-3</c:v>
                      </c:pt>
                      <c:pt idx="1811">
                        <c:v>1.0924299999999999E-3</c:v>
                      </c:pt>
                      <c:pt idx="1812">
                        <c:v>1.0911E-3</c:v>
                      </c:pt>
                      <c:pt idx="1813">
                        <c:v>1.09005E-3</c:v>
                      </c:pt>
                      <c:pt idx="1814">
                        <c:v>1.0891900000000001E-3</c:v>
                      </c:pt>
                      <c:pt idx="1815">
                        <c:v>1.08833E-3</c:v>
                      </c:pt>
                      <c:pt idx="1816">
                        <c:v>1.08786E-3</c:v>
                      </c:pt>
                      <c:pt idx="1817">
                        <c:v>1.0874700000000001E-3</c:v>
                      </c:pt>
                      <c:pt idx="1818">
                        <c:v>1.0868099999999999E-3</c:v>
                      </c:pt>
                      <c:pt idx="1819">
                        <c:v>1.08643E-3</c:v>
                      </c:pt>
                      <c:pt idx="1820">
                        <c:v>1.0853799999999999E-3</c:v>
                      </c:pt>
                      <c:pt idx="1821">
                        <c:v>1.08423E-3</c:v>
                      </c:pt>
                      <c:pt idx="1822">
                        <c:v>1.0830900000000001E-3</c:v>
                      </c:pt>
                      <c:pt idx="1823">
                        <c:v>1.08242E-3</c:v>
                      </c:pt>
                      <c:pt idx="1824">
                        <c:v>1.08175E-3</c:v>
                      </c:pt>
                      <c:pt idx="1825">
                        <c:v>1.0818500000000001E-3</c:v>
                      </c:pt>
                      <c:pt idx="1826">
                        <c:v>1.08204E-3</c:v>
                      </c:pt>
                      <c:pt idx="1827">
                        <c:v>1.0821299999999999E-3</c:v>
                      </c:pt>
                      <c:pt idx="1828">
                        <c:v>1.0821299999999999E-3</c:v>
                      </c:pt>
                      <c:pt idx="1829">
                        <c:v>1.0821299999999999E-3</c:v>
                      </c:pt>
                      <c:pt idx="1830">
                        <c:v>1.08204E-3</c:v>
                      </c:pt>
                      <c:pt idx="1831">
                        <c:v>1.08194E-3</c:v>
                      </c:pt>
                      <c:pt idx="1832">
                        <c:v>1.0821299999999999E-3</c:v>
                      </c:pt>
                      <c:pt idx="1833">
                        <c:v>1.08175E-3</c:v>
                      </c:pt>
                      <c:pt idx="1834">
                        <c:v>1.0813699999999999E-3</c:v>
                      </c:pt>
                      <c:pt idx="1835">
                        <c:v>1.08099E-3</c:v>
                      </c:pt>
                      <c:pt idx="1836">
                        <c:v>1.0806100000000001E-3</c:v>
                      </c:pt>
                      <c:pt idx="1837">
                        <c:v>1.08004E-3</c:v>
                      </c:pt>
                      <c:pt idx="1838">
                        <c:v>1.0801299999999999E-3</c:v>
                      </c:pt>
                      <c:pt idx="1839">
                        <c:v>1.0802299999999999E-3</c:v>
                      </c:pt>
                      <c:pt idx="1840">
                        <c:v>1.0804199999999999E-3</c:v>
                      </c:pt>
                      <c:pt idx="1841">
                        <c:v>1.0807E-3</c:v>
                      </c:pt>
                      <c:pt idx="1842">
                        <c:v>1.0811799999999999E-3</c:v>
                      </c:pt>
                      <c:pt idx="1843">
                        <c:v>1.0815600000000001E-3</c:v>
                      </c:pt>
                      <c:pt idx="1844">
                        <c:v>1.08194E-3</c:v>
                      </c:pt>
                      <c:pt idx="1845">
                        <c:v>1.0823199999999999E-3</c:v>
                      </c:pt>
                      <c:pt idx="1846">
                        <c:v>1.0826099999999999E-3</c:v>
                      </c:pt>
                      <c:pt idx="1847">
                        <c:v>1.08271E-3</c:v>
                      </c:pt>
                      <c:pt idx="1848">
                        <c:v>1.08271E-3</c:v>
                      </c:pt>
                      <c:pt idx="1849">
                        <c:v>1.08271E-3</c:v>
                      </c:pt>
                      <c:pt idx="1850">
                        <c:v>1.08242E-3</c:v>
                      </c:pt>
                      <c:pt idx="1851">
                        <c:v>1.0816599999999999E-3</c:v>
                      </c:pt>
                      <c:pt idx="1852">
                        <c:v>1.0808899999999999E-3</c:v>
                      </c:pt>
                      <c:pt idx="1853">
                        <c:v>1.08004E-3</c:v>
                      </c:pt>
                      <c:pt idx="1854">
                        <c:v>1.0789899999999999E-3</c:v>
                      </c:pt>
                      <c:pt idx="1855">
                        <c:v>1.0779400000000001E-3</c:v>
                      </c:pt>
                      <c:pt idx="1856">
                        <c:v>1.07632E-3</c:v>
                      </c:pt>
                      <c:pt idx="1857">
                        <c:v>1.0746E-3</c:v>
                      </c:pt>
                      <c:pt idx="1858">
                        <c:v>1.0727899999999999E-3</c:v>
                      </c:pt>
                      <c:pt idx="1859">
                        <c:v>1.07069E-3</c:v>
                      </c:pt>
                      <c:pt idx="1860">
                        <c:v>1.0687800000000001E-3</c:v>
                      </c:pt>
                      <c:pt idx="1861">
                        <c:v>1.06726E-3</c:v>
                      </c:pt>
                      <c:pt idx="1862">
                        <c:v>1.0659199999999999E-3</c:v>
                      </c:pt>
                      <c:pt idx="1863">
                        <c:v>1.0648700000000001E-3</c:v>
                      </c:pt>
                      <c:pt idx="1864">
                        <c:v>1.0642099999999999E-3</c:v>
                      </c:pt>
                      <c:pt idx="1865">
                        <c:v>1.06354E-3</c:v>
                      </c:pt>
                      <c:pt idx="1866">
                        <c:v>1.0634399999999999E-3</c:v>
                      </c:pt>
                      <c:pt idx="1867">
                        <c:v>1.06325E-3</c:v>
                      </c:pt>
                      <c:pt idx="1868">
                        <c:v>1.06306E-3</c:v>
                      </c:pt>
                      <c:pt idx="1869">
                        <c:v>1.0624899999999999E-3</c:v>
                      </c:pt>
                      <c:pt idx="1870">
                        <c:v>1.0619200000000001E-3</c:v>
                      </c:pt>
                      <c:pt idx="1871">
                        <c:v>1.0614400000000001E-3</c:v>
                      </c:pt>
                      <c:pt idx="1872">
                        <c:v>1.0609599999999999E-3</c:v>
                      </c:pt>
                      <c:pt idx="1873">
                        <c:v>1.0604900000000001E-3</c:v>
                      </c:pt>
                      <c:pt idx="1874">
                        <c:v>1.0597200000000001E-3</c:v>
                      </c:pt>
                      <c:pt idx="1875">
                        <c:v>1.05886E-3</c:v>
                      </c:pt>
                      <c:pt idx="1876">
                        <c:v>1.0580100000000001E-3</c:v>
                      </c:pt>
                      <c:pt idx="1877">
                        <c:v>1.05715E-3</c:v>
                      </c:pt>
                      <c:pt idx="1878">
                        <c:v>1.0562900000000001E-3</c:v>
                      </c:pt>
                      <c:pt idx="1879">
                        <c:v>1.05619E-3</c:v>
                      </c:pt>
                      <c:pt idx="1880">
                        <c:v>1.05572E-3</c:v>
                      </c:pt>
                      <c:pt idx="1881">
                        <c:v>1.05419E-3</c:v>
                      </c:pt>
                      <c:pt idx="1882">
                        <c:v>1.05248E-3</c:v>
                      </c:pt>
                      <c:pt idx="1883">
                        <c:v>1.05076E-3</c:v>
                      </c:pt>
                      <c:pt idx="1884">
                        <c:v>1.04904E-3</c:v>
                      </c:pt>
                      <c:pt idx="1885">
                        <c:v>1.0478E-3</c:v>
                      </c:pt>
                      <c:pt idx="1886">
                        <c:v>1.0477100000000001E-3</c:v>
                      </c:pt>
                      <c:pt idx="1887">
                        <c:v>1.0478E-3</c:v>
                      </c:pt>
                      <c:pt idx="1888">
                        <c:v>1.04761E-3</c:v>
                      </c:pt>
                      <c:pt idx="1889">
                        <c:v>1.04637E-3</c:v>
                      </c:pt>
                      <c:pt idx="1890">
                        <c:v>1.04513E-3</c:v>
                      </c:pt>
                      <c:pt idx="1891">
                        <c:v>1.0437999999999999E-3</c:v>
                      </c:pt>
                      <c:pt idx="1892">
                        <c:v>1.04246E-3</c:v>
                      </c:pt>
                      <c:pt idx="1893">
                        <c:v>1.04141E-3</c:v>
                      </c:pt>
                      <c:pt idx="1894">
                        <c:v>1.04141E-3</c:v>
                      </c:pt>
                      <c:pt idx="1895">
                        <c:v>1.04141E-3</c:v>
                      </c:pt>
                      <c:pt idx="1896">
                        <c:v>1.04141E-3</c:v>
                      </c:pt>
                      <c:pt idx="1897">
                        <c:v>1.0417899999999999E-3</c:v>
                      </c:pt>
                      <c:pt idx="1898">
                        <c:v>1.04218E-3</c:v>
                      </c:pt>
                      <c:pt idx="1899">
                        <c:v>1.0427500000000001E-3</c:v>
                      </c:pt>
                      <c:pt idx="1900">
                        <c:v>1.0433199999999999E-3</c:v>
                      </c:pt>
                      <c:pt idx="1901">
                        <c:v>1.0444600000000001E-3</c:v>
                      </c:pt>
                      <c:pt idx="1902">
                        <c:v>1.04465E-3</c:v>
                      </c:pt>
                      <c:pt idx="1903">
                        <c:v>1.0452300000000001E-3</c:v>
                      </c:pt>
                      <c:pt idx="1904">
                        <c:v>1.0452300000000001E-3</c:v>
                      </c:pt>
                      <c:pt idx="1905">
                        <c:v>1.04561E-3</c:v>
                      </c:pt>
                      <c:pt idx="1906">
                        <c:v>1.04542E-3</c:v>
                      </c:pt>
                      <c:pt idx="1907">
                        <c:v>1.0457999999999999E-3</c:v>
                      </c:pt>
                      <c:pt idx="1908">
                        <c:v>1.04656E-3</c:v>
                      </c:pt>
                      <c:pt idx="1909">
                        <c:v>1.0477100000000001E-3</c:v>
                      </c:pt>
                      <c:pt idx="1910">
                        <c:v>1.04904E-3</c:v>
                      </c:pt>
                      <c:pt idx="1911">
                        <c:v>1.0503800000000001E-3</c:v>
                      </c:pt>
                      <c:pt idx="1912">
                        <c:v>1.0522800000000001E-3</c:v>
                      </c:pt>
                      <c:pt idx="1913">
                        <c:v>1.0535200000000001E-3</c:v>
                      </c:pt>
                      <c:pt idx="1914">
                        <c:v>1.05495E-3</c:v>
                      </c:pt>
                      <c:pt idx="1915">
                        <c:v>1.0560999999999999E-3</c:v>
                      </c:pt>
                      <c:pt idx="1916">
                        <c:v>1.05743E-3</c:v>
                      </c:pt>
                      <c:pt idx="1917">
                        <c:v>1.0582E-3</c:v>
                      </c:pt>
                      <c:pt idx="1918">
                        <c:v>1.05886E-3</c:v>
                      </c:pt>
                      <c:pt idx="1919">
                        <c:v>1.05934E-3</c:v>
                      </c:pt>
                      <c:pt idx="1920">
                        <c:v>1.0597200000000001E-3</c:v>
                      </c:pt>
                      <c:pt idx="1921">
                        <c:v>1.0599100000000001E-3</c:v>
                      </c:pt>
                      <c:pt idx="1922">
                        <c:v>1.0609599999999999E-3</c:v>
                      </c:pt>
                      <c:pt idx="1923">
                        <c:v>1.06201E-3</c:v>
                      </c:pt>
                      <c:pt idx="1924">
                        <c:v>1.06325E-3</c:v>
                      </c:pt>
                      <c:pt idx="1925">
                        <c:v>1.0643E-3</c:v>
                      </c:pt>
                      <c:pt idx="1926">
                        <c:v>1.0653500000000001E-3</c:v>
                      </c:pt>
                      <c:pt idx="1927">
                        <c:v>1.06554E-3</c:v>
                      </c:pt>
                      <c:pt idx="1928">
                        <c:v>1.06602E-3</c:v>
                      </c:pt>
                      <c:pt idx="1929">
                        <c:v>1.0663000000000001E-3</c:v>
                      </c:pt>
                      <c:pt idx="1930">
                        <c:v>1.06773E-3</c:v>
                      </c:pt>
                      <c:pt idx="1931">
                        <c:v>1.06916E-3</c:v>
                      </c:pt>
                      <c:pt idx="1932">
                        <c:v>1.07059E-3</c:v>
                      </c:pt>
                      <c:pt idx="1933">
                        <c:v>1.0717400000000001E-3</c:v>
                      </c:pt>
                      <c:pt idx="1934">
                        <c:v>1.07384E-3</c:v>
                      </c:pt>
                      <c:pt idx="1935">
                        <c:v>1.0747899999999999E-3</c:v>
                      </c:pt>
                      <c:pt idx="1936">
                        <c:v>1.0757399999999999E-3</c:v>
                      </c:pt>
                      <c:pt idx="1937">
                        <c:v>1.0754600000000001E-3</c:v>
                      </c:pt>
                      <c:pt idx="1938">
                        <c:v>1.07508E-3</c:v>
                      </c:pt>
                      <c:pt idx="1939">
                        <c:v>1.0737399999999999E-3</c:v>
                      </c:pt>
                      <c:pt idx="1940">
                        <c:v>1.07241E-3</c:v>
                      </c:pt>
                      <c:pt idx="1941">
                        <c:v>1.07059E-3</c:v>
                      </c:pt>
                      <c:pt idx="1942">
                        <c:v>1.0700200000000001E-3</c:v>
                      </c:pt>
                      <c:pt idx="1943">
                        <c:v>1.06993E-3</c:v>
                      </c:pt>
                      <c:pt idx="1944">
                        <c:v>1.0688799999999999E-3</c:v>
                      </c:pt>
                      <c:pt idx="1945">
                        <c:v>1.0685899999999999E-3</c:v>
                      </c:pt>
                      <c:pt idx="1946">
                        <c:v>1.0687800000000001E-3</c:v>
                      </c:pt>
                      <c:pt idx="1947">
                        <c:v>1.06745E-3</c:v>
                      </c:pt>
                      <c:pt idx="1948">
                        <c:v>1.06554E-3</c:v>
                      </c:pt>
                      <c:pt idx="1949">
                        <c:v>1.0636300000000001E-3</c:v>
                      </c:pt>
                      <c:pt idx="1950">
                        <c:v>1.0599100000000001E-3</c:v>
                      </c:pt>
                      <c:pt idx="1951">
                        <c:v>1.0560000000000001E-3</c:v>
                      </c:pt>
                      <c:pt idx="1952">
                        <c:v>1.0535200000000001E-3</c:v>
                      </c:pt>
                      <c:pt idx="1953">
                        <c:v>1.0511400000000001E-3</c:v>
                      </c:pt>
                      <c:pt idx="1954">
                        <c:v>1.04923E-3</c:v>
                      </c:pt>
                      <c:pt idx="1955">
                        <c:v>1.0472299999999999E-3</c:v>
                      </c:pt>
                      <c:pt idx="1956">
                        <c:v>1.04532E-3</c:v>
                      </c:pt>
                      <c:pt idx="1957">
                        <c:v>1.04342E-3</c:v>
                      </c:pt>
                      <c:pt idx="1958">
                        <c:v>1.04122E-3</c:v>
                      </c:pt>
                      <c:pt idx="1959">
                        <c:v>1.03893E-3</c:v>
                      </c:pt>
                      <c:pt idx="1960">
                        <c:v>1.03779E-3</c:v>
                      </c:pt>
                      <c:pt idx="1961">
                        <c:v>1.03674E-3</c:v>
                      </c:pt>
                      <c:pt idx="1962">
                        <c:v>1.0355E-3</c:v>
                      </c:pt>
                      <c:pt idx="1963">
                        <c:v>1.0344499999999999E-3</c:v>
                      </c:pt>
                      <c:pt idx="1964">
                        <c:v>1.0332099999999999E-3</c:v>
                      </c:pt>
                      <c:pt idx="1965">
                        <c:v>1.0319699999999999E-3</c:v>
                      </c:pt>
                      <c:pt idx="1966">
                        <c:v>1.03016E-3</c:v>
                      </c:pt>
                      <c:pt idx="1967">
                        <c:v>1.02863E-3</c:v>
                      </c:pt>
                      <c:pt idx="1968">
                        <c:v>1.0272E-3</c:v>
                      </c:pt>
                      <c:pt idx="1969">
                        <c:v>1.0263399999999999E-3</c:v>
                      </c:pt>
                      <c:pt idx="1970">
                        <c:v>1.02549E-3</c:v>
                      </c:pt>
                      <c:pt idx="1971">
                        <c:v>1.0245300000000001E-3</c:v>
                      </c:pt>
                      <c:pt idx="1972">
                        <c:v>1.0226199999999999E-3</c:v>
                      </c:pt>
                      <c:pt idx="1973">
                        <c:v>1.02081E-3</c:v>
                      </c:pt>
                      <c:pt idx="1974">
                        <c:v>1.0189999999999999E-3</c:v>
                      </c:pt>
                      <c:pt idx="1975">
                        <c:v>1.01738E-3</c:v>
                      </c:pt>
                      <c:pt idx="1976">
                        <c:v>1.01643E-3</c:v>
                      </c:pt>
                      <c:pt idx="1977">
                        <c:v>1.01643E-3</c:v>
                      </c:pt>
                      <c:pt idx="1978">
                        <c:v>1.0162400000000001E-3</c:v>
                      </c:pt>
                      <c:pt idx="1979">
                        <c:v>1.01643E-3</c:v>
                      </c:pt>
                      <c:pt idx="1980">
                        <c:v>1.01662E-3</c:v>
                      </c:pt>
                      <c:pt idx="1981">
                        <c:v>1.0168099999999999E-3</c:v>
                      </c:pt>
                      <c:pt idx="1982">
                        <c:v>1.0168099999999999E-3</c:v>
                      </c:pt>
                      <c:pt idx="1983">
                        <c:v>1.0169999999999999E-3</c:v>
                      </c:pt>
                      <c:pt idx="1984">
                        <c:v>1.0169999999999999E-3</c:v>
                      </c:pt>
                      <c:pt idx="1985">
                        <c:v>1.0168099999999999E-3</c:v>
                      </c:pt>
                      <c:pt idx="1986">
                        <c:v>1.0169999999999999E-3</c:v>
                      </c:pt>
                      <c:pt idx="1987">
                        <c:v>1.01738E-3</c:v>
                      </c:pt>
                      <c:pt idx="1988">
                        <c:v>1.0179500000000001E-3</c:v>
                      </c:pt>
                      <c:pt idx="1989">
                        <c:v>1.01891E-3</c:v>
                      </c:pt>
                      <c:pt idx="1990">
                        <c:v>1.02005E-3</c:v>
                      </c:pt>
                      <c:pt idx="1991">
                        <c:v>1.02081E-3</c:v>
                      </c:pt>
                      <c:pt idx="1992">
                        <c:v>1.02158E-3</c:v>
                      </c:pt>
                      <c:pt idx="1993">
                        <c:v>1.02224E-3</c:v>
                      </c:pt>
                      <c:pt idx="1994">
                        <c:v>1.02272E-3</c:v>
                      </c:pt>
                      <c:pt idx="1995">
                        <c:v>1.0233900000000001E-3</c:v>
                      </c:pt>
                      <c:pt idx="1996">
                        <c:v>1.02406E-3</c:v>
                      </c:pt>
                      <c:pt idx="1997">
                        <c:v>1.0250999999999999E-3</c:v>
                      </c:pt>
                      <c:pt idx="1998">
                        <c:v>1.02644E-3</c:v>
                      </c:pt>
                      <c:pt idx="1999">
                        <c:v>1.0275799999999999E-3</c:v>
                      </c:pt>
                      <c:pt idx="2000">
                        <c:v>1.0283499999999999E-3</c:v>
                      </c:pt>
                      <c:pt idx="2001">
                        <c:v>1.0287300000000001E-3</c:v>
                      </c:pt>
                      <c:pt idx="2002">
                        <c:v>1.02844E-3</c:v>
                      </c:pt>
                      <c:pt idx="2003">
                        <c:v>1.02768E-3</c:v>
                      </c:pt>
                      <c:pt idx="2004">
                        <c:v>1.02673E-3</c:v>
                      </c:pt>
                      <c:pt idx="2005">
                        <c:v>1.02596E-3</c:v>
                      </c:pt>
                      <c:pt idx="2006">
                        <c:v>1.0255799999999999E-3</c:v>
                      </c:pt>
                      <c:pt idx="2007">
                        <c:v>1.0270100000000001E-3</c:v>
                      </c:pt>
                      <c:pt idx="2008">
                        <c:v>1.0285400000000001E-3</c:v>
                      </c:pt>
                      <c:pt idx="2009">
                        <c:v>1.0308299999999999E-3</c:v>
                      </c:pt>
                      <c:pt idx="2010">
                        <c:v>1.0329200000000001E-3</c:v>
                      </c:pt>
                      <c:pt idx="2011">
                        <c:v>1.03502E-3</c:v>
                      </c:pt>
                      <c:pt idx="2012">
                        <c:v>1.0355900000000001E-3</c:v>
                      </c:pt>
                      <c:pt idx="2013">
                        <c:v>1.03645E-3</c:v>
                      </c:pt>
                      <c:pt idx="2014">
                        <c:v>1.0368300000000001E-3</c:v>
                      </c:pt>
                      <c:pt idx="2015">
                        <c:v>1.0373100000000001E-3</c:v>
                      </c:pt>
                      <c:pt idx="2016">
                        <c:v>1.0380700000000001E-3</c:v>
                      </c:pt>
                      <c:pt idx="2017">
                        <c:v>1.0393100000000001E-3</c:v>
                      </c:pt>
                      <c:pt idx="2018">
                        <c:v>1.04027E-3</c:v>
                      </c:pt>
                      <c:pt idx="2019">
                        <c:v>1.0411299999999999E-3</c:v>
                      </c:pt>
                      <c:pt idx="2020">
                        <c:v>1.0420799999999999E-3</c:v>
                      </c:pt>
                      <c:pt idx="2021">
                        <c:v>1.0427500000000001E-3</c:v>
                      </c:pt>
                      <c:pt idx="2022">
                        <c:v>1.0444600000000001E-3</c:v>
                      </c:pt>
                      <c:pt idx="2023">
                        <c:v>1.04637E-3</c:v>
                      </c:pt>
                      <c:pt idx="2024">
                        <c:v>1.04828E-3</c:v>
                      </c:pt>
                      <c:pt idx="2025">
                        <c:v>1.0503800000000001E-3</c:v>
                      </c:pt>
                      <c:pt idx="2026">
                        <c:v>1.05276E-3</c:v>
                      </c:pt>
                      <c:pt idx="2027">
                        <c:v>1.0541000000000001E-3</c:v>
                      </c:pt>
                      <c:pt idx="2028">
                        <c:v>1.0562900000000001E-3</c:v>
                      </c:pt>
                      <c:pt idx="2029">
                        <c:v>1.0586700000000001E-3</c:v>
                      </c:pt>
                      <c:pt idx="2030">
                        <c:v>1.0615399999999999E-3</c:v>
                      </c:pt>
                      <c:pt idx="2031">
                        <c:v>1.0648700000000001E-3</c:v>
                      </c:pt>
                      <c:pt idx="2032">
                        <c:v>1.06831E-3</c:v>
                      </c:pt>
                      <c:pt idx="2033">
                        <c:v>1.0707900000000001E-3</c:v>
                      </c:pt>
                      <c:pt idx="2034">
                        <c:v>1.07336E-3</c:v>
                      </c:pt>
                      <c:pt idx="2035">
                        <c:v>1.07508E-3</c:v>
                      </c:pt>
                      <c:pt idx="2036">
                        <c:v>1.0762199999999999E-3</c:v>
                      </c:pt>
                      <c:pt idx="2037">
                        <c:v>1.07679E-3</c:v>
                      </c:pt>
                      <c:pt idx="2038">
                        <c:v>1.0779400000000001E-3</c:v>
                      </c:pt>
                      <c:pt idx="2039">
                        <c:v>1.0796499999999999E-3</c:v>
                      </c:pt>
                      <c:pt idx="2040">
                        <c:v>1.0821299999999999E-3</c:v>
                      </c:pt>
                      <c:pt idx="2041">
                        <c:v>1.085E-3</c:v>
                      </c:pt>
                      <c:pt idx="2042">
                        <c:v>1.0879500000000001E-3</c:v>
                      </c:pt>
                      <c:pt idx="2043">
                        <c:v>1.0905299999999999E-3</c:v>
                      </c:pt>
                      <c:pt idx="2044">
                        <c:v>1.0927199999999999E-3</c:v>
                      </c:pt>
                      <c:pt idx="2045">
                        <c:v>1.09472E-3</c:v>
                      </c:pt>
                      <c:pt idx="2046">
                        <c:v>1.09644E-3</c:v>
                      </c:pt>
                      <c:pt idx="2047">
                        <c:v>1.09863E-3</c:v>
                      </c:pt>
                      <c:pt idx="2048">
                        <c:v>1.1005399999999999E-3</c:v>
                      </c:pt>
                      <c:pt idx="2049">
                        <c:v>1.1019700000000001E-3</c:v>
                      </c:pt>
                      <c:pt idx="2050">
                        <c:v>1.1032100000000001E-3</c:v>
                      </c:pt>
                      <c:pt idx="2051">
                        <c:v>1.10464E-3</c:v>
                      </c:pt>
                      <c:pt idx="2052">
                        <c:v>1.1056900000000001E-3</c:v>
                      </c:pt>
                      <c:pt idx="2053">
                        <c:v>1.1067399999999999E-3</c:v>
                      </c:pt>
                      <c:pt idx="2054">
                        <c:v>1.10826E-3</c:v>
                      </c:pt>
                      <c:pt idx="2055">
                        <c:v>1.1096999999999999E-3</c:v>
                      </c:pt>
                      <c:pt idx="2056">
                        <c:v>1.11074E-3</c:v>
                      </c:pt>
                      <c:pt idx="2057">
                        <c:v>1.1120800000000001E-3</c:v>
                      </c:pt>
                      <c:pt idx="2058">
                        <c:v>1.1142700000000001E-3</c:v>
                      </c:pt>
                      <c:pt idx="2059">
                        <c:v>1.1172300000000001E-3</c:v>
                      </c:pt>
                      <c:pt idx="2060">
                        <c:v>1.12009E-3</c:v>
                      </c:pt>
                      <c:pt idx="2061">
                        <c:v>1.1229499999999999E-3</c:v>
                      </c:pt>
                      <c:pt idx="2062">
                        <c:v>1.1259099999999999E-3</c:v>
                      </c:pt>
                      <c:pt idx="2063">
                        <c:v>1.1280999999999999E-3</c:v>
                      </c:pt>
                      <c:pt idx="2064">
                        <c:v>1.12991E-3</c:v>
                      </c:pt>
                      <c:pt idx="2065">
                        <c:v>1.13182E-3</c:v>
                      </c:pt>
                      <c:pt idx="2066">
                        <c:v>1.1341999999999999E-3</c:v>
                      </c:pt>
                      <c:pt idx="2067">
                        <c:v>1.13659E-3</c:v>
                      </c:pt>
                      <c:pt idx="2068">
                        <c:v>1.1388800000000001E-3</c:v>
                      </c:pt>
                      <c:pt idx="2069">
                        <c:v>1.1403100000000001E-3</c:v>
                      </c:pt>
                      <c:pt idx="2070">
                        <c:v>1.14145E-3</c:v>
                      </c:pt>
                      <c:pt idx="2071">
                        <c:v>1.1425999999999999E-3</c:v>
                      </c:pt>
                      <c:pt idx="2072">
                        <c:v>1.14393E-3</c:v>
                      </c:pt>
                      <c:pt idx="2073">
                        <c:v>1.1454600000000001E-3</c:v>
                      </c:pt>
                      <c:pt idx="2074">
                        <c:v>1.1469799999999999E-3</c:v>
                      </c:pt>
                      <c:pt idx="2075">
                        <c:v>1.1475599999999999E-3</c:v>
                      </c:pt>
                      <c:pt idx="2076">
                        <c:v>1.1477499999999999E-3</c:v>
                      </c:pt>
                      <c:pt idx="2077">
                        <c:v>1.14708E-3</c:v>
                      </c:pt>
                      <c:pt idx="2078">
                        <c:v>1.1462200000000001E-3</c:v>
                      </c:pt>
                      <c:pt idx="2079">
                        <c:v>1.1454600000000001E-3</c:v>
                      </c:pt>
                      <c:pt idx="2080">
                        <c:v>1.14565E-3</c:v>
                      </c:pt>
                      <c:pt idx="2081">
                        <c:v>1.1457399999999999E-3</c:v>
                      </c:pt>
                      <c:pt idx="2082">
                        <c:v>1.14594E-3</c:v>
                      </c:pt>
                      <c:pt idx="2083">
                        <c:v>1.14613E-3</c:v>
                      </c:pt>
                      <c:pt idx="2084">
                        <c:v>1.1466E-3</c:v>
                      </c:pt>
                      <c:pt idx="2085">
                        <c:v>1.14708E-3</c:v>
                      </c:pt>
                      <c:pt idx="2086">
                        <c:v>1.14708E-3</c:v>
                      </c:pt>
                      <c:pt idx="2087">
                        <c:v>1.14708E-3</c:v>
                      </c:pt>
                      <c:pt idx="2088">
                        <c:v>1.14708E-3</c:v>
                      </c:pt>
                      <c:pt idx="2089">
                        <c:v>1.1467000000000001E-3</c:v>
                      </c:pt>
                      <c:pt idx="2090">
                        <c:v>1.1466E-3</c:v>
                      </c:pt>
                      <c:pt idx="2091">
                        <c:v>1.14689E-3</c:v>
                      </c:pt>
                      <c:pt idx="2092">
                        <c:v>1.1472699999999999E-3</c:v>
                      </c:pt>
                      <c:pt idx="2093">
                        <c:v>1.1476500000000001E-3</c:v>
                      </c:pt>
                      <c:pt idx="2094">
                        <c:v>1.14803E-3</c:v>
                      </c:pt>
                      <c:pt idx="2095">
                        <c:v>1.14813E-3</c:v>
                      </c:pt>
                      <c:pt idx="2096">
                        <c:v>1.1485099999999999E-3</c:v>
                      </c:pt>
                      <c:pt idx="2097">
                        <c:v>1.1485099999999999E-3</c:v>
                      </c:pt>
                      <c:pt idx="2098">
                        <c:v>1.1488900000000001E-3</c:v>
                      </c:pt>
                      <c:pt idx="2099">
                        <c:v>1.14956E-3</c:v>
                      </c:pt>
                      <c:pt idx="2100">
                        <c:v>1.1508899999999999E-3</c:v>
                      </c:pt>
                      <c:pt idx="2101">
                        <c:v>1.1523200000000001E-3</c:v>
                      </c:pt>
                      <c:pt idx="2102">
                        <c:v>1.15423E-3</c:v>
                      </c:pt>
                      <c:pt idx="2103">
                        <c:v>1.1561399999999999E-3</c:v>
                      </c:pt>
                      <c:pt idx="2104">
                        <c:v>1.1578599999999999E-3</c:v>
                      </c:pt>
                      <c:pt idx="2105">
                        <c:v>1.1600499999999999E-3</c:v>
                      </c:pt>
                      <c:pt idx="2106">
                        <c:v>1.16186E-3</c:v>
                      </c:pt>
                      <c:pt idx="2107">
                        <c:v>1.16377E-3</c:v>
                      </c:pt>
                      <c:pt idx="2108">
                        <c:v>1.1654899999999999E-3</c:v>
                      </c:pt>
                      <c:pt idx="2109">
                        <c:v>1.1672E-3</c:v>
                      </c:pt>
                      <c:pt idx="2110">
                        <c:v>1.16777E-3</c:v>
                      </c:pt>
                      <c:pt idx="2111">
                        <c:v>1.16854E-3</c:v>
                      </c:pt>
                      <c:pt idx="2112">
                        <c:v>1.1692E-3</c:v>
                      </c:pt>
                      <c:pt idx="2113">
                        <c:v>1.1700599999999999E-3</c:v>
                      </c:pt>
                      <c:pt idx="2114">
                        <c:v>1.1717800000000001E-3</c:v>
                      </c:pt>
                      <c:pt idx="2115">
                        <c:v>1.17388E-3</c:v>
                      </c:pt>
                      <c:pt idx="2116">
                        <c:v>1.17588E-3</c:v>
                      </c:pt>
                      <c:pt idx="2117">
                        <c:v>1.1776899999999999E-3</c:v>
                      </c:pt>
                      <c:pt idx="2118">
                        <c:v>1.1791200000000001E-3</c:v>
                      </c:pt>
                      <c:pt idx="2119">
                        <c:v>1.1797000000000001E-3</c:v>
                      </c:pt>
                      <c:pt idx="2120">
                        <c:v>1.18027E-3</c:v>
                      </c:pt>
                      <c:pt idx="2121">
                        <c:v>1.1816000000000001E-3</c:v>
                      </c:pt>
                      <c:pt idx="2122">
                        <c:v>1.1829399999999999E-3</c:v>
                      </c:pt>
                      <c:pt idx="2123">
                        <c:v>1.1845600000000001E-3</c:v>
                      </c:pt>
                      <c:pt idx="2124">
                        <c:v>1.18618E-3</c:v>
                      </c:pt>
                      <c:pt idx="2125">
                        <c:v>1.18742E-3</c:v>
                      </c:pt>
                      <c:pt idx="2126">
                        <c:v>1.18856E-3</c:v>
                      </c:pt>
                      <c:pt idx="2127">
                        <c:v>1.1897100000000001E-3</c:v>
                      </c:pt>
                      <c:pt idx="2128">
                        <c:v>1.19019E-3</c:v>
                      </c:pt>
                      <c:pt idx="2129">
                        <c:v>1.1909500000000001E-3</c:v>
                      </c:pt>
                      <c:pt idx="2130">
                        <c:v>1.19181E-3</c:v>
                      </c:pt>
                      <c:pt idx="2131">
                        <c:v>1.1924699999999999E-3</c:v>
                      </c:pt>
                      <c:pt idx="2132">
                        <c:v>1.19352E-3</c:v>
                      </c:pt>
                      <c:pt idx="2133">
                        <c:v>1.19495E-3</c:v>
                      </c:pt>
                      <c:pt idx="2134">
                        <c:v>1.1963799999999999E-3</c:v>
                      </c:pt>
                      <c:pt idx="2135">
                        <c:v>1.19772E-3</c:v>
                      </c:pt>
                      <c:pt idx="2136">
                        <c:v>1.19848E-3</c:v>
                      </c:pt>
                      <c:pt idx="2137">
                        <c:v>1.19925E-3</c:v>
                      </c:pt>
                      <c:pt idx="2138">
                        <c:v>1.2000100000000001E-3</c:v>
                      </c:pt>
                      <c:pt idx="2139">
                        <c:v>1.20049E-3</c:v>
                      </c:pt>
                      <c:pt idx="2140">
                        <c:v>1.2020100000000001E-3</c:v>
                      </c:pt>
                      <c:pt idx="2141">
                        <c:v>1.2037300000000001E-3</c:v>
                      </c:pt>
                      <c:pt idx="2142">
                        <c:v>1.20506E-3</c:v>
                      </c:pt>
                      <c:pt idx="2143">
                        <c:v>1.2071600000000001E-3</c:v>
                      </c:pt>
                      <c:pt idx="2144">
                        <c:v>1.2094499999999999E-3</c:v>
                      </c:pt>
                      <c:pt idx="2145">
                        <c:v>1.2106899999999999E-3</c:v>
                      </c:pt>
                      <c:pt idx="2146">
                        <c:v>1.21155E-3</c:v>
                      </c:pt>
                      <c:pt idx="2147">
                        <c:v>1.2124099999999999E-3</c:v>
                      </c:pt>
                      <c:pt idx="2148">
                        <c:v>1.2125E-3</c:v>
                      </c:pt>
                      <c:pt idx="2149">
                        <c:v>1.21222E-3</c:v>
                      </c:pt>
                      <c:pt idx="2150">
                        <c:v>1.2120200000000001E-3</c:v>
                      </c:pt>
                      <c:pt idx="2151">
                        <c:v>1.2121199999999999E-3</c:v>
                      </c:pt>
                      <c:pt idx="2152">
                        <c:v>1.21222E-3</c:v>
                      </c:pt>
                      <c:pt idx="2153">
                        <c:v>1.21269E-3</c:v>
                      </c:pt>
                      <c:pt idx="2154">
                        <c:v>1.2132600000000001E-3</c:v>
                      </c:pt>
                      <c:pt idx="2155">
                        <c:v>1.21374E-3</c:v>
                      </c:pt>
                      <c:pt idx="2156">
                        <c:v>1.2140300000000001E-3</c:v>
                      </c:pt>
                      <c:pt idx="2157">
                        <c:v>1.2130699999999999E-3</c:v>
                      </c:pt>
                      <c:pt idx="2158">
                        <c:v>1.21155E-3</c:v>
                      </c:pt>
                      <c:pt idx="2159">
                        <c:v>1.21002E-3</c:v>
                      </c:pt>
                      <c:pt idx="2160">
                        <c:v>1.2084999999999999E-3</c:v>
                      </c:pt>
                      <c:pt idx="2161">
                        <c:v>1.20707E-3</c:v>
                      </c:pt>
                      <c:pt idx="2162">
                        <c:v>1.20735E-3</c:v>
                      </c:pt>
                      <c:pt idx="2163">
                        <c:v>1.2079199999999999E-3</c:v>
                      </c:pt>
                      <c:pt idx="2164">
                        <c:v>1.2084999999999999E-3</c:v>
                      </c:pt>
                      <c:pt idx="2165">
                        <c:v>1.20897E-3</c:v>
                      </c:pt>
                      <c:pt idx="2166">
                        <c:v>1.2094499999999999E-3</c:v>
                      </c:pt>
                      <c:pt idx="2167">
                        <c:v>1.20907E-3</c:v>
                      </c:pt>
                      <c:pt idx="2168">
                        <c:v>1.2081100000000001E-3</c:v>
                      </c:pt>
                      <c:pt idx="2169">
                        <c:v>1.20678E-3</c:v>
                      </c:pt>
                      <c:pt idx="2170">
                        <c:v>1.20554E-3</c:v>
                      </c:pt>
                      <c:pt idx="2171">
                        <c:v>1.2042999999999999E-3</c:v>
                      </c:pt>
                      <c:pt idx="2172">
                        <c:v>1.2034400000000001E-3</c:v>
                      </c:pt>
                      <c:pt idx="2173">
                        <c:v>1.2030599999999999E-3</c:v>
                      </c:pt>
                      <c:pt idx="2174">
                        <c:v>1.2030599999999999E-3</c:v>
                      </c:pt>
                      <c:pt idx="2175">
                        <c:v>1.2032499999999999E-3</c:v>
                      </c:pt>
                      <c:pt idx="2176">
                        <c:v>1.2034400000000001E-3</c:v>
                      </c:pt>
                      <c:pt idx="2177">
                        <c:v>1.2034400000000001E-3</c:v>
                      </c:pt>
                      <c:pt idx="2178">
                        <c:v>1.20287E-3</c:v>
                      </c:pt>
                      <c:pt idx="2179">
                        <c:v>1.2021099999999999E-3</c:v>
                      </c:pt>
                      <c:pt idx="2180">
                        <c:v>1.20115E-3</c:v>
                      </c:pt>
                      <c:pt idx="2181">
                        <c:v>1.2002E-3</c:v>
                      </c:pt>
                      <c:pt idx="2182">
                        <c:v>1.1998200000000001E-3</c:v>
                      </c:pt>
                      <c:pt idx="2183">
                        <c:v>1.2000100000000001E-3</c:v>
                      </c:pt>
                      <c:pt idx="2184">
                        <c:v>1.20039E-3</c:v>
                      </c:pt>
                      <c:pt idx="2185">
                        <c:v>1.20068E-3</c:v>
                      </c:pt>
                      <c:pt idx="2186">
                        <c:v>1.20039E-3</c:v>
                      </c:pt>
                      <c:pt idx="2187">
                        <c:v>1.19972E-3</c:v>
                      </c:pt>
                      <c:pt idx="2188">
                        <c:v>1.1990499999999999E-3</c:v>
                      </c:pt>
                      <c:pt idx="2189">
                        <c:v>1.1983899999999999E-3</c:v>
                      </c:pt>
                      <c:pt idx="2190">
                        <c:v>1.1978100000000001E-3</c:v>
                      </c:pt>
                      <c:pt idx="2191">
                        <c:v>1.1978100000000001E-3</c:v>
                      </c:pt>
                      <c:pt idx="2192">
                        <c:v>1.19753E-3</c:v>
                      </c:pt>
                      <c:pt idx="2193">
                        <c:v>1.19724E-3</c:v>
                      </c:pt>
                      <c:pt idx="2194">
                        <c:v>1.19743E-3</c:v>
                      </c:pt>
                      <c:pt idx="2195">
                        <c:v>1.1976199999999999E-3</c:v>
                      </c:pt>
                      <c:pt idx="2196">
                        <c:v>1.1980999999999999E-3</c:v>
                      </c:pt>
                      <c:pt idx="2197">
                        <c:v>1.1988599999999999E-3</c:v>
                      </c:pt>
                      <c:pt idx="2198">
                        <c:v>1.1993399999999999E-3</c:v>
                      </c:pt>
                      <c:pt idx="2199">
                        <c:v>1.1993399999999999E-3</c:v>
                      </c:pt>
                      <c:pt idx="2200">
                        <c:v>1.1993399999999999E-3</c:v>
                      </c:pt>
                      <c:pt idx="2201">
                        <c:v>1.1988599999999999E-3</c:v>
                      </c:pt>
                      <c:pt idx="2202">
                        <c:v>1.1985800000000001E-3</c:v>
                      </c:pt>
                      <c:pt idx="2203">
                        <c:v>1.1985800000000001E-3</c:v>
                      </c:pt>
                      <c:pt idx="2204">
                        <c:v>1.1983899999999999E-3</c:v>
                      </c:pt>
                      <c:pt idx="2205">
                        <c:v>1.1982E-3</c:v>
                      </c:pt>
                      <c:pt idx="2206">
                        <c:v>1.1982E-3</c:v>
                      </c:pt>
                      <c:pt idx="2207">
                        <c:v>1.19801E-3</c:v>
                      </c:pt>
                      <c:pt idx="2208">
                        <c:v>1.19772E-3</c:v>
                      </c:pt>
                      <c:pt idx="2209">
                        <c:v>1.1976199999999999E-3</c:v>
                      </c:pt>
                      <c:pt idx="2210">
                        <c:v>1.19753E-3</c:v>
                      </c:pt>
                      <c:pt idx="2211">
                        <c:v>1.19743E-3</c:v>
                      </c:pt>
                      <c:pt idx="2212">
                        <c:v>1.1971499999999999E-3</c:v>
                      </c:pt>
                      <c:pt idx="2213">
                        <c:v>1.19696E-3</c:v>
                      </c:pt>
                      <c:pt idx="2214">
                        <c:v>1.1970500000000001E-3</c:v>
                      </c:pt>
                      <c:pt idx="2215">
                        <c:v>1.1979099999999999E-3</c:v>
                      </c:pt>
                      <c:pt idx="2216">
                        <c:v>1.1988599999999999E-3</c:v>
                      </c:pt>
                      <c:pt idx="2217">
                        <c:v>1.2000100000000001E-3</c:v>
                      </c:pt>
                      <c:pt idx="2218">
                        <c:v>1.2010600000000001E-3</c:v>
                      </c:pt>
                      <c:pt idx="2219">
                        <c:v>1.20192E-3</c:v>
                      </c:pt>
                      <c:pt idx="2220">
                        <c:v>1.2017200000000001E-3</c:v>
                      </c:pt>
                      <c:pt idx="2221">
                        <c:v>1.2008699999999999E-3</c:v>
                      </c:pt>
                      <c:pt idx="2222">
                        <c:v>1.2000100000000001E-3</c:v>
                      </c:pt>
                      <c:pt idx="2223">
                        <c:v>1.19972E-3</c:v>
                      </c:pt>
                      <c:pt idx="2224">
                        <c:v>1.1993399999999999E-3</c:v>
                      </c:pt>
                      <c:pt idx="2225">
                        <c:v>1.19925E-3</c:v>
                      </c:pt>
                      <c:pt idx="2226">
                        <c:v>1.19972E-3</c:v>
                      </c:pt>
                      <c:pt idx="2227">
                        <c:v>1.20096E-3</c:v>
                      </c:pt>
                      <c:pt idx="2228">
                        <c:v>1.20068E-3</c:v>
                      </c:pt>
                      <c:pt idx="2229">
                        <c:v>1.20039E-3</c:v>
                      </c:pt>
                      <c:pt idx="2230">
                        <c:v>1.2002899999999999E-3</c:v>
                      </c:pt>
                      <c:pt idx="2231">
                        <c:v>1.20049E-3</c:v>
                      </c:pt>
                      <c:pt idx="2232">
                        <c:v>1.19991E-3</c:v>
                      </c:pt>
                      <c:pt idx="2233">
                        <c:v>1.20068E-3</c:v>
                      </c:pt>
                      <c:pt idx="2234">
                        <c:v>1.20144E-3</c:v>
                      </c:pt>
                      <c:pt idx="2235">
                        <c:v>1.2024900000000001E-3</c:v>
                      </c:pt>
                      <c:pt idx="2236">
                        <c:v>1.2034400000000001E-3</c:v>
                      </c:pt>
                      <c:pt idx="2237">
                        <c:v>1.2044E-3</c:v>
                      </c:pt>
                      <c:pt idx="2238">
                        <c:v>1.20506E-3</c:v>
                      </c:pt>
                      <c:pt idx="2239">
                        <c:v>1.2057299999999999E-3</c:v>
                      </c:pt>
                      <c:pt idx="2240">
                        <c:v>1.2062100000000001E-3</c:v>
                      </c:pt>
                      <c:pt idx="2241">
                        <c:v>1.20659E-3</c:v>
                      </c:pt>
                      <c:pt idx="2242">
                        <c:v>1.2071600000000001E-3</c:v>
                      </c:pt>
                      <c:pt idx="2243">
                        <c:v>1.20783E-3</c:v>
                      </c:pt>
                      <c:pt idx="2244">
                        <c:v>1.2085900000000001E-3</c:v>
                      </c:pt>
                      <c:pt idx="2245">
                        <c:v>1.2093500000000001E-3</c:v>
                      </c:pt>
                      <c:pt idx="2246">
                        <c:v>1.2097399999999999E-3</c:v>
                      </c:pt>
                      <c:pt idx="2247">
                        <c:v>1.21021E-3</c:v>
                      </c:pt>
                      <c:pt idx="2248">
                        <c:v>1.2105900000000001E-3</c:v>
                      </c:pt>
                      <c:pt idx="2249">
                        <c:v>1.21031E-3</c:v>
                      </c:pt>
                      <c:pt idx="2250">
                        <c:v>1.20955E-3</c:v>
                      </c:pt>
                      <c:pt idx="2251">
                        <c:v>1.2084000000000001E-3</c:v>
                      </c:pt>
                      <c:pt idx="2252">
                        <c:v>1.2068700000000001E-3</c:v>
                      </c:pt>
                      <c:pt idx="2253">
                        <c:v>1.20516E-3</c:v>
                      </c:pt>
                      <c:pt idx="2254">
                        <c:v>1.2040099999999999E-3</c:v>
                      </c:pt>
                      <c:pt idx="2255">
                        <c:v>1.2030599999999999E-3</c:v>
                      </c:pt>
                      <c:pt idx="2256">
                        <c:v>1.2027699999999999E-3</c:v>
                      </c:pt>
                      <c:pt idx="2257">
                        <c:v>1.2032499999999999E-3</c:v>
                      </c:pt>
                      <c:pt idx="2258">
                        <c:v>1.20392E-3</c:v>
                      </c:pt>
                      <c:pt idx="2259">
                        <c:v>1.20459E-3</c:v>
                      </c:pt>
                      <c:pt idx="2260">
                        <c:v>1.2044899999999999E-3</c:v>
                      </c:pt>
                      <c:pt idx="2261">
                        <c:v>1.2044E-3</c:v>
                      </c:pt>
                      <c:pt idx="2262">
                        <c:v>1.20363E-3</c:v>
                      </c:pt>
                      <c:pt idx="2263">
                        <c:v>1.20287E-3</c:v>
                      </c:pt>
                      <c:pt idx="2264">
                        <c:v>1.2020100000000001E-3</c:v>
                      </c:pt>
                      <c:pt idx="2265">
                        <c:v>1.2007700000000001E-3</c:v>
                      </c:pt>
                      <c:pt idx="2266">
                        <c:v>1.1995300000000001E-3</c:v>
                      </c:pt>
                      <c:pt idx="2267">
                        <c:v>1.19925E-3</c:v>
                      </c:pt>
                      <c:pt idx="2268">
                        <c:v>1.19896E-3</c:v>
                      </c:pt>
                      <c:pt idx="2269">
                        <c:v>1.19867E-3</c:v>
                      </c:pt>
                      <c:pt idx="2270">
                        <c:v>1.1995300000000001E-3</c:v>
                      </c:pt>
                      <c:pt idx="2271">
                        <c:v>1.19972E-3</c:v>
                      </c:pt>
                      <c:pt idx="2272">
                        <c:v>1.19877E-3</c:v>
                      </c:pt>
                      <c:pt idx="2273">
                        <c:v>1.1970500000000001E-3</c:v>
                      </c:pt>
                      <c:pt idx="2274">
                        <c:v>1.1954299999999999E-3</c:v>
                      </c:pt>
                      <c:pt idx="2275">
                        <c:v>1.19381E-3</c:v>
                      </c:pt>
                      <c:pt idx="2276">
                        <c:v>1.1934300000000001E-3</c:v>
                      </c:pt>
                      <c:pt idx="2277">
                        <c:v>1.1936200000000001E-3</c:v>
                      </c:pt>
                      <c:pt idx="2278">
                        <c:v>1.1946700000000001E-3</c:v>
                      </c:pt>
                      <c:pt idx="2279">
                        <c:v>1.1959099999999999E-3</c:v>
                      </c:pt>
                      <c:pt idx="2280">
                        <c:v>1.19696E-3</c:v>
                      </c:pt>
                      <c:pt idx="2281">
                        <c:v>1.19743E-3</c:v>
                      </c:pt>
                      <c:pt idx="2282">
                        <c:v>1.1973400000000001E-3</c:v>
                      </c:pt>
                      <c:pt idx="2283">
                        <c:v>1.1971499999999999E-3</c:v>
                      </c:pt>
                      <c:pt idx="2284">
                        <c:v>1.1961000000000001E-3</c:v>
                      </c:pt>
                      <c:pt idx="2285">
                        <c:v>1.19505E-3</c:v>
                      </c:pt>
                      <c:pt idx="2286">
                        <c:v>1.1941899999999999E-3</c:v>
                      </c:pt>
                      <c:pt idx="2287">
                        <c:v>1.1945700000000001E-3</c:v>
                      </c:pt>
                      <c:pt idx="2288">
                        <c:v>1.1946700000000001E-3</c:v>
                      </c:pt>
                      <c:pt idx="2289">
                        <c:v>1.1954299999999999E-3</c:v>
                      </c:pt>
                      <c:pt idx="2290">
                        <c:v>1.1963799999999999E-3</c:v>
                      </c:pt>
                      <c:pt idx="2291">
                        <c:v>1.1971499999999999E-3</c:v>
                      </c:pt>
                      <c:pt idx="2292">
                        <c:v>1.1968599999999999E-3</c:v>
                      </c:pt>
                      <c:pt idx="2293">
                        <c:v>1.19677E-3</c:v>
                      </c:pt>
                      <c:pt idx="2294">
                        <c:v>1.1970500000000001E-3</c:v>
                      </c:pt>
                      <c:pt idx="2295">
                        <c:v>1.1983899999999999E-3</c:v>
                      </c:pt>
                      <c:pt idx="2296">
                        <c:v>1.19972E-3</c:v>
                      </c:pt>
                      <c:pt idx="2297">
                        <c:v>1.1998200000000001E-3</c:v>
                      </c:pt>
                      <c:pt idx="2298">
                        <c:v>1.20039E-3</c:v>
                      </c:pt>
                      <c:pt idx="2299">
                        <c:v>1.20039E-3</c:v>
                      </c:pt>
                      <c:pt idx="2300">
                        <c:v>1.19915E-3</c:v>
                      </c:pt>
                      <c:pt idx="2301">
                        <c:v>1.1980999999999999E-3</c:v>
                      </c:pt>
                      <c:pt idx="2302">
                        <c:v>1.1982900000000001E-3</c:v>
                      </c:pt>
                      <c:pt idx="2303">
                        <c:v>1.1978100000000001E-3</c:v>
                      </c:pt>
                      <c:pt idx="2304">
                        <c:v>1.19753E-3</c:v>
                      </c:pt>
                      <c:pt idx="2305">
                        <c:v>1.19753E-3</c:v>
                      </c:pt>
                      <c:pt idx="2306">
                        <c:v>1.1973400000000001E-3</c:v>
                      </c:pt>
                      <c:pt idx="2307">
                        <c:v>1.1971499999999999E-3</c:v>
                      </c:pt>
                      <c:pt idx="2308">
                        <c:v>1.19772E-3</c:v>
                      </c:pt>
                      <c:pt idx="2309">
                        <c:v>1.1982900000000001E-3</c:v>
                      </c:pt>
                      <c:pt idx="2310">
                        <c:v>1.19877E-3</c:v>
                      </c:pt>
                      <c:pt idx="2311">
                        <c:v>1.19925E-3</c:v>
                      </c:pt>
                      <c:pt idx="2312">
                        <c:v>1.1993399999999999E-3</c:v>
                      </c:pt>
                      <c:pt idx="2313">
                        <c:v>1.19867E-3</c:v>
                      </c:pt>
                      <c:pt idx="2314">
                        <c:v>1.1979099999999999E-3</c:v>
                      </c:pt>
                      <c:pt idx="2315">
                        <c:v>1.1971499999999999E-3</c:v>
                      </c:pt>
                      <c:pt idx="2316">
                        <c:v>1.1963799999999999E-3</c:v>
                      </c:pt>
                      <c:pt idx="2317">
                        <c:v>1.196E-3</c:v>
                      </c:pt>
                      <c:pt idx="2318">
                        <c:v>1.1959099999999999E-3</c:v>
                      </c:pt>
                      <c:pt idx="2319">
                        <c:v>1.196E-3</c:v>
                      </c:pt>
                      <c:pt idx="2320">
                        <c:v>1.19619E-3</c:v>
                      </c:pt>
                      <c:pt idx="2321">
                        <c:v>1.1963799999999999E-3</c:v>
                      </c:pt>
                      <c:pt idx="2322">
                        <c:v>1.19658E-3</c:v>
                      </c:pt>
                      <c:pt idx="2323">
                        <c:v>1.1970500000000001E-3</c:v>
                      </c:pt>
                      <c:pt idx="2324">
                        <c:v>1.1976199999999999E-3</c:v>
                      </c:pt>
                      <c:pt idx="2325">
                        <c:v>1.1980999999999999E-3</c:v>
                      </c:pt>
                      <c:pt idx="2326">
                        <c:v>1.1988599999999999E-3</c:v>
                      </c:pt>
                      <c:pt idx="2327">
                        <c:v>1.19972E-3</c:v>
                      </c:pt>
                      <c:pt idx="2328">
                        <c:v>1.2002899999999999E-3</c:v>
                      </c:pt>
                      <c:pt idx="2329">
                        <c:v>1.2012500000000001E-3</c:v>
                      </c:pt>
                      <c:pt idx="2330">
                        <c:v>1.2029600000000001E-3</c:v>
                      </c:pt>
                      <c:pt idx="2331">
                        <c:v>1.2044E-3</c:v>
                      </c:pt>
                      <c:pt idx="2332">
                        <c:v>1.20564E-3</c:v>
                      </c:pt>
                      <c:pt idx="2333">
                        <c:v>1.2068700000000001E-3</c:v>
                      </c:pt>
                      <c:pt idx="2334">
                        <c:v>1.2082099999999999E-3</c:v>
                      </c:pt>
                      <c:pt idx="2335">
                        <c:v>1.20878E-3</c:v>
                      </c:pt>
                      <c:pt idx="2336">
                        <c:v>1.2097399999999999E-3</c:v>
                      </c:pt>
                      <c:pt idx="2337">
                        <c:v>1.21155E-3</c:v>
                      </c:pt>
                      <c:pt idx="2338">
                        <c:v>1.21269E-3</c:v>
                      </c:pt>
                      <c:pt idx="2339">
                        <c:v>1.2140300000000001E-3</c:v>
                      </c:pt>
                      <c:pt idx="2340">
                        <c:v>1.2145000000000001E-3</c:v>
                      </c:pt>
                      <c:pt idx="2341">
                        <c:v>1.21536E-3</c:v>
                      </c:pt>
                      <c:pt idx="2342">
                        <c:v>1.21536E-3</c:v>
                      </c:pt>
                      <c:pt idx="2343">
                        <c:v>1.2161299999999999E-3</c:v>
                      </c:pt>
                      <c:pt idx="2344">
                        <c:v>1.2160300000000001E-3</c:v>
                      </c:pt>
                      <c:pt idx="2345">
                        <c:v>1.2169800000000001E-3</c:v>
                      </c:pt>
                      <c:pt idx="2346">
                        <c:v>1.2172699999999999E-3</c:v>
                      </c:pt>
                      <c:pt idx="2347">
                        <c:v>1.2177500000000001E-3</c:v>
                      </c:pt>
                      <c:pt idx="2348">
                        <c:v>1.2185099999999999E-3</c:v>
                      </c:pt>
                      <c:pt idx="2349">
                        <c:v>1.21908E-3</c:v>
                      </c:pt>
                      <c:pt idx="2350">
                        <c:v>1.2196500000000001E-3</c:v>
                      </c:pt>
                      <c:pt idx="2351">
                        <c:v>1.22013E-3</c:v>
                      </c:pt>
                      <c:pt idx="2352">
                        <c:v>1.22051E-3</c:v>
                      </c:pt>
                      <c:pt idx="2353">
                        <c:v>1.22051E-3</c:v>
                      </c:pt>
                      <c:pt idx="2354">
                        <c:v>1.2206999999999999E-3</c:v>
                      </c:pt>
                      <c:pt idx="2355">
                        <c:v>1.2206999999999999E-3</c:v>
                      </c:pt>
                      <c:pt idx="2356">
                        <c:v>1.2206999999999999E-3</c:v>
                      </c:pt>
                      <c:pt idx="2357">
                        <c:v>1.2209899999999999E-3</c:v>
                      </c:pt>
                      <c:pt idx="2358">
                        <c:v>1.22204E-3</c:v>
                      </c:pt>
                      <c:pt idx="2359">
                        <c:v>1.2236599999999999E-3</c:v>
                      </c:pt>
                      <c:pt idx="2360">
                        <c:v>1.22528E-3</c:v>
                      </c:pt>
                      <c:pt idx="2361">
                        <c:v>1.2269E-3</c:v>
                      </c:pt>
                      <c:pt idx="2362">
                        <c:v>1.22824E-3</c:v>
                      </c:pt>
                      <c:pt idx="2363">
                        <c:v>1.2288100000000001E-3</c:v>
                      </c:pt>
                      <c:pt idx="2364">
                        <c:v>1.2290000000000001E-3</c:v>
                      </c:pt>
                      <c:pt idx="2365">
                        <c:v>1.22919E-3</c:v>
                      </c:pt>
                      <c:pt idx="2366">
                        <c:v>1.22967E-3</c:v>
                      </c:pt>
                      <c:pt idx="2367">
                        <c:v>1.23062E-3</c:v>
                      </c:pt>
                      <c:pt idx="2368">
                        <c:v>1.2311900000000001E-3</c:v>
                      </c:pt>
                      <c:pt idx="2369">
                        <c:v>1.2315799999999999E-3</c:v>
                      </c:pt>
                      <c:pt idx="2370">
                        <c:v>1.23329E-3</c:v>
                      </c:pt>
                      <c:pt idx="2371">
                        <c:v>1.23482E-3</c:v>
                      </c:pt>
                      <c:pt idx="2372">
                        <c:v>1.23587E-3</c:v>
                      </c:pt>
                      <c:pt idx="2373">
                        <c:v>1.2373900000000001E-3</c:v>
                      </c:pt>
                      <c:pt idx="2374">
                        <c:v>1.2400600000000001E-3</c:v>
                      </c:pt>
                      <c:pt idx="2375">
                        <c:v>1.24197E-3</c:v>
                      </c:pt>
                      <c:pt idx="2376">
                        <c:v>1.2438799999999999E-3</c:v>
                      </c:pt>
                      <c:pt idx="2377">
                        <c:v>1.2457799999999999E-3</c:v>
                      </c:pt>
                      <c:pt idx="2378">
                        <c:v>1.2481700000000001E-3</c:v>
                      </c:pt>
                      <c:pt idx="2379">
                        <c:v>1.2503600000000001E-3</c:v>
                      </c:pt>
                      <c:pt idx="2380">
                        <c:v>1.25208E-3</c:v>
                      </c:pt>
                      <c:pt idx="2381">
                        <c:v>1.2538E-3</c:v>
                      </c:pt>
                      <c:pt idx="2382">
                        <c:v>1.2560799999999999E-3</c:v>
                      </c:pt>
                      <c:pt idx="2383">
                        <c:v>1.2578000000000001E-3</c:v>
                      </c:pt>
                      <c:pt idx="2384">
                        <c:v>1.2588499999999999E-3</c:v>
                      </c:pt>
                      <c:pt idx="2385">
                        <c:v>1.2599E-3</c:v>
                      </c:pt>
                      <c:pt idx="2386">
                        <c:v>1.2614200000000001E-3</c:v>
                      </c:pt>
                      <c:pt idx="2387">
                        <c:v>1.2626600000000001E-3</c:v>
                      </c:pt>
                      <c:pt idx="2388">
                        <c:v>1.26457E-3</c:v>
                      </c:pt>
                      <c:pt idx="2389">
                        <c:v>1.2669599999999999E-3</c:v>
                      </c:pt>
                      <c:pt idx="2390">
                        <c:v>1.26991E-3</c:v>
                      </c:pt>
                      <c:pt idx="2391">
                        <c:v>1.27239E-3</c:v>
                      </c:pt>
                      <c:pt idx="2392">
                        <c:v>1.2752499999999999E-3</c:v>
                      </c:pt>
                      <c:pt idx="2393">
                        <c:v>1.27764E-3</c:v>
                      </c:pt>
                      <c:pt idx="2394">
                        <c:v>1.2792599999999999E-3</c:v>
                      </c:pt>
                      <c:pt idx="2395">
                        <c:v>1.2813600000000001E-3</c:v>
                      </c:pt>
                      <c:pt idx="2396">
                        <c:v>1.2833600000000001E-3</c:v>
                      </c:pt>
                      <c:pt idx="2397">
                        <c:v>1.28469E-3</c:v>
                      </c:pt>
                      <c:pt idx="2398">
                        <c:v>1.2858399999999999E-3</c:v>
                      </c:pt>
                      <c:pt idx="2399">
                        <c:v>1.2870799999999999E-3</c:v>
                      </c:pt>
                      <c:pt idx="2400">
                        <c:v>1.28717E-3</c:v>
                      </c:pt>
                      <c:pt idx="2401">
                        <c:v>1.2872700000000001E-3</c:v>
                      </c:pt>
                      <c:pt idx="2402">
                        <c:v>1.28736E-3</c:v>
                      </c:pt>
                      <c:pt idx="2403">
                        <c:v>1.28717E-3</c:v>
                      </c:pt>
                      <c:pt idx="2404">
                        <c:v>1.2867899999999999E-3</c:v>
                      </c:pt>
                      <c:pt idx="2405">
                        <c:v>1.28641E-3</c:v>
                      </c:pt>
                      <c:pt idx="2406">
                        <c:v>1.2861299999999999E-3</c:v>
                      </c:pt>
                      <c:pt idx="2407">
                        <c:v>1.2858399999999999E-3</c:v>
                      </c:pt>
                      <c:pt idx="2408">
                        <c:v>1.2861299999999999E-3</c:v>
                      </c:pt>
                      <c:pt idx="2409">
                        <c:v>1.2867E-3</c:v>
                      </c:pt>
                      <c:pt idx="2410">
                        <c:v>1.2872700000000001E-3</c:v>
                      </c:pt>
                      <c:pt idx="2411">
                        <c:v>1.2875600000000001E-3</c:v>
                      </c:pt>
                      <c:pt idx="2412">
                        <c:v>1.2872700000000001E-3</c:v>
                      </c:pt>
                      <c:pt idx="2413">
                        <c:v>1.28651E-3</c:v>
                      </c:pt>
                      <c:pt idx="2414">
                        <c:v>1.2855500000000001E-3</c:v>
                      </c:pt>
                      <c:pt idx="2415">
                        <c:v>1.2846000000000001E-3</c:v>
                      </c:pt>
                      <c:pt idx="2416">
                        <c:v>1.28345E-3</c:v>
                      </c:pt>
                      <c:pt idx="2417">
                        <c:v>1.2831699999999999E-3</c:v>
                      </c:pt>
                      <c:pt idx="2418">
                        <c:v>1.2831699999999999E-3</c:v>
                      </c:pt>
                      <c:pt idx="2419">
                        <c:v>1.2831699999999999E-3</c:v>
                      </c:pt>
                      <c:pt idx="2420">
                        <c:v>1.2835500000000001E-3</c:v>
                      </c:pt>
                      <c:pt idx="2421">
                        <c:v>1.2850800000000001E-3</c:v>
                      </c:pt>
                      <c:pt idx="2422">
                        <c:v>1.2863200000000001E-3</c:v>
                      </c:pt>
                      <c:pt idx="2423">
                        <c:v>1.28746E-3</c:v>
                      </c:pt>
                      <c:pt idx="2424">
                        <c:v>1.28841E-3</c:v>
                      </c:pt>
                      <c:pt idx="2425">
                        <c:v>1.28918E-3</c:v>
                      </c:pt>
                      <c:pt idx="2426">
                        <c:v>1.2895599999999999E-3</c:v>
                      </c:pt>
                      <c:pt idx="2427">
                        <c:v>1.29042E-3</c:v>
                      </c:pt>
                      <c:pt idx="2428">
                        <c:v>1.2917499999999999E-3</c:v>
                      </c:pt>
                      <c:pt idx="2429">
                        <c:v>1.2936600000000001E-3</c:v>
                      </c:pt>
                      <c:pt idx="2430">
                        <c:v>1.29557E-3</c:v>
                      </c:pt>
                      <c:pt idx="2431">
                        <c:v>1.2968999999999999E-3</c:v>
                      </c:pt>
                      <c:pt idx="2432">
                        <c:v>1.29795E-3</c:v>
                      </c:pt>
                      <c:pt idx="2433">
                        <c:v>1.2985200000000001E-3</c:v>
                      </c:pt>
                      <c:pt idx="2434">
                        <c:v>1.299E-3</c:v>
                      </c:pt>
                      <c:pt idx="2435">
                        <c:v>1.29948E-3</c:v>
                      </c:pt>
                      <c:pt idx="2436">
                        <c:v>1.30024E-3</c:v>
                      </c:pt>
                      <c:pt idx="2437">
                        <c:v>1.30148E-3</c:v>
                      </c:pt>
                      <c:pt idx="2438">
                        <c:v>1.30272E-3</c:v>
                      </c:pt>
                      <c:pt idx="2439">
                        <c:v>1.30367E-3</c:v>
                      </c:pt>
                      <c:pt idx="2440">
                        <c:v>1.30444E-3</c:v>
                      </c:pt>
                      <c:pt idx="2441">
                        <c:v>1.3051E-3</c:v>
                      </c:pt>
                      <c:pt idx="2442">
                        <c:v>1.3051E-3</c:v>
                      </c:pt>
                      <c:pt idx="2443">
                        <c:v>1.3052000000000001E-3</c:v>
                      </c:pt>
                      <c:pt idx="2444">
                        <c:v>1.3052000000000001E-3</c:v>
                      </c:pt>
                      <c:pt idx="2445">
                        <c:v>1.30529E-3</c:v>
                      </c:pt>
                      <c:pt idx="2446">
                        <c:v>1.30539E-3</c:v>
                      </c:pt>
                      <c:pt idx="2447">
                        <c:v>1.30463E-3</c:v>
                      </c:pt>
                      <c:pt idx="2448">
                        <c:v>1.3032E-3</c:v>
                      </c:pt>
                      <c:pt idx="2449">
                        <c:v>1.30186E-3</c:v>
                      </c:pt>
                      <c:pt idx="2450">
                        <c:v>1.2998599999999999E-3</c:v>
                      </c:pt>
                      <c:pt idx="2451">
                        <c:v>1.2984299999999999E-3</c:v>
                      </c:pt>
                      <c:pt idx="2452">
                        <c:v>1.29728E-3</c:v>
                      </c:pt>
                      <c:pt idx="2453">
                        <c:v>1.29681E-3</c:v>
                      </c:pt>
                      <c:pt idx="2454">
                        <c:v>1.29557E-3</c:v>
                      </c:pt>
                      <c:pt idx="2455">
                        <c:v>1.2949000000000001E-3</c:v>
                      </c:pt>
                      <c:pt idx="2456">
                        <c:v>1.2936600000000001E-3</c:v>
                      </c:pt>
                      <c:pt idx="2457">
                        <c:v>1.2928E-3</c:v>
                      </c:pt>
                      <c:pt idx="2458">
                        <c:v>1.29185E-3</c:v>
                      </c:pt>
                      <c:pt idx="2459">
                        <c:v>1.29089E-3</c:v>
                      </c:pt>
                      <c:pt idx="2460">
                        <c:v>1.2912799999999999E-3</c:v>
                      </c:pt>
                      <c:pt idx="2461">
                        <c:v>1.29108E-3</c:v>
                      </c:pt>
                      <c:pt idx="2462">
                        <c:v>1.29108E-3</c:v>
                      </c:pt>
                      <c:pt idx="2463">
                        <c:v>1.29108E-3</c:v>
                      </c:pt>
                      <c:pt idx="2464">
                        <c:v>1.29185E-3</c:v>
                      </c:pt>
                      <c:pt idx="2465">
                        <c:v>1.2912799999999999E-3</c:v>
                      </c:pt>
                      <c:pt idx="2466">
                        <c:v>1.2912799999999999E-3</c:v>
                      </c:pt>
                      <c:pt idx="2467">
                        <c:v>1.2912799999999999E-3</c:v>
                      </c:pt>
                      <c:pt idx="2468">
                        <c:v>1.2911800000000001E-3</c:v>
                      </c:pt>
                      <c:pt idx="2469">
                        <c:v>1.29108E-3</c:v>
                      </c:pt>
                      <c:pt idx="2470">
                        <c:v>1.2907999999999999E-3</c:v>
                      </c:pt>
                      <c:pt idx="2471">
                        <c:v>1.29013E-3</c:v>
                      </c:pt>
                      <c:pt idx="2472">
                        <c:v>1.2894600000000001E-3</c:v>
                      </c:pt>
                      <c:pt idx="2473">
                        <c:v>1.2886E-3</c:v>
                      </c:pt>
                      <c:pt idx="2474">
                        <c:v>1.28775E-3</c:v>
                      </c:pt>
                      <c:pt idx="2475">
                        <c:v>1.2870799999999999E-3</c:v>
                      </c:pt>
                      <c:pt idx="2476">
                        <c:v>1.2867899999999999E-3</c:v>
                      </c:pt>
                      <c:pt idx="2477">
                        <c:v>1.28651E-3</c:v>
                      </c:pt>
                      <c:pt idx="2478">
                        <c:v>1.28651E-3</c:v>
                      </c:pt>
                      <c:pt idx="2479">
                        <c:v>1.28641E-3</c:v>
                      </c:pt>
                      <c:pt idx="2480">
                        <c:v>1.2863200000000001E-3</c:v>
                      </c:pt>
                      <c:pt idx="2481">
                        <c:v>1.2855500000000001E-3</c:v>
                      </c:pt>
                      <c:pt idx="2482">
                        <c:v>1.2847900000000001E-3</c:v>
                      </c:pt>
                      <c:pt idx="2483">
                        <c:v>1.28403E-3</c:v>
                      </c:pt>
                      <c:pt idx="2484">
                        <c:v>1.2833600000000001E-3</c:v>
                      </c:pt>
                      <c:pt idx="2485">
                        <c:v>1.28269E-3</c:v>
                      </c:pt>
                      <c:pt idx="2486">
                        <c:v>1.28269E-3</c:v>
                      </c:pt>
                      <c:pt idx="2487">
                        <c:v>1.28269E-3</c:v>
                      </c:pt>
                      <c:pt idx="2488">
                        <c:v>1.28202E-3</c:v>
                      </c:pt>
                      <c:pt idx="2489">
                        <c:v>1.28155E-3</c:v>
                      </c:pt>
                      <c:pt idx="2490">
                        <c:v>1.28107E-3</c:v>
                      </c:pt>
                      <c:pt idx="2491">
                        <c:v>1.2796400000000001E-3</c:v>
                      </c:pt>
                      <c:pt idx="2492">
                        <c:v>1.2782099999999999E-3</c:v>
                      </c:pt>
                      <c:pt idx="2493">
                        <c:v>1.2772599999999999E-3</c:v>
                      </c:pt>
                      <c:pt idx="2494">
                        <c:v>1.2754400000000001E-3</c:v>
                      </c:pt>
                      <c:pt idx="2495">
                        <c:v>1.2733499999999999E-3</c:v>
                      </c:pt>
                      <c:pt idx="2496">
                        <c:v>1.2717200000000001E-3</c:v>
                      </c:pt>
                      <c:pt idx="2497">
                        <c:v>1.27001E-3</c:v>
                      </c:pt>
                      <c:pt idx="2498">
                        <c:v>1.26848E-3</c:v>
                      </c:pt>
                      <c:pt idx="2499">
                        <c:v>1.26724E-3</c:v>
                      </c:pt>
                      <c:pt idx="2500">
                        <c:v>1.2657199999999999E-3</c:v>
                      </c:pt>
                      <c:pt idx="2501">
                        <c:v>1.2643800000000001E-3</c:v>
                      </c:pt>
                      <c:pt idx="2502">
                        <c:v>1.2631400000000001E-3</c:v>
                      </c:pt>
                      <c:pt idx="2503">
                        <c:v>1.2618099999999999E-3</c:v>
                      </c:pt>
                      <c:pt idx="2504">
                        <c:v>1.2595200000000001E-3</c:v>
                      </c:pt>
                      <c:pt idx="2505">
                        <c:v>1.2576099999999999E-3</c:v>
                      </c:pt>
                      <c:pt idx="2506">
                        <c:v>1.25551E-3</c:v>
                      </c:pt>
                      <c:pt idx="2507">
                        <c:v>1.25332E-3</c:v>
                      </c:pt>
                      <c:pt idx="2508">
                        <c:v>1.25084E-3</c:v>
                      </c:pt>
                      <c:pt idx="2509">
                        <c:v>1.25008E-3</c:v>
                      </c:pt>
                      <c:pt idx="2510">
                        <c:v>1.2487399999999999E-3</c:v>
                      </c:pt>
                      <c:pt idx="2511">
                        <c:v>1.2476E-3</c:v>
                      </c:pt>
                      <c:pt idx="2512">
                        <c:v>1.2465499999999999E-3</c:v>
                      </c:pt>
                      <c:pt idx="2513">
                        <c:v>1.2452100000000001E-3</c:v>
                      </c:pt>
                      <c:pt idx="2514">
                        <c:v>1.2430200000000001E-3</c:v>
                      </c:pt>
                      <c:pt idx="2515">
                        <c:v>1.2413000000000001E-3</c:v>
                      </c:pt>
                      <c:pt idx="2516">
                        <c:v>1.2398699999999999E-3</c:v>
                      </c:pt>
                      <c:pt idx="2517">
                        <c:v>1.2375800000000001E-3</c:v>
                      </c:pt>
                      <c:pt idx="2518">
                        <c:v>1.23529E-3</c:v>
                      </c:pt>
                      <c:pt idx="2519">
                        <c:v>1.23329E-3</c:v>
                      </c:pt>
                      <c:pt idx="2520">
                        <c:v>1.2310999999999999E-3</c:v>
                      </c:pt>
                      <c:pt idx="2521">
                        <c:v>1.2286199999999999E-3</c:v>
                      </c:pt>
                      <c:pt idx="2522">
                        <c:v>1.2269E-3</c:v>
                      </c:pt>
                      <c:pt idx="2523">
                        <c:v>1.2248000000000001E-3</c:v>
                      </c:pt>
                      <c:pt idx="2524">
                        <c:v>1.2221300000000001E-3</c:v>
                      </c:pt>
                      <c:pt idx="2525">
                        <c:v>1.2197499999999999E-3</c:v>
                      </c:pt>
                      <c:pt idx="2526">
                        <c:v>1.2171700000000001E-3</c:v>
                      </c:pt>
                      <c:pt idx="2527">
                        <c:v>1.21469E-3</c:v>
                      </c:pt>
                      <c:pt idx="2528">
                        <c:v>1.2132600000000001E-3</c:v>
                      </c:pt>
                      <c:pt idx="2529">
                        <c:v>1.2120200000000001E-3</c:v>
                      </c:pt>
                      <c:pt idx="2530">
                        <c:v>1.21098E-3</c:v>
                      </c:pt>
                      <c:pt idx="2531">
                        <c:v>1.21031E-3</c:v>
                      </c:pt>
                      <c:pt idx="2532">
                        <c:v>1.20907E-3</c:v>
                      </c:pt>
                      <c:pt idx="2533">
                        <c:v>1.2071600000000001E-3</c:v>
                      </c:pt>
                      <c:pt idx="2534">
                        <c:v>1.20583E-3</c:v>
                      </c:pt>
                      <c:pt idx="2535">
                        <c:v>1.2042000000000001E-3</c:v>
                      </c:pt>
                      <c:pt idx="2536">
                        <c:v>1.2022000000000001E-3</c:v>
                      </c:pt>
                      <c:pt idx="2537">
                        <c:v>1.2001E-3</c:v>
                      </c:pt>
                      <c:pt idx="2538">
                        <c:v>1.1980999999999999E-3</c:v>
                      </c:pt>
                      <c:pt idx="2539">
                        <c:v>1.1957199999999999E-3</c:v>
                      </c:pt>
                      <c:pt idx="2540">
                        <c:v>1.1926599999999999E-3</c:v>
                      </c:pt>
                      <c:pt idx="2541">
                        <c:v>1.1899899999999999E-3</c:v>
                      </c:pt>
                      <c:pt idx="2542">
                        <c:v>1.1879900000000001E-3</c:v>
                      </c:pt>
                      <c:pt idx="2543">
                        <c:v>1.18618E-3</c:v>
                      </c:pt>
                      <c:pt idx="2544">
                        <c:v>1.1845600000000001E-3</c:v>
                      </c:pt>
                      <c:pt idx="2545">
                        <c:v>1.1826499999999999E-3</c:v>
                      </c:pt>
                      <c:pt idx="2546">
                        <c:v>1.1808400000000001E-3</c:v>
                      </c:pt>
                      <c:pt idx="2547">
                        <c:v>1.1778800000000001E-3</c:v>
                      </c:pt>
                      <c:pt idx="2548">
                        <c:v>1.1747400000000001E-3</c:v>
                      </c:pt>
                      <c:pt idx="2549">
                        <c:v>1.17092E-3</c:v>
                      </c:pt>
                      <c:pt idx="2550">
                        <c:v>1.16796E-3</c:v>
                      </c:pt>
                      <c:pt idx="2551">
                        <c:v>1.1644400000000001E-3</c:v>
                      </c:pt>
                      <c:pt idx="2552">
                        <c:v>1.1616700000000001E-3</c:v>
                      </c:pt>
                      <c:pt idx="2553">
                        <c:v>1.15862E-3</c:v>
                      </c:pt>
                      <c:pt idx="2554">
                        <c:v>1.1562300000000001E-3</c:v>
                      </c:pt>
                      <c:pt idx="2555">
                        <c:v>1.1538500000000001E-3</c:v>
                      </c:pt>
                      <c:pt idx="2556">
                        <c:v>1.15204E-3</c:v>
                      </c:pt>
                      <c:pt idx="2557">
                        <c:v>1.1497499999999999E-3</c:v>
                      </c:pt>
                      <c:pt idx="2558">
                        <c:v>1.1476500000000001E-3</c:v>
                      </c:pt>
                      <c:pt idx="2559">
                        <c:v>1.1457399999999999E-3</c:v>
                      </c:pt>
                      <c:pt idx="2560">
                        <c:v>1.14412E-3</c:v>
                      </c:pt>
                      <c:pt idx="2561">
                        <c:v>1.14241E-3</c:v>
                      </c:pt>
                      <c:pt idx="2562">
                        <c:v>1.1410700000000001E-3</c:v>
                      </c:pt>
                      <c:pt idx="2563">
                        <c:v>1.13955E-3</c:v>
                      </c:pt>
                      <c:pt idx="2564">
                        <c:v>1.13773E-3</c:v>
                      </c:pt>
                      <c:pt idx="2565">
                        <c:v>1.13583E-3</c:v>
                      </c:pt>
                      <c:pt idx="2566">
                        <c:v>1.13306E-3</c:v>
                      </c:pt>
                      <c:pt idx="2567">
                        <c:v>1.1307699999999999E-3</c:v>
                      </c:pt>
                      <c:pt idx="2568">
                        <c:v>1.12886E-3</c:v>
                      </c:pt>
                      <c:pt idx="2569">
                        <c:v>1.1272400000000001E-3</c:v>
                      </c:pt>
                      <c:pt idx="2570">
                        <c:v>1.1243799999999999E-3</c:v>
                      </c:pt>
                      <c:pt idx="2571">
                        <c:v>1.12247E-3</c:v>
                      </c:pt>
                      <c:pt idx="2572">
                        <c:v>1.1195199999999999E-3</c:v>
                      </c:pt>
                      <c:pt idx="2573">
                        <c:v>1.11685E-3</c:v>
                      </c:pt>
                      <c:pt idx="2574">
                        <c:v>1.11399E-3</c:v>
                      </c:pt>
                      <c:pt idx="2575">
                        <c:v>1.1111300000000001E-3</c:v>
                      </c:pt>
                      <c:pt idx="2576">
                        <c:v>1.10779E-3</c:v>
                      </c:pt>
                      <c:pt idx="2577">
                        <c:v>1.1044500000000001E-3</c:v>
                      </c:pt>
                      <c:pt idx="2578">
                        <c:v>1.10092E-3</c:v>
                      </c:pt>
                      <c:pt idx="2579">
                        <c:v>1.0961499999999999E-3</c:v>
                      </c:pt>
                      <c:pt idx="2580">
                        <c:v>1.09253E-3</c:v>
                      </c:pt>
                      <c:pt idx="2581">
                        <c:v>1.0891E-3</c:v>
                      </c:pt>
                      <c:pt idx="2582">
                        <c:v>1.0854700000000001E-3</c:v>
                      </c:pt>
                      <c:pt idx="2583">
                        <c:v>1.0818500000000001E-3</c:v>
                      </c:pt>
                      <c:pt idx="2584">
                        <c:v>1.07956E-3</c:v>
                      </c:pt>
                      <c:pt idx="2585">
                        <c:v>1.0759400000000001E-3</c:v>
                      </c:pt>
                      <c:pt idx="2586">
                        <c:v>1.07222E-3</c:v>
                      </c:pt>
                      <c:pt idx="2587">
                        <c:v>1.0690700000000001E-3</c:v>
                      </c:pt>
                      <c:pt idx="2588">
                        <c:v>1.06525E-3</c:v>
                      </c:pt>
                      <c:pt idx="2589">
                        <c:v>1.0612499999999999E-3</c:v>
                      </c:pt>
                      <c:pt idx="2590">
                        <c:v>1.0584800000000001E-3</c:v>
                      </c:pt>
                      <c:pt idx="2591">
                        <c:v>1.0560000000000001E-3</c:v>
                      </c:pt>
                      <c:pt idx="2592">
                        <c:v>1.0536199999999999E-3</c:v>
                      </c:pt>
                      <c:pt idx="2593">
                        <c:v>1.05171E-3</c:v>
                      </c:pt>
                      <c:pt idx="2594">
                        <c:v>1.0499999999999999E-3</c:v>
                      </c:pt>
                      <c:pt idx="2595">
                        <c:v>1.04856E-3</c:v>
                      </c:pt>
                      <c:pt idx="2596">
                        <c:v>1.04685E-3</c:v>
                      </c:pt>
                      <c:pt idx="2597">
                        <c:v>1.0457000000000001E-3</c:v>
                      </c:pt>
                      <c:pt idx="2598">
                        <c:v>1.0450399999999999E-3</c:v>
                      </c:pt>
                      <c:pt idx="2599">
                        <c:v>1.04418E-3</c:v>
                      </c:pt>
                      <c:pt idx="2600">
                        <c:v>1.04342E-3</c:v>
                      </c:pt>
                      <c:pt idx="2601">
                        <c:v>1.0430299999999999E-3</c:v>
                      </c:pt>
                      <c:pt idx="2602">
                        <c:v>1.04284E-3</c:v>
                      </c:pt>
                      <c:pt idx="2603">
                        <c:v>1.04284E-3</c:v>
                      </c:pt>
                      <c:pt idx="2604">
                        <c:v>1.04313E-3</c:v>
                      </c:pt>
                      <c:pt idx="2605">
                        <c:v>1.04389E-3</c:v>
                      </c:pt>
                      <c:pt idx="2606">
                        <c:v>1.0448499999999999E-3</c:v>
                      </c:pt>
                      <c:pt idx="2607">
                        <c:v>1.04561E-3</c:v>
                      </c:pt>
                      <c:pt idx="2608">
                        <c:v>1.04532E-3</c:v>
                      </c:pt>
                      <c:pt idx="2609">
                        <c:v>1.0450399999999999E-3</c:v>
                      </c:pt>
                      <c:pt idx="2610">
                        <c:v>1.0442699999999999E-3</c:v>
                      </c:pt>
                      <c:pt idx="2611">
                        <c:v>1.0433199999999999E-3</c:v>
                      </c:pt>
                      <c:pt idx="2612">
                        <c:v>1.0422700000000001E-3</c:v>
                      </c:pt>
                      <c:pt idx="2613">
                        <c:v>1.04218E-3</c:v>
                      </c:pt>
                      <c:pt idx="2614">
                        <c:v>1.04189E-3</c:v>
                      </c:pt>
                      <c:pt idx="2615">
                        <c:v>1.0413200000000001E-3</c:v>
                      </c:pt>
                      <c:pt idx="2616">
                        <c:v>1.04065E-3</c:v>
                      </c:pt>
                      <c:pt idx="2617">
                        <c:v>1.0400800000000001E-3</c:v>
                      </c:pt>
                      <c:pt idx="2618">
                        <c:v>1.0394099999999999E-3</c:v>
                      </c:pt>
                      <c:pt idx="2619">
                        <c:v>1.03893E-3</c:v>
                      </c:pt>
                      <c:pt idx="2620">
                        <c:v>1.0386499999999999E-3</c:v>
                      </c:pt>
                      <c:pt idx="2621">
                        <c:v>1.03798E-3</c:v>
                      </c:pt>
                      <c:pt idx="2622">
                        <c:v>1.0373100000000001E-3</c:v>
                      </c:pt>
                      <c:pt idx="2623">
                        <c:v>1.03674E-3</c:v>
                      </c:pt>
                      <c:pt idx="2624">
                        <c:v>1.0361700000000001E-3</c:v>
                      </c:pt>
                      <c:pt idx="2625">
                        <c:v>1.03655E-3</c:v>
                      </c:pt>
                      <c:pt idx="2626">
                        <c:v>1.0376000000000001E-3</c:v>
                      </c:pt>
                      <c:pt idx="2627">
                        <c:v>1.0386499999999999E-3</c:v>
                      </c:pt>
                      <c:pt idx="2628">
                        <c:v>1.0397E-3</c:v>
                      </c:pt>
                      <c:pt idx="2629">
                        <c:v>1.04094E-3</c:v>
                      </c:pt>
                      <c:pt idx="2630">
                        <c:v>1.0411299999999999E-3</c:v>
                      </c:pt>
                      <c:pt idx="2631">
                        <c:v>1.0411299999999999E-3</c:v>
                      </c:pt>
                      <c:pt idx="2632">
                        <c:v>1.0411299999999999E-3</c:v>
                      </c:pt>
                      <c:pt idx="2633">
                        <c:v>1.0422700000000001E-3</c:v>
                      </c:pt>
                      <c:pt idx="2634">
                        <c:v>1.0420799999999999E-3</c:v>
                      </c:pt>
                      <c:pt idx="2635">
                        <c:v>1.0420799999999999E-3</c:v>
                      </c:pt>
                      <c:pt idx="2636">
                        <c:v>1.0419800000000001E-3</c:v>
                      </c:pt>
                      <c:pt idx="2637">
                        <c:v>1.04189E-3</c:v>
                      </c:pt>
                      <c:pt idx="2638">
                        <c:v>1.04065E-3</c:v>
                      </c:pt>
                      <c:pt idx="2639">
                        <c:v>1.0398899999999999E-3</c:v>
                      </c:pt>
                      <c:pt idx="2640">
                        <c:v>1.0393100000000001E-3</c:v>
                      </c:pt>
                      <c:pt idx="2641">
                        <c:v>1.0385500000000001E-3</c:v>
                      </c:pt>
                      <c:pt idx="2642">
                        <c:v>1.0371200000000001E-3</c:v>
                      </c:pt>
                      <c:pt idx="2643">
                        <c:v>1.0355900000000001E-3</c:v>
                      </c:pt>
                      <c:pt idx="2644">
                        <c:v>1.03426E-3</c:v>
                      </c:pt>
                      <c:pt idx="2645">
                        <c:v>1.03264E-3</c:v>
                      </c:pt>
                      <c:pt idx="2646">
                        <c:v>1.0309200000000001E-3</c:v>
                      </c:pt>
                      <c:pt idx="2647">
                        <c:v>1.02987E-3</c:v>
                      </c:pt>
                      <c:pt idx="2648">
                        <c:v>1.02892E-3</c:v>
                      </c:pt>
                      <c:pt idx="2649">
                        <c:v>1.02844E-3</c:v>
                      </c:pt>
                      <c:pt idx="2650">
                        <c:v>1.02739E-3</c:v>
                      </c:pt>
                      <c:pt idx="2651">
                        <c:v>1.02654E-3</c:v>
                      </c:pt>
                      <c:pt idx="2652">
                        <c:v>1.02568E-3</c:v>
                      </c:pt>
                      <c:pt idx="2653">
                        <c:v>1.0248200000000001E-3</c:v>
                      </c:pt>
                      <c:pt idx="2654">
                        <c:v>1.0235800000000001E-3</c:v>
                      </c:pt>
                      <c:pt idx="2655">
                        <c:v>1.0229099999999999E-3</c:v>
                      </c:pt>
                      <c:pt idx="2656">
                        <c:v>1.02243E-3</c:v>
                      </c:pt>
                      <c:pt idx="2657">
                        <c:v>1.0216699999999999E-3</c:v>
                      </c:pt>
                      <c:pt idx="2658">
                        <c:v>1.0211899999999999E-3</c:v>
                      </c:pt>
                      <c:pt idx="2659">
                        <c:v>1.02081E-3</c:v>
                      </c:pt>
                      <c:pt idx="2660">
                        <c:v>1.02081E-3</c:v>
                      </c:pt>
                      <c:pt idx="2661">
                        <c:v>1.02053E-3</c:v>
                      </c:pt>
                      <c:pt idx="2662">
                        <c:v>1.02081E-3</c:v>
                      </c:pt>
                      <c:pt idx="2663">
                        <c:v>1.02034E-3</c:v>
                      </c:pt>
                      <c:pt idx="2664">
                        <c:v>1.02015E-3</c:v>
                      </c:pt>
                      <c:pt idx="2665">
                        <c:v>1.0196700000000001E-3</c:v>
                      </c:pt>
                      <c:pt idx="2666">
                        <c:v>1.0193800000000001E-3</c:v>
                      </c:pt>
                      <c:pt idx="2667">
                        <c:v>1.0184300000000001E-3</c:v>
                      </c:pt>
                      <c:pt idx="2668">
                        <c:v>1.0179500000000001E-3</c:v>
                      </c:pt>
                      <c:pt idx="2669">
                        <c:v>1.0174800000000001E-3</c:v>
                      </c:pt>
                      <c:pt idx="2670">
                        <c:v>1.0169999999999999E-3</c:v>
                      </c:pt>
                      <c:pt idx="2671">
                        <c:v>1.01662E-3</c:v>
                      </c:pt>
                      <c:pt idx="2672">
                        <c:v>1.01662E-3</c:v>
                      </c:pt>
                      <c:pt idx="2673">
                        <c:v>1.01662E-3</c:v>
                      </c:pt>
                      <c:pt idx="2674">
                        <c:v>1.01662E-3</c:v>
                      </c:pt>
                      <c:pt idx="2675">
                        <c:v>1.0168099999999999E-3</c:v>
                      </c:pt>
                      <c:pt idx="2676">
                        <c:v>1.01709E-3</c:v>
                      </c:pt>
                      <c:pt idx="2677">
                        <c:v>1.01738E-3</c:v>
                      </c:pt>
                      <c:pt idx="2678">
                        <c:v>1.0179500000000001E-3</c:v>
                      </c:pt>
                      <c:pt idx="2679">
                        <c:v>1.01852E-3</c:v>
                      </c:pt>
                      <c:pt idx="2680">
                        <c:v>1.01986E-3</c:v>
                      </c:pt>
                      <c:pt idx="2681">
                        <c:v>1.02034E-3</c:v>
                      </c:pt>
                      <c:pt idx="2682">
                        <c:v>1.02081E-3</c:v>
                      </c:pt>
                      <c:pt idx="2683">
                        <c:v>1.021E-3</c:v>
                      </c:pt>
                      <c:pt idx="2684">
                        <c:v>1.0211899999999999E-3</c:v>
                      </c:pt>
                      <c:pt idx="2685">
                        <c:v>1.02034E-3</c:v>
                      </c:pt>
                      <c:pt idx="2686">
                        <c:v>1.0202399999999999E-3</c:v>
                      </c:pt>
                      <c:pt idx="2687">
                        <c:v>1.0211E-3</c:v>
                      </c:pt>
                      <c:pt idx="2688">
                        <c:v>1.0219599999999999E-3</c:v>
                      </c:pt>
                      <c:pt idx="2689">
                        <c:v>1.02282E-3</c:v>
                      </c:pt>
                      <c:pt idx="2690">
                        <c:v>1.02425E-3</c:v>
                      </c:pt>
                      <c:pt idx="2691">
                        <c:v>1.0252E-3</c:v>
                      </c:pt>
                      <c:pt idx="2692">
                        <c:v>1.0250999999999999E-3</c:v>
                      </c:pt>
                      <c:pt idx="2693">
                        <c:v>1.0244399999999999E-3</c:v>
                      </c:pt>
                      <c:pt idx="2694">
                        <c:v>1.02377E-3</c:v>
                      </c:pt>
                      <c:pt idx="2695">
                        <c:v>1.0226199999999999E-3</c:v>
                      </c:pt>
                      <c:pt idx="2696">
                        <c:v>1.0219599999999999E-3</c:v>
                      </c:pt>
                      <c:pt idx="2697">
                        <c:v>1.02148E-3</c:v>
                      </c:pt>
                      <c:pt idx="2698">
                        <c:v>1.0221500000000001E-3</c:v>
                      </c:pt>
                      <c:pt idx="2699">
                        <c:v>1.02282E-3</c:v>
                      </c:pt>
                      <c:pt idx="2700">
                        <c:v>1.02367E-3</c:v>
                      </c:pt>
                      <c:pt idx="2701">
                        <c:v>1.0245300000000001E-3</c:v>
                      </c:pt>
                      <c:pt idx="2702">
                        <c:v>1.0253E-3</c:v>
                      </c:pt>
                      <c:pt idx="2703">
                        <c:v>1.02549E-3</c:v>
                      </c:pt>
                      <c:pt idx="2704">
                        <c:v>1.0257700000000001E-3</c:v>
                      </c:pt>
                      <c:pt idx="2705">
                        <c:v>1.02549E-3</c:v>
                      </c:pt>
                      <c:pt idx="2706">
                        <c:v>1.0255799999999999E-3</c:v>
                      </c:pt>
                      <c:pt idx="2707">
                        <c:v>1.02501E-3</c:v>
                      </c:pt>
                      <c:pt idx="2708">
                        <c:v>1.02396E-3</c:v>
                      </c:pt>
                      <c:pt idx="2709">
                        <c:v>1.02282E-3</c:v>
                      </c:pt>
                      <c:pt idx="2710">
                        <c:v>1.02205E-3</c:v>
                      </c:pt>
                      <c:pt idx="2711">
                        <c:v>1.0209100000000001E-3</c:v>
                      </c:pt>
                      <c:pt idx="2712">
                        <c:v>1.01976E-3</c:v>
                      </c:pt>
                      <c:pt idx="2713">
                        <c:v>1.01929E-3</c:v>
                      </c:pt>
                      <c:pt idx="2714">
                        <c:v>1.0181400000000001E-3</c:v>
                      </c:pt>
                      <c:pt idx="2715">
                        <c:v>1.0169999999999999E-3</c:v>
                      </c:pt>
                      <c:pt idx="2716">
                        <c:v>1.01614E-3</c:v>
                      </c:pt>
                      <c:pt idx="2717">
                        <c:v>1.0159500000000001E-3</c:v>
                      </c:pt>
                      <c:pt idx="2718">
                        <c:v>1.0152799999999999E-3</c:v>
                      </c:pt>
                      <c:pt idx="2719">
                        <c:v>1.0155699999999999E-3</c:v>
                      </c:pt>
                      <c:pt idx="2720">
                        <c:v>1.0155699999999999E-3</c:v>
                      </c:pt>
                      <c:pt idx="2721">
                        <c:v>1.01519E-3</c:v>
                      </c:pt>
                      <c:pt idx="2722">
                        <c:v>1.0147999999999999E-3</c:v>
                      </c:pt>
                      <c:pt idx="2723">
                        <c:v>1.01519E-3</c:v>
                      </c:pt>
                      <c:pt idx="2724">
                        <c:v>1.0155699999999999E-3</c:v>
                      </c:pt>
                      <c:pt idx="2725">
                        <c:v>1.0167100000000001E-3</c:v>
                      </c:pt>
                      <c:pt idx="2726">
                        <c:v>1.0179500000000001E-3</c:v>
                      </c:pt>
                      <c:pt idx="2727">
                        <c:v>1.0191899999999999E-3</c:v>
                      </c:pt>
                      <c:pt idx="2728">
                        <c:v>1.01976E-3</c:v>
                      </c:pt>
                      <c:pt idx="2729">
                        <c:v>1.0202399999999999E-3</c:v>
                      </c:pt>
                      <c:pt idx="2730">
                        <c:v>1.02005E-3</c:v>
                      </c:pt>
                      <c:pt idx="2731">
                        <c:v>1.02015E-3</c:v>
                      </c:pt>
                      <c:pt idx="2732">
                        <c:v>1.01976E-3</c:v>
                      </c:pt>
                      <c:pt idx="2733">
                        <c:v>1.01957E-3</c:v>
                      </c:pt>
                      <c:pt idx="2734">
                        <c:v>1.0189999999999999E-3</c:v>
                      </c:pt>
                      <c:pt idx="2735">
                        <c:v>1.01881E-3</c:v>
                      </c:pt>
                      <c:pt idx="2736">
                        <c:v>1.01833E-3</c:v>
                      </c:pt>
                      <c:pt idx="2737">
                        <c:v>1.0184300000000001E-3</c:v>
                      </c:pt>
                      <c:pt idx="2738">
                        <c:v>1.01862E-3</c:v>
                      </c:pt>
                      <c:pt idx="2739">
                        <c:v>1.0193800000000001E-3</c:v>
                      </c:pt>
                      <c:pt idx="2740">
                        <c:v>1.02005E-3</c:v>
                      </c:pt>
                      <c:pt idx="2741">
                        <c:v>1.0207199999999999E-3</c:v>
                      </c:pt>
                      <c:pt idx="2742">
                        <c:v>1.0211899999999999E-3</c:v>
                      </c:pt>
                      <c:pt idx="2743">
                        <c:v>1.0216699999999999E-3</c:v>
                      </c:pt>
                      <c:pt idx="2744">
                        <c:v>1.02177E-3</c:v>
                      </c:pt>
                      <c:pt idx="2745">
                        <c:v>1.0218600000000001E-3</c:v>
                      </c:pt>
                      <c:pt idx="2746">
                        <c:v>1.0223400000000001E-3</c:v>
                      </c:pt>
                      <c:pt idx="2747">
                        <c:v>1.02377E-3</c:v>
                      </c:pt>
                      <c:pt idx="2748">
                        <c:v>1.02549E-3</c:v>
                      </c:pt>
                      <c:pt idx="2749">
                        <c:v>1.0275799999999999E-3</c:v>
                      </c:pt>
                      <c:pt idx="2750">
                        <c:v>1.0295899999999999E-3</c:v>
                      </c:pt>
                      <c:pt idx="2751">
                        <c:v>1.0313E-3</c:v>
                      </c:pt>
                      <c:pt idx="2752">
                        <c:v>1.03283E-3</c:v>
                      </c:pt>
                      <c:pt idx="2753">
                        <c:v>1.03426E-3</c:v>
                      </c:pt>
                      <c:pt idx="2754">
                        <c:v>1.03607E-3</c:v>
                      </c:pt>
                      <c:pt idx="2755">
                        <c:v>1.0383600000000001E-3</c:v>
                      </c:pt>
                      <c:pt idx="2756">
                        <c:v>1.0407400000000001E-3</c:v>
                      </c:pt>
                      <c:pt idx="2757">
                        <c:v>1.04265E-3</c:v>
                      </c:pt>
                      <c:pt idx="2758">
                        <c:v>1.04437E-3</c:v>
                      </c:pt>
                      <c:pt idx="2759">
                        <c:v>1.0457000000000001E-3</c:v>
                      </c:pt>
                      <c:pt idx="2760">
                        <c:v>1.0470399999999999E-3</c:v>
                      </c:pt>
                      <c:pt idx="2761">
                        <c:v>1.0484699999999999E-3</c:v>
                      </c:pt>
                      <c:pt idx="2762">
                        <c:v>1.0500900000000001E-3</c:v>
                      </c:pt>
                      <c:pt idx="2763">
                        <c:v>1.0521899999999999E-3</c:v>
                      </c:pt>
                      <c:pt idx="2764">
                        <c:v>1.0541000000000001E-3</c:v>
                      </c:pt>
                      <c:pt idx="2765">
                        <c:v>1.0555300000000001E-3</c:v>
                      </c:pt>
                      <c:pt idx="2766">
                        <c:v>1.0570499999999999E-3</c:v>
                      </c:pt>
                      <c:pt idx="2767">
                        <c:v>1.0586700000000001E-3</c:v>
                      </c:pt>
                      <c:pt idx="2768">
                        <c:v>1.0597200000000001E-3</c:v>
                      </c:pt>
                      <c:pt idx="2769">
                        <c:v>1.06182E-3</c:v>
                      </c:pt>
                      <c:pt idx="2770">
                        <c:v>1.06525E-3</c:v>
                      </c:pt>
                      <c:pt idx="2771">
                        <c:v>1.0685899999999999E-3</c:v>
                      </c:pt>
                      <c:pt idx="2772">
                        <c:v>1.07193E-3</c:v>
                      </c:pt>
                      <c:pt idx="2773">
                        <c:v>1.07613E-3</c:v>
                      </c:pt>
                      <c:pt idx="2774">
                        <c:v>1.07927E-3</c:v>
                      </c:pt>
                      <c:pt idx="2775">
                        <c:v>1.08128E-3</c:v>
                      </c:pt>
                      <c:pt idx="2776">
                        <c:v>1.0828000000000001E-3</c:v>
                      </c:pt>
                      <c:pt idx="2777">
                        <c:v>1.0840400000000001E-3</c:v>
                      </c:pt>
                      <c:pt idx="2778">
                        <c:v>1.0845200000000001E-3</c:v>
                      </c:pt>
                      <c:pt idx="2779">
                        <c:v>1.0854700000000001E-3</c:v>
                      </c:pt>
                      <c:pt idx="2780">
                        <c:v>1.0867100000000001E-3</c:v>
                      </c:pt>
                      <c:pt idx="2781">
                        <c:v>1.08843E-3</c:v>
                      </c:pt>
                      <c:pt idx="2782">
                        <c:v>1.0899499999999999E-3</c:v>
                      </c:pt>
                      <c:pt idx="2783">
                        <c:v>1.09234E-3</c:v>
                      </c:pt>
                      <c:pt idx="2784">
                        <c:v>1.09406E-3</c:v>
                      </c:pt>
                      <c:pt idx="2785">
                        <c:v>1.0952900000000001E-3</c:v>
                      </c:pt>
                      <c:pt idx="2786">
                        <c:v>1.09625E-3</c:v>
                      </c:pt>
                      <c:pt idx="2787">
                        <c:v>1.0972E-3</c:v>
                      </c:pt>
                      <c:pt idx="2788">
                        <c:v>1.0978699999999999E-3</c:v>
                      </c:pt>
                      <c:pt idx="2789">
                        <c:v>1.0985400000000001E-3</c:v>
                      </c:pt>
                      <c:pt idx="2790">
                        <c:v>1.09921E-3</c:v>
                      </c:pt>
                      <c:pt idx="2791">
                        <c:v>1.09987E-3</c:v>
                      </c:pt>
                      <c:pt idx="2792">
                        <c:v>1.1005399999999999E-3</c:v>
                      </c:pt>
                      <c:pt idx="2793">
                        <c:v>1.1007300000000001E-3</c:v>
                      </c:pt>
                      <c:pt idx="2794">
                        <c:v>1.10092E-3</c:v>
                      </c:pt>
                      <c:pt idx="2795">
                        <c:v>1.10092E-3</c:v>
                      </c:pt>
                      <c:pt idx="2796">
                        <c:v>1.10092E-3</c:v>
                      </c:pt>
                      <c:pt idx="2797">
                        <c:v>1.10092E-3</c:v>
                      </c:pt>
                      <c:pt idx="2798">
                        <c:v>1.1007300000000001E-3</c:v>
                      </c:pt>
                      <c:pt idx="2799">
                        <c:v>1.09987E-3</c:v>
                      </c:pt>
                      <c:pt idx="2800">
                        <c:v>1.1000599999999999E-3</c:v>
                      </c:pt>
                      <c:pt idx="2801">
                        <c:v>1.09968E-3</c:v>
                      </c:pt>
                      <c:pt idx="2802">
                        <c:v>1.09987E-3</c:v>
                      </c:pt>
                      <c:pt idx="2803">
                        <c:v>1.0994900000000001E-3</c:v>
                      </c:pt>
                      <c:pt idx="2804">
                        <c:v>1.0997800000000001E-3</c:v>
                      </c:pt>
                      <c:pt idx="2805">
                        <c:v>1.0991099999999999E-3</c:v>
                      </c:pt>
                      <c:pt idx="2806">
                        <c:v>1.0988199999999999E-3</c:v>
                      </c:pt>
                      <c:pt idx="2807">
                        <c:v>1.09797E-3</c:v>
                      </c:pt>
                      <c:pt idx="2808">
                        <c:v>1.09768E-3</c:v>
                      </c:pt>
                      <c:pt idx="2809">
                        <c:v>1.09739E-3</c:v>
                      </c:pt>
                      <c:pt idx="2810">
                        <c:v>1.09739E-3</c:v>
                      </c:pt>
                      <c:pt idx="2811">
                        <c:v>1.0975799999999999E-3</c:v>
                      </c:pt>
                      <c:pt idx="2812">
                        <c:v>1.0958700000000001E-3</c:v>
                      </c:pt>
                      <c:pt idx="2813">
                        <c:v>1.0941499999999999E-3</c:v>
                      </c:pt>
                      <c:pt idx="2814">
                        <c:v>1.0924299999999999E-3</c:v>
                      </c:pt>
                      <c:pt idx="2815">
                        <c:v>1.0905299999999999E-3</c:v>
                      </c:pt>
                      <c:pt idx="2816">
                        <c:v>1.08862E-3</c:v>
                      </c:pt>
                      <c:pt idx="2817">
                        <c:v>1.08862E-3</c:v>
                      </c:pt>
                      <c:pt idx="2818">
                        <c:v>1.08862E-3</c:v>
                      </c:pt>
                      <c:pt idx="2819">
                        <c:v>1.08862E-3</c:v>
                      </c:pt>
                      <c:pt idx="2820">
                        <c:v>1.0887099999999999E-3</c:v>
                      </c:pt>
                      <c:pt idx="2821">
                        <c:v>1.08881E-3</c:v>
                      </c:pt>
                      <c:pt idx="2822">
                        <c:v>1.0879500000000001E-3</c:v>
                      </c:pt>
                      <c:pt idx="2823">
                        <c:v>1.08709E-3</c:v>
                      </c:pt>
                      <c:pt idx="2824">
                        <c:v>1.0867100000000001E-3</c:v>
                      </c:pt>
                      <c:pt idx="2825">
                        <c:v>1.08624E-3</c:v>
                      </c:pt>
                      <c:pt idx="2826">
                        <c:v>1.0857600000000001E-3</c:v>
                      </c:pt>
                      <c:pt idx="2827">
                        <c:v>1.0863299999999999E-3</c:v>
                      </c:pt>
                      <c:pt idx="2828">
                        <c:v>1.0869E-3</c:v>
                      </c:pt>
                      <c:pt idx="2829">
                        <c:v>1.0870000000000001E-3</c:v>
                      </c:pt>
                      <c:pt idx="2830">
                        <c:v>1.08643E-3</c:v>
                      </c:pt>
                      <c:pt idx="2831">
                        <c:v>1.0866199999999999E-3</c:v>
                      </c:pt>
                      <c:pt idx="2832">
                        <c:v>1.08709E-3</c:v>
                      </c:pt>
                      <c:pt idx="2833">
                        <c:v>1.0866199999999999E-3</c:v>
                      </c:pt>
                      <c:pt idx="2834">
                        <c:v>1.0868099999999999E-3</c:v>
                      </c:pt>
                      <c:pt idx="2835">
                        <c:v>1.0877599999999999E-3</c:v>
                      </c:pt>
                      <c:pt idx="2836">
                        <c:v>1.08786E-3</c:v>
                      </c:pt>
                      <c:pt idx="2837">
                        <c:v>1.0872799999999999E-3</c:v>
                      </c:pt>
                      <c:pt idx="2838">
                        <c:v>1.08767E-3</c:v>
                      </c:pt>
                      <c:pt idx="2839">
                        <c:v>1.08738E-3</c:v>
                      </c:pt>
                      <c:pt idx="2840">
                        <c:v>1.0869E-3</c:v>
                      </c:pt>
                      <c:pt idx="2841">
                        <c:v>1.0865200000000001E-3</c:v>
                      </c:pt>
                      <c:pt idx="2842">
                        <c:v>1.08643E-3</c:v>
                      </c:pt>
                      <c:pt idx="2843">
                        <c:v>1.0865200000000001E-3</c:v>
                      </c:pt>
                      <c:pt idx="2844">
                        <c:v>1.08585E-3</c:v>
                      </c:pt>
                      <c:pt idx="2845">
                        <c:v>1.08566E-3</c:v>
                      </c:pt>
                      <c:pt idx="2846">
                        <c:v>1.0850899999999999E-3</c:v>
                      </c:pt>
                      <c:pt idx="2847">
                        <c:v>1.0845200000000001E-3</c:v>
                      </c:pt>
                      <c:pt idx="2848">
                        <c:v>1.0833699999999999E-3</c:v>
                      </c:pt>
                      <c:pt idx="2849">
                        <c:v>1.08223E-3</c:v>
                      </c:pt>
                      <c:pt idx="2850">
                        <c:v>1.0801299999999999E-3</c:v>
                      </c:pt>
                      <c:pt idx="2851">
                        <c:v>1.07861E-3</c:v>
                      </c:pt>
                      <c:pt idx="2852">
                        <c:v>1.0768900000000001E-3</c:v>
                      </c:pt>
                      <c:pt idx="2853">
                        <c:v>1.0749799999999999E-3</c:v>
                      </c:pt>
                      <c:pt idx="2854">
                        <c:v>1.07346E-3</c:v>
                      </c:pt>
                      <c:pt idx="2855">
                        <c:v>1.0723099999999999E-3</c:v>
                      </c:pt>
                      <c:pt idx="2856">
                        <c:v>1.0707900000000001E-3</c:v>
                      </c:pt>
                      <c:pt idx="2857">
                        <c:v>1.06926E-3</c:v>
                      </c:pt>
                      <c:pt idx="2858">
                        <c:v>1.06821E-3</c:v>
                      </c:pt>
                      <c:pt idx="2859">
                        <c:v>1.0675400000000001E-3</c:v>
                      </c:pt>
                      <c:pt idx="2860">
                        <c:v>1.06697E-3</c:v>
                      </c:pt>
                      <c:pt idx="2861">
                        <c:v>1.0656400000000001E-3</c:v>
                      </c:pt>
                      <c:pt idx="2862">
                        <c:v>1.06449E-3</c:v>
                      </c:pt>
                      <c:pt idx="2863">
                        <c:v>1.0634399999999999E-3</c:v>
                      </c:pt>
                      <c:pt idx="2864">
                        <c:v>1.06182E-3</c:v>
                      </c:pt>
                      <c:pt idx="2865">
                        <c:v>1.06087E-3</c:v>
                      </c:pt>
                      <c:pt idx="2866">
                        <c:v>1.0609599999999999E-3</c:v>
                      </c:pt>
                      <c:pt idx="2867">
                        <c:v>1.06106E-3</c:v>
                      </c:pt>
                      <c:pt idx="2868">
                        <c:v>1.06087E-3</c:v>
                      </c:pt>
                      <c:pt idx="2869">
                        <c:v>1.0612499999999999E-3</c:v>
                      </c:pt>
                      <c:pt idx="2870">
                        <c:v>1.06106E-3</c:v>
                      </c:pt>
                      <c:pt idx="2871">
                        <c:v>1.0607699999999999E-3</c:v>
                      </c:pt>
                      <c:pt idx="2872">
                        <c:v>1.0601E-3</c:v>
                      </c:pt>
                      <c:pt idx="2873">
                        <c:v>1.05963E-3</c:v>
                      </c:pt>
                      <c:pt idx="2874">
                        <c:v>1.0592500000000001E-3</c:v>
                      </c:pt>
                      <c:pt idx="2875">
                        <c:v>1.05886E-3</c:v>
                      </c:pt>
                      <c:pt idx="2876">
                        <c:v>1.05963E-3</c:v>
                      </c:pt>
                      <c:pt idx="2877">
                        <c:v>1.0607699999999999E-3</c:v>
                      </c:pt>
                      <c:pt idx="2878">
                        <c:v>1.06201E-3</c:v>
                      </c:pt>
                      <c:pt idx="2879">
                        <c:v>1.0631600000000001E-3</c:v>
                      </c:pt>
                      <c:pt idx="2880">
                        <c:v>1.0644000000000001E-3</c:v>
                      </c:pt>
                      <c:pt idx="2881">
                        <c:v>1.0642099999999999E-3</c:v>
                      </c:pt>
                      <c:pt idx="2882">
                        <c:v>1.0643E-3</c:v>
                      </c:pt>
                      <c:pt idx="2883">
                        <c:v>1.0646799999999999E-3</c:v>
                      </c:pt>
                      <c:pt idx="2884">
                        <c:v>1.0650600000000001E-3</c:v>
                      </c:pt>
                      <c:pt idx="2885">
                        <c:v>1.06554E-3</c:v>
                      </c:pt>
                      <c:pt idx="2886">
                        <c:v>1.0663999999999999E-3</c:v>
                      </c:pt>
                      <c:pt idx="2887">
                        <c:v>1.06745E-3</c:v>
                      </c:pt>
                      <c:pt idx="2888">
                        <c:v>1.0688799999999999E-3</c:v>
                      </c:pt>
                      <c:pt idx="2889">
                        <c:v>1.07069E-3</c:v>
                      </c:pt>
                      <c:pt idx="2890">
                        <c:v>1.0723099999999999E-3</c:v>
                      </c:pt>
                      <c:pt idx="2891">
                        <c:v>1.0735499999999999E-3</c:v>
                      </c:pt>
                      <c:pt idx="2892">
                        <c:v>1.07431E-3</c:v>
                      </c:pt>
                      <c:pt idx="2893">
                        <c:v>1.07489E-3</c:v>
                      </c:pt>
                      <c:pt idx="2894">
                        <c:v>1.0751700000000001E-3</c:v>
                      </c:pt>
                      <c:pt idx="2895">
                        <c:v>1.07584E-3</c:v>
                      </c:pt>
                      <c:pt idx="2896">
                        <c:v>1.0768900000000001E-3</c:v>
                      </c:pt>
                      <c:pt idx="2897">
                        <c:v>1.07832E-3</c:v>
                      </c:pt>
                      <c:pt idx="2898">
                        <c:v>1.0796499999999999E-3</c:v>
                      </c:pt>
                      <c:pt idx="2899">
                        <c:v>1.08128E-3</c:v>
                      </c:pt>
                      <c:pt idx="2900">
                        <c:v>1.0826099999999999E-3</c:v>
                      </c:pt>
                      <c:pt idx="2901">
                        <c:v>1.08461E-3</c:v>
                      </c:pt>
                      <c:pt idx="2902">
                        <c:v>1.08624E-3</c:v>
                      </c:pt>
                      <c:pt idx="2903">
                        <c:v>1.0877599999999999E-3</c:v>
                      </c:pt>
                      <c:pt idx="2904">
                        <c:v>1.0892899999999999E-3</c:v>
                      </c:pt>
                      <c:pt idx="2905">
                        <c:v>1.0907200000000001E-3</c:v>
                      </c:pt>
                      <c:pt idx="2906">
                        <c:v>1.09253E-3</c:v>
                      </c:pt>
                      <c:pt idx="2907">
                        <c:v>1.09453E-3</c:v>
                      </c:pt>
                      <c:pt idx="2908">
                        <c:v>1.0961499999999999E-3</c:v>
                      </c:pt>
                      <c:pt idx="2909">
                        <c:v>1.09739E-3</c:v>
                      </c:pt>
                      <c:pt idx="2910">
                        <c:v>1.09863E-3</c:v>
                      </c:pt>
                      <c:pt idx="2911">
                        <c:v>1.09873E-3</c:v>
                      </c:pt>
                      <c:pt idx="2912">
                        <c:v>1.0983500000000001E-3</c:v>
                      </c:pt>
                      <c:pt idx="2913">
                        <c:v>1.0978699999999999E-3</c:v>
                      </c:pt>
                      <c:pt idx="2914">
                        <c:v>1.09701E-3</c:v>
                      </c:pt>
                      <c:pt idx="2915">
                        <c:v>1.0956799999999999E-3</c:v>
                      </c:pt>
                      <c:pt idx="2916">
                        <c:v>1.0943400000000001E-3</c:v>
                      </c:pt>
                      <c:pt idx="2917">
                        <c:v>1.09329E-3</c:v>
                      </c:pt>
                      <c:pt idx="2918">
                        <c:v>1.0924299999999999E-3</c:v>
                      </c:pt>
                      <c:pt idx="2919">
                        <c:v>1.09081E-3</c:v>
                      </c:pt>
                      <c:pt idx="2920">
                        <c:v>1.08957E-3</c:v>
                      </c:pt>
                      <c:pt idx="2921">
                        <c:v>1.0877599999999999E-3</c:v>
                      </c:pt>
                      <c:pt idx="2922">
                        <c:v>1.08423E-3</c:v>
                      </c:pt>
                      <c:pt idx="2923">
                        <c:v>1.0804199999999999E-3</c:v>
                      </c:pt>
                      <c:pt idx="2924">
                        <c:v>1.07708E-3</c:v>
                      </c:pt>
                      <c:pt idx="2925">
                        <c:v>1.07384E-3</c:v>
                      </c:pt>
                      <c:pt idx="2926">
                        <c:v>1.0710699999999999E-3</c:v>
                      </c:pt>
                      <c:pt idx="2927">
                        <c:v>1.0700200000000001E-3</c:v>
                      </c:pt>
                      <c:pt idx="2928">
                        <c:v>1.0687800000000001E-3</c:v>
                      </c:pt>
                      <c:pt idx="2929">
                        <c:v>1.06726E-3</c:v>
                      </c:pt>
                      <c:pt idx="2930">
                        <c:v>1.06478E-3</c:v>
                      </c:pt>
                      <c:pt idx="2931">
                        <c:v>1.0623E-3</c:v>
                      </c:pt>
                      <c:pt idx="2932">
                        <c:v>1.0597200000000001E-3</c:v>
                      </c:pt>
                      <c:pt idx="2933">
                        <c:v>1.05743E-3</c:v>
                      </c:pt>
                      <c:pt idx="2934">
                        <c:v>1.0560999999999999E-3</c:v>
                      </c:pt>
                      <c:pt idx="2935">
                        <c:v>1.05562E-3</c:v>
                      </c:pt>
                      <c:pt idx="2936">
                        <c:v>1.0548599999999999E-3</c:v>
                      </c:pt>
                      <c:pt idx="2937">
                        <c:v>1.0533300000000001E-3</c:v>
                      </c:pt>
                      <c:pt idx="2938">
                        <c:v>1.0518999999999999E-3</c:v>
                      </c:pt>
                      <c:pt idx="2939">
                        <c:v>1.0500900000000001E-3</c:v>
                      </c:pt>
                      <c:pt idx="2940">
                        <c:v>1.0483700000000001E-3</c:v>
                      </c:pt>
                      <c:pt idx="2941">
                        <c:v>1.0461800000000001E-3</c:v>
                      </c:pt>
                      <c:pt idx="2942">
                        <c:v>1.0448499999999999E-3</c:v>
                      </c:pt>
                      <c:pt idx="2943">
                        <c:v>1.0430299999999999E-3</c:v>
                      </c:pt>
                      <c:pt idx="2944">
                        <c:v>1.0415999999999999E-3</c:v>
                      </c:pt>
                      <c:pt idx="2945">
                        <c:v>1.04017E-3</c:v>
                      </c:pt>
                      <c:pt idx="2946">
                        <c:v>1.0393100000000001E-3</c:v>
                      </c:pt>
                      <c:pt idx="2947">
                        <c:v>1.0383600000000001E-3</c:v>
                      </c:pt>
                      <c:pt idx="2948">
                        <c:v>1.03769E-3</c:v>
                      </c:pt>
                      <c:pt idx="2949">
                        <c:v>1.0369299999999999E-3</c:v>
                      </c:pt>
                      <c:pt idx="2950">
                        <c:v>1.0358800000000001E-3</c:v>
                      </c:pt>
                      <c:pt idx="2951">
                        <c:v>1.03483E-3</c:v>
                      </c:pt>
                      <c:pt idx="2952">
                        <c:v>1.03331E-3</c:v>
                      </c:pt>
                      <c:pt idx="2953">
                        <c:v>1.0322599999999999E-3</c:v>
                      </c:pt>
                      <c:pt idx="2954">
                        <c:v>1.03111E-3</c:v>
                      </c:pt>
                      <c:pt idx="2955">
                        <c:v>1.02968E-3</c:v>
                      </c:pt>
                      <c:pt idx="2956">
                        <c:v>1.0283499999999999E-3</c:v>
                      </c:pt>
                      <c:pt idx="2957">
                        <c:v>1.0275799999999999E-3</c:v>
                      </c:pt>
                      <c:pt idx="2958">
                        <c:v>1.0266299999999999E-3</c:v>
                      </c:pt>
                      <c:pt idx="2959">
                        <c:v>1.0258699999999999E-3</c:v>
                      </c:pt>
                      <c:pt idx="2960">
                        <c:v>1.02568E-3</c:v>
                      </c:pt>
                      <c:pt idx="2961">
                        <c:v>1.02568E-3</c:v>
                      </c:pt>
                      <c:pt idx="2962">
                        <c:v>1.02568E-3</c:v>
                      </c:pt>
                      <c:pt idx="2963">
                        <c:v>1.02568E-3</c:v>
                      </c:pt>
                      <c:pt idx="2964">
                        <c:v>1.0257700000000001E-3</c:v>
                      </c:pt>
                      <c:pt idx="2965">
                        <c:v>1.0258699999999999E-3</c:v>
                      </c:pt>
                      <c:pt idx="2966">
                        <c:v>1.02596E-3</c:v>
                      </c:pt>
                      <c:pt idx="2967">
                        <c:v>1.02549E-3</c:v>
                      </c:pt>
                      <c:pt idx="2968">
                        <c:v>1.0248200000000001E-3</c:v>
                      </c:pt>
                      <c:pt idx="2969">
                        <c:v>1.02406E-3</c:v>
                      </c:pt>
                      <c:pt idx="2970">
                        <c:v>1.0232900000000001E-3</c:v>
                      </c:pt>
                      <c:pt idx="2971">
                        <c:v>1.02253E-3</c:v>
                      </c:pt>
                      <c:pt idx="2972">
                        <c:v>1.02177E-3</c:v>
                      </c:pt>
                      <c:pt idx="2973">
                        <c:v>1.0211E-3</c:v>
                      </c:pt>
                      <c:pt idx="2974">
                        <c:v>1.0204299999999999E-3</c:v>
                      </c:pt>
                      <c:pt idx="2975">
                        <c:v>1.0196700000000001E-3</c:v>
                      </c:pt>
                      <c:pt idx="2976">
                        <c:v>1.01881E-3</c:v>
                      </c:pt>
                      <c:pt idx="2977">
                        <c:v>1.0182399999999999E-3</c:v>
                      </c:pt>
                      <c:pt idx="2978">
                        <c:v>1.01728E-3</c:v>
                      </c:pt>
                      <c:pt idx="2979">
                        <c:v>1.0162400000000001E-3</c:v>
                      </c:pt>
                      <c:pt idx="2980">
                        <c:v>1.01538E-3</c:v>
                      </c:pt>
                      <c:pt idx="2981">
                        <c:v>1.01385E-3</c:v>
                      </c:pt>
                      <c:pt idx="2982">
                        <c:v>1.01252E-3</c:v>
                      </c:pt>
                      <c:pt idx="2983">
                        <c:v>1.0116599999999999E-3</c:v>
                      </c:pt>
                      <c:pt idx="2984">
                        <c:v>1.01089E-3</c:v>
                      </c:pt>
                      <c:pt idx="2985">
                        <c:v>1.01004E-3</c:v>
                      </c:pt>
                      <c:pt idx="2986">
                        <c:v>1.0093700000000001E-3</c:v>
                      </c:pt>
                      <c:pt idx="2987">
                        <c:v>1.0088E-3</c:v>
                      </c:pt>
                      <c:pt idx="2988">
                        <c:v>1.00708E-3</c:v>
                      </c:pt>
                      <c:pt idx="2989">
                        <c:v>1.0053600000000001E-3</c:v>
                      </c:pt>
                      <c:pt idx="2990">
                        <c:v>1.00365E-3</c:v>
                      </c:pt>
                      <c:pt idx="2991">
                        <c:v>1.00231E-3</c:v>
                      </c:pt>
                      <c:pt idx="2992">
                        <c:v>1.00117E-3</c:v>
                      </c:pt>
                      <c:pt idx="2993">
                        <c:v>1.00117E-3</c:v>
                      </c:pt>
                      <c:pt idx="2994">
                        <c:v>1.00069E-3</c:v>
                      </c:pt>
                      <c:pt idx="2995">
                        <c:v>1.0002100000000001E-3</c:v>
                      </c:pt>
                      <c:pt idx="2996">
                        <c:v>9.9993E-4</c:v>
                      </c:pt>
                      <c:pt idx="2997">
                        <c:v>9.9945000000000003E-4</c:v>
                      </c:pt>
                      <c:pt idx="2998">
                        <c:v>9.9906999999999991E-4</c:v>
                      </c:pt>
                    </c:numCache>
                  </c:numRef>
                </c:yVal>
                <c:smooth val="0"/>
                <c:extLst xmlns:c15="http://schemas.microsoft.com/office/drawing/2012/chart">
                  <c:ext xmlns:c16="http://schemas.microsoft.com/office/drawing/2014/chart" uri="{C3380CC4-5D6E-409C-BE32-E72D297353CC}">
                    <c16:uniqueId val="{00000006-E499-4D4F-9495-38F8552A8E83}"/>
                  </c:ext>
                </c:extLst>
              </c15:ser>
            </c15:filteredScatterSeries>
          </c:ext>
        </c:extLst>
      </c:scatterChart>
      <c:valAx>
        <c:axId val="855560591"/>
        <c:scaling>
          <c:orientation val="minMax"/>
          <c:max val="9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Time (s)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3150831"/>
        <c:crosses val="autoZero"/>
        <c:crossBetween val="midCat"/>
      </c:valAx>
      <c:valAx>
        <c:axId val="9731508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Capacitance (pF)</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5556059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Temperature-compensated data</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1"/>
          <c:tx>
            <c:v>2nd</c:v>
          </c:tx>
          <c:spPr>
            <a:ln w="19050" cap="rnd">
              <a:solidFill>
                <a:schemeClr val="accent2"/>
              </a:solidFill>
              <a:round/>
            </a:ln>
            <a:effectLst/>
          </c:spPr>
          <c:marker>
            <c:symbol val="none"/>
          </c:marker>
          <c:xVal>
            <c:numRef>
              <c:f>Sheet1!$C$1:$C$3000</c:f>
              <c:numCache>
                <c:formatCode>General</c:formatCode>
                <c:ptCount val="3000"/>
                <c:pt idx="0">
                  <c:v>1.7000000000000001E-2</c:v>
                </c:pt>
                <c:pt idx="1">
                  <c:v>0.41699999999999998</c:v>
                </c:pt>
                <c:pt idx="2">
                  <c:v>0.81699999999999995</c:v>
                </c:pt>
                <c:pt idx="3">
                  <c:v>1.2170000000000001</c:v>
                </c:pt>
                <c:pt idx="4">
                  <c:v>1.617</c:v>
                </c:pt>
                <c:pt idx="5">
                  <c:v>2.0169999999999999</c:v>
                </c:pt>
                <c:pt idx="6">
                  <c:v>2.4169999999999998</c:v>
                </c:pt>
                <c:pt idx="7">
                  <c:v>2.8170000000000002</c:v>
                </c:pt>
                <c:pt idx="8">
                  <c:v>3.2170000000000001</c:v>
                </c:pt>
                <c:pt idx="9">
                  <c:v>3.617</c:v>
                </c:pt>
                <c:pt idx="10">
                  <c:v>4.0170000000000003</c:v>
                </c:pt>
                <c:pt idx="11">
                  <c:v>4.4169999999999998</c:v>
                </c:pt>
                <c:pt idx="12">
                  <c:v>4.8170000000000002</c:v>
                </c:pt>
                <c:pt idx="13">
                  <c:v>5.2169999999999996</c:v>
                </c:pt>
                <c:pt idx="14">
                  <c:v>5.617</c:v>
                </c:pt>
                <c:pt idx="15">
                  <c:v>6.0170000000000003</c:v>
                </c:pt>
                <c:pt idx="16">
                  <c:v>6.4169999999999998</c:v>
                </c:pt>
                <c:pt idx="17">
                  <c:v>6.8170000000000002</c:v>
                </c:pt>
                <c:pt idx="18">
                  <c:v>7.2169999999999996</c:v>
                </c:pt>
                <c:pt idx="19">
                  <c:v>7.617</c:v>
                </c:pt>
                <c:pt idx="20">
                  <c:v>8.0169999999999995</c:v>
                </c:pt>
                <c:pt idx="21">
                  <c:v>8.4169999999999998</c:v>
                </c:pt>
                <c:pt idx="22">
                  <c:v>8.8170000000000002</c:v>
                </c:pt>
                <c:pt idx="23">
                  <c:v>9.2170000000000005</c:v>
                </c:pt>
                <c:pt idx="24">
                  <c:v>9.6189999999999998</c:v>
                </c:pt>
                <c:pt idx="25">
                  <c:v>10.019</c:v>
                </c:pt>
                <c:pt idx="26">
                  <c:v>10.419</c:v>
                </c:pt>
                <c:pt idx="27">
                  <c:v>10.819000000000001</c:v>
                </c:pt>
                <c:pt idx="28">
                  <c:v>11.218999999999999</c:v>
                </c:pt>
                <c:pt idx="29">
                  <c:v>11.619</c:v>
                </c:pt>
                <c:pt idx="30">
                  <c:v>12.019</c:v>
                </c:pt>
                <c:pt idx="31">
                  <c:v>12.419</c:v>
                </c:pt>
                <c:pt idx="32">
                  <c:v>12.819000000000001</c:v>
                </c:pt>
                <c:pt idx="33">
                  <c:v>13.218999999999999</c:v>
                </c:pt>
                <c:pt idx="34">
                  <c:v>13.619</c:v>
                </c:pt>
                <c:pt idx="35">
                  <c:v>14.019</c:v>
                </c:pt>
                <c:pt idx="36">
                  <c:v>14.419</c:v>
                </c:pt>
                <c:pt idx="37">
                  <c:v>14.819000000000001</c:v>
                </c:pt>
                <c:pt idx="38">
                  <c:v>15.218999999999999</c:v>
                </c:pt>
                <c:pt idx="39">
                  <c:v>15.619</c:v>
                </c:pt>
                <c:pt idx="40">
                  <c:v>16.018999999999998</c:v>
                </c:pt>
                <c:pt idx="41">
                  <c:v>16.419</c:v>
                </c:pt>
                <c:pt idx="42">
                  <c:v>16.818999999999999</c:v>
                </c:pt>
                <c:pt idx="43">
                  <c:v>17.219000000000001</c:v>
                </c:pt>
                <c:pt idx="44">
                  <c:v>17.619</c:v>
                </c:pt>
                <c:pt idx="45">
                  <c:v>18.018999999999998</c:v>
                </c:pt>
                <c:pt idx="46">
                  <c:v>18.419</c:v>
                </c:pt>
                <c:pt idx="47">
                  <c:v>18.818999999999999</c:v>
                </c:pt>
                <c:pt idx="48">
                  <c:v>19.219000000000001</c:v>
                </c:pt>
                <c:pt idx="49">
                  <c:v>19.619</c:v>
                </c:pt>
                <c:pt idx="50">
                  <c:v>20.018999999999998</c:v>
                </c:pt>
                <c:pt idx="51">
                  <c:v>20.419</c:v>
                </c:pt>
                <c:pt idx="52">
                  <c:v>20.818999999999999</c:v>
                </c:pt>
                <c:pt idx="53">
                  <c:v>21.219000000000001</c:v>
                </c:pt>
                <c:pt idx="54">
                  <c:v>21.619</c:v>
                </c:pt>
                <c:pt idx="55">
                  <c:v>22.018999999999998</c:v>
                </c:pt>
                <c:pt idx="56">
                  <c:v>22.419</c:v>
                </c:pt>
                <c:pt idx="57">
                  <c:v>22.818999999999999</c:v>
                </c:pt>
                <c:pt idx="58">
                  <c:v>23.219000000000001</c:v>
                </c:pt>
                <c:pt idx="59">
                  <c:v>23.619</c:v>
                </c:pt>
                <c:pt idx="60">
                  <c:v>24.018999999999998</c:v>
                </c:pt>
                <c:pt idx="61">
                  <c:v>24.419</c:v>
                </c:pt>
                <c:pt idx="62">
                  <c:v>24.818999999999999</c:v>
                </c:pt>
                <c:pt idx="63">
                  <c:v>25.219000000000001</c:v>
                </c:pt>
                <c:pt idx="64">
                  <c:v>25.619</c:v>
                </c:pt>
                <c:pt idx="65">
                  <c:v>26.018999999999998</c:v>
                </c:pt>
                <c:pt idx="66">
                  <c:v>26.419</c:v>
                </c:pt>
                <c:pt idx="67">
                  <c:v>26.818999999999999</c:v>
                </c:pt>
                <c:pt idx="68">
                  <c:v>27.219000000000001</c:v>
                </c:pt>
                <c:pt idx="69">
                  <c:v>27.619</c:v>
                </c:pt>
                <c:pt idx="70">
                  <c:v>28.018999999999998</c:v>
                </c:pt>
                <c:pt idx="71">
                  <c:v>28.419</c:v>
                </c:pt>
                <c:pt idx="72">
                  <c:v>28.818999999999999</c:v>
                </c:pt>
                <c:pt idx="73">
                  <c:v>29.219000000000001</c:v>
                </c:pt>
                <c:pt idx="74">
                  <c:v>29.619</c:v>
                </c:pt>
                <c:pt idx="75">
                  <c:v>30.02</c:v>
                </c:pt>
                <c:pt idx="76">
                  <c:v>30.42</c:v>
                </c:pt>
                <c:pt idx="77">
                  <c:v>30.818999999999999</c:v>
                </c:pt>
                <c:pt idx="78">
                  <c:v>31.219000000000001</c:v>
                </c:pt>
                <c:pt idx="79">
                  <c:v>31.619</c:v>
                </c:pt>
                <c:pt idx="80">
                  <c:v>32.020000000000003</c:v>
                </c:pt>
                <c:pt idx="81">
                  <c:v>32.418999999999997</c:v>
                </c:pt>
                <c:pt idx="82">
                  <c:v>32.819000000000003</c:v>
                </c:pt>
                <c:pt idx="83">
                  <c:v>33.22</c:v>
                </c:pt>
                <c:pt idx="84">
                  <c:v>33.619999999999997</c:v>
                </c:pt>
                <c:pt idx="85">
                  <c:v>34.020000000000003</c:v>
                </c:pt>
                <c:pt idx="86">
                  <c:v>34.42</c:v>
                </c:pt>
                <c:pt idx="87">
                  <c:v>34.82</c:v>
                </c:pt>
                <c:pt idx="88">
                  <c:v>35.22</c:v>
                </c:pt>
                <c:pt idx="89">
                  <c:v>35.619999999999997</c:v>
                </c:pt>
                <c:pt idx="90">
                  <c:v>36.020000000000003</c:v>
                </c:pt>
                <c:pt idx="91">
                  <c:v>36.42</c:v>
                </c:pt>
                <c:pt idx="92">
                  <c:v>36.82</c:v>
                </c:pt>
                <c:pt idx="93">
                  <c:v>37.22</c:v>
                </c:pt>
                <c:pt idx="94">
                  <c:v>37.619999999999997</c:v>
                </c:pt>
                <c:pt idx="95">
                  <c:v>38.020000000000003</c:v>
                </c:pt>
                <c:pt idx="96">
                  <c:v>38.42</c:v>
                </c:pt>
                <c:pt idx="97">
                  <c:v>38.82</c:v>
                </c:pt>
                <c:pt idx="98">
                  <c:v>39.22</c:v>
                </c:pt>
                <c:pt idx="99">
                  <c:v>39.619999999999997</c:v>
                </c:pt>
                <c:pt idx="100">
                  <c:v>40.020000000000003</c:v>
                </c:pt>
                <c:pt idx="101">
                  <c:v>40.42</c:v>
                </c:pt>
                <c:pt idx="102">
                  <c:v>40.82</c:v>
                </c:pt>
                <c:pt idx="103">
                  <c:v>41.22</c:v>
                </c:pt>
                <c:pt idx="104">
                  <c:v>41.62</c:v>
                </c:pt>
                <c:pt idx="105">
                  <c:v>42.02</c:v>
                </c:pt>
                <c:pt idx="106">
                  <c:v>42.42</c:v>
                </c:pt>
                <c:pt idx="107">
                  <c:v>42.82</c:v>
                </c:pt>
                <c:pt idx="108">
                  <c:v>43.22</c:v>
                </c:pt>
                <c:pt idx="109">
                  <c:v>43.62</c:v>
                </c:pt>
                <c:pt idx="110">
                  <c:v>44.02</c:v>
                </c:pt>
                <c:pt idx="111">
                  <c:v>44.42</c:v>
                </c:pt>
                <c:pt idx="112">
                  <c:v>44.82</c:v>
                </c:pt>
                <c:pt idx="113">
                  <c:v>45.22</c:v>
                </c:pt>
                <c:pt idx="114">
                  <c:v>45.62</c:v>
                </c:pt>
                <c:pt idx="115">
                  <c:v>46.02</c:v>
                </c:pt>
                <c:pt idx="116">
                  <c:v>46.42</c:v>
                </c:pt>
                <c:pt idx="117">
                  <c:v>46.82</c:v>
                </c:pt>
                <c:pt idx="118">
                  <c:v>47.22</c:v>
                </c:pt>
                <c:pt idx="119">
                  <c:v>47.62</c:v>
                </c:pt>
                <c:pt idx="120">
                  <c:v>48.02</c:v>
                </c:pt>
                <c:pt idx="121">
                  <c:v>48.42</c:v>
                </c:pt>
                <c:pt idx="122">
                  <c:v>48.82</c:v>
                </c:pt>
                <c:pt idx="123">
                  <c:v>49.22</c:v>
                </c:pt>
                <c:pt idx="124">
                  <c:v>49.62</c:v>
                </c:pt>
                <c:pt idx="125">
                  <c:v>50.02</c:v>
                </c:pt>
                <c:pt idx="126">
                  <c:v>50.42</c:v>
                </c:pt>
                <c:pt idx="127">
                  <c:v>50.82</c:v>
                </c:pt>
                <c:pt idx="128">
                  <c:v>51.22</c:v>
                </c:pt>
                <c:pt idx="129">
                  <c:v>51.62</c:v>
                </c:pt>
                <c:pt idx="130">
                  <c:v>52.02</c:v>
                </c:pt>
                <c:pt idx="131">
                  <c:v>52.42</c:v>
                </c:pt>
                <c:pt idx="132">
                  <c:v>52.82</c:v>
                </c:pt>
                <c:pt idx="133">
                  <c:v>53.22</c:v>
                </c:pt>
                <c:pt idx="134">
                  <c:v>53.62</c:v>
                </c:pt>
                <c:pt idx="135">
                  <c:v>54.021000000000001</c:v>
                </c:pt>
                <c:pt idx="136">
                  <c:v>54.420999999999999</c:v>
                </c:pt>
                <c:pt idx="137">
                  <c:v>54.82</c:v>
                </c:pt>
                <c:pt idx="138">
                  <c:v>55.220999999999997</c:v>
                </c:pt>
                <c:pt idx="139">
                  <c:v>55.62</c:v>
                </c:pt>
                <c:pt idx="140">
                  <c:v>56.021000000000001</c:v>
                </c:pt>
                <c:pt idx="141">
                  <c:v>56.420999999999999</c:v>
                </c:pt>
                <c:pt idx="142">
                  <c:v>56.82</c:v>
                </c:pt>
                <c:pt idx="143">
                  <c:v>57.220999999999997</c:v>
                </c:pt>
                <c:pt idx="144">
                  <c:v>57.62</c:v>
                </c:pt>
                <c:pt idx="145">
                  <c:v>58.021000000000001</c:v>
                </c:pt>
                <c:pt idx="146">
                  <c:v>58.420999999999999</c:v>
                </c:pt>
                <c:pt idx="147">
                  <c:v>58.82</c:v>
                </c:pt>
                <c:pt idx="148">
                  <c:v>59.220999999999997</c:v>
                </c:pt>
                <c:pt idx="149">
                  <c:v>59.62</c:v>
                </c:pt>
                <c:pt idx="150">
                  <c:v>60.021000000000001</c:v>
                </c:pt>
                <c:pt idx="151">
                  <c:v>60.420999999999999</c:v>
                </c:pt>
                <c:pt idx="152">
                  <c:v>60.82</c:v>
                </c:pt>
                <c:pt idx="153">
                  <c:v>61.220999999999997</c:v>
                </c:pt>
                <c:pt idx="154">
                  <c:v>61.621000000000002</c:v>
                </c:pt>
                <c:pt idx="155">
                  <c:v>62.021000000000001</c:v>
                </c:pt>
                <c:pt idx="156">
                  <c:v>62.420999999999999</c:v>
                </c:pt>
                <c:pt idx="157">
                  <c:v>62.820999999999998</c:v>
                </c:pt>
                <c:pt idx="158">
                  <c:v>63.220999999999997</c:v>
                </c:pt>
                <c:pt idx="159">
                  <c:v>63.621000000000002</c:v>
                </c:pt>
                <c:pt idx="160">
                  <c:v>64.021000000000001</c:v>
                </c:pt>
                <c:pt idx="161">
                  <c:v>64.421000000000006</c:v>
                </c:pt>
                <c:pt idx="162">
                  <c:v>64.820999999999998</c:v>
                </c:pt>
                <c:pt idx="163">
                  <c:v>65.221000000000004</c:v>
                </c:pt>
                <c:pt idx="164">
                  <c:v>65.620999999999995</c:v>
                </c:pt>
                <c:pt idx="165">
                  <c:v>66.021000000000001</c:v>
                </c:pt>
                <c:pt idx="166">
                  <c:v>66.421000000000006</c:v>
                </c:pt>
                <c:pt idx="167">
                  <c:v>66.820999999999998</c:v>
                </c:pt>
                <c:pt idx="168">
                  <c:v>67.221000000000004</c:v>
                </c:pt>
                <c:pt idx="169">
                  <c:v>67.620999999999995</c:v>
                </c:pt>
                <c:pt idx="170">
                  <c:v>68.021000000000001</c:v>
                </c:pt>
                <c:pt idx="171">
                  <c:v>68.421000000000006</c:v>
                </c:pt>
                <c:pt idx="172">
                  <c:v>68.820999999999998</c:v>
                </c:pt>
                <c:pt idx="173">
                  <c:v>69.221000000000004</c:v>
                </c:pt>
                <c:pt idx="174">
                  <c:v>69.625</c:v>
                </c:pt>
                <c:pt idx="175">
                  <c:v>70.025000000000006</c:v>
                </c:pt>
                <c:pt idx="176">
                  <c:v>70.424999999999997</c:v>
                </c:pt>
                <c:pt idx="177">
                  <c:v>70.825000000000003</c:v>
                </c:pt>
                <c:pt idx="178">
                  <c:v>71.224999999999994</c:v>
                </c:pt>
                <c:pt idx="179">
                  <c:v>71.625</c:v>
                </c:pt>
                <c:pt idx="180">
                  <c:v>72.025000000000006</c:v>
                </c:pt>
                <c:pt idx="181">
                  <c:v>72.424999999999997</c:v>
                </c:pt>
                <c:pt idx="182">
                  <c:v>72.825000000000003</c:v>
                </c:pt>
                <c:pt idx="183">
                  <c:v>73.224999999999994</c:v>
                </c:pt>
                <c:pt idx="184">
                  <c:v>73.625</c:v>
                </c:pt>
                <c:pt idx="185">
                  <c:v>74.025000000000006</c:v>
                </c:pt>
                <c:pt idx="186">
                  <c:v>74.424999999999997</c:v>
                </c:pt>
                <c:pt idx="187">
                  <c:v>74.825000000000003</c:v>
                </c:pt>
                <c:pt idx="188">
                  <c:v>75.224999999999994</c:v>
                </c:pt>
                <c:pt idx="189">
                  <c:v>75.625</c:v>
                </c:pt>
                <c:pt idx="190">
                  <c:v>76.025000000000006</c:v>
                </c:pt>
                <c:pt idx="191">
                  <c:v>76.424999999999997</c:v>
                </c:pt>
                <c:pt idx="192">
                  <c:v>76.825000000000003</c:v>
                </c:pt>
                <c:pt idx="193">
                  <c:v>77.224999999999994</c:v>
                </c:pt>
                <c:pt idx="194">
                  <c:v>77.628</c:v>
                </c:pt>
                <c:pt idx="195">
                  <c:v>78.028000000000006</c:v>
                </c:pt>
                <c:pt idx="196">
                  <c:v>78.427999999999997</c:v>
                </c:pt>
                <c:pt idx="197">
                  <c:v>78.828000000000003</c:v>
                </c:pt>
                <c:pt idx="198">
                  <c:v>79.227999999999994</c:v>
                </c:pt>
                <c:pt idx="199">
                  <c:v>79.628</c:v>
                </c:pt>
                <c:pt idx="200">
                  <c:v>80.028000000000006</c:v>
                </c:pt>
                <c:pt idx="201">
                  <c:v>80.427999999999997</c:v>
                </c:pt>
                <c:pt idx="202">
                  <c:v>80.828000000000003</c:v>
                </c:pt>
                <c:pt idx="203">
                  <c:v>81.227999999999994</c:v>
                </c:pt>
                <c:pt idx="204">
                  <c:v>81.628</c:v>
                </c:pt>
                <c:pt idx="205">
                  <c:v>82.028000000000006</c:v>
                </c:pt>
                <c:pt idx="206">
                  <c:v>82.427999999999997</c:v>
                </c:pt>
                <c:pt idx="207">
                  <c:v>82.828000000000003</c:v>
                </c:pt>
                <c:pt idx="208">
                  <c:v>83.227999999999994</c:v>
                </c:pt>
                <c:pt idx="209">
                  <c:v>83.628</c:v>
                </c:pt>
                <c:pt idx="210">
                  <c:v>84.028000000000006</c:v>
                </c:pt>
                <c:pt idx="211">
                  <c:v>84.427999999999997</c:v>
                </c:pt>
                <c:pt idx="212">
                  <c:v>84.828000000000003</c:v>
                </c:pt>
                <c:pt idx="213">
                  <c:v>85.227999999999994</c:v>
                </c:pt>
                <c:pt idx="214">
                  <c:v>85.628</c:v>
                </c:pt>
                <c:pt idx="215">
                  <c:v>86.028000000000006</c:v>
                </c:pt>
                <c:pt idx="216">
                  <c:v>86.427999999999997</c:v>
                </c:pt>
                <c:pt idx="217">
                  <c:v>86.828000000000003</c:v>
                </c:pt>
                <c:pt idx="218">
                  <c:v>87.227999999999994</c:v>
                </c:pt>
                <c:pt idx="219">
                  <c:v>87.628</c:v>
                </c:pt>
                <c:pt idx="220">
                  <c:v>88.028000000000006</c:v>
                </c:pt>
                <c:pt idx="221">
                  <c:v>88.427999999999997</c:v>
                </c:pt>
                <c:pt idx="222">
                  <c:v>88.828000000000003</c:v>
                </c:pt>
                <c:pt idx="223">
                  <c:v>89.227999999999994</c:v>
                </c:pt>
                <c:pt idx="224">
                  <c:v>89.628</c:v>
                </c:pt>
                <c:pt idx="225">
                  <c:v>90.028000000000006</c:v>
                </c:pt>
                <c:pt idx="226">
                  <c:v>90.427999999999997</c:v>
                </c:pt>
                <c:pt idx="227">
                  <c:v>90.828000000000003</c:v>
                </c:pt>
                <c:pt idx="228">
                  <c:v>91.227999999999994</c:v>
                </c:pt>
                <c:pt idx="229">
                  <c:v>91.628</c:v>
                </c:pt>
                <c:pt idx="230">
                  <c:v>92.028000000000006</c:v>
                </c:pt>
                <c:pt idx="231">
                  <c:v>92.427999999999997</c:v>
                </c:pt>
                <c:pt idx="232">
                  <c:v>92.828000000000003</c:v>
                </c:pt>
                <c:pt idx="233">
                  <c:v>93.227999999999994</c:v>
                </c:pt>
                <c:pt idx="234">
                  <c:v>93.628</c:v>
                </c:pt>
                <c:pt idx="235">
                  <c:v>94.028000000000006</c:v>
                </c:pt>
                <c:pt idx="236">
                  <c:v>94.427999999999997</c:v>
                </c:pt>
                <c:pt idx="237">
                  <c:v>94.828000000000003</c:v>
                </c:pt>
                <c:pt idx="238">
                  <c:v>95.227999999999994</c:v>
                </c:pt>
                <c:pt idx="239">
                  <c:v>95.628</c:v>
                </c:pt>
                <c:pt idx="240">
                  <c:v>96.028000000000006</c:v>
                </c:pt>
                <c:pt idx="241">
                  <c:v>96.427999999999997</c:v>
                </c:pt>
                <c:pt idx="242">
                  <c:v>96.828000000000003</c:v>
                </c:pt>
                <c:pt idx="243">
                  <c:v>97.227999999999994</c:v>
                </c:pt>
                <c:pt idx="244">
                  <c:v>97.628</c:v>
                </c:pt>
                <c:pt idx="245">
                  <c:v>98.028000000000006</c:v>
                </c:pt>
                <c:pt idx="246">
                  <c:v>98.427999999999997</c:v>
                </c:pt>
                <c:pt idx="247">
                  <c:v>98.828000000000003</c:v>
                </c:pt>
                <c:pt idx="248">
                  <c:v>99.227999999999994</c:v>
                </c:pt>
                <c:pt idx="249">
                  <c:v>99.628</c:v>
                </c:pt>
                <c:pt idx="250">
                  <c:v>100.02800000000001</c:v>
                </c:pt>
                <c:pt idx="251">
                  <c:v>100.428</c:v>
                </c:pt>
                <c:pt idx="252">
                  <c:v>100.828</c:v>
                </c:pt>
                <c:pt idx="253">
                  <c:v>101.22799999999999</c:v>
                </c:pt>
                <c:pt idx="254">
                  <c:v>101.628</c:v>
                </c:pt>
                <c:pt idx="255">
                  <c:v>102.02800000000001</c:v>
                </c:pt>
                <c:pt idx="256">
                  <c:v>102.428</c:v>
                </c:pt>
                <c:pt idx="257">
                  <c:v>102.828</c:v>
                </c:pt>
                <c:pt idx="258">
                  <c:v>103.22799999999999</c:v>
                </c:pt>
                <c:pt idx="259">
                  <c:v>103.628</c:v>
                </c:pt>
                <c:pt idx="260">
                  <c:v>104.02800000000001</c:v>
                </c:pt>
                <c:pt idx="261">
                  <c:v>104.428</c:v>
                </c:pt>
                <c:pt idx="262">
                  <c:v>104.828</c:v>
                </c:pt>
                <c:pt idx="263">
                  <c:v>105.22799999999999</c:v>
                </c:pt>
                <c:pt idx="264">
                  <c:v>105.629</c:v>
                </c:pt>
                <c:pt idx="265">
                  <c:v>106.029</c:v>
                </c:pt>
                <c:pt idx="266">
                  <c:v>106.428</c:v>
                </c:pt>
                <c:pt idx="267">
                  <c:v>106.828</c:v>
                </c:pt>
                <c:pt idx="268">
                  <c:v>107.229</c:v>
                </c:pt>
                <c:pt idx="269">
                  <c:v>107.629</c:v>
                </c:pt>
                <c:pt idx="270">
                  <c:v>108.029</c:v>
                </c:pt>
                <c:pt idx="271">
                  <c:v>108.428</c:v>
                </c:pt>
                <c:pt idx="272">
                  <c:v>108.828</c:v>
                </c:pt>
                <c:pt idx="273">
                  <c:v>109.229</c:v>
                </c:pt>
                <c:pt idx="274">
                  <c:v>109.629</c:v>
                </c:pt>
                <c:pt idx="275">
                  <c:v>110.029</c:v>
                </c:pt>
                <c:pt idx="276">
                  <c:v>110.429</c:v>
                </c:pt>
                <c:pt idx="277">
                  <c:v>110.82899999999999</c:v>
                </c:pt>
                <c:pt idx="278">
                  <c:v>111.229</c:v>
                </c:pt>
                <c:pt idx="279">
                  <c:v>111.629</c:v>
                </c:pt>
                <c:pt idx="280">
                  <c:v>112.029</c:v>
                </c:pt>
                <c:pt idx="281">
                  <c:v>112.429</c:v>
                </c:pt>
                <c:pt idx="282">
                  <c:v>112.82899999999999</c:v>
                </c:pt>
                <c:pt idx="283">
                  <c:v>113.229</c:v>
                </c:pt>
                <c:pt idx="284">
                  <c:v>113.629</c:v>
                </c:pt>
                <c:pt idx="285">
                  <c:v>114.029</c:v>
                </c:pt>
                <c:pt idx="286">
                  <c:v>114.429</c:v>
                </c:pt>
                <c:pt idx="287">
                  <c:v>114.82899999999999</c:v>
                </c:pt>
                <c:pt idx="288">
                  <c:v>115.229</c:v>
                </c:pt>
                <c:pt idx="289">
                  <c:v>115.629</c:v>
                </c:pt>
                <c:pt idx="290">
                  <c:v>116.029</c:v>
                </c:pt>
                <c:pt idx="291">
                  <c:v>116.429</c:v>
                </c:pt>
                <c:pt idx="292">
                  <c:v>116.82899999999999</c:v>
                </c:pt>
                <c:pt idx="293">
                  <c:v>117.229</c:v>
                </c:pt>
                <c:pt idx="294">
                  <c:v>117.629</c:v>
                </c:pt>
                <c:pt idx="295">
                  <c:v>118.029</c:v>
                </c:pt>
                <c:pt idx="296">
                  <c:v>118.429</c:v>
                </c:pt>
                <c:pt idx="297">
                  <c:v>118.82899999999999</c:v>
                </c:pt>
                <c:pt idx="298">
                  <c:v>119.229</c:v>
                </c:pt>
                <c:pt idx="299">
                  <c:v>119.629</c:v>
                </c:pt>
                <c:pt idx="300">
                  <c:v>120.029</c:v>
                </c:pt>
                <c:pt idx="301">
                  <c:v>120.429</c:v>
                </c:pt>
                <c:pt idx="302">
                  <c:v>120.82899999999999</c:v>
                </c:pt>
                <c:pt idx="303">
                  <c:v>121.229</c:v>
                </c:pt>
                <c:pt idx="304">
                  <c:v>121.629</c:v>
                </c:pt>
                <c:pt idx="305">
                  <c:v>122.029</c:v>
                </c:pt>
                <c:pt idx="306">
                  <c:v>122.429</c:v>
                </c:pt>
                <c:pt idx="307">
                  <c:v>122.82899999999999</c:v>
                </c:pt>
                <c:pt idx="308">
                  <c:v>123.229</c:v>
                </c:pt>
                <c:pt idx="309">
                  <c:v>123.629</c:v>
                </c:pt>
                <c:pt idx="310">
                  <c:v>124.029</c:v>
                </c:pt>
                <c:pt idx="311">
                  <c:v>124.429</c:v>
                </c:pt>
                <c:pt idx="312">
                  <c:v>124.82899999999999</c:v>
                </c:pt>
                <c:pt idx="313">
                  <c:v>125.229</c:v>
                </c:pt>
                <c:pt idx="314">
                  <c:v>125.629</c:v>
                </c:pt>
                <c:pt idx="315">
                  <c:v>126.029</c:v>
                </c:pt>
                <c:pt idx="316">
                  <c:v>126.429</c:v>
                </c:pt>
                <c:pt idx="317">
                  <c:v>126.82899999999999</c:v>
                </c:pt>
                <c:pt idx="318">
                  <c:v>127.229</c:v>
                </c:pt>
                <c:pt idx="319">
                  <c:v>127.629</c:v>
                </c:pt>
                <c:pt idx="320">
                  <c:v>128.029</c:v>
                </c:pt>
                <c:pt idx="321">
                  <c:v>128.429</c:v>
                </c:pt>
                <c:pt idx="322">
                  <c:v>128.82900000000001</c:v>
                </c:pt>
                <c:pt idx="323">
                  <c:v>129.22900000000001</c:v>
                </c:pt>
                <c:pt idx="324">
                  <c:v>129.62899999999999</c:v>
                </c:pt>
                <c:pt idx="325">
                  <c:v>130.029</c:v>
                </c:pt>
                <c:pt idx="326">
                  <c:v>130.429</c:v>
                </c:pt>
                <c:pt idx="327">
                  <c:v>130.82900000000001</c:v>
                </c:pt>
                <c:pt idx="328">
                  <c:v>131.22900000000001</c:v>
                </c:pt>
                <c:pt idx="329">
                  <c:v>131.62899999999999</c:v>
                </c:pt>
                <c:pt idx="330">
                  <c:v>132.029</c:v>
                </c:pt>
                <c:pt idx="331">
                  <c:v>132.429</c:v>
                </c:pt>
                <c:pt idx="332">
                  <c:v>132.82900000000001</c:v>
                </c:pt>
                <c:pt idx="333">
                  <c:v>133.22900000000001</c:v>
                </c:pt>
                <c:pt idx="334">
                  <c:v>133.62899999999999</c:v>
                </c:pt>
                <c:pt idx="335">
                  <c:v>134.029</c:v>
                </c:pt>
                <c:pt idx="336">
                  <c:v>134.429</c:v>
                </c:pt>
                <c:pt idx="337">
                  <c:v>134.82900000000001</c:v>
                </c:pt>
                <c:pt idx="338">
                  <c:v>135.22900000000001</c:v>
                </c:pt>
                <c:pt idx="339">
                  <c:v>135.62899999999999</c:v>
                </c:pt>
                <c:pt idx="340">
                  <c:v>136.029</c:v>
                </c:pt>
                <c:pt idx="341">
                  <c:v>136.429</c:v>
                </c:pt>
                <c:pt idx="342">
                  <c:v>136.82900000000001</c:v>
                </c:pt>
                <c:pt idx="343">
                  <c:v>137.22900000000001</c:v>
                </c:pt>
                <c:pt idx="344">
                  <c:v>137.62899999999999</c:v>
                </c:pt>
                <c:pt idx="345">
                  <c:v>138.029</c:v>
                </c:pt>
                <c:pt idx="346">
                  <c:v>138.429</c:v>
                </c:pt>
                <c:pt idx="347">
                  <c:v>138.82900000000001</c:v>
                </c:pt>
                <c:pt idx="348">
                  <c:v>139.22900000000001</c:v>
                </c:pt>
                <c:pt idx="349">
                  <c:v>139.62899999999999</c:v>
                </c:pt>
                <c:pt idx="350">
                  <c:v>140.029</c:v>
                </c:pt>
                <c:pt idx="351">
                  <c:v>140.429</c:v>
                </c:pt>
                <c:pt idx="352">
                  <c:v>140.82900000000001</c:v>
                </c:pt>
                <c:pt idx="353">
                  <c:v>141.22900000000001</c:v>
                </c:pt>
                <c:pt idx="354">
                  <c:v>141.63</c:v>
                </c:pt>
                <c:pt idx="355">
                  <c:v>142.029</c:v>
                </c:pt>
                <c:pt idx="356">
                  <c:v>142.429</c:v>
                </c:pt>
                <c:pt idx="357">
                  <c:v>142.82900000000001</c:v>
                </c:pt>
                <c:pt idx="358">
                  <c:v>143.22900000000001</c:v>
                </c:pt>
                <c:pt idx="359">
                  <c:v>143.62899999999999</c:v>
                </c:pt>
                <c:pt idx="360">
                  <c:v>144.029</c:v>
                </c:pt>
                <c:pt idx="361">
                  <c:v>144.429</c:v>
                </c:pt>
                <c:pt idx="362">
                  <c:v>144.82900000000001</c:v>
                </c:pt>
                <c:pt idx="363">
                  <c:v>145.22900000000001</c:v>
                </c:pt>
                <c:pt idx="364">
                  <c:v>145.63200000000001</c:v>
                </c:pt>
                <c:pt idx="365">
                  <c:v>146.03200000000001</c:v>
                </c:pt>
                <c:pt idx="366">
                  <c:v>146.43199999999999</c:v>
                </c:pt>
                <c:pt idx="367">
                  <c:v>146.83199999999999</c:v>
                </c:pt>
                <c:pt idx="368">
                  <c:v>147.232</c:v>
                </c:pt>
                <c:pt idx="369">
                  <c:v>147.63200000000001</c:v>
                </c:pt>
                <c:pt idx="370">
                  <c:v>148.03200000000001</c:v>
                </c:pt>
                <c:pt idx="371">
                  <c:v>148.43199999999999</c:v>
                </c:pt>
                <c:pt idx="372">
                  <c:v>148.83199999999999</c:v>
                </c:pt>
                <c:pt idx="373">
                  <c:v>149.232</c:v>
                </c:pt>
                <c:pt idx="374">
                  <c:v>149.63200000000001</c:v>
                </c:pt>
                <c:pt idx="375">
                  <c:v>150.03200000000001</c:v>
                </c:pt>
                <c:pt idx="376">
                  <c:v>150.43199999999999</c:v>
                </c:pt>
                <c:pt idx="377">
                  <c:v>150.83199999999999</c:v>
                </c:pt>
                <c:pt idx="378">
                  <c:v>151.232</c:v>
                </c:pt>
                <c:pt idx="379">
                  <c:v>151.63200000000001</c:v>
                </c:pt>
                <c:pt idx="380">
                  <c:v>152.03200000000001</c:v>
                </c:pt>
                <c:pt idx="381">
                  <c:v>152.43199999999999</c:v>
                </c:pt>
                <c:pt idx="382">
                  <c:v>152.83199999999999</c:v>
                </c:pt>
                <c:pt idx="383">
                  <c:v>153.232</c:v>
                </c:pt>
                <c:pt idx="384">
                  <c:v>153.63200000000001</c:v>
                </c:pt>
                <c:pt idx="385">
                  <c:v>154.03200000000001</c:v>
                </c:pt>
                <c:pt idx="386">
                  <c:v>154.43199999999999</c:v>
                </c:pt>
                <c:pt idx="387">
                  <c:v>154.83199999999999</c:v>
                </c:pt>
                <c:pt idx="388">
                  <c:v>155.232</c:v>
                </c:pt>
                <c:pt idx="389">
                  <c:v>155.63200000000001</c:v>
                </c:pt>
                <c:pt idx="390">
                  <c:v>156.03200000000001</c:v>
                </c:pt>
                <c:pt idx="391">
                  <c:v>156.43199999999999</c:v>
                </c:pt>
                <c:pt idx="392">
                  <c:v>156.83199999999999</c:v>
                </c:pt>
                <c:pt idx="393">
                  <c:v>157.232</c:v>
                </c:pt>
                <c:pt idx="394">
                  <c:v>157.63200000000001</c:v>
                </c:pt>
                <c:pt idx="395">
                  <c:v>158.03200000000001</c:v>
                </c:pt>
                <c:pt idx="396">
                  <c:v>158.43199999999999</c:v>
                </c:pt>
                <c:pt idx="397">
                  <c:v>158.83199999999999</c:v>
                </c:pt>
                <c:pt idx="398">
                  <c:v>159.232</c:v>
                </c:pt>
                <c:pt idx="399">
                  <c:v>159.63200000000001</c:v>
                </c:pt>
                <c:pt idx="400">
                  <c:v>160.03200000000001</c:v>
                </c:pt>
                <c:pt idx="401">
                  <c:v>160.43199999999999</c:v>
                </c:pt>
                <c:pt idx="402">
                  <c:v>160.83199999999999</c:v>
                </c:pt>
                <c:pt idx="403">
                  <c:v>161.232</c:v>
                </c:pt>
                <c:pt idx="404">
                  <c:v>161.63200000000001</c:v>
                </c:pt>
                <c:pt idx="405">
                  <c:v>162.03200000000001</c:v>
                </c:pt>
                <c:pt idx="406">
                  <c:v>162.43199999999999</c:v>
                </c:pt>
                <c:pt idx="407">
                  <c:v>162.83199999999999</c:v>
                </c:pt>
                <c:pt idx="408">
                  <c:v>163.232</c:v>
                </c:pt>
                <c:pt idx="409">
                  <c:v>163.63200000000001</c:v>
                </c:pt>
                <c:pt idx="410">
                  <c:v>164.03200000000001</c:v>
                </c:pt>
                <c:pt idx="411">
                  <c:v>164.43199999999999</c:v>
                </c:pt>
                <c:pt idx="412">
                  <c:v>164.83199999999999</c:v>
                </c:pt>
                <c:pt idx="413">
                  <c:v>165.232</c:v>
                </c:pt>
                <c:pt idx="414">
                  <c:v>165.63200000000001</c:v>
                </c:pt>
                <c:pt idx="415">
                  <c:v>166.03200000000001</c:v>
                </c:pt>
                <c:pt idx="416">
                  <c:v>166.43199999999999</c:v>
                </c:pt>
                <c:pt idx="417">
                  <c:v>166.83199999999999</c:v>
                </c:pt>
                <c:pt idx="418">
                  <c:v>167.232</c:v>
                </c:pt>
                <c:pt idx="419">
                  <c:v>167.63200000000001</c:v>
                </c:pt>
                <c:pt idx="420">
                  <c:v>168.03200000000001</c:v>
                </c:pt>
                <c:pt idx="421">
                  <c:v>168.43199999999999</c:v>
                </c:pt>
                <c:pt idx="422">
                  <c:v>168.83199999999999</c:v>
                </c:pt>
                <c:pt idx="423">
                  <c:v>169.232</c:v>
                </c:pt>
                <c:pt idx="424">
                  <c:v>169.63200000000001</c:v>
                </c:pt>
                <c:pt idx="425">
                  <c:v>170.03200000000001</c:v>
                </c:pt>
                <c:pt idx="426">
                  <c:v>170.43199999999999</c:v>
                </c:pt>
                <c:pt idx="427">
                  <c:v>170.83199999999999</c:v>
                </c:pt>
                <c:pt idx="428">
                  <c:v>171.232</c:v>
                </c:pt>
                <c:pt idx="429">
                  <c:v>171.63200000000001</c:v>
                </c:pt>
                <c:pt idx="430">
                  <c:v>172.03200000000001</c:v>
                </c:pt>
                <c:pt idx="431">
                  <c:v>172.43199999999999</c:v>
                </c:pt>
                <c:pt idx="432">
                  <c:v>172.83199999999999</c:v>
                </c:pt>
                <c:pt idx="433">
                  <c:v>173.232</c:v>
                </c:pt>
                <c:pt idx="434">
                  <c:v>173.63300000000001</c:v>
                </c:pt>
                <c:pt idx="435">
                  <c:v>174.03299999999999</c:v>
                </c:pt>
                <c:pt idx="436">
                  <c:v>174.43199999999999</c:v>
                </c:pt>
                <c:pt idx="437">
                  <c:v>174.833</c:v>
                </c:pt>
                <c:pt idx="438">
                  <c:v>175.232</c:v>
                </c:pt>
                <c:pt idx="439">
                  <c:v>175.63300000000001</c:v>
                </c:pt>
                <c:pt idx="440">
                  <c:v>176.03299999999999</c:v>
                </c:pt>
                <c:pt idx="441">
                  <c:v>176.43199999999999</c:v>
                </c:pt>
                <c:pt idx="442">
                  <c:v>176.833</c:v>
                </c:pt>
                <c:pt idx="443">
                  <c:v>177.232</c:v>
                </c:pt>
                <c:pt idx="444">
                  <c:v>177.63499999999999</c:v>
                </c:pt>
                <c:pt idx="445">
                  <c:v>178.035</c:v>
                </c:pt>
                <c:pt idx="446">
                  <c:v>178.435</c:v>
                </c:pt>
                <c:pt idx="447">
                  <c:v>178.83500000000001</c:v>
                </c:pt>
                <c:pt idx="448">
                  <c:v>179.23500000000001</c:v>
                </c:pt>
                <c:pt idx="449">
                  <c:v>179.63499999999999</c:v>
                </c:pt>
                <c:pt idx="450">
                  <c:v>180.035</c:v>
                </c:pt>
                <c:pt idx="451">
                  <c:v>180.435</c:v>
                </c:pt>
                <c:pt idx="452">
                  <c:v>180.83500000000001</c:v>
                </c:pt>
                <c:pt idx="453">
                  <c:v>181.23500000000001</c:v>
                </c:pt>
                <c:pt idx="454">
                  <c:v>181.63499999999999</c:v>
                </c:pt>
                <c:pt idx="455">
                  <c:v>182.035</c:v>
                </c:pt>
                <c:pt idx="456">
                  <c:v>182.435</c:v>
                </c:pt>
                <c:pt idx="457">
                  <c:v>182.83500000000001</c:v>
                </c:pt>
                <c:pt idx="458">
                  <c:v>183.23500000000001</c:v>
                </c:pt>
                <c:pt idx="459">
                  <c:v>183.63499999999999</c:v>
                </c:pt>
                <c:pt idx="460">
                  <c:v>184.035</c:v>
                </c:pt>
                <c:pt idx="461">
                  <c:v>184.435</c:v>
                </c:pt>
                <c:pt idx="462">
                  <c:v>184.83500000000001</c:v>
                </c:pt>
                <c:pt idx="463">
                  <c:v>185.23500000000001</c:v>
                </c:pt>
                <c:pt idx="464">
                  <c:v>185.63499999999999</c:v>
                </c:pt>
                <c:pt idx="465">
                  <c:v>186.035</c:v>
                </c:pt>
                <c:pt idx="466">
                  <c:v>186.435</c:v>
                </c:pt>
                <c:pt idx="467">
                  <c:v>186.83500000000001</c:v>
                </c:pt>
                <c:pt idx="468">
                  <c:v>187.23500000000001</c:v>
                </c:pt>
                <c:pt idx="469">
                  <c:v>187.63499999999999</c:v>
                </c:pt>
                <c:pt idx="470">
                  <c:v>188.035</c:v>
                </c:pt>
                <c:pt idx="471">
                  <c:v>188.435</c:v>
                </c:pt>
                <c:pt idx="472">
                  <c:v>188.83500000000001</c:v>
                </c:pt>
                <c:pt idx="473">
                  <c:v>189.23500000000001</c:v>
                </c:pt>
                <c:pt idx="474">
                  <c:v>189.63499999999999</c:v>
                </c:pt>
                <c:pt idx="475">
                  <c:v>190.035</c:v>
                </c:pt>
                <c:pt idx="476">
                  <c:v>190.435</c:v>
                </c:pt>
                <c:pt idx="477">
                  <c:v>190.83500000000001</c:v>
                </c:pt>
                <c:pt idx="478">
                  <c:v>191.23500000000001</c:v>
                </c:pt>
                <c:pt idx="479">
                  <c:v>191.63499999999999</c:v>
                </c:pt>
                <c:pt idx="480">
                  <c:v>192.035</c:v>
                </c:pt>
                <c:pt idx="481">
                  <c:v>192.435</c:v>
                </c:pt>
                <c:pt idx="482">
                  <c:v>192.83500000000001</c:v>
                </c:pt>
                <c:pt idx="483">
                  <c:v>193.23500000000001</c:v>
                </c:pt>
                <c:pt idx="484">
                  <c:v>193.636</c:v>
                </c:pt>
                <c:pt idx="485">
                  <c:v>194.036</c:v>
                </c:pt>
                <c:pt idx="486">
                  <c:v>194.43600000000001</c:v>
                </c:pt>
                <c:pt idx="487">
                  <c:v>194.83600000000001</c:v>
                </c:pt>
                <c:pt idx="488">
                  <c:v>195.23599999999999</c:v>
                </c:pt>
                <c:pt idx="489">
                  <c:v>195.636</c:v>
                </c:pt>
                <c:pt idx="490">
                  <c:v>196.036</c:v>
                </c:pt>
                <c:pt idx="491">
                  <c:v>196.43600000000001</c:v>
                </c:pt>
                <c:pt idx="492">
                  <c:v>196.83600000000001</c:v>
                </c:pt>
                <c:pt idx="493">
                  <c:v>197.23599999999999</c:v>
                </c:pt>
                <c:pt idx="494">
                  <c:v>197.636</c:v>
                </c:pt>
                <c:pt idx="495">
                  <c:v>198.036</c:v>
                </c:pt>
                <c:pt idx="496">
                  <c:v>198.43600000000001</c:v>
                </c:pt>
                <c:pt idx="497">
                  <c:v>198.83600000000001</c:v>
                </c:pt>
                <c:pt idx="498">
                  <c:v>199.23599999999999</c:v>
                </c:pt>
                <c:pt idx="499">
                  <c:v>199.636</c:v>
                </c:pt>
                <c:pt idx="500">
                  <c:v>200.036</c:v>
                </c:pt>
                <c:pt idx="501">
                  <c:v>200.43600000000001</c:v>
                </c:pt>
                <c:pt idx="502">
                  <c:v>200.83600000000001</c:v>
                </c:pt>
                <c:pt idx="503">
                  <c:v>201.23599999999999</c:v>
                </c:pt>
                <c:pt idx="504">
                  <c:v>201.636</c:v>
                </c:pt>
                <c:pt idx="505">
                  <c:v>202.036</c:v>
                </c:pt>
                <c:pt idx="506">
                  <c:v>202.43600000000001</c:v>
                </c:pt>
                <c:pt idx="507">
                  <c:v>202.83600000000001</c:v>
                </c:pt>
                <c:pt idx="508">
                  <c:v>203.23599999999999</c:v>
                </c:pt>
                <c:pt idx="509">
                  <c:v>203.636</c:v>
                </c:pt>
                <c:pt idx="510">
                  <c:v>204.036</c:v>
                </c:pt>
                <c:pt idx="511">
                  <c:v>204.43600000000001</c:v>
                </c:pt>
                <c:pt idx="512">
                  <c:v>204.83600000000001</c:v>
                </c:pt>
                <c:pt idx="513">
                  <c:v>205.23599999999999</c:v>
                </c:pt>
                <c:pt idx="514">
                  <c:v>205.636</c:v>
                </c:pt>
                <c:pt idx="515">
                  <c:v>206.036</c:v>
                </c:pt>
                <c:pt idx="516">
                  <c:v>206.43600000000001</c:v>
                </c:pt>
                <c:pt idx="517">
                  <c:v>206.83600000000001</c:v>
                </c:pt>
                <c:pt idx="518">
                  <c:v>207.23599999999999</c:v>
                </c:pt>
                <c:pt idx="519">
                  <c:v>207.636</c:v>
                </c:pt>
                <c:pt idx="520">
                  <c:v>208.036</c:v>
                </c:pt>
                <c:pt idx="521">
                  <c:v>208.43600000000001</c:v>
                </c:pt>
                <c:pt idx="522">
                  <c:v>208.83600000000001</c:v>
                </c:pt>
                <c:pt idx="523">
                  <c:v>209.23599999999999</c:v>
                </c:pt>
                <c:pt idx="524">
                  <c:v>209.636</c:v>
                </c:pt>
                <c:pt idx="525">
                  <c:v>210.036</c:v>
                </c:pt>
                <c:pt idx="526">
                  <c:v>210.43600000000001</c:v>
                </c:pt>
                <c:pt idx="527">
                  <c:v>210.83600000000001</c:v>
                </c:pt>
                <c:pt idx="528">
                  <c:v>211.23599999999999</c:v>
                </c:pt>
                <c:pt idx="529">
                  <c:v>211.636</c:v>
                </c:pt>
                <c:pt idx="530">
                  <c:v>212.036</c:v>
                </c:pt>
                <c:pt idx="531">
                  <c:v>212.43600000000001</c:v>
                </c:pt>
                <c:pt idx="532">
                  <c:v>212.83600000000001</c:v>
                </c:pt>
                <c:pt idx="533">
                  <c:v>213.23599999999999</c:v>
                </c:pt>
                <c:pt idx="534">
                  <c:v>213.636</c:v>
                </c:pt>
                <c:pt idx="535">
                  <c:v>214.036</c:v>
                </c:pt>
                <c:pt idx="536">
                  <c:v>214.43600000000001</c:v>
                </c:pt>
                <c:pt idx="537">
                  <c:v>214.83600000000001</c:v>
                </c:pt>
                <c:pt idx="538">
                  <c:v>215.23599999999999</c:v>
                </c:pt>
                <c:pt idx="539">
                  <c:v>215.636</c:v>
                </c:pt>
                <c:pt idx="540">
                  <c:v>216.036</c:v>
                </c:pt>
                <c:pt idx="541">
                  <c:v>216.43600000000001</c:v>
                </c:pt>
                <c:pt idx="542">
                  <c:v>216.83600000000001</c:v>
                </c:pt>
                <c:pt idx="543">
                  <c:v>217.23599999999999</c:v>
                </c:pt>
                <c:pt idx="544">
                  <c:v>217.636</c:v>
                </c:pt>
                <c:pt idx="545">
                  <c:v>218.036</c:v>
                </c:pt>
                <c:pt idx="546">
                  <c:v>218.43600000000001</c:v>
                </c:pt>
                <c:pt idx="547">
                  <c:v>218.83600000000001</c:v>
                </c:pt>
                <c:pt idx="548">
                  <c:v>219.23599999999999</c:v>
                </c:pt>
                <c:pt idx="549">
                  <c:v>219.636</c:v>
                </c:pt>
                <c:pt idx="550">
                  <c:v>220.036</c:v>
                </c:pt>
                <c:pt idx="551">
                  <c:v>220.43600000000001</c:v>
                </c:pt>
                <c:pt idx="552">
                  <c:v>220.83600000000001</c:v>
                </c:pt>
                <c:pt idx="553">
                  <c:v>221.23599999999999</c:v>
                </c:pt>
                <c:pt idx="554">
                  <c:v>221.636</c:v>
                </c:pt>
                <c:pt idx="555">
                  <c:v>222.036</c:v>
                </c:pt>
                <c:pt idx="556">
                  <c:v>222.43600000000001</c:v>
                </c:pt>
                <c:pt idx="557">
                  <c:v>222.83600000000001</c:v>
                </c:pt>
                <c:pt idx="558">
                  <c:v>223.23599999999999</c:v>
                </c:pt>
                <c:pt idx="559">
                  <c:v>223.636</c:v>
                </c:pt>
                <c:pt idx="560">
                  <c:v>224.036</c:v>
                </c:pt>
                <c:pt idx="561">
                  <c:v>224.43600000000001</c:v>
                </c:pt>
                <c:pt idx="562">
                  <c:v>224.83600000000001</c:v>
                </c:pt>
                <c:pt idx="563">
                  <c:v>225.23599999999999</c:v>
                </c:pt>
                <c:pt idx="564">
                  <c:v>225.636</c:v>
                </c:pt>
                <c:pt idx="565">
                  <c:v>226.036</c:v>
                </c:pt>
                <c:pt idx="566">
                  <c:v>226.43600000000001</c:v>
                </c:pt>
                <c:pt idx="567">
                  <c:v>226.83600000000001</c:v>
                </c:pt>
                <c:pt idx="568">
                  <c:v>227.23599999999999</c:v>
                </c:pt>
                <c:pt idx="569">
                  <c:v>227.636</c:v>
                </c:pt>
                <c:pt idx="570">
                  <c:v>228.036</c:v>
                </c:pt>
                <c:pt idx="571">
                  <c:v>228.43600000000001</c:v>
                </c:pt>
                <c:pt idx="572">
                  <c:v>228.83600000000001</c:v>
                </c:pt>
                <c:pt idx="573">
                  <c:v>229.23599999999999</c:v>
                </c:pt>
                <c:pt idx="574">
                  <c:v>229.636</c:v>
                </c:pt>
                <c:pt idx="575">
                  <c:v>230.036</c:v>
                </c:pt>
                <c:pt idx="576">
                  <c:v>230.43600000000001</c:v>
                </c:pt>
                <c:pt idx="577">
                  <c:v>230.83600000000001</c:v>
                </c:pt>
                <c:pt idx="578">
                  <c:v>231.23599999999999</c:v>
                </c:pt>
                <c:pt idx="579">
                  <c:v>231.636</c:v>
                </c:pt>
                <c:pt idx="580">
                  <c:v>232.036</c:v>
                </c:pt>
                <c:pt idx="581">
                  <c:v>232.43600000000001</c:v>
                </c:pt>
                <c:pt idx="582">
                  <c:v>232.83600000000001</c:v>
                </c:pt>
                <c:pt idx="583">
                  <c:v>233.23599999999999</c:v>
                </c:pt>
                <c:pt idx="584">
                  <c:v>233.637</c:v>
                </c:pt>
                <c:pt idx="585">
                  <c:v>234.03700000000001</c:v>
                </c:pt>
                <c:pt idx="586">
                  <c:v>234.43700000000001</c:v>
                </c:pt>
                <c:pt idx="587">
                  <c:v>234.83699999999999</c:v>
                </c:pt>
                <c:pt idx="588">
                  <c:v>235.23699999999999</c:v>
                </c:pt>
                <c:pt idx="589">
                  <c:v>235.637</c:v>
                </c:pt>
                <c:pt idx="590">
                  <c:v>236.03700000000001</c:v>
                </c:pt>
                <c:pt idx="591">
                  <c:v>236.43700000000001</c:v>
                </c:pt>
                <c:pt idx="592">
                  <c:v>236.83699999999999</c:v>
                </c:pt>
                <c:pt idx="593">
                  <c:v>237.23699999999999</c:v>
                </c:pt>
                <c:pt idx="594">
                  <c:v>237.637</c:v>
                </c:pt>
                <c:pt idx="595">
                  <c:v>238.03700000000001</c:v>
                </c:pt>
                <c:pt idx="596">
                  <c:v>238.43700000000001</c:v>
                </c:pt>
                <c:pt idx="597">
                  <c:v>238.83699999999999</c:v>
                </c:pt>
                <c:pt idx="598">
                  <c:v>239.23699999999999</c:v>
                </c:pt>
                <c:pt idx="599">
                  <c:v>239.637</c:v>
                </c:pt>
                <c:pt idx="600">
                  <c:v>240.03700000000001</c:v>
                </c:pt>
                <c:pt idx="601">
                  <c:v>240.43700000000001</c:v>
                </c:pt>
                <c:pt idx="602">
                  <c:v>240.83699999999999</c:v>
                </c:pt>
                <c:pt idx="603">
                  <c:v>241.23699999999999</c:v>
                </c:pt>
                <c:pt idx="604">
                  <c:v>241.637</c:v>
                </c:pt>
                <c:pt idx="605">
                  <c:v>242.03700000000001</c:v>
                </c:pt>
                <c:pt idx="606">
                  <c:v>242.43700000000001</c:v>
                </c:pt>
                <c:pt idx="607">
                  <c:v>242.83699999999999</c:v>
                </c:pt>
                <c:pt idx="608">
                  <c:v>243.23699999999999</c:v>
                </c:pt>
                <c:pt idx="609">
                  <c:v>243.637</c:v>
                </c:pt>
                <c:pt idx="610">
                  <c:v>244.03700000000001</c:v>
                </c:pt>
                <c:pt idx="611">
                  <c:v>244.43700000000001</c:v>
                </c:pt>
                <c:pt idx="612">
                  <c:v>244.83699999999999</c:v>
                </c:pt>
                <c:pt idx="613">
                  <c:v>245.23699999999999</c:v>
                </c:pt>
                <c:pt idx="614">
                  <c:v>245.63900000000001</c:v>
                </c:pt>
                <c:pt idx="615">
                  <c:v>246.03899999999999</c:v>
                </c:pt>
                <c:pt idx="616">
                  <c:v>246.43899999999999</c:v>
                </c:pt>
                <c:pt idx="617">
                  <c:v>246.839</c:v>
                </c:pt>
                <c:pt idx="618">
                  <c:v>247.239</c:v>
                </c:pt>
                <c:pt idx="619">
                  <c:v>247.63900000000001</c:v>
                </c:pt>
                <c:pt idx="620">
                  <c:v>248.03899999999999</c:v>
                </c:pt>
                <c:pt idx="621">
                  <c:v>248.43899999999999</c:v>
                </c:pt>
                <c:pt idx="622">
                  <c:v>248.839</c:v>
                </c:pt>
                <c:pt idx="623">
                  <c:v>249.239</c:v>
                </c:pt>
                <c:pt idx="624">
                  <c:v>249.63900000000001</c:v>
                </c:pt>
                <c:pt idx="625">
                  <c:v>250.03899999999999</c:v>
                </c:pt>
                <c:pt idx="626">
                  <c:v>250.43899999999999</c:v>
                </c:pt>
                <c:pt idx="627">
                  <c:v>250.839</c:v>
                </c:pt>
                <c:pt idx="628">
                  <c:v>251.239</c:v>
                </c:pt>
                <c:pt idx="629">
                  <c:v>251.63900000000001</c:v>
                </c:pt>
                <c:pt idx="630">
                  <c:v>252.03899999999999</c:v>
                </c:pt>
                <c:pt idx="631">
                  <c:v>252.43899999999999</c:v>
                </c:pt>
                <c:pt idx="632">
                  <c:v>252.839</c:v>
                </c:pt>
                <c:pt idx="633">
                  <c:v>253.239</c:v>
                </c:pt>
                <c:pt idx="634">
                  <c:v>253.63900000000001</c:v>
                </c:pt>
                <c:pt idx="635">
                  <c:v>254.03899999999999</c:v>
                </c:pt>
                <c:pt idx="636">
                  <c:v>254.43899999999999</c:v>
                </c:pt>
                <c:pt idx="637">
                  <c:v>254.839</c:v>
                </c:pt>
                <c:pt idx="638">
                  <c:v>255.239</c:v>
                </c:pt>
                <c:pt idx="639">
                  <c:v>255.63900000000001</c:v>
                </c:pt>
                <c:pt idx="640">
                  <c:v>256.03899999999999</c:v>
                </c:pt>
                <c:pt idx="641">
                  <c:v>256.43900000000002</c:v>
                </c:pt>
                <c:pt idx="642">
                  <c:v>256.839</c:v>
                </c:pt>
                <c:pt idx="643">
                  <c:v>257.23899999999998</c:v>
                </c:pt>
                <c:pt idx="644">
                  <c:v>257.63900000000001</c:v>
                </c:pt>
                <c:pt idx="645">
                  <c:v>258.03899999999999</c:v>
                </c:pt>
                <c:pt idx="646">
                  <c:v>258.43900000000002</c:v>
                </c:pt>
                <c:pt idx="647">
                  <c:v>258.839</c:v>
                </c:pt>
                <c:pt idx="648">
                  <c:v>259.23899999999998</c:v>
                </c:pt>
                <c:pt idx="649">
                  <c:v>259.63900000000001</c:v>
                </c:pt>
                <c:pt idx="650">
                  <c:v>260.03899999999999</c:v>
                </c:pt>
                <c:pt idx="651">
                  <c:v>260.43900000000002</c:v>
                </c:pt>
                <c:pt idx="652">
                  <c:v>260.839</c:v>
                </c:pt>
                <c:pt idx="653">
                  <c:v>261.23899999999998</c:v>
                </c:pt>
                <c:pt idx="654">
                  <c:v>261.63900000000001</c:v>
                </c:pt>
                <c:pt idx="655">
                  <c:v>262.03899999999999</c:v>
                </c:pt>
                <c:pt idx="656">
                  <c:v>262.43900000000002</c:v>
                </c:pt>
                <c:pt idx="657">
                  <c:v>262.839</c:v>
                </c:pt>
                <c:pt idx="658">
                  <c:v>263.23899999999998</c:v>
                </c:pt>
                <c:pt idx="659">
                  <c:v>263.63900000000001</c:v>
                </c:pt>
                <c:pt idx="660">
                  <c:v>264.03899999999999</c:v>
                </c:pt>
                <c:pt idx="661">
                  <c:v>264.43900000000002</c:v>
                </c:pt>
                <c:pt idx="662">
                  <c:v>264.839</c:v>
                </c:pt>
                <c:pt idx="663">
                  <c:v>265.23899999999998</c:v>
                </c:pt>
                <c:pt idx="664">
                  <c:v>265.63900000000001</c:v>
                </c:pt>
                <c:pt idx="665">
                  <c:v>266.03899999999999</c:v>
                </c:pt>
                <c:pt idx="666">
                  <c:v>266.43900000000002</c:v>
                </c:pt>
                <c:pt idx="667">
                  <c:v>266.839</c:v>
                </c:pt>
                <c:pt idx="668">
                  <c:v>267.23899999999998</c:v>
                </c:pt>
                <c:pt idx="669">
                  <c:v>267.63900000000001</c:v>
                </c:pt>
                <c:pt idx="670">
                  <c:v>268.03899999999999</c:v>
                </c:pt>
                <c:pt idx="671">
                  <c:v>268.43900000000002</c:v>
                </c:pt>
                <c:pt idx="672">
                  <c:v>268.839</c:v>
                </c:pt>
                <c:pt idx="673">
                  <c:v>269.23899999999998</c:v>
                </c:pt>
                <c:pt idx="674">
                  <c:v>269.63900000000001</c:v>
                </c:pt>
                <c:pt idx="675">
                  <c:v>270.03899999999999</c:v>
                </c:pt>
                <c:pt idx="676">
                  <c:v>270.44</c:v>
                </c:pt>
                <c:pt idx="677">
                  <c:v>270.83999999999997</c:v>
                </c:pt>
                <c:pt idx="678">
                  <c:v>271.24</c:v>
                </c:pt>
                <c:pt idx="679">
                  <c:v>271.63900000000001</c:v>
                </c:pt>
                <c:pt idx="680">
                  <c:v>272.03899999999999</c:v>
                </c:pt>
                <c:pt idx="681">
                  <c:v>272.44</c:v>
                </c:pt>
                <c:pt idx="682">
                  <c:v>272.83999999999997</c:v>
                </c:pt>
                <c:pt idx="683">
                  <c:v>273.24</c:v>
                </c:pt>
                <c:pt idx="684">
                  <c:v>273.64</c:v>
                </c:pt>
                <c:pt idx="685">
                  <c:v>274.04000000000002</c:v>
                </c:pt>
                <c:pt idx="686">
                  <c:v>274.44</c:v>
                </c:pt>
                <c:pt idx="687">
                  <c:v>274.83999999999997</c:v>
                </c:pt>
                <c:pt idx="688">
                  <c:v>275.24</c:v>
                </c:pt>
                <c:pt idx="689">
                  <c:v>275.64</c:v>
                </c:pt>
                <c:pt idx="690">
                  <c:v>276.04000000000002</c:v>
                </c:pt>
                <c:pt idx="691">
                  <c:v>276.44</c:v>
                </c:pt>
                <c:pt idx="692">
                  <c:v>276.83999999999997</c:v>
                </c:pt>
                <c:pt idx="693">
                  <c:v>277.24</c:v>
                </c:pt>
                <c:pt idx="694">
                  <c:v>277.642</c:v>
                </c:pt>
                <c:pt idx="695">
                  <c:v>278.04199999999997</c:v>
                </c:pt>
                <c:pt idx="696">
                  <c:v>278.44200000000001</c:v>
                </c:pt>
                <c:pt idx="697">
                  <c:v>278.84199999999998</c:v>
                </c:pt>
                <c:pt idx="698">
                  <c:v>279.24200000000002</c:v>
                </c:pt>
                <c:pt idx="699">
                  <c:v>279.642</c:v>
                </c:pt>
                <c:pt idx="700">
                  <c:v>280.04199999999997</c:v>
                </c:pt>
                <c:pt idx="701">
                  <c:v>280.44200000000001</c:v>
                </c:pt>
                <c:pt idx="702">
                  <c:v>280.84199999999998</c:v>
                </c:pt>
                <c:pt idx="703">
                  <c:v>281.24200000000002</c:v>
                </c:pt>
                <c:pt idx="704">
                  <c:v>281.642</c:v>
                </c:pt>
                <c:pt idx="705">
                  <c:v>282.04199999999997</c:v>
                </c:pt>
                <c:pt idx="706">
                  <c:v>282.44200000000001</c:v>
                </c:pt>
                <c:pt idx="707">
                  <c:v>282.84199999999998</c:v>
                </c:pt>
                <c:pt idx="708">
                  <c:v>283.24200000000002</c:v>
                </c:pt>
                <c:pt idx="709">
                  <c:v>283.642</c:v>
                </c:pt>
                <c:pt idx="710">
                  <c:v>284.04199999999997</c:v>
                </c:pt>
                <c:pt idx="711">
                  <c:v>284.44200000000001</c:v>
                </c:pt>
                <c:pt idx="712">
                  <c:v>284.84199999999998</c:v>
                </c:pt>
                <c:pt idx="713">
                  <c:v>285.24200000000002</c:v>
                </c:pt>
                <c:pt idx="714">
                  <c:v>285.642</c:v>
                </c:pt>
                <c:pt idx="715">
                  <c:v>286.04199999999997</c:v>
                </c:pt>
                <c:pt idx="716">
                  <c:v>286.44200000000001</c:v>
                </c:pt>
                <c:pt idx="717">
                  <c:v>286.84199999999998</c:v>
                </c:pt>
                <c:pt idx="718">
                  <c:v>287.24200000000002</c:v>
                </c:pt>
                <c:pt idx="719">
                  <c:v>287.642</c:v>
                </c:pt>
                <c:pt idx="720">
                  <c:v>288.04199999999997</c:v>
                </c:pt>
                <c:pt idx="721">
                  <c:v>288.44200000000001</c:v>
                </c:pt>
                <c:pt idx="722">
                  <c:v>288.84199999999998</c:v>
                </c:pt>
                <c:pt idx="723">
                  <c:v>289.24200000000002</c:v>
                </c:pt>
                <c:pt idx="724">
                  <c:v>289.642</c:v>
                </c:pt>
                <c:pt idx="725">
                  <c:v>290.04199999999997</c:v>
                </c:pt>
                <c:pt idx="726">
                  <c:v>290.44200000000001</c:v>
                </c:pt>
                <c:pt idx="727">
                  <c:v>290.84199999999998</c:v>
                </c:pt>
                <c:pt idx="728">
                  <c:v>291.24200000000002</c:v>
                </c:pt>
                <c:pt idx="729">
                  <c:v>291.642</c:v>
                </c:pt>
                <c:pt idx="730">
                  <c:v>292.04199999999997</c:v>
                </c:pt>
                <c:pt idx="731">
                  <c:v>292.44200000000001</c:v>
                </c:pt>
                <c:pt idx="732">
                  <c:v>292.84199999999998</c:v>
                </c:pt>
                <c:pt idx="733">
                  <c:v>293.24200000000002</c:v>
                </c:pt>
                <c:pt idx="734">
                  <c:v>293.642</c:v>
                </c:pt>
                <c:pt idx="735">
                  <c:v>294.04199999999997</c:v>
                </c:pt>
                <c:pt idx="736">
                  <c:v>294.44200000000001</c:v>
                </c:pt>
                <c:pt idx="737">
                  <c:v>294.84199999999998</c:v>
                </c:pt>
                <c:pt idx="738">
                  <c:v>295.24200000000002</c:v>
                </c:pt>
                <c:pt idx="739">
                  <c:v>295.642</c:v>
                </c:pt>
                <c:pt idx="740">
                  <c:v>296.04199999999997</c:v>
                </c:pt>
                <c:pt idx="741">
                  <c:v>296.44200000000001</c:v>
                </c:pt>
                <c:pt idx="742">
                  <c:v>296.84199999999998</c:v>
                </c:pt>
                <c:pt idx="743">
                  <c:v>297.24200000000002</c:v>
                </c:pt>
                <c:pt idx="744">
                  <c:v>297.642</c:v>
                </c:pt>
                <c:pt idx="745">
                  <c:v>298.04199999999997</c:v>
                </c:pt>
                <c:pt idx="746">
                  <c:v>298.44200000000001</c:v>
                </c:pt>
                <c:pt idx="747">
                  <c:v>298.84199999999998</c:v>
                </c:pt>
                <c:pt idx="748">
                  <c:v>299.24200000000002</c:v>
                </c:pt>
                <c:pt idx="749">
                  <c:v>299.642</c:v>
                </c:pt>
                <c:pt idx="750">
                  <c:v>300.04199999999997</c:v>
                </c:pt>
                <c:pt idx="751">
                  <c:v>300.44200000000001</c:v>
                </c:pt>
                <c:pt idx="752">
                  <c:v>300.84199999999998</c:v>
                </c:pt>
                <c:pt idx="753">
                  <c:v>301.24200000000002</c:v>
                </c:pt>
                <c:pt idx="754">
                  <c:v>301.64299999999997</c:v>
                </c:pt>
                <c:pt idx="755">
                  <c:v>302.04300000000001</c:v>
                </c:pt>
                <c:pt idx="756">
                  <c:v>302.44299999999998</c:v>
                </c:pt>
                <c:pt idx="757">
                  <c:v>302.84300000000002</c:v>
                </c:pt>
                <c:pt idx="758">
                  <c:v>303.24299999999999</c:v>
                </c:pt>
                <c:pt idx="759">
                  <c:v>303.64299999999997</c:v>
                </c:pt>
                <c:pt idx="760">
                  <c:v>304.04300000000001</c:v>
                </c:pt>
                <c:pt idx="761">
                  <c:v>304.44299999999998</c:v>
                </c:pt>
                <c:pt idx="762">
                  <c:v>304.84300000000002</c:v>
                </c:pt>
                <c:pt idx="763">
                  <c:v>305.24299999999999</c:v>
                </c:pt>
                <c:pt idx="764">
                  <c:v>305.64299999999997</c:v>
                </c:pt>
                <c:pt idx="765">
                  <c:v>306.04300000000001</c:v>
                </c:pt>
                <c:pt idx="766">
                  <c:v>306.44299999999998</c:v>
                </c:pt>
                <c:pt idx="767">
                  <c:v>306.84300000000002</c:v>
                </c:pt>
                <c:pt idx="768">
                  <c:v>307.24299999999999</c:v>
                </c:pt>
                <c:pt idx="769">
                  <c:v>307.64299999999997</c:v>
                </c:pt>
                <c:pt idx="770">
                  <c:v>308.04300000000001</c:v>
                </c:pt>
                <c:pt idx="771">
                  <c:v>308.44299999999998</c:v>
                </c:pt>
                <c:pt idx="772">
                  <c:v>308.84300000000002</c:v>
                </c:pt>
                <c:pt idx="773">
                  <c:v>309.24299999999999</c:v>
                </c:pt>
                <c:pt idx="774">
                  <c:v>309.64499999999998</c:v>
                </c:pt>
                <c:pt idx="775">
                  <c:v>310.04500000000002</c:v>
                </c:pt>
                <c:pt idx="776">
                  <c:v>310.44499999999999</c:v>
                </c:pt>
                <c:pt idx="777">
                  <c:v>310.84500000000003</c:v>
                </c:pt>
                <c:pt idx="778">
                  <c:v>311.245</c:v>
                </c:pt>
                <c:pt idx="779">
                  <c:v>311.64499999999998</c:v>
                </c:pt>
                <c:pt idx="780">
                  <c:v>312.04500000000002</c:v>
                </c:pt>
                <c:pt idx="781">
                  <c:v>312.44499999999999</c:v>
                </c:pt>
                <c:pt idx="782">
                  <c:v>312.84500000000003</c:v>
                </c:pt>
                <c:pt idx="783">
                  <c:v>313.245</c:v>
                </c:pt>
                <c:pt idx="784">
                  <c:v>313.64499999999998</c:v>
                </c:pt>
                <c:pt idx="785">
                  <c:v>314.04500000000002</c:v>
                </c:pt>
                <c:pt idx="786">
                  <c:v>314.44499999999999</c:v>
                </c:pt>
                <c:pt idx="787">
                  <c:v>314.84500000000003</c:v>
                </c:pt>
                <c:pt idx="788">
                  <c:v>315.245</c:v>
                </c:pt>
                <c:pt idx="789">
                  <c:v>315.64499999999998</c:v>
                </c:pt>
                <c:pt idx="790">
                  <c:v>316.04500000000002</c:v>
                </c:pt>
                <c:pt idx="791">
                  <c:v>316.44499999999999</c:v>
                </c:pt>
                <c:pt idx="792">
                  <c:v>316.84500000000003</c:v>
                </c:pt>
                <c:pt idx="793">
                  <c:v>317.245</c:v>
                </c:pt>
                <c:pt idx="794">
                  <c:v>317.64499999999998</c:v>
                </c:pt>
                <c:pt idx="795">
                  <c:v>318.04500000000002</c:v>
                </c:pt>
                <c:pt idx="796">
                  <c:v>318.44499999999999</c:v>
                </c:pt>
                <c:pt idx="797">
                  <c:v>318.84500000000003</c:v>
                </c:pt>
                <c:pt idx="798">
                  <c:v>319.245</c:v>
                </c:pt>
                <c:pt idx="799">
                  <c:v>319.64499999999998</c:v>
                </c:pt>
                <c:pt idx="800">
                  <c:v>320.04500000000002</c:v>
                </c:pt>
                <c:pt idx="801">
                  <c:v>320.44499999999999</c:v>
                </c:pt>
                <c:pt idx="802">
                  <c:v>320.84500000000003</c:v>
                </c:pt>
                <c:pt idx="803">
                  <c:v>321.245</c:v>
                </c:pt>
                <c:pt idx="804">
                  <c:v>321.64499999999998</c:v>
                </c:pt>
                <c:pt idx="805">
                  <c:v>322.04500000000002</c:v>
                </c:pt>
                <c:pt idx="806">
                  <c:v>322.44499999999999</c:v>
                </c:pt>
                <c:pt idx="807">
                  <c:v>322.84500000000003</c:v>
                </c:pt>
                <c:pt idx="808">
                  <c:v>323.245</c:v>
                </c:pt>
                <c:pt idx="809">
                  <c:v>323.64499999999998</c:v>
                </c:pt>
                <c:pt idx="810">
                  <c:v>324.04500000000002</c:v>
                </c:pt>
                <c:pt idx="811">
                  <c:v>324.44499999999999</c:v>
                </c:pt>
                <c:pt idx="812">
                  <c:v>324.84500000000003</c:v>
                </c:pt>
                <c:pt idx="813">
                  <c:v>325.245</c:v>
                </c:pt>
                <c:pt idx="814">
                  <c:v>325.64600000000002</c:v>
                </c:pt>
                <c:pt idx="815">
                  <c:v>326.04599999999999</c:v>
                </c:pt>
                <c:pt idx="816">
                  <c:v>326.44600000000003</c:v>
                </c:pt>
                <c:pt idx="817">
                  <c:v>326.846</c:v>
                </c:pt>
                <c:pt idx="818">
                  <c:v>327.24599999999998</c:v>
                </c:pt>
                <c:pt idx="819">
                  <c:v>327.64600000000002</c:v>
                </c:pt>
                <c:pt idx="820">
                  <c:v>328.04599999999999</c:v>
                </c:pt>
                <c:pt idx="821">
                  <c:v>328.44600000000003</c:v>
                </c:pt>
                <c:pt idx="822">
                  <c:v>328.846</c:v>
                </c:pt>
                <c:pt idx="823">
                  <c:v>329.24599999999998</c:v>
                </c:pt>
                <c:pt idx="824">
                  <c:v>329.64600000000002</c:v>
                </c:pt>
                <c:pt idx="825">
                  <c:v>330.04599999999999</c:v>
                </c:pt>
                <c:pt idx="826">
                  <c:v>330.44600000000003</c:v>
                </c:pt>
                <c:pt idx="827">
                  <c:v>330.846</c:v>
                </c:pt>
                <c:pt idx="828">
                  <c:v>331.24599999999998</c:v>
                </c:pt>
                <c:pt idx="829">
                  <c:v>331.64600000000002</c:v>
                </c:pt>
                <c:pt idx="830">
                  <c:v>332.04599999999999</c:v>
                </c:pt>
                <c:pt idx="831">
                  <c:v>332.44600000000003</c:v>
                </c:pt>
                <c:pt idx="832">
                  <c:v>332.846</c:v>
                </c:pt>
                <c:pt idx="833">
                  <c:v>333.24599999999998</c:v>
                </c:pt>
                <c:pt idx="834">
                  <c:v>333.64600000000002</c:v>
                </c:pt>
                <c:pt idx="835">
                  <c:v>334.04599999999999</c:v>
                </c:pt>
                <c:pt idx="836">
                  <c:v>334.44600000000003</c:v>
                </c:pt>
                <c:pt idx="837">
                  <c:v>334.846</c:v>
                </c:pt>
                <c:pt idx="838">
                  <c:v>335.24599999999998</c:v>
                </c:pt>
                <c:pt idx="839">
                  <c:v>335.64600000000002</c:v>
                </c:pt>
                <c:pt idx="840">
                  <c:v>336.04599999999999</c:v>
                </c:pt>
                <c:pt idx="841">
                  <c:v>336.44600000000003</c:v>
                </c:pt>
                <c:pt idx="842">
                  <c:v>336.846</c:v>
                </c:pt>
                <c:pt idx="843">
                  <c:v>337.24599999999998</c:v>
                </c:pt>
                <c:pt idx="844">
                  <c:v>337.64600000000002</c:v>
                </c:pt>
                <c:pt idx="845">
                  <c:v>338.04599999999999</c:v>
                </c:pt>
                <c:pt idx="846">
                  <c:v>338.44600000000003</c:v>
                </c:pt>
                <c:pt idx="847">
                  <c:v>338.846</c:v>
                </c:pt>
                <c:pt idx="848">
                  <c:v>339.24599999999998</c:v>
                </c:pt>
                <c:pt idx="849">
                  <c:v>339.64600000000002</c:v>
                </c:pt>
                <c:pt idx="850">
                  <c:v>340.04599999999999</c:v>
                </c:pt>
                <c:pt idx="851">
                  <c:v>340.44600000000003</c:v>
                </c:pt>
                <c:pt idx="852">
                  <c:v>340.846</c:v>
                </c:pt>
                <c:pt idx="853">
                  <c:v>341.24599999999998</c:v>
                </c:pt>
                <c:pt idx="854">
                  <c:v>341.64600000000002</c:v>
                </c:pt>
                <c:pt idx="855">
                  <c:v>342.04599999999999</c:v>
                </c:pt>
                <c:pt idx="856">
                  <c:v>342.44600000000003</c:v>
                </c:pt>
                <c:pt idx="857">
                  <c:v>342.846</c:v>
                </c:pt>
                <c:pt idx="858">
                  <c:v>343.24599999999998</c:v>
                </c:pt>
                <c:pt idx="859">
                  <c:v>343.64600000000002</c:v>
                </c:pt>
                <c:pt idx="860">
                  <c:v>344.04599999999999</c:v>
                </c:pt>
                <c:pt idx="861">
                  <c:v>344.44600000000003</c:v>
                </c:pt>
                <c:pt idx="862">
                  <c:v>344.846</c:v>
                </c:pt>
                <c:pt idx="863">
                  <c:v>345.24599999999998</c:v>
                </c:pt>
                <c:pt idx="864">
                  <c:v>345.64600000000002</c:v>
                </c:pt>
                <c:pt idx="865">
                  <c:v>346.04599999999999</c:v>
                </c:pt>
                <c:pt idx="866">
                  <c:v>346.44600000000003</c:v>
                </c:pt>
                <c:pt idx="867">
                  <c:v>346.846</c:v>
                </c:pt>
                <c:pt idx="868">
                  <c:v>347.24599999999998</c:v>
                </c:pt>
                <c:pt idx="869">
                  <c:v>347.64600000000002</c:v>
                </c:pt>
                <c:pt idx="870">
                  <c:v>348.04599999999999</c:v>
                </c:pt>
                <c:pt idx="871">
                  <c:v>348.44600000000003</c:v>
                </c:pt>
                <c:pt idx="872">
                  <c:v>348.846</c:v>
                </c:pt>
                <c:pt idx="873">
                  <c:v>349.24599999999998</c:v>
                </c:pt>
                <c:pt idx="874">
                  <c:v>349.64600000000002</c:v>
                </c:pt>
                <c:pt idx="875">
                  <c:v>350.04599999999999</c:v>
                </c:pt>
                <c:pt idx="876">
                  <c:v>350.44600000000003</c:v>
                </c:pt>
                <c:pt idx="877">
                  <c:v>350.846</c:v>
                </c:pt>
                <c:pt idx="878">
                  <c:v>351.24599999999998</c:v>
                </c:pt>
                <c:pt idx="879">
                  <c:v>351.64600000000002</c:v>
                </c:pt>
                <c:pt idx="880">
                  <c:v>352.04599999999999</c:v>
                </c:pt>
                <c:pt idx="881">
                  <c:v>352.44600000000003</c:v>
                </c:pt>
                <c:pt idx="882">
                  <c:v>352.846</c:v>
                </c:pt>
                <c:pt idx="883">
                  <c:v>353.24599999999998</c:v>
                </c:pt>
                <c:pt idx="884">
                  <c:v>353.64699999999999</c:v>
                </c:pt>
                <c:pt idx="885">
                  <c:v>354.04700000000003</c:v>
                </c:pt>
                <c:pt idx="886">
                  <c:v>354.447</c:v>
                </c:pt>
                <c:pt idx="887">
                  <c:v>354.846</c:v>
                </c:pt>
                <c:pt idx="888">
                  <c:v>355.24599999999998</c:v>
                </c:pt>
                <c:pt idx="889">
                  <c:v>355.64699999999999</c:v>
                </c:pt>
                <c:pt idx="890">
                  <c:v>356.04700000000003</c:v>
                </c:pt>
                <c:pt idx="891">
                  <c:v>356.447</c:v>
                </c:pt>
                <c:pt idx="892">
                  <c:v>356.846</c:v>
                </c:pt>
                <c:pt idx="893">
                  <c:v>357.24599999999998</c:v>
                </c:pt>
                <c:pt idx="894">
                  <c:v>357.64699999999999</c:v>
                </c:pt>
                <c:pt idx="895">
                  <c:v>358.04700000000003</c:v>
                </c:pt>
                <c:pt idx="896">
                  <c:v>358.447</c:v>
                </c:pt>
                <c:pt idx="897">
                  <c:v>358.84699999999998</c:v>
                </c:pt>
                <c:pt idx="898">
                  <c:v>359.24700000000001</c:v>
                </c:pt>
                <c:pt idx="899">
                  <c:v>359.64699999999999</c:v>
                </c:pt>
                <c:pt idx="900">
                  <c:v>360.04700000000003</c:v>
                </c:pt>
                <c:pt idx="901">
                  <c:v>360.447</c:v>
                </c:pt>
                <c:pt idx="902">
                  <c:v>360.84699999999998</c:v>
                </c:pt>
                <c:pt idx="903">
                  <c:v>361.24700000000001</c:v>
                </c:pt>
                <c:pt idx="904">
                  <c:v>361.64699999999999</c:v>
                </c:pt>
                <c:pt idx="905">
                  <c:v>362.04700000000003</c:v>
                </c:pt>
                <c:pt idx="906">
                  <c:v>362.447</c:v>
                </c:pt>
                <c:pt idx="907">
                  <c:v>362.84699999999998</c:v>
                </c:pt>
                <c:pt idx="908">
                  <c:v>363.24700000000001</c:v>
                </c:pt>
                <c:pt idx="909">
                  <c:v>363.64699999999999</c:v>
                </c:pt>
                <c:pt idx="910">
                  <c:v>364.04700000000003</c:v>
                </c:pt>
                <c:pt idx="911">
                  <c:v>364.447</c:v>
                </c:pt>
                <c:pt idx="912">
                  <c:v>364.84699999999998</c:v>
                </c:pt>
                <c:pt idx="913">
                  <c:v>365.24700000000001</c:v>
                </c:pt>
                <c:pt idx="914">
                  <c:v>365.64699999999999</c:v>
                </c:pt>
                <c:pt idx="915">
                  <c:v>366.04700000000003</c:v>
                </c:pt>
                <c:pt idx="916">
                  <c:v>366.447</c:v>
                </c:pt>
                <c:pt idx="917">
                  <c:v>366.84699999999998</c:v>
                </c:pt>
                <c:pt idx="918">
                  <c:v>367.24700000000001</c:v>
                </c:pt>
                <c:pt idx="919">
                  <c:v>367.64699999999999</c:v>
                </c:pt>
                <c:pt idx="920">
                  <c:v>368.04700000000003</c:v>
                </c:pt>
                <c:pt idx="921">
                  <c:v>368.447</c:v>
                </c:pt>
                <c:pt idx="922">
                  <c:v>368.84699999999998</c:v>
                </c:pt>
                <c:pt idx="923">
                  <c:v>369.24700000000001</c:v>
                </c:pt>
                <c:pt idx="924">
                  <c:v>369.64699999999999</c:v>
                </c:pt>
                <c:pt idx="925">
                  <c:v>370.04700000000003</c:v>
                </c:pt>
                <c:pt idx="926">
                  <c:v>370.447</c:v>
                </c:pt>
                <c:pt idx="927">
                  <c:v>370.84699999999998</c:v>
                </c:pt>
                <c:pt idx="928">
                  <c:v>371.24700000000001</c:v>
                </c:pt>
                <c:pt idx="929">
                  <c:v>371.64699999999999</c:v>
                </c:pt>
                <c:pt idx="930">
                  <c:v>372.04700000000003</c:v>
                </c:pt>
                <c:pt idx="931">
                  <c:v>372.447</c:v>
                </c:pt>
                <c:pt idx="932">
                  <c:v>372.84699999999998</c:v>
                </c:pt>
                <c:pt idx="933">
                  <c:v>373.24700000000001</c:v>
                </c:pt>
                <c:pt idx="934">
                  <c:v>373.64699999999999</c:v>
                </c:pt>
                <c:pt idx="935">
                  <c:v>374.04700000000003</c:v>
                </c:pt>
                <c:pt idx="936">
                  <c:v>374.447</c:v>
                </c:pt>
                <c:pt idx="937">
                  <c:v>374.84699999999998</c:v>
                </c:pt>
                <c:pt idx="938">
                  <c:v>375.24700000000001</c:v>
                </c:pt>
                <c:pt idx="939">
                  <c:v>375.64699999999999</c:v>
                </c:pt>
                <c:pt idx="940">
                  <c:v>376.04700000000003</c:v>
                </c:pt>
                <c:pt idx="941">
                  <c:v>376.447</c:v>
                </c:pt>
                <c:pt idx="942">
                  <c:v>376.84699999999998</c:v>
                </c:pt>
                <c:pt idx="943">
                  <c:v>377.24700000000001</c:v>
                </c:pt>
                <c:pt idx="944">
                  <c:v>377.65</c:v>
                </c:pt>
                <c:pt idx="945">
                  <c:v>378.05</c:v>
                </c:pt>
                <c:pt idx="946">
                  <c:v>378.45</c:v>
                </c:pt>
                <c:pt idx="947">
                  <c:v>378.85</c:v>
                </c:pt>
                <c:pt idx="948">
                  <c:v>379.25</c:v>
                </c:pt>
                <c:pt idx="949">
                  <c:v>379.65</c:v>
                </c:pt>
                <c:pt idx="950">
                  <c:v>380.05</c:v>
                </c:pt>
                <c:pt idx="951">
                  <c:v>380.45</c:v>
                </c:pt>
                <c:pt idx="952">
                  <c:v>380.85</c:v>
                </c:pt>
                <c:pt idx="953">
                  <c:v>381.25</c:v>
                </c:pt>
                <c:pt idx="954">
                  <c:v>381.65</c:v>
                </c:pt>
                <c:pt idx="955">
                  <c:v>382.05</c:v>
                </c:pt>
                <c:pt idx="956">
                  <c:v>382.45</c:v>
                </c:pt>
                <c:pt idx="957">
                  <c:v>382.85</c:v>
                </c:pt>
                <c:pt idx="958">
                  <c:v>383.25</c:v>
                </c:pt>
                <c:pt idx="959">
                  <c:v>383.65</c:v>
                </c:pt>
                <c:pt idx="960">
                  <c:v>384.05</c:v>
                </c:pt>
                <c:pt idx="961">
                  <c:v>384.45</c:v>
                </c:pt>
                <c:pt idx="962">
                  <c:v>384.85</c:v>
                </c:pt>
                <c:pt idx="963">
                  <c:v>385.25</c:v>
                </c:pt>
                <c:pt idx="964">
                  <c:v>385.65</c:v>
                </c:pt>
                <c:pt idx="965">
                  <c:v>386.05</c:v>
                </c:pt>
                <c:pt idx="966">
                  <c:v>386.45</c:v>
                </c:pt>
                <c:pt idx="967">
                  <c:v>386.85</c:v>
                </c:pt>
                <c:pt idx="968">
                  <c:v>387.25</c:v>
                </c:pt>
                <c:pt idx="969">
                  <c:v>387.65</c:v>
                </c:pt>
                <c:pt idx="970">
                  <c:v>388.05</c:v>
                </c:pt>
                <c:pt idx="971">
                  <c:v>388.45</c:v>
                </c:pt>
                <c:pt idx="972">
                  <c:v>388.85</c:v>
                </c:pt>
                <c:pt idx="973">
                  <c:v>389.25</c:v>
                </c:pt>
                <c:pt idx="974">
                  <c:v>389.65100000000001</c:v>
                </c:pt>
                <c:pt idx="975">
                  <c:v>390.05099999999999</c:v>
                </c:pt>
                <c:pt idx="976">
                  <c:v>390.45100000000002</c:v>
                </c:pt>
                <c:pt idx="977">
                  <c:v>390.851</c:v>
                </c:pt>
                <c:pt idx="978">
                  <c:v>391.25099999999998</c:v>
                </c:pt>
                <c:pt idx="979">
                  <c:v>391.65100000000001</c:v>
                </c:pt>
                <c:pt idx="980">
                  <c:v>392.05099999999999</c:v>
                </c:pt>
                <c:pt idx="981">
                  <c:v>392.45100000000002</c:v>
                </c:pt>
                <c:pt idx="982">
                  <c:v>392.851</c:v>
                </c:pt>
                <c:pt idx="983">
                  <c:v>393.25099999999998</c:v>
                </c:pt>
                <c:pt idx="984">
                  <c:v>393.65100000000001</c:v>
                </c:pt>
                <c:pt idx="985">
                  <c:v>394.05099999999999</c:v>
                </c:pt>
                <c:pt idx="986">
                  <c:v>394.45100000000002</c:v>
                </c:pt>
                <c:pt idx="987">
                  <c:v>394.851</c:v>
                </c:pt>
                <c:pt idx="988">
                  <c:v>395.25099999999998</c:v>
                </c:pt>
                <c:pt idx="989">
                  <c:v>395.65100000000001</c:v>
                </c:pt>
                <c:pt idx="990">
                  <c:v>396.05099999999999</c:v>
                </c:pt>
                <c:pt idx="991">
                  <c:v>396.45100000000002</c:v>
                </c:pt>
                <c:pt idx="992">
                  <c:v>396.851</c:v>
                </c:pt>
                <c:pt idx="993">
                  <c:v>397.25099999999998</c:v>
                </c:pt>
                <c:pt idx="994">
                  <c:v>397.65199999999999</c:v>
                </c:pt>
                <c:pt idx="995">
                  <c:v>398.05200000000002</c:v>
                </c:pt>
                <c:pt idx="996">
                  <c:v>398.452</c:v>
                </c:pt>
                <c:pt idx="997">
                  <c:v>398.85199999999998</c:v>
                </c:pt>
                <c:pt idx="998">
                  <c:v>399.25200000000001</c:v>
                </c:pt>
                <c:pt idx="999">
                  <c:v>399.65199999999999</c:v>
                </c:pt>
                <c:pt idx="1000">
                  <c:v>400.05200000000002</c:v>
                </c:pt>
                <c:pt idx="1001">
                  <c:v>400.452</c:v>
                </c:pt>
                <c:pt idx="1002">
                  <c:v>400.85199999999998</c:v>
                </c:pt>
                <c:pt idx="1003">
                  <c:v>401.25200000000001</c:v>
                </c:pt>
                <c:pt idx="1004">
                  <c:v>401.65199999999999</c:v>
                </c:pt>
                <c:pt idx="1005">
                  <c:v>402.05200000000002</c:v>
                </c:pt>
                <c:pt idx="1006">
                  <c:v>402.452</c:v>
                </c:pt>
                <c:pt idx="1007">
                  <c:v>402.85199999999998</c:v>
                </c:pt>
                <c:pt idx="1008">
                  <c:v>403.25200000000001</c:v>
                </c:pt>
                <c:pt idx="1009">
                  <c:v>403.65199999999999</c:v>
                </c:pt>
                <c:pt idx="1010">
                  <c:v>404.05200000000002</c:v>
                </c:pt>
                <c:pt idx="1011">
                  <c:v>404.452</c:v>
                </c:pt>
                <c:pt idx="1012">
                  <c:v>404.85199999999998</c:v>
                </c:pt>
                <c:pt idx="1013">
                  <c:v>405.25200000000001</c:v>
                </c:pt>
                <c:pt idx="1014">
                  <c:v>405.65300000000002</c:v>
                </c:pt>
                <c:pt idx="1015">
                  <c:v>406.053</c:v>
                </c:pt>
                <c:pt idx="1016">
                  <c:v>406.45299999999997</c:v>
                </c:pt>
                <c:pt idx="1017">
                  <c:v>406.85300000000001</c:v>
                </c:pt>
                <c:pt idx="1018">
                  <c:v>407.25299999999999</c:v>
                </c:pt>
                <c:pt idx="1019">
                  <c:v>407.65300000000002</c:v>
                </c:pt>
                <c:pt idx="1020">
                  <c:v>408.053</c:v>
                </c:pt>
                <c:pt idx="1021">
                  <c:v>408.45299999999997</c:v>
                </c:pt>
                <c:pt idx="1022">
                  <c:v>408.85300000000001</c:v>
                </c:pt>
                <c:pt idx="1023">
                  <c:v>409.25299999999999</c:v>
                </c:pt>
                <c:pt idx="1024">
                  <c:v>409.654</c:v>
                </c:pt>
                <c:pt idx="1025">
                  <c:v>410.05399999999997</c:v>
                </c:pt>
                <c:pt idx="1026">
                  <c:v>410.45400000000001</c:v>
                </c:pt>
                <c:pt idx="1027">
                  <c:v>410.85399999999998</c:v>
                </c:pt>
                <c:pt idx="1028">
                  <c:v>411.25400000000002</c:v>
                </c:pt>
                <c:pt idx="1029">
                  <c:v>411.654</c:v>
                </c:pt>
                <c:pt idx="1030">
                  <c:v>412.05399999999997</c:v>
                </c:pt>
                <c:pt idx="1031">
                  <c:v>412.45400000000001</c:v>
                </c:pt>
                <c:pt idx="1032">
                  <c:v>412.85399999999998</c:v>
                </c:pt>
                <c:pt idx="1033">
                  <c:v>413.25400000000002</c:v>
                </c:pt>
                <c:pt idx="1034">
                  <c:v>413.65600000000001</c:v>
                </c:pt>
                <c:pt idx="1035">
                  <c:v>414.05599999999998</c:v>
                </c:pt>
                <c:pt idx="1036">
                  <c:v>414.45600000000002</c:v>
                </c:pt>
                <c:pt idx="1037">
                  <c:v>414.85599999999999</c:v>
                </c:pt>
                <c:pt idx="1038">
                  <c:v>415.25599999999997</c:v>
                </c:pt>
                <c:pt idx="1039">
                  <c:v>415.65600000000001</c:v>
                </c:pt>
                <c:pt idx="1040">
                  <c:v>416.05599999999998</c:v>
                </c:pt>
                <c:pt idx="1041">
                  <c:v>416.45600000000002</c:v>
                </c:pt>
                <c:pt idx="1042">
                  <c:v>416.85599999999999</c:v>
                </c:pt>
                <c:pt idx="1043">
                  <c:v>417.25599999999997</c:v>
                </c:pt>
                <c:pt idx="1044">
                  <c:v>417.65699999999998</c:v>
                </c:pt>
                <c:pt idx="1045">
                  <c:v>418.05700000000002</c:v>
                </c:pt>
                <c:pt idx="1046">
                  <c:v>418.45699999999999</c:v>
                </c:pt>
                <c:pt idx="1047">
                  <c:v>418.85700000000003</c:v>
                </c:pt>
                <c:pt idx="1048">
                  <c:v>419.25700000000001</c:v>
                </c:pt>
                <c:pt idx="1049">
                  <c:v>419.65699999999998</c:v>
                </c:pt>
                <c:pt idx="1050">
                  <c:v>420.05700000000002</c:v>
                </c:pt>
                <c:pt idx="1051">
                  <c:v>420.45699999999999</c:v>
                </c:pt>
                <c:pt idx="1052">
                  <c:v>420.85700000000003</c:v>
                </c:pt>
                <c:pt idx="1053">
                  <c:v>421.25700000000001</c:v>
                </c:pt>
                <c:pt idx="1054">
                  <c:v>421.65699999999998</c:v>
                </c:pt>
                <c:pt idx="1055">
                  <c:v>422.05700000000002</c:v>
                </c:pt>
                <c:pt idx="1056">
                  <c:v>422.45699999999999</c:v>
                </c:pt>
                <c:pt idx="1057">
                  <c:v>422.85700000000003</c:v>
                </c:pt>
                <c:pt idx="1058">
                  <c:v>423.25700000000001</c:v>
                </c:pt>
                <c:pt idx="1059">
                  <c:v>423.65699999999998</c:v>
                </c:pt>
                <c:pt idx="1060">
                  <c:v>424.05700000000002</c:v>
                </c:pt>
                <c:pt idx="1061">
                  <c:v>424.45699999999999</c:v>
                </c:pt>
                <c:pt idx="1062">
                  <c:v>424.85700000000003</c:v>
                </c:pt>
                <c:pt idx="1063">
                  <c:v>425.25700000000001</c:v>
                </c:pt>
                <c:pt idx="1064">
                  <c:v>425.65699999999998</c:v>
                </c:pt>
                <c:pt idx="1065">
                  <c:v>426.05700000000002</c:v>
                </c:pt>
                <c:pt idx="1066">
                  <c:v>426.45699999999999</c:v>
                </c:pt>
                <c:pt idx="1067">
                  <c:v>426.85700000000003</c:v>
                </c:pt>
                <c:pt idx="1068">
                  <c:v>427.25700000000001</c:v>
                </c:pt>
                <c:pt idx="1069">
                  <c:v>427.65699999999998</c:v>
                </c:pt>
                <c:pt idx="1070">
                  <c:v>428.05700000000002</c:v>
                </c:pt>
                <c:pt idx="1071">
                  <c:v>428.45699999999999</c:v>
                </c:pt>
                <c:pt idx="1072">
                  <c:v>428.85700000000003</c:v>
                </c:pt>
                <c:pt idx="1073">
                  <c:v>429.25700000000001</c:v>
                </c:pt>
                <c:pt idx="1074">
                  <c:v>429.65699999999998</c:v>
                </c:pt>
                <c:pt idx="1075">
                  <c:v>430.05700000000002</c:v>
                </c:pt>
                <c:pt idx="1076">
                  <c:v>430.45699999999999</c:v>
                </c:pt>
                <c:pt idx="1077">
                  <c:v>430.85700000000003</c:v>
                </c:pt>
                <c:pt idx="1078">
                  <c:v>431.25700000000001</c:v>
                </c:pt>
                <c:pt idx="1079">
                  <c:v>431.65699999999998</c:v>
                </c:pt>
                <c:pt idx="1080">
                  <c:v>432.05700000000002</c:v>
                </c:pt>
                <c:pt idx="1081">
                  <c:v>432.45699999999999</c:v>
                </c:pt>
                <c:pt idx="1082">
                  <c:v>432.85700000000003</c:v>
                </c:pt>
                <c:pt idx="1083">
                  <c:v>433.25700000000001</c:v>
                </c:pt>
                <c:pt idx="1084">
                  <c:v>433.65800000000002</c:v>
                </c:pt>
                <c:pt idx="1085">
                  <c:v>434.05799999999999</c:v>
                </c:pt>
                <c:pt idx="1086">
                  <c:v>434.45800000000003</c:v>
                </c:pt>
                <c:pt idx="1087">
                  <c:v>434.858</c:v>
                </c:pt>
                <c:pt idx="1088">
                  <c:v>435.25799999999998</c:v>
                </c:pt>
                <c:pt idx="1089">
                  <c:v>435.65800000000002</c:v>
                </c:pt>
                <c:pt idx="1090">
                  <c:v>436.05799999999999</c:v>
                </c:pt>
                <c:pt idx="1091">
                  <c:v>436.45800000000003</c:v>
                </c:pt>
                <c:pt idx="1092">
                  <c:v>436.858</c:v>
                </c:pt>
                <c:pt idx="1093">
                  <c:v>437.25799999999998</c:v>
                </c:pt>
                <c:pt idx="1094">
                  <c:v>437.65800000000002</c:v>
                </c:pt>
                <c:pt idx="1095">
                  <c:v>438.05799999999999</c:v>
                </c:pt>
                <c:pt idx="1096">
                  <c:v>438.45800000000003</c:v>
                </c:pt>
                <c:pt idx="1097">
                  <c:v>438.858</c:v>
                </c:pt>
                <c:pt idx="1098">
                  <c:v>439.25799999999998</c:v>
                </c:pt>
                <c:pt idx="1099">
                  <c:v>439.65800000000002</c:v>
                </c:pt>
                <c:pt idx="1100">
                  <c:v>440.05799999999999</c:v>
                </c:pt>
                <c:pt idx="1101">
                  <c:v>440.45800000000003</c:v>
                </c:pt>
                <c:pt idx="1102">
                  <c:v>440.858</c:v>
                </c:pt>
                <c:pt idx="1103">
                  <c:v>441.25799999999998</c:v>
                </c:pt>
                <c:pt idx="1104">
                  <c:v>441.65899999999999</c:v>
                </c:pt>
                <c:pt idx="1105">
                  <c:v>442.05900000000003</c:v>
                </c:pt>
                <c:pt idx="1106">
                  <c:v>442.459</c:v>
                </c:pt>
                <c:pt idx="1107">
                  <c:v>442.85899999999998</c:v>
                </c:pt>
                <c:pt idx="1108">
                  <c:v>443.25900000000001</c:v>
                </c:pt>
                <c:pt idx="1109">
                  <c:v>443.65899999999999</c:v>
                </c:pt>
                <c:pt idx="1110">
                  <c:v>444.05900000000003</c:v>
                </c:pt>
                <c:pt idx="1111">
                  <c:v>444.459</c:v>
                </c:pt>
                <c:pt idx="1112">
                  <c:v>444.85899999999998</c:v>
                </c:pt>
                <c:pt idx="1113">
                  <c:v>445.25900000000001</c:v>
                </c:pt>
                <c:pt idx="1114">
                  <c:v>445.66</c:v>
                </c:pt>
                <c:pt idx="1115">
                  <c:v>446.06</c:v>
                </c:pt>
                <c:pt idx="1116">
                  <c:v>446.46</c:v>
                </c:pt>
                <c:pt idx="1117">
                  <c:v>446.85899999999998</c:v>
                </c:pt>
                <c:pt idx="1118">
                  <c:v>447.25900000000001</c:v>
                </c:pt>
                <c:pt idx="1119">
                  <c:v>447.65899999999999</c:v>
                </c:pt>
                <c:pt idx="1120">
                  <c:v>448.06</c:v>
                </c:pt>
                <c:pt idx="1121">
                  <c:v>448.46</c:v>
                </c:pt>
                <c:pt idx="1122">
                  <c:v>448.85899999999998</c:v>
                </c:pt>
                <c:pt idx="1123">
                  <c:v>449.25900000000001</c:v>
                </c:pt>
                <c:pt idx="1124">
                  <c:v>449.66199999999998</c:v>
                </c:pt>
                <c:pt idx="1125">
                  <c:v>450.06200000000001</c:v>
                </c:pt>
                <c:pt idx="1126">
                  <c:v>450.46199999999999</c:v>
                </c:pt>
                <c:pt idx="1127">
                  <c:v>450.86200000000002</c:v>
                </c:pt>
                <c:pt idx="1128">
                  <c:v>451.262</c:v>
                </c:pt>
                <c:pt idx="1129">
                  <c:v>451.66199999999998</c:v>
                </c:pt>
                <c:pt idx="1130">
                  <c:v>452.06200000000001</c:v>
                </c:pt>
                <c:pt idx="1131">
                  <c:v>452.46199999999999</c:v>
                </c:pt>
                <c:pt idx="1132">
                  <c:v>452.86200000000002</c:v>
                </c:pt>
                <c:pt idx="1133">
                  <c:v>453.262</c:v>
                </c:pt>
                <c:pt idx="1134">
                  <c:v>453.66300000000001</c:v>
                </c:pt>
                <c:pt idx="1135">
                  <c:v>454.06299999999999</c:v>
                </c:pt>
                <c:pt idx="1136">
                  <c:v>454.46300000000002</c:v>
                </c:pt>
                <c:pt idx="1137">
                  <c:v>454.863</c:v>
                </c:pt>
                <c:pt idx="1138">
                  <c:v>455.26299999999998</c:v>
                </c:pt>
                <c:pt idx="1139">
                  <c:v>455.66300000000001</c:v>
                </c:pt>
                <c:pt idx="1140">
                  <c:v>456.06299999999999</c:v>
                </c:pt>
                <c:pt idx="1141">
                  <c:v>456.46300000000002</c:v>
                </c:pt>
                <c:pt idx="1142">
                  <c:v>456.863</c:v>
                </c:pt>
                <c:pt idx="1143">
                  <c:v>457.26299999999998</c:v>
                </c:pt>
                <c:pt idx="1144">
                  <c:v>457.66399999999999</c:v>
                </c:pt>
                <c:pt idx="1145">
                  <c:v>458.06400000000002</c:v>
                </c:pt>
                <c:pt idx="1146">
                  <c:v>458.464</c:v>
                </c:pt>
                <c:pt idx="1147">
                  <c:v>458.86399999999998</c:v>
                </c:pt>
                <c:pt idx="1148">
                  <c:v>459.26400000000001</c:v>
                </c:pt>
                <c:pt idx="1149">
                  <c:v>459.66399999999999</c:v>
                </c:pt>
                <c:pt idx="1150">
                  <c:v>460.06400000000002</c:v>
                </c:pt>
                <c:pt idx="1151">
                  <c:v>460.464</c:v>
                </c:pt>
                <c:pt idx="1152">
                  <c:v>460.86399999999998</c:v>
                </c:pt>
                <c:pt idx="1153">
                  <c:v>461.26400000000001</c:v>
                </c:pt>
                <c:pt idx="1154">
                  <c:v>461.66399999999999</c:v>
                </c:pt>
                <c:pt idx="1155">
                  <c:v>462.06400000000002</c:v>
                </c:pt>
                <c:pt idx="1156">
                  <c:v>462.464</c:v>
                </c:pt>
                <c:pt idx="1157">
                  <c:v>462.86399999999998</c:v>
                </c:pt>
                <c:pt idx="1158">
                  <c:v>463.26400000000001</c:v>
                </c:pt>
                <c:pt idx="1159">
                  <c:v>463.66399999999999</c:v>
                </c:pt>
                <c:pt idx="1160">
                  <c:v>464.06400000000002</c:v>
                </c:pt>
                <c:pt idx="1161">
                  <c:v>464.464</c:v>
                </c:pt>
                <c:pt idx="1162">
                  <c:v>464.86399999999998</c:v>
                </c:pt>
                <c:pt idx="1163">
                  <c:v>465.26400000000001</c:v>
                </c:pt>
                <c:pt idx="1164">
                  <c:v>465.66500000000002</c:v>
                </c:pt>
                <c:pt idx="1165">
                  <c:v>466.065</c:v>
                </c:pt>
                <c:pt idx="1166">
                  <c:v>466.46499999999997</c:v>
                </c:pt>
                <c:pt idx="1167">
                  <c:v>466.86500000000001</c:v>
                </c:pt>
                <c:pt idx="1168">
                  <c:v>467.26499999999999</c:v>
                </c:pt>
                <c:pt idx="1169">
                  <c:v>467.66500000000002</c:v>
                </c:pt>
                <c:pt idx="1170">
                  <c:v>468.065</c:v>
                </c:pt>
                <c:pt idx="1171">
                  <c:v>468.46499999999997</c:v>
                </c:pt>
                <c:pt idx="1172">
                  <c:v>468.86500000000001</c:v>
                </c:pt>
                <c:pt idx="1173">
                  <c:v>469.26499999999999</c:v>
                </c:pt>
                <c:pt idx="1174">
                  <c:v>469.66500000000002</c:v>
                </c:pt>
                <c:pt idx="1175">
                  <c:v>470.065</c:v>
                </c:pt>
                <c:pt idx="1176">
                  <c:v>470.46499999999997</c:v>
                </c:pt>
                <c:pt idx="1177">
                  <c:v>470.86500000000001</c:v>
                </c:pt>
                <c:pt idx="1178">
                  <c:v>471.26499999999999</c:v>
                </c:pt>
                <c:pt idx="1179">
                  <c:v>471.66500000000002</c:v>
                </c:pt>
                <c:pt idx="1180">
                  <c:v>472.065</c:v>
                </c:pt>
                <c:pt idx="1181">
                  <c:v>472.46499999999997</c:v>
                </c:pt>
                <c:pt idx="1182">
                  <c:v>472.86500000000001</c:v>
                </c:pt>
                <c:pt idx="1183">
                  <c:v>473.26499999999999</c:v>
                </c:pt>
                <c:pt idx="1184">
                  <c:v>473.66500000000002</c:v>
                </c:pt>
                <c:pt idx="1185">
                  <c:v>474.065</c:v>
                </c:pt>
                <c:pt idx="1186">
                  <c:v>474.46499999999997</c:v>
                </c:pt>
                <c:pt idx="1187">
                  <c:v>474.86500000000001</c:v>
                </c:pt>
                <c:pt idx="1188">
                  <c:v>475.26499999999999</c:v>
                </c:pt>
                <c:pt idx="1189">
                  <c:v>475.66500000000002</c:v>
                </c:pt>
                <c:pt idx="1190">
                  <c:v>476.065</c:v>
                </c:pt>
                <c:pt idx="1191">
                  <c:v>476.46499999999997</c:v>
                </c:pt>
                <c:pt idx="1192">
                  <c:v>476.86500000000001</c:v>
                </c:pt>
                <c:pt idx="1193">
                  <c:v>477.26499999999999</c:v>
                </c:pt>
                <c:pt idx="1194">
                  <c:v>477.66500000000002</c:v>
                </c:pt>
                <c:pt idx="1195">
                  <c:v>478.065</c:v>
                </c:pt>
                <c:pt idx="1196">
                  <c:v>478.46600000000001</c:v>
                </c:pt>
                <c:pt idx="1197">
                  <c:v>478.86599999999999</c:v>
                </c:pt>
                <c:pt idx="1198">
                  <c:v>479.26600000000002</c:v>
                </c:pt>
                <c:pt idx="1199">
                  <c:v>479.66500000000002</c:v>
                </c:pt>
                <c:pt idx="1200">
                  <c:v>480.065</c:v>
                </c:pt>
                <c:pt idx="1201">
                  <c:v>480.46600000000001</c:v>
                </c:pt>
                <c:pt idx="1202">
                  <c:v>480.86599999999999</c:v>
                </c:pt>
                <c:pt idx="1203">
                  <c:v>481.26600000000002</c:v>
                </c:pt>
                <c:pt idx="1204">
                  <c:v>481.666</c:v>
                </c:pt>
                <c:pt idx="1205">
                  <c:v>482.06599999999997</c:v>
                </c:pt>
                <c:pt idx="1206">
                  <c:v>482.46600000000001</c:v>
                </c:pt>
                <c:pt idx="1207">
                  <c:v>482.86599999999999</c:v>
                </c:pt>
                <c:pt idx="1208">
                  <c:v>483.26600000000002</c:v>
                </c:pt>
                <c:pt idx="1209">
                  <c:v>483.666</c:v>
                </c:pt>
                <c:pt idx="1210">
                  <c:v>484.06599999999997</c:v>
                </c:pt>
                <c:pt idx="1211">
                  <c:v>484.46600000000001</c:v>
                </c:pt>
                <c:pt idx="1212">
                  <c:v>484.86599999999999</c:v>
                </c:pt>
                <c:pt idx="1213">
                  <c:v>485.26600000000002</c:v>
                </c:pt>
                <c:pt idx="1214">
                  <c:v>485.66800000000001</c:v>
                </c:pt>
                <c:pt idx="1215">
                  <c:v>486.06799999999998</c:v>
                </c:pt>
                <c:pt idx="1216">
                  <c:v>486.46800000000002</c:v>
                </c:pt>
                <c:pt idx="1217">
                  <c:v>486.86799999999999</c:v>
                </c:pt>
                <c:pt idx="1218">
                  <c:v>487.26799999999997</c:v>
                </c:pt>
                <c:pt idx="1219">
                  <c:v>487.66800000000001</c:v>
                </c:pt>
                <c:pt idx="1220">
                  <c:v>488.06799999999998</c:v>
                </c:pt>
                <c:pt idx="1221">
                  <c:v>488.46800000000002</c:v>
                </c:pt>
                <c:pt idx="1222">
                  <c:v>488.86799999999999</c:v>
                </c:pt>
                <c:pt idx="1223">
                  <c:v>489.26799999999997</c:v>
                </c:pt>
                <c:pt idx="1224">
                  <c:v>489.66800000000001</c:v>
                </c:pt>
                <c:pt idx="1225">
                  <c:v>490.06799999999998</c:v>
                </c:pt>
                <c:pt idx="1226">
                  <c:v>490.46800000000002</c:v>
                </c:pt>
                <c:pt idx="1227">
                  <c:v>490.86799999999999</c:v>
                </c:pt>
                <c:pt idx="1228">
                  <c:v>491.26799999999997</c:v>
                </c:pt>
                <c:pt idx="1229">
                  <c:v>491.66800000000001</c:v>
                </c:pt>
                <c:pt idx="1230">
                  <c:v>492.06799999999998</c:v>
                </c:pt>
                <c:pt idx="1231">
                  <c:v>492.46800000000002</c:v>
                </c:pt>
                <c:pt idx="1232">
                  <c:v>492.86799999999999</c:v>
                </c:pt>
                <c:pt idx="1233">
                  <c:v>493.26799999999997</c:v>
                </c:pt>
                <c:pt idx="1234">
                  <c:v>493.66800000000001</c:v>
                </c:pt>
                <c:pt idx="1235">
                  <c:v>494.06799999999998</c:v>
                </c:pt>
                <c:pt idx="1236">
                  <c:v>494.46800000000002</c:v>
                </c:pt>
                <c:pt idx="1237">
                  <c:v>494.86799999999999</c:v>
                </c:pt>
                <c:pt idx="1238">
                  <c:v>495.26799999999997</c:v>
                </c:pt>
                <c:pt idx="1239">
                  <c:v>495.66800000000001</c:v>
                </c:pt>
                <c:pt idx="1240">
                  <c:v>496.06799999999998</c:v>
                </c:pt>
                <c:pt idx="1241">
                  <c:v>496.46800000000002</c:v>
                </c:pt>
                <c:pt idx="1242">
                  <c:v>496.86799999999999</c:v>
                </c:pt>
                <c:pt idx="1243">
                  <c:v>497.26799999999997</c:v>
                </c:pt>
                <c:pt idx="1244">
                  <c:v>497.66800000000001</c:v>
                </c:pt>
                <c:pt idx="1245">
                  <c:v>498.06799999999998</c:v>
                </c:pt>
                <c:pt idx="1246">
                  <c:v>498.46800000000002</c:v>
                </c:pt>
                <c:pt idx="1247">
                  <c:v>498.86799999999999</c:v>
                </c:pt>
                <c:pt idx="1248">
                  <c:v>499.26799999999997</c:v>
                </c:pt>
                <c:pt idx="1249">
                  <c:v>499.66800000000001</c:v>
                </c:pt>
                <c:pt idx="1250">
                  <c:v>500.06799999999998</c:v>
                </c:pt>
                <c:pt idx="1251">
                  <c:v>500.46800000000002</c:v>
                </c:pt>
                <c:pt idx="1252">
                  <c:v>500.86799999999999</c:v>
                </c:pt>
                <c:pt idx="1253">
                  <c:v>501.26799999999997</c:v>
                </c:pt>
                <c:pt idx="1254">
                  <c:v>501.66899999999998</c:v>
                </c:pt>
                <c:pt idx="1255">
                  <c:v>502.06900000000002</c:v>
                </c:pt>
                <c:pt idx="1256">
                  <c:v>502.46899999999999</c:v>
                </c:pt>
                <c:pt idx="1257">
                  <c:v>502.86900000000003</c:v>
                </c:pt>
                <c:pt idx="1258">
                  <c:v>503.26900000000001</c:v>
                </c:pt>
                <c:pt idx="1259">
                  <c:v>503.66899999999998</c:v>
                </c:pt>
                <c:pt idx="1260">
                  <c:v>504.06900000000002</c:v>
                </c:pt>
                <c:pt idx="1261">
                  <c:v>504.46899999999999</c:v>
                </c:pt>
                <c:pt idx="1262">
                  <c:v>504.86900000000003</c:v>
                </c:pt>
                <c:pt idx="1263">
                  <c:v>505.26900000000001</c:v>
                </c:pt>
                <c:pt idx="1264">
                  <c:v>505.66899999999998</c:v>
                </c:pt>
                <c:pt idx="1265">
                  <c:v>506.06900000000002</c:v>
                </c:pt>
                <c:pt idx="1266">
                  <c:v>506.46899999999999</c:v>
                </c:pt>
                <c:pt idx="1267">
                  <c:v>506.86900000000003</c:v>
                </c:pt>
                <c:pt idx="1268">
                  <c:v>507.26900000000001</c:v>
                </c:pt>
                <c:pt idx="1269">
                  <c:v>507.66899999999998</c:v>
                </c:pt>
                <c:pt idx="1270">
                  <c:v>508.06900000000002</c:v>
                </c:pt>
                <c:pt idx="1271">
                  <c:v>508.46899999999999</c:v>
                </c:pt>
                <c:pt idx="1272">
                  <c:v>508.86900000000003</c:v>
                </c:pt>
                <c:pt idx="1273">
                  <c:v>509.26900000000001</c:v>
                </c:pt>
                <c:pt idx="1274">
                  <c:v>509.66899999999998</c:v>
                </c:pt>
                <c:pt idx="1275">
                  <c:v>510.06900000000002</c:v>
                </c:pt>
                <c:pt idx="1276">
                  <c:v>510.46899999999999</c:v>
                </c:pt>
                <c:pt idx="1277">
                  <c:v>510.86900000000003</c:v>
                </c:pt>
                <c:pt idx="1278">
                  <c:v>511.26900000000001</c:v>
                </c:pt>
                <c:pt idx="1279">
                  <c:v>511.66899999999998</c:v>
                </c:pt>
                <c:pt idx="1280">
                  <c:v>512.06899999999996</c:v>
                </c:pt>
                <c:pt idx="1281">
                  <c:v>512.46900000000005</c:v>
                </c:pt>
                <c:pt idx="1282">
                  <c:v>512.86900000000003</c:v>
                </c:pt>
                <c:pt idx="1283">
                  <c:v>513.26900000000001</c:v>
                </c:pt>
                <c:pt idx="1284">
                  <c:v>513.66899999999998</c:v>
                </c:pt>
                <c:pt idx="1285">
                  <c:v>514.06899999999996</c:v>
                </c:pt>
                <c:pt idx="1286">
                  <c:v>514.46900000000005</c:v>
                </c:pt>
                <c:pt idx="1287">
                  <c:v>514.86900000000003</c:v>
                </c:pt>
                <c:pt idx="1288">
                  <c:v>515.26900000000001</c:v>
                </c:pt>
                <c:pt idx="1289">
                  <c:v>515.66899999999998</c:v>
                </c:pt>
                <c:pt idx="1290">
                  <c:v>516.06899999999996</c:v>
                </c:pt>
                <c:pt idx="1291">
                  <c:v>516.46900000000005</c:v>
                </c:pt>
                <c:pt idx="1292">
                  <c:v>516.86900000000003</c:v>
                </c:pt>
                <c:pt idx="1293">
                  <c:v>517.26900000000001</c:v>
                </c:pt>
                <c:pt idx="1294">
                  <c:v>517.66899999999998</c:v>
                </c:pt>
                <c:pt idx="1295">
                  <c:v>518.06899999999996</c:v>
                </c:pt>
                <c:pt idx="1296">
                  <c:v>518.46900000000005</c:v>
                </c:pt>
                <c:pt idx="1297">
                  <c:v>518.86900000000003</c:v>
                </c:pt>
                <c:pt idx="1298">
                  <c:v>519.26900000000001</c:v>
                </c:pt>
                <c:pt idx="1299">
                  <c:v>519.66899999999998</c:v>
                </c:pt>
                <c:pt idx="1300">
                  <c:v>520.06899999999996</c:v>
                </c:pt>
                <c:pt idx="1301">
                  <c:v>520.46900000000005</c:v>
                </c:pt>
                <c:pt idx="1302">
                  <c:v>520.86900000000003</c:v>
                </c:pt>
                <c:pt idx="1303">
                  <c:v>521.26900000000001</c:v>
                </c:pt>
                <c:pt idx="1304">
                  <c:v>521.66899999999998</c:v>
                </c:pt>
                <c:pt idx="1305">
                  <c:v>522.06899999999996</c:v>
                </c:pt>
                <c:pt idx="1306">
                  <c:v>522.46900000000005</c:v>
                </c:pt>
                <c:pt idx="1307">
                  <c:v>522.86900000000003</c:v>
                </c:pt>
                <c:pt idx="1308">
                  <c:v>523.26900000000001</c:v>
                </c:pt>
                <c:pt idx="1309">
                  <c:v>523.66899999999998</c:v>
                </c:pt>
                <c:pt idx="1310">
                  <c:v>524.06899999999996</c:v>
                </c:pt>
                <c:pt idx="1311">
                  <c:v>524.46900000000005</c:v>
                </c:pt>
                <c:pt idx="1312">
                  <c:v>524.86900000000003</c:v>
                </c:pt>
                <c:pt idx="1313">
                  <c:v>525.26900000000001</c:v>
                </c:pt>
                <c:pt idx="1314">
                  <c:v>525.66899999999998</c:v>
                </c:pt>
                <c:pt idx="1315">
                  <c:v>526.06899999999996</c:v>
                </c:pt>
                <c:pt idx="1316">
                  <c:v>526.46900000000005</c:v>
                </c:pt>
                <c:pt idx="1317">
                  <c:v>526.86900000000003</c:v>
                </c:pt>
                <c:pt idx="1318">
                  <c:v>527.26900000000001</c:v>
                </c:pt>
                <c:pt idx="1319">
                  <c:v>527.66899999999998</c:v>
                </c:pt>
                <c:pt idx="1320">
                  <c:v>528.06899999999996</c:v>
                </c:pt>
                <c:pt idx="1321">
                  <c:v>528.46900000000005</c:v>
                </c:pt>
                <c:pt idx="1322">
                  <c:v>528.86900000000003</c:v>
                </c:pt>
                <c:pt idx="1323">
                  <c:v>529.26900000000001</c:v>
                </c:pt>
                <c:pt idx="1324">
                  <c:v>529.66899999999998</c:v>
                </c:pt>
                <c:pt idx="1325">
                  <c:v>530.06899999999996</c:v>
                </c:pt>
                <c:pt idx="1326">
                  <c:v>530.46900000000005</c:v>
                </c:pt>
                <c:pt idx="1327">
                  <c:v>530.86900000000003</c:v>
                </c:pt>
                <c:pt idx="1328">
                  <c:v>531.26900000000001</c:v>
                </c:pt>
                <c:pt idx="1329">
                  <c:v>531.66899999999998</c:v>
                </c:pt>
                <c:pt idx="1330">
                  <c:v>532.06899999999996</c:v>
                </c:pt>
                <c:pt idx="1331">
                  <c:v>532.46900000000005</c:v>
                </c:pt>
                <c:pt idx="1332">
                  <c:v>532.86900000000003</c:v>
                </c:pt>
                <c:pt idx="1333">
                  <c:v>533.26900000000001</c:v>
                </c:pt>
                <c:pt idx="1334">
                  <c:v>533.66899999999998</c:v>
                </c:pt>
                <c:pt idx="1335">
                  <c:v>534.07000000000005</c:v>
                </c:pt>
                <c:pt idx="1336">
                  <c:v>534.46900000000005</c:v>
                </c:pt>
                <c:pt idx="1337">
                  <c:v>534.87</c:v>
                </c:pt>
                <c:pt idx="1338">
                  <c:v>535.26900000000001</c:v>
                </c:pt>
                <c:pt idx="1339">
                  <c:v>535.66899999999998</c:v>
                </c:pt>
                <c:pt idx="1340">
                  <c:v>536.07000000000005</c:v>
                </c:pt>
                <c:pt idx="1341">
                  <c:v>536.46900000000005</c:v>
                </c:pt>
                <c:pt idx="1342">
                  <c:v>536.87</c:v>
                </c:pt>
                <c:pt idx="1343">
                  <c:v>537.26900000000001</c:v>
                </c:pt>
                <c:pt idx="1344">
                  <c:v>537.66999999999996</c:v>
                </c:pt>
                <c:pt idx="1345">
                  <c:v>538.07000000000005</c:v>
                </c:pt>
                <c:pt idx="1346">
                  <c:v>538.47</c:v>
                </c:pt>
                <c:pt idx="1347">
                  <c:v>538.87</c:v>
                </c:pt>
                <c:pt idx="1348">
                  <c:v>539.27</c:v>
                </c:pt>
                <c:pt idx="1349">
                  <c:v>539.66999999999996</c:v>
                </c:pt>
                <c:pt idx="1350">
                  <c:v>540.07000000000005</c:v>
                </c:pt>
                <c:pt idx="1351">
                  <c:v>540.47</c:v>
                </c:pt>
                <c:pt idx="1352">
                  <c:v>540.87</c:v>
                </c:pt>
                <c:pt idx="1353">
                  <c:v>541.27</c:v>
                </c:pt>
                <c:pt idx="1354">
                  <c:v>541.66999999999996</c:v>
                </c:pt>
                <c:pt idx="1355">
                  <c:v>542.07000000000005</c:v>
                </c:pt>
                <c:pt idx="1356">
                  <c:v>542.47</c:v>
                </c:pt>
                <c:pt idx="1357">
                  <c:v>542.87</c:v>
                </c:pt>
                <c:pt idx="1358">
                  <c:v>543.27</c:v>
                </c:pt>
                <c:pt idx="1359">
                  <c:v>543.66999999999996</c:v>
                </c:pt>
                <c:pt idx="1360">
                  <c:v>544.07000000000005</c:v>
                </c:pt>
                <c:pt idx="1361">
                  <c:v>544.47</c:v>
                </c:pt>
                <c:pt idx="1362">
                  <c:v>544.87</c:v>
                </c:pt>
                <c:pt idx="1363">
                  <c:v>545.27</c:v>
                </c:pt>
                <c:pt idx="1364">
                  <c:v>545.66999999999996</c:v>
                </c:pt>
                <c:pt idx="1365">
                  <c:v>546.07000000000005</c:v>
                </c:pt>
                <c:pt idx="1366">
                  <c:v>546.47</c:v>
                </c:pt>
                <c:pt idx="1367">
                  <c:v>546.87</c:v>
                </c:pt>
                <c:pt idx="1368">
                  <c:v>547.27</c:v>
                </c:pt>
                <c:pt idx="1369">
                  <c:v>547.66999999999996</c:v>
                </c:pt>
                <c:pt idx="1370">
                  <c:v>548.07000000000005</c:v>
                </c:pt>
                <c:pt idx="1371">
                  <c:v>548.47</c:v>
                </c:pt>
                <c:pt idx="1372">
                  <c:v>548.87</c:v>
                </c:pt>
                <c:pt idx="1373">
                  <c:v>549.27</c:v>
                </c:pt>
                <c:pt idx="1374">
                  <c:v>549.66999999999996</c:v>
                </c:pt>
                <c:pt idx="1375">
                  <c:v>550.07000000000005</c:v>
                </c:pt>
                <c:pt idx="1376">
                  <c:v>550.47</c:v>
                </c:pt>
                <c:pt idx="1377">
                  <c:v>550.87</c:v>
                </c:pt>
                <c:pt idx="1378">
                  <c:v>551.27</c:v>
                </c:pt>
                <c:pt idx="1379">
                  <c:v>551.66999999999996</c:v>
                </c:pt>
                <c:pt idx="1380">
                  <c:v>552.07000000000005</c:v>
                </c:pt>
                <c:pt idx="1381">
                  <c:v>552.47</c:v>
                </c:pt>
                <c:pt idx="1382">
                  <c:v>552.87</c:v>
                </c:pt>
                <c:pt idx="1383">
                  <c:v>553.27</c:v>
                </c:pt>
                <c:pt idx="1384">
                  <c:v>553.67200000000003</c:v>
                </c:pt>
                <c:pt idx="1385">
                  <c:v>554.072</c:v>
                </c:pt>
                <c:pt idx="1386">
                  <c:v>554.47199999999998</c:v>
                </c:pt>
                <c:pt idx="1387">
                  <c:v>554.87199999999996</c:v>
                </c:pt>
                <c:pt idx="1388">
                  <c:v>555.27200000000005</c:v>
                </c:pt>
                <c:pt idx="1389">
                  <c:v>555.67200000000003</c:v>
                </c:pt>
                <c:pt idx="1390">
                  <c:v>556.072</c:v>
                </c:pt>
                <c:pt idx="1391">
                  <c:v>556.47199999999998</c:v>
                </c:pt>
                <c:pt idx="1392">
                  <c:v>556.87199999999996</c:v>
                </c:pt>
                <c:pt idx="1393">
                  <c:v>557.27200000000005</c:v>
                </c:pt>
                <c:pt idx="1394">
                  <c:v>557.67200000000003</c:v>
                </c:pt>
                <c:pt idx="1395">
                  <c:v>558.072</c:v>
                </c:pt>
                <c:pt idx="1396">
                  <c:v>558.47199999999998</c:v>
                </c:pt>
                <c:pt idx="1397">
                  <c:v>558.87199999999996</c:v>
                </c:pt>
                <c:pt idx="1398">
                  <c:v>559.27200000000005</c:v>
                </c:pt>
                <c:pt idx="1399">
                  <c:v>559.67200000000003</c:v>
                </c:pt>
                <c:pt idx="1400">
                  <c:v>560.072</c:v>
                </c:pt>
                <c:pt idx="1401">
                  <c:v>560.47199999999998</c:v>
                </c:pt>
                <c:pt idx="1402">
                  <c:v>560.87199999999996</c:v>
                </c:pt>
                <c:pt idx="1403">
                  <c:v>561.27200000000005</c:v>
                </c:pt>
                <c:pt idx="1404">
                  <c:v>561.67200000000003</c:v>
                </c:pt>
                <c:pt idx="1405">
                  <c:v>562.072</c:v>
                </c:pt>
                <c:pt idx="1406">
                  <c:v>562.47199999999998</c:v>
                </c:pt>
                <c:pt idx="1407">
                  <c:v>562.87199999999996</c:v>
                </c:pt>
                <c:pt idx="1408">
                  <c:v>563.27200000000005</c:v>
                </c:pt>
                <c:pt idx="1409">
                  <c:v>563.67200000000003</c:v>
                </c:pt>
                <c:pt idx="1410">
                  <c:v>564.072</c:v>
                </c:pt>
                <c:pt idx="1411">
                  <c:v>564.47199999999998</c:v>
                </c:pt>
                <c:pt idx="1412">
                  <c:v>564.87199999999996</c:v>
                </c:pt>
                <c:pt idx="1413">
                  <c:v>565.27200000000005</c:v>
                </c:pt>
                <c:pt idx="1414">
                  <c:v>565.673</c:v>
                </c:pt>
                <c:pt idx="1415">
                  <c:v>566.07299999999998</c:v>
                </c:pt>
                <c:pt idx="1416">
                  <c:v>566.47199999999998</c:v>
                </c:pt>
                <c:pt idx="1417">
                  <c:v>566.87300000000005</c:v>
                </c:pt>
                <c:pt idx="1418">
                  <c:v>567.27300000000002</c:v>
                </c:pt>
                <c:pt idx="1419">
                  <c:v>567.673</c:v>
                </c:pt>
                <c:pt idx="1420">
                  <c:v>568.07299999999998</c:v>
                </c:pt>
                <c:pt idx="1421">
                  <c:v>568.47199999999998</c:v>
                </c:pt>
                <c:pt idx="1422">
                  <c:v>568.87300000000005</c:v>
                </c:pt>
                <c:pt idx="1423">
                  <c:v>569.27300000000002</c:v>
                </c:pt>
                <c:pt idx="1424">
                  <c:v>569.673</c:v>
                </c:pt>
                <c:pt idx="1425">
                  <c:v>570.07299999999998</c:v>
                </c:pt>
                <c:pt idx="1426">
                  <c:v>570.47299999999996</c:v>
                </c:pt>
                <c:pt idx="1427">
                  <c:v>570.87300000000005</c:v>
                </c:pt>
                <c:pt idx="1428">
                  <c:v>571.27300000000002</c:v>
                </c:pt>
                <c:pt idx="1429">
                  <c:v>571.673</c:v>
                </c:pt>
                <c:pt idx="1430">
                  <c:v>572.07299999999998</c:v>
                </c:pt>
                <c:pt idx="1431">
                  <c:v>572.47299999999996</c:v>
                </c:pt>
                <c:pt idx="1432">
                  <c:v>572.87300000000005</c:v>
                </c:pt>
                <c:pt idx="1433">
                  <c:v>573.27300000000002</c:v>
                </c:pt>
                <c:pt idx="1434">
                  <c:v>573.673</c:v>
                </c:pt>
                <c:pt idx="1435">
                  <c:v>574.07299999999998</c:v>
                </c:pt>
                <c:pt idx="1436">
                  <c:v>574.47299999999996</c:v>
                </c:pt>
                <c:pt idx="1437">
                  <c:v>574.87300000000005</c:v>
                </c:pt>
                <c:pt idx="1438">
                  <c:v>575.27300000000002</c:v>
                </c:pt>
                <c:pt idx="1439">
                  <c:v>575.673</c:v>
                </c:pt>
                <c:pt idx="1440">
                  <c:v>576.07299999999998</c:v>
                </c:pt>
                <c:pt idx="1441">
                  <c:v>576.47299999999996</c:v>
                </c:pt>
                <c:pt idx="1442">
                  <c:v>576.87300000000005</c:v>
                </c:pt>
                <c:pt idx="1443">
                  <c:v>577.27300000000002</c:v>
                </c:pt>
                <c:pt idx="1444">
                  <c:v>577.673</c:v>
                </c:pt>
                <c:pt idx="1445">
                  <c:v>578.07299999999998</c:v>
                </c:pt>
                <c:pt idx="1446">
                  <c:v>578.47299999999996</c:v>
                </c:pt>
                <c:pt idx="1447">
                  <c:v>578.87300000000005</c:v>
                </c:pt>
                <c:pt idx="1448">
                  <c:v>579.27300000000002</c:v>
                </c:pt>
                <c:pt idx="1449">
                  <c:v>579.673</c:v>
                </c:pt>
                <c:pt idx="1450">
                  <c:v>580.07299999999998</c:v>
                </c:pt>
                <c:pt idx="1451">
                  <c:v>580.47299999999996</c:v>
                </c:pt>
                <c:pt idx="1452">
                  <c:v>580.87300000000005</c:v>
                </c:pt>
                <c:pt idx="1453">
                  <c:v>581.27300000000002</c:v>
                </c:pt>
                <c:pt idx="1454">
                  <c:v>581.673</c:v>
                </c:pt>
                <c:pt idx="1455">
                  <c:v>582.07299999999998</c:v>
                </c:pt>
                <c:pt idx="1456">
                  <c:v>582.47299999999996</c:v>
                </c:pt>
                <c:pt idx="1457">
                  <c:v>582.87300000000005</c:v>
                </c:pt>
                <c:pt idx="1458">
                  <c:v>583.27300000000002</c:v>
                </c:pt>
                <c:pt idx="1459">
                  <c:v>583.673</c:v>
                </c:pt>
                <c:pt idx="1460">
                  <c:v>584.07299999999998</c:v>
                </c:pt>
                <c:pt idx="1461">
                  <c:v>584.47299999999996</c:v>
                </c:pt>
                <c:pt idx="1462">
                  <c:v>584.87300000000005</c:v>
                </c:pt>
                <c:pt idx="1463">
                  <c:v>585.27300000000002</c:v>
                </c:pt>
                <c:pt idx="1464">
                  <c:v>585.67499999999995</c:v>
                </c:pt>
                <c:pt idx="1465">
                  <c:v>586.07500000000005</c:v>
                </c:pt>
                <c:pt idx="1466">
                  <c:v>586.47500000000002</c:v>
                </c:pt>
                <c:pt idx="1467">
                  <c:v>586.875</c:v>
                </c:pt>
                <c:pt idx="1468">
                  <c:v>587.27499999999998</c:v>
                </c:pt>
                <c:pt idx="1469">
                  <c:v>587.67499999999995</c:v>
                </c:pt>
                <c:pt idx="1470">
                  <c:v>588.07500000000005</c:v>
                </c:pt>
                <c:pt idx="1471">
                  <c:v>588.47500000000002</c:v>
                </c:pt>
                <c:pt idx="1472">
                  <c:v>588.875</c:v>
                </c:pt>
                <c:pt idx="1473">
                  <c:v>589.27499999999998</c:v>
                </c:pt>
                <c:pt idx="1474">
                  <c:v>589.67499999999995</c:v>
                </c:pt>
                <c:pt idx="1475">
                  <c:v>590.07500000000005</c:v>
                </c:pt>
                <c:pt idx="1476">
                  <c:v>590.47500000000002</c:v>
                </c:pt>
                <c:pt idx="1477">
                  <c:v>590.875</c:v>
                </c:pt>
                <c:pt idx="1478">
                  <c:v>591.27499999999998</c:v>
                </c:pt>
                <c:pt idx="1479">
                  <c:v>591.67499999999995</c:v>
                </c:pt>
                <c:pt idx="1480">
                  <c:v>592.07500000000005</c:v>
                </c:pt>
                <c:pt idx="1481">
                  <c:v>592.47500000000002</c:v>
                </c:pt>
                <c:pt idx="1482">
                  <c:v>592.875</c:v>
                </c:pt>
                <c:pt idx="1483">
                  <c:v>593.27499999999998</c:v>
                </c:pt>
                <c:pt idx="1484">
                  <c:v>593.67499999999995</c:v>
                </c:pt>
                <c:pt idx="1485">
                  <c:v>594.07500000000005</c:v>
                </c:pt>
                <c:pt idx="1486">
                  <c:v>594.47500000000002</c:v>
                </c:pt>
                <c:pt idx="1487">
                  <c:v>594.875</c:v>
                </c:pt>
                <c:pt idx="1488">
                  <c:v>595.27499999999998</c:v>
                </c:pt>
                <c:pt idx="1489">
                  <c:v>595.67499999999995</c:v>
                </c:pt>
                <c:pt idx="1490">
                  <c:v>596.07500000000005</c:v>
                </c:pt>
                <c:pt idx="1491">
                  <c:v>596.47500000000002</c:v>
                </c:pt>
                <c:pt idx="1492">
                  <c:v>596.875</c:v>
                </c:pt>
                <c:pt idx="1493">
                  <c:v>597.27499999999998</c:v>
                </c:pt>
                <c:pt idx="1494">
                  <c:v>597.67499999999995</c:v>
                </c:pt>
                <c:pt idx="1495">
                  <c:v>598.07500000000005</c:v>
                </c:pt>
                <c:pt idx="1496">
                  <c:v>598.47500000000002</c:v>
                </c:pt>
                <c:pt idx="1497">
                  <c:v>598.875</c:v>
                </c:pt>
                <c:pt idx="1498">
                  <c:v>599.27499999999998</c:v>
                </c:pt>
                <c:pt idx="1499">
                  <c:v>599.67499999999995</c:v>
                </c:pt>
                <c:pt idx="1500">
                  <c:v>600.07500000000005</c:v>
                </c:pt>
                <c:pt idx="1501">
                  <c:v>600.47500000000002</c:v>
                </c:pt>
                <c:pt idx="1502">
                  <c:v>600.875</c:v>
                </c:pt>
                <c:pt idx="1503">
                  <c:v>601.27499999999998</c:v>
                </c:pt>
                <c:pt idx="1504">
                  <c:v>601.67499999999995</c:v>
                </c:pt>
                <c:pt idx="1505">
                  <c:v>602.07500000000005</c:v>
                </c:pt>
                <c:pt idx="1506">
                  <c:v>602.47500000000002</c:v>
                </c:pt>
                <c:pt idx="1507">
                  <c:v>602.875</c:v>
                </c:pt>
                <c:pt idx="1508">
                  <c:v>603.27499999999998</c:v>
                </c:pt>
                <c:pt idx="1509">
                  <c:v>603.67499999999995</c:v>
                </c:pt>
                <c:pt idx="1510">
                  <c:v>604.07500000000005</c:v>
                </c:pt>
                <c:pt idx="1511">
                  <c:v>604.47500000000002</c:v>
                </c:pt>
                <c:pt idx="1512">
                  <c:v>604.875</c:v>
                </c:pt>
                <c:pt idx="1513">
                  <c:v>605.27499999999998</c:v>
                </c:pt>
                <c:pt idx="1514">
                  <c:v>605.67600000000004</c:v>
                </c:pt>
                <c:pt idx="1515">
                  <c:v>606.07600000000002</c:v>
                </c:pt>
                <c:pt idx="1516">
                  <c:v>606.47500000000002</c:v>
                </c:pt>
                <c:pt idx="1517">
                  <c:v>606.875</c:v>
                </c:pt>
                <c:pt idx="1518">
                  <c:v>607.27599999999995</c:v>
                </c:pt>
                <c:pt idx="1519">
                  <c:v>607.67499999999995</c:v>
                </c:pt>
                <c:pt idx="1520">
                  <c:v>608.07600000000002</c:v>
                </c:pt>
                <c:pt idx="1521">
                  <c:v>608.476</c:v>
                </c:pt>
                <c:pt idx="1522">
                  <c:v>608.875</c:v>
                </c:pt>
                <c:pt idx="1523">
                  <c:v>609.27599999999995</c:v>
                </c:pt>
                <c:pt idx="1524">
                  <c:v>609.67600000000004</c:v>
                </c:pt>
                <c:pt idx="1525">
                  <c:v>610.07600000000002</c:v>
                </c:pt>
                <c:pt idx="1526">
                  <c:v>610.476</c:v>
                </c:pt>
                <c:pt idx="1527">
                  <c:v>610.87599999999998</c:v>
                </c:pt>
                <c:pt idx="1528">
                  <c:v>611.27599999999995</c:v>
                </c:pt>
                <c:pt idx="1529">
                  <c:v>611.67600000000004</c:v>
                </c:pt>
                <c:pt idx="1530">
                  <c:v>612.07600000000002</c:v>
                </c:pt>
                <c:pt idx="1531">
                  <c:v>612.476</c:v>
                </c:pt>
                <c:pt idx="1532">
                  <c:v>612.87599999999998</c:v>
                </c:pt>
                <c:pt idx="1533">
                  <c:v>613.27599999999995</c:v>
                </c:pt>
                <c:pt idx="1534">
                  <c:v>613.67600000000004</c:v>
                </c:pt>
                <c:pt idx="1535">
                  <c:v>614.07600000000002</c:v>
                </c:pt>
                <c:pt idx="1536">
                  <c:v>614.476</c:v>
                </c:pt>
                <c:pt idx="1537">
                  <c:v>614.87599999999998</c:v>
                </c:pt>
                <c:pt idx="1538">
                  <c:v>615.27599999999995</c:v>
                </c:pt>
                <c:pt idx="1539">
                  <c:v>615.67600000000004</c:v>
                </c:pt>
                <c:pt idx="1540">
                  <c:v>616.07600000000002</c:v>
                </c:pt>
                <c:pt idx="1541">
                  <c:v>616.476</c:v>
                </c:pt>
                <c:pt idx="1542">
                  <c:v>616.87599999999998</c:v>
                </c:pt>
                <c:pt idx="1543">
                  <c:v>617.27599999999995</c:v>
                </c:pt>
                <c:pt idx="1544">
                  <c:v>617.678</c:v>
                </c:pt>
                <c:pt idx="1545">
                  <c:v>618.07799999999997</c:v>
                </c:pt>
                <c:pt idx="1546">
                  <c:v>618.47799999999995</c:v>
                </c:pt>
                <c:pt idx="1547">
                  <c:v>618.87800000000004</c:v>
                </c:pt>
                <c:pt idx="1548">
                  <c:v>619.27800000000002</c:v>
                </c:pt>
                <c:pt idx="1549">
                  <c:v>619.678</c:v>
                </c:pt>
                <c:pt idx="1550">
                  <c:v>620.07799999999997</c:v>
                </c:pt>
                <c:pt idx="1551">
                  <c:v>620.47799999999995</c:v>
                </c:pt>
                <c:pt idx="1552">
                  <c:v>620.87800000000004</c:v>
                </c:pt>
                <c:pt idx="1553">
                  <c:v>621.27800000000002</c:v>
                </c:pt>
                <c:pt idx="1554">
                  <c:v>621.678</c:v>
                </c:pt>
                <c:pt idx="1555">
                  <c:v>622.07799999999997</c:v>
                </c:pt>
                <c:pt idx="1556">
                  <c:v>622.47799999999995</c:v>
                </c:pt>
                <c:pt idx="1557">
                  <c:v>622.87800000000004</c:v>
                </c:pt>
                <c:pt idx="1558">
                  <c:v>623.27800000000002</c:v>
                </c:pt>
                <c:pt idx="1559">
                  <c:v>623.678</c:v>
                </c:pt>
                <c:pt idx="1560">
                  <c:v>624.07799999999997</c:v>
                </c:pt>
                <c:pt idx="1561">
                  <c:v>624.47799999999995</c:v>
                </c:pt>
                <c:pt idx="1562">
                  <c:v>624.87800000000004</c:v>
                </c:pt>
                <c:pt idx="1563">
                  <c:v>625.27800000000002</c:v>
                </c:pt>
                <c:pt idx="1564">
                  <c:v>625.678</c:v>
                </c:pt>
                <c:pt idx="1565">
                  <c:v>626.07799999999997</c:v>
                </c:pt>
                <c:pt idx="1566">
                  <c:v>626.47799999999995</c:v>
                </c:pt>
                <c:pt idx="1567">
                  <c:v>626.87800000000004</c:v>
                </c:pt>
                <c:pt idx="1568">
                  <c:v>627.27800000000002</c:v>
                </c:pt>
                <c:pt idx="1569">
                  <c:v>627.678</c:v>
                </c:pt>
                <c:pt idx="1570">
                  <c:v>628.07799999999997</c:v>
                </c:pt>
                <c:pt idx="1571">
                  <c:v>628.47799999999995</c:v>
                </c:pt>
                <c:pt idx="1572">
                  <c:v>628.87800000000004</c:v>
                </c:pt>
                <c:pt idx="1573">
                  <c:v>629.27800000000002</c:v>
                </c:pt>
                <c:pt idx="1574">
                  <c:v>629.678</c:v>
                </c:pt>
                <c:pt idx="1575">
                  <c:v>630.07799999999997</c:v>
                </c:pt>
                <c:pt idx="1576">
                  <c:v>630.47799999999995</c:v>
                </c:pt>
                <c:pt idx="1577">
                  <c:v>630.87800000000004</c:v>
                </c:pt>
                <c:pt idx="1578">
                  <c:v>631.27800000000002</c:v>
                </c:pt>
                <c:pt idx="1579">
                  <c:v>631.678</c:v>
                </c:pt>
                <c:pt idx="1580">
                  <c:v>632.07799999999997</c:v>
                </c:pt>
                <c:pt idx="1581">
                  <c:v>632.47799999999995</c:v>
                </c:pt>
                <c:pt idx="1582">
                  <c:v>632.87800000000004</c:v>
                </c:pt>
                <c:pt idx="1583">
                  <c:v>633.27800000000002</c:v>
                </c:pt>
                <c:pt idx="1584">
                  <c:v>633.678</c:v>
                </c:pt>
                <c:pt idx="1585">
                  <c:v>634.07799999999997</c:v>
                </c:pt>
                <c:pt idx="1586">
                  <c:v>634.47799999999995</c:v>
                </c:pt>
                <c:pt idx="1587">
                  <c:v>634.87800000000004</c:v>
                </c:pt>
                <c:pt idx="1588">
                  <c:v>635.27800000000002</c:v>
                </c:pt>
                <c:pt idx="1589">
                  <c:v>635.678</c:v>
                </c:pt>
                <c:pt idx="1590">
                  <c:v>636.07799999999997</c:v>
                </c:pt>
                <c:pt idx="1591">
                  <c:v>636.47799999999995</c:v>
                </c:pt>
                <c:pt idx="1592">
                  <c:v>636.87800000000004</c:v>
                </c:pt>
                <c:pt idx="1593">
                  <c:v>637.27800000000002</c:v>
                </c:pt>
                <c:pt idx="1594">
                  <c:v>637.678</c:v>
                </c:pt>
                <c:pt idx="1595">
                  <c:v>638.07799999999997</c:v>
                </c:pt>
                <c:pt idx="1596">
                  <c:v>638.47799999999995</c:v>
                </c:pt>
                <c:pt idx="1597">
                  <c:v>638.87800000000004</c:v>
                </c:pt>
                <c:pt idx="1598">
                  <c:v>639.27800000000002</c:v>
                </c:pt>
                <c:pt idx="1599">
                  <c:v>639.678</c:v>
                </c:pt>
                <c:pt idx="1600">
                  <c:v>640.07799999999997</c:v>
                </c:pt>
                <c:pt idx="1601">
                  <c:v>640.47799999999995</c:v>
                </c:pt>
                <c:pt idx="1602">
                  <c:v>640.87800000000004</c:v>
                </c:pt>
                <c:pt idx="1603">
                  <c:v>641.27800000000002</c:v>
                </c:pt>
                <c:pt idx="1604">
                  <c:v>641.67899999999997</c:v>
                </c:pt>
                <c:pt idx="1605">
                  <c:v>642.07799999999997</c:v>
                </c:pt>
                <c:pt idx="1606">
                  <c:v>642.47900000000004</c:v>
                </c:pt>
                <c:pt idx="1607">
                  <c:v>642.87800000000004</c:v>
                </c:pt>
                <c:pt idx="1608">
                  <c:v>643.279</c:v>
                </c:pt>
                <c:pt idx="1609">
                  <c:v>643.67899999999997</c:v>
                </c:pt>
                <c:pt idx="1610">
                  <c:v>644.07799999999997</c:v>
                </c:pt>
                <c:pt idx="1611">
                  <c:v>644.47900000000004</c:v>
                </c:pt>
                <c:pt idx="1612">
                  <c:v>644.87800000000004</c:v>
                </c:pt>
                <c:pt idx="1613">
                  <c:v>645.279</c:v>
                </c:pt>
                <c:pt idx="1614">
                  <c:v>645.67899999999997</c:v>
                </c:pt>
                <c:pt idx="1615">
                  <c:v>646.07899999999995</c:v>
                </c:pt>
                <c:pt idx="1616">
                  <c:v>646.47900000000004</c:v>
                </c:pt>
                <c:pt idx="1617">
                  <c:v>646.87900000000002</c:v>
                </c:pt>
                <c:pt idx="1618">
                  <c:v>647.279</c:v>
                </c:pt>
                <c:pt idx="1619">
                  <c:v>647.67899999999997</c:v>
                </c:pt>
                <c:pt idx="1620">
                  <c:v>648.07899999999995</c:v>
                </c:pt>
                <c:pt idx="1621">
                  <c:v>648.47900000000004</c:v>
                </c:pt>
                <c:pt idx="1622">
                  <c:v>648.87900000000002</c:v>
                </c:pt>
                <c:pt idx="1623">
                  <c:v>649.279</c:v>
                </c:pt>
                <c:pt idx="1624">
                  <c:v>649.67899999999997</c:v>
                </c:pt>
                <c:pt idx="1625">
                  <c:v>650.07899999999995</c:v>
                </c:pt>
                <c:pt idx="1626">
                  <c:v>650.47900000000004</c:v>
                </c:pt>
                <c:pt idx="1627">
                  <c:v>650.87900000000002</c:v>
                </c:pt>
                <c:pt idx="1628">
                  <c:v>651.279</c:v>
                </c:pt>
                <c:pt idx="1629">
                  <c:v>651.67899999999997</c:v>
                </c:pt>
                <c:pt idx="1630">
                  <c:v>652.07899999999995</c:v>
                </c:pt>
                <c:pt idx="1631">
                  <c:v>652.47900000000004</c:v>
                </c:pt>
                <c:pt idx="1632">
                  <c:v>652.87900000000002</c:v>
                </c:pt>
                <c:pt idx="1633">
                  <c:v>653.279</c:v>
                </c:pt>
                <c:pt idx="1634">
                  <c:v>653.67899999999997</c:v>
                </c:pt>
                <c:pt idx="1635">
                  <c:v>654.07899999999995</c:v>
                </c:pt>
                <c:pt idx="1636">
                  <c:v>654.47900000000004</c:v>
                </c:pt>
                <c:pt idx="1637">
                  <c:v>654.87900000000002</c:v>
                </c:pt>
                <c:pt idx="1638">
                  <c:v>655.279</c:v>
                </c:pt>
                <c:pt idx="1639">
                  <c:v>655.67899999999997</c:v>
                </c:pt>
                <c:pt idx="1640">
                  <c:v>656.07899999999995</c:v>
                </c:pt>
                <c:pt idx="1641">
                  <c:v>656.47900000000004</c:v>
                </c:pt>
                <c:pt idx="1642">
                  <c:v>656.87900000000002</c:v>
                </c:pt>
                <c:pt idx="1643">
                  <c:v>657.279</c:v>
                </c:pt>
                <c:pt idx="1644">
                  <c:v>657.67899999999997</c:v>
                </c:pt>
                <c:pt idx="1645">
                  <c:v>658.07899999999995</c:v>
                </c:pt>
                <c:pt idx="1646">
                  <c:v>658.47900000000004</c:v>
                </c:pt>
                <c:pt idx="1647">
                  <c:v>658.87900000000002</c:v>
                </c:pt>
                <c:pt idx="1648">
                  <c:v>659.279</c:v>
                </c:pt>
                <c:pt idx="1649">
                  <c:v>659.67899999999997</c:v>
                </c:pt>
                <c:pt idx="1650">
                  <c:v>660.07899999999995</c:v>
                </c:pt>
                <c:pt idx="1651">
                  <c:v>660.47900000000004</c:v>
                </c:pt>
                <c:pt idx="1652">
                  <c:v>660.87900000000002</c:v>
                </c:pt>
                <c:pt idx="1653">
                  <c:v>661.279</c:v>
                </c:pt>
                <c:pt idx="1654">
                  <c:v>661.68</c:v>
                </c:pt>
                <c:pt idx="1655">
                  <c:v>662.07899999999995</c:v>
                </c:pt>
                <c:pt idx="1656">
                  <c:v>662.47900000000004</c:v>
                </c:pt>
                <c:pt idx="1657">
                  <c:v>662.87900000000002</c:v>
                </c:pt>
                <c:pt idx="1658">
                  <c:v>663.279</c:v>
                </c:pt>
                <c:pt idx="1659">
                  <c:v>663.67899999999997</c:v>
                </c:pt>
                <c:pt idx="1660">
                  <c:v>664.07899999999995</c:v>
                </c:pt>
                <c:pt idx="1661">
                  <c:v>664.47900000000004</c:v>
                </c:pt>
                <c:pt idx="1662">
                  <c:v>664.87900000000002</c:v>
                </c:pt>
                <c:pt idx="1663">
                  <c:v>665.279</c:v>
                </c:pt>
                <c:pt idx="1664">
                  <c:v>665.67899999999997</c:v>
                </c:pt>
                <c:pt idx="1665">
                  <c:v>666.07899999999995</c:v>
                </c:pt>
                <c:pt idx="1666">
                  <c:v>666.47900000000004</c:v>
                </c:pt>
                <c:pt idx="1667">
                  <c:v>666.87900000000002</c:v>
                </c:pt>
                <c:pt idx="1668">
                  <c:v>667.279</c:v>
                </c:pt>
                <c:pt idx="1669">
                  <c:v>667.67899999999997</c:v>
                </c:pt>
                <c:pt idx="1670">
                  <c:v>668.07899999999995</c:v>
                </c:pt>
                <c:pt idx="1671">
                  <c:v>668.47900000000004</c:v>
                </c:pt>
                <c:pt idx="1672">
                  <c:v>668.87900000000002</c:v>
                </c:pt>
                <c:pt idx="1673">
                  <c:v>669.279</c:v>
                </c:pt>
                <c:pt idx="1674">
                  <c:v>669.67899999999997</c:v>
                </c:pt>
                <c:pt idx="1675">
                  <c:v>670.07899999999995</c:v>
                </c:pt>
                <c:pt idx="1676">
                  <c:v>670.47900000000004</c:v>
                </c:pt>
                <c:pt idx="1677">
                  <c:v>670.87900000000002</c:v>
                </c:pt>
                <c:pt idx="1678">
                  <c:v>671.279</c:v>
                </c:pt>
                <c:pt idx="1679">
                  <c:v>671.67899999999997</c:v>
                </c:pt>
                <c:pt idx="1680">
                  <c:v>672.07899999999995</c:v>
                </c:pt>
                <c:pt idx="1681">
                  <c:v>672.47900000000004</c:v>
                </c:pt>
                <c:pt idx="1682">
                  <c:v>672.87900000000002</c:v>
                </c:pt>
                <c:pt idx="1683">
                  <c:v>673.279</c:v>
                </c:pt>
                <c:pt idx="1684">
                  <c:v>673.68</c:v>
                </c:pt>
                <c:pt idx="1685">
                  <c:v>674.08</c:v>
                </c:pt>
                <c:pt idx="1686">
                  <c:v>674.48</c:v>
                </c:pt>
                <c:pt idx="1687">
                  <c:v>674.88</c:v>
                </c:pt>
                <c:pt idx="1688">
                  <c:v>675.28</c:v>
                </c:pt>
                <c:pt idx="1689">
                  <c:v>675.68</c:v>
                </c:pt>
                <c:pt idx="1690">
                  <c:v>676.08</c:v>
                </c:pt>
                <c:pt idx="1691">
                  <c:v>676.48</c:v>
                </c:pt>
                <c:pt idx="1692">
                  <c:v>676.88</c:v>
                </c:pt>
                <c:pt idx="1693">
                  <c:v>677.28</c:v>
                </c:pt>
                <c:pt idx="1694">
                  <c:v>677.68</c:v>
                </c:pt>
                <c:pt idx="1695">
                  <c:v>678.08</c:v>
                </c:pt>
                <c:pt idx="1696">
                  <c:v>678.48</c:v>
                </c:pt>
                <c:pt idx="1697">
                  <c:v>678.88</c:v>
                </c:pt>
                <c:pt idx="1698">
                  <c:v>679.28</c:v>
                </c:pt>
                <c:pt idx="1699">
                  <c:v>679.68</c:v>
                </c:pt>
                <c:pt idx="1700">
                  <c:v>680.08</c:v>
                </c:pt>
                <c:pt idx="1701">
                  <c:v>680.48</c:v>
                </c:pt>
                <c:pt idx="1702">
                  <c:v>680.88</c:v>
                </c:pt>
                <c:pt idx="1703">
                  <c:v>681.28</c:v>
                </c:pt>
                <c:pt idx="1704">
                  <c:v>681.68</c:v>
                </c:pt>
                <c:pt idx="1705">
                  <c:v>682.08</c:v>
                </c:pt>
                <c:pt idx="1706">
                  <c:v>682.48</c:v>
                </c:pt>
                <c:pt idx="1707">
                  <c:v>682.88</c:v>
                </c:pt>
                <c:pt idx="1708">
                  <c:v>683.28</c:v>
                </c:pt>
                <c:pt idx="1709">
                  <c:v>683.68</c:v>
                </c:pt>
                <c:pt idx="1710">
                  <c:v>684.08</c:v>
                </c:pt>
                <c:pt idx="1711">
                  <c:v>684.48</c:v>
                </c:pt>
                <c:pt idx="1712">
                  <c:v>684.88</c:v>
                </c:pt>
                <c:pt idx="1713">
                  <c:v>685.28</c:v>
                </c:pt>
                <c:pt idx="1714">
                  <c:v>685.68200000000002</c:v>
                </c:pt>
                <c:pt idx="1715">
                  <c:v>686.08199999999999</c:v>
                </c:pt>
                <c:pt idx="1716">
                  <c:v>686.48199999999997</c:v>
                </c:pt>
                <c:pt idx="1717">
                  <c:v>686.88199999999995</c:v>
                </c:pt>
                <c:pt idx="1718">
                  <c:v>687.28200000000004</c:v>
                </c:pt>
                <c:pt idx="1719">
                  <c:v>687.68200000000002</c:v>
                </c:pt>
                <c:pt idx="1720">
                  <c:v>688.08199999999999</c:v>
                </c:pt>
                <c:pt idx="1721">
                  <c:v>688.48199999999997</c:v>
                </c:pt>
                <c:pt idx="1722">
                  <c:v>688.88199999999995</c:v>
                </c:pt>
                <c:pt idx="1723">
                  <c:v>689.28200000000004</c:v>
                </c:pt>
                <c:pt idx="1724">
                  <c:v>689.68200000000002</c:v>
                </c:pt>
                <c:pt idx="1725">
                  <c:v>690.08199999999999</c:v>
                </c:pt>
                <c:pt idx="1726">
                  <c:v>690.48199999999997</c:v>
                </c:pt>
                <c:pt idx="1727">
                  <c:v>690.88199999999995</c:v>
                </c:pt>
                <c:pt idx="1728">
                  <c:v>691.28200000000004</c:v>
                </c:pt>
                <c:pt idx="1729">
                  <c:v>691.68200000000002</c:v>
                </c:pt>
                <c:pt idx="1730">
                  <c:v>692.08199999999999</c:v>
                </c:pt>
                <c:pt idx="1731">
                  <c:v>692.48199999999997</c:v>
                </c:pt>
                <c:pt idx="1732">
                  <c:v>692.88199999999995</c:v>
                </c:pt>
                <c:pt idx="1733">
                  <c:v>693.28200000000004</c:v>
                </c:pt>
                <c:pt idx="1734">
                  <c:v>693.68200000000002</c:v>
                </c:pt>
                <c:pt idx="1735">
                  <c:v>694.08199999999999</c:v>
                </c:pt>
                <c:pt idx="1736">
                  <c:v>694.48199999999997</c:v>
                </c:pt>
                <c:pt idx="1737">
                  <c:v>694.88199999999995</c:v>
                </c:pt>
                <c:pt idx="1738">
                  <c:v>695.28200000000004</c:v>
                </c:pt>
                <c:pt idx="1739">
                  <c:v>695.68200000000002</c:v>
                </c:pt>
                <c:pt idx="1740">
                  <c:v>696.08199999999999</c:v>
                </c:pt>
                <c:pt idx="1741">
                  <c:v>696.48199999999997</c:v>
                </c:pt>
                <c:pt idx="1742">
                  <c:v>696.88199999999995</c:v>
                </c:pt>
                <c:pt idx="1743">
                  <c:v>697.28200000000004</c:v>
                </c:pt>
                <c:pt idx="1744">
                  <c:v>697.68200000000002</c:v>
                </c:pt>
                <c:pt idx="1745">
                  <c:v>698.08299999999997</c:v>
                </c:pt>
                <c:pt idx="1746">
                  <c:v>698.48199999999997</c:v>
                </c:pt>
                <c:pt idx="1747">
                  <c:v>698.88300000000004</c:v>
                </c:pt>
                <c:pt idx="1748">
                  <c:v>699.28200000000004</c:v>
                </c:pt>
                <c:pt idx="1749">
                  <c:v>699.68200000000002</c:v>
                </c:pt>
                <c:pt idx="1750">
                  <c:v>700.08299999999997</c:v>
                </c:pt>
                <c:pt idx="1751">
                  <c:v>700.48199999999997</c:v>
                </c:pt>
                <c:pt idx="1752">
                  <c:v>700.88300000000004</c:v>
                </c:pt>
                <c:pt idx="1753">
                  <c:v>701.28200000000004</c:v>
                </c:pt>
                <c:pt idx="1754">
                  <c:v>701.68299999999999</c:v>
                </c:pt>
                <c:pt idx="1755">
                  <c:v>702.08299999999997</c:v>
                </c:pt>
                <c:pt idx="1756">
                  <c:v>702.48299999999995</c:v>
                </c:pt>
                <c:pt idx="1757">
                  <c:v>702.88300000000004</c:v>
                </c:pt>
                <c:pt idx="1758">
                  <c:v>703.28300000000002</c:v>
                </c:pt>
                <c:pt idx="1759">
                  <c:v>703.68299999999999</c:v>
                </c:pt>
                <c:pt idx="1760">
                  <c:v>704.08299999999997</c:v>
                </c:pt>
                <c:pt idx="1761">
                  <c:v>704.48299999999995</c:v>
                </c:pt>
                <c:pt idx="1762">
                  <c:v>704.88300000000004</c:v>
                </c:pt>
                <c:pt idx="1763">
                  <c:v>705.28300000000002</c:v>
                </c:pt>
                <c:pt idx="1764">
                  <c:v>705.68299999999999</c:v>
                </c:pt>
                <c:pt idx="1765">
                  <c:v>706.08299999999997</c:v>
                </c:pt>
                <c:pt idx="1766">
                  <c:v>706.48299999999995</c:v>
                </c:pt>
                <c:pt idx="1767">
                  <c:v>706.88300000000004</c:v>
                </c:pt>
                <c:pt idx="1768">
                  <c:v>707.28300000000002</c:v>
                </c:pt>
                <c:pt idx="1769">
                  <c:v>707.68299999999999</c:v>
                </c:pt>
                <c:pt idx="1770">
                  <c:v>708.08299999999997</c:v>
                </c:pt>
                <c:pt idx="1771">
                  <c:v>708.48299999999995</c:v>
                </c:pt>
                <c:pt idx="1772">
                  <c:v>708.88300000000004</c:v>
                </c:pt>
                <c:pt idx="1773">
                  <c:v>709.28300000000002</c:v>
                </c:pt>
                <c:pt idx="1774">
                  <c:v>709.68299999999999</c:v>
                </c:pt>
                <c:pt idx="1775">
                  <c:v>710.08299999999997</c:v>
                </c:pt>
                <c:pt idx="1776">
                  <c:v>710.48299999999995</c:v>
                </c:pt>
                <c:pt idx="1777">
                  <c:v>710.88300000000004</c:v>
                </c:pt>
                <c:pt idx="1778">
                  <c:v>711.28300000000002</c:v>
                </c:pt>
                <c:pt idx="1779">
                  <c:v>711.68299999999999</c:v>
                </c:pt>
                <c:pt idx="1780">
                  <c:v>712.08299999999997</c:v>
                </c:pt>
                <c:pt idx="1781">
                  <c:v>712.48299999999995</c:v>
                </c:pt>
                <c:pt idx="1782">
                  <c:v>712.88300000000004</c:v>
                </c:pt>
                <c:pt idx="1783">
                  <c:v>713.28300000000002</c:v>
                </c:pt>
                <c:pt idx="1784">
                  <c:v>713.68299999999999</c:v>
                </c:pt>
                <c:pt idx="1785">
                  <c:v>714.08299999999997</c:v>
                </c:pt>
                <c:pt idx="1786">
                  <c:v>714.48299999999995</c:v>
                </c:pt>
                <c:pt idx="1787">
                  <c:v>714.88300000000004</c:v>
                </c:pt>
                <c:pt idx="1788">
                  <c:v>715.28300000000002</c:v>
                </c:pt>
                <c:pt idx="1789">
                  <c:v>715.68299999999999</c:v>
                </c:pt>
                <c:pt idx="1790">
                  <c:v>716.08299999999997</c:v>
                </c:pt>
                <c:pt idx="1791">
                  <c:v>716.48299999999995</c:v>
                </c:pt>
                <c:pt idx="1792">
                  <c:v>716.88300000000004</c:v>
                </c:pt>
                <c:pt idx="1793">
                  <c:v>717.28300000000002</c:v>
                </c:pt>
                <c:pt idx="1794">
                  <c:v>717.68499999999995</c:v>
                </c:pt>
                <c:pt idx="1795">
                  <c:v>718.08399999999995</c:v>
                </c:pt>
                <c:pt idx="1796">
                  <c:v>718.48500000000001</c:v>
                </c:pt>
                <c:pt idx="1797">
                  <c:v>718.88499999999999</c:v>
                </c:pt>
                <c:pt idx="1798">
                  <c:v>719.28499999999997</c:v>
                </c:pt>
                <c:pt idx="1799">
                  <c:v>719.68499999999995</c:v>
                </c:pt>
                <c:pt idx="1800">
                  <c:v>720.08399999999995</c:v>
                </c:pt>
                <c:pt idx="1801">
                  <c:v>720.48500000000001</c:v>
                </c:pt>
                <c:pt idx="1802">
                  <c:v>720.88499999999999</c:v>
                </c:pt>
                <c:pt idx="1803">
                  <c:v>721.28499999999997</c:v>
                </c:pt>
                <c:pt idx="1804">
                  <c:v>721.68499999999995</c:v>
                </c:pt>
                <c:pt idx="1805">
                  <c:v>722.08500000000004</c:v>
                </c:pt>
                <c:pt idx="1806">
                  <c:v>722.48500000000001</c:v>
                </c:pt>
                <c:pt idx="1807">
                  <c:v>722.88499999999999</c:v>
                </c:pt>
                <c:pt idx="1808">
                  <c:v>723.28499999999997</c:v>
                </c:pt>
                <c:pt idx="1809">
                  <c:v>723.68499999999995</c:v>
                </c:pt>
                <c:pt idx="1810">
                  <c:v>724.08500000000004</c:v>
                </c:pt>
                <c:pt idx="1811">
                  <c:v>724.48500000000001</c:v>
                </c:pt>
                <c:pt idx="1812">
                  <c:v>724.88499999999999</c:v>
                </c:pt>
                <c:pt idx="1813">
                  <c:v>725.28499999999997</c:v>
                </c:pt>
                <c:pt idx="1814">
                  <c:v>725.68499999999995</c:v>
                </c:pt>
                <c:pt idx="1815">
                  <c:v>726.08500000000004</c:v>
                </c:pt>
                <c:pt idx="1816">
                  <c:v>726.48500000000001</c:v>
                </c:pt>
                <c:pt idx="1817">
                  <c:v>726.88499999999999</c:v>
                </c:pt>
                <c:pt idx="1818">
                  <c:v>727.28499999999997</c:v>
                </c:pt>
                <c:pt idx="1819">
                  <c:v>727.68499999999995</c:v>
                </c:pt>
                <c:pt idx="1820">
                  <c:v>728.08500000000004</c:v>
                </c:pt>
                <c:pt idx="1821">
                  <c:v>728.48500000000001</c:v>
                </c:pt>
                <c:pt idx="1822">
                  <c:v>728.88499999999999</c:v>
                </c:pt>
                <c:pt idx="1823">
                  <c:v>729.28499999999997</c:v>
                </c:pt>
                <c:pt idx="1824">
                  <c:v>729.68499999999995</c:v>
                </c:pt>
                <c:pt idx="1825">
                  <c:v>730.08500000000004</c:v>
                </c:pt>
                <c:pt idx="1826">
                  <c:v>730.48500000000001</c:v>
                </c:pt>
                <c:pt idx="1827">
                  <c:v>730.88499999999999</c:v>
                </c:pt>
                <c:pt idx="1828">
                  <c:v>731.28499999999997</c:v>
                </c:pt>
                <c:pt idx="1829">
                  <c:v>731.68499999999995</c:v>
                </c:pt>
                <c:pt idx="1830">
                  <c:v>732.08500000000004</c:v>
                </c:pt>
                <c:pt idx="1831">
                  <c:v>732.48500000000001</c:v>
                </c:pt>
                <c:pt idx="1832">
                  <c:v>732.88499999999999</c:v>
                </c:pt>
                <c:pt idx="1833">
                  <c:v>733.28499999999997</c:v>
                </c:pt>
                <c:pt idx="1834">
                  <c:v>733.68499999999995</c:v>
                </c:pt>
                <c:pt idx="1835">
                  <c:v>734.08500000000004</c:v>
                </c:pt>
                <c:pt idx="1836">
                  <c:v>734.48500000000001</c:v>
                </c:pt>
                <c:pt idx="1837">
                  <c:v>734.88499999999999</c:v>
                </c:pt>
                <c:pt idx="1838">
                  <c:v>735.28499999999997</c:v>
                </c:pt>
                <c:pt idx="1839">
                  <c:v>735.68499999999995</c:v>
                </c:pt>
                <c:pt idx="1840">
                  <c:v>736.08500000000004</c:v>
                </c:pt>
                <c:pt idx="1841">
                  <c:v>736.48500000000001</c:v>
                </c:pt>
                <c:pt idx="1842">
                  <c:v>736.88499999999999</c:v>
                </c:pt>
                <c:pt idx="1843">
                  <c:v>737.28499999999997</c:v>
                </c:pt>
                <c:pt idx="1844">
                  <c:v>737.68600000000004</c:v>
                </c:pt>
                <c:pt idx="1845">
                  <c:v>738.08600000000001</c:v>
                </c:pt>
                <c:pt idx="1846">
                  <c:v>738.48500000000001</c:v>
                </c:pt>
                <c:pt idx="1847">
                  <c:v>738.88599999999997</c:v>
                </c:pt>
                <c:pt idx="1848">
                  <c:v>739.28599999999994</c:v>
                </c:pt>
                <c:pt idx="1849">
                  <c:v>739.68600000000004</c:v>
                </c:pt>
                <c:pt idx="1850">
                  <c:v>740.08600000000001</c:v>
                </c:pt>
                <c:pt idx="1851">
                  <c:v>740.48500000000001</c:v>
                </c:pt>
                <c:pt idx="1852">
                  <c:v>740.88599999999997</c:v>
                </c:pt>
                <c:pt idx="1853">
                  <c:v>741.28599999999994</c:v>
                </c:pt>
                <c:pt idx="1854">
                  <c:v>741.68600000000004</c:v>
                </c:pt>
                <c:pt idx="1855">
                  <c:v>742.08600000000001</c:v>
                </c:pt>
                <c:pt idx="1856">
                  <c:v>742.48599999999999</c:v>
                </c:pt>
                <c:pt idx="1857">
                  <c:v>742.88599999999997</c:v>
                </c:pt>
                <c:pt idx="1858">
                  <c:v>743.28599999999994</c:v>
                </c:pt>
                <c:pt idx="1859">
                  <c:v>743.68600000000004</c:v>
                </c:pt>
                <c:pt idx="1860">
                  <c:v>744.08600000000001</c:v>
                </c:pt>
                <c:pt idx="1861">
                  <c:v>744.48599999999999</c:v>
                </c:pt>
                <c:pt idx="1862">
                  <c:v>744.88599999999997</c:v>
                </c:pt>
                <c:pt idx="1863">
                  <c:v>745.28599999999994</c:v>
                </c:pt>
                <c:pt idx="1864">
                  <c:v>745.68600000000004</c:v>
                </c:pt>
                <c:pt idx="1865">
                  <c:v>746.08600000000001</c:v>
                </c:pt>
                <c:pt idx="1866">
                  <c:v>746.48599999999999</c:v>
                </c:pt>
                <c:pt idx="1867">
                  <c:v>746.88599999999997</c:v>
                </c:pt>
                <c:pt idx="1868">
                  <c:v>747.28599999999994</c:v>
                </c:pt>
                <c:pt idx="1869">
                  <c:v>747.68600000000004</c:v>
                </c:pt>
                <c:pt idx="1870">
                  <c:v>748.08600000000001</c:v>
                </c:pt>
                <c:pt idx="1871">
                  <c:v>748.48599999999999</c:v>
                </c:pt>
                <c:pt idx="1872">
                  <c:v>748.88599999999997</c:v>
                </c:pt>
                <c:pt idx="1873">
                  <c:v>749.28599999999994</c:v>
                </c:pt>
                <c:pt idx="1874">
                  <c:v>749.68799999999999</c:v>
                </c:pt>
                <c:pt idx="1875">
                  <c:v>750.08799999999997</c:v>
                </c:pt>
                <c:pt idx="1876">
                  <c:v>750.48800000000006</c:v>
                </c:pt>
                <c:pt idx="1877">
                  <c:v>750.88800000000003</c:v>
                </c:pt>
                <c:pt idx="1878">
                  <c:v>751.28800000000001</c:v>
                </c:pt>
                <c:pt idx="1879">
                  <c:v>751.68799999999999</c:v>
                </c:pt>
                <c:pt idx="1880">
                  <c:v>752.08799999999997</c:v>
                </c:pt>
                <c:pt idx="1881">
                  <c:v>752.48800000000006</c:v>
                </c:pt>
                <c:pt idx="1882">
                  <c:v>752.88800000000003</c:v>
                </c:pt>
                <c:pt idx="1883">
                  <c:v>753.28800000000001</c:v>
                </c:pt>
                <c:pt idx="1884">
                  <c:v>753.68799999999999</c:v>
                </c:pt>
                <c:pt idx="1885">
                  <c:v>754.08799999999997</c:v>
                </c:pt>
                <c:pt idx="1886">
                  <c:v>754.48800000000006</c:v>
                </c:pt>
                <c:pt idx="1887">
                  <c:v>754.88800000000003</c:v>
                </c:pt>
                <c:pt idx="1888">
                  <c:v>755.28800000000001</c:v>
                </c:pt>
                <c:pt idx="1889">
                  <c:v>755.68799999999999</c:v>
                </c:pt>
                <c:pt idx="1890">
                  <c:v>756.08799999999997</c:v>
                </c:pt>
                <c:pt idx="1891">
                  <c:v>756.48800000000006</c:v>
                </c:pt>
                <c:pt idx="1892">
                  <c:v>756.88800000000003</c:v>
                </c:pt>
                <c:pt idx="1893">
                  <c:v>757.28800000000001</c:v>
                </c:pt>
                <c:pt idx="1894">
                  <c:v>757.68799999999999</c:v>
                </c:pt>
                <c:pt idx="1895">
                  <c:v>758.08799999999997</c:v>
                </c:pt>
                <c:pt idx="1896">
                  <c:v>758.48800000000006</c:v>
                </c:pt>
                <c:pt idx="1897">
                  <c:v>758.88800000000003</c:v>
                </c:pt>
                <c:pt idx="1898">
                  <c:v>759.28800000000001</c:v>
                </c:pt>
                <c:pt idx="1899">
                  <c:v>759.68799999999999</c:v>
                </c:pt>
                <c:pt idx="1900">
                  <c:v>760.08799999999997</c:v>
                </c:pt>
                <c:pt idx="1901">
                  <c:v>760.48800000000006</c:v>
                </c:pt>
                <c:pt idx="1902">
                  <c:v>760.88800000000003</c:v>
                </c:pt>
                <c:pt idx="1903">
                  <c:v>761.28800000000001</c:v>
                </c:pt>
                <c:pt idx="1904">
                  <c:v>761.68799999999999</c:v>
                </c:pt>
                <c:pt idx="1905">
                  <c:v>762.08900000000006</c:v>
                </c:pt>
                <c:pt idx="1906">
                  <c:v>762.48800000000006</c:v>
                </c:pt>
                <c:pt idx="1907">
                  <c:v>762.88800000000003</c:v>
                </c:pt>
                <c:pt idx="1908">
                  <c:v>763.28899999999999</c:v>
                </c:pt>
                <c:pt idx="1909">
                  <c:v>763.68799999999999</c:v>
                </c:pt>
                <c:pt idx="1910">
                  <c:v>764.08900000000006</c:v>
                </c:pt>
                <c:pt idx="1911">
                  <c:v>764.48800000000006</c:v>
                </c:pt>
                <c:pt idx="1912">
                  <c:v>764.88800000000003</c:v>
                </c:pt>
                <c:pt idx="1913">
                  <c:v>765.28899999999999</c:v>
                </c:pt>
                <c:pt idx="1914">
                  <c:v>765.68899999999996</c:v>
                </c:pt>
                <c:pt idx="1915">
                  <c:v>766.08900000000006</c:v>
                </c:pt>
                <c:pt idx="1916">
                  <c:v>766.48900000000003</c:v>
                </c:pt>
                <c:pt idx="1917">
                  <c:v>766.88900000000001</c:v>
                </c:pt>
                <c:pt idx="1918">
                  <c:v>767.28899999999999</c:v>
                </c:pt>
                <c:pt idx="1919">
                  <c:v>767.68899999999996</c:v>
                </c:pt>
                <c:pt idx="1920">
                  <c:v>768.08900000000006</c:v>
                </c:pt>
                <c:pt idx="1921">
                  <c:v>768.48900000000003</c:v>
                </c:pt>
                <c:pt idx="1922">
                  <c:v>768.88900000000001</c:v>
                </c:pt>
                <c:pt idx="1923">
                  <c:v>769.28899999999999</c:v>
                </c:pt>
                <c:pt idx="1924">
                  <c:v>769.68899999999996</c:v>
                </c:pt>
                <c:pt idx="1925">
                  <c:v>770.08900000000006</c:v>
                </c:pt>
                <c:pt idx="1926">
                  <c:v>770.48900000000003</c:v>
                </c:pt>
                <c:pt idx="1927">
                  <c:v>770.88900000000001</c:v>
                </c:pt>
                <c:pt idx="1928">
                  <c:v>771.28899999999999</c:v>
                </c:pt>
                <c:pt idx="1929">
                  <c:v>771.68899999999996</c:v>
                </c:pt>
                <c:pt idx="1930">
                  <c:v>772.08900000000006</c:v>
                </c:pt>
                <c:pt idx="1931">
                  <c:v>772.48900000000003</c:v>
                </c:pt>
                <c:pt idx="1932">
                  <c:v>772.88900000000001</c:v>
                </c:pt>
                <c:pt idx="1933">
                  <c:v>773.28899999999999</c:v>
                </c:pt>
                <c:pt idx="1934">
                  <c:v>773.68899999999996</c:v>
                </c:pt>
                <c:pt idx="1935">
                  <c:v>774.08900000000006</c:v>
                </c:pt>
                <c:pt idx="1936">
                  <c:v>774.48900000000003</c:v>
                </c:pt>
                <c:pt idx="1937">
                  <c:v>774.88900000000001</c:v>
                </c:pt>
                <c:pt idx="1938">
                  <c:v>775.28899999999999</c:v>
                </c:pt>
                <c:pt idx="1939">
                  <c:v>775.68899999999996</c:v>
                </c:pt>
                <c:pt idx="1940">
                  <c:v>776.08900000000006</c:v>
                </c:pt>
                <c:pt idx="1941">
                  <c:v>776.48900000000003</c:v>
                </c:pt>
                <c:pt idx="1942">
                  <c:v>776.88900000000001</c:v>
                </c:pt>
                <c:pt idx="1943">
                  <c:v>777.28899999999999</c:v>
                </c:pt>
                <c:pt idx="1944">
                  <c:v>777.68899999999996</c:v>
                </c:pt>
                <c:pt idx="1945">
                  <c:v>778.08900000000006</c:v>
                </c:pt>
                <c:pt idx="1946">
                  <c:v>778.48900000000003</c:v>
                </c:pt>
                <c:pt idx="1947">
                  <c:v>778.88900000000001</c:v>
                </c:pt>
                <c:pt idx="1948">
                  <c:v>779.28899999999999</c:v>
                </c:pt>
                <c:pt idx="1949">
                  <c:v>779.68899999999996</c:v>
                </c:pt>
                <c:pt idx="1950">
                  <c:v>780.08900000000006</c:v>
                </c:pt>
                <c:pt idx="1951">
                  <c:v>780.48900000000003</c:v>
                </c:pt>
                <c:pt idx="1952">
                  <c:v>780.88900000000001</c:v>
                </c:pt>
                <c:pt idx="1953">
                  <c:v>781.28899999999999</c:v>
                </c:pt>
                <c:pt idx="1954">
                  <c:v>781.69</c:v>
                </c:pt>
                <c:pt idx="1955">
                  <c:v>782.08900000000006</c:v>
                </c:pt>
                <c:pt idx="1956">
                  <c:v>782.49</c:v>
                </c:pt>
                <c:pt idx="1957">
                  <c:v>782.88900000000001</c:v>
                </c:pt>
                <c:pt idx="1958">
                  <c:v>783.28899999999999</c:v>
                </c:pt>
                <c:pt idx="1959">
                  <c:v>783.69</c:v>
                </c:pt>
                <c:pt idx="1960">
                  <c:v>784.08900000000006</c:v>
                </c:pt>
                <c:pt idx="1961">
                  <c:v>784.49</c:v>
                </c:pt>
                <c:pt idx="1962">
                  <c:v>784.88900000000001</c:v>
                </c:pt>
                <c:pt idx="1963">
                  <c:v>785.28899999999999</c:v>
                </c:pt>
                <c:pt idx="1964">
                  <c:v>785.69</c:v>
                </c:pt>
                <c:pt idx="1965">
                  <c:v>786.08900000000006</c:v>
                </c:pt>
                <c:pt idx="1966">
                  <c:v>786.49</c:v>
                </c:pt>
                <c:pt idx="1967">
                  <c:v>786.88900000000001</c:v>
                </c:pt>
                <c:pt idx="1968">
                  <c:v>787.28899999999999</c:v>
                </c:pt>
                <c:pt idx="1969">
                  <c:v>787.69</c:v>
                </c:pt>
                <c:pt idx="1970">
                  <c:v>788.08900000000006</c:v>
                </c:pt>
                <c:pt idx="1971">
                  <c:v>788.49</c:v>
                </c:pt>
                <c:pt idx="1972">
                  <c:v>788.89</c:v>
                </c:pt>
                <c:pt idx="1973">
                  <c:v>789.28899999999999</c:v>
                </c:pt>
                <c:pt idx="1974">
                  <c:v>789.69</c:v>
                </c:pt>
                <c:pt idx="1975">
                  <c:v>790.08900000000006</c:v>
                </c:pt>
                <c:pt idx="1976">
                  <c:v>790.49</c:v>
                </c:pt>
                <c:pt idx="1977">
                  <c:v>790.88900000000001</c:v>
                </c:pt>
                <c:pt idx="1978">
                  <c:v>791.28899999999999</c:v>
                </c:pt>
                <c:pt idx="1979">
                  <c:v>791.69</c:v>
                </c:pt>
                <c:pt idx="1980">
                  <c:v>792.08900000000006</c:v>
                </c:pt>
                <c:pt idx="1981">
                  <c:v>792.49</c:v>
                </c:pt>
                <c:pt idx="1982">
                  <c:v>792.88900000000001</c:v>
                </c:pt>
                <c:pt idx="1983">
                  <c:v>793.28899999999999</c:v>
                </c:pt>
                <c:pt idx="1984">
                  <c:v>793.69</c:v>
                </c:pt>
                <c:pt idx="1985">
                  <c:v>794.08900000000006</c:v>
                </c:pt>
                <c:pt idx="1986">
                  <c:v>794.49</c:v>
                </c:pt>
                <c:pt idx="1987">
                  <c:v>794.88900000000001</c:v>
                </c:pt>
                <c:pt idx="1988">
                  <c:v>795.28899999999999</c:v>
                </c:pt>
                <c:pt idx="1989">
                  <c:v>795.69</c:v>
                </c:pt>
                <c:pt idx="1990">
                  <c:v>796.08900000000006</c:v>
                </c:pt>
                <c:pt idx="1991">
                  <c:v>796.49</c:v>
                </c:pt>
                <c:pt idx="1992">
                  <c:v>796.89</c:v>
                </c:pt>
                <c:pt idx="1993">
                  <c:v>797.28899999999999</c:v>
                </c:pt>
                <c:pt idx="1994">
                  <c:v>797.69</c:v>
                </c:pt>
                <c:pt idx="1995">
                  <c:v>798.09</c:v>
                </c:pt>
                <c:pt idx="1996">
                  <c:v>798.49</c:v>
                </c:pt>
                <c:pt idx="1997">
                  <c:v>798.89</c:v>
                </c:pt>
                <c:pt idx="1998">
                  <c:v>799.29</c:v>
                </c:pt>
                <c:pt idx="1999">
                  <c:v>799.69</c:v>
                </c:pt>
                <c:pt idx="2000">
                  <c:v>800.09</c:v>
                </c:pt>
                <c:pt idx="2001">
                  <c:v>800.49</c:v>
                </c:pt>
                <c:pt idx="2002">
                  <c:v>800.89</c:v>
                </c:pt>
                <c:pt idx="2003">
                  <c:v>801.29</c:v>
                </c:pt>
                <c:pt idx="2004">
                  <c:v>801.69</c:v>
                </c:pt>
                <c:pt idx="2005">
                  <c:v>802.09</c:v>
                </c:pt>
                <c:pt idx="2006">
                  <c:v>802.49</c:v>
                </c:pt>
                <c:pt idx="2007">
                  <c:v>802.89</c:v>
                </c:pt>
                <c:pt idx="2008">
                  <c:v>803.29</c:v>
                </c:pt>
                <c:pt idx="2009">
                  <c:v>803.69</c:v>
                </c:pt>
                <c:pt idx="2010">
                  <c:v>804.09</c:v>
                </c:pt>
                <c:pt idx="2011">
                  <c:v>804.49</c:v>
                </c:pt>
                <c:pt idx="2012">
                  <c:v>804.89</c:v>
                </c:pt>
                <c:pt idx="2013">
                  <c:v>805.29</c:v>
                </c:pt>
                <c:pt idx="2014">
                  <c:v>805.69</c:v>
                </c:pt>
                <c:pt idx="2015">
                  <c:v>806.09</c:v>
                </c:pt>
                <c:pt idx="2016">
                  <c:v>806.49</c:v>
                </c:pt>
                <c:pt idx="2017">
                  <c:v>806.89</c:v>
                </c:pt>
                <c:pt idx="2018">
                  <c:v>807.29</c:v>
                </c:pt>
                <c:pt idx="2019">
                  <c:v>807.69</c:v>
                </c:pt>
                <c:pt idx="2020">
                  <c:v>808.09</c:v>
                </c:pt>
                <c:pt idx="2021">
                  <c:v>808.49</c:v>
                </c:pt>
                <c:pt idx="2022">
                  <c:v>808.89</c:v>
                </c:pt>
                <c:pt idx="2023">
                  <c:v>809.29</c:v>
                </c:pt>
                <c:pt idx="2024">
                  <c:v>809.69</c:v>
                </c:pt>
                <c:pt idx="2025">
                  <c:v>810.09</c:v>
                </c:pt>
                <c:pt idx="2026">
                  <c:v>810.49</c:v>
                </c:pt>
                <c:pt idx="2027">
                  <c:v>810.89</c:v>
                </c:pt>
                <c:pt idx="2028">
                  <c:v>811.29</c:v>
                </c:pt>
                <c:pt idx="2029">
                  <c:v>811.69</c:v>
                </c:pt>
                <c:pt idx="2030">
                  <c:v>812.09</c:v>
                </c:pt>
                <c:pt idx="2031">
                  <c:v>812.49</c:v>
                </c:pt>
                <c:pt idx="2032">
                  <c:v>812.89</c:v>
                </c:pt>
                <c:pt idx="2033">
                  <c:v>813.29</c:v>
                </c:pt>
                <c:pt idx="2034">
                  <c:v>813.69</c:v>
                </c:pt>
                <c:pt idx="2035">
                  <c:v>814.09</c:v>
                </c:pt>
                <c:pt idx="2036">
                  <c:v>814.49</c:v>
                </c:pt>
                <c:pt idx="2037">
                  <c:v>814.89</c:v>
                </c:pt>
                <c:pt idx="2038">
                  <c:v>815.29</c:v>
                </c:pt>
                <c:pt idx="2039">
                  <c:v>815.69</c:v>
                </c:pt>
                <c:pt idx="2040">
                  <c:v>816.09</c:v>
                </c:pt>
                <c:pt idx="2041">
                  <c:v>816.49</c:v>
                </c:pt>
                <c:pt idx="2042">
                  <c:v>816.89</c:v>
                </c:pt>
                <c:pt idx="2043">
                  <c:v>817.29</c:v>
                </c:pt>
                <c:pt idx="2044">
                  <c:v>817.69200000000001</c:v>
                </c:pt>
                <c:pt idx="2045">
                  <c:v>818.09199999999998</c:v>
                </c:pt>
                <c:pt idx="2046">
                  <c:v>818.49199999999996</c:v>
                </c:pt>
                <c:pt idx="2047">
                  <c:v>818.89200000000005</c:v>
                </c:pt>
                <c:pt idx="2048">
                  <c:v>819.29200000000003</c:v>
                </c:pt>
                <c:pt idx="2049">
                  <c:v>819.69200000000001</c:v>
                </c:pt>
                <c:pt idx="2050">
                  <c:v>820.09199999999998</c:v>
                </c:pt>
                <c:pt idx="2051">
                  <c:v>820.49199999999996</c:v>
                </c:pt>
                <c:pt idx="2052">
                  <c:v>820.89200000000005</c:v>
                </c:pt>
                <c:pt idx="2053">
                  <c:v>821.29200000000003</c:v>
                </c:pt>
                <c:pt idx="2054">
                  <c:v>821.69200000000001</c:v>
                </c:pt>
                <c:pt idx="2055">
                  <c:v>822.09199999999998</c:v>
                </c:pt>
                <c:pt idx="2056">
                  <c:v>822.49199999999996</c:v>
                </c:pt>
                <c:pt idx="2057">
                  <c:v>822.89200000000005</c:v>
                </c:pt>
                <c:pt idx="2058">
                  <c:v>823.29200000000003</c:v>
                </c:pt>
                <c:pt idx="2059">
                  <c:v>823.69200000000001</c:v>
                </c:pt>
                <c:pt idx="2060">
                  <c:v>824.09199999999998</c:v>
                </c:pt>
                <c:pt idx="2061">
                  <c:v>824.49199999999996</c:v>
                </c:pt>
                <c:pt idx="2062">
                  <c:v>824.89200000000005</c:v>
                </c:pt>
                <c:pt idx="2063">
                  <c:v>825.29200000000003</c:v>
                </c:pt>
                <c:pt idx="2064">
                  <c:v>825.69200000000001</c:v>
                </c:pt>
                <c:pt idx="2065">
                  <c:v>826.09199999999998</c:v>
                </c:pt>
                <c:pt idx="2066">
                  <c:v>826.49199999999996</c:v>
                </c:pt>
                <c:pt idx="2067">
                  <c:v>826.89200000000005</c:v>
                </c:pt>
                <c:pt idx="2068">
                  <c:v>827.29200000000003</c:v>
                </c:pt>
                <c:pt idx="2069">
                  <c:v>827.69200000000001</c:v>
                </c:pt>
                <c:pt idx="2070">
                  <c:v>828.09199999999998</c:v>
                </c:pt>
                <c:pt idx="2071">
                  <c:v>828.49199999999996</c:v>
                </c:pt>
                <c:pt idx="2072">
                  <c:v>828.89200000000005</c:v>
                </c:pt>
                <c:pt idx="2073">
                  <c:v>829.29200000000003</c:v>
                </c:pt>
                <c:pt idx="2074">
                  <c:v>829.69200000000001</c:v>
                </c:pt>
                <c:pt idx="2075">
                  <c:v>830.09199999999998</c:v>
                </c:pt>
                <c:pt idx="2076">
                  <c:v>830.49199999999996</c:v>
                </c:pt>
                <c:pt idx="2077">
                  <c:v>830.89200000000005</c:v>
                </c:pt>
                <c:pt idx="2078">
                  <c:v>831.29200000000003</c:v>
                </c:pt>
                <c:pt idx="2079">
                  <c:v>831.69200000000001</c:v>
                </c:pt>
                <c:pt idx="2080">
                  <c:v>832.09199999999998</c:v>
                </c:pt>
                <c:pt idx="2081">
                  <c:v>832.49199999999996</c:v>
                </c:pt>
                <c:pt idx="2082">
                  <c:v>832.89200000000005</c:v>
                </c:pt>
                <c:pt idx="2083">
                  <c:v>833.29200000000003</c:v>
                </c:pt>
                <c:pt idx="2084">
                  <c:v>833.69200000000001</c:v>
                </c:pt>
                <c:pt idx="2085">
                  <c:v>834.09199999999998</c:v>
                </c:pt>
                <c:pt idx="2086">
                  <c:v>834.49199999999996</c:v>
                </c:pt>
                <c:pt idx="2087">
                  <c:v>834.89200000000005</c:v>
                </c:pt>
                <c:pt idx="2088">
                  <c:v>835.29200000000003</c:v>
                </c:pt>
                <c:pt idx="2089">
                  <c:v>835.69200000000001</c:v>
                </c:pt>
                <c:pt idx="2090">
                  <c:v>836.09199999999998</c:v>
                </c:pt>
                <c:pt idx="2091">
                  <c:v>836.49199999999996</c:v>
                </c:pt>
                <c:pt idx="2092">
                  <c:v>836.89200000000005</c:v>
                </c:pt>
                <c:pt idx="2093">
                  <c:v>837.29200000000003</c:v>
                </c:pt>
                <c:pt idx="2094">
                  <c:v>837.69299999999998</c:v>
                </c:pt>
                <c:pt idx="2095">
                  <c:v>838.09299999999996</c:v>
                </c:pt>
                <c:pt idx="2096">
                  <c:v>838.49300000000005</c:v>
                </c:pt>
                <c:pt idx="2097">
                  <c:v>838.89300000000003</c:v>
                </c:pt>
                <c:pt idx="2098">
                  <c:v>839.29300000000001</c:v>
                </c:pt>
                <c:pt idx="2099">
                  <c:v>839.69299999999998</c:v>
                </c:pt>
                <c:pt idx="2100">
                  <c:v>840.09299999999996</c:v>
                </c:pt>
                <c:pt idx="2101">
                  <c:v>840.49300000000005</c:v>
                </c:pt>
                <c:pt idx="2102">
                  <c:v>840.89300000000003</c:v>
                </c:pt>
                <c:pt idx="2103">
                  <c:v>841.29300000000001</c:v>
                </c:pt>
                <c:pt idx="2104">
                  <c:v>841.69299999999998</c:v>
                </c:pt>
                <c:pt idx="2105">
                  <c:v>842.09299999999996</c:v>
                </c:pt>
                <c:pt idx="2106">
                  <c:v>842.49300000000005</c:v>
                </c:pt>
                <c:pt idx="2107">
                  <c:v>842.89300000000003</c:v>
                </c:pt>
                <c:pt idx="2108">
                  <c:v>843.29300000000001</c:v>
                </c:pt>
                <c:pt idx="2109">
                  <c:v>843.69299999999998</c:v>
                </c:pt>
                <c:pt idx="2110">
                  <c:v>844.09299999999996</c:v>
                </c:pt>
                <c:pt idx="2111">
                  <c:v>844.49300000000005</c:v>
                </c:pt>
                <c:pt idx="2112">
                  <c:v>844.89300000000003</c:v>
                </c:pt>
                <c:pt idx="2113">
                  <c:v>845.29300000000001</c:v>
                </c:pt>
                <c:pt idx="2114">
                  <c:v>845.69299999999998</c:v>
                </c:pt>
                <c:pt idx="2115">
                  <c:v>846.09299999999996</c:v>
                </c:pt>
                <c:pt idx="2116">
                  <c:v>846.49300000000005</c:v>
                </c:pt>
                <c:pt idx="2117">
                  <c:v>846.89300000000003</c:v>
                </c:pt>
                <c:pt idx="2118">
                  <c:v>847.29300000000001</c:v>
                </c:pt>
                <c:pt idx="2119">
                  <c:v>847.69299999999998</c:v>
                </c:pt>
                <c:pt idx="2120">
                  <c:v>848.09299999999996</c:v>
                </c:pt>
                <c:pt idx="2121">
                  <c:v>848.49300000000005</c:v>
                </c:pt>
                <c:pt idx="2122">
                  <c:v>848.89300000000003</c:v>
                </c:pt>
                <c:pt idx="2123">
                  <c:v>849.29300000000001</c:v>
                </c:pt>
                <c:pt idx="2124">
                  <c:v>849.69500000000005</c:v>
                </c:pt>
                <c:pt idx="2125">
                  <c:v>850.09500000000003</c:v>
                </c:pt>
                <c:pt idx="2126">
                  <c:v>850.495</c:v>
                </c:pt>
                <c:pt idx="2127">
                  <c:v>850.89499999999998</c:v>
                </c:pt>
                <c:pt idx="2128">
                  <c:v>851.29499999999996</c:v>
                </c:pt>
                <c:pt idx="2129">
                  <c:v>851.69500000000005</c:v>
                </c:pt>
                <c:pt idx="2130">
                  <c:v>852.09500000000003</c:v>
                </c:pt>
                <c:pt idx="2131">
                  <c:v>852.495</c:v>
                </c:pt>
                <c:pt idx="2132">
                  <c:v>852.89499999999998</c:v>
                </c:pt>
                <c:pt idx="2133">
                  <c:v>853.29499999999996</c:v>
                </c:pt>
                <c:pt idx="2134">
                  <c:v>853.69500000000005</c:v>
                </c:pt>
                <c:pt idx="2135">
                  <c:v>854.09500000000003</c:v>
                </c:pt>
                <c:pt idx="2136">
                  <c:v>854.495</c:v>
                </c:pt>
                <c:pt idx="2137">
                  <c:v>854.89499999999998</c:v>
                </c:pt>
                <c:pt idx="2138">
                  <c:v>855.29499999999996</c:v>
                </c:pt>
                <c:pt idx="2139">
                  <c:v>855.69500000000005</c:v>
                </c:pt>
                <c:pt idx="2140">
                  <c:v>856.09500000000003</c:v>
                </c:pt>
                <c:pt idx="2141">
                  <c:v>856.495</c:v>
                </c:pt>
                <c:pt idx="2142">
                  <c:v>856.89499999999998</c:v>
                </c:pt>
                <c:pt idx="2143">
                  <c:v>857.29499999999996</c:v>
                </c:pt>
                <c:pt idx="2144">
                  <c:v>857.69600000000003</c:v>
                </c:pt>
                <c:pt idx="2145">
                  <c:v>858.096</c:v>
                </c:pt>
                <c:pt idx="2146">
                  <c:v>858.49599999999998</c:v>
                </c:pt>
                <c:pt idx="2147">
                  <c:v>858.89599999999996</c:v>
                </c:pt>
                <c:pt idx="2148">
                  <c:v>859.29499999999996</c:v>
                </c:pt>
                <c:pt idx="2149">
                  <c:v>859.69600000000003</c:v>
                </c:pt>
                <c:pt idx="2150">
                  <c:v>860.096</c:v>
                </c:pt>
                <c:pt idx="2151">
                  <c:v>860.49599999999998</c:v>
                </c:pt>
                <c:pt idx="2152">
                  <c:v>860.89599999999996</c:v>
                </c:pt>
                <c:pt idx="2153">
                  <c:v>861.29600000000005</c:v>
                </c:pt>
                <c:pt idx="2154">
                  <c:v>861.69600000000003</c:v>
                </c:pt>
                <c:pt idx="2155">
                  <c:v>862.096</c:v>
                </c:pt>
                <c:pt idx="2156">
                  <c:v>862.49599999999998</c:v>
                </c:pt>
                <c:pt idx="2157">
                  <c:v>862.89599999999996</c:v>
                </c:pt>
                <c:pt idx="2158">
                  <c:v>863.29600000000005</c:v>
                </c:pt>
                <c:pt idx="2159">
                  <c:v>863.69600000000003</c:v>
                </c:pt>
                <c:pt idx="2160">
                  <c:v>864.096</c:v>
                </c:pt>
                <c:pt idx="2161">
                  <c:v>864.49599999999998</c:v>
                </c:pt>
                <c:pt idx="2162">
                  <c:v>864.89599999999996</c:v>
                </c:pt>
                <c:pt idx="2163">
                  <c:v>865.29600000000005</c:v>
                </c:pt>
                <c:pt idx="2164">
                  <c:v>865.69600000000003</c:v>
                </c:pt>
                <c:pt idx="2165">
                  <c:v>866.096</c:v>
                </c:pt>
                <c:pt idx="2166">
                  <c:v>866.49599999999998</c:v>
                </c:pt>
                <c:pt idx="2167">
                  <c:v>866.89599999999996</c:v>
                </c:pt>
                <c:pt idx="2168">
                  <c:v>867.29600000000005</c:v>
                </c:pt>
                <c:pt idx="2169">
                  <c:v>867.69600000000003</c:v>
                </c:pt>
                <c:pt idx="2170">
                  <c:v>868.096</c:v>
                </c:pt>
                <c:pt idx="2171">
                  <c:v>868.49599999999998</c:v>
                </c:pt>
                <c:pt idx="2172">
                  <c:v>868.89599999999996</c:v>
                </c:pt>
                <c:pt idx="2173">
                  <c:v>869.29600000000005</c:v>
                </c:pt>
                <c:pt idx="2174">
                  <c:v>869.69600000000003</c:v>
                </c:pt>
                <c:pt idx="2175">
                  <c:v>870.096</c:v>
                </c:pt>
                <c:pt idx="2176">
                  <c:v>870.49599999999998</c:v>
                </c:pt>
                <c:pt idx="2177">
                  <c:v>870.89599999999996</c:v>
                </c:pt>
                <c:pt idx="2178">
                  <c:v>871.29600000000005</c:v>
                </c:pt>
                <c:pt idx="2179">
                  <c:v>871.69600000000003</c:v>
                </c:pt>
                <c:pt idx="2180">
                  <c:v>872.096</c:v>
                </c:pt>
                <c:pt idx="2181">
                  <c:v>872.49599999999998</c:v>
                </c:pt>
                <c:pt idx="2182">
                  <c:v>872.89599999999996</c:v>
                </c:pt>
                <c:pt idx="2183">
                  <c:v>873.29600000000005</c:v>
                </c:pt>
                <c:pt idx="2184">
                  <c:v>873.69600000000003</c:v>
                </c:pt>
                <c:pt idx="2185">
                  <c:v>874.096</c:v>
                </c:pt>
                <c:pt idx="2186">
                  <c:v>874.49599999999998</c:v>
                </c:pt>
                <c:pt idx="2187">
                  <c:v>874.89599999999996</c:v>
                </c:pt>
                <c:pt idx="2188">
                  <c:v>875.29600000000005</c:v>
                </c:pt>
                <c:pt idx="2189">
                  <c:v>875.69600000000003</c:v>
                </c:pt>
                <c:pt idx="2190">
                  <c:v>876.096</c:v>
                </c:pt>
                <c:pt idx="2191">
                  <c:v>876.49599999999998</c:v>
                </c:pt>
                <c:pt idx="2192">
                  <c:v>876.89599999999996</c:v>
                </c:pt>
                <c:pt idx="2193">
                  <c:v>877.29600000000005</c:v>
                </c:pt>
                <c:pt idx="2194">
                  <c:v>877.69600000000003</c:v>
                </c:pt>
                <c:pt idx="2195">
                  <c:v>878.096</c:v>
                </c:pt>
                <c:pt idx="2196">
                  <c:v>878.49599999999998</c:v>
                </c:pt>
                <c:pt idx="2197">
                  <c:v>878.89599999999996</c:v>
                </c:pt>
                <c:pt idx="2198">
                  <c:v>879.29600000000005</c:v>
                </c:pt>
                <c:pt idx="2199">
                  <c:v>879.69600000000003</c:v>
                </c:pt>
                <c:pt idx="2200">
                  <c:v>880.096</c:v>
                </c:pt>
                <c:pt idx="2201">
                  <c:v>880.49599999999998</c:v>
                </c:pt>
                <c:pt idx="2202">
                  <c:v>880.89599999999996</c:v>
                </c:pt>
                <c:pt idx="2203">
                  <c:v>881.29600000000005</c:v>
                </c:pt>
                <c:pt idx="2204">
                  <c:v>881.69799999999998</c:v>
                </c:pt>
                <c:pt idx="2205">
                  <c:v>882.09799999999996</c:v>
                </c:pt>
                <c:pt idx="2206">
                  <c:v>882.49800000000005</c:v>
                </c:pt>
                <c:pt idx="2207">
                  <c:v>882.89800000000002</c:v>
                </c:pt>
                <c:pt idx="2208">
                  <c:v>883.298</c:v>
                </c:pt>
                <c:pt idx="2209">
                  <c:v>883.69799999999998</c:v>
                </c:pt>
                <c:pt idx="2210">
                  <c:v>884.09799999999996</c:v>
                </c:pt>
                <c:pt idx="2211">
                  <c:v>884.49800000000005</c:v>
                </c:pt>
                <c:pt idx="2212">
                  <c:v>884.89800000000002</c:v>
                </c:pt>
                <c:pt idx="2213">
                  <c:v>885.298</c:v>
                </c:pt>
                <c:pt idx="2214">
                  <c:v>885.69899999999996</c:v>
                </c:pt>
                <c:pt idx="2215">
                  <c:v>886.09900000000005</c:v>
                </c:pt>
                <c:pt idx="2216">
                  <c:v>886.49800000000005</c:v>
                </c:pt>
                <c:pt idx="2217">
                  <c:v>886.899</c:v>
                </c:pt>
                <c:pt idx="2218">
                  <c:v>887.29899999999998</c:v>
                </c:pt>
                <c:pt idx="2219">
                  <c:v>887.69899999999996</c:v>
                </c:pt>
                <c:pt idx="2220">
                  <c:v>888.09900000000005</c:v>
                </c:pt>
                <c:pt idx="2221">
                  <c:v>888.49900000000002</c:v>
                </c:pt>
                <c:pt idx="2222">
                  <c:v>888.899</c:v>
                </c:pt>
                <c:pt idx="2223">
                  <c:v>889.29899999999998</c:v>
                </c:pt>
                <c:pt idx="2224">
                  <c:v>889.69899999999996</c:v>
                </c:pt>
                <c:pt idx="2225">
                  <c:v>890.09900000000005</c:v>
                </c:pt>
                <c:pt idx="2226">
                  <c:v>890.49900000000002</c:v>
                </c:pt>
                <c:pt idx="2227">
                  <c:v>890.899</c:v>
                </c:pt>
                <c:pt idx="2228">
                  <c:v>891.29899999999998</c:v>
                </c:pt>
                <c:pt idx="2229">
                  <c:v>891.69899999999996</c:v>
                </c:pt>
                <c:pt idx="2230">
                  <c:v>892.09900000000005</c:v>
                </c:pt>
                <c:pt idx="2231">
                  <c:v>892.49900000000002</c:v>
                </c:pt>
                <c:pt idx="2232">
                  <c:v>892.899</c:v>
                </c:pt>
                <c:pt idx="2233">
                  <c:v>893.29899999999998</c:v>
                </c:pt>
                <c:pt idx="2234">
                  <c:v>893.69899999999996</c:v>
                </c:pt>
                <c:pt idx="2235">
                  <c:v>894.09900000000005</c:v>
                </c:pt>
                <c:pt idx="2236">
                  <c:v>894.49900000000002</c:v>
                </c:pt>
                <c:pt idx="2237">
                  <c:v>894.899</c:v>
                </c:pt>
                <c:pt idx="2238">
                  <c:v>895.29899999999998</c:v>
                </c:pt>
                <c:pt idx="2239">
                  <c:v>895.69899999999996</c:v>
                </c:pt>
                <c:pt idx="2240">
                  <c:v>896.09900000000005</c:v>
                </c:pt>
                <c:pt idx="2241">
                  <c:v>896.49900000000002</c:v>
                </c:pt>
                <c:pt idx="2242">
                  <c:v>896.899</c:v>
                </c:pt>
                <c:pt idx="2243">
                  <c:v>897.29899999999998</c:v>
                </c:pt>
                <c:pt idx="2244">
                  <c:v>897.69899999999996</c:v>
                </c:pt>
                <c:pt idx="2245">
                  <c:v>898.09900000000005</c:v>
                </c:pt>
                <c:pt idx="2246">
                  <c:v>898.49900000000002</c:v>
                </c:pt>
                <c:pt idx="2247">
                  <c:v>898.899</c:v>
                </c:pt>
                <c:pt idx="2248">
                  <c:v>899.29899999999998</c:v>
                </c:pt>
                <c:pt idx="2249">
                  <c:v>899.69899999999996</c:v>
                </c:pt>
                <c:pt idx="2250">
                  <c:v>900.09900000000005</c:v>
                </c:pt>
                <c:pt idx="2251">
                  <c:v>900.49900000000002</c:v>
                </c:pt>
                <c:pt idx="2252">
                  <c:v>900.899</c:v>
                </c:pt>
                <c:pt idx="2253">
                  <c:v>901.29899999999998</c:v>
                </c:pt>
                <c:pt idx="2254">
                  <c:v>901.69899999999996</c:v>
                </c:pt>
                <c:pt idx="2255">
                  <c:v>902.09900000000005</c:v>
                </c:pt>
                <c:pt idx="2256">
                  <c:v>902.49900000000002</c:v>
                </c:pt>
                <c:pt idx="2257">
                  <c:v>902.899</c:v>
                </c:pt>
                <c:pt idx="2258">
                  <c:v>903.29899999999998</c:v>
                </c:pt>
                <c:pt idx="2259">
                  <c:v>903.69899999999996</c:v>
                </c:pt>
                <c:pt idx="2260">
                  <c:v>904.09900000000005</c:v>
                </c:pt>
                <c:pt idx="2261">
                  <c:v>904.49900000000002</c:v>
                </c:pt>
                <c:pt idx="2262">
                  <c:v>904.899</c:v>
                </c:pt>
                <c:pt idx="2263">
                  <c:v>905.29899999999998</c:v>
                </c:pt>
                <c:pt idx="2264">
                  <c:v>905.69899999999996</c:v>
                </c:pt>
                <c:pt idx="2265">
                  <c:v>906.09900000000005</c:v>
                </c:pt>
                <c:pt idx="2266">
                  <c:v>906.49900000000002</c:v>
                </c:pt>
                <c:pt idx="2267">
                  <c:v>906.899</c:v>
                </c:pt>
                <c:pt idx="2268">
                  <c:v>907.29899999999998</c:v>
                </c:pt>
                <c:pt idx="2269">
                  <c:v>907.69899999999996</c:v>
                </c:pt>
                <c:pt idx="2270">
                  <c:v>908.09900000000005</c:v>
                </c:pt>
                <c:pt idx="2271">
                  <c:v>908.49900000000002</c:v>
                </c:pt>
                <c:pt idx="2272">
                  <c:v>908.899</c:v>
                </c:pt>
                <c:pt idx="2273">
                  <c:v>909.29899999999998</c:v>
                </c:pt>
                <c:pt idx="2274">
                  <c:v>909.69899999999996</c:v>
                </c:pt>
                <c:pt idx="2275">
                  <c:v>910.09900000000005</c:v>
                </c:pt>
                <c:pt idx="2276">
                  <c:v>910.49900000000002</c:v>
                </c:pt>
                <c:pt idx="2277">
                  <c:v>910.899</c:v>
                </c:pt>
                <c:pt idx="2278">
                  <c:v>911.29899999999998</c:v>
                </c:pt>
                <c:pt idx="2279">
                  <c:v>911.69899999999996</c:v>
                </c:pt>
                <c:pt idx="2280">
                  <c:v>912.09900000000005</c:v>
                </c:pt>
                <c:pt idx="2281">
                  <c:v>912.49900000000002</c:v>
                </c:pt>
                <c:pt idx="2282">
                  <c:v>912.899</c:v>
                </c:pt>
                <c:pt idx="2283">
                  <c:v>913.29899999999998</c:v>
                </c:pt>
                <c:pt idx="2284">
                  <c:v>913.7</c:v>
                </c:pt>
                <c:pt idx="2285">
                  <c:v>914.1</c:v>
                </c:pt>
                <c:pt idx="2286">
                  <c:v>914.5</c:v>
                </c:pt>
                <c:pt idx="2287">
                  <c:v>914.9</c:v>
                </c:pt>
                <c:pt idx="2288">
                  <c:v>915.3</c:v>
                </c:pt>
                <c:pt idx="2289">
                  <c:v>915.7</c:v>
                </c:pt>
                <c:pt idx="2290">
                  <c:v>916.1</c:v>
                </c:pt>
                <c:pt idx="2291">
                  <c:v>916.5</c:v>
                </c:pt>
                <c:pt idx="2292">
                  <c:v>916.9</c:v>
                </c:pt>
                <c:pt idx="2293">
                  <c:v>917.3</c:v>
                </c:pt>
                <c:pt idx="2294">
                  <c:v>917.7</c:v>
                </c:pt>
                <c:pt idx="2295">
                  <c:v>918.1</c:v>
                </c:pt>
                <c:pt idx="2296">
                  <c:v>918.5</c:v>
                </c:pt>
                <c:pt idx="2297">
                  <c:v>918.9</c:v>
                </c:pt>
                <c:pt idx="2298">
                  <c:v>919.3</c:v>
                </c:pt>
                <c:pt idx="2299">
                  <c:v>919.7</c:v>
                </c:pt>
                <c:pt idx="2300">
                  <c:v>920.1</c:v>
                </c:pt>
                <c:pt idx="2301">
                  <c:v>920.5</c:v>
                </c:pt>
                <c:pt idx="2302">
                  <c:v>920.9</c:v>
                </c:pt>
                <c:pt idx="2303">
                  <c:v>921.3</c:v>
                </c:pt>
                <c:pt idx="2304">
                  <c:v>921.7</c:v>
                </c:pt>
                <c:pt idx="2305">
                  <c:v>922.1</c:v>
                </c:pt>
                <c:pt idx="2306">
                  <c:v>922.5</c:v>
                </c:pt>
                <c:pt idx="2307">
                  <c:v>922.9</c:v>
                </c:pt>
                <c:pt idx="2308">
                  <c:v>923.3</c:v>
                </c:pt>
                <c:pt idx="2309">
                  <c:v>923.7</c:v>
                </c:pt>
                <c:pt idx="2310">
                  <c:v>924.1</c:v>
                </c:pt>
                <c:pt idx="2311">
                  <c:v>924.5</c:v>
                </c:pt>
                <c:pt idx="2312">
                  <c:v>924.9</c:v>
                </c:pt>
                <c:pt idx="2313">
                  <c:v>925.3</c:v>
                </c:pt>
                <c:pt idx="2314">
                  <c:v>925.7</c:v>
                </c:pt>
                <c:pt idx="2315">
                  <c:v>926.1</c:v>
                </c:pt>
                <c:pt idx="2316">
                  <c:v>926.5</c:v>
                </c:pt>
                <c:pt idx="2317">
                  <c:v>926.9</c:v>
                </c:pt>
                <c:pt idx="2318">
                  <c:v>927.3</c:v>
                </c:pt>
                <c:pt idx="2319">
                  <c:v>927.7</c:v>
                </c:pt>
                <c:pt idx="2320">
                  <c:v>928.1</c:v>
                </c:pt>
                <c:pt idx="2321">
                  <c:v>928.5</c:v>
                </c:pt>
                <c:pt idx="2322">
                  <c:v>928.9</c:v>
                </c:pt>
                <c:pt idx="2323">
                  <c:v>929.3</c:v>
                </c:pt>
                <c:pt idx="2324">
                  <c:v>929.70100000000002</c:v>
                </c:pt>
                <c:pt idx="2325">
                  <c:v>930.1</c:v>
                </c:pt>
                <c:pt idx="2326">
                  <c:v>930.5</c:v>
                </c:pt>
                <c:pt idx="2327">
                  <c:v>930.9</c:v>
                </c:pt>
                <c:pt idx="2328">
                  <c:v>931.3</c:v>
                </c:pt>
                <c:pt idx="2329">
                  <c:v>931.7</c:v>
                </c:pt>
                <c:pt idx="2330">
                  <c:v>932.1</c:v>
                </c:pt>
                <c:pt idx="2331">
                  <c:v>932.5</c:v>
                </c:pt>
                <c:pt idx="2332">
                  <c:v>932.9</c:v>
                </c:pt>
                <c:pt idx="2333">
                  <c:v>933.3</c:v>
                </c:pt>
                <c:pt idx="2334">
                  <c:v>933.70100000000002</c:v>
                </c:pt>
                <c:pt idx="2335">
                  <c:v>934.1</c:v>
                </c:pt>
                <c:pt idx="2336">
                  <c:v>934.5</c:v>
                </c:pt>
                <c:pt idx="2337">
                  <c:v>934.90099999999995</c:v>
                </c:pt>
                <c:pt idx="2338">
                  <c:v>935.3</c:v>
                </c:pt>
                <c:pt idx="2339">
                  <c:v>935.70100000000002</c:v>
                </c:pt>
                <c:pt idx="2340">
                  <c:v>936.101</c:v>
                </c:pt>
                <c:pt idx="2341">
                  <c:v>936.5</c:v>
                </c:pt>
                <c:pt idx="2342">
                  <c:v>936.90099999999995</c:v>
                </c:pt>
                <c:pt idx="2343">
                  <c:v>937.3</c:v>
                </c:pt>
                <c:pt idx="2344">
                  <c:v>937.70100000000002</c:v>
                </c:pt>
                <c:pt idx="2345">
                  <c:v>938.101</c:v>
                </c:pt>
                <c:pt idx="2346">
                  <c:v>938.50099999999998</c:v>
                </c:pt>
                <c:pt idx="2347">
                  <c:v>938.90099999999995</c:v>
                </c:pt>
                <c:pt idx="2348">
                  <c:v>939.30100000000004</c:v>
                </c:pt>
                <c:pt idx="2349">
                  <c:v>939.70100000000002</c:v>
                </c:pt>
                <c:pt idx="2350">
                  <c:v>940.101</c:v>
                </c:pt>
                <c:pt idx="2351">
                  <c:v>940.50099999999998</c:v>
                </c:pt>
                <c:pt idx="2352">
                  <c:v>940.90099999999995</c:v>
                </c:pt>
                <c:pt idx="2353">
                  <c:v>941.30100000000004</c:v>
                </c:pt>
                <c:pt idx="2354">
                  <c:v>941.70100000000002</c:v>
                </c:pt>
                <c:pt idx="2355">
                  <c:v>942.101</c:v>
                </c:pt>
                <c:pt idx="2356">
                  <c:v>942.50099999999998</c:v>
                </c:pt>
                <c:pt idx="2357">
                  <c:v>942.90099999999995</c:v>
                </c:pt>
                <c:pt idx="2358">
                  <c:v>943.30100000000004</c:v>
                </c:pt>
                <c:pt idx="2359">
                  <c:v>943.70100000000002</c:v>
                </c:pt>
                <c:pt idx="2360">
                  <c:v>944.101</c:v>
                </c:pt>
                <c:pt idx="2361">
                  <c:v>944.50099999999998</c:v>
                </c:pt>
                <c:pt idx="2362">
                  <c:v>944.90099999999995</c:v>
                </c:pt>
                <c:pt idx="2363">
                  <c:v>945.30100000000004</c:v>
                </c:pt>
                <c:pt idx="2364">
                  <c:v>945.70100000000002</c:v>
                </c:pt>
                <c:pt idx="2365">
                  <c:v>946.101</c:v>
                </c:pt>
                <c:pt idx="2366">
                  <c:v>946.50099999999998</c:v>
                </c:pt>
                <c:pt idx="2367">
                  <c:v>946.90099999999995</c:v>
                </c:pt>
                <c:pt idx="2368">
                  <c:v>947.30100000000004</c:v>
                </c:pt>
                <c:pt idx="2369">
                  <c:v>947.70100000000002</c:v>
                </c:pt>
                <c:pt idx="2370">
                  <c:v>948.101</c:v>
                </c:pt>
                <c:pt idx="2371">
                  <c:v>948.50099999999998</c:v>
                </c:pt>
                <c:pt idx="2372">
                  <c:v>948.90099999999995</c:v>
                </c:pt>
                <c:pt idx="2373">
                  <c:v>949.30100000000004</c:v>
                </c:pt>
                <c:pt idx="2374">
                  <c:v>949.70299999999997</c:v>
                </c:pt>
                <c:pt idx="2375">
                  <c:v>950.10299999999995</c:v>
                </c:pt>
                <c:pt idx="2376">
                  <c:v>950.50300000000004</c:v>
                </c:pt>
                <c:pt idx="2377">
                  <c:v>950.90300000000002</c:v>
                </c:pt>
                <c:pt idx="2378">
                  <c:v>951.303</c:v>
                </c:pt>
                <c:pt idx="2379">
                  <c:v>951.70299999999997</c:v>
                </c:pt>
                <c:pt idx="2380">
                  <c:v>952.10299999999995</c:v>
                </c:pt>
                <c:pt idx="2381">
                  <c:v>952.50300000000004</c:v>
                </c:pt>
                <c:pt idx="2382">
                  <c:v>952.90300000000002</c:v>
                </c:pt>
                <c:pt idx="2383">
                  <c:v>953.303</c:v>
                </c:pt>
                <c:pt idx="2384">
                  <c:v>953.70299999999997</c:v>
                </c:pt>
                <c:pt idx="2385">
                  <c:v>954.10299999999995</c:v>
                </c:pt>
                <c:pt idx="2386">
                  <c:v>954.50300000000004</c:v>
                </c:pt>
                <c:pt idx="2387">
                  <c:v>954.90300000000002</c:v>
                </c:pt>
                <c:pt idx="2388">
                  <c:v>955.303</c:v>
                </c:pt>
                <c:pt idx="2389">
                  <c:v>955.70299999999997</c:v>
                </c:pt>
                <c:pt idx="2390">
                  <c:v>956.10299999999995</c:v>
                </c:pt>
                <c:pt idx="2391">
                  <c:v>956.50300000000004</c:v>
                </c:pt>
                <c:pt idx="2392">
                  <c:v>956.90300000000002</c:v>
                </c:pt>
                <c:pt idx="2393">
                  <c:v>957.303</c:v>
                </c:pt>
                <c:pt idx="2394">
                  <c:v>957.70299999999997</c:v>
                </c:pt>
                <c:pt idx="2395">
                  <c:v>958.10299999999995</c:v>
                </c:pt>
                <c:pt idx="2396">
                  <c:v>958.50300000000004</c:v>
                </c:pt>
                <c:pt idx="2397">
                  <c:v>958.90300000000002</c:v>
                </c:pt>
                <c:pt idx="2398">
                  <c:v>959.303</c:v>
                </c:pt>
                <c:pt idx="2399">
                  <c:v>959.70299999999997</c:v>
                </c:pt>
                <c:pt idx="2400">
                  <c:v>960.10299999999995</c:v>
                </c:pt>
                <c:pt idx="2401">
                  <c:v>960.50300000000004</c:v>
                </c:pt>
                <c:pt idx="2402">
                  <c:v>960.90300000000002</c:v>
                </c:pt>
                <c:pt idx="2403">
                  <c:v>961.303</c:v>
                </c:pt>
                <c:pt idx="2404">
                  <c:v>961.70399999999995</c:v>
                </c:pt>
                <c:pt idx="2405">
                  <c:v>962.10400000000004</c:v>
                </c:pt>
                <c:pt idx="2406">
                  <c:v>962.50400000000002</c:v>
                </c:pt>
                <c:pt idx="2407">
                  <c:v>962.904</c:v>
                </c:pt>
                <c:pt idx="2408">
                  <c:v>963.30399999999997</c:v>
                </c:pt>
                <c:pt idx="2409">
                  <c:v>963.70399999999995</c:v>
                </c:pt>
                <c:pt idx="2410">
                  <c:v>964.10400000000004</c:v>
                </c:pt>
                <c:pt idx="2411">
                  <c:v>964.50400000000002</c:v>
                </c:pt>
                <c:pt idx="2412">
                  <c:v>964.904</c:v>
                </c:pt>
                <c:pt idx="2413">
                  <c:v>965.30399999999997</c:v>
                </c:pt>
                <c:pt idx="2414">
                  <c:v>965.70399999999995</c:v>
                </c:pt>
                <c:pt idx="2415">
                  <c:v>966.10400000000004</c:v>
                </c:pt>
                <c:pt idx="2416">
                  <c:v>966.50400000000002</c:v>
                </c:pt>
                <c:pt idx="2417">
                  <c:v>966.904</c:v>
                </c:pt>
                <c:pt idx="2418">
                  <c:v>967.30399999999997</c:v>
                </c:pt>
                <c:pt idx="2419">
                  <c:v>967.70399999999995</c:v>
                </c:pt>
                <c:pt idx="2420">
                  <c:v>968.10400000000004</c:v>
                </c:pt>
                <c:pt idx="2421">
                  <c:v>968.50400000000002</c:v>
                </c:pt>
                <c:pt idx="2422">
                  <c:v>968.904</c:v>
                </c:pt>
                <c:pt idx="2423">
                  <c:v>969.30399999999997</c:v>
                </c:pt>
                <c:pt idx="2424">
                  <c:v>969.70399999999995</c:v>
                </c:pt>
                <c:pt idx="2425">
                  <c:v>970.10400000000004</c:v>
                </c:pt>
                <c:pt idx="2426">
                  <c:v>970.50400000000002</c:v>
                </c:pt>
                <c:pt idx="2427">
                  <c:v>970.904</c:v>
                </c:pt>
                <c:pt idx="2428">
                  <c:v>971.30399999999997</c:v>
                </c:pt>
                <c:pt idx="2429">
                  <c:v>971.70399999999995</c:v>
                </c:pt>
                <c:pt idx="2430">
                  <c:v>972.10400000000004</c:v>
                </c:pt>
                <c:pt idx="2431">
                  <c:v>972.50400000000002</c:v>
                </c:pt>
                <c:pt idx="2432">
                  <c:v>972.904</c:v>
                </c:pt>
                <c:pt idx="2433">
                  <c:v>973.30399999999997</c:v>
                </c:pt>
                <c:pt idx="2434">
                  <c:v>973.70399999999995</c:v>
                </c:pt>
                <c:pt idx="2435">
                  <c:v>974.10400000000004</c:v>
                </c:pt>
                <c:pt idx="2436">
                  <c:v>974.50400000000002</c:v>
                </c:pt>
                <c:pt idx="2437">
                  <c:v>974.904</c:v>
                </c:pt>
                <c:pt idx="2438">
                  <c:v>975.30399999999997</c:v>
                </c:pt>
                <c:pt idx="2439">
                  <c:v>975.70399999999995</c:v>
                </c:pt>
                <c:pt idx="2440">
                  <c:v>976.10400000000004</c:v>
                </c:pt>
                <c:pt idx="2441">
                  <c:v>976.50400000000002</c:v>
                </c:pt>
                <c:pt idx="2442">
                  <c:v>976.904</c:v>
                </c:pt>
                <c:pt idx="2443">
                  <c:v>977.30399999999997</c:v>
                </c:pt>
                <c:pt idx="2444">
                  <c:v>977.70399999999995</c:v>
                </c:pt>
                <c:pt idx="2445">
                  <c:v>978.10400000000004</c:v>
                </c:pt>
                <c:pt idx="2446">
                  <c:v>978.50400000000002</c:v>
                </c:pt>
                <c:pt idx="2447">
                  <c:v>978.904</c:v>
                </c:pt>
                <c:pt idx="2448">
                  <c:v>979.30399999999997</c:v>
                </c:pt>
                <c:pt idx="2449">
                  <c:v>979.70399999999995</c:v>
                </c:pt>
                <c:pt idx="2450">
                  <c:v>980.10400000000004</c:v>
                </c:pt>
                <c:pt idx="2451">
                  <c:v>980.50400000000002</c:v>
                </c:pt>
                <c:pt idx="2452">
                  <c:v>980.904</c:v>
                </c:pt>
                <c:pt idx="2453">
                  <c:v>981.30399999999997</c:v>
                </c:pt>
                <c:pt idx="2454">
                  <c:v>981.70600000000002</c:v>
                </c:pt>
                <c:pt idx="2455">
                  <c:v>982.10699999999997</c:v>
                </c:pt>
                <c:pt idx="2456">
                  <c:v>982.50599999999997</c:v>
                </c:pt>
                <c:pt idx="2457">
                  <c:v>982.90599999999995</c:v>
                </c:pt>
                <c:pt idx="2458">
                  <c:v>983.30700000000002</c:v>
                </c:pt>
                <c:pt idx="2459">
                  <c:v>983.70600000000002</c:v>
                </c:pt>
                <c:pt idx="2460">
                  <c:v>984.10699999999997</c:v>
                </c:pt>
                <c:pt idx="2461">
                  <c:v>984.50599999999997</c:v>
                </c:pt>
                <c:pt idx="2462">
                  <c:v>984.90599999999995</c:v>
                </c:pt>
                <c:pt idx="2463">
                  <c:v>985.30700000000002</c:v>
                </c:pt>
                <c:pt idx="2464">
                  <c:v>985.70600000000002</c:v>
                </c:pt>
                <c:pt idx="2465">
                  <c:v>986.10699999999997</c:v>
                </c:pt>
                <c:pt idx="2466">
                  <c:v>986.50599999999997</c:v>
                </c:pt>
                <c:pt idx="2467">
                  <c:v>986.90599999999995</c:v>
                </c:pt>
                <c:pt idx="2468">
                  <c:v>987.30700000000002</c:v>
                </c:pt>
                <c:pt idx="2469">
                  <c:v>987.70600000000002</c:v>
                </c:pt>
                <c:pt idx="2470">
                  <c:v>988.10699999999997</c:v>
                </c:pt>
                <c:pt idx="2471">
                  <c:v>988.50599999999997</c:v>
                </c:pt>
                <c:pt idx="2472">
                  <c:v>988.90599999999995</c:v>
                </c:pt>
                <c:pt idx="2473">
                  <c:v>989.30700000000002</c:v>
                </c:pt>
                <c:pt idx="2474">
                  <c:v>989.70699999999999</c:v>
                </c:pt>
                <c:pt idx="2475">
                  <c:v>990.10699999999997</c:v>
                </c:pt>
                <c:pt idx="2476">
                  <c:v>990.50699999999995</c:v>
                </c:pt>
                <c:pt idx="2477">
                  <c:v>990.90700000000004</c:v>
                </c:pt>
                <c:pt idx="2478">
                  <c:v>991.30700000000002</c:v>
                </c:pt>
                <c:pt idx="2479">
                  <c:v>991.70699999999999</c:v>
                </c:pt>
                <c:pt idx="2480">
                  <c:v>992.10699999999997</c:v>
                </c:pt>
                <c:pt idx="2481">
                  <c:v>992.50699999999995</c:v>
                </c:pt>
                <c:pt idx="2482">
                  <c:v>992.90700000000004</c:v>
                </c:pt>
                <c:pt idx="2483">
                  <c:v>993.30700000000002</c:v>
                </c:pt>
                <c:pt idx="2484">
                  <c:v>993.70699999999999</c:v>
                </c:pt>
                <c:pt idx="2485">
                  <c:v>994.10699999999997</c:v>
                </c:pt>
                <c:pt idx="2486">
                  <c:v>994.50699999999995</c:v>
                </c:pt>
                <c:pt idx="2487">
                  <c:v>994.90700000000004</c:v>
                </c:pt>
                <c:pt idx="2488">
                  <c:v>995.30700000000002</c:v>
                </c:pt>
                <c:pt idx="2489">
                  <c:v>995.70699999999999</c:v>
                </c:pt>
                <c:pt idx="2490">
                  <c:v>996.10699999999997</c:v>
                </c:pt>
                <c:pt idx="2491">
                  <c:v>996.50699999999995</c:v>
                </c:pt>
                <c:pt idx="2492">
                  <c:v>996.90700000000004</c:v>
                </c:pt>
                <c:pt idx="2493">
                  <c:v>997.30700000000002</c:v>
                </c:pt>
                <c:pt idx="2494">
                  <c:v>997.70699999999999</c:v>
                </c:pt>
                <c:pt idx="2495">
                  <c:v>998.10699999999997</c:v>
                </c:pt>
                <c:pt idx="2496">
                  <c:v>998.50699999999995</c:v>
                </c:pt>
                <c:pt idx="2497">
                  <c:v>998.90700000000004</c:v>
                </c:pt>
                <c:pt idx="2498">
                  <c:v>999.30700000000002</c:v>
                </c:pt>
                <c:pt idx="2499">
                  <c:v>999.70699999999999</c:v>
                </c:pt>
                <c:pt idx="2500">
                  <c:v>1000.107</c:v>
                </c:pt>
                <c:pt idx="2501">
                  <c:v>1000.5069999999999</c:v>
                </c:pt>
                <c:pt idx="2502">
                  <c:v>1000.907</c:v>
                </c:pt>
                <c:pt idx="2503">
                  <c:v>1001.307</c:v>
                </c:pt>
                <c:pt idx="2504">
                  <c:v>1001.708</c:v>
                </c:pt>
                <c:pt idx="2505">
                  <c:v>1002.1079999999999</c:v>
                </c:pt>
                <c:pt idx="2506">
                  <c:v>1002.508</c:v>
                </c:pt>
                <c:pt idx="2507">
                  <c:v>1002.908</c:v>
                </c:pt>
                <c:pt idx="2508">
                  <c:v>1003.308</c:v>
                </c:pt>
                <c:pt idx="2509">
                  <c:v>1003.708</c:v>
                </c:pt>
                <c:pt idx="2510">
                  <c:v>1004.1079999999999</c:v>
                </c:pt>
                <c:pt idx="2511">
                  <c:v>1004.508</c:v>
                </c:pt>
                <c:pt idx="2512">
                  <c:v>1004.908</c:v>
                </c:pt>
                <c:pt idx="2513">
                  <c:v>1005.308</c:v>
                </c:pt>
                <c:pt idx="2514">
                  <c:v>1005.708</c:v>
                </c:pt>
                <c:pt idx="2515">
                  <c:v>1006.1079999999999</c:v>
                </c:pt>
                <c:pt idx="2516">
                  <c:v>1006.508</c:v>
                </c:pt>
                <c:pt idx="2517">
                  <c:v>1006.908</c:v>
                </c:pt>
                <c:pt idx="2518">
                  <c:v>1007.308</c:v>
                </c:pt>
                <c:pt idx="2519">
                  <c:v>1007.708</c:v>
                </c:pt>
                <c:pt idx="2520">
                  <c:v>1008.1079999999999</c:v>
                </c:pt>
                <c:pt idx="2521">
                  <c:v>1008.508</c:v>
                </c:pt>
                <c:pt idx="2522">
                  <c:v>1008.908</c:v>
                </c:pt>
                <c:pt idx="2523">
                  <c:v>1009.308</c:v>
                </c:pt>
                <c:pt idx="2524">
                  <c:v>1009.708</c:v>
                </c:pt>
                <c:pt idx="2525">
                  <c:v>1010.1079999999999</c:v>
                </c:pt>
                <c:pt idx="2526">
                  <c:v>1010.508</c:v>
                </c:pt>
                <c:pt idx="2527">
                  <c:v>1010.908</c:v>
                </c:pt>
                <c:pt idx="2528">
                  <c:v>1011.308</c:v>
                </c:pt>
                <c:pt idx="2529">
                  <c:v>1011.708</c:v>
                </c:pt>
                <c:pt idx="2530">
                  <c:v>1012.1079999999999</c:v>
                </c:pt>
                <c:pt idx="2531">
                  <c:v>1012.508</c:v>
                </c:pt>
                <c:pt idx="2532">
                  <c:v>1012.908</c:v>
                </c:pt>
                <c:pt idx="2533">
                  <c:v>1013.308</c:v>
                </c:pt>
                <c:pt idx="2534">
                  <c:v>1013.708</c:v>
                </c:pt>
                <c:pt idx="2535">
                  <c:v>1014.109</c:v>
                </c:pt>
                <c:pt idx="2536">
                  <c:v>1014.508</c:v>
                </c:pt>
                <c:pt idx="2537">
                  <c:v>1014.909</c:v>
                </c:pt>
                <c:pt idx="2538">
                  <c:v>1015.308</c:v>
                </c:pt>
                <c:pt idx="2539">
                  <c:v>1015.708</c:v>
                </c:pt>
                <c:pt idx="2540">
                  <c:v>1016.109</c:v>
                </c:pt>
                <c:pt idx="2541">
                  <c:v>1016.508</c:v>
                </c:pt>
                <c:pt idx="2542">
                  <c:v>1016.909</c:v>
                </c:pt>
                <c:pt idx="2543">
                  <c:v>1017.308</c:v>
                </c:pt>
                <c:pt idx="2544">
                  <c:v>1017.711</c:v>
                </c:pt>
                <c:pt idx="2545">
                  <c:v>1018.111</c:v>
                </c:pt>
                <c:pt idx="2546">
                  <c:v>1018.511</c:v>
                </c:pt>
                <c:pt idx="2547">
                  <c:v>1018.9109999999999</c:v>
                </c:pt>
                <c:pt idx="2548">
                  <c:v>1019.311</c:v>
                </c:pt>
                <c:pt idx="2549">
                  <c:v>1019.711</c:v>
                </c:pt>
                <c:pt idx="2550">
                  <c:v>1020.111</c:v>
                </c:pt>
                <c:pt idx="2551">
                  <c:v>1020.511</c:v>
                </c:pt>
                <c:pt idx="2552">
                  <c:v>1020.9109999999999</c:v>
                </c:pt>
                <c:pt idx="2553">
                  <c:v>1021.311</c:v>
                </c:pt>
                <c:pt idx="2554">
                  <c:v>1021.711</c:v>
                </c:pt>
                <c:pt idx="2555">
                  <c:v>1022.111</c:v>
                </c:pt>
                <c:pt idx="2556">
                  <c:v>1022.511</c:v>
                </c:pt>
                <c:pt idx="2557">
                  <c:v>1022.9109999999999</c:v>
                </c:pt>
                <c:pt idx="2558">
                  <c:v>1023.311</c:v>
                </c:pt>
                <c:pt idx="2559">
                  <c:v>1023.711</c:v>
                </c:pt>
                <c:pt idx="2560">
                  <c:v>1024.1110000000001</c:v>
                </c:pt>
                <c:pt idx="2561">
                  <c:v>1024.511</c:v>
                </c:pt>
                <c:pt idx="2562">
                  <c:v>1024.9110000000001</c:v>
                </c:pt>
                <c:pt idx="2563">
                  <c:v>1025.3109999999999</c:v>
                </c:pt>
                <c:pt idx="2564">
                  <c:v>1025.711</c:v>
                </c:pt>
                <c:pt idx="2565">
                  <c:v>1026.1110000000001</c:v>
                </c:pt>
                <c:pt idx="2566">
                  <c:v>1026.511</c:v>
                </c:pt>
                <c:pt idx="2567">
                  <c:v>1026.9110000000001</c:v>
                </c:pt>
                <c:pt idx="2568">
                  <c:v>1027.3109999999999</c:v>
                </c:pt>
                <c:pt idx="2569">
                  <c:v>1027.711</c:v>
                </c:pt>
                <c:pt idx="2570">
                  <c:v>1028.1110000000001</c:v>
                </c:pt>
                <c:pt idx="2571">
                  <c:v>1028.511</c:v>
                </c:pt>
                <c:pt idx="2572">
                  <c:v>1028.9110000000001</c:v>
                </c:pt>
                <c:pt idx="2573">
                  <c:v>1029.3109999999999</c:v>
                </c:pt>
                <c:pt idx="2574">
                  <c:v>1029.712</c:v>
                </c:pt>
                <c:pt idx="2575">
                  <c:v>1030.1120000000001</c:v>
                </c:pt>
                <c:pt idx="2576">
                  <c:v>1030.5119999999999</c:v>
                </c:pt>
                <c:pt idx="2577">
                  <c:v>1030.912</c:v>
                </c:pt>
                <c:pt idx="2578">
                  <c:v>1031.3119999999999</c:v>
                </c:pt>
                <c:pt idx="2579">
                  <c:v>1031.712</c:v>
                </c:pt>
                <c:pt idx="2580">
                  <c:v>1032.1120000000001</c:v>
                </c:pt>
                <c:pt idx="2581">
                  <c:v>1032.5119999999999</c:v>
                </c:pt>
                <c:pt idx="2582">
                  <c:v>1032.912</c:v>
                </c:pt>
                <c:pt idx="2583">
                  <c:v>1033.3119999999999</c:v>
                </c:pt>
                <c:pt idx="2584">
                  <c:v>1033.712</c:v>
                </c:pt>
                <c:pt idx="2585">
                  <c:v>1034.1120000000001</c:v>
                </c:pt>
                <c:pt idx="2586">
                  <c:v>1034.5119999999999</c:v>
                </c:pt>
                <c:pt idx="2587">
                  <c:v>1034.912</c:v>
                </c:pt>
                <c:pt idx="2588">
                  <c:v>1035.3119999999999</c:v>
                </c:pt>
                <c:pt idx="2589">
                  <c:v>1035.712</c:v>
                </c:pt>
                <c:pt idx="2590">
                  <c:v>1036.1120000000001</c:v>
                </c:pt>
                <c:pt idx="2591">
                  <c:v>1036.5119999999999</c:v>
                </c:pt>
                <c:pt idx="2592">
                  <c:v>1036.912</c:v>
                </c:pt>
                <c:pt idx="2593">
                  <c:v>1037.3119999999999</c:v>
                </c:pt>
                <c:pt idx="2594">
                  <c:v>1037.712</c:v>
                </c:pt>
                <c:pt idx="2595">
                  <c:v>1038.1120000000001</c:v>
                </c:pt>
                <c:pt idx="2596">
                  <c:v>1038.5119999999999</c:v>
                </c:pt>
                <c:pt idx="2597">
                  <c:v>1038.912</c:v>
                </c:pt>
                <c:pt idx="2598">
                  <c:v>1039.3119999999999</c:v>
                </c:pt>
                <c:pt idx="2599">
                  <c:v>1039.712</c:v>
                </c:pt>
                <c:pt idx="2600">
                  <c:v>1040.1120000000001</c:v>
                </c:pt>
                <c:pt idx="2601">
                  <c:v>1040.5119999999999</c:v>
                </c:pt>
                <c:pt idx="2602">
                  <c:v>1040.912</c:v>
                </c:pt>
                <c:pt idx="2603">
                  <c:v>1041.3119999999999</c:v>
                </c:pt>
                <c:pt idx="2604">
                  <c:v>1041.713</c:v>
                </c:pt>
                <c:pt idx="2605">
                  <c:v>1042.1130000000001</c:v>
                </c:pt>
                <c:pt idx="2606">
                  <c:v>1042.5129999999999</c:v>
                </c:pt>
                <c:pt idx="2607">
                  <c:v>1042.913</c:v>
                </c:pt>
                <c:pt idx="2608">
                  <c:v>1043.3130000000001</c:v>
                </c:pt>
                <c:pt idx="2609">
                  <c:v>1043.713</c:v>
                </c:pt>
                <c:pt idx="2610">
                  <c:v>1044.1130000000001</c:v>
                </c:pt>
                <c:pt idx="2611">
                  <c:v>1044.5129999999999</c:v>
                </c:pt>
                <c:pt idx="2612">
                  <c:v>1044.913</c:v>
                </c:pt>
                <c:pt idx="2613">
                  <c:v>1045.3130000000001</c:v>
                </c:pt>
                <c:pt idx="2614">
                  <c:v>1045.713</c:v>
                </c:pt>
                <c:pt idx="2615">
                  <c:v>1046.1130000000001</c:v>
                </c:pt>
                <c:pt idx="2616">
                  <c:v>1046.5129999999999</c:v>
                </c:pt>
                <c:pt idx="2617">
                  <c:v>1046.913</c:v>
                </c:pt>
                <c:pt idx="2618">
                  <c:v>1047.3130000000001</c:v>
                </c:pt>
                <c:pt idx="2619">
                  <c:v>1047.713</c:v>
                </c:pt>
                <c:pt idx="2620">
                  <c:v>1048.1130000000001</c:v>
                </c:pt>
                <c:pt idx="2621">
                  <c:v>1048.5129999999999</c:v>
                </c:pt>
                <c:pt idx="2622">
                  <c:v>1048.913</c:v>
                </c:pt>
                <c:pt idx="2623">
                  <c:v>1049.3130000000001</c:v>
                </c:pt>
                <c:pt idx="2624">
                  <c:v>1049.713</c:v>
                </c:pt>
                <c:pt idx="2625">
                  <c:v>1050.1130000000001</c:v>
                </c:pt>
                <c:pt idx="2626">
                  <c:v>1050.5129999999999</c:v>
                </c:pt>
                <c:pt idx="2627">
                  <c:v>1050.913</c:v>
                </c:pt>
                <c:pt idx="2628">
                  <c:v>1051.3130000000001</c:v>
                </c:pt>
                <c:pt idx="2629">
                  <c:v>1051.713</c:v>
                </c:pt>
                <c:pt idx="2630">
                  <c:v>1052.1130000000001</c:v>
                </c:pt>
                <c:pt idx="2631">
                  <c:v>1052.5129999999999</c:v>
                </c:pt>
                <c:pt idx="2632">
                  <c:v>1052.913</c:v>
                </c:pt>
                <c:pt idx="2633">
                  <c:v>1053.3130000000001</c:v>
                </c:pt>
                <c:pt idx="2634">
                  <c:v>1053.713</c:v>
                </c:pt>
                <c:pt idx="2635">
                  <c:v>1054.1130000000001</c:v>
                </c:pt>
                <c:pt idx="2636">
                  <c:v>1054.5129999999999</c:v>
                </c:pt>
                <c:pt idx="2637">
                  <c:v>1054.913</c:v>
                </c:pt>
                <c:pt idx="2638">
                  <c:v>1055.3130000000001</c:v>
                </c:pt>
                <c:pt idx="2639">
                  <c:v>1055.713</c:v>
                </c:pt>
                <c:pt idx="2640">
                  <c:v>1056.1130000000001</c:v>
                </c:pt>
                <c:pt idx="2641">
                  <c:v>1056.5129999999999</c:v>
                </c:pt>
                <c:pt idx="2642">
                  <c:v>1056.913</c:v>
                </c:pt>
                <c:pt idx="2643">
                  <c:v>1057.3130000000001</c:v>
                </c:pt>
                <c:pt idx="2644">
                  <c:v>1057.7159999999999</c:v>
                </c:pt>
                <c:pt idx="2645">
                  <c:v>1058.116</c:v>
                </c:pt>
                <c:pt idx="2646">
                  <c:v>1058.5160000000001</c:v>
                </c:pt>
                <c:pt idx="2647">
                  <c:v>1058.9159999999999</c:v>
                </c:pt>
                <c:pt idx="2648">
                  <c:v>1059.316</c:v>
                </c:pt>
                <c:pt idx="2649">
                  <c:v>1059.7159999999999</c:v>
                </c:pt>
                <c:pt idx="2650">
                  <c:v>1060.116</c:v>
                </c:pt>
                <c:pt idx="2651">
                  <c:v>1060.5160000000001</c:v>
                </c:pt>
                <c:pt idx="2652">
                  <c:v>1060.9159999999999</c:v>
                </c:pt>
                <c:pt idx="2653">
                  <c:v>1061.316</c:v>
                </c:pt>
                <c:pt idx="2654">
                  <c:v>1061.7159999999999</c:v>
                </c:pt>
                <c:pt idx="2655">
                  <c:v>1062.116</c:v>
                </c:pt>
                <c:pt idx="2656">
                  <c:v>1062.5160000000001</c:v>
                </c:pt>
                <c:pt idx="2657">
                  <c:v>1062.9159999999999</c:v>
                </c:pt>
                <c:pt idx="2658">
                  <c:v>1063.316</c:v>
                </c:pt>
                <c:pt idx="2659">
                  <c:v>1063.7159999999999</c:v>
                </c:pt>
                <c:pt idx="2660">
                  <c:v>1064.116</c:v>
                </c:pt>
                <c:pt idx="2661">
                  <c:v>1064.5160000000001</c:v>
                </c:pt>
                <c:pt idx="2662">
                  <c:v>1064.9159999999999</c:v>
                </c:pt>
                <c:pt idx="2663">
                  <c:v>1065.316</c:v>
                </c:pt>
                <c:pt idx="2664">
                  <c:v>1065.7159999999999</c:v>
                </c:pt>
                <c:pt idx="2665">
                  <c:v>1066.116</c:v>
                </c:pt>
                <c:pt idx="2666">
                  <c:v>1066.5160000000001</c:v>
                </c:pt>
                <c:pt idx="2667">
                  <c:v>1066.9159999999999</c:v>
                </c:pt>
                <c:pt idx="2668">
                  <c:v>1067.316</c:v>
                </c:pt>
                <c:pt idx="2669">
                  <c:v>1067.7159999999999</c:v>
                </c:pt>
                <c:pt idx="2670">
                  <c:v>1068.116</c:v>
                </c:pt>
                <c:pt idx="2671">
                  <c:v>1068.5160000000001</c:v>
                </c:pt>
                <c:pt idx="2672">
                  <c:v>1068.9159999999999</c:v>
                </c:pt>
                <c:pt idx="2673">
                  <c:v>1069.316</c:v>
                </c:pt>
                <c:pt idx="2674">
                  <c:v>1069.7159999999999</c:v>
                </c:pt>
                <c:pt idx="2675">
                  <c:v>1070.116</c:v>
                </c:pt>
                <c:pt idx="2676">
                  <c:v>1070.5160000000001</c:v>
                </c:pt>
                <c:pt idx="2677">
                  <c:v>1070.9159999999999</c:v>
                </c:pt>
                <c:pt idx="2678">
                  <c:v>1071.316</c:v>
                </c:pt>
                <c:pt idx="2679">
                  <c:v>1071.7159999999999</c:v>
                </c:pt>
                <c:pt idx="2680">
                  <c:v>1072.116</c:v>
                </c:pt>
                <c:pt idx="2681">
                  <c:v>1072.5160000000001</c:v>
                </c:pt>
                <c:pt idx="2682">
                  <c:v>1072.9159999999999</c:v>
                </c:pt>
                <c:pt idx="2683">
                  <c:v>1073.316</c:v>
                </c:pt>
                <c:pt idx="2684">
                  <c:v>1073.7170000000001</c:v>
                </c:pt>
                <c:pt idx="2685">
                  <c:v>1074.117</c:v>
                </c:pt>
                <c:pt idx="2686">
                  <c:v>1074.5170000000001</c:v>
                </c:pt>
                <c:pt idx="2687">
                  <c:v>1074.9169999999999</c:v>
                </c:pt>
                <c:pt idx="2688">
                  <c:v>1075.317</c:v>
                </c:pt>
                <c:pt idx="2689">
                  <c:v>1075.7170000000001</c:v>
                </c:pt>
                <c:pt idx="2690">
                  <c:v>1076.117</c:v>
                </c:pt>
                <c:pt idx="2691">
                  <c:v>1076.5170000000001</c:v>
                </c:pt>
                <c:pt idx="2692">
                  <c:v>1076.9169999999999</c:v>
                </c:pt>
                <c:pt idx="2693">
                  <c:v>1077.317</c:v>
                </c:pt>
                <c:pt idx="2694">
                  <c:v>1077.7170000000001</c:v>
                </c:pt>
                <c:pt idx="2695">
                  <c:v>1078.117</c:v>
                </c:pt>
                <c:pt idx="2696">
                  <c:v>1078.5170000000001</c:v>
                </c:pt>
                <c:pt idx="2697">
                  <c:v>1078.9169999999999</c:v>
                </c:pt>
                <c:pt idx="2698">
                  <c:v>1079.317</c:v>
                </c:pt>
                <c:pt idx="2699">
                  <c:v>1079.7170000000001</c:v>
                </c:pt>
                <c:pt idx="2700">
                  <c:v>1080.117</c:v>
                </c:pt>
                <c:pt idx="2701">
                  <c:v>1080.5170000000001</c:v>
                </c:pt>
                <c:pt idx="2702">
                  <c:v>1080.9169999999999</c:v>
                </c:pt>
                <c:pt idx="2703">
                  <c:v>1081.317</c:v>
                </c:pt>
                <c:pt idx="2704">
                  <c:v>1081.7170000000001</c:v>
                </c:pt>
                <c:pt idx="2705">
                  <c:v>1082.117</c:v>
                </c:pt>
                <c:pt idx="2706">
                  <c:v>1082.5170000000001</c:v>
                </c:pt>
                <c:pt idx="2707">
                  <c:v>1082.9169999999999</c:v>
                </c:pt>
                <c:pt idx="2708">
                  <c:v>1083.317</c:v>
                </c:pt>
                <c:pt idx="2709">
                  <c:v>1083.7170000000001</c:v>
                </c:pt>
                <c:pt idx="2710">
                  <c:v>1084.117</c:v>
                </c:pt>
                <c:pt idx="2711">
                  <c:v>1084.5170000000001</c:v>
                </c:pt>
                <c:pt idx="2712">
                  <c:v>1084.9169999999999</c:v>
                </c:pt>
                <c:pt idx="2713">
                  <c:v>1085.317</c:v>
                </c:pt>
                <c:pt idx="2714">
                  <c:v>1085.7180000000001</c:v>
                </c:pt>
                <c:pt idx="2715">
                  <c:v>1086.1179999999999</c:v>
                </c:pt>
                <c:pt idx="2716">
                  <c:v>1086.518</c:v>
                </c:pt>
                <c:pt idx="2717">
                  <c:v>1086.9179999999999</c:v>
                </c:pt>
                <c:pt idx="2718">
                  <c:v>1087.318</c:v>
                </c:pt>
                <c:pt idx="2719">
                  <c:v>1087.7180000000001</c:v>
                </c:pt>
                <c:pt idx="2720">
                  <c:v>1088.1179999999999</c:v>
                </c:pt>
                <c:pt idx="2721">
                  <c:v>1088.518</c:v>
                </c:pt>
                <c:pt idx="2722">
                  <c:v>1088.9179999999999</c:v>
                </c:pt>
                <c:pt idx="2723">
                  <c:v>1089.318</c:v>
                </c:pt>
                <c:pt idx="2724">
                  <c:v>1089.7180000000001</c:v>
                </c:pt>
                <c:pt idx="2725">
                  <c:v>1090.1179999999999</c:v>
                </c:pt>
                <c:pt idx="2726">
                  <c:v>1090.518</c:v>
                </c:pt>
                <c:pt idx="2727">
                  <c:v>1090.9179999999999</c:v>
                </c:pt>
                <c:pt idx="2728">
                  <c:v>1091.318</c:v>
                </c:pt>
                <c:pt idx="2729">
                  <c:v>1091.7180000000001</c:v>
                </c:pt>
                <c:pt idx="2730">
                  <c:v>1092.1179999999999</c:v>
                </c:pt>
                <c:pt idx="2731">
                  <c:v>1092.518</c:v>
                </c:pt>
                <c:pt idx="2732">
                  <c:v>1092.9179999999999</c:v>
                </c:pt>
                <c:pt idx="2733">
                  <c:v>1093.318</c:v>
                </c:pt>
                <c:pt idx="2734">
                  <c:v>1093.7180000000001</c:v>
                </c:pt>
                <c:pt idx="2735">
                  <c:v>1094.1179999999999</c:v>
                </c:pt>
                <c:pt idx="2736">
                  <c:v>1094.518</c:v>
                </c:pt>
                <c:pt idx="2737">
                  <c:v>1094.9179999999999</c:v>
                </c:pt>
                <c:pt idx="2738">
                  <c:v>1095.318</c:v>
                </c:pt>
                <c:pt idx="2739">
                  <c:v>1095.7180000000001</c:v>
                </c:pt>
                <c:pt idx="2740">
                  <c:v>1096.1179999999999</c:v>
                </c:pt>
                <c:pt idx="2741">
                  <c:v>1096.518</c:v>
                </c:pt>
                <c:pt idx="2742">
                  <c:v>1096.9179999999999</c:v>
                </c:pt>
                <c:pt idx="2743">
                  <c:v>1097.318</c:v>
                </c:pt>
                <c:pt idx="2744">
                  <c:v>1097.72</c:v>
                </c:pt>
                <c:pt idx="2745">
                  <c:v>1098.1199999999999</c:v>
                </c:pt>
                <c:pt idx="2746">
                  <c:v>1098.521</c:v>
                </c:pt>
                <c:pt idx="2747">
                  <c:v>1098.921</c:v>
                </c:pt>
                <c:pt idx="2748">
                  <c:v>1099.32</c:v>
                </c:pt>
                <c:pt idx="2749">
                  <c:v>1099.72</c:v>
                </c:pt>
                <c:pt idx="2750">
                  <c:v>1100.1199999999999</c:v>
                </c:pt>
                <c:pt idx="2751">
                  <c:v>1100.521</c:v>
                </c:pt>
                <c:pt idx="2752">
                  <c:v>1100.921</c:v>
                </c:pt>
                <c:pt idx="2753">
                  <c:v>1101.32</c:v>
                </c:pt>
                <c:pt idx="2754">
                  <c:v>1101.721</c:v>
                </c:pt>
                <c:pt idx="2755">
                  <c:v>1102.1210000000001</c:v>
                </c:pt>
                <c:pt idx="2756">
                  <c:v>1102.521</c:v>
                </c:pt>
                <c:pt idx="2757">
                  <c:v>1102.921</c:v>
                </c:pt>
                <c:pt idx="2758">
                  <c:v>1103.3209999999999</c:v>
                </c:pt>
                <c:pt idx="2759">
                  <c:v>1103.721</c:v>
                </c:pt>
                <c:pt idx="2760">
                  <c:v>1104.1210000000001</c:v>
                </c:pt>
                <c:pt idx="2761">
                  <c:v>1104.521</c:v>
                </c:pt>
                <c:pt idx="2762">
                  <c:v>1104.921</c:v>
                </c:pt>
                <c:pt idx="2763">
                  <c:v>1105.3209999999999</c:v>
                </c:pt>
                <c:pt idx="2764">
                  <c:v>1105.721</c:v>
                </c:pt>
                <c:pt idx="2765">
                  <c:v>1106.1210000000001</c:v>
                </c:pt>
                <c:pt idx="2766">
                  <c:v>1106.521</c:v>
                </c:pt>
                <c:pt idx="2767">
                  <c:v>1106.921</c:v>
                </c:pt>
                <c:pt idx="2768">
                  <c:v>1107.3209999999999</c:v>
                </c:pt>
                <c:pt idx="2769">
                  <c:v>1107.721</c:v>
                </c:pt>
                <c:pt idx="2770">
                  <c:v>1108.1210000000001</c:v>
                </c:pt>
                <c:pt idx="2771">
                  <c:v>1108.521</c:v>
                </c:pt>
                <c:pt idx="2772">
                  <c:v>1108.921</c:v>
                </c:pt>
                <c:pt idx="2773">
                  <c:v>1109.3209999999999</c:v>
                </c:pt>
                <c:pt idx="2774">
                  <c:v>1109.721</c:v>
                </c:pt>
                <c:pt idx="2775">
                  <c:v>1110.1210000000001</c:v>
                </c:pt>
                <c:pt idx="2776">
                  <c:v>1110.521</c:v>
                </c:pt>
                <c:pt idx="2777">
                  <c:v>1110.921</c:v>
                </c:pt>
                <c:pt idx="2778">
                  <c:v>1111.3209999999999</c:v>
                </c:pt>
                <c:pt idx="2779">
                  <c:v>1111.721</c:v>
                </c:pt>
                <c:pt idx="2780">
                  <c:v>1112.1210000000001</c:v>
                </c:pt>
                <c:pt idx="2781">
                  <c:v>1112.521</c:v>
                </c:pt>
                <c:pt idx="2782">
                  <c:v>1112.921</c:v>
                </c:pt>
                <c:pt idx="2783">
                  <c:v>1113.3209999999999</c:v>
                </c:pt>
                <c:pt idx="2784">
                  <c:v>1113.722</c:v>
                </c:pt>
                <c:pt idx="2785">
                  <c:v>1114.1220000000001</c:v>
                </c:pt>
                <c:pt idx="2786">
                  <c:v>1114.5219999999999</c:v>
                </c:pt>
                <c:pt idx="2787">
                  <c:v>1114.922</c:v>
                </c:pt>
                <c:pt idx="2788">
                  <c:v>1115.3219999999999</c:v>
                </c:pt>
                <c:pt idx="2789">
                  <c:v>1115.722</c:v>
                </c:pt>
                <c:pt idx="2790">
                  <c:v>1116.1220000000001</c:v>
                </c:pt>
                <c:pt idx="2791">
                  <c:v>1116.5219999999999</c:v>
                </c:pt>
                <c:pt idx="2792">
                  <c:v>1116.922</c:v>
                </c:pt>
                <c:pt idx="2793">
                  <c:v>1117.3219999999999</c:v>
                </c:pt>
                <c:pt idx="2794">
                  <c:v>1117.722</c:v>
                </c:pt>
                <c:pt idx="2795">
                  <c:v>1118.1220000000001</c:v>
                </c:pt>
                <c:pt idx="2796">
                  <c:v>1118.5219999999999</c:v>
                </c:pt>
                <c:pt idx="2797">
                  <c:v>1118.922</c:v>
                </c:pt>
                <c:pt idx="2798">
                  <c:v>1119.3219999999999</c:v>
                </c:pt>
                <c:pt idx="2799">
                  <c:v>1119.722</c:v>
                </c:pt>
                <c:pt idx="2800">
                  <c:v>1120.1220000000001</c:v>
                </c:pt>
                <c:pt idx="2801">
                  <c:v>1120.5219999999999</c:v>
                </c:pt>
                <c:pt idx="2802">
                  <c:v>1120.922</c:v>
                </c:pt>
                <c:pt idx="2803">
                  <c:v>1121.3219999999999</c:v>
                </c:pt>
                <c:pt idx="2804">
                  <c:v>1121.722</c:v>
                </c:pt>
                <c:pt idx="2805">
                  <c:v>1122.1220000000001</c:v>
                </c:pt>
                <c:pt idx="2806">
                  <c:v>1122.5219999999999</c:v>
                </c:pt>
                <c:pt idx="2807">
                  <c:v>1122.922</c:v>
                </c:pt>
                <c:pt idx="2808">
                  <c:v>1123.3219999999999</c:v>
                </c:pt>
                <c:pt idx="2809">
                  <c:v>1123.722</c:v>
                </c:pt>
                <c:pt idx="2810">
                  <c:v>1124.1220000000001</c:v>
                </c:pt>
                <c:pt idx="2811">
                  <c:v>1124.5219999999999</c:v>
                </c:pt>
                <c:pt idx="2812">
                  <c:v>1124.922</c:v>
                </c:pt>
                <c:pt idx="2813">
                  <c:v>1125.3219999999999</c:v>
                </c:pt>
                <c:pt idx="2814">
                  <c:v>1125.723</c:v>
                </c:pt>
                <c:pt idx="2815">
                  <c:v>1126.123</c:v>
                </c:pt>
                <c:pt idx="2816">
                  <c:v>1126.5229999999999</c:v>
                </c:pt>
                <c:pt idx="2817">
                  <c:v>1126.923</c:v>
                </c:pt>
                <c:pt idx="2818">
                  <c:v>1127.3230000000001</c:v>
                </c:pt>
                <c:pt idx="2819">
                  <c:v>1127.723</c:v>
                </c:pt>
                <c:pt idx="2820">
                  <c:v>1128.123</c:v>
                </c:pt>
                <c:pt idx="2821">
                  <c:v>1128.5229999999999</c:v>
                </c:pt>
                <c:pt idx="2822">
                  <c:v>1128.923</c:v>
                </c:pt>
                <c:pt idx="2823">
                  <c:v>1129.3230000000001</c:v>
                </c:pt>
                <c:pt idx="2824">
                  <c:v>1129.723</c:v>
                </c:pt>
                <c:pt idx="2825">
                  <c:v>1130.123</c:v>
                </c:pt>
                <c:pt idx="2826">
                  <c:v>1130.5229999999999</c:v>
                </c:pt>
                <c:pt idx="2827">
                  <c:v>1130.923</c:v>
                </c:pt>
                <c:pt idx="2828">
                  <c:v>1131.3230000000001</c:v>
                </c:pt>
                <c:pt idx="2829">
                  <c:v>1131.723</c:v>
                </c:pt>
                <c:pt idx="2830">
                  <c:v>1132.123</c:v>
                </c:pt>
                <c:pt idx="2831">
                  <c:v>1132.5229999999999</c:v>
                </c:pt>
                <c:pt idx="2832">
                  <c:v>1132.923</c:v>
                </c:pt>
                <c:pt idx="2833">
                  <c:v>1133.3230000000001</c:v>
                </c:pt>
                <c:pt idx="2834">
                  <c:v>1133.723</c:v>
                </c:pt>
                <c:pt idx="2835">
                  <c:v>1134.123</c:v>
                </c:pt>
                <c:pt idx="2836">
                  <c:v>1134.5229999999999</c:v>
                </c:pt>
                <c:pt idx="2837">
                  <c:v>1134.923</c:v>
                </c:pt>
                <c:pt idx="2838">
                  <c:v>1135.3230000000001</c:v>
                </c:pt>
                <c:pt idx="2839">
                  <c:v>1135.723</c:v>
                </c:pt>
                <c:pt idx="2840">
                  <c:v>1136.123</c:v>
                </c:pt>
                <c:pt idx="2841">
                  <c:v>1136.5229999999999</c:v>
                </c:pt>
                <c:pt idx="2842">
                  <c:v>1136.923</c:v>
                </c:pt>
                <c:pt idx="2843">
                  <c:v>1137.3230000000001</c:v>
                </c:pt>
                <c:pt idx="2844">
                  <c:v>1137.7249999999999</c:v>
                </c:pt>
                <c:pt idx="2845">
                  <c:v>1138.125</c:v>
                </c:pt>
                <c:pt idx="2846">
                  <c:v>1138.5250000000001</c:v>
                </c:pt>
                <c:pt idx="2847">
                  <c:v>1138.925</c:v>
                </c:pt>
                <c:pt idx="2848">
                  <c:v>1139.325</c:v>
                </c:pt>
                <c:pt idx="2849">
                  <c:v>1139.7249999999999</c:v>
                </c:pt>
                <c:pt idx="2850">
                  <c:v>1140.125</c:v>
                </c:pt>
                <c:pt idx="2851">
                  <c:v>1140.5250000000001</c:v>
                </c:pt>
                <c:pt idx="2852">
                  <c:v>1140.925</c:v>
                </c:pt>
                <c:pt idx="2853">
                  <c:v>1141.325</c:v>
                </c:pt>
                <c:pt idx="2854">
                  <c:v>1141.7260000000001</c:v>
                </c:pt>
                <c:pt idx="2855">
                  <c:v>1142.126</c:v>
                </c:pt>
                <c:pt idx="2856">
                  <c:v>1142.5260000000001</c:v>
                </c:pt>
                <c:pt idx="2857">
                  <c:v>1142.9259999999999</c:v>
                </c:pt>
                <c:pt idx="2858">
                  <c:v>1143.326</c:v>
                </c:pt>
                <c:pt idx="2859">
                  <c:v>1143.7260000000001</c:v>
                </c:pt>
                <c:pt idx="2860">
                  <c:v>1144.126</c:v>
                </c:pt>
                <c:pt idx="2861">
                  <c:v>1144.5260000000001</c:v>
                </c:pt>
                <c:pt idx="2862">
                  <c:v>1144.9259999999999</c:v>
                </c:pt>
                <c:pt idx="2863">
                  <c:v>1145.326</c:v>
                </c:pt>
                <c:pt idx="2864">
                  <c:v>1145.7260000000001</c:v>
                </c:pt>
                <c:pt idx="2865">
                  <c:v>1146.126</c:v>
                </c:pt>
                <c:pt idx="2866">
                  <c:v>1146.5260000000001</c:v>
                </c:pt>
                <c:pt idx="2867">
                  <c:v>1146.9259999999999</c:v>
                </c:pt>
                <c:pt idx="2868">
                  <c:v>1147.326</c:v>
                </c:pt>
                <c:pt idx="2869">
                  <c:v>1147.7260000000001</c:v>
                </c:pt>
                <c:pt idx="2870">
                  <c:v>1148.126</c:v>
                </c:pt>
                <c:pt idx="2871">
                  <c:v>1148.5260000000001</c:v>
                </c:pt>
                <c:pt idx="2872">
                  <c:v>1148.9259999999999</c:v>
                </c:pt>
                <c:pt idx="2873">
                  <c:v>1149.326</c:v>
                </c:pt>
                <c:pt idx="2874">
                  <c:v>1149.7260000000001</c:v>
                </c:pt>
                <c:pt idx="2875">
                  <c:v>1150.126</c:v>
                </c:pt>
                <c:pt idx="2876">
                  <c:v>1150.5260000000001</c:v>
                </c:pt>
                <c:pt idx="2877">
                  <c:v>1150.9259999999999</c:v>
                </c:pt>
                <c:pt idx="2878">
                  <c:v>1151.326</c:v>
                </c:pt>
                <c:pt idx="2879">
                  <c:v>1151.7260000000001</c:v>
                </c:pt>
                <c:pt idx="2880">
                  <c:v>1152.126</c:v>
                </c:pt>
                <c:pt idx="2881">
                  <c:v>1152.5260000000001</c:v>
                </c:pt>
                <c:pt idx="2882">
                  <c:v>1152.9259999999999</c:v>
                </c:pt>
                <c:pt idx="2883">
                  <c:v>1153.326</c:v>
                </c:pt>
                <c:pt idx="2884">
                  <c:v>1153.7270000000001</c:v>
                </c:pt>
                <c:pt idx="2885">
                  <c:v>1154.127</c:v>
                </c:pt>
                <c:pt idx="2886">
                  <c:v>1154.527</c:v>
                </c:pt>
                <c:pt idx="2887">
                  <c:v>1154.9269999999999</c:v>
                </c:pt>
                <c:pt idx="2888">
                  <c:v>1155.327</c:v>
                </c:pt>
                <c:pt idx="2889">
                  <c:v>1155.7270000000001</c:v>
                </c:pt>
                <c:pt idx="2890">
                  <c:v>1156.127</c:v>
                </c:pt>
                <c:pt idx="2891">
                  <c:v>1156.527</c:v>
                </c:pt>
                <c:pt idx="2892">
                  <c:v>1156.9269999999999</c:v>
                </c:pt>
                <c:pt idx="2893">
                  <c:v>1157.327</c:v>
                </c:pt>
                <c:pt idx="2894">
                  <c:v>1157.7270000000001</c:v>
                </c:pt>
                <c:pt idx="2895">
                  <c:v>1158.127</c:v>
                </c:pt>
                <c:pt idx="2896">
                  <c:v>1158.527</c:v>
                </c:pt>
                <c:pt idx="2897">
                  <c:v>1158.9269999999999</c:v>
                </c:pt>
                <c:pt idx="2898">
                  <c:v>1159.327</c:v>
                </c:pt>
                <c:pt idx="2899">
                  <c:v>1159.7270000000001</c:v>
                </c:pt>
                <c:pt idx="2900">
                  <c:v>1160.127</c:v>
                </c:pt>
                <c:pt idx="2901">
                  <c:v>1160.527</c:v>
                </c:pt>
                <c:pt idx="2902">
                  <c:v>1160.9269999999999</c:v>
                </c:pt>
                <c:pt idx="2903">
                  <c:v>1161.327</c:v>
                </c:pt>
                <c:pt idx="2904">
                  <c:v>1161.7270000000001</c:v>
                </c:pt>
                <c:pt idx="2905">
                  <c:v>1162.127</c:v>
                </c:pt>
                <c:pt idx="2906">
                  <c:v>1162.527</c:v>
                </c:pt>
                <c:pt idx="2907">
                  <c:v>1162.9269999999999</c:v>
                </c:pt>
                <c:pt idx="2908">
                  <c:v>1163.327</c:v>
                </c:pt>
                <c:pt idx="2909">
                  <c:v>1163.7270000000001</c:v>
                </c:pt>
                <c:pt idx="2910">
                  <c:v>1164.127</c:v>
                </c:pt>
                <c:pt idx="2911">
                  <c:v>1164.527</c:v>
                </c:pt>
                <c:pt idx="2912">
                  <c:v>1164.9269999999999</c:v>
                </c:pt>
                <c:pt idx="2913">
                  <c:v>1165.327</c:v>
                </c:pt>
                <c:pt idx="2914">
                  <c:v>1165.7270000000001</c:v>
                </c:pt>
                <c:pt idx="2915">
                  <c:v>1166.127</c:v>
                </c:pt>
                <c:pt idx="2916">
                  <c:v>1166.527</c:v>
                </c:pt>
                <c:pt idx="2917">
                  <c:v>1166.9269999999999</c:v>
                </c:pt>
                <c:pt idx="2918">
                  <c:v>1167.327</c:v>
                </c:pt>
                <c:pt idx="2919">
                  <c:v>1167.7270000000001</c:v>
                </c:pt>
                <c:pt idx="2920">
                  <c:v>1168.127</c:v>
                </c:pt>
                <c:pt idx="2921">
                  <c:v>1168.527</c:v>
                </c:pt>
                <c:pt idx="2922">
                  <c:v>1168.9269999999999</c:v>
                </c:pt>
                <c:pt idx="2923">
                  <c:v>1169.327</c:v>
                </c:pt>
                <c:pt idx="2924">
                  <c:v>1169.7280000000001</c:v>
                </c:pt>
                <c:pt idx="2925">
                  <c:v>1170.127</c:v>
                </c:pt>
                <c:pt idx="2926">
                  <c:v>1170.527</c:v>
                </c:pt>
                <c:pt idx="2927">
                  <c:v>1170.9269999999999</c:v>
                </c:pt>
                <c:pt idx="2928">
                  <c:v>1171.328</c:v>
                </c:pt>
                <c:pt idx="2929">
                  <c:v>1171.7280000000001</c:v>
                </c:pt>
                <c:pt idx="2930">
                  <c:v>1172.127</c:v>
                </c:pt>
                <c:pt idx="2931">
                  <c:v>1172.527</c:v>
                </c:pt>
                <c:pt idx="2932">
                  <c:v>1172.9269999999999</c:v>
                </c:pt>
                <c:pt idx="2933">
                  <c:v>1173.328</c:v>
                </c:pt>
                <c:pt idx="2934">
                  <c:v>1173.7280000000001</c:v>
                </c:pt>
                <c:pt idx="2935">
                  <c:v>1174.127</c:v>
                </c:pt>
                <c:pt idx="2936">
                  <c:v>1174.527</c:v>
                </c:pt>
                <c:pt idx="2937">
                  <c:v>1174.9269999999999</c:v>
                </c:pt>
                <c:pt idx="2938">
                  <c:v>1175.328</c:v>
                </c:pt>
                <c:pt idx="2939">
                  <c:v>1175.7280000000001</c:v>
                </c:pt>
                <c:pt idx="2940">
                  <c:v>1176.127</c:v>
                </c:pt>
                <c:pt idx="2941">
                  <c:v>1176.527</c:v>
                </c:pt>
                <c:pt idx="2942">
                  <c:v>1176.9269999999999</c:v>
                </c:pt>
                <c:pt idx="2943">
                  <c:v>1177.328</c:v>
                </c:pt>
                <c:pt idx="2944">
                  <c:v>1177.7280000000001</c:v>
                </c:pt>
                <c:pt idx="2945">
                  <c:v>1178.1279999999999</c:v>
                </c:pt>
                <c:pt idx="2946">
                  <c:v>1178.528</c:v>
                </c:pt>
                <c:pt idx="2947">
                  <c:v>1178.9280000000001</c:v>
                </c:pt>
                <c:pt idx="2948">
                  <c:v>1179.328</c:v>
                </c:pt>
                <c:pt idx="2949">
                  <c:v>1179.7280000000001</c:v>
                </c:pt>
                <c:pt idx="2950">
                  <c:v>1180.1279999999999</c:v>
                </c:pt>
                <c:pt idx="2951">
                  <c:v>1180.528</c:v>
                </c:pt>
                <c:pt idx="2952">
                  <c:v>1180.9280000000001</c:v>
                </c:pt>
                <c:pt idx="2953">
                  <c:v>1181.328</c:v>
                </c:pt>
                <c:pt idx="2954">
                  <c:v>1181.7280000000001</c:v>
                </c:pt>
                <c:pt idx="2955">
                  <c:v>1182.1279999999999</c:v>
                </c:pt>
                <c:pt idx="2956">
                  <c:v>1182.528</c:v>
                </c:pt>
                <c:pt idx="2957">
                  <c:v>1182.9280000000001</c:v>
                </c:pt>
                <c:pt idx="2958">
                  <c:v>1183.328</c:v>
                </c:pt>
                <c:pt idx="2959">
                  <c:v>1183.7280000000001</c:v>
                </c:pt>
                <c:pt idx="2960">
                  <c:v>1184.1279999999999</c:v>
                </c:pt>
                <c:pt idx="2961">
                  <c:v>1184.528</c:v>
                </c:pt>
                <c:pt idx="2962">
                  <c:v>1184.9280000000001</c:v>
                </c:pt>
                <c:pt idx="2963">
                  <c:v>1185.328</c:v>
                </c:pt>
                <c:pt idx="2964">
                  <c:v>1185.7280000000001</c:v>
                </c:pt>
                <c:pt idx="2965">
                  <c:v>1186.1279999999999</c:v>
                </c:pt>
                <c:pt idx="2966">
                  <c:v>1186.528</c:v>
                </c:pt>
                <c:pt idx="2967">
                  <c:v>1186.9280000000001</c:v>
                </c:pt>
                <c:pt idx="2968">
                  <c:v>1187.328</c:v>
                </c:pt>
                <c:pt idx="2969">
                  <c:v>1187.7280000000001</c:v>
                </c:pt>
                <c:pt idx="2970">
                  <c:v>1188.1279999999999</c:v>
                </c:pt>
                <c:pt idx="2971">
                  <c:v>1188.528</c:v>
                </c:pt>
                <c:pt idx="2972">
                  <c:v>1188.9280000000001</c:v>
                </c:pt>
                <c:pt idx="2973">
                  <c:v>1189.328</c:v>
                </c:pt>
                <c:pt idx="2974">
                  <c:v>1189.729</c:v>
                </c:pt>
                <c:pt idx="2975">
                  <c:v>1190.1289999999999</c:v>
                </c:pt>
                <c:pt idx="2976">
                  <c:v>1190.528</c:v>
                </c:pt>
                <c:pt idx="2977">
                  <c:v>1190.9280000000001</c:v>
                </c:pt>
                <c:pt idx="2978">
                  <c:v>1191.328</c:v>
                </c:pt>
                <c:pt idx="2979">
                  <c:v>1191.729</c:v>
                </c:pt>
                <c:pt idx="2980">
                  <c:v>1192.1289999999999</c:v>
                </c:pt>
                <c:pt idx="2981">
                  <c:v>1192.528</c:v>
                </c:pt>
                <c:pt idx="2982">
                  <c:v>1192.9280000000001</c:v>
                </c:pt>
                <c:pt idx="2983">
                  <c:v>1193.328</c:v>
                </c:pt>
                <c:pt idx="2984">
                  <c:v>1193.729</c:v>
                </c:pt>
                <c:pt idx="2985">
                  <c:v>1194.1289999999999</c:v>
                </c:pt>
                <c:pt idx="2986">
                  <c:v>1194.529</c:v>
                </c:pt>
                <c:pt idx="2987">
                  <c:v>1194.9290000000001</c:v>
                </c:pt>
                <c:pt idx="2988">
                  <c:v>1195.329</c:v>
                </c:pt>
                <c:pt idx="2989">
                  <c:v>1195.729</c:v>
                </c:pt>
                <c:pt idx="2990">
                  <c:v>1196.1289999999999</c:v>
                </c:pt>
                <c:pt idx="2991">
                  <c:v>1196.529</c:v>
                </c:pt>
                <c:pt idx="2992">
                  <c:v>1196.9290000000001</c:v>
                </c:pt>
                <c:pt idx="2993">
                  <c:v>1197.329</c:v>
                </c:pt>
                <c:pt idx="2994">
                  <c:v>1197.729</c:v>
                </c:pt>
                <c:pt idx="2995">
                  <c:v>1198.1289999999999</c:v>
                </c:pt>
                <c:pt idx="2996">
                  <c:v>1198.529</c:v>
                </c:pt>
                <c:pt idx="2997">
                  <c:v>1198.9290000000001</c:v>
                </c:pt>
                <c:pt idx="2998">
                  <c:v>1199.329</c:v>
                </c:pt>
                <c:pt idx="2999">
                  <c:v>1199.729</c:v>
                </c:pt>
              </c:numCache>
            </c:numRef>
          </c:xVal>
          <c:yVal>
            <c:numRef>
              <c:f>Sheet1!$D$1:$D$3000</c:f>
              <c:numCache>
                <c:formatCode>General</c:formatCode>
                <c:ptCount val="3000"/>
                <c:pt idx="0">
                  <c:v>-2.8657640000000434E-4</c:v>
                </c:pt>
                <c:pt idx="1">
                  <c:v>-2.8590200000000362E-4</c:v>
                </c:pt>
                <c:pt idx="2">
                  <c:v>-3.367376000000029E-4</c:v>
                </c:pt>
                <c:pt idx="3">
                  <c:v>-3.8966760000000292E-4</c:v>
                </c:pt>
                <c:pt idx="4">
                  <c:v>-4.4259760000000289E-4</c:v>
                </c:pt>
                <c:pt idx="5">
                  <c:v>-4.8522640000000432E-4</c:v>
                </c:pt>
                <c:pt idx="6">
                  <c:v>-5.1945640000000432E-4</c:v>
                </c:pt>
                <c:pt idx="7">
                  <c:v>-5.0191080000000509E-4</c:v>
                </c:pt>
                <c:pt idx="8">
                  <c:v>-4.8093080000000506E-4</c:v>
                </c:pt>
                <c:pt idx="9">
                  <c:v>-4.5890080000000508E-4</c:v>
                </c:pt>
                <c:pt idx="10">
                  <c:v>-4.5055860000000816E-4</c:v>
                </c:pt>
                <c:pt idx="11">
                  <c:v>-4.4411640000000435E-4</c:v>
                </c:pt>
                <c:pt idx="12">
                  <c:v>-4.385920000000036E-4</c:v>
                </c:pt>
                <c:pt idx="13">
                  <c:v>-4.3877640000000435E-4</c:v>
                </c:pt>
                <c:pt idx="14">
                  <c:v>-4.4130300000000194E-4</c:v>
                </c:pt>
                <c:pt idx="15">
                  <c:v>-4.3715080000000507E-4</c:v>
                </c:pt>
                <c:pt idx="16">
                  <c:v>-4.386274000000096E-4</c:v>
                </c:pt>
                <c:pt idx="17">
                  <c:v>-4.3882180000000341E-4</c:v>
                </c:pt>
                <c:pt idx="18">
                  <c:v>-4.3533960000000652E-4</c:v>
                </c:pt>
                <c:pt idx="19">
                  <c:v>-4.3185740000000963E-4</c:v>
                </c:pt>
                <c:pt idx="20">
                  <c:v>-4.3218960000000653E-4</c:v>
                </c:pt>
                <c:pt idx="21">
                  <c:v>-4.2928740000000961E-4</c:v>
                </c:pt>
                <c:pt idx="22">
                  <c:v>-4.2942960000000649E-4</c:v>
                </c:pt>
                <c:pt idx="23">
                  <c:v>-4.2871180000000339E-4</c:v>
                </c:pt>
                <c:pt idx="24">
                  <c:v>-4.2809400000000722E-4</c:v>
                </c:pt>
                <c:pt idx="25">
                  <c:v>-4.2794620000000415E-4</c:v>
                </c:pt>
                <c:pt idx="26">
                  <c:v>-4.2661620000000413E-4</c:v>
                </c:pt>
                <c:pt idx="27">
                  <c:v>-4.2437400000000725E-4</c:v>
                </c:pt>
                <c:pt idx="28">
                  <c:v>-4.226118000000034E-4</c:v>
                </c:pt>
                <c:pt idx="29">
                  <c:v>-4.194674000000096E-4</c:v>
                </c:pt>
                <c:pt idx="30">
                  <c:v>-4.1769520000000581E-4</c:v>
                </c:pt>
                <c:pt idx="31">
                  <c:v>-4.2055960000000653E-4</c:v>
                </c:pt>
                <c:pt idx="32">
                  <c:v>-4.2189400000000723E-4</c:v>
                </c:pt>
                <c:pt idx="33">
                  <c:v>-4.2585060000000484E-4</c:v>
                </c:pt>
                <c:pt idx="34">
                  <c:v>-4.2880500000000557E-4</c:v>
                </c:pt>
                <c:pt idx="35">
                  <c:v>-4.2999720000000939E-4</c:v>
                </c:pt>
                <c:pt idx="36">
                  <c:v>-4.2685280000000176E-4</c:v>
                </c:pt>
                <c:pt idx="37">
                  <c:v>-4.2355620000000414E-4</c:v>
                </c:pt>
                <c:pt idx="38">
                  <c:v>-4.1664520000000581E-4</c:v>
                </c:pt>
                <c:pt idx="39">
                  <c:v>-4.0658980000000673E-4</c:v>
                </c:pt>
                <c:pt idx="40">
                  <c:v>-4.0044880000000144E-4</c:v>
                </c:pt>
                <c:pt idx="41">
                  <c:v>-3.9429780000000314E-4</c:v>
                </c:pt>
                <c:pt idx="42">
                  <c:v>-3.9258340000000936E-4</c:v>
                </c:pt>
                <c:pt idx="43">
                  <c:v>-3.9114900000000166E-4</c:v>
                </c:pt>
                <c:pt idx="44">
                  <c:v>-3.938712000000055E-4</c:v>
                </c:pt>
                <c:pt idx="45">
                  <c:v>-4.0135220000000387E-4</c:v>
                </c:pt>
                <c:pt idx="46">
                  <c:v>-4.0606880000000145E-4</c:v>
                </c:pt>
                <c:pt idx="47">
                  <c:v>-4.1050540000000602E-4</c:v>
                </c:pt>
                <c:pt idx="48">
                  <c:v>-4.1326980000000674E-4</c:v>
                </c:pt>
                <c:pt idx="49">
                  <c:v>-4.1188760000000291E-4</c:v>
                </c:pt>
                <c:pt idx="50">
                  <c:v>-4.0803100000000531E-4</c:v>
                </c:pt>
                <c:pt idx="51">
                  <c:v>-4.0297220000000384E-4</c:v>
                </c:pt>
                <c:pt idx="52">
                  <c:v>-4.0236000000000693E-4</c:v>
                </c:pt>
                <c:pt idx="53">
                  <c:v>-4.0240780000000312E-4</c:v>
                </c:pt>
                <c:pt idx="54">
                  <c:v>-4.0679220000000387E-4</c:v>
                </c:pt>
                <c:pt idx="55">
                  <c:v>-4.0950440000000766E-4</c:v>
                </c:pt>
                <c:pt idx="56">
                  <c:v>-4.1322880000000143E-4</c:v>
                </c:pt>
                <c:pt idx="57">
                  <c:v>-4.1665320000000913E-4</c:v>
                </c:pt>
                <c:pt idx="58">
                  <c:v>-4.1813540000000603E-4</c:v>
                </c:pt>
                <c:pt idx="59">
                  <c:v>-4.1665320000000913E-4</c:v>
                </c:pt>
                <c:pt idx="60">
                  <c:v>-4.1656320000000912E-4</c:v>
                </c:pt>
                <c:pt idx="61">
                  <c:v>-4.1436880000000144E-4</c:v>
                </c:pt>
                <c:pt idx="62">
                  <c:v>-4.1217440000000769E-4</c:v>
                </c:pt>
                <c:pt idx="63">
                  <c:v>-4.1027000000000695E-4</c:v>
                </c:pt>
                <c:pt idx="64">
                  <c:v>-4.1113000000000694E-4</c:v>
                </c:pt>
                <c:pt idx="65">
                  <c:v>-4.1069780000000311E-4</c:v>
                </c:pt>
                <c:pt idx="66">
                  <c:v>-4.1275000000000697E-4</c:v>
                </c:pt>
                <c:pt idx="67">
                  <c:v>-4.1594220000000385E-4</c:v>
                </c:pt>
                <c:pt idx="68">
                  <c:v>-4.1599000000000697E-4</c:v>
                </c:pt>
                <c:pt idx="69">
                  <c:v>-4.1442340000000932E-4</c:v>
                </c:pt>
                <c:pt idx="70">
                  <c:v>-4.1552120000000551E-4</c:v>
                </c:pt>
                <c:pt idx="71">
                  <c:v>-4.1209240000000406E-4</c:v>
                </c:pt>
                <c:pt idx="72">
                  <c:v>-4.0694360000000958E-4</c:v>
                </c:pt>
                <c:pt idx="73">
                  <c:v>-4.0464920000000189E-4</c:v>
                </c:pt>
                <c:pt idx="74">
                  <c:v>-4.0398920000000191E-4</c:v>
                </c:pt>
                <c:pt idx="75">
                  <c:v>-4.0093480000000811E-4</c:v>
                </c:pt>
                <c:pt idx="76">
                  <c:v>-4.0183700000000498E-4</c:v>
                </c:pt>
                <c:pt idx="77">
                  <c:v>-4.0340920000000188E-4</c:v>
                </c:pt>
                <c:pt idx="78">
                  <c:v>-4.037992000000019E-4</c:v>
                </c:pt>
                <c:pt idx="79">
                  <c:v>-4.0556140000000575E-4</c:v>
                </c:pt>
                <c:pt idx="80">
                  <c:v>-4.0789360000000958E-4</c:v>
                </c:pt>
                <c:pt idx="81">
                  <c:v>-4.0665920000000188E-4</c:v>
                </c:pt>
                <c:pt idx="82">
                  <c:v>-4.0817920000000191E-4</c:v>
                </c:pt>
                <c:pt idx="83">
                  <c:v>-4.1218360000000958E-4</c:v>
                </c:pt>
                <c:pt idx="84">
                  <c:v>-4.1480580000000642E-4</c:v>
                </c:pt>
                <c:pt idx="85">
                  <c:v>-4.1233140000000571E-4</c:v>
                </c:pt>
                <c:pt idx="86">
                  <c:v>-4.1156140000000573E-4</c:v>
                </c:pt>
                <c:pt idx="87">
                  <c:v>-4.0932920000000191E-4</c:v>
                </c:pt>
                <c:pt idx="88">
                  <c:v>-4.0294040000000742E-4</c:v>
                </c:pt>
                <c:pt idx="89">
                  <c:v>-3.9722160000000596E-4</c:v>
                </c:pt>
                <c:pt idx="90">
                  <c:v>-3.9602940000000908E-4</c:v>
                </c:pt>
                <c:pt idx="91">
                  <c:v>-3.9569720000000525E-4</c:v>
                </c:pt>
                <c:pt idx="92">
                  <c:v>-3.9221060000000762E-4</c:v>
                </c:pt>
                <c:pt idx="93">
                  <c:v>-3.9049620000000689E-4</c:v>
                </c:pt>
                <c:pt idx="94">
                  <c:v>-3.9016400000000306E-4</c:v>
                </c:pt>
                <c:pt idx="95">
                  <c:v>-3.9240620000000688E-4</c:v>
                </c:pt>
                <c:pt idx="96">
                  <c:v>-3.9188400000000304E-4</c:v>
                </c:pt>
                <c:pt idx="97">
                  <c:v>-3.9588840000000377E-4</c:v>
                </c:pt>
                <c:pt idx="98">
                  <c:v>-3.9813060000000759E-4</c:v>
                </c:pt>
                <c:pt idx="99">
                  <c:v>-3.982206000000076E-4</c:v>
                </c:pt>
                <c:pt idx="100">
                  <c:v>-3.9664840000000381E-4</c:v>
                </c:pt>
                <c:pt idx="101">
                  <c:v>-3.9932280000000452E-4</c:v>
                </c:pt>
                <c:pt idx="102">
                  <c:v>-4.0208720000000525E-4</c:v>
                </c:pt>
                <c:pt idx="103">
                  <c:v>-4.0298940000000905E-4</c:v>
                </c:pt>
                <c:pt idx="104">
                  <c:v>-4.062338000000098E-4</c:v>
                </c:pt>
                <c:pt idx="105">
                  <c:v>-4.0818600000000667E-4</c:v>
                </c:pt>
                <c:pt idx="106">
                  <c:v>-4.1162040000000742E-4</c:v>
                </c:pt>
                <c:pt idx="107">
                  <c:v>-4.1328260000000428E-4</c:v>
                </c:pt>
                <c:pt idx="108">
                  <c:v>-4.1543480000000809E-4</c:v>
                </c:pt>
                <c:pt idx="109">
                  <c:v>-4.1809920000000192E-4</c:v>
                </c:pt>
                <c:pt idx="110">
                  <c:v>-4.1938140000000569E-4</c:v>
                </c:pt>
                <c:pt idx="111">
                  <c:v>-4.1495480000000812E-4</c:v>
                </c:pt>
                <c:pt idx="112">
                  <c:v>-4.1009600000000671E-4</c:v>
                </c:pt>
                <c:pt idx="113">
                  <c:v>-4.0394500000000136E-4</c:v>
                </c:pt>
                <c:pt idx="114">
                  <c:v>-3.992762000000069E-4</c:v>
                </c:pt>
                <c:pt idx="115">
                  <c:v>-3.9564740000000545E-4</c:v>
                </c:pt>
                <c:pt idx="116">
                  <c:v>-3.9699300000000471E-4</c:v>
                </c:pt>
                <c:pt idx="117">
                  <c:v>-4.0180520000000162E-4</c:v>
                </c:pt>
                <c:pt idx="118">
                  <c:v>-4.0514520000000162E-4</c:v>
                </c:pt>
                <c:pt idx="119">
                  <c:v>-4.0838520000000163E-4</c:v>
                </c:pt>
                <c:pt idx="120">
                  <c:v>-4.0919300000000474E-4</c:v>
                </c:pt>
                <c:pt idx="121">
                  <c:v>-4.0919300000000474E-4</c:v>
                </c:pt>
                <c:pt idx="122">
                  <c:v>-4.07198600000004E-4</c:v>
                </c:pt>
                <c:pt idx="123">
                  <c:v>-4.0881860000000403E-4</c:v>
                </c:pt>
                <c:pt idx="124">
                  <c:v>-4.0943640000000708E-4</c:v>
                </c:pt>
                <c:pt idx="125">
                  <c:v>-4.1072420000000327E-4</c:v>
                </c:pt>
                <c:pt idx="126">
                  <c:v>-4.1258200000000638E-4</c:v>
                </c:pt>
                <c:pt idx="127">
                  <c:v>-4.1367980000000951E-4</c:v>
                </c:pt>
                <c:pt idx="128">
                  <c:v>-4.1272540000000183E-4</c:v>
                </c:pt>
                <c:pt idx="129">
                  <c:v>-4.1553760000000568E-4</c:v>
                </c:pt>
                <c:pt idx="130">
                  <c:v>-4.1344320000000494E-4</c:v>
                </c:pt>
                <c:pt idx="131">
                  <c:v>-4.1415540000000185E-4</c:v>
                </c:pt>
                <c:pt idx="132">
                  <c:v>-4.1487760000000564E-4</c:v>
                </c:pt>
                <c:pt idx="133">
                  <c:v>-4.1529980000000954E-4</c:v>
                </c:pt>
                <c:pt idx="134">
                  <c:v>-4.1573200000000638E-4</c:v>
                </c:pt>
                <c:pt idx="135">
                  <c:v>-4.1825860000000402E-4</c:v>
                </c:pt>
                <c:pt idx="136">
                  <c:v>-4.1878080000000786E-4</c:v>
                </c:pt>
                <c:pt idx="137">
                  <c:v>-4.1930300000000476E-4</c:v>
                </c:pt>
                <c:pt idx="138">
                  <c:v>-4.1906520000000163E-4</c:v>
                </c:pt>
                <c:pt idx="139">
                  <c:v>-4.2130180000000614E-4</c:v>
                </c:pt>
                <c:pt idx="140">
                  <c:v>-4.1877960000000929E-4</c:v>
                </c:pt>
                <c:pt idx="141">
                  <c:v>-4.1935400000000307E-4</c:v>
                </c:pt>
                <c:pt idx="142">
                  <c:v>-4.1963840000000378E-4</c:v>
                </c:pt>
                <c:pt idx="143">
                  <c:v>-4.1911060000000762E-4</c:v>
                </c:pt>
                <c:pt idx="144">
                  <c:v>-4.1591840000000375E-4</c:v>
                </c:pt>
                <c:pt idx="145">
                  <c:v>-4.1424060000000765E-4</c:v>
                </c:pt>
                <c:pt idx="146">
                  <c:v>-4.122406000000076E-4</c:v>
                </c:pt>
                <c:pt idx="147">
                  <c:v>-4.131950000000014E-4</c:v>
                </c:pt>
                <c:pt idx="148">
                  <c:v>-4.1423940000000908E-4</c:v>
                </c:pt>
                <c:pt idx="149">
                  <c:v>-4.1747820000000353E-4</c:v>
                </c:pt>
                <c:pt idx="150">
                  <c:v>-4.1872260000000428E-4</c:v>
                </c:pt>
                <c:pt idx="151">
                  <c:v>-4.1976700000000502E-4</c:v>
                </c:pt>
                <c:pt idx="152">
                  <c:v>-4.1943920000000188E-4</c:v>
                </c:pt>
                <c:pt idx="153">
                  <c:v>-4.1695920000000186E-4</c:v>
                </c:pt>
                <c:pt idx="154">
                  <c:v>-4.1218480000000809E-4</c:v>
                </c:pt>
                <c:pt idx="155">
                  <c:v>-4.0928260000000429E-4</c:v>
                </c:pt>
                <c:pt idx="156">
                  <c:v>-4.081848000000081E-4</c:v>
                </c:pt>
                <c:pt idx="157">
                  <c:v>-4.0541480000000812E-4</c:v>
                </c:pt>
                <c:pt idx="158">
                  <c:v>-4.0303480000000811E-4</c:v>
                </c:pt>
                <c:pt idx="159">
                  <c:v>-4.0508140000000573E-4</c:v>
                </c:pt>
                <c:pt idx="160">
                  <c:v>-4.0999240000000407E-4</c:v>
                </c:pt>
                <c:pt idx="161">
                  <c:v>-4.1399120000000549E-4</c:v>
                </c:pt>
                <c:pt idx="162">
                  <c:v>-4.2085440000000769E-4</c:v>
                </c:pt>
                <c:pt idx="163">
                  <c:v>-4.2828760000000288E-4</c:v>
                </c:pt>
                <c:pt idx="164">
                  <c:v>-4.330086000000082E-4</c:v>
                </c:pt>
                <c:pt idx="165">
                  <c:v>-4.3348300000000198E-4</c:v>
                </c:pt>
                <c:pt idx="166">
                  <c:v>-4.3286520000000581E-4</c:v>
                </c:pt>
                <c:pt idx="167">
                  <c:v>-4.2829080000000505E-4</c:v>
                </c:pt>
                <c:pt idx="168">
                  <c:v>-4.2294640000000436E-4</c:v>
                </c:pt>
                <c:pt idx="169">
                  <c:v>-4.1755980000000674E-4</c:v>
                </c:pt>
                <c:pt idx="170">
                  <c:v>-4.148476000000029E-4</c:v>
                </c:pt>
                <c:pt idx="171">
                  <c:v>-4.1803420000000746E-4</c:v>
                </c:pt>
                <c:pt idx="172">
                  <c:v>-4.1827640000000434E-4</c:v>
                </c:pt>
                <c:pt idx="173">
                  <c:v>-4.1961080000000505E-4</c:v>
                </c:pt>
                <c:pt idx="174">
                  <c:v>-4.2065520000000579E-4</c:v>
                </c:pt>
                <c:pt idx="175">
                  <c:v>-4.2141960000000652E-4</c:v>
                </c:pt>
                <c:pt idx="176">
                  <c:v>-4.2179400000000723E-4</c:v>
                </c:pt>
                <c:pt idx="177">
                  <c:v>-4.2246840000000795E-4</c:v>
                </c:pt>
                <c:pt idx="178">
                  <c:v>-4.2131840000000795E-4</c:v>
                </c:pt>
                <c:pt idx="179">
                  <c:v>-4.2017840000000794E-4</c:v>
                </c:pt>
                <c:pt idx="180">
                  <c:v>-4.1831620000000415E-4</c:v>
                </c:pt>
                <c:pt idx="181">
                  <c:v>-4.1445960000000649E-4</c:v>
                </c:pt>
                <c:pt idx="182">
                  <c:v>-4.1059300000000196E-4</c:v>
                </c:pt>
                <c:pt idx="183">
                  <c:v>-4.1097300000000198E-4</c:v>
                </c:pt>
                <c:pt idx="184">
                  <c:v>-4.0897860000000817E-4</c:v>
                </c:pt>
                <c:pt idx="185">
                  <c:v>-4.0668420000000743E-4</c:v>
                </c:pt>
                <c:pt idx="186">
                  <c:v>-4.0559200000000361E-4</c:v>
                </c:pt>
                <c:pt idx="187">
                  <c:v>-4.0449980000000673E-4</c:v>
                </c:pt>
                <c:pt idx="188">
                  <c:v>-4.0377760000000288E-4</c:v>
                </c:pt>
                <c:pt idx="189">
                  <c:v>-4.0159320000000912E-4</c:v>
                </c:pt>
                <c:pt idx="190">
                  <c:v>-4.0273320000000913E-4</c:v>
                </c:pt>
                <c:pt idx="191">
                  <c:v>-4.0506540000000602E-4</c:v>
                </c:pt>
                <c:pt idx="192">
                  <c:v>-4.0711760000000289E-4</c:v>
                </c:pt>
                <c:pt idx="193">
                  <c:v>-4.0801980000000675E-4</c:v>
                </c:pt>
                <c:pt idx="194">
                  <c:v>-4.1031420000000744E-4</c:v>
                </c:pt>
                <c:pt idx="195">
                  <c:v>-4.1202860000000817E-4</c:v>
                </c:pt>
                <c:pt idx="196">
                  <c:v>-4.1097860000000817E-4</c:v>
                </c:pt>
                <c:pt idx="197">
                  <c:v>-4.1160080000000507E-4</c:v>
                </c:pt>
                <c:pt idx="198">
                  <c:v>-4.1298300000000196E-4</c:v>
                </c:pt>
                <c:pt idx="199">
                  <c:v>-4.133152000000058E-4</c:v>
                </c:pt>
                <c:pt idx="200">
                  <c:v>-4.1502960000000652E-4</c:v>
                </c:pt>
                <c:pt idx="201">
                  <c:v>-4.1536180000000341E-4</c:v>
                </c:pt>
                <c:pt idx="202">
                  <c:v>-4.1531400000000723E-4</c:v>
                </c:pt>
                <c:pt idx="203">
                  <c:v>-4.1250180000000338E-4</c:v>
                </c:pt>
                <c:pt idx="204">
                  <c:v>-4.0816520000000581E-4</c:v>
                </c:pt>
                <c:pt idx="205">
                  <c:v>-4.0253640000000436E-4</c:v>
                </c:pt>
                <c:pt idx="206">
                  <c:v>-4.0106420000000746E-4</c:v>
                </c:pt>
                <c:pt idx="207">
                  <c:v>-3.9876980000000671E-4</c:v>
                </c:pt>
                <c:pt idx="208">
                  <c:v>-3.96295400000006E-4</c:v>
                </c:pt>
                <c:pt idx="209">
                  <c:v>-3.9914980000000673E-4</c:v>
                </c:pt>
                <c:pt idx="210">
                  <c:v>-4.0211420000000746E-4</c:v>
                </c:pt>
                <c:pt idx="211">
                  <c:v>-4.0163420000000744E-4</c:v>
                </c:pt>
                <c:pt idx="212">
                  <c:v>-4.0234640000000435E-4</c:v>
                </c:pt>
                <c:pt idx="213">
                  <c:v>-4.0282640000000432E-4</c:v>
                </c:pt>
                <c:pt idx="214">
                  <c:v>-4.0191420000000746E-4</c:v>
                </c:pt>
                <c:pt idx="215">
                  <c:v>-4.000620000000036E-4</c:v>
                </c:pt>
                <c:pt idx="216">
                  <c:v>-3.9748760000000289E-4</c:v>
                </c:pt>
                <c:pt idx="217">
                  <c:v>-3.9453320000000909E-4</c:v>
                </c:pt>
                <c:pt idx="218">
                  <c:v>-3.9844200000000362E-4</c:v>
                </c:pt>
                <c:pt idx="219">
                  <c:v>-4.0096860000000815E-4</c:v>
                </c:pt>
                <c:pt idx="220">
                  <c:v>-4.0149080000000505E-4</c:v>
                </c:pt>
                <c:pt idx="221">
                  <c:v>-4.0348520000000579E-4</c:v>
                </c:pt>
                <c:pt idx="222">
                  <c:v>-4.0439740000000959E-4</c:v>
                </c:pt>
                <c:pt idx="223">
                  <c:v>-4.0034080000000505E-4</c:v>
                </c:pt>
                <c:pt idx="224">
                  <c:v>-3.9491200000000361E-4</c:v>
                </c:pt>
                <c:pt idx="225">
                  <c:v>-3.9424200000000363E-4</c:v>
                </c:pt>
                <c:pt idx="226">
                  <c:v>-3.9199980000000675E-4</c:v>
                </c:pt>
                <c:pt idx="227">
                  <c:v>-3.9123980000000671E-4</c:v>
                </c:pt>
                <c:pt idx="228">
                  <c:v>-3.9433640000000432E-4</c:v>
                </c:pt>
                <c:pt idx="229">
                  <c:v>-3.9481080000000504E-4</c:v>
                </c:pt>
                <c:pt idx="230">
                  <c:v>-3.9771740000000964E-4</c:v>
                </c:pt>
                <c:pt idx="231">
                  <c:v>-3.9490520000000579E-4</c:v>
                </c:pt>
                <c:pt idx="232">
                  <c:v>-3.9623960000000649E-4</c:v>
                </c:pt>
                <c:pt idx="233">
                  <c:v>-3.9361740000000959E-4</c:v>
                </c:pt>
                <c:pt idx="234">
                  <c:v>-3.9252520000000577E-4</c:v>
                </c:pt>
                <c:pt idx="235">
                  <c:v>-3.9152300000000196E-4</c:v>
                </c:pt>
                <c:pt idx="236">
                  <c:v>-3.9533740000000962E-4</c:v>
                </c:pt>
                <c:pt idx="237">
                  <c:v>-3.9676740000000964E-4</c:v>
                </c:pt>
                <c:pt idx="238">
                  <c:v>-3.9681520000000578E-4</c:v>
                </c:pt>
                <c:pt idx="239">
                  <c:v>-3.9657300000000195E-4</c:v>
                </c:pt>
                <c:pt idx="240">
                  <c:v>-3.9596080000000504E-4</c:v>
                </c:pt>
                <c:pt idx="241">
                  <c:v>-3.9357640000000434E-4</c:v>
                </c:pt>
                <c:pt idx="242">
                  <c:v>-3.8913980000000671E-4</c:v>
                </c:pt>
                <c:pt idx="243">
                  <c:v>-3.849932000000091E-4</c:v>
                </c:pt>
                <c:pt idx="244">
                  <c:v>-3.8333100000000531E-4</c:v>
                </c:pt>
                <c:pt idx="245">
                  <c:v>-3.8165880000000146E-4</c:v>
                </c:pt>
                <c:pt idx="246">
                  <c:v>-3.8108880000000143E-4</c:v>
                </c:pt>
                <c:pt idx="247">
                  <c:v>-3.8356320000000914E-4</c:v>
                </c:pt>
                <c:pt idx="248">
                  <c:v>-3.8575760000000289E-4</c:v>
                </c:pt>
                <c:pt idx="249">
                  <c:v>-3.8546760000000288E-4</c:v>
                </c:pt>
                <c:pt idx="250">
                  <c:v>-3.8694980000000671E-4</c:v>
                </c:pt>
                <c:pt idx="251">
                  <c:v>-3.8732980000000673E-4</c:v>
                </c:pt>
                <c:pt idx="252">
                  <c:v>-3.8880200000000363E-4</c:v>
                </c:pt>
                <c:pt idx="253">
                  <c:v>-3.8852200000000361E-4</c:v>
                </c:pt>
                <c:pt idx="254">
                  <c:v>-3.8665980000000675E-4</c:v>
                </c:pt>
                <c:pt idx="255">
                  <c:v>-3.8432760000000292E-4</c:v>
                </c:pt>
                <c:pt idx="256">
                  <c:v>-3.8198540000000599E-4</c:v>
                </c:pt>
                <c:pt idx="257">
                  <c:v>-3.7856100000000528E-4</c:v>
                </c:pt>
                <c:pt idx="258">
                  <c:v>-3.7588660000000457E-4</c:v>
                </c:pt>
                <c:pt idx="259">
                  <c:v>-3.7793880000000144E-4</c:v>
                </c:pt>
                <c:pt idx="260">
                  <c:v>-3.8146320000000914E-4</c:v>
                </c:pt>
                <c:pt idx="261">
                  <c:v>-3.8460760000000289E-4</c:v>
                </c:pt>
                <c:pt idx="262">
                  <c:v>-3.8875420000000744E-4</c:v>
                </c:pt>
                <c:pt idx="263">
                  <c:v>-3.9094860000000819E-4</c:v>
                </c:pt>
                <c:pt idx="264">
                  <c:v>-3.8999860000000819E-4</c:v>
                </c:pt>
                <c:pt idx="265">
                  <c:v>-3.9104300000000194E-4</c:v>
                </c:pt>
                <c:pt idx="266">
                  <c:v>-3.9247740000000964E-4</c:v>
                </c:pt>
                <c:pt idx="267">
                  <c:v>-3.9123740000000963E-4</c:v>
                </c:pt>
                <c:pt idx="268">
                  <c:v>-3.9295180000000342E-4</c:v>
                </c:pt>
                <c:pt idx="269">
                  <c:v>-3.9466620000000414E-4</c:v>
                </c:pt>
                <c:pt idx="270">
                  <c:v>-3.9575840000000796E-4</c:v>
                </c:pt>
                <c:pt idx="271">
                  <c:v>-3.9409620000000411E-4</c:v>
                </c:pt>
                <c:pt idx="272">
                  <c:v>-3.9399620000000411E-4</c:v>
                </c:pt>
                <c:pt idx="273">
                  <c:v>-3.8827740000000959E-4</c:v>
                </c:pt>
                <c:pt idx="274">
                  <c:v>-3.8384080000000508E-4</c:v>
                </c:pt>
                <c:pt idx="275">
                  <c:v>-3.7812200000000363E-4</c:v>
                </c:pt>
                <c:pt idx="276">
                  <c:v>-3.7388540000000601E-4</c:v>
                </c:pt>
                <c:pt idx="277">
                  <c:v>-3.7106880000000147E-4</c:v>
                </c:pt>
                <c:pt idx="278">
                  <c:v>-3.7278880000000145E-4</c:v>
                </c:pt>
                <c:pt idx="279">
                  <c:v>-3.7340660000000455E-4</c:v>
                </c:pt>
                <c:pt idx="280">
                  <c:v>-3.7531660000000454E-4</c:v>
                </c:pt>
                <c:pt idx="281">
                  <c:v>-3.7574440000000768E-4</c:v>
                </c:pt>
                <c:pt idx="282">
                  <c:v>-3.7327000000000698E-4</c:v>
                </c:pt>
                <c:pt idx="283">
                  <c:v>-3.7384000000000695E-4</c:v>
                </c:pt>
                <c:pt idx="284">
                  <c:v>-3.7283780000000314E-4</c:v>
                </c:pt>
                <c:pt idx="285">
                  <c:v>-3.7321780000000311E-4</c:v>
                </c:pt>
                <c:pt idx="286">
                  <c:v>-3.7359780000000313E-4</c:v>
                </c:pt>
                <c:pt idx="287">
                  <c:v>-3.7556000000000693E-4</c:v>
                </c:pt>
                <c:pt idx="288">
                  <c:v>-3.7260560000000625E-4</c:v>
                </c:pt>
                <c:pt idx="289">
                  <c:v>-3.6965120000000552E-4</c:v>
                </c:pt>
                <c:pt idx="290">
                  <c:v>-3.6754680000000478E-4</c:v>
                </c:pt>
                <c:pt idx="291">
                  <c:v>-3.6459240000000405E-4</c:v>
                </c:pt>
                <c:pt idx="292">
                  <c:v>-3.680268000000048E-4</c:v>
                </c:pt>
                <c:pt idx="293">
                  <c:v>-3.7441560000000623E-4</c:v>
                </c:pt>
                <c:pt idx="294">
                  <c:v>-3.7946440000000766E-4</c:v>
                </c:pt>
                <c:pt idx="295">
                  <c:v>-3.8228100000000531E-4</c:v>
                </c:pt>
                <c:pt idx="296">
                  <c:v>-3.8732980000000673E-4</c:v>
                </c:pt>
                <c:pt idx="297">
                  <c:v>-3.8737200000000361E-4</c:v>
                </c:pt>
                <c:pt idx="298">
                  <c:v>-3.8408980000000673E-4</c:v>
                </c:pt>
                <c:pt idx="299">
                  <c:v>-3.8136760000000288E-4</c:v>
                </c:pt>
                <c:pt idx="300">
                  <c:v>-3.8093980000000673E-4</c:v>
                </c:pt>
                <c:pt idx="301">
                  <c:v>-3.7697760000000288E-4</c:v>
                </c:pt>
                <c:pt idx="302">
                  <c:v>-3.7440760000000291E-4</c:v>
                </c:pt>
                <c:pt idx="303">
                  <c:v>-3.7192760000000289E-4</c:v>
                </c:pt>
                <c:pt idx="304">
                  <c:v>-3.7206980000000672E-4</c:v>
                </c:pt>
                <c:pt idx="305">
                  <c:v>-3.7082980000000671E-4</c:v>
                </c:pt>
                <c:pt idx="306">
                  <c:v>-3.6944760000000288E-4</c:v>
                </c:pt>
                <c:pt idx="307">
                  <c:v>-3.6896760000000291E-4</c:v>
                </c:pt>
                <c:pt idx="308">
                  <c:v>-3.6758540000000602E-4</c:v>
                </c:pt>
                <c:pt idx="309">
                  <c:v>-3.637710000000053E-4</c:v>
                </c:pt>
                <c:pt idx="310">
                  <c:v>-3.6181880000000144E-4</c:v>
                </c:pt>
                <c:pt idx="311">
                  <c:v>-3.5853660000000455E-4</c:v>
                </c:pt>
                <c:pt idx="312">
                  <c:v>-3.5424220000000386E-4</c:v>
                </c:pt>
                <c:pt idx="313">
                  <c:v>-3.5962320000000912E-4</c:v>
                </c:pt>
                <c:pt idx="314">
                  <c:v>-3.6382200000000361E-4</c:v>
                </c:pt>
                <c:pt idx="315">
                  <c:v>-3.6939300000000193E-4</c:v>
                </c:pt>
                <c:pt idx="316">
                  <c:v>-3.7721620000000412E-4</c:v>
                </c:pt>
                <c:pt idx="317">
                  <c:v>-3.7950060000000482E-4</c:v>
                </c:pt>
                <c:pt idx="318">
                  <c:v>-3.7487400000000724E-4</c:v>
                </c:pt>
                <c:pt idx="319">
                  <c:v>-3.6787300000000196E-4</c:v>
                </c:pt>
                <c:pt idx="320">
                  <c:v>-3.5957980000000673E-4</c:v>
                </c:pt>
                <c:pt idx="321">
                  <c:v>-3.5443100000000531E-4</c:v>
                </c:pt>
                <c:pt idx="322">
                  <c:v>-3.5214660000000455E-4</c:v>
                </c:pt>
                <c:pt idx="323">
                  <c:v>-3.4995220000000386E-4</c:v>
                </c:pt>
                <c:pt idx="324">
                  <c:v>-3.5100220000000386E-4</c:v>
                </c:pt>
                <c:pt idx="325">
                  <c:v>-3.536244000000077E-4</c:v>
                </c:pt>
                <c:pt idx="326">
                  <c:v>-3.5723880000000148E-4</c:v>
                </c:pt>
                <c:pt idx="327">
                  <c:v>-3.594810000000053E-4</c:v>
                </c:pt>
                <c:pt idx="328">
                  <c:v>-3.6429760000000289E-4</c:v>
                </c:pt>
                <c:pt idx="329">
                  <c:v>-3.6725200000000362E-4</c:v>
                </c:pt>
                <c:pt idx="330">
                  <c:v>-3.7130860000000816E-4</c:v>
                </c:pt>
                <c:pt idx="331">
                  <c:v>-3.7573520000000579E-4</c:v>
                </c:pt>
                <c:pt idx="332">
                  <c:v>-3.7740740000000964E-4</c:v>
                </c:pt>
                <c:pt idx="333">
                  <c:v>-3.7826740000000963E-4</c:v>
                </c:pt>
                <c:pt idx="334">
                  <c:v>-3.804096000000065E-4</c:v>
                </c:pt>
                <c:pt idx="335">
                  <c:v>-3.8116960000000649E-4</c:v>
                </c:pt>
                <c:pt idx="336">
                  <c:v>-3.8016740000000962E-4</c:v>
                </c:pt>
                <c:pt idx="337">
                  <c:v>-3.7936520000000581E-4</c:v>
                </c:pt>
                <c:pt idx="338">
                  <c:v>-3.808374000000096E-4</c:v>
                </c:pt>
                <c:pt idx="339">
                  <c:v>-3.7964520000000578E-4</c:v>
                </c:pt>
                <c:pt idx="340">
                  <c:v>-3.7578860000000817E-4</c:v>
                </c:pt>
                <c:pt idx="341">
                  <c:v>-3.7330420000000747E-4</c:v>
                </c:pt>
                <c:pt idx="342">
                  <c:v>-3.7468640000000436E-4</c:v>
                </c:pt>
                <c:pt idx="343">
                  <c:v>-3.7587860000000818E-4</c:v>
                </c:pt>
                <c:pt idx="344">
                  <c:v>-3.7993520000000579E-4</c:v>
                </c:pt>
                <c:pt idx="345">
                  <c:v>-3.8489400000000726E-4</c:v>
                </c:pt>
                <c:pt idx="346">
                  <c:v>-3.8631840000000797E-4</c:v>
                </c:pt>
                <c:pt idx="347">
                  <c:v>-3.8331620000000411E-4</c:v>
                </c:pt>
                <c:pt idx="348">
                  <c:v>-3.8088400000000722E-4</c:v>
                </c:pt>
                <c:pt idx="349">
                  <c:v>-3.776918000000034E-4</c:v>
                </c:pt>
                <c:pt idx="350">
                  <c:v>-3.7458960000000653E-4</c:v>
                </c:pt>
                <c:pt idx="351">
                  <c:v>-3.777862000000041E-4</c:v>
                </c:pt>
                <c:pt idx="352">
                  <c:v>-3.7940060000000482E-4</c:v>
                </c:pt>
                <c:pt idx="353">
                  <c:v>-3.819272000000094E-4</c:v>
                </c:pt>
                <c:pt idx="354">
                  <c:v>-3.8235940000000629E-4</c:v>
                </c:pt>
                <c:pt idx="355">
                  <c:v>-3.8054940000000631E-4</c:v>
                </c:pt>
                <c:pt idx="356">
                  <c:v>-3.7577500000000554E-4</c:v>
                </c:pt>
                <c:pt idx="357">
                  <c:v>-3.7149060000000485E-4</c:v>
                </c:pt>
                <c:pt idx="358">
                  <c:v>-3.6524400000000724E-4</c:v>
                </c:pt>
                <c:pt idx="359">
                  <c:v>-3.5899740000000963E-4</c:v>
                </c:pt>
                <c:pt idx="360">
                  <c:v>-3.5232860000000818E-4</c:v>
                </c:pt>
                <c:pt idx="361">
                  <c:v>-3.5247080000000506E-4</c:v>
                </c:pt>
                <c:pt idx="362">
                  <c:v>-3.5047080000000507E-4</c:v>
                </c:pt>
                <c:pt idx="363">
                  <c:v>-3.473686000000082E-4</c:v>
                </c:pt>
                <c:pt idx="364">
                  <c:v>-3.4970520000000577E-4</c:v>
                </c:pt>
                <c:pt idx="365">
                  <c:v>-3.519418000000034E-4</c:v>
                </c:pt>
                <c:pt idx="366">
                  <c:v>-3.5151400000000725E-4</c:v>
                </c:pt>
                <c:pt idx="367">
                  <c:v>-3.5470060000000487E-4</c:v>
                </c:pt>
                <c:pt idx="368">
                  <c:v>-3.5827720000000939E-4</c:v>
                </c:pt>
                <c:pt idx="369">
                  <c:v>-3.6323600000000392E-4</c:v>
                </c:pt>
                <c:pt idx="370">
                  <c:v>-3.6709260000000152E-4</c:v>
                </c:pt>
                <c:pt idx="371">
                  <c:v>-3.6985700000000918E-4</c:v>
                </c:pt>
                <c:pt idx="372">
                  <c:v>-3.7123920000000607E-4</c:v>
                </c:pt>
                <c:pt idx="373">
                  <c:v>-3.7123920000000607E-4</c:v>
                </c:pt>
                <c:pt idx="374">
                  <c:v>-3.7133920000000608E-4</c:v>
                </c:pt>
                <c:pt idx="375">
                  <c:v>-3.7205140000000293E-4</c:v>
                </c:pt>
                <c:pt idx="376">
                  <c:v>-3.7267360000000678E-4</c:v>
                </c:pt>
                <c:pt idx="377">
                  <c:v>-3.709536000000068E-4</c:v>
                </c:pt>
                <c:pt idx="378">
                  <c:v>-3.6924360000000677E-4</c:v>
                </c:pt>
                <c:pt idx="379">
                  <c:v>-3.6199480000000535E-4</c:v>
                </c:pt>
                <c:pt idx="380">
                  <c:v>-3.5550600000000391E-4</c:v>
                </c:pt>
                <c:pt idx="381">
                  <c:v>-3.4902720000000941E-4</c:v>
                </c:pt>
                <c:pt idx="382">
                  <c:v>-3.4368840000000798E-4</c:v>
                </c:pt>
                <c:pt idx="383">
                  <c:v>-3.3834960000000649E-4</c:v>
                </c:pt>
                <c:pt idx="384">
                  <c:v>-3.4130400000000722E-4</c:v>
                </c:pt>
                <c:pt idx="385">
                  <c:v>-3.4840500000000557E-4</c:v>
                </c:pt>
                <c:pt idx="386">
                  <c:v>-3.5688820000000774E-4</c:v>
                </c:pt>
                <c:pt idx="387">
                  <c:v>-3.6471140000000294E-4</c:v>
                </c:pt>
                <c:pt idx="388">
                  <c:v>-3.6976020000000442E-4</c:v>
                </c:pt>
                <c:pt idx="389">
                  <c:v>-3.7314680000000199E-4</c:v>
                </c:pt>
                <c:pt idx="390">
                  <c:v>-3.6933240000000821E-4</c:v>
                </c:pt>
                <c:pt idx="391">
                  <c:v>-3.6275360000000677E-4</c:v>
                </c:pt>
                <c:pt idx="392">
                  <c:v>-3.5665480000000535E-4</c:v>
                </c:pt>
                <c:pt idx="393">
                  <c:v>-3.5431260000000152E-4</c:v>
                </c:pt>
                <c:pt idx="394">
                  <c:v>-3.4950600000000393E-4</c:v>
                </c:pt>
                <c:pt idx="395">
                  <c:v>-3.4607160000000317E-4</c:v>
                </c:pt>
                <c:pt idx="396">
                  <c:v>-3.4512160000000318E-4</c:v>
                </c:pt>
                <c:pt idx="397">
                  <c:v>-3.4268940000000629E-4</c:v>
                </c:pt>
                <c:pt idx="398">
                  <c:v>-3.4321160000000319E-4</c:v>
                </c:pt>
                <c:pt idx="399">
                  <c:v>-3.4187160000000318E-4</c:v>
                </c:pt>
                <c:pt idx="400">
                  <c:v>-3.4468820000000772E-4</c:v>
                </c:pt>
                <c:pt idx="401">
                  <c:v>-3.4759480000000532E-4</c:v>
                </c:pt>
                <c:pt idx="402">
                  <c:v>-3.5140360000000679E-4</c:v>
                </c:pt>
                <c:pt idx="403">
                  <c:v>-3.5264800000000748E-4</c:v>
                </c:pt>
                <c:pt idx="404">
                  <c:v>-3.557446000000051E-4</c:v>
                </c:pt>
                <c:pt idx="405">
                  <c:v>-3.5497460000000512E-4</c:v>
                </c:pt>
                <c:pt idx="406">
                  <c:v>-3.5321240000000821E-4</c:v>
                </c:pt>
                <c:pt idx="407">
                  <c:v>-3.5535460000000514E-4</c:v>
                </c:pt>
                <c:pt idx="408">
                  <c:v>-3.5888900000000584E-4</c:v>
                </c:pt>
                <c:pt idx="409">
                  <c:v>-3.5964900000000583E-4</c:v>
                </c:pt>
                <c:pt idx="410">
                  <c:v>-3.6308340000000658E-4</c:v>
                </c:pt>
                <c:pt idx="411">
                  <c:v>-3.6441780000000728E-4</c:v>
                </c:pt>
                <c:pt idx="412">
                  <c:v>-3.6103560000000346E-4</c:v>
                </c:pt>
                <c:pt idx="413">
                  <c:v>-3.5860340000000657E-4</c:v>
                </c:pt>
                <c:pt idx="414">
                  <c:v>-3.5478900000000585E-4</c:v>
                </c:pt>
                <c:pt idx="415">
                  <c:v>-3.504046000000051E-4</c:v>
                </c:pt>
                <c:pt idx="416">
                  <c:v>-3.4792020000000439E-4</c:v>
                </c:pt>
                <c:pt idx="417">
                  <c:v>-3.4821020000000441E-4</c:v>
                </c:pt>
                <c:pt idx="418">
                  <c:v>-3.4615800000000754E-4</c:v>
                </c:pt>
                <c:pt idx="419">
                  <c:v>-3.454880000000075E-4</c:v>
                </c:pt>
                <c:pt idx="420">
                  <c:v>-3.4659020000000438E-4</c:v>
                </c:pt>
                <c:pt idx="421">
                  <c:v>-3.4730240000000823E-4</c:v>
                </c:pt>
                <c:pt idx="422">
                  <c:v>-3.4663240000000825E-4</c:v>
                </c:pt>
                <c:pt idx="423">
                  <c:v>-3.4596240000000822E-4</c:v>
                </c:pt>
                <c:pt idx="424">
                  <c:v>-3.4530240000000824E-4</c:v>
                </c:pt>
                <c:pt idx="425">
                  <c:v>-3.4748680000000199E-4</c:v>
                </c:pt>
                <c:pt idx="426">
                  <c:v>-3.5144340000000659E-4</c:v>
                </c:pt>
                <c:pt idx="427">
                  <c:v>-3.5502000000000417E-4</c:v>
                </c:pt>
                <c:pt idx="428">
                  <c:v>-3.583066000000018E-4</c:v>
                </c:pt>
                <c:pt idx="429">
                  <c:v>-3.5773660000000177E-4</c:v>
                </c:pt>
                <c:pt idx="430">
                  <c:v>-3.5321000000000419E-4</c:v>
                </c:pt>
                <c:pt idx="431">
                  <c:v>-3.4591900000000583E-4</c:v>
                </c:pt>
                <c:pt idx="432">
                  <c:v>-3.4362460000000514E-4</c:v>
                </c:pt>
                <c:pt idx="433">
                  <c:v>-3.4024800000000751E-4</c:v>
                </c:pt>
                <c:pt idx="434">
                  <c:v>-3.4348240000000826E-4</c:v>
                </c:pt>
                <c:pt idx="435">
                  <c:v>-3.4258020000000439E-4</c:v>
                </c:pt>
                <c:pt idx="436">
                  <c:v>-3.4472240000000821E-4</c:v>
                </c:pt>
                <c:pt idx="437">
                  <c:v>-3.4334020000000438E-4</c:v>
                </c:pt>
                <c:pt idx="438">
                  <c:v>-3.4195800000000749E-4</c:v>
                </c:pt>
                <c:pt idx="439">
                  <c:v>-3.3919360000000677E-4</c:v>
                </c:pt>
                <c:pt idx="440">
                  <c:v>-3.3762140000000298E-4</c:v>
                </c:pt>
                <c:pt idx="441">
                  <c:v>-3.3805360000000676E-4</c:v>
                </c:pt>
                <c:pt idx="442">
                  <c:v>-3.401480000000075E-4</c:v>
                </c:pt>
                <c:pt idx="443">
                  <c:v>-3.4353460000000513E-4</c:v>
                </c:pt>
                <c:pt idx="444">
                  <c:v>-3.4701120000000965E-4</c:v>
                </c:pt>
                <c:pt idx="445">
                  <c:v>-3.5187000000000418E-4</c:v>
                </c:pt>
                <c:pt idx="446">
                  <c:v>-3.5582660000000178E-4</c:v>
                </c:pt>
                <c:pt idx="447">
                  <c:v>-3.5544660000000182E-4</c:v>
                </c:pt>
                <c:pt idx="448">
                  <c:v>-3.5182220000000799E-4</c:v>
                </c:pt>
                <c:pt idx="449">
                  <c:v>-3.4810780000000727E-4</c:v>
                </c:pt>
                <c:pt idx="450">
                  <c:v>-3.4320120000000967E-4</c:v>
                </c:pt>
                <c:pt idx="451">
                  <c:v>-3.3700240000000825E-4</c:v>
                </c:pt>
                <c:pt idx="452">
                  <c:v>-3.3375800000000751E-4</c:v>
                </c:pt>
                <c:pt idx="453">
                  <c:v>-3.3662240000000823E-4</c:v>
                </c:pt>
                <c:pt idx="454">
                  <c:v>-3.3394800000000752E-4</c:v>
                </c:pt>
                <c:pt idx="455">
                  <c:v>-3.3394800000000752E-4</c:v>
                </c:pt>
                <c:pt idx="456">
                  <c:v>-3.3662240000000823E-4</c:v>
                </c:pt>
                <c:pt idx="457">
                  <c:v>-3.4205120000000967E-4</c:v>
                </c:pt>
                <c:pt idx="458">
                  <c:v>-3.4196120000000966E-4</c:v>
                </c:pt>
                <c:pt idx="459">
                  <c:v>-3.4810220000000802E-4</c:v>
                </c:pt>
                <c:pt idx="460">
                  <c:v>-3.5268100000000947E-4</c:v>
                </c:pt>
                <c:pt idx="461">
                  <c:v>-3.5587760000000708E-4</c:v>
                </c:pt>
                <c:pt idx="462">
                  <c:v>-3.5797200000000777E-4</c:v>
                </c:pt>
                <c:pt idx="463">
                  <c:v>-3.6283080000000924E-4</c:v>
                </c:pt>
                <c:pt idx="464">
                  <c:v>-3.6854960000000375E-4</c:v>
                </c:pt>
                <c:pt idx="465">
                  <c:v>-3.7317620000000133E-4</c:v>
                </c:pt>
                <c:pt idx="466">
                  <c:v>-3.6931960000000373E-4</c:v>
                </c:pt>
                <c:pt idx="467">
                  <c:v>-3.6398080000000924E-4</c:v>
                </c:pt>
                <c:pt idx="468">
                  <c:v>-3.5587760000000708E-4</c:v>
                </c:pt>
                <c:pt idx="469">
                  <c:v>-3.4810660000000177E-4</c:v>
                </c:pt>
                <c:pt idx="470">
                  <c:v>-3.4090560000000347E-4</c:v>
                </c:pt>
                <c:pt idx="471">
                  <c:v>-3.4358000000000419E-4</c:v>
                </c:pt>
                <c:pt idx="472">
                  <c:v>-3.4320000000000417E-4</c:v>
                </c:pt>
                <c:pt idx="473">
                  <c:v>-3.4243000000000419E-4</c:v>
                </c:pt>
                <c:pt idx="474">
                  <c:v>-3.3976560000000347E-4</c:v>
                </c:pt>
                <c:pt idx="475">
                  <c:v>-3.3909560000000344E-4</c:v>
                </c:pt>
                <c:pt idx="476">
                  <c:v>-3.4043000000000419E-4</c:v>
                </c:pt>
                <c:pt idx="477">
                  <c:v>-3.4423880000000561E-4</c:v>
                </c:pt>
                <c:pt idx="478">
                  <c:v>-3.4833760000000708E-4</c:v>
                </c:pt>
                <c:pt idx="479">
                  <c:v>-3.519664000000016E-4</c:v>
                </c:pt>
                <c:pt idx="480">
                  <c:v>-3.5420300000000611E-4</c:v>
                </c:pt>
                <c:pt idx="481">
                  <c:v>-3.5605960000000372E-4</c:v>
                </c:pt>
                <c:pt idx="482">
                  <c:v>-3.5496180000000758E-4</c:v>
                </c:pt>
                <c:pt idx="483">
                  <c:v>-3.5377400000000445E-4</c:v>
                </c:pt>
                <c:pt idx="484">
                  <c:v>-3.5119400000000448E-4</c:v>
                </c:pt>
                <c:pt idx="485">
                  <c:v>-3.4881400000000447E-4</c:v>
                </c:pt>
                <c:pt idx="486">
                  <c:v>-3.4265740000000687E-4</c:v>
                </c:pt>
                <c:pt idx="487">
                  <c:v>-3.4084740000000683E-4</c:v>
                </c:pt>
                <c:pt idx="488">
                  <c:v>-3.3922740000000685E-4</c:v>
                </c:pt>
                <c:pt idx="489">
                  <c:v>-3.3926960000000374E-4</c:v>
                </c:pt>
                <c:pt idx="490">
                  <c:v>-3.3846180000000756E-4</c:v>
                </c:pt>
                <c:pt idx="491">
                  <c:v>-3.3832400000000448E-4</c:v>
                </c:pt>
                <c:pt idx="492">
                  <c:v>-3.3836620000000136E-4</c:v>
                </c:pt>
                <c:pt idx="493">
                  <c:v>-3.3507400000000448E-4</c:v>
                </c:pt>
                <c:pt idx="494">
                  <c:v>-3.3040960000000372E-4</c:v>
                </c:pt>
                <c:pt idx="495">
                  <c:v>-3.2649520000000299E-4</c:v>
                </c:pt>
                <c:pt idx="496">
                  <c:v>-3.2129860000000538E-4</c:v>
                </c:pt>
                <c:pt idx="497">
                  <c:v>-3.1490980000000395E-4</c:v>
                </c:pt>
                <c:pt idx="498">
                  <c:v>-3.1186540000000326E-4</c:v>
                </c:pt>
                <c:pt idx="499">
                  <c:v>-3.1129540000000323E-4</c:v>
                </c:pt>
                <c:pt idx="500">
                  <c:v>-3.1109540000000323E-4</c:v>
                </c:pt>
                <c:pt idx="501">
                  <c:v>-3.1171760000000707E-4</c:v>
                </c:pt>
                <c:pt idx="502">
                  <c:v>-3.1591640000000156E-4</c:v>
                </c:pt>
                <c:pt idx="503">
                  <c:v>-3.2067520000000302E-4</c:v>
                </c:pt>
                <c:pt idx="504">
                  <c:v>-3.2343960000000375E-4</c:v>
                </c:pt>
                <c:pt idx="505">
                  <c:v>-3.2563400000000444E-4</c:v>
                </c:pt>
                <c:pt idx="506">
                  <c:v>-3.2868840000000517E-4</c:v>
                </c:pt>
                <c:pt idx="507">
                  <c:v>-3.2954840000000516E-4</c:v>
                </c:pt>
                <c:pt idx="508">
                  <c:v>-3.2954840000000516E-4</c:v>
                </c:pt>
                <c:pt idx="509">
                  <c:v>-3.2787620000000137E-4</c:v>
                </c:pt>
                <c:pt idx="510">
                  <c:v>-3.2372960000000376E-4</c:v>
                </c:pt>
                <c:pt idx="511">
                  <c:v>-3.1834300000000614E-4</c:v>
                </c:pt>
                <c:pt idx="512">
                  <c:v>-3.1404860000000539E-4</c:v>
                </c:pt>
                <c:pt idx="513">
                  <c:v>-3.16955200000003E-4</c:v>
                </c:pt>
                <c:pt idx="514">
                  <c:v>-3.1552520000000303E-4</c:v>
                </c:pt>
                <c:pt idx="515">
                  <c:v>-3.2200840000000516E-4</c:v>
                </c:pt>
                <c:pt idx="516">
                  <c:v>-3.3082380000000423E-4</c:v>
                </c:pt>
                <c:pt idx="517">
                  <c:v>-3.397392000000033E-4</c:v>
                </c:pt>
                <c:pt idx="518">
                  <c:v>-3.4136360000000402E-4</c:v>
                </c:pt>
                <c:pt idx="519">
                  <c:v>-3.489868000000062E-4</c:v>
                </c:pt>
                <c:pt idx="520">
                  <c:v>-3.473146000000093E-4</c:v>
                </c:pt>
                <c:pt idx="521">
                  <c:v>-3.4398020000000161E-4</c:v>
                </c:pt>
                <c:pt idx="522">
                  <c:v>-3.4250800000000476E-4</c:v>
                </c:pt>
                <c:pt idx="523">
                  <c:v>-3.4278800000000473E-4</c:v>
                </c:pt>
                <c:pt idx="524">
                  <c:v>-3.4140580000000784E-4</c:v>
                </c:pt>
                <c:pt idx="525">
                  <c:v>-3.4269800000000472E-4</c:v>
                </c:pt>
                <c:pt idx="526">
                  <c:v>-3.4436020000000163E-4</c:v>
                </c:pt>
                <c:pt idx="527">
                  <c:v>-3.4307800000000474E-4</c:v>
                </c:pt>
                <c:pt idx="528">
                  <c:v>-3.4159580000000785E-4</c:v>
                </c:pt>
                <c:pt idx="529">
                  <c:v>-3.3945360000000403E-4</c:v>
                </c:pt>
                <c:pt idx="530">
                  <c:v>-3.38783600000004E-4</c:v>
                </c:pt>
                <c:pt idx="531">
                  <c:v>-3.338770000000064E-4</c:v>
                </c:pt>
                <c:pt idx="532">
                  <c:v>-3.3144480000000951E-4</c:v>
                </c:pt>
                <c:pt idx="533">
                  <c:v>-3.2782040000000186E-4</c:v>
                </c:pt>
                <c:pt idx="534">
                  <c:v>-3.302048000000095E-4</c:v>
                </c:pt>
                <c:pt idx="535">
                  <c:v>-3.2548820000000497E-4</c:v>
                </c:pt>
                <c:pt idx="536">
                  <c:v>-3.2739260000000571E-4</c:v>
                </c:pt>
                <c:pt idx="537">
                  <c:v>-3.2881700000000642E-4</c:v>
                </c:pt>
                <c:pt idx="538">
                  <c:v>-3.3063140000000714E-4</c:v>
                </c:pt>
                <c:pt idx="539">
                  <c:v>-3.2848920000000327E-4</c:v>
                </c:pt>
                <c:pt idx="540">
                  <c:v>-3.30293600000004E-4</c:v>
                </c:pt>
                <c:pt idx="541">
                  <c:v>-3.2963360000000402E-4</c:v>
                </c:pt>
                <c:pt idx="542">
                  <c:v>-3.2963360000000402E-4</c:v>
                </c:pt>
                <c:pt idx="543">
                  <c:v>-3.3034580000000787E-4</c:v>
                </c:pt>
                <c:pt idx="544">
                  <c:v>-3.3086800000000472E-4</c:v>
                </c:pt>
                <c:pt idx="545">
                  <c:v>-3.2933800000000475E-4</c:v>
                </c:pt>
                <c:pt idx="546">
                  <c:v>-3.3196460000000928E-4</c:v>
                </c:pt>
                <c:pt idx="547">
                  <c:v>-3.3262900000000307E-4</c:v>
                </c:pt>
                <c:pt idx="548">
                  <c:v>-3.3320340000000378E-4</c:v>
                </c:pt>
                <c:pt idx="549">
                  <c:v>-3.3573000000000142E-4</c:v>
                </c:pt>
                <c:pt idx="550">
                  <c:v>-3.3744440000000908E-4</c:v>
                </c:pt>
                <c:pt idx="551">
                  <c:v>-3.3648440000000909E-4</c:v>
                </c:pt>
                <c:pt idx="552">
                  <c:v>-3.3739660000000596E-4</c:v>
                </c:pt>
                <c:pt idx="553">
                  <c:v>-3.4135320000000356E-4</c:v>
                </c:pt>
                <c:pt idx="554">
                  <c:v>-3.4463980000000812E-4</c:v>
                </c:pt>
                <c:pt idx="555">
                  <c:v>-3.4820640000000577E-4</c:v>
                </c:pt>
                <c:pt idx="556">
                  <c:v>-3.4597420000000189E-4</c:v>
                </c:pt>
                <c:pt idx="557">
                  <c:v>-3.4243980000000813E-4</c:v>
                </c:pt>
                <c:pt idx="558">
                  <c:v>-3.3486880000000981E-4</c:v>
                </c:pt>
                <c:pt idx="559">
                  <c:v>-3.288600000000014E-4</c:v>
                </c:pt>
                <c:pt idx="560">
                  <c:v>-3.2165900000000305E-4</c:v>
                </c:pt>
                <c:pt idx="561">
                  <c:v>-3.2027680000000616E-4</c:v>
                </c:pt>
                <c:pt idx="562">
                  <c:v>-3.2194900000000307E-4</c:v>
                </c:pt>
                <c:pt idx="563">
                  <c:v>-3.2362120000000691E-4</c:v>
                </c:pt>
                <c:pt idx="564">
                  <c:v>-3.2486120000000692E-4</c:v>
                </c:pt>
                <c:pt idx="565">
                  <c:v>-3.2747340000000382E-4</c:v>
                </c:pt>
                <c:pt idx="566">
                  <c:v>-3.2795340000000379E-4</c:v>
                </c:pt>
                <c:pt idx="567">
                  <c:v>-3.2528900000000307E-4</c:v>
                </c:pt>
                <c:pt idx="568">
                  <c:v>-3.227146000000093E-4</c:v>
                </c:pt>
                <c:pt idx="569">
                  <c:v>-3.1928020000000161E-4</c:v>
                </c:pt>
                <c:pt idx="570">
                  <c:v>-3.1651580000000782E-4</c:v>
                </c:pt>
                <c:pt idx="571">
                  <c:v>-3.1580360000000402E-4</c:v>
                </c:pt>
                <c:pt idx="572">
                  <c:v>-3.1932800000000473E-4</c:v>
                </c:pt>
                <c:pt idx="573">
                  <c:v>-3.2008800000000472E-4</c:v>
                </c:pt>
                <c:pt idx="574">
                  <c:v>-3.2352240000000547E-4</c:v>
                </c:pt>
                <c:pt idx="575">
                  <c:v>-3.263868000000062E-4</c:v>
                </c:pt>
                <c:pt idx="576">
                  <c:v>-3.3062340000000382E-4</c:v>
                </c:pt>
                <c:pt idx="577">
                  <c:v>-3.3348780000000454E-4</c:v>
                </c:pt>
                <c:pt idx="578">
                  <c:v>-3.3587220000000524E-4</c:v>
                </c:pt>
                <c:pt idx="579">
                  <c:v>-3.3824660000000595E-4</c:v>
                </c:pt>
                <c:pt idx="580">
                  <c:v>-3.4192320000000359E-4</c:v>
                </c:pt>
                <c:pt idx="581">
                  <c:v>-3.3838880000000977E-4</c:v>
                </c:pt>
                <c:pt idx="582">
                  <c:v>-3.3762880000000979E-4</c:v>
                </c:pt>
                <c:pt idx="583">
                  <c:v>-3.384410000000067E-4</c:v>
                </c:pt>
                <c:pt idx="584">
                  <c:v>-3.3906320000000355E-4</c:v>
                </c:pt>
                <c:pt idx="585">
                  <c:v>-3.3691100000000668E-4</c:v>
                </c:pt>
                <c:pt idx="586">
                  <c:v>-3.3920540000000743E-4</c:v>
                </c:pt>
                <c:pt idx="587">
                  <c:v>-3.3596100000000669E-4</c:v>
                </c:pt>
                <c:pt idx="588">
                  <c:v>-3.3428880000000978E-4</c:v>
                </c:pt>
                <c:pt idx="589">
                  <c:v>-3.3152440000000906E-4</c:v>
                </c:pt>
                <c:pt idx="590">
                  <c:v>-3.3091220000000526E-4</c:v>
                </c:pt>
                <c:pt idx="591">
                  <c:v>-3.279056000000076E-4</c:v>
                </c:pt>
                <c:pt idx="592">
                  <c:v>-3.266712000000069E-4</c:v>
                </c:pt>
                <c:pt idx="593">
                  <c:v>-3.2561680000000616E-4</c:v>
                </c:pt>
                <c:pt idx="594">
                  <c:v>-3.2486240000000548E-4</c:v>
                </c:pt>
                <c:pt idx="595">
                  <c:v>-3.2472020000000161E-4</c:v>
                </c:pt>
                <c:pt idx="596">
                  <c:v>-3.2971680000000621E-4</c:v>
                </c:pt>
                <c:pt idx="597">
                  <c:v>-3.3434340000000379E-4</c:v>
                </c:pt>
                <c:pt idx="598">
                  <c:v>-3.4016220000000525E-4</c:v>
                </c:pt>
                <c:pt idx="599">
                  <c:v>-3.4559100000000669E-4</c:v>
                </c:pt>
                <c:pt idx="600">
                  <c:v>-3.4707320000000358E-4</c:v>
                </c:pt>
                <c:pt idx="601">
                  <c:v>-3.457810000000067E-4</c:v>
                </c:pt>
                <c:pt idx="602">
                  <c:v>-3.3897000000000143E-4</c:v>
                </c:pt>
                <c:pt idx="603">
                  <c:v>-3.3639560000000765E-4</c:v>
                </c:pt>
                <c:pt idx="604">
                  <c:v>-3.3124680000000617E-4</c:v>
                </c:pt>
                <c:pt idx="605">
                  <c:v>-3.2886240000000547E-4</c:v>
                </c:pt>
                <c:pt idx="606">
                  <c:v>-3.3062460000000927E-4</c:v>
                </c:pt>
                <c:pt idx="607">
                  <c:v>-3.3820560000000764E-4</c:v>
                </c:pt>
                <c:pt idx="608">
                  <c:v>-3.3896560000000762E-4</c:v>
                </c:pt>
                <c:pt idx="609">
                  <c:v>-3.4416220000000523E-4</c:v>
                </c:pt>
                <c:pt idx="610">
                  <c:v>-3.4755440000000905E-4</c:v>
                </c:pt>
                <c:pt idx="611">
                  <c:v>-3.4817220000000522E-4</c:v>
                </c:pt>
                <c:pt idx="612">
                  <c:v>-3.5046220000000522E-4</c:v>
                </c:pt>
                <c:pt idx="613">
                  <c:v>-3.5294220000000524E-4</c:v>
                </c:pt>
                <c:pt idx="614">
                  <c:v>-3.5589220000000523E-4</c:v>
                </c:pt>
                <c:pt idx="615">
                  <c:v>-3.5928440000000905E-4</c:v>
                </c:pt>
                <c:pt idx="616">
                  <c:v>-3.5456340000000378E-4</c:v>
                </c:pt>
                <c:pt idx="617">
                  <c:v>-3.5075460000000931E-4</c:v>
                </c:pt>
                <c:pt idx="618">
                  <c:v>-3.45173600000004E-4</c:v>
                </c:pt>
                <c:pt idx="619">
                  <c:v>-3.4079480000000949E-4</c:v>
                </c:pt>
                <c:pt idx="620">
                  <c:v>-3.3621600000000804E-4</c:v>
                </c:pt>
                <c:pt idx="621">
                  <c:v>-3.3955040000000186E-4</c:v>
                </c:pt>
                <c:pt idx="622">
                  <c:v>-3.4003040000000183E-4</c:v>
                </c:pt>
                <c:pt idx="623">
                  <c:v>-3.422726000000057E-4</c:v>
                </c:pt>
                <c:pt idx="624">
                  <c:v>-3.4441480000000952E-4</c:v>
                </c:pt>
                <c:pt idx="625">
                  <c:v>-3.4465260000000566E-4</c:v>
                </c:pt>
                <c:pt idx="626">
                  <c:v>-3.464626000000057E-4</c:v>
                </c:pt>
                <c:pt idx="627">
                  <c:v>-3.4965480000000951E-4</c:v>
                </c:pt>
                <c:pt idx="628">
                  <c:v>-3.497126000000057E-4</c:v>
                </c:pt>
                <c:pt idx="629">
                  <c:v>-3.4956040000000188E-4</c:v>
                </c:pt>
                <c:pt idx="630">
                  <c:v>-3.4995040000000184E-4</c:v>
                </c:pt>
                <c:pt idx="631">
                  <c:v>-3.4618380000000425E-4</c:v>
                </c:pt>
                <c:pt idx="632">
                  <c:v>-3.424172000000066E-4</c:v>
                </c:pt>
                <c:pt idx="633">
                  <c:v>-3.4141500000000973E-4</c:v>
                </c:pt>
                <c:pt idx="634">
                  <c:v>-3.3726840000000517E-4</c:v>
                </c:pt>
                <c:pt idx="635">
                  <c:v>-3.3469400000000446E-4</c:v>
                </c:pt>
                <c:pt idx="636">
                  <c:v>-3.3441400000000445E-4</c:v>
                </c:pt>
                <c:pt idx="637">
                  <c:v>-3.3598620000000135E-4</c:v>
                </c:pt>
                <c:pt idx="638">
                  <c:v>-3.3341180000000757E-4</c:v>
                </c:pt>
                <c:pt idx="639">
                  <c:v>-3.3417180000000756E-4</c:v>
                </c:pt>
                <c:pt idx="640">
                  <c:v>-3.3474180000000759E-4</c:v>
                </c:pt>
                <c:pt idx="641">
                  <c:v>-3.3440960000000376E-4</c:v>
                </c:pt>
                <c:pt idx="642">
                  <c:v>-3.3359740000000684E-4</c:v>
                </c:pt>
                <c:pt idx="643">
                  <c:v>-3.3564960000000371E-4</c:v>
                </c:pt>
                <c:pt idx="644">
                  <c:v>-3.3808180000000754E-4</c:v>
                </c:pt>
                <c:pt idx="645">
                  <c:v>-3.4099400000000445E-4</c:v>
                </c:pt>
                <c:pt idx="646">
                  <c:v>-3.4389620000000137E-4</c:v>
                </c:pt>
                <c:pt idx="647">
                  <c:v>-3.4542620000000134E-4</c:v>
                </c:pt>
                <c:pt idx="648">
                  <c:v>-3.4270960000000374E-4</c:v>
                </c:pt>
                <c:pt idx="649">
                  <c:v>-3.3626860000000538E-4</c:v>
                </c:pt>
                <c:pt idx="650">
                  <c:v>-3.3317200000000777E-4</c:v>
                </c:pt>
                <c:pt idx="651">
                  <c:v>-3.2750100000000944E-4</c:v>
                </c:pt>
                <c:pt idx="652">
                  <c:v>-3.2597660000000179E-4</c:v>
                </c:pt>
                <c:pt idx="653">
                  <c:v>-3.3036100000000948E-4</c:v>
                </c:pt>
                <c:pt idx="654">
                  <c:v>-3.3613760000000706E-4</c:v>
                </c:pt>
                <c:pt idx="655">
                  <c:v>-3.4014200000000779E-4</c:v>
                </c:pt>
                <c:pt idx="656">
                  <c:v>-3.4394640000000158E-4</c:v>
                </c:pt>
                <c:pt idx="657">
                  <c:v>-3.4943300000000614E-4</c:v>
                </c:pt>
                <c:pt idx="658">
                  <c:v>-3.4872080000000923E-4</c:v>
                </c:pt>
                <c:pt idx="659">
                  <c:v>-3.4828860000000539E-4</c:v>
                </c:pt>
                <c:pt idx="660">
                  <c:v>-3.4332980000000398E-4</c:v>
                </c:pt>
                <c:pt idx="661">
                  <c:v>-3.4466980000000393E-4</c:v>
                </c:pt>
                <c:pt idx="662">
                  <c:v>-3.4157320000000632E-4</c:v>
                </c:pt>
                <c:pt idx="663">
                  <c:v>-3.4013880000000561E-4</c:v>
                </c:pt>
                <c:pt idx="664">
                  <c:v>-3.37042200000008E-4</c:v>
                </c:pt>
                <c:pt idx="665">
                  <c:v>-3.4056660000000177E-4</c:v>
                </c:pt>
                <c:pt idx="666">
                  <c:v>-3.362300000000042E-4</c:v>
                </c:pt>
                <c:pt idx="667">
                  <c:v>-3.362300000000042E-4</c:v>
                </c:pt>
                <c:pt idx="668">
                  <c:v>-3.3542780000000728E-4</c:v>
                </c:pt>
                <c:pt idx="669">
                  <c:v>-3.3499560000000344E-4</c:v>
                </c:pt>
                <c:pt idx="670">
                  <c:v>-3.3456340000000655E-4</c:v>
                </c:pt>
                <c:pt idx="671">
                  <c:v>-3.3433120000000966E-4</c:v>
                </c:pt>
                <c:pt idx="672">
                  <c:v>-3.4219220000000799E-4</c:v>
                </c:pt>
                <c:pt idx="673">
                  <c:v>-3.4986320000000636E-4</c:v>
                </c:pt>
                <c:pt idx="674">
                  <c:v>-3.5034320000000633E-4</c:v>
                </c:pt>
                <c:pt idx="675">
                  <c:v>-3.5358760000000708E-4</c:v>
                </c:pt>
                <c:pt idx="676">
                  <c:v>-3.5563980000000395E-4</c:v>
                </c:pt>
                <c:pt idx="677">
                  <c:v>-3.4938880000000565E-4</c:v>
                </c:pt>
                <c:pt idx="678">
                  <c:v>-3.4463000000000419E-4</c:v>
                </c:pt>
                <c:pt idx="679">
                  <c:v>-3.482444000000049E-4</c:v>
                </c:pt>
                <c:pt idx="680">
                  <c:v>-3.4920440000000489E-4</c:v>
                </c:pt>
                <c:pt idx="681">
                  <c:v>-3.4906220000000801E-4</c:v>
                </c:pt>
                <c:pt idx="682">
                  <c:v>-3.5187440000000492E-4</c:v>
                </c:pt>
                <c:pt idx="683">
                  <c:v>-3.5339440000000489E-4</c:v>
                </c:pt>
                <c:pt idx="684">
                  <c:v>-3.5392220000000799E-4</c:v>
                </c:pt>
                <c:pt idx="685">
                  <c:v>-3.5464000000000415E-4</c:v>
                </c:pt>
                <c:pt idx="686">
                  <c:v>-3.5349560000000346E-4</c:v>
                </c:pt>
                <c:pt idx="687">
                  <c:v>-3.5521560000000344E-4</c:v>
                </c:pt>
                <c:pt idx="688">
                  <c:v>-3.5645560000000345E-4</c:v>
                </c:pt>
                <c:pt idx="689">
                  <c:v>-3.6146220000000799E-4</c:v>
                </c:pt>
                <c:pt idx="690">
                  <c:v>-3.6617880000000563E-4</c:v>
                </c:pt>
                <c:pt idx="691">
                  <c:v>-3.6980320000000634E-4</c:v>
                </c:pt>
                <c:pt idx="692">
                  <c:v>-3.7184540000000321E-4</c:v>
                </c:pt>
                <c:pt idx="693">
                  <c:v>-3.7399760000000708E-4</c:v>
                </c:pt>
                <c:pt idx="694">
                  <c:v>-3.7475760000000707E-4</c:v>
                </c:pt>
                <c:pt idx="695">
                  <c:v>-3.7156100000000945E-4</c:v>
                </c:pt>
                <c:pt idx="696">
                  <c:v>-3.6975660000000178E-4</c:v>
                </c:pt>
                <c:pt idx="697">
                  <c:v>-3.7170880000000564E-4</c:v>
                </c:pt>
                <c:pt idx="698">
                  <c:v>-3.7237880000000562E-4</c:v>
                </c:pt>
                <c:pt idx="699">
                  <c:v>-3.6870220000000803E-4</c:v>
                </c:pt>
                <c:pt idx="700">
                  <c:v>-3.6851220000000802E-4</c:v>
                </c:pt>
                <c:pt idx="701">
                  <c:v>-3.6785220000000798E-4</c:v>
                </c:pt>
                <c:pt idx="702">
                  <c:v>-3.646978000000073E-4</c:v>
                </c:pt>
                <c:pt idx="703">
                  <c:v>-3.5989120000000965E-4</c:v>
                </c:pt>
                <c:pt idx="704">
                  <c:v>-3.6060340000000656E-4</c:v>
                </c:pt>
                <c:pt idx="705">
                  <c:v>-3.6031340000000655E-4</c:v>
                </c:pt>
                <c:pt idx="706">
                  <c:v>-3.6179560000000344E-4</c:v>
                </c:pt>
                <c:pt idx="707">
                  <c:v>-3.6169560000000344E-4</c:v>
                </c:pt>
                <c:pt idx="708">
                  <c:v>-3.5884120000000965E-4</c:v>
                </c:pt>
                <c:pt idx="709">
                  <c:v>-3.56166800000002E-4</c:v>
                </c:pt>
                <c:pt idx="710">
                  <c:v>-3.5288020000000443E-4</c:v>
                </c:pt>
                <c:pt idx="711">
                  <c:v>-3.5087580000000369E-4</c:v>
                </c:pt>
                <c:pt idx="712">
                  <c:v>-3.5045360000000679E-4</c:v>
                </c:pt>
                <c:pt idx="713">
                  <c:v>-3.5473800000000749E-4</c:v>
                </c:pt>
                <c:pt idx="714">
                  <c:v>-3.6022460000000511E-4</c:v>
                </c:pt>
                <c:pt idx="715">
                  <c:v>-3.6198680000000202E-4</c:v>
                </c:pt>
                <c:pt idx="716">
                  <c:v>-3.6551120000000967E-4</c:v>
                </c:pt>
                <c:pt idx="717">
                  <c:v>-3.6351680000000199E-4</c:v>
                </c:pt>
                <c:pt idx="718">
                  <c:v>-3.5956020000000438E-4</c:v>
                </c:pt>
                <c:pt idx="719">
                  <c:v>-3.5812580000000368E-4</c:v>
                </c:pt>
                <c:pt idx="720">
                  <c:v>-3.6270020000000438E-4</c:v>
                </c:pt>
                <c:pt idx="721">
                  <c:v>-3.626580000000075E-4</c:v>
                </c:pt>
                <c:pt idx="722">
                  <c:v>-3.6813460000000513E-4</c:v>
                </c:pt>
                <c:pt idx="723">
                  <c:v>-3.7500340000000659E-4</c:v>
                </c:pt>
                <c:pt idx="724">
                  <c:v>-3.7419120000000967E-4</c:v>
                </c:pt>
                <c:pt idx="725">
                  <c:v>-3.7180680000000203E-4</c:v>
                </c:pt>
                <c:pt idx="726">
                  <c:v>-3.7080460000000511E-4</c:v>
                </c:pt>
                <c:pt idx="727">
                  <c:v>-3.6757020000000441E-4</c:v>
                </c:pt>
                <c:pt idx="728">
                  <c:v>-3.6294360000000678E-4</c:v>
                </c:pt>
                <c:pt idx="729">
                  <c:v>-3.6346580000000368E-4</c:v>
                </c:pt>
                <c:pt idx="730">
                  <c:v>-3.6327580000000367E-4</c:v>
                </c:pt>
                <c:pt idx="731">
                  <c:v>-3.6275360000000677E-4</c:v>
                </c:pt>
                <c:pt idx="732">
                  <c:v>-3.659458000000037E-4</c:v>
                </c:pt>
                <c:pt idx="733">
                  <c:v>-3.6775580000000368E-4</c:v>
                </c:pt>
                <c:pt idx="734">
                  <c:v>-3.7161800000000753E-4</c:v>
                </c:pt>
                <c:pt idx="735">
                  <c:v>-3.7205580000000368E-4</c:v>
                </c:pt>
                <c:pt idx="736">
                  <c:v>-3.7152360000000678E-4</c:v>
                </c:pt>
                <c:pt idx="737">
                  <c:v>-3.681470000000092E-4</c:v>
                </c:pt>
                <c:pt idx="738">
                  <c:v>-3.6614260000000152E-4</c:v>
                </c:pt>
                <c:pt idx="739">
                  <c:v>-3.6347820000000774E-4</c:v>
                </c:pt>
                <c:pt idx="740">
                  <c:v>-3.6356820000000775E-4</c:v>
                </c:pt>
                <c:pt idx="741">
                  <c:v>-3.6495040000000464E-4</c:v>
                </c:pt>
                <c:pt idx="742">
                  <c:v>-3.6423820000000773E-4</c:v>
                </c:pt>
                <c:pt idx="743">
                  <c:v>-3.6490820000000771E-4</c:v>
                </c:pt>
                <c:pt idx="744">
                  <c:v>-3.6423380000000699E-4</c:v>
                </c:pt>
                <c:pt idx="745">
                  <c:v>-3.6633380000000699E-4</c:v>
                </c:pt>
                <c:pt idx="746">
                  <c:v>-3.6757380000000699E-4</c:v>
                </c:pt>
                <c:pt idx="747">
                  <c:v>-3.7071820000000774E-4</c:v>
                </c:pt>
                <c:pt idx="748">
                  <c:v>-3.7544480000000532E-4</c:v>
                </c:pt>
                <c:pt idx="749">
                  <c:v>-3.7439480000000532E-4</c:v>
                </c:pt>
                <c:pt idx="750">
                  <c:v>-3.704804000000046E-4</c:v>
                </c:pt>
                <c:pt idx="751">
                  <c:v>-3.7020040000000464E-4</c:v>
                </c:pt>
                <c:pt idx="752">
                  <c:v>-3.7296480000000536E-4</c:v>
                </c:pt>
                <c:pt idx="753">
                  <c:v>-3.7000040000000463E-4</c:v>
                </c:pt>
                <c:pt idx="754">
                  <c:v>-3.7305480000000536E-4</c:v>
                </c:pt>
                <c:pt idx="755">
                  <c:v>-3.7768140000000295E-4</c:v>
                </c:pt>
                <c:pt idx="756">
                  <c:v>-3.7367260000000153E-4</c:v>
                </c:pt>
                <c:pt idx="757">
                  <c:v>-3.6542720000000938E-4</c:v>
                </c:pt>
                <c:pt idx="758">
                  <c:v>-3.6190840000000797E-4</c:v>
                </c:pt>
                <c:pt idx="759">
                  <c:v>-3.5808960000000651E-4</c:v>
                </c:pt>
                <c:pt idx="760">
                  <c:v>-3.5222860000000818E-4</c:v>
                </c:pt>
                <c:pt idx="761">
                  <c:v>-3.5413300000000197E-4</c:v>
                </c:pt>
                <c:pt idx="762">
                  <c:v>-3.5466520000000581E-4</c:v>
                </c:pt>
                <c:pt idx="763">
                  <c:v>-3.573818000000034E-4</c:v>
                </c:pt>
                <c:pt idx="764">
                  <c:v>-3.562318000000034E-4</c:v>
                </c:pt>
                <c:pt idx="765">
                  <c:v>-3.5595180000000338E-4</c:v>
                </c:pt>
                <c:pt idx="766">
                  <c:v>-3.6066840000000797E-4</c:v>
                </c:pt>
                <c:pt idx="767">
                  <c:v>-3.6400280000000173E-4</c:v>
                </c:pt>
                <c:pt idx="768">
                  <c:v>-3.6605500000000559E-4</c:v>
                </c:pt>
                <c:pt idx="769">
                  <c:v>-3.7234380000000702E-4</c:v>
                </c:pt>
                <c:pt idx="770">
                  <c:v>-3.795926000000015E-4</c:v>
                </c:pt>
                <c:pt idx="771">
                  <c:v>-3.8159260000000149E-4</c:v>
                </c:pt>
                <c:pt idx="772">
                  <c:v>-3.8412040000000464E-4</c:v>
                </c:pt>
                <c:pt idx="773">
                  <c:v>-3.8555600000000391E-4</c:v>
                </c:pt>
                <c:pt idx="774">
                  <c:v>-3.8870160000000316E-4</c:v>
                </c:pt>
                <c:pt idx="775">
                  <c:v>-3.9117720000000938E-4</c:v>
                </c:pt>
                <c:pt idx="776">
                  <c:v>-3.9704500000000559E-4</c:v>
                </c:pt>
                <c:pt idx="777">
                  <c:v>-4.0415280000000175E-4</c:v>
                </c:pt>
                <c:pt idx="778">
                  <c:v>-4.1297060000000484E-4</c:v>
                </c:pt>
                <c:pt idx="779">
                  <c:v>-4.2122840000000794E-4</c:v>
                </c:pt>
                <c:pt idx="780">
                  <c:v>-4.3724840000000794E-4</c:v>
                </c:pt>
                <c:pt idx="781">
                  <c:v>-4.512640000000072E-4</c:v>
                </c:pt>
                <c:pt idx="782">
                  <c:v>-4.6676180000000342E-4</c:v>
                </c:pt>
                <c:pt idx="783">
                  <c:v>-4.8249740000000959E-4</c:v>
                </c:pt>
                <c:pt idx="784">
                  <c:v>-5.0343520000000581E-4</c:v>
                </c:pt>
                <c:pt idx="785">
                  <c:v>-5.2413080000000508E-4</c:v>
                </c:pt>
                <c:pt idx="786">
                  <c:v>-5.49643000000002E-4</c:v>
                </c:pt>
                <c:pt idx="787">
                  <c:v>-5.7605300000000193E-4</c:v>
                </c:pt>
                <c:pt idx="788">
                  <c:v>-6.0194520000000581E-4</c:v>
                </c:pt>
                <c:pt idx="789">
                  <c:v>-6.2340520000000576E-4</c:v>
                </c:pt>
                <c:pt idx="790">
                  <c:v>-6.3537300000000201E-4</c:v>
                </c:pt>
                <c:pt idx="791">
                  <c:v>-6.4363080000000511E-4</c:v>
                </c:pt>
                <c:pt idx="792">
                  <c:v>-6.4410640000000434E-4</c:v>
                </c:pt>
                <c:pt idx="793">
                  <c:v>-6.4515640000000439E-4</c:v>
                </c:pt>
                <c:pt idx="794">
                  <c:v>-6.4262860000000813E-4</c:v>
                </c:pt>
                <c:pt idx="795">
                  <c:v>-6.3862300000000201E-4</c:v>
                </c:pt>
                <c:pt idx="796">
                  <c:v>-6.3103960000000651E-4</c:v>
                </c:pt>
                <c:pt idx="797">
                  <c:v>-6.22448400000008E-4</c:v>
                </c:pt>
                <c:pt idx="798">
                  <c:v>-6.0986280000000176E-4</c:v>
                </c:pt>
                <c:pt idx="799">
                  <c:v>-5.9483500000000558E-4</c:v>
                </c:pt>
                <c:pt idx="800">
                  <c:v>-5.7981720000000944E-4</c:v>
                </c:pt>
                <c:pt idx="801">
                  <c:v>-5.6746940000000634E-4</c:v>
                </c:pt>
                <c:pt idx="802">
                  <c:v>-5.4872720000000933E-4</c:v>
                </c:pt>
                <c:pt idx="803">
                  <c:v>-5.3084940000000633E-4</c:v>
                </c:pt>
                <c:pt idx="804">
                  <c:v>-5.1654380000000694E-4</c:v>
                </c:pt>
                <c:pt idx="805">
                  <c:v>-5.0375820000000775E-4</c:v>
                </c:pt>
                <c:pt idx="806">
                  <c:v>-4.8769040000000462E-4</c:v>
                </c:pt>
                <c:pt idx="807">
                  <c:v>-4.7829260000000151E-4</c:v>
                </c:pt>
                <c:pt idx="808">
                  <c:v>-4.7061480000000532E-4</c:v>
                </c:pt>
                <c:pt idx="809">
                  <c:v>-4.6160700000000916E-4</c:v>
                </c:pt>
                <c:pt idx="810">
                  <c:v>-4.5516360000000678E-4</c:v>
                </c:pt>
                <c:pt idx="811">
                  <c:v>-4.4920580000000368E-4</c:v>
                </c:pt>
                <c:pt idx="812">
                  <c:v>-4.4453020000000441E-4</c:v>
                </c:pt>
                <c:pt idx="813">
                  <c:v>-4.3914240000000822E-4</c:v>
                </c:pt>
                <c:pt idx="814">
                  <c:v>-4.3575460000000514E-4</c:v>
                </c:pt>
                <c:pt idx="815">
                  <c:v>-4.2836800000000752E-4</c:v>
                </c:pt>
                <c:pt idx="816">
                  <c:v>-4.2302360000000678E-4</c:v>
                </c:pt>
                <c:pt idx="817">
                  <c:v>-4.1592700000000918E-4</c:v>
                </c:pt>
                <c:pt idx="818">
                  <c:v>-4.0857820000000776E-4</c:v>
                </c:pt>
                <c:pt idx="819">
                  <c:v>-4.017194000000063E-4</c:v>
                </c:pt>
                <c:pt idx="820">
                  <c:v>-3.9676500000000557E-4</c:v>
                </c:pt>
                <c:pt idx="821">
                  <c:v>-3.9433280000000174E-4</c:v>
                </c:pt>
                <c:pt idx="822">
                  <c:v>-3.9723940000000629E-4</c:v>
                </c:pt>
                <c:pt idx="823">
                  <c:v>-4.0152820000000772E-4</c:v>
                </c:pt>
                <c:pt idx="824">
                  <c:v>-4.0205040000000462E-4</c:v>
                </c:pt>
                <c:pt idx="825">
                  <c:v>-4.0056820000000773E-4</c:v>
                </c:pt>
                <c:pt idx="826">
                  <c:v>-4.0366480000000534E-4</c:v>
                </c:pt>
                <c:pt idx="827">
                  <c:v>-3.9894820000000776E-4</c:v>
                </c:pt>
                <c:pt idx="828">
                  <c:v>-3.9423160000000317E-4</c:v>
                </c:pt>
                <c:pt idx="829">
                  <c:v>-3.9780820000000775E-4</c:v>
                </c:pt>
                <c:pt idx="830">
                  <c:v>-3.9862040000000461E-4</c:v>
                </c:pt>
                <c:pt idx="831">
                  <c:v>-3.9165160000000315E-4</c:v>
                </c:pt>
                <c:pt idx="832">
                  <c:v>-3.9465820000000775E-4</c:v>
                </c:pt>
                <c:pt idx="833">
                  <c:v>-3.9756480000000536E-4</c:v>
                </c:pt>
                <c:pt idx="834">
                  <c:v>-3.945626000000015E-4</c:v>
                </c:pt>
                <c:pt idx="835">
                  <c:v>-3.9679920000000607E-4</c:v>
                </c:pt>
                <c:pt idx="836">
                  <c:v>-3.9704140000000295E-4</c:v>
                </c:pt>
                <c:pt idx="837">
                  <c:v>-3.927470000000092E-4</c:v>
                </c:pt>
                <c:pt idx="838">
                  <c:v>-3.8779260000000154E-4</c:v>
                </c:pt>
                <c:pt idx="839">
                  <c:v>-3.8282820000000775E-4</c:v>
                </c:pt>
                <c:pt idx="840">
                  <c:v>-3.7906600000000391E-4</c:v>
                </c:pt>
                <c:pt idx="841">
                  <c:v>-3.768760000000039E-4</c:v>
                </c:pt>
                <c:pt idx="842">
                  <c:v>-3.7515600000000393E-4</c:v>
                </c:pt>
                <c:pt idx="843">
                  <c:v>-3.7539820000000775E-4</c:v>
                </c:pt>
                <c:pt idx="844">
                  <c:v>-3.7453820000000771E-4</c:v>
                </c:pt>
                <c:pt idx="845">
                  <c:v>-3.7701260000000153E-4</c:v>
                </c:pt>
                <c:pt idx="846">
                  <c:v>-3.7763480000000532E-4</c:v>
                </c:pt>
                <c:pt idx="847">
                  <c:v>-3.7963920000000606E-4</c:v>
                </c:pt>
                <c:pt idx="848">
                  <c:v>-3.8044140000000298E-4</c:v>
                </c:pt>
                <c:pt idx="849">
                  <c:v>-3.8182360000000681E-4</c:v>
                </c:pt>
                <c:pt idx="850">
                  <c:v>-3.7491260000000154E-4</c:v>
                </c:pt>
                <c:pt idx="851">
                  <c:v>-3.69963800000007E-4</c:v>
                </c:pt>
                <c:pt idx="852">
                  <c:v>-3.6647720000000937E-4</c:v>
                </c:pt>
                <c:pt idx="853">
                  <c:v>-3.6919940000000628E-4</c:v>
                </c:pt>
                <c:pt idx="854">
                  <c:v>-3.73013800000007E-4</c:v>
                </c:pt>
                <c:pt idx="855">
                  <c:v>-3.8235700000000916E-4</c:v>
                </c:pt>
                <c:pt idx="856">
                  <c:v>-3.905080000000075E-4</c:v>
                </c:pt>
                <c:pt idx="857">
                  <c:v>-3.9774680000000199E-4</c:v>
                </c:pt>
                <c:pt idx="858">
                  <c:v>-3.9798460000000513E-4</c:v>
                </c:pt>
                <c:pt idx="859">
                  <c:v>-3.9526800000000753E-4</c:v>
                </c:pt>
                <c:pt idx="860">
                  <c:v>-3.9265140000000295E-4</c:v>
                </c:pt>
                <c:pt idx="861">
                  <c:v>-3.9079480000000534E-4</c:v>
                </c:pt>
                <c:pt idx="862">
                  <c:v>-3.8874820000000772E-4</c:v>
                </c:pt>
                <c:pt idx="863">
                  <c:v>-3.8712380000000701E-4</c:v>
                </c:pt>
                <c:pt idx="864">
                  <c:v>-3.8865380000000703E-4</c:v>
                </c:pt>
                <c:pt idx="865">
                  <c:v>-3.8870160000000316E-4</c:v>
                </c:pt>
                <c:pt idx="866">
                  <c:v>-3.878894000000063E-4</c:v>
                </c:pt>
                <c:pt idx="867">
                  <c:v>-3.8807940000000631E-4</c:v>
                </c:pt>
                <c:pt idx="868">
                  <c:v>-3.8498280000000176E-4</c:v>
                </c:pt>
                <c:pt idx="869">
                  <c:v>-3.8335840000000793E-4</c:v>
                </c:pt>
                <c:pt idx="870">
                  <c:v>-3.7973960000000652E-4</c:v>
                </c:pt>
                <c:pt idx="871">
                  <c:v>-3.7593080000000506E-4</c:v>
                </c:pt>
                <c:pt idx="872">
                  <c:v>-3.7416420000000746E-4</c:v>
                </c:pt>
                <c:pt idx="873">
                  <c:v>-3.7469200000000362E-4</c:v>
                </c:pt>
                <c:pt idx="874">
                  <c:v>-3.7502980000000675E-4</c:v>
                </c:pt>
                <c:pt idx="875">
                  <c:v>-3.775520000000036E-4</c:v>
                </c:pt>
                <c:pt idx="876">
                  <c:v>-3.8165640000000433E-4</c:v>
                </c:pt>
                <c:pt idx="877">
                  <c:v>-3.836986000000082E-4</c:v>
                </c:pt>
                <c:pt idx="878">
                  <c:v>-3.8604080000000508E-4</c:v>
                </c:pt>
                <c:pt idx="879">
                  <c:v>-3.8671080000000506E-4</c:v>
                </c:pt>
                <c:pt idx="880">
                  <c:v>-3.8608860000000815E-4</c:v>
                </c:pt>
                <c:pt idx="881">
                  <c:v>-3.8732860000000816E-4</c:v>
                </c:pt>
                <c:pt idx="882">
                  <c:v>-3.8718640000000434E-4</c:v>
                </c:pt>
                <c:pt idx="883">
                  <c:v>-3.8608420000000747E-4</c:v>
                </c:pt>
                <c:pt idx="884">
                  <c:v>-3.8604200000000365E-4</c:v>
                </c:pt>
                <c:pt idx="885">
                  <c:v>-3.8709200000000365E-4</c:v>
                </c:pt>
                <c:pt idx="886">
                  <c:v>-3.8866420000000743E-4</c:v>
                </c:pt>
                <c:pt idx="887">
                  <c:v>-3.9023640000000433E-4</c:v>
                </c:pt>
                <c:pt idx="888">
                  <c:v>-3.8971420000000743E-4</c:v>
                </c:pt>
                <c:pt idx="889">
                  <c:v>-3.8952420000000747E-4</c:v>
                </c:pt>
                <c:pt idx="890">
                  <c:v>-3.8795200000000363E-4</c:v>
                </c:pt>
                <c:pt idx="891">
                  <c:v>-3.847976000000029E-4</c:v>
                </c:pt>
                <c:pt idx="892">
                  <c:v>-3.8265540000000602E-4</c:v>
                </c:pt>
                <c:pt idx="893">
                  <c:v>-3.8051320000000914E-4</c:v>
                </c:pt>
                <c:pt idx="894">
                  <c:v>-3.7698880000000144E-4</c:v>
                </c:pt>
                <c:pt idx="895">
                  <c:v>-3.7602880000000145E-4</c:v>
                </c:pt>
                <c:pt idx="896">
                  <c:v>-3.7812320000000913E-4</c:v>
                </c:pt>
                <c:pt idx="897">
                  <c:v>-3.8198980000000673E-4</c:v>
                </c:pt>
                <c:pt idx="898">
                  <c:v>-3.8594640000000433E-4</c:v>
                </c:pt>
                <c:pt idx="899">
                  <c:v>-3.9118520000000576E-4</c:v>
                </c:pt>
                <c:pt idx="900">
                  <c:v>-3.9662400000000725E-4</c:v>
                </c:pt>
                <c:pt idx="901">
                  <c:v>-3.9847620000000412E-4</c:v>
                </c:pt>
                <c:pt idx="902">
                  <c:v>-4.0033840000000797E-4</c:v>
                </c:pt>
                <c:pt idx="903">
                  <c:v>-4.0210060000000483E-4</c:v>
                </c:pt>
                <c:pt idx="904">
                  <c:v>-3.9724180000000342E-4</c:v>
                </c:pt>
                <c:pt idx="905">
                  <c:v>-3.9219300000000194E-4</c:v>
                </c:pt>
                <c:pt idx="906">
                  <c:v>-3.8685420000000745E-4</c:v>
                </c:pt>
                <c:pt idx="907">
                  <c:v>-3.8022320000000913E-4</c:v>
                </c:pt>
                <c:pt idx="908">
                  <c:v>-3.7379220000000382E-4</c:v>
                </c:pt>
                <c:pt idx="909">
                  <c:v>-3.7398220000000383E-4</c:v>
                </c:pt>
                <c:pt idx="910">
                  <c:v>-3.7436220000000385E-4</c:v>
                </c:pt>
                <c:pt idx="911">
                  <c:v>-3.7584440000000769E-4</c:v>
                </c:pt>
                <c:pt idx="912">
                  <c:v>-3.7593440000000769E-4</c:v>
                </c:pt>
                <c:pt idx="913">
                  <c:v>-3.7736880000000146E-4</c:v>
                </c:pt>
                <c:pt idx="914">
                  <c:v>-3.7751100000000528E-4</c:v>
                </c:pt>
                <c:pt idx="915">
                  <c:v>-3.80085400000006E-4</c:v>
                </c:pt>
                <c:pt idx="916">
                  <c:v>-3.8232760000000287E-4</c:v>
                </c:pt>
                <c:pt idx="917">
                  <c:v>-3.8308760000000292E-4</c:v>
                </c:pt>
                <c:pt idx="918">
                  <c:v>-3.8389540000000603E-4</c:v>
                </c:pt>
                <c:pt idx="919">
                  <c:v>-3.86665400000006E-4</c:v>
                </c:pt>
                <c:pt idx="920">
                  <c:v>-3.8499880000000147E-4</c:v>
                </c:pt>
                <c:pt idx="921">
                  <c:v>-3.8590660000000458E-4</c:v>
                </c:pt>
                <c:pt idx="922">
                  <c:v>-3.8885660000000457E-4</c:v>
                </c:pt>
                <c:pt idx="923">
                  <c:v>-3.9171660000000456E-4</c:v>
                </c:pt>
                <c:pt idx="924">
                  <c:v>-3.9262440000000767E-4</c:v>
                </c:pt>
                <c:pt idx="925">
                  <c:v>-3.9786880000000147E-4</c:v>
                </c:pt>
                <c:pt idx="926">
                  <c:v>-3.9815440000000768E-4</c:v>
                </c:pt>
                <c:pt idx="927">
                  <c:v>-3.9715780000000312E-4</c:v>
                </c:pt>
                <c:pt idx="928">
                  <c:v>-3.9887340000000935E-4</c:v>
                </c:pt>
                <c:pt idx="929">
                  <c:v>-4.000668000000048E-4</c:v>
                </c:pt>
                <c:pt idx="930">
                  <c:v>-4.0136020000000719E-4</c:v>
                </c:pt>
                <c:pt idx="931">
                  <c:v>-4.0464800000000333E-4</c:v>
                </c:pt>
                <c:pt idx="932">
                  <c:v>-4.0841580000000642E-4</c:v>
                </c:pt>
                <c:pt idx="933">
                  <c:v>-4.0966140000000574E-4</c:v>
                </c:pt>
                <c:pt idx="934">
                  <c:v>-4.1161920000000192E-4</c:v>
                </c:pt>
                <c:pt idx="935">
                  <c:v>-4.1456920000000191E-4</c:v>
                </c:pt>
                <c:pt idx="936">
                  <c:v>-4.1695920000000186E-4</c:v>
                </c:pt>
                <c:pt idx="937">
                  <c:v>-4.1996140000000572E-4</c:v>
                </c:pt>
                <c:pt idx="938">
                  <c:v>-4.2581800000000337E-4</c:v>
                </c:pt>
                <c:pt idx="939">
                  <c:v>-4.2911020000000713E-4</c:v>
                </c:pt>
                <c:pt idx="940">
                  <c:v>-4.3321460000000792E-4</c:v>
                </c:pt>
                <c:pt idx="941">
                  <c:v>-4.3778900000000169E-4</c:v>
                </c:pt>
                <c:pt idx="942">
                  <c:v>-4.4326560000000625E-4</c:v>
                </c:pt>
                <c:pt idx="943">
                  <c:v>-4.4312340000000937E-4</c:v>
                </c:pt>
                <c:pt idx="944">
                  <c:v>-4.4131900000000165E-4</c:v>
                </c:pt>
                <c:pt idx="945">
                  <c:v>-4.423690000000017E-4</c:v>
                </c:pt>
                <c:pt idx="946">
                  <c:v>-4.434090000000017E-4</c:v>
                </c:pt>
                <c:pt idx="947">
                  <c:v>-4.4169460000000786E-4</c:v>
                </c:pt>
                <c:pt idx="948">
                  <c:v>-4.4346680000000483E-4</c:v>
                </c:pt>
                <c:pt idx="949">
                  <c:v>-4.4512900000000168E-4</c:v>
                </c:pt>
                <c:pt idx="950">
                  <c:v>-4.4522900000000168E-4</c:v>
                </c:pt>
                <c:pt idx="951">
                  <c:v>-4.4484900000000172E-4</c:v>
                </c:pt>
                <c:pt idx="952">
                  <c:v>-4.4355680000000478E-4</c:v>
                </c:pt>
                <c:pt idx="953">
                  <c:v>-4.440368000000048E-4</c:v>
                </c:pt>
                <c:pt idx="954">
                  <c:v>-4.4312460000000788E-4</c:v>
                </c:pt>
                <c:pt idx="955">
                  <c:v>-4.405024000000041E-4</c:v>
                </c:pt>
                <c:pt idx="956">
                  <c:v>-4.378802000000072E-4</c:v>
                </c:pt>
                <c:pt idx="957">
                  <c:v>-4.3449800000000332E-4</c:v>
                </c:pt>
                <c:pt idx="958">
                  <c:v>-4.3054580000000646E-4</c:v>
                </c:pt>
                <c:pt idx="959">
                  <c:v>-4.2777580000000648E-4</c:v>
                </c:pt>
                <c:pt idx="960">
                  <c:v>-4.2810800000000332E-4</c:v>
                </c:pt>
                <c:pt idx="961">
                  <c:v>-4.3139460000000789E-4</c:v>
                </c:pt>
                <c:pt idx="962">
                  <c:v>-4.3387900000000171E-4</c:v>
                </c:pt>
                <c:pt idx="963">
                  <c:v>-4.390756000000062E-4</c:v>
                </c:pt>
                <c:pt idx="964">
                  <c:v>-4.4336000000000695E-4</c:v>
                </c:pt>
                <c:pt idx="965">
                  <c:v>-4.5246660000000454E-4</c:v>
                </c:pt>
                <c:pt idx="966">
                  <c:v>-4.5785440000000767E-4</c:v>
                </c:pt>
                <c:pt idx="967">
                  <c:v>-4.6639220000000385E-4</c:v>
                </c:pt>
                <c:pt idx="968">
                  <c:v>-4.7693000000000691E-4</c:v>
                </c:pt>
                <c:pt idx="969">
                  <c:v>-4.9137780000000318E-4</c:v>
                </c:pt>
                <c:pt idx="970">
                  <c:v>-5.1222120000000548E-4</c:v>
                </c:pt>
                <c:pt idx="971">
                  <c:v>-5.3758680000000477E-4</c:v>
                </c:pt>
                <c:pt idx="972">
                  <c:v>-5.6954240000000407E-4</c:v>
                </c:pt>
                <c:pt idx="973">
                  <c:v>-6.082102000000072E-4</c:v>
                </c:pt>
                <c:pt idx="974">
                  <c:v>-6.5222800000000339E-4</c:v>
                </c:pt>
                <c:pt idx="975">
                  <c:v>-6.9719020000000721E-4</c:v>
                </c:pt>
                <c:pt idx="976">
                  <c:v>-7.6194020000000713E-4</c:v>
                </c:pt>
                <c:pt idx="977">
                  <c:v>-8.3199240000000408E-4</c:v>
                </c:pt>
                <c:pt idx="978">
                  <c:v>-9.1186460000000787E-4</c:v>
                </c:pt>
                <c:pt idx="979">
                  <c:v>-1.0015090000000016E-3</c:v>
                </c:pt>
                <c:pt idx="980">
                  <c:v>-1.0975812000000055E-3</c:v>
                </c:pt>
                <c:pt idx="981">
                  <c:v>-1.1880434000000094E-3</c:v>
                </c:pt>
                <c:pt idx="982">
                  <c:v>-1.3086834000000094E-3</c:v>
                </c:pt>
                <c:pt idx="983">
                  <c:v>-1.4348056000000062E-3</c:v>
                </c:pt>
                <c:pt idx="984">
                  <c:v>-1.5594512000000056E-3</c:v>
                </c:pt>
                <c:pt idx="985">
                  <c:v>-1.6865234000000093E-3</c:v>
                </c:pt>
                <c:pt idx="986">
                  <c:v>-1.8083134000000094E-3</c:v>
                </c:pt>
                <c:pt idx="987">
                  <c:v>-1.9079734000000093E-3</c:v>
                </c:pt>
                <c:pt idx="988">
                  <c:v>-1.9958034000000092E-3</c:v>
                </c:pt>
                <c:pt idx="989">
                  <c:v>-2.0687112000000053E-3</c:v>
                </c:pt>
                <c:pt idx="990">
                  <c:v>-2.1283690000000015E-3</c:v>
                </c:pt>
                <c:pt idx="991">
                  <c:v>-2.1712802000000073E-3</c:v>
                </c:pt>
                <c:pt idx="992">
                  <c:v>-2.1935958000000064E-3</c:v>
                </c:pt>
                <c:pt idx="993">
                  <c:v>-2.202947000000005E-3</c:v>
                </c:pt>
                <c:pt idx="994">
                  <c:v>-2.210767000000005E-3</c:v>
                </c:pt>
                <c:pt idx="995">
                  <c:v>-2.2060560000000066E-3</c:v>
                </c:pt>
                <c:pt idx="996">
                  <c:v>-2.1975660000000067E-3</c:v>
                </c:pt>
                <c:pt idx="997">
                  <c:v>-2.1840216000000058E-3</c:v>
                </c:pt>
                <c:pt idx="998">
                  <c:v>-2.1607038000000097E-3</c:v>
                </c:pt>
                <c:pt idx="999">
                  <c:v>-2.1269916000000062E-3</c:v>
                </c:pt>
                <c:pt idx="1000">
                  <c:v>-2.0946604000000074E-3</c:v>
                </c:pt>
                <c:pt idx="1001">
                  <c:v>-2.0564148000000084E-3</c:v>
                </c:pt>
                <c:pt idx="1002">
                  <c:v>-2.0132192000000019E-3</c:v>
                </c:pt>
                <c:pt idx="1003">
                  <c:v>-1.9743558000000065E-3</c:v>
                </c:pt>
                <c:pt idx="1004">
                  <c:v>-1.927282400000004E-3</c:v>
                </c:pt>
                <c:pt idx="1005">
                  <c:v>-1.8784512000000054E-3</c:v>
                </c:pt>
                <c:pt idx="1006">
                  <c:v>-1.830390000000007E-3</c:v>
                </c:pt>
                <c:pt idx="1007">
                  <c:v>-1.7782244000000076E-3</c:v>
                </c:pt>
                <c:pt idx="1008">
                  <c:v>-1.719427800000003E-3</c:v>
                </c:pt>
                <c:pt idx="1009">
                  <c:v>-1.6706456000000062E-3</c:v>
                </c:pt>
                <c:pt idx="1010">
                  <c:v>-1.6125190000000017E-3</c:v>
                </c:pt>
                <c:pt idx="1011">
                  <c:v>-1.5534902000000073E-3</c:v>
                </c:pt>
                <c:pt idx="1012">
                  <c:v>-1.4968936000000095E-3</c:v>
                </c:pt>
                <c:pt idx="1013">
                  <c:v>-1.4453514000000059E-3</c:v>
                </c:pt>
                <c:pt idx="1014">
                  <c:v>-1.390564800000008E-3</c:v>
                </c:pt>
                <c:pt idx="1015">
                  <c:v>-1.3393982000000034E-3</c:v>
                </c:pt>
                <c:pt idx="1016">
                  <c:v>-1.2962448000000081E-3</c:v>
                </c:pt>
                <c:pt idx="1017">
                  <c:v>-1.2578558000000063E-3</c:v>
                </c:pt>
                <c:pt idx="1018">
                  <c:v>-1.2200846000000078E-3</c:v>
                </c:pt>
                <c:pt idx="1019">
                  <c:v>-1.1863234000000092E-3</c:v>
                </c:pt>
                <c:pt idx="1020">
                  <c:v>-1.1602822000000039E-3</c:v>
                </c:pt>
                <c:pt idx="1021">
                  <c:v>-1.1259522000000039E-3</c:v>
                </c:pt>
                <c:pt idx="1022">
                  <c:v>-1.0908100000000069E-3</c:v>
                </c:pt>
                <c:pt idx="1023">
                  <c:v>-1.0572878000000032E-3</c:v>
                </c:pt>
                <c:pt idx="1024">
                  <c:v>-1.025437800000003E-3</c:v>
                </c:pt>
                <c:pt idx="1025">
                  <c:v>-9.9525560000000629E-4</c:v>
                </c:pt>
                <c:pt idx="1026">
                  <c:v>-9.6640340000000936E-4</c:v>
                </c:pt>
                <c:pt idx="1027">
                  <c:v>-9.420412000000055E-4</c:v>
                </c:pt>
                <c:pt idx="1028">
                  <c:v>-9.1848120000000556E-4</c:v>
                </c:pt>
                <c:pt idx="1029">
                  <c:v>-8.9573900000000173E-4</c:v>
                </c:pt>
                <c:pt idx="1030">
                  <c:v>-8.7156680000000477E-4</c:v>
                </c:pt>
                <c:pt idx="1031">
                  <c:v>-8.5806900000000167E-4</c:v>
                </c:pt>
                <c:pt idx="1032">
                  <c:v>-8.3975900000000166E-4</c:v>
                </c:pt>
                <c:pt idx="1033">
                  <c:v>-8.2340680000000477E-4</c:v>
                </c:pt>
                <c:pt idx="1034">
                  <c:v>-8.0938680000000476E-4</c:v>
                </c:pt>
                <c:pt idx="1035">
                  <c:v>-7.9551460000000789E-4</c:v>
                </c:pt>
                <c:pt idx="1036">
                  <c:v>-7.8163240000000403E-4</c:v>
                </c:pt>
                <c:pt idx="1037">
                  <c:v>-7.7024020000000717E-4</c:v>
                </c:pt>
                <c:pt idx="1038">
                  <c:v>-7.5760800000000336E-4</c:v>
                </c:pt>
                <c:pt idx="1039">
                  <c:v>-7.441158000000064E-4</c:v>
                </c:pt>
                <c:pt idx="1040">
                  <c:v>-7.3696020000000716E-4</c:v>
                </c:pt>
                <c:pt idx="1041">
                  <c:v>-7.2599020000000715E-4</c:v>
                </c:pt>
                <c:pt idx="1042">
                  <c:v>-7.233134000000093E-4</c:v>
                </c:pt>
                <c:pt idx="1043">
                  <c:v>-7.2164440000000764E-4</c:v>
                </c:pt>
                <c:pt idx="1044">
                  <c:v>-7.1925320000000917E-4</c:v>
                </c:pt>
                <c:pt idx="1045">
                  <c:v>-7.1153320000000915E-4</c:v>
                </c:pt>
                <c:pt idx="1046">
                  <c:v>-7.0938980000000672E-4</c:v>
                </c:pt>
                <c:pt idx="1047">
                  <c:v>-6.9823100000000532E-4</c:v>
                </c:pt>
                <c:pt idx="1048">
                  <c:v>-6.8793220000000379E-4</c:v>
                </c:pt>
                <c:pt idx="1049">
                  <c:v>-6.7944780000000311E-4</c:v>
                </c:pt>
                <c:pt idx="1050">
                  <c:v>-6.7387000000000696E-4</c:v>
                </c:pt>
                <c:pt idx="1051">
                  <c:v>-6.6767000000000692E-4</c:v>
                </c:pt>
                <c:pt idx="1052">
                  <c:v>-6.6247220000000386E-4</c:v>
                </c:pt>
                <c:pt idx="1053">
                  <c:v>-6.5650440000000765E-4</c:v>
                </c:pt>
                <c:pt idx="1054">
                  <c:v>-6.5145440000000771E-4</c:v>
                </c:pt>
                <c:pt idx="1055">
                  <c:v>-6.4806660000000453E-4</c:v>
                </c:pt>
                <c:pt idx="1056">
                  <c:v>-6.4381880000000146E-4</c:v>
                </c:pt>
                <c:pt idx="1057">
                  <c:v>-6.3895880000000148E-4</c:v>
                </c:pt>
                <c:pt idx="1058">
                  <c:v>-6.3490100000000531E-4</c:v>
                </c:pt>
                <c:pt idx="1059">
                  <c:v>-6.2890100000000527E-4</c:v>
                </c:pt>
                <c:pt idx="1060">
                  <c:v>-6.2064880000000148E-4</c:v>
                </c:pt>
                <c:pt idx="1061">
                  <c:v>-6.1258660000000457E-4</c:v>
                </c:pt>
                <c:pt idx="1062">
                  <c:v>-6.041544000000077E-4</c:v>
                </c:pt>
                <c:pt idx="1063">
                  <c:v>-5.9118560000000621E-4</c:v>
                </c:pt>
                <c:pt idx="1064">
                  <c:v>-5.8255340000000933E-4</c:v>
                </c:pt>
                <c:pt idx="1065">
                  <c:v>-5.729190000000017E-4</c:v>
                </c:pt>
                <c:pt idx="1066">
                  <c:v>-5.6567900000000166E-4</c:v>
                </c:pt>
                <c:pt idx="1067">
                  <c:v>-5.6119340000000933E-4</c:v>
                </c:pt>
                <c:pt idx="1068">
                  <c:v>-5.5866000000000693E-4</c:v>
                </c:pt>
                <c:pt idx="1069">
                  <c:v>-5.5503440000000766E-4</c:v>
                </c:pt>
                <c:pt idx="1070">
                  <c:v>-5.5045440000000764E-4</c:v>
                </c:pt>
                <c:pt idx="1071">
                  <c:v>-5.4516220000000383E-4</c:v>
                </c:pt>
                <c:pt idx="1072">
                  <c:v>-5.4202220000000383E-4</c:v>
                </c:pt>
                <c:pt idx="1073">
                  <c:v>-5.3935220000000386E-4</c:v>
                </c:pt>
                <c:pt idx="1074">
                  <c:v>-5.3930440000000772E-4</c:v>
                </c:pt>
                <c:pt idx="1075">
                  <c:v>-5.4063880000000143E-4</c:v>
                </c:pt>
                <c:pt idx="1076">
                  <c:v>-5.4478540000000599E-4</c:v>
                </c:pt>
                <c:pt idx="1077">
                  <c:v>-5.4687540000000604E-4</c:v>
                </c:pt>
                <c:pt idx="1078">
                  <c:v>-5.5098540000000603E-4</c:v>
                </c:pt>
                <c:pt idx="1079">
                  <c:v>-5.5341320000000917E-4</c:v>
                </c:pt>
                <c:pt idx="1080">
                  <c:v>-5.5379440000000765E-4</c:v>
                </c:pt>
                <c:pt idx="1081">
                  <c:v>-5.5784780000000308E-4</c:v>
                </c:pt>
                <c:pt idx="1082">
                  <c:v>-5.6305120000000545E-4</c:v>
                </c:pt>
                <c:pt idx="1083">
                  <c:v>-5.7583680000000475E-4</c:v>
                </c:pt>
                <c:pt idx="1084">
                  <c:v>-5.9700120000000549E-4</c:v>
                </c:pt>
                <c:pt idx="1085">
                  <c:v>-6.2447000000000696E-4</c:v>
                </c:pt>
                <c:pt idx="1086">
                  <c:v>-6.549366000000046E-4</c:v>
                </c:pt>
                <c:pt idx="1087">
                  <c:v>-6.8316660000000457E-4</c:v>
                </c:pt>
                <c:pt idx="1088">
                  <c:v>-7.2555320000000916E-4</c:v>
                </c:pt>
                <c:pt idx="1089">
                  <c:v>-7.679888000000014E-4</c:v>
                </c:pt>
                <c:pt idx="1090">
                  <c:v>-8.1657660000000461E-4</c:v>
                </c:pt>
                <c:pt idx="1091">
                  <c:v>-8.7375320000000908E-4</c:v>
                </c:pt>
                <c:pt idx="1092">
                  <c:v>-9.4384640000000439E-4</c:v>
                </c:pt>
                <c:pt idx="1093">
                  <c:v>-1.0030608000000051E-3</c:v>
                </c:pt>
                <c:pt idx="1094">
                  <c:v>-1.0803630000000019E-3</c:v>
                </c:pt>
                <c:pt idx="1095">
                  <c:v>-1.1585164000000043E-3</c:v>
                </c:pt>
                <c:pt idx="1096">
                  <c:v>-1.2411032000000091E-3</c:v>
                </c:pt>
                <c:pt idx="1097">
                  <c:v>-1.3256578000000031E-3</c:v>
                </c:pt>
                <c:pt idx="1098">
                  <c:v>-1.4216934000000094E-3</c:v>
                </c:pt>
                <c:pt idx="1099">
                  <c:v>-1.5159668000000047E-3</c:v>
                </c:pt>
                <c:pt idx="1100">
                  <c:v>-1.6159534000000093E-3</c:v>
                </c:pt>
                <c:pt idx="1101">
                  <c:v>-1.7093700000000069E-3</c:v>
                </c:pt>
                <c:pt idx="1102">
                  <c:v>-1.7913322000000038E-3</c:v>
                </c:pt>
                <c:pt idx="1103">
                  <c:v>-1.8634278000000031E-3</c:v>
                </c:pt>
                <c:pt idx="1104">
                  <c:v>-1.9149334000000094E-3</c:v>
                </c:pt>
                <c:pt idx="1105">
                  <c:v>-1.9673890000000017E-3</c:v>
                </c:pt>
                <c:pt idx="1106">
                  <c:v>-2.015692400000004E-3</c:v>
                </c:pt>
                <c:pt idx="1107">
                  <c:v>-2.0660468000000048E-3</c:v>
                </c:pt>
                <c:pt idx="1108">
                  <c:v>-2.1111512000000056E-3</c:v>
                </c:pt>
                <c:pt idx="1109">
                  <c:v>-2.1542500000000069E-3</c:v>
                </c:pt>
                <c:pt idx="1110">
                  <c:v>-2.1807644000000079E-3</c:v>
                </c:pt>
                <c:pt idx="1111">
                  <c:v>-2.1994588000000016E-3</c:v>
                </c:pt>
                <c:pt idx="1112">
                  <c:v>-2.2116588000000012E-3</c:v>
                </c:pt>
                <c:pt idx="1113">
                  <c:v>-2.2180488000000014E-3</c:v>
                </c:pt>
                <c:pt idx="1114">
                  <c:v>-2.2171466000000042E-3</c:v>
                </c:pt>
                <c:pt idx="1115">
                  <c:v>-2.2132844000000078E-3</c:v>
                </c:pt>
                <c:pt idx="1116">
                  <c:v>-2.2026522000000038E-3</c:v>
                </c:pt>
                <c:pt idx="1117">
                  <c:v>-2.1856778000000033E-3</c:v>
                </c:pt>
                <c:pt idx="1118">
                  <c:v>-2.1615012000000054E-3</c:v>
                </c:pt>
                <c:pt idx="1119">
                  <c:v>-2.1383790000000019E-3</c:v>
                </c:pt>
                <c:pt idx="1120">
                  <c:v>-2.1094324000000041E-3</c:v>
                </c:pt>
                <c:pt idx="1121">
                  <c:v>-2.0814980000000032E-3</c:v>
                </c:pt>
                <c:pt idx="1122">
                  <c:v>-2.0487358000000067E-3</c:v>
                </c:pt>
                <c:pt idx="1123">
                  <c:v>-2.0170336000000094E-3</c:v>
                </c:pt>
                <c:pt idx="1124">
                  <c:v>-1.9822714000000056E-3</c:v>
                </c:pt>
                <c:pt idx="1125">
                  <c:v>-1.9464114000000057E-3</c:v>
                </c:pt>
                <c:pt idx="1126">
                  <c:v>-1.9091692000000019E-3</c:v>
                </c:pt>
                <c:pt idx="1127">
                  <c:v>-1.8749336000000096E-3</c:v>
                </c:pt>
                <c:pt idx="1128">
                  <c:v>-1.8360236000000095E-3</c:v>
                </c:pt>
                <c:pt idx="1129">
                  <c:v>-1.7996880000000033E-3</c:v>
                </c:pt>
                <c:pt idx="1130">
                  <c:v>-1.7646824000000041E-3</c:v>
                </c:pt>
                <c:pt idx="1131">
                  <c:v>-1.7308790000000016E-3</c:v>
                </c:pt>
                <c:pt idx="1132">
                  <c:v>-1.6968768000000048E-3</c:v>
                </c:pt>
                <c:pt idx="1133">
                  <c:v>-1.656484600000008E-3</c:v>
                </c:pt>
                <c:pt idx="1134">
                  <c:v>-1.619532400000004E-3</c:v>
                </c:pt>
                <c:pt idx="1135">
                  <c:v>-1.5788180000000033E-3</c:v>
                </c:pt>
                <c:pt idx="1136">
                  <c:v>-1.536517000000005E-3</c:v>
                </c:pt>
                <c:pt idx="1137">
                  <c:v>-1.5030992000000019E-3</c:v>
                </c:pt>
                <c:pt idx="1138">
                  <c:v>-1.4810580000000034E-3</c:v>
                </c:pt>
                <c:pt idx="1139">
                  <c:v>-1.4546890000000016E-3</c:v>
                </c:pt>
                <c:pt idx="1140">
                  <c:v>-1.429127800000003E-3</c:v>
                </c:pt>
                <c:pt idx="1141">
                  <c:v>-1.406663200000009E-3</c:v>
                </c:pt>
                <c:pt idx="1142">
                  <c:v>-1.3763910000000052E-3</c:v>
                </c:pt>
                <c:pt idx="1143">
                  <c:v>-1.3416722000000039E-3</c:v>
                </c:pt>
                <c:pt idx="1144">
                  <c:v>-1.3063934000000093E-3</c:v>
                </c:pt>
                <c:pt idx="1145">
                  <c:v>-1.2749190000000015E-3</c:v>
                </c:pt>
                <c:pt idx="1146">
                  <c:v>-1.244214600000008E-3</c:v>
                </c:pt>
                <c:pt idx="1147">
                  <c:v>-1.2164168000000047E-3</c:v>
                </c:pt>
                <c:pt idx="1148">
                  <c:v>-1.1914312000000054E-3</c:v>
                </c:pt>
                <c:pt idx="1149">
                  <c:v>-1.1707312000000056E-3</c:v>
                </c:pt>
                <c:pt idx="1150">
                  <c:v>-1.1439368000000047E-3</c:v>
                </c:pt>
                <c:pt idx="1151">
                  <c:v>-1.1183346000000079E-3</c:v>
                </c:pt>
                <c:pt idx="1152">
                  <c:v>-1.0924424000000039E-3</c:v>
                </c:pt>
                <c:pt idx="1153">
                  <c:v>-1.0677902000000071E-3</c:v>
                </c:pt>
                <c:pt idx="1154">
                  <c:v>-1.0427580000000034E-3</c:v>
                </c:pt>
                <c:pt idx="1155">
                  <c:v>-1.023492400000004E-3</c:v>
                </c:pt>
                <c:pt idx="1156">
                  <c:v>-1.003604600000008E-3</c:v>
                </c:pt>
                <c:pt idx="1157">
                  <c:v>-9.8467680000000491E-4</c:v>
                </c:pt>
                <c:pt idx="1158">
                  <c:v>-9.6960120000000555E-4</c:v>
                </c:pt>
                <c:pt idx="1159">
                  <c:v>-9.5424560000000622E-4</c:v>
                </c:pt>
                <c:pt idx="1160">
                  <c:v>-9.3927560000000622E-4</c:v>
                </c:pt>
                <c:pt idx="1161">
                  <c:v>-9.215356000000063E-4</c:v>
                </c:pt>
                <c:pt idx="1162">
                  <c:v>-9.0608560000000622E-4</c:v>
                </c:pt>
                <c:pt idx="1163">
                  <c:v>-8.869634000000094E-4</c:v>
                </c:pt>
                <c:pt idx="1164">
                  <c:v>-8.7066340000000928E-4</c:v>
                </c:pt>
                <c:pt idx="1165">
                  <c:v>-8.5664340000000927E-4</c:v>
                </c:pt>
                <c:pt idx="1166">
                  <c:v>-8.4271900000000165E-4</c:v>
                </c:pt>
                <c:pt idx="1167">
                  <c:v>-8.2507460000000787E-4</c:v>
                </c:pt>
                <c:pt idx="1168">
                  <c:v>-8.083902000000072E-4</c:v>
                </c:pt>
                <c:pt idx="1169">
                  <c:v>-7.9456020000000715E-4</c:v>
                </c:pt>
                <c:pt idx="1170">
                  <c:v>-7.7810800000000337E-4</c:v>
                </c:pt>
                <c:pt idx="1171">
                  <c:v>-7.6790240000000403E-4</c:v>
                </c:pt>
                <c:pt idx="1172">
                  <c:v>-7.6060900000000172E-4</c:v>
                </c:pt>
                <c:pt idx="1173">
                  <c:v>-7.5102120000000553E-4</c:v>
                </c:pt>
                <c:pt idx="1174">
                  <c:v>-7.3742900000000168E-4</c:v>
                </c:pt>
                <c:pt idx="1175">
                  <c:v>-7.2832120000000547E-4</c:v>
                </c:pt>
                <c:pt idx="1176">
                  <c:v>-7.1506680000000481E-4</c:v>
                </c:pt>
                <c:pt idx="1177">
                  <c:v>-7.047246000000079E-4</c:v>
                </c:pt>
                <c:pt idx="1178">
                  <c:v>-6.9503680000000483E-4</c:v>
                </c:pt>
                <c:pt idx="1179">
                  <c:v>-6.874590000000017E-4</c:v>
                </c:pt>
                <c:pt idx="1180">
                  <c:v>-6.7949120000000555E-4</c:v>
                </c:pt>
                <c:pt idx="1181">
                  <c:v>-6.6590460000000794E-4</c:v>
                </c:pt>
                <c:pt idx="1182">
                  <c:v>-6.5169580000000644E-4</c:v>
                </c:pt>
                <c:pt idx="1183">
                  <c:v>-6.4125920000000195E-4</c:v>
                </c:pt>
                <c:pt idx="1184">
                  <c:v>-6.3305480000000816E-4</c:v>
                </c:pt>
                <c:pt idx="1185">
                  <c:v>-6.2318820000000353E-4</c:v>
                </c:pt>
                <c:pt idx="1186">
                  <c:v>-6.1641820000000352E-4</c:v>
                </c:pt>
                <c:pt idx="1187">
                  <c:v>-6.079760000000067E-4</c:v>
                </c:pt>
                <c:pt idx="1188">
                  <c:v>-6.0335820000000356E-4</c:v>
                </c:pt>
                <c:pt idx="1189">
                  <c:v>-5.9267380000000975E-4</c:v>
                </c:pt>
                <c:pt idx="1190">
                  <c:v>-5.8728600000000663E-4</c:v>
                </c:pt>
                <c:pt idx="1191">
                  <c:v>-5.7922380000000983E-4</c:v>
                </c:pt>
                <c:pt idx="1192">
                  <c:v>-5.7607820000000359E-4</c:v>
                </c:pt>
                <c:pt idx="1193">
                  <c:v>-5.6768380000000974E-4</c:v>
                </c:pt>
                <c:pt idx="1194">
                  <c:v>-5.6430600000000671E-4</c:v>
                </c:pt>
                <c:pt idx="1195">
                  <c:v>-5.6196260000000427E-4</c:v>
                </c:pt>
                <c:pt idx="1196">
                  <c:v>-5.6057920000000187E-4</c:v>
                </c:pt>
                <c:pt idx="1197">
                  <c:v>-5.5871580000000645E-4</c:v>
                </c:pt>
                <c:pt idx="1198">
                  <c:v>-5.5842460000000787E-4</c:v>
                </c:pt>
                <c:pt idx="1199">
                  <c:v>-5.5527900000000162E-4</c:v>
                </c:pt>
                <c:pt idx="1200">
                  <c:v>-5.4874680000000474E-4</c:v>
                </c:pt>
                <c:pt idx="1201">
                  <c:v>-5.3888020000000716E-4</c:v>
                </c:pt>
                <c:pt idx="1202">
                  <c:v>-5.3134580000000647E-4</c:v>
                </c:pt>
                <c:pt idx="1203">
                  <c:v>-5.2223920000000188E-4</c:v>
                </c:pt>
                <c:pt idx="1204">
                  <c:v>-5.151848000000081E-4</c:v>
                </c:pt>
                <c:pt idx="1205">
                  <c:v>-5.0913260000000425E-4</c:v>
                </c:pt>
                <c:pt idx="1206">
                  <c:v>-5.0374040000000743E-4</c:v>
                </c:pt>
                <c:pt idx="1207">
                  <c:v>-4.9692820000000353E-4</c:v>
                </c:pt>
                <c:pt idx="1208">
                  <c:v>-4.9157820000000354E-4</c:v>
                </c:pt>
                <c:pt idx="1209">
                  <c:v>-4.8652820000000355E-4</c:v>
                </c:pt>
                <c:pt idx="1210">
                  <c:v>-4.855726000000043E-4</c:v>
                </c:pt>
                <c:pt idx="1211">
                  <c:v>-4.8218480000000811E-4</c:v>
                </c:pt>
                <c:pt idx="1212">
                  <c:v>-4.8141920000000188E-4</c:v>
                </c:pt>
                <c:pt idx="1213">
                  <c:v>-4.7937140000000569E-4</c:v>
                </c:pt>
                <c:pt idx="1214">
                  <c:v>-4.7694360000000955E-4</c:v>
                </c:pt>
                <c:pt idx="1215">
                  <c:v>-4.7126140000000572E-4</c:v>
                </c:pt>
                <c:pt idx="1216">
                  <c:v>-4.6898140000000571E-4</c:v>
                </c:pt>
                <c:pt idx="1217">
                  <c:v>-4.6554140000000575E-4</c:v>
                </c:pt>
                <c:pt idx="1218">
                  <c:v>-4.5986920000000192E-4</c:v>
                </c:pt>
                <c:pt idx="1219">
                  <c:v>-4.550992000000019E-4</c:v>
                </c:pt>
                <c:pt idx="1220">
                  <c:v>-4.5376360000000957E-4</c:v>
                </c:pt>
                <c:pt idx="1221">
                  <c:v>-4.5114580000000647E-4</c:v>
                </c:pt>
                <c:pt idx="1222">
                  <c:v>-4.5114020000000716E-4</c:v>
                </c:pt>
                <c:pt idx="1223">
                  <c:v>-4.4589580000000642E-4</c:v>
                </c:pt>
                <c:pt idx="1224">
                  <c:v>-4.4260360000000955E-4</c:v>
                </c:pt>
                <c:pt idx="1225">
                  <c:v>-4.3597700000000503E-4</c:v>
                </c:pt>
                <c:pt idx="1226">
                  <c:v>-4.3035260000000427E-4</c:v>
                </c:pt>
                <c:pt idx="1227">
                  <c:v>-4.2344600000000668E-4</c:v>
                </c:pt>
                <c:pt idx="1228">
                  <c:v>-4.229704000000074E-4</c:v>
                </c:pt>
                <c:pt idx="1229">
                  <c:v>-4.2444700000000498E-4</c:v>
                </c:pt>
                <c:pt idx="1230">
                  <c:v>-4.2915800000000337E-4</c:v>
                </c:pt>
                <c:pt idx="1231">
                  <c:v>-4.2992240000000405E-4</c:v>
                </c:pt>
                <c:pt idx="1232">
                  <c:v>-4.3244900000000169E-4</c:v>
                </c:pt>
                <c:pt idx="1233">
                  <c:v>-4.3326120000000549E-4</c:v>
                </c:pt>
                <c:pt idx="1234">
                  <c:v>-4.3139900000000169E-4</c:v>
                </c:pt>
                <c:pt idx="1235">
                  <c:v>-4.2825460000000789E-4</c:v>
                </c:pt>
                <c:pt idx="1236">
                  <c:v>-4.2520020000000715E-4</c:v>
                </c:pt>
                <c:pt idx="1237">
                  <c:v>-4.2333800000000335E-4</c:v>
                </c:pt>
                <c:pt idx="1238">
                  <c:v>-4.2506240000000407E-4</c:v>
                </c:pt>
                <c:pt idx="1239">
                  <c:v>-4.253946000000079E-4</c:v>
                </c:pt>
                <c:pt idx="1240">
                  <c:v>-4.2662900000000166E-4</c:v>
                </c:pt>
                <c:pt idx="1241">
                  <c:v>-4.2729340000000933E-4</c:v>
                </c:pt>
                <c:pt idx="1242">
                  <c:v>-4.2953000000000695E-4</c:v>
                </c:pt>
                <c:pt idx="1243">
                  <c:v>-4.3034220000000382E-4</c:v>
                </c:pt>
                <c:pt idx="1244">
                  <c:v>-4.3115440000000767E-4</c:v>
                </c:pt>
                <c:pt idx="1245">
                  <c:v>-4.3263660000000456E-4</c:v>
                </c:pt>
                <c:pt idx="1246">
                  <c:v>-4.3486880000000145E-4</c:v>
                </c:pt>
                <c:pt idx="1247">
                  <c:v>-4.2887000000000697E-4</c:v>
                </c:pt>
                <c:pt idx="1248">
                  <c:v>-4.2210120000000552E-4</c:v>
                </c:pt>
                <c:pt idx="1249">
                  <c:v>-4.1947900000000168E-4</c:v>
                </c:pt>
                <c:pt idx="1250">
                  <c:v>-4.1261020000000716E-4</c:v>
                </c:pt>
                <c:pt idx="1251">
                  <c:v>-4.0732360000000955E-4</c:v>
                </c:pt>
                <c:pt idx="1252">
                  <c:v>-4.1036800000000335E-4</c:v>
                </c:pt>
                <c:pt idx="1253">
                  <c:v>-4.1332240000000408E-4</c:v>
                </c:pt>
                <c:pt idx="1254">
                  <c:v>-4.122302000000072E-4</c:v>
                </c:pt>
                <c:pt idx="1255">
                  <c:v>-4.0984580000000644E-4</c:v>
                </c:pt>
                <c:pt idx="1256">
                  <c:v>-4.0737140000000573E-4</c:v>
                </c:pt>
                <c:pt idx="1257">
                  <c:v>-4.037948000000081E-4</c:v>
                </c:pt>
                <c:pt idx="1258">
                  <c:v>-4.0040820000000358E-4</c:v>
                </c:pt>
                <c:pt idx="1259">
                  <c:v>-3.9831380000000978E-4</c:v>
                </c:pt>
                <c:pt idx="1260">
                  <c:v>-4.0303040000000737E-4</c:v>
                </c:pt>
                <c:pt idx="1261">
                  <c:v>-4.0074600000000667E-4</c:v>
                </c:pt>
                <c:pt idx="1262">
                  <c:v>-4.038004000000074E-4</c:v>
                </c:pt>
                <c:pt idx="1263">
                  <c:v>-4.0794700000000502E-4</c:v>
                </c:pt>
                <c:pt idx="1264">
                  <c:v>-4.1118140000000571E-4</c:v>
                </c:pt>
                <c:pt idx="1265">
                  <c:v>-4.0789480000000809E-4</c:v>
                </c:pt>
                <c:pt idx="1266">
                  <c:v>-4.1338140000000577E-4</c:v>
                </c:pt>
                <c:pt idx="1267">
                  <c:v>-4.1471140000000573E-4</c:v>
                </c:pt>
                <c:pt idx="1268">
                  <c:v>-4.1295480000000812E-4</c:v>
                </c:pt>
                <c:pt idx="1269">
                  <c:v>-4.1357260000000429E-4</c:v>
                </c:pt>
                <c:pt idx="1270">
                  <c:v>-4.1519260000000432E-4</c:v>
                </c:pt>
                <c:pt idx="1271">
                  <c:v>-4.131460000000067E-4</c:v>
                </c:pt>
                <c:pt idx="1272">
                  <c:v>-4.1367380000000974E-4</c:v>
                </c:pt>
                <c:pt idx="1273">
                  <c:v>-4.1667600000000666E-4</c:v>
                </c:pt>
                <c:pt idx="1274">
                  <c:v>-4.1957820000000352E-4</c:v>
                </c:pt>
                <c:pt idx="1275">
                  <c:v>-4.2406260000000428E-4</c:v>
                </c:pt>
                <c:pt idx="1276">
                  <c:v>-4.2896920000000188E-4</c:v>
                </c:pt>
                <c:pt idx="1277">
                  <c:v>-4.3388580000000646E-4</c:v>
                </c:pt>
                <c:pt idx="1278">
                  <c:v>-4.368402000000072E-4</c:v>
                </c:pt>
                <c:pt idx="1279">
                  <c:v>-4.3936240000000404E-4</c:v>
                </c:pt>
                <c:pt idx="1280">
                  <c:v>-4.4346680000000483E-4</c:v>
                </c:pt>
                <c:pt idx="1281">
                  <c:v>-4.4951340000000937E-4</c:v>
                </c:pt>
                <c:pt idx="1282">
                  <c:v>-4.5418780000000309E-4</c:v>
                </c:pt>
                <c:pt idx="1283">
                  <c:v>-4.5757000000000696E-4</c:v>
                </c:pt>
                <c:pt idx="1284">
                  <c:v>-4.5853000000000696E-4</c:v>
                </c:pt>
                <c:pt idx="1285">
                  <c:v>-4.5771780000000315E-4</c:v>
                </c:pt>
                <c:pt idx="1286">
                  <c:v>-4.5438340000000934E-4</c:v>
                </c:pt>
                <c:pt idx="1287">
                  <c:v>-4.5242120000000554E-4</c:v>
                </c:pt>
                <c:pt idx="1288">
                  <c:v>-4.5118120000000553E-4</c:v>
                </c:pt>
                <c:pt idx="1289">
                  <c:v>-4.5004120000000547E-4</c:v>
                </c:pt>
                <c:pt idx="1290">
                  <c:v>-4.4890120000000552E-4</c:v>
                </c:pt>
                <c:pt idx="1291">
                  <c:v>-4.4823120000000549E-4</c:v>
                </c:pt>
                <c:pt idx="1292">
                  <c:v>-4.4661120000000551E-4</c:v>
                </c:pt>
                <c:pt idx="1293">
                  <c:v>-4.4407900000000168E-4</c:v>
                </c:pt>
                <c:pt idx="1294">
                  <c:v>-4.4293900000000168E-4</c:v>
                </c:pt>
                <c:pt idx="1295">
                  <c:v>-4.4260120000000553E-4</c:v>
                </c:pt>
                <c:pt idx="1296">
                  <c:v>-4.4112340000000932E-4</c:v>
                </c:pt>
                <c:pt idx="1297">
                  <c:v>-4.4050560000000622E-4</c:v>
                </c:pt>
                <c:pt idx="1298">
                  <c:v>-4.3968780000000311E-4</c:v>
                </c:pt>
                <c:pt idx="1299">
                  <c:v>-4.3831000000000696E-4</c:v>
                </c:pt>
                <c:pt idx="1300">
                  <c:v>-4.365422000000038E-4</c:v>
                </c:pt>
                <c:pt idx="1301">
                  <c:v>-4.3368220000000388E-4</c:v>
                </c:pt>
                <c:pt idx="1302">
                  <c:v>-4.3182440000000765E-4</c:v>
                </c:pt>
                <c:pt idx="1303">
                  <c:v>-4.3143880000000144E-4</c:v>
                </c:pt>
                <c:pt idx="1304">
                  <c:v>-4.3301540000000602E-4</c:v>
                </c:pt>
                <c:pt idx="1305">
                  <c:v>-4.30435400000006E-4</c:v>
                </c:pt>
                <c:pt idx="1306">
                  <c:v>-4.287676000000029E-4</c:v>
                </c:pt>
                <c:pt idx="1307">
                  <c:v>-4.2876200000000364E-4</c:v>
                </c:pt>
                <c:pt idx="1308">
                  <c:v>-4.2652420000000745E-4</c:v>
                </c:pt>
                <c:pt idx="1309">
                  <c:v>-4.215220000000036E-4</c:v>
                </c:pt>
                <c:pt idx="1310">
                  <c:v>-4.1994420000000744E-4</c:v>
                </c:pt>
                <c:pt idx="1311">
                  <c:v>-4.1803420000000746E-4</c:v>
                </c:pt>
                <c:pt idx="1312">
                  <c:v>-4.1417200000000361E-4</c:v>
                </c:pt>
                <c:pt idx="1313">
                  <c:v>-4.1116980000000674E-4</c:v>
                </c:pt>
                <c:pt idx="1314">
                  <c:v>-4.073076000000029E-4</c:v>
                </c:pt>
                <c:pt idx="1315">
                  <c:v>-4.03635400000006E-4</c:v>
                </c:pt>
                <c:pt idx="1316">
                  <c:v>-3.9887100000000528E-4</c:v>
                </c:pt>
                <c:pt idx="1317">
                  <c:v>-3.9429660000000458E-4</c:v>
                </c:pt>
                <c:pt idx="1318">
                  <c:v>-3.8991220000000383E-4</c:v>
                </c:pt>
                <c:pt idx="1319">
                  <c:v>-3.8223120000000551E-4</c:v>
                </c:pt>
                <c:pt idx="1320">
                  <c:v>-3.7518240000000404E-4</c:v>
                </c:pt>
                <c:pt idx="1321">
                  <c:v>-3.6812360000000957E-4</c:v>
                </c:pt>
                <c:pt idx="1322">
                  <c:v>-3.6569140000000574E-4</c:v>
                </c:pt>
                <c:pt idx="1323">
                  <c:v>-3.6040480000000812E-4</c:v>
                </c:pt>
                <c:pt idx="1324">
                  <c:v>-3.5787260000000429E-4</c:v>
                </c:pt>
                <c:pt idx="1325">
                  <c:v>-3.5482820000000355E-4</c:v>
                </c:pt>
                <c:pt idx="1326">
                  <c:v>-3.5287600000000668E-4</c:v>
                </c:pt>
                <c:pt idx="1327">
                  <c:v>-3.4686720000000522E-4</c:v>
                </c:pt>
                <c:pt idx="1328">
                  <c:v>-3.4510500000000142E-4</c:v>
                </c:pt>
                <c:pt idx="1329">
                  <c:v>-3.4334280000000451E-4</c:v>
                </c:pt>
                <c:pt idx="1330">
                  <c:v>-3.4348500000000139E-4</c:v>
                </c:pt>
                <c:pt idx="1331">
                  <c:v>-3.4400720000000523E-4</c:v>
                </c:pt>
                <c:pt idx="1332">
                  <c:v>-3.4452940000000908E-4</c:v>
                </c:pt>
                <c:pt idx="1333">
                  <c:v>-3.4448160000000595E-4</c:v>
                </c:pt>
                <c:pt idx="1334">
                  <c:v>-3.4652820000000356E-4</c:v>
                </c:pt>
                <c:pt idx="1335">
                  <c:v>-3.4777260000000426E-4</c:v>
                </c:pt>
                <c:pt idx="1336">
                  <c:v>-3.5038920000000191E-4</c:v>
                </c:pt>
                <c:pt idx="1337">
                  <c:v>-3.5310580000000644E-4</c:v>
                </c:pt>
                <c:pt idx="1338">
                  <c:v>-3.5630240000000406E-4</c:v>
                </c:pt>
                <c:pt idx="1339">
                  <c:v>-3.5601240000000405E-4</c:v>
                </c:pt>
                <c:pt idx="1340">
                  <c:v>-3.5387020000000717E-4</c:v>
                </c:pt>
                <c:pt idx="1341">
                  <c:v>-3.5085800000000337E-4</c:v>
                </c:pt>
                <c:pt idx="1342">
                  <c:v>-3.5043020000000716E-4</c:v>
                </c:pt>
                <c:pt idx="1343">
                  <c:v>-3.5010240000000407E-4</c:v>
                </c:pt>
                <c:pt idx="1344">
                  <c:v>-3.5242900000000165E-4</c:v>
                </c:pt>
                <c:pt idx="1345">
                  <c:v>-3.5438560000000625E-4</c:v>
                </c:pt>
                <c:pt idx="1346">
                  <c:v>-3.5720220000000385E-4</c:v>
                </c:pt>
                <c:pt idx="1347">
                  <c:v>-3.5586220000000384E-4</c:v>
                </c:pt>
                <c:pt idx="1348">
                  <c:v>-3.5591440000000765E-4</c:v>
                </c:pt>
                <c:pt idx="1349">
                  <c:v>-3.545744000000077E-4</c:v>
                </c:pt>
                <c:pt idx="1350">
                  <c:v>-3.5652660000000456E-4</c:v>
                </c:pt>
                <c:pt idx="1351">
                  <c:v>-3.5552440000000769E-4</c:v>
                </c:pt>
                <c:pt idx="1352">
                  <c:v>-3.5462220000000383E-4</c:v>
                </c:pt>
                <c:pt idx="1353">
                  <c:v>-3.5581440000000765E-4</c:v>
                </c:pt>
                <c:pt idx="1354">
                  <c:v>-3.5223780000000313E-4</c:v>
                </c:pt>
                <c:pt idx="1355">
                  <c:v>-3.4657120000000549E-4</c:v>
                </c:pt>
                <c:pt idx="1356">
                  <c:v>-3.4642340000000935E-4</c:v>
                </c:pt>
                <c:pt idx="1357">
                  <c:v>-3.4489340000000933E-4</c:v>
                </c:pt>
                <c:pt idx="1358">
                  <c:v>-3.4136900000000168E-4</c:v>
                </c:pt>
                <c:pt idx="1359">
                  <c:v>-3.3993900000000167E-4</c:v>
                </c:pt>
                <c:pt idx="1360">
                  <c:v>-3.4123120000000549E-4</c:v>
                </c:pt>
                <c:pt idx="1361">
                  <c:v>-3.3717460000000788E-4</c:v>
                </c:pt>
                <c:pt idx="1362">
                  <c:v>-3.3451020000000716E-4</c:v>
                </c:pt>
                <c:pt idx="1363">
                  <c:v>-3.3760680000000478E-4</c:v>
                </c:pt>
                <c:pt idx="1364">
                  <c:v>-3.393212000000055E-4</c:v>
                </c:pt>
                <c:pt idx="1365">
                  <c:v>-3.4241780000000312E-4</c:v>
                </c:pt>
                <c:pt idx="1366">
                  <c:v>-3.4384220000000383E-4</c:v>
                </c:pt>
                <c:pt idx="1367">
                  <c:v>-3.4556660000000455E-4</c:v>
                </c:pt>
                <c:pt idx="1368">
                  <c:v>-3.4737660000000458E-4</c:v>
                </c:pt>
                <c:pt idx="1369">
                  <c:v>-3.5027880000000145E-4</c:v>
                </c:pt>
                <c:pt idx="1370">
                  <c:v>-3.5071660000000459E-4</c:v>
                </c:pt>
                <c:pt idx="1371">
                  <c:v>-3.5299660000000455E-4</c:v>
                </c:pt>
                <c:pt idx="1372">
                  <c:v>-3.536244000000077E-4</c:v>
                </c:pt>
                <c:pt idx="1373">
                  <c:v>-3.5105000000000693E-4</c:v>
                </c:pt>
                <c:pt idx="1374">
                  <c:v>-3.4599120000000552E-4</c:v>
                </c:pt>
                <c:pt idx="1375">
                  <c:v>-3.4361680000000481E-4</c:v>
                </c:pt>
                <c:pt idx="1376">
                  <c:v>-3.3985020000000716E-4</c:v>
                </c:pt>
                <c:pt idx="1377">
                  <c:v>-3.3727580000000645E-4</c:v>
                </c:pt>
                <c:pt idx="1378">
                  <c:v>-3.3627360000000958E-4</c:v>
                </c:pt>
                <c:pt idx="1379">
                  <c:v>-3.3803580000000644E-4</c:v>
                </c:pt>
                <c:pt idx="1380">
                  <c:v>-3.3960800000000334E-4</c:v>
                </c:pt>
                <c:pt idx="1381">
                  <c:v>-3.4266240000000407E-4</c:v>
                </c:pt>
                <c:pt idx="1382">
                  <c:v>-3.4599680000000477E-4</c:v>
                </c:pt>
                <c:pt idx="1383">
                  <c:v>-3.4785900000000169E-4</c:v>
                </c:pt>
                <c:pt idx="1384">
                  <c:v>-3.5019120000000551E-4</c:v>
                </c:pt>
                <c:pt idx="1385">
                  <c:v>-3.5114120000000551E-4</c:v>
                </c:pt>
                <c:pt idx="1386">
                  <c:v>-3.4994900000000169E-4</c:v>
                </c:pt>
                <c:pt idx="1387">
                  <c:v>-3.4994900000000169E-4</c:v>
                </c:pt>
                <c:pt idx="1388">
                  <c:v>-3.4985900000000168E-4</c:v>
                </c:pt>
                <c:pt idx="1389">
                  <c:v>-3.4514240000000409E-4</c:v>
                </c:pt>
                <c:pt idx="1390">
                  <c:v>-3.4246800000000332E-4</c:v>
                </c:pt>
                <c:pt idx="1391">
                  <c:v>-3.4027360000000957E-4</c:v>
                </c:pt>
                <c:pt idx="1392">
                  <c:v>-3.36797000000005E-4</c:v>
                </c:pt>
                <c:pt idx="1393">
                  <c:v>-3.3332040000000741E-4</c:v>
                </c:pt>
                <c:pt idx="1394">
                  <c:v>-3.3518260000000427E-4</c:v>
                </c:pt>
                <c:pt idx="1395">
                  <c:v>-3.3322040000000741E-4</c:v>
                </c:pt>
                <c:pt idx="1396">
                  <c:v>-3.3117820000000354E-4</c:v>
                </c:pt>
                <c:pt idx="1397">
                  <c:v>-3.3160040000000738E-4</c:v>
                </c:pt>
                <c:pt idx="1398">
                  <c:v>-3.34797000000005E-4</c:v>
                </c:pt>
                <c:pt idx="1399">
                  <c:v>-3.3541920000000191E-4</c:v>
                </c:pt>
                <c:pt idx="1400">
                  <c:v>-3.3918580000000644E-4</c:v>
                </c:pt>
                <c:pt idx="1401">
                  <c:v>-3.4185020000000716E-4</c:v>
                </c:pt>
                <c:pt idx="1402">
                  <c:v>-3.4065800000000334E-4</c:v>
                </c:pt>
                <c:pt idx="1403">
                  <c:v>-3.3651140000000572E-4</c:v>
                </c:pt>
                <c:pt idx="1404">
                  <c:v>-3.3236480000000811E-4</c:v>
                </c:pt>
                <c:pt idx="1405">
                  <c:v>-3.3355700000000499E-4</c:v>
                </c:pt>
                <c:pt idx="1406">
                  <c:v>-3.3594140000000575E-4</c:v>
                </c:pt>
                <c:pt idx="1407">
                  <c:v>-3.4004020000000717E-4</c:v>
                </c:pt>
                <c:pt idx="1408">
                  <c:v>-3.4432900000000167E-4</c:v>
                </c:pt>
                <c:pt idx="1409">
                  <c:v>-3.4842780000000309E-4</c:v>
                </c:pt>
                <c:pt idx="1410">
                  <c:v>-3.4718780000000314E-4</c:v>
                </c:pt>
                <c:pt idx="1411">
                  <c:v>-3.4308340000000935E-4</c:v>
                </c:pt>
                <c:pt idx="1412">
                  <c:v>-3.3984900000000166E-4</c:v>
                </c:pt>
                <c:pt idx="1413">
                  <c:v>-3.3660460000000791E-4</c:v>
                </c:pt>
                <c:pt idx="1414">
                  <c:v>-3.3484240000000406E-4</c:v>
                </c:pt>
                <c:pt idx="1415">
                  <c:v>-3.3159800000000337E-4</c:v>
                </c:pt>
                <c:pt idx="1416">
                  <c:v>-3.2964580000000645E-4</c:v>
                </c:pt>
                <c:pt idx="1417">
                  <c:v>-3.2907580000000647E-4</c:v>
                </c:pt>
                <c:pt idx="1418">
                  <c:v>-3.3402460000000789E-4</c:v>
                </c:pt>
                <c:pt idx="1419">
                  <c:v>-3.3770120000000553E-4</c:v>
                </c:pt>
                <c:pt idx="1420">
                  <c:v>-3.4404220000000383E-4</c:v>
                </c:pt>
                <c:pt idx="1421">
                  <c:v>-3.4918100000000526E-4</c:v>
                </c:pt>
                <c:pt idx="1422">
                  <c:v>-3.5018320000000913E-4</c:v>
                </c:pt>
                <c:pt idx="1423">
                  <c:v>-3.4546660000000454E-4</c:v>
                </c:pt>
                <c:pt idx="1424">
                  <c:v>-3.3998000000000697E-4</c:v>
                </c:pt>
                <c:pt idx="1425">
                  <c:v>-3.3559560000000622E-4</c:v>
                </c:pt>
                <c:pt idx="1426">
                  <c:v>-3.3121120000000553E-4</c:v>
                </c:pt>
                <c:pt idx="1427">
                  <c:v>-3.2997120000000552E-4</c:v>
                </c:pt>
                <c:pt idx="1428">
                  <c:v>-3.3030340000000935E-4</c:v>
                </c:pt>
                <c:pt idx="1429">
                  <c:v>-3.3002340000000933E-4</c:v>
                </c:pt>
                <c:pt idx="1430">
                  <c:v>-3.3168560000000624E-4</c:v>
                </c:pt>
                <c:pt idx="1431">
                  <c:v>-3.3059340000000936E-4</c:v>
                </c:pt>
                <c:pt idx="1432">
                  <c:v>-3.3040340000000935E-4</c:v>
                </c:pt>
                <c:pt idx="1433">
                  <c:v>-3.3297780000000313E-4</c:v>
                </c:pt>
                <c:pt idx="1434">
                  <c:v>-3.3555220000000384E-4</c:v>
                </c:pt>
                <c:pt idx="1435">
                  <c:v>-3.3664440000000766E-4</c:v>
                </c:pt>
                <c:pt idx="1436">
                  <c:v>-3.3716660000000456E-4</c:v>
                </c:pt>
                <c:pt idx="1437">
                  <c:v>-3.3807880000000148E-4</c:v>
                </c:pt>
                <c:pt idx="1438">
                  <c:v>-3.3759880000000145E-4</c:v>
                </c:pt>
                <c:pt idx="1439">
                  <c:v>-3.3368440000000767E-4</c:v>
                </c:pt>
                <c:pt idx="1440">
                  <c:v>-3.2892000000000695E-4</c:v>
                </c:pt>
                <c:pt idx="1441">
                  <c:v>-3.2740000000000693E-4</c:v>
                </c:pt>
                <c:pt idx="1442">
                  <c:v>-3.2300560000000624E-4</c:v>
                </c:pt>
                <c:pt idx="1443">
                  <c:v>-3.1981340000000936E-4</c:v>
                </c:pt>
                <c:pt idx="1444">
                  <c:v>-3.1848340000000935E-4</c:v>
                </c:pt>
                <c:pt idx="1445">
                  <c:v>-3.1800340000000932E-4</c:v>
                </c:pt>
                <c:pt idx="1446">
                  <c:v>-3.1762340000000936E-4</c:v>
                </c:pt>
                <c:pt idx="1447">
                  <c:v>-3.156712000000055E-4</c:v>
                </c:pt>
                <c:pt idx="1448">
                  <c:v>-3.1471120000000551E-4</c:v>
                </c:pt>
                <c:pt idx="1449">
                  <c:v>-3.1495340000000933E-4</c:v>
                </c:pt>
                <c:pt idx="1450">
                  <c:v>-3.1748000000000697E-4</c:v>
                </c:pt>
                <c:pt idx="1451">
                  <c:v>-3.1923660000000457E-4</c:v>
                </c:pt>
                <c:pt idx="1452">
                  <c:v>-3.1943100000000527E-4</c:v>
                </c:pt>
                <c:pt idx="1453">
                  <c:v>-3.2118760000000287E-4</c:v>
                </c:pt>
                <c:pt idx="1454">
                  <c:v>-3.2056980000000671E-4</c:v>
                </c:pt>
                <c:pt idx="1455">
                  <c:v>-3.1885980000000673E-4</c:v>
                </c:pt>
                <c:pt idx="1456">
                  <c:v>-3.1694980000000674E-4</c:v>
                </c:pt>
                <c:pt idx="1457">
                  <c:v>-3.1928640000000432E-4</c:v>
                </c:pt>
                <c:pt idx="1458">
                  <c:v>-3.1846860000000815E-4</c:v>
                </c:pt>
                <c:pt idx="1459">
                  <c:v>-3.2042520000000581E-4</c:v>
                </c:pt>
                <c:pt idx="1460">
                  <c:v>-3.2079960000000652E-4</c:v>
                </c:pt>
                <c:pt idx="1461">
                  <c:v>-3.2294620000000414E-4</c:v>
                </c:pt>
                <c:pt idx="1462">
                  <c:v>-3.2380060000000482E-4</c:v>
                </c:pt>
                <c:pt idx="1463">
                  <c:v>-3.2356280000000174E-4</c:v>
                </c:pt>
                <c:pt idx="1464">
                  <c:v>-3.2332500000000554E-4</c:v>
                </c:pt>
                <c:pt idx="1465">
                  <c:v>-3.231872000000094E-4</c:v>
                </c:pt>
                <c:pt idx="1466">
                  <c:v>-3.2075500000000557E-4</c:v>
                </c:pt>
                <c:pt idx="1467">
                  <c:v>-3.1979500000000558E-4</c:v>
                </c:pt>
                <c:pt idx="1468">
                  <c:v>-3.2208940000000627E-4</c:v>
                </c:pt>
                <c:pt idx="1469">
                  <c:v>-3.2437380000000703E-4</c:v>
                </c:pt>
                <c:pt idx="1470">
                  <c:v>-3.287104000000046E-4</c:v>
                </c:pt>
                <c:pt idx="1471">
                  <c:v>-3.3223480000000536E-4</c:v>
                </c:pt>
                <c:pt idx="1472">
                  <c:v>-3.3724140000000296E-4</c:v>
                </c:pt>
                <c:pt idx="1473">
                  <c:v>-3.3762140000000298E-4</c:v>
                </c:pt>
                <c:pt idx="1474">
                  <c:v>-3.3801140000000294E-4</c:v>
                </c:pt>
                <c:pt idx="1475">
                  <c:v>-3.3762140000000298E-4</c:v>
                </c:pt>
                <c:pt idx="1476">
                  <c:v>-3.3528920000000604E-4</c:v>
                </c:pt>
                <c:pt idx="1477">
                  <c:v>-3.3295700000000915E-4</c:v>
                </c:pt>
                <c:pt idx="1478">
                  <c:v>-3.2885260000000153E-4</c:v>
                </c:pt>
                <c:pt idx="1479">
                  <c:v>-3.2484820000000774E-4</c:v>
                </c:pt>
                <c:pt idx="1480">
                  <c:v>-3.1975160000000319E-4</c:v>
                </c:pt>
                <c:pt idx="1481">
                  <c:v>-3.1345280000000172E-4</c:v>
                </c:pt>
                <c:pt idx="1482">
                  <c:v>-3.0716400000000723E-4</c:v>
                </c:pt>
                <c:pt idx="1483">
                  <c:v>-3.058818000000034E-4</c:v>
                </c:pt>
                <c:pt idx="1484">
                  <c:v>-3.0263740000000959E-4</c:v>
                </c:pt>
                <c:pt idx="1485">
                  <c:v>-3.0215740000000962E-4</c:v>
                </c:pt>
                <c:pt idx="1486">
                  <c:v>-3.0654620000000412E-4</c:v>
                </c:pt>
                <c:pt idx="1487">
                  <c:v>-3.0940500000000554E-4</c:v>
                </c:pt>
                <c:pt idx="1488">
                  <c:v>-3.1088160000000318E-4</c:v>
                </c:pt>
                <c:pt idx="1489">
                  <c:v>-3.0869160000000318E-4</c:v>
                </c:pt>
                <c:pt idx="1490">
                  <c:v>-3.0611160000000316E-4</c:v>
                </c:pt>
                <c:pt idx="1491">
                  <c:v>-3.0086720000000941E-4</c:v>
                </c:pt>
                <c:pt idx="1492">
                  <c:v>-2.9843500000000558E-4</c:v>
                </c:pt>
                <c:pt idx="1493">
                  <c:v>-2.9514280000000171E-4</c:v>
                </c:pt>
                <c:pt idx="1494">
                  <c:v>-2.9571720000000942E-4</c:v>
                </c:pt>
                <c:pt idx="1495">
                  <c:v>-3.0014820000000774E-4</c:v>
                </c:pt>
                <c:pt idx="1496">
                  <c:v>-3.0577140000000294E-4</c:v>
                </c:pt>
                <c:pt idx="1497">
                  <c:v>-3.085402000000044E-4</c:v>
                </c:pt>
                <c:pt idx="1498">
                  <c:v>-3.0896680000000199E-4</c:v>
                </c:pt>
                <c:pt idx="1499">
                  <c:v>-3.0552680000000204E-4</c:v>
                </c:pt>
                <c:pt idx="1500">
                  <c:v>-2.9804020000000442E-4</c:v>
                </c:pt>
                <c:pt idx="1501">
                  <c:v>-2.9113360000000677E-4</c:v>
                </c:pt>
                <c:pt idx="1502">
                  <c:v>-2.8569920000000608E-4</c:v>
                </c:pt>
                <c:pt idx="1503">
                  <c:v>-2.8622140000000298E-4</c:v>
                </c:pt>
                <c:pt idx="1504">
                  <c:v>-2.9089020000000438E-4</c:v>
                </c:pt>
                <c:pt idx="1505">
                  <c:v>-2.976112000000097E-4</c:v>
                </c:pt>
                <c:pt idx="1506">
                  <c:v>-3.0333000000000416E-4</c:v>
                </c:pt>
                <c:pt idx="1507">
                  <c:v>-3.0914880000000561E-4</c:v>
                </c:pt>
                <c:pt idx="1508">
                  <c:v>-3.1281540000000326E-4</c:v>
                </c:pt>
                <c:pt idx="1509">
                  <c:v>-3.1362760000000706E-4</c:v>
                </c:pt>
                <c:pt idx="1510">
                  <c:v>-3.1443980000000398E-4</c:v>
                </c:pt>
                <c:pt idx="1511">
                  <c:v>-3.1448200000000779E-4</c:v>
                </c:pt>
                <c:pt idx="1512">
                  <c:v>-3.150042000000047E-4</c:v>
                </c:pt>
                <c:pt idx="1513">
                  <c:v>-3.1619640000000158E-4</c:v>
                </c:pt>
                <c:pt idx="1514">
                  <c:v>-3.1619640000000158E-4</c:v>
                </c:pt>
                <c:pt idx="1515">
                  <c:v>-3.1381200000000776E-4</c:v>
                </c:pt>
                <c:pt idx="1516">
                  <c:v>-3.1190760000000708E-4</c:v>
                </c:pt>
                <c:pt idx="1517">
                  <c:v>-3.1238760000000705E-4</c:v>
                </c:pt>
                <c:pt idx="1518">
                  <c:v>-3.1410760000000708E-4</c:v>
                </c:pt>
                <c:pt idx="1519">
                  <c:v>-3.1572760000000706E-4</c:v>
                </c:pt>
                <c:pt idx="1520">
                  <c:v>-3.1834980000000396E-4</c:v>
                </c:pt>
                <c:pt idx="1521">
                  <c:v>-3.1810760000000707E-4</c:v>
                </c:pt>
                <c:pt idx="1522">
                  <c:v>-3.1630320000000634E-4</c:v>
                </c:pt>
                <c:pt idx="1523">
                  <c:v>-3.1333880000000561E-4</c:v>
                </c:pt>
                <c:pt idx="1524">
                  <c:v>-3.1038440000000488E-4</c:v>
                </c:pt>
                <c:pt idx="1525">
                  <c:v>-3.0753000000000421E-4</c:v>
                </c:pt>
                <c:pt idx="1526">
                  <c:v>-3.0900220000000799E-4</c:v>
                </c:pt>
                <c:pt idx="1527">
                  <c:v>-3.0642780000000728E-4</c:v>
                </c:pt>
                <c:pt idx="1528">
                  <c:v>-3.0347340000000655E-4</c:v>
                </c:pt>
                <c:pt idx="1529">
                  <c:v>-3.019012000000097E-4</c:v>
                </c:pt>
                <c:pt idx="1530">
                  <c:v>-2.9875680000000202E-4</c:v>
                </c:pt>
                <c:pt idx="1531">
                  <c:v>-2.9523240000000825E-4</c:v>
                </c:pt>
                <c:pt idx="1532">
                  <c:v>-2.9289020000000443E-4</c:v>
                </c:pt>
                <c:pt idx="1533">
                  <c:v>-2.9046800000000753E-4</c:v>
                </c:pt>
                <c:pt idx="1534">
                  <c:v>-2.9265240000000823E-4</c:v>
                </c:pt>
                <c:pt idx="1535">
                  <c:v>-2.8755580000000368E-4</c:v>
                </c:pt>
                <c:pt idx="1536">
                  <c:v>-2.8807800000000752E-4</c:v>
                </c:pt>
                <c:pt idx="1537">
                  <c:v>-2.914646000000051E-4</c:v>
                </c:pt>
                <c:pt idx="1538">
                  <c:v>-2.9513120000000968E-4</c:v>
                </c:pt>
                <c:pt idx="1539">
                  <c:v>-2.9418120000000968E-4</c:v>
                </c:pt>
                <c:pt idx="1540">
                  <c:v>-3.0052220000000799E-4</c:v>
                </c:pt>
                <c:pt idx="1541">
                  <c:v>-2.99662200000008E-4</c:v>
                </c:pt>
                <c:pt idx="1542">
                  <c:v>-2.9751000000000419E-4</c:v>
                </c:pt>
                <c:pt idx="1543">
                  <c:v>-2.9555780000000727E-4</c:v>
                </c:pt>
                <c:pt idx="1544">
                  <c:v>-2.9360560000000346E-4</c:v>
                </c:pt>
                <c:pt idx="1545">
                  <c:v>-2.8989120000000968E-4</c:v>
                </c:pt>
                <c:pt idx="1546">
                  <c:v>-2.86646800000002E-4</c:v>
                </c:pt>
                <c:pt idx="1547">
                  <c:v>-2.8293240000000822E-4</c:v>
                </c:pt>
                <c:pt idx="1548">
                  <c:v>-2.8031020000000438E-4</c:v>
                </c:pt>
                <c:pt idx="1549">
                  <c:v>-2.7658580000000367E-4</c:v>
                </c:pt>
                <c:pt idx="1550">
                  <c:v>-2.7749800000000753E-4</c:v>
                </c:pt>
                <c:pt idx="1551">
                  <c:v>-2.7682800000000749E-4</c:v>
                </c:pt>
                <c:pt idx="1552">
                  <c:v>-2.8421900000000585E-4</c:v>
                </c:pt>
                <c:pt idx="1553">
                  <c:v>-2.9050780000000728E-4</c:v>
                </c:pt>
                <c:pt idx="1554">
                  <c:v>-2.9789880000000564E-4</c:v>
                </c:pt>
                <c:pt idx="1555">
                  <c:v>-3.0389760000000706E-4</c:v>
                </c:pt>
                <c:pt idx="1556">
                  <c:v>-3.1009640000000159E-4</c:v>
                </c:pt>
                <c:pt idx="1557">
                  <c:v>-3.0594980000000398E-4</c:v>
                </c:pt>
                <c:pt idx="1558">
                  <c:v>-2.9893880000000564E-4</c:v>
                </c:pt>
                <c:pt idx="1559">
                  <c:v>-2.928878000000073E-4</c:v>
                </c:pt>
                <c:pt idx="1560">
                  <c:v>-2.85696800000002E-4</c:v>
                </c:pt>
                <c:pt idx="1561">
                  <c:v>-2.7825360000000677E-4</c:v>
                </c:pt>
                <c:pt idx="1562">
                  <c:v>-2.7477700000000919E-4</c:v>
                </c:pt>
                <c:pt idx="1563">
                  <c:v>-2.7297260000000152E-4</c:v>
                </c:pt>
                <c:pt idx="1564">
                  <c:v>-2.6725380000000701E-4</c:v>
                </c:pt>
                <c:pt idx="1565">
                  <c:v>-2.6682160000000317E-4</c:v>
                </c:pt>
                <c:pt idx="1566">
                  <c:v>-2.6801380000000699E-4</c:v>
                </c:pt>
                <c:pt idx="1567">
                  <c:v>-2.747826000000015E-4</c:v>
                </c:pt>
                <c:pt idx="1568">
                  <c:v>-2.8274360000000678E-4</c:v>
                </c:pt>
                <c:pt idx="1569">
                  <c:v>-2.9098460000000513E-4</c:v>
                </c:pt>
                <c:pt idx="1570">
                  <c:v>-2.9647120000000969E-4</c:v>
                </c:pt>
                <c:pt idx="1571">
                  <c:v>-2.9818120000000967E-4</c:v>
                </c:pt>
                <c:pt idx="1572">
                  <c:v>-2.9589680000000204E-4</c:v>
                </c:pt>
                <c:pt idx="1573">
                  <c:v>-2.9351240000000822E-4</c:v>
                </c:pt>
                <c:pt idx="1574">
                  <c:v>-2.8965580000000368E-4</c:v>
                </c:pt>
                <c:pt idx="1575">
                  <c:v>-2.885536000000068E-4</c:v>
                </c:pt>
                <c:pt idx="1576">
                  <c:v>-2.8550920000000607E-4</c:v>
                </c:pt>
                <c:pt idx="1577">
                  <c:v>-2.835570000000092E-4</c:v>
                </c:pt>
                <c:pt idx="1578">
                  <c:v>-2.8131480000000533E-4</c:v>
                </c:pt>
                <c:pt idx="1579">
                  <c:v>-2.7769040000000461E-4</c:v>
                </c:pt>
                <c:pt idx="1580">
                  <c:v>-2.7674040000000462E-4</c:v>
                </c:pt>
                <c:pt idx="1581">
                  <c:v>-2.7607040000000464E-4</c:v>
                </c:pt>
                <c:pt idx="1582">
                  <c:v>-2.7735260000000153E-4</c:v>
                </c:pt>
                <c:pt idx="1583">
                  <c:v>-2.7802260000000151E-4</c:v>
                </c:pt>
                <c:pt idx="1584">
                  <c:v>-2.8330920000000607E-4</c:v>
                </c:pt>
                <c:pt idx="1585">
                  <c:v>-2.8474920000000608E-4</c:v>
                </c:pt>
                <c:pt idx="1586">
                  <c:v>-2.8350480000000533E-4</c:v>
                </c:pt>
                <c:pt idx="1587">
                  <c:v>-2.8336260000000151E-4</c:v>
                </c:pt>
                <c:pt idx="1588">
                  <c:v>-2.8145820000000771E-4</c:v>
                </c:pt>
                <c:pt idx="1589">
                  <c:v>-2.8074600000000392E-4</c:v>
                </c:pt>
                <c:pt idx="1590">
                  <c:v>-2.7402500000000559E-4</c:v>
                </c:pt>
                <c:pt idx="1591">
                  <c:v>-2.7006840000000793E-4</c:v>
                </c:pt>
                <c:pt idx="1592">
                  <c:v>-2.6611180000000339E-4</c:v>
                </c:pt>
                <c:pt idx="1593">
                  <c:v>-2.6215520000000579E-4</c:v>
                </c:pt>
                <c:pt idx="1594">
                  <c:v>-2.5652640000000434E-4</c:v>
                </c:pt>
                <c:pt idx="1595">
                  <c:v>-2.5949080000000507E-4</c:v>
                </c:pt>
                <c:pt idx="1596">
                  <c:v>-2.5949080000000507E-4</c:v>
                </c:pt>
                <c:pt idx="1597">
                  <c:v>-2.6225520000000579E-4</c:v>
                </c:pt>
                <c:pt idx="1598">
                  <c:v>-2.6501960000000651E-4</c:v>
                </c:pt>
                <c:pt idx="1599">
                  <c:v>-2.6649180000000341E-4</c:v>
                </c:pt>
                <c:pt idx="1600">
                  <c:v>-2.6520960000000652E-4</c:v>
                </c:pt>
                <c:pt idx="1601">
                  <c:v>-2.6954620000000414E-4</c:v>
                </c:pt>
                <c:pt idx="1602">
                  <c:v>-2.6892400000000724E-4</c:v>
                </c:pt>
                <c:pt idx="1603">
                  <c:v>-2.6830180000000339E-4</c:v>
                </c:pt>
                <c:pt idx="1604">
                  <c:v>-2.7221620000000412E-4</c:v>
                </c:pt>
                <c:pt idx="1605">
                  <c:v>-2.7473840000000795E-4</c:v>
                </c:pt>
                <c:pt idx="1606">
                  <c:v>-2.7302400000000723E-4</c:v>
                </c:pt>
                <c:pt idx="1607">
                  <c:v>-2.7369400000000721E-4</c:v>
                </c:pt>
                <c:pt idx="1608">
                  <c:v>-2.7851060000000485E-4</c:v>
                </c:pt>
                <c:pt idx="1609">
                  <c:v>-2.761262000000041E-4</c:v>
                </c:pt>
                <c:pt idx="1610">
                  <c:v>-2.8084280000000174E-4</c:v>
                </c:pt>
                <c:pt idx="1611">
                  <c:v>-2.8398720000000942E-4</c:v>
                </c:pt>
                <c:pt idx="1612">
                  <c:v>-2.8685160000000315E-4</c:v>
                </c:pt>
                <c:pt idx="1613">
                  <c:v>-2.8584940000000628E-4</c:v>
                </c:pt>
                <c:pt idx="1614">
                  <c:v>-2.88513800000007E-4</c:v>
                </c:pt>
                <c:pt idx="1615">
                  <c:v>-2.8646160000000319E-4</c:v>
                </c:pt>
                <c:pt idx="1616">
                  <c:v>-2.8637160000000319E-4</c:v>
                </c:pt>
                <c:pt idx="1617">
                  <c:v>-2.8599160000000317E-4</c:v>
                </c:pt>
                <c:pt idx="1618">
                  <c:v>-2.8107500000000557E-4</c:v>
                </c:pt>
                <c:pt idx="1619">
                  <c:v>-2.7645840000000793E-4</c:v>
                </c:pt>
                <c:pt idx="1620">
                  <c:v>-2.749762000000041E-4</c:v>
                </c:pt>
                <c:pt idx="1621">
                  <c:v>-2.7312400000000723E-4</c:v>
                </c:pt>
                <c:pt idx="1622">
                  <c:v>-2.7212180000000342E-4</c:v>
                </c:pt>
                <c:pt idx="1623">
                  <c:v>-2.7407400000000723E-4</c:v>
                </c:pt>
                <c:pt idx="1624">
                  <c:v>-2.7879060000000482E-4</c:v>
                </c:pt>
                <c:pt idx="1625">
                  <c:v>-2.8074280000000174E-4</c:v>
                </c:pt>
                <c:pt idx="1626">
                  <c:v>-2.8041060000000485E-4</c:v>
                </c:pt>
                <c:pt idx="1627">
                  <c:v>-2.8083840000000794E-4</c:v>
                </c:pt>
                <c:pt idx="1628">
                  <c:v>-2.8174620000000412E-4</c:v>
                </c:pt>
                <c:pt idx="1629">
                  <c:v>-2.8165180000000342E-4</c:v>
                </c:pt>
                <c:pt idx="1630">
                  <c:v>-2.7937300000000198E-4</c:v>
                </c:pt>
                <c:pt idx="1631">
                  <c:v>-2.7855640000000432E-4</c:v>
                </c:pt>
                <c:pt idx="1632">
                  <c:v>-2.7669980000000671E-4</c:v>
                </c:pt>
                <c:pt idx="1633">
                  <c:v>-2.7741760000000288E-4</c:v>
                </c:pt>
                <c:pt idx="1634">
                  <c:v>-2.7656320000000914E-4</c:v>
                </c:pt>
                <c:pt idx="1635">
                  <c:v>-2.7937540000000599E-4</c:v>
                </c:pt>
                <c:pt idx="1636">
                  <c:v>-2.8161760000000293E-4</c:v>
                </c:pt>
                <c:pt idx="1637">
                  <c:v>-2.8204540000000602E-4</c:v>
                </c:pt>
                <c:pt idx="1638">
                  <c:v>-2.8366540000000599E-4</c:v>
                </c:pt>
                <c:pt idx="1639">
                  <c:v>-2.8075880000000145E-4</c:v>
                </c:pt>
                <c:pt idx="1640">
                  <c:v>-2.8051660000000456E-4</c:v>
                </c:pt>
                <c:pt idx="1641">
                  <c:v>-2.8166660000000456E-4</c:v>
                </c:pt>
                <c:pt idx="1642">
                  <c:v>-2.8361880000000143E-4</c:v>
                </c:pt>
                <c:pt idx="1643">
                  <c:v>-2.8538100000000528E-4</c:v>
                </c:pt>
                <c:pt idx="1644">
                  <c:v>-2.906776000000029E-4</c:v>
                </c:pt>
                <c:pt idx="1645">
                  <c:v>-2.9338980000000674E-4</c:v>
                </c:pt>
                <c:pt idx="1646">
                  <c:v>-2.9687200000000363E-4</c:v>
                </c:pt>
                <c:pt idx="1647">
                  <c:v>-2.984020000000036E-4</c:v>
                </c:pt>
                <c:pt idx="1648">
                  <c:v>-2.9872980000000674E-4</c:v>
                </c:pt>
                <c:pt idx="1649">
                  <c:v>-2.9797540000000601E-4</c:v>
                </c:pt>
                <c:pt idx="1650">
                  <c:v>-2.9658880000000144E-4</c:v>
                </c:pt>
                <c:pt idx="1651">
                  <c:v>-2.9592440000000765E-4</c:v>
                </c:pt>
                <c:pt idx="1652">
                  <c:v>-2.9664220000000382E-4</c:v>
                </c:pt>
                <c:pt idx="1653">
                  <c:v>-2.9854220000000387E-4</c:v>
                </c:pt>
                <c:pt idx="1654">
                  <c:v>-3.0088440000000769E-4</c:v>
                </c:pt>
                <c:pt idx="1655">
                  <c:v>-3.0226660000000458E-4</c:v>
                </c:pt>
                <c:pt idx="1656">
                  <c:v>-3.0216660000000458E-4</c:v>
                </c:pt>
                <c:pt idx="1657">
                  <c:v>-3.0216660000000458E-4</c:v>
                </c:pt>
                <c:pt idx="1658">
                  <c:v>-3.0078440000000768E-4</c:v>
                </c:pt>
                <c:pt idx="1659">
                  <c:v>-2.9988220000000382E-4</c:v>
                </c:pt>
                <c:pt idx="1660">
                  <c:v>-2.9998220000000382E-4</c:v>
                </c:pt>
                <c:pt idx="1661">
                  <c:v>-3.0050440000000767E-4</c:v>
                </c:pt>
                <c:pt idx="1662">
                  <c:v>-2.9816220000000385E-4</c:v>
                </c:pt>
                <c:pt idx="1663">
                  <c:v>-2.9640000000000693E-4</c:v>
                </c:pt>
                <c:pt idx="1664">
                  <c:v>-2.9287560000000623E-4</c:v>
                </c:pt>
                <c:pt idx="1665">
                  <c:v>-2.9306560000000624E-4</c:v>
                </c:pt>
                <c:pt idx="1666">
                  <c:v>-2.9597780000000309E-4</c:v>
                </c:pt>
                <c:pt idx="1667">
                  <c:v>-3.0083220000000382E-4</c:v>
                </c:pt>
                <c:pt idx="1668">
                  <c:v>-2.9959780000000312E-4</c:v>
                </c:pt>
                <c:pt idx="1669">
                  <c:v>-2.9836340000000935E-4</c:v>
                </c:pt>
                <c:pt idx="1670">
                  <c:v>-2.9554680000000476E-4</c:v>
                </c:pt>
                <c:pt idx="1671">
                  <c:v>-2.9096800000000332E-4</c:v>
                </c:pt>
                <c:pt idx="1672">
                  <c:v>-2.8759140000000574E-4</c:v>
                </c:pt>
                <c:pt idx="1673">
                  <c:v>-2.8983360000000956E-4</c:v>
                </c:pt>
                <c:pt idx="1674">
                  <c:v>-2.9264580000000647E-4</c:v>
                </c:pt>
                <c:pt idx="1675">
                  <c:v>-2.9535800000000332E-4</c:v>
                </c:pt>
                <c:pt idx="1676">
                  <c:v>-2.9960020000000719E-4</c:v>
                </c:pt>
                <c:pt idx="1677">
                  <c:v>-2.9793360000000954E-4</c:v>
                </c:pt>
                <c:pt idx="1678">
                  <c:v>-2.9531700000000501E-4</c:v>
                </c:pt>
                <c:pt idx="1679">
                  <c:v>-2.9212040000000739E-4</c:v>
                </c:pt>
                <c:pt idx="1680">
                  <c:v>-2.8726160000000592E-4</c:v>
                </c:pt>
                <c:pt idx="1681">
                  <c:v>-2.8225500000000138E-4</c:v>
                </c:pt>
                <c:pt idx="1682">
                  <c:v>-2.873038000000098E-4</c:v>
                </c:pt>
                <c:pt idx="1683">
                  <c:v>-2.9045820000000354E-4</c:v>
                </c:pt>
                <c:pt idx="1684">
                  <c:v>-2.9222040000000739E-4</c:v>
                </c:pt>
                <c:pt idx="1685">
                  <c:v>-2.9331260000000427E-4</c:v>
                </c:pt>
                <c:pt idx="1686">
                  <c:v>-2.9855140000000576E-4</c:v>
                </c:pt>
                <c:pt idx="1687">
                  <c:v>-2.937448000000081E-4</c:v>
                </c:pt>
                <c:pt idx="1688">
                  <c:v>-2.9493700000000499E-4</c:v>
                </c:pt>
                <c:pt idx="1689">
                  <c:v>-2.9751140000000575E-4</c:v>
                </c:pt>
                <c:pt idx="1690">
                  <c:v>-2.9936360000000956E-4</c:v>
                </c:pt>
                <c:pt idx="1691">
                  <c:v>-2.9431480000000813E-4</c:v>
                </c:pt>
                <c:pt idx="1692">
                  <c:v>-2.9203040000000738E-4</c:v>
                </c:pt>
                <c:pt idx="1693">
                  <c:v>-2.8759380000000976E-4</c:v>
                </c:pt>
                <c:pt idx="1694">
                  <c:v>-2.815850000000014E-4</c:v>
                </c:pt>
                <c:pt idx="1695">
                  <c:v>-2.7973280000000449E-4</c:v>
                </c:pt>
                <c:pt idx="1696">
                  <c:v>-2.8111500000000138E-4</c:v>
                </c:pt>
                <c:pt idx="1697">
                  <c:v>-2.8587380000000978E-4</c:v>
                </c:pt>
                <c:pt idx="1698">
                  <c:v>-2.9445700000000502E-4</c:v>
                </c:pt>
                <c:pt idx="1699">
                  <c:v>-3.0084580000000645E-4</c:v>
                </c:pt>
                <c:pt idx="1700">
                  <c:v>-3.0594240000000406E-4</c:v>
                </c:pt>
                <c:pt idx="1701">
                  <c:v>-3.1195120000000553E-4</c:v>
                </c:pt>
                <c:pt idx="1702">
                  <c:v>-3.1457340000000936E-4</c:v>
                </c:pt>
                <c:pt idx="1703">
                  <c:v>-3.1089680000000479E-4</c:v>
                </c:pt>
                <c:pt idx="1704">
                  <c:v>-3.096146000000079E-4</c:v>
                </c:pt>
                <c:pt idx="1705">
                  <c:v>-3.0747240000000408E-4</c:v>
                </c:pt>
                <c:pt idx="1706">
                  <c:v>-3.0255580000000643E-4</c:v>
                </c:pt>
                <c:pt idx="1707">
                  <c:v>-2.9922140000000573E-4</c:v>
                </c:pt>
                <c:pt idx="1708">
                  <c:v>-2.986514000000057E-4</c:v>
                </c:pt>
                <c:pt idx="1709">
                  <c:v>-2.9688920000000191E-4</c:v>
                </c:pt>
                <c:pt idx="1710">
                  <c:v>-2.9683700000000503E-4</c:v>
                </c:pt>
                <c:pt idx="1711">
                  <c:v>-2.9707480000000812E-4</c:v>
                </c:pt>
                <c:pt idx="1712">
                  <c:v>-2.9575040000000741E-4</c:v>
                </c:pt>
                <c:pt idx="1713">
                  <c:v>-2.9498600000000668E-4</c:v>
                </c:pt>
                <c:pt idx="1714">
                  <c:v>-2.9679600000000666E-4</c:v>
                </c:pt>
                <c:pt idx="1715">
                  <c:v>-2.9627380000000976E-4</c:v>
                </c:pt>
                <c:pt idx="1716">
                  <c:v>-2.9556160000000596E-4</c:v>
                </c:pt>
                <c:pt idx="1717">
                  <c:v>-2.9483940000000905E-4</c:v>
                </c:pt>
                <c:pt idx="1718">
                  <c:v>-2.9632160000000595E-4</c:v>
                </c:pt>
                <c:pt idx="1719">
                  <c:v>-2.9641160000000596E-4</c:v>
                </c:pt>
                <c:pt idx="1720">
                  <c:v>-2.981838000000098E-4</c:v>
                </c:pt>
                <c:pt idx="1721">
                  <c:v>-2.9846380000000976E-4</c:v>
                </c:pt>
                <c:pt idx="1722">
                  <c:v>-3.0556480000000811E-4</c:v>
                </c:pt>
                <c:pt idx="1723">
                  <c:v>-3.1128360000000956E-4</c:v>
                </c:pt>
                <c:pt idx="1724">
                  <c:v>-3.1076140000000572E-4</c:v>
                </c:pt>
                <c:pt idx="1725">
                  <c:v>-3.0994920000000192E-4</c:v>
                </c:pt>
                <c:pt idx="1726">
                  <c:v>-3.09147000000005E-4</c:v>
                </c:pt>
                <c:pt idx="1727">
                  <c:v>-3.0161380000000976E-4</c:v>
                </c:pt>
                <c:pt idx="1728">
                  <c:v>-2.9408060000000763E-4</c:v>
                </c:pt>
                <c:pt idx="1729">
                  <c:v>-2.9169620000000688E-4</c:v>
                </c:pt>
                <c:pt idx="1730">
                  <c:v>-2.9403840000000376E-4</c:v>
                </c:pt>
                <c:pt idx="1731">
                  <c:v>-2.9804280000000449E-4</c:v>
                </c:pt>
                <c:pt idx="1732">
                  <c:v>-3.0303940000000904E-4</c:v>
                </c:pt>
                <c:pt idx="1733">
                  <c:v>-3.0695380000000976E-4</c:v>
                </c:pt>
                <c:pt idx="1734">
                  <c:v>-3.1066820000000354E-4</c:v>
                </c:pt>
                <c:pt idx="1735">
                  <c:v>-3.0966600000000667E-4</c:v>
                </c:pt>
                <c:pt idx="1736">
                  <c:v>-3.0838380000000978E-4</c:v>
                </c:pt>
                <c:pt idx="1737">
                  <c:v>-3.0599940000000908E-4</c:v>
                </c:pt>
                <c:pt idx="1738">
                  <c:v>-3.0471720000000525E-4</c:v>
                </c:pt>
                <c:pt idx="1739">
                  <c:v>-3.0333500000000142E-4</c:v>
                </c:pt>
                <c:pt idx="1740">
                  <c:v>-3.0748160000000597E-4</c:v>
                </c:pt>
                <c:pt idx="1741">
                  <c:v>-3.1301040000000741E-4</c:v>
                </c:pt>
                <c:pt idx="1742">
                  <c:v>-3.1781700000000501E-4</c:v>
                </c:pt>
                <c:pt idx="1743">
                  <c:v>-3.2353580000000646E-4</c:v>
                </c:pt>
                <c:pt idx="1744">
                  <c:v>-3.2650020000000719E-4</c:v>
                </c:pt>
                <c:pt idx="1745">
                  <c:v>-3.2577800000000334E-4</c:v>
                </c:pt>
                <c:pt idx="1746">
                  <c:v>-3.2506580000000643E-4</c:v>
                </c:pt>
                <c:pt idx="1747">
                  <c:v>-3.2182140000000574E-4</c:v>
                </c:pt>
                <c:pt idx="1748">
                  <c:v>-3.203492000000019E-4</c:v>
                </c:pt>
                <c:pt idx="1749">
                  <c:v>-3.2240140000000571E-4</c:v>
                </c:pt>
                <c:pt idx="1750">
                  <c:v>-3.2259140000000572E-4</c:v>
                </c:pt>
                <c:pt idx="1751">
                  <c:v>-3.2287140000000574E-4</c:v>
                </c:pt>
                <c:pt idx="1752">
                  <c:v>-3.2225920000000189E-4</c:v>
                </c:pt>
                <c:pt idx="1753">
                  <c:v>-3.2172700000000499E-4</c:v>
                </c:pt>
                <c:pt idx="1754">
                  <c:v>-3.1768040000000738E-4</c:v>
                </c:pt>
                <c:pt idx="1755">
                  <c:v>-3.1778040000000738E-4</c:v>
                </c:pt>
                <c:pt idx="1756">
                  <c:v>-3.1596600000000666E-4</c:v>
                </c:pt>
                <c:pt idx="1757">
                  <c:v>-3.1691600000000665E-4</c:v>
                </c:pt>
                <c:pt idx="1758">
                  <c:v>-3.1787600000000664E-4</c:v>
                </c:pt>
                <c:pt idx="1759">
                  <c:v>-3.1882600000000669E-4</c:v>
                </c:pt>
                <c:pt idx="1760">
                  <c:v>-3.1749160000000594E-4</c:v>
                </c:pt>
                <c:pt idx="1761">
                  <c:v>-3.1439500000000138E-4</c:v>
                </c:pt>
                <c:pt idx="1762">
                  <c:v>-3.1544500000000138E-4</c:v>
                </c:pt>
                <c:pt idx="1763">
                  <c:v>-3.1253840000000378E-4</c:v>
                </c:pt>
                <c:pt idx="1764">
                  <c:v>-3.1001180000000619E-4</c:v>
                </c:pt>
                <c:pt idx="1765">
                  <c:v>-3.1320400000000307E-4</c:v>
                </c:pt>
                <c:pt idx="1766">
                  <c:v>-3.1935060000000761E-4</c:v>
                </c:pt>
                <c:pt idx="1767">
                  <c:v>-3.1472960000000929E-4</c:v>
                </c:pt>
                <c:pt idx="1768">
                  <c:v>-3.1668740000000546E-4</c:v>
                </c:pt>
                <c:pt idx="1769">
                  <c:v>-3.174530000000047E-4</c:v>
                </c:pt>
                <c:pt idx="1770">
                  <c:v>-3.1478420000000329E-4</c:v>
                </c:pt>
                <c:pt idx="1771">
                  <c:v>-3.1411980000000951E-4</c:v>
                </c:pt>
                <c:pt idx="1772">
                  <c:v>-3.2026640000000712E-4</c:v>
                </c:pt>
                <c:pt idx="1773">
                  <c:v>-3.2517300000000471E-4</c:v>
                </c:pt>
                <c:pt idx="1774">
                  <c:v>-3.2684520000000162E-4</c:v>
                </c:pt>
                <c:pt idx="1775">
                  <c:v>-3.3027960000000926E-4</c:v>
                </c:pt>
                <c:pt idx="1776">
                  <c:v>-3.2779520000000161E-4</c:v>
                </c:pt>
                <c:pt idx="1777">
                  <c:v>-3.2689300000000475E-4</c:v>
                </c:pt>
                <c:pt idx="1778">
                  <c:v>-3.2599080000000782E-4</c:v>
                </c:pt>
                <c:pt idx="1779">
                  <c:v>-3.2675080000000786E-4</c:v>
                </c:pt>
                <c:pt idx="1780">
                  <c:v>-3.2813300000000475E-4</c:v>
                </c:pt>
                <c:pt idx="1781">
                  <c:v>-3.3127740000000544E-4</c:v>
                </c:pt>
                <c:pt idx="1782">
                  <c:v>-3.3404180000000616E-4</c:v>
                </c:pt>
                <c:pt idx="1783">
                  <c:v>-3.3680620000000689E-4</c:v>
                </c:pt>
                <c:pt idx="1784">
                  <c:v>-3.3780840000000381E-4</c:v>
                </c:pt>
                <c:pt idx="1785">
                  <c:v>-3.4048280000000453E-4</c:v>
                </c:pt>
                <c:pt idx="1786">
                  <c:v>-3.4176500000000141E-4</c:v>
                </c:pt>
                <c:pt idx="1787">
                  <c:v>-3.3971280000000449E-4</c:v>
                </c:pt>
                <c:pt idx="1788">
                  <c:v>-3.388528000000045E-4</c:v>
                </c:pt>
                <c:pt idx="1789">
                  <c:v>-3.392850000000014E-4</c:v>
                </c:pt>
                <c:pt idx="1790">
                  <c:v>-3.3704280000000452E-4</c:v>
                </c:pt>
                <c:pt idx="1791">
                  <c:v>-3.3341840000000381E-4</c:v>
                </c:pt>
                <c:pt idx="1792">
                  <c:v>-3.3027400000000307E-4</c:v>
                </c:pt>
                <c:pt idx="1793">
                  <c:v>-3.2603740000000544E-4</c:v>
                </c:pt>
                <c:pt idx="1794">
                  <c:v>-3.188364000000071E-4</c:v>
                </c:pt>
                <c:pt idx="1795">
                  <c:v>-3.1835640000000713E-4</c:v>
                </c:pt>
                <c:pt idx="1796">
                  <c:v>-3.1807640000000711E-4</c:v>
                </c:pt>
                <c:pt idx="1797">
                  <c:v>-3.2250300000000474E-4</c:v>
                </c:pt>
                <c:pt idx="1798">
                  <c:v>-3.268396000000093E-4</c:v>
                </c:pt>
                <c:pt idx="1799">
                  <c:v>-3.333284000000038E-4</c:v>
                </c:pt>
                <c:pt idx="1800">
                  <c:v>-3.3585060000000764E-4</c:v>
                </c:pt>
                <c:pt idx="1801">
                  <c:v>-3.3838280000000453E-4</c:v>
                </c:pt>
                <c:pt idx="1802">
                  <c:v>-3.365684000000038E-4</c:v>
                </c:pt>
                <c:pt idx="1803">
                  <c:v>-3.3337180000000619E-4</c:v>
                </c:pt>
                <c:pt idx="1804">
                  <c:v>-3.2889300000000474E-4</c:v>
                </c:pt>
                <c:pt idx="1805">
                  <c:v>-3.2579640000000713E-4</c:v>
                </c:pt>
                <c:pt idx="1806">
                  <c:v>-3.2112760000000567E-4</c:v>
                </c:pt>
                <c:pt idx="1807">
                  <c:v>-3.2050540000000183E-4</c:v>
                </c:pt>
                <c:pt idx="1808">
                  <c:v>-3.2265760000000569E-4</c:v>
                </c:pt>
                <c:pt idx="1809">
                  <c:v>-3.246098000000095E-4</c:v>
                </c:pt>
                <c:pt idx="1810">
                  <c:v>-3.2666200000000637E-4</c:v>
                </c:pt>
                <c:pt idx="1811">
                  <c:v>-3.2861420000000329E-4</c:v>
                </c:pt>
                <c:pt idx="1812">
                  <c:v>-3.2909420000000326E-4</c:v>
                </c:pt>
                <c:pt idx="1813">
                  <c:v>-3.267998000000095E-4</c:v>
                </c:pt>
                <c:pt idx="1814">
                  <c:v>-3.2532760000000566E-4</c:v>
                </c:pt>
                <c:pt idx="1815">
                  <c:v>-3.2761200000000642E-4</c:v>
                </c:pt>
                <c:pt idx="1816">
                  <c:v>-3.295164000000071E-4</c:v>
                </c:pt>
                <c:pt idx="1817">
                  <c:v>-3.3271300000000471E-4</c:v>
                </c:pt>
                <c:pt idx="1818">
                  <c:v>-3.3451740000000544E-4</c:v>
                </c:pt>
                <c:pt idx="1819">
                  <c:v>-3.3652180000000618E-4</c:v>
                </c:pt>
                <c:pt idx="1820">
                  <c:v>-3.3394740000000547E-4</c:v>
                </c:pt>
                <c:pt idx="1821">
                  <c:v>-3.3876400000000306E-4</c:v>
                </c:pt>
                <c:pt idx="1822">
                  <c:v>-3.4247840000000378E-4</c:v>
                </c:pt>
                <c:pt idx="1823">
                  <c:v>-3.4867720000000525E-4</c:v>
                </c:pt>
                <c:pt idx="1824">
                  <c:v>-3.5515600000000669E-4</c:v>
                </c:pt>
                <c:pt idx="1825">
                  <c:v>-3.5416380000000976E-4</c:v>
                </c:pt>
                <c:pt idx="1826">
                  <c:v>-3.4763280000000451E-4</c:v>
                </c:pt>
                <c:pt idx="1827">
                  <c:v>-3.4081180000000618E-4</c:v>
                </c:pt>
                <c:pt idx="1828">
                  <c:v>-3.3852740000000543E-4</c:v>
                </c:pt>
                <c:pt idx="1829">
                  <c:v>-3.3467080000000783E-4</c:v>
                </c:pt>
                <c:pt idx="1830">
                  <c:v>-3.3752520000000162E-4</c:v>
                </c:pt>
                <c:pt idx="1831">
                  <c:v>-3.4453620000000689E-4</c:v>
                </c:pt>
                <c:pt idx="1832">
                  <c:v>-3.5015500000000141E-4</c:v>
                </c:pt>
                <c:pt idx="1833">
                  <c:v>-3.4920500000000141E-4</c:v>
                </c:pt>
                <c:pt idx="1834">
                  <c:v>-3.4815500000000141E-4</c:v>
                </c:pt>
                <c:pt idx="1835">
                  <c:v>-3.4996940000000908E-4</c:v>
                </c:pt>
                <c:pt idx="1836">
                  <c:v>-3.476272000000052E-4</c:v>
                </c:pt>
                <c:pt idx="1837">
                  <c:v>-3.4453500000000139E-4</c:v>
                </c:pt>
                <c:pt idx="1838">
                  <c:v>-3.4238280000000452E-4</c:v>
                </c:pt>
                <c:pt idx="1839">
                  <c:v>-3.4024060000000764E-4</c:v>
                </c:pt>
                <c:pt idx="1840">
                  <c:v>-3.3433180000000618E-4</c:v>
                </c:pt>
                <c:pt idx="1841">
                  <c:v>-3.3265960000000927E-4</c:v>
                </c:pt>
                <c:pt idx="1842">
                  <c:v>-3.3175740000000546E-4</c:v>
                </c:pt>
                <c:pt idx="1843">
                  <c:v>-3.3361960000000926E-4</c:v>
                </c:pt>
                <c:pt idx="1844">
                  <c:v>-3.3399960000000928E-4</c:v>
                </c:pt>
                <c:pt idx="1845">
                  <c:v>-3.382362000000069E-4</c:v>
                </c:pt>
                <c:pt idx="1846">
                  <c:v>-3.4014060000000764E-4</c:v>
                </c:pt>
                <c:pt idx="1847">
                  <c:v>-3.4067280000000448E-4</c:v>
                </c:pt>
                <c:pt idx="1848">
                  <c:v>-3.4023500000000139E-4</c:v>
                </c:pt>
                <c:pt idx="1849">
                  <c:v>-3.3990720000000524E-4</c:v>
                </c:pt>
                <c:pt idx="1850">
                  <c:v>-3.3642500000000141E-4</c:v>
                </c:pt>
                <c:pt idx="1851">
                  <c:v>-3.3461500000000138E-4</c:v>
                </c:pt>
                <c:pt idx="1852">
                  <c:v>-3.3199280000000453E-4</c:v>
                </c:pt>
                <c:pt idx="1853">
                  <c:v>-3.3084280000000453E-4</c:v>
                </c:pt>
                <c:pt idx="1854">
                  <c:v>-3.3384940000000908E-4</c:v>
                </c:pt>
                <c:pt idx="1855">
                  <c:v>-3.3241940000000906E-4</c:v>
                </c:pt>
                <c:pt idx="1856">
                  <c:v>-3.3389160000000596E-4</c:v>
                </c:pt>
                <c:pt idx="1857">
                  <c:v>-3.3480380000000976E-4</c:v>
                </c:pt>
                <c:pt idx="1858">
                  <c:v>-3.3656600000000667E-4</c:v>
                </c:pt>
                <c:pt idx="1859">
                  <c:v>-3.3499380000000977E-4</c:v>
                </c:pt>
                <c:pt idx="1860">
                  <c:v>-3.4009040000000738E-4</c:v>
                </c:pt>
                <c:pt idx="1861">
                  <c:v>-3.4090260000000429E-4</c:v>
                </c:pt>
                <c:pt idx="1862">
                  <c:v>-3.3895040000000737E-4</c:v>
                </c:pt>
                <c:pt idx="1863">
                  <c:v>-3.3613820000000358E-4</c:v>
                </c:pt>
                <c:pt idx="1864">
                  <c:v>-3.3527820000000359E-4</c:v>
                </c:pt>
                <c:pt idx="1865">
                  <c:v>-3.3108380000000979E-4</c:v>
                </c:pt>
                <c:pt idx="1866">
                  <c:v>-3.2960160000000596E-4</c:v>
                </c:pt>
                <c:pt idx="1867">
                  <c:v>-3.3060380000000977E-4</c:v>
                </c:pt>
                <c:pt idx="1868">
                  <c:v>-3.3384820000000357E-4</c:v>
                </c:pt>
                <c:pt idx="1869">
                  <c:v>-3.3431820000000354E-4</c:v>
                </c:pt>
                <c:pt idx="1870">
                  <c:v>-3.3065160000000595E-4</c:v>
                </c:pt>
                <c:pt idx="1871">
                  <c:v>-3.2740720000000521E-4</c:v>
                </c:pt>
                <c:pt idx="1872">
                  <c:v>-3.2279060000000762E-4</c:v>
                </c:pt>
                <c:pt idx="1873">
                  <c:v>-3.1816400000000305E-4</c:v>
                </c:pt>
                <c:pt idx="1874">
                  <c:v>-3.1611180000000618E-4</c:v>
                </c:pt>
                <c:pt idx="1875">
                  <c:v>-3.193984000000038E-4</c:v>
                </c:pt>
                <c:pt idx="1876">
                  <c:v>-3.2307500000000139E-4</c:v>
                </c:pt>
                <c:pt idx="1877">
                  <c:v>-3.2445720000000522E-4</c:v>
                </c:pt>
                <c:pt idx="1878">
                  <c:v>-3.2426720000000521E-4</c:v>
                </c:pt>
                <c:pt idx="1879">
                  <c:v>-3.2031060000000761E-4</c:v>
                </c:pt>
                <c:pt idx="1880">
                  <c:v>-3.1654400000000307E-4</c:v>
                </c:pt>
                <c:pt idx="1881">
                  <c:v>-3.1258740000000547E-4</c:v>
                </c:pt>
                <c:pt idx="1882">
                  <c:v>-3.1087300000000475E-4</c:v>
                </c:pt>
                <c:pt idx="1883">
                  <c:v>-3.1625960000000925E-4</c:v>
                </c:pt>
                <c:pt idx="1884">
                  <c:v>-3.2145620000000692E-4</c:v>
                </c:pt>
                <c:pt idx="1885">
                  <c:v>-3.2831500000000139E-4</c:v>
                </c:pt>
                <c:pt idx="1886">
                  <c:v>-3.3380160000000595E-4</c:v>
                </c:pt>
                <c:pt idx="1887">
                  <c:v>-3.354638000000098E-4</c:v>
                </c:pt>
                <c:pt idx="1888">
                  <c:v>-3.3336940000000905E-4</c:v>
                </c:pt>
                <c:pt idx="1889">
                  <c:v>-3.3412940000000904E-4</c:v>
                </c:pt>
                <c:pt idx="1890">
                  <c:v>-3.3599160000000595E-4</c:v>
                </c:pt>
                <c:pt idx="1891">
                  <c:v>-3.3222500000000142E-4</c:v>
                </c:pt>
                <c:pt idx="1892">
                  <c:v>-3.3318500000000141E-4</c:v>
                </c:pt>
                <c:pt idx="1893">
                  <c:v>-3.3375500000000139E-4</c:v>
                </c:pt>
                <c:pt idx="1894">
                  <c:v>-3.2931840000000376E-4</c:v>
                </c:pt>
                <c:pt idx="1895">
                  <c:v>-3.2489180000000619E-4</c:v>
                </c:pt>
                <c:pt idx="1896">
                  <c:v>-3.2803620000000687E-4</c:v>
                </c:pt>
                <c:pt idx="1897">
                  <c:v>-3.297506000000076E-4</c:v>
                </c:pt>
                <c:pt idx="1898">
                  <c:v>-3.3108500000000142E-4</c:v>
                </c:pt>
                <c:pt idx="1899">
                  <c:v>-3.3317940000000904E-4</c:v>
                </c:pt>
                <c:pt idx="1900">
                  <c:v>-3.3527380000000979E-4</c:v>
                </c:pt>
                <c:pt idx="1901">
                  <c:v>-3.3670820000000355E-4</c:v>
                </c:pt>
                <c:pt idx="1902">
                  <c:v>-3.3909260000000431E-4</c:v>
                </c:pt>
                <c:pt idx="1903">
                  <c:v>-3.406648000000081E-4</c:v>
                </c:pt>
                <c:pt idx="1904">
                  <c:v>-3.4280700000000503E-4</c:v>
                </c:pt>
                <c:pt idx="1905">
                  <c:v>-3.449492000000019E-4</c:v>
                </c:pt>
                <c:pt idx="1906">
                  <c:v>-3.4719140000000572E-4</c:v>
                </c:pt>
                <c:pt idx="1907">
                  <c:v>-3.4700140000000571E-4</c:v>
                </c:pt>
                <c:pt idx="1908">
                  <c:v>-3.4743360000000955E-4</c:v>
                </c:pt>
                <c:pt idx="1909">
                  <c:v>-3.4700580000000646E-4</c:v>
                </c:pt>
                <c:pt idx="1910">
                  <c:v>-3.4757020000000718E-4</c:v>
                </c:pt>
                <c:pt idx="1911">
                  <c:v>-3.4251580000000645E-4</c:v>
                </c:pt>
                <c:pt idx="1912">
                  <c:v>-3.3980360000000954E-4</c:v>
                </c:pt>
                <c:pt idx="1913">
                  <c:v>-3.3488700000000501E-4</c:v>
                </c:pt>
                <c:pt idx="1914">
                  <c:v>-3.3017040000000742E-4</c:v>
                </c:pt>
                <c:pt idx="1915">
                  <c:v>-3.2859820000000358E-4</c:v>
                </c:pt>
                <c:pt idx="1916">
                  <c:v>-3.298904000000074E-4</c:v>
                </c:pt>
                <c:pt idx="1917">
                  <c:v>-3.297904000000074E-4</c:v>
                </c:pt>
                <c:pt idx="1918">
                  <c:v>-3.33847000000005E-4</c:v>
                </c:pt>
                <c:pt idx="1919">
                  <c:v>-3.3689140000000574E-4</c:v>
                </c:pt>
                <c:pt idx="1920">
                  <c:v>-3.3737140000000571E-4</c:v>
                </c:pt>
                <c:pt idx="1921">
                  <c:v>-3.3785140000000574E-4</c:v>
                </c:pt>
                <c:pt idx="1922">
                  <c:v>-3.3989360000000955E-4</c:v>
                </c:pt>
                <c:pt idx="1923">
                  <c:v>-3.3966140000000572E-4</c:v>
                </c:pt>
                <c:pt idx="1924">
                  <c:v>-3.3913920000000188E-4</c:v>
                </c:pt>
                <c:pt idx="1925">
                  <c:v>-3.3998920000000187E-4</c:v>
                </c:pt>
                <c:pt idx="1926">
                  <c:v>-3.3994700000000499E-4</c:v>
                </c:pt>
                <c:pt idx="1927">
                  <c:v>-3.397048000000081E-4</c:v>
                </c:pt>
                <c:pt idx="1928">
                  <c:v>-3.3947260000000428E-4</c:v>
                </c:pt>
                <c:pt idx="1929">
                  <c:v>-3.4128260000000426E-4</c:v>
                </c:pt>
                <c:pt idx="1930">
                  <c:v>-3.3875600000000668E-4</c:v>
                </c:pt>
                <c:pt idx="1931">
                  <c:v>-3.3622940000000904E-4</c:v>
                </c:pt>
                <c:pt idx="1932">
                  <c:v>-3.3399280000000452E-4</c:v>
                </c:pt>
                <c:pt idx="1933">
                  <c:v>-3.3203620000000692E-4</c:v>
                </c:pt>
                <c:pt idx="1934">
                  <c:v>-3.2812740000000545E-4</c:v>
                </c:pt>
                <c:pt idx="1935">
                  <c:v>-3.2837520000000164E-4</c:v>
                </c:pt>
                <c:pt idx="1936">
                  <c:v>-3.2675080000000786E-4</c:v>
                </c:pt>
                <c:pt idx="1937">
                  <c:v>-3.2446640000000711E-4</c:v>
                </c:pt>
                <c:pt idx="1938">
                  <c:v>-3.241764000000071E-4</c:v>
                </c:pt>
                <c:pt idx="1939">
                  <c:v>-3.2379640000000713E-4</c:v>
                </c:pt>
                <c:pt idx="1940">
                  <c:v>-3.241764000000071E-4</c:v>
                </c:pt>
                <c:pt idx="1941">
                  <c:v>-3.2503640000000714E-4</c:v>
                </c:pt>
                <c:pt idx="1942">
                  <c:v>-3.2627640000000709E-4</c:v>
                </c:pt>
                <c:pt idx="1943">
                  <c:v>-3.275164000000071E-4</c:v>
                </c:pt>
                <c:pt idx="1944">
                  <c:v>-3.278542000000033E-4</c:v>
                </c:pt>
                <c:pt idx="1945">
                  <c:v>-3.2771200000000637E-4</c:v>
                </c:pt>
                <c:pt idx="1946">
                  <c:v>-3.2775980000000949E-4</c:v>
                </c:pt>
                <c:pt idx="1947">
                  <c:v>-3.2856760000000567E-4</c:v>
                </c:pt>
                <c:pt idx="1948">
                  <c:v>-3.2690100000000807E-4</c:v>
                </c:pt>
                <c:pt idx="1949">
                  <c:v>-3.2613660000000734E-4</c:v>
                </c:pt>
                <c:pt idx="1950">
                  <c:v>-3.2647440000000349E-4</c:v>
                </c:pt>
                <c:pt idx="1951">
                  <c:v>-3.2652220000000662E-4</c:v>
                </c:pt>
                <c:pt idx="1952">
                  <c:v>-3.2304560000000204E-4</c:v>
                </c:pt>
                <c:pt idx="1953">
                  <c:v>-3.2714000000000972E-4</c:v>
                </c:pt>
                <c:pt idx="1954">
                  <c:v>-3.2538340000000518E-4</c:v>
                </c:pt>
                <c:pt idx="1955">
                  <c:v>-3.2499900000000447E-4</c:v>
                </c:pt>
                <c:pt idx="1956">
                  <c:v>-3.2295240000000685E-4</c:v>
                </c:pt>
                <c:pt idx="1957">
                  <c:v>-3.2386020000000303E-4</c:v>
                </c:pt>
                <c:pt idx="1958">
                  <c:v>-3.2171360000000541E-4</c:v>
                </c:pt>
                <c:pt idx="1959">
                  <c:v>-3.2166140000000154E-4</c:v>
                </c:pt>
                <c:pt idx="1960">
                  <c:v>-3.257136000000054E-4</c:v>
                </c:pt>
                <c:pt idx="1961">
                  <c:v>-3.2848360000000537E-4</c:v>
                </c:pt>
                <c:pt idx="1962">
                  <c:v>-3.312536000000054E-4</c:v>
                </c:pt>
                <c:pt idx="1963">
                  <c:v>-3.352058000000092E-4</c:v>
                </c:pt>
                <c:pt idx="1964">
                  <c:v>-3.388780000000061E-4</c:v>
                </c:pt>
                <c:pt idx="1965">
                  <c:v>-3.4011800000000611E-4</c:v>
                </c:pt>
                <c:pt idx="1966">
                  <c:v>-3.42550200000003E-4</c:v>
                </c:pt>
                <c:pt idx="1967">
                  <c:v>-3.4369020000000301E-4</c:v>
                </c:pt>
                <c:pt idx="1968">
                  <c:v>-3.4574240000000682E-4</c:v>
                </c:pt>
                <c:pt idx="1969">
                  <c:v>-3.4650240000000686E-4</c:v>
                </c:pt>
                <c:pt idx="1970">
                  <c:v>-3.4846460000000372E-4</c:v>
                </c:pt>
                <c:pt idx="1971">
                  <c:v>-3.4488800000000613E-4</c:v>
                </c:pt>
                <c:pt idx="1972">
                  <c:v>-3.4240360000000538E-4</c:v>
                </c:pt>
                <c:pt idx="1973">
                  <c:v>-3.4269360000000539E-4</c:v>
                </c:pt>
                <c:pt idx="1974">
                  <c:v>-3.3883700000000779E-4</c:v>
                </c:pt>
                <c:pt idx="1975">
                  <c:v>-3.3759260000000709E-4</c:v>
                </c:pt>
                <c:pt idx="1976">
                  <c:v>-3.3940260000000708E-4</c:v>
                </c:pt>
                <c:pt idx="1977">
                  <c:v>-3.4112260000000705E-4</c:v>
                </c:pt>
                <c:pt idx="1978">
                  <c:v>-3.4007820000000631E-4</c:v>
                </c:pt>
                <c:pt idx="1979">
                  <c:v>-3.4159820000000633E-4</c:v>
                </c:pt>
                <c:pt idx="1980">
                  <c:v>-3.4317040000000324E-4</c:v>
                </c:pt>
                <c:pt idx="1981">
                  <c:v>-3.4774920000000468E-4</c:v>
                </c:pt>
                <c:pt idx="1982">
                  <c:v>-3.5241800000000614E-4</c:v>
                </c:pt>
                <c:pt idx="1983">
                  <c:v>-3.5661680000000757E-4</c:v>
                </c:pt>
                <c:pt idx="1984">
                  <c:v>-3.6128560000000208E-4</c:v>
                </c:pt>
                <c:pt idx="1985">
                  <c:v>-3.6595440000000354E-4</c:v>
                </c:pt>
                <c:pt idx="1986">
                  <c:v>-3.6381220000000661E-4</c:v>
                </c:pt>
                <c:pt idx="1987">
                  <c:v>-3.6442440000000352E-4</c:v>
                </c:pt>
                <c:pt idx="1988">
                  <c:v>-3.6680880000000422E-4</c:v>
                </c:pt>
                <c:pt idx="1989">
                  <c:v>-3.6180220000000662E-4</c:v>
                </c:pt>
                <c:pt idx="1990">
                  <c:v>-3.581878000000059E-4</c:v>
                </c:pt>
                <c:pt idx="1991">
                  <c:v>-3.5799780000000589E-4</c:v>
                </c:pt>
                <c:pt idx="1992">
                  <c:v>-3.5779780000000589E-4</c:v>
                </c:pt>
                <c:pt idx="1993">
                  <c:v>-3.5603560000000204E-4</c:v>
                </c:pt>
                <c:pt idx="1994">
                  <c:v>-3.5842000000000973E-4</c:v>
                </c:pt>
                <c:pt idx="1995">
                  <c:v>-3.5804000000000971E-4</c:v>
                </c:pt>
                <c:pt idx="1996">
                  <c:v>-3.5222120000000132E-4</c:v>
                </c:pt>
                <c:pt idx="1997">
                  <c:v>-3.4631240000000685E-4</c:v>
                </c:pt>
                <c:pt idx="1998">
                  <c:v>-3.4059360000000539E-4</c:v>
                </c:pt>
                <c:pt idx="1999">
                  <c:v>-3.3478480000000393E-4</c:v>
                </c:pt>
                <c:pt idx="2000">
                  <c:v>-3.3449480000000397E-4</c:v>
                </c:pt>
                <c:pt idx="2001">
                  <c:v>-3.3292260000000707E-4</c:v>
                </c:pt>
                <c:pt idx="2002">
                  <c:v>-3.3549700000000778E-4</c:v>
                </c:pt>
                <c:pt idx="2003">
                  <c:v>-3.3816140000000156E-4</c:v>
                </c:pt>
                <c:pt idx="2004">
                  <c:v>-3.397336000000054E-4</c:v>
                </c:pt>
                <c:pt idx="2005">
                  <c:v>-3.3992360000000541E-4</c:v>
                </c:pt>
                <c:pt idx="2006">
                  <c:v>-3.3983360000000541E-4</c:v>
                </c:pt>
                <c:pt idx="2007">
                  <c:v>-3.3826140000000157E-4</c:v>
                </c:pt>
                <c:pt idx="2008">
                  <c:v>-3.3530700000000777E-4</c:v>
                </c:pt>
                <c:pt idx="2009">
                  <c:v>-3.3630920000000464E-4</c:v>
                </c:pt>
                <c:pt idx="2010">
                  <c:v>-3.386836000000054E-4</c:v>
                </c:pt>
                <c:pt idx="2011">
                  <c:v>-3.409780000000061E-4</c:v>
                </c:pt>
                <c:pt idx="2012">
                  <c:v>-3.4345240000000681E-4</c:v>
                </c:pt>
                <c:pt idx="2013">
                  <c:v>-3.4583680000000756E-4</c:v>
                </c:pt>
                <c:pt idx="2014">
                  <c:v>-3.4545680000000754E-4</c:v>
                </c:pt>
                <c:pt idx="2015">
                  <c:v>-3.4516680000000753E-4</c:v>
                </c:pt>
                <c:pt idx="2016">
                  <c:v>-3.4507680000000758E-4</c:v>
                </c:pt>
                <c:pt idx="2017">
                  <c:v>-3.4497680000000758E-4</c:v>
                </c:pt>
                <c:pt idx="2018">
                  <c:v>-3.4635900000000447E-4</c:v>
                </c:pt>
                <c:pt idx="2019">
                  <c:v>-3.4607900000000445E-4</c:v>
                </c:pt>
                <c:pt idx="2020">
                  <c:v>-3.4707120000000133E-4</c:v>
                </c:pt>
                <c:pt idx="2021">
                  <c:v>-3.4669120000000136E-4</c:v>
                </c:pt>
                <c:pt idx="2022">
                  <c:v>-3.4464900000000443E-4</c:v>
                </c:pt>
                <c:pt idx="2023">
                  <c:v>-3.4221680000000754E-4</c:v>
                </c:pt>
                <c:pt idx="2024">
                  <c:v>-3.4078680000000758E-4</c:v>
                </c:pt>
                <c:pt idx="2025">
                  <c:v>-3.3797460000000373E-4</c:v>
                </c:pt>
                <c:pt idx="2026">
                  <c:v>-3.3525240000000683E-4</c:v>
                </c:pt>
                <c:pt idx="2027">
                  <c:v>-3.3330020000000302E-4</c:v>
                </c:pt>
                <c:pt idx="2028">
                  <c:v>-3.3320020000000302E-4</c:v>
                </c:pt>
                <c:pt idx="2029">
                  <c:v>-3.323880000000061E-4</c:v>
                </c:pt>
                <c:pt idx="2030">
                  <c:v>-3.3425020000000302E-4</c:v>
                </c:pt>
                <c:pt idx="2031">
                  <c:v>-3.3720460000000375E-4</c:v>
                </c:pt>
                <c:pt idx="2032">
                  <c:v>-3.4059120000000132E-4</c:v>
                </c:pt>
                <c:pt idx="2033">
                  <c:v>-3.3945120000000131E-4</c:v>
                </c:pt>
                <c:pt idx="2034">
                  <c:v>-3.3968340000000514E-4</c:v>
                </c:pt>
                <c:pt idx="2035">
                  <c:v>-3.3768340000000515E-4</c:v>
                </c:pt>
                <c:pt idx="2036">
                  <c:v>-3.3319900000000445E-4</c:v>
                </c:pt>
                <c:pt idx="2037">
                  <c:v>-3.3057680000000755E-4</c:v>
                </c:pt>
                <c:pt idx="2038">
                  <c:v>-3.3071900000000443E-4</c:v>
                </c:pt>
                <c:pt idx="2039">
                  <c:v>-3.3039120000000134E-4</c:v>
                </c:pt>
                <c:pt idx="2040">
                  <c:v>-3.3100340000000519E-4</c:v>
                </c:pt>
                <c:pt idx="2041">
                  <c:v>-3.2728900000000442E-4</c:v>
                </c:pt>
                <c:pt idx="2042">
                  <c:v>-3.2209240000000681E-4</c:v>
                </c:pt>
                <c:pt idx="2043">
                  <c:v>-3.1641580000000923E-4</c:v>
                </c:pt>
                <c:pt idx="2044">
                  <c:v>-3.1093920000000466E-4</c:v>
                </c:pt>
                <c:pt idx="2045">
                  <c:v>-3.0821700000000776E-4</c:v>
                </c:pt>
                <c:pt idx="2046">
                  <c:v>-3.0984140000000154E-4</c:v>
                </c:pt>
                <c:pt idx="2047">
                  <c:v>-3.114558000000092E-4</c:v>
                </c:pt>
                <c:pt idx="2048">
                  <c:v>-3.13560200000003E-4</c:v>
                </c:pt>
                <c:pt idx="2049">
                  <c:v>-3.2009120000000136E-4</c:v>
                </c:pt>
                <c:pt idx="2050">
                  <c:v>-3.2246560000000207E-4</c:v>
                </c:pt>
                <c:pt idx="2051">
                  <c:v>-3.2528220000000661E-4</c:v>
                </c:pt>
                <c:pt idx="2052">
                  <c:v>-3.2699660000000733E-4</c:v>
                </c:pt>
                <c:pt idx="2053">
                  <c:v>-3.2900100000000807E-4</c:v>
                </c:pt>
                <c:pt idx="2054">
                  <c:v>-3.2961320000000492E-4</c:v>
                </c:pt>
                <c:pt idx="2055">
                  <c:v>-3.3299980000000949E-4</c:v>
                </c:pt>
                <c:pt idx="2056">
                  <c:v>-3.3347980000000951E-4</c:v>
                </c:pt>
                <c:pt idx="2057">
                  <c:v>-3.3514200000000637E-4</c:v>
                </c:pt>
                <c:pt idx="2058">
                  <c:v>-3.3266760000000566E-4</c:v>
                </c:pt>
                <c:pt idx="2059">
                  <c:v>-3.3247760000000565E-4</c:v>
                </c:pt>
                <c:pt idx="2060">
                  <c:v>-3.2814100000000808E-4</c:v>
                </c:pt>
                <c:pt idx="2061">
                  <c:v>-3.2461660000000732E-4</c:v>
                </c:pt>
                <c:pt idx="2062">
                  <c:v>-3.2246440000000351E-4</c:v>
                </c:pt>
                <c:pt idx="2063">
                  <c:v>-3.2446880000000424E-4</c:v>
                </c:pt>
                <c:pt idx="2064">
                  <c:v>-3.2203660000000735E-4</c:v>
                </c:pt>
                <c:pt idx="2065">
                  <c:v>-3.192244000000035E-4</c:v>
                </c:pt>
                <c:pt idx="2066">
                  <c:v>-3.2184100000000803E-4</c:v>
                </c:pt>
                <c:pt idx="2067">
                  <c:v>-3.2279540000000183E-4</c:v>
                </c:pt>
                <c:pt idx="2068">
                  <c:v>-3.2265760000000569E-4</c:v>
                </c:pt>
                <c:pt idx="2069">
                  <c:v>-3.2575420000000331E-4</c:v>
                </c:pt>
                <c:pt idx="2070">
                  <c:v>-3.2856080000000785E-4</c:v>
                </c:pt>
                <c:pt idx="2071">
                  <c:v>-3.2880300000000473E-4</c:v>
                </c:pt>
                <c:pt idx="2072">
                  <c:v>-3.2903520000000162E-4</c:v>
                </c:pt>
                <c:pt idx="2073">
                  <c:v>-3.2198640000000709E-4</c:v>
                </c:pt>
                <c:pt idx="2074">
                  <c:v>-3.1521760000000569E-4</c:v>
                </c:pt>
                <c:pt idx="2075">
                  <c:v>-3.1050100000000805E-4</c:v>
                </c:pt>
                <c:pt idx="2076">
                  <c:v>-3.0725660000000736E-4</c:v>
                </c:pt>
                <c:pt idx="2077">
                  <c:v>-3.0301000000000975E-4</c:v>
                </c:pt>
                <c:pt idx="2078">
                  <c:v>-3.0568440000000352E-4</c:v>
                </c:pt>
                <c:pt idx="2079">
                  <c:v>-3.0897100000000803E-4</c:v>
                </c:pt>
                <c:pt idx="2080">
                  <c:v>-3.1087540000000182E-4</c:v>
                </c:pt>
                <c:pt idx="2081">
                  <c:v>-3.0882320000000495E-4</c:v>
                </c:pt>
                <c:pt idx="2082">
                  <c:v>-3.1073760000000568E-4</c:v>
                </c:pt>
                <c:pt idx="2083">
                  <c:v>-3.0692320000000496E-4</c:v>
                </c:pt>
                <c:pt idx="2084">
                  <c:v>-3.0286660000000736E-4</c:v>
                </c:pt>
                <c:pt idx="2085">
                  <c:v>-3.0525100000000806E-4</c:v>
                </c:pt>
                <c:pt idx="2086">
                  <c:v>-3.1020980000000953E-4</c:v>
                </c:pt>
                <c:pt idx="2087">
                  <c:v>-3.1249420000000329E-4</c:v>
                </c:pt>
                <c:pt idx="2088">
                  <c:v>-3.1940520000000162E-4</c:v>
                </c:pt>
                <c:pt idx="2089">
                  <c:v>-3.2593620000000688E-4</c:v>
                </c:pt>
                <c:pt idx="2090">
                  <c:v>-3.2741840000000377E-4</c:v>
                </c:pt>
                <c:pt idx="2091">
                  <c:v>-3.2346180000000617E-4</c:v>
                </c:pt>
                <c:pt idx="2092">
                  <c:v>-3.1716300000000474E-4</c:v>
                </c:pt>
                <c:pt idx="2093">
                  <c:v>-3.1483080000000785E-4</c:v>
                </c:pt>
                <c:pt idx="2094">
                  <c:v>-3.0973420000000331E-4</c:v>
                </c:pt>
                <c:pt idx="2095">
                  <c:v>-3.0305540000000186E-4</c:v>
                </c:pt>
                <c:pt idx="2096">
                  <c:v>-3.0191540000000186E-4</c:v>
                </c:pt>
                <c:pt idx="2097">
                  <c:v>-3.0338760000000569E-4</c:v>
                </c:pt>
                <c:pt idx="2098">
                  <c:v>-3.0486980000000953E-4</c:v>
                </c:pt>
                <c:pt idx="2099">
                  <c:v>-3.0191540000000186E-4</c:v>
                </c:pt>
                <c:pt idx="2100">
                  <c:v>-3.0495980000000948E-4</c:v>
                </c:pt>
                <c:pt idx="2101">
                  <c:v>-3.10778600000004E-4</c:v>
                </c:pt>
                <c:pt idx="2102">
                  <c:v>-3.1178080000000786E-4</c:v>
                </c:pt>
                <c:pt idx="2103">
                  <c:v>-3.09828600000004E-4</c:v>
                </c:pt>
                <c:pt idx="2104">
                  <c:v>-3.1330520000000164E-4</c:v>
                </c:pt>
                <c:pt idx="2105">
                  <c:v>-3.1196520000000163E-4</c:v>
                </c:pt>
                <c:pt idx="2106">
                  <c:v>-3.0720080000000785E-4</c:v>
                </c:pt>
                <c:pt idx="2107">
                  <c:v>-3.0324860000000399E-4</c:v>
                </c:pt>
                <c:pt idx="2108">
                  <c:v>-3.0085860000000398E-4</c:v>
                </c:pt>
                <c:pt idx="2109">
                  <c:v>-3.030052000000016E-4</c:v>
                </c:pt>
                <c:pt idx="2110">
                  <c:v>-2.9575640000000712E-4</c:v>
                </c:pt>
                <c:pt idx="2111">
                  <c:v>-2.9757080000000785E-4</c:v>
                </c:pt>
                <c:pt idx="2112">
                  <c:v>-3.0023520000000163E-4</c:v>
                </c:pt>
                <c:pt idx="2113">
                  <c:v>-3.0104740000000543E-4</c:v>
                </c:pt>
                <c:pt idx="2114">
                  <c:v>-2.9633080000000784E-4</c:v>
                </c:pt>
                <c:pt idx="2115">
                  <c:v>-3.010996000000093E-4</c:v>
                </c:pt>
                <c:pt idx="2116">
                  <c:v>-2.9918960000000926E-4</c:v>
                </c:pt>
                <c:pt idx="2117">
                  <c:v>-2.9698960000000926E-4</c:v>
                </c:pt>
                <c:pt idx="2118">
                  <c:v>-2.9913620000000688E-4</c:v>
                </c:pt>
                <c:pt idx="2119">
                  <c:v>-3.0318720000000523E-4</c:v>
                </c:pt>
                <c:pt idx="2120">
                  <c:v>-3.0556600000000668E-4</c:v>
                </c:pt>
                <c:pt idx="2121">
                  <c:v>-3.0900480000000812E-4</c:v>
                </c:pt>
                <c:pt idx="2122">
                  <c:v>-3.1157360000000958E-4</c:v>
                </c:pt>
                <c:pt idx="2123">
                  <c:v>-3.0952580000000645E-4</c:v>
                </c:pt>
                <c:pt idx="2124">
                  <c:v>-3.0665580000000648E-4</c:v>
                </c:pt>
                <c:pt idx="2125">
                  <c:v>-3.0379580000000644E-4</c:v>
                </c:pt>
                <c:pt idx="2126">
                  <c:v>-2.9789140000000572E-4</c:v>
                </c:pt>
                <c:pt idx="2127">
                  <c:v>-2.945992000000019E-4</c:v>
                </c:pt>
                <c:pt idx="2128">
                  <c:v>-2.8992480000000813E-4</c:v>
                </c:pt>
                <c:pt idx="2129">
                  <c:v>-2.8692260000000427E-4</c:v>
                </c:pt>
                <c:pt idx="2130">
                  <c:v>-2.872548000000081E-4</c:v>
                </c:pt>
                <c:pt idx="2131">
                  <c:v>-2.8849920000000192E-4</c:v>
                </c:pt>
                <c:pt idx="2132">
                  <c:v>-2.8973360000000955E-4</c:v>
                </c:pt>
                <c:pt idx="2133">
                  <c:v>-2.9035580000000646E-4</c:v>
                </c:pt>
                <c:pt idx="2134">
                  <c:v>-2.9207020000000718E-4</c:v>
                </c:pt>
                <c:pt idx="2135">
                  <c:v>-2.8963800000000336E-4</c:v>
                </c:pt>
                <c:pt idx="2136">
                  <c:v>-2.9164240000000404E-4</c:v>
                </c:pt>
                <c:pt idx="2137">
                  <c:v>-2.9363680000000478E-4</c:v>
                </c:pt>
                <c:pt idx="2138">
                  <c:v>-2.9702340000000934E-4</c:v>
                </c:pt>
                <c:pt idx="2139">
                  <c:v>-2.9902780000000314E-4</c:v>
                </c:pt>
                <c:pt idx="2140">
                  <c:v>-3.0064220000000386E-4</c:v>
                </c:pt>
                <c:pt idx="2141">
                  <c:v>-2.9959220000000386E-4</c:v>
                </c:pt>
                <c:pt idx="2142">
                  <c:v>-2.9716000000000697E-4</c:v>
                </c:pt>
                <c:pt idx="2143">
                  <c:v>-2.9612000000000697E-4</c:v>
                </c:pt>
                <c:pt idx="2144">
                  <c:v>-2.9626220000000385E-4</c:v>
                </c:pt>
                <c:pt idx="2145">
                  <c:v>-2.9797660000000458E-4</c:v>
                </c:pt>
                <c:pt idx="2146">
                  <c:v>-2.9988100000000531E-4</c:v>
                </c:pt>
                <c:pt idx="2147">
                  <c:v>-2.9992320000000913E-4</c:v>
                </c:pt>
                <c:pt idx="2148">
                  <c:v>-3.0125760000000289E-4</c:v>
                </c:pt>
                <c:pt idx="2149">
                  <c:v>-2.9616100000000528E-4</c:v>
                </c:pt>
                <c:pt idx="2150">
                  <c:v>-2.9044220000000383E-4</c:v>
                </c:pt>
                <c:pt idx="2151">
                  <c:v>-2.8500340000000933E-4</c:v>
                </c:pt>
                <c:pt idx="2152">
                  <c:v>-2.8143680000000481E-4</c:v>
                </c:pt>
                <c:pt idx="2153">
                  <c:v>-2.7972240000000408E-4</c:v>
                </c:pt>
                <c:pt idx="2154">
                  <c:v>-2.8352680000000481E-4</c:v>
                </c:pt>
                <c:pt idx="2155">
                  <c:v>-2.8767340000000936E-4</c:v>
                </c:pt>
                <c:pt idx="2156">
                  <c:v>-2.9173000000000697E-4</c:v>
                </c:pt>
                <c:pt idx="2157">
                  <c:v>-2.9420440000000768E-4</c:v>
                </c:pt>
                <c:pt idx="2158">
                  <c:v>-2.974910000000053E-4</c:v>
                </c:pt>
                <c:pt idx="2159">
                  <c:v>-2.9664100000000531E-4</c:v>
                </c:pt>
                <c:pt idx="2160">
                  <c:v>-2.9249440000000769E-4</c:v>
                </c:pt>
                <c:pt idx="2161">
                  <c:v>-2.9249440000000769E-4</c:v>
                </c:pt>
                <c:pt idx="2162">
                  <c:v>-2.9463660000000457E-4</c:v>
                </c:pt>
                <c:pt idx="2163">
                  <c:v>-2.9558660000000457E-4</c:v>
                </c:pt>
                <c:pt idx="2164">
                  <c:v>-2.9654660000000456E-4</c:v>
                </c:pt>
                <c:pt idx="2165">
                  <c:v>-3.0549980000000671E-4</c:v>
                </c:pt>
                <c:pt idx="2166">
                  <c:v>-3.0626980000000674E-4</c:v>
                </c:pt>
                <c:pt idx="2167">
                  <c:v>-3.0507760000000292E-4</c:v>
                </c:pt>
                <c:pt idx="2168">
                  <c:v>-3.0664980000000671E-4</c:v>
                </c:pt>
                <c:pt idx="2169">
                  <c:v>-3.0526760000000288E-4</c:v>
                </c:pt>
                <c:pt idx="2170">
                  <c:v>-2.9944880000000148E-4</c:v>
                </c:pt>
                <c:pt idx="2171">
                  <c:v>-2.9759660000000456E-4</c:v>
                </c:pt>
                <c:pt idx="2172">
                  <c:v>-2.957344000000077E-4</c:v>
                </c:pt>
                <c:pt idx="2173">
                  <c:v>-2.9240000000000694E-4</c:v>
                </c:pt>
                <c:pt idx="2174">
                  <c:v>-2.9320220000000387E-4</c:v>
                </c:pt>
                <c:pt idx="2175">
                  <c:v>-2.9282220000000385E-4</c:v>
                </c:pt>
                <c:pt idx="2176">
                  <c:v>-2.9392440000000766E-4</c:v>
                </c:pt>
                <c:pt idx="2177">
                  <c:v>-2.936344000000077E-4</c:v>
                </c:pt>
                <c:pt idx="2178">
                  <c:v>-2.936344000000077E-4</c:v>
                </c:pt>
                <c:pt idx="2179">
                  <c:v>-2.9420440000000768E-4</c:v>
                </c:pt>
                <c:pt idx="2180">
                  <c:v>-2.9339220000000382E-4</c:v>
                </c:pt>
                <c:pt idx="2181">
                  <c:v>-2.9359220000000383E-4</c:v>
                </c:pt>
                <c:pt idx="2182">
                  <c:v>-2.9378220000000384E-4</c:v>
                </c:pt>
                <c:pt idx="2183">
                  <c:v>-2.9378220000000384E-4</c:v>
                </c:pt>
                <c:pt idx="2184">
                  <c:v>-2.9420440000000768E-4</c:v>
                </c:pt>
                <c:pt idx="2185">
                  <c:v>-2.9030000000000695E-4</c:v>
                </c:pt>
                <c:pt idx="2186">
                  <c:v>-2.8677560000000624E-4</c:v>
                </c:pt>
                <c:pt idx="2187">
                  <c:v>-2.8324120000000548E-4</c:v>
                </c:pt>
                <c:pt idx="2188">
                  <c:v>-2.7795460000000792E-4</c:v>
                </c:pt>
                <c:pt idx="2189">
                  <c:v>-2.7380800000000337E-4</c:v>
                </c:pt>
                <c:pt idx="2190">
                  <c:v>-2.8147900000000169E-4</c:v>
                </c:pt>
                <c:pt idx="2191">
                  <c:v>-2.8915000000000695E-4</c:v>
                </c:pt>
                <c:pt idx="2192">
                  <c:v>-2.9587100000000527E-4</c:v>
                </c:pt>
                <c:pt idx="2193">
                  <c:v>-3.0393200000000361E-4</c:v>
                </c:pt>
                <c:pt idx="2194">
                  <c:v>-3.088386000000082E-4</c:v>
                </c:pt>
                <c:pt idx="2195">
                  <c:v>-3.0540420000000745E-4</c:v>
                </c:pt>
                <c:pt idx="2196">
                  <c:v>-3.0254980000000672E-4</c:v>
                </c:pt>
                <c:pt idx="2197">
                  <c:v>-3.0064540000000598E-4</c:v>
                </c:pt>
                <c:pt idx="2198">
                  <c:v>-2.9630880000000148E-4</c:v>
                </c:pt>
                <c:pt idx="2199">
                  <c:v>-2.9315440000000768E-4</c:v>
                </c:pt>
                <c:pt idx="2200">
                  <c:v>-2.8948780000000315E-4</c:v>
                </c:pt>
                <c:pt idx="2201">
                  <c:v>-2.8605340000000933E-4</c:v>
                </c:pt>
                <c:pt idx="2202">
                  <c:v>-2.8262900000000169E-4</c:v>
                </c:pt>
                <c:pt idx="2203">
                  <c:v>-2.8481340000000932E-4</c:v>
                </c:pt>
                <c:pt idx="2204">
                  <c:v>-2.8839000000000696E-4</c:v>
                </c:pt>
                <c:pt idx="2205">
                  <c:v>-2.9148660000000458E-4</c:v>
                </c:pt>
                <c:pt idx="2206">
                  <c:v>-2.9644540000000599E-4</c:v>
                </c:pt>
                <c:pt idx="2207">
                  <c:v>-3.005920000000036E-4</c:v>
                </c:pt>
                <c:pt idx="2208">
                  <c:v>-3.0306640000000437E-4</c:v>
                </c:pt>
                <c:pt idx="2209">
                  <c:v>-3.0278640000000435E-4</c:v>
                </c:pt>
                <c:pt idx="2210">
                  <c:v>-3.0235420000000745E-4</c:v>
                </c:pt>
                <c:pt idx="2211">
                  <c:v>-3.0340420000000745E-4</c:v>
                </c:pt>
                <c:pt idx="2212">
                  <c:v>-3.0192200000000362E-4</c:v>
                </c:pt>
                <c:pt idx="2213">
                  <c:v>-3.0073980000000673E-4</c:v>
                </c:pt>
                <c:pt idx="2214">
                  <c:v>-2.9954760000000291E-4</c:v>
                </c:pt>
                <c:pt idx="2215">
                  <c:v>-3.0034980000000672E-4</c:v>
                </c:pt>
                <c:pt idx="2216">
                  <c:v>-3.0145200000000365E-4</c:v>
                </c:pt>
                <c:pt idx="2217">
                  <c:v>-3.0449640000000433E-4</c:v>
                </c:pt>
                <c:pt idx="2218">
                  <c:v>-3.0922300000000197E-4</c:v>
                </c:pt>
                <c:pt idx="2219">
                  <c:v>-3.1255740000000961E-4</c:v>
                </c:pt>
                <c:pt idx="2220">
                  <c:v>-3.1283740000000962E-4</c:v>
                </c:pt>
                <c:pt idx="2221">
                  <c:v>-3.155118000000034E-4</c:v>
                </c:pt>
                <c:pt idx="2222">
                  <c:v>-3.143618000000034E-4</c:v>
                </c:pt>
                <c:pt idx="2223">
                  <c:v>-3.1274180000000342E-4</c:v>
                </c:pt>
                <c:pt idx="2224">
                  <c:v>-3.097396000000065E-4</c:v>
                </c:pt>
                <c:pt idx="2225">
                  <c:v>-3.0979180000000338E-4</c:v>
                </c:pt>
                <c:pt idx="2226">
                  <c:v>-3.0430520000000581E-4</c:v>
                </c:pt>
                <c:pt idx="2227">
                  <c:v>-3.0540740000000962E-4</c:v>
                </c:pt>
                <c:pt idx="2228">
                  <c:v>-3.0473740000000964E-4</c:v>
                </c:pt>
                <c:pt idx="2229">
                  <c:v>-3.0674180000000339E-4</c:v>
                </c:pt>
                <c:pt idx="2230">
                  <c:v>-3.0597180000000341E-4</c:v>
                </c:pt>
                <c:pt idx="2231">
                  <c:v>-3.1083060000000487E-4</c:v>
                </c:pt>
                <c:pt idx="2232">
                  <c:v>-3.0969060000000486E-4</c:v>
                </c:pt>
                <c:pt idx="2233">
                  <c:v>-3.0912060000000483E-4</c:v>
                </c:pt>
                <c:pt idx="2234">
                  <c:v>-3.0449400000000725E-4</c:v>
                </c:pt>
                <c:pt idx="2235">
                  <c:v>-2.9986740000000962E-4</c:v>
                </c:pt>
                <c:pt idx="2236">
                  <c:v>-2.938686000000082E-4</c:v>
                </c:pt>
                <c:pt idx="2237">
                  <c:v>-2.898120000000036E-4</c:v>
                </c:pt>
                <c:pt idx="2238">
                  <c:v>-2.85855400000006E-4</c:v>
                </c:pt>
                <c:pt idx="2239">
                  <c:v>-2.8457320000000911E-4</c:v>
                </c:pt>
                <c:pt idx="2240">
                  <c:v>-2.8614540000000601E-4</c:v>
                </c:pt>
                <c:pt idx="2241">
                  <c:v>-2.9067200000000364E-4</c:v>
                </c:pt>
                <c:pt idx="2242">
                  <c:v>-2.9519860000000816E-4</c:v>
                </c:pt>
                <c:pt idx="2243">
                  <c:v>-2.9825300000000196E-4</c:v>
                </c:pt>
                <c:pt idx="2244">
                  <c:v>-3.0426180000000342E-4</c:v>
                </c:pt>
                <c:pt idx="2245">
                  <c:v>-3.0916840000000796E-4</c:v>
                </c:pt>
                <c:pt idx="2246">
                  <c:v>-3.1112060000000483E-4</c:v>
                </c:pt>
                <c:pt idx="2247">
                  <c:v>-3.1160060000000485E-4</c:v>
                </c:pt>
                <c:pt idx="2248">
                  <c:v>-3.1374280000000173E-4</c:v>
                </c:pt>
                <c:pt idx="2249">
                  <c:v>-3.1026620000000415E-4</c:v>
                </c:pt>
                <c:pt idx="2250">
                  <c:v>-3.0611960000000653E-4</c:v>
                </c:pt>
                <c:pt idx="2251">
                  <c:v>-3.0178300000000197E-4</c:v>
                </c:pt>
                <c:pt idx="2252">
                  <c:v>-2.9744640000000435E-4</c:v>
                </c:pt>
                <c:pt idx="2253">
                  <c:v>-2.9252980000000675E-4</c:v>
                </c:pt>
                <c:pt idx="2254">
                  <c:v>-2.9344200000000362E-4</c:v>
                </c:pt>
                <c:pt idx="2255">
                  <c:v>-2.9601640000000433E-4</c:v>
                </c:pt>
                <c:pt idx="2256">
                  <c:v>-3.0035300000000195E-4</c:v>
                </c:pt>
                <c:pt idx="2257">
                  <c:v>-3.0607180000000341E-4</c:v>
                </c:pt>
                <c:pt idx="2258">
                  <c:v>-3.1068840000000793E-4</c:v>
                </c:pt>
                <c:pt idx="2259">
                  <c:v>-3.1059840000000793E-4</c:v>
                </c:pt>
                <c:pt idx="2260">
                  <c:v>-3.1326280000000176E-4</c:v>
                </c:pt>
                <c:pt idx="2261">
                  <c:v>-3.1231280000000171E-4</c:v>
                </c:pt>
                <c:pt idx="2262">
                  <c:v>-3.1136280000000171E-4</c:v>
                </c:pt>
                <c:pt idx="2263">
                  <c:v>-3.1040280000000172E-4</c:v>
                </c:pt>
                <c:pt idx="2264">
                  <c:v>-3.1388940000000629E-4</c:v>
                </c:pt>
                <c:pt idx="2265">
                  <c:v>-3.1211720000000939E-4</c:v>
                </c:pt>
                <c:pt idx="2266">
                  <c:v>-3.124072000000094E-4</c:v>
                </c:pt>
                <c:pt idx="2267">
                  <c:v>-3.1140500000000559E-4</c:v>
                </c:pt>
                <c:pt idx="2268">
                  <c:v>-3.1207500000000557E-4</c:v>
                </c:pt>
                <c:pt idx="2269">
                  <c:v>-3.0960060000000486E-4</c:v>
                </c:pt>
                <c:pt idx="2270">
                  <c:v>-3.1026060000000484E-4</c:v>
                </c:pt>
                <c:pt idx="2271">
                  <c:v>-3.1093060000000482E-4</c:v>
                </c:pt>
                <c:pt idx="2272">
                  <c:v>-3.1464500000000559E-4</c:v>
                </c:pt>
                <c:pt idx="2273">
                  <c:v>-3.172194000000063E-4</c:v>
                </c:pt>
                <c:pt idx="2274">
                  <c:v>-3.187916000000032E-4</c:v>
                </c:pt>
                <c:pt idx="2275">
                  <c:v>-3.1941380000000699E-4</c:v>
                </c:pt>
                <c:pt idx="2276">
                  <c:v>-3.200360000000039E-4</c:v>
                </c:pt>
                <c:pt idx="2277">
                  <c:v>-3.1612160000000318E-4</c:v>
                </c:pt>
                <c:pt idx="2278">
                  <c:v>-3.1483940000000629E-4</c:v>
                </c:pt>
                <c:pt idx="2279">
                  <c:v>-3.149294000000063E-4</c:v>
                </c:pt>
                <c:pt idx="2280">
                  <c:v>-3.1117280000000176E-4</c:v>
                </c:pt>
                <c:pt idx="2281">
                  <c:v>-3.0979060000000487E-4</c:v>
                </c:pt>
                <c:pt idx="2282">
                  <c:v>-3.0683620000000414E-4</c:v>
                </c:pt>
                <c:pt idx="2283">
                  <c:v>-3.0182960000000653E-4</c:v>
                </c:pt>
                <c:pt idx="2284">
                  <c:v>-2.9544080000000505E-4</c:v>
                </c:pt>
                <c:pt idx="2285">
                  <c:v>-2.9210640000000435E-4</c:v>
                </c:pt>
                <c:pt idx="2286">
                  <c:v>-2.9191640000000434E-4</c:v>
                </c:pt>
                <c:pt idx="2287">
                  <c:v>-2.9191640000000434E-4</c:v>
                </c:pt>
                <c:pt idx="2288">
                  <c:v>-2.9634300000000197E-4</c:v>
                </c:pt>
                <c:pt idx="2289">
                  <c:v>-3.0120180000000338E-4</c:v>
                </c:pt>
                <c:pt idx="2290">
                  <c:v>-3.0578060000000483E-4</c:v>
                </c:pt>
                <c:pt idx="2291">
                  <c:v>-3.0473060000000483E-4</c:v>
                </c:pt>
                <c:pt idx="2292">
                  <c:v>-3.0506280000000172E-4</c:v>
                </c:pt>
                <c:pt idx="2293">
                  <c:v>-3.0105840000000793E-4</c:v>
                </c:pt>
                <c:pt idx="2294">
                  <c:v>-2.9524960000000653E-4</c:v>
                </c:pt>
                <c:pt idx="2295">
                  <c:v>-2.8905080000000505E-4</c:v>
                </c:pt>
                <c:pt idx="2296">
                  <c:v>-2.8886080000000504E-4</c:v>
                </c:pt>
                <c:pt idx="2297">
                  <c:v>-2.8747860000000815E-4</c:v>
                </c:pt>
                <c:pt idx="2298">
                  <c:v>-2.8628640000000433E-4</c:v>
                </c:pt>
                <c:pt idx="2299">
                  <c:v>-2.8876080000000509E-4</c:v>
                </c:pt>
                <c:pt idx="2300">
                  <c:v>-2.9162520000000576E-4</c:v>
                </c:pt>
                <c:pt idx="2301">
                  <c:v>-2.9124520000000579E-4</c:v>
                </c:pt>
                <c:pt idx="2302">
                  <c:v>-2.9185740000000959E-4</c:v>
                </c:pt>
                <c:pt idx="2303">
                  <c:v>-2.9386180000000339E-4</c:v>
                </c:pt>
                <c:pt idx="2304">
                  <c:v>-2.9920060000000482E-4</c:v>
                </c:pt>
                <c:pt idx="2305">
                  <c:v>-3.059216000000032E-4</c:v>
                </c:pt>
                <c:pt idx="2306">
                  <c:v>-3.1273260000000153E-4</c:v>
                </c:pt>
                <c:pt idx="2307">
                  <c:v>-3.1802920000000609E-4</c:v>
                </c:pt>
                <c:pt idx="2308">
                  <c:v>-3.216536000000068E-4</c:v>
                </c:pt>
                <c:pt idx="2309">
                  <c:v>-3.2241360000000678E-4</c:v>
                </c:pt>
                <c:pt idx="2310">
                  <c:v>-3.1626260000000149E-4</c:v>
                </c:pt>
                <c:pt idx="2311">
                  <c:v>-3.0954160000000317E-4</c:v>
                </c:pt>
                <c:pt idx="2312">
                  <c:v>-3.0454500000000556E-4</c:v>
                </c:pt>
                <c:pt idx="2313">
                  <c:v>-2.9843620000000415E-4</c:v>
                </c:pt>
                <c:pt idx="2314">
                  <c:v>-2.9438960000000648E-4</c:v>
                </c:pt>
                <c:pt idx="2315">
                  <c:v>-2.9486960000000651E-4</c:v>
                </c:pt>
                <c:pt idx="2316">
                  <c:v>-3.0015620000000412E-4</c:v>
                </c:pt>
                <c:pt idx="2317">
                  <c:v>-3.0267840000000796E-4</c:v>
                </c:pt>
                <c:pt idx="2318">
                  <c:v>-3.0697280000000171E-4</c:v>
                </c:pt>
                <c:pt idx="2319">
                  <c:v>-3.0821280000000172E-4</c:v>
                </c:pt>
                <c:pt idx="2320">
                  <c:v>-3.1045500000000559E-4</c:v>
                </c:pt>
                <c:pt idx="2321">
                  <c:v>-3.0706840000000796E-4</c:v>
                </c:pt>
                <c:pt idx="2322">
                  <c:v>-3.0268960000000652E-4</c:v>
                </c:pt>
                <c:pt idx="2323">
                  <c:v>-3.0106520000000581E-4</c:v>
                </c:pt>
                <c:pt idx="2324">
                  <c:v>-2.9906080000000507E-4</c:v>
                </c:pt>
                <c:pt idx="2325">
                  <c:v>-2.9853860000000817E-4</c:v>
                </c:pt>
                <c:pt idx="2326">
                  <c:v>-3.0206300000000194E-4</c:v>
                </c:pt>
                <c:pt idx="2327">
                  <c:v>-3.0383520000000578E-4</c:v>
                </c:pt>
                <c:pt idx="2328">
                  <c:v>-3.0425740000000962E-4</c:v>
                </c:pt>
                <c:pt idx="2329">
                  <c:v>-3.0831400000000723E-4</c:v>
                </c:pt>
                <c:pt idx="2330">
                  <c:v>-3.1269280000000173E-4</c:v>
                </c:pt>
                <c:pt idx="2331">
                  <c:v>-3.1321500000000557E-4</c:v>
                </c:pt>
                <c:pt idx="2332">
                  <c:v>-3.1651160000000319E-4</c:v>
                </c:pt>
                <c:pt idx="2333">
                  <c:v>-3.1808380000000703E-4</c:v>
                </c:pt>
                <c:pt idx="2334">
                  <c:v>-3.17313800000007E-4</c:v>
                </c:pt>
                <c:pt idx="2335">
                  <c:v>-3.1483940000000629E-4</c:v>
                </c:pt>
                <c:pt idx="2336">
                  <c:v>-3.135472000000094E-4</c:v>
                </c:pt>
                <c:pt idx="2337">
                  <c:v>-3.1216500000000557E-4</c:v>
                </c:pt>
                <c:pt idx="2338">
                  <c:v>-3.1335720000000939E-4</c:v>
                </c:pt>
                <c:pt idx="2339">
                  <c:v>-3.1603160000000317E-4</c:v>
                </c:pt>
                <c:pt idx="2340">
                  <c:v>-3.1584160000000316E-4</c:v>
                </c:pt>
                <c:pt idx="2341">
                  <c:v>-3.1850600000000388E-4</c:v>
                </c:pt>
                <c:pt idx="2342">
                  <c:v>-3.2184040000000463E-4</c:v>
                </c:pt>
                <c:pt idx="2343">
                  <c:v>-3.1984600000000389E-4</c:v>
                </c:pt>
                <c:pt idx="2344">
                  <c:v>-3.1941380000000699E-4</c:v>
                </c:pt>
                <c:pt idx="2345">
                  <c:v>-3.2017380000000703E-4</c:v>
                </c:pt>
                <c:pt idx="2346">
                  <c:v>-3.1946160000000318E-4</c:v>
                </c:pt>
                <c:pt idx="2347">
                  <c:v>-3.1817940000000629E-4</c:v>
                </c:pt>
                <c:pt idx="2348">
                  <c:v>-3.1759940000000627E-4</c:v>
                </c:pt>
                <c:pt idx="2349">
                  <c:v>-3.1674940000000627E-4</c:v>
                </c:pt>
                <c:pt idx="2350">
                  <c:v>-3.1331500000000557E-4</c:v>
                </c:pt>
                <c:pt idx="2351">
                  <c:v>-3.1017060000000483E-4</c:v>
                </c:pt>
                <c:pt idx="2352">
                  <c:v>-3.0702620000000415E-4</c:v>
                </c:pt>
                <c:pt idx="2353">
                  <c:v>-3.0740620000000411E-4</c:v>
                </c:pt>
                <c:pt idx="2354">
                  <c:v>-3.0678400000000721E-4</c:v>
                </c:pt>
                <c:pt idx="2355">
                  <c:v>-3.0864620000000412E-4</c:v>
                </c:pt>
                <c:pt idx="2356">
                  <c:v>-3.1160060000000485E-4</c:v>
                </c:pt>
                <c:pt idx="2357">
                  <c:v>-3.1455500000000558E-4</c:v>
                </c:pt>
                <c:pt idx="2358">
                  <c:v>-3.1455500000000558E-4</c:v>
                </c:pt>
                <c:pt idx="2359">
                  <c:v>-3.1841160000000318E-4</c:v>
                </c:pt>
                <c:pt idx="2360">
                  <c:v>-3.1979380000000701E-4</c:v>
                </c:pt>
                <c:pt idx="2361">
                  <c:v>-3.2265820000000774E-4</c:v>
                </c:pt>
                <c:pt idx="2362">
                  <c:v>-3.2413040000000464E-4</c:v>
                </c:pt>
                <c:pt idx="2363">
                  <c:v>-3.2146600000000392E-4</c:v>
                </c:pt>
                <c:pt idx="2364">
                  <c:v>-3.1740940000000631E-4</c:v>
                </c:pt>
                <c:pt idx="2365">
                  <c:v>-3.1355280000000172E-4</c:v>
                </c:pt>
                <c:pt idx="2366">
                  <c:v>-3.0812400000000722E-4</c:v>
                </c:pt>
                <c:pt idx="2367">
                  <c:v>-3.0278520000000578E-4</c:v>
                </c:pt>
                <c:pt idx="2368">
                  <c:v>-3.0435740000000962E-4</c:v>
                </c:pt>
                <c:pt idx="2369">
                  <c:v>-3.0444740000000963E-4</c:v>
                </c:pt>
                <c:pt idx="2370">
                  <c:v>-3.0416740000000961E-4</c:v>
                </c:pt>
                <c:pt idx="2371">
                  <c:v>-3.0812400000000722E-4</c:v>
                </c:pt>
                <c:pt idx="2372">
                  <c:v>-3.1474500000000554E-4</c:v>
                </c:pt>
                <c:pt idx="2373">
                  <c:v>-3.2194600000000389E-4</c:v>
                </c:pt>
                <c:pt idx="2374">
                  <c:v>-3.2813480000000537E-4</c:v>
                </c:pt>
                <c:pt idx="2375">
                  <c:v>-3.345236000000068E-4</c:v>
                </c:pt>
                <c:pt idx="2376">
                  <c:v>-3.3666580000000368E-4</c:v>
                </c:pt>
                <c:pt idx="2377">
                  <c:v>-3.3605360000000677E-4</c:v>
                </c:pt>
                <c:pt idx="2378">
                  <c:v>-3.3000260000000154E-4</c:v>
                </c:pt>
                <c:pt idx="2379">
                  <c:v>-3.2523380000000702E-4</c:v>
                </c:pt>
                <c:pt idx="2380">
                  <c:v>-3.2046500000000556E-4</c:v>
                </c:pt>
                <c:pt idx="2381">
                  <c:v>-3.1164960000000649E-4</c:v>
                </c:pt>
                <c:pt idx="2382">
                  <c:v>-3.0698080000000509E-4</c:v>
                </c:pt>
                <c:pt idx="2383">
                  <c:v>-3.0440640000000432E-4</c:v>
                </c:pt>
                <c:pt idx="2384">
                  <c:v>-3.0626860000000818E-4</c:v>
                </c:pt>
                <c:pt idx="2385">
                  <c:v>-3.0950300000000193E-4</c:v>
                </c:pt>
                <c:pt idx="2386">
                  <c:v>-3.155118000000034E-4</c:v>
                </c:pt>
                <c:pt idx="2387">
                  <c:v>-3.2022840000000793E-4</c:v>
                </c:pt>
                <c:pt idx="2388">
                  <c:v>-3.2494500000000557E-4</c:v>
                </c:pt>
                <c:pt idx="2389">
                  <c:v>-3.2356280000000174E-4</c:v>
                </c:pt>
                <c:pt idx="2390">
                  <c:v>-3.2079840000000796E-4</c:v>
                </c:pt>
                <c:pt idx="2391">
                  <c:v>-3.189462000000041E-4</c:v>
                </c:pt>
                <c:pt idx="2392">
                  <c:v>-3.1836620000000413E-4</c:v>
                </c:pt>
                <c:pt idx="2393">
                  <c:v>-3.1641400000000721E-4</c:v>
                </c:pt>
                <c:pt idx="2394">
                  <c:v>-3.1722620000000412E-4</c:v>
                </c:pt>
                <c:pt idx="2395">
                  <c:v>-3.1698840000000798E-4</c:v>
                </c:pt>
                <c:pt idx="2396">
                  <c:v>-3.1583840000000798E-4</c:v>
                </c:pt>
                <c:pt idx="2397">
                  <c:v>-3.1331620000000414E-4</c:v>
                </c:pt>
                <c:pt idx="2398">
                  <c:v>-3.1079400000000724E-4</c:v>
                </c:pt>
                <c:pt idx="2399">
                  <c:v>-3.0687960000000652E-4</c:v>
                </c:pt>
                <c:pt idx="2400">
                  <c:v>-3.0006860000000819E-4</c:v>
                </c:pt>
                <c:pt idx="2401">
                  <c:v>-2.9186540000000603E-4</c:v>
                </c:pt>
                <c:pt idx="2402">
                  <c:v>-2.850544000000077E-4</c:v>
                </c:pt>
                <c:pt idx="2403">
                  <c:v>-2.7804340000000936E-4</c:v>
                </c:pt>
                <c:pt idx="2404">
                  <c:v>-2.7565900000000166E-4</c:v>
                </c:pt>
                <c:pt idx="2405">
                  <c:v>-2.7961560000000621E-4</c:v>
                </c:pt>
                <c:pt idx="2406">
                  <c:v>-2.8395220000000383E-4</c:v>
                </c:pt>
                <c:pt idx="2407">
                  <c:v>-2.8967100000000528E-4</c:v>
                </c:pt>
                <c:pt idx="2408">
                  <c:v>-2.9558980000000674E-4</c:v>
                </c:pt>
                <c:pt idx="2409">
                  <c:v>-2.9787420000000744E-4</c:v>
                </c:pt>
                <c:pt idx="2410">
                  <c:v>-2.9835420000000746E-4</c:v>
                </c:pt>
                <c:pt idx="2411">
                  <c:v>-2.9944640000000434E-4</c:v>
                </c:pt>
                <c:pt idx="2412">
                  <c:v>-2.9887640000000437E-4</c:v>
                </c:pt>
                <c:pt idx="2413">
                  <c:v>-2.9830640000000434E-4</c:v>
                </c:pt>
                <c:pt idx="2414">
                  <c:v>-2.9849640000000435E-4</c:v>
                </c:pt>
                <c:pt idx="2415">
                  <c:v>-2.9782640000000437E-4</c:v>
                </c:pt>
                <c:pt idx="2416">
                  <c:v>-2.9477200000000363E-4</c:v>
                </c:pt>
                <c:pt idx="2417">
                  <c:v>-2.9477200000000363E-4</c:v>
                </c:pt>
                <c:pt idx="2418">
                  <c:v>-2.9319980000000673E-4</c:v>
                </c:pt>
                <c:pt idx="2419">
                  <c:v>-2.9214980000000673E-4</c:v>
                </c:pt>
                <c:pt idx="2420">
                  <c:v>-2.9000760000000292E-4</c:v>
                </c:pt>
                <c:pt idx="2421">
                  <c:v>-2.9062980000000671E-4</c:v>
                </c:pt>
                <c:pt idx="2422">
                  <c:v>-2.8985980000000673E-4</c:v>
                </c:pt>
                <c:pt idx="2423">
                  <c:v>-2.9067200000000364E-4</c:v>
                </c:pt>
                <c:pt idx="2424">
                  <c:v>-2.9205420000000747E-4</c:v>
                </c:pt>
                <c:pt idx="2425">
                  <c:v>-2.9243420000000744E-4</c:v>
                </c:pt>
                <c:pt idx="2426">
                  <c:v>-2.9439640000000436E-4</c:v>
                </c:pt>
                <c:pt idx="2427">
                  <c:v>-2.9229200000000362E-4</c:v>
                </c:pt>
                <c:pt idx="2428">
                  <c:v>-2.9038760000000288E-4</c:v>
                </c:pt>
                <c:pt idx="2429">
                  <c:v>-2.9043540000000601E-4</c:v>
                </c:pt>
                <c:pt idx="2430">
                  <c:v>-2.9105320000000911E-4</c:v>
                </c:pt>
                <c:pt idx="2431">
                  <c:v>-2.9057880000000146E-4</c:v>
                </c:pt>
                <c:pt idx="2432">
                  <c:v>-2.9286880000000147E-4</c:v>
                </c:pt>
                <c:pt idx="2433">
                  <c:v>-2.9358660000000457E-4</c:v>
                </c:pt>
                <c:pt idx="2434">
                  <c:v>-2.9487440000000765E-4</c:v>
                </c:pt>
                <c:pt idx="2435">
                  <c:v>-2.9301780000000311E-4</c:v>
                </c:pt>
                <c:pt idx="2436">
                  <c:v>-2.9206340000000936E-4</c:v>
                </c:pt>
                <c:pt idx="2437">
                  <c:v>-2.9177900000000167E-4</c:v>
                </c:pt>
                <c:pt idx="2438">
                  <c:v>-2.914946000000079E-4</c:v>
                </c:pt>
                <c:pt idx="2439">
                  <c:v>-2.9039800000000334E-4</c:v>
                </c:pt>
                <c:pt idx="2440">
                  <c:v>-2.9363800000000334E-4</c:v>
                </c:pt>
                <c:pt idx="2441">
                  <c:v>-2.9726800000000336E-4</c:v>
                </c:pt>
                <c:pt idx="2442">
                  <c:v>-3.0065580000000644E-4</c:v>
                </c:pt>
                <c:pt idx="2443">
                  <c:v>-3.0404360000000957E-4</c:v>
                </c:pt>
                <c:pt idx="2444">
                  <c:v>-3.0571140000000573E-4</c:v>
                </c:pt>
                <c:pt idx="2445">
                  <c:v>-3.0670920000000192E-4</c:v>
                </c:pt>
                <c:pt idx="2446">
                  <c:v>-3.0390260000000426E-4</c:v>
                </c:pt>
                <c:pt idx="2447">
                  <c:v>-3.0332260000000429E-4</c:v>
                </c:pt>
                <c:pt idx="2448">
                  <c:v>-3.0252040000000737E-4</c:v>
                </c:pt>
                <c:pt idx="2449">
                  <c:v>-3.0318040000000741E-4</c:v>
                </c:pt>
                <c:pt idx="2450">
                  <c:v>-3.0108600000000666E-4</c:v>
                </c:pt>
                <c:pt idx="2451">
                  <c:v>-3.0446820000000355E-4</c:v>
                </c:pt>
                <c:pt idx="2452">
                  <c:v>-3.0971260000000429E-4</c:v>
                </c:pt>
                <c:pt idx="2453">
                  <c:v>-3.1024040000000738E-4</c:v>
                </c:pt>
                <c:pt idx="2454">
                  <c:v>-3.1263040000000739E-4</c:v>
                </c:pt>
                <c:pt idx="2455">
                  <c:v>-3.1491040000000741E-4</c:v>
                </c:pt>
                <c:pt idx="2456">
                  <c:v>-3.1543820000000356E-4</c:v>
                </c:pt>
                <c:pt idx="2457">
                  <c:v>-3.1301160000000593E-4</c:v>
                </c:pt>
                <c:pt idx="2458">
                  <c:v>-3.1276940000000904E-4</c:v>
                </c:pt>
                <c:pt idx="2459">
                  <c:v>-3.1195720000000524E-4</c:v>
                </c:pt>
                <c:pt idx="2460">
                  <c:v>-3.1172500000000141E-4</c:v>
                </c:pt>
                <c:pt idx="2461">
                  <c:v>-3.1386720000000523E-4</c:v>
                </c:pt>
                <c:pt idx="2462">
                  <c:v>-3.1434720000000525E-4</c:v>
                </c:pt>
                <c:pt idx="2463">
                  <c:v>-3.1553940000000907E-4</c:v>
                </c:pt>
                <c:pt idx="2464">
                  <c:v>-3.1877380000000977E-4</c:v>
                </c:pt>
                <c:pt idx="2465">
                  <c:v>-3.1939600000000667E-4</c:v>
                </c:pt>
                <c:pt idx="2466">
                  <c:v>-3.2010820000000358E-4</c:v>
                </c:pt>
                <c:pt idx="2467">
                  <c:v>-3.2102040000000739E-4</c:v>
                </c:pt>
                <c:pt idx="2468">
                  <c:v>-3.2259260000000429E-4</c:v>
                </c:pt>
                <c:pt idx="2469">
                  <c:v>-3.2054040000000742E-4</c:v>
                </c:pt>
                <c:pt idx="2470">
                  <c:v>-3.1886820000000358E-4</c:v>
                </c:pt>
                <c:pt idx="2471">
                  <c:v>-3.1720600000000667E-4</c:v>
                </c:pt>
                <c:pt idx="2472">
                  <c:v>-3.1534380000000981E-4</c:v>
                </c:pt>
                <c:pt idx="2473">
                  <c:v>-3.1368160000000596E-4</c:v>
                </c:pt>
                <c:pt idx="2474">
                  <c:v>-3.1358160000000596E-4</c:v>
                </c:pt>
                <c:pt idx="2475">
                  <c:v>-3.151538000000098E-4</c:v>
                </c:pt>
                <c:pt idx="2476">
                  <c:v>-3.151538000000098E-4</c:v>
                </c:pt>
                <c:pt idx="2477">
                  <c:v>-3.1644600000000668E-4</c:v>
                </c:pt>
                <c:pt idx="2478">
                  <c:v>-3.2011260000000427E-4</c:v>
                </c:pt>
                <c:pt idx="2479">
                  <c:v>-3.2282920000000192E-4</c:v>
                </c:pt>
                <c:pt idx="2480">
                  <c:v>-3.2535580000000644E-4</c:v>
                </c:pt>
                <c:pt idx="2481">
                  <c:v>-3.2669020000000715E-4</c:v>
                </c:pt>
                <c:pt idx="2482">
                  <c:v>-3.2516020000000718E-4</c:v>
                </c:pt>
                <c:pt idx="2483">
                  <c:v>-3.2067580000000643E-4</c:v>
                </c:pt>
                <c:pt idx="2484">
                  <c:v>-3.1824360000000954E-4</c:v>
                </c:pt>
                <c:pt idx="2485">
                  <c:v>-3.1324700000000499E-4</c:v>
                </c:pt>
                <c:pt idx="2486">
                  <c:v>-3.1100480000000811E-4</c:v>
                </c:pt>
                <c:pt idx="2487">
                  <c:v>-3.1033480000000813E-4</c:v>
                </c:pt>
                <c:pt idx="2488">
                  <c:v>-3.1014480000000812E-4</c:v>
                </c:pt>
                <c:pt idx="2489">
                  <c:v>-3.1162700000000502E-4</c:v>
                </c:pt>
                <c:pt idx="2490">
                  <c:v>-3.1724580000000647E-4</c:v>
                </c:pt>
                <c:pt idx="2491">
                  <c:v>-3.1853800000000335E-4</c:v>
                </c:pt>
                <c:pt idx="2492">
                  <c:v>-3.2239460000000789E-4</c:v>
                </c:pt>
                <c:pt idx="2493">
                  <c:v>-3.2616120000000549E-4</c:v>
                </c:pt>
                <c:pt idx="2494">
                  <c:v>-3.2844560000000624E-4</c:v>
                </c:pt>
                <c:pt idx="2495">
                  <c:v>-3.2796560000000622E-4</c:v>
                </c:pt>
                <c:pt idx="2496">
                  <c:v>-3.3183220000000387E-4</c:v>
                </c:pt>
                <c:pt idx="2497">
                  <c:v>-3.3107220000000383E-4</c:v>
                </c:pt>
                <c:pt idx="2498">
                  <c:v>-3.3239660000000459E-4</c:v>
                </c:pt>
                <c:pt idx="2499">
                  <c:v>-3.2792220000000383E-4</c:v>
                </c:pt>
                <c:pt idx="2500">
                  <c:v>-3.2444000000000694E-4</c:v>
                </c:pt>
                <c:pt idx="2501">
                  <c:v>-3.1791340000000932E-4</c:v>
                </c:pt>
                <c:pt idx="2502">
                  <c:v>-3.1204680000000479E-4</c:v>
                </c:pt>
                <c:pt idx="2503">
                  <c:v>-3.1099680000000479E-4</c:v>
                </c:pt>
                <c:pt idx="2504">
                  <c:v>-3.1290120000000552E-4</c:v>
                </c:pt>
                <c:pt idx="2505">
                  <c:v>-3.1380340000000933E-4</c:v>
                </c:pt>
                <c:pt idx="2506">
                  <c:v>-3.1366560000000625E-4</c:v>
                </c:pt>
                <c:pt idx="2507">
                  <c:v>-3.1351780000000312E-4</c:v>
                </c:pt>
                <c:pt idx="2508">
                  <c:v>-3.1023560000000624E-4</c:v>
                </c:pt>
                <c:pt idx="2509">
                  <c:v>-3.0575120000000548E-4</c:v>
                </c:pt>
                <c:pt idx="2510">
                  <c:v>-3.038412000000055E-4</c:v>
                </c:pt>
                <c:pt idx="2511">
                  <c:v>-3.0074900000000168E-4</c:v>
                </c:pt>
                <c:pt idx="2512">
                  <c:v>-2.9707680000000479E-4</c:v>
                </c:pt>
                <c:pt idx="2513">
                  <c:v>-2.9692900000000166E-4</c:v>
                </c:pt>
                <c:pt idx="2514">
                  <c:v>-2.9816340000000935E-4</c:v>
                </c:pt>
                <c:pt idx="2515">
                  <c:v>-3.0298440000000768E-4</c:v>
                </c:pt>
                <c:pt idx="2516">
                  <c:v>-3.0755320000000914E-4</c:v>
                </c:pt>
                <c:pt idx="2517">
                  <c:v>-3.1389420000000744E-4</c:v>
                </c:pt>
                <c:pt idx="2518">
                  <c:v>-3.1789300000000198E-4</c:v>
                </c:pt>
                <c:pt idx="2519">
                  <c:v>-3.1384080000000506E-4</c:v>
                </c:pt>
                <c:pt idx="2520">
                  <c:v>-3.0631200000000362E-4</c:v>
                </c:pt>
                <c:pt idx="2521">
                  <c:v>-2.9601880000000146E-4</c:v>
                </c:pt>
                <c:pt idx="2522">
                  <c:v>-2.873878000000031E-4</c:v>
                </c:pt>
                <c:pt idx="2523">
                  <c:v>-2.8090900000000166E-4</c:v>
                </c:pt>
                <c:pt idx="2524">
                  <c:v>-2.8128900000000168E-4</c:v>
                </c:pt>
                <c:pt idx="2525">
                  <c:v>-2.835312000000055E-4</c:v>
                </c:pt>
                <c:pt idx="2526">
                  <c:v>-2.885378000000031E-4</c:v>
                </c:pt>
                <c:pt idx="2527">
                  <c:v>-2.9306440000000767E-4</c:v>
                </c:pt>
                <c:pt idx="2528">
                  <c:v>-2.9325440000000768E-4</c:v>
                </c:pt>
                <c:pt idx="2529">
                  <c:v>-2.936344000000077E-4</c:v>
                </c:pt>
                <c:pt idx="2530">
                  <c:v>-2.9392440000000766E-4</c:v>
                </c:pt>
                <c:pt idx="2531">
                  <c:v>-2.8953560000000622E-4</c:v>
                </c:pt>
                <c:pt idx="2532">
                  <c:v>-2.8757900000000167E-4</c:v>
                </c:pt>
                <c:pt idx="2533">
                  <c:v>-2.871046000000079E-4</c:v>
                </c:pt>
                <c:pt idx="2534">
                  <c:v>-2.8515800000000334E-4</c:v>
                </c:pt>
                <c:pt idx="2535">
                  <c:v>-2.818192000000019E-4</c:v>
                </c:pt>
                <c:pt idx="2536">
                  <c:v>-2.8115480000000812E-4</c:v>
                </c:pt>
                <c:pt idx="2537">
                  <c:v>-2.8177260000000428E-4</c:v>
                </c:pt>
                <c:pt idx="2538">
                  <c:v>-2.8158820000000358E-4</c:v>
                </c:pt>
                <c:pt idx="2539">
                  <c:v>-2.8535040000000737E-4</c:v>
                </c:pt>
                <c:pt idx="2540">
                  <c:v>-2.890704000000074E-4</c:v>
                </c:pt>
                <c:pt idx="2541">
                  <c:v>-2.9178820000000356E-4</c:v>
                </c:pt>
                <c:pt idx="2542">
                  <c:v>-2.9626820000000357E-4</c:v>
                </c:pt>
                <c:pt idx="2543">
                  <c:v>-3.0008820000000354E-4</c:v>
                </c:pt>
                <c:pt idx="2544">
                  <c:v>-3.0251600000000668E-4</c:v>
                </c:pt>
                <c:pt idx="2545">
                  <c:v>-3.0380380000000976E-4</c:v>
                </c:pt>
                <c:pt idx="2546">
                  <c:v>-3.056138000000098E-4</c:v>
                </c:pt>
                <c:pt idx="2547">
                  <c:v>-3.0704380000000977E-4</c:v>
                </c:pt>
                <c:pt idx="2548">
                  <c:v>-3.088638000000098E-4</c:v>
                </c:pt>
                <c:pt idx="2549">
                  <c:v>-3.1134380000000976E-4</c:v>
                </c:pt>
                <c:pt idx="2550">
                  <c:v>-3.1343380000000977E-4</c:v>
                </c:pt>
                <c:pt idx="2551">
                  <c:v>-3.1620380000000979E-4</c:v>
                </c:pt>
                <c:pt idx="2552">
                  <c:v>-3.1730160000000593E-4</c:v>
                </c:pt>
                <c:pt idx="2553">
                  <c:v>-3.1858940000000906E-4</c:v>
                </c:pt>
                <c:pt idx="2554">
                  <c:v>-3.1987720000000521E-4</c:v>
                </c:pt>
                <c:pt idx="2555">
                  <c:v>-3.2254720000000523E-4</c:v>
                </c:pt>
                <c:pt idx="2556">
                  <c:v>-3.201206000000076E-4</c:v>
                </c:pt>
                <c:pt idx="2557">
                  <c:v>-3.1759400000000307E-4</c:v>
                </c:pt>
                <c:pt idx="2558">
                  <c:v>-3.1320520000000163E-4</c:v>
                </c:pt>
                <c:pt idx="2559">
                  <c:v>-3.0939640000000711E-4</c:v>
                </c:pt>
                <c:pt idx="2560">
                  <c:v>-3.0791980000000952E-4</c:v>
                </c:pt>
                <c:pt idx="2561">
                  <c:v>-3.0958760000000568E-4</c:v>
                </c:pt>
                <c:pt idx="2562">
                  <c:v>-3.1273760000000568E-4</c:v>
                </c:pt>
                <c:pt idx="2563">
                  <c:v>-3.1865200000000639E-4</c:v>
                </c:pt>
                <c:pt idx="2564">
                  <c:v>-3.2184420000000327E-4</c:v>
                </c:pt>
                <c:pt idx="2565">
                  <c:v>-3.2327420000000329E-4</c:v>
                </c:pt>
                <c:pt idx="2566">
                  <c:v>-3.246042000000033E-4</c:v>
                </c:pt>
                <c:pt idx="2567">
                  <c:v>-3.234598000000095E-4</c:v>
                </c:pt>
                <c:pt idx="2568">
                  <c:v>-3.2165540000000183E-4</c:v>
                </c:pt>
                <c:pt idx="2569">
                  <c:v>-3.1569440000000349E-4</c:v>
                </c:pt>
                <c:pt idx="2570">
                  <c:v>-3.1221780000000591E-4</c:v>
                </c:pt>
                <c:pt idx="2571">
                  <c:v>-3.0735900000000444E-4</c:v>
                </c:pt>
                <c:pt idx="2572">
                  <c:v>-3.0449460000000372E-4</c:v>
                </c:pt>
                <c:pt idx="2573">
                  <c:v>-3.0416240000000682E-4</c:v>
                </c:pt>
                <c:pt idx="2574">
                  <c:v>-3.0521240000000682E-4</c:v>
                </c:pt>
                <c:pt idx="2575">
                  <c:v>-3.0773460000000372E-4</c:v>
                </c:pt>
                <c:pt idx="2576">
                  <c:v>-3.0997680000000754E-4</c:v>
                </c:pt>
                <c:pt idx="2577">
                  <c:v>-3.1102680000000754E-4</c:v>
                </c:pt>
                <c:pt idx="2578">
                  <c:v>-3.1188680000000758E-4</c:v>
                </c:pt>
                <c:pt idx="2579">
                  <c:v>-3.1331680000000754E-4</c:v>
                </c:pt>
                <c:pt idx="2580">
                  <c:v>-3.1327460000000372E-4</c:v>
                </c:pt>
                <c:pt idx="2581">
                  <c:v>-3.1470460000000374E-4</c:v>
                </c:pt>
                <c:pt idx="2582">
                  <c:v>-3.1798680000000757E-4</c:v>
                </c:pt>
                <c:pt idx="2583">
                  <c:v>-3.2175900000000447E-4</c:v>
                </c:pt>
                <c:pt idx="2584">
                  <c:v>-3.2495120000000134E-4</c:v>
                </c:pt>
                <c:pt idx="2585">
                  <c:v>-3.3052780000000591E-4</c:v>
                </c:pt>
                <c:pt idx="2586">
                  <c:v>-3.3363000000000972E-4</c:v>
                </c:pt>
                <c:pt idx="2587">
                  <c:v>-3.3376780000000592E-4</c:v>
                </c:pt>
                <c:pt idx="2588">
                  <c:v>-3.3720220000000662E-4</c:v>
                </c:pt>
                <c:pt idx="2589">
                  <c:v>-3.3787220000000659E-4</c:v>
                </c:pt>
                <c:pt idx="2590">
                  <c:v>-3.3854220000000663E-4</c:v>
                </c:pt>
                <c:pt idx="2591">
                  <c:v>-3.3605780000000587E-4</c:v>
                </c:pt>
                <c:pt idx="2592">
                  <c:v>-3.3467560000000204E-4</c:v>
                </c:pt>
                <c:pt idx="2593">
                  <c:v>-3.3062900000000443E-4</c:v>
                </c:pt>
                <c:pt idx="2594">
                  <c:v>-3.25380200000003E-4</c:v>
                </c:pt>
                <c:pt idx="2595">
                  <c:v>-3.215236000000054E-4</c:v>
                </c:pt>
                <c:pt idx="2596">
                  <c:v>-3.1942920000000466E-4</c:v>
                </c:pt>
                <c:pt idx="2597">
                  <c:v>-3.1809480000000395E-4</c:v>
                </c:pt>
                <c:pt idx="2598">
                  <c:v>-3.168504000000032E-4</c:v>
                </c:pt>
                <c:pt idx="2599">
                  <c:v>-3.1838040000000322E-4</c:v>
                </c:pt>
                <c:pt idx="2600">
                  <c:v>-3.2128260000000708E-4</c:v>
                </c:pt>
                <c:pt idx="2601">
                  <c:v>-3.2376260000000704E-4</c:v>
                </c:pt>
                <c:pt idx="2602">
                  <c:v>-3.2410040000000324E-4</c:v>
                </c:pt>
                <c:pt idx="2603">
                  <c:v>-3.2424820000000632E-4</c:v>
                </c:pt>
                <c:pt idx="2604">
                  <c:v>-3.2467600000000947E-4</c:v>
                </c:pt>
                <c:pt idx="2605">
                  <c:v>-3.2372160000000179E-4</c:v>
                </c:pt>
                <c:pt idx="2606">
                  <c:v>-3.2162720000000799E-4</c:v>
                </c:pt>
                <c:pt idx="2607">
                  <c:v>-3.250616000000018E-4</c:v>
                </c:pt>
                <c:pt idx="2608">
                  <c:v>-3.2777380000000559E-4</c:v>
                </c:pt>
                <c:pt idx="2609">
                  <c:v>-3.3139820000000636E-4</c:v>
                </c:pt>
                <c:pt idx="2610">
                  <c:v>-3.3502260000000707E-4</c:v>
                </c:pt>
                <c:pt idx="2611">
                  <c:v>-3.3706480000000394E-4</c:v>
                </c:pt>
                <c:pt idx="2612">
                  <c:v>-3.3773480000000392E-4</c:v>
                </c:pt>
                <c:pt idx="2613">
                  <c:v>-3.3754480000000397E-4</c:v>
                </c:pt>
                <c:pt idx="2614">
                  <c:v>-3.3578260000000705E-4</c:v>
                </c:pt>
                <c:pt idx="2615">
                  <c:v>-3.3373040000000324E-4</c:v>
                </c:pt>
                <c:pt idx="2616">
                  <c:v>-3.3196820000000633E-4</c:v>
                </c:pt>
                <c:pt idx="2617">
                  <c:v>-3.2991600000000946E-4</c:v>
                </c:pt>
                <c:pt idx="2618">
                  <c:v>-3.2806380000000561E-4</c:v>
                </c:pt>
                <c:pt idx="2619">
                  <c:v>-3.2649160000000176E-4</c:v>
                </c:pt>
                <c:pt idx="2620">
                  <c:v>-3.2696160000000179E-4</c:v>
                </c:pt>
                <c:pt idx="2621">
                  <c:v>-3.2844380000000563E-4</c:v>
                </c:pt>
                <c:pt idx="2622">
                  <c:v>-3.3168820000000632E-4</c:v>
                </c:pt>
                <c:pt idx="2623">
                  <c:v>-3.3215820000000634E-4</c:v>
                </c:pt>
                <c:pt idx="2624">
                  <c:v>-3.3272820000000632E-4</c:v>
                </c:pt>
                <c:pt idx="2625">
                  <c:v>-3.3291820000000633E-4</c:v>
                </c:pt>
                <c:pt idx="2626">
                  <c:v>-3.3044380000000562E-4</c:v>
                </c:pt>
                <c:pt idx="2627">
                  <c:v>-3.2786940000000491E-4</c:v>
                </c:pt>
                <c:pt idx="2628">
                  <c:v>-3.288294000000049E-4</c:v>
                </c:pt>
                <c:pt idx="2629">
                  <c:v>-3.298694000000049E-4</c:v>
                </c:pt>
                <c:pt idx="2630">
                  <c:v>-3.2925720000000799E-4</c:v>
                </c:pt>
                <c:pt idx="2631">
                  <c:v>-3.3030720000000799E-4</c:v>
                </c:pt>
                <c:pt idx="2632">
                  <c:v>-3.2997500000000416E-4</c:v>
                </c:pt>
                <c:pt idx="2633">
                  <c:v>-3.3035500000000418E-4</c:v>
                </c:pt>
                <c:pt idx="2634">
                  <c:v>-3.3044500000000419E-4</c:v>
                </c:pt>
                <c:pt idx="2635">
                  <c:v>-3.3239720000000799E-4</c:v>
                </c:pt>
                <c:pt idx="2636">
                  <c:v>-3.3387940000000489E-4</c:v>
                </c:pt>
                <c:pt idx="2637">
                  <c:v>-3.357416000000018E-4</c:v>
                </c:pt>
                <c:pt idx="2638">
                  <c:v>-3.3750380000000565E-4</c:v>
                </c:pt>
                <c:pt idx="2639">
                  <c:v>-3.4112820000000636E-4</c:v>
                </c:pt>
                <c:pt idx="2640">
                  <c:v>-3.4178820000000634E-4</c:v>
                </c:pt>
                <c:pt idx="2641">
                  <c:v>-3.3879160000000179E-4</c:v>
                </c:pt>
                <c:pt idx="2642">
                  <c:v>-3.3512500000000415E-4</c:v>
                </c:pt>
                <c:pt idx="2643">
                  <c:v>-3.3006620000000967E-4</c:v>
                </c:pt>
                <c:pt idx="2644">
                  <c:v>-3.2620960000000513E-4</c:v>
                </c:pt>
                <c:pt idx="2645">
                  <c:v>-3.2234300000000748E-4</c:v>
                </c:pt>
                <c:pt idx="2646">
                  <c:v>-3.2096080000000365E-4</c:v>
                </c:pt>
                <c:pt idx="2647">
                  <c:v>-3.2072860000000676E-4</c:v>
                </c:pt>
                <c:pt idx="2648">
                  <c:v>-3.2134640000000298E-4</c:v>
                </c:pt>
                <c:pt idx="2649">
                  <c:v>-3.2216420000000603E-4</c:v>
                </c:pt>
                <c:pt idx="2650">
                  <c:v>-3.2253980000000531E-4</c:v>
                </c:pt>
                <c:pt idx="2651">
                  <c:v>-3.2249320000000774E-4</c:v>
                </c:pt>
                <c:pt idx="2652">
                  <c:v>-3.2297880000000702E-4</c:v>
                </c:pt>
                <c:pt idx="2653">
                  <c:v>-3.2150220000000938E-4</c:v>
                </c:pt>
                <c:pt idx="2654">
                  <c:v>-3.2202000000000554E-4</c:v>
                </c:pt>
                <c:pt idx="2655">
                  <c:v>-3.2336000000000555E-4</c:v>
                </c:pt>
                <c:pt idx="2656">
                  <c:v>-3.2569220000000938E-4</c:v>
                </c:pt>
                <c:pt idx="2657">
                  <c:v>-3.2950660000000316E-4</c:v>
                </c:pt>
                <c:pt idx="2658">
                  <c:v>-3.3174880000000698E-4</c:v>
                </c:pt>
                <c:pt idx="2659">
                  <c:v>-3.348510000000039E-4</c:v>
                </c:pt>
                <c:pt idx="2660">
                  <c:v>-3.3832320000000773E-4</c:v>
                </c:pt>
                <c:pt idx="2661">
                  <c:v>-3.429976000000015E-4</c:v>
                </c:pt>
                <c:pt idx="2662">
                  <c:v>-3.4886420000000608E-4</c:v>
                </c:pt>
                <c:pt idx="2663">
                  <c:v>-3.5463080000000367E-4</c:v>
                </c:pt>
                <c:pt idx="2664">
                  <c:v>-3.5991740000000823E-4</c:v>
                </c:pt>
                <c:pt idx="2665">
                  <c:v>-3.6167960000000514E-4</c:v>
                </c:pt>
                <c:pt idx="2666">
                  <c:v>-3.5639860000000678E-4</c:v>
                </c:pt>
                <c:pt idx="2667">
                  <c:v>-3.5167760000000151E-4</c:v>
                </c:pt>
                <c:pt idx="2668">
                  <c:v>-3.4557440000000628E-4</c:v>
                </c:pt>
                <c:pt idx="2669">
                  <c:v>-3.385690000000072E-4</c:v>
                </c:pt>
                <c:pt idx="2670">
                  <c:v>-3.3471800000000197E-4</c:v>
                </c:pt>
                <c:pt idx="2671">
                  <c:v>-3.3485580000000505E-4</c:v>
                </c:pt>
                <c:pt idx="2672">
                  <c:v>-3.3509360000000819E-4</c:v>
                </c:pt>
                <c:pt idx="2673">
                  <c:v>-3.3671360000000816E-4</c:v>
                </c:pt>
                <c:pt idx="2674">
                  <c:v>-3.3776360000000816E-4</c:v>
                </c:pt>
                <c:pt idx="2675">
                  <c:v>-3.3843360000000819E-4</c:v>
                </c:pt>
                <c:pt idx="2676">
                  <c:v>-3.4425240000000959E-4</c:v>
                </c:pt>
                <c:pt idx="2677">
                  <c:v>-3.4949120000000414E-4</c:v>
                </c:pt>
                <c:pt idx="2678">
                  <c:v>-3.5363780000000175E-4</c:v>
                </c:pt>
                <c:pt idx="2679">
                  <c:v>-3.6025880000000701E-4</c:v>
                </c:pt>
                <c:pt idx="2680">
                  <c:v>-3.6035880000000696E-4</c:v>
                </c:pt>
                <c:pt idx="2681">
                  <c:v>-3.5559000000000556E-4</c:v>
                </c:pt>
                <c:pt idx="2682">
                  <c:v>-3.5221340000000793E-4</c:v>
                </c:pt>
                <c:pt idx="2683">
                  <c:v>-3.4687460000000649E-4</c:v>
                </c:pt>
                <c:pt idx="2684">
                  <c:v>-3.3924140000000436E-4</c:v>
                </c:pt>
                <c:pt idx="2685">
                  <c:v>-3.3400260000000288E-4</c:v>
                </c:pt>
                <c:pt idx="2686">
                  <c:v>-3.3113820000000909E-4</c:v>
                </c:pt>
                <c:pt idx="2687">
                  <c:v>-3.3052600000000524E-4</c:v>
                </c:pt>
                <c:pt idx="2688">
                  <c:v>-3.3019380000000147E-4</c:v>
                </c:pt>
                <c:pt idx="2689">
                  <c:v>-3.3242600000000524E-4</c:v>
                </c:pt>
                <c:pt idx="2690">
                  <c:v>-3.3677260000000285E-4</c:v>
                </c:pt>
                <c:pt idx="2691">
                  <c:v>-3.3834480000000675E-4</c:v>
                </c:pt>
                <c:pt idx="2692">
                  <c:v>-3.4320360000000816E-4</c:v>
                </c:pt>
                <c:pt idx="2693">
                  <c:v>-3.4825240000000964E-4</c:v>
                </c:pt>
                <c:pt idx="2694">
                  <c:v>-3.5330120000000412E-4</c:v>
                </c:pt>
                <c:pt idx="2695">
                  <c:v>-3.5488340000000795E-4</c:v>
                </c:pt>
                <c:pt idx="2696">
                  <c:v>-3.5626560000000484E-4</c:v>
                </c:pt>
                <c:pt idx="2697">
                  <c:v>-3.5245120000000412E-4</c:v>
                </c:pt>
                <c:pt idx="2698">
                  <c:v>-3.4844680000000339E-4</c:v>
                </c:pt>
                <c:pt idx="2699">
                  <c:v>-3.4406240000000958E-4</c:v>
                </c:pt>
                <c:pt idx="2700">
                  <c:v>-3.4077020000000577E-4</c:v>
                </c:pt>
                <c:pt idx="2701">
                  <c:v>-3.3905020000000573E-4</c:v>
                </c:pt>
                <c:pt idx="2702">
                  <c:v>-3.342336000000082E-4</c:v>
                </c:pt>
                <c:pt idx="2703">
                  <c:v>-3.3219140000000433E-4</c:v>
                </c:pt>
                <c:pt idx="2704">
                  <c:v>-3.3051920000000748E-4</c:v>
                </c:pt>
                <c:pt idx="2705">
                  <c:v>-3.3142140000000429E-4</c:v>
                </c:pt>
                <c:pt idx="2706">
                  <c:v>-3.3748240000000963E-4</c:v>
                </c:pt>
                <c:pt idx="2707">
                  <c:v>-3.4443560000000484E-4</c:v>
                </c:pt>
                <c:pt idx="2708">
                  <c:v>-3.4853440000000627E-4</c:v>
                </c:pt>
                <c:pt idx="2709">
                  <c:v>-3.5344540000000461E-4</c:v>
                </c:pt>
                <c:pt idx="2710">
                  <c:v>-3.5577200000000918E-4</c:v>
                </c:pt>
                <c:pt idx="2711">
                  <c:v>-3.5253200000000913E-4</c:v>
                </c:pt>
                <c:pt idx="2712">
                  <c:v>-3.5096420000000608E-4</c:v>
                </c:pt>
                <c:pt idx="2713">
                  <c:v>-3.4809420000000605E-4</c:v>
                </c:pt>
                <c:pt idx="2714">
                  <c:v>-3.4719640000000298E-4</c:v>
                </c:pt>
                <c:pt idx="2715">
                  <c:v>-3.4385640000000298E-4</c:v>
                </c:pt>
                <c:pt idx="2716">
                  <c:v>-3.4351860000000678E-4</c:v>
                </c:pt>
                <c:pt idx="2717">
                  <c:v>-3.4199860000000675E-4</c:v>
                </c:pt>
                <c:pt idx="2718">
                  <c:v>-3.4166080000000367E-4</c:v>
                </c:pt>
                <c:pt idx="2719">
                  <c:v>-3.3985080000000368E-4</c:v>
                </c:pt>
                <c:pt idx="2720">
                  <c:v>-3.3779860000000676E-4</c:v>
                </c:pt>
                <c:pt idx="2721">
                  <c:v>-3.3574640000000295E-4</c:v>
                </c:pt>
                <c:pt idx="2722">
                  <c:v>-3.3507640000000297E-4</c:v>
                </c:pt>
                <c:pt idx="2723">
                  <c:v>-3.3450640000000294E-4</c:v>
                </c:pt>
                <c:pt idx="2724">
                  <c:v>-3.3403640000000297E-4</c:v>
                </c:pt>
                <c:pt idx="2725">
                  <c:v>-3.3464860000000682E-4</c:v>
                </c:pt>
                <c:pt idx="2726">
                  <c:v>-3.3546080000000368E-4</c:v>
                </c:pt>
                <c:pt idx="2727">
                  <c:v>-3.3074420000000603E-4</c:v>
                </c:pt>
                <c:pt idx="2728">
                  <c:v>-3.2483540000000457E-4</c:v>
                </c:pt>
                <c:pt idx="2729">
                  <c:v>-3.1763440000000628E-4</c:v>
                </c:pt>
                <c:pt idx="2730">
                  <c:v>-3.1367780000000174E-4</c:v>
                </c:pt>
                <c:pt idx="2731">
                  <c:v>-3.0695680000000336E-4</c:v>
                </c:pt>
                <c:pt idx="2732">
                  <c:v>-3.0705680000000341E-4</c:v>
                </c:pt>
                <c:pt idx="2733">
                  <c:v>-3.1319780000000171E-4</c:v>
                </c:pt>
                <c:pt idx="2734">
                  <c:v>-3.1729660000000314E-4</c:v>
                </c:pt>
                <c:pt idx="2735">
                  <c:v>-3.1825100000000388E-4</c:v>
                </c:pt>
                <c:pt idx="2736">
                  <c:v>-3.2406420000000602E-4</c:v>
                </c:pt>
                <c:pt idx="2737">
                  <c:v>-3.2573080000000367E-4</c:v>
                </c:pt>
                <c:pt idx="2738">
                  <c:v>-3.2678520000000441E-4</c:v>
                </c:pt>
                <c:pt idx="2739">
                  <c:v>-3.2692740000000824E-4</c:v>
                </c:pt>
                <c:pt idx="2740">
                  <c:v>-3.2845180000000201E-4</c:v>
                </c:pt>
                <c:pt idx="2741">
                  <c:v>-3.2601960000000512E-4</c:v>
                </c:pt>
                <c:pt idx="2742">
                  <c:v>-3.2124520000000436E-4</c:v>
                </c:pt>
                <c:pt idx="2743">
                  <c:v>-3.1758300000000751E-4</c:v>
                </c:pt>
                <c:pt idx="2744">
                  <c:v>-3.1667520000000439E-4</c:v>
                </c:pt>
                <c:pt idx="2745">
                  <c:v>-3.1390520000000436E-4</c:v>
                </c:pt>
                <c:pt idx="2746">
                  <c:v>-3.1705400000000585E-4</c:v>
                </c:pt>
                <c:pt idx="2747">
                  <c:v>-3.1828840000000655E-4</c:v>
                </c:pt>
                <c:pt idx="2748">
                  <c:v>-3.2229720000000802E-4</c:v>
                </c:pt>
                <c:pt idx="2749">
                  <c:v>-3.2224940000000489E-4</c:v>
                </c:pt>
                <c:pt idx="2750">
                  <c:v>-3.2239160000000177E-4</c:v>
                </c:pt>
                <c:pt idx="2751">
                  <c:v>-3.226238000000056E-4</c:v>
                </c:pt>
                <c:pt idx="2752">
                  <c:v>-3.2505040000000324E-4</c:v>
                </c:pt>
                <c:pt idx="2753">
                  <c:v>-3.2362040000000322E-4</c:v>
                </c:pt>
                <c:pt idx="2754">
                  <c:v>-3.2143040000000322E-4</c:v>
                </c:pt>
                <c:pt idx="2755">
                  <c:v>-3.1952040000000323E-4</c:v>
                </c:pt>
                <c:pt idx="2756">
                  <c:v>-3.1475600000000945E-4</c:v>
                </c:pt>
                <c:pt idx="2757">
                  <c:v>-3.1165380000000559E-4</c:v>
                </c:pt>
                <c:pt idx="2758">
                  <c:v>-3.1380040000000321E-4</c:v>
                </c:pt>
                <c:pt idx="2759">
                  <c:v>-3.1642700000000779E-4</c:v>
                </c:pt>
                <c:pt idx="2760">
                  <c:v>-3.1904360000000538E-4</c:v>
                </c:pt>
                <c:pt idx="2761">
                  <c:v>-3.2266240000000684E-4</c:v>
                </c:pt>
                <c:pt idx="2762">
                  <c:v>-3.2399680000000754E-4</c:v>
                </c:pt>
                <c:pt idx="2763">
                  <c:v>-3.1674800000000612E-4</c:v>
                </c:pt>
                <c:pt idx="2764">
                  <c:v>-3.0864920000000465E-4</c:v>
                </c:pt>
                <c:pt idx="2765">
                  <c:v>-2.9816600000000942E-4</c:v>
                </c:pt>
                <c:pt idx="2766">
                  <c:v>-2.8882280000000726E-4</c:v>
                </c:pt>
                <c:pt idx="2767">
                  <c:v>-2.8414840000000655E-4</c:v>
                </c:pt>
                <c:pt idx="2768">
                  <c:v>-2.9158160000000179E-4</c:v>
                </c:pt>
                <c:pt idx="2769">
                  <c:v>-2.9878260000000708E-4</c:v>
                </c:pt>
                <c:pt idx="2770">
                  <c:v>-3.0845800000000613E-4</c:v>
                </c:pt>
                <c:pt idx="2771">
                  <c:v>-3.1727340000000515E-4</c:v>
                </c:pt>
                <c:pt idx="2772">
                  <c:v>-3.214200000000097E-4</c:v>
                </c:pt>
                <c:pt idx="2773">
                  <c:v>-3.204700000000097E-4</c:v>
                </c:pt>
                <c:pt idx="2774">
                  <c:v>-3.1875000000000973E-4</c:v>
                </c:pt>
                <c:pt idx="2775">
                  <c:v>-3.1732000000000971E-4</c:v>
                </c:pt>
                <c:pt idx="2776">
                  <c:v>-3.1746220000000659E-4</c:v>
                </c:pt>
                <c:pt idx="2777">
                  <c:v>-3.1898660000000736E-4</c:v>
                </c:pt>
                <c:pt idx="2778">
                  <c:v>-3.2127100000000806E-4</c:v>
                </c:pt>
                <c:pt idx="2779">
                  <c:v>-3.2441540000000186E-4</c:v>
                </c:pt>
                <c:pt idx="2780">
                  <c:v>-3.2756980000000948E-4</c:v>
                </c:pt>
                <c:pt idx="2781">
                  <c:v>-3.2980200000000637E-4</c:v>
                </c:pt>
                <c:pt idx="2782">
                  <c:v>-3.2937980000000952E-4</c:v>
                </c:pt>
                <c:pt idx="2783">
                  <c:v>-3.2747540000000185E-4</c:v>
                </c:pt>
                <c:pt idx="2784">
                  <c:v>-3.2408880000000422E-4</c:v>
                </c:pt>
                <c:pt idx="2785">
                  <c:v>-3.1951000000000971E-4</c:v>
                </c:pt>
                <c:pt idx="2786">
                  <c:v>-3.1307900000000446E-4</c:v>
                </c:pt>
                <c:pt idx="2787">
                  <c:v>-3.0721800000000612E-4</c:v>
                </c:pt>
                <c:pt idx="2788">
                  <c:v>-3.015470000000078E-4</c:v>
                </c:pt>
                <c:pt idx="2789">
                  <c:v>-3.0278700000000775E-4</c:v>
                </c:pt>
                <c:pt idx="2790">
                  <c:v>-3.0231260000000704E-4</c:v>
                </c:pt>
                <c:pt idx="2791">
                  <c:v>-3.0845920000000464E-4</c:v>
                </c:pt>
                <c:pt idx="2792">
                  <c:v>-3.1117140000000155E-4</c:v>
                </c:pt>
                <c:pt idx="2793">
                  <c:v>-3.1655800000000611E-4</c:v>
                </c:pt>
                <c:pt idx="2794">
                  <c:v>-3.1918020000000301E-4</c:v>
                </c:pt>
                <c:pt idx="2795">
                  <c:v>-3.2028240000000683E-4</c:v>
                </c:pt>
                <c:pt idx="2796">
                  <c:v>-3.1779800000000612E-4</c:v>
                </c:pt>
                <c:pt idx="2797">
                  <c:v>-3.1779800000000612E-4</c:v>
                </c:pt>
                <c:pt idx="2798">
                  <c:v>-3.1475360000000538E-4</c:v>
                </c:pt>
                <c:pt idx="2799">
                  <c:v>-3.1337140000000155E-4</c:v>
                </c:pt>
                <c:pt idx="2800">
                  <c:v>-3.110770000000078E-4</c:v>
                </c:pt>
                <c:pt idx="2801">
                  <c:v>-3.1265920000000469E-4</c:v>
                </c:pt>
                <c:pt idx="2802">
                  <c:v>-3.1589360000000539E-4</c:v>
                </c:pt>
                <c:pt idx="2803">
                  <c:v>-3.1894800000000612E-4</c:v>
                </c:pt>
                <c:pt idx="2804">
                  <c:v>-3.2095240000000686E-4</c:v>
                </c:pt>
                <c:pt idx="2805">
                  <c:v>-3.2275680000000753E-4</c:v>
                </c:pt>
                <c:pt idx="2806">
                  <c:v>-3.2318900000000443E-4</c:v>
                </c:pt>
                <c:pt idx="2807">
                  <c:v>-3.2065680000000754E-4</c:v>
                </c:pt>
                <c:pt idx="2808">
                  <c:v>-3.1684240000000682E-4</c:v>
                </c:pt>
                <c:pt idx="2809">
                  <c:v>-3.1941680000000753E-4</c:v>
                </c:pt>
                <c:pt idx="2810">
                  <c:v>-3.1508020000000302E-4</c:v>
                </c:pt>
                <c:pt idx="2811">
                  <c:v>-3.1765460000000373E-4</c:v>
                </c:pt>
                <c:pt idx="2812">
                  <c:v>-3.1865680000000754E-4</c:v>
                </c:pt>
                <c:pt idx="2813">
                  <c:v>-3.2389560000000204E-4</c:v>
                </c:pt>
                <c:pt idx="2814">
                  <c:v>-3.2204340000000517E-4</c:v>
                </c:pt>
                <c:pt idx="2815">
                  <c:v>-3.2562000000000975E-4</c:v>
                </c:pt>
                <c:pt idx="2816">
                  <c:v>-3.2161560000000208E-4</c:v>
                </c:pt>
                <c:pt idx="2817">
                  <c:v>-3.1799120000000131E-4</c:v>
                </c:pt>
                <c:pt idx="2818">
                  <c:v>-3.1298460000000371E-4</c:v>
                </c:pt>
                <c:pt idx="2819">
                  <c:v>-3.1203460000000372E-4</c:v>
                </c:pt>
                <c:pt idx="2820">
                  <c:v>-3.1255680000000756E-4</c:v>
                </c:pt>
                <c:pt idx="2821">
                  <c:v>-3.1316900000000447E-4</c:v>
                </c:pt>
                <c:pt idx="2822">
                  <c:v>-3.1360120000000136E-4</c:v>
                </c:pt>
                <c:pt idx="2823">
                  <c:v>-3.1493560000000207E-4</c:v>
                </c:pt>
                <c:pt idx="2824">
                  <c:v>-3.1241340000000517E-4</c:v>
                </c:pt>
                <c:pt idx="2825">
                  <c:v>-3.0979120000000133E-4</c:v>
                </c:pt>
                <c:pt idx="2826">
                  <c:v>-3.0635680000000757E-4</c:v>
                </c:pt>
                <c:pt idx="2827">
                  <c:v>-3.0302240000000682E-4</c:v>
                </c:pt>
                <c:pt idx="2828">
                  <c:v>-3.0145020000000298E-4</c:v>
                </c:pt>
                <c:pt idx="2829">
                  <c:v>-3.0425680000000757E-4</c:v>
                </c:pt>
                <c:pt idx="2830">
                  <c:v>-3.0930560000000206E-4</c:v>
                </c:pt>
                <c:pt idx="2831">
                  <c:v>-3.138844000000035E-4</c:v>
                </c:pt>
                <c:pt idx="2832">
                  <c:v>-3.1855320000000496E-4</c:v>
                </c:pt>
                <c:pt idx="2833">
                  <c:v>-3.2055760000000569E-4</c:v>
                </c:pt>
                <c:pt idx="2834">
                  <c:v>-3.1993540000000185E-4</c:v>
                </c:pt>
                <c:pt idx="2835">
                  <c:v>-3.1588880000000424E-4</c:v>
                </c:pt>
                <c:pt idx="2836">
                  <c:v>-3.1250220000000661E-4</c:v>
                </c:pt>
                <c:pt idx="2837">
                  <c:v>-3.1068780000000589E-4</c:v>
                </c:pt>
                <c:pt idx="2838">
                  <c:v>-3.0750120000000132E-4</c:v>
                </c:pt>
                <c:pt idx="2839">
                  <c:v>-3.0797120000000135E-4</c:v>
                </c:pt>
                <c:pt idx="2840">
                  <c:v>-3.1269780000000587E-4</c:v>
                </c:pt>
                <c:pt idx="2841">
                  <c:v>-3.1565220000000661E-4</c:v>
                </c:pt>
                <c:pt idx="2842">
                  <c:v>-3.1841660000000733E-4</c:v>
                </c:pt>
                <c:pt idx="2843">
                  <c:v>-3.2041100000000807E-4</c:v>
                </c:pt>
                <c:pt idx="2844">
                  <c:v>-3.237976000000057E-4</c:v>
                </c:pt>
                <c:pt idx="2845">
                  <c:v>-3.2274760000000564E-4</c:v>
                </c:pt>
                <c:pt idx="2846">
                  <c:v>-3.2188760000000566E-4</c:v>
                </c:pt>
                <c:pt idx="2847">
                  <c:v>-3.2221980000000949E-4</c:v>
                </c:pt>
                <c:pt idx="2848">
                  <c:v>-3.2332200000000642E-4</c:v>
                </c:pt>
                <c:pt idx="2849">
                  <c:v>-3.230320000000064E-4</c:v>
                </c:pt>
                <c:pt idx="2850">
                  <c:v>-3.2208200000000641E-4</c:v>
                </c:pt>
                <c:pt idx="2851">
                  <c:v>-3.2113200000000641E-4</c:v>
                </c:pt>
                <c:pt idx="2852">
                  <c:v>-3.1888980000000948E-4</c:v>
                </c:pt>
                <c:pt idx="2853">
                  <c:v>-3.1664760000000566E-4</c:v>
                </c:pt>
                <c:pt idx="2854">
                  <c:v>-3.1345540000000184E-4</c:v>
                </c:pt>
                <c:pt idx="2855">
                  <c:v>-3.1102320000000495E-4</c:v>
                </c:pt>
                <c:pt idx="2856">
                  <c:v>-3.0859100000000806E-4</c:v>
                </c:pt>
                <c:pt idx="2857">
                  <c:v>-3.0477660000000734E-4</c:v>
                </c:pt>
                <c:pt idx="2858">
                  <c:v>-3.0096220000000662E-4</c:v>
                </c:pt>
                <c:pt idx="2859">
                  <c:v>-2.9781780000000588E-4</c:v>
                </c:pt>
                <c:pt idx="2860">
                  <c:v>-2.9457340000000519E-4</c:v>
                </c:pt>
                <c:pt idx="2861">
                  <c:v>-2.9490560000000208E-4</c:v>
                </c:pt>
                <c:pt idx="2862">
                  <c:v>-2.967200000000097E-4</c:v>
                </c:pt>
                <c:pt idx="2863">
                  <c:v>-2.9991660000000731E-4</c:v>
                </c:pt>
                <c:pt idx="2864">
                  <c:v>-3.0201100000000806E-4</c:v>
                </c:pt>
                <c:pt idx="2865">
                  <c:v>-3.0558760000000569E-4</c:v>
                </c:pt>
                <c:pt idx="2866">
                  <c:v>-3.0558760000000569E-4</c:v>
                </c:pt>
                <c:pt idx="2867">
                  <c:v>-3.0567760000000565E-4</c:v>
                </c:pt>
                <c:pt idx="2868">
                  <c:v>-3.0439540000000182E-4</c:v>
                </c:pt>
                <c:pt idx="2869">
                  <c:v>-3.0391540000000185E-4</c:v>
                </c:pt>
                <c:pt idx="2870">
                  <c:v>-3.0343540000000183E-4</c:v>
                </c:pt>
                <c:pt idx="2871">
                  <c:v>-3.0177320000000497E-4</c:v>
                </c:pt>
                <c:pt idx="2872">
                  <c:v>-3.053398000000095E-4</c:v>
                </c:pt>
                <c:pt idx="2873">
                  <c:v>-3.1187080000000782E-4</c:v>
                </c:pt>
                <c:pt idx="2874">
                  <c:v>-3.1649740000000545E-4</c:v>
                </c:pt>
                <c:pt idx="2875">
                  <c:v>-3.2083400000000307E-4</c:v>
                </c:pt>
                <c:pt idx="2876">
                  <c:v>-3.2617280000000451E-4</c:v>
                </c:pt>
                <c:pt idx="2877">
                  <c:v>-3.2617280000000451E-4</c:v>
                </c:pt>
                <c:pt idx="2878">
                  <c:v>-3.2173620000000688E-4</c:v>
                </c:pt>
                <c:pt idx="2879">
                  <c:v>-3.1831180000000618E-4</c:v>
                </c:pt>
                <c:pt idx="2880">
                  <c:v>-3.1525740000000544E-4</c:v>
                </c:pt>
                <c:pt idx="2881">
                  <c:v>-3.1249300000000472E-4</c:v>
                </c:pt>
                <c:pt idx="2882">
                  <c:v>-3.1121080000000783E-4</c:v>
                </c:pt>
                <c:pt idx="2883">
                  <c:v>-3.1278300000000473E-4</c:v>
                </c:pt>
                <c:pt idx="2884">
                  <c:v>-3.1582740000000547E-4</c:v>
                </c:pt>
                <c:pt idx="2885">
                  <c:v>-3.0882640000000713E-4</c:v>
                </c:pt>
                <c:pt idx="2886">
                  <c:v>-3.0300760000000567E-4</c:v>
                </c:pt>
                <c:pt idx="2887">
                  <c:v>-3.0262760000000565E-4</c:v>
                </c:pt>
                <c:pt idx="2888">
                  <c:v>-2.9533660000000735E-4</c:v>
                </c:pt>
                <c:pt idx="2889">
                  <c:v>-2.9219220000000661E-4</c:v>
                </c:pt>
                <c:pt idx="2890">
                  <c:v>-2.9753100000000804E-4</c:v>
                </c:pt>
                <c:pt idx="2891">
                  <c:v>-3.0390980000000948E-4</c:v>
                </c:pt>
                <c:pt idx="2892">
                  <c:v>-3.0715420000000329E-4</c:v>
                </c:pt>
                <c:pt idx="2893">
                  <c:v>-3.1454520000000165E-4</c:v>
                </c:pt>
                <c:pt idx="2894">
                  <c:v>-3.1225080000000784E-4</c:v>
                </c:pt>
                <c:pt idx="2895">
                  <c:v>-3.1006640000000714E-4</c:v>
                </c:pt>
                <c:pt idx="2896">
                  <c:v>-3.069220000000064E-4</c:v>
                </c:pt>
                <c:pt idx="2897">
                  <c:v>-3.0296540000000185E-4</c:v>
                </c:pt>
                <c:pt idx="2898">
                  <c:v>-2.9762660000000736E-4</c:v>
                </c:pt>
                <c:pt idx="2899">
                  <c:v>-2.9919880000000421E-4</c:v>
                </c:pt>
                <c:pt idx="2900">
                  <c:v>-3.0096100000000806E-4</c:v>
                </c:pt>
                <c:pt idx="2901">
                  <c:v>-2.9976880000000424E-4</c:v>
                </c:pt>
                <c:pt idx="2902">
                  <c:v>-3.0272320000000497E-4</c:v>
                </c:pt>
                <c:pt idx="2903">
                  <c:v>-3.0734980000000949E-4</c:v>
                </c:pt>
                <c:pt idx="2904">
                  <c:v>-3.0781980000000952E-4</c:v>
                </c:pt>
                <c:pt idx="2905">
                  <c:v>-3.0643760000000569E-4</c:v>
                </c:pt>
                <c:pt idx="2906">
                  <c:v>-3.0800980000000953E-4</c:v>
                </c:pt>
                <c:pt idx="2907">
                  <c:v>-3.0524540000000187E-4</c:v>
                </c:pt>
                <c:pt idx="2908">
                  <c:v>-3.0220100000000807E-4</c:v>
                </c:pt>
                <c:pt idx="2909">
                  <c:v>-3.0163100000000804E-4</c:v>
                </c:pt>
                <c:pt idx="2910">
                  <c:v>-3.0163100000000804E-4</c:v>
                </c:pt>
                <c:pt idx="2911">
                  <c:v>-3.0024880000000421E-4</c:v>
                </c:pt>
                <c:pt idx="2912">
                  <c:v>-2.9886660000000731E-4</c:v>
                </c:pt>
                <c:pt idx="2913">
                  <c:v>-2.947200000000097E-4</c:v>
                </c:pt>
                <c:pt idx="2914">
                  <c:v>-2.9223560000000206E-4</c:v>
                </c:pt>
                <c:pt idx="2915">
                  <c:v>-2.9024120000000132E-4</c:v>
                </c:pt>
                <c:pt idx="2916">
                  <c:v>-2.9100120000000136E-4</c:v>
                </c:pt>
                <c:pt idx="2917">
                  <c:v>-2.9452560000000206E-4</c:v>
                </c:pt>
                <c:pt idx="2918">
                  <c:v>-2.9915220000000664E-4</c:v>
                </c:pt>
                <c:pt idx="2919">
                  <c:v>-3.0405880000000424E-4</c:v>
                </c:pt>
                <c:pt idx="2920">
                  <c:v>-3.0930760000000566E-4</c:v>
                </c:pt>
                <c:pt idx="2921">
                  <c:v>-3.1039980000000948E-4</c:v>
                </c:pt>
                <c:pt idx="2922">
                  <c:v>-3.1020980000000953E-4</c:v>
                </c:pt>
                <c:pt idx="2923">
                  <c:v>-3.1168200000000637E-4</c:v>
                </c:pt>
                <c:pt idx="2924">
                  <c:v>-3.1149200000000642E-4</c:v>
                </c:pt>
                <c:pt idx="2925">
                  <c:v>-3.1068980000000949E-4</c:v>
                </c:pt>
                <c:pt idx="2926">
                  <c:v>-3.0692320000000496E-4</c:v>
                </c:pt>
                <c:pt idx="2927">
                  <c:v>-3.0305660000000731E-4</c:v>
                </c:pt>
                <c:pt idx="2928">
                  <c:v>-2.9920000000000971E-4</c:v>
                </c:pt>
                <c:pt idx="2929">
                  <c:v>-2.9671560000000207E-4</c:v>
                </c:pt>
                <c:pt idx="2930">
                  <c:v>-2.9438340000000518E-4</c:v>
                </c:pt>
                <c:pt idx="2931">
                  <c:v>-2.960078000000059E-4</c:v>
                </c:pt>
                <c:pt idx="2932">
                  <c:v>-2.972422000000066E-4</c:v>
                </c:pt>
                <c:pt idx="2933">
                  <c:v>-2.9886660000000731E-4</c:v>
                </c:pt>
                <c:pt idx="2934">
                  <c:v>-2.990988000000042E-4</c:v>
                </c:pt>
                <c:pt idx="2935">
                  <c:v>-2.9900880000000425E-4</c:v>
                </c:pt>
                <c:pt idx="2936">
                  <c:v>-2.9928880000000421E-4</c:v>
                </c:pt>
                <c:pt idx="2937">
                  <c:v>-2.9719440000000353E-4</c:v>
                </c:pt>
                <c:pt idx="2938">
                  <c:v>-2.9757440000000349E-4</c:v>
                </c:pt>
                <c:pt idx="2939">
                  <c:v>-2.9638220000000661E-4</c:v>
                </c:pt>
                <c:pt idx="2940">
                  <c:v>-2.962922000000066E-4</c:v>
                </c:pt>
                <c:pt idx="2941">
                  <c:v>-2.9657220000000662E-4</c:v>
                </c:pt>
                <c:pt idx="2942">
                  <c:v>-2.9824440000000352E-4</c:v>
                </c:pt>
                <c:pt idx="2943">
                  <c:v>-2.9538000000000974E-4</c:v>
                </c:pt>
                <c:pt idx="2944">
                  <c:v>-2.9271560000000208E-4</c:v>
                </c:pt>
                <c:pt idx="2945">
                  <c:v>-2.914234000000052E-4</c:v>
                </c:pt>
                <c:pt idx="2946">
                  <c:v>-2.8837900000000446E-4</c:v>
                </c:pt>
                <c:pt idx="2947">
                  <c:v>-2.8542460000000372E-4</c:v>
                </c:pt>
                <c:pt idx="2948">
                  <c:v>-2.8589460000000375E-4</c:v>
                </c:pt>
                <c:pt idx="2949">
                  <c:v>-2.8775680000000755E-4</c:v>
                </c:pt>
                <c:pt idx="2950">
                  <c:v>-2.8961900000000447E-4</c:v>
                </c:pt>
                <c:pt idx="2951">
                  <c:v>-2.8970900000000447E-4</c:v>
                </c:pt>
                <c:pt idx="2952">
                  <c:v>-2.9148120000000133E-4</c:v>
                </c:pt>
                <c:pt idx="2953">
                  <c:v>-2.9224120000000137E-4</c:v>
                </c:pt>
                <c:pt idx="2954">
                  <c:v>-2.9252120000000133E-4</c:v>
                </c:pt>
                <c:pt idx="2955">
                  <c:v>-2.9281120000000134E-4</c:v>
                </c:pt>
                <c:pt idx="2956">
                  <c:v>-2.9533340000000518E-4</c:v>
                </c:pt>
                <c:pt idx="2957">
                  <c:v>-2.9786560000000207E-4</c:v>
                </c:pt>
                <c:pt idx="2958">
                  <c:v>-2.9824560000000204E-4</c:v>
                </c:pt>
                <c:pt idx="2959">
                  <c:v>-3.013478000000059E-4</c:v>
                </c:pt>
                <c:pt idx="2960">
                  <c:v>-3.058222000000066E-4</c:v>
                </c:pt>
                <c:pt idx="2961">
                  <c:v>-3.0902440000000353E-4</c:v>
                </c:pt>
                <c:pt idx="2962">
                  <c:v>-3.0630780000000588E-4</c:v>
                </c:pt>
                <c:pt idx="2963">
                  <c:v>-3.0325900000000445E-4</c:v>
                </c:pt>
                <c:pt idx="2964">
                  <c:v>-2.9796800000000609E-4</c:v>
                </c:pt>
                <c:pt idx="2965">
                  <c:v>-2.8991260000000706E-4</c:v>
                </c:pt>
                <c:pt idx="2966">
                  <c:v>-2.8333940000000487E-4</c:v>
                </c:pt>
                <c:pt idx="2967">
                  <c:v>-2.8228500000000419E-4</c:v>
                </c:pt>
                <c:pt idx="2968">
                  <c:v>-2.8343500000000419E-4</c:v>
                </c:pt>
                <c:pt idx="2969">
                  <c:v>-2.8624720000000798E-4</c:v>
                </c:pt>
                <c:pt idx="2970">
                  <c:v>-2.9044160000000178E-4</c:v>
                </c:pt>
                <c:pt idx="2971">
                  <c:v>-2.9544820000000632E-4</c:v>
                </c:pt>
                <c:pt idx="2972">
                  <c:v>-2.9916260000000704E-4</c:v>
                </c:pt>
                <c:pt idx="2973">
                  <c:v>-3.0187480000000395E-4</c:v>
                </c:pt>
                <c:pt idx="2974">
                  <c:v>-3.0616920000000469E-4</c:v>
                </c:pt>
                <c:pt idx="2975">
                  <c:v>-3.0721920000000469E-4</c:v>
                </c:pt>
                <c:pt idx="2976">
                  <c:v>-3.1112360000000536E-4</c:v>
                </c:pt>
                <c:pt idx="2977">
                  <c:v>-3.1355580000000925E-4</c:v>
                </c:pt>
                <c:pt idx="2978">
                  <c:v>-3.1474800000000613E-4</c:v>
                </c:pt>
                <c:pt idx="2979">
                  <c:v>-3.1608240000000683E-4</c:v>
                </c:pt>
                <c:pt idx="2980">
                  <c:v>-3.1513240000000684E-4</c:v>
                </c:pt>
                <c:pt idx="2981">
                  <c:v>-3.1222020000000298E-4</c:v>
                </c:pt>
                <c:pt idx="2982">
                  <c:v>-3.1060020000000301E-4</c:v>
                </c:pt>
                <c:pt idx="2983">
                  <c:v>-3.078880000000061E-4</c:v>
                </c:pt>
                <c:pt idx="2984">
                  <c:v>-3.0730800000000613E-4</c:v>
                </c:pt>
                <c:pt idx="2985">
                  <c:v>-3.0349360000000541E-4</c:v>
                </c:pt>
                <c:pt idx="2986">
                  <c:v>-3.0006920000000465E-4</c:v>
                </c:pt>
                <c:pt idx="2987">
                  <c:v>-2.9858700000000776E-4</c:v>
                </c:pt>
                <c:pt idx="2988">
                  <c:v>-2.9582260000000704E-4</c:v>
                </c:pt>
                <c:pt idx="2989">
                  <c:v>-2.9368040000000322E-4</c:v>
                </c:pt>
                <c:pt idx="2990">
                  <c:v>-2.9477260000000704E-4</c:v>
                </c:pt>
                <c:pt idx="2991">
                  <c:v>-2.9587480000000397E-4</c:v>
                </c:pt>
                <c:pt idx="2992">
                  <c:v>-2.9758920000000469E-4</c:v>
                </c:pt>
                <c:pt idx="2993">
                  <c:v>-2.9892360000000539E-4</c:v>
                </c:pt>
                <c:pt idx="2994">
                  <c:v>-3.0240020000000303E-4</c:v>
                </c:pt>
                <c:pt idx="2995">
                  <c:v>-3.0587680000000755E-4</c:v>
                </c:pt>
                <c:pt idx="2996">
                  <c:v>-3.0935340000000518E-4</c:v>
                </c:pt>
                <c:pt idx="2997">
                  <c:v>-3.1016560000000204E-4</c:v>
                </c:pt>
                <c:pt idx="2998">
                  <c:v>-3.1412220000000664E-4</c:v>
                </c:pt>
                <c:pt idx="2999">
                  <c:v>-3.1150000000000974E-4</c:v>
                </c:pt>
              </c:numCache>
            </c:numRef>
          </c:yVal>
          <c:smooth val="0"/>
          <c:extLst>
            <c:ext xmlns:c16="http://schemas.microsoft.com/office/drawing/2014/chart" uri="{C3380CC4-5D6E-409C-BE32-E72D297353CC}">
              <c16:uniqueId val="{00000000-DDE4-457D-A4D5-5EDCAF69B8A2}"/>
            </c:ext>
          </c:extLst>
        </c:ser>
        <c:ser>
          <c:idx val="2"/>
          <c:order val="2"/>
          <c:tx>
            <c:v>3rd</c:v>
          </c:tx>
          <c:spPr>
            <a:ln w="19050" cap="rnd">
              <a:solidFill>
                <a:schemeClr val="accent3"/>
              </a:solidFill>
              <a:round/>
            </a:ln>
            <a:effectLst/>
          </c:spPr>
          <c:marker>
            <c:symbol val="none"/>
          </c:marker>
          <c:xVal>
            <c:numRef>
              <c:f>Sheet1!$E$1:$E$3000</c:f>
              <c:numCache>
                <c:formatCode>General</c:formatCode>
                <c:ptCount val="3000"/>
                <c:pt idx="0">
                  <c:v>0.127</c:v>
                </c:pt>
                <c:pt idx="1">
                  <c:v>0.52700000000000002</c:v>
                </c:pt>
                <c:pt idx="2">
                  <c:v>0.92700000000000005</c:v>
                </c:pt>
                <c:pt idx="3">
                  <c:v>1.327</c:v>
                </c:pt>
                <c:pt idx="4">
                  <c:v>1.7270000000000001</c:v>
                </c:pt>
                <c:pt idx="5">
                  <c:v>2.1269999999999998</c:v>
                </c:pt>
                <c:pt idx="6">
                  <c:v>2.5270000000000001</c:v>
                </c:pt>
                <c:pt idx="7">
                  <c:v>2.927</c:v>
                </c:pt>
                <c:pt idx="8">
                  <c:v>3.327</c:v>
                </c:pt>
                <c:pt idx="9">
                  <c:v>3.7269999999999999</c:v>
                </c:pt>
                <c:pt idx="10">
                  <c:v>4.1269999999999998</c:v>
                </c:pt>
                <c:pt idx="11">
                  <c:v>4.5270000000000001</c:v>
                </c:pt>
                <c:pt idx="12">
                  <c:v>4.9269999999999996</c:v>
                </c:pt>
                <c:pt idx="13">
                  <c:v>5.327</c:v>
                </c:pt>
                <c:pt idx="14">
                  <c:v>5.7270000000000003</c:v>
                </c:pt>
                <c:pt idx="15">
                  <c:v>6.1269999999999998</c:v>
                </c:pt>
                <c:pt idx="16">
                  <c:v>6.5270000000000001</c:v>
                </c:pt>
                <c:pt idx="17">
                  <c:v>6.9269999999999996</c:v>
                </c:pt>
                <c:pt idx="18">
                  <c:v>7.327</c:v>
                </c:pt>
                <c:pt idx="19">
                  <c:v>7.7270000000000003</c:v>
                </c:pt>
                <c:pt idx="20">
                  <c:v>8.1270000000000007</c:v>
                </c:pt>
                <c:pt idx="21">
                  <c:v>8.5269999999999992</c:v>
                </c:pt>
                <c:pt idx="22">
                  <c:v>8.9269999999999996</c:v>
                </c:pt>
                <c:pt idx="23">
                  <c:v>9.327</c:v>
                </c:pt>
                <c:pt idx="24">
                  <c:v>9.7270000000000003</c:v>
                </c:pt>
                <c:pt idx="25">
                  <c:v>10.127000000000001</c:v>
                </c:pt>
                <c:pt idx="26">
                  <c:v>10.526999999999999</c:v>
                </c:pt>
                <c:pt idx="27">
                  <c:v>10.927</c:v>
                </c:pt>
                <c:pt idx="28">
                  <c:v>11.327</c:v>
                </c:pt>
                <c:pt idx="29">
                  <c:v>11.727</c:v>
                </c:pt>
                <c:pt idx="30">
                  <c:v>12.127000000000001</c:v>
                </c:pt>
                <c:pt idx="31">
                  <c:v>12.526999999999999</c:v>
                </c:pt>
                <c:pt idx="32">
                  <c:v>12.927</c:v>
                </c:pt>
                <c:pt idx="33">
                  <c:v>13.327</c:v>
                </c:pt>
                <c:pt idx="34">
                  <c:v>13.727</c:v>
                </c:pt>
                <c:pt idx="35">
                  <c:v>14.127000000000001</c:v>
                </c:pt>
                <c:pt idx="36">
                  <c:v>14.528</c:v>
                </c:pt>
                <c:pt idx="37">
                  <c:v>14.927</c:v>
                </c:pt>
                <c:pt idx="38">
                  <c:v>15.327</c:v>
                </c:pt>
                <c:pt idx="39">
                  <c:v>15.727</c:v>
                </c:pt>
                <c:pt idx="40">
                  <c:v>16.126999999999999</c:v>
                </c:pt>
                <c:pt idx="41">
                  <c:v>16.527000000000001</c:v>
                </c:pt>
                <c:pt idx="42">
                  <c:v>16.927</c:v>
                </c:pt>
                <c:pt idx="43">
                  <c:v>17.327000000000002</c:v>
                </c:pt>
                <c:pt idx="44">
                  <c:v>17.727</c:v>
                </c:pt>
                <c:pt idx="45">
                  <c:v>18.126999999999999</c:v>
                </c:pt>
                <c:pt idx="46">
                  <c:v>18.529</c:v>
                </c:pt>
                <c:pt idx="47">
                  <c:v>18.93</c:v>
                </c:pt>
                <c:pt idx="48">
                  <c:v>19.329999999999998</c:v>
                </c:pt>
                <c:pt idx="49">
                  <c:v>19.728999999999999</c:v>
                </c:pt>
                <c:pt idx="50">
                  <c:v>20.129000000000001</c:v>
                </c:pt>
                <c:pt idx="51">
                  <c:v>20.529</c:v>
                </c:pt>
                <c:pt idx="52">
                  <c:v>20.93</c:v>
                </c:pt>
                <c:pt idx="53">
                  <c:v>21.33</c:v>
                </c:pt>
                <c:pt idx="54">
                  <c:v>21.728999999999999</c:v>
                </c:pt>
                <c:pt idx="55">
                  <c:v>22.129000000000001</c:v>
                </c:pt>
                <c:pt idx="56">
                  <c:v>22.53</c:v>
                </c:pt>
                <c:pt idx="57">
                  <c:v>22.93</c:v>
                </c:pt>
                <c:pt idx="58">
                  <c:v>23.33</c:v>
                </c:pt>
                <c:pt idx="59">
                  <c:v>23.73</c:v>
                </c:pt>
                <c:pt idx="60">
                  <c:v>24.13</c:v>
                </c:pt>
                <c:pt idx="61">
                  <c:v>24.53</c:v>
                </c:pt>
                <c:pt idx="62">
                  <c:v>24.93</c:v>
                </c:pt>
                <c:pt idx="63">
                  <c:v>25.33</c:v>
                </c:pt>
                <c:pt idx="64">
                  <c:v>25.73</c:v>
                </c:pt>
                <c:pt idx="65">
                  <c:v>26.13</c:v>
                </c:pt>
                <c:pt idx="66">
                  <c:v>26.53</c:v>
                </c:pt>
                <c:pt idx="67">
                  <c:v>26.93</c:v>
                </c:pt>
                <c:pt idx="68">
                  <c:v>27.33</c:v>
                </c:pt>
                <c:pt idx="69">
                  <c:v>27.73</c:v>
                </c:pt>
                <c:pt idx="70">
                  <c:v>28.13</c:v>
                </c:pt>
                <c:pt idx="71">
                  <c:v>28.53</c:v>
                </c:pt>
                <c:pt idx="72">
                  <c:v>28.93</c:v>
                </c:pt>
                <c:pt idx="73">
                  <c:v>29.33</c:v>
                </c:pt>
                <c:pt idx="74">
                  <c:v>29.73</c:v>
                </c:pt>
                <c:pt idx="75">
                  <c:v>30.13</c:v>
                </c:pt>
                <c:pt idx="76">
                  <c:v>30.53</c:v>
                </c:pt>
                <c:pt idx="77">
                  <c:v>30.93</c:v>
                </c:pt>
                <c:pt idx="78">
                  <c:v>31.33</c:v>
                </c:pt>
                <c:pt idx="79">
                  <c:v>31.73</c:v>
                </c:pt>
                <c:pt idx="80">
                  <c:v>32.130000000000003</c:v>
                </c:pt>
                <c:pt idx="81">
                  <c:v>32.53</c:v>
                </c:pt>
                <c:pt idx="82">
                  <c:v>32.93</c:v>
                </c:pt>
                <c:pt idx="83">
                  <c:v>33.33</c:v>
                </c:pt>
                <c:pt idx="84">
                  <c:v>33.729999999999997</c:v>
                </c:pt>
                <c:pt idx="85">
                  <c:v>34.130000000000003</c:v>
                </c:pt>
                <c:pt idx="86">
                  <c:v>34.53</c:v>
                </c:pt>
                <c:pt idx="87">
                  <c:v>34.93</c:v>
                </c:pt>
                <c:pt idx="88">
                  <c:v>35.33</c:v>
                </c:pt>
                <c:pt idx="89">
                  <c:v>35.729999999999997</c:v>
                </c:pt>
                <c:pt idx="90">
                  <c:v>36.130000000000003</c:v>
                </c:pt>
                <c:pt idx="91">
                  <c:v>36.53</c:v>
                </c:pt>
                <c:pt idx="92">
                  <c:v>36.93</c:v>
                </c:pt>
                <c:pt idx="93">
                  <c:v>37.33</c:v>
                </c:pt>
                <c:pt idx="94">
                  <c:v>37.729999999999997</c:v>
                </c:pt>
                <c:pt idx="95">
                  <c:v>38.130000000000003</c:v>
                </c:pt>
                <c:pt idx="96">
                  <c:v>38.53</c:v>
                </c:pt>
                <c:pt idx="97">
                  <c:v>38.930999999999997</c:v>
                </c:pt>
                <c:pt idx="98">
                  <c:v>39.331000000000003</c:v>
                </c:pt>
                <c:pt idx="99">
                  <c:v>39.729999999999997</c:v>
                </c:pt>
                <c:pt idx="100">
                  <c:v>40.131</c:v>
                </c:pt>
                <c:pt idx="101">
                  <c:v>40.53</c:v>
                </c:pt>
                <c:pt idx="102">
                  <c:v>40.930999999999997</c:v>
                </c:pt>
                <c:pt idx="103">
                  <c:v>41.331000000000003</c:v>
                </c:pt>
                <c:pt idx="104">
                  <c:v>41.73</c:v>
                </c:pt>
                <c:pt idx="105">
                  <c:v>42.131</c:v>
                </c:pt>
                <c:pt idx="106">
                  <c:v>42.530999999999999</c:v>
                </c:pt>
                <c:pt idx="107">
                  <c:v>42.930999999999997</c:v>
                </c:pt>
                <c:pt idx="108">
                  <c:v>43.331000000000003</c:v>
                </c:pt>
                <c:pt idx="109">
                  <c:v>43.731000000000002</c:v>
                </c:pt>
                <c:pt idx="110">
                  <c:v>44.131</c:v>
                </c:pt>
                <c:pt idx="111">
                  <c:v>44.530999999999999</c:v>
                </c:pt>
                <c:pt idx="112">
                  <c:v>44.930999999999997</c:v>
                </c:pt>
                <c:pt idx="113">
                  <c:v>45.331000000000003</c:v>
                </c:pt>
                <c:pt idx="114">
                  <c:v>45.731000000000002</c:v>
                </c:pt>
                <c:pt idx="115">
                  <c:v>46.131</c:v>
                </c:pt>
                <c:pt idx="116">
                  <c:v>46.530999999999999</c:v>
                </c:pt>
                <c:pt idx="117">
                  <c:v>46.930999999999997</c:v>
                </c:pt>
                <c:pt idx="118">
                  <c:v>47.331000000000003</c:v>
                </c:pt>
                <c:pt idx="119">
                  <c:v>47.731000000000002</c:v>
                </c:pt>
                <c:pt idx="120">
                  <c:v>48.131</c:v>
                </c:pt>
                <c:pt idx="121">
                  <c:v>48.530999999999999</c:v>
                </c:pt>
                <c:pt idx="122">
                  <c:v>48.930999999999997</c:v>
                </c:pt>
                <c:pt idx="123">
                  <c:v>49.331000000000003</c:v>
                </c:pt>
                <c:pt idx="124">
                  <c:v>49.731000000000002</c:v>
                </c:pt>
                <c:pt idx="125">
                  <c:v>50.131</c:v>
                </c:pt>
                <c:pt idx="126">
                  <c:v>50.533000000000001</c:v>
                </c:pt>
                <c:pt idx="127">
                  <c:v>50.933</c:v>
                </c:pt>
                <c:pt idx="128">
                  <c:v>51.332999999999998</c:v>
                </c:pt>
                <c:pt idx="129">
                  <c:v>51.732999999999997</c:v>
                </c:pt>
                <c:pt idx="130">
                  <c:v>52.133000000000003</c:v>
                </c:pt>
                <c:pt idx="131">
                  <c:v>52.533000000000001</c:v>
                </c:pt>
                <c:pt idx="132">
                  <c:v>52.933</c:v>
                </c:pt>
                <c:pt idx="133">
                  <c:v>53.332999999999998</c:v>
                </c:pt>
                <c:pt idx="134">
                  <c:v>53.732999999999997</c:v>
                </c:pt>
                <c:pt idx="135">
                  <c:v>54.133000000000003</c:v>
                </c:pt>
                <c:pt idx="136">
                  <c:v>54.533000000000001</c:v>
                </c:pt>
                <c:pt idx="137">
                  <c:v>54.933</c:v>
                </c:pt>
                <c:pt idx="138">
                  <c:v>55.332999999999998</c:v>
                </c:pt>
                <c:pt idx="139">
                  <c:v>55.732999999999997</c:v>
                </c:pt>
                <c:pt idx="140">
                  <c:v>56.133000000000003</c:v>
                </c:pt>
                <c:pt idx="141">
                  <c:v>56.533000000000001</c:v>
                </c:pt>
                <c:pt idx="142">
                  <c:v>56.933</c:v>
                </c:pt>
                <c:pt idx="143">
                  <c:v>57.332999999999998</c:v>
                </c:pt>
                <c:pt idx="144">
                  <c:v>57.732999999999997</c:v>
                </c:pt>
                <c:pt idx="145">
                  <c:v>58.133000000000003</c:v>
                </c:pt>
                <c:pt idx="146">
                  <c:v>58.533000000000001</c:v>
                </c:pt>
                <c:pt idx="147">
                  <c:v>58.933</c:v>
                </c:pt>
                <c:pt idx="148">
                  <c:v>59.332999999999998</c:v>
                </c:pt>
                <c:pt idx="149">
                  <c:v>59.732999999999997</c:v>
                </c:pt>
                <c:pt idx="150">
                  <c:v>60.133000000000003</c:v>
                </c:pt>
                <c:pt idx="151">
                  <c:v>60.533000000000001</c:v>
                </c:pt>
                <c:pt idx="152">
                  <c:v>60.933</c:v>
                </c:pt>
                <c:pt idx="153">
                  <c:v>61.332999999999998</c:v>
                </c:pt>
                <c:pt idx="154">
                  <c:v>61.732999999999997</c:v>
                </c:pt>
                <c:pt idx="155">
                  <c:v>62.133000000000003</c:v>
                </c:pt>
                <c:pt idx="156">
                  <c:v>62.533999999999999</c:v>
                </c:pt>
                <c:pt idx="157">
                  <c:v>62.933999999999997</c:v>
                </c:pt>
                <c:pt idx="158">
                  <c:v>63.334000000000003</c:v>
                </c:pt>
                <c:pt idx="159">
                  <c:v>63.734000000000002</c:v>
                </c:pt>
                <c:pt idx="160">
                  <c:v>64.134</c:v>
                </c:pt>
                <c:pt idx="161">
                  <c:v>64.534000000000006</c:v>
                </c:pt>
                <c:pt idx="162">
                  <c:v>64.933999999999997</c:v>
                </c:pt>
                <c:pt idx="163">
                  <c:v>65.334000000000003</c:v>
                </c:pt>
                <c:pt idx="164">
                  <c:v>65.733999999999995</c:v>
                </c:pt>
                <c:pt idx="165">
                  <c:v>66.134</c:v>
                </c:pt>
                <c:pt idx="166">
                  <c:v>66.534000000000006</c:v>
                </c:pt>
                <c:pt idx="167">
                  <c:v>66.933999999999997</c:v>
                </c:pt>
                <c:pt idx="168">
                  <c:v>67.334000000000003</c:v>
                </c:pt>
                <c:pt idx="169">
                  <c:v>67.733999999999995</c:v>
                </c:pt>
                <c:pt idx="170">
                  <c:v>68.134</c:v>
                </c:pt>
                <c:pt idx="171">
                  <c:v>68.534000000000006</c:v>
                </c:pt>
                <c:pt idx="172">
                  <c:v>68.933999999999997</c:v>
                </c:pt>
                <c:pt idx="173">
                  <c:v>69.334000000000003</c:v>
                </c:pt>
                <c:pt idx="174">
                  <c:v>69.733999999999995</c:v>
                </c:pt>
                <c:pt idx="175">
                  <c:v>70.134</c:v>
                </c:pt>
                <c:pt idx="176">
                  <c:v>70.534000000000006</c:v>
                </c:pt>
                <c:pt idx="177">
                  <c:v>70.933999999999997</c:v>
                </c:pt>
                <c:pt idx="178">
                  <c:v>71.334000000000003</c:v>
                </c:pt>
                <c:pt idx="179">
                  <c:v>71.733999999999995</c:v>
                </c:pt>
                <c:pt idx="180">
                  <c:v>72.134</c:v>
                </c:pt>
                <c:pt idx="181">
                  <c:v>72.534000000000006</c:v>
                </c:pt>
                <c:pt idx="182">
                  <c:v>72.933999999999997</c:v>
                </c:pt>
                <c:pt idx="183">
                  <c:v>73.334000000000003</c:v>
                </c:pt>
                <c:pt idx="184">
                  <c:v>73.733999999999995</c:v>
                </c:pt>
                <c:pt idx="185">
                  <c:v>74.134</c:v>
                </c:pt>
                <c:pt idx="186">
                  <c:v>74.534999999999997</c:v>
                </c:pt>
                <c:pt idx="187">
                  <c:v>74.935000000000002</c:v>
                </c:pt>
                <c:pt idx="188">
                  <c:v>75.334999999999994</c:v>
                </c:pt>
                <c:pt idx="189">
                  <c:v>75.733999999999995</c:v>
                </c:pt>
                <c:pt idx="190">
                  <c:v>76.134</c:v>
                </c:pt>
                <c:pt idx="191">
                  <c:v>76.534999999999997</c:v>
                </c:pt>
                <c:pt idx="192">
                  <c:v>76.935000000000002</c:v>
                </c:pt>
                <c:pt idx="193">
                  <c:v>77.334999999999994</c:v>
                </c:pt>
                <c:pt idx="194">
                  <c:v>77.733999999999995</c:v>
                </c:pt>
                <c:pt idx="195">
                  <c:v>78.134</c:v>
                </c:pt>
                <c:pt idx="196">
                  <c:v>78.534999999999997</c:v>
                </c:pt>
                <c:pt idx="197">
                  <c:v>78.935000000000002</c:v>
                </c:pt>
                <c:pt idx="198">
                  <c:v>79.334999999999994</c:v>
                </c:pt>
                <c:pt idx="199">
                  <c:v>79.734999999999999</c:v>
                </c:pt>
                <c:pt idx="200">
                  <c:v>80.135000000000005</c:v>
                </c:pt>
                <c:pt idx="201">
                  <c:v>80.534999999999997</c:v>
                </c:pt>
                <c:pt idx="202">
                  <c:v>80.935000000000002</c:v>
                </c:pt>
                <c:pt idx="203">
                  <c:v>81.334999999999994</c:v>
                </c:pt>
                <c:pt idx="204">
                  <c:v>81.734999999999999</c:v>
                </c:pt>
                <c:pt idx="205">
                  <c:v>82.135000000000005</c:v>
                </c:pt>
                <c:pt idx="206">
                  <c:v>82.536000000000001</c:v>
                </c:pt>
                <c:pt idx="207">
                  <c:v>82.936999999999998</c:v>
                </c:pt>
                <c:pt idx="208">
                  <c:v>83.337000000000003</c:v>
                </c:pt>
                <c:pt idx="209">
                  <c:v>83.736999999999995</c:v>
                </c:pt>
                <c:pt idx="210">
                  <c:v>84.135999999999996</c:v>
                </c:pt>
                <c:pt idx="211">
                  <c:v>84.536000000000001</c:v>
                </c:pt>
                <c:pt idx="212">
                  <c:v>84.936999999999998</c:v>
                </c:pt>
                <c:pt idx="213">
                  <c:v>85.337000000000003</c:v>
                </c:pt>
                <c:pt idx="214">
                  <c:v>85.736999999999995</c:v>
                </c:pt>
                <c:pt idx="215">
                  <c:v>86.135999999999996</c:v>
                </c:pt>
                <c:pt idx="216">
                  <c:v>86.537000000000006</c:v>
                </c:pt>
                <c:pt idx="217">
                  <c:v>86.936999999999998</c:v>
                </c:pt>
                <c:pt idx="218">
                  <c:v>87.337000000000003</c:v>
                </c:pt>
                <c:pt idx="219">
                  <c:v>87.736999999999995</c:v>
                </c:pt>
                <c:pt idx="220">
                  <c:v>88.137</c:v>
                </c:pt>
                <c:pt idx="221">
                  <c:v>88.537000000000006</c:v>
                </c:pt>
                <c:pt idx="222">
                  <c:v>88.936999999999998</c:v>
                </c:pt>
                <c:pt idx="223">
                  <c:v>89.337000000000003</c:v>
                </c:pt>
                <c:pt idx="224">
                  <c:v>89.736999999999995</c:v>
                </c:pt>
                <c:pt idx="225">
                  <c:v>90.137</c:v>
                </c:pt>
                <c:pt idx="226">
                  <c:v>90.537000000000006</c:v>
                </c:pt>
                <c:pt idx="227">
                  <c:v>90.936999999999998</c:v>
                </c:pt>
                <c:pt idx="228">
                  <c:v>91.337000000000003</c:v>
                </c:pt>
                <c:pt idx="229">
                  <c:v>91.736999999999995</c:v>
                </c:pt>
                <c:pt idx="230">
                  <c:v>92.137</c:v>
                </c:pt>
                <c:pt idx="231">
                  <c:v>92.537000000000006</c:v>
                </c:pt>
                <c:pt idx="232">
                  <c:v>92.936999999999998</c:v>
                </c:pt>
                <c:pt idx="233">
                  <c:v>93.337000000000003</c:v>
                </c:pt>
                <c:pt idx="234">
                  <c:v>93.736999999999995</c:v>
                </c:pt>
                <c:pt idx="235">
                  <c:v>94.137</c:v>
                </c:pt>
                <c:pt idx="236">
                  <c:v>94.537000000000006</c:v>
                </c:pt>
                <c:pt idx="237">
                  <c:v>94.936999999999998</c:v>
                </c:pt>
                <c:pt idx="238">
                  <c:v>95.337000000000003</c:v>
                </c:pt>
                <c:pt idx="239">
                  <c:v>95.736999999999995</c:v>
                </c:pt>
                <c:pt idx="240">
                  <c:v>96.137</c:v>
                </c:pt>
                <c:pt idx="241">
                  <c:v>96.537000000000006</c:v>
                </c:pt>
                <c:pt idx="242">
                  <c:v>96.936999999999998</c:v>
                </c:pt>
                <c:pt idx="243">
                  <c:v>97.337000000000003</c:v>
                </c:pt>
                <c:pt idx="244">
                  <c:v>97.736999999999995</c:v>
                </c:pt>
                <c:pt idx="245">
                  <c:v>98.137</c:v>
                </c:pt>
                <c:pt idx="246">
                  <c:v>98.537000000000006</c:v>
                </c:pt>
                <c:pt idx="247">
                  <c:v>98.936999999999998</c:v>
                </c:pt>
                <c:pt idx="248">
                  <c:v>99.337000000000003</c:v>
                </c:pt>
                <c:pt idx="249">
                  <c:v>99.736999999999995</c:v>
                </c:pt>
                <c:pt idx="250">
                  <c:v>100.137</c:v>
                </c:pt>
                <c:pt idx="251">
                  <c:v>100.53700000000001</c:v>
                </c:pt>
                <c:pt idx="252">
                  <c:v>100.937</c:v>
                </c:pt>
                <c:pt idx="253">
                  <c:v>101.337</c:v>
                </c:pt>
                <c:pt idx="254">
                  <c:v>101.73699999999999</c:v>
                </c:pt>
                <c:pt idx="255">
                  <c:v>102.137</c:v>
                </c:pt>
                <c:pt idx="256">
                  <c:v>102.53700000000001</c:v>
                </c:pt>
                <c:pt idx="257">
                  <c:v>102.937</c:v>
                </c:pt>
                <c:pt idx="258">
                  <c:v>103.337</c:v>
                </c:pt>
                <c:pt idx="259">
                  <c:v>103.73699999999999</c:v>
                </c:pt>
                <c:pt idx="260">
                  <c:v>104.137</c:v>
                </c:pt>
                <c:pt idx="261">
                  <c:v>104.53700000000001</c:v>
                </c:pt>
                <c:pt idx="262">
                  <c:v>104.937</c:v>
                </c:pt>
                <c:pt idx="263">
                  <c:v>105.337</c:v>
                </c:pt>
                <c:pt idx="264">
                  <c:v>105.73699999999999</c:v>
                </c:pt>
                <c:pt idx="265">
                  <c:v>106.137</c:v>
                </c:pt>
                <c:pt idx="266">
                  <c:v>106.53700000000001</c:v>
                </c:pt>
                <c:pt idx="267">
                  <c:v>106.937</c:v>
                </c:pt>
                <c:pt idx="268">
                  <c:v>107.337</c:v>
                </c:pt>
                <c:pt idx="269">
                  <c:v>107.73699999999999</c:v>
                </c:pt>
                <c:pt idx="270">
                  <c:v>108.137</c:v>
                </c:pt>
                <c:pt idx="271">
                  <c:v>108.53700000000001</c:v>
                </c:pt>
                <c:pt idx="272">
                  <c:v>108.937</c:v>
                </c:pt>
                <c:pt idx="273">
                  <c:v>109.337</c:v>
                </c:pt>
                <c:pt idx="274">
                  <c:v>109.73699999999999</c:v>
                </c:pt>
                <c:pt idx="275">
                  <c:v>110.137</c:v>
                </c:pt>
                <c:pt idx="276">
                  <c:v>110.53700000000001</c:v>
                </c:pt>
                <c:pt idx="277">
                  <c:v>110.937</c:v>
                </c:pt>
                <c:pt idx="278">
                  <c:v>111.337</c:v>
                </c:pt>
                <c:pt idx="279">
                  <c:v>111.73699999999999</c:v>
                </c:pt>
                <c:pt idx="280">
                  <c:v>112.137</c:v>
                </c:pt>
                <c:pt idx="281">
                  <c:v>112.53700000000001</c:v>
                </c:pt>
                <c:pt idx="282">
                  <c:v>112.937</c:v>
                </c:pt>
                <c:pt idx="283">
                  <c:v>113.337</c:v>
                </c:pt>
                <c:pt idx="284">
                  <c:v>113.73699999999999</c:v>
                </c:pt>
                <c:pt idx="285">
                  <c:v>114.137</c:v>
                </c:pt>
                <c:pt idx="286">
                  <c:v>114.54</c:v>
                </c:pt>
                <c:pt idx="287">
                  <c:v>114.93899999999999</c:v>
                </c:pt>
                <c:pt idx="288">
                  <c:v>115.34</c:v>
                </c:pt>
                <c:pt idx="289">
                  <c:v>115.74</c:v>
                </c:pt>
                <c:pt idx="290">
                  <c:v>116.14</c:v>
                </c:pt>
                <c:pt idx="291">
                  <c:v>116.539</c:v>
                </c:pt>
                <c:pt idx="292">
                  <c:v>116.93899999999999</c:v>
                </c:pt>
                <c:pt idx="293">
                  <c:v>117.34</c:v>
                </c:pt>
                <c:pt idx="294">
                  <c:v>117.74</c:v>
                </c:pt>
                <c:pt idx="295">
                  <c:v>118.14</c:v>
                </c:pt>
                <c:pt idx="296">
                  <c:v>118.54</c:v>
                </c:pt>
                <c:pt idx="297">
                  <c:v>118.94</c:v>
                </c:pt>
                <c:pt idx="298">
                  <c:v>119.34</c:v>
                </c:pt>
                <c:pt idx="299">
                  <c:v>119.74</c:v>
                </c:pt>
                <c:pt idx="300">
                  <c:v>120.14</c:v>
                </c:pt>
                <c:pt idx="301">
                  <c:v>120.54</c:v>
                </c:pt>
                <c:pt idx="302">
                  <c:v>120.94</c:v>
                </c:pt>
                <c:pt idx="303">
                  <c:v>121.34</c:v>
                </c:pt>
                <c:pt idx="304">
                  <c:v>121.74</c:v>
                </c:pt>
                <c:pt idx="305">
                  <c:v>122.14</c:v>
                </c:pt>
                <c:pt idx="306">
                  <c:v>122.54</c:v>
                </c:pt>
                <c:pt idx="307">
                  <c:v>122.94</c:v>
                </c:pt>
                <c:pt idx="308">
                  <c:v>123.34</c:v>
                </c:pt>
                <c:pt idx="309">
                  <c:v>123.74</c:v>
                </c:pt>
                <c:pt idx="310">
                  <c:v>124.14</c:v>
                </c:pt>
                <c:pt idx="311">
                  <c:v>124.54</c:v>
                </c:pt>
                <c:pt idx="312">
                  <c:v>124.94</c:v>
                </c:pt>
                <c:pt idx="313">
                  <c:v>125.34</c:v>
                </c:pt>
                <c:pt idx="314">
                  <c:v>125.74</c:v>
                </c:pt>
                <c:pt idx="315">
                  <c:v>126.14</c:v>
                </c:pt>
                <c:pt idx="316">
                  <c:v>126.54</c:v>
                </c:pt>
                <c:pt idx="317">
                  <c:v>126.94</c:v>
                </c:pt>
                <c:pt idx="318">
                  <c:v>127.34</c:v>
                </c:pt>
                <c:pt idx="319">
                  <c:v>127.74</c:v>
                </c:pt>
                <c:pt idx="320">
                  <c:v>128.13999999999999</c:v>
                </c:pt>
                <c:pt idx="321">
                  <c:v>128.54</c:v>
                </c:pt>
                <c:pt idx="322">
                  <c:v>128.94</c:v>
                </c:pt>
                <c:pt idx="323">
                  <c:v>129.34</c:v>
                </c:pt>
                <c:pt idx="324">
                  <c:v>129.74</c:v>
                </c:pt>
                <c:pt idx="325">
                  <c:v>130.13999999999999</c:v>
                </c:pt>
                <c:pt idx="326">
                  <c:v>130.54</c:v>
                </c:pt>
                <c:pt idx="327">
                  <c:v>130.94</c:v>
                </c:pt>
                <c:pt idx="328">
                  <c:v>131.34</c:v>
                </c:pt>
                <c:pt idx="329">
                  <c:v>131.74</c:v>
                </c:pt>
                <c:pt idx="330">
                  <c:v>132.13999999999999</c:v>
                </c:pt>
                <c:pt idx="331">
                  <c:v>132.54</c:v>
                </c:pt>
                <c:pt idx="332">
                  <c:v>132.94</c:v>
                </c:pt>
                <c:pt idx="333">
                  <c:v>133.34</c:v>
                </c:pt>
                <c:pt idx="334">
                  <c:v>133.74</c:v>
                </c:pt>
                <c:pt idx="335">
                  <c:v>134.13999999999999</c:v>
                </c:pt>
                <c:pt idx="336">
                  <c:v>134.54</c:v>
                </c:pt>
                <c:pt idx="337">
                  <c:v>134.94</c:v>
                </c:pt>
                <c:pt idx="338">
                  <c:v>135.34</c:v>
                </c:pt>
                <c:pt idx="339">
                  <c:v>135.74</c:v>
                </c:pt>
                <c:pt idx="340">
                  <c:v>136.13999999999999</c:v>
                </c:pt>
                <c:pt idx="341">
                  <c:v>136.54</c:v>
                </c:pt>
                <c:pt idx="342">
                  <c:v>136.94</c:v>
                </c:pt>
                <c:pt idx="343">
                  <c:v>137.34</c:v>
                </c:pt>
                <c:pt idx="344">
                  <c:v>137.74</c:v>
                </c:pt>
                <c:pt idx="345">
                  <c:v>138.13999999999999</c:v>
                </c:pt>
                <c:pt idx="346">
                  <c:v>138.54</c:v>
                </c:pt>
                <c:pt idx="347">
                  <c:v>138.94</c:v>
                </c:pt>
                <c:pt idx="348">
                  <c:v>139.34</c:v>
                </c:pt>
                <c:pt idx="349">
                  <c:v>139.74</c:v>
                </c:pt>
                <c:pt idx="350">
                  <c:v>140.13999999999999</c:v>
                </c:pt>
                <c:pt idx="351">
                  <c:v>140.54</c:v>
                </c:pt>
                <c:pt idx="352">
                  <c:v>140.94</c:v>
                </c:pt>
                <c:pt idx="353">
                  <c:v>141.34</c:v>
                </c:pt>
                <c:pt idx="354">
                  <c:v>141.74</c:v>
                </c:pt>
                <c:pt idx="355">
                  <c:v>142.13999999999999</c:v>
                </c:pt>
                <c:pt idx="356">
                  <c:v>142.541</c:v>
                </c:pt>
                <c:pt idx="357">
                  <c:v>142.941</c:v>
                </c:pt>
                <c:pt idx="358">
                  <c:v>143.34100000000001</c:v>
                </c:pt>
                <c:pt idx="359">
                  <c:v>143.74</c:v>
                </c:pt>
                <c:pt idx="360">
                  <c:v>144.14099999999999</c:v>
                </c:pt>
                <c:pt idx="361">
                  <c:v>144.541</c:v>
                </c:pt>
                <c:pt idx="362">
                  <c:v>144.941</c:v>
                </c:pt>
                <c:pt idx="363">
                  <c:v>145.34100000000001</c:v>
                </c:pt>
                <c:pt idx="364">
                  <c:v>145.74</c:v>
                </c:pt>
                <c:pt idx="365">
                  <c:v>146.14099999999999</c:v>
                </c:pt>
                <c:pt idx="366">
                  <c:v>146.541</c:v>
                </c:pt>
                <c:pt idx="367">
                  <c:v>146.941</c:v>
                </c:pt>
                <c:pt idx="368">
                  <c:v>147.34100000000001</c:v>
                </c:pt>
                <c:pt idx="369">
                  <c:v>147.74100000000001</c:v>
                </c:pt>
                <c:pt idx="370">
                  <c:v>148.14099999999999</c:v>
                </c:pt>
                <c:pt idx="371">
                  <c:v>148.541</c:v>
                </c:pt>
                <c:pt idx="372">
                  <c:v>148.941</c:v>
                </c:pt>
                <c:pt idx="373">
                  <c:v>149.34100000000001</c:v>
                </c:pt>
                <c:pt idx="374">
                  <c:v>149.74100000000001</c:v>
                </c:pt>
                <c:pt idx="375">
                  <c:v>150.14099999999999</c:v>
                </c:pt>
                <c:pt idx="376">
                  <c:v>150.541</c:v>
                </c:pt>
                <c:pt idx="377">
                  <c:v>150.941</c:v>
                </c:pt>
                <c:pt idx="378">
                  <c:v>151.34100000000001</c:v>
                </c:pt>
                <c:pt idx="379">
                  <c:v>151.74100000000001</c:v>
                </c:pt>
                <c:pt idx="380">
                  <c:v>152.14099999999999</c:v>
                </c:pt>
                <c:pt idx="381">
                  <c:v>152.541</c:v>
                </c:pt>
                <c:pt idx="382">
                  <c:v>152.941</c:v>
                </c:pt>
                <c:pt idx="383">
                  <c:v>153.34100000000001</c:v>
                </c:pt>
                <c:pt idx="384">
                  <c:v>153.74100000000001</c:v>
                </c:pt>
                <c:pt idx="385">
                  <c:v>154.14099999999999</c:v>
                </c:pt>
                <c:pt idx="386">
                  <c:v>154.541</c:v>
                </c:pt>
                <c:pt idx="387">
                  <c:v>154.941</c:v>
                </c:pt>
                <c:pt idx="388">
                  <c:v>155.34100000000001</c:v>
                </c:pt>
                <c:pt idx="389">
                  <c:v>155.74100000000001</c:v>
                </c:pt>
                <c:pt idx="390">
                  <c:v>156.14099999999999</c:v>
                </c:pt>
                <c:pt idx="391">
                  <c:v>156.541</c:v>
                </c:pt>
                <c:pt idx="392">
                  <c:v>156.941</c:v>
                </c:pt>
                <c:pt idx="393">
                  <c:v>157.34100000000001</c:v>
                </c:pt>
                <c:pt idx="394">
                  <c:v>157.74100000000001</c:v>
                </c:pt>
                <c:pt idx="395">
                  <c:v>158.14099999999999</c:v>
                </c:pt>
                <c:pt idx="396">
                  <c:v>158.542</c:v>
                </c:pt>
                <c:pt idx="397">
                  <c:v>158.941</c:v>
                </c:pt>
                <c:pt idx="398">
                  <c:v>159.34100000000001</c:v>
                </c:pt>
                <c:pt idx="399">
                  <c:v>159.74100000000001</c:v>
                </c:pt>
                <c:pt idx="400">
                  <c:v>160.14099999999999</c:v>
                </c:pt>
                <c:pt idx="401">
                  <c:v>160.541</c:v>
                </c:pt>
                <c:pt idx="402">
                  <c:v>160.941</c:v>
                </c:pt>
                <c:pt idx="403">
                  <c:v>161.34100000000001</c:v>
                </c:pt>
                <c:pt idx="404">
                  <c:v>161.74100000000001</c:v>
                </c:pt>
                <c:pt idx="405">
                  <c:v>162.14099999999999</c:v>
                </c:pt>
                <c:pt idx="406">
                  <c:v>162.542</c:v>
                </c:pt>
                <c:pt idx="407">
                  <c:v>162.941</c:v>
                </c:pt>
                <c:pt idx="408">
                  <c:v>163.34200000000001</c:v>
                </c:pt>
                <c:pt idx="409">
                  <c:v>163.74199999999999</c:v>
                </c:pt>
                <c:pt idx="410">
                  <c:v>164.14099999999999</c:v>
                </c:pt>
                <c:pt idx="411">
                  <c:v>164.542</c:v>
                </c:pt>
                <c:pt idx="412">
                  <c:v>164.941</c:v>
                </c:pt>
                <c:pt idx="413">
                  <c:v>165.34200000000001</c:v>
                </c:pt>
                <c:pt idx="414">
                  <c:v>165.74199999999999</c:v>
                </c:pt>
                <c:pt idx="415">
                  <c:v>166.14099999999999</c:v>
                </c:pt>
                <c:pt idx="416">
                  <c:v>166.542</c:v>
                </c:pt>
                <c:pt idx="417">
                  <c:v>166.94200000000001</c:v>
                </c:pt>
                <c:pt idx="418">
                  <c:v>167.34200000000001</c:v>
                </c:pt>
                <c:pt idx="419">
                  <c:v>167.74199999999999</c:v>
                </c:pt>
                <c:pt idx="420">
                  <c:v>168.14099999999999</c:v>
                </c:pt>
                <c:pt idx="421">
                  <c:v>168.542</c:v>
                </c:pt>
                <c:pt idx="422">
                  <c:v>168.94200000000001</c:v>
                </c:pt>
                <c:pt idx="423">
                  <c:v>169.34200000000001</c:v>
                </c:pt>
                <c:pt idx="424">
                  <c:v>169.74199999999999</c:v>
                </c:pt>
                <c:pt idx="425">
                  <c:v>170.14099999999999</c:v>
                </c:pt>
                <c:pt idx="426">
                  <c:v>170.542</c:v>
                </c:pt>
                <c:pt idx="427">
                  <c:v>170.94200000000001</c:v>
                </c:pt>
                <c:pt idx="428">
                  <c:v>171.34200000000001</c:v>
                </c:pt>
                <c:pt idx="429">
                  <c:v>171.74199999999999</c:v>
                </c:pt>
                <c:pt idx="430">
                  <c:v>172.142</c:v>
                </c:pt>
                <c:pt idx="431">
                  <c:v>172.542</c:v>
                </c:pt>
                <c:pt idx="432">
                  <c:v>172.94200000000001</c:v>
                </c:pt>
                <c:pt idx="433">
                  <c:v>173.34200000000001</c:v>
                </c:pt>
                <c:pt idx="434">
                  <c:v>173.74199999999999</c:v>
                </c:pt>
                <c:pt idx="435">
                  <c:v>174.142</c:v>
                </c:pt>
                <c:pt idx="436">
                  <c:v>174.542</c:v>
                </c:pt>
                <c:pt idx="437">
                  <c:v>174.94200000000001</c:v>
                </c:pt>
                <c:pt idx="438">
                  <c:v>175.34200000000001</c:v>
                </c:pt>
                <c:pt idx="439">
                  <c:v>175.74199999999999</c:v>
                </c:pt>
                <c:pt idx="440">
                  <c:v>176.142</c:v>
                </c:pt>
                <c:pt idx="441">
                  <c:v>176.542</c:v>
                </c:pt>
                <c:pt idx="442">
                  <c:v>176.94200000000001</c:v>
                </c:pt>
                <c:pt idx="443">
                  <c:v>177.34200000000001</c:v>
                </c:pt>
                <c:pt idx="444">
                  <c:v>177.74199999999999</c:v>
                </c:pt>
                <c:pt idx="445">
                  <c:v>178.142</c:v>
                </c:pt>
                <c:pt idx="446">
                  <c:v>178.542</c:v>
                </c:pt>
                <c:pt idx="447">
                  <c:v>178.94200000000001</c:v>
                </c:pt>
                <c:pt idx="448">
                  <c:v>179.34200000000001</c:v>
                </c:pt>
                <c:pt idx="449">
                  <c:v>179.74199999999999</c:v>
                </c:pt>
                <c:pt idx="450">
                  <c:v>180.142</c:v>
                </c:pt>
                <c:pt idx="451">
                  <c:v>180.542</c:v>
                </c:pt>
                <c:pt idx="452">
                  <c:v>180.94200000000001</c:v>
                </c:pt>
                <c:pt idx="453">
                  <c:v>181.34200000000001</c:v>
                </c:pt>
                <c:pt idx="454">
                  <c:v>181.74199999999999</c:v>
                </c:pt>
                <c:pt idx="455">
                  <c:v>182.142</c:v>
                </c:pt>
                <c:pt idx="456">
                  <c:v>182.54400000000001</c:v>
                </c:pt>
                <c:pt idx="457">
                  <c:v>182.94399999999999</c:v>
                </c:pt>
                <c:pt idx="458">
                  <c:v>183.34399999999999</c:v>
                </c:pt>
                <c:pt idx="459">
                  <c:v>183.744</c:v>
                </c:pt>
                <c:pt idx="460">
                  <c:v>184.14400000000001</c:v>
                </c:pt>
                <c:pt idx="461">
                  <c:v>184.54400000000001</c:v>
                </c:pt>
                <c:pt idx="462">
                  <c:v>184.94399999999999</c:v>
                </c:pt>
                <c:pt idx="463">
                  <c:v>185.34399999999999</c:v>
                </c:pt>
                <c:pt idx="464">
                  <c:v>185.744</c:v>
                </c:pt>
                <c:pt idx="465">
                  <c:v>186.14400000000001</c:v>
                </c:pt>
                <c:pt idx="466">
                  <c:v>186.54499999999999</c:v>
                </c:pt>
                <c:pt idx="467">
                  <c:v>186.94499999999999</c:v>
                </c:pt>
                <c:pt idx="468">
                  <c:v>187.34399999999999</c:v>
                </c:pt>
                <c:pt idx="469">
                  <c:v>187.745</c:v>
                </c:pt>
                <c:pt idx="470">
                  <c:v>188.14500000000001</c:v>
                </c:pt>
                <c:pt idx="471">
                  <c:v>188.54400000000001</c:v>
                </c:pt>
                <c:pt idx="472">
                  <c:v>188.94499999999999</c:v>
                </c:pt>
                <c:pt idx="473">
                  <c:v>189.34399999999999</c:v>
                </c:pt>
                <c:pt idx="474">
                  <c:v>189.745</c:v>
                </c:pt>
                <c:pt idx="475">
                  <c:v>190.14400000000001</c:v>
                </c:pt>
                <c:pt idx="476">
                  <c:v>190.54499999999999</c:v>
                </c:pt>
                <c:pt idx="477">
                  <c:v>190.94499999999999</c:v>
                </c:pt>
                <c:pt idx="478">
                  <c:v>191.345</c:v>
                </c:pt>
                <c:pt idx="479">
                  <c:v>191.745</c:v>
                </c:pt>
                <c:pt idx="480">
                  <c:v>192.14500000000001</c:v>
                </c:pt>
                <c:pt idx="481">
                  <c:v>192.54499999999999</c:v>
                </c:pt>
                <c:pt idx="482">
                  <c:v>192.94499999999999</c:v>
                </c:pt>
                <c:pt idx="483">
                  <c:v>193.345</c:v>
                </c:pt>
                <c:pt idx="484">
                  <c:v>193.745</c:v>
                </c:pt>
                <c:pt idx="485">
                  <c:v>194.14500000000001</c:v>
                </c:pt>
                <c:pt idx="486">
                  <c:v>194.54499999999999</c:v>
                </c:pt>
                <c:pt idx="487">
                  <c:v>194.94499999999999</c:v>
                </c:pt>
                <c:pt idx="488">
                  <c:v>195.345</c:v>
                </c:pt>
                <c:pt idx="489">
                  <c:v>195.745</c:v>
                </c:pt>
                <c:pt idx="490">
                  <c:v>196.14500000000001</c:v>
                </c:pt>
                <c:pt idx="491">
                  <c:v>196.54499999999999</c:v>
                </c:pt>
                <c:pt idx="492">
                  <c:v>196.94499999999999</c:v>
                </c:pt>
                <c:pt idx="493">
                  <c:v>197.345</c:v>
                </c:pt>
                <c:pt idx="494">
                  <c:v>197.745</c:v>
                </c:pt>
                <c:pt idx="495">
                  <c:v>198.14500000000001</c:v>
                </c:pt>
                <c:pt idx="496">
                  <c:v>198.54499999999999</c:v>
                </c:pt>
                <c:pt idx="497">
                  <c:v>198.94499999999999</c:v>
                </c:pt>
                <c:pt idx="498">
                  <c:v>199.345</c:v>
                </c:pt>
                <c:pt idx="499">
                  <c:v>199.745</c:v>
                </c:pt>
                <c:pt idx="500">
                  <c:v>200.14500000000001</c:v>
                </c:pt>
                <c:pt idx="501">
                  <c:v>200.54499999999999</c:v>
                </c:pt>
                <c:pt idx="502">
                  <c:v>200.94499999999999</c:v>
                </c:pt>
                <c:pt idx="503">
                  <c:v>201.345</c:v>
                </c:pt>
                <c:pt idx="504">
                  <c:v>201.745</c:v>
                </c:pt>
                <c:pt idx="505">
                  <c:v>202.14500000000001</c:v>
                </c:pt>
                <c:pt idx="506">
                  <c:v>202.54499999999999</c:v>
                </c:pt>
                <c:pt idx="507">
                  <c:v>202.94499999999999</c:v>
                </c:pt>
                <c:pt idx="508">
                  <c:v>203.345</c:v>
                </c:pt>
                <c:pt idx="509">
                  <c:v>203.745</c:v>
                </c:pt>
                <c:pt idx="510">
                  <c:v>204.14500000000001</c:v>
                </c:pt>
                <c:pt idx="511">
                  <c:v>204.54499999999999</c:v>
                </c:pt>
                <c:pt idx="512">
                  <c:v>204.94499999999999</c:v>
                </c:pt>
                <c:pt idx="513">
                  <c:v>205.345</c:v>
                </c:pt>
                <c:pt idx="514">
                  <c:v>205.745</c:v>
                </c:pt>
                <c:pt idx="515">
                  <c:v>206.14500000000001</c:v>
                </c:pt>
                <c:pt idx="516">
                  <c:v>206.54499999999999</c:v>
                </c:pt>
                <c:pt idx="517">
                  <c:v>206.94499999999999</c:v>
                </c:pt>
                <c:pt idx="518">
                  <c:v>207.345</c:v>
                </c:pt>
                <c:pt idx="519">
                  <c:v>207.745</c:v>
                </c:pt>
                <c:pt idx="520">
                  <c:v>208.14500000000001</c:v>
                </c:pt>
                <c:pt idx="521">
                  <c:v>208.54499999999999</c:v>
                </c:pt>
                <c:pt idx="522">
                  <c:v>208.94499999999999</c:v>
                </c:pt>
                <c:pt idx="523">
                  <c:v>209.345</c:v>
                </c:pt>
                <c:pt idx="524">
                  <c:v>209.745</c:v>
                </c:pt>
                <c:pt idx="525">
                  <c:v>210.14500000000001</c:v>
                </c:pt>
                <c:pt idx="526">
                  <c:v>210.54499999999999</c:v>
                </c:pt>
                <c:pt idx="527">
                  <c:v>210.94499999999999</c:v>
                </c:pt>
                <c:pt idx="528">
                  <c:v>211.345</c:v>
                </c:pt>
                <c:pt idx="529">
                  <c:v>211.745</c:v>
                </c:pt>
                <c:pt idx="530">
                  <c:v>212.14500000000001</c:v>
                </c:pt>
                <c:pt idx="531">
                  <c:v>212.54499999999999</c:v>
                </c:pt>
                <c:pt idx="532">
                  <c:v>212.94499999999999</c:v>
                </c:pt>
                <c:pt idx="533">
                  <c:v>213.345</c:v>
                </c:pt>
                <c:pt idx="534">
                  <c:v>213.745</c:v>
                </c:pt>
                <c:pt idx="535">
                  <c:v>214.14500000000001</c:v>
                </c:pt>
                <c:pt idx="536">
                  <c:v>214.547</c:v>
                </c:pt>
                <c:pt idx="537">
                  <c:v>214.947</c:v>
                </c:pt>
                <c:pt idx="538">
                  <c:v>215.34700000000001</c:v>
                </c:pt>
                <c:pt idx="539">
                  <c:v>215.74700000000001</c:v>
                </c:pt>
                <c:pt idx="540">
                  <c:v>216.14699999999999</c:v>
                </c:pt>
                <c:pt idx="541">
                  <c:v>216.547</c:v>
                </c:pt>
                <c:pt idx="542">
                  <c:v>216.947</c:v>
                </c:pt>
                <c:pt idx="543">
                  <c:v>217.34700000000001</c:v>
                </c:pt>
                <c:pt idx="544">
                  <c:v>217.74700000000001</c:v>
                </c:pt>
                <c:pt idx="545">
                  <c:v>218.14699999999999</c:v>
                </c:pt>
                <c:pt idx="546">
                  <c:v>218.547</c:v>
                </c:pt>
                <c:pt idx="547">
                  <c:v>218.947</c:v>
                </c:pt>
                <c:pt idx="548">
                  <c:v>219.34700000000001</c:v>
                </c:pt>
                <c:pt idx="549">
                  <c:v>219.74700000000001</c:v>
                </c:pt>
                <c:pt idx="550">
                  <c:v>220.14699999999999</c:v>
                </c:pt>
                <c:pt idx="551">
                  <c:v>220.547</c:v>
                </c:pt>
                <c:pt idx="552">
                  <c:v>220.947</c:v>
                </c:pt>
                <c:pt idx="553">
                  <c:v>221.34700000000001</c:v>
                </c:pt>
                <c:pt idx="554">
                  <c:v>221.74700000000001</c:v>
                </c:pt>
                <c:pt idx="555">
                  <c:v>222.14699999999999</c:v>
                </c:pt>
                <c:pt idx="556">
                  <c:v>222.548</c:v>
                </c:pt>
                <c:pt idx="557">
                  <c:v>222.947</c:v>
                </c:pt>
                <c:pt idx="558">
                  <c:v>223.34800000000001</c:v>
                </c:pt>
                <c:pt idx="559">
                  <c:v>223.74700000000001</c:v>
                </c:pt>
                <c:pt idx="560">
                  <c:v>224.148</c:v>
                </c:pt>
                <c:pt idx="561">
                  <c:v>224.548</c:v>
                </c:pt>
                <c:pt idx="562">
                  <c:v>224.947</c:v>
                </c:pt>
                <c:pt idx="563">
                  <c:v>225.34800000000001</c:v>
                </c:pt>
                <c:pt idx="564">
                  <c:v>225.74700000000001</c:v>
                </c:pt>
                <c:pt idx="565">
                  <c:v>226.148</c:v>
                </c:pt>
                <c:pt idx="566">
                  <c:v>226.548</c:v>
                </c:pt>
                <c:pt idx="567">
                  <c:v>226.94800000000001</c:v>
                </c:pt>
                <c:pt idx="568">
                  <c:v>227.34800000000001</c:v>
                </c:pt>
                <c:pt idx="569">
                  <c:v>227.74799999999999</c:v>
                </c:pt>
                <c:pt idx="570">
                  <c:v>228.148</c:v>
                </c:pt>
                <c:pt idx="571">
                  <c:v>228.548</c:v>
                </c:pt>
                <c:pt idx="572">
                  <c:v>228.94800000000001</c:v>
                </c:pt>
                <c:pt idx="573">
                  <c:v>229.34800000000001</c:v>
                </c:pt>
                <c:pt idx="574">
                  <c:v>229.74799999999999</c:v>
                </c:pt>
                <c:pt idx="575">
                  <c:v>230.148</c:v>
                </c:pt>
                <c:pt idx="576">
                  <c:v>230.548</c:v>
                </c:pt>
                <c:pt idx="577">
                  <c:v>230.94800000000001</c:v>
                </c:pt>
                <c:pt idx="578">
                  <c:v>231.34800000000001</c:v>
                </c:pt>
                <c:pt idx="579">
                  <c:v>231.74799999999999</c:v>
                </c:pt>
                <c:pt idx="580">
                  <c:v>232.148</c:v>
                </c:pt>
                <c:pt idx="581">
                  <c:v>232.548</c:v>
                </c:pt>
                <c:pt idx="582">
                  <c:v>232.94800000000001</c:v>
                </c:pt>
                <c:pt idx="583">
                  <c:v>233.34800000000001</c:v>
                </c:pt>
                <c:pt idx="584">
                  <c:v>233.74799999999999</c:v>
                </c:pt>
                <c:pt idx="585">
                  <c:v>234.148</c:v>
                </c:pt>
                <c:pt idx="586">
                  <c:v>234.548</c:v>
                </c:pt>
                <c:pt idx="587">
                  <c:v>234.94800000000001</c:v>
                </c:pt>
                <c:pt idx="588">
                  <c:v>235.34800000000001</c:v>
                </c:pt>
                <c:pt idx="589">
                  <c:v>235.74799999999999</c:v>
                </c:pt>
                <c:pt idx="590">
                  <c:v>236.148</c:v>
                </c:pt>
                <c:pt idx="591">
                  <c:v>236.548</c:v>
                </c:pt>
                <c:pt idx="592">
                  <c:v>236.94800000000001</c:v>
                </c:pt>
                <c:pt idx="593">
                  <c:v>237.34800000000001</c:v>
                </c:pt>
                <c:pt idx="594">
                  <c:v>237.74799999999999</c:v>
                </c:pt>
                <c:pt idx="595">
                  <c:v>238.148</c:v>
                </c:pt>
                <c:pt idx="596">
                  <c:v>238.548</c:v>
                </c:pt>
                <c:pt idx="597">
                  <c:v>238.94800000000001</c:v>
                </c:pt>
                <c:pt idx="598">
                  <c:v>239.34800000000001</c:v>
                </c:pt>
                <c:pt idx="599">
                  <c:v>239.74799999999999</c:v>
                </c:pt>
                <c:pt idx="600">
                  <c:v>240.148</c:v>
                </c:pt>
                <c:pt idx="601">
                  <c:v>240.548</c:v>
                </c:pt>
                <c:pt idx="602">
                  <c:v>240.94800000000001</c:v>
                </c:pt>
                <c:pt idx="603">
                  <c:v>241.34800000000001</c:v>
                </c:pt>
                <c:pt idx="604">
                  <c:v>241.74799999999999</c:v>
                </c:pt>
                <c:pt idx="605">
                  <c:v>242.148</c:v>
                </c:pt>
                <c:pt idx="606">
                  <c:v>242.54900000000001</c:v>
                </c:pt>
                <c:pt idx="607">
                  <c:v>242.94900000000001</c:v>
                </c:pt>
                <c:pt idx="608">
                  <c:v>243.34899999999999</c:v>
                </c:pt>
                <c:pt idx="609">
                  <c:v>243.749</c:v>
                </c:pt>
                <c:pt idx="610">
                  <c:v>244.149</c:v>
                </c:pt>
                <c:pt idx="611">
                  <c:v>244.54900000000001</c:v>
                </c:pt>
                <c:pt idx="612">
                  <c:v>244.94900000000001</c:v>
                </c:pt>
                <c:pt idx="613">
                  <c:v>245.34899999999999</c:v>
                </c:pt>
                <c:pt idx="614">
                  <c:v>245.749</c:v>
                </c:pt>
                <c:pt idx="615">
                  <c:v>246.149</c:v>
                </c:pt>
                <c:pt idx="616">
                  <c:v>246.55099999999999</c:v>
                </c:pt>
                <c:pt idx="617">
                  <c:v>246.95099999999999</c:v>
                </c:pt>
                <c:pt idx="618">
                  <c:v>247.351</c:v>
                </c:pt>
                <c:pt idx="619">
                  <c:v>247.751</c:v>
                </c:pt>
                <c:pt idx="620">
                  <c:v>248.15100000000001</c:v>
                </c:pt>
                <c:pt idx="621">
                  <c:v>248.55099999999999</c:v>
                </c:pt>
                <c:pt idx="622">
                  <c:v>248.95099999999999</c:v>
                </c:pt>
                <c:pt idx="623">
                  <c:v>249.351</c:v>
                </c:pt>
                <c:pt idx="624">
                  <c:v>249.751</c:v>
                </c:pt>
                <c:pt idx="625">
                  <c:v>250.15100000000001</c:v>
                </c:pt>
                <c:pt idx="626">
                  <c:v>250.55099999999999</c:v>
                </c:pt>
                <c:pt idx="627">
                  <c:v>250.95099999999999</c:v>
                </c:pt>
                <c:pt idx="628">
                  <c:v>251.351</c:v>
                </c:pt>
                <c:pt idx="629">
                  <c:v>251.751</c:v>
                </c:pt>
                <c:pt idx="630">
                  <c:v>252.15100000000001</c:v>
                </c:pt>
                <c:pt idx="631">
                  <c:v>252.55099999999999</c:v>
                </c:pt>
                <c:pt idx="632">
                  <c:v>252.95099999999999</c:v>
                </c:pt>
                <c:pt idx="633">
                  <c:v>253.351</c:v>
                </c:pt>
                <c:pt idx="634">
                  <c:v>253.751</c:v>
                </c:pt>
                <c:pt idx="635">
                  <c:v>254.15100000000001</c:v>
                </c:pt>
                <c:pt idx="636">
                  <c:v>254.55099999999999</c:v>
                </c:pt>
                <c:pt idx="637">
                  <c:v>254.95099999999999</c:v>
                </c:pt>
                <c:pt idx="638">
                  <c:v>255.351</c:v>
                </c:pt>
                <c:pt idx="639">
                  <c:v>255.751</c:v>
                </c:pt>
                <c:pt idx="640">
                  <c:v>256.15100000000001</c:v>
                </c:pt>
                <c:pt idx="641">
                  <c:v>256.55099999999999</c:v>
                </c:pt>
                <c:pt idx="642">
                  <c:v>256.95100000000002</c:v>
                </c:pt>
                <c:pt idx="643">
                  <c:v>257.351</c:v>
                </c:pt>
                <c:pt idx="644">
                  <c:v>257.75099999999998</c:v>
                </c:pt>
                <c:pt idx="645">
                  <c:v>258.15100000000001</c:v>
                </c:pt>
                <c:pt idx="646">
                  <c:v>258.55099999999999</c:v>
                </c:pt>
                <c:pt idx="647">
                  <c:v>258.95100000000002</c:v>
                </c:pt>
                <c:pt idx="648">
                  <c:v>259.351</c:v>
                </c:pt>
                <c:pt idx="649">
                  <c:v>259.75099999999998</c:v>
                </c:pt>
                <c:pt idx="650">
                  <c:v>260.15100000000001</c:v>
                </c:pt>
                <c:pt idx="651">
                  <c:v>260.55099999999999</c:v>
                </c:pt>
                <c:pt idx="652">
                  <c:v>260.95100000000002</c:v>
                </c:pt>
                <c:pt idx="653">
                  <c:v>261.351</c:v>
                </c:pt>
                <c:pt idx="654">
                  <c:v>261.75099999999998</c:v>
                </c:pt>
                <c:pt idx="655">
                  <c:v>262.15100000000001</c:v>
                </c:pt>
                <c:pt idx="656">
                  <c:v>262.55099999999999</c:v>
                </c:pt>
                <c:pt idx="657">
                  <c:v>262.95100000000002</c:v>
                </c:pt>
                <c:pt idx="658">
                  <c:v>263.351</c:v>
                </c:pt>
                <c:pt idx="659">
                  <c:v>263.75099999999998</c:v>
                </c:pt>
                <c:pt idx="660">
                  <c:v>264.15100000000001</c:v>
                </c:pt>
                <c:pt idx="661">
                  <c:v>264.55099999999999</c:v>
                </c:pt>
                <c:pt idx="662">
                  <c:v>264.95100000000002</c:v>
                </c:pt>
                <c:pt idx="663">
                  <c:v>265.351</c:v>
                </c:pt>
                <c:pt idx="664">
                  <c:v>265.75099999999998</c:v>
                </c:pt>
                <c:pt idx="665">
                  <c:v>266.15100000000001</c:v>
                </c:pt>
                <c:pt idx="666">
                  <c:v>266.55200000000002</c:v>
                </c:pt>
                <c:pt idx="667">
                  <c:v>266.952</c:v>
                </c:pt>
                <c:pt idx="668">
                  <c:v>267.35199999999998</c:v>
                </c:pt>
                <c:pt idx="669">
                  <c:v>267.75200000000001</c:v>
                </c:pt>
                <c:pt idx="670">
                  <c:v>268.15199999999999</c:v>
                </c:pt>
                <c:pt idx="671">
                  <c:v>268.55200000000002</c:v>
                </c:pt>
                <c:pt idx="672">
                  <c:v>268.952</c:v>
                </c:pt>
                <c:pt idx="673">
                  <c:v>269.35199999999998</c:v>
                </c:pt>
                <c:pt idx="674">
                  <c:v>269.75200000000001</c:v>
                </c:pt>
                <c:pt idx="675">
                  <c:v>270.15199999999999</c:v>
                </c:pt>
                <c:pt idx="676">
                  <c:v>270.55200000000002</c:v>
                </c:pt>
                <c:pt idx="677">
                  <c:v>270.952</c:v>
                </c:pt>
                <c:pt idx="678">
                  <c:v>271.35199999999998</c:v>
                </c:pt>
                <c:pt idx="679">
                  <c:v>271.75200000000001</c:v>
                </c:pt>
                <c:pt idx="680">
                  <c:v>272.15199999999999</c:v>
                </c:pt>
                <c:pt idx="681">
                  <c:v>272.55200000000002</c:v>
                </c:pt>
                <c:pt idx="682">
                  <c:v>272.952</c:v>
                </c:pt>
                <c:pt idx="683">
                  <c:v>273.35199999999998</c:v>
                </c:pt>
                <c:pt idx="684">
                  <c:v>273.75200000000001</c:v>
                </c:pt>
                <c:pt idx="685">
                  <c:v>274.15199999999999</c:v>
                </c:pt>
                <c:pt idx="686">
                  <c:v>274.55200000000002</c:v>
                </c:pt>
                <c:pt idx="687">
                  <c:v>274.952</c:v>
                </c:pt>
                <c:pt idx="688">
                  <c:v>275.35199999999998</c:v>
                </c:pt>
                <c:pt idx="689">
                  <c:v>275.75200000000001</c:v>
                </c:pt>
                <c:pt idx="690">
                  <c:v>276.15199999999999</c:v>
                </c:pt>
                <c:pt idx="691">
                  <c:v>276.55200000000002</c:v>
                </c:pt>
                <c:pt idx="692">
                  <c:v>276.952</c:v>
                </c:pt>
                <c:pt idx="693">
                  <c:v>277.35199999999998</c:v>
                </c:pt>
                <c:pt idx="694">
                  <c:v>277.75200000000001</c:v>
                </c:pt>
                <c:pt idx="695">
                  <c:v>278.15199999999999</c:v>
                </c:pt>
                <c:pt idx="696">
                  <c:v>278.55200000000002</c:v>
                </c:pt>
                <c:pt idx="697">
                  <c:v>278.952</c:v>
                </c:pt>
                <c:pt idx="698">
                  <c:v>279.35199999999998</c:v>
                </c:pt>
                <c:pt idx="699">
                  <c:v>279.75200000000001</c:v>
                </c:pt>
                <c:pt idx="700">
                  <c:v>280.15199999999999</c:v>
                </c:pt>
                <c:pt idx="701">
                  <c:v>280.55200000000002</c:v>
                </c:pt>
                <c:pt idx="702">
                  <c:v>280.952</c:v>
                </c:pt>
                <c:pt idx="703">
                  <c:v>281.35199999999998</c:v>
                </c:pt>
                <c:pt idx="704">
                  <c:v>281.75200000000001</c:v>
                </c:pt>
                <c:pt idx="705">
                  <c:v>282.15199999999999</c:v>
                </c:pt>
                <c:pt idx="706">
                  <c:v>282.55200000000002</c:v>
                </c:pt>
                <c:pt idx="707">
                  <c:v>282.952</c:v>
                </c:pt>
                <c:pt idx="708">
                  <c:v>283.35199999999998</c:v>
                </c:pt>
                <c:pt idx="709">
                  <c:v>283.75200000000001</c:v>
                </c:pt>
                <c:pt idx="710">
                  <c:v>284.15199999999999</c:v>
                </c:pt>
                <c:pt idx="711">
                  <c:v>284.55200000000002</c:v>
                </c:pt>
                <c:pt idx="712">
                  <c:v>284.952</c:v>
                </c:pt>
                <c:pt idx="713">
                  <c:v>285.35199999999998</c:v>
                </c:pt>
                <c:pt idx="714">
                  <c:v>285.75200000000001</c:v>
                </c:pt>
                <c:pt idx="715">
                  <c:v>286.15199999999999</c:v>
                </c:pt>
                <c:pt idx="716">
                  <c:v>286.55200000000002</c:v>
                </c:pt>
                <c:pt idx="717">
                  <c:v>286.95299999999997</c:v>
                </c:pt>
                <c:pt idx="718">
                  <c:v>287.35300000000001</c:v>
                </c:pt>
                <c:pt idx="719">
                  <c:v>287.75299999999999</c:v>
                </c:pt>
                <c:pt idx="720">
                  <c:v>288.15199999999999</c:v>
                </c:pt>
                <c:pt idx="721">
                  <c:v>288.55200000000002</c:v>
                </c:pt>
                <c:pt idx="722">
                  <c:v>288.95299999999997</c:v>
                </c:pt>
                <c:pt idx="723">
                  <c:v>289.35300000000001</c:v>
                </c:pt>
                <c:pt idx="724">
                  <c:v>289.75299999999999</c:v>
                </c:pt>
                <c:pt idx="725">
                  <c:v>290.15199999999999</c:v>
                </c:pt>
                <c:pt idx="726">
                  <c:v>290.553</c:v>
                </c:pt>
                <c:pt idx="727">
                  <c:v>290.95299999999997</c:v>
                </c:pt>
                <c:pt idx="728">
                  <c:v>291.35300000000001</c:v>
                </c:pt>
                <c:pt idx="729">
                  <c:v>291.75299999999999</c:v>
                </c:pt>
                <c:pt idx="730">
                  <c:v>292.15300000000002</c:v>
                </c:pt>
                <c:pt idx="731">
                  <c:v>292.553</c:v>
                </c:pt>
                <c:pt idx="732">
                  <c:v>292.95299999999997</c:v>
                </c:pt>
                <c:pt idx="733">
                  <c:v>293.35300000000001</c:v>
                </c:pt>
                <c:pt idx="734">
                  <c:v>293.75299999999999</c:v>
                </c:pt>
                <c:pt idx="735">
                  <c:v>294.15300000000002</c:v>
                </c:pt>
                <c:pt idx="736">
                  <c:v>294.553</c:v>
                </c:pt>
                <c:pt idx="737">
                  <c:v>294.95299999999997</c:v>
                </c:pt>
                <c:pt idx="738">
                  <c:v>295.35300000000001</c:v>
                </c:pt>
                <c:pt idx="739">
                  <c:v>295.75299999999999</c:v>
                </c:pt>
                <c:pt idx="740">
                  <c:v>296.15300000000002</c:v>
                </c:pt>
                <c:pt idx="741">
                  <c:v>296.553</c:v>
                </c:pt>
                <c:pt idx="742">
                  <c:v>296.95299999999997</c:v>
                </c:pt>
                <c:pt idx="743">
                  <c:v>297.35300000000001</c:v>
                </c:pt>
                <c:pt idx="744">
                  <c:v>297.75299999999999</c:v>
                </c:pt>
                <c:pt idx="745">
                  <c:v>298.15300000000002</c:v>
                </c:pt>
                <c:pt idx="746">
                  <c:v>298.553</c:v>
                </c:pt>
                <c:pt idx="747">
                  <c:v>298.95299999999997</c:v>
                </c:pt>
                <c:pt idx="748">
                  <c:v>299.35300000000001</c:v>
                </c:pt>
                <c:pt idx="749">
                  <c:v>299.75299999999999</c:v>
                </c:pt>
                <c:pt idx="750">
                  <c:v>300.15300000000002</c:v>
                </c:pt>
                <c:pt idx="751">
                  <c:v>300.553</c:v>
                </c:pt>
                <c:pt idx="752">
                  <c:v>300.95299999999997</c:v>
                </c:pt>
                <c:pt idx="753">
                  <c:v>301.35300000000001</c:v>
                </c:pt>
                <c:pt idx="754">
                  <c:v>301.75299999999999</c:v>
                </c:pt>
                <c:pt idx="755">
                  <c:v>302.15300000000002</c:v>
                </c:pt>
                <c:pt idx="756">
                  <c:v>302.553</c:v>
                </c:pt>
                <c:pt idx="757">
                  <c:v>302.95299999999997</c:v>
                </c:pt>
                <c:pt idx="758">
                  <c:v>303.35300000000001</c:v>
                </c:pt>
                <c:pt idx="759">
                  <c:v>303.75400000000002</c:v>
                </c:pt>
                <c:pt idx="760">
                  <c:v>304.154</c:v>
                </c:pt>
                <c:pt idx="761">
                  <c:v>304.553</c:v>
                </c:pt>
                <c:pt idx="762">
                  <c:v>304.95299999999997</c:v>
                </c:pt>
                <c:pt idx="763">
                  <c:v>305.35300000000001</c:v>
                </c:pt>
                <c:pt idx="764">
                  <c:v>305.75400000000002</c:v>
                </c:pt>
                <c:pt idx="765">
                  <c:v>306.154</c:v>
                </c:pt>
                <c:pt idx="766">
                  <c:v>306.55399999999997</c:v>
                </c:pt>
                <c:pt idx="767">
                  <c:v>306.95400000000001</c:v>
                </c:pt>
                <c:pt idx="768">
                  <c:v>307.35399999999998</c:v>
                </c:pt>
                <c:pt idx="769">
                  <c:v>307.75400000000002</c:v>
                </c:pt>
                <c:pt idx="770">
                  <c:v>308.154</c:v>
                </c:pt>
                <c:pt idx="771">
                  <c:v>308.55399999999997</c:v>
                </c:pt>
                <c:pt idx="772">
                  <c:v>308.95400000000001</c:v>
                </c:pt>
                <c:pt idx="773">
                  <c:v>309.35399999999998</c:v>
                </c:pt>
                <c:pt idx="774">
                  <c:v>309.75400000000002</c:v>
                </c:pt>
                <c:pt idx="775">
                  <c:v>310.154</c:v>
                </c:pt>
                <c:pt idx="776">
                  <c:v>310.55399999999997</c:v>
                </c:pt>
                <c:pt idx="777">
                  <c:v>310.95400000000001</c:v>
                </c:pt>
                <c:pt idx="778">
                  <c:v>311.35399999999998</c:v>
                </c:pt>
                <c:pt idx="779">
                  <c:v>311.75400000000002</c:v>
                </c:pt>
                <c:pt idx="780">
                  <c:v>312.154</c:v>
                </c:pt>
                <c:pt idx="781">
                  <c:v>312.55399999999997</c:v>
                </c:pt>
                <c:pt idx="782">
                  <c:v>312.95400000000001</c:v>
                </c:pt>
                <c:pt idx="783">
                  <c:v>313.35399999999998</c:v>
                </c:pt>
                <c:pt idx="784">
                  <c:v>313.75400000000002</c:v>
                </c:pt>
                <c:pt idx="785">
                  <c:v>314.154</c:v>
                </c:pt>
                <c:pt idx="786">
                  <c:v>314.55599999999998</c:v>
                </c:pt>
                <c:pt idx="787">
                  <c:v>314.95600000000002</c:v>
                </c:pt>
                <c:pt idx="788">
                  <c:v>315.35599999999999</c:v>
                </c:pt>
                <c:pt idx="789">
                  <c:v>315.75599999999997</c:v>
                </c:pt>
                <c:pt idx="790">
                  <c:v>316.15600000000001</c:v>
                </c:pt>
                <c:pt idx="791">
                  <c:v>316.55599999999998</c:v>
                </c:pt>
                <c:pt idx="792">
                  <c:v>316.95600000000002</c:v>
                </c:pt>
                <c:pt idx="793">
                  <c:v>317.35599999999999</c:v>
                </c:pt>
                <c:pt idx="794">
                  <c:v>317.75599999999997</c:v>
                </c:pt>
                <c:pt idx="795">
                  <c:v>318.15600000000001</c:v>
                </c:pt>
                <c:pt idx="796">
                  <c:v>318.55599999999998</c:v>
                </c:pt>
                <c:pt idx="797">
                  <c:v>318.95600000000002</c:v>
                </c:pt>
                <c:pt idx="798">
                  <c:v>319.35599999999999</c:v>
                </c:pt>
                <c:pt idx="799">
                  <c:v>319.75599999999997</c:v>
                </c:pt>
                <c:pt idx="800">
                  <c:v>320.15600000000001</c:v>
                </c:pt>
                <c:pt idx="801">
                  <c:v>320.55599999999998</c:v>
                </c:pt>
                <c:pt idx="802">
                  <c:v>320.95600000000002</c:v>
                </c:pt>
                <c:pt idx="803">
                  <c:v>321.35599999999999</c:v>
                </c:pt>
                <c:pt idx="804">
                  <c:v>321.75599999999997</c:v>
                </c:pt>
                <c:pt idx="805">
                  <c:v>322.15600000000001</c:v>
                </c:pt>
                <c:pt idx="806">
                  <c:v>322.55599999999998</c:v>
                </c:pt>
                <c:pt idx="807">
                  <c:v>322.95600000000002</c:v>
                </c:pt>
                <c:pt idx="808">
                  <c:v>323.35599999999999</c:v>
                </c:pt>
                <c:pt idx="809">
                  <c:v>323.75599999999997</c:v>
                </c:pt>
                <c:pt idx="810">
                  <c:v>324.15600000000001</c:v>
                </c:pt>
                <c:pt idx="811">
                  <c:v>324.55599999999998</c:v>
                </c:pt>
                <c:pt idx="812">
                  <c:v>324.95600000000002</c:v>
                </c:pt>
                <c:pt idx="813">
                  <c:v>325.35599999999999</c:v>
                </c:pt>
                <c:pt idx="814">
                  <c:v>325.75599999999997</c:v>
                </c:pt>
                <c:pt idx="815">
                  <c:v>326.15600000000001</c:v>
                </c:pt>
                <c:pt idx="816">
                  <c:v>326.55599999999998</c:v>
                </c:pt>
                <c:pt idx="817">
                  <c:v>326.95600000000002</c:v>
                </c:pt>
                <c:pt idx="818">
                  <c:v>327.35599999999999</c:v>
                </c:pt>
                <c:pt idx="819">
                  <c:v>327.75599999999997</c:v>
                </c:pt>
                <c:pt idx="820">
                  <c:v>328.15600000000001</c:v>
                </c:pt>
                <c:pt idx="821">
                  <c:v>328.55599999999998</c:v>
                </c:pt>
                <c:pt idx="822">
                  <c:v>328.95600000000002</c:v>
                </c:pt>
                <c:pt idx="823">
                  <c:v>329.35599999999999</c:v>
                </c:pt>
                <c:pt idx="824">
                  <c:v>329.75599999999997</c:v>
                </c:pt>
                <c:pt idx="825">
                  <c:v>330.15600000000001</c:v>
                </c:pt>
                <c:pt idx="826">
                  <c:v>330.55599999999998</c:v>
                </c:pt>
                <c:pt idx="827">
                  <c:v>330.95600000000002</c:v>
                </c:pt>
                <c:pt idx="828">
                  <c:v>331.35599999999999</c:v>
                </c:pt>
                <c:pt idx="829">
                  <c:v>331.75599999999997</c:v>
                </c:pt>
                <c:pt idx="830">
                  <c:v>332.15600000000001</c:v>
                </c:pt>
                <c:pt idx="831">
                  <c:v>332.55599999999998</c:v>
                </c:pt>
                <c:pt idx="832">
                  <c:v>332.95600000000002</c:v>
                </c:pt>
                <c:pt idx="833">
                  <c:v>333.35599999999999</c:v>
                </c:pt>
                <c:pt idx="834">
                  <c:v>333.75599999999997</c:v>
                </c:pt>
                <c:pt idx="835">
                  <c:v>334.15600000000001</c:v>
                </c:pt>
                <c:pt idx="836">
                  <c:v>334.55599999999998</c:v>
                </c:pt>
                <c:pt idx="837">
                  <c:v>334.95600000000002</c:v>
                </c:pt>
                <c:pt idx="838">
                  <c:v>335.35599999999999</c:v>
                </c:pt>
                <c:pt idx="839">
                  <c:v>335.75599999999997</c:v>
                </c:pt>
                <c:pt idx="840">
                  <c:v>336.15600000000001</c:v>
                </c:pt>
                <c:pt idx="841">
                  <c:v>336.55599999999998</c:v>
                </c:pt>
                <c:pt idx="842">
                  <c:v>336.95600000000002</c:v>
                </c:pt>
                <c:pt idx="843">
                  <c:v>337.35599999999999</c:v>
                </c:pt>
                <c:pt idx="844">
                  <c:v>337.75599999999997</c:v>
                </c:pt>
                <c:pt idx="845">
                  <c:v>338.15600000000001</c:v>
                </c:pt>
                <c:pt idx="846">
                  <c:v>338.55599999999998</c:v>
                </c:pt>
                <c:pt idx="847">
                  <c:v>338.95600000000002</c:v>
                </c:pt>
                <c:pt idx="848">
                  <c:v>339.35599999999999</c:v>
                </c:pt>
                <c:pt idx="849">
                  <c:v>339.75599999999997</c:v>
                </c:pt>
                <c:pt idx="850">
                  <c:v>340.15600000000001</c:v>
                </c:pt>
                <c:pt idx="851">
                  <c:v>340.55599999999998</c:v>
                </c:pt>
                <c:pt idx="852">
                  <c:v>340.95600000000002</c:v>
                </c:pt>
                <c:pt idx="853">
                  <c:v>341.35599999999999</c:v>
                </c:pt>
                <c:pt idx="854">
                  <c:v>341.75599999999997</c:v>
                </c:pt>
                <c:pt idx="855">
                  <c:v>342.15600000000001</c:v>
                </c:pt>
                <c:pt idx="856">
                  <c:v>342.55599999999998</c:v>
                </c:pt>
                <c:pt idx="857">
                  <c:v>342.95600000000002</c:v>
                </c:pt>
                <c:pt idx="858">
                  <c:v>343.35599999999999</c:v>
                </c:pt>
                <c:pt idx="859">
                  <c:v>343.75599999999997</c:v>
                </c:pt>
                <c:pt idx="860">
                  <c:v>344.15600000000001</c:v>
                </c:pt>
                <c:pt idx="861">
                  <c:v>344.55599999999998</c:v>
                </c:pt>
                <c:pt idx="862">
                  <c:v>344.95600000000002</c:v>
                </c:pt>
                <c:pt idx="863">
                  <c:v>345.35599999999999</c:v>
                </c:pt>
                <c:pt idx="864">
                  <c:v>345.75599999999997</c:v>
                </c:pt>
                <c:pt idx="865">
                  <c:v>346.15600000000001</c:v>
                </c:pt>
                <c:pt idx="866">
                  <c:v>346.55900000000003</c:v>
                </c:pt>
                <c:pt idx="867">
                  <c:v>346.959</c:v>
                </c:pt>
                <c:pt idx="868">
                  <c:v>347.35899999999998</c:v>
                </c:pt>
                <c:pt idx="869">
                  <c:v>347.75900000000001</c:v>
                </c:pt>
                <c:pt idx="870">
                  <c:v>348.15899999999999</c:v>
                </c:pt>
                <c:pt idx="871">
                  <c:v>348.55900000000003</c:v>
                </c:pt>
                <c:pt idx="872">
                  <c:v>348.959</c:v>
                </c:pt>
                <c:pt idx="873">
                  <c:v>349.35899999999998</c:v>
                </c:pt>
                <c:pt idx="874">
                  <c:v>349.75900000000001</c:v>
                </c:pt>
                <c:pt idx="875">
                  <c:v>350.15899999999999</c:v>
                </c:pt>
                <c:pt idx="876">
                  <c:v>350.55900000000003</c:v>
                </c:pt>
                <c:pt idx="877">
                  <c:v>350.959</c:v>
                </c:pt>
                <c:pt idx="878">
                  <c:v>351.35899999999998</c:v>
                </c:pt>
                <c:pt idx="879">
                  <c:v>351.75900000000001</c:v>
                </c:pt>
                <c:pt idx="880">
                  <c:v>352.15899999999999</c:v>
                </c:pt>
                <c:pt idx="881">
                  <c:v>352.55900000000003</c:v>
                </c:pt>
                <c:pt idx="882">
                  <c:v>352.959</c:v>
                </c:pt>
                <c:pt idx="883">
                  <c:v>353.35899999999998</c:v>
                </c:pt>
                <c:pt idx="884">
                  <c:v>353.75900000000001</c:v>
                </c:pt>
                <c:pt idx="885">
                  <c:v>354.15899999999999</c:v>
                </c:pt>
                <c:pt idx="886">
                  <c:v>354.55900000000003</c:v>
                </c:pt>
                <c:pt idx="887">
                  <c:v>354.959</c:v>
                </c:pt>
                <c:pt idx="888">
                  <c:v>355.35899999999998</c:v>
                </c:pt>
                <c:pt idx="889">
                  <c:v>355.75900000000001</c:v>
                </c:pt>
                <c:pt idx="890">
                  <c:v>356.15899999999999</c:v>
                </c:pt>
                <c:pt idx="891">
                  <c:v>356.55900000000003</c:v>
                </c:pt>
                <c:pt idx="892">
                  <c:v>356.959</c:v>
                </c:pt>
                <c:pt idx="893">
                  <c:v>357.35899999999998</c:v>
                </c:pt>
                <c:pt idx="894">
                  <c:v>357.75900000000001</c:v>
                </c:pt>
                <c:pt idx="895">
                  <c:v>358.15899999999999</c:v>
                </c:pt>
                <c:pt idx="896">
                  <c:v>358.55900000000003</c:v>
                </c:pt>
                <c:pt idx="897">
                  <c:v>358.959</c:v>
                </c:pt>
                <c:pt idx="898">
                  <c:v>359.35899999999998</c:v>
                </c:pt>
                <c:pt idx="899">
                  <c:v>359.75900000000001</c:v>
                </c:pt>
                <c:pt idx="900">
                  <c:v>360.15899999999999</c:v>
                </c:pt>
                <c:pt idx="901">
                  <c:v>360.55900000000003</c:v>
                </c:pt>
                <c:pt idx="902">
                  <c:v>360.959</c:v>
                </c:pt>
                <c:pt idx="903">
                  <c:v>361.35899999999998</c:v>
                </c:pt>
                <c:pt idx="904">
                  <c:v>361.75900000000001</c:v>
                </c:pt>
                <c:pt idx="905">
                  <c:v>362.15899999999999</c:v>
                </c:pt>
                <c:pt idx="906">
                  <c:v>362.55900000000003</c:v>
                </c:pt>
                <c:pt idx="907">
                  <c:v>362.959</c:v>
                </c:pt>
                <c:pt idx="908">
                  <c:v>363.35899999999998</c:v>
                </c:pt>
                <c:pt idx="909">
                  <c:v>363.75900000000001</c:v>
                </c:pt>
                <c:pt idx="910">
                  <c:v>364.15899999999999</c:v>
                </c:pt>
                <c:pt idx="911">
                  <c:v>364.55900000000003</c:v>
                </c:pt>
                <c:pt idx="912">
                  <c:v>364.959</c:v>
                </c:pt>
                <c:pt idx="913">
                  <c:v>365.35899999999998</c:v>
                </c:pt>
                <c:pt idx="914">
                  <c:v>365.75900000000001</c:v>
                </c:pt>
                <c:pt idx="915">
                  <c:v>366.15899999999999</c:v>
                </c:pt>
                <c:pt idx="916">
                  <c:v>366.55900000000003</c:v>
                </c:pt>
                <c:pt idx="917">
                  <c:v>366.959</c:v>
                </c:pt>
                <c:pt idx="918">
                  <c:v>367.35899999999998</c:v>
                </c:pt>
                <c:pt idx="919">
                  <c:v>367.75900000000001</c:v>
                </c:pt>
                <c:pt idx="920">
                  <c:v>368.15899999999999</c:v>
                </c:pt>
                <c:pt idx="921">
                  <c:v>368.55900000000003</c:v>
                </c:pt>
                <c:pt idx="922">
                  <c:v>368.959</c:v>
                </c:pt>
                <c:pt idx="923">
                  <c:v>369.35899999999998</c:v>
                </c:pt>
                <c:pt idx="924">
                  <c:v>369.75900000000001</c:v>
                </c:pt>
                <c:pt idx="925">
                  <c:v>370.15899999999999</c:v>
                </c:pt>
                <c:pt idx="926">
                  <c:v>370.56</c:v>
                </c:pt>
                <c:pt idx="927">
                  <c:v>370.959</c:v>
                </c:pt>
                <c:pt idx="928">
                  <c:v>371.35899999999998</c:v>
                </c:pt>
                <c:pt idx="929">
                  <c:v>371.75900000000001</c:v>
                </c:pt>
                <c:pt idx="930">
                  <c:v>372.15899999999999</c:v>
                </c:pt>
                <c:pt idx="931">
                  <c:v>372.55900000000003</c:v>
                </c:pt>
                <c:pt idx="932">
                  <c:v>372.959</c:v>
                </c:pt>
                <c:pt idx="933">
                  <c:v>373.35899999999998</c:v>
                </c:pt>
                <c:pt idx="934">
                  <c:v>373.75900000000001</c:v>
                </c:pt>
                <c:pt idx="935">
                  <c:v>374.15899999999999</c:v>
                </c:pt>
                <c:pt idx="936">
                  <c:v>374.56</c:v>
                </c:pt>
                <c:pt idx="937">
                  <c:v>374.96</c:v>
                </c:pt>
                <c:pt idx="938">
                  <c:v>375.36</c:v>
                </c:pt>
                <c:pt idx="939">
                  <c:v>375.76</c:v>
                </c:pt>
                <c:pt idx="940">
                  <c:v>376.16</c:v>
                </c:pt>
                <c:pt idx="941">
                  <c:v>376.56</c:v>
                </c:pt>
                <c:pt idx="942">
                  <c:v>376.96</c:v>
                </c:pt>
                <c:pt idx="943">
                  <c:v>377.36</c:v>
                </c:pt>
                <c:pt idx="944">
                  <c:v>377.76</c:v>
                </c:pt>
                <c:pt idx="945">
                  <c:v>378.16</c:v>
                </c:pt>
                <c:pt idx="946">
                  <c:v>378.56200000000001</c:v>
                </c:pt>
                <c:pt idx="947">
                  <c:v>378.96199999999999</c:v>
                </c:pt>
                <c:pt idx="948">
                  <c:v>379.36200000000002</c:v>
                </c:pt>
                <c:pt idx="949">
                  <c:v>379.762</c:v>
                </c:pt>
                <c:pt idx="950">
                  <c:v>380.16199999999998</c:v>
                </c:pt>
                <c:pt idx="951">
                  <c:v>380.56200000000001</c:v>
                </c:pt>
                <c:pt idx="952">
                  <c:v>380.96199999999999</c:v>
                </c:pt>
                <c:pt idx="953">
                  <c:v>381.36200000000002</c:v>
                </c:pt>
                <c:pt idx="954">
                  <c:v>381.762</c:v>
                </c:pt>
                <c:pt idx="955">
                  <c:v>382.16199999999998</c:v>
                </c:pt>
                <c:pt idx="956">
                  <c:v>382.56200000000001</c:v>
                </c:pt>
                <c:pt idx="957">
                  <c:v>382.96199999999999</c:v>
                </c:pt>
                <c:pt idx="958">
                  <c:v>383.36200000000002</c:v>
                </c:pt>
                <c:pt idx="959">
                  <c:v>383.762</c:v>
                </c:pt>
                <c:pt idx="960">
                  <c:v>384.16199999999998</c:v>
                </c:pt>
                <c:pt idx="961">
                  <c:v>384.56200000000001</c:v>
                </c:pt>
                <c:pt idx="962">
                  <c:v>384.96199999999999</c:v>
                </c:pt>
                <c:pt idx="963">
                  <c:v>385.36200000000002</c:v>
                </c:pt>
                <c:pt idx="964">
                  <c:v>385.762</c:v>
                </c:pt>
                <c:pt idx="965">
                  <c:v>386.16199999999998</c:v>
                </c:pt>
                <c:pt idx="966">
                  <c:v>386.56200000000001</c:v>
                </c:pt>
                <c:pt idx="967">
                  <c:v>386.96199999999999</c:v>
                </c:pt>
                <c:pt idx="968">
                  <c:v>387.36200000000002</c:v>
                </c:pt>
                <c:pt idx="969">
                  <c:v>387.762</c:v>
                </c:pt>
                <c:pt idx="970">
                  <c:v>388.16199999999998</c:v>
                </c:pt>
                <c:pt idx="971">
                  <c:v>388.56200000000001</c:v>
                </c:pt>
                <c:pt idx="972">
                  <c:v>388.96199999999999</c:v>
                </c:pt>
                <c:pt idx="973">
                  <c:v>389.36200000000002</c:v>
                </c:pt>
                <c:pt idx="974">
                  <c:v>389.762</c:v>
                </c:pt>
                <c:pt idx="975">
                  <c:v>390.16199999999998</c:v>
                </c:pt>
                <c:pt idx="976">
                  <c:v>390.56200000000001</c:v>
                </c:pt>
                <c:pt idx="977">
                  <c:v>390.96199999999999</c:v>
                </c:pt>
                <c:pt idx="978">
                  <c:v>391.36200000000002</c:v>
                </c:pt>
                <c:pt idx="979">
                  <c:v>391.76299999999998</c:v>
                </c:pt>
                <c:pt idx="980">
                  <c:v>392.16300000000001</c:v>
                </c:pt>
                <c:pt idx="981">
                  <c:v>392.56200000000001</c:v>
                </c:pt>
                <c:pt idx="982">
                  <c:v>392.96199999999999</c:v>
                </c:pt>
                <c:pt idx="983">
                  <c:v>393.36200000000002</c:v>
                </c:pt>
                <c:pt idx="984">
                  <c:v>393.76299999999998</c:v>
                </c:pt>
                <c:pt idx="985">
                  <c:v>394.16300000000001</c:v>
                </c:pt>
                <c:pt idx="986">
                  <c:v>394.56299999999999</c:v>
                </c:pt>
                <c:pt idx="987">
                  <c:v>394.96300000000002</c:v>
                </c:pt>
                <c:pt idx="988">
                  <c:v>395.363</c:v>
                </c:pt>
                <c:pt idx="989">
                  <c:v>395.76299999999998</c:v>
                </c:pt>
                <c:pt idx="990">
                  <c:v>396.16300000000001</c:v>
                </c:pt>
                <c:pt idx="991">
                  <c:v>396.56299999999999</c:v>
                </c:pt>
                <c:pt idx="992">
                  <c:v>396.96300000000002</c:v>
                </c:pt>
                <c:pt idx="993">
                  <c:v>397.363</c:v>
                </c:pt>
                <c:pt idx="994">
                  <c:v>397.76299999999998</c:v>
                </c:pt>
                <c:pt idx="995">
                  <c:v>398.16300000000001</c:v>
                </c:pt>
                <c:pt idx="996">
                  <c:v>398.56400000000002</c:v>
                </c:pt>
                <c:pt idx="997">
                  <c:v>398.964</c:v>
                </c:pt>
                <c:pt idx="998">
                  <c:v>399.36399999999998</c:v>
                </c:pt>
                <c:pt idx="999">
                  <c:v>399.76400000000001</c:v>
                </c:pt>
                <c:pt idx="1000">
                  <c:v>400.16399999999999</c:v>
                </c:pt>
                <c:pt idx="1001">
                  <c:v>400.56400000000002</c:v>
                </c:pt>
                <c:pt idx="1002">
                  <c:v>400.964</c:v>
                </c:pt>
                <c:pt idx="1003">
                  <c:v>401.36399999999998</c:v>
                </c:pt>
                <c:pt idx="1004">
                  <c:v>401.76400000000001</c:v>
                </c:pt>
                <c:pt idx="1005">
                  <c:v>402.16399999999999</c:v>
                </c:pt>
                <c:pt idx="1006">
                  <c:v>402.56400000000002</c:v>
                </c:pt>
                <c:pt idx="1007">
                  <c:v>402.964</c:v>
                </c:pt>
                <c:pt idx="1008">
                  <c:v>403.36399999999998</c:v>
                </c:pt>
                <c:pt idx="1009">
                  <c:v>403.76400000000001</c:v>
                </c:pt>
                <c:pt idx="1010">
                  <c:v>404.16399999999999</c:v>
                </c:pt>
                <c:pt idx="1011">
                  <c:v>404.56400000000002</c:v>
                </c:pt>
                <c:pt idx="1012">
                  <c:v>404.964</c:v>
                </c:pt>
                <c:pt idx="1013">
                  <c:v>405.36399999999998</c:v>
                </c:pt>
                <c:pt idx="1014">
                  <c:v>405.76400000000001</c:v>
                </c:pt>
                <c:pt idx="1015">
                  <c:v>406.16399999999999</c:v>
                </c:pt>
                <c:pt idx="1016">
                  <c:v>406.565</c:v>
                </c:pt>
                <c:pt idx="1017">
                  <c:v>406.96499999999997</c:v>
                </c:pt>
                <c:pt idx="1018">
                  <c:v>407.36500000000001</c:v>
                </c:pt>
                <c:pt idx="1019">
                  <c:v>407.76499999999999</c:v>
                </c:pt>
                <c:pt idx="1020">
                  <c:v>408.16500000000002</c:v>
                </c:pt>
                <c:pt idx="1021">
                  <c:v>408.565</c:v>
                </c:pt>
                <c:pt idx="1022">
                  <c:v>408.96499999999997</c:v>
                </c:pt>
                <c:pt idx="1023">
                  <c:v>409.36500000000001</c:v>
                </c:pt>
                <c:pt idx="1024">
                  <c:v>409.76499999999999</c:v>
                </c:pt>
                <c:pt idx="1025">
                  <c:v>410.16500000000002</c:v>
                </c:pt>
                <c:pt idx="1026">
                  <c:v>410.565</c:v>
                </c:pt>
                <c:pt idx="1027">
                  <c:v>410.96499999999997</c:v>
                </c:pt>
                <c:pt idx="1028">
                  <c:v>411.36500000000001</c:v>
                </c:pt>
                <c:pt idx="1029">
                  <c:v>411.76499999999999</c:v>
                </c:pt>
                <c:pt idx="1030">
                  <c:v>412.16500000000002</c:v>
                </c:pt>
                <c:pt idx="1031">
                  <c:v>412.565</c:v>
                </c:pt>
                <c:pt idx="1032">
                  <c:v>412.96499999999997</c:v>
                </c:pt>
                <c:pt idx="1033">
                  <c:v>413.36500000000001</c:v>
                </c:pt>
                <c:pt idx="1034">
                  <c:v>413.76499999999999</c:v>
                </c:pt>
                <c:pt idx="1035">
                  <c:v>414.16500000000002</c:v>
                </c:pt>
                <c:pt idx="1036">
                  <c:v>414.56799999999998</c:v>
                </c:pt>
                <c:pt idx="1037">
                  <c:v>414.96800000000002</c:v>
                </c:pt>
                <c:pt idx="1038">
                  <c:v>415.36799999999999</c:v>
                </c:pt>
                <c:pt idx="1039">
                  <c:v>415.76799999999997</c:v>
                </c:pt>
                <c:pt idx="1040">
                  <c:v>416.16800000000001</c:v>
                </c:pt>
                <c:pt idx="1041">
                  <c:v>416.56799999999998</c:v>
                </c:pt>
                <c:pt idx="1042">
                  <c:v>416.96800000000002</c:v>
                </c:pt>
                <c:pt idx="1043">
                  <c:v>417.36799999999999</c:v>
                </c:pt>
                <c:pt idx="1044">
                  <c:v>417.76799999999997</c:v>
                </c:pt>
                <c:pt idx="1045">
                  <c:v>418.16800000000001</c:v>
                </c:pt>
                <c:pt idx="1046">
                  <c:v>418.56900000000002</c:v>
                </c:pt>
                <c:pt idx="1047">
                  <c:v>418.96899999999999</c:v>
                </c:pt>
                <c:pt idx="1048">
                  <c:v>419.36799999999999</c:v>
                </c:pt>
                <c:pt idx="1049">
                  <c:v>419.76799999999997</c:v>
                </c:pt>
                <c:pt idx="1050">
                  <c:v>420.16800000000001</c:v>
                </c:pt>
                <c:pt idx="1051">
                  <c:v>420.56900000000002</c:v>
                </c:pt>
                <c:pt idx="1052">
                  <c:v>420.96899999999999</c:v>
                </c:pt>
                <c:pt idx="1053">
                  <c:v>421.36799999999999</c:v>
                </c:pt>
                <c:pt idx="1054">
                  <c:v>421.76799999999997</c:v>
                </c:pt>
                <c:pt idx="1055">
                  <c:v>422.16800000000001</c:v>
                </c:pt>
                <c:pt idx="1056">
                  <c:v>422.56900000000002</c:v>
                </c:pt>
                <c:pt idx="1057">
                  <c:v>422.96899999999999</c:v>
                </c:pt>
                <c:pt idx="1058">
                  <c:v>423.36900000000003</c:v>
                </c:pt>
                <c:pt idx="1059">
                  <c:v>423.76900000000001</c:v>
                </c:pt>
                <c:pt idx="1060">
                  <c:v>424.16899999999998</c:v>
                </c:pt>
                <c:pt idx="1061">
                  <c:v>424.56900000000002</c:v>
                </c:pt>
                <c:pt idx="1062">
                  <c:v>424.96899999999999</c:v>
                </c:pt>
                <c:pt idx="1063">
                  <c:v>425.36900000000003</c:v>
                </c:pt>
                <c:pt idx="1064">
                  <c:v>425.76900000000001</c:v>
                </c:pt>
                <c:pt idx="1065">
                  <c:v>426.16899999999998</c:v>
                </c:pt>
                <c:pt idx="1066">
                  <c:v>426.56900000000002</c:v>
                </c:pt>
                <c:pt idx="1067">
                  <c:v>426.96899999999999</c:v>
                </c:pt>
                <c:pt idx="1068">
                  <c:v>427.36900000000003</c:v>
                </c:pt>
                <c:pt idx="1069">
                  <c:v>427.76900000000001</c:v>
                </c:pt>
                <c:pt idx="1070">
                  <c:v>428.16899999999998</c:v>
                </c:pt>
                <c:pt idx="1071">
                  <c:v>428.56900000000002</c:v>
                </c:pt>
                <c:pt idx="1072">
                  <c:v>428.96899999999999</c:v>
                </c:pt>
                <c:pt idx="1073">
                  <c:v>429.36900000000003</c:v>
                </c:pt>
                <c:pt idx="1074">
                  <c:v>429.76900000000001</c:v>
                </c:pt>
                <c:pt idx="1075">
                  <c:v>430.16899999999998</c:v>
                </c:pt>
                <c:pt idx="1076">
                  <c:v>430.56900000000002</c:v>
                </c:pt>
                <c:pt idx="1077">
                  <c:v>430.96899999999999</c:v>
                </c:pt>
                <c:pt idx="1078">
                  <c:v>431.36900000000003</c:v>
                </c:pt>
                <c:pt idx="1079">
                  <c:v>431.76900000000001</c:v>
                </c:pt>
                <c:pt idx="1080">
                  <c:v>432.16899999999998</c:v>
                </c:pt>
                <c:pt idx="1081">
                  <c:v>432.56900000000002</c:v>
                </c:pt>
                <c:pt idx="1082">
                  <c:v>432.96899999999999</c:v>
                </c:pt>
                <c:pt idx="1083">
                  <c:v>433.36900000000003</c:v>
                </c:pt>
                <c:pt idx="1084">
                  <c:v>433.76900000000001</c:v>
                </c:pt>
                <c:pt idx="1085">
                  <c:v>434.16899999999998</c:v>
                </c:pt>
                <c:pt idx="1086">
                  <c:v>434.56900000000002</c:v>
                </c:pt>
                <c:pt idx="1087">
                  <c:v>434.96899999999999</c:v>
                </c:pt>
                <c:pt idx="1088">
                  <c:v>435.36900000000003</c:v>
                </c:pt>
                <c:pt idx="1089">
                  <c:v>435.76900000000001</c:v>
                </c:pt>
                <c:pt idx="1090">
                  <c:v>436.16899999999998</c:v>
                </c:pt>
                <c:pt idx="1091">
                  <c:v>436.56900000000002</c:v>
                </c:pt>
                <c:pt idx="1092">
                  <c:v>436.96899999999999</c:v>
                </c:pt>
                <c:pt idx="1093">
                  <c:v>437.36900000000003</c:v>
                </c:pt>
                <c:pt idx="1094">
                  <c:v>437.76900000000001</c:v>
                </c:pt>
                <c:pt idx="1095">
                  <c:v>438.16899999999998</c:v>
                </c:pt>
                <c:pt idx="1096">
                  <c:v>438.56900000000002</c:v>
                </c:pt>
                <c:pt idx="1097">
                  <c:v>438.96899999999999</c:v>
                </c:pt>
                <c:pt idx="1098">
                  <c:v>439.36900000000003</c:v>
                </c:pt>
                <c:pt idx="1099">
                  <c:v>439.76900000000001</c:v>
                </c:pt>
                <c:pt idx="1100">
                  <c:v>440.16899999999998</c:v>
                </c:pt>
                <c:pt idx="1101">
                  <c:v>440.56900000000002</c:v>
                </c:pt>
                <c:pt idx="1102">
                  <c:v>440.96899999999999</c:v>
                </c:pt>
                <c:pt idx="1103">
                  <c:v>441.36900000000003</c:v>
                </c:pt>
                <c:pt idx="1104">
                  <c:v>441.76900000000001</c:v>
                </c:pt>
                <c:pt idx="1105">
                  <c:v>442.16899999999998</c:v>
                </c:pt>
                <c:pt idx="1106">
                  <c:v>442.57</c:v>
                </c:pt>
                <c:pt idx="1107">
                  <c:v>442.97</c:v>
                </c:pt>
                <c:pt idx="1108">
                  <c:v>443.37</c:v>
                </c:pt>
                <c:pt idx="1109">
                  <c:v>443.77</c:v>
                </c:pt>
                <c:pt idx="1110">
                  <c:v>444.17</c:v>
                </c:pt>
                <c:pt idx="1111">
                  <c:v>444.57</c:v>
                </c:pt>
                <c:pt idx="1112">
                  <c:v>444.97</c:v>
                </c:pt>
                <c:pt idx="1113">
                  <c:v>445.37</c:v>
                </c:pt>
                <c:pt idx="1114">
                  <c:v>445.77</c:v>
                </c:pt>
                <c:pt idx="1115">
                  <c:v>446.17</c:v>
                </c:pt>
                <c:pt idx="1116">
                  <c:v>446.57</c:v>
                </c:pt>
                <c:pt idx="1117">
                  <c:v>446.97</c:v>
                </c:pt>
                <c:pt idx="1118">
                  <c:v>447.37</c:v>
                </c:pt>
                <c:pt idx="1119">
                  <c:v>447.77</c:v>
                </c:pt>
                <c:pt idx="1120">
                  <c:v>448.17</c:v>
                </c:pt>
                <c:pt idx="1121">
                  <c:v>448.57</c:v>
                </c:pt>
                <c:pt idx="1122">
                  <c:v>448.97</c:v>
                </c:pt>
                <c:pt idx="1123">
                  <c:v>449.37</c:v>
                </c:pt>
                <c:pt idx="1124">
                  <c:v>449.77</c:v>
                </c:pt>
                <c:pt idx="1125">
                  <c:v>450.17</c:v>
                </c:pt>
                <c:pt idx="1126">
                  <c:v>450.57100000000003</c:v>
                </c:pt>
                <c:pt idx="1127">
                  <c:v>450.971</c:v>
                </c:pt>
                <c:pt idx="1128">
                  <c:v>451.37099999999998</c:v>
                </c:pt>
                <c:pt idx="1129">
                  <c:v>451.77100000000002</c:v>
                </c:pt>
                <c:pt idx="1130">
                  <c:v>452.17099999999999</c:v>
                </c:pt>
                <c:pt idx="1131">
                  <c:v>452.57100000000003</c:v>
                </c:pt>
                <c:pt idx="1132">
                  <c:v>452.971</c:v>
                </c:pt>
                <c:pt idx="1133">
                  <c:v>453.37099999999998</c:v>
                </c:pt>
                <c:pt idx="1134">
                  <c:v>453.77100000000002</c:v>
                </c:pt>
                <c:pt idx="1135">
                  <c:v>454.17099999999999</c:v>
                </c:pt>
                <c:pt idx="1136">
                  <c:v>454.572</c:v>
                </c:pt>
                <c:pt idx="1137">
                  <c:v>454.971</c:v>
                </c:pt>
                <c:pt idx="1138">
                  <c:v>455.37099999999998</c:v>
                </c:pt>
                <c:pt idx="1139">
                  <c:v>455.77199999999999</c:v>
                </c:pt>
                <c:pt idx="1140">
                  <c:v>456.17200000000003</c:v>
                </c:pt>
                <c:pt idx="1141">
                  <c:v>456.572</c:v>
                </c:pt>
                <c:pt idx="1142">
                  <c:v>456.971</c:v>
                </c:pt>
                <c:pt idx="1143">
                  <c:v>457.37099999999998</c:v>
                </c:pt>
                <c:pt idx="1144">
                  <c:v>457.77199999999999</c:v>
                </c:pt>
                <c:pt idx="1145">
                  <c:v>458.17200000000003</c:v>
                </c:pt>
                <c:pt idx="1146">
                  <c:v>458.572</c:v>
                </c:pt>
                <c:pt idx="1147">
                  <c:v>458.97199999999998</c:v>
                </c:pt>
                <c:pt idx="1148">
                  <c:v>459.37200000000001</c:v>
                </c:pt>
                <c:pt idx="1149">
                  <c:v>459.77199999999999</c:v>
                </c:pt>
                <c:pt idx="1150">
                  <c:v>460.17200000000003</c:v>
                </c:pt>
                <c:pt idx="1151">
                  <c:v>460.572</c:v>
                </c:pt>
                <c:pt idx="1152">
                  <c:v>460.97199999999998</c:v>
                </c:pt>
                <c:pt idx="1153">
                  <c:v>461.37200000000001</c:v>
                </c:pt>
                <c:pt idx="1154">
                  <c:v>461.77199999999999</c:v>
                </c:pt>
                <c:pt idx="1155">
                  <c:v>462.17200000000003</c:v>
                </c:pt>
                <c:pt idx="1156">
                  <c:v>462.57299999999998</c:v>
                </c:pt>
                <c:pt idx="1157">
                  <c:v>462.97300000000001</c:v>
                </c:pt>
                <c:pt idx="1158">
                  <c:v>463.37299999999999</c:v>
                </c:pt>
                <c:pt idx="1159">
                  <c:v>463.77300000000002</c:v>
                </c:pt>
                <c:pt idx="1160">
                  <c:v>464.173</c:v>
                </c:pt>
                <c:pt idx="1161">
                  <c:v>464.57299999999998</c:v>
                </c:pt>
                <c:pt idx="1162">
                  <c:v>464.97300000000001</c:v>
                </c:pt>
                <c:pt idx="1163">
                  <c:v>465.37299999999999</c:v>
                </c:pt>
                <c:pt idx="1164">
                  <c:v>465.77300000000002</c:v>
                </c:pt>
                <c:pt idx="1165">
                  <c:v>466.173</c:v>
                </c:pt>
                <c:pt idx="1166">
                  <c:v>466.57299999999998</c:v>
                </c:pt>
                <c:pt idx="1167">
                  <c:v>466.97399999999999</c:v>
                </c:pt>
                <c:pt idx="1168">
                  <c:v>467.37400000000002</c:v>
                </c:pt>
                <c:pt idx="1169">
                  <c:v>467.77300000000002</c:v>
                </c:pt>
                <c:pt idx="1170">
                  <c:v>468.173</c:v>
                </c:pt>
                <c:pt idx="1171">
                  <c:v>468.57299999999998</c:v>
                </c:pt>
                <c:pt idx="1172">
                  <c:v>468.97399999999999</c:v>
                </c:pt>
                <c:pt idx="1173">
                  <c:v>469.37400000000002</c:v>
                </c:pt>
                <c:pt idx="1174">
                  <c:v>469.77300000000002</c:v>
                </c:pt>
                <c:pt idx="1175">
                  <c:v>470.173</c:v>
                </c:pt>
                <c:pt idx="1176">
                  <c:v>470.57400000000001</c:v>
                </c:pt>
                <c:pt idx="1177">
                  <c:v>470.97399999999999</c:v>
                </c:pt>
                <c:pt idx="1178">
                  <c:v>471.37400000000002</c:v>
                </c:pt>
                <c:pt idx="1179">
                  <c:v>471.774</c:v>
                </c:pt>
                <c:pt idx="1180">
                  <c:v>472.17399999999998</c:v>
                </c:pt>
                <c:pt idx="1181">
                  <c:v>472.57400000000001</c:v>
                </c:pt>
                <c:pt idx="1182">
                  <c:v>472.97399999999999</c:v>
                </c:pt>
                <c:pt idx="1183">
                  <c:v>473.37400000000002</c:v>
                </c:pt>
                <c:pt idx="1184">
                  <c:v>473.774</c:v>
                </c:pt>
                <c:pt idx="1185">
                  <c:v>474.17399999999998</c:v>
                </c:pt>
                <c:pt idx="1186">
                  <c:v>474.57400000000001</c:v>
                </c:pt>
                <c:pt idx="1187">
                  <c:v>474.97399999999999</c:v>
                </c:pt>
                <c:pt idx="1188">
                  <c:v>475.37400000000002</c:v>
                </c:pt>
                <c:pt idx="1189">
                  <c:v>475.774</c:v>
                </c:pt>
                <c:pt idx="1190">
                  <c:v>476.17399999999998</c:v>
                </c:pt>
                <c:pt idx="1191">
                  <c:v>476.57400000000001</c:v>
                </c:pt>
                <c:pt idx="1192">
                  <c:v>476.97399999999999</c:v>
                </c:pt>
                <c:pt idx="1193">
                  <c:v>477.37400000000002</c:v>
                </c:pt>
                <c:pt idx="1194">
                  <c:v>477.774</c:v>
                </c:pt>
                <c:pt idx="1195">
                  <c:v>478.17399999999998</c:v>
                </c:pt>
                <c:pt idx="1196">
                  <c:v>478.57400000000001</c:v>
                </c:pt>
                <c:pt idx="1197">
                  <c:v>478.97399999999999</c:v>
                </c:pt>
                <c:pt idx="1198">
                  <c:v>479.37400000000002</c:v>
                </c:pt>
                <c:pt idx="1199">
                  <c:v>479.774</c:v>
                </c:pt>
                <c:pt idx="1200">
                  <c:v>480.17399999999998</c:v>
                </c:pt>
                <c:pt idx="1201">
                  <c:v>480.57400000000001</c:v>
                </c:pt>
                <c:pt idx="1202">
                  <c:v>480.97399999999999</c:v>
                </c:pt>
                <c:pt idx="1203">
                  <c:v>481.37400000000002</c:v>
                </c:pt>
                <c:pt idx="1204">
                  <c:v>481.774</c:v>
                </c:pt>
                <c:pt idx="1205">
                  <c:v>482.17399999999998</c:v>
                </c:pt>
                <c:pt idx="1206">
                  <c:v>482.57400000000001</c:v>
                </c:pt>
                <c:pt idx="1207">
                  <c:v>482.97399999999999</c:v>
                </c:pt>
                <c:pt idx="1208">
                  <c:v>483.37400000000002</c:v>
                </c:pt>
                <c:pt idx="1209">
                  <c:v>483.774</c:v>
                </c:pt>
                <c:pt idx="1210">
                  <c:v>484.17399999999998</c:v>
                </c:pt>
                <c:pt idx="1211">
                  <c:v>484.57400000000001</c:v>
                </c:pt>
                <c:pt idx="1212">
                  <c:v>484.97399999999999</c:v>
                </c:pt>
                <c:pt idx="1213">
                  <c:v>485.37400000000002</c:v>
                </c:pt>
                <c:pt idx="1214">
                  <c:v>485.774</c:v>
                </c:pt>
                <c:pt idx="1215">
                  <c:v>486.17399999999998</c:v>
                </c:pt>
                <c:pt idx="1216">
                  <c:v>486.57400000000001</c:v>
                </c:pt>
                <c:pt idx="1217">
                  <c:v>486.97399999999999</c:v>
                </c:pt>
                <c:pt idx="1218">
                  <c:v>487.37400000000002</c:v>
                </c:pt>
                <c:pt idx="1219">
                  <c:v>487.774</c:v>
                </c:pt>
                <c:pt idx="1220">
                  <c:v>488.17399999999998</c:v>
                </c:pt>
                <c:pt idx="1221">
                  <c:v>488.57400000000001</c:v>
                </c:pt>
                <c:pt idx="1222">
                  <c:v>488.97399999999999</c:v>
                </c:pt>
                <c:pt idx="1223">
                  <c:v>489.37400000000002</c:v>
                </c:pt>
                <c:pt idx="1224">
                  <c:v>489.774</c:v>
                </c:pt>
                <c:pt idx="1225">
                  <c:v>490.17399999999998</c:v>
                </c:pt>
                <c:pt idx="1226">
                  <c:v>490.577</c:v>
                </c:pt>
                <c:pt idx="1227">
                  <c:v>490.97699999999998</c:v>
                </c:pt>
                <c:pt idx="1228">
                  <c:v>491.37700000000001</c:v>
                </c:pt>
                <c:pt idx="1229">
                  <c:v>491.77699999999999</c:v>
                </c:pt>
                <c:pt idx="1230">
                  <c:v>492.17700000000002</c:v>
                </c:pt>
                <c:pt idx="1231">
                  <c:v>492.577</c:v>
                </c:pt>
                <c:pt idx="1232">
                  <c:v>492.97699999999998</c:v>
                </c:pt>
                <c:pt idx="1233">
                  <c:v>493.37700000000001</c:v>
                </c:pt>
                <c:pt idx="1234">
                  <c:v>493.77699999999999</c:v>
                </c:pt>
                <c:pt idx="1235">
                  <c:v>494.17700000000002</c:v>
                </c:pt>
                <c:pt idx="1236">
                  <c:v>494.577</c:v>
                </c:pt>
                <c:pt idx="1237">
                  <c:v>494.97699999999998</c:v>
                </c:pt>
                <c:pt idx="1238">
                  <c:v>495.37700000000001</c:v>
                </c:pt>
                <c:pt idx="1239">
                  <c:v>495.77699999999999</c:v>
                </c:pt>
                <c:pt idx="1240">
                  <c:v>496.17700000000002</c:v>
                </c:pt>
                <c:pt idx="1241">
                  <c:v>496.577</c:v>
                </c:pt>
                <c:pt idx="1242">
                  <c:v>496.97699999999998</c:v>
                </c:pt>
                <c:pt idx="1243">
                  <c:v>497.37700000000001</c:v>
                </c:pt>
                <c:pt idx="1244">
                  <c:v>497.77699999999999</c:v>
                </c:pt>
                <c:pt idx="1245">
                  <c:v>498.17700000000002</c:v>
                </c:pt>
                <c:pt idx="1246">
                  <c:v>498.577</c:v>
                </c:pt>
                <c:pt idx="1247">
                  <c:v>498.97699999999998</c:v>
                </c:pt>
                <c:pt idx="1248">
                  <c:v>499.37700000000001</c:v>
                </c:pt>
                <c:pt idx="1249">
                  <c:v>499.77699999999999</c:v>
                </c:pt>
                <c:pt idx="1250">
                  <c:v>500.17700000000002</c:v>
                </c:pt>
                <c:pt idx="1251">
                  <c:v>500.577</c:v>
                </c:pt>
                <c:pt idx="1252">
                  <c:v>500.97699999999998</c:v>
                </c:pt>
                <c:pt idx="1253">
                  <c:v>501.37700000000001</c:v>
                </c:pt>
                <c:pt idx="1254">
                  <c:v>501.77699999999999</c:v>
                </c:pt>
                <c:pt idx="1255">
                  <c:v>502.17700000000002</c:v>
                </c:pt>
                <c:pt idx="1256">
                  <c:v>502.577</c:v>
                </c:pt>
                <c:pt idx="1257">
                  <c:v>502.97699999999998</c:v>
                </c:pt>
                <c:pt idx="1258">
                  <c:v>503.37700000000001</c:v>
                </c:pt>
                <c:pt idx="1259">
                  <c:v>503.77699999999999</c:v>
                </c:pt>
                <c:pt idx="1260">
                  <c:v>504.17700000000002</c:v>
                </c:pt>
                <c:pt idx="1261">
                  <c:v>504.577</c:v>
                </c:pt>
                <c:pt idx="1262">
                  <c:v>504.97699999999998</c:v>
                </c:pt>
                <c:pt idx="1263">
                  <c:v>505.37700000000001</c:v>
                </c:pt>
                <c:pt idx="1264">
                  <c:v>505.77699999999999</c:v>
                </c:pt>
                <c:pt idx="1265">
                  <c:v>506.17700000000002</c:v>
                </c:pt>
                <c:pt idx="1266">
                  <c:v>506.577</c:v>
                </c:pt>
                <c:pt idx="1267">
                  <c:v>506.97699999999998</c:v>
                </c:pt>
                <c:pt idx="1268">
                  <c:v>507.37700000000001</c:v>
                </c:pt>
                <c:pt idx="1269">
                  <c:v>507.77699999999999</c:v>
                </c:pt>
                <c:pt idx="1270">
                  <c:v>508.17700000000002</c:v>
                </c:pt>
                <c:pt idx="1271">
                  <c:v>508.577</c:v>
                </c:pt>
                <c:pt idx="1272">
                  <c:v>508.97699999999998</c:v>
                </c:pt>
                <c:pt idx="1273">
                  <c:v>509.37700000000001</c:v>
                </c:pt>
                <c:pt idx="1274">
                  <c:v>509.77699999999999</c:v>
                </c:pt>
                <c:pt idx="1275">
                  <c:v>510.17700000000002</c:v>
                </c:pt>
                <c:pt idx="1276">
                  <c:v>510.577</c:v>
                </c:pt>
                <c:pt idx="1277">
                  <c:v>510.97699999999998</c:v>
                </c:pt>
                <c:pt idx="1278">
                  <c:v>511.37700000000001</c:v>
                </c:pt>
                <c:pt idx="1279">
                  <c:v>511.77699999999999</c:v>
                </c:pt>
                <c:pt idx="1280">
                  <c:v>512.17700000000002</c:v>
                </c:pt>
                <c:pt idx="1281">
                  <c:v>512.577</c:v>
                </c:pt>
                <c:pt idx="1282">
                  <c:v>512.97699999999998</c:v>
                </c:pt>
                <c:pt idx="1283">
                  <c:v>513.37699999999995</c:v>
                </c:pt>
                <c:pt idx="1284">
                  <c:v>513.77700000000004</c:v>
                </c:pt>
                <c:pt idx="1285">
                  <c:v>514.17700000000002</c:v>
                </c:pt>
                <c:pt idx="1286">
                  <c:v>514.577</c:v>
                </c:pt>
                <c:pt idx="1287">
                  <c:v>514.97699999999998</c:v>
                </c:pt>
                <c:pt idx="1288">
                  <c:v>515.37699999999995</c:v>
                </c:pt>
                <c:pt idx="1289">
                  <c:v>515.77700000000004</c:v>
                </c:pt>
                <c:pt idx="1290">
                  <c:v>516.17700000000002</c:v>
                </c:pt>
                <c:pt idx="1291">
                  <c:v>516.577</c:v>
                </c:pt>
                <c:pt idx="1292">
                  <c:v>516.97699999999998</c:v>
                </c:pt>
                <c:pt idx="1293">
                  <c:v>517.37699999999995</c:v>
                </c:pt>
                <c:pt idx="1294">
                  <c:v>517.77700000000004</c:v>
                </c:pt>
                <c:pt idx="1295">
                  <c:v>518.17700000000002</c:v>
                </c:pt>
                <c:pt idx="1296">
                  <c:v>518.57799999999997</c:v>
                </c:pt>
                <c:pt idx="1297">
                  <c:v>518.97699999999998</c:v>
                </c:pt>
                <c:pt idx="1298">
                  <c:v>519.37699999999995</c:v>
                </c:pt>
                <c:pt idx="1299">
                  <c:v>519.77700000000004</c:v>
                </c:pt>
                <c:pt idx="1300">
                  <c:v>520.17700000000002</c:v>
                </c:pt>
                <c:pt idx="1301">
                  <c:v>520.577</c:v>
                </c:pt>
                <c:pt idx="1302">
                  <c:v>520.97699999999998</c:v>
                </c:pt>
                <c:pt idx="1303">
                  <c:v>521.37699999999995</c:v>
                </c:pt>
                <c:pt idx="1304">
                  <c:v>521.77700000000004</c:v>
                </c:pt>
                <c:pt idx="1305">
                  <c:v>522.17700000000002</c:v>
                </c:pt>
                <c:pt idx="1306">
                  <c:v>522.58000000000004</c:v>
                </c:pt>
                <c:pt idx="1307">
                  <c:v>522.97900000000004</c:v>
                </c:pt>
                <c:pt idx="1308">
                  <c:v>523.37900000000002</c:v>
                </c:pt>
                <c:pt idx="1309">
                  <c:v>523.779</c:v>
                </c:pt>
                <c:pt idx="1310">
                  <c:v>524.17899999999997</c:v>
                </c:pt>
                <c:pt idx="1311">
                  <c:v>524.57899999999995</c:v>
                </c:pt>
                <c:pt idx="1312">
                  <c:v>524.97900000000004</c:v>
                </c:pt>
                <c:pt idx="1313">
                  <c:v>525.37900000000002</c:v>
                </c:pt>
                <c:pt idx="1314">
                  <c:v>525.779</c:v>
                </c:pt>
                <c:pt idx="1315">
                  <c:v>526.17899999999997</c:v>
                </c:pt>
                <c:pt idx="1316">
                  <c:v>526.58000000000004</c:v>
                </c:pt>
                <c:pt idx="1317">
                  <c:v>526.97900000000004</c:v>
                </c:pt>
                <c:pt idx="1318">
                  <c:v>527.38</c:v>
                </c:pt>
                <c:pt idx="1319">
                  <c:v>527.779</c:v>
                </c:pt>
                <c:pt idx="1320">
                  <c:v>528.17999999999995</c:v>
                </c:pt>
                <c:pt idx="1321">
                  <c:v>528.58000000000004</c:v>
                </c:pt>
                <c:pt idx="1322">
                  <c:v>528.97900000000004</c:v>
                </c:pt>
                <c:pt idx="1323">
                  <c:v>529.38</c:v>
                </c:pt>
                <c:pt idx="1324">
                  <c:v>529.779</c:v>
                </c:pt>
                <c:pt idx="1325">
                  <c:v>530.17999999999995</c:v>
                </c:pt>
                <c:pt idx="1326">
                  <c:v>530.58000000000004</c:v>
                </c:pt>
                <c:pt idx="1327">
                  <c:v>530.98</c:v>
                </c:pt>
                <c:pt idx="1328">
                  <c:v>531.38</c:v>
                </c:pt>
                <c:pt idx="1329">
                  <c:v>531.78</c:v>
                </c:pt>
                <c:pt idx="1330">
                  <c:v>532.17999999999995</c:v>
                </c:pt>
                <c:pt idx="1331">
                  <c:v>532.58000000000004</c:v>
                </c:pt>
                <c:pt idx="1332">
                  <c:v>532.98</c:v>
                </c:pt>
                <c:pt idx="1333">
                  <c:v>533.38</c:v>
                </c:pt>
                <c:pt idx="1334">
                  <c:v>533.78</c:v>
                </c:pt>
                <c:pt idx="1335">
                  <c:v>534.17999999999995</c:v>
                </c:pt>
                <c:pt idx="1336">
                  <c:v>534.58000000000004</c:v>
                </c:pt>
                <c:pt idx="1337">
                  <c:v>534.98</c:v>
                </c:pt>
                <c:pt idx="1338">
                  <c:v>535.38</c:v>
                </c:pt>
                <c:pt idx="1339">
                  <c:v>535.78</c:v>
                </c:pt>
                <c:pt idx="1340">
                  <c:v>536.17999999999995</c:v>
                </c:pt>
                <c:pt idx="1341">
                  <c:v>536.58000000000004</c:v>
                </c:pt>
                <c:pt idx="1342">
                  <c:v>536.98</c:v>
                </c:pt>
                <c:pt idx="1343">
                  <c:v>537.38</c:v>
                </c:pt>
                <c:pt idx="1344">
                  <c:v>537.78</c:v>
                </c:pt>
                <c:pt idx="1345">
                  <c:v>538.17999999999995</c:v>
                </c:pt>
                <c:pt idx="1346">
                  <c:v>538.58000000000004</c:v>
                </c:pt>
                <c:pt idx="1347">
                  <c:v>538.98</c:v>
                </c:pt>
                <c:pt idx="1348">
                  <c:v>539.38</c:v>
                </c:pt>
                <c:pt idx="1349">
                  <c:v>539.78</c:v>
                </c:pt>
                <c:pt idx="1350">
                  <c:v>540.17999999999995</c:v>
                </c:pt>
                <c:pt idx="1351">
                  <c:v>540.58000000000004</c:v>
                </c:pt>
                <c:pt idx="1352">
                  <c:v>540.98</c:v>
                </c:pt>
                <c:pt idx="1353">
                  <c:v>541.38</c:v>
                </c:pt>
                <c:pt idx="1354">
                  <c:v>541.78</c:v>
                </c:pt>
                <c:pt idx="1355">
                  <c:v>542.17999999999995</c:v>
                </c:pt>
                <c:pt idx="1356">
                  <c:v>542.58000000000004</c:v>
                </c:pt>
                <c:pt idx="1357">
                  <c:v>542.98</c:v>
                </c:pt>
                <c:pt idx="1358">
                  <c:v>543.38</c:v>
                </c:pt>
                <c:pt idx="1359">
                  <c:v>543.78</c:v>
                </c:pt>
                <c:pt idx="1360">
                  <c:v>544.17999999999995</c:v>
                </c:pt>
                <c:pt idx="1361">
                  <c:v>544.58000000000004</c:v>
                </c:pt>
                <c:pt idx="1362">
                  <c:v>544.98</c:v>
                </c:pt>
                <c:pt idx="1363">
                  <c:v>545.38</c:v>
                </c:pt>
                <c:pt idx="1364">
                  <c:v>545.78</c:v>
                </c:pt>
                <c:pt idx="1365">
                  <c:v>546.17999999999995</c:v>
                </c:pt>
                <c:pt idx="1366">
                  <c:v>546.58000000000004</c:v>
                </c:pt>
                <c:pt idx="1367">
                  <c:v>546.98</c:v>
                </c:pt>
                <c:pt idx="1368">
                  <c:v>547.38</c:v>
                </c:pt>
                <c:pt idx="1369">
                  <c:v>547.78</c:v>
                </c:pt>
                <c:pt idx="1370">
                  <c:v>548.17999999999995</c:v>
                </c:pt>
                <c:pt idx="1371">
                  <c:v>548.58000000000004</c:v>
                </c:pt>
                <c:pt idx="1372">
                  <c:v>548.98</c:v>
                </c:pt>
                <c:pt idx="1373">
                  <c:v>549.38</c:v>
                </c:pt>
                <c:pt idx="1374">
                  <c:v>549.78</c:v>
                </c:pt>
                <c:pt idx="1375">
                  <c:v>550.17999999999995</c:v>
                </c:pt>
                <c:pt idx="1376">
                  <c:v>550.58000000000004</c:v>
                </c:pt>
                <c:pt idx="1377">
                  <c:v>550.98</c:v>
                </c:pt>
                <c:pt idx="1378">
                  <c:v>551.38</c:v>
                </c:pt>
                <c:pt idx="1379">
                  <c:v>551.78</c:v>
                </c:pt>
                <c:pt idx="1380">
                  <c:v>552.17999999999995</c:v>
                </c:pt>
                <c:pt idx="1381">
                  <c:v>552.58000000000004</c:v>
                </c:pt>
                <c:pt idx="1382">
                  <c:v>552.98</c:v>
                </c:pt>
                <c:pt idx="1383">
                  <c:v>553.38</c:v>
                </c:pt>
                <c:pt idx="1384">
                  <c:v>553.78</c:v>
                </c:pt>
                <c:pt idx="1385">
                  <c:v>554.17999999999995</c:v>
                </c:pt>
                <c:pt idx="1386">
                  <c:v>554.58199999999999</c:v>
                </c:pt>
                <c:pt idx="1387">
                  <c:v>554.98199999999997</c:v>
                </c:pt>
                <c:pt idx="1388">
                  <c:v>555.38199999999995</c:v>
                </c:pt>
                <c:pt idx="1389">
                  <c:v>555.78200000000004</c:v>
                </c:pt>
                <c:pt idx="1390">
                  <c:v>556.18200000000002</c:v>
                </c:pt>
                <c:pt idx="1391">
                  <c:v>556.58199999999999</c:v>
                </c:pt>
                <c:pt idx="1392">
                  <c:v>556.98199999999997</c:v>
                </c:pt>
                <c:pt idx="1393">
                  <c:v>557.38199999999995</c:v>
                </c:pt>
                <c:pt idx="1394">
                  <c:v>557.78200000000004</c:v>
                </c:pt>
                <c:pt idx="1395">
                  <c:v>558.18200000000002</c:v>
                </c:pt>
                <c:pt idx="1396">
                  <c:v>558.58199999999999</c:v>
                </c:pt>
                <c:pt idx="1397">
                  <c:v>558.98199999999997</c:v>
                </c:pt>
                <c:pt idx="1398">
                  <c:v>559.38199999999995</c:v>
                </c:pt>
                <c:pt idx="1399">
                  <c:v>559.78200000000004</c:v>
                </c:pt>
                <c:pt idx="1400">
                  <c:v>560.18200000000002</c:v>
                </c:pt>
                <c:pt idx="1401">
                  <c:v>560.58199999999999</c:v>
                </c:pt>
                <c:pt idx="1402">
                  <c:v>560.98199999999997</c:v>
                </c:pt>
                <c:pt idx="1403">
                  <c:v>561.38199999999995</c:v>
                </c:pt>
                <c:pt idx="1404">
                  <c:v>561.78200000000004</c:v>
                </c:pt>
                <c:pt idx="1405">
                  <c:v>562.18200000000002</c:v>
                </c:pt>
                <c:pt idx="1406">
                  <c:v>562.58199999999999</c:v>
                </c:pt>
                <c:pt idx="1407">
                  <c:v>562.98199999999997</c:v>
                </c:pt>
                <c:pt idx="1408">
                  <c:v>563.38199999999995</c:v>
                </c:pt>
                <c:pt idx="1409">
                  <c:v>563.78200000000004</c:v>
                </c:pt>
                <c:pt idx="1410">
                  <c:v>564.18200000000002</c:v>
                </c:pt>
                <c:pt idx="1411">
                  <c:v>564.58199999999999</c:v>
                </c:pt>
                <c:pt idx="1412">
                  <c:v>564.98199999999997</c:v>
                </c:pt>
                <c:pt idx="1413">
                  <c:v>565.38199999999995</c:v>
                </c:pt>
                <c:pt idx="1414">
                  <c:v>565.78200000000004</c:v>
                </c:pt>
                <c:pt idx="1415">
                  <c:v>566.18200000000002</c:v>
                </c:pt>
                <c:pt idx="1416">
                  <c:v>566.58199999999999</c:v>
                </c:pt>
                <c:pt idx="1417">
                  <c:v>566.98199999999997</c:v>
                </c:pt>
                <c:pt idx="1418">
                  <c:v>567.38199999999995</c:v>
                </c:pt>
                <c:pt idx="1419">
                  <c:v>567.78200000000004</c:v>
                </c:pt>
                <c:pt idx="1420">
                  <c:v>568.18200000000002</c:v>
                </c:pt>
                <c:pt idx="1421">
                  <c:v>568.58199999999999</c:v>
                </c:pt>
                <c:pt idx="1422">
                  <c:v>568.98199999999997</c:v>
                </c:pt>
                <c:pt idx="1423">
                  <c:v>569.38199999999995</c:v>
                </c:pt>
                <c:pt idx="1424">
                  <c:v>569.78200000000004</c:v>
                </c:pt>
                <c:pt idx="1425">
                  <c:v>570.18200000000002</c:v>
                </c:pt>
                <c:pt idx="1426">
                  <c:v>570.58199999999999</c:v>
                </c:pt>
                <c:pt idx="1427">
                  <c:v>570.98199999999997</c:v>
                </c:pt>
                <c:pt idx="1428">
                  <c:v>571.38199999999995</c:v>
                </c:pt>
                <c:pt idx="1429">
                  <c:v>571.78200000000004</c:v>
                </c:pt>
                <c:pt idx="1430">
                  <c:v>572.18200000000002</c:v>
                </c:pt>
                <c:pt idx="1431">
                  <c:v>572.58199999999999</c:v>
                </c:pt>
                <c:pt idx="1432">
                  <c:v>572.98199999999997</c:v>
                </c:pt>
                <c:pt idx="1433">
                  <c:v>573.38199999999995</c:v>
                </c:pt>
                <c:pt idx="1434">
                  <c:v>573.78200000000004</c:v>
                </c:pt>
                <c:pt idx="1435">
                  <c:v>574.18200000000002</c:v>
                </c:pt>
                <c:pt idx="1436">
                  <c:v>574.58299999999997</c:v>
                </c:pt>
                <c:pt idx="1437">
                  <c:v>574.98299999999995</c:v>
                </c:pt>
                <c:pt idx="1438">
                  <c:v>575.38300000000004</c:v>
                </c:pt>
                <c:pt idx="1439">
                  <c:v>575.78300000000002</c:v>
                </c:pt>
                <c:pt idx="1440">
                  <c:v>576.18299999999999</c:v>
                </c:pt>
                <c:pt idx="1441">
                  <c:v>576.58299999999997</c:v>
                </c:pt>
                <c:pt idx="1442">
                  <c:v>576.98299999999995</c:v>
                </c:pt>
                <c:pt idx="1443">
                  <c:v>577.38300000000004</c:v>
                </c:pt>
                <c:pt idx="1444">
                  <c:v>577.78300000000002</c:v>
                </c:pt>
                <c:pt idx="1445">
                  <c:v>578.18299999999999</c:v>
                </c:pt>
                <c:pt idx="1446">
                  <c:v>578.58299999999997</c:v>
                </c:pt>
                <c:pt idx="1447">
                  <c:v>578.98299999999995</c:v>
                </c:pt>
                <c:pt idx="1448">
                  <c:v>579.38300000000004</c:v>
                </c:pt>
                <c:pt idx="1449">
                  <c:v>579.78300000000002</c:v>
                </c:pt>
                <c:pt idx="1450">
                  <c:v>580.18299999999999</c:v>
                </c:pt>
                <c:pt idx="1451">
                  <c:v>580.58299999999997</c:v>
                </c:pt>
                <c:pt idx="1452">
                  <c:v>580.98299999999995</c:v>
                </c:pt>
                <c:pt idx="1453">
                  <c:v>581.38300000000004</c:v>
                </c:pt>
                <c:pt idx="1454">
                  <c:v>581.78300000000002</c:v>
                </c:pt>
                <c:pt idx="1455">
                  <c:v>582.18299999999999</c:v>
                </c:pt>
                <c:pt idx="1456">
                  <c:v>582.58299999999997</c:v>
                </c:pt>
                <c:pt idx="1457">
                  <c:v>582.98299999999995</c:v>
                </c:pt>
                <c:pt idx="1458">
                  <c:v>583.38300000000004</c:v>
                </c:pt>
                <c:pt idx="1459">
                  <c:v>583.78300000000002</c:v>
                </c:pt>
                <c:pt idx="1460">
                  <c:v>584.18299999999999</c:v>
                </c:pt>
                <c:pt idx="1461">
                  <c:v>584.58299999999997</c:v>
                </c:pt>
                <c:pt idx="1462">
                  <c:v>584.98299999999995</c:v>
                </c:pt>
                <c:pt idx="1463">
                  <c:v>585.38300000000004</c:v>
                </c:pt>
                <c:pt idx="1464">
                  <c:v>585.78300000000002</c:v>
                </c:pt>
                <c:pt idx="1465">
                  <c:v>586.18299999999999</c:v>
                </c:pt>
                <c:pt idx="1466">
                  <c:v>586.58299999999997</c:v>
                </c:pt>
                <c:pt idx="1467">
                  <c:v>586.98299999999995</c:v>
                </c:pt>
                <c:pt idx="1468">
                  <c:v>587.38300000000004</c:v>
                </c:pt>
                <c:pt idx="1469">
                  <c:v>587.78300000000002</c:v>
                </c:pt>
                <c:pt idx="1470">
                  <c:v>588.18299999999999</c:v>
                </c:pt>
                <c:pt idx="1471">
                  <c:v>588.58299999999997</c:v>
                </c:pt>
                <c:pt idx="1472">
                  <c:v>588.98299999999995</c:v>
                </c:pt>
                <c:pt idx="1473">
                  <c:v>589.38300000000004</c:v>
                </c:pt>
                <c:pt idx="1474">
                  <c:v>589.78300000000002</c:v>
                </c:pt>
                <c:pt idx="1475">
                  <c:v>590.18299999999999</c:v>
                </c:pt>
                <c:pt idx="1476">
                  <c:v>590.58299999999997</c:v>
                </c:pt>
                <c:pt idx="1477">
                  <c:v>590.98299999999995</c:v>
                </c:pt>
                <c:pt idx="1478">
                  <c:v>591.38300000000004</c:v>
                </c:pt>
                <c:pt idx="1479">
                  <c:v>591.78300000000002</c:v>
                </c:pt>
                <c:pt idx="1480">
                  <c:v>592.18299999999999</c:v>
                </c:pt>
                <c:pt idx="1481">
                  <c:v>592.58299999999997</c:v>
                </c:pt>
                <c:pt idx="1482">
                  <c:v>592.98299999999995</c:v>
                </c:pt>
                <c:pt idx="1483">
                  <c:v>593.38300000000004</c:v>
                </c:pt>
                <c:pt idx="1484">
                  <c:v>593.78300000000002</c:v>
                </c:pt>
                <c:pt idx="1485">
                  <c:v>594.18299999999999</c:v>
                </c:pt>
                <c:pt idx="1486">
                  <c:v>594.58299999999997</c:v>
                </c:pt>
                <c:pt idx="1487">
                  <c:v>594.98299999999995</c:v>
                </c:pt>
                <c:pt idx="1488">
                  <c:v>595.38300000000004</c:v>
                </c:pt>
                <c:pt idx="1489">
                  <c:v>595.78300000000002</c:v>
                </c:pt>
                <c:pt idx="1490">
                  <c:v>596.18299999999999</c:v>
                </c:pt>
                <c:pt idx="1491">
                  <c:v>596.58299999999997</c:v>
                </c:pt>
                <c:pt idx="1492">
                  <c:v>596.98299999999995</c:v>
                </c:pt>
                <c:pt idx="1493">
                  <c:v>597.38300000000004</c:v>
                </c:pt>
                <c:pt idx="1494">
                  <c:v>597.78300000000002</c:v>
                </c:pt>
                <c:pt idx="1495">
                  <c:v>598.18299999999999</c:v>
                </c:pt>
                <c:pt idx="1496">
                  <c:v>598.58299999999997</c:v>
                </c:pt>
                <c:pt idx="1497">
                  <c:v>598.98400000000004</c:v>
                </c:pt>
                <c:pt idx="1498">
                  <c:v>599.38300000000004</c:v>
                </c:pt>
                <c:pt idx="1499">
                  <c:v>599.78399999999999</c:v>
                </c:pt>
                <c:pt idx="1500">
                  <c:v>600.18299999999999</c:v>
                </c:pt>
                <c:pt idx="1501">
                  <c:v>600.58299999999997</c:v>
                </c:pt>
                <c:pt idx="1502">
                  <c:v>600.98400000000004</c:v>
                </c:pt>
                <c:pt idx="1503">
                  <c:v>601.38300000000004</c:v>
                </c:pt>
                <c:pt idx="1504">
                  <c:v>601.78399999999999</c:v>
                </c:pt>
                <c:pt idx="1505">
                  <c:v>602.18299999999999</c:v>
                </c:pt>
                <c:pt idx="1506">
                  <c:v>602.58399999999995</c:v>
                </c:pt>
                <c:pt idx="1507">
                  <c:v>602.98400000000004</c:v>
                </c:pt>
                <c:pt idx="1508">
                  <c:v>603.38400000000001</c:v>
                </c:pt>
                <c:pt idx="1509">
                  <c:v>603.78399999999999</c:v>
                </c:pt>
                <c:pt idx="1510">
                  <c:v>604.18399999999997</c:v>
                </c:pt>
                <c:pt idx="1511">
                  <c:v>604.58399999999995</c:v>
                </c:pt>
                <c:pt idx="1512">
                  <c:v>604.98400000000004</c:v>
                </c:pt>
                <c:pt idx="1513">
                  <c:v>605.38400000000001</c:v>
                </c:pt>
                <c:pt idx="1514">
                  <c:v>605.78399999999999</c:v>
                </c:pt>
                <c:pt idx="1515">
                  <c:v>606.18399999999997</c:v>
                </c:pt>
                <c:pt idx="1516">
                  <c:v>606.58399999999995</c:v>
                </c:pt>
                <c:pt idx="1517">
                  <c:v>606.98400000000004</c:v>
                </c:pt>
                <c:pt idx="1518">
                  <c:v>607.38400000000001</c:v>
                </c:pt>
                <c:pt idx="1519">
                  <c:v>607.78399999999999</c:v>
                </c:pt>
                <c:pt idx="1520">
                  <c:v>608.18399999999997</c:v>
                </c:pt>
                <c:pt idx="1521">
                  <c:v>608.58399999999995</c:v>
                </c:pt>
                <c:pt idx="1522">
                  <c:v>608.98400000000004</c:v>
                </c:pt>
                <c:pt idx="1523">
                  <c:v>609.38400000000001</c:v>
                </c:pt>
                <c:pt idx="1524">
                  <c:v>609.78399999999999</c:v>
                </c:pt>
                <c:pt idx="1525">
                  <c:v>610.18399999999997</c:v>
                </c:pt>
                <c:pt idx="1526">
                  <c:v>610.58399999999995</c:v>
                </c:pt>
                <c:pt idx="1527">
                  <c:v>610.98400000000004</c:v>
                </c:pt>
                <c:pt idx="1528">
                  <c:v>611.38400000000001</c:v>
                </c:pt>
                <c:pt idx="1529">
                  <c:v>611.78399999999999</c:v>
                </c:pt>
                <c:pt idx="1530">
                  <c:v>612.18399999999997</c:v>
                </c:pt>
                <c:pt idx="1531">
                  <c:v>612.58399999999995</c:v>
                </c:pt>
                <c:pt idx="1532">
                  <c:v>612.98400000000004</c:v>
                </c:pt>
                <c:pt idx="1533">
                  <c:v>613.38400000000001</c:v>
                </c:pt>
                <c:pt idx="1534">
                  <c:v>613.78399999999999</c:v>
                </c:pt>
                <c:pt idx="1535">
                  <c:v>614.18399999999997</c:v>
                </c:pt>
                <c:pt idx="1536">
                  <c:v>614.58399999999995</c:v>
                </c:pt>
                <c:pt idx="1537">
                  <c:v>614.98400000000004</c:v>
                </c:pt>
                <c:pt idx="1538">
                  <c:v>615.38400000000001</c:v>
                </c:pt>
                <c:pt idx="1539">
                  <c:v>615.78399999999999</c:v>
                </c:pt>
                <c:pt idx="1540">
                  <c:v>616.18399999999997</c:v>
                </c:pt>
                <c:pt idx="1541">
                  <c:v>616.58399999999995</c:v>
                </c:pt>
                <c:pt idx="1542">
                  <c:v>616.98400000000004</c:v>
                </c:pt>
                <c:pt idx="1543">
                  <c:v>617.38400000000001</c:v>
                </c:pt>
                <c:pt idx="1544">
                  <c:v>617.78399999999999</c:v>
                </c:pt>
                <c:pt idx="1545">
                  <c:v>618.18399999999997</c:v>
                </c:pt>
                <c:pt idx="1546">
                  <c:v>618.58399999999995</c:v>
                </c:pt>
                <c:pt idx="1547">
                  <c:v>618.98400000000004</c:v>
                </c:pt>
                <c:pt idx="1548">
                  <c:v>619.38499999999999</c:v>
                </c:pt>
                <c:pt idx="1549">
                  <c:v>619.78399999999999</c:v>
                </c:pt>
                <c:pt idx="1550">
                  <c:v>620.18499999999995</c:v>
                </c:pt>
                <c:pt idx="1551">
                  <c:v>620.58399999999995</c:v>
                </c:pt>
                <c:pt idx="1552">
                  <c:v>620.98400000000004</c:v>
                </c:pt>
                <c:pt idx="1553">
                  <c:v>621.38499999999999</c:v>
                </c:pt>
                <c:pt idx="1554">
                  <c:v>621.78399999999999</c:v>
                </c:pt>
                <c:pt idx="1555">
                  <c:v>622.18499999999995</c:v>
                </c:pt>
                <c:pt idx="1556">
                  <c:v>622.58699999999999</c:v>
                </c:pt>
                <c:pt idx="1557">
                  <c:v>622.98699999999997</c:v>
                </c:pt>
                <c:pt idx="1558">
                  <c:v>623.38699999999994</c:v>
                </c:pt>
                <c:pt idx="1559">
                  <c:v>623.78700000000003</c:v>
                </c:pt>
                <c:pt idx="1560">
                  <c:v>624.18700000000001</c:v>
                </c:pt>
                <c:pt idx="1561">
                  <c:v>624.58699999999999</c:v>
                </c:pt>
                <c:pt idx="1562">
                  <c:v>624.98699999999997</c:v>
                </c:pt>
                <c:pt idx="1563">
                  <c:v>625.38699999999994</c:v>
                </c:pt>
                <c:pt idx="1564">
                  <c:v>625.78700000000003</c:v>
                </c:pt>
                <c:pt idx="1565">
                  <c:v>626.18700000000001</c:v>
                </c:pt>
                <c:pt idx="1566">
                  <c:v>626.58699999999999</c:v>
                </c:pt>
                <c:pt idx="1567">
                  <c:v>626.98699999999997</c:v>
                </c:pt>
                <c:pt idx="1568">
                  <c:v>627.38699999999994</c:v>
                </c:pt>
                <c:pt idx="1569">
                  <c:v>627.78700000000003</c:v>
                </c:pt>
                <c:pt idx="1570">
                  <c:v>628.18700000000001</c:v>
                </c:pt>
                <c:pt idx="1571">
                  <c:v>628.58699999999999</c:v>
                </c:pt>
                <c:pt idx="1572">
                  <c:v>628.98699999999997</c:v>
                </c:pt>
                <c:pt idx="1573">
                  <c:v>629.38699999999994</c:v>
                </c:pt>
                <c:pt idx="1574">
                  <c:v>629.78700000000003</c:v>
                </c:pt>
                <c:pt idx="1575">
                  <c:v>630.18700000000001</c:v>
                </c:pt>
                <c:pt idx="1576">
                  <c:v>630.58699999999999</c:v>
                </c:pt>
                <c:pt idx="1577">
                  <c:v>630.98699999999997</c:v>
                </c:pt>
                <c:pt idx="1578">
                  <c:v>631.38699999999994</c:v>
                </c:pt>
                <c:pt idx="1579">
                  <c:v>631.78700000000003</c:v>
                </c:pt>
                <c:pt idx="1580">
                  <c:v>632.18700000000001</c:v>
                </c:pt>
                <c:pt idx="1581">
                  <c:v>632.58699999999999</c:v>
                </c:pt>
                <c:pt idx="1582">
                  <c:v>632.98699999999997</c:v>
                </c:pt>
                <c:pt idx="1583">
                  <c:v>633.38699999999994</c:v>
                </c:pt>
                <c:pt idx="1584">
                  <c:v>633.78700000000003</c:v>
                </c:pt>
                <c:pt idx="1585">
                  <c:v>634.18700000000001</c:v>
                </c:pt>
                <c:pt idx="1586">
                  <c:v>634.58699999999999</c:v>
                </c:pt>
                <c:pt idx="1587">
                  <c:v>634.98699999999997</c:v>
                </c:pt>
                <c:pt idx="1588">
                  <c:v>635.38699999999994</c:v>
                </c:pt>
                <c:pt idx="1589">
                  <c:v>635.78700000000003</c:v>
                </c:pt>
                <c:pt idx="1590">
                  <c:v>636.18700000000001</c:v>
                </c:pt>
                <c:pt idx="1591">
                  <c:v>636.58699999999999</c:v>
                </c:pt>
                <c:pt idx="1592">
                  <c:v>636.98699999999997</c:v>
                </c:pt>
                <c:pt idx="1593">
                  <c:v>637.38699999999994</c:v>
                </c:pt>
                <c:pt idx="1594">
                  <c:v>637.78700000000003</c:v>
                </c:pt>
                <c:pt idx="1595">
                  <c:v>638.18700000000001</c:v>
                </c:pt>
                <c:pt idx="1596">
                  <c:v>638.58699999999999</c:v>
                </c:pt>
                <c:pt idx="1597">
                  <c:v>638.98699999999997</c:v>
                </c:pt>
                <c:pt idx="1598">
                  <c:v>639.38699999999994</c:v>
                </c:pt>
                <c:pt idx="1599">
                  <c:v>639.78700000000003</c:v>
                </c:pt>
                <c:pt idx="1600">
                  <c:v>640.18700000000001</c:v>
                </c:pt>
                <c:pt idx="1601">
                  <c:v>640.58699999999999</c:v>
                </c:pt>
                <c:pt idx="1602">
                  <c:v>640.98699999999997</c:v>
                </c:pt>
                <c:pt idx="1603">
                  <c:v>641.38699999999994</c:v>
                </c:pt>
                <c:pt idx="1604">
                  <c:v>641.78700000000003</c:v>
                </c:pt>
                <c:pt idx="1605">
                  <c:v>642.18700000000001</c:v>
                </c:pt>
                <c:pt idx="1606">
                  <c:v>642.58699999999999</c:v>
                </c:pt>
                <c:pt idx="1607">
                  <c:v>642.98699999999997</c:v>
                </c:pt>
                <c:pt idx="1608">
                  <c:v>643.38699999999994</c:v>
                </c:pt>
                <c:pt idx="1609">
                  <c:v>643.78700000000003</c:v>
                </c:pt>
                <c:pt idx="1610">
                  <c:v>644.18700000000001</c:v>
                </c:pt>
                <c:pt idx="1611">
                  <c:v>644.58699999999999</c:v>
                </c:pt>
                <c:pt idx="1612">
                  <c:v>644.98699999999997</c:v>
                </c:pt>
                <c:pt idx="1613">
                  <c:v>645.38699999999994</c:v>
                </c:pt>
                <c:pt idx="1614">
                  <c:v>645.78700000000003</c:v>
                </c:pt>
                <c:pt idx="1615">
                  <c:v>646.18700000000001</c:v>
                </c:pt>
                <c:pt idx="1616">
                  <c:v>646.58699999999999</c:v>
                </c:pt>
                <c:pt idx="1617">
                  <c:v>646.98699999999997</c:v>
                </c:pt>
                <c:pt idx="1618">
                  <c:v>647.38699999999994</c:v>
                </c:pt>
                <c:pt idx="1619">
                  <c:v>647.78700000000003</c:v>
                </c:pt>
                <c:pt idx="1620">
                  <c:v>648.18700000000001</c:v>
                </c:pt>
                <c:pt idx="1621">
                  <c:v>648.58699999999999</c:v>
                </c:pt>
                <c:pt idx="1622">
                  <c:v>648.98699999999997</c:v>
                </c:pt>
                <c:pt idx="1623">
                  <c:v>649.38699999999994</c:v>
                </c:pt>
                <c:pt idx="1624">
                  <c:v>649.78700000000003</c:v>
                </c:pt>
                <c:pt idx="1625">
                  <c:v>650.18700000000001</c:v>
                </c:pt>
                <c:pt idx="1626">
                  <c:v>650.58699999999999</c:v>
                </c:pt>
                <c:pt idx="1627">
                  <c:v>650.98699999999997</c:v>
                </c:pt>
                <c:pt idx="1628">
                  <c:v>651.38699999999994</c:v>
                </c:pt>
                <c:pt idx="1629">
                  <c:v>651.78700000000003</c:v>
                </c:pt>
                <c:pt idx="1630">
                  <c:v>652.18700000000001</c:v>
                </c:pt>
                <c:pt idx="1631">
                  <c:v>652.58699999999999</c:v>
                </c:pt>
                <c:pt idx="1632">
                  <c:v>652.98699999999997</c:v>
                </c:pt>
                <c:pt idx="1633">
                  <c:v>653.38699999999994</c:v>
                </c:pt>
                <c:pt idx="1634">
                  <c:v>653.78700000000003</c:v>
                </c:pt>
                <c:pt idx="1635">
                  <c:v>654.18700000000001</c:v>
                </c:pt>
                <c:pt idx="1636">
                  <c:v>654.59</c:v>
                </c:pt>
                <c:pt idx="1637">
                  <c:v>654.99</c:v>
                </c:pt>
                <c:pt idx="1638">
                  <c:v>655.39</c:v>
                </c:pt>
                <c:pt idx="1639">
                  <c:v>655.79</c:v>
                </c:pt>
                <c:pt idx="1640">
                  <c:v>656.19</c:v>
                </c:pt>
                <c:pt idx="1641">
                  <c:v>656.59</c:v>
                </c:pt>
                <c:pt idx="1642">
                  <c:v>656.99</c:v>
                </c:pt>
                <c:pt idx="1643">
                  <c:v>657.39</c:v>
                </c:pt>
                <c:pt idx="1644">
                  <c:v>657.79</c:v>
                </c:pt>
                <c:pt idx="1645">
                  <c:v>658.19</c:v>
                </c:pt>
                <c:pt idx="1646">
                  <c:v>658.59</c:v>
                </c:pt>
                <c:pt idx="1647">
                  <c:v>658.99</c:v>
                </c:pt>
                <c:pt idx="1648">
                  <c:v>659.39</c:v>
                </c:pt>
                <c:pt idx="1649">
                  <c:v>659.79</c:v>
                </c:pt>
                <c:pt idx="1650">
                  <c:v>660.19</c:v>
                </c:pt>
                <c:pt idx="1651">
                  <c:v>660.59</c:v>
                </c:pt>
                <c:pt idx="1652">
                  <c:v>660.99</c:v>
                </c:pt>
                <c:pt idx="1653">
                  <c:v>661.39</c:v>
                </c:pt>
                <c:pt idx="1654">
                  <c:v>661.79</c:v>
                </c:pt>
                <c:pt idx="1655">
                  <c:v>662.19</c:v>
                </c:pt>
                <c:pt idx="1656">
                  <c:v>662.59</c:v>
                </c:pt>
                <c:pt idx="1657">
                  <c:v>662.99</c:v>
                </c:pt>
                <c:pt idx="1658">
                  <c:v>663.39</c:v>
                </c:pt>
                <c:pt idx="1659">
                  <c:v>663.79</c:v>
                </c:pt>
                <c:pt idx="1660">
                  <c:v>664.19</c:v>
                </c:pt>
                <c:pt idx="1661">
                  <c:v>664.59</c:v>
                </c:pt>
                <c:pt idx="1662">
                  <c:v>664.99</c:v>
                </c:pt>
                <c:pt idx="1663">
                  <c:v>665.39</c:v>
                </c:pt>
                <c:pt idx="1664">
                  <c:v>665.79</c:v>
                </c:pt>
                <c:pt idx="1665">
                  <c:v>666.19</c:v>
                </c:pt>
                <c:pt idx="1666">
                  <c:v>666.59</c:v>
                </c:pt>
                <c:pt idx="1667">
                  <c:v>666.99</c:v>
                </c:pt>
                <c:pt idx="1668">
                  <c:v>667.39</c:v>
                </c:pt>
                <c:pt idx="1669">
                  <c:v>667.79</c:v>
                </c:pt>
                <c:pt idx="1670">
                  <c:v>668.19</c:v>
                </c:pt>
                <c:pt idx="1671">
                  <c:v>668.59</c:v>
                </c:pt>
                <c:pt idx="1672">
                  <c:v>668.99</c:v>
                </c:pt>
                <c:pt idx="1673">
                  <c:v>669.39</c:v>
                </c:pt>
                <c:pt idx="1674">
                  <c:v>669.79</c:v>
                </c:pt>
                <c:pt idx="1675">
                  <c:v>670.19</c:v>
                </c:pt>
                <c:pt idx="1676">
                  <c:v>670.59</c:v>
                </c:pt>
                <c:pt idx="1677">
                  <c:v>670.99</c:v>
                </c:pt>
                <c:pt idx="1678">
                  <c:v>671.39</c:v>
                </c:pt>
                <c:pt idx="1679">
                  <c:v>671.79</c:v>
                </c:pt>
                <c:pt idx="1680">
                  <c:v>672.19</c:v>
                </c:pt>
                <c:pt idx="1681">
                  <c:v>672.59</c:v>
                </c:pt>
                <c:pt idx="1682">
                  <c:v>672.99</c:v>
                </c:pt>
                <c:pt idx="1683">
                  <c:v>673.39</c:v>
                </c:pt>
                <c:pt idx="1684">
                  <c:v>673.79</c:v>
                </c:pt>
                <c:pt idx="1685">
                  <c:v>674.19</c:v>
                </c:pt>
                <c:pt idx="1686">
                  <c:v>674.59</c:v>
                </c:pt>
                <c:pt idx="1687">
                  <c:v>674.99</c:v>
                </c:pt>
                <c:pt idx="1688">
                  <c:v>675.39</c:v>
                </c:pt>
                <c:pt idx="1689">
                  <c:v>675.79</c:v>
                </c:pt>
                <c:pt idx="1690">
                  <c:v>676.19</c:v>
                </c:pt>
                <c:pt idx="1691">
                  <c:v>676.59</c:v>
                </c:pt>
                <c:pt idx="1692">
                  <c:v>676.99</c:v>
                </c:pt>
                <c:pt idx="1693">
                  <c:v>677.39</c:v>
                </c:pt>
                <c:pt idx="1694">
                  <c:v>677.79</c:v>
                </c:pt>
                <c:pt idx="1695">
                  <c:v>678.19</c:v>
                </c:pt>
                <c:pt idx="1696">
                  <c:v>678.59</c:v>
                </c:pt>
                <c:pt idx="1697">
                  <c:v>678.99</c:v>
                </c:pt>
                <c:pt idx="1698">
                  <c:v>679.39</c:v>
                </c:pt>
                <c:pt idx="1699">
                  <c:v>679.79</c:v>
                </c:pt>
                <c:pt idx="1700">
                  <c:v>680.19</c:v>
                </c:pt>
                <c:pt idx="1701">
                  <c:v>680.59</c:v>
                </c:pt>
                <c:pt idx="1702">
                  <c:v>680.99</c:v>
                </c:pt>
                <c:pt idx="1703">
                  <c:v>681.39</c:v>
                </c:pt>
                <c:pt idx="1704">
                  <c:v>681.79</c:v>
                </c:pt>
                <c:pt idx="1705">
                  <c:v>682.19</c:v>
                </c:pt>
                <c:pt idx="1706">
                  <c:v>682.59100000000001</c:v>
                </c:pt>
                <c:pt idx="1707">
                  <c:v>682.99</c:v>
                </c:pt>
                <c:pt idx="1708">
                  <c:v>683.39099999999996</c:v>
                </c:pt>
                <c:pt idx="1709">
                  <c:v>683.79100000000005</c:v>
                </c:pt>
                <c:pt idx="1710">
                  <c:v>684.19100000000003</c:v>
                </c:pt>
                <c:pt idx="1711">
                  <c:v>684.59100000000001</c:v>
                </c:pt>
                <c:pt idx="1712">
                  <c:v>684.99</c:v>
                </c:pt>
                <c:pt idx="1713">
                  <c:v>685.39099999999996</c:v>
                </c:pt>
                <c:pt idx="1714">
                  <c:v>685.79100000000005</c:v>
                </c:pt>
                <c:pt idx="1715">
                  <c:v>686.19100000000003</c:v>
                </c:pt>
                <c:pt idx="1716">
                  <c:v>686.59299999999996</c:v>
                </c:pt>
                <c:pt idx="1717">
                  <c:v>686.99300000000005</c:v>
                </c:pt>
                <c:pt idx="1718">
                  <c:v>687.39300000000003</c:v>
                </c:pt>
                <c:pt idx="1719">
                  <c:v>687.79300000000001</c:v>
                </c:pt>
                <c:pt idx="1720">
                  <c:v>688.19299999999998</c:v>
                </c:pt>
                <c:pt idx="1721">
                  <c:v>688.59299999999996</c:v>
                </c:pt>
                <c:pt idx="1722">
                  <c:v>688.99300000000005</c:v>
                </c:pt>
                <c:pt idx="1723">
                  <c:v>689.39300000000003</c:v>
                </c:pt>
                <c:pt idx="1724">
                  <c:v>689.79300000000001</c:v>
                </c:pt>
                <c:pt idx="1725">
                  <c:v>690.19299999999998</c:v>
                </c:pt>
                <c:pt idx="1726">
                  <c:v>690.59299999999996</c:v>
                </c:pt>
                <c:pt idx="1727">
                  <c:v>690.99300000000005</c:v>
                </c:pt>
                <c:pt idx="1728">
                  <c:v>691.39300000000003</c:v>
                </c:pt>
                <c:pt idx="1729">
                  <c:v>691.79300000000001</c:v>
                </c:pt>
                <c:pt idx="1730">
                  <c:v>692.19299999999998</c:v>
                </c:pt>
                <c:pt idx="1731">
                  <c:v>692.59299999999996</c:v>
                </c:pt>
                <c:pt idx="1732">
                  <c:v>692.99300000000005</c:v>
                </c:pt>
                <c:pt idx="1733">
                  <c:v>693.39300000000003</c:v>
                </c:pt>
                <c:pt idx="1734">
                  <c:v>693.79300000000001</c:v>
                </c:pt>
                <c:pt idx="1735">
                  <c:v>694.19299999999998</c:v>
                </c:pt>
                <c:pt idx="1736">
                  <c:v>694.59299999999996</c:v>
                </c:pt>
                <c:pt idx="1737">
                  <c:v>694.99300000000005</c:v>
                </c:pt>
                <c:pt idx="1738">
                  <c:v>695.39300000000003</c:v>
                </c:pt>
                <c:pt idx="1739">
                  <c:v>695.79300000000001</c:v>
                </c:pt>
                <c:pt idx="1740">
                  <c:v>696.19299999999998</c:v>
                </c:pt>
                <c:pt idx="1741">
                  <c:v>696.59299999999996</c:v>
                </c:pt>
                <c:pt idx="1742">
                  <c:v>696.99300000000005</c:v>
                </c:pt>
                <c:pt idx="1743">
                  <c:v>697.39300000000003</c:v>
                </c:pt>
                <c:pt idx="1744">
                  <c:v>697.79300000000001</c:v>
                </c:pt>
                <c:pt idx="1745">
                  <c:v>698.19299999999998</c:v>
                </c:pt>
                <c:pt idx="1746">
                  <c:v>698.59400000000005</c:v>
                </c:pt>
                <c:pt idx="1747">
                  <c:v>698.99400000000003</c:v>
                </c:pt>
                <c:pt idx="1748">
                  <c:v>699.39300000000003</c:v>
                </c:pt>
                <c:pt idx="1749">
                  <c:v>699.79399999999998</c:v>
                </c:pt>
                <c:pt idx="1750">
                  <c:v>700.19299999999998</c:v>
                </c:pt>
                <c:pt idx="1751">
                  <c:v>700.59400000000005</c:v>
                </c:pt>
                <c:pt idx="1752">
                  <c:v>700.99400000000003</c:v>
                </c:pt>
                <c:pt idx="1753">
                  <c:v>701.39300000000003</c:v>
                </c:pt>
                <c:pt idx="1754">
                  <c:v>701.79399999999998</c:v>
                </c:pt>
                <c:pt idx="1755">
                  <c:v>702.19299999999998</c:v>
                </c:pt>
                <c:pt idx="1756">
                  <c:v>702.59400000000005</c:v>
                </c:pt>
                <c:pt idx="1757">
                  <c:v>702.99400000000003</c:v>
                </c:pt>
                <c:pt idx="1758">
                  <c:v>703.39400000000001</c:v>
                </c:pt>
                <c:pt idx="1759">
                  <c:v>703.79399999999998</c:v>
                </c:pt>
                <c:pt idx="1760">
                  <c:v>704.19399999999996</c:v>
                </c:pt>
                <c:pt idx="1761">
                  <c:v>704.59400000000005</c:v>
                </c:pt>
                <c:pt idx="1762">
                  <c:v>704.99400000000003</c:v>
                </c:pt>
                <c:pt idx="1763">
                  <c:v>705.39400000000001</c:v>
                </c:pt>
                <c:pt idx="1764">
                  <c:v>705.79399999999998</c:v>
                </c:pt>
                <c:pt idx="1765">
                  <c:v>706.19399999999996</c:v>
                </c:pt>
                <c:pt idx="1766">
                  <c:v>706.59400000000005</c:v>
                </c:pt>
                <c:pt idx="1767">
                  <c:v>706.99400000000003</c:v>
                </c:pt>
                <c:pt idx="1768">
                  <c:v>707.39400000000001</c:v>
                </c:pt>
                <c:pt idx="1769">
                  <c:v>707.79399999999998</c:v>
                </c:pt>
                <c:pt idx="1770">
                  <c:v>708.19399999999996</c:v>
                </c:pt>
                <c:pt idx="1771">
                  <c:v>708.59400000000005</c:v>
                </c:pt>
                <c:pt idx="1772">
                  <c:v>708.99400000000003</c:v>
                </c:pt>
                <c:pt idx="1773">
                  <c:v>709.39400000000001</c:v>
                </c:pt>
                <c:pt idx="1774">
                  <c:v>709.79399999999998</c:v>
                </c:pt>
                <c:pt idx="1775">
                  <c:v>710.19399999999996</c:v>
                </c:pt>
                <c:pt idx="1776">
                  <c:v>710.59400000000005</c:v>
                </c:pt>
                <c:pt idx="1777">
                  <c:v>710.99400000000003</c:v>
                </c:pt>
                <c:pt idx="1778">
                  <c:v>711.39400000000001</c:v>
                </c:pt>
                <c:pt idx="1779">
                  <c:v>711.79399999999998</c:v>
                </c:pt>
                <c:pt idx="1780">
                  <c:v>712.19399999999996</c:v>
                </c:pt>
                <c:pt idx="1781">
                  <c:v>712.59400000000005</c:v>
                </c:pt>
                <c:pt idx="1782">
                  <c:v>712.99400000000003</c:v>
                </c:pt>
                <c:pt idx="1783">
                  <c:v>713.39400000000001</c:v>
                </c:pt>
                <c:pt idx="1784">
                  <c:v>713.79399999999998</c:v>
                </c:pt>
                <c:pt idx="1785">
                  <c:v>714.19399999999996</c:v>
                </c:pt>
                <c:pt idx="1786">
                  <c:v>714.59400000000005</c:v>
                </c:pt>
                <c:pt idx="1787">
                  <c:v>714.99400000000003</c:v>
                </c:pt>
                <c:pt idx="1788">
                  <c:v>715.39400000000001</c:v>
                </c:pt>
                <c:pt idx="1789">
                  <c:v>715.79399999999998</c:v>
                </c:pt>
                <c:pt idx="1790">
                  <c:v>716.19399999999996</c:v>
                </c:pt>
                <c:pt idx="1791">
                  <c:v>716.59400000000005</c:v>
                </c:pt>
                <c:pt idx="1792">
                  <c:v>716.99400000000003</c:v>
                </c:pt>
                <c:pt idx="1793">
                  <c:v>717.39400000000001</c:v>
                </c:pt>
                <c:pt idx="1794">
                  <c:v>717.79399999999998</c:v>
                </c:pt>
                <c:pt idx="1795">
                  <c:v>718.19399999999996</c:v>
                </c:pt>
                <c:pt idx="1796">
                  <c:v>718.59400000000005</c:v>
                </c:pt>
                <c:pt idx="1797">
                  <c:v>718.99400000000003</c:v>
                </c:pt>
                <c:pt idx="1798">
                  <c:v>719.39400000000001</c:v>
                </c:pt>
                <c:pt idx="1799">
                  <c:v>719.79399999999998</c:v>
                </c:pt>
                <c:pt idx="1800">
                  <c:v>720.19399999999996</c:v>
                </c:pt>
                <c:pt idx="1801">
                  <c:v>720.59400000000005</c:v>
                </c:pt>
                <c:pt idx="1802">
                  <c:v>720.99400000000003</c:v>
                </c:pt>
                <c:pt idx="1803">
                  <c:v>721.39400000000001</c:v>
                </c:pt>
                <c:pt idx="1804">
                  <c:v>721.79399999999998</c:v>
                </c:pt>
                <c:pt idx="1805">
                  <c:v>722.19399999999996</c:v>
                </c:pt>
                <c:pt idx="1806">
                  <c:v>722.59400000000005</c:v>
                </c:pt>
                <c:pt idx="1807">
                  <c:v>722.99400000000003</c:v>
                </c:pt>
                <c:pt idx="1808">
                  <c:v>723.39400000000001</c:v>
                </c:pt>
                <c:pt idx="1809">
                  <c:v>723.79399999999998</c:v>
                </c:pt>
                <c:pt idx="1810">
                  <c:v>724.19399999999996</c:v>
                </c:pt>
                <c:pt idx="1811">
                  <c:v>724.59400000000005</c:v>
                </c:pt>
                <c:pt idx="1812">
                  <c:v>724.99400000000003</c:v>
                </c:pt>
                <c:pt idx="1813">
                  <c:v>725.39400000000001</c:v>
                </c:pt>
                <c:pt idx="1814">
                  <c:v>725.79399999999998</c:v>
                </c:pt>
                <c:pt idx="1815">
                  <c:v>726.19399999999996</c:v>
                </c:pt>
                <c:pt idx="1816">
                  <c:v>726.59400000000005</c:v>
                </c:pt>
                <c:pt idx="1817">
                  <c:v>726.995</c:v>
                </c:pt>
                <c:pt idx="1818">
                  <c:v>727.39400000000001</c:v>
                </c:pt>
                <c:pt idx="1819">
                  <c:v>727.79399999999998</c:v>
                </c:pt>
                <c:pt idx="1820">
                  <c:v>728.19500000000005</c:v>
                </c:pt>
                <c:pt idx="1821">
                  <c:v>728.59400000000005</c:v>
                </c:pt>
                <c:pt idx="1822">
                  <c:v>728.995</c:v>
                </c:pt>
                <c:pt idx="1823">
                  <c:v>729.39400000000001</c:v>
                </c:pt>
                <c:pt idx="1824">
                  <c:v>729.79399999999998</c:v>
                </c:pt>
                <c:pt idx="1825">
                  <c:v>730.19500000000005</c:v>
                </c:pt>
                <c:pt idx="1826">
                  <c:v>730.59500000000003</c:v>
                </c:pt>
                <c:pt idx="1827">
                  <c:v>730.995</c:v>
                </c:pt>
                <c:pt idx="1828">
                  <c:v>731.39499999999998</c:v>
                </c:pt>
                <c:pt idx="1829">
                  <c:v>731.79499999999996</c:v>
                </c:pt>
                <c:pt idx="1830">
                  <c:v>732.19500000000005</c:v>
                </c:pt>
                <c:pt idx="1831">
                  <c:v>732.59500000000003</c:v>
                </c:pt>
                <c:pt idx="1832">
                  <c:v>732.995</c:v>
                </c:pt>
                <c:pt idx="1833">
                  <c:v>733.39499999999998</c:v>
                </c:pt>
                <c:pt idx="1834">
                  <c:v>733.79499999999996</c:v>
                </c:pt>
                <c:pt idx="1835">
                  <c:v>734.19500000000005</c:v>
                </c:pt>
                <c:pt idx="1836">
                  <c:v>734.59500000000003</c:v>
                </c:pt>
                <c:pt idx="1837">
                  <c:v>734.995</c:v>
                </c:pt>
                <c:pt idx="1838">
                  <c:v>735.39499999999998</c:v>
                </c:pt>
                <c:pt idx="1839">
                  <c:v>735.79499999999996</c:v>
                </c:pt>
                <c:pt idx="1840">
                  <c:v>736.19500000000005</c:v>
                </c:pt>
                <c:pt idx="1841">
                  <c:v>736.59500000000003</c:v>
                </c:pt>
                <c:pt idx="1842">
                  <c:v>736.995</c:v>
                </c:pt>
                <c:pt idx="1843">
                  <c:v>737.39499999999998</c:v>
                </c:pt>
                <c:pt idx="1844">
                  <c:v>737.79499999999996</c:v>
                </c:pt>
                <c:pt idx="1845">
                  <c:v>738.19500000000005</c:v>
                </c:pt>
                <c:pt idx="1846">
                  <c:v>738.59500000000003</c:v>
                </c:pt>
                <c:pt idx="1847">
                  <c:v>738.995</c:v>
                </c:pt>
                <c:pt idx="1848">
                  <c:v>739.39499999999998</c:v>
                </c:pt>
                <c:pt idx="1849">
                  <c:v>739.79499999999996</c:v>
                </c:pt>
                <c:pt idx="1850">
                  <c:v>740.19500000000005</c:v>
                </c:pt>
                <c:pt idx="1851">
                  <c:v>740.59500000000003</c:v>
                </c:pt>
                <c:pt idx="1852">
                  <c:v>740.995</c:v>
                </c:pt>
                <c:pt idx="1853">
                  <c:v>741.39499999999998</c:v>
                </c:pt>
                <c:pt idx="1854">
                  <c:v>741.79499999999996</c:v>
                </c:pt>
                <c:pt idx="1855">
                  <c:v>742.19500000000005</c:v>
                </c:pt>
                <c:pt idx="1856">
                  <c:v>742.59500000000003</c:v>
                </c:pt>
                <c:pt idx="1857">
                  <c:v>742.995</c:v>
                </c:pt>
                <c:pt idx="1858">
                  <c:v>743.39499999999998</c:v>
                </c:pt>
                <c:pt idx="1859">
                  <c:v>743.79499999999996</c:v>
                </c:pt>
                <c:pt idx="1860">
                  <c:v>744.19500000000005</c:v>
                </c:pt>
                <c:pt idx="1861">
                  <c:v>744.59500000000003</c:v>
                </c:pt>
                <c:pt idx="1862">
                  <c:v>744.995</c:v>
                </c:pt>
                <c:pt idx="1863">
                  <c:v>745.39499999999998</c:v>
                </c:pt>
                <c:pt idx="1864">
                  <c:v>745.79499999999996</c:v>
                </c:pt>
                <c:pt idx="1865">
                  <c:v>746.19500000000005</c:v>
                </c:pt>
                <c:pt idx="1866">
                  <c:v>746.596</c:v>
                </c:pt>
                <c:pt idx="1867">
                  <c:v>746.995</c:v>
                </c:pt>
                <c:pt idx="1868">
                  <c:v>747.39499999999998</c:v>
                </c:pt>
                <c:pt idx="1869">
                  <c:v>747.79499999999996</c:v>
                </c:pt>
                <c:pt idx="1870">
                  <c:v>748.19500000000005</c:v>
                </c:pt>
                <c:pt idx="1871">
                  <c:v>748.59500000000003</c:v>
                </c:pt>
                <c:pt idx="1872">
                  <c:v>748.995</c:v>
                </c:pt>
                <c:pt idx="1873">
                  <c:v>749.39499999999998</c:v>
                </c:pt>
                <c:pt idx="1874">
                  <c:v>749.79499999999996</c:v>
                </c:pt>
                <c:pt idx="1875">
                  <c:v>750.19500000000005</c:v>
                </c:pt>
                <c:pt idx="1876">
                  <c:v>750.596</c:v>
                </c:pt>
                <c:pt idx="1877">
                  <c:v>750.995</c:v>
                </c:pt>
                <c:pt idx="1878">
                  <c:v>751.39599999999996</c:v>
                </c:pt>
                <c:pt idx="1879">
                  <c:v>751.79499999999996</c:v>
                </c:pt>
                <c:pt idx="1880">
                  <c:v>752.19500000000005</c:v>
                </c:pt>
                <c:pt idx="1881">
                  <c:v>752.596</c:v>
                </c:pt>
                <c:pt idx="1882">
                  <c:v>752.995</c:v>
                </c:pt>
                <c:pt idx="1883">
                  <c:v>753.39599999999996</c:v>
                </c:pt>
                <c:pt idx="1884">
                  <c:v>753.79499999999996</c:v>
                </c:pt>
                <c:pt idx="1885">
                  <c:v>754.19500000000005</c:v>
                </c:pt>
                <c:pt idx="1886">
                  <c:v>754.59799999999996</c:v>
                </c:pt>
                <c:pt idx="1887">
                  <c:v>754.99800000000005</c:v>
                </c:pt>
                <c:pt idx="1888">
                  <c:v>755.39800000000002</c:v>
                </c:pt>
                <c:pt idx="1889">
                  <c:v>755.798</c:v>
                </c:pt>
                <c:pt idx="1890">
                  <c:v>756.19799999999998</c:v>
                </c:pt>
                <c:pt idx="1891">
                  <c:v>756.59799999999996</c:v>
                </c:pt>
                <c:pt idx="1892">
                  <c:v>756.99800000000005</c:v>
                </c:pt>
                <c:pt idx="1893">
                  <c:v>757.39800000000002</c:v>
                </c:pt>
                <c:pt idx="1894">
                  <c:v>757.798</c:v>
                </c:pt>
                <c:pt idx="1895">
                  <c:v>758.19799999999998</c:v>
                </c:pt>
                <c:pt idx="1896">
                  <c:v>758.59799999999996</c:v>
                </c:pt>
                <c:pt idx="1897">
                  <c:v>758.99800000000005</c:v>
                </c:pt>
                <c:pt idx="1898">
                  <c:v>759.39800000000002</c:v>
                </c:pt>
                <c:pt idx="1899">
                  <c:v>759.798</c:v>
                </c:pt>
                <c:pt idx="1900">
                  <c:v>760.19799999999998</c:v>
                </c:pt>
                <c:pt idx="1901">
                  <c:v>760.59799999999996</c:v>
                </c:pt>
                <c:pt idx="1902">
                  <c:v>760.99800000000005</c:v>
                </c:pt>
                <c:pt idx="1903">
                  <c:v>761.39800000000002</c:v>
                </c:pt>
                <c:pt idx="1904">
                  <c:v>761.798</c:v>
                </c:pt>
                <c:pt idx="1905">
                  <c:v>762.19799999999998</c:v>
                </c:pt>
                <c:pt idx="1906">
                  <c:v>762.59799999999996</c:v>
                </c:pt>
                <c:pt idx="1907">
                  <c:v>762.99800000000005</c:v>
                </c:pt>
                <c:pt idx="1908">
                  <c:v>763.39800000000002</c:v>
                </c:pt>
                <c:pt idx="1909">
                  <c:v>763.798</c:v>
                </c:pt>
                <c:pt idx="1910">
                  <c:v>764.19799999999998</c:v>
                </c:pt>
                <c:pt idx="1911">
                  <c:v>764.59799999999996</c:v>
                </c:pt>
                <c:pt idx="1912">
                  <c:v>764.99800000000005</c:v>
                </c:pt>
                <c:pt idx="1913">
                  <c:v>765.39800000000002</c:v>
                </c:pt>
                <c:pt idx="1914">
                  <c:v>765.798</c:v>
                </c:pt>
                <c:pt idx="1915">
                  <c:v>766.19799999999998</c:v>
                </c:pt>
                <c:pt idx="1916">
                  <c:v>766.59799999999996</c:v>
                </c:pt>
                <c:pt idx="1917">
                  <c:v>766.99800000000005</c:v>
                </c:pt>
                <c:pt idx="1918">
                  <c:v>767.39800000000002</c:v>
                </c:pt>
                <c:pt idx="1919">
                  <c:v>767.798</c:v>
                </c:pt>
                <c:pt idx="1920">
                  <c:v>768.19799999999998</c:v>
                </c:pt>
                <c:pt idx="1921">
                  <c:v>768.59799999999996</c:v>
                </c:pt>
                <c:pt idx="1922">
                  <c:v>768.99800000000005</c:v>
                </c:pt>
                <c:pt idx="1923">
                  <c:v>769.39800000000002</c:v>
                </c:pt>
                <c:pt idx="1924">
                  <c:v>769.798</c:v>
                </c:pt>
                <c:pt idx="1925">
                  <c:v>770.19799999999998</c:v>
                </c:pt>
                <c:pt idx="1926">
                  <c:v>770.59799999999996</c:v>
                </c:pt>
                <c:pt idx="1927">
                  <c:v>770.99800000000005</c:v>
                </c:pt>
                <c:pt idx="1928">
                  <c:v>771.39800000000002</c:v>
                </c:pt>
                <c:pt idx="1929">
                  <c:v>771.798</c:v>
                </c:pt>
                <c:pt idx="1930">
                  <c:v>772.19799999999998</c:v>
                </c:pt>
                <c:pt idx="1931">
                  <c:v>772.59799999999996</c:v>
                </c:pt>
                <c:pt idx="1932">
                  <c:v>772.99800000000005</c:v>
                </c:pt>
                <c:pt idx="1933">
                  <c:v>773.39800000000002</c:v>
                </c:pt>
                <c:pt idx="1934">
                  <c:v>773.798</c:v>
                </c:pt>
                <c:pt idx="1935">
                  <c:v>774.19799999999998</c:v>
                </c:pt>
                <c:pt idx="1936">
                  <c:v>774.59900000000005</c:v>
                </c:pt>
                <c:pt idx="1937">
                  <c:v>774.99800000000005</c:v>
                </c:pt>
                <c:pt idx="1938">
                  <c:v>775.39800000000002</c:v>
                </c:pt>
                <c:pt idx="1939">
                  <c:v>775.798</c:v>
                </c:pt>
                <c:pt idx="1940">
                  <c:v>776.19799999999998</c:v>
                </c:pt>
                <c:pt idx="1941">
                  <c:v>776.59799999999996</c:v>
                </c:pt>
                <c:pt idx="1942">
                  <c:v>776.99800000000005</c:v>
                </c:pt>
                <c:pt idx="1943">
                  <c:v>777.39800000000002</c:v>
                </c:pt>
                <c:pt idx="1944">
                  <c:v>777.798</c:v>
                </c:pt>
                <c:pt idx="1945">
                  <c:v>778.19799999999998</c:v>
                </c:pt>
                <c:pt idx="1946">
                  <c:v>778.59900000000005</c:v>
                </c:pt>
                <c:pt idx="1947">
                  <c:v>778.99800000000005</c:v>
                </c:pt>
                <c:pt idx="1948">
                  <c:v>779.39800000000002</c:v>
                </c:pt>
                <c:pt idx="1949">
                  <c:v>779.79899999999998</c:v>
                </c:pt>
                <c:pt idx="1950">
                  <c:v>780.19799999999998</c:v>
                </c:pt>
                <c:pt idx="1951">
                  <c:v>780.59900000000005</c:v>
                </c:pt>
                <c:pt idx="1952">
                  <c:v>780.99800000000005</c:v>
                </c:pt>
                <c:pt idx="1953">
                  <c:v>781.39800000000002</c:v>
                </c:pt>
                <c:pt idx="1954">
                  <c:v>781.79899999999998</c:v>
                </c:pt>
                <c:pt idx="1955">
                  <c:v>782.19799999999998</c:v>
                </c:pt>
                <c:pt idx="1956">
                  <c:v>782.59900000000005</c:v>
                </c:pt>
                <c:pt idx="1957">
                  <c:v>782.99900000000002</c:v>
                </c:pt>
                <c:pt idx="1958">
                  <c:v>783.399</c:v>
                </c:pt>
                <c:pt idx="1959">
                  <c:v>783.79899999999998</c:v>
                </c:pt>
                <c:pt idx="1960">
                  <c:v>784.19899999999996</c:v>
                </c:pt>
                <c:pt idx="1961">
                  <c:v>784.59900000000005</c:v>
                </c:pt>
                <c:pt idx="1962">
                  <c:v>784.99900000000002</c:v>
                </c:pt>
                <c:pt idx="1963">
                  <c:v>785.399</c:v>
                </c:pt>
                <c:pt idx="1964">
                  <c:v>785.79899999999998</c:v>
                </c:pt>
                <c:pt idx="1965">
                  <c:v>786.19899999999996</c:v>
                </c:pt>
                <c:pt idx="1966">
                  <c:v>786.601</c:v>
                </c:pt>
                <c:pt idx="1967">
                  <c:v>787.00099999999998</c:v>
                </c:pt>
                <c:pt idx="1968">
                  <c:v>787.40099999999995</c:v>
                </c:pt>
                <c:pt idx="1969">
                  <c:v>787.80100000000004</c:v>
                </c:pt>
                <c:pt idx="1970">
                  <c:v>788.20100000000002</c:v>
                </c:pt>
                <c:pt idx="1971">
                  <c:v>788.601</c:v>
                </c:pt>
                <c:pt idx="1972">
                  <c:v>789.00099999999998</c:v>
                </c:pt>
                <c:pt idx="1973">
                  <c:v>789.40099999999995</c:v>
                </c:pt>
                <c:pt idx="1974">
                  <c:v>789.80100000000004</c:v>
                </c:pt>
                <c:pt idx="1975">
                  <c:v>790.20100000000002</c:v>
                </c:pt>
                <c:pt idx="1976">
                  <c:v>790.601</c:v>
                </c:pt>
                <c:pt idx="1977">
                  <c:v>791.00099999999998</c:v>
                </c:pt>
                <c:pt idx="1978">
                  <c:v>791.40099999999995</c:v>
                </c:pt>
                <c:pt idx="1979">
                  <c:v>791.80100000000004</c:v>
                </c:pt>
                <c:pt idx="1980">
                  <c:v>792.20100000000002</c:v>
                </c:pt>
                <c:pt idx="1981">
                  <c:v>792.601</c:v>
                </c:pt>
                <c:pt idx="1982">
                  <c:v>793.00099999999998</c:v>
                </c:pt>
                <c:pt idx="1983">
                  <c:v>793.40099999999995</c:v>
                </c:pt>
                <c:pt idx="1984">
                  <c:v>793.80100000000004</c:v>
                </c:pt>
                <c:pt idx="1985">
                  <c:v>794.20100000000002</c:v>
                </c:pt>
                <c:pt idx="1986">
                  <c:v>794.601</c:v>
                </c:pt>
                <c:pt idx="1987">
                  <c:v>795.00099999999998</c:v>
                </c:pt>
                <c:pt idx="1988">
                  <c:v>795.40099999999995</c:v>
                </c:pt>
                <c:pt idx="1989">
                  <c:v>795.80100000000004</c:v>
                </c:pt>
                <c:pt idx="1990">
                  <c:v>796.20100000000002</c:v>
                </c:pt>
                <c:pt idx="1991">
                  <c:v>796.601</c:v>
                </c:pt>
                <c:pt idx="1992">
                  <c:v>797.00099999999998</c:v>
                </c:pt>
                <c:pt idx="1993">
                  <c:v>797.40099999999995</c:v>
                </c:pt>
                <c:pt idx="1994">
                  <c:v>797.80100000000004</c:v>
                </c:pt>
                <c:pt idx="1995">
                  <c:v>798.20100000000002</c:v>
                </c:pt>
                <c:pt idx="1996">
                  <c:v>798.601</c:v>
                </c:pt>
                <c:pt idx="1997">
                  <c:v>799.00099999999998</c:v>
                </c:pt>
                <c:pt idx="1998">
                  <c:v>799.40099999999995</c:v>
                </c:pt>
                <c:pt idx="1999">
                  <c:v>799.80100000000004</c:v>
                </c:pt>
                <c:pt idx="2000">
                  <c:v>800.20100000000002</c:v>
                </c:pt>
                <c:pt idx="2001">
                  <c:v>800.601</c:v>
                </c:pt>
                <c:pt idx="2002">
                  <c:v>801.00099999999998</c:v>
                </c:pt>
                <c:pt idx="2003">
                  <c:v>801.40099999999995</c:v>
                </c:pt>
                <c:pt idx="2004">
                  <c:v>801.80100000000004</c:v>
                </c:pt>
                <c:pt idx="2005">
                  <c:v>802.20100000000002</c:v>
                </c:pt>
                <c:pt idx="2006">
                  <c:v>802.601</c:v>
                </c:pt>
                <c:pt idx="2007">
                  <c:v>803.00099999999998</c:v>
                </c:pt>
                <c:pt idx="2008">
                  <c:v>803.40099999999995</c:v>
                </c:pt>
                <c:pt idx="2009">
                  <c:v>803.80100000000004</c:v>
                </c:pt>
                <c:pt idx="2010">
                  <c:v>804.20100000000002</c:v>
                </c:pt>
                <c:pt idx="2011">
                  <c:v>804.601</c:v>
                </c:pt>
                <c:pt idx="2012">
                  <c:v>805.00099999999998</c:v>
                </c:pt>
                <c:pt idx="2013">
                  <c:v>805.40099999999995</c:v>
                </c:pt>
                <c:pt idx="2014">
                  <c:v>805.80100000000004</c:v>
                </c:pt>
                <c:pt idx="2015">
                  <c:v>806.20100000000002</c:v>
                </c:pt>
                <c:pt idx="2016">
                  <c:v>806.60199999999998</c:v>
                </c:pt>
                <c:pt idx="2017">
                  <c:v>807.00199999999995</c:v>
                </c:pt>
                <c:pt idx="2018">
                  <c:v>807.40099999999995</c:v>
                </c:pt>
                <c:pt idx="2019">
                  <c:v>807.80200000000002</c:v>
                </c:pt>
                <c:pt idx="2020">
                  <c:v>808.20100000000002</c:v>
                </c:pt>
                <c:pt idx="2021">
                  <c:v>808.601</c:v>
                </c:pt>
                <c:pt idx="2022">
                  <c:v>809.00199999999995</c:v>
                </c:pt>
                <c:pt idx="2023">
                  <c:v>809.40099999999995</c:v>
                </c:pt>
                <c:pt idx="2024">
                  <c:v>809.80200000000002</c:v>
                </c:pt>
                <c:pt idx="2025">
                  <c:v>810.20100000000002</c:v>
                </c:pt>
                <c:pt idx="2026">
                  <c:v>810.60199999999998</c:v>
                </c:pt>
                <c:pt idx="2027">
                  <c:v>811.00199999999995</c:v>
                </c:pt>
                <c:pt idx="2028">
                  <c:v>811.40200000000004</c:v>
                </c:pt>
                <c:pt idx="2029">
                  <c:v>811.80200000000002</c:v>
                </c:pt>
                <c:pt idx="2030">
                  <c:v>812.202</c:v>
                </c:pt>
                <c:pt idx="2031">
                  <c:v>812.60199999999998</c:v>
                </c:pt>
                <c:pt idx="2032">
                  <c:v>813.00199999999995</c:v>
                </c:pt>
                <c:pt idx="2033">
                  <c:v>813.40200000000004</c:v>
                </c:pt>
                <c:pt idx="2034">
                  <c:v>813.80200000000002</c:v>
                </c:pt>
                <c:pt idx="2035">
                  <c:v>814.202</c:v>
                </c:pt>
                <c:pt idx="2036">
                  <c:v>814.60199999999998</c:v>
                </c:pt>
                <c:pt idx="2037">
                  <c:v>815.00199999999995</c:v>
                </c:pt>
                <c:pt idx="2038">
                  <c:v>815.40200000000004</c:v>
                </c:pt>
                <c:pt idx="2039">
                  <c:v>815.80200000000002</c:v>
                </c:pt>
                <c:pt idx="2040">
                  <c:v>816.202</c:v>
                </c:pt>
                <c:pt idx="2041">
                  <c:v>816.60199999999998</c:v>
                </c:pt>
                <c:pt idx="2042">
                  <c:v>817.00199999999995</c:v>
                </c:pt>
                <c:pt idx="2043">
                  <c:v>817.40200000000004</c:v>
                </c:pt>
                <c:pt idx="2044">
                  <c:v>817.80200000000002</c:v>
                </c:pt>
                <c:pt idx="2045">
                  <c:v>818.202</c:v>
                </c:pt>
                <c:pt idx="2046">
                  <c:v>818.60400000000004</c:v>
                </c:pt>
                <c:pt idx="2047">
                  <c:v>819.00400000000002</c:v>
                </c:pt>
                <c:pt idx="2048">
                  <c:v>819.404</c:v>
                </c:pt>
                <c:pt idx="2049">
                  <c:v>819.80399999999997</c:v>
                </c:pt>
                <c:pt idx="2050">
                  <c:v>820.20399999999995</c:v>
                </c:pt>
                <c:pt idx="2051">
                  <c:v>820.60400000000004</c:v>
                </c:pt>
                <c:pt idx="2052">
                  <c:v>821.00400000000002</c:v>
                </c:pt>
                <c:pt idx="2053">
                  <c:v>821.404</c:v>
                </c:pt>
                <c:pt idx="2054">
                  <c:v>821.80399999999997</c:v>
                </c:pt>
                <c:pt idx="2055">
                  <c:v>822.20399999999995</c:v>
                </c:pt>
                <c:pt idx="2056">
                  <c:v>822.60400000000004</c:v>
                </c:pt>
                <c:pt idx="2057">
                  <c:v>823.00400000000002</c:v>
                </c:pt>
                <c:pt idx="2058">
                  <c:v>823.404</c:v>
                </c:pt>
                <c:pt idx="2059">
                  <c:v>823.80399999999997</c:v>
                </c:pt>
                <c:pt idx="2060">
                  <c:v>824.20399999999995</c:v>
                </c:pt>
                <c:pt idx="2061">
                  <c:v>824.60400000000004</c:v>
                </c:pt>
                <c:pt idx="2062">
                  <c:v>825.00400000000002</c:v>
                </c:pt>
                <c:pt idx="2063">
                  <c:v>825.404</c:v>
                </c:pt>
                <c:pt idx="2064">
                  <c:v>825.80399999999997</c:v>
                </c:pt>
                <c:pt idx="2065">
                  <c:v>826.20399999999995</c:v>
                </c:pt>
                <c:pt idx="2066">
                  <c:v>826.60400000000004</c:v>
                </c:pt>
                <c:pt idx="2067">
                  <c:v>827.00400000000002</c:v>
                </c:pt>
                <c:pt idx="2068">
                  <c:v>827.404</c:v>
                </c:pt>
                <c:pt idx="2069">
                  <c:v>827.80399999999997</c:v>
                </c:pt>
                <c:pt idx="2070">
                  <c:v>828.20399999999995</c:v>
                </c:pt>
                <c:pt idx="2071">
                  <c:v>828.60400000000004</c:v>
                </c:pt>
                <c:pt idx="2072">
                  <c:v>829.00400000000002</c:v>
                </c:pt>
                <c:pt idx="2073">
                  <c:v>829.404</c:v>
                </c:pt>
                <c:pt idx="2074">
                  <c:v>829.80399999999997</c:v>
                </c:pt>
                <c:pt idx="2075">
                  <c:v>830.20399999999995</c:v>
                </c:pt>
                <c:pt idx="2076">
                  <c:v>830.60400000000004</c:v>
                </c:pt>
                <c:pt idx="2077">
                  <c:v>831.00400000000002</c:v>
                </c:pt>
                <c:pt idx="2078">
                  <c:v>831.404</c:v>
                </c:pt>
                <c:pt idx="2079">
                  <c:v>831.80399999999997</c:v>
                </c:pt>
                <c:pt idx="2080">
                  <c:v>832.20399999999995</c:v>
                </c:pt>
                <c:pt idx="2081">
                  <c:v>832.60400000000004</c:v>
                </c:pt>
                <c:pt idx="2082">
                  <c:v>833.00400000000002</c:v>
                </c:pt>
                <c:pt idx="2083">
                  <c:v>833.404</c:v>
                </c:pt>
                <c:pt idx="2084">
                  <c:v>833.80399999999997</c:v>
                </c:pt>
                <c:pt idx="2085">
                  <c:v>834.20399999999995</c:v>
                </c:pt>
                <c:pt idx="2086">
                  <c:v>834.60400000000004</c:v>
                </c:pt>
                <c:pt idx="2087">
                  <c:v>835.005</c:v>
                </c:pt>
                <c:pt idx="2088">
                  <c:v>835.404</c:v>
                </c:pt>
                <c:pt idx="2089">
                  <c:v>835.80499999999995</c:v>
                </c:pt>
                <c:pt idx="2090">
                  <c:v>836.20500000000004</c:v>
                </c:pt>
                <c:pt idx="2091">
                  <c:v>836.60400000000004</c:v>
                </c:pt>
                <c:pt idx="2092">
                  <c:v>837.005</c:v>
                </c:pt>
                <c:pt idx="2093">
                  <c:v>837.404</c:v>
                </c:pt>
                <c:pt idx="2094">
                  <c:v>837.80499999999995</c:v>
                </c:pt>
                <c:pt idx="2095">
                  <c:v>838.20500000000004</c:v>
                </c:pt>
                <c:pt idx="2096">
                  <c:v>838.60500000000002</c:v>
                </c:pt>
                <c:pt idx="2097">
                  <c:v>839.005</c:v>
                </c:pt>
                <c:pt idx="2098">
                  <c:v>839.40499999999997</c:v>
                </c:pt>
                <c:pt idx="2099">
                  <c:v>839.80499999999995</c:v>
                </c:pt>
                <c:pt idx="2100">
                  <c:v>840.20500000000004</c:v>
                </c:pt>
                <c:pt idx="2101">
                  <c:v>840.60500000000002</c:v>
                </c:pt>
                <c:pt idx="2102">
                  <c:v>841.005</c:v>
                </c:pt>
                <c:pt idx="2103">
                  <c:v>841.40499999999997</c:v>
                </c:pt>
                <c:pt idx="2104">
                  <c:v>841.80499999999995</c:v>
                </c:pt>
                <c:pt idx="2105">
                  <c:v>842.20500000000004</c:v>
                </c:pt>
                <c:pt idx="2106">
                  <c:v>842.60500000000002</c:v>
                </c:pt>
                <c:pt idx="2107">
                  <c:v>843.005</c:v>
                </c:pt>
                <c:pt idx="2108">
                  <c:v>843.40499999999997</c:v>
                </c:pt>
                <c:pt idx="2109">
                  <c:v>843.80499999999995</c:v>
                </c:pt>
                <c:pt idx="2110">
                  <c:v>844.20500000000004</c:v>
                </c:pt>
                <c:pt idx="2111">
                  <c:v>844.60500000000002</c:v>
                </c:pt>
                <c:pt idx="2112">
                  <c:v>845.005</c:v>
                </c:pt>
                <c:pt idx="2113">
                  <c:v>845.40499999999997</c:v>
                </c:pt>
                <c:pt idx="2114">
                  <c:v>845.80499999999995</c:v>
                </c:pt>
                <c:pt idx="2115">
                  <c:v>846.20500000000004</c:v>
                </c:pt>
                <c:pt idx="2116">
                  <c:v>846.60500000000002</c:v>
                </c:pt>
                <c:pt idx="2117">
                  <c:v>847.005</c:v>
                </c:pt>
                <c:pt idx="2118">
                  <c:v>847.40499999999997</c:v>
                </c:pt>
                <c:pt idx="2119">
                  <c:v>847.80499999999995</c:v>
                </c:pt>
                <c:pt idx="2120">
                  <c:v>848.20500000000004</c:v>
                </c:pt>
                <c:pt idx="2121">
                  <c:v>848.60500000000002</c:v>
                </c:pt>
                <c:pt idx="2122">
                  <c:v>849.005</c:v>
                </c:pt>
                <c:pt idx="2123">
                  <c:v>849.40499999999997</c:v>
                </c:pt>
                <c:pt idx="2124">
                  <c:v>849.80499999999995</c:v>
                </c:pt>
                <c:pt idx="2125">
                  <c:v>850.20500000000004</c:v>
                </c:pt>
                <c:pt idx="2126">
                  <c:v>850.60500000000002</c:v>
                </c:pt>
                <c:pt idx="2127">
                  <c:v>851.005</c:v>
                </c:pt>
                <c:pt idx="2128">
                  <c:v>851.40499999999997</c:v>
                </c:pt>
                <c:pt idx="2129">
                  <c:v>851.80499999999995</c:v>
                </c:pt>
                <c:pt idx="2130">
                  <c:v>852.20500000000004</c:v>
                </c:pt>
                <c:pt idx="2131">
                  <c:v>852.60500000000002</c:v>
                </c:pt>
                <c:pt idx="2132">
                  <c:v>853.005</c:v>
                </c:pt>
                <c:pt idx="2133">
                  <c:v>853.40499999999997</c:v>
                </c:pt>
                <c:pt idx="2134">
                  <c:v>853.80499999999995</c:v>
                </c:pt>
                <c:pt idx="2135">
                  <c:v>854.20500000000004</c:v>
                </c:pt>
                <c:pt idx="2136">
                  <c:v>854.60599999999999</c:v>
                </c:pt>
                <c:pt idx="2137">
                  <c:v>855.00599999999997</c:v>
                </c:pt>
                <c:pt idx="2138">
                  <c:v>855.40599999999995</c:v>
                </c:pt>
                <c:pt idx="2139">
                  <c:v>855.80600000000004</c:v>
                </c:pt>
                <c:pt idx="2140">
                  <c:v>856.20600000000002</c:v>
                </c:pt>
                <c:pt idx="2141">
                  <c:v>856.60599999999999</c:v>
                </c:pt>
                <c:pt idx="2142">
                  <c:v>857.00599999999997</c:v>
                </c:pt>
                <c:pt idx="2143">
                  <c:v>857.40599999999995</c:v>
                </c:pt>
                <c:pt idx="2144">
                  <c:v>857.80600000000004</c:v>
                </c:pt>
                <c:pt idx="2145">
                  <c:v>858.20600000000002</c:v>
                </c:pt>
                <c:pt idx="2146">
                  <c:v>858.60599999999999</c:v>
                </c:pt>
                <c:pt idx="2147">
                  <c:v>859.00599999999997</c:v>
                </c:pt>
                <c:pt idx="2148">
                  <c:v>859.40599999999995</c:v>
                </c:pt>
                <c:pt idx="2149">
                  <c:v>859.80600000000004</c:v>
                </c:pt>
                <c:pt idx="2150">
                  <c:v>860.20600000000002</c:v>
                </c:pt>
                <c:pt idx="2151">
                  <c:v>860.60599999999999</c:v>
                </c:pt>
                <c:pt idx="2152">
                  <c:v>861.00599999999997</c:v>
                </c:pt>
                <c:pt idx="2153">
                  <c:v>861.40599999999995</c:v>
                </c:pt>
                <c:pt idx="2154">
                  <c:v>861.80600000000004</c:v>
                </c:pt>
                <c:pt idx="2155">
                  <c:v>862.20600000000002</c:v>
                </c:pt>
                <c:pt idx="2156">
                  <c:v>862.60599999999999</c:v>
                </c:pt>
                <c:pt idx="2157">
                  <c:v>863.00599999999997</c:v>
                </c:pt>
                <c:pt idx="2158">
                  <c:v>863.40599999999995</c:v>
                </c:pt>
                <c:pt idx="2159">
                  <c:v>863.80600000000004</c:v>
                </c:pt>
                <c:pt idx="2160">
                  <c:v>864.20600000000002</c:v>
                </c:pt>
                <c:pt idx="2161">
                  <c:v>864.60599999999999</c:v>
                </c:pt>
                <c:pt idx="2162">
                  <c:v>865.00599999999997</c:v>
                </c:pt>
                <c:pt idx="2163">
                  <c:v>865.40599999999995</c:v>
                </c:pt>
                <c:pt idx="2164">
                  <c:v>865.80600000000004</c:v>
                </c:pt>
                <c:pt idx="2165">
                  <c:v>866.20600000000002</c:v>
                </c:pt>
                <c:pt idx="2166">
                  <c:v>866.60599999999999</c:v>
                </c:pt>
                <c:pt idx="2167">
                  <c:v>867.00599999999997</c:v>
                </c:pt>
                <c:pt idx="2168">
                  <c:v>867.40599999999995</c:v>
                </c:pt>
                <c:pt idx="2169">
                  <c:v>867.80600000000004</c:v>
                </c:pt>
                <c:pt idx="2170">
                  <c:v>868.20600000000002</c:v>
                </c:pt>
                <c:pt idx="2171">
                  <c:v>868.60599999999999</c:v>
                </c:pt>
                <c:pt idx="2172">
                  <c:v>869.00599999999997</c:v>
                </c:pt>
                <c:pt idx="2173">
                  <c:v>869.40599999999995</c:v>
                </c:pt>
                <c:pt idx="2174">
                  <c:v>869.80600000000004</c:v>
                </c:pt>
                <c:pt idx="2175">
                  <c:v>870.20600000000002</c:v>
                </c:pt>
                <c:pt idx="2176">
                  <c:v>870.60599999999999</c:v>
                </c:pt>
                <c:pt idx="2177">
                  <c:v>871.00599999999997</c:v>
                </c:pt>
                <c:pt idx="2178">
                  <c:v>871.40599999999995</c:v>
                </c:pt>
                <c:pt idx="2179">
                  <c:v>871.80600000000004</c:v>
                </c:pt>
                <c:pt idx="2180">
                  <c:v>872.20600000000002</c:v>
                </c:pt>
                <c:pt idx="2181">
                  <c:v>872.60599999999999</c:v>
                </c:pt>
                <c:pt idx="2182">
                  <c:v>873.00599999999997</c:v>
                </c:pt>
                <c:pt idx="2183">
                  <c:v>873.40599999999995</c:v>
                </c:pt>
                <c:pt idx="2184">
                  <c:v>873.80600000000004</c:v>
                </c:pt>
                <c:pt idx="2185">
                  <c:v>874.20600000000002</c:v>
                </c:pt>
                <c:pt idx="2186">
                  <c:v>874.60599999999999</c:v>
                </c:pt>
                <c:pt idx="2187">
                  <c:v>875.00599999999997</c:v>
                </c:pt>
                <c:pt idx="2188">
                  <c:v>875.40599999999995</c:v>
                </c:pt>
                <c:pt idx="2189">
                  <c:v>875.80600000000004</c:v>
                </c:pt>
                <c:pt idx="2190">
                  <c:v>876.20600000000002</c:v>
                </c:pt>
                <c:pt idx="2191">
                  <c:v>876.60599999999999</c:v>
                </c:pt>
                <c:pt idx="2192">
                  <c:v>877.00599999999997</c:v>
                </c:pt>
                <c:pt idx="2193">
                  <c:v>877.40599999999995</c:v>
                </c:pt>
                <c:pt idx="2194">
                  <c:v>877.80600000000004</c:v>
                </c:pt>
                <c:pt idx="2195">
                  <c:v>878.20600000000002</c:v>
                </c:pt>
                <c:pt idx="2196">
                  <c:v>878.60599999999999</c:v>
                </c:pt>
                <c:pt idx="2197">
                  <c:v>879.00599999999997</c:v>
                </c:pt>
                <c:pt idx="2198">
                  <c:v>879.40599999999995</c:v>
                </c:pt>
                <c:pt idx="2199">
                  <c:v>879.80600000000004</c:v>
                </c:pt>
                <c:pt idx="2200">
                  <c:v>880.20600000000002</c:v>
                </c:pt>
                <c:pt idx="2201">
                  <c:v>880.60599999999999</c:v>
                </c:pt>
                <c:pt idx="2202">
                  <c:v>881.00599999999997</c:v>
                </c:pt>
                <c:pt idx="2203">
                  <c:v>881.40599999999995</c:v>
                </c:pt>
                <c:pt idx="2204">
                  <c:v>881.80600000000004</c:v>
                </c:pt>
                <c:pt idx="2205">
                  <c:v>882.20600000000002</c:v>
                </c:pt>
                <c:pt idx="2206">
                  <c:v>882.60699999999997</c:v>
                </c:pt>
                <c:pt idx="2207">
                  <c:v>883.00699999999995</c:v>
                </c:pt>
                <c:pt idx="2208">
                  <c:v>883.40700000000004</c:v>
                </c:pt>
                <c:pt idx="2209">
                  <c:v>883.80700000000002</c:v>
                </c:pt>
                <c:pt idx="2210">
                  <c:v>884.20699999999999</c:v>
                </c:pt>
                <c:pt idx="2211">
                  <c:v>884.60699999999997</c:v>
                </c:pt>
                <c:pt idx="2212">
                  <c:v>885.00699999999995</c:v>
                </c:pt>
                <c:pt idx="2213">
                  <c:v>885.40700000000004</c:v>
                </c:pt>
                <c:pt idx="2214">
                  <c:v>885.80700000000002</c:v>
                </c:pt>
                <c:pt idx="2215">
                  <c:v>886.20699999999999</c:v>
                </c:pt>
                <c:pt idx="2216">
                  <c:v>886.60900000000004</c:v>
                </c:pt>
                <c:pt idx="2217">
                  <c:v>887.00900000000001</c:v>
                </c:pt>
                <c:pt idx="2218">
                  <c:v>887.40899999999999</c:v>
                </c:pt>
                <c:pt idx="2219">
                  <c:v>887.80899999999997</c:v>
                </c:pt>
                <c:pt idx="2220">
                  <c:v>888.20899999999995</c:v>
                </c:pt>
                <c:pt idx="2221">
                  <c:v>888.60900000000004</c:v>
                </c:pt>
                <c:pt idx="2222">
                  <c:v>889.00900000000001</c:v>
                </c:pt>
                <c:pt idx="2223">
                  <c:v>889.40899999999999</c:v>
                </c:pt>
                <c:pt idx="2224">
                  <c:v>889.80899999999997</c:v>
                </c:pt>
                <c:pt idx="2225">
                  <c:v>890.20899999999995</c:v>
                </c:pt>
                <c:pt idx="2226">
                  <c:v>890.60900000000004</c:v>
                </c:pt>
                <c:pt idx="2227">
                  <c:v>891.00900000000001</c:v>
                </c:pt>
                <c:pt idx="2228">
                  <c:v>891.40899999999999</c:v>
                </c:pt>
                <c:pt idx="2229">
                  <c:v>891.80899999999997</c:v>
                </c:pt>
                <c:pt idx="2230">
                  <c:v>892.20899999999995</c:v>
                </c:pt>
                <c:pt idx="2231">
                  <c:v>892.60900000000004</c:v>
                </c:pt>
                <c:pt idx="2232">
                  <c:v>893.00900000000001</c:v>
                </c:pt>
                <c:pt idx="2233">
                  <c:v>893.40899999999999</c:v>
                </c:pt>
                <c:pt idx="2234">
                  <c:v>893.80899999999997</c:v>
                </c:pt>
                <c:pt idx="2235">
                  <c:v>894.20899999999995</c:v>
                </c:pt>
                <c:pt idx="2236">
                  <c:v>894.60900000000004</c:v>
                </c:pt>
                <c:pt idx="2237">
                  <c:v>895.00900000000001</c:v>
                </c:pt>
                <c:pt idx="2238">
                  <c:v>895.40899999999999</c:v>
                </c:pt>
                <c:pt idx="2239">
                  <c:v>895.80899999999997</c:v>
                </c:pt>
                <c:pt idx="2240">
                  <c:v>896.20899999999995</c:v>
                </c:pt>
                <c:pt idx="2241">
                  <c:v>896.60900000000004</c:v>
                </c:pt>
                <c:pt idx="2242">
                  <c:v>897.00900000000001</c:v>
                </c:pt>
                <c:pt idx="2243">
                  <c:v>897.40899999999999</c:v>
                </c:pt>
                <c:pt idx="2244">
                  <c:v>897.80899999999997</c:v>
                </c:pt>
                <c:pt idx="2245">
                  <c:v>898.20899999999995</c:v>
                </c:pt>
                <c:pt idx="2246">
                  <c:v>898.60900000000004</c:v>
                </c:pt>
                <c:pt idx="2247">
                  <c:v>899.00900000000001</c:v>
                </c:pt>
                <c:pt idx="2248">
                  <c:v>899.40899999999999</c:v>
                </c:pt>
                <c:pt idx="2249">
                  <c:v>899.80899999999997</c:v>
                </c:pt>
                <c:pt idx="2250">
                  <c:v>900.20899999999995</c:v>
                </c:pt>
                <c:pt idx="2251">
                  <c:v>900.60900000000004</c:v>
                </c:pt>
                <c:pt idx="2252">
                  <c:v>901.00900000000001</c:v>
                </c:pt>
                <c:pt idx="2253">
                  <c:v>901.40899999999999</c:v>
                </c:pt>
                <c:pt idx="2254">
                  <c:v>901.80899999999997</c:v>
                </c:pt>
                <c:pt idx="2255">
                  <c:v>902.20899999999995</c:v>
                </c:pt>
                <c:pt idx="2256">
                  <c:v>902.60900000000004</c:v>
                </c:pt>
                <c:pt idx="2257">
                  <c:v>903.00900000000001</c:v>
                </c:pt>
                <c:pt idx="2258">
                  <c:v>903.40899999999999</c:v>
                </c:pt>
                <c:pt idx="2259">
                  <c:v>903.80899999999997</c:v>
                </c:pt>
                <c:pt idx="2260">
                  <c:v>904.20899999999995</c:v>
                </c:pt>
                <c:pt idx="2261">
                  <c:v>904.60900000000004</c:v>
                </c:pt>
                <c:pt idx="2262">
                  <c:v>905.00900000000001</c:v>
                </c:pt>
                <c:pt idx="2263">
                  <c:v>905.40899999999999</c:v>
                </c:pt>
                <c:pt idx="2264">
                  <c:v>905.80899999999997</c:v>
                </c:pt>
                <c:pt idx="2265">
                  <c:v>906.20899999999995</c:v>
                </c:pt>
                <c:pt idx="2266">
                  <c:v>906.60900000000004</c:v>
                </c:pt>
                <c:pt idx="2267">
                  <c:v>907.00900000000001</c:v>
                </c:pt>
                <c:pt idx="2268">
                  <c:v>907.40899999999999</c:v>
                </c:pt>
                <c:pt idx="2269">
                  <c:v>907.80899999999997</c:v>
                </c:pt>
                <c:pt idx="2270">
                  <c:v>908.20899999999995</c:v>
                </c:pt>
                <c:pt idx="2271">
                  <c:v>908.60900000000004</c:v>
                </c:pt>
                <c:pt idx="2272">
                  <c:v>909.00900000000001</c:v>
                </c:pt>
                <c:pt idx="2273">
                  <c:v>909.40899999999999</c:v>
                </c:pt>
                <c:pt idx="2274">
                  <c:v>909.80899999999997</c:v>
                </c:pt>
                <c:pt idx="2275">
                  <c:v>910.20899999999995</c:v>
                </c:pt>
                <c:pt idx="2276">
                  <c:v>910.60900000000004</c:v>
                </c:pt>
                <c:pt idx="2277">
                  <c:v>911.00900000000001</c:v>
                </c:pt>
                <c:pt idx="2278">
                  <c:v>911.40899999999999</c:v>
                </c:pt>
                <c:pt idx="2279">
                  <c:v>911.80899999999997</c:v>
                </c:pt>
                <c:pt idx="2280">
                  <c:v>912.20899999999995</c:v>
                </c:pt>
                <c:pt idx="2281">
                  <c:v>912.60900000000004</c:v>
                </c:pt>
                <c:pt idx="2282">
                  <c:v>913.00900000000001</c:v>
                </c:pt>
                <c:pt idx="2283">
                  <c:v>913.40899999999999</c:v>
                </c:pt>
                <c:pt idx="2284">
                  <c:v>913.80899999999997</c:v>
                </c:pt>
                <c:pt idx="2285">
                  <c:v>914.20899999999995</c:v>
                </c:pt>
                <c:pt idx="2286">
                  <c:v>914.60900000000004</c:v>
                </c:pt>
                <c:pt idx="2287">
                  <c:v>915.00900000000001</c:v>
                </c:pt>
                <c:pt idx="2288">
                  <c:v>915.40899999999999</c:v>
                </c:pt>
                <c:pt idx="2289">
                  <c:v>915.80899999999997</c:v>
                </c:pt>
                <c:pt idx="2290">
                  <c:v>916.20899999999995</c:v>
                </c:pt>
                <c:pt idx="2291">
                  <c:v>916.60900000000004</c:v>
                </c:pt>
                <c:pt idx="2292">
                  <c:v>917.00900000000001</c:v>
                </c:pt>
                <c:pt idx="2293">
                  <c:v>917.40899999999999</c:v>
                </c:pt>
                <c:pt idx="2294">
                  <c:v>917.80899999999997</c:v>
                </c:pt>
                <c:pt idx="2295">
                  <c:v>918.20899999999995</c:v>
                </c:pt>
                <c:pt idx="2296">
                  <c:v>918.61099999999999</c:v>
                </c:pt>
                <c:pt idx="2297">
                  <c:v>919.01099999999997</c:v>
                </c:pt>
                <c:pt idx="2298">
                  <c:v>919.41099999999994</c:v>
                </c:pt>
                <c:pt idx="2299">
                  <c:v>919.81100000000004</c:v>
                </c:pt>
                <c:pt idx="2300">
                  <c:v>920.21100000000001</c:v>
                </c:pt>
                <c:pt idx="2301">
                  <c:v>920.61099999999999</c:v>
                </c:pt>
                <c:pt idx="2302">
                  <c:v>921.01099999999997</c:v>
                </c:pt>
                <c:pt idx="2303">
                  <c:v>921.41099999999994</c:v>
                </c:pt>
                <c:pt idx="2304">
                  <c:v>921.81100000000004</c:v>
                </c:pt>
                <c:pt idx="2305">
                  <c:v>922.21100000000001</c:v>
                </c:pt>
                <c:pt idx="2306">
                  <c:v>922.61199999999997</c:v>
                </c:pt>
                <c:pt idx="2307">
                  <c:v>923.01199999999994</c:v>
                </c:pt>
                <c:pt idx="2308">
                  <c:v>923.41200000000003</c:v>
                </c:pt>
                <c:pt idx="2309">
                  <c:v>923.81200000000001</c:v>
                </c:pt>
                <c:pt idx="2310">
                  <c:v>924.21199999999999</c:v>
                </c:pt>
                <c:pt idx="2311">
                  <c:v>924.61199999999997</c:v>
                </c:pt>
                <c:pt idx="2312">
                  <c:v>925.01199999999994</c:v>
                </c:pt>
                <c:pt idx="2313">
                  <c:v>925.41200000000003</c:v>
                </c:pt>
                <c:pt idx="2314">
                  <c:v>925.81200000000001</c:v>
                </c:pt>
                <c:pt idx="2315">
                  <c:v>926.21199999999999</c:v>
                </c:pt>
                <c:pt idx="2316">
                  <c:v>926.61199999999997</c:v>
                </c:pt>
                <c:pt idx="2317">
                  <c:v>927.01199999999994</c:v>
                </c:pt>
                <c:pt idx="2318">
                  <c:v>927.41200000000003</c:v>
                </c:pt>
                <c:pt idx="2319">
                  <c:v>927.81200000000001</c:v>
                </c:pt>
                <c:pt idx="2320">
                  <c:v>928.21199999999999</c:v>
                </c:pt>
                <c:pt idx="2321">
                  <c:v>928.61199999999997</c:v>
                </c:pt>
                <c:pt idx="2322">
                  <c:v>929.01199999999994</c:v>
                </c:pt>
                <c:pt idx="2323">
                  <c:v>929.41200000000003</c:v>
                </c:pt>
                <c:pt idx="2324">
                  <c:v>929.81200000000001</c:v>
                </c:pt>
                <c:pt idx="2325">
                  <c:v>930.21199999999999</c:v>
                </c:pt>
                <c:pt idx="2326">
                  <c:v>930.61199999999997</c:v>
                </c:pt>
                <c:pt idx="2327">
                  <c:v>931.01199999999994</c:v>
                </c:pt>
                <c:pt idx="2328">
                  <c:v>931.41200000000003</c:v>
                </c:pt>
                <c:pt idx="2329">
                  <c:v>931.81200000000001</c:v>
                </c:pt>
                <c:pt idx="2330">
                  <c:v>932.21199999999999</c:v>
                </c:pt>
                <c:pt idx="2331">
                  <c:v>932.61199999999997</c:v>
                </c:pt>
                <c:pt idx="2332">
                  <c:v>933.01199999999994</c:v>
                </c:pt>
                <c:pt idx="2333">
                  <c:v>933.41200000000003</c:v>
                </c:pt>
                <c:pt idx="2334">
                  <c:v>933.81200000000001</c:v>
                </c:pt>
                <c:pt idx="2335">
                  <c:v>934.21199999999999</c:v>
                </c:pt>
                <c:pt idx="2336">
                  <c:v>934.61199999999997</c:v>
                </c:pt>
                <c:pt idx="2337">
                  <c:v>935.01199999999994</c:v>
                </c:pt>
                <c:pt idx="2338">
                  <c:v>935.41200000000003</c:v>
                </c:pt>
                <c:pt idx="2339">
                  <c:v>935.81200000000001</c:v>
                </c:pt>
                <c:pt idx="2340">
                  <c:v>936.21199999999999</c:v>
                </c:pt>
                <c:pt idx="2341">
                  <c:v>936.61199999999997</c:v>
                </c:pt>
                <c:pt idx="2342">
                  <c:v>937.01199999999994</c:v>
                </c:pt>
                <c:pt idx="2343">
                  <c:v>937.41200000000003</c:v>
                </c:pt>
                <c:pt idx="2344">
                  <c:v>937.81200000000001</c:v>
                </c:pt>
                <c:pt idx="2345">
                  <c:v>938.21199999999999</c:v>
                </c:pt>
                <c:pt idx="2346">
                  <c:v>938.61199999999997</c:v>
                </c:pt>
                <c:pt idx="2347">
                  <c:v>939.01199999999994</c:v>
                </c:pt>
                <c:pt idx="2348">
                  <c:v>939.41200000000003</c:v>
                </c:pt>
                <c:pt idx="2349">
                  <c:v>939.81200000000001</c:v>
                </c:pt>
                <c:pt idx="2350">
                  <c:v>940.21199999999999</c:v>
                </c:pt>
                <c:pt idx="2351">
                  <c:v>940.61199999999997</c:v>
                </c:pt>
                <c:pt idx="2352">
                  <c:v>941.01199999999994</c:v>
                </c:pt>
                <c:pt idx="2353">
                  <c:v>941.41200000000003</c:v>
                </c:pt>
                <c:pt idx="2354">
                  <c:v>941.81200000000001</c:v>
                </c:pt>
                <c:pt idx="2355">
                  <c:v>942.21199999999999</c:v>
                </c:pt>
                <c:pt idx="2356">
                  <c:v>942.61199999999997</c:v>
                </c:pt>
                <c:pt idx="2357">
                  <c:v>943.01199999999994</c:v>
                </c:pt>
                <c:pt idx="2358">
                  <c:v>943.41200000000003</c:v>
                </c:pt>
                <c:pt idx="2359">
                  <c:v>943.81200000000001</c:v>
                </c:pt>
                <c:pt idx="2360">
                  <c:v>944.21199999999999</c:v>
                </c:pt>
                <c:pt idx="2361">
                  <c:v>944.61199999999997</c:v>
                </c:pt>
                <c:pt idx="2362">
                  <c:v>945.01199999999994</c:v>
                </c:pt>
                <c:pt idx="2363">
                  <c:v>945.41200000000003</c:v>
                </c:pt>
                <c:pt idx="2364">
                  <c:v>945.81200000000001</c:v>
                </c:pt>
                <c:pt idx="2365">
                  <c:v>946.21199999999999</c:v>
                </c:pt>
                <c:pt idx="2366">
                  <c:v>946.61199999999997</c:v>
                </c:pt>
                <c:pt idx="2367">
                  <c:v>947.01199999999994</c:v>
                </c:pt>
                <c:pt idx="2368">
                  <c:v>947.41200000000003</c:v>
                </c:pt>
                <c:pt idx="2369">
                  <c:v>947.81200000000001</c:v>
                </c:pt>
                <c:pt idx="2370">
                  <c:v>948.21199999999999</c:v>
                </c:pt>
                <c:pt idx="2371">
                  <c:v>948.61199999999997</c:v>
                </c:pt>
                <c:pt idx="2372">
                  <c:v>949.01199999999994</c:v>
                </c:pt>
                <c:pt idx="2373">
                  <c:v>949.41200000000003</c:v>
                </c:pt>
                <c:pt idx="2374">
                  <c:v>949.81200000000001</c:v>
                </c:pt>
                <c:pt idx="2375">
                  <c:v>950.21199999999999</c:v>
                </c:pt>
                <c:pt idx="2376">
                  <c:v>950.61500000000001</c:v>
                </c:pt>
                <c:pt idx="2377">
                  <c:v>951.01400000000001</c:v>
                </c:pt>
                <c:pt idx="2378">
                  <c:v>951.41399999999999</c:v>
                </c:pt>
                <c:pt idx="2379">
                  <c:v>951.81399999999996</c:v>
                </c:pt>
                <c:pt idx="2380">
                  <c:v>952.21400000000006</c:v>
                </c:pt>
                <c:pt idx="2381">
                  <c:v>952.61400000000003</c:v>
                </c:pt>
                <c:pt idx="2382">
                  <c:v>953.01400000000001</c:v>
                </c:pt>
                <c:pt idx="2383">
                  <c:v>953.41399999999999</c:v>
                </c:pt>
                <c:pt idx="2384">
                  <c:v>953.81399999999996</c:v>
                </c:pt>
                <c:pt idx="2385">
                  <c:v>954.21400000000006</c:v>
                </c:pt>
                <c:pt idx="2386">
                  <c:v>954.61500000000001</c:v>
                </c:pt>
                <c:pt idx="2387">
                  <c:v>955.01499999999999</c:v>
                </c:pt>
                <c:pt idx="2388">
                  <c:v>955.41499999999996</c:v>
                </c:pt>
                <c:pt idx="2389">
                  <c:v>955.81500000000005</c:v>
                </c:pt>
                <c:pt idx="2390">
                  <c:v>956.21400000000006</c:v>
                </c:pt>
                <c:pt idx="2391">
                  <c:v>956.61500000000001</c:v>
                </c:pt>
                <c:pt idx="2392">
                  <c:v>957.01499999999999</c:v>
                </c:pt>
                <c:pt idx="2393">
                  <c:v>957.41499999999996</c:v>
                </c:pt>
                <c:pt idx="2394">
                  <c:v>957.81500000000005</c:v>
                </c:pt>
                <c:pt idx="2395">
                  <c:v>958.21500000000003</c:v>
                </c:pt>
                <c:pt idx="2396">
                  <c:v>958.61500000000001</c:v>
                </c:pt>
                <c:pt idx="2397">
                  <c:v>959.01499999999999</c:v>
                </c:pt>
                <c:pt idx="2398">
                  <c:v>959.41499999999996</c:v>
                </c:pt>
                <c:pt idx="2399">
                  <c:v>959.81500000000005</c:v>
                </c:pt>
                <c:pt idx="2400">
                  <c:v>960.21500000000003</c:v>
                </c:pt>
                <c:pt idx="2401">
                  <c:v>960.61500000000001</c:v>
                </c:pt>
                <c:pt idx="2402">
                  <c:v>961.01499999999999</c:v>
                </c:pt>
                <c:pt idx="2403">
                  <c:v>961.41499999999996</c:v>
                </c:pt>
                <c:pt idx="2404">
                  <c:v>961.81500000000005</c:v>
                </c:pt>
                <c:pt idx="2405">
                  <c:v>962.21500000000003</c:v>
                </c:pt>
                <c:pt idx="2406">
                  <c:v>962.61500000000001</c:v>
                </c:pt>
                <c:pt idx="2407">
                  <c:v>963.01499999999999</c:v>
                </c:pt>
                <c:pt idx="2408">
                  <c:v>963.41499999999996</c:v>
                </c:pt>
                <c:pt idx="2409">
                  <c:v>963.81500000000005</c:v>
                </c:pt>
                <c:pt idx="2410">
                  <c:v>964.21500000000003</c:v>
                </c:pt>
                <c:pt idx="2411">
                  <c:v>964.61500000000001</c:v>
                </c:pt>
                <c:pt idx="2412">
                  <c:v>965.01499999999999</c:v>
                </c:pt>
                <c:pt idx="2413">
                  <c:v>965.41499999999996</c:v>
                </c:pt>
                <c:pt idx="2414">
                  <c:v>965.81500000000005</c:v>
                </c:pt>
                <c:pt idx="2415">
                  <c:v>966.21500000000003</c:v>
                </c:pt>
                <c:pt idx="2416">
                  <c:v>966.61500000000001</c:v>
                </c:pt>
                <c:pt idx="2417">
                  <c:v>967.01499999999999</c:v>
                </c:pt>
                <c:pt idx="2418">
                  <c:v>967.41499999999996</c:v>
                </c:pt>
                <c:pt idx="2419">
                  <c:v>967.81500000000005</c:v>
                </c:pt>
                <c:pt idx="2420">
                  <c:v>968.21500000000003</c:v>
                </c:pt>
                <c:pt idx="2421">
                  <c:v>968.61500000000001</c:v>
                </c:pt>
                <c:pt idx="2422">
                  <c:v>969.01499999999999</c:v>
                </c:pt>
                <c:pt idx="2423">
                  <c:v>969.41499999999996</c:v>
                </c:pt>
                <c:pt idx="2424">
                  <c:v>969.81500000000005</c:v>
                </c:pt>
                <c:pt idx="2425">
                  <c:v>970.21500000000003</c:v>
                </c:pt>
                <c:pt idx="2426">
                  <c:v>970.61500000000001</c:v>
                </c:pt>
                <c:pt idx="2427">
                  <c:v>971.01499999999999</c:v>
                </c:pt>
                <c:pt idx="2428">
                  <c:v>971.41499999999996</c:v>
                </c:pt>
                <c:pt idx="2429">
                  <c:v>971.81500000000005</c:v>
                </c:pt>
                <c:pt idx="2430">
                  <c:v>972.21500000000003</c:v>
                </c:pt>
                <c:pt idx="2431">
                  <c:v>972.61500000000001</c:v>
                </c:pt>
                <c:pt idx="2432">
                  <c:v>973.01499999999999</c:v>
                </c:pt>
                <c:pt idx="2433">
                  <c:v>973.41499999999996</c:v>
                </c:pt>
                <c:pt idx="2434">
                  <c:v>973.81500000000005</c:v>
                </c:pt>
                <c:pt idx="2435">
                  <c:v>974.21500000000003</c:v>
                </c:pt>
                <c:pt idx="2436">
                  <c:v>974.61599999999999</c:v>
                </c:pt>
                <c:pt idx="2437">
                  <c:v>975.01599999999996</c:v>
                </c:pt>
                <c:pt idx="2438">
                  <c:v>975.41600000000005</c:v>
                </c:pt>
                <c:pt idx="2439">
                  <c:v>975.81600000000003</c:v>
                </c:pt>
                <c:pt idx="2440">
                  <c:v>976.21600000000001</c:v>
                </c:pt>
                <c:pt idx="2441">
                  <c:v>976.61500000000001</c:v>
                </c:pt>
                <c:pt idx="2442">
                  <c:v>977.01599999999996</c:v>
                </c:pt>
                <c:pt idx="2443">
                  <c:v>977.41600000000005</c:v>
                </c:pt>
                <c:pt idx="2444">
                  <c:v>977.81600000000003</c:v>
                </c:pt>
                <c:pt idx="2445">
                  <c:v>978.21600000000001</c:v>
                </c:pt>
                <c:pt idx="2446">
                  <c:v>978.61599999999999</c:v>
                </c:pt>
                <c:pt idx="2447">
                  <c:v>979.01599999999996</c:v>
                </c:pt>
                <c:pt idx="2448">
                  <c:v>979.41600000000005</c:v>
                </c:pt>
                <c:pt idx="2449">
                  <c:v>979.81600000000003</c:v>
                </c:pt>
                <c:pt idx="2450">
                  <c:v>980.21600000000001</c:v>
                </c:pt>
                <c:pt idx="2451">
                  <c:v>980.61500000000001</c:v>
                </c:pt>
                <c:pt idx="2452">
                  <c:v>981.01599999999996</c:v>
                </c:pt>
                <c:pt idx="2453">
                  <c:v>981.41600000000005</c:v>
                </c:pt>
                <c:pt idx="2454">
                  <c:v>981.81600000000003</c:v>
                </c:pt>
                <c:pt idx="2455">
                  <c:v>982.21600000000001</c:v>
                </c:pt>
                <c:pt idx="2456">
                  <c:v>982.61599999999999</c:v>
                </c:pt>
                <c:pt idx="2457">
                  <c:v>983.01599999999996</c:v>
                </c:pt>
                <c:pt idx="2458">
                  <c:v>983.41600000000005</c:v>
                </c:pt>
                <c:pt idx="2459">
                  <c:v>983.81600000000003</c:v>
                </c:pt>
                <c:pt idx="2460">
                  <c:v>984.21600000000001</c:v>
                </c:pt>
                <c:pt idx="2461">
                  <c:v>984.61599999999999</c:v>
                </c:pt>
                <c:pt idx="2462">
                  <c:v>985.01599999999996</c:v>
                </c:pt>
                <c:pt idx="2463">
                  <c:v>985.41600000000005</c:v>
                </c:pt>
                <c:pt idx="2464">
                  <c:v>985.81600000000003</c:v>
                </c:pt>
                <c:pt idx="2465">
                  <c:v>986.21600000000001</c:v>
                </c:pt>
                <c:pt idx="2466">
                  <c:v>986.61599999999999</c:v>
                </c:pt>
                <c:pt idx="2467">
                  <c:v>987.01599999999996</c:v>
                </c:pt>
                <c:pt idx="2468">
                  <c:v>987.41600000000005</c:v>
                </c:pt>
                <c:pt idx="2469">
                  <c:v>987.81600000000003</c:v>
                </c:pt>
                <c:pt idx="2470">
                  <c:v>988.21600000000001</c:v>
                </c:pt>
                <c:pt idx="2471">
                  <c:v>988.61599999999999</c:v>
                </c:pt>
                <c:pt idx="2472">
                  <c:v>989.01599999999996</c:v>
                </c:pt>
                <c:pt idx="2473">
                  <c:v>989.41600000000005</c:v>
                </c:pt>
                <c:pt idx="2474">
                  <c:v>989.81600000000003</c:v>
                </c:pt>
                <c:pt idx="2475">
                  <c:v>990.21600000000001</c:v>
                </c:pt>
                <c:pt idx="2476">
                  <c:v>990.61599999999999</c:v>
                </c:pt>
                <c:pt idx="2477">
                  <c:v>991.01599999999996</c:v>
                </c:pt>
                <c:pt idx="2478">
                  <c:v>991.41600000000005</c:v>
                </c:pt>
                <c:pt idx="2479">
                  <c:v>991.81600000000003</c:v>
                </c:pt>
                <c:pt idx="2480">
                  <c:v>992.21600000000001</c:v>
                </c:pt>
                <c:pt idx="2481">
                  <c:v>992.61599999999999</c:v>
                </c:pt>
                <c:pt idx="2482">
                  <c:v>993.01599999999996</c:v>
                </c:pt>
                <c:pt idx="2483">
                  <c:v>993.41600000000005</c:v>
                </c:pt>
                <c:pt idx="2484">
                  <c:v>993.81600000000003</c:v>
                </c:pt>
                <c:pt idx="2485">
                  <c:v>994.21600000000001</c:v>
                </c:pt>
                <c:pt idx="2486">
                  <c:v>994.61599999999999</c:v>
                </c:pt>
                <c:pt idx="2487">
                  <c:v>995.01599999999996</c:v>
                </c:pt>
                <c:pt idx="2488">
                  <c:v>995.41600000000005</c:v>
                </c:pt>
                <c:pt idx="2489">
                  <c:v>995.81600000000003</c:v>
                </c:pt>
                <c:pt idx="2490">
                  <c:v>996.21600000000001</c:v>
                </c:pt>
                <c:pt idx="2491">
                  <c:v>996.61599999999999</c:v>
                </c:pt>
                <c:pt idx="2492">
                  <c:v>997.01599999999996</c:v>
                </c:pt>
                <c:pt idx="2493">
                  <c:v>997.41600000000005</c:v>
                </c:pt>
                <c:pt idx="2494">
                  <c:v>997.81600000000003</c:v>
                </c:pt>
                <c:pt idx="2495">
                  <c:v>998.21600000000001</c:v>
                </c:pt>
                <c:pt idx="2496">
                  <c:v>998.61599999999999</c:v>
                </c:pt>
                <c:pt idx="2497">
                  <c:v>999.01599999999996</c:v>
                </c:pt>
                <c:pt idx="2498">
                  <c:v>999.41600000000005</c:v>
                </c:pt>
                <c:pt idx="2499">
                  <c:v>999.81600000000003</c:v>
                </c:pt>
                <c:pt idx="2500">
                  <c:v>1000.216</c:v>
                </c:pt>
                <c:pt idx="2501">
                  <c:v>1000.616</c:v>
                </c:pt>
                <c:pt idx="2502">
                  <c:v>1001.016</c:v>
                </c:pt>
                <c:pt idx="2503">
                  <c:v>1001.4160000000001</c:v>
                </c:pt>
                <c:pt idx="2504">
                  <c:v>1001.816</c:v>
                </c:pt>
                <c:pt idx="2505">
                  <c:v>1002.216</c:v>
                </c:pt>
                <c:pt idx="2506">
                  <c:v>1002.617</c:v>
                </c:pt>
                <c:pt idx="2507">
                  <c:v>1003.0170000000001</c:v>
                </c:pt>
                <c:pt idx="2508">
                  <c:v>1003.417</c:v>
                </c:pt>
                <c:pt idx="2509">
                  <c:v>1003.817</c:v>
                </c:pt>
                <c:pt idx="2510">
                  <c:v>1004.217</c:v>
                </c:pt>
                <c:pt idx="2511">
                  <c:v>1004.617</c:v>
                </c:pt>
                <c:pt idx="2512">
                  <c:v>1005.0170000000001</c:v>
                </c:pt>
                <c:pt idx="2513">
                  <c:v>1005.417</c:v>
                </c:pt>
                <c:pt idx="2514">
                  <c:v>1005.817</c:v>
                </c:pt>
                <c:pt idx="2515">
                  <c:v>1006.217</c:v>
                </c:pt>
                <c:pt idx="2516">
                  <c:v>1006.617</c:v>
                </c:pt>
                <c:pt idx="2517">
                  <c:v>1007.0170000000001</c:v>
                </c:pt>
                <c:pt idx="2518">
                  <c:v>1007.417</c:v>
                </c:pt>
                <c:pt idx="2519">
                  <c:v>1007.817</c:v>
                </c:pt>
                <c:pt idx="2520">
                  <c:v>1008.217</c:v>
                </c:pt>
                <c:pt idx="2521">
                  <c:v>1008.617</c:v>
                </c:pt>
                <c:pt idx="2522">
                  <c:v>1009.0170000000001</c:v>
                </c:pt>
                <c:pt idx="2523">
                  <c:v>1009.417</c:v>
                </c:pt>
                <c:pt idx="2524">
                  <c:v>1009.817</c:v>
                </c:pt>
                <c:pt idx="2525">
                  <c:v>1010.217</c:v>
                </c:pt>
                <c:pt idx="2526">
                  <c:v>1010.617</c:v>
                </c:pt>
                <c:pt idx="2527">
                  <c:v>1011.0170000000001</c:v>
                </c:pt>
                <c:pt idx="2528">
                  <c:v>1011.417</c:v>
                </c:pt>
                <c:pt idx="2529">
                  <c:v>1011.817</c:v>
                </c:pt>
                <c:pt idx="2530">
                  <c:v>1012.217</c:v>
                </c:pt>
                <c:pt idx="2531">
                  <c:v>1012.617</c:v>
                </c:pt>
                <c:pt idx="2532">
                  <c:v>1013.0170000000001</c:v>
                </c:pt>
                <c:pt idx="2533">
                  <c:v>1013.417</c:v>
                </c:pt>
                <c:pt idx="2534">
                  <c:v>1013.817</c:v>
                </c:pt>
                <c:pt idx="2535">
                  <c:v>1014.217</c:v>
                </c:pt>
                <c:pt idx="2536">
                  <c:v>1014.617</c:v>
                </c:pt>
                <c:pt idx="2537">
                  <c:v>1015.0170000000001</c:v>
                </c:pt>
                <c:pt idx="2538">
                  <c:v>1015.417</c:v>
                </c:pt>
                <c:pt idx="2539">
                  <c:v>1015.817</c:v>
                </c:pt>
                <c:pt idx="2540">
                  <c:v>1016.217</c:v>
                </c:pt>
                <c:pt idx="2541">
                  <c:v>1016.617</c:v>
                </c:pt>
                <c:pt idx="2542">
                  <c:v>1017.0170000000001</c:v>
                </c:pt>
                <c:pt idx="2543">
                  <c:v>1017.417</c:v>
                </c:pt>
                <c:pt idx="2544">
                  <c:v>1017.817</c:v>
                </c:pt>
                <c:pt idx="2545">
                  <c:v>1018.217</c:v>
                </c:pt>
                <c:pt idx="2546">
                  <c:v>1018.6180000000001</c:v>
                </c:pt>
                <c:pt idx="2547">
                  <c:v>1019.018</c:v>
                </c:pt>
                <c:pt idx="2548">
                  <c:v>1019.418</c:v>
                </c:pt>
                <c:pt idx="2549">
                  <c:v>1019.818</c:v>
                </c:pt>
                <c:pt idx="2550">
                  <c:v>1020.218</c:v>
                </c:pt>
                <c:pt idx="2551">
                  <c:v>1020.6180000000001</c:v>
                </c:pt>
                <c:pt idx="2552">
                  <c:v>1021.018</c:v>
                </c:pt>
                <c:pt idx="2553">
                  <c:v>1021.418</c:v>
                </c:pt>
                <c:pt idx="2554">
                  <c:v>1021.818</c:v>
                </c:pt>
                <c:pt idx="2555">
                  <c:v>1022.218</c:v>
                </c:pt>
                <c:pt idx="2556">
                  <c:v>1022.62</c:v>
                </c:pt>
                <c:pt idx="2557">
                  <c:v>1023.02</c:v>
                </c:pt>
                <c:pt idx="2558">
                  <c:v>1023.42</c:v>
                </c:pt>
                <c:pt idx="2559">
                  <c:v>1023.82</c:v>
                </c:pt>
                <c:pt idx="2560">
                  <c:v>1024.22</c:v>
                </c:pt>
                <c:pt idx="2561">
                  <c:v>1024.6199999999999</c:v>
                </c:pt>
                <c:pt idx="2562">
                  <c:v>1025.02</c:v>
                </c:pt>
                <c:pt idx="2563">
                  <c:v>1025.42</c:v>
                </c:pt>
                <c:pt idx="2564">
                  <c:v>1025.82</c:v>
                </c:pt>
                <c:pt idx="2565">
                  <c:v>1026.22</c:v>
                </c:pt>
                <c:pt idx="2566">
                  <c:v>1026.6199999999999</c:v>
                </c:pt>
                <c:pt idx="2567">
                  <c:v>1027.02</c:v>
                </c:pt>
                <c:pt idx="2568">
                  <c:v>1027.42</c:v>
                </c:pt>
                <c:pt idx="2569">
                  <c:v>1027.82</c:v>
                </c:pt>
                <c:pt idx="2570">
                  <c:v>1028.22</c:v>
                </c:pt>
                <c:pt idx="2571">
                  <c:v>1028.6199999999999</c:v>
                </c:pt>
                <c:pt idx="2572">
                  <c:v>1029.02</c:v>
                </c:pt>
                <c:pt idx="2573">
                  <c:v>1029.42</c:v>
                </c:pt>
                <c:pt idx="2574">
                  <c:v>1029.82</c:v>
                </c:pt>
                <c:pt idx="2575">
                  <c:v>1030.22</c:v>
                </c:pt>
                <c:pt idx="2576">
                  <c:v>1030.6199999999999</c:v>
                </c:pt>
                <c:pt idx="2577">
                  <c:v>1031.02</c:v>
                </c:pt>
                <c:pt idx="2578">
                  <c:v>1031.42</c:v>
                </c:pt>
                <c:pt idx="2579">
                  <c:v>1031.82</c:v>
                </c:pt>
                <c:pt idx="2580">
                  <c:v>1032.22</c:v>
                </c:pt>
                <c:pt idx="2581">
                  <c:v>1032.6199999999999</c:v>
                </c:pt>
                <c:pt idx="2582">
                  <c:v>1033.02</c:v>
                </c:pt>
                <c:pt idx="2583">
                  <c:v>1033.42</c:v>
                </c:pt>
                <c:pt idx="2584">
                  <c:v>1033.82</c:v>
                </c:pt>
                <c:pt idx="2585">
                  <c:v>1034.22</c:v>
                </c:pt>
                <c:pt idx="2586">
                  <c:v>1034.6199999999999</c:v>
                </c:pt>
                <c:pt idx="2587">
                  <c:v>1035.02</c:v>
                </c:pt>
                <c:pt idx="2588">
                  <c:v>1035.42</c:v>
                </c:pt>
                <c:pt idx="2589">
                  <c:v>1035.82</c:v>
                </c:pt>
                <c:pt idx="2590">
                  <c:v>1036.22</c:v>
                </c:pt>
                <c:pt idx="2591">
                  <c:v>1036.6199999999999</c:v>
                </c:pt>
                <c:pt idx="2592">
                  <c:v>1037.02</c:v>
                </c:pt>
                <c:pt idx="2593">
                  <c:v>1037.42</c:v>
                </c:pt>
                <c:pt idx="2594">
                  <c:v>1037.82</c:v>
                </c:pt>
                <c:pt idx="2595">
                  <c:v>1038.22</c:v>
                </c:pt>
                <c:pt idx="2596">
                  <c:v>1038.6210000000001</c:v>
                </c:pt>
                <c:pt idx="2597">
                  <c:v>1039.021</c:v>
                </c:pt>
                <c:pt idx="2598">
                  <c:v>1039.421</c:v>
                </c:pt>
                <c:pt idx="2599">
                  <c:v>1039.8209999999999</c:v>
                </c:pt>
                <c:pt idx="2600">
                  <c:v>1040.221</c:v>
                </c:pt>
                <c:pt idx="2601">
                  <c:v>1040.6210000000001</c:v>
                </c:pt>
                <c:pt idx="2602">
                  <c:v>1041.021</c:v>
                </c:pt>
                <c:pt idx="2603">
                  <c:v>1041.421</c:v>
                </c:pt>
                <c:pt idx="2604">
                  <c:v>1041.8209999999999</c:v>
                </c:pt>
                <c:pt idx="2605">
                  <c:v>1042.221</c:v>
                </c:pt>
                <c:pt idx="2606">
                  <c:v>1042.6210000000001</c:v>
                </c:pt>
                <c:pt idx="2607">
                  <c:v>1043.021</c:v>
                </c:pt>
                <c:pt idx="2608">
                  <c:v>1043.421</c:v>
                </c:pt>
                <c:pt idx="2609">
                  <c:v>1043.8209999999999</c:v>
                </c:pt>
                <c:pt idx="2610">
                  <c:v>1044.221</c:v>
                </c:pt>
                <c:pt idx="2611">
                  <c:v>1044.6210000000001</c:v>
                </c:pt>
                <c:pt idx="2612">
                  <c:v>1045.021</c:v>
                </c:pt>
                <c:pt idx="2613">
                  <c:v>1045.421</c:v>
                </c:pt>
                <c:pt idx="2614">
                  <c:v>1045.8209999999999</c:v>
                </c:pt>
                <c:pt idx="2615">
                  <c:v>1046.221</c:v>
                </c:pt>
                <c:pt idx="2616">
                  <c:v>1046.6210000000001</c:v>
                </c:pt>
                <c:pt idx="2617">
                  <c:v>1047.021</c:v>
                </c:pt>
                <c:pt idx="2618">
                  <c:v>1047.421</c:v>
                </c:pt>
                <c:pt idx="2619">
                  <c:v>1047.8209999999999</c:v>
                </c:pt>
                <c:pt idx="2620">
                  <c:v>1048.221</c:v>
                </c:pt>
                <c:pt idx="2621">
                  <c:v>1048.6210000000001</c:v>
                </c:pt>
                <c:pt idx="2622">
                  <c:v>1049.021</c:v>
                </c:pt>
                <c:pt idx="2623">
                  <c:v>1049.421</c:v>
                </c:pt>
                <c:pt idx="2624">
                  <c:v>1049.8209999999999</c:v>
                </c:pt>
                <c:pt idx="2625">
                  <c:v>1050.221</c:v>
                </c:pt>
                <c:pt idx="2626">
                  <c:v>1050.6210000000001</c:v>
                </c:pt>
                <c:pt idx="2627">
                  <c:v>1051.021</c:v>
                </c:pt>
                <c:pt idx="2628">
                  <c:v>1051.422</c:v>
                </c:pt>
                <c:pt idx="2629">
                  <c:v>1051.8219999999999</c:v>
                </c:pt>
                <c:pt idx="2630">
                  <c:v>1052.222</c:v>
                </c:pt>
                <c:pt idx="2631">
                  <c:v>1052.6210000000001</c:v>
                </c:pt>
                <c:pt idx="2632">
                  <c:v>1053.021</c:v>
                </c:pt>
                <c:pt idx="2633">
                  <c:v>1053.422</c:v>
                </c:pt>
                <c:pt idx="2634">
                  <c:v>1053.8219999999999</c:v>
                </c:pt>
                <c:pt idx="2635">
                  <c:v>1054.222</c:v>
                </c:pt>
                <c:pt idx="2636">
                  <c:v>1054.6220000000001</c:v>
                </c:pt>
                <c:pt idx="2637">
                  <c:v>1055.0219999999999</c:v>
                </c:pt>
                <c:pt idx="2638">
                  <c:v>1055.422</c:v>
                </c:pt>
                <c:pt idx="2639">
                  <c:v>1055.8219999999999</c:v>
                </c:pt>
                <c:pt idx="2640">
                  <c:v>1056.222</c:v>
                </c:pt>
                <c:pt idx="2641">
                  <c:v>1056.6220000000001</c:v>
                </c:pt>
                <c:pt idx="2642">
                  <c:v>1057.0219999999999</c:v>
                </c:pt>
                <c:pt idx="2643">
                  <c:v>1057.422</c:v>
                </c:pt>
                <c:pt idx="2644">
                  <c:v>1057.8219999999999</c:v>
                </c:pt>
                <c:pt idx="2645">
                  <c:v>1058.222</c:v>
                </c:pt>
                <c:pt idx="2646">
                  <c:v>1058.623</c:v>
                </c:pt>
                <c:pt idx="2647">
                  <c:v>1059.0229999999999</c:v>
                </c:pt>
                <c:pt idx="2648">
                  <c:v>1059.423</c:v>
                </c:pt>
                <c:pt idx="2649">
                  <c:v>1059.8230000000001</c:v>
                </c:pt>
                <c:pt idx="2650">
                  <c:v>1060.223</c:v>
                </c:pt>
                <c:pt idx="2651">
                  <c:v>1060.623</c:v>
                </c:pt>
                <c:pt idx="2652">
                  <c:v>1061.0229999999999</c:v>
                </c:pt>
                <c:pt idx="2653">
                  <c:v>1061.423</c:v>
                </c:pt>
                <c:pt idx="2654">
                  <c:v>1061.8230000000001</c:v>
                </c:pt>
                <c:pt idx="2655">
                  <c:v>1062.223</c:v>
                </c:pt>
                <c:pt idx="2656">
                  <c:v>1062.626</c:v>
                </c:pt>
                <c:pt idx="2657">
                  <c:v>1063.0260000000001</c:v>
                </c:pt>
                <c:pt idx="2658">
                  <c:v>1063.4259999999999</c:v>
                </c:pt>
                <c:pt idx="2659">
                  <c:v>1063.825</c:v>
                </c:pt>
                <c:pt idx="2660">
                  <c:v>1064.2249999999999</c:v>
                </c:pt>
                <c:pt idx="2661">
                  <c:v>1064.625</c:v>
                </c:pt>
                <c:pt idx="2662">
                  <c:v>1065.0260000000001</c:v>
                </c:pt>
                <c:pt idx="2663">
                  <c:v>1065.4259999999999</c:v>
                </c:pt>
                <c:pt idx="2664">
                  <c:v>1065.825</c:v>
                </c:pt>
                <c:pt idx="2665">
                  <c:v>1066.2249999999999</c:v>
                </c:pt>
                <c:pt idx="2666">
                  <c:v>1066.626</c:v>
                </c:pt>
                <c:pt idx="2667">
                  <c:v>1067.0260000000001</c:v>
                </c:pt>
                <c:pt idx="2668">
                  <c:v>1067.4259999999999</c:v>
                </c:pt>
                <c:pt idx="2669">
                  <c:v>1067.826</c:v>
                </c:pt>
                <c:pt idx="2670">
                  <c:v>1068.2260000000001</c:v>
                </c:pt>
                <c:pt idx="2671">
                  <c:v>1068.626</c:v>
                </c:pt>
                <c:pt idx="2672">
                  <c:v>1069.0260000000001</c:v>
                </c:pt>
                <c:pt idx="2673">
                  <c:v>1069.4259999999999</c:v>
                </c:pt>
                <c:pt idx="2674">
                  <c:v>1069.826</c:v>
                </c:pt>
                <c:pt idx="2675">
                  <c:v>1070.2260000000001</c:v>
                </c:pt>
                <c:pt idx="2676">
                  <c:v>1070.627</c:v>
                </c:pt>
                <c:pt idx="2677">
                  <c:v>1071.027</c:v>
                </c:pt>
                <c:pt idx="2678">
                  <c:v>1071.4269999999999</c:v>
                </c:pt>
                <c:pt idx="2679">
                  <c:v>1071.827</c:v>
                </c:pt>
                <c:pt idx="2680">
                  <c:v>1072.2270000000001</c:v>
                </c:pt>
                <c:pt idx="2681">
                  <c:v>1072.627</c:v>
                </c:pt>
                <c:pt idx="2682">
                  <c:v>1073.027</c:v>
                </c:pt>
                <c:pt idx="2683">
                  <c:v>1073.4269999999999</c:v>
                </c:pt>
                <c:pt idx="2684">
                  <c:v>1073.827</c:v>
                </c:pt>
                <c:pt idx="2685">
                  <c:v>1074.2270000000001</c:v>
                </c:pt>
                <c:pt idx="2686">
                  <c:v>1074.6279999999999</c:v>
                </c:pt>
                <c:pt idx="2687">
                  <c:v>1075.028</c:v>
                </c:pt>
                <c:pt idx="2688">
                  <c:v>1075.4280000000001</c:v>
                </c:pt>
                <c:pt idx="2689">
                  <c:v>1075.828</c:v>
                </c:pt>
                <c:pt idx="2690">
                  <c:v>1076.2280000000001</c:v>
                </c:pt>
                <c:pt idx="2691">
                  <c:v>1076.6279999999999</c:v>
                </c:pt>
                <c:pt idx="2692">
                  <c:v>1077.028</c:v>
                </c:pt>
                <c:pt idx="2693">
                  <c:v>1077.4280000000001</c:v>
                </c:pt>
                <c:pt idx="2694">
                  <c:v>1077.828</c:v>
                </c:pt>
                <c:pt idx="2695">
                  <c:v>1078.2280000000001</c:v>
                </c:pt>
                <c:pt idx="2696">
                  <c:v>1078.6289999999999</c:v>
                </c:pt>
                <c:pt idx="2697">
                  <c:v>1079.029</c:v>
                </c:pt>
                <c:pt idx="2698">
                  <c:v>1079.4290000000001</c:v>
                </c:pt>
                <c:pt idx="2699">
                  <c:v>1079.829</c:v>
                </c:pt>
                <c:pt idx="2700">
                  <c:v>1080.229</c:v>
                </c:pt>
                <c:pt idx="2701">
                  <c:v>1080.6289999999999</c:v>
                </c:pt>
                <c:pt idx="2702">
                  <c:v>1081.029</c:v>
                </c:pt>
                <c:pt idx="2703">
                  <c:v>1081.4290000000001</c:v>
                </c:pt>
                <c:pt idx="2704">
                  <c:v>1081.829</c:v>
                </c:pt>
                <c:pt idx="2705">
                  <c:v>1082.229</c:v>
                </c:pt>
                <c:pt idx="2706">
                  <c:v>1082.6300000000001</c:v>
                </c:pt>
                <c:pt idx="2707">
                  <c:v>1083.029</c:v>
                </c:pt>
                <c:pt idx="2708">
                  <c:v>1083.4290000000001</c:v>
                </c:pt>
                <c:pt idx="2709">
                  <c:v>1083.829</c:v>
                </c:pt>
                <c:pt idx="2710">
                  <c:v>1084.229</c:v>
                </c:pt>
                <c:pt idx="2711">
                  <c:v>1084.6289999999999</c:v>
                </c:pt>
                <c:pt idx="2712">
                  <c:v>1085.029</c:v>
                </c:pt>
                <c:pt idx="2713">
                  <c:v>1085.4290000000001</c:v>
                </c:pt>
                <c:pt idx="2714">
                  <c:v>1085.829</c:v>
                </c:pt>
                <c:pt idx="2715">
                  <c:v>1086.229</c:v>
                </c:pt>
                <c:pt idx="2716">
                  <c:v>1086.6300000000001</c:v>
                </c:pt>
                <c:pt idx="2717">
                  <c:v>1087.03</c:v>
                </c:pt>
                <c:pt idx="2718">
                  <c:v>1087.43</c:v>
                </c:pt>
                <c:pt idx="2719">
                  <c:v>1087.83</c:v>
                </c:pt>
                <c:pt idx="2720">
                  <c:v>1088.23</c:v>
                </c:pt>
                <c:pt idx="2721">
                  <c:v>1088.6300000000001</c:v>
                </c:pt>
                <c:pt idx="2722">
                  <c:v>1089.03</c:v>
                </c:pt>
                <c:pt idx="2723">
                  <c:v>1089.43</c:v>
                </c:pt>
                <c:pt idx="2724">
                  <c:v>1089.83</c:v>
                </c:pt>
                <c:pt idx="2725">
                  <c:v>1090.23</c:v>
                </c:pt>
                <c:pt idx="2726">
                  <c:v>1090.6310000000001</c:v>
                </c:pt>
                <c:pt idx="2727">
                  <c:v>1091.0309999999999</c:v>
                </c:pt>
                <c:pt idx="2728">
                  <c:v>1091.431</c:v>
                </c:pt>
                <c:pt idx="2729">
                  <c:v>1091.8309999999999</c:v>
                </c:pt>
                <c:pt idx="2730">
                  <c:v>1092.231</c:v>
                </c:pt>
                <c:pt idx="2731">
                  <c:v>1092.6310000000001</c:v>
                </c:pt>
                <c:pt idx="2732">
                  <c:v>1093.0309999999999</c:v>
                </c:pt>
                <c:pt idx="2733">
                  <c:v>1093.431</c:v>
                </c:pt>
                <c:pt idx="2734">
                  <c:v>1093.8309999999999</c:v>
                </c:pt>
                <c:pt idx="2735">
                  <c:v>1094.231</c:v>
                </c:pt>
                <c:pt idx="2736">
                  <c:v>1094.6320000000001</c:v>
                </c:pt>
                <c:pt idx="2737">
                  <c:v>1095.0319999999999</c:v>
                </c:pt>
                <c:pt idx="2738">
                  <c:v>1095.432</c:v>
                </c:pt>
                <c:pt idx="2739">
                  <c:v>1095.8320000000001</c:v>
                </c:pt>
                <c:pt idx="2740">
                  <c:v>1096.232</c:v>
                </c:pt>
                <c:pt idx="2741">
                  <c:v>1096.6320000000001</c:v>
                </c:pt>
                <c:pt idx="2742">
                  <c:v>1097.0319999999999</c:v>
                </c:pt>
                <c:pt idx="2743">
                  <c:v>1097.432</c:v>
                </c:pt>
                <c:pt idx="2744">
                  <c:v>1097.8320000000001</c:v>
                </c:pt>
                <c:pt idx="2745">
                  <c:v>1098.232</c:v>
                </c:pt>
                <c:pt idx="2746">
                  <c:v>1098.6320000000001</c:v>
                </c:pt>
                <c:pt idx="2747">
                  <c:v>1099.0319999999999</c:v>
                </c:pt>
                <c:pt idx="2748">
                  <c:v>1099.432</c:v>
                </c:pt>
                <c:pt idx="2749">
                  <c:v>1099.8320000000001</c:v>
                </c:pt>
                <c:pt idx="2750">
                  <c:v>1100.232</c:v>
                </c:pt>
                <c:pt idx="2751">
                  <c:v>1100.6320000000001</c:v>
                </c:pt>
                <c:pt idx="2752">
                  <c:v>1101.0319999999999</c:v>
                </c:pt>
                <c:pt idx="2753">
                  <c:v>1101.432</c:v>
                </c:pt>
                <c:pt idx="2754">
                  <c:v>1101.8320000000001</c:v>
                </c:pt>
                <c:pt idx="2755">
                  <c:v>1102.232</c:v>
                </c:pt>
                <c:pt idx="2756">
                  <c:v>1102.633</c:v>
                </c:pt>
                <c:pt idx="2757">
                  <c:v>1103.0329999999999</c:v>
                </c:pt>
                <c:pt idx="2758">
                  <c:v>1103.433</c:v>
                </c:pt>
                <c:pt idx="2759">
                  <c:v>1103.8330000000001</c:v>
                </c:pt>
                <c:pt idx="2760">
                  <c:v>1104.2329999999999</c:v>
                </c:pt>
                <c:pt idx="2761">
                  <c:v>1104.633</c:v>
                </c:pt>
                <c:pt idx="2762">
                  <c:v>1105.0329999999999</c:v>
                </c:pt>
                <c:pt idx="2763">
                  <c:v>1105.433</c:v>
                </c:pt>
                <c:pt idx="2764">
                  <c:v>1105.8330000000001</c:v>
                </c:pt>
                <c:pt idx="2765">
                  <c:v>1106.2329999999999</c:v>
                </c:pt>
                <c:pt idx="2766">
                  <c:v>1106.633</c:v>
                </c:pt>
                <c:pt idx="2767">
                  <c:v>1107.0329999999999</c:v>
                </c:pt>
                <c:pt idx="2768">
                  <c:v>1107.433</c:v>
                </c:pt>
                <c:pt idx="2769">
                  <c:v>1107.8330000000001</c:v>
                </c:pt>
                <c:pt idx="2770">
                  <c:v>1108.2329999999999</c:v>
                </c:pt>
                <c:pt idx="2771">
                  <c:v>1108.633</c:v>
                </c:pt>
                <c:pt idx="2772">
                  <c:v>1109.0329999999999</c:v>
                </c:pt>
                <c:pt idx="2773">
                  <c:v>1109.433</c:v>
                </c:pt>
                <c:pt idx="2774">
                  <c:v>1109.8330000000001</c:v>
                </c:pt>
                <c:pt idx="2775">
                  <c:v>1110.2329999999999</c:v>
                </c:pt>
                <c:pt idx="2776">
                  <c:v>1110.636</c:v>
                </c:pt>
                <c:pt idx="2777">
                  <c:v>1111.0360000000001</c:v>
                </c:pt>
                <c:pt idx="2778">
                  <c:v>1111.4359999999999</c:v>
                </c:pt>
                <c:pt idx="2779">
                  <c:v>1111.836</c:v>
                </c:pt>
                <c:pt idx="2780">
                  <c:v>1112.2360000000001</c:v>
                </c:pt>
                <c:pt idx="2781">
                  <c:v>1112.636</c:v>
                </c:pt>
                <c:pt idx="2782">
                  <c:v>1113.0360000000001</c:v>
                </c:pt>
                <c:pt idx="2783">
                  <c:v>1113.4359999999999</c:v>
                </c:pt>
                <c:pt idx="2784">
                  <c:v>1113.836</c:v>
                </c:pt>
                <c:pt idx="2785">
                  <c:v>1114.2360000000001</c:v>
                </c:pt>
                <c:pt idx="2786">
                  <c:v>1114.6369999999999</c:v>
                </c:pt>
                <c:pt idx="2787">
                  <c:v>1115.037</c:v>
                </c:pt>
                <c:pt idx="2788">
                  <c:v>1115.4369999999999</c:v>
                </c:pt>
                <c:pt idx="2789">
                  <c:v>1115.837</c:v>
                </c:pt>
                <c:pt idx="2790">
                  <c:v>1116.2370000000001</c:v>
                </c:pt>
                <c:pt idx="2791">
                  <c:v>1116.6369999999999</c:v>
                </c:pt>
                <c:pt idx="2792">
                  <c:v>1117.037</c:v>
                </c:pt>
                <c:pt idx="2793">
                  <c:v>1117.4369999999999</c:v>
                </c:pt>
                <c:pt idx="2794">
                  <c:v>1117.837</c:v>
                </c:pt>
                <c:pt idx="2795">
                  <c:v>1118.2370000000001</c:v>
                </c:pt>
                <c:pt idx="2796">
                  <c:v>1118.6379999999999</c:v>
                </c:pt>
                <c:pt idx="2797">
                  <c:v>1119.038</c:v>
                </c:pt>
                <c:pt idx="2798">
                  <c:v>1119.4380000000001</c:v>
                </c:pt>
                <c:pt idx="2799">
                  <c:v>1119.838</c:v>
                </c:pt>
                <c:pt idx="2800">
                  <c:v>1120.2380000000001</c:v>
                </c:pt>
                <c:pt idx="2801">
                  <c:v>1120.6379999999999</c:v>
                </c:pt>
                <c:pt idx="2802">
                  <c:v>1121.038</c:v>
                </c:pt>
                <c:pt idx="2803">
                  <c:v>1121.4380000000001</c:v>
                </c:pt>
                <c:pt idx="2804">
                  <c:v>1121.838</c:v>
                </c:pt>
                <c:pt idx="2805">
                  <c:v>1122.2380000000001</c:v>
                </c:pt>
                <c:pt idx="2806">
                  <c:v>1122.6389999999999</c:v>
                </c:pt>
                <c:pt idx="2807">
                  <c:v>1123.039</c:v>
                </c:pt>
                <c:pt idx="2808">
                  <c:v>1123.4390000000001</c:v>
                </c:pt>
                <c:pt idx="2809">
                  <c:v>1123.8389999999999</c:v>
                </c:pt>
                <c:pt idx="2810">
                  <c:v>1124.239</c:v>
                </c:pt>
                <c:pt idx="2811">
                  <c:v>1124.6389999999999</c:v>
                </c:pt>
                <c:pt idx="2812">
                  <c:v>1125.039</c:v>
                </c:pt>
                <c:pt idx="2813">
                  <c:v>1125.4390000000001</c:v>
                </c:pt>
                <c:pt idx="2814">
                  <c:v>1125.8389999999999</c:v>
                </c:pt>
                <c:pt idx="2815">
                  <c:v>1126.239</c:v>
                </c:pt>
                <c:pt idx="2816">
                  <c:v>1126.6389999999999</c:v>
                </c:pt>
                <c:pt idx="2817">
                  <c:v>1127.039</c:v>
                </c:pt>
                <c:pt idx="2818">
                  <c:v>1127.4390000000001</c:v>
                </c:pt>
                <c:pt idx="2819">
                  <c:v>1127.8389999999999</c:v>
                </c:pt>
                <c:pt idx="2820">
                  <c:v>1128.239</c:v>
                </c:pt>
                <c:pt idx="2821">
                  <c:v>1128.6389999999999</c:v>
                </c:pt>
                <c:pt idx="2822">
                  <c:v>1129.039</c:v>
                </c:pt>
                <c:pt idx="2823">
                  <c:v>1129.4390000000001</c:v>
                </c:pt>
                <c:pt idx="2824">
                  <c:v>1129.8389999999999</c:v>
                </c:pt>
                <c:pt idx="2825">
                  <c:v>1130.239</c:v>
                </c:pt>
                <c:pt idx="2826">
                  <c:v>1130.6400000000001</c:v>
                </c:pt>
                <c:pt idx="2827">
                  <c:v>1131.04</c:v>
                </c:pt>
                <c:pt idx="2828">
                  <c:v>1131.4390000000001</c:v>
                </c:pt>
                <c:pt idx="2829">
                  <c:v>1131.8389999999999</c:v>
                </c:pt>
                <c:pt idx="2830">
                  <c:v>1132.24</c:v>
                </c:pt>
                <c:pt idx="2831">
                  <c:v>1132.6400000000001</c:v>
                </c:pt>
                <c:pt idx="2832">
                  <c:v>1133.04</c:v>
                </c:pt>
                <c:pt idx="2833">
                  <c:v>1133.4390000000001</c:v>
                </c:pt>
                <c:pt idx="2834">
                  <c:v>1133.8389999999999</c:v>
                </c:pt>
                <c:pt idx="2835">
                  <c:v>1134.24</c:v>
                </c:pt>
                <c:pt idx="2836">
                  <c:v>1134.6400000000001</c:v>
                </c:pt>
                <c:pt idx="2837">
                  <c:v>1135.04</c:v>
                </c:pt>
                <c:pt idx="2838">
                  <c:v>1135.44</c:v>
                </c:pt>
                <c:pt idx="2839">
                  <c:v>1135.8399999999999</c:v>
                </c:pt>
                <c:pt idx="2840">
                  <c:v>1136.24</c:v>
                </c:pt>
                <c:pt idx="2841">
                  <c:v>1136.6400000000001</c:v>
                </c:pt>
                <c:pt idx="2842">
                  <c:v>1137.04</c:v>
                </c:pt>
                <c:pt idx="2843">
                  <c:v>1137.44</c:v>
                </c:pt>
                <c:pt idx="2844">
                  <c:v>1137.8399999999999</c:v>
                </c:pt>
                <c:pt idx="2845">
                  <c:v>1138.24</c:v>
                </c:pt>
                <c:pt idx="2846">
                  <c:v>1138.6400000000001</c:v>
                </c:pt>
                <c:pt idx="2847">
                  <c:v>1139.04</c:v>
                </c:pt>
                <c:pt idx="2848">
                  <c:v>1139.44</c:v>
                </c:pt>
                <c:pt idx="2849">
                  <c:v>1139.8399999999999</c:v>
                </c:pt>
                <c:pt idx="2850">
                  <c:v>1140.24</c:v>
                </c:pt>
                <c:pt idx="2851">
                  <c:v>1140.6400000000001</c:v>
                </c:pt>
                <c:pt idx="2852">
                  <c:v>1141.04</c:v>
                </c:pt>
                <c:pt idx="2853">
                  <c:v>1141.44</c:v>
                </c:pt>
                <c:pt idx="2854">
                  <c:v>1141.8399999999999</c:v>
                </c:pt>
                <c:pt idx="2855">
                  <c:v>1142.24</c:v>
                </c:pt>
                <c:pt idx="2856">
                  <c:v>1142.6400000000001</c:v>
                </c:pt>
                <c:pt idx="2857">
                  <c:v>1143.04</c:v>
                </c:pt>
                <c:pt idx="2858">
                  <c:v>1143.44</c:v>
                </c:pt>
                <c:pt idx="2859">
                  <c:v>1143.8399999999999</c:v>
                </c:pt>
                <c:pt idx="2860">
                  <c:v>1144.24</c:v>
                </c:pt>
                <c:pt idx="2861">
                  <c:v>1144.6400000000001</c:v>
                </c:pt>
                <c:pt idx="2862">
                  <c:v>1145.04</c:v>
                </c:pt>
                <c:pt idx="2863">
                  <c:v>1145.44</c:v>
                </c:pt>
                <c:pt idx="2864">
                  <c:v>1145.8399999999999</c:v>
                </c:pt>
                <c:pt idx="2865">
                  <c:v>1146.24</c:v>
                </c:pt>
                <c:pt idx="2866">
                  <c:v>1146.6400000000001</c:v>
                </c:pt>
                <c:pt idx="2867">
                  <c:v>1147.04</c:v>
                </c:pt>
                <c:pt idx="2868">
                  <c:v>1147.44</c:v>
                </c:pt>
                <c:pt idx="2869">
                  <c:v>1147.8399999999999</c:v>
                </c:pt>
                <c:pt idx="2870">
                  <c:v>1148.24</c:v>
                </c:pt>
                <c:pt idx="2871">
                  <c:v>1148.6400000000001</c:v>
                </c:pt>
                <c:pt idx="2872">
                  <c:v>1149.04</c:v>
                </c:pt>
                <c:pt idx="2873">
                  <c:v>1149.44</c:v>
                </c:pt>
                <c:pt idx="2874">
                  <c:v>1149.8399999999999</c:v>
                </c:pt>
                <c:pt idx="2875">
                  <c:v>1150.24</c:v>
                </c:pt>
                <c:pt idx="2876">
                  <c:v>1150.6410000000001</c:v>
                </c:pt>
                <c:pt idx="2877">
                  <c:v>1151.0409999999999</c:v>
                </c:pt>
                <c:pt idx="2878">
                  <c:v>1151.441</c:v>
                </c:pt>
                <c:pt idx="2879">
                  <c:v>1151.8409999999999</c:v>
                </c:pt>
                <c:pt idx="2880">
                  <c:v>1152.241</c:v>
                </c:pt>
                <c:pt idx="2881">
                  <c:v>1152.6410000000001</c:v>
                </c:pt>
                <c:pt idx="2882">
                  <c:v>1153.0409999999999</c:v>
                </c:pt>
                <c:pt idx="2883">
                  <c:v>1153.441</c:v>
                </c:pt>
                <c:pt idx="2884">
                  <c:v>1153.8409999999999</c:v>
                </c:pt>
                <c:pt idx="2885">
                  <c:v>1154.241</c:v>
                </c:pt>
                <c:pt idx="2886">
                  <c:v>1154.643</c:v>
                </c:pt>
                <c:pt idx="2887">
                  <c:v>1155.0429999999999</c:v>
                </c:pt>
                <c:pt idx="2888">
                  <c:v>1155.443</c:v>
                </c:pt>
                <c:pt idx="2889">
                  <c:v>1155.8430000000001</c:v>
                </c:pt>
                <c:pt idx="2890">
                  <c:v>1156.2429999999999</c:v>
                </c:pt>
                <c:pt idx="2891">
                  <c:v>1156.643</c:v>
                </c:pt>
                <c:pt idx="2892">
                  <c:v>1157.0429999999999</c:v>
                </c:pt>
                <c:pt idx="2893">
                  <c:v>1157.443</c:v>
                </c:pt>
                <c:pt idx="2894">
                  <c:v>1157.8430000000001</c:v>
                </c:pt>
                <c:pt idx="2895">
                  <c:v>1158.2429999999999</c:v>
                </c:pt>
                <c:pt idx="2896">
                  <c:v>1158.644</c:v>
                </c:pt>
                <c:pt idx="2897">
                  <c:v>1159.0440000000001</c:v>
                </c:pt>
                <c:pt idx="2898">
                  <c:v>1159.444</c:v>
                </c:pt>
                <c:pt idx="2899">
                  <c:v>1159.8440000000001</c:v>
                </c:pt>
                <c:pt idx="2900">
                  <c:v>1160.2439999999999</c:v>
                </c:pt>
                <c:pt idx="2901">
                  <c:v>1160.644</c:v>
                </c:pt>
                <c:pt idx="2902">
                  <c:v>1161.0440000000001</c:v>
                </c:pt>
                <c:pt idx="2903">
                  <c:v>1161.444</c:v>
                </c:pt>
                <c:pt idx="2904">
                  <c:v>1161.8440000000001</c:v>
                </c:pt>
                <c:pt idx="2905">
                  <c:v>1162.2439999999999</c:v>
                </c:pt>
                <c:pt idx="2906">
                  <c:v>1162.645</c:v>
                </c:pt>
                <c:pt idx="2907">
                  <c:v>1163.0450000000001</c:v>
                </c:pt>
                <c:pt idx="2908">
                  <c:v>1163.4449999999999</c:v>
                </c:pt>
                <c:pt idx="2909">
                  <c:v>1163.845</c:v>
                </c:pt>
                <c:pt idx="2910">
                  <c:v>1164.2449999999999</c:v>
                </c:pt>
                <c:pt idx="2911">
                  <c:v>1164.645</c:v>
                </c:pt>
                <c:pt idx="2912">
                  <c:v>1165.0450000000001</c:v>
                </c:pt>
                <c:pt idx="2913">
                  <c:v>1165.4449999999999</c:v>
                </c:pt>
                <c:pt idx="2914">
                  <c:v>1165.845</c:v>
                </c:pt>
                <c:pt idx="2915">
                  <c:v>1166.2449999999999</c:v>
                </c:pt>
                <c:pt idx="2916">
                  <c:v>1166.646</c:v>
                </c:pt>
                <c:pt idx="2917">
                  <c:v>1167.0450000000001</c:v>
                </c:pt>
                <c:pt idx="2918">
                  <c:v>1167.4449999999999</c:v>
                </c:pt>
                <c:pt idx="2919">
                  <c:v>1167.845</c:v>
                </c:pt>
                <c:pt idx="2920">
                  <c:v>1168.2449999999999</c:v>
                </c:pt>
                <c:pt idx="2921">
                  <c:v>1168.645</c:v>
                </c:pt>
                <c:pt idx="2922">
                  <c:v>1169.0450000000001</c:v>
                </c:pt>
                <c:pt idx="2923">
                  <c:v>1169.4449999999999</c:v>
                </c:pt>
                <c:pt idx="2924">
                  <c:v>1169.845</c:v>
                </c:pt>
                <c:pt idx="2925">
                  <c:v>1170.2449999999999</c:v>
                </c:pt>
                <c:pt idx="2926">
                  <c:v>1170.646</c:v>
                </c:pt>
                <c:pt idx="2927">
                  <c:v>1171.046</c:v>
                </c:pt>
                <c:pt idx="2928">
                  <c:v>1171.4459999999999</c:v>
                </c:pt>
                <c:pt idx="2929">
                  <c:v>1171.846</c:v>
                </c:pt>
                <c:pt idx="2930">
                  <c:v>1172.2460000000001</c:v>
                </c:pt>
                <c:pt idx="2931">
                  <c:v>1172.646</c:v>
                </c:pt>
                <c:pt idx="2932">
                  <c:v>1173.046</c:v>
                </c:pt>
                <c:pt idx="2933">
                  <c:v>1173.4459999999999</c:v>
                </c:pt>
                <c:pt idx="2934">
                  <c:v>1173.846</c:v>
                </c:pt>
                <c:pt idx="2935">
                  <c:v>1174.2460000000001</c:v>
                </c:pt>
                <c:pt idx="2936">
                  <c:v>1174.646</c:v>
                </c:pt>
                <c:pt idx="2937">
                  <c:v>1175.046</c:v>
                </c:pt>
                <c:pt idx="2938">
                  <c:v>1175.4459999999999</c:v>
                </c:pt>
                <c:pt idx="2939">
                  <c:v>1175.846</c:v>
                </c:pt>
                <c:pt idx="2940">
                  <c:v>1176.2460000000001</c:v>
                </c:pt>
                <c:pt idx="2941">
                  <c:v>1176.646</c:v>
                </c:pt>
                <c:pt idx="2942">
                  <c:v>1177.046</c:v>
                </c:pt>
                <c:pt idx="2943">
                  <c:v>1177.4459999999999</c:v>
                </c:pt>
                <c:pt idx="2944">
                  <c:v>1177.846</c:v>
                </c:pt>
                <c:pt idx="2945">
                  <c:v>1178.2460000000001</c:v>
                </c:pt>
                <c:pt idx="2946">
                  <c:v>1178.646</c:v>
                </c:pt>
                <c:pt idx="2947">
                  <c:v>1179.046</c:v>
                </c:pt>
                <c:pt idx="2948">
                  <c:v>1179.4459999999999</c:v>
                </c:pt>
                <c:pt idx="2949">
                  <c:v>1179.846</c:v>
                </c:pt>
                <c:pt idx="2950">
                  <c:v>1180.2460000000001</c:v>
                </c:pt>
                <c:pt idx="2951">
                  <c:v>1180.646</c:v>
                </c:pt>
                <c:pt idx="2952">
                  <c:v>1181.046</c:v>
                </c:pt>
                <c:pt idx="2953">
                  <c:v>1181.4459999999999</c:v>
                </c:pt>
                <c:pt idx="2954">
                  <c:v>1181.846</c:v>
                </c:pt>
                <c:pt idx="2955">
                  <c:v>1182.2460000000001</c:v>
                </c:pt>
                <c:pt idx="2956">
                  <c:v>1182.6469999999999</c:v>
                </c:pt>
                <c:pt idx="2957">
                  <c:v>1183.047</c:v>
                </c:pt>
                <c:pt idx="2958">
                  <c:v>1183.4469999999999</c:v>
                </c:pt>
                <c:pt idx="2959">
                  <c:v>1183.847</c:v>
                </c:pt>
                <c:pt idx="2960">
                  <c:v>1184.2470000000001</c:v>
                </c:pt>
                <c:pt idx="2961">
                  <c:v>1184.6469999999999</c:v>
                </c:pt>
                <c:pt idx="2962">
                  <c:v>1185.047</c:v>
                </c:pt>
                <c:pt idx="2963">
                  <c:v>1185.4469999999999</c:v>
                </c:pt>
                <c:pt idx="2964">
                  <c:v>1185.847</c:v>
                </c:pt>
                <c:pt idx="2965">
                  <c:v>1186.2470000000001</c:v>
                </c:pt>
                <c:pt idx="2966">
                  <c:v>1186.6469999999999</c:v>
                </c:pt>
                <c:pt idx="2967">
                  <c:v>1187.047</c:v>
                </c:pt>
                <c:pt idx="2968">
                  <c:v>1187.4469999999999</c:v>
                </c:pt>
                <c:pt idx="2969">
                  <c:v>1187.847</c:v>
                </c:pt>
                <c:pt idx="2970">
                  <c:v>1188.2470000000001</c:v>
                </c:pt>
                <c:pt idx="2971">
                  <c:v>1188.6469999999999</c:v>
                </c:pt>
                <c:pt idx="2972">
                  <c:v>1189.047</c:v>
                </c:pt>
                <c:pt idx="2973">
                  <c:v>1189.4469999999999</c:v>
                </c:pt>
                <c:pt idx="2974">
                  <c:v>1189.847</c:v>
                </c:pt>
                <c:pt idx="2975">
                  <c:v>1190.2470000000001</c:v>
                </c:pt>
                <c:pt idx="2976">
                  <c:v>1190.6469999999999</c:v>
                </c:pt>
                <c:pt idx="2977">
                  <c:v>1191.047</c:v>
                </c:pt>
                <c:pt idx="2978">
                  <c:v>1191.4469999999999</c:v>
                </c:pt>
                <c:pt idx="2979">
                  <c:v>1191.847</c:v>
                </c:pt>
                <c:pt idx="2980">
                  <c:v>1192.2470000000001</c:v>
                </c:pt>
                <c:pt idx="2981">
                  <c:v>1192.6469999999999</c:v>
                </c:pt>
                <c:pt idx="2982">
                  <c:v>1193.047</c:v>
                </c:pt>
                <c:pt idx="2983">
                  <c:v>1193.4469999999999</c:v>
                </c:pt>
                <c:pt idx="2984">
                  <c:v>1193.847</c:v>
                </c:pt>
                <c:pt idx="2985">
                  <c:v>1194.2470000000001</c:v>
                </c:pt>
                <c:pt idx="2986">
                  <c:v>1194.6500000000001</c:v>
                </c:pt>
                <c:pt idx="2987">
                  <c:v>1195.05</c:v>
                </c:pt>
                <c:pt idx="2988">
                  <c:v>1195.45</c:v>
                </c:pt>
                <c:pt idx="2989">
                  <c:v>1195.8499999999999</c:v>
                </c:pt>
                <c:pt idx="2990">
                  <c:v>1196.25</c:v>
                </c:pt>
                <c:pt idx="2991">
                  <c:v>1196.6500000000001</c:v>
                </c:pt>
                <c:pt idx="2992">
                  <c:v>1197.05</c:v>
                </c:pt>
                <c:pt idx="2993">
                  <c:v>1197.45</c:v>
                </c:pt>
                <c:pt idx="2994">
                  <c:v>1197.8499999999999</c:v>
                </c:pt>
                <c:pt idx="2995">
                  <c:v>1198.25</c:v>
                </c:pt>
                <c:pt idx="2996">
                  <c:v>1198.6500000000001</c:v>
                </c:pt>
                <c:pt idx="2997">
                  <c:v>1199.05</c:v>
                </c:pt>
                <c:pt idx="2998">
                  <c:v>1199.45</c:v>
                </c:pt>
                <c:pt idx="2999">
                  <c:v>1199.8499999999999</c:v>
                </c:pt>
              </c:numCache>
            </c:numRef>
          </c:xVal>
          <c:yVal>
            <c:numRef>
              <c:f>Sheet1!$F$1:$F$3000</c:f>
              <c:numCache>
                <c:formatCode>General</c:formatCode>
                <c:ptCount val="3000"/>
                <c:pt idx="0">
                  <c:v>-8.1505340000000517E-4</c:v>
                </c:pt>
                <c:pt idx="1">
                  <c:v>-8.1610780000000585E-4</c:v>
                </c:pt>
                <c:pt idx="2">
                  <c:v>-7.3042000000000972E-4</c:v>
                </c:pt>
                <c:pt idx="3">
                  <c:v>-6.0018660000000731E-4</c:v>
                </c:pt>
                <c:pt idx="4">
                  <c:v>-4.4955440000000351E-4</c:v>
                </c:pt>
                <c:pt idx="5">
                  <c:v>-2.9515880000000418E-4</c:v>
                </c:pt>
                <c:pt idx="6">
                  <c:v>-1.4175540000000182E-4</c:v>
                </c:pt>
                <c:pt idx="7">
                  <c:v>-6.7507600000005642E-5</c:v>
                </c:pt>
                <c:pt idx="8">
                  <c:v>-3.6275400000001818E-5</c:v>
                </c:pt>
                <c:pt idx="9">
                  <c:v>-2.5214200000003286E-5</c:v>
                </c:pt>
                <c:pt idx="10">
                  <c:v>-1.820640000000707E-5</c:v>
                </c:pt>
                <c:pt idx="11">
                  <c:v>-1.0956400000007084E-5</c:v>
                </c:pt>
                <c:pt idx="12">
                  <c:v>-4.5664000000070855E-6</c:v>
                </c:pt>
                <c:pt idx="13">
                  <c:v>-5.1860000000396962E-7</c:v>
                </c:pt>
                <c:pt idx="14">
                  <c:v>4.1613999999959923E-6</c:v>
                </c:pt>
                <c:pt idx="15">
                  <c:v>1.1405799999996726E-5</c:v>
                </c:pt>
                <c:pt idx="16">
                  <c:v>1.5025799999996748E-5</c:v>
                </c:pt>
                <c:pt idx="17">
                  <c:v>1.8317999999993627E-5</c:v>
                </c:pt>
                <c:pt idx="18">
                  <c:v>2.4754599999998186E-5</c:v>
                </c:pt>
                <c:pt idx="19">
                  <c:v>3.0521199999995773E-5</c:v>
                </c:pt>
                <c:pt idx="20">
                  <c:v>3.6477799999993425E-5</c:v>
                </c:pt>
                <c:pt idx="21">
                  <c:v>4.1152199999994134E-5</c:v>
                </c:pt>
                <c:pt idx="22">
                  <c:v>4.2962199999994118E-5</c:v>
                </c:pt>
                <c:pt idx="23">
                  <c:v>4.0155599999996516E-5</c:v>
                </c:pt>
                <c:pt idx="24">
                  <c:v>3.9011199999995823E-5</c:v>
                </c:pt>
                <c:pt idx="25">
                  <c:v>3.6294599999998174E-5</c:v>
                </c:pt>
                <c:pt idx="26">
                  <c:v>3.6442399999994364E-5</c:v>
                </c:pt>
                <c:pt idx="27">
                  <c:v>4.063679999999505E-5</c:v>
                </c:pt>
                <c:pt idx="28">
                  <c:v>4.749559999999651E-5</c:v>
                </c:pt>
                <c:pt idx="29">
                  <c:v>5.3884399999997942E-5</c:v>
                </c:pt>
                <c:pt idx="30">
                  <c:v>5.6886599999994862E-5</c:v>
                </c:pt>
                <c:pt idx="31">
                  <c:v>5.8316599999994881E-5</c:v>
                </c:pt>
                <c:pt idx="32">
                  <c:v>5.6792199999994113E-5</c:v>
                </c:pt>
                <c:pt idx="33">
                  <c:v>5.2213399999992665E-5</c:v>
                </c:pt>
                <c:pt idx="34">
                  <c:v>4.930679999999506E-5</c:v>
                </c:pt>
                <c:pt idx="35">
                  <c:v>5.1838999999991953E-5</c:v>
                </c:pt>
                <c:pt idx="36">
                  <c:v>5.4941199999995814E-5</c:v>
                </c:pt>
                <c:pt idx="37">
                  <c:v>5.8413399999992708E-5</c:v>
                </c:pt>
                <c:pt idx="38">
                  <c:v>6.3757799999993394E-5</c:v>
                </c:pt>
                <c:pt idx="39">
                  <c:v>6.7429999999990293E-5</c:v>
                </c:pt>
                <c:pt idx="40">
                  <c:v>6.2708999999991962E-5</c:v>
                </c:pt>
                <c:pt idx="41">
                  <c:v>5.9180199999990513E-5</c:v>
                </c:pt>
                <c:pt idx="42">
                  <c:v>5.5941399999996015E-5</c:v>
                </c:pt>
                <c:pt idx="43">
                  <c:v>5.2802599999994581E-5</c:v>
                </c:pt>
                <c:pt idx="44">
                  <c:v>4.9653799999993151E-5</c:v>
                </c:pt>
                <c:pt idx="45">
                  <c:v>4.9179399999992382E-5</c:v>
                </c:pt>
                <c:pt idx="46">
                  <c:v>4.7892799999994806E-5</c:v>
                </c:pt>
                <c:pt idx="47">
                  <c:v>4.9470599999990961E-5</c:v>
                </c:pt>
                <c:pt idx="48">
                  <c:v>5.0758399999994096E-5</c:v>
                </c:pt>
                <c:pt idx="49">
                  <c:v>5.2426199999990259E-5</c:v>
                </c:pt>
                <c:pt idx="50">
                  <c:v>5.1999599999992617E-5</c:v>
                </c:pt>
                <c:pt idx="51">
                  <c:v>5.3287399999995752E-5</c:v>
                </c:pt>
                <c:pt idx="52">
                  <c:v>5.2712999999995035E-5</c:v>
                </c:pt>
                <c:pt idx="53">
                  <c:v>4.8994199999993575E-5</c:v>
                </c:pt>
                <c:pt idx="54">
                  <c:v>4.8667599999995936E-5</c:v>
                </c:pt>
                <c:pt idx="55">
                  <c:v>4.8663199999995248E-5</c:v>
                </c:pt>
                <c:pt idx="56">
                  <c:v>4.7856599999990701E-5</c:v>
                </c:pt>
                <c:pt idx="57">
                  <c:v>4.8912199999996892E-5</c:v>
                </c:pt>
                <c:pt idx="58">
                  <c:v>5.0057799999996206E-5</c:v>
                </c:pt>
                <c:pt idx="59">
                  <c:v>5.0965599999992328E-5</c:v>
                </c:pt>
                <c:pt idx="60">
                  <c:v>5.2723399999995437E-5</c:v>
                </c:pt>
                <c:pt idx="61">
                  <c:v>5.5731199999998549E-5</c:v>
                </c:pt>
                <c:pt idx="62">
                  <c:v>5.9451199999998575E-5</c:v>
                </c:pt>
                <c:pt idx="63">
                  <c:v>6.3841199999998578E-5</c:v>
                </c:pt>
                <c:pt idx="64">
                  <c:v>6.6368999999994729E-5</c:v>
                </c:pt>
                <c:pt idx="65">
                  <c:v>6.8036799999990892E-5</c:v>
                </c:pt>
                <c:pt idx="66">
                  <c:v>6.6180199999993285E-5</c:v>
                </c:pt>
                <c:pt idx="67">
                  <c:v>6.608579999999259E-5</c:v>
                </c:pt>
                <c:pt idx="68">
                  <c:v>6.5511399999991873E-5</c:v>
                </c:pt>
                <c:pt idx="69">
                  <c:v>6.5606999999998073E-5</c:v>
                </c:pt>
                <c:pt idx="70">
                  <c:v>6.8466999999998055E-5</c:v>
                </c:pt>
                <c:pt idx="71">
                  <c:v>7.3521399999991845E-5</c:v>
                </c:pt>
                <c:pt idx="72">
                  <c:v>7.6761399999991848E-5</c:v>
                </c:pt>
                <c:pt idx="73">
                  <c:v>7.8149199999994932E-5</c:v>
                </c:pt>
                <c:pt idx="74">
                  <c:v>7.6002599999990428E-5</c:v>
                </c:pt>
                <c:pt idx="75">
                  <c:v>7.4335999999992778E-5</c:v>
                </c:pt>
                <c:pt idx="76">
                  <c:v>7.0094999999994469E-5</c:v>
                </c:pt>
                <c:pt idx="77">
                  <c:v>7.1524999999994434E-5</c:v>
                </c:pt>
                <c:pt idx="78">
                  <c:v>7.5487199999998283E-5</c:v>
                </c:pt>
                <c:pt idx="79">
                  <c:v>8.3163799999995912E-5</c:v>
                </c:pt>
                <c:pt idx="80">
                  <c:v>8.6493799999995923E-5</c:v>
                </c:pt>
                <c:pt idx="81">
                  <c:v>9.1025999999992809E-5</c:v>
                </c:pt>
                <c:pt idx="82">
                  <c:v>8.8927199999998263E-5</c:v>
                </c:pt>
                <c:pt idx="83">
                  <c:v>8.5878399999996836E-5</c:v>
                </c:pt>
                <c:pt idx="84">
                  <c:v>8.0307399999998512E-5</c:v>
                </c:pt>
                <c:pt idx="85">
                  <c:v>7.8872999999990868E-5</c:v>
                </c:pt>
                <c:pt idx="86">
                  <c:v>7.8018599999997071E-5</c:v>
                </c:pt>
                <c:pt idx="87">
                  <c:v>7.8356399999993218E-5</c:v>
                </c:pt>
                <c:pt idx="88">
                  <c:v>7.5307599999991791E-5</c:v>
                </c:pt>
                <c:pt idx="89">
                  <c:v>7.7977599999991818E-5</c:v>
                </c:pt>
                <c:pt idx="90">
                  <c:v>7.9165399999994897E-5</c:v>
                </c:pt>
                <c:pt idx="91">
                  <c:v>8.1175399999994886E-5</c:v>
                </c:pt>
                <c:pt idx="92">
                  <c:v>8.2885399999994922E-5</c:v>
                </c:pt>
                <c:pt idx="93">
                  <c:v>9.2518599999997044E-5</c:v>
                </c:pt>
                <c:pt idx="94">
                  <c:v>9.9377399999998504E-5</c:v>
                </c:pt>
                <c:pt idx="95">
                  <c:v>1.0662619999999304E-4</c:v>
                </c:pt>
                <c:pt idx="96">
                  <c:v>1.08056199999993E-4</c:v>
                </c:pt>
                <c:pt idx="97">
                  <c:v>1.1115839999999687E-4</c:v>
                </c:pt>
                <c:pt idx="98">
                  <c:v>1.0557739999999849E-4</c:v>
                </c:pt>
                <c:pt idx="99">
                  <c:v>9.8434199999996327E-5</c:v>
                </c:pt>
                <c:pt idx="100">
                  <c:v>9.218319999999803E-5</c:v>
                </c:pt>
                <c:pt idx="101">
                  <c:v>9.1660999999994188E-5</c:v>
                </c:pt>
                <c:pt idx="102">
                  <c:v>9.0326599999993431E-5</c:v>
                </c:pt>
                <c:pt idx="103">
                  <c:v>9.066439999999657E-5</c:v>
                </c:pt>
                <c:pt idx="104">
                  <c:v>9.2954399999996577E-5</c:v>
                </c:pt>
                <c:pt idx="105">
                  <c:v>9.562439999999655E-5</c:v>
                </c:pt>
                <c:pt idx="106">
                  <c:v>9.5149999999995889E-5</c:v>
                </c:pt>
                <c:pt idx="107">
                  <c:v>9.2623399999998196E-5</c:v>
                </c:pt>
                <c:pt idx="108">
                  <c:v>9.0286799999993628E-5</c:v>
                </c:pt>
                <c:pt idx="109">
                  <c:v>8.8140199999996063E-5</c:v>
                </c:pt>
                <c:pt idx="110">
                  <c:v>8.4521399999994661E-5</c:v>
                </c:pt>
                <c:pt idx="111">
                  <c:v>8.2474799999997044E-5</c:v>
                </c:pt>
                <c:pt idx="112">
                  <c:v>8.6336999999993952E-5</c:v>
                </c:pt>
                <c:pt idx="113">
                  <c:v>8.9619199999990836E-5</c:v>
                </c:pt>
                <c:pt idx="114">
                  <c:v>9.2531399999994579E-5</c:v>
                </c:pt>
                <c:pt idx="115">
                  <c:v>9.6345799999995353E-5</c:v>
                </c:pt>
                <c:pt idx="116">
                  <c:v>1.0263459999999684E-4</c:v>
                </c:pt>
                <c:pt idx="117">
                  <c:v>1.0282459999999679E-4</c:v>
                </c:pt>
                <c:pt idx="118">
                  <c:v>1.0320459999999681E-4</c:v>
                </c:pt>
                <c:pt idx="119">
                  <c:v>1.0202239999999299E-4</c:v>
                </c:pt>
                <c:pt idx="120">
                  <c:v>1.0102019999999612E-4</c:v>
                </c:pt>
                <c:pt idx="121">
                  <c:v>1.001079999999922E-4</c:v>
                </c:pt>
                <c:pt idx="122">
                  <c:v>1.0039799999999222E-4</c:v>
                </c:pt>
                <c:pt idx="123">
                  <c:v>9.920579999999539E-5</c:v>
                </c:pt>
                <c:pt idx="124">
                  <c:v>1.0020799999999226E-4</c:v>
                </c:pt>
                <c:pt idx="125">
                  <c:v>1.0102019999999612E-4</c:v>
                </c:pt>
                <c:pt idx="126">
                  <c:v>1.02112399999993E-4</c:v>
                </c:pt>
                <c:pt idx="127">
                  <c:v>1.0240239999999301E-4</c:v>
                </c:pt>
                <c:pt idx="128">
                  <c:v>1.0368459999999678E-4</c:v>
                </c:pt>
                <c:pt idx="129">
                  <c:v>1.0444459999999682E-4</c:v>
                </c:pt>
                <c:pt idx="130">
                  <c:v>9.9965799999995322E-5</c:v>
                </c:pt>
                <c:pt idx="131">
                  <c:v>9.4916999999993847E-5</c:v>
                </c:pt>
                <c:pt idx="132">
                  <c:v>9.125039999999631E-5</c:v>
                </c:pt>
                <c:pt idx="133">
                  <c:v>8.8243799999998648E-5</c:v>
                </c:pt>
                <c:pt idx="134">
                  <c:v>8.7911599999994871E-5</c:v>
                </c:pt>
                <c:pt idx="135">
                  <c:v>9.1725999999995537E-5</c:v>
                </c:pt>
                <c:pt idx="136">
                  <c:v>9.8594799999997046E-5</c:v>
                </c:pt>
                <c:pt idx="137">
                  <c:v>1.0230919999999082E-4</c:v>
                </c:pt>
                <c:pt idx="138">
                  <c:v>1.064035999999985E-4</c:v>
                </c:pt>
                <c:pt idx="139">
                  <c:v>1.0783359999999847E-4</c:v>
                </c:pt>
                <c:pt idx="140">
                  <c:v>1.106979999999922E-4</c:v>
                </c:pt>
                <c:pt idx="141">
                  <c:v>1.1303019999999602E-4</c:v>
                </c:pt>
                <c:pt idx="142">
                  <c:v>1.1675459999999679E-4</c:v>
                </c:pt>
                <c:pt idx="143">
                  <c:v>1.1951899999999057E-4</c:v>
                </c:pt>
                <c:pt idx="144">
                  <c:v>1.2318559999999516E-4</c:v>
                </c:pt>
                <c:pt idx="145">
                  <c:v>1.1960899999999058E-4</c:v>
                </c:pt>
                <c:pt idx="146">
                  <c:v>1.1380019999999611E-4</c:v>
                </c:pt>
                <c:pt idx="147">
                  <c:v>1.0993359999999846E-4</c:v>
                </c:pt>
                <c:pt idx="148">
                  <c:v>1.0683699999999385E-4</c:v>
                </c:pt>
                <c:pt idx="149">
                  <c:v>1.0374039999999629E-4</c:v>
                </c:pt>
                <c:pt idx="150">
                  <c:v>1.0850479999999696E-4</c:v>
                </c:pt>
                <c:pt idx="151">
                  <c:v>1.1060479999999706E-4</c:v>
                </c:pt>
                <c:pt idx="152">
                  <c:v>1.1398699999999389E-4</c:v>
                </c:pt>
                <c:pt idx="153">
                  <c:v>1.1694699999999388E-4</c:v>
                </c:pt>
                <c:pt idx="154">
                  <c:v>1.2128919999999075E-4</c:v>
                </c:pt>
                <c:pt idx="155">
                  <c:v>1.2052479999999702E-4</c:v>
                </c:pt>
                <c:pt idx="156">
                  <c:v>1.2262479999999702E-4</c:v>
                </c:pt>
                <c:pt idx="157">
                  <c:v>1.2562699999999394E-4</c:v>
                </c:pt>
                <c:pt idx="158">
                  <c:v>1.2353259999999314E-4</c:v>
                </c:pt>
                <c:pt idx="159">
                  <c:v>1.2071599999999554E-4</c:v>
                </c:pt>
                <c:pt idx="160">
                  <c:v>1.2143379999999865E-4</c:v>
                </c:pt>
                <c:pt idx="161">
                  <c:v>1.2196159999999486E-4</c:v>
                </c:pt>
                <c:pt idx="162">
                  <c:v>1.2109719999999413E-4</c:v>
                </c:pt>
                <c:pt idx="163">
                  <c:v>1.2252719999999409E-4</c:v>
                </c:pt>
                <c:pt idx="164">
                  <c:v>1.2191499999999024E-4</c:v>
                </c:pt>
                <c:pt idx="165">
                  <c:v>1.24389399999998E-4</c:v>
                </c:pt>
                <c:pt idx="166">
                  <c:v>1.2410939999999793E-4</c:v>
                </c:pt>
                <c:pt idx="167">
                  <c:v>1.2381939999999792E-4</c:v>
                </c:pt>
                <c:pt idx="168">
                  <c:v>1.2629379999999862E-4</c:v>
                </c:pt>
                <c:pt idx="169">
                  <c:v>1.2905819999999241E-4</c:v>
                </c:pt>
                <c:pt idx="170">
                  <c:v>1.2796599999999553E-4</c:v>
                </c:pt>
                <c:pt idx="171">
                  <c:v>1.3140039999999628E-4</c:v>
                </c:pt>
                <c:pt idx="172">
                  <c:v>1.3168039999999625E-4</c:v>
                </c:pt>
                <c:pt idx="173">
                  <c:v>1.2920599999999554E-4</c:v>
                </c:pt>
                <c:pt idx="174">
                  <c:v>1.2744379999999863E-4</c:v>
                </c:pt>
                <c:pt idx="175">
                  <c:v>1.2448939999999795E-4</c:v>
                </c:pt>
                <c:pt idx="176">
                  <c:v>1.2095499999999031E-4</c:v>
                </c:pt>
                <c:pt idx="177">
                  <c:v>1.2048499999999028E-4</c:v>
                </c:pt>
                <c:pt idx="178">
                  <c:v>1.182427999999934E-4</c:v>
                </c:pt>
                <c:pt idx="179">
                  <c:v>1.1767279999999342E-4</c:v>
                </c:pt>
                <c:pt idx="180">
                  <c:v>1.1371059999999646E-4</c:v>
                </c:pt>
                <c:pt idx="181">
                  <c:v>1.1271279999999339E-4</c:v>
                </c:pt>
                <c:pt idx="182">
                  <c:v>1.1170499999999027E-4</c:v>
                </c:pt>
                <c:pt idx="183">
                  <c:v>1.1198939999999792E-4</c:v>
                </c:pt>
                <c:pt idx="184">
                  <c:v>1.1375599999999557E-4</c:v>
                </c:pt>
                <c:pt idx="185">
                  <c:v>1.1695259999999319E-4</c:v>
                </c:pt>
                <c:pt idx="186">
                  <c:v>1.1737479999999697E-4</c:v>
                </c:pt>
                <c:pt idx="187">
                  <c:v>1.1918919999999076E-4</c:v>
                </c:pt>
                <c:pt idx="188">
                  <c:v>1.1604479999999695E-4</c:v>
                </c:pt>
                <c:pt idx="189">
                  <c:v>1.1566479999999704E-4</c:v>
                </c:pt>
                <c:pt idx="190">
                  <c:v>1.1604479999999695E-4</c:v>
                </c:pt>
                <c:pt idx="191">
                  <c:v>1.1780699999999387E-4</c:v>
                </c:pt>
                <c:pt idx="192">
                  <c:v>1.2105139999999466E-4</c:v>
                </c:pt>
                <c:pt idx="193">
                  <c:v>1.2667019999999612E-4</c:v>
                </c:pt>
                <c:pt idx="194">
                  <c:v>1.2953459999999679E-4</c:v>
                </c:pt>
                <c:pt idx="195">
                  <c:v>1.3200899999999056E-4</c:v>
                </c:pt>
                <c:pt idx="196">
                  <c:v>1.3291119999999442E-4</c:v>
                </c:pt>
                <c:pt idx="197">
                  <c:v>1.315811999999944E-4</c:v>
                </c:pt>
                <c:pt idx="198">
                  <c:v>1.3129119999999439E-4</c:v>
                </c:pt>
                <c:pt idx="199">
                  <c:v>1.3181339999999823E-4</c:v>
                </c:pt>
                <c:pt idx="200">
                  <c:v>1.3224559999999513E-4</c:v>
                </c:pt>
                <c:pt idx="201">
                  <c:v>1.3148559999999509E-4</c:v>
                </c:pt>
                <c:pt idx="202">
                  <c:v>1.3305779999999204E-4</c:v>
                </c:pt>
                <c:pt idx="203">
                  <c:v>1.3100559999999512E-4</c:v>
                </c:pt>
                <c:pt idx="204">
                  <c:v>1.2815119999999439E-4</c:v>
                </c:pt>
                <c:pt idx="205">
                  <c:v>1.2419459999999684E-4</c:v>
                </c:pt>
                <c:pt idx="206">
                  <c:v>1.2200019999999609E-4</c:v>
                </c:pt>
                <c:pt idx="207">
                  <c:v>1.2347239999999299E-4</c:v>
                </c:pt>
                <c:pt idx="208">
                  <c:v>1.2780899999999056E-4</c:v>
                </c:pt>
                <c:pt idx="209">
                  <c:v>1.3076339999999818E-4</c:v>
                </c:pt>
                <c:pt idx="210">
                  <c:v>1.3462999999999583E-4</c:v>
                </c:pt>
                <c:pt idx="211">
                  <c:v>1.3734659999999348E-4</c:v>
                </c:pt>
                <c:pt idx="212">
                  <c:v>1.3286219999999278E-4</c:v>
                </c:pt>
                <c:pt idx="213">
                  <c:v>1.2562339999999824E-4</c:v>
                </c:pt>
                <c:pt idx="214">
                  <c:v>1.194667999999937E-4</c:v>
                </c:pt>
                <c:pt idx="215">
                  <c:v>1.1361019999999605E-4</c:v>
                </c:pt>
                <c:pt idx="216">
                  <c:v>1.1155799999999219E-4</c:v>
                </c:pt>
                <c:pt idx="217">
                  <c:v>1.1294019999999602E-4</c:v>
                </c:pt>
                <c:pt idx="218">
                  <c:v>1.1846899999999052E-4</c:v>
                </c:pt>
                <c:pt idx="219">
                  <c:v>1.2427779999999204E-4</c:v>
                </c:pt>
                <c:pt idx="220">
                  <c:v>1.287143999999966E-4</c:v>
                </c:pt>
                <c:pt idx="221">
                  <c:v>1.2785439999999661E-4</c:v>
                </c:pt>
                <c:pt idx="222">
                  <c:v>1.2542219999999273E-4</c:v>
                </c:pt>
                <c:pt idx="223">
                  <c:v>1.2298999999999589E-4</c:v>
                </c:pt>
                <c:pt idx="224">
                  <c:v>1.2055779999999201E-4</c:v>
                </c:pt>
                <c:pt idx="225">
                  <c:v>1.1765559999999515E-4</c:v>
                </c:pt>
                <c:pt idx="226">
                  <c:v>1.18277799999992E-4</c:v>
                </c:pt>
                <c:pt idx="227">
                  <c:v>1.1917999999999586E-4</c:v>
                </c:pt>
                <c:pt idx="228">
                  <c:v>1.2146439999999661E-4</c:v>
                </c:pt>
                <c:pt idx="229">
                  <c:v>1.2237659999999348E-4</c:v>
                </c:pt>
                <c:pt idx="230">
                  <c:v>1.2237659999999348E-4</c:v>
                </c:pt>
                <c:pt idx="231">
                  <c:v>1.2523099999999421E-4</c:v>
                </c:pt>
                <c:pt idx="232">
                  <c:v>1.2742539999999495E-4</c:v>
                </c:pt>
                <c:pt idx="233">
                  <c:v>1.2961979999999559E-4</c:v>
                </c:pt>
                <c:pt idx="234">
                  <c:v>1.318041999999964E-4</c:v>
                </c:pt>
                <c:pt idx="235">
                  <c:v>1.3223639999999318E-4</c:v>
                </c:pt>
                <c:pt idx="236">
                  <c:v>1.3128639999999319E-4</c:v>
                </c:pt>
                <c:pt idx="237">
                  <c:v>1.3266859999999702E-4</c:v>
                </c:pt>
                <c:pt idx="238">
                  <c:v>1.3313859999999705E-4</c:v>
                </c:pt>
                <c:pt idx="239">
                  <c:v>1.2818979999999563E-4</c:v>
                </c:pt>
                <c:pt idx="240">
                  <c:v>1.2537319999999803E-4</c:v>
                </c:pt>
                <c:pt idx="241">
                  <c:v>1.1703779999999199E-4</c:v>
                </c:pt>
                <c:pt idx="242">
                  <c:v>1.1384119999999437E-4</c:v>
                </c:pt>
                <c:pt idx="243">
                  <c:v>1.1155679999999373E-4</c:v>
                </c:pt>
                <c:pt idx="244">
                  <c:v>1.1836779999999201E-4</c:v>
                </c:pt>
                <c:pt idx="245">
                  <c:v>1.2460879999999031E-4</c:v>
                </c:pt>
                <c:pt idx="246">
                  <c:v>1.3500639999999321E-4</c:v>
                </c:pt>
                <c:pt idx="247">
                  <c:v>1.4005519999999469E-4</c:v>
                </c:pt>
                <c:pt idx="248">
                  <c:v>1.410573999999985E-4</c:v>
                </c:pt>
                <c:pt idx="249">
                  <c:v>1.3748079999999392E-4</c:v>
                </c:pt>
                <c:pt idx="250">
                  <c:v>1.3409419999999635E-4</c:v>
                </c:pt>
                <c:pt idx="251">
                  <c:v>1.3071759999999178E-4</c:v>
                </c:pt>
                <c:pt idx="252">
                  <c:v>1.2990539999999486E-4</c:v>
                </c:pt>
                <c:pt idx="253">
                  <c:v>1.3176759999999183E-4</c:v>
                </c:pt>
                <c:pt idx="254">
                  <c:v>1.3314979999999566E-4</c:v>
                </c:pt>
                <c:pt idx="255">
                  <c:v>1.3486419999999633E-4</c:v>
                </c:pt>
                <c:pt idx="256">
                  <c:v>1.3628859999999709E-4</c:v>
                </c:pt>
                <c:pt idx="257">
                  <c:v>1.3357639999999325E-4</c:v>
                </c:pt>
                <c:pt idx="258">
                  <c:v>1.350007999999939E-4</c:v>
                </c:pt>
                <c:pt idx="259">
                  <c:v>1.3781739999999855E-4</c:v>
                </c:pt>
                <c:pt idx="260">
                  <c:v>1.393895999999954E-4</c:v>
                </c:pt>
                <c:pt idx="261">
                  <c:v>1.4004959999999538E-4</c:v>
                </c:pt>
                <c:pt idx="262">
                  <c:v>1.4239179999999232E-4</c:v>
                </c:pt>
                <c:pt idx="263">
                  <c:v>1.3781299999999087E-4</c:v>
                </c:pt>
                <c:pt idx="264">
                  <c:v>1.3638859999999704E-4</c:v>
                </c:pt>
                <c:pt idx="265">
                  <c:v>1.3338199999999255E-4</c:v>
                </c:pt>
                <c:pt idx="266">
                  <c:v>1.3166759999999177E-4</c:v>
                </c:pt>
                <c:pt idx="267">
                  <c:v>1.2966319999999803E-4</c:v>
                </c:pt>
                <c:pt idx="268">
                  <c:v>1.3414759999999179E-4</c:v>
                </c:pt>
                <c:pt idx="269">
                  <c:v>1.3281319999999797E-4</c:v>
                </c:pt>
                <c:pt idx="270">
                  <c:v>1.3581539999999489E-4</c:v>
                </c:pt>
                <c:pt idx="271">
                  <c:v>1.3938759999999179E-4</c:v>
                </c:pt>
                <c:pt idx="272">
                  <c:v>1.4391979999999567E-4</c:v>
                </c:pt>
                <c:pt idx="273">
                  <c:v>1.4482759999999179E-4</c:v>
                </c:pt>
                <c:pt idx="274">
                  <c:v>1.4578319999999803E-4</c:v>
                </c:pt>
                <c:pt idx="275">
                  <c:v>1.4635879999999038E-4</c:v>
                </c:pt>
                <c:pt idx="276">
                  <c:v>1.4640219999999271E-4</c:v>
                </c:pt>
                <c:pt idx="277">
                  <c:v>1.4626559999999513E-4</c:v>
                </c:pt>
                <c:pt idx="278">
                  <c:v>1.4602899999999056E-4</c:v>
                </c:pt>
                <c:pt idx="279">
                  <c:v>1.5127339999999824E-4</c:v>
                </c:pt>
                <c:pt idx="280">
                  <c:v>1.5246119999999443E-4</c:v>
                </c:pt>
                <c:pt idx="281">
                  <c:v>1.5361119999999443E-4</c:v>
                </c:pt>
                <c:pt idx="282">
                  <c:v>1.4875239999999291E-4</c:v>
                </c:pt>
                <c:pt idx="283">
                  <c:v>1.4465359999999848E-4</c:v>
                </c:pt>
                <c:pt idx="284">
                  <c:v>1.3668819999999241E-4</c:v>
                </c:pt>
                <c:pt idx="285">
                  <c:v>1.331693999999979E-4</c:v>
                </c:pt>
                <c:pt idx="286">
                  <c:v>1.3021059999999648E-4</c:v>
                </c:pt>
                <c:pt idx="287">
                  <c:v>1.28443999999992E-4</c:v>
                </c:pt>
                <c:pt idx="288">
                  <c:v>1.3192619999999582E-4</c:v>
                </c:pt>
                <c:pt idx="289">
                  <c:v>1.353183999999927E-4</c:v>
                </c:pt>
                <c:pt idx="290">
                  <c:v>1.3832059999999645E-4</c:v>
                </c:pt>
                <c:pt idx="291">
                  <c:v>1.3512399999999201E-4</c:v>
                </c:pt>
                <c:pt idx="292">
                  <c:v>1.4013059999999655E-4</c:v>
                </c:pt>
                <c:pt idx="293">
                  <c:v>1.3684399999999198E-4</c:v>
                </c:pt>
                <c:pt idx="294">
                  <c:v>1.3335739999999435E-4</c:v>
                </c:pt>
                <c:pt idx="295">
                  <c:v>1.2854639999999602E-4</c:v>
                </c:pt>
                <c:pt idx="296">
                  <c:v>1.3288859999999289E-4</c:v>
                </c:pt>
                <c:pt idx="297">
                  <c:v>1.2755539999999071E-4</c:v>
                </c:pt>
                <c:pt idx="298">
                  <c:v>1.255987999999931E-4</c:v>
                </c:pt>
                <c:pt idx="299">
                  <c:v>1.2474439999999242E-4</c:v>
                </c:pt>
                <c:pt idx="300">
                  <c:v>1.2393219999999551E-4</c:v>
                </c:pt>
                <c:pt idx="301">
                  <c:v>1.1949559999999094E-4</c:v>
                </c:pt>
                <c:pt idx="302">
                  <c:v>1.19595599999991E-4</c:v>
                </c:pt>
                <c:pt idx="303">
                  <c:v>1.2211779999999478E-4</c:v>
                </c:pt>
                <c:pt idx="304">
                  <c:v>1.2392779999999476E-4</c:v>
                </c:pt>
                <c:pt idx="305">
                  <c:v>1.2555779999999473E-4</c:v>
                </c:pt>
                <c:pt idx="306">
                  <c:v>1.25985599999991E-4</c:v>
                </c:pt>
                <c:pt idx="307">
                  <c:v>1.2631339999999403E-4</c:v>
                </c:pt>
                <c:pt idx="308">
                  <c:v>1.2874559999999098E-4</c:v>
                </c:pt>
                <c:pt idx="309">
                  <c:v>1.2784339999999405E-4</c:v>
                </c:pt>
                <c:pt idx="310">
                  <c:v>1.3432219999999549E-4</c:v>
                </c:pt>
                <c:pt idx="311">
                  <c:v>1.3666439999999243E-4</c:v>
                </c:pt>
                <c:pt idx="312">
                  <c:v>1.4008879999999314E-4</c:v>
                </c:pt>
                <c:pt idx="313">
                  <c:v>1.3790439999999244E-4</c:v>
                </c:pt>
                <c:pt idx="314">
                  <c:v>1.4209879999999312E-4</c:v>
                </c:pt>
                <c:pt idx="315">
                  <c:v>1.3751999999999862E-4</c:v>
                </c:pt>
                <c:pt idx="316">
                  <c:v>1.330933999999941E-4</c:v>
                </c:pt>
                <c:pt idx="317">
                  <c:v>1.3003899999999337E-4</c:v>
                </c:pt>
                <c:pt idx="318">
                  <c:v>1.3123119999999019E-4</c:v>
                </c:pt>
                <c:pt idx="319">
                  <c:v>1.2750679999999647E-4</c:v>
                </c:pt>
                <c:pt idx="320">
                  <c:v>1.2517459999999265E-4</c:v>
                </c:pt>
                <c:pt idx="321">
                  <c:v>1.2961119999999027E-4</c:v>
                </c:pt>
                <c:pt idx="322">
                  <c:v>1.3265559999999096E-4</c:v>
                </c:pt>
                <c:pt idx="323">
                  <c:v>1.3675439999999244E-4</c:v>
                </c:pt>
                <c:pt idx="324">
                  <c:v>1.422353999999907E-4</c:v>
                </c:pt>
                <c:pt idx="325">
                  <c:v>1.4218759999999457E-4</c:v>
                </c:pt>
                <c:pt idx="326">
                  <c:v>1.4184979999999842E-4</c:v>
                </c:pt>
                <c:pt idx="327">
                  <c:v>1.4013979999999838E-4</c:v>
                </c:pt>
                <c:pt idx="328">
                  <c:v>1.3570319999999382E-4</c:v>
                </c:pt>
                <c:pt idx="329">
                  <c:v>1.3265879999999313E-4</c:v>
                </c:pt>
                <c:pt idx="330">
                  <c:v>1.3346099999999694E-4</c:v>
                </c:pt>
                <c:pt idx="331">
                  <c:v>1.343731999999938E-4</c:v>
                </c:pt>
                <c:pt idx="332">
                  <c:v>1.337453999999907E-4</c:v>
                </c:pt>
                <c:pt idx="333">
                  <c:v>1.3193539999999072E-4</c:v>
                </c:pt>
                <c:pt idx="334">
                  <c:v>1.3012539999999074E-4</c:v>
                </c:pt>
                <c:pt idx="335">
                  <c:v>1.2741319999999383E-4</c:v>
                </c:pt>
                <c:pt idx="336">
                  <c:v>1.2636319999999388E-4</c:v>
                </c:pt>
                <c:pt idx="337">
                  <c:v>1.2435879999999309E-4</c:v>
                </c:pt>
                <c:pt idx="338">
                  <c:v>1.2760319999999389E-4</c:v>
                </c:pt>
                <c:pt idx="339">
                  <c:v>1.3212979999999836E-4</c:v>
                </c:pt>
                <c:pt idx="340">
                  <c:v>1.3646639999999603E-4</c:v>
                </c:pt>
                <c:pt idx="341">
                  <c:v>1.4032299999999364E-4</c:v>
                </c:pt>
                <c:pt idx="342">
                  <c:v>1.4370959999999815E-4</c:v>
                </c:pt>
                <c:pt idx="343">
                  <c:v>1.3979519999999049E-4</c:v>
                </c:pt>
                <c:pt idx="344">
                  <c:v>1.3322639999999598E-4</c:v>
                </c:pt>
                <c:pt idx="345">
                  <c:v>1.3255639999999605E-4</c:v>
                </c:pt>
                <c:pt idx="346">
                  <c:v>1.3207639999999598E-4</c:v>
                </c:pt>
                <c:pt idx="347">
                  <c:v>1.3278859999999294E-4</c:v>
                </c:pt>
                <c:pt idx="348">
                  <c:v>1.4008959999999818E-4</c:v>
                </c:pt>
                <c:pt idx="349">
                  <c:v>1.459983999999927E-4</c:v>
                </c:pt>
                <c:pt idx="350">
                  <c:v>1.4489619999999578E-4</c:v>
                </c:pt>
                <c:pt idx="351">
                  <c:v>1.4518619999999579E-4</c:v>
                </c:pt>
                <c:pt idx="352">
                  <c:v>1.4032739999999438E-4</c:v>
                </c:pt>
                <c:pt idx="353">
                  <c:v>1.3756299999999365E-4</c:v>
                </c:pt>
                <c:pt idx="354">
                  <c:v>1.3479859999999293E-4</c:v>
                </c:pt>
                <c:pt idx="355">
                  <c:v>1.3007199999999529E-4</c:v>
                </c:pt>
                <c:pt idx="356">
                  <c:v>1.2792979999999836E-4</c:v>
                </c:pt>
                <c:pt idx="357">
                  <c:v>1.2855199999999532E-4</c:v>
                </c:pt>
                <c:pt idx="358">
                  <c:v>1.2521759999999452E-4</c:v>
                </c:pt>
                <c:pt idx="359">
                  <c:v>1.2358759999999455E-4</c:v>
                </c:pt>
                <c:pt idx="360">
                  <c:v>1.2334979999999835E-4</c:v>
                </c:pt>
                <c:pt idx="361">
                  <c:v>1.2330199999999528E-4</c:v>
                </c:pt>
                <c:pt idx="362">
                  <c:v>1.2187199999999531E-4</c:v>
                </c:pt>
                <c:pt idx="363">
                  <c:v>1.2607079999999674E-4</c:v>
                </c:pt>
                <c:pt idx="364">
                  <c:v>1.3059739999999437E-4</c:v>
                </c:pt>
                <c:pt idx="365">
                  <c:v>1.3541399999999191E-4</c:v>
                </c:pt>
                <c:pt idx="366">
                  <c:v>1.3883839999999272E-4</c:v>
                </c:pt>
                <c:pt idx="367">
                  <c:v>1.4227279999999337E-4</c:v>
                </c:pt>
                <c:pt idx="368">
                  <c:v>1.3893839999999267E-4</c:v>
                </c:pt>
                <c:pt idx="369">
                  <c:v>1.3631619999999577E-4</c:v>
                </c:pt>
                <c:pt idx="370">
                  <c:v>1.3369399999999193E-4</c:v>
                </c:pt>
                <c:pt idx="371">
                  <c:v>1.2958959999999819E-4</c:v>
                </c:pt>
                <c:pt idx="372">
                  <c:v>1.2658739999999434E-4</c:v>
                </c:pt>
                <c:pt idx="373">
                  <c:v>1.2325299999999364E-4</c:v>
                </c:pt>
                <c:pt idx="374">
                  <c:v>1.1853639999999605E-4</c:v>
                </c:pt>
                <c:pt idx="375">
                  <c:v>1.1710639999999598E-4</c:v>
                </c:pt>
                <c:pt idx="376">
                  <c:v>1.1657859999999293E-4</c:v>
                </c:pt>
                <c:pt idx="377">
                  <c:v>1.2243959999999816E-4</c:v>
                </c:pt>
                <c:pt idx="378">
                  <c:v>1.2792059999999653E-4</c:v>
                </c:pt>
                <c:pt idx="379">
                  <c:v>1.3340159999999479E-4</c:v>
                </c:pt>
                <c:pt idx="380">
                  <c:v>1.3687819999999248E-4</c:v>
                </c:pt>
                <c:pt idx="381">
                  <c:v>1.363081999999925E-4</c:v>
                </c:pt>
                <c:pt idx="382">
                  <c:v>1.3378599999999555E-4</c:v>
                </c:pt>
                <c:pt idx="383">
                  <c:v>1.3173379999999863E-4</c:v>
                </c:pt>
                <c:pt idx="384">
                  <c:v>1.2968159999999487E-4</c:v>
                </c:pt>
                <c:pt idx="385">
                  <c:v>1.291115999999949E-4</c:v>
                </c:pt>
                <c:pt idx="386">
                  <c:v>1.3001379999999865E-4</c:v>
                </c:pt>
                <c:pt idx="387">
                  <c:v>1.2954379999999862E-4</c:v>
                </c:pt>
                <c:pt idx="388">
                  <c:v>1.2777159999999483E-4</c:v>
                </c:pt>
                <c:pt idx="389">
                  <c:v>1.2486499999999029E-4</c:v>
                </c:pt>
                <c:pt idx="390">
                  <c:v>1.2353059999999647E-4</c:v>
                </c:pt>
                <c:pt idx="391">
                  <c:v>1.2158399999999197E-4</c:v>
                </c:pt>
                <c:pt idx="392">
                  <c:v>1.1834519999999048E-4</c:v>
                </c:pt>
                <c:pt idx="393">
                  <c:v>1.1934299999999366E-4</c:v>
                </c:pt>
                <c:pt idx="394">
                  <c:v>1.2020299999999364E-4</c:v>
                </c:pt>
                <c:pt idx="395">
                  <c:v>1.1939079999999673E-4</c:v>
                </c:pt>
                <c:pt idx="396">
                  <c:v>1.1591419999999221E-4</c:v>
                </c:pt>
                <c:pt idx="397">
                  <c:v>1.1667419999999214E-4</c:v>
                </c:pt>
                <c:pt idx="398">
                  <c:v>1.1929639999999598E-4</c:v>
                </c:pt>
                <c:pt idx="399">
                  <c:v>1.2044639999999598E-4</c:v>
                </c:pt>
                <c:pt idx="400">
                  <c:v>1.2334859999999284E-4</c:v>
                </c:pt>
                <c:pt idx="401">
                  <c:v>1.3159959999999818E-4</c:v>
                </c:pt>
                <c:pt idx="402">
                  <c:v>1.329295999999982E-4</c:v>
                </c:pt>
                <c:pt idx="403">
                  <c:v>1.3369959999999818E-4</c:v>
                </c:pt>
                <c:pt idx="404">
                  <c:v>1.3145299999999362E-4</c:v>
                </c:pt>
                <c:pt idx="405">
                  <c:v>1.2902639999999598E-4</c:v>
                </c:pt>
                <c:pt idx="406">
                  <c:v>1.2492759999999461E-4</c:v>
                </c:pt>
                <c:pt idx="407">
                  <c:v>1.220209999999969E-4</c:v>
                </c:pt>
                <c:pt idx="408">
                  <c:v>1.1921439999999241E-4</c:v>
                </c:pt>
                <c:pt idx="409">
                  <c:v>1.2106659999999627E-4</c:v>
                </c:pt>
                <c:pt idx="410">
                  <c:v>1.2282879999999307E-4</c:v>
                </c:pt>
                <c:pt idx="411">
                  <c:v>1.2459099999999692E-4</c:v>
                </c:pt>
                <c:pt idx="412">
                  <c:v>1.2498099999999699E-4</c:v>
                </c:pt>
                <c:pt idx="413">
                  <c:v>1.2664319999999385E-4</c:v>
                </c:pt>
                <c:pt idx="414">
                  <c:v>1.2387879999999313E-4</c:v>
                </c:pt>
                <c:pt idx="415">
                  <c:v>1.2216439999999235E-4</c:v>
                </c:pt>
                <c:pt idx="416">
                  <c:v>1.2044999999999862E-4</c:v>
                </c:pt>
                <c:pt idx="417">
                  <c:v>1.1882559999999091E-4</c:v>
                </c:pt>
                <c:pt idx="418">
                  <c:v>1.2045559999999099E-4</c:v>
                </c:pt>
                <c:pt idx="419">
                  <c:v>1.2345779999999474E-4</c:v>
                </c:pt>
                <c:pt idx="420">
                  <c:v>1.2540999999999865E-4</c:v>
                </c:pt>
                <c:pt idx="421">
                  <c:v>1.3012659999999624E-4</c:v>
                </c:pt>
                <c:pt idx="422">
                  <c:v>1.3327099999999698E-4</c:v>
                </c:pt>
                <c:pt idx="423">
                  <c:v>1.3594539999999076E-4</c:v>
                </c:pt>
                <c:pt idx="424">
                  <c:v>1.3722759999999453E-4</c:v>
                </c:pt>
                <c:pt idx="425">
                  <c:v>1.3990199999999525E-4</c:v>
                </c:pt>
                <c:pt idx="426">
                  <c:v>1.398019999999953E-4</c:v>
                </c:pt>
                <c:pt idx="427">
                  <c:v>1.3546539999999068E-4</c:v>
                </c:pt>
                <c:pt idx="428">
                  <c:v>1.3213099999999692E-4</c:v>
                </c:pt>
                <c:pt idx="429">
                  <c:v>1.2584219999999555E-4</c:v>
                </c:pt>
                <c:pt idx="430">
                  <c:v>1.2092559999999091E-4</c:v>
                </c:pt>
                <c:pt idx="431">
                  <c:v>1.158289999999933E-4</c:v>
                </c:pt>
                <c:pt idx="432">
                  <c:v>1.1448899999999334E-4</c:v>
                </c:pt>
                <c:pt idx="433">
                  <c:v>1.1401899999999331E-4</c:v>
                </c:pt>
                <c:pt idx="434">
                  <c:v>1.1324899999999333E-4</c:v>
                </c:pt>
                <c:pt idx="435">
                  <c:v>1.111067999999964E-4</c:v>
                </c:pt>
                <c:pt idx="436">
                  <c:v>1.1191899999999332E-4</c:v>
                </c:pt>
                <c:pt idx="437">
                  <c:v>1.1468339999999404E-4</c:v>
                </c:pt>
                <c:pt idx="438">
                  <c:v>1.1558559999999096E-4</c:v>
                </c:pt>
                <c:pt idx="439">
                  <c:v>1.1696779999999479E-4</c:v>
                </c:pt>
                <c:pt idx="440">
                  <c:v>1.1973219999999551E-4</c:v>
                </c:pt>
                <c:pt idx="441">
                  <c:v>1.1853999999999858E-4</c:v>
                </c:pt>
                <c:pt idx="442">
                  <c:v>1.1615559999999094E-4</c:v>
                </c:pt>
                <c:pt idx="443">
                  <c:v>1.2216439999999235E-4</c:v>
                </c:pt>
                <c:pt idx="444">
                  <c:v>1.200699999999986E-4</c:v>
                </c:pt>
                <c:pt idx="445">
                  <c:v>1.2120999999999866E-4</c:v>
                </c:pt>
                <c:pt idx="446">
                  <c:v>1.2168999999999863E-4</c:v>
                </c:pt>
                <c:pt idx="447">
                  <c:v>1.2383219999999556E-4</c:v>
                </c:pt>
                <c:pt idx="448">
                  <c:v>1.1392459999999267E-4</c:v>
                </c:pt>
                <c:pt idx="449">
                  <c:v>1.162567999999965E-4</c:v>
                </c:pt>
                <c:pt idx="450">
                  <c:v>1.1535459999999264E-4</c:v>
                </c:pt>
                <c:pt idx="451">
                  <c:v>1.1649459999999259E-4</c:v>
                </c:pt>
                <c:pt idx="452">
                  <c:v>1.1716459999999262E-4</c:v>
                </c:pt>
                <c:pt idx="453">
                  <c:v>1.2474559999999099E-4</c:v>
                </c:pt>
                <c:pt idx="454">
                  <c:v>1.3103439999999236E-4</c:v>
                </c:pt>
                <c:pt idx="455">
                  <c:v>1.3208439999999242E-4</c:v>
                </c:pt>
                <c:pt idx="456">
                  <c:v>1.3332439999999242E-4</c:v>
                </c:pt>
                <c:pt idx="457">
                  <c:v>1.3485439999999245E-4</c:v>
                </c:pt>
                <c:pt idx="458">
                  <c:v>1.3589439999999245E-4</c:v>
                </c:pt>
                <c:pt idx="459">
                  <c:v>1.3179559999999097E-4</c:v>
                </c:pt>
                <c:pt idx="460">
                  <c:v>1.3294559999999097E-4</c:v>
                </c:pt>
                <c:pt idx="461">
                  <c:v>1.337055999999909E-4</c:v>
                </c:pt>
                <c:pt idx="462">
                  <c:v>1.3556779999999481E-4</c:v>
                </c:pt>
                <c:pt idx="463">
                  <c:v>1.3556779999999481E-4</c:v>
                </c:pt>
                <c:pt idx="464">
                  <c:v>1.361899999999986E-4</c:v>
                </c:pt>
                <c:pt idx="465">
                  <c:v>1.3265559999999096E-4</c:v>
                </c:pt>
                <c:pt idx="466">
                  <c:v>1.2745899999999329E-4</c:v>
                </c:pt>
                <c:pt idx="467">
                  <c:v>1.2279459999999258E-4</c:v>
                </c:pt>
                <c:pt idx="468">
                  <c:v>1.1888019999999186E-4</c:v>
                </c:pt>
                <c:pt idx="469">
                  <c:v>1.1802019999999187E-4</c:v>
                </c:pt>
                <c:pt idx="470">
                  <c:v>1.2164899999999332E-4</c:v>
                </c:pt>
                <c:pt idx="471">
                  <c:v>1.2812219999999556E-4</c:v>
                </c:pt>
                <c:pt idx="472">
                  <c:v>1.2993659999999618E-4</c:v>
                </c:pt>
                <c:pt idx="473">
                  <c:v>1.3246319999999387E-4</c:v>
                </c:pt>
                <c:pt idx="474">
                  <c:v>1.3222539999999073E-4</c:v>
                </c:pt>
                <c:pt idx="475">
                  <c:v>1.2583659999999624E-4</c:v>
                </c:pt>
                <c:pt idx="476">
                  <c:v>1.17495599999991E-4</c:v>
                </c:pt>
                <c:pt idx="477">
                  <c:v>1.1983219999999546E-4</c:v>
                </c:pt>
                <c:pt idx="478">
                  <c:v>1.1706219999999554E-4</c:v>
                </c:pt>
                <c:pt idx="479">
                  <c:v>1.1767879999999308E-4</c:v>
                </c:pt>
                <c:pt idx="480">
                  <c:v>1.227319999999953E-4</c:v>
                </c:pt>
                <c:pt idx="481">
                  <c:v>1.284551999999905E-4</c:v>
                </c:pt>
                <c:pt idx="482">
                  <c:v>1.2459299999999359E-4</c:v>
                </c:pt>
                <c:pt idx="483">
                  <c:v>1.2496739999999431E-4</c:v>
                </c:pt>
                <c:pt idx="484">
                  <c:v>1.2315739999999432E-4</c:v>
                </c:pt>
                <c:pt idx="485">
                  <c:v>1.1848299999999367E-4</c:v>
                </c:pt>
                <c:pt idx="486">
                  <c:v>1.175751999999905E-4</c:v>
                </c:pt>
                <c:pt idx="487">
                  <c:v>1.1676739999999432E-4</c:v>
                </c:pt>
                <c:pt idx="488">
                  <c:v>1.170095999999982E-4</c:v>
                </c:pt>
                <c:pt idx="489">
                  <c:v>1.1457739999999432E-4</c:v>
                </c:pt>
                <c:pt idx="490">
                  <c:v>1.1323739999999436E-4</c:v>
                </c:pt>
                <c:pt idx="491">
                  <c:v>1.1099519999999054E-4</c:v>
                </c:pt>
                <c:pt idx="492">
                  <c:v>1.1290959999999816E-4</c:v>
                </c:pt>
                <c:pt idx="493">
                  <c:v>1.0937519999999052E-4</c:v>
                </c:pt>
                <c:pt idx="494">
                  <c:v>1.1319399999999192E-4</c:v>
                </c:pt>
                <c:pt idx="495">
                  <c:v>1.187649999999903E-4</c:v>
                </c:pt>
                <c:pt idx="496">
                  <c:v>1.2267379999999866E-4</c:v>
                </c:pt>
                <c:pt idx="497">
                  <c:v>1.1847939999999797E-4</c:v>
                </c:pt>
                <c:pt idx="498">
                  <c:v>1.2405039999999624E-4</c:v>
                </c:pt>
                <c:pt idx="499">
                  <c:v>1.2100599999999555E-4</c:v>
                </c:pt>
                <c:pt idx="500">
                  <c:v>1.1776159999999486E-4</c:v>
                </c:pt>
                <c:pt idx="501">
                  <c:v>1.1700159999999482E-4</c:v>
                </c:pt>
                <c:pt idx="502">
                  <c:v>1.201881999999925E-4</c:v>
                </c:pt>
                <c:pt idx="503">
                  <c:v>1.1776599999999561E-4</c:v>
                </c:pt>
                <c:pt idx="504">
                  <c:v>1.1900039999999631E-4</c:v>
                </c:pt>
                <c:pt idx="505">
                  <c:v>1.2023479999999701E-4</c:v>
                </c:pt>
                <c:pt idx="506">
                  <c:v>1.1318599999999559E-4</c:v>
                </c:pt>
                <c:pt idx="507">
                  <c:v>1.1037379999999863E-4</c:v>
                </c:pt>
                <c:pt idx="508">
                  <c:v>1.0884379999999872E-4</c:v>
                </c:pt>
                <c:pt idx="509">
                  <c:v>1.0879599999999553E-4</c:v>
                </c:pt>
                <c:pt idx="510">
                  <c:v>1.0798819999999242E-4</c:v>
                </c:pt>
                <c:pt idx="511">
                  <c:v>1.1317919999999078E-4</c:v>
                </c:pt>
                <c:pt idx="512">
                  <c:v>1.1227139999999466E-4</c:v>
                </c:pt>
                <c:pt idx="513">
                  <c:v>1.1346799999999223E-4</c:v>
                </c:pt>
                <c:pt idx="514">
                  <c:v>1.1198019999999608E-4</c:v>
                </c:pt>
                <c:pt idx="515">
                  <c:v>1.1198459999999682E-4</c:v>
                </c:pt>
                <c:pt idx="516">
                  <c:v>1.1069679999999363E-4</c:v>
                </c:pt>
                <c:pt idx="517">
                  <c:v>1.0997899999999053E-4</c:v>
                </c:pt>
                <c:pt idx="518">
                  <c:v>1.0873899999999052E-4</c:v>
                </c:pt>
                <c:pt idx="519">
                  <c:v>1.0673899999999058E-4</c:v>
                </c:pt>
                <c:pt idx="520">
                  <c:v>1.0530899999999061E-4</c:v>
                </c:pt>
                <c:pt idx="521">
                  <c:v>1.0764559999999507E-4</c:v>
                </c:pt>
                <c:pt idx="522">
                  <c:v>1.0912219999999271E-4</c:v>
                </c:pt>
                <c:pt idx="523">
                  <c:v>1.1188099999999413E-4</c:v>
                </c:pt>
                <c:pt idx="524">
                  <c:v>1.1325759999999182E-4</c:v>
                </c:pt>
                <c:pt idx="525">
                  <c:v>1.1464419999999639E-4</c:v>
                </c:pt>
                <c:pt idx="526">
                  <c:v>1.1149419999999634E-4</c:v>
                </c:pt>
                <c:pt idx="527">
                  <c:v>1.0930419999999634E-4</c:v>
                </c:pt>
                <c:pt idx="528">
                  <c:v>1.0829639999999322E-4</c:v>
                </c:pt>
                <c:pt idx="529">
                  <c:v>1.0696639999999326E-4</c:v>
                </c:pt>
                <c:pt idx="530">
                  <c:v>1.0553639999999324E-4</c:v>
                </c:pt>
                <c:pt idx="531">
                  <c:v>1.0438639999999324E-4</c:v>
                </c:pt>
                <c:pt idx="532">
                  <c:v>1.0462859999999706E-4</c:v>
                </c:pt>
                <c:pt idx="533">
                  <c:v>1.0162639999999326E-4</c:v>
                </c:pt>
                <c:pt idx="534">
                  <c:v>9.8814199999996348E-5</c:v>
                </c:pt>
                <c:pt idx="535">
                  <c:v>9.7574199999996339E-5</c:v>
                </c:pt>
                <c:pt idx="536">
                  <c:v>1.0076079999999396E-4</c:v>
                </c:pt>
                <c:pt idx="537">
                  <c:v>1.0200519999999466E-4</c:v>
                </c:pt>
                <c:pt idx="538">
                  <c:v>1.0361959999999538E-4</c:v>
                </c:pt>
                <c:pt idx="539">
                  <c:v>1.0061739999999851E-4</c:v>
                </c:pt>
                <c:pt idx="540">
                  <c:v>9.999959999999541E-5</c:v>
                </c:pt>
                <c:pt idx="541">
                  <c:v>9.6807399999998534E-5</c:v>
                </c:pt>
                <c:pt idx="542">
                  <c:v>9.2802999999990865E-5</c:v>
                </c:pt>
                <c:pt idx="543">
                  <c:v>9.5799599999995416E-5</c:v>
                </c:pt>
                <c:pt idx="544">
                  <c:v>1.0462499999999448E-4</c:v>
                </c:pt>
                <c:pt idx="545">
                  <c:v>1.0986379999999591E-4</c:v>
                </c:pt>
                <c:pt idx="546">
                  <c:v>1.1601479999999426E-4</c:v>
                </c:pt>
                <c:pt idx="547">
                  <c:v>1.2011359999999568E-4</c:v>
                </c:pt>
                <c:pt idx="548">
                  <c:v>1.1481699999999807E-4</c:v>
                </c:pt>
                <c:pt idx="549">
                  <c:v>1.1200479999999422E-4</c:v>
                </c:pt>
                <c:pt idx="550">
                  <c:v>1.0771039999999353E-4</c:v>
                </c:pt>
                <c:pt idx="551">
                  <c:v>1.0114159999999209E-4</c:v>
                </c:pt>
                <c:pt idx="552">
                  <c:v>9.5032799999990617E-5</c:v>
                </c:pt>
                <c:pt idx="553">
                  <c:v>9.5754999999994464E-5</c:v>
                </c:pt>
                <c:pt idx="554">
                  <c:v>9.3982799999990619E-5</c:v>
                </c:pt>
                <c:pt idx="555">
                  <c:v>9.1028399999996826E-5</c:v>
                </c:pt>
                <c:pt idx="556">
                  <c:v>9.3602799999990653E-5</c:v>
                </c:pt>
                <c:pt idx="557">
                  <c:v>9.4604999999994463E-5</c:v>
                </c:pt>
                <c:pt idx="558">
                  <c:v>9.5707199999998276E-5</c:v>
                </c:pt>
                <c:pt idx="559">
                  <c:v>9.6699399999995207E-5</c:v>
                </c:pt>
                <c:pt idx="560">
                  <c:v>9.6229399999995179E-5</c:v>
                </c:pt>
                <c:pt idx="561">
                  <c:v>9.4367199999998265E-5</c:v>
                </c:pt>
                <c:pt idx="562">
                  <c:v>9.4077199999998307E-5</c:v>
                </c:pt>
                <c:pt idx="563">
                  <c:v>9.2414999999994459E-5</c:v>
                </c:pt>
                <c:pt idx="564">
                  <c:v>9.0552799999990606E-5</c:v>
                </c:pt>
                <c:pt idx="565">
                  <c:v>9.1554999999994471E-5</c:v>
                </c:pt>
                <c:pt idx="566">
                  <c:v>9.1074999999994448E-5</c:v>
                </c:pt>
                <c:pt idx="567">
                  <c:v>9.364939999999516E-5</c:v>
                </c:pt>
                <c:pt idx="568">
                  <c:v>9.751599999999281E-5</c:v>
                </c:pt>
                <c:pt idx="569">
                  <c:v>1.0028039999999353E-4</c:v>
                </c:pt>
                <c:pt idx="570">
                  <c:v>1.0384699999999806E-4</c:v>
                </c:pt>
                <c:pt idx="571">
                  <c:v>1.0585139999999186E-4</c:v>
                </c:pt>
                <c:pt idx="572">
                  <c:v>1.0590359999999567E-4</c:v>
                </c:pt>
                <c:pt idx="573">
                  <c:v>1.0141919999999497E-4</c:v>
                </c:pt>
                <c:pt idx="574">
                  <c:v>9.7646999999998071E-5</c:v>
                </c:pt>
                <c:pt idx="575">
                  <c:v>9.5556999999998069E-5</c:v>
                </c:pt>
                <c:pt idx="576">
                  <c:v>9.1784799999994229E-5</c:v>
                </c:pt>
                <c:pt idx="577">
                  <c:v>8.9494799999994222E-5</c:v>
                </c:pt>
                <c:pt idx="578">
                  <c:v>9.2211399999991871E-5</c:v>
                </c:pt>
                <c:pt idx="579">
                  <c:v>9.2453599999995696E-5</c:v>
                </c:pt>
                <c:pt idx="580">
                  <c:v>8.9921399999991864E-5</c:v>
                </c:pt>
                <c:pt idx="581">
                  <c:v>8.6586999999998051E-5</c:v>
                </c:pt>
                <c:pt idx="582">
                  <c:v>8.4392599999990421E-5</c:v>
                </c:pt>
                <c:pt idx="583">
                  <c:v>7.4859399999995186E-5</c:v>
                </c:pt>
                <c:pt idx="584">
                  <c:v>7.1714999999994444E-5</c:v>
                </c:pt>
                <c:pt idx="585">
                  <c:v>6.8760599999993712E-5</c:v>
                </c:pt>
                <c:pt idx="586">
                  <c:v>6.8290599999993738E-5</c:v>
                </c:pt>
                <c:pt idx="587">
                  <c:v>6.9334999999994484E-5</c:v>
                </c:pt>
                <c:pt idx="588">
                  <c:v>7.6435999999992774E-5</c:v>
                </c:pt>
                <c:pt idx="589">
                  <c:v>7.9822599999990402E-5</c:v>
                </c:pt>
                <c:pt idx="590">
                  <c:v>8.3009199999994963E-5</c:v>
                </c:pt>
                <c:pt idx="591">
                  <c:v>8.6495799999992593E-5</c:v>
                </c:pt>
                <c:pt idx="592">
                  <c:v>8.7677999999996419E-5</c:v>
                </c:pt>
                <c:pt idx="593">
                  <c:v>8.4253599999995659E-5</c:v>
                </c:pt>
                <c:pt idx="594">
                  <c:v>8.201139999999184E-5</c:v>
                </c:pt>
                <c:pt idx="595">
                  <c:v>7.9679199999994953E-5</c:v>
                </c:pt>
                <c:pt idx="596">
                  <c:v>7.595479999999424E-5</c:v>
                </c:pt>
                <c:pt idx="597">
                  <c:v>7.3622599999990414E-5</c:v>
                </c:pt>
                <c:pt idx="598">
                  <c:v>7.2662599999990423E-5</c:v>
                </c:pt>
                <c:pt idx="599">
                  <c:v>7.3664799999994233E-5</c:v>
                </c:pt>
                <c:pt idx="600">
                  <c:v>7.3574799999994226E-5</c:v>
                </c:pt>
                <c:pt idx="601">
                  <c:v>7.6239199999994945E-5</c:v>
                </c:pt>
                <c:pt idx="602">
                  <c:v>7.971579999999258E-5</c:v>
                </c:pt>
                <c:pt idx="603">
                  <c:v>8.1630199999993308E-5</c:v>
                </c:pt>
                <c:pt idx="604">
                  <c:v>7.8717999999996396E-5</c:v>
                </c:pt>
                <c:pt idx="605">
                  <c:v>8.1334599999994042E-5</c:v>
                </c:pt>
                <c:pt idx="606">
                  <c:v>7.7952399999997102E-5</c:v>
                </c:pt>
                <c:pt idx="607">
                  <c:v>7.3667999999996409E-5</c:v>
                </c:pt>
                <c:pt idx="608">
                  <c:v>6.8091399999991838E-5</c:v>
                </c:pt>
                <c:pt idx="609">
                  <c:v>6.4656999999998077E-5</c:v>
                </c:pt>
                <c:pt idx="610">
                  <c:v>6.0842599999990418E-5</c:v>
                </c:pt>
                <c:pt idx="611">
                  <c:v>6.0884799999994237E-5</c:v>
                </c:pt>
                <c:pt idx="612">
                  <c:v>6.3701399999991834E-5</c:v>
                </c:pt>
                <c:pt idx="613">
                  <c:v>6.6417999999996422E-5</c:v>
                </c:pt>
                <c:pt idx="614">
                  <c:v>6.8844599999994005E-5</c:v>
                </c:pt>
                <c:pt idx="615">
                  <c:v>7.1941199999998558E-5</c:v>
                </c:pt>
                <c:pt idx="616">
                  <c:v>7.1661199999998595E-5</c:v>
                </c:pt>
                <c:pt idx="617">
                  <c:v>7.1471199999998585E-5</c:v>
                </c:pt>
                <c:pt idx="618">
                  <c:v>7.127119999999858E-5</c:v>
                </c:pt>
                <c:pt idx="619">
                  <c:v>7.2753399999995474E-5</c:v>
                </c:pt>
                <c:pt idx="620">
                  <c:v>7.3275599999992377E-5</c:v>
                </c:pt>
                <c:pt idx="621">
                  <c:v>7.3227799999996189E-5</c:v>
                </c:pt>
                <c:pt idx="622">
                  <c:v>7.3179999999993062E-5</c:v>
                </c:pt>
                <c:pt idx="623">
                  <c:v>6.7703399999995487E-5</c:v>
                </c:pt>
                <c:pt idx="624">
                  <c:v>6.0834599999994032E-5</c:v>
                </c:pt>
                <c:pt idx="625">
                  <c:v>5.7780199999993298E-5</c:v>
                </c:pt>
                <c:pt idx="626">
                  <c:v>5.2541399999991867E-5</c:v>
                </c:pt>
                <c:pt idx="627">
                  <c:v>4.8584799999994263E-5</c:v>
                </c:pt>
                <c:pt idx="628">
                  <c:v>5.1729199999994951E-5</c:v>
                </c:pt>
                <c:pt idx="629">
                  <c:v>5.3681399999991873E-5</c:v>
                </c:pt>
                <c:pt idx="630">
                  <c:v>5.3971399999991831E-5</c:v>
                </c:pt>
                <c:pt idx="631">
                  <c:v>5.5643599999995674E-5</c:v>
                </c:pt>
                <c:pt idx="632">
                  <c:v>5.4641399999991863E-5</c:v>
                </c:pt>
                <c:pt idx="633">
                  <c:v>5.5591399999991859E-5</c:v>
                </c:pt>
                <c:pt idx="634">
                  <c:v>5.3596999999998057E-5</c:v>
                </c:pt>
                <c:pt idx="635">
                  <c:v>5.2404799999994237E-5</c:v>
                </c:pt>
                <c:pt idx="636">
                  <c:v>5.168259999999039E-5</c:v>
                </c:pt>
                <c:pt idx="637">
                  <c:v>5.2352599999990423E-5</c:v>
                </c:pt>
                <c:pt idx="638">
                  <c:v>5.0490399999993509E-5</c:v>
                </c:pt>
                <c:pt idx="639">
                  <c:v>5.4024799999994211E-5</c:v>
                </c:pt>
                <c:pt idx="640">
                  <c:v>5.8029199999994942E-5</c:v>
                </c:pt>
                <c:pt idx="641">
                  <c:v>6.1553599999995704E-5</c:v>
                </c:pt>
                <c:pt idx="642">
                  <c:v>6.3695799999992581E-5</c:v>
                </c:pt>
                <c:pt idx="643">
                  <c:v>6.6417999999996422E-5</c:v>
                </c:pt>
                <c:pt idx="644">
                  <c:v>6.7800199999993314E-5</c:v>
                </c:pt>
                <c:pt idx="645">
                  <c:v>6.875019999999331E-5</c:v>
                </c:pt>
                <c:pt idx="646">
                  <c:v>6.6945799999992579E-5</c:v>
                </c:pt>
                <c:pt idx="647">
                  <c:v>6.5321399999991863E-5</c:v>
                </c:pt>
                <c:pt idx="648">
                  <c:v>6.3126999999998056E-5</c:v>
                </c:pt>
                <c:pt idx="649">
                  <c:v>6.517919999999498E-5</c:v>
                </c:pt>
                <c:pt idx="650">
                  <c:v>6.3506999999998076E-5</c:v>
                </c:pt>
                <c:pt idx="651">
                  <c:v>6.5659199999994948E-5</c:v>
                </c:pt>
                <c:pt idx="652">
                  <c:v>6.861359999999568E-5</c:v>
                </c:pt>
                <c:pt idx="653">
                  <c:v>7.0945799999992567E-5</c:v>
                </c:pt>
                <c:pt idx="654">
                  <c:v>6.9131399999991842E-5</c:v>
                </c:pt>
                <c:pt idx="655">
                  <c:v>6.8419199999994983E-5</c:v>
                </c:pt>
                <c:pt idx="656">
                  <c:v>6.6656999999998071E-5</c:v>
                </c:pt>
                <c:pt idx="657">
                  <c:v>6.389259999999041E-5</c:v>
                </c:pt>
                <c:pt idx="658">
                  <c:v>5.8073799999995893E-5</c:v>
                </c:pt>
                <c:pt idx="659">
                  <c:v>5.2834999999994462E-5</c:v>
                </c:pt>
                <c:pt idx="660">
                  <c:v>5.0930599999993728E-5</c:v>
                </c:pt>
                <c:pt idx="661">
                  <c:v>4.7923999999996121E-5</c:v>
                </c:pt>
                <c:pt idx="662">
                  <c:v>4.63095999999954E-5</c:v>
                </c:pt>
                <c:pt idx="663">
                  <c:v>4.8831799999992298E-5</c:v>
                </c:pt>
                <c:pt idx="664">
                  <c:v>5.3548399999996826E-5</c:v>
                </c:pt>
                <c:pt idx="665">
                  <c:v>5.7894999999994444E-5</c:v>
                </c:pt>
                <c:pt idx="666">
                  <c:v>6.1751599999992045E-5</c:v>
                </c:pt>
                <c:pt idx="667">
                  <c:v>6.2843799999995917E-5</c:v>
                </c:pt>
                <c:pt idx="668">
                  <c:v>6.3845999999992788E-5</c:v>
                </c:pt>
                <c:pt idx="669">
                  <c:v>6.1893799999995921E-5</c:v>
                </c:pt>
                <c:pt idx="670">
                  <c:v>6.0031599999992068E-5</c:v>
                </c:pt>
                <c:pt idx="671">
                  <c:v>5.8369399999995159E-5</c:v>
                </c:pt>
                <c:pt idx="672">
                  <c:v>5.9461599999992092E-5</c:v>
                </c:pt>
                <c:pt idx="673">
                  <c:v>6.0653799999995912E-5</c:v>
                </c:pt>
                <c:pt idx="674">
                  <c:v>6.2035999999992804E-5</c:v>
                </c:pt>
                <c:pt idx="675">
                  <c:v>6.404039999999354E-5</c:v>
                </c:pt>
                <c:pt idx="676">
                  <c:v>6.4562599999990389E-5</c:v>
                </c:pt>
                <c:pt idx="677">
                  <c:v>6.37025999999904E-5</c:v>
                </c:pt>
                <c:pt idx="678">
                  <c:v>6.4224799999994242E-5</c:v>
                </c:pt>
                <c:pt idx="679">
                  <c:v>6.3554799999994264E-5</c:v>
                </c:pt>
                <c:pt idx="680">
                  <c:v>6.2842599999990412E-5</c:v>
                </c:pt>
                <c:pt idx="681">
                  <c:v>6.2510399999993519E-5</c:v>
                </c:pt>
                <c:pt idx="682">
                  <c:v>6.3650399999993525E-5</c:v>
                </c:pt>
                <c:pt idx="683">
                  <c:v>6.3508199999996642E-5</c:v>
                </c:pt>
                <c:pt idx="684">
                  <c:v>6.455819999999664E-5</c:v>
                </c:pt>
                <c:pt idx="685">
                  <c:v>6.64203999999935E-5</c:v>
                </c:pt>
                <c:pt idx="686">
                  <c:v>6.661039999999351E-5</c:v>
                </c:pt>
                <c:pt idx="687">
                  <c:v>6.8282599999990414E-5</c:v>
                </c:pt>
                <c:pt idx="688">
                  <c:v>6.9754799999994252E-5</c:v>
                </c:pt>
                <c:pt idx="689">
                  <c:v>7.2619199999994976E-5</c:v>
                </c:pt>
                <c:pt idx="690">
                  <c:v>7.4091399999991875E-5</c:v>
                </c:pt>
                <c:pt idx="691">
                  <c:v>7.4381399999991834E-5</c:v>
                </c:pt>
                <c:pt idx="692">
                  <c:v>7.5621399999991842E-5</c:v>
                </c:pt>
                <c:pt idx="693">
                  <c:v>7.2804799999994245E-5</c:v>
                </c:pt>
                <c:pt idx="694">
                  <c:v>7.1380399999993534E-5</c:v>
                </c:pt>
                <c:pt idx="695">
                  <c:v>7.0758199999996628E-5</c:v>
                </c:pt>
                <c:pt idx="696">
                  <c:v>7.1328199999996604E-5</c:v>
                </c:pt>
                <c:pt idx="697">
                  <c:v>7.214039999999352E-5</c:v>
                </c:pt>
                <c:pt idx="698">
                  <c:v>7.5716999999998042E-5</c:v>
                </c:pt>
                <c:pt idx="699">
                  <c:v>7.5146999999998066E-5</c:v>
                </c:pt>
                <c:pt idx="700">
                  <c:v>7.3664799999994233E-5</c:v>
                </c:pt>
                <c:pt idx="701">
                  <c:v>7.2192599999990395E-5</c:v>
                </c:pt>
                <c:pt idx="702">
                  <c:v>7.0520399999993491E-5</c:v>
                </c:pt>
                <c:pt idx="703">
                  <c:v>7.0140399999993525E-5</c:v>
                </c:pt>
                <c:pt idx="704">
                  <c:v>7.0952599999990387E-5</c:v>
                </c:pt>
                <c:pt idx="705">
                  <c:v>7.3236999999998079E-5</c:v>
                </c:pt>
                <c:pt idx="706">
                  <c:v>7.3759199999994982E-5</c:v>
                </c:pt>
                <c:pt idx="707">
                  <c:v>7.2709199999994984E-5</c:v>
                </c:pt>
                <c:pt idx="708">
                  <c:v>6.8994799999994212E-5</c:v>
                </c:pt>
                <c:pt idx="709">
                  <c:v>6.7232599999990416E-5</c:v>
                </c:pt>
                <c:pt idx="710">
                  <c:v>6.6852599999990396E-5</c:v>
                </c:pt>
                <c:pt idx="711">
                  <c:v>6.8134799999994224E-5</c:v>
                </c:pt>
                <c:pt idx="712">
                  <c:v>7.2571399999991849E-5</c:v>
                </c:pt>
                <c:pt idx="713">
                  <c:v>7.4043599999995687E-5</c:v>
                </c:pt>
                <c:pt idx="714">
                  <c:v>6.9616999999998056E-5</c:v>
                </c:pt>
                <c:pt idx="715">
                  <c:v>6.2225999999992814E-5</c:v>
                </c:pt>
                <c:pt idx="716">
                  <c:v>5.3552799999990628E-5</c:v>
                </c:pt>
                <c:pt idx="717">
                  <c:v>4.5069599999995392E-5</c:v>
                </c:pt>
                <c:pt idx="718">
                  <c:v>3.9350799999993938E-5</c:v>
                </c:pt>
                <c:pt idx="719">
                  <c:v>3.639639999999326E-5</c:v>
                </c:pt>
                <c:pt idx="720">
                  <c:v>3.7678599999997088E-5</c:v>
                </c:pt>
                <c:pt idx="721">
                  <c:v>4.1535199999994689E-5</c:v>
                </c:pt>
                <c:pt idx="722">
                  <c:v>4.5211799999992275E-5</c:v>
                </c:pt>
                <c:pt idx="723">
                  <c:v>4.9068399999996869E-5</c:v>
                </c:pt>
                <c:pt idx="724">
                  <c:v>5.6221599999992089E-5</c:v>
                </c:pt>
                <c:pt idx="725">
                  <c:v>6.2082599999990426E-5</c:v>
                </c:pt>
                <c:pt idx="726">
                  <c:v>6.8323599999995667E-5</c:v>
                </c:pt>
                <c:pt idx="727">
                  <c:v>7.3182399999997133E-5</c:v>
                </c:pt>
                <c:pt idx="728">
                  <c:v>7.8051199999998593E-5</c:v>
                </c:pt>
                <c:pt idx="729">
                  <c:v>7.9903399999995458E-5</c:v>
                </c:pt>
                <c:pt idx="730">
                  <c:v>8.0093399999995468E-5</c:v>
                </c:pt>
                <c:pt idx="731">
                  <c:v>7.8241199999998549E-5</c:v>
                </c:pt>
                <c:pt idx="732">
                  <c:v>7.4896799999990917E-5</c:v>
                </c:pt>
                <c:pt idx="733">
                  <c:v>7.1562399999997104E-5</c:v>
                </c:pt>
                <c:pt idx="734">
                  <c:v>6.6555799999992564E-5</c:v>
                </c:pt>
                <c:pt idx="735">
                  <c:v>6.1839199999994974E-5</c:v>
                </c:pt>
                <c:pt idx="736">
                  <c:v>5.8984799999994245E-5</c:v>
                </c:pt>
                <c:pt idx="737">
                  <c:v>5.4448199999996617E-5</c:v>
                </c:pt>
                <c:pt idx="738">
                  <c:v>5.683259999999038E-5</c:v>
                </c:pt>
                <c:pt idx="739">
                  <c:v>5.9216999999998075E-5</c:v>
                </c:pt>
                <c:pt idx="740">
                  <c:v>6.0129199999994938E-5</c:v>
                </c:pt>
                <c:pt idx="741">
                  <c:v>6.2503599999995699E-5</c:v>
                </c:pt>
                <c:pt idx="742">
                  <c:v>6.5267999999996421E-5</c:v>
                </c:pt>
                <c:pt idx="743">
                  <c:v>6.3035799999992597E-5</c:v>
                </c:pt>
                <c:pt idx="744">
                  <c:v>6.0793599999995663E-5</c:v>
                </c:pt>
                <c:pt idx="745">
                  <c:v>5.7259199999994961E-5</c:v>
                </c:pt>
                <c:pt idx="746">
                  <c:v>5.7021399999991824E-5</c:v>
                </c:pt>
                <c:pt idx="747">
                  <c:v>5.678359999999568E-5</c:v>
                </c:pt>
                <c:pt idx="748">
                  <c:v>5.3539199999994935E-5</c:v>
                </c:pt>
                <c:pt idx="749">
                  <c:v>5.5833599999995684E-5</c:v>
                </c:pt>
                <c:pt idx="750">
                  <c:v>5.9500199999993275E-5</c:v>
                </c:pt>
                <c:pt idx="751">
                  <c:v>5.9790199999993287E-5</c:v>
                </c:pt>
                <c:pt idx="752">
                  <c:v>5.8687999999996413E-5</c:v>
                </c:pt>
                <c:pt idx="753">
                  <c:v>6.0882399999997105E-5</c:v>
                </c:pt>
                <c:pt idx="754">
                  <c:v>5.6497999999996409E-5</c:v>
                </c:pt>
                <c:pt idx="755">
                  <c:v>5.3205799999992592E-5</c:v>
                </c:pt>
                <c:pt idx="756">
                  <c:v>4.8541399999991824E-5</c:v>
                </c:pt>
                <c:pt idx="757">
                  <c:v>5.216019999999328E-5</c:v>
                </c:pt>
                <c:pt idx="758">
                  <c:v>5.8923399999995479E-5</c:v>
                </c:pt>
                <c:pt idx="759">
                  <c:v>6.5164399999993782E-5</c:v>
                </c:pt>
                <c:pt idx="760">
                  <c:v>7.3077599999995981E-5</c:v>
                </c:pt>
                <c:pt idx="761">
                  <c:v>7.7946399999990448E-5</c:v>
                </c:pt>
                <c:pt idx="762">
                  <c:v>7.5514199999993559E-5</c:v>
                </c:pt>
                <c:pt idx="763">
                  <c:v>6.9215399999992134E-5</c:v>
                </c:pt>
                <c:pt idx="764">
                  <c:v>6.311659999999066E-5</c:v>
                </c:pt>
                <c:pt idx="765">
                  <c:v>5.5255599999992329E-5</c:v>
                </c:pt>
                <c:pt idx="766">
                  <c:v>5.2201199999998588E-5</c:v>
                </c:pt>
                <c:pt idx="767">
                  <c:v>4.9626799999990883E-5</c:v>
                </c:pt>
                <c:pt idx="768">
                  <c:v>5.2491199999998546E-5</c:v>
                </c:pt>
                <c:pt idx="769">
                  <c:v>5.5155599999992327E-5</c:v>
                </c:pt>
                <c:pt idx="770">
                  <c:v>5.9782199999996902E-5</c:v>
                </c:pt>
                <c:pt idx="771">
                  <c:v>6.2446599999990682E-5</c:v>
                </c:pt>
                <c:pt idx="772">
                  <c:v>6.5020999999998333E-5</c:v>
                </c:pt>
                <c:pt idx="773">
                  <c:v>6.2688799999994506E-5</c:v>
                </c:pt>
                <c:pt idx="774">
                  <c:v>6.054659999999069E-5</c:v>
                </c:pt>
                <c:pt idx="775">
                  <c:v>5.9016599999990669E-5</c:v>
                </c:pt>
                <c:pt idx="776">
                  <c:v>5.8968799999994535E-5</c:v>
                </c:pt>
                <c:pt idx="777">
                  <c:v>5.925319999999524E-5</c:v>
                </c:pt>
                <c:pt idx="778">
                  <c:v>6.2111999999996657E-5</c:v>
                </c:pt>
                <c:pt idx="779">
                  <c:v>6.3208599999994277E-5</c:v>
                </c:pt>
                <c:pt idx="780">
                  <c:v>6.2632999999994994E-5</c:v>
                </c:pt>
                <c:pt idx="781">
                  <c:v>6.0157399999995718E-5</c:v>
                </c:pt>
                <c:pt idx="782">
                  <c:v>4.7658599999994306E-5</c:v>
                </c:pt>
                <c:pt idx="783">
                  <c:v>3.5649799999992857E-5</c:v>
                </c:pt>
                <c:pt idx="784">
                  <c:v>2.5687599999995963E-5</c:v>
                </c:pt>
                <c:pt idx="785">
                  <c:v>1.1953199999995229E-5</c:v>
                </c:pt>
                <c:pt idx="786">
                  <c:v>1.0831999999952194E-6</c:v>
                </c:pt>
                <c:pt idx="787">
                  <c:v>-8.9380000000033083E-6</c:v>
                </c:pt>
                <c:pt idx="788">
                  <c:v>-2.0099200000001896E-5</c:v>
                </c:pt>
                <c:pt idx="789">
                  <c:v>-3.8789200000001868E-5</c:v>
                </c:pt>
                <c:pt idx="790">
                  <c:v>-5.3622600000004239E-5</c:v>
                </c:pt>
                <c:pt idx="791">
                  <c:v>-7.3980400000007366E-5</c:v>
                </c:pt>
                <c:pt idx="792">
                  <c:v>-9.2622600000004265E-5</c:v>
                </c:pt>
                <c:pt idx="793">
                  <c:v>-1.1851480000000809E-4</c:v>
                </c:pt>
                <c:pt idx="794">
                  <c:v>-1.4383700000000497E-4</c:v>
                </c:pt>
                <c:pt idx="795">
                  <c:v>-1.6691700000000498E-4</c:v>
                </c:pt>
                <c:pt idx="796">
                  <c:v>-1.8579700000000498E-4</c:v>
                </c:pt>
                <c:pt idx="797">
                  <c:v>-2.0020260000000426E-4</c:v>
                </c:pt>
                <c:pt idx="798">
                  <c:v>-2.0711040000000739E-4</c:v>
                </c:pt>
                <c:pt idx="799">
                  <c:v>-2.1288260000000426E-4</c:v>
                </c:pt>
                <c:pt idx="800">
                  <c:v>-2.1631700000000498E-4</c:v>
                </c:pt>
                <c:pt idx="801">
                  <c:v>-2.1731920000000185E-4</c:v>
                </c:pt>
                <c:pt idx="802">
                  <c:v>-2.1688580000000642E-4</c:v>
                </c:pt>
                <c:pt idx="803">
                  <c:v>-2.1092800000000332E-4</c:v>
                </c:pt>
                <c:pt idx="804">
                  <c:v>-1.9585360000000954E-4</c:v>
                </c:pt>
                <c:pt idx="805">
                  <c:v>-1.7887920000000186E-4</c:v>
                </c:pt>
                <c:pt idx="806">
                  <c:v>-1.605748000000081E-4</c:v>
                </c:pt>
                <c:pt idx="807">
                  <c:v>-1.3850380000000976E-4</c:v>
                </c:pt>
                <c:pt idx="808">
                  <c:v>-1.1937720000000521E-4</c:v>
                </c:pt>
                <c:pt idx="809">
                  <c:v>-1.0121060000000759E-4</c:v>
                </c:pt>
                <c:pt idx="810">
                  <c:v>-8.2806200000006864E-5</c:v>
                </c:pt>
                <c:pt idx="811">
                  <c:v>-6.5314000000003027E-5</c:v>
                </c:pt>
                <c:pt idx="812">
                  <c:v>-5.2956200000006871E-5</c:v>
                </c:pt>
                <c:pt idx="813">
                  <c:v>-4.0128400000003775E-5</c:v>
                </c:pt>
                <c:pt idx="814">
                  <c:v>-3.1405000000001384E-5</c:v>
                </c:pt>
                <c:pt idx="815">
                  <c:v>-2.144280000000449E-5</c:v>
                </c:pt>
                <c:pt idx="816">
                  <c:v>-1.3955000000001366E-5</c:v>
                </c:pt>
                <c:pt idx="817">
                  <c:v>-5.8972000000052059E-6</c:v>
                </c:pt>
                <c:pt idx="818">
                  <c:v>2.0649999999986326E-6</c:v>
                </c:pt>
                <c:pt idx="819">
                  <c:v>1.1603799999993121E-5</c:v>
                </c:pt>
                <c:pt idx="820">
                  <c:v>1.6273799999993142E-5</c:v>
                </c:pt>
                <c:pt idx="821">
                  <c:v>2.3000399999990721E-5</c:v>
                </c:pt>
                <c:pt idx="822">
                  <c:v>2.8956999999995312E-5</c:v>
                </c:pt>
                <c:pt idx="823">
                  <c:v>2.9194799999998394E-5</c:v>
                </c:pt>
                <c:pt idx="824">
                  <c:v>2.9532599999994595E-5</c:v>
                </c:pt>
                <c:pt idx="825">
                  <c:v>3.1052599999994567E-5</c:v>
                </c:pt>
                <c:pt idx="826">
                  <c:v>2.8668199999993865E-5</c:v>
                </c:pt>
                <c:pt idx="827">
                  <c:v>2.8245999999996965E-5</c:v>
                </c:pt>
                <c:pt idx="828">
                  <c:v>3.1960399999990743E-5</c:v>
                </c:pt>
                <c:pt idx="829">
                  <c:v>3.410259999999456E-5</c:v>
                </c:pt>
                <c:pt idx="830">
                  <c:v>3.5204799999998427E-5</c:v>
                </c:pt>
                <c:pt idx="831">
                  <c:v>3.410259999999456E-5</c:v>
                </c:pt>
                <c:pt idx="832">
                  <c:v>3.0678199999993854E-5</c:v>
                </c:pt>
                <c:pt idx="833">
                  <c:v>2.9338199999993844E-5</c:v>
                </c:pt>
                <c:pt idx="834">
                  <c:v>2.6335999999996978E-5</c:v>
                </c:pt>
                <c:pt idx="835">
                  <c:v>2.4335999999996983E-5</c:v>
                </c:pt>
                <c:pt idx="836">
                  <c:v>2.5570399999990745E-5</c:v>
                </c:pt>
                <c:pt idx="837">
                  <c:v>3.1763599999992914E-5</c:v>
                </c:pt>
                <c:pt idx="838">
                  <c:v>3.5862399999994339E-5</c:v>
                </c:pt>
                <c:pt idx="839">
                  <c:v>4.0251199999995777E-5</c:v>
                </c:pt>
                <c:pt idx="840">
                  <c:v>4.6872199999994154E-5</c:v>
                </c:pt>
                <c:pt idx="841">
                  <c:v>5.0258799999998666E-5</c:v>
                </c:pt>
                <c:pt idx="842">
                  <c:v>5.1830999999995567E-5</c:v>
                </c:pt>
                <c:pt idx="843">
                  <c:v>5.1260999999995591E-5</c:v>
                </c:pt>
                <c:pt idx="844">
                  <c:v>5.0500999999995551E-5</c:v>
                </c:pt>
                <c:pt idx="845">
                  <c:v>4.3632199999994151E-5</c:v>
                </c:pt>
                <c:pt idx="846">
                  <c:v>4.2302199999994135E-5</c:v>
                </c:pt>
                <c:pt idx="847">
                  <c:v>3.9679999999990296E-5</c:v>
                </c:pt>
                <c:pt idx="848">
                  <c:v>4.1964399999997988E-5</c:v>
                </c:pt>
                <c:pt idx="849">
                  <c:v>4.3056599999994867E-5</c:v>
                </c:pt>
                <c:pt idx="850">
                  <c:v>4.8685399999996313E-5</c:v>
                </c:pt>
                <c:pt idx="851">
                  <c:v>5.0157599999993213E-5</c:v>
                </c:pt>
                <c:pt idx="852">
                  <c:v>5.0157599999993213E-5</c:v>
                </c:pt>
                <c:pt idx="853">
                  <c:v>5.0347599999993168E-5</c:v>
                </c:pt>
                <c:pt idx="854">
                  <c:v>4.5298799999998686E-5</c:v>
                </c:pt>
                <c:pt idx="855">
                  <c:v>4.1342199999994144E-5</c:v>
                </c:pt>
                <c:pt idx="856">
                  <c:v>3.905779999999339E-5</c:v>
                </c:pt>
                <c:pt idx="857">
                  <c:v>3.5961199999995776E-5</c:v>
                </c:pt>
                <c:pt idx="858">
                  <c:v>3.820339999999271E-5</c:v>
                </c:pt>
                <c:pt idx="859">
                  <c:v>4.4682199999994149E-5</c:v>
                </c:pt>
                <c:pt idx="860">
                  <c:v>5.1450999999995601E-5</c:v>
                </c:pt>
                <c:pt idx="861">
                  <c:v>5.7359799999997011E-5</c:v>
                </c:pt>
                <c:pt idx="862">
                  <c:v>6.2698599999998445E-5</c:v>
                </c:pt>
                <c:pt idx="863">
                  <c:v>6.5272999999992272E-5</c:v>
                </c:pt>
                <c:pt idx="864">
                  <c:v>6.6085199999996072E-5</c:v>
                </c:pt>
                <c:pt idx="865">
                  <c:v>6.5505199999996101E-5</c:v>
                </c:pt>
                <c:pt idx="866">
                  <c:v>6.6887399999992993E-5</c:v>
                </c:pt>
                <c:pt idx="867">
                  <c:v>6.9461799999993704E-5</c:v>
                </c:pt>
                <c:pt idx="868">
                  <c:v>7.127619999999443E-5</c:v>
                </c:pt>
                <c:pt idx="869">
                  <c:v>7.1708399999998265E-5</c:v>
                </c:pt>
                <c:pt idx="870">
                  <c:v>7.1660599999995138E-5</c:v>
                </c:pt>
                <c:pt idx="871">
                  <c:v>6.9840599999995158E-5</c:v>
                </c:pt>
                <c:pt idx="872">
                  <c:v>6.6748399999998231E-5</c:v>
                </c:pt>
                <c:pt idx="873">
                  <c:v>6.3166199999994401E-5</c:v>
                </c:pt>
                <c:pt idx="874">
                  <c:v>5.8211799999993675E-5</c:v>
                </c:pt>
                <c:pt idx="875">
                  <c:v>5.4729599999996787E-5</c:v>
                </c:pt>
                <c:pt idx="876">
                  <c:v>5.4401799999993696E-5</c:v>
                </c:pt>
                <c:pt idx="877">
                  <c:v>5.4153999999990564E-5</c:v>
                </c:pt>
                <c:pt idx="878">
                  <c:v>5.7060599999995108E-5</c:v>
                </c:pt>
                <c:pt idx="879">
                  <c:v>6.0969399999996577E-5</c:v>
                </c:pt>
                <c:pt idx="880">
                  <c:v>6.3685999999994172E-5</c:v>
                </c:pt>
                <c:pt idx="881">
                  <c:v>6.44503999999949E-5</c:v>
                </c:pt>
                <c:pt idx="882">
                  <c:v>6.8069199999996356E-5</c:v>
                </c:pt>
                <c:pt idx="883">
                  <c:v>6.9503599999997062E-5</c:v>
                </c:pt>
                <c:pt idx="884">
                  <c:v>6.9925799999993963E-5</c:v>
                </c:pt>
                <c:pt idx="885">
                  <c:v>7.6076799999992312E-5</c:v>
                </c:pt>
                <c:pt idx="886">
                  <c:v>8.1705599999993758E-5</c:v>
                </c:pt>
                <c:pt idx="887">
                  <c:v>8.0033399999996854E-5</c:v>
                </c:pt>
                <c:pt idx="888">
                  <c:v>8.2607799999990627E-5</c:v>
                </c:pt>
                <c:pt idx="889">
                  <c:v>8.56621999999983E-5</c:v>
                </c:pt>
                <c:pt idx="890">
                  <c:v>8.2607799999990627E-5</c:v>
                </c:pt>
                <c:pt idx="891">
                  <c:v>7.7891199999993038E-5</c:v>
                </c:pt>
                <c:pt idx="892">
                  <c:v>7.9273399999996868E-5</c:v>
                </c:pt>
                <c:pt idx="893">
                  <c:v>7.6698999999996157E-5</c:v>
                </c:pt>
                <c:pt idx="894">
                  <c:v>7.3644599999995422E-5</c:v>
                </c:pt>
                <c:pt idx="895">
                  <c:v>7.5316799999992326E-5</c:v>
                </c:pt>
                <c:pt idx="896">
                  <c:v>7.5886799999992302E-5</c:v>
                </c:pt>
                <c:pt idx="897">
                  <c:v>7.7268999999996132E-5</c:v>
                </c:pt>
                <c:pt idx="898">
                  <c:v>7.7558999999996145E-5</c:v>
                </c:pt>
                <c:pt idx="899">
                  <c:v>7.8128999999996121E-5</c:v>
                </c:pt>
                <c:pt idx="900">
                  <c:v>7.3170199999994707E-5</c:v>
                </c:pt>
                <c:pt idx="901">
                  <c:v>6.7261399999993244E-5</c:v>
                </c:pt>
                <c:pt idx="902">
                  <c:v>6.0920399999994938E-5</c:v>
                </c:pt>
                <c:pt idx="903">
                  <c:v>5.9918199999998013E-5</c:v>
                </c:pt>
                <c:pt idx="904">
                  <c:v>5.8635999999994185E-5</c:v>
                </c:pt>
                <c:pt idx="905">
                  <c:v>6.3262599999991821E-5</c:v>
                </c:pt>
                <c:pt idx="906">
                  <c:v>6.7166999999992549E-5</c:v>
                </c:pt>
                <c:pt idx="907">
                  <c:v>6.9029199999996347E-5</c:v>
                </c:pt>
                <c:pt idx="908">
                  <c:v>6.6264799999995625E-5</c:v>
                </c:pt>
                <c:pt idx="909">
                  <c:v>6.3500399999994904E-5</c:v>
                </c:pt>
                <c:pt idx="910">
                  <c:v>6.1738199999998046E-5</c:v>
                </c:pt>
                <c:pt idx="911">
                  <c:v>6.2730399999994923E-5</c:v>
                </c:pt>
                <c:pt idx="912">
                  <c:v>6.3732599999991794E-5</c:v>
                </c:pt>
                <c:pt idx="913">
                  <c:v>6.8359199999996369E-5</c:v>
                </c:pt>
                <c:pt idx="914">
                  <c:v>7.1693599999997067E-5</c:v>
                </c:pt>
                <c:pt idx="915">
                  <c:v>7.502799999999088E-5</c:v>
                </c:pt>
                <c:pt idx="916">
                  <c:v>7.4225799999993959E-5</c:v>
                </c:pt>
                <c:pt idx="917">
                  <c:v>7.4795799999993989E-5</c:v>
                </c:pt>
                <c:pt idx="918">
                  <c:v>6.9736999999992519E-5</c:v>
                </c:pt>
                <c:pt idx="919">
                  <c:v>6.5980399999994921E-5</c:v>
                </c:pt>
                <c:pt idx="920">
                  <c:v>6.111159999999346E-5</c:v>
                </c:pt>
                <c:pt idx="921">
                  <c:v>5.9017199999992771E-5</c:v>
                </c:pt>
                <c:pt idx="922">
                  <c:v>5.6922799999992028E-5</c:v>
                </c:pt>
                <c:pt idx="923">
                  <c:v>5.8494999999995868E-5</c:v>
                </c:pt>
                <c:pt idx="924">
                  <c:v>6.2641599999993481E-5</c:v>
                </c:pt>
                <c:pt idx="925">
                  <c:v>6.7880399999994913E-5</c:v>
                </c:pt>
                <c:pt idx="926">
                  <c:v>7.1836999999992516E-5</c:v>
                </c:pt>
                <c:pt idx="927">
                  <c:v>7.5703599999997105E-5</c:v>
                </c:pt>
                <c:pt idx="928">
                  <c:v>7.5513599999997095E-5</c:v>
                </c:pt>
                <c:pt idx="929">
                  <c:v>7.3741399999993249E-5</c:v>
                </c:pt>
                <c:pt idx="930">
                  <c:v>6.745259999999182E-5</c:v>
                </c:pt>
                <c:pt idx="931">
                  <c:v>6.0303799999990347E-5</c:v>
                </c:pt>
                <c:pt idx="932">
                  <c:v>5.7391599999993489E-5</c:v>
                </c:pt>
                <c:pt idx="933">
                  <c:v>5.7253799999990355E-5</c:v>
                </c:pt>
                <c:pt idx="934">
                  <c:v>5.6103799999990354E-5</c:v>
                </c:pt>
                <c:pt idx="935">
                  <c:v>6.0592599999991794E-5</c:v>
                </c:pt>
                <c:pt idx="936">
                  <c:v>6.6923599999997097E-5</c:v>
                </c:pt>
                <c:pt idx="937">
                  <c:v>6.8737999999990884E-5</c:v>
                </c:pt>
                <c:pt idx="938">
                  <c:v>6.7587999999990883E-5</c:v>
                </c:pt>
                <c:pt idx="939">
                  <c:v>6.8642399999998508E-5</c:v>
                </c:pt>
                <c:pt idx="940">
                  <c:v>6.6832399999998523E-5</c:v>
                </c:pt>
                <c:pt idx="941">
                  <c:v>6.3730199999994716E-5</c:v>
                </c:pt>
                <c:pt idx="942">
                  <c:v>5.8485799999993978E-5</c:v>
                </c:pt>
                <c:pt idx="943">
                  <c:v>5.4143599999997101E-5</c:v>
                </c:pt>
                <c:pt idx="944">
                  <c:v>4.8709199999996352E-5</c:v>
                </c:pt>
                <c:pt idx="945">
                  <c:v>4.3564799999995616E-5</c:v>
                </c:pt>
                <c:pt idx="946">
                  <c:v>3.7180399999994925E-5</c:v>
                </c:pt>
                <c:pt idx="947">
                  <c:v>3.60825999999918E-5</c:v>
                </c:pt>
                <c:pt idx="948">
                  <c:v>3.5364799999995633E-5</c:v>
                </c:pt>
                <c:pt idx="949">
                  <c:v>3.340699999999252E-5</c:v>
                </c:pt>
                <c:pt idx="950">
                  <c:v>3.2831399999993236E-5</c:v>
                </c:pt>
                <c:pt idx="951">
                  <c:v>3.2213599999997072E-5</c:v>
                </c:pt>
                <c:pt idx="952">
                  <c:v>2.9833599999997085E-5</c:v>
                </c:pt>
                <c:pt idx="953">
                  <c:v>2.7063599999997082E-5</c:v>
                </c:pt>
                <c:pt idx="954">
                  <c:v>2.3581399999993255E-5</c:v>
                </c:pt>
                <c:pt idx="955">
                  <c:v>2.1291399999993248E-5</c:v>
                </c:pt>
                <c:pt idx="956">
                  <c:v>1.9101399999993244E-5</c:v>
                </c:pt>
                <c:pt idx="957">
                  <c:v>1.6431399999993244E-5</c:v>
                </c:pt>
                <c:pt idx="958">
                  <c:v>1.8187999999990848E-5</c:v>
                </c:pt>
                <c:pt idx="959">
                  <c:v>2.0524599999995416E-5</c:v>
                </c:pt>
                <c:pt idx="960">
                  <c:v>2.0096799999992296E-5</c:v>
                </c:pt>
                <c:pt idx="961">
                  <c:v>1.9668999999996142E-5</c:v>
                </c:pt>
                <c:pt idx="962">
                  <c:v>2.0381199999993028E-5</c:v>
                </c:pt>
                <c:pt idx="963">
                  <c:v>1.6144599999995407E-5</c:v>
                </c:pt>
                <c:pt idx="964">
                  <c:v>1.5232399999998516E-5</c:v>
                </c:pt>
                <c:pt idx="965">
                  <c:v>1.7664599999995406E-5</c:v>
                </c:pt>
                <c:pt idx="966">
                  <c:v>2.0096799999992296E-5</c:v>
                </c:pt>
                <c:pt idx="967">
                  <c:v>2.2908999999996145E-5</c:v>
                </c:pt>
                <c:pt idx="968">
                  <c:v>2.9155599999993755E-5</c:v>
                </c:pt>
                <c:pt idx="969">
                  <c:v>3.1065599999993742E-5</c:v>
                </c:pt>
                <c:pt idx="970">
                  <c:v>3.5729999999994483E-5</c:v>
                </c:pt>
                <c:pt idx="971">
                  <c:v>4.2076599999992095E-5</c:v>
                </c:pt>
                <c:pt idx="972">
                  <c:v>4.5168799999995907E-5</c:v>
                </c:pt>
                <c:pt idx="973">
                  <c:v>4.4646599999992093E-5</c:v>
                </c:pt>
                <c:pt idx="974">
                  <c:v>4.6598799999995926E-5</c:v>
                </c:pt>
                <c:pt idx="975">
                  <c:v>4.2124399999995195E-5</c:v>
                </c:pt>
                <c:pt idx="976">
                  <c:v>3.6399999999994461E-5</c:v>
                </c:pt>
                <c:pt idx="977">
                  <c:v>3.3059999999994483E-5</c:v>
                </c:pt>
                <c:pt idx="978">
                  <c:v>1.762119999999302E-5</c:v>
                </c:pt>
                <c:pt idx="979">
                  <c:v>1.2645999999954139E-6</c:v>
                </c:pt>
                <c:pt idx="980">
                  <c:v>-1.5329800000005303E-5</c:v>
                </c:pt>
                <c:pt idx="981">
                  <c:v>-3.5074200000006041E-5</c:v>
                </c:pt>
                <c:pt idx="982">
                  <c:v>-6.005860000000675E-5</c:v>
                </c:pt>
                <c:pt idx="983">
                  <c:v>-8.2938600000006748E-5</c:v>
                </c:pt>
                <c:pt idx="984">
                  <c:v>-1.1622420000000604E-4</c:v>
                </c:pt>
                <c:pt idx="985">
                  <c:v>-1.5680200000000916E-4</c:v>
                </c:pt>
                <c:pt idx="986">
                  <c:v>-2.0439200000000915E-4</c:v>
                </c:pt>
                <c:pt idx="987">
                  <c:v>-2.5961200000000916E-4</c:v>
                </c:pt>
                <c:pt idx="988">
                  <c:v>-3.1922200000000914E-4</c:v>
                </c:pt>
                <c:pt idx="989">
                  <c:v>-3.9608640000000293E-4</c:v>
                </c:pt>
                <c:pt idx="990">
                  <c:v>-4.7924640000000291E-4</c:v>
                </c:pt>
                <c:pt idx="991">
                  <c:v>-5.7217860000000672E-4</c:v>
                </c:pt>
                <c:pt idx="992">
                  <c:v>-6.702186000000067E-4</c:v>
                </c:pt>
                <c:pt idx="993">
                  <c:v>-7.7869080000000359E-4</c:v>
                </c:pt>
                <c:pt idx="994">
                  <c:v>-8.8031300000000745E-4</c:v>
                </c:pt>
                <c:pt idx="995">
                  <c:v>-1.0044730000000075E-3</c:v>
                </c:pt>
                <c:pt idx="996">
                  <c:v>-1.1317452000000044E-3</c:v>
                </c:pt>
                <c:pt idx="997">
                  <c:v>-1.2521952000000044E-3</c:v>
                </c:pt>
                <c:pt idx="998">
                  <c:v>-1.3627208000000037E-3</c:v>
                </c:pt>
                <c:pt idx="999">
                  <c:v>-1.4627186000000067E-3</c:v>
                </c:pt>
                <c:pt idx="1000">
                  <c:v>-1.538106400000003E-3</c:v>
                </c:pt>
                <c:pt idx="1001">
                  <c:v>-1.5956598000000054E-3</c:v>
                </c:pt>
                <c:pt idx="1002">
                  <c:v>-1.6432510000000038E-3</c:v>
                </c:pt>
                <c:pt idx="1003">
                  <c:v>-1.6814544000000062E-3</c:v>
                </c:pt>
                <c:pt idx="1004">
                  <c:v>-1.7082978000000017E-3</c:v>
                </c:pt>
                <c:pt idx="1005">
                  <c:v>-1.7172212000000041E-3</c:v>
                </c:pt>
                <c:pt idx="1006">
                  <c:v>-1.7199868000000033E-3</c:v>
                </c:pt>
                <c:pt idx="1007">
                  <c:v>-1.718551200000004E-3</c:v>
                </c:pt>
                <c:pt idx="1008">
                  <c:v>-1.7102556000000049E-3</c:v>
                </c:pt>
                <c:pt idx="1009">
                  <c:v>-1.6962300000000056E-3</c:v>
                </c:pt>
                <c:pt idx="1010">
                  <c:v>-1.6767744000000062E-3</c:v>
                </c:pt>
                <c:pt idx="1011">
                  <c:v>-1.6525966000000031E-3</c:v>
                </c:pt>
                <c:pt idx="1012">
                  <c:v>-1.6170788000000069E-3</c:v>
                </c:pt>
                <c:pt idx="1013">
                  <c:v>-1.5775510000000039E-3</c:v>
                </c:pt>
                <c:pt idx="1014">
                  <c:v>-1.5369154000000045E-3</c:v>
                </c:pt>
                <c:pt idx="1015">
                  <c:v>-1.4902376000000014E-3</c:v>
                </c:pt>
                <c:pt idx="1016">
                  <c:v>-1.4439820000000092E-3</c:v>
                </c:pt>
                <c:pt idx="1017">
                  <c:v>-1.3954364000000029E-3</c:v>
                </c:pt>
                <c:pt idx="1018">
                  <c:v>-1.341984200000006E-3</c:v>
                </c:pt>
                <c:pt idx="1019">
                  <c:v>-1.2832454000000046E-3</c:v>
                </c:pt>
                <c:pt idx="1020">
                  <c:v>-1.2306432000000077E-3</c:v>
                </c:pt>
                <c:pt idx="1021">
                  <c:v>-1.1701422000000093E-3</c:v>
                </c:pt>
                <c:pt idx="1022">
                  <c:v>-1.122553400000008E-3</c:v>
                </c:pt>
                <c:pt idx="1023">
                  <c:v>-1.0722934000000079E-3</c:v>
                </c:pt>
                <c:pt idx="1024">
                  <c:v>-1.0242756000000048E-3</c:v>
                </c:pt>
                <c:pt idx="1025">
                  <c:v>-9.719690000000072E-4</c:v>
                </c:pt>
                <c:pt idx="1026">
                  <c:v>-9.2533900000000722E-4</c:v>
                </c:pt>
                <c:pt idx="1027">
                  <c:v>-8.7664680000000333E-4</c:v>
                </c:pt>
                <c:pt idx="1028">
                  <c:v>-8.2973240000000959E-4</c:v>
                </c:pt>
                <c:pt idx="1029">
                  <c:v>-7.8629020000000574E-4</c:v>
                </c:pt>
                <c:pt idx="1030">
                  <c:v>-7.4743240000000959E-4</c:v>
                </c:pt>
                <c:pt idx="1031">
                  <c:v>-7.0923460000000649E-4</c:v>
                </c:pt>
                <c:pt idx="1032">
                  <c:v>-6.7137460000000647E-4</c:v>
                </c:pt>
                <c:pt idx="1033">
                  <c:v>-6.4247460000000647E-4</c:v>
                </c:pt>
                <c:pt idx="1034">
                  <c:v>-6.1038240000000959E-4</c:v>
                </c:pt>
                <c:pt idx="1035">
                  <c:v>-5.7744020000000573E-4</c:v>
                </c:pt>
                <c:pt idx="1036">
                  <c:v>-5.4606580000000503E-4</c:v>
                </c:pt>
                <c:pt idx="1037">
                  <c:v>-5.1716580000000503E-4</c:v>
                </c:pt>
                <c:pt idx="1038">
                  <c:v>-4.9184800000000198E-4</c:v>
                </c:pt>
                <c:pt idx="1039">
                  <c:v>-4.7253460000000648E-4</c:v>
                </c:pt>
                <c:pt idx="1040">
                  <c:v>-4.5283120000000408E-4</c:v>
                </c:pt>
                <c:pt idx="1041">
                  <c:v>-4.2856900000000722E-4</c:v>
                </c:pt>
                <c:pt idx="1042">
                  <c:v>-4.0920900000000716E-4</c:v>
                </c:pt>
                <c:pt idx="1043">
                  <c:v>-3.8750680000000334E-4</c:v>
                </c:pt>
                <c:pt idx="1044">
                  <c:v>-3.6467020000000575E-4</c:v>
                </c:pt>
                <c:pt idx="1045">
                  <c:v>-3.4364360000000815E-4</c:v>
                </c:pt>
                <c:pt idx="1046">
                  <c:v>-3.3158020000000575E-4</c:v>
                </c:pt>
                <c:pt idx="1047">
                  <c:v>-3.2117900000000721E-4</c:v>
                </c:pt>
                <c:pt idx="1048">
                  <c:v>-3.111156000000048E-4</c:v>
                </c:pt>
                <c:pt idx="1049">
                  <c:v>-3.0510440000000626E-4</c:v>
                </c:pt>
                <c:pt idx="1050">
                  <c:v>-2.9919880000000697E-4</c:v>
                </c:pt>
                <c:pt idx="1051">
                  <c:v>-2.8660440000000624E-4</c:v>
                </c:pt>
                <c:pt idx="1052">
                  <c:v>-2.7077560000000482E-4</c:v>
                </c:pt>
                <c:pt idx="1053">
                  <c:v>-2.5666680000000337E-4</c:v>
                </c:pt>
                <c:pt idx="1054">
                  <c:v>-2.4317020000000575E-4</c:v>
                </c:pt>
                <c:pt idx="1055">
                  <c:v>-2.3450020000000574E-4</c:v>
                </c:pt>
                <c:pt idx="1056">
                  <c:v>-2.2963460000000648E-4</c:v>
                </c:pt>
                <c:pt idx="1057">
                  <c:v>-2.2666900000000719E-4</c:v>
                </c:pt>
                <c:pt idx="1058">
                  <c:v>-2.223356000000048E-4</c:v>
                </c:pt>
                <c:pt idx="1059">
                  <c:v>-2.1608780000000169E-4</c:v>
                </c:pt>
                <c:pt idx="1060">
                  <c:v>-2.1050000000000552E-4</c:v>
                </c:pt>
                <c:pt idx="1061">
                  <c:v>-2.0792440000000625E-4</c:v>
                </c:pt>
                <c:pt idx="1062">
                  <c:v>-2.0305880000000699E-4</c:v>
                </c:pt>
                <c:pt idx="1063">
                  <c:v>-1.9963320000000769E-4</c:v>
                </c:pt>
                <c:pt idx="1064">
                  <c:v>-1.9633980000000531E-4</c:v>
                </c:pt>
                <c:pt idx="1065">
                  <c:v>-1.9256640000000293E-4</c:v>
                </c:pt>
                <c:pt idx="1066">
                  <c:v>-1.8688860000000675E-4</c:v>
                </c:pt>
                <c:pt idx="1067">
                  <c:v>-1.8307300000000747E-4</c:v>
                </c:pt>
                <c:pt idx="1068">
                  <c:v>-1.7925740000000821E-4</c:v>
                </c:pt>
                <c:pt idx="1069">
                  <c:v>-1.75731800000002E-4</c:v>
                </c:pt>
                <c:pt idx="1070">
                  <c:v>-1.7115620000000964E-4</c:v>
                </c:pt>
                <c:pt idx="1071">
                  <c:v>-1.6629060000000344E-4</c:v>
                </c:pt>
                <c:pt idx="1072">
                  <c:v>-1.5717840000000654E-4</c:v>
                </c:pt>
                <c:pt idx="1073">
                  <c:v>-1.4535400000000579E-4</c:v>
                </c:pt>
                <c:pt idx="1074">
                  <c:v>-1.3348740000000819E-4</c:v>
                </c:pt>
                <c:pt idx="1075">
                  <c:v>-1.2041860000000675E-4</c:v>
                </c:pt>
                <c:pt idx="1076">
                  <c:v>-1.0883200000000914E-4</c:v>
                </c:pt>
                <c:pt idx="1077">
                  <c:v>-9.9107600000001477E-5</c:v>
                </c:pt>
                <c:pt idx="1078">
                  <c:v>-9.3097600000001472E-5</c:v>
                </c:pt>
                <c:pt idx="1079">
                  <c:v>-8.6997600000001472E-5</c:v>
                </c:pt>
                <c:pt idx="1080">
                  <c:v>-7.9937600000001482E-5</c:v>
                </c:pt>
                <c:pt idx="1081">
                  <c:v>-7.7414200000006019E-5</c:v>
                </c:pt>
                <c:pt idx="1082">
                  <c:v>-7.1214200000006031E-5</c:v>
                </c:pt>
                <c:pt idx="1083">
                  <c:v>-6.5542000000009138E-5</c:v>
                </c:pt>
                <c:pt idx="1084">
                  <c:v>-6.4628600000006742E-5</c:v>
                </c:pt>
                <c:pt idx="1085">
                  <c:v>-6.3673000000007466E-5</c:v>
                </c:pt>
                <c:pt idx="1086">
                  <c:v>-5.5716400000002935E-5</c:v>
                </c:pt>
                <c:pt idx="1087">
                  <c:v>-5.8665200000004359E-5</c:v>
                </c:pt>
                <c:pt idx="1088">
                  <c:v>-6.1714000000005813E-5</c:v>
                </c:pt>
                <c:pt idx="1089">
                  <c:v>-5.9101800000001969E-5</c:v>
                </c:pt>
                <c:pt idx="1090">
                  <c:v>-5.7957400000008188E-5</c:v>
                </c:pt>
                <c:pt idx="1091">
                  <c:v>-6.1007400000008207E-5</c:v>
                </c:pt>
                <c:pt idx="1092">
                  <c:v>-5.9578600000006755E-5</c:v>
                </c:pt>
                <c:pt idx="1093">
                  <c:v>-6.1912000000009147E-5</c:v>
                </c:pt>
                <c:pt idx="1094">
                  <c:v>-6.7257600000001489E-5</c:v>
                </c:pt>
                <c:pt idx="1095">
                  <c:v>-8.1224200000006025E-5</c:v>
                </c:pt>
                <c:pt idx="1096">
                  <c:v>-1.0025080000000364E-4</c:v>
                </c:pt>
                <c:pt idx="1097">
                  <c:v>-1.2065520000000437E-4</c:v>
                </c:pt>
                <c:pt idx="1098">
                  <c:v>-1.4835620000000965E-4</c:v>
                </c:pt>
                <c:pt idx="1099">
                  <c:v>-1.7506060000000342E-4</c:v>
                </c:pt>
                <c:pt idx="1100">
                  <c:v>-2.0372280000000725E-4</c:v>
                </c:pt>
                <c:pt idx="1101">
                  <c:v>-2.4248500000000414E-4</c:v>
                </c:pt>
                <c:pt idx="1102">
                  <c:v>-2.8658720000000797E-4</c:v>
                </c:pt>
                <c:pt idx="1103">
                  <c:v>-3.3151280000000727E-4</c:v>
                </c:pt>
                <c:pt idx="1104">
                  <c:v>-3.839206000000034E-4</c:v>
                </c:pt>
                <c:pt idx="1105">
                  <c:v>-4.4022840000000651E-4</c:v>
                </c:pt>
                <c:pt idx="1106">
                  <c:v>-4.9454620000000961E-4</c:v>
                </c:pt>
                <c:pt idx="1107">
                  <c:v>-5.6936400000000579E-4</c:v>
                </c:pt>
                <c:pt idx="1108">
                  <c:v>-6.5099400000000586E-4</c:v>
                </c:pt>
                <c:pt idx="1109">
                  <c:v>-7.3649180000000193E-4</c:v>
                </c:pt>
                <c:pt idx="1110">
                  <c:v>-8.3195180000000194E-4</c:v>
                </c:pt>
                <c:pt idx="1111">
                  <c:v>-9.2927960000000506E-4</c:v>
                </c:pt>
                <c:pt idx="1112">
                  <c:v>-1.012007400000008E-3</c:v>
                </c:pt>
                <c:pt idx="1113">
                  <c:v>-1.1100474000000082E-3</c:v>
                </c:pt>
                <c:pt idx="1114">
                  <c:v>-1.2042252000000044E-3</c:v>
                </c:pt>
                <c:pt idx="1115">
                  <c:v>-1.2926774000000083E-3</c:v>
                </c:pt>
                <c:pt idx="1116">
                  <c:v>-1.376211800000002E-3</c:v>
                </c:pt>
                <c:pt idx="1117">
                  <c:v>-1.4489396000000052E-3</c:v>
                </c:pt>
                <c:pt idx="1118">
                  <c:v>-1.5073052000000044E-3</c:v>
                </c:pt>
                <c:pt idx="1119">
                  <c:v>-1.5597030000000075E-3</c:v>
                </c:pt>
                <c:pt idx="1120">
                  <c:v>-1.6050564000000028E-3</c:v>
                </c:pt>
                <c:pt idx="1121">
                  <c:v>-1.6476864000000029E-3</c:v>
                </c:pt>
                <c:pt idx="1122">
                  <c:v>-1.6886430000000075E-3</c:v>
                </c:pt>
                <c:pt idx="1123">
                  <c:v>-1.7196318000000019E-3</c:v>
                </c:pt>
                <c:pt idx="1124">
                  <c:v>-1.7439984000000065E-3</c:v>
                </c:pt>
                <c:pt idx="1125">
                  <c:v>-1.7619750000000042E-3</c:v>
                </c:pt>
                <c:pt idx="1126">
                  <c:v>-1.7699428000000073E-3</c:v>
                </c:pt>
                <c:pt idx="1127">
                  <c:v>-1.7756628000000073E-3</c:v>
                </c:pt>
                <c:pt idx="1128">
                  <c:v>-1.7759950000000042E-3</c:v>
                </c:pt>
                <c:pt idx="1129">
                  <c:v>-1.768317200000008E-3</c:v>
                </c:pt>
                <c:pt idx="1130">
                  <c:v>-1.7575416000000018E-3</c:v>
                </c:pt>
                <c:pt idx="1131">
                  <c:v>-1.7430882000000064E-3</c:v>
                </c:pt>
                <c:pt idx="1132">
                  <c:v>-1.7218182000000063E-3</c:v>
                </c:pt>
                <c:pt idx="1133">
                  <c:v>-1.7024570000000077E-3</c:v>
                </c:pt>
                <c:pt idx="1134">
                  <c:v>-1.6839558000000092E-3</c:v>
                </c:pt>
                <c:pt idx="1135">
                  <c:v>-1.6597768000000076E-3</c:v>
                </c:pt>
                <c:pt idx="1136">
                  <c:v>-1.6351178000000059E-3</c:v>
                </c:pt>
                <c:pt idx="1137">
                  <c:v>-1.6079410000000081E-3</c:v>
                </c:pt>
                <c:pt idx="1138">
                  <c:v>-1.5676966000000073E-3</c:v>
                </c:pt>
                <c:pt idx="1139">
                  <c:v>-1.5253000000000096E-3</c:v>
                </c:pt>
                <c:pt idx="1140">
                  <c:v>-1.4897834000000051E-3</c:v>
                </c:pt>
                <c:pt idx="1141">
                  <c:v>-1.4478190000000045E-3</c:v>
                </c:pt>
                <c:pt idx="1142">
                  <c:v>-1.4054324000000067E-3</c:v>
                </c:pt>
                <c:pt idx="1143">
                  <c:v>-1.3697668000000076E-3</c:v>
                </c:pt>
                <c:pt idx="1144">
                  <c:v>-1.3345712000000013E-3</c:v>
                </c:pt>
                <c:pt idx="1145">
                  <c:v>-1.2987634000000052E-3</c:v>
                </c:pt>
                <c:pt idx="1146">
                  <c:v>-1.263425600000002E-3</c:v>
                </c:pt>
                <c:pt idx="1147">
                  <c:v>-1.2264734000000052E-3</c:v>
                </c:pt>
                <c:pt idx="1148">
                  <c:v>-1.1911412000000013E-3</c:v>
                </c:pt>
                <c:pt idx="1149">
                  <c:v>-1.1577612000000014E-3</c:v>
                </c:pt>
                <c:pt idx="1150">
                  <c:v>-1.124523400000005E-3</c:v>
                </c:pt>
                <c:pt idx="1151">
                  <c:v>-1.0955812000000014E-3</c:v>
                </c:pt>
                <c:pt idx="1152">
                  <c:v>-1.065535600000002E-3</c:v>
                </c:pt>
                <c:pt idx="1153">
                  <c:v>-1.0345878000000059E-3</c:v>
                </c:pt>
                <c:pt idx="1154">
                  <c:v>-1.0022578000000058E-3</c:v>
                </c:pt>
                <c:pt idx="1155">
                  <c:v>-9.6921560000000199E-4</c:v>
                </c:pt>
                <c:pt idx="1156">
                  <c:v>-9.4185000000000969E-4</c:v>
                </c:pt>
                <c:pt idx="1157">
                  <c:v>-9.1409440000000345E-4</c:v>
                </c:pt>
                <c:pt idx="1158">
                  <c:v>-8.8681880000000422E-4</c:v>
                </c:pt>
                <c:pt idx="1159">
                  <c:v>-8.5954320000000489E-4</c:v>
                </c:pt>
                <c:pt idx="1160">
                  <c:v>-8.3579200000000642E-4</c:v>
                </c:pt>
                <c:pt idx="1161">
                  <c:v>-8.1227860000000394E-4</c:v>
                </c:pt>
                <c:pt idx="1162">
                  <c:v>-7.9497520000000154E-4</c:v>
                </c:pt>
                <c:pt idx="1163">
                  <c:v>-7.7646400000000307E-4</c:v>
                </c:pt>
                <c:pt idx="1164">
                  <c:v>-7.5601060000000757E-4</c:v>
                </c:pt>
                <c:pt idx="1165">
                  <c:v>-7.3150060000000752E-4</c:v>
                </c:pt>
                <c:pt idx="1166">
                  <c:v>-6.9974180000000616E-4</c:v>
                </c:pt>
                <c:pt idx="1167">
                  <c:v>-6.7298960000000923E-4</c:v>
                </c:pt>
                <c:pt idx="1168">
                  <c:v>-6.4634300000000473E-4</c:v>
                </c:pt>
                <c:pt idx="1169">
                  <c:v>-6.1854640000000706E-4</c:v>
                </c:pt>
                <c:pt idx="1170">
                  <c:v>-5.9241200000000635E-4</c:v>
                </c:pt>
                <c:pt idx="1171">
                  <c:v>-5.6867200000000639E-4</c:v>
                </c:pt>
                <c:pt idx="1172">
                  <c:v>-5.4425760000000566E-4</c:v>
                </c:pt>
                <c:pt idx="1173">
                  <c:v>-5.2170540000000178E-4</c:v>
                </c:pt>
                <c:pt idx="1174">
                  <c:v>-5.0110540000000182E-4</c:v>
                </c:pt>
                <c:pt idx="1175">
                  <c:v>-4.8249980000000944E-4</c:v>
                </c:pt>
                <c:pt idx="1176">
                  <c:v>-4.6443200000000637E-4</c:v>
                </c:pt>
                <c:pt idx="1177">
                  <c:v>-4.4778420000000322E-4</c:v>
                </c:pt>
                <c:pt idx="1178">
                  <c:v>-4.2975860000000397E-4</c:v>
                </c:pt>
                <c:pt idx="1179">
                  <c:v>-4.2031740000000542E-4</c:v>
                </c:pt>
                <c:pt idx="1180">
                  <c:v>-4.0787400000000305E-4</c:v>
                </c:pt>
                <c:pt idx="1181">
                  <c:v>-3.9852280000000451E-4</c:v>
                </c:pt>
                <c:pt idx="1182">
                  <c:v>-3.8479160000000595E-4</c:v>
                </c:pt>
                <c:pt idx="1183">
                  <c:v>-3.7557820000000354E-4</c:v>
                </c:pt>
                <c:pt idx="1184">
                  <c:v>-3.6012820000000352E-4</c:v>
                </c:pt>
                <c:pt idx="1185">
                  <c:v>-3.4048380000000975E-4</c:v>
                </c:pt>
                <c:pt idx="1186">
                  <c:v>-3.2184160000000591E-4</c:v>
                </c:pt>
                <c:pt idx="1187">
                  <c:v>-3.089716000000059E-4</c:v>
                </c:pt>
                <c:pt idx="1188">
                  <c:v>-2.9261940000000901E-4</c:v>
                </c:pt>
                <c:pt idx="1189">
                  <c:v>-2.7931160000000592E-4</c:v>
                </c:pt>
                <c:pt idx="1190">
                  <c:v>-2.7087380000000974E-4</c:v>
                </c:pt>
                <c:pt idx="1191">
                  <c:v>-2.5885380000000978E-4</c:v>
                </c:pt>
                <c:pt idx="1192">
                  <c:v>-2.4569380000000977E-4</c:v>
                </c:pt>
                <c:pt idx="1193">
                  <c:v>-2.3439600000000666E-4</c:v>
                </c:pt>
                <c:pt idx="1194">
                  <c:v>-2.2432820000000352E-4</c:v>
                </c:pt>
                <c:pt idx="1195">
                  <c:v>-2.1341040000000738E-4</c:v>
                </c:pt>
                <c:pt idx="1196">
                  <c:v>-2.0983140000000572E-4</c:v>
                </c:pt>
                <c:pt idx="1197">
                  <c:v>-2.0177360000000954E-4</c:v>
                </c:pt>
                <c:pt idx="1198">
                  <c:v>-1.906614000000057E-4</c:v>
                </c:pt>
                <c:pt idx="1199">
                  <c:v>-1.8212360000000955E-4</c:v>
                </c:pt>
                <c:pt idx="1200">
                  <c:v>-1.7473580000000643E-4</c:v>
                </c:pt>
                <c:pt idx="1201">
                  <c:v>-1.6038480000000809E-4</c:v>
                </c:pt>
                <c:pt idx="1202">
                  <c:v>-1.4994260000000427E-4</c:v>
                </c:pt>
                <c:pt idx="1203">
                  <c:v>-1.4183260000000426E-4</c:v>
                </c:pt>
                <c:pt idx="1204">
                  <c:v>-1.3273040000000736E-4</c:v>
                </c:pt>
                <c:pt idx="1205">
                  <c:v>-1.2252600000000664E-4</c:v>
                </c:pt>
                <c:pt idx="1206">
                  <c:v>-1.2071480000000809E-4</c:v>
                </c:pt>
                <c:pt idx="1207">
                  <c:v>-1.1927360000000954E-4</c:v>
                </c:pt>
                <c:pt idx="1208">
                  <c:v>-1.1551020000000715E-4</c:v>
                </c:pt>
                <c:pt idx="1209">
                  <c:v>-1.1416900000000166E-4</c:v>
                </c:pt>
                <c:pt idx="1210">
                  <c:v>-1.1045340000000932E-4</c:v>
                </c:pt>
                <c:pt idx="1211">
                  <c:v>-1.0081900000000167E-4</c:v>
                </c:pt>
                <c:pt idx="1212">
                  <c:v>-9.4006800000004766E-5</c:v>
                </c:pt>
                <c:pt idx="1213">
                  <c:v>-8.7992400000004047E-5</c:v>
                </c:pt>
                <c:pt idx="1214">
                  <c:v>-7.9508000000003305E-5</c:v>
                </c:pt>
                <c:pt idx="1215">
                  <c:v>-7.4838000000003311E-5</c:v>
                </c:pt>
                <c:pt idx="1216">
                  <c:v>-6.9498000000003338E-5</c:v>
                </c:pt>
                <c:pt idx="1217">
                  <c:v>-6.5540200000007169E-5</c:v>
                </c:pt>
                <c:pt idx="1218">
                  <c:v>-5.8860200000007158E-5</c:v>
                </c:pt>
                <c:pt idx="1219">
                  <c:v>-5.6854600000007856E-5</c:v>
                </c:pt>
                <c:pt idx="1220">
                  <c:v>-5.3809000000001666E-5</c:v>
                </c:pt>
                <c:pt idx="1221">
                  <c:v>-5.070120000000549E-5</c:v>
                </c:pt>
                <c:pt idx="1222">
                  <c:v>-4.7703400000009312E-5</c:v>
                </c:pt>
                <c:pt idx="1223">
                  <c:v>-4.507560000000622E-5</c:v>
                </c:pt>
                <c:pt idx="1224">
                  <c:v>-4.1835600000006217E-5</c:v>
                </c:pt>
                <c:pt idx="1225">
                  <c:v>-3.730340000000933E-5</c:v>
                </c:pt>
                <c:pt idx="1226">
                  <c:v>-3.2201200000005474E-5</c:v>
                </c:pt>
                <c:pt idx="1227">
                  <c:v>-2.6096800000004747E-5</c:v>
                </c:pt>
                <c:pt idx="1228">
                  <c:v>-2.1042400000004019E-5</c:v>
                </c:pt>
                <c:pt idx="1229">
                  <c:v>-1.8852400000004014E-5</c:v>
                </c:pt>
                <c:pt idx="1230">
                  <c:v>-2.0096800000004764E-5</c:v>
                </c:pt>
                <c:pt idx="1231">
                  <c:v>-2.1431200000005467E-5</c:v>
                </c:pt>
                <c:pt idx="1232">
                  <c:v>-2.4137800000003122E-5</c:v>
                </c:pt>
                <c:pt idx="1233">
                  <c:v>-2.5282200000003815E-5</c:v>
                </c:pt>
                <c:pt idx="1234">
                  <c:v>-2.3192200000003813E-5</c:v>
                </c:pt>
                <c:pt idx="1235">
                  <c:v>-1.9900000000006935E-5</c:v>
                </c:pt>
                <c:pt idx="1236">
                  <c:v>-1.6987800000003083E-5</c:v>
                </c:pt>
                <c:pt idx="1237">
                  <c:v>-1.1321200000005498E-5</c:v>
                </c:pt>
                <c:pt idx="1238">
                  <c:v>-6.6468000000047354E-6</c:v>
                </c:pt>
                <c:pt idx="1239">
                  <c:v>-9.7020000000715536E-7</c:v>
                </c:pt>
                <c:pt idx="1240">
                  <c:v>4.6063999999904764E-6</c:v>
                </c:pt>
                <c:pt idx="1241">
                  <c:v>1.0082999999994991E-5</c:v>
                </c:pt>
                <c:pt idx="1242">
                  <c:v>1.042079999999813E-5</c:v>
                </c:pt>
                <c:pt idx="1243">
                  <c:v>1.0178599999994306E-5</c:v>
                </c:pt>
                <c:pt idx="1244">
                  <c:v>8.8441999999935481E-6</c:v>
                </c:pt>
                <c:pt idx="1245">
                  <c:v>1.0184199999993559E-5</c:v>
                </c:pt>
                <c:pt idx="1246">
                  <c:v>9.9419999999966736E-6</c:v>
                </c:pt>
                <c:pt idx="1247">
                  <c:v>1.4236399999990477E-5</c:v>
                </c:pt>
                <c:pt idx="1248">
                  <c:v>1.694859999999427E-5</c:v>
                </c:pt>
                <c:pt idx="1249">
                  <c:v>1.9860799999998121E-5</c:v>
                </c:pt>
                <c:pt idx="1250">
                  <c:v>2.1200799999998132E-5</c:v>
                </c:pt>
                <c:pt idx="1251">
                  <c:v>2.1148599999994318E-5</c:v>
                </c:pt>
                <c:pt idx="1252">
                  <c:v>2.1006399999990441E-5</c:v>
                </c:pt>
                <c:pt idx="1253">
                  <c:v>2.381859999999429E-5</c:v>
                </c:pt>
                <c:pt idx="1254">
                  <c:v>2.6250799999998119E-5</c:v>
                </c:pt>
                <c:pt idx="1255">
                  <c:v>3.025519999999191E-5</c:v>
                </c:pt>
                <c:pt idx="1256">
                  <c:v>3.3827399999995745E-5</c:v>
                </c:pt>
                <c:pt idx="1257">
                  <c:v>3.8121799999996434E-5</c:v>
                </c:pt>
                <c:pt idx="1258">
                  <c:v>4.0833999999993341E-5</c:v>
                </c:pt>
                <c:pt idx="1259">
                  <c:v>4.1413999999993366E-5</c:v>
                </c:pt>
                <c:pt idx="1260">
                  <c:v>4.1793999999993332E-5</c:v>
                </c:pt>
                <c:pt idx="1261">
                  <c:v>4.1033999999993346E-5</c:v>
                </c:pt>
                <c:pt idx="1262">
                  <c:v>4.0073999999993355E-5</c:v>
                </c:pt>
                <c:pt idx="1263">
                  <c:v>3.8933999999993349E-5</c:v>
                </c:pt>
                <c:pt idx="1264">
                  <c:v>3.7973999999993359E-5</c:v>
                </c:pt>
                <c:pt idx="1265">
                  <c:v>3.8406199999990254E-5</c:v>
                </c:pt>
                <c:pt idx="1266">
                  <c:v>3.8928399999994096E-5</c:v>
                </c:pt>
                <c:pt idx="1267">
                  <c:v>4.126499999999861E-5</c:v>
                </c:pt>
                <c:pt idx="1268">
                  <c:v>3.9454999999998625E-5</c:v>
                </c:pt>
                <c:pt idx="1269">
                  <c:v>4.217159999999622E-5</c:v>
                </c:pt>
                <c:pt idx="1270">
                  <c:v>4.4888199999993869E-5</c:v>
                </c:pt>
                <c:pt idx="1271">
                  <c:v>4.9076999999995302E-5</c:v>
                </c:pt>
                <c:pt idx="1272">
                  <c:v>4.9889199999992163E-5</c:v>
                </c:pt>
                <c:pt idx="1273">
                  <c:v>5.3365799999996737E-5</c:v>
                </c:pt>
                <c:pt idx="1274">
                  <c:v>5.407799999999365E-5</c:v>
                </c:pt>
                <c:pt idx="1275">
                  <c:v>5.1365799999996743E-5</c:v>
                </c:pt>
                <c:pt idx="1276">
                  <c:v>5.0025799999996732E-5</c:v>
                </c:pt>
                <c:pt idx="1277">
                  <c:v>4.7693599999992905E-5</c:v>
                </c:pt>
                <c:pt idx="1278">
                  <c:v>4.5783599999992919E-5</c:v>
                </c:pt>
                <c:pt idx="1279">
                  <c:v>4.6647999999993649E-5</c:v>
                </c:pt>
                <c:pt idx="1280">
                  <c:v>4.6790199999990532E-5</c:v>
                </c:pt>
                <c:pt idx="1281">
                  <c:v>4.3397999999993651E-5</c:v>
                </c:pt>
                <c:pt idx="1282">
                  <c:v>4.1297999999993654E-5</c:v>
                </c:pt>
                <c:pt idx="1283">
                  <c:v>4.025799999999365E-5</c:v>
                </c:pt>
                <c:pt idx="1284">
                  <c:v>3.6343599999992928E-5</c:v>
                </c:pt>
                <c:pt idx="1285">
                  <c:v>3.2529199999992207E-5</c:v>
                </c:pt>
                <c:pt idx="1286">
                  <c:v>3.3531399999996018E-5</c:v>
                </c:pt>
                <c:pt idx="1287">
                  <c:v>3.4433599999992887E-5</c:v>
                </c:pt>
                <c:pt idx="1288">
                  <c:v>3.4385799999996753E-5</c:v>
                </c:pt>
                <c:pt idx="1289">
                  <c:v>3.5720199999990517E-5</c:v>
                </c:pt>
                <c:pt idx="1290">
                  <c:v>4.2393399999992708E-5</c:v>
                </c:pt>
                <c:pt idx="1291">
                  <c:v>4.3057799999993433E-5</c:v>
                </c:pt>
                <c:pt idx="1292">
                  <c:v>4.167999999999029E-5</c:v>
                </c:pt>
                <c:pt idx="1293">
                  <c:v>4.6490999999995568E-5</c:v>
                </c:pt>
                <c:pt idx="1294">
                  <c:v>4.2628799999998659E-5</c:v>
                </c:pt>
                <c:pt idx="1295">
                  <c:v>3.5622199999994124E-5</c:v>
                </c:pt>
                <c:pt idx="1296">
                  <c:v>3.1859999999990279E-5</c:v>
                </c:pt>
                <c:pt idx="1297">
                  <c:v>3.0139999999990303E-5</c:v>
                </c:pt>
                <c:pt idx="1298">
                  <c:v>2.3181199999995779E-5</c:v>
                </c:pt>
                <c:pt idx="1299">
                  <c:v>2.1751199999995815E-5</c:v>
                </c:pt>
                <c:pt idx="1300">
                  <c:v>2.2173399999992716E-5</c:v>
                </c:pt>
                <c:pt idx="1301">
                  <c:v>2.1323399999992668E-5</c:v>
                </c:pt>
                <c:pt idx="1302">
                  <c:v>2.184559999999651E-5</c:v>
                </c:pt>
                <c:pt idx="1303">
                  <c:v>2.1175599999996532E-5</c:v>
                </c:pt>
                <c:pt idx="1304">
                  <c:v>2.2367799999993413E-5</c:v>
                </c:pt>
                <c:pt idx="1305">
                  <c:v>2.2177799999993403E-5</c:v>
                </c:pt>
                <c:pt idx="1306">
                  <c:v>1.7931199999995787E-5</c:v>
                </c:pt>
                <c:pt idx="1307">
                  <c:v>1.3884599999998176E-5</c:v>
                </c:pt>
                <c:pt idx="1308">
                  <c:v>1.3974599999998184E-5</c:v>
                </c:pt>
                <c:pt idx="1309">
                  <c:v>1.2592399999994354E-5</c:v>
                </c:pt>
                <c:pt idx="1310">
                  <c:v>9.7379999999936242E-6</c:v>
                </c:pt>
                <c:pt idx="1311">
                  <c:v>1.6458999999991949E-5</c:v>
                </c:pt>
                <c:pt idx="1312">
                  <c:v>1.7651199999995824E-5</c:v>
                </c:pt>
                <c:pt idx="1313">
                  <c:v>1.4696799999995092E-5</c:v>
                </c:pt>
                <c:pt idx="1314">
                  <c:v>1.3214599999998198E-5</c:v>
                </c:pt>
                <c:pt idx="1315">
                  <c:v>1.5888999999991973E-5</c:v>
                </c:pt>
                <c:pt idx="1316">
                  <c:v>1.1162399999994335E-5</c:v>
                </c:pt>
                <c:pt idx="1317">
                  <c:v>1.3836799999995049E-5</c:v>
                </c:pt>
                <c:pt idx="1318">
                  <c:v>1.3926799999995057E-5</c:v>
                </c:pt>
                <c:pt idx="1319">
                  <c:v>1.2982399999994368E-5</c:v>
                </c:pt>
                <c:pt idx="1320">
                  <c:v>1.102579999999676E-5</c:v>
                </c:pt>
                <c:pt idx="1321">
                  <c:v>1.1411399999996033E-5</c:v>
                </c:pt>
                <c:pt idx="1322">
                  <c:v>1.1506999999995294E-5</c:v>
                </c:pt>
                <c:pt idx="1323">
                  <c:v>1.5036999999995309E-5</c:v>
                </c:pt>
                <c:pt idx="1324">
                  <c:v>1.9701399999996023E-5</c:v>
                </c:pt>
                <c:pt idx="1325">
                  <c:v>2.2703599999992889E-5</c:v>
                </c:pt>
                <c:pt idx="1326">
                  <c:v>2.6707999999993619E-5</c:v>
                </c:pt>
                <c:pt idx="1327">
                  <c:v>3.0432399999994332E-5</c:v>
                </c:pt>
                <c:pt idx="1328">
                  <c:v>3.3766799999995084E-5</c:v>
                </c:pt>
                <c:pt idx="1329">
                  <c:v>4.1157799999993387E-5</c:v>
                </c:pt>
                <c:pt idx="1330">
                  <c:v>4.8538799999998689E-5</c:v>
                </c:pt>
                <c:pt idx="1331">
                  <c:v>5.7121999999993928E-5</c:v>
                </c:pt>
                <c:pt idx="1332">
                  <c:v>6.4512999999992232E-5</c:v>
                </c:pt>
                <c:pt idx="1333">
                  <c:v>6.7367399999992961E-5</c:v>
                </c:pt>
                <c:pt idx="1334">
                  <c:v>6.6085199999996072E-5</c:v>
                </c:pt>
                <c:pt idx="1335">
                  <c:v>6.4792999999992249E-5</c:v>
                </c:pt>
                <c:pt idx="1336">
                  <c:v>6.1026399999994656E-5</c:v>
                </c:pt>
                <c:pt idx="1337">
                  <c:v>5.8551999999993892E-5</c:v>
                </c:pt>
                <c:pt idx="1338">
                  <c:v>5.7359799999997011E-5</c:v>
                </c:pt>
                <c:pt idx="1339">
                  <c:v>5.9221999999993925E-5</c:v>
                </c:pt>
                <c:pt idx="1340">
                  <c:v>6.245639999999462E-5</c:v>
                </c:pt>
                <c:pt idx="1341">
                  <c:v>6.6802999999992238E-5</c:v>
                </c:pt>
                <c:pt idx="1342">
                  <c:v>7.1941799999993667E-5</c:v>
                </c:pt>
                <c:pt idx="1343">
                  <c:v>7.6810599999995127E-5</c:v>
                </c:pt>
                <c:pt idx="1344">
                  <c:v>7.6762799999992E-5</c:v>
                </c:pt>
                <c:pt idx="1345">
                  <c:v>7.5132799999992031E-5</c:v>
                </c:pt>
                <c:pt idx="1346">
                  <c:v>7.4704999999995877E-5</c:v>
                </c:pt>
                <c:pt idx="1347">
                  <c:v>7.3374999999995861E-5</c:v>
                </c:pt>
                <c:pt idx="1348">
                  <c:v>7.065279999999202E-5</c:v>
                </c:pt>
                <c:pt idx="1349">
                  <c:v>7.0794999999995842E-5</c:v>
                </c:pt>
                <c:pt idx="1350">
                  <c:v>6.9744999999995843E-5</c:v>
                </c:pt>
                <c:pt idx="1351">
                  <c:v>6.6932799999992049E-5</c:v>
                </c:pt>
                <c:pt idx="1352">
                  <c:v>6.4220599999995141E-5</c:v>
                </c:pt>
                <c:pt idx="1353">
                  <c:v>5.9023999999990591E-5</c:v>
                </c:pt>
                <c:pt idx="1354">
                  <c:v>5.4207399999992945E-5</c:v>
                </c:pt>
                <c:pt idx="1355">
                  <c:v>4.9390799999995353E-5</c:v>
                </c:pt>
                <c:pt idx="1356">
                  <c:v>4.8108599999998464E-5</c:v>
                </c:pt>
                <c:pt idx="1357">
                  <c:v>4.8198599999998472E-5</c:v>
                </c:pt>
                <c:pt idx="1358">
                  <c:v>5.0160799999995334E-5</c:v>
                </c:pt>
                <c:pt idx="1359">
                  <c:v>5.4497399999992957E-5</c:v>
                </c:pt>
                <c:pt idx="1360">
                  <c:v>5.883399999999058E-5</c:v>
                </c:pt>
                <c:pt idx="1361">
                  <c:v>6.5834999999995862E-5</c:v>
                </c:pt>
                <c:pt idx="1362">
                  <c:v>7.1463799999990369E-5</c:v>
                </c:pt>
                <c:pt idx="1363">
                  <c:v>7.6232599999991827E-5</c:v>
                </c:pt>
                <c:pt idx="1364">
                  <c:v>7.8226999999992514E-5</c:v>
                </c:pt>
                <c:pt idx="1365">
                  <c:v>7.9941399999993237E-5</c:v>
                </c:pt>
                <c:pt idx="1366">
                  <c:v>7.8891399999993239E-5</c:v>
                </c:pt>
                <c:pt idx="1367">
                  <c:v>7.6369199999996341E-5</c:v>
                </c:pt>
                <c:pt idx="1368">
                  <c:v>7.5699199999996363E-5</c:v>
                </c:pt>
                <c:pt idx="1369">
                  <c:v>7.5319199999996343E-5</c:v>
                </c:pt>
                <c:pt idx="1370">
                  <c:v>7.5751399999993238E-5</c:v>
                </c:pt>
                <c:pt idx="1371">
                  <c:v>7.4791399999993248E-5</c:v>
                </c:pt>
                <c:pt idx="1372">
                  <c:v>7.5323599999997084E-5</c:v>
                </c:pt>
                <c:pt idx="1373">
                  <c:v>7.5075799999993953E-5</c:v>
                </c:pt>
                <c:pt idx="1374">
                  <c:v>7.6890199999994678E-5</c:v>
                </c:pt>
                <c:pt idx="1375">
                  <c:v>7.779239999999854E-5</c:v>
                </c:pt>
                <c:pt idx="1376">
                  <c:v>7.9606799999992327E-5</c:v>
                </c:pt>
                <c:pt idx="1377">
                  <c:v>7.5792399999998546E-5</c:v>
                </c:pt>
                <c:pt idx="1378">
                  <c:v>7.1265799999993974E-5</c:v>
                </c:pt>
                <c:pt idx="1379">
                  <c:v>6.6169199999996365E-5</c:v>
                </c:pt>
                <c:pt idx="1380">
                  <c:v>5.9870399999994886E-5</c:v>
                </c:pt>
                <c:pt idx="1381">
                  <c:v>5.949039999999492E-5</c:v>
                </c:pt>
                <c:pt idx="1382">
                  <c:v>6.4591399999993271E-5</c:v>
                </c:pt>
                <c:pt idx="1383">
                  <c:v>6.8310199999994676E-5</c:v>
                </c:pt>
                <c:pt idx="1384">
                  <c:v>7.3411199999993027E-5</c:v>
                </c:pt>
                <c:pt idx="1385">
                  <c:v>7.5927799999990617E-5</c:v>
                </c:pt>
                <c:pt idx="1386">
                  <c:v>7.1643399999996862E-5</c:v>
                </c:pt>
                <c:pt idx="1387">
                  <c:v>7.0351199999993039E-5</c:v>
                </c:pt>
                <c:pt idx="1388">
                  <c:v>6.906899999999615E-5</c:v>
                </c:pt>
                <c:pt idx="1389">
                  <c:v>6.787679999999233E-5</c:v>
                </c:pt>
                <c:pt idx="1390">
                  <c:v>7.0831199999993007E-5</c:v>
                </c:pt>
                <c:pt idx="1391">
                  <c:v>7.5167799999990631E-5</c:v>
                </c:pt>
                <c:pt idx="1392">
                  <c:v>7.8644399999995205E-5</c:v>
                </c:pt>
                <c:pt idx="1393">
                  <c:v>8.236319999999661E-5</c:v>
                </c:pt>
                <c:pt idx="1394">
                  <c:v>8.5411999999998091E-5</c:v>
                </c:pt>
                <c:pt idx="1395">
                  <c:v>8.5416399999991839E-5</c:v>
                </c:pt>
                <c:pt idx="1396">
                  <c:v>8.2936399999991876E-5</c:v>
                </c:pt>
                <c:pt idx="1397">
                  <c:v>8.0926399999991887E-5</c:v>
                </c:pt>
                <c:pt idx="1398">
                  <c:v>7.9976399999991837E-5</c:v>
                </c:pt>
                <c:pt idx="1399">
                  <c:v>7.9596399999991871E-5</c:v>
                </c:pt>
                <c:pt idx="1400">
                  <c:v>7.7734199999994957E-5</c:v>
                </c:pt>
                <c:pt idx="1401">
                  <c:v>7.6784199999994961E-5</c:v>
                </c:pt>
                <c:pt idx="1402">
                  <c:v>7.6546399999991878E-5</c:v>
                </c:pt>
                <c:pt idx="1403">
                  <c:v>7.5016399999991857E-5</c:v>
                </c:pt>
                <c:pt idx="1404">
                  <c:v>7.4778599999995713E-5</c:v>
                </c:pt>
                <c:pt idx="1405">
                  <c:v>7.5822999999996404E-5</c:v>
                </c:pt>
                <c:pt idx="1406">
                  <c:v>7.6207399999997139E-5</c:v>
                </c:pt>
                <c:pt idx="1407">
                  <c:v>7.5969599999994029E-5</c:v>
                </c:pt>
                <c:pt idx="1408">
                  <c:v>7.5873999999994741E-5</c:v>
                </c:pt>
                <c:pt idx="1409">
                  <c:v>7.4296199999998586E-5</c:v>
                </c:pt>
                <c:pt idx="1410">
                  <c:v>7.2438399999995474E-5</c:v>
                </c:pt>
                <c:pt idx="1411">
                  <c:v>6.9858399999995482E-5</c:v>
                </c:pt>
                <c:pt idx="1412">
                  <c:v>6.8760599999992357E-5</c:v>
                </c:pt>
                <c:pt idx="1413">
                  <c:v>6.6670599999992355E-5</c:v>
                </c:pt>
                <c:pt idx="1414">
                  <c:v>6.518279999999618E-5</c:v>
                </c:pt>
                <c:pt idx="1415">
                  <c:v>6.5377199999996905E-5</c:v>
                </c:pt>
                <c:pt idx="1416">
                  <c:v>6.5613799999994537E-5</c:v>
                </c:pt>
                <c:pt idx="1417">
                  <c:v>6.8234799999992871E-5</c:v>
                </c:pt>
                <c:pt idx="1418">
                  <c:v>7.0133599999994297E-5</c:v>
                </c:pt>
                <c:pt idx="1419">
                  <c:v>7.0370199999991929E-5</c:v>
                </c:pt>
                <c:pt idx="1420">
                  <c:v>7.0516799999996465E-5</c:v>
                </c:pt>
                <c:pt idx="1421">
                  <c:v>6.6274599999992652E-5</c:v>
                </c:pt>
                <c:pt idx="1422">
                  <c:v>6.065019999999192E-5</c:v>
                </c:pt>
                <c:pt idx="1423">
                  <c:v>5.7880199999991918E-5</c:v>
                </c:pt>
                <c:pt idx="1424">
                  <c:v>5.6360199999991919E-5</c:v>
                </c:pt>
                <c:pt idx="1425">
                  <c:v>5.4640199999991915E-5</c:v>
                </c:pt>
                <c:pt idx="1426">
                  <c:v>5.6064599999992653E-5</c:v>
                </c:pt>
                <c:pt idx="1427">
                  <c:v>5.7978999999993354E-5</c:v>
                </c:pt>
                <c:pt idx="1428">
                  <c:v>5.4164599999992634E-5</c:v>
                </c:pt>
                <c:pt idx="1429">
                  <c:v>5.1352399999995751E-5</c:v>
                </c:pt>
                <c:pt idx="1430">
                  <c:v>4.7917999999995024E-5</c:v>
                </c:pt>
                <c:pt idx="1431">
                  <c:v>4.4483599999994297E-5</c:v>
                </c:pt>
                <c:pt idx="1432">
                  <c:v>4.1529199999993592E-5</c:v>
                </c:pt>
                <c:pt idx="1433">
                  <c:v>4.1719199999993575E-5</c:v>
                </c:pt>
                <c:pt idx="1434">
                  <c:v>4.3671399999990469E-5</c:v>
                </c:pt>
                <c:pt idx="1435">
                  <c:v>4.7105799999998135E-5</c:v>
                </c:pt>
                <c:pt idx="1436">
                  <c:v>4.7675799999998138E-5</c:v>
                </c:pt>
                <c:pt idx="1437">
                  <c:v>4.7205799999998138E-5</c:v>
                </c:pt>
                <c:pt idx="1438">
                  <c:v>4.662579999999814E-5</c:v>
                </c:pt>
                <c:pt idx="1439">
                  <c:v>4.9110199999991932E-5</c:v>
                </c:pt>
                <c:pt idx="1440">
                  <c:v>5.2396799999996469E-5</c:v>
                </c:pt>
                <c:pt idx="1441">
                  <c:v>5.8827799999994809E-5</c:v>
                </c:pt>
                <c:pt idx="1442">
                  <c:v>6.5838799999993146E-5</c:v>
                </c:pt>
                <c:pt idx="1443">
                  <c:v>7.117759999999458E-5</c:v>
                </c:pt>
                <c:pt idx="1444">
                  <c:v>7.3081999999995313E-5</c:v>
                </c:pt>
                <c:pt idx="1445">
                  <c:v>6.9937599999994599E-5</c:v>
                </c:pt>
                <c:pt idx="1446">
                  <c:v>6.512099999999698E-5</c:v>
                </c:pt>
                <c:pt idx="1447">
                  <c:v>6.3068799999993144E-5</c:v>
                </c:pt>
                <c:pt idx="1448">
                  <c:v>6.1496599999996243E-5</c:v>
                </c:pt>
                <c:pt idx="1449">
                  <c:v>5.7729999999998649E-5</c:v>
                </c:pt>
                <c:pt idx="1450">
                  <c:v>6.0684399999992415E-5</c:v>
                </c:pt>
                <c:pt idx="1451">
                  <c:v>6.1064399999992408E-5</c:v>
                </c:pt>
                <c:pt idx="1452">
                  <c:v>5.868999999999864E-5</c:v>
                </c:pt>
                <c:pt idx="1453">
                  <c:v>5.8157799999994803E-5</c:v>
                </c:pt>
                <c:pt idx="1454">
                  <c:v>6.0309999999998642E-5</c:v>
                </c:pt>
                <c:pt idx="1455">
                  <c:v>5.8495599999990977E-5</c:v>
                </c:pt>
                <c:pt idx="1456">
                  <c:v>6.0547799999994813E-5</c:v>
                </c:pt>
                <c:pt idx="1457">
                  <c:v>6.2879999999998639E-5</c:v>
                </c:pt>
                <c:pt idx="1458">
                  <c:v>6.0685599999990981E-5</c:v>
                </c:pt>
                <c:pt idx="1459">
                  <c:v>5.8401199999990255E-5</c:v>
                </c:pt>
                <c:pt idx="1460">
                  <c:v>5.9551199999990256E-5</c:v>
                </c:pt>
                <c:pt idx="1461">
                  <c:v>5.8216799999996464E-5</c:v>
                </c:pt>
                <c:pt idx="1462">
                  <c:v>5.6972399999995741E-5</c:v>
                </c:pt>
                <c:pt idx="1463">
                  <c:v>5.9172399999995741E-5</c:v>
                </c:pt>
                <c:pt idx="1464">
                  <c:v>6.0550199999991918E-5</c:v>
                </c:pt>
                <c:pt idx="1465">
                  <c:v>6.1267999999995023E-5</c:v>
                </c:pt>
                <c:pt idx="1466">
                  <c:v>6.3177999999995037E-5</c:v>
                </c:pt>
                <c:pt idx="1467">
                  <c:v>6.4607999999995028E-5</c:v>
                </c:pt>
                <c:pt idx="1468">
                  <c:v>6.5177999999995031E-5</c:v>
                </c:pt>
                <c:pt idx="1469">
                  <c:v>6.6797999999995033E-5</c:v>
                </c:pt>
                <c:pt idx="1470">
                  <c:v>6.6323599999994318E-5</c:v>
                </c:pt>
                <c:pt idx="1471">
                  <c:v>6.5849199999993576E-5</c:v>
                </c:pt>
                <c:pt idx="1472">
                  <c:v>6.6134799999992874E-5</c:v>
                </c:pt>
                <c:pt idx="1473">
                  <c:v>6.5798199999995239E-5</c:v>
                </c:pt>
                <c:pt idx="1474">
                  <c:v>6.4331599999990709E-5</c:v>
                </c:pt>
                <c:pt idx="1475">
                  <c:v>6.5709399999993798E-5</c:v>
                </c:pt>
                <c:pt idx="1476">
                  <c:v>6.7097199999996909E-5</c:v>
                </c:pt>
                <c:pt idx="1477">
                  <c:v>6.6422799999996189E-5</c:v>
                </c:pt>
                <c:pt idx="1478">
                  <c:v>6.7952799999996183E-5</c:v>
                </c:pt>
                <c:pt idx="1479">
                  <c:v>6.7810599999992361E-5</c:v>
                </c:pt>
                <c:pt idx="1480">
                  <c:v>6.6908399999995465E-5</c:v>
                </c:pt>
                <c:pt idx="1481">
                  <c:v>6.8618399999995474E-5</c:v>
                </c:pt>
                <c:pt idx="1482">
                  <c:v>6.9056199999998588E-5</c:v>
                </c:pt>
                <c:pt idx="1483">
                  <c:v>7.048619999999858E-5</c:v>
                </c:pt>
                <c:pt idx="1484">
                  <c:v>7.338839999999547E-5</c:v>
                </c:pt>
                <c:pt idx="1485">
                  <c:v>7.4676199999998579E-5</c:v>
                </c:pt>
                <c:pt idx="1486">
                  <c:v>7.224959999999403E-5</c:v>
                </c:pt>
                <c:pt idx="1487">
                  <c:v>7.5541799999990909E-5</c:v>
                </c:pt>
                <c:pt idx="1488">
                  <c:v>7.754179999999093E-5</c:v>
                </c:pt>
                <c:pt idx="1489">
                  <c:v>7.4112999999996422E-5</c:v>
                </c:pt>
                <c:pt idx="1490">
                  <c:v>7.801739999999715E-5</c:v>
                </c:pt>
                <c:pt idx="1491">
                  <c:v>8.3023999999994752E-5</c:v>
                </c:pt>
                <c:pt idx="1492">
                  <c:v>7.9547399999997117E-5</c:v>
                </c:pt>
                <c:pt idx="1493">
                  <c:v>7.5448599999995692E-5</c:v>
                </c:pt>
                <c:pt idx="1494">
                  <c:v>7.66885999999957E-5</c:v>
                </c:pt>
                <c:pt idx="1495">
                  <c:v>7.3681999999998093E-5</c:v>
                </c:pt>
                <c:pt idx="1496">
                  <c:v>7.2447599999990399E-5</c:v>
                </c:pt>
                <c:pt idx="1497">
                  <c:v>7.3877599999990417E-5</c:v>
                </c:pt>
                <c:pt idx="1498">
                  <c:v>7.6209799999994244E-5</c:v>
                </c:pt>
                <c:pt idx="1499">
                  <c:v>7.8071999999998096E-5</c:v>
                </c:pt>
                <c:pt idx="1500">
                  <c:v>7.811979999999423E-5</c:v>
                </c:pt>
                <c:pt idx="1501">
                  <c:v>7.6115399999993549E-5</c:v>
                </c:pt>
                <c:pt idx="1502">
                  <c:v>7.5973199999996611E-5</c:v>
                </c:pt>
                <c:pt idx="1503">
                  <c:v>7.4638799999995908E-5</c:v>
                </c:pt>
                <c:pt idx="1504">
                  <c:v>7.2402199999998282E-5</c:v>
                </c:pt>
                <c:pt idx="1505">
                  <c:v>7.0777799999990627E-5</c:v>
                </c:pt>
                <c:pt idx="1506">
                  <c:v>6.9923399999996831E-5</c:v>
                </c:pt>
                <c:pt idx="1507">
                  <c:v>7.0351199999993039E-5</c:v>
                </c:pt>
                <c:pt idx="1508">
                  <c:v>6.9686799999992314E-5</c:v>
                </c:pt>
                <c:pt idx="1509">
                  <c:v>7.1686799999992308E-5</c:v>
                </c:pt>
                <c:pt idx="1510">
                  <c:v>7.2124599999995396E-5</c:v>
                </c:pt>
                <c:pt idx="1511">
                  <c:v>7.3032399999998512E-5</c:v>
                </c:pt>
                <c:pt idx="1512">
                  <c:v>7.3840199999994686E-5</c:v>
                </c:pt>
                <c:pt idx="1513">
                  <c:v>7.3365799999993971E-5</c:v>
                </c:pt>
                <c:pt idx="1514">
                  <c:v>7.2169199999996348E-5</c:v>
                </c:pt>
                <c:pt idx="1515">
                  <c:v>7.5029199999996331E-5</c:v>
                </c:pt>
                <c:pt idx="1516">
                  <c:v>7.417479999999565E-5</c:v>
                </c:pt>
                <c:pt idx="1517">
                  <c:v>7.4412599999991794E-5</c:v>
                </c:pt>
                <c:pt idx="1518">
                  <c:v>7.3800399999994937E-5</c:v>
                </c:pt>
                <c:pt idx="1519">
                  <c:v>7.3800399999994937E-5</c:v>
                </c:pt>
                <c:pt idx="1520">
                  <c:v>7.2418199999998046E-5</c:v>
                </c:pt>
                <c:pt idx="1521">
                  <c:v>7.4460399999994921E-5</c:v>
                </c:pt>
                <c:pt idx="1522">
                  <c:v>7.8754799999995609E-5</c:v>
                </c:pt>
                <c:pt idx="1523">
                  <c:v>8.313919999999636E-5</c:v>
                </c:pt>
                <c:pt idx="1524">
                  <c:v>8.6141399999993225E-5</c:v>
                </c:pt>
                <c:pt idx="1525">
                  <c:v>9.2387999999990836E-5</c:v>
                </c:pt>
                <c:pt idx="1526">
                  <c:v>9.3817999999990854E-5</c:v>
                </c:pt>
                <c:pt idx="1527">
                  <c:v>9.1623599999997101E-5</c:v>
                </c:pt>
                <c:pt idx="1528">
                  <c:v>9.0721399999993239E-5</c:v>
                </c:pt>
                <c:pt idx="1529">
                  <c:v>8.981919999999637E-5</c:v>
                </c:pt>
                <c:pt idx="1530">
                  <c:v>8.843699999999254E-5</c:v>
                </c:pt>
                <c:pt idx="1531">
                  <c:v>8.6764799999995636E-5</c:v>
                </c:pt>
                <c:pt idx="1532">
                  <c:v>8.6384799999995616E-5</c:v>
                </c:pt>
                <c:pt idx="1533">
                  <c:v>8.7386999999992541E-5</c:v>
                </c:pt>
                <c:pt idx="1534">
                  <c:v>8.7006999999992521E-5</c:v>
                </c:pt>
                <c:pt idx="1535">
                  <c:v>8.5234799999995615E-5</c:v>
                </c:pt>
                <c:pt idx="1536">
                  <c:v>8.3762599999991777E-5</c:v>
                </c:pt>
                <c:pt idx="1537">
                  <c:v>8.3762599999991777E-5</c:v>
                </c:pt>
                <c:pt idx="1538">
                  <c:v>7.8233799999990333E-5</c:v>
                </c:pt>
                <c:pt idx="1539">
                  <c:v>7.4567199999992742E-5</c:v>
                </c:pt>
                <c:pt idx="1540">
                  <c:v>7.6419399999996601E-5</c:v>
                </c:pt>
                <c:pt idx="1541">
                  <c:v>7.828159999999346E-5</c:v>
                </c:pt>
                <c:pt idx="1542">
                  <c:v>7.7901599999993494E-5</c:v>
                </c:pt>
                <c:pt idx="1543">
                  <c:v>8.0285999999994196E-5</c:v>
                </c:pt>
                <c:pt idx="1544">
                  <c:v>8.0808199999998038E-5</c:v>
                </c:pt>
                <c:pt idx="1545">
                  <c:v>7.7563799999990355E-5</c:v>
                </c:pt>
                <c:pt idx="1546">
                  <c:v>7.2947199999992768E-5</c:v>
                </c:pt>
                <c:pt idx="1547">
                  <c:v>6.9180599999995121E-5</c:v>
                </c:pt>
                <c:pt idx="1548">
                  <c:v>6.6796199999994419E-5</c:v>
                </c:pt>
                <c:pt idx="1549">
                  <c:v>6.5793999999990554E-5</c:v>
                </c:pt>
                <c:pt idx="1550">
                  <c:v>6.3119599999996779E-5</c:v>
                </c:pt>
                <c:pt idx="1551">
                  <c:v>6.5171799999993703E-5</c:v>
                </c:pt>
                <c:pt idx="1552">
                  <c:v>6.5509599999996788E-5</c:v>
                </c:pt>
                <c:pt idx="1553">
                  <c:v>6.7229599999996819E-5</c:v>
                </c:pt>
                <c:pt idx="1554">
                  <c:v>6.617519999999608E-5</c:v>
                </c:pt>
                <c:pt idx="1555">
                  <c:v>6.7895199999996056E-5</c:v>
                </c:pt>
                <c:pt idx="1556">
                  <c:v>6.9325199999996075E-5</c:v>
                </c:pt>
                <c:pt idx="1557">
                  <c:v>7.2237399999992987E-5</c:v>
                </c:pt>
                <c:pt idx="1558">
                  <c:v>7.5429599999996802E-5</c:v>
                </c:pt>
                <c:pt idx="1559">
                  <c:v>7.8711799999993685E-5</c:v>
                </c:pt>
                <c:pt idx="1560">
                  <c:v>7.9149599999996773E-5</c:v>
                </c:pt>
                <c:pt idx="1561">
                  <c:v>7.6622999999992249E-5</c:v>
                </c:pt>
                <c:pt idx="1562">
                  <c:v>7.3336399999994624E-5</c:v>
                </c:pt>
                <c:pt idx="1563">
                  <c:v>7.0039799999997005E-5</c:v>
                </c:pt>
                <c:pt idx="1564">
                  <c:v>6.6753199999992441E-5</c:v>
                </c:pt>
                <c:pt idx="1565">
                  <c:v>6.7713199999992486E-5</c:v>
                </c:pt>
                <c:pt idx="1566">
                  <c:v>7.0235399999996322E-5</c:v>
                </c:pt>
                <c:pt idx="1567">
                  <c:v>7.1285399999996321E-5</c:v>
                </c:pt>
                <c:pt idx="1568">
                  <c:v>7.2625399999996277E-5</c:v>
                </c:pt>
                <c:pt idx="1569">
                  <c:v>7.4145399999996304E-5</c:v>
                </c:pt>
                <c:pt idx="1570">
                  <c:v>7.448319999999245E-5</c:v>
                </c:pt>
                <c:pt idx="1571">
                  <c:v>7.4530999999995577E-5</c:v>
                </c:pt>
                <c:pt idx="1572">
                  <c:v>7.4288799999998691E-5</c:v>
                </c:pt>
                <c:pt idx="1573">
                  <c:v>7.8013199999992465E-5</c:v>
                </c:pt>
                <c:pt idx="1574">
                  <c:v>8.0055399999996279E-5</c:v>
                </c:pt>
                <c:pt idx="1575">
                  <c:v>7.9253199999992474E-5</c:v>
                </c:pt>
                <c:pt idx="1576">
                  <c:v>7.6868799999998711E-5</c:v>
                </c:pt>
                <c:pt idx="1577">
                  <c:v>8.001319999999246E-5</c:v>
                </c:pt>
                <c:pt idx="1578">
                  <c:v>7.8630999999995568E-5</c:v>
                </c:pt>
                <c:pt idx="1579">
                  <c:v>7.8630999999995568E-5</c:v>
                </c:pt>
                <c:pt idx="1580">
                  <c:v>8.2587599999993171E-5</c:v>
                </c:pt>
                <c:pt idx="1581">
                  <c:v>8.5351999999993893E-5</c:v>
                </c:pt>
                <c:pt idx="1582">
                  <c:v>8.3969799999997002E-5</c:v>
                </c:pt>
                <c:pt idx="1583">
                  <c:v>8.120539999999628E-5</c:v>
                </c:pt>
                <c:pt idx="1584">
                  <c:v>7.8440999999995558E-5</c:v>
                </c:pt>
                <c:pt idx="1585">
                  <c:v>7.4104399999997989E-5</c:v>
                </c:pt>
                <c:pt idx="1586">
                  <c:v>7.2722199999994159E-5</c:v>
                </c:pt>
                <c:pt idx="1587">
                  <c:v>7.1809999999990302E-5</c:v>
                </c:pt>
                <c:pt idx="1588">
                  <c:v>7.2289999999990324E-5</c:v>
                </c:pt>
                <c:pt idx="1589">
                  <c:v>7.5534399999997953E-5</c:v>
                </c:pt>
                <c:pt idx="1590">
                  <c:v>7.8968799999998708E-5</c:v>
                </c:pt>
                <c:pt idx="1591">
                  <c:v>7.8056599999994851E-5</c:v>
                </c:pt>
                <c:pt idx="1592">
                  <c:v>7.9248799999998671E-5</c:v>
                </c:pt>
                <c:pt idx="1593">
                  <c:v>8.1823199999992444E-5</c:v>
                </c:pt>
                <c:pt idx="1594">
                  <c:v>8.1343199999992476E-5</c:v>
                </c:pt>
                <c:pt idx="1595">
                  <c:v>7.9490999999995557E-5</c:v>
                </c:pt>
                <c:pt idx="1596">
                  <c:v>8.039319999999248E-5</c:v>
                </c:pt>
                <c:pt idx="1597">
                  <c:v>7.8720999999995576E-5</c:v>
                </c:pt>
                <c:pt idx="1598">
                  <c:v>7.7248799999998677E-5</c:v>
                </c:pt>
                <c:pt idx="1599">
                  <c:v>7.9010999999995588E-5</c:v>
                </c:pt>
                <c:pt idx="1600">
                  <c:v>8.2445399999996288E-5</c:v>
                </c:pt>
                <c:pt idx="1601">
                  <c:v>8.5969799999996996E-5</c:v>
                </c:pt>
                <c:pt idx="1602">
                  <c:v>8.9594199999990822E-5</c:v>
                </c:pt>
                <c:pt idx="1603">
                  <c:v>9.2306399999994614E-5</c:v>
                </c:pt>
                <c:pt idx="1604">
                  <c:v>8.7927599999993171E-5</c:v>
                </c:pt>
                <c:pt idx="1605">
                  <c:v>8.4730999999995554E-5</c:v>
                </c:pt>
                <c:pt idx="1606">
                  <c:v>8.0062199999994153E-5</c:v>
                </c:pt>
                <c:pt idx="1607">
                  <c:v>7.9439999999990308E-5</c:v>
                </c:pt>
                <c:pt idx="1608">
                  <c:v>7.7777799999993399E-5</c:v>
                </c:pt>
                <c:pt idx="1609">
                  <c:v>8.0922199999994141E-5</c:v>
                </c:pt>
                <c:pt idx="1610">
                  <c:v>8.3976599999994875E-5</c:v>
                </c:pt>
                <c:pt idx="1611">
                  <c:v>8.3254399999997967E-5</c:v>
                </c:pt>
                <c:pt idx="1612">
                  <c:v>8.1539999999990305E-5</c:v>
                </c:pt>
                <c:pt idx="1613">
                  <c:v>7.7441199999995819E-5</c:v>
                </c:pt>
                <c:pt idx="1614">
                  <c:v>7.7398999999991945E-5</c:v>
                </c:pt>
                <c:pt idx="1615">
                  <c:v>7.734679999999507E-5</c:v>
                </c:pt>
                <c:pt idx="1616">
                  <c:v>7.958899999999195E-5</c:v>
                </c:pt>
                <c:pt idx="1617">
                  <c:v>8.2833399999992694E-5</c:v>
                </c:pt>
                <c:pt idx="1618">
                  <c:v>8.6067799999993389E-5</c:v>
                </c:pt>
                <c:pt idx="1619">
                  <c:v>8.5977799999993436E-5</c:v>
                </c:pt>
                <c:pt idx="1620">
                  <c:v>8.4885599999996503E-5</c:v>
                </c:pt>
                <c:pt idx="1621">
                  <c:v>8.4453399999992668E-5</c:v>
                </c:pt>
                <c:pt idx="1622">
                  <c:v>8.4021199999995773E-5</c:v>
                </c:pt>
                <c:pt idx="1623">
                  <c:v>8.2596799999995062E-5</c:v>
                </c:pt>
                <c:pt idx="1624">
                  <c:v>8.2644599999998189E-5</c:v>
                </c:pt>
                <c:pt idx="1625">
                  <c:v>8.5978999999991948E-5</c:v>
                </c:pt>
                <c:pt idx="1626">
                  <c:v>8.588899999999194E-5</c:v>
                </c:pt>
                <c:pt idx="1627">
                  <c:v>8.383679999999507E-5</c:v>
                </c:pt>
                <c:pt idx="1628">
                  <c:v>8.140459999999818E-5</c:v>
                </c:pt>
                <c:pt idx="1629">
                  <c:v>7.8682399999994339E-5</c:v>
                </c:pt>
                <c:pt idx="1630">
                  <c:v>7.3685799999996732E-5</c:v>
                </c:pt>
                <c:pt idx="1631">
                  <c:v>7.1723599999992931E-5</c:v>
                </c:pt>
                <c:pt idx="1632">
                  <c:v>7.7252399999994375E-5</c:v>
                </c:pt>
                <c:pt idx="1633">
                  <c:v>8.2401199999995798E-5</c:v>
                </c:pt>
                <c:pt idx="1634">
                  <c:v>8.9122199999994124E-5</c:v>
                </c:pt>
                <c:pt idx="1635">
                  <c:v>9.5843199999992449E-5</c:v>
                </c:pt>
                <c:pt idx="1636">
                  <c:v>1.0023199999999389E-4</c:v>
                </c:pt>
                <c:pt idx="1637">
                  <c:v>1.0184639999999461E-4</c:v>
                </c:pt>
                <c:pt idx="1638">
                  <c:v>1.0366079999999533E-4</c:v>
                </c:pt>
                <c:pt idx="1639">
                  <c:v>1.0537519999999606E-4</c:v>
                </c:pt>
                <c:pt idx="1640">
                  <c:v>1.0698959999999678E-4</c:v>
                </c:pt>
                <c:pt idx="1641">
                  <c:v>1.102861999999944E-4</c:v>
                </c:pt>
                <c:pt idx="1642">
                  <c:v>1.091361999999944E-4</c:v>
                </c:pt>
                <c:pt idx="1643">
                  <c:v>1.0694619999999439E-4</c:v>
                </c:pt>
                <c:pt idx="1644">
                  <c:v>1.048461999999944E-4</c:v>
                </c:pt>
                <c:pt idx="1645">
                  <c:v>1.028461999999944E-4</c:v>
                </c:pt>
                <c:pt idx="1646">
                  <c:v>9.8983999999990608E-5</c:v>
                </c:pt>
                <c:pt idx="1647">
                  <c:v>9.6123999999990571E-5</c:v>
                </c:pt>
                <c:pt idx="1648">
                  <c:v>9.4503999999990596E-5</c:v>
                </c:pt>
                <c:pt idx="1649">
                  <c:v>9.2873999999990573E-5</c:v>
                </c:pt>
                <c:pt idx="1650">
                  <c:v>8.9871799999993707E-5</c:v>
                </c:pt>
                <c:pt idx="1651">
                  <c:v>9.1976199999994391E-5</c:v>
                </c:pt>
                <c:pt idx="1652">
                  <c:v>9.4740599999995113E-5</c:v>
                </c:pt>
                <c:pt idx="1653">
                  <c:v>9.6312799999992015E-5</c:v>
                </c:pt>
                <c:pt idx="1654">
                  <c:v>9.6592799999992032E-5</c:v>
                </c:pt>
                <c:pt idx="1655">
                  <c:v>9.8354999999995829E-5</c:v>
                </c:pt>
                <c:pt idx="1656">
                  <c:v>9.8402799999992017E-5</c:v>
                </c:pt>
                <c:pt idx="1657">
                  <c:v>9.7838399999998233E-5</c:v>
                </c:pt>
                <c:pt idx="1658">
                  <c:v>9.993839999999823E-5</c:v>
                </c:pt>
                <c:pt idx="1659">
                  <c:v>9.9553999999990584E-5</c:v>
                </c:pt>
                <c:pt idx="1660">
                  <c:v>9.7787399999992985E-5</c:v>
                </c:pt>
                <c:pt idx="1661">
                  <c:v>9.3598599999998437E-5</c:v>
                </c:pt>
                <c:pt idx="1662">
                  <c:v>9.0121999999993917E-5</c:v>
                </c:pt>
                <c:pt idx="1663">
                  <c:v>8.9689799999997022E-5</c:v>
                </c:pt>
                <c:pt idx="1664">
                  <c:v>8.897759999999317E-5</c:v>
                </c:pt>
                <c:pt idx="1665">
                  <c:v>9.4264199999990789E-5</c:v>
                </c:pt>
                <c:pt idx="1666">
                  <c:v>9.6886399999994628E-5</c:v>
                </c:pt>
                <c:pt idx="1667">
                  <c:v>9.9418599999998459E-5</c:v>
                </c:pt>
                <c:pt idx="1668">
                  <c:v>9.8796399999994614E-5</c:v>
                </c:pt>
                <c:pt idx="1669">
                  <c:v>1.0060639999999465E-4</c:v>
                </c:pt>
                <c:pt idx="1670">
                  <c:v>1.0013199999999394E-4</c:v>
                </c:pt>
                <c:pt idx="1671">
                  <c:v>1.0370419999999078E-4</c:v>
                </c:pt>
                <c:pt idx="1672">
                  <c:v>1.0756639999999463E-4</c:v>
                </c:pt>
                <c:pt idx="1673">
                  <c:v>1.1391299999999224E-4</c:v>
                </c:pt>
                <c:pt idx="1674">
                  <c:v>1.1772739999999296E-4</c:v>
                </c:pt>
                <c:pt idx="1675">
                  <c:v>1.207717999999937E-4</c:v>
                </c:pt>
                <c:pt idx="1676">
                  <c:v>1.1995959999999678E-4</c:v>
                </c:pt>
                <c:pt idx="1677">
                  <c:v>1.1857739999999295E-4</c:v>
                </c:pt>
                <c:pt idx="1678">
                  <c:v>1.1333859999999846E-4</c:v>
                </c:pt>
                <c:pt idx="1679">
                  <c:v>1.0976199999999388E-4</c:v>
                </c:pt>
                <c:pt idx="1680">
                  <c:v>1.0175879999999867E-4</c:v>
                </c:pt>
                <c:pt idx="1681">
                  <c:v>9.3465599999996505E-5</c:v>
                </c:pt>
                <c:pt idx="1682">
                  <c:v>8.7224599999998203E-5</c:v>
                </c:pt>
                <c:pt idx="1683">
                  <c:v>8.8074599999998196E-5</c:v>
                </c:pt>
                <c:pt idx="1684">
                  <c:v>8.8934599999998185E-5</c:v>
                </c:pt>
                <c:pt idx="1685">
                  <c:v>9.4231199999995799E-5</c:v>
                </c:pt>
                <c:pt idx="1686">
                  <c:v>1.0366439999999797E-4</c:v>
                </c:pt>
                <c:pt idx="1687">
                  <c:v>1.0995319999999246E-4</c:v>
                </c:pt>
                <c:pt idx="1688">
                  <c:v>1.1191539999999632E-4</c:v>
                </c:pt>
                <c:pt idx="1689">
                  <c:v>1.1357759999999317E-4</c:v>
                </c:pt>
                <c:pt idx="1690">
                  <c:v>1.1367759999999317E-4</c:v>
                </c:pt>
                <c:pt idx="1691">
                  <c:v>1.126753999999963E-4</c:v>
                </c:pt>
                <c:pt idx="1692">
                  <c:v>1.1215319999999246E-4</c:v>
                </c:pt>
                <c:pt idx="1693">
                  <c:v>1.1191099999999557E-4</c:v>
                </c:pt>
                <c:pt idx="1694">
                  <c:v>1.1306099999999558E-4</c:v>
                </c:pt>
                <c:pt idx="1695">
                  <c:v>1.1210659999999484E-4</c:v>
                </c:pt>
                <c:pt idx="1696">
                  <c:v>1.0947999999999031E-4</c:v>
                </c:pt>
                <c:pt idx="1697">
                  <c:v>1.0657339999999271E-4</c:v>
                </c:pt>
                <c:pt idx="1698">
                  <c:v>1.0476899999999198E-4</c:v>
                </c:pt>
                <c:pt idx="1699">
                  <c:v>1.0157239999999436E-4</c:v>
                </c:pt>
                <c:pt idx="1700">
                  <c:v>1.0176239999999437E-4</c:v>
                </c:pt>
                <c:pt idx="1701">
                  <c:v>1.0195239999999438E-4</c:v>
                </c:pt>
                <c:pt idx="1702">
                  <c:v>1.0195239999999438E-4</c:v>
                </c:pt>
                <c:pt idx="1703">
                  <c:v>1.0253239999999435E-4</c:v>
                </c:pt>
                <c:pt idx="1704">
                  <c:v>1.0172019999999055E-4</c:v>
                </c:pt>
                <c:pt idx="1705">
                  <c:v>1.0090799999999363E-4</c:v>
                </c:pt>
                <c:pt idx="1706">
                  <c:v>9.8713599999992888E-5</c:v>
                </c:pt>
                <c:pt idx="1707">
                  <c:v>1.0262799999999361E-4</c:v>
                </c:pt>
                <c:pt idx="1708">
                  <c:v>1.040101999999905E-4</c:v>
                </c:pt>
                <c:pt idx="1709">
                  <c:v>1.0881679999999509E-4</c:v>
                </c:pt>
                <c:pt idx="1710">
                  <c:v>1.1225119999999579E-4</c:v>
                </c:pt>
                <c:pt idx="1711">
                  <c:v>1.1549559999999654E-4</c:v>
                </c:pt>
                <c:pt idx="1712">
                  <c:v>1.1539559999999653E-4</c:v>
                </c:pt>
                <c:pt idx="1713">
                  <c:v>1.1725779999999339E-4</c:v>
                </c:pt>
                <c:pt idx="1714">
                  <c:v>1.1983219999999411E-4</c:v>
                </c:pt>
                <c:pt idx="1715">
                  <c:v>1.2416879999999867E-4</c:v>
                </c:pt>
                <c:pt idx="1716">
                  <c:v>1.2741319999999247E-4</c:v>
                </c:pt>
                <c:pt idx="1717">
                  <c:v>1.296453999999963E-4</c:v>
                </c:pt>
                <c:pt idx="1718">
                  <c:v>1.2803099999999558E-4</c:v>
                </c:pt>
                <c:pt idx="1719">
                  <c:v>1.2659659999999487E-4</c:v>
                </c:pt>
                <c:pt idx="1720">
                  <c:v>1.2488219999999415E-4</c:v>
                </c:pt>
                <c:pt idx="1721">
                  <c:v>1.2454999999999032E-4</c:v>
                </c:pt>
                <c:pt idx="1722">
                  <c:v>1.2798439999999795E-4</c:v>
                </c:pt>
                <c:pt idx="1723">
                  <c:v>1.3022659999999483E-4</c:v>
                </c:pt>
                <c:pt idx="1724">
                  <c:v>1.3098659999999487E-4</c:v>
                </c:pt>
                <c:pt idx="1725">
                  <c:v>1.3303879999999868E-4</c:v>
                </c:pt>
                <c:pt idx="1726">
                  <c:v>1.3389879999999867E-4</c:v>
                </c:pt>
                <c:pt idx="1727">
                  <c:v>1.3061219999999411E-4</c:v>
                </c:pt>
                <c:pt idx="1728">
                  <c:v>1.2888779999999339E-4</c:v>
                </c:pt>
                <c:pt idx="1729">
                  <c:v>1.2755339999999269E-4</c:v>
                </c:pt>
                <c:pt idx="1730">
                  <c:v>1.2761119999999581E-4</c:v>
                </c:pt>
                <c:pt idx="1731">
                  <c:v>1.246045999999982E-4</c:v>
                </c:pt>
                <c:pt idx="1732">
                  <c:v>1.2370239999999434E-4</c:v>
                </c:pt>
                <c:pt idx="1733">
                  <c:v>1.2746899999999199E-4</c:v>
                </c:pt>
                <c:pt idx="1734">
                  <c:v>1.2937339999999267E-4</c:v>
                </c:pt>
                <c:pt idx="1735">
                  <c:v>1.3146779999999341E-4</c:v>
                </c:pt>
                <c:pt idx="1736">
                  <c:v>1.3208999999999031E-4</c:v>
                </c:pt>
                <c:pt idx="1737">
                  <c:v>1.3337219999999414E-4</c:v>
                </c:pt>
                <c:pt idx="1738">
                  <c:v>1.3079779999999343E-4</c:v>
                </c:pt>
                <c:pt idx="1739">
                  <c:v>1.2703119999999578E-4</c:v>
                </c:pt>
                <c:pt idx="1740">
                  <c:v>1.2583899999999196E-4</c:v>
                </c:pt>
                <c:pt idx="1741">
                  <c:v>1.288933999999927E-4</c:v>
                </c:pt>
                <c:pt idx="1742">
                  <c:v>1.3251779999999341E-4</c:v>
                </c:pt>
                <c:pt idx="1743">
                  <c:v>1.3604219999999411E-4</c:v>
                </c:pt>
                <c:pt idx="1744">
                  <c:v>1.4104879999999871E-4</c:v>
                </c:pt>
                <c:pt idx="1745">
                  <c:v>1.4624539999999632E-4</c:v>
                </c:pt>
                <c:pt idx="1746">
                  <c:v>1.4491099999999556E-4</c:v>
                </c:pt>
                <c:pt idx="1747">
                  <c:v>1.4319659999999484E-4</c:v>
                </c:pt>
                <c:pt idx="1748">
                  <c:v>1.4148219999999412E-4</c:v>
                </c:pt>
                <c:pt idx="1749">
                  <c:v>1.3895559999999653E-4</c:v>
                </c:pt>
                <c:pt idx="1750">
                  <c:v>1.3542679999999508E-4</c:v>
                </c:pt>
                <c:pt idx="1751">
                  <c:v>1.3723679999999507E-4</c:v>
                </c:pt>
                <c:pt idx="1752">
                  <c:v>1.389567999999951E-4</c:v>
                </c:pt>
                <c:pt idx="1753">
                  <c:v>1.3376579999999674E-4</c:v>
                </c:pt>
                <c:pt idx="1754">
                  <c:v>1.277047999999984E-4</c:v>
                </c:pt>
                <c:pt idx="1755">
                  <c:v>1.2265599999999698E-4</c:v>
                </c:pt>
                <c:pt idx="1756">
                  <c:v>1.1660499999999863E-4</c:v>
                </c:pt>
                <c:pt idx="1757">
                  <c:v>1.1183619999999023E-4</c:v>
                </c:pt>
                <c:pt idx="1758">
                  <c:v>1.1537059999999099E-4</c:v>
                </c:pt>
                <c:pt idx="1759">
                  <c:v>1.2647599999999695E-4</c:v>
                </c:pt>
                <c:pt idx="1760">
                  <c:v>1.3739139999999602E-4</c:v>
                </c:pt>
                <c:pt idx="1761">
                  <c:v>1.4305799999999366E-4</c:v>
                </c:pt>
                <c:pt idx="1762">
                  <c:v>1.4744239999999435E-4</c:v>
                </c:pt>
                <c:pt idx="1763">
                  <c:v>1.4629799999999366E-4</c:v>
                </c:pt>
                <c:pt idx="1764">
                  <c:v>1.3982479999999841E-4</c:v>
                </c:pt>
                <c:pt idx="1765">
                  <c:v>1.3334159999999623E-4</c:v>
                </c:pt>
                <c:pt idx="1766">
                  <c:v>1.3429159999999623E-4</c:v>
                </c:pt>
                <c:pt idx="1767">
                  <c:v>1.3515159999999621E-4</c:v>
                </c:pt>
                <c:pt idx="1768">
                  <c:v>1.4249039999999076E-4</c:v>
                </c:pt>
                <c:pt idx="1769">
                  <c:v>1.475969999999953E-4</c:v>
                </c:pt>
                <c:pt idx="1770">
                  <c:v>1.5407579999999674E-4</c:v>
                </c:pt>
                <c:pt idx="1771">
                  <c:v>1.5550579999999676E-4</c:v>
                </c:pt>
                <c:pt idx="1772">
                  <c:v>1.5898799999999365E-4</c:v>
                </c:pt>
                <c:pt idx="1773">
                  <c:v>1.6151019999999054E-4</c:v>
                </c:pt>
                <c:pt idx="1774">
                  <c:v>1.627501999999905E-4</c:v>
                </c:pt>
                <c:pt idx="1775">
                  <c:v>1.6141579999999673E-4</c:v>
                </c:pt>
                <c:pt idx="1776">
                  <c:v>1.6085139999999601E-4</c:v>
                </c:pt>
                <c:pt idx="1777">
                  <c:v>1.5979699999999527E-4</c:v>
                </c:pt>
                <c:pt idx="1778">
                  <c:v>1.5627819999999387E-4</c:v>
                </c:pt>
                <c:pt idx="1779">
                  <c:v>1.5560379999999315E-4</c:v>
                </c:pt>
                <c:pt idx="1780">
                  <c:v>1.5766159999999621E-4</c:v>
                </c:pt>
                <c:pt idx="1781">
                  <c:v>1.5846939999999239E-4</c:v>
                </c:pt>
                <c:pt idx="1782">
                  <c:v>1.5642279999999477E-4</c:v>
                </c:pt>
                <c:pt idx="1783">
                  <c:v>1.556583999999941E-4</c:v>
                </c:pt>
                <c:pt idx="1784">
                  <c:v>1.5528399999999333E-4</c:v>
                </c:pt>
                <c:pt idx="1785">
                  <c:v>1.5489959999999262E-4</c:v>
                </c:pt>
                <c:pt idx="1786">
                  <c:v>1.5666739999999573E-4</c:v>
                </c:pt>
                <c:pt idx="1787">
                  <c:v>1.5971739999999572E-4</c:v>
                </c:pt>
                <c:pt idx="1788">
                  <c:v>1.6343739999999575E-4</c:v>
                </c:pt>
                <c:pt idx="1789">
                  <c:v>1.6410299999999504E-4</c:v>
                </c:pt>
                <c:pt idx="1790">
                  <c:v>1.6362859999999432E-4</c:v>
                </c:pt>
                <c:pt idx="1791">
                  <c:v>1.613919999999967E-4</c:v>
                </c:pt>
                <c:pt idx="1792">
                  <c:v>1.6067539999999216E-4</c:v>
                </c:pt>
                <c:pt idx="1793">
                  <c:v>1.5919879999999452E-4</c:v>
                </c:pt>
                <c:pt idx="1794">
                  <c:v>1.5858219999999692E-4</c:v>
                </c:pt>
                <c:pt idx="1795">
                  <c:v>1.5629339999999542E-4</c:v>
                </c:pt>
                <c:pt idx="1796">
                  <c:v>1.5638899999999474E-4</c:v>
                </c:pt>
                <c:pt idx="1797">
                  <c:v>1.5905899999999471E-4</c:v>
                </c:pt>
                <c:pt idx="1798">
                  <c:v>1.6340119999999853E-4</c:v>
                </c:pt>
                <c:pt idx="1799">
                  <c:v>1.679755999999924E-4</c:v>
                </c:pt>
                <c:pt idx="1800">
                  <c:v>1.7422219999999695E-4</c:v>
                </c:pt>
                <c:pt idx="1801">
                  <c:v>1.7984659999999066E-4</c:v>
                </c:pt>
                <c:pt idx="1802">
                  <c:v>1.8275879999999451E-4</c:v>
                </c:pt>
                <c:pt idx="1803">
                  <c:v>1.8446879999999455E-4</c:v>
                </c:pt>
                <c:pt idx="1804">
                  <c:v>1.8618879999999453E-4</c:v>
                </c:pt>
                <c:pt idx="1805">
                  <c:v>1.9166539999999216E-4</c:v>
                </c:pt>
                <c:pt idx="1806">
                  <c:v>1.950097999999929E-4</c:v>
                </c:pt>
                <c:pt idx="1807">
                  <c:v>1.983441999999936E-4</c:v>
                </c:pt>
                <c:pt idx="1808">
                  <c:v>2.0158859999999429E-4</c:v>
                </c:pt>
                <c:pt idx="1809">
                  <c:v>2.0344079999999815E-4</c:v>
                </c:pt>
                <c:pt idx="1810">
                  <c:v>1.9839199999999667E-4</c:v>
                </c:pt>
                <c:pt idx="1811">
                  <c:v>1.9057879999999448E-4</c:v>
                </c:pt>
                <c:pt idx="1812">
                  <c:v>1.8323559999999231E-4</c:v>
                </c:pt>
                <c:pt idx="1813">
                  <c:v>1.7542239999999716E-4</c:v>
                </c:pt>
                <c:pt idx="1814">
                  <c:v>1.689813999999918E-4</c:v>
                </c:pt>
                <c:pt idx="1815">
                  <c:v>1.666969999999981E-4</c:v>
                </c:pt>
                <c:pt idx="1816">
                  <c:v>1.6855919999999496E-4</c:v>
                </c:pt>
                <c:pt idx="1817">
                  <c:v>1.7260579999999262E-4</c:v>
                </c:pt>
                <c:pt idx="1818">
                  <c:v>1.7528019999999333E-4</c:v>
                </c:pt>
                <c:pt idx="1819">
                  <c:v>1.77944599999994E-4</c:v>
                </c:pt>
                <c:pt idx="1820">
                  <c:v>1.7999679999999092E-4</c:v>
                </c:pt>
                <c:pt idx="1821">
                  <c:v>1.8232899999999475E-4</c:v>
                </c:pt>
                <c:pt idx="1822">
                  <c:v>1.8356899999999476E-4</c:v>
                </c:pt>
                <c:pt idx="1823">
                  <c:v>1.8629119999999855E-4</c:v>
                </c:pt>
                <c:pt idx="1824">
                  <c:v>1.9038559999999234E-4</c:v>
                </c:pt>
                <c:pt idx="1825">
                  <c:v>1.9372999999999309E-4</c:v>
                </c:pt>
                <c:pt idx="1826">
                  <c:v>1.9668439999999377E-4</c:v>
                </c:pt>
                <c:pt idx="1827">
                  <c:v>1.9677439999999378E-4</c:v>
                </c:pt>
                <c:pt idx="1828">
                  <c:v>1.9400999999999306E-4</c:v>
                </c:pt>
                <c:pt idx="1829">
                  <c:v>1.8839119999999854E-4</c:v>
                </c:pt>
                <c:pt idx="1830">
                  <c:v>1.8638679999999092E-4</c:v>
                </c:pt>
                <c:pt idx="1831">
                  <c:v>1.8476239999999709E-4</c:v>
                </c:pt>
                <c:pt idx="1832">
                  <c:v>1.9072899999999474E-4</c:v>
                </c:pt>
                <c:pt idx="1833">
                  <c:v>1.9392119999999855E-4</c:v>
                </c:pt>
                <c:pt idx="1834">
                  <c:v>1.9858559999999233E-4</c:v>
                </c:pt>
                <c:pt idx="1835">
                  <c:v>2.0054779999999618E-4</c:v>
                </c:pt>
                <c:pt idx="1836">
                  <c:v>1.9806339999999542E-4</c:v>
                </c:pt>
                <c:pt idx="1837">
                  <c:v>1.9344679999999095E-4</c:v>
                </c:pt>
                <c:pt idx="1838">
                  <c:v>1.9058239999999711E-4</c:v>
                </c:pt>
                <c:pt idx="1839">
                  <c:v>1.8524359999999573E-4</c:v>
                </c:pt>
                <c:pt idx="1840">
                  <c:v>1.83339199999995E-4</c:v>
                </c:pt>
                <c:pt idx="1841">
                  <c:v>1.8743359999999563E-4</c:v>
                </c:pt>
                <c:pt idx="1842">
                  <c:v>1.9210799999999639E-4</c:v>
                </c:pt>
                <c:pt idx="1843">
                  <c:v>1.9773239999999715E-4</c:v>
                </c:pt>
                <c:pt idx="1844">
                  <c:v>2.0622119999999858E-4</c:v>
                </c:pt>
                <c:pt idx="1845">
                  <c:v>2.0484459999999406E-4</c:v>
                </c:pt>
                <c:pt idx="1846">
                  <c:v>1.9922139999999186E-4</c:v>
                </c:pt>
                <c:pt idx="1847">
                  <c:v>1.9536039999999352E-4</c:v>
                </c:pt>
                <c:pt idx="1848">
                  <c:v>1.9449599999999279E-4</c:v>
                </c:pt>
                <c:pt idx="1849">
                  <c:v>1.945015999999921E-4</c:v>
                </c:pt>
                <c:pt idx="1850">
                  <c:v>2.0280039999999346E-4</c:v>
                </c:pt>
                <c:pt idx="1851">
                  <c:v>2.0694259999999045E-4</c:v>
                </c:pt>
                <c:pt idx="1852">
                  <c:v>2.0933259999999045E-4</c:v>
                </c:pt>
                <c:pt idx="1853">
                  <c:v>2.0685379999999594E-4</c:v>
                </c:pt>
                <c:pt idx="1854">
                  <c:v>2.0480719999999833E-4</c:v>
                </c:pt>
                <c:pt idx="1855">
                  <c:v>2.0285059999999378E-4</c:v>
                </c:pt>
                <c:pt idx="1856">
                  <c:v>2.0442839999999687E-4</c:v>
                </c:pt>
                <c:pt idx="1857">
                  <c:v>2.1114499999999451E-4</c:v>
                </c:pt>
                <c:pt idx="1858">
                  <c:v>2.1333499999999441E-4</c:v>
                </c:pt>
                <c:pt idx="1859">
                  <c:v>2.1415279999999063E-4</c:v>
                </c:pt>
                <c:pt idx="1860">
                  <c:v>2.1634279999999063E-4</c:v>
                </c:pt>
                <c:pt idx="1861">
                  <c:v>2.1934499999999449E-4</c:v>
                </c:pt>
                <c:pt idx="1862">
                  <c:v>2.1939279999999063E-4</c:v>
                </c:pt>
                <c:pt idx="1863">
                  <c:v>2.2316499999999447E-4</c:v>
                </c:pt>
                <c:pt idx="1864">
                  <c:v>2.2387279999999058E-4</c:v>
                </c:pt>
                <c:pt idx="1865">
                  <c:v>2.2469059999999375E-4</c:v>
                </c:pt>
                <c:pt idx="1866">
                  <c:v>2.2354619999999305E-4</c:v>
                </c:pt>
                <c:pt idx="1867">
                  <c:v>2.2359399999999612E-4</c:v>
                </c:pt>
                <c:pt idx="1868">
                  <c:v>2.2221179999999229E-4</c:v>
                </c:pt>
                <c:pt idx="1869">
                  <c:v>2.2359399999999612E-4</c:v>
                </c:pt>
                <c:pt idx="1870">
                  <c:v>2.2063959999999545E-4</c:v>
                </c:pt>
                <c:pt idx="1871">
                  <c:v>2.1768519999999466E-4</c:v>
                </c:pt>
                <c:pt idx="1872">
                  <c:v>2.1463079999999393E-4</c:v>
                </c:pt>
                <c:pt idx="1873">
                  <c:v>2.118663999999932E-4</c:v>
                </c:pt>
                <c:pt idx="1874">
                  <c:v>2.0910199999999248E-4</c:v>
                </c:pt>
                <c:pt idx="1875">
                  <c:v>2.0671759999999178E-4</c:v>
                </c:pt>
                <c:pt idx="1876">
                  <c:v>2.0481319999999799E-4</c:v>
                </c:pt>
                <c:pt idx="1877">
                  <c:v>2.0338879999999039E-4</c:v>
                </c:pt>
                <c:pt idx="1878">
                  <c:v>2.0195439999999652E-4</c:v>
                </c:pt>
                <c:pt idx="1879">
                  <c:v>2.0486659999999343E-4</c:v>
                </c:pt>
                <c:pt idx="1880">
                  <c:v>2.0877099999999421E-4</c:v>
                </c:pt>
                <c:pt idx="1881">
                  <c:v>2.1515979999999564E-4</c:v>
                </c:pt>
                <c:pt idx="1882">
                  <c:v>2.2135859999999712E-4</c:v>
                </c:pt>
                <c:pt idx="1883">
                  <c:v>2.2864959999999537E-4</c:v>
                </c:pt>
                <c:pt idx="1884">
                  <c:v>2.3131399999999614E-4</c:v>
                </c:pt>
                <c:pt idx="1885">
                  <c:v>2.3398839999999685E-4</c:v>
                </c:pt>
                <c:pt idx="1886">
                  <c:v>2.3331839999999682E-4</c:v>
                </c:pt>
                <c:pt idx="1887">
                  <c:v>2.3126619999999307E-4</c:v>
                </c:pt>
                <c:pt idx="1888">
                  <c:v>2.2755179999999224E-4</c:v>
                </c:pt>
                <c:pt idx="1889">
                  <c:v>2.2364739999999851E-4</c:v>
                </c:pt>
                <c:pt idx="1890">
                  <c:v>2.2526179999999229E-4</c:v>
                </c:pt>
                <c:pt idx="1891">
                  <c:v>2.286483999999968E-4</c:v>
                </c:pt>
                <c:pt idx="1892">
                  <c:v>2.3198279999999067E-4</c:v>
                </c:pt>
                <c:pt idx="1893">
                  <c:v>2.3560719999999832E-4</c:v>
                </c:pt>
                <c:pt idx="1894">
                  <c:v>2.3970159999999211E-4</c:v>
                </c:pt>
                <c:pt idx="1895">
                  <c:v>2.3827719999999829E-4</c:v>
                </c:pt>
                <c:pt idx="1896">
                  <c:v>2.3675279999999064E-4</c:v>
                </c:pt>
                <c:pt idx="1897">
                  <c:v>2.3369839999999684E-4</c:v>
                </c:pt>
                <c:pt idx="1898">
                  <c:v>2.3341839999999688E-4</c:v>
                </c:pt>
                <c:pt idx="1899">
                  <c:v>2.329383999999968E-4</c:v>
                </c:pt>
                <c:pt idx="1900">
                  <c:v>2.3384059999999372E-4</c:v>
                </c:pt>
                <c:pt idx="1901">
                  <c:v>2.3660499999999445E-4</c:v>
                </c:pt>
                <c:pt idx="1902">
                  <c:v>2.3984939999999514E-4</c:v>
                </c:pt>
                <c:pt idx="1903">
                  <c:v>2.3589279999999065E-4</c:v>
                </c:pt>
                <c:pt idx="1904">
                  <c:v>2.3074399999999616E-4</c:v>
                </c:pt>
                <c:pt idx="1905">
                  <c:v>2.3103399999999618E-4</c:v>
                </c:pt>
                <c:pt idx="1906">
                  <c:v>2.281695999999954E-4</c:v>
                </c:pt>
                <c:pt idx="1907">
                  <c:v>2.2502519999999466E-4</c:v>
                </c:pt>
                <c:pt idx="1908">
                  <c:v>2.2702959999999545E-4</c:v>
                </c:pt>
                <c:pt idx="1909">
                  <c:v>2.2731959999999535E-4</c:v>
                </c:pt>
                <c:pt idx="1910">
                  <c:v>2.209785999999971E-4</c:v>
                </c:pt>
                <c:pt idx="1911">
                  <c:v>2.1721199999999257E-4</c:v>
                </c:pt>
                <c:pt idx="1912">
                  <c:v>2.1553979999999566E-4</c:v>
                </c:pt>
                <c:pt idx="1913">
                  <c:v>2.1730199999999247E-4</c:v>
                </c:pt>
                <c:pt idx="1914">
                  <c:v>2.1973859999999709E-4</c:v>
                </c:pt>
                <c:pt idx="1915">
                  <c:v>2.2197519999999466E-4</c:v>
                </c:pt>
                <c:pt idx="1916">
                  <c:v>2.2301959999999541E-4</c:v>
                </c:pt>
                <c:pt idx="1917">
                  <c:v>2.2196959999999535E-4</c:v>
                </c:pt>
                <c:pt idx="1918">
                  <c:v>2.1963739999999847E-4</c:v>
                </c:pt>
                <c:pt idx="1919">
                  <c:v>2.1882519999999472E-4</c:v>
                </c:pt>
                <c:pt idx="1920">
                  <c:v>2.2216959999999536E-4</c:v>
                </c:pt>
                <c:pt idx="1921">
                  <c:v>2.2688619999999306E-4</c:v>
                </c:pt>
                <c:pt idx="1922">
                  <c:v>2.3160279999999065E-4</c:v>
                </c:pt>
                <c:pt idx="1923">
                  <c:v>2.3622939999999517E-4</c:v>
                </c:pt>
                <c:pt idx="1924">
                  <c:v>2.3880379999999593E-4</c:v>
                </c:pt>
                <c:pt idx="1925">
                  <c:v>2.3465719999999832E-4</c:v>
                </c:pt>
                <c:pt idx="1926">
                  <c:v>2.2912839999999688E-4</c:v>
                </c:pt>
                <c:pt idx="1927">
                  <c:v>2.262639999999961E-4</c:v>
                </c:pt>
                <c:pt idx="1928">
                  <c:v>2.2201739999999854E-4</c:v>
                </c:pt>
                <c:pt idx="1929">
                  <c:v>2.224073999999985E-4</c:v>
                </c:pt>
                <c:pt idx="1930">
                  <c:v>2.2812619999999307E-4</c:v>
                </c:pt>
                <c:pt idx="1931">
                  <c:v>2.3550719999999826E-4</c:v>
                </c:pt>
                <c:pt idx="1932">
                  <c:v>2.3885159999999207E-4</c:v>
                </c:pt>
                <c:pt idx="1933">
                  <c:v>2.4099379999999594E-4</c:v>
                </c:pt>
                <c:pt idx="1934">
                  <c:v>2.4037159999999204E-4</c:v>
                </c:pt>
                <c:pt idx="1935">
                  <c:v>2.367049999999945E-4</c:v>
                </c:pt>
                <c:pt idx="1936">
                  <c:v>2.3136619999999301E-4</c:v>
                </c:pt>
                <c:pt idx="1937">
                  <c:v>2.2879179999999225E-4</c:v>
                </c:pt>
                <c:pt idx="1938">
                  <c:v>2.2850179999999234E-4</c:v>
                </c:pt>
                <c:pt idx="1939">
                  <c:v>2.3012619999999301E-4</c:v>
                </c:pt>
                <c:pt idx="1940">
                  <c:v>2.3184059999999378E-4</c:v>
                </c:pt>
                <c:pt idx="1941">
                  <c:v>2.3650939999999513E-4</c:v>
                </c:pt>
                <c:pt idx="1942">
                  <c:v>2.396059999999928E-4</c:v>
                </c:pt>
                <c:pt idx="1943">
                  <c:v>2.3965819999999661E-4</c:v>
                </c:pt>
                <c:pt idx="1944">
                  <c:v>2.3712599999999278E-4</c:v>
                </c:pt>
                <c:pt idx="1945">
                  <c:v>2.3517379999999592E-4</c:v>
                </c:pt>
                <c:pt idx="1946">
                  <c:v>2.3135939999999514E-4</c:v>
                </c:pt>
                <c:pt idx="1947">
                  <c:v>2.2911719999999826E-4</c:v>
                </c:pt>
                <c:pt idx="1948">
                  <c:v>2.2902719999999825E-4</c:v>
                </c:pt>
                <c:pt idx="1949">
                  <c:v>2.3069939999999516E-4</c:v>
                </c:pt>
                <c:pt idx="1950">
                  <c:v>2.2921719999999832E-4</c:v>
                </c:pt>
                <c:pt idx="1951">
                  <c:v>2.2683279999999068E-4</c:v>
                </c:pt>
                <c:pt idx="1952">
                  <c:v>2.2511839999999684E-4</c:v>
                </c:pt>
                <c:pt idx="1953">
                  <c:v>2.232139999999961E-4</c:v>
                </c:pt>
                <c:pt idx="1954">
                  <c:v>2.2020739999999855E-4</c:v>
                </c:pt>
                <c:pt idx="1955">
                  <c:v>2.2106739999999854E-4</c:v>
                </c:pt>
                <c:pt idx="1956">
                  <c:v>2.2607399999999614E-4</c:v>
                </c:pt>
                <c:pt idx="1957">
                  <c:v>2.2764619999999299E-4</c:v>
                </c:pt>
                <c:pt idx="1958">
                  <c:v>2.3060059999999378E-4</c:v>
                </c:pt>
                <c:pt idx="1959">
                  <c:v>2.3327499999999449E-4</c:v>
                </c:pt>
                <c:pt idx="1960">
                  <c:v>2.3365499999999451E-4</c:v>
                </c:pt>
                <c:pt idx="1961">
                  <c:v>2.3384499999999447E-4</c:v>
                </c:pt>
                <c:pt idx="1962">
                  <c:v>2.3412499999999443E-4</c:v>
                </c:pt>
                <c:pt idx="1963">
                  <c:v>2.3155059999999377E-4</c:v>
                </c:pt>
                <c:pt idx="1964">
                  <c:v>2.28886199999993E-4</c:v>
                </c:pt>
                <c:pt idx="1965">
                  <c:v>2.2602179999999233E-4</c:v>
                </c:pt>
                <c:pt idx="1966">
                  <c:v>2.2316739999999854E-4</c:v>
                </c:pt>
                <c:pt idx="1967">
                  <c:v>2.2159519999999464E-4</c:v>
                </c:pt>
                <c:pt idx="1968">
                  <c:v>2.2702399999999614E-4</c:v>
                </c:pt>
                <c:pt idx="1969">
                  <c:v>2.3227279999999068E-4</c:v>
                </c:pt>
                <c:pt idx="1970">
                  <c:v>2.3703159999999203E-4</c:v>
                </c:pt>
                <c:pt idx="1971">
                  <c:v>2.4299259999999037E-4</c:v>
                </c:pt>
                <c:pt idx="1972">
                  <c:v>2.4451699999999802E-4</c:v>
                </c:pt>
                <c:pt idx="1973">
                  <c:v>2.4398919999999498E-4</c:v>
                </c:pt>
                <c:pt idx="1974">
                  <c:v>2.3874479999999425E-4</c:v>
                </c:pt>
                <c:pt idx="1975">
                  <c:v>2.3536259999999037E-4</c:v>
                </c:pt>
                <c:pt idx="1976">
                  <c:v>2.3040819999999658E-4</c:v>
                </c:pt>
                <c:pt idx="1977">
                  <c:v>2.2239939999999523E-4</c:v>
                </c:pt>
                <c:pt idx="1978">
                  <c:v>2.1357839999999685E-4</c:v>
                </c:pt>
                <c:pt idx="1979">
                  <c:v>2.1028619999999298E-4</c:v>
                </c:pt>
                <c:pt idx="1980">
                  <c:v>2.0562179999999227E-4</c:v>
                </c:pt>
                <c:pt idx="1981">
                  <c:v>2.0552619999999306E-4</c:v>
                </c:pt>
                <c:pt idx="1982">
                  <c:v>2.1519599999999281E-4</c:v>
                </c:pt>
                <c:pt idx="1983">
                  <c:v>2.2358359999999572E-4</c:v>
                </c:pt>
                <c:pt idx="1984">
                  <c:v>2.3283119999999852E-4</c:v>
                </c:pt>
                <c:pt idx="1985">
                  <c:v>2.4069659999999065E-4</c:v>
                </c:pt>
                <c:pt idx="1986">
                  <c:v>2.4574539999999213E-4</c:v>
                </c:pt>
                <c:pt idx="1987">
                  <c:v>2.4664759999999599E-4</c:v>
                </c:pt>
                <c:pt idx="1988">
                  <c:v>2.4559759999999594E-4</c:v>
                </c:pt>
                <c:pt idx="1989">
                  <c:v>2.4159319999999521E-4</c:v>
                </c:pt>
                <c:pt idx="1990">
                  <c:v>2.3878099999999835E-4</c:v>
                </c:pt>
                <c:pt idx="1991">
                  <c:v>2.3668099999999835E-4</c:v>
                </c:pt>
                <c:pt idx="1992">
                  <c:v>2.3367879999999449E-4</c:v>
                </c:pt>
                <c:pt idx="1993">
                  <c:v>2.3482319999999519E-4</c:v>
                </c:pt>
                <c:pt idx="1994">
                  <c:v>2.3753979999999284E-4</c:v>
                </c:pt>
                <c:pt idx="1995">
                  <c:v>2.4073639999999045E-4</c:v>
                </c:pt>
                <c:pt idx="1996">
                  <c:v>2.4016639999999048E-4</c:v>
                </c:pt>
                <c:pt idx="1997">
                  <c:v>2.3958639999999045E-4</c:v>
                </c:pt>
                <c:pt idx="1998">
                  <c:v>2.379241999999936E-4</c:v>
                </c:pt>
                <c:pt idx="1999">
                  <c:v>2.3486979999999286E-4</c:v>
                </c:pt>
                <c:pt idx="2000">
                  <c:v>2.3153539999999217E-4</c:v>
                </c:pt>
                <c:pt idx="2001">
                  <c:v>2.3162539999999217E-4</c:v>
                </c:pt>
                <c:pt idx="2002">
                  <c:v>2.3310759999999595E-4</c:v>
                </c:pt>
                <c:pt idx="2003">
                  <c:v>2.3348759999999597E-4</c:v>
                </c:pt>
                <c:pt idx="2004">
                  <c:v>2.3543979999999284E-4</c:v>
                </c:pt>
                <c:pt idx="2005">
                  <c:v>2.3711199999999668E-4</c:v>
                </c:pt>
                <c:pt idx="2006">
                  <c:v>2.3635199999999664E-4</c:v>
                </c:pt>
                <c:pt idx="2007">
                  <c:v>2.3625199999999669E-4</c:v>
                </c:pt>
                <c:pt idx="2008">
                  <c:v>2.3505979999999282E-4</c:v>
                </c:pt>
                <c:pt idx="2009">
                  <c:v>2.3410979999999282E-4</c:v>
                </c:pt>
                <c:pt idx="2010">
                  <c:v>2.3115539999999215E-4</c:v>
                </c:pt>
                <c:pt idx="2011">
                  <c:v>2.3063319999999524E-4</c:v>
                </c:pt>
                <c:pt idx="2012">
                  <c:v>2.2905099999999835E-4</c:v>
                </c:pt>
                <c:pt idx="2013">
                  <c:v>2.256265999999907E-4</c:v>
                </c:pt>
                <c:pt idx="2014">
                  <c:v>2.2452439999999377E-4</c:v>
                </c:pt>
                <c:pt idx="2015">
                  <c:v>2.2405439999999375E-4</c:v>
                </c:pt>
                <c:pt idx="2016">
                  <c:v>2.2042999999999304E-4</c:v>
                </c:pt>
                <c:pt idx="2017">
                  <c:v>2.1847779999999617E-4</c:v>
                </c:pt>
                <c:pt idx="2018">
                  <c:v>2.1818779999999616E-4</c:v>
                </c:pt>
                <c:pt idx="2019">
                  <c:v>2.1571339999999545E-4</c:v>
                </c:pt>
                <c:pt idx="2020">
                  <c:v>2.1490119999999853E-4</c:v>
                </c:pt>
                <c:pt idx="2021">
                  <c:v>2.1828779999999621E-4</c:v>
                </c:pt>
                <c:pt idx="2022">
                  <c:v>2.203821999999969E-4</c:v>
                </c:pt>
                <c:pt idx="2023">
                  <c:v>2.192321999999969E-4</c:v>
                </c:pt>
                <c:pt idx="2024">
                  <c:v>2.1742219999999692E-4</c:v>
                </c:pt>
                <c:pt idx="2025">
                  <c:v>2.1689439999999377E-4</c:v>
                </c:pt>
                <c:pt idx="2026">
                  <c:v>2.1485219999999689E-4</c:v>
                </c:pt>
                <c:pt idx="2027">
                  <c:v>2.1184999999999303E-4</c:v>
                </c:pt>
                <c:pt idx="2028">
                  <c:v>2.132743999999938E-4</c:v>
                </c:pt>
                <c:pt idx="2029">
                  <c:v>2.1351659999999074E-4</c:v>
                </c:pt>
                <c:pt idx="2030">
                  <c:v>2.1179659999999065E-4</c:v>
                </c:pt>
                <c:pt idx="2031">
                  <c:v>2.0979659999999071E-4</c:v>
                </c:pt>
                <c:pt idx="2032">
                  <c:v>2.0864659999999071E-4</c:v>
                </c:pt>
                <c:pt idx="2033">
                  <c:v>2.0759659999999066E-4</c:v>
                </c:pt>
                <c:pt idx="2034">
                  <c:v>2.0645659999999071E-4</c:v>
                </c:pt>
                <c:pt idx="2035">
                  <c:v>2.0588659999999073E-4</c:v>
                </c:pt>
                <c:pt idx="2036">
                  <c:v>2.052165999999907E-4</c:v>
                </c:pt>
                <c:pt idx="2037">
                  <c:v>2.0602879999999455E-4</c:v>
                </c:pt>
                <c:pt idx="2038">
                  <c:v>2.0535879999999452E-4</c:v>
                </c:pt>
                <c:pt idx="2039">
                  <c:v>2.0607099999999832E-4</c:v>
                </c:pt>
                <c:pt idx="2040">
                  <c:v>2.0835539999999213E-4</c:v>
                </c:pt>
                <c:pt idx="2041">
                  <c:v>2.0983759999999591E-4</c:v>
                </c:pt>
                <c:pt idx="2042">
                  <c:v>2.0579099999999836E-4</c:v>
                </c:pt>
                <c:pt idx="2043">
                  <c:v>2.073631999999952E-4</c:v>
                </c:pt>
                <c:pt idx="2044">
                  <c:v>2.0130219999999692E-4</c:v>
                </c:pt>
                <c:pt idx="2045">
                  <c:v>1.9329899999999476E-4</c:v>
                </c:pt>
                <c:pt idx="2046">
                  <c:v>1.8424579999999256E-4</c:v>
                </c:pt>
                <c:pt idx="2047">
                  <c:v>1.8328579999999262E-4</c:v>
                </c:pt>
                <c:pt idx="2048">
                  <c:v>1.7552479999999424E-4</c:v>
                </c:pt>
                <c:pt idx="2049">
                  <c:v>1.7665919999999499E-4</c:v>
                </c:pt>
                <c:pt idx="2050">
                  <c:v>1.7966579999999254E-4</c:v>
                </c:pt>
                <c:pt idx="2051">
                  <c:v>1.8500459999999403E-4</c:v>
                </c:pt>
                <c:pt idx="2052">
                  <c:v>1.8915119999999858E-4</c:v>
                </c:pt>
                <c:pt idx="2053">
                  <c:v>1.9419999999999312E-4</c:v>
                </c:pt>
                <c:pt idx="2054">
                  <c:v>1.9787659999999071E-4</c:v>
                </c:pt>
                <c:pt idx="2055">
                  <c:v>1.9772879999999451E-4</c:v>
                </c:pt>
                <c:pt idx="2056">
                  <c:v>1.9481659999999066E-4</c:v>
                </c:pt>
                <c:pt idx="2057">
                  <c:v>1.9143439999999383E-4</c:v>
                </c:pt>
                <c:pt idx="2058">
                  <c:v>1.898143999999938E-4</c:v>
                </c:pt>
                <c:pt idx="2059">
                  <c:v>1.8966659999999067E-4</c:v>
                </c:pt>
                <c:pt idx="2060">
                  <c:v>1.9472539999999209E-4</c:v>
                </c:pt>
                <c:pt idx="2061">
                  <c:v>1.9939419999999354E-4</c:v>
                </c:pt>
                <c:pt idx="2062">
                  <c:v>2.0377299999999499E-4</c:v>
                </c:pt>
                <c:pt idx="2063">
                  <c:v>2.0405739999999569E-4</c:v>
                </c:pt>
                <c:pt idx="2064">
                  <c:v>2.0396179999999649E-4</c:v>
                </c:pt>
                <c:pt idx="2065">
                  <c:v>2.0524839999999406E-4</c:v>
                </c:pt>
                <c:pt idx="2066">
                  <c:v>2.0276839999999405E-4</c:v>
                </c:pt>
                <c:pt idx="2067">
                  <c:v>2.0434499999999857E-4</c:v>
                </c:pt>
                <c:pt idx="2068">
                  <c:v>2.0557939999999244E-4</c:v>
                </c:pt>
                <c:pt idx="2069">
                  <c:v>2.072037999999931E-4</c:v>
                </c:pt>
                <c:pt idx="2070">
                  <c:v>2.0467159999999621E-4</c:v>
                </c:pt>
                <c:pt idx="2071">
                  <c:v>2.0581599999999701E-4</c:v>
                </c:pt>
                <c:pt idx="2072">
                  <c:v>2.0229159999999625E-4</c:v>
                </c:pt>
                <c:pt idx="2073">
                  <c:v>1.9904719999999556E-4</c:v>
                </c:pt>
                <c:pt idx="2074">
                  <c:v>1.9719499999999864E-4</c:v>
                </c:pt>
                <c:pt idx="2075">
                  <c:v>1.9265839999999402E-4</c:v>
                </c:pt>
                <c:pt idx="2076">
                  <c:v>1.9423059999999098E-4</c:v>
                </c:pt>
                <c:pt idx="2077">
                  <c:v>1.9581279999999481E-4</c:v>
                </c:pt>
                <c:pt idx="2078">
                  <c:v>1.988571999999955E-4</c:v>
                </c:pt>
                <c:pt idx="2079">
                  <c:v>1.964727999999948E-4</c:v>
                </c:pt>
                <c:pt idx="2080">
                  <c:v>1.9952719999999553E-4</c:v>
                </c:pt>
                <c:pt idx="2081">
                  <c:v>1.9833499999999859E-4</c:v>
                </c:pt>
                <c:pt idx="2082">
                  <c:v>1.9437839999999411E-4</c:v>
                </c:pt>
                <c:pt idx="2083">
                  <c:v>1.9171399999999333E-4</c:v>
                </c:pt>
                <c:pt idx="2084">
                  <c:v>1.9261619999999026E-4</c:v>
                </c:pt>
                <c:pt idx="2085">
                  <c:v>1.907539999999934E-4</c:v>
                </c:pt>
                <c:pt idx="2086">
                  <c:v>1.8890179999999648E-4</c:v>
                </c:pt>
                <c:pt idx="2087">
                  <c:v>1.8842179999999651E-4</c:v>
                </c:pt>
                <c:pt idx="2088">
                  <c:v>1.8932399999999332E-4</c:v>
                </c:pt>
                <c:pt idx="2089">
                  <c:v>1.865595999999926E-4</c:v>
                </c:pt>
                <c:pt idx="2090">
                  <c:v>1.8799399999999331E-4</c:v>
                </c:pt>
                <c:pt idx="2091">
                  <c:v>1.8794619999999024E-4</c:v>
                </c:pt>
                <c:pt idx="2092">
                  <c:v>1.8798839999999405E-4</c:v>
                </c:pt>
                <c:pt idx="2093">
                  <c:v>1.8655839999999409E-4</c:v>
                </c:pt>
                <c:pt idx="2094">
                  <c:v>1.8789279999999479E-4</c:v>
                </c:pt>
                <c:pt idx="2095">
                  <c:v>1.8908499999999861E-4</c:v>
                </c:pt>
                <c:pt idx="2096">
                  <c:v>1.8898499999999861E-4</c:v>
                </c:pt>
                <c:pt idx="2097">
                  <c:v>1.9146939999999243E-4</c:v>
                </c:pt>
                <c:pt idx="2098">
                  <c:v>1.9127939999999242E-4</c:v>
                </c:pt>
                <c:pt idx="2099">
                  <c:v>1.906993999999924E-4</c:v>
                </c:pt>
                <c:pt idx="2100">
                  <c:v>1.8570279999999479E-4</c:v>
                </c:pt>
                <c:pt idx="2101">
                  <c:v>1.8040619999999024E-4</c:v>
                </c:pt>
                <c:pt idx="2102">
                  <c:v>1.7187519999999193E-4</c:v>
                </c:pt>
                <c:pt idx="2103">
                  <c:v>1.6739079999999811E-4</c:v>
                </c:pt>
                <c:pt idx="2104">
                  <c:v>1.618141999999936E-4</c:v>
                </c:pt>
                <c:pt idx="2105">
                  <c:v>1.6019419999999357E-4</c:v>
                </c:pt>
                <c:pt idx="2106">
                  <c:v>1.6263079999999814E-4</c:v>
                </c:pt>
                <c:pt idx="2107">
                  <c:v>1.6562739999999575E-4</c:v>
                </c:pt>
                <c:pt idx="2108">
                  <c:v>1.6667179999999644E-4</c:v>
                </c:pt>
                <c:pt idx="2109">
                  <c:v>1.6891839999999406E-4</c:v>
                </c:pt>
                <c:pt idx="2110">
                  <c:v>1.7163499999999865E-4</c:v>
                </c:pt>
                <c:pt idx="2111">
                  <c:v>1.7324939999999243E-4</c:v>
                </c:pt>
                <c:pt idx="2112">
                  <c:v>1.7339159999999625E-4</c:v>
                </c:pt>
                <c:pt idx="2113">
                  <c:v>1.7648819999999387E-4</c:v>
                </c:pt>
                <c:pt idx="2114">
                  <c:v>1.7692039999999076E-4</c:v>
                </c:pt>
                <c:pt idx="2115">
                  <c:v>1.772525999999946E-4</c:v>
                </c:pt>
                <c:pt idx="2116">
                  <c:v>1.7768479999999843E-4</c:v>
                </c:pt>
                <c:pt idx="2117">
                  <c:v>1.7801699999999527E-4</c:v>
                </c:pt>
                <c:pt idx="2118">
                  <c:v>1.7872919999999218E-4</c:v>
                </c:pt>
                <c:pt idx="2119">
                  <c:v>1.8101359999999294E-4</c:v>
                </c:pt>
                <c:pt idx="2120">
                  <c:v>1.8349799999999364E-4</c:v>
                </c:pt>
                <c:pt idx="2121">
                  <c:v>1.8521239999999436E-4</c:v>
                </c:pt>
                <c:pt idx="2122">
                  <c:v>1.8682679999999509E-4</c:v>
                </c:pt>
                <c:pt idx="2123">
                  <c:v>1.8759119999999581E-4</c:v>
                </c:pt>
                <c:pt idx="2124">
                  <c:v>1.8825559999999654E-4</c:v>
                </c:pt>
                <c:pt idx="2125">
                  <c:v>1.885399999999903E-4</c:v>
                </c:pt>
                <c:pt idx="2126">
                  <c:v>1.8821219999999415E-4</c:v>
                </c:pt>
                <c:pt idx="2127">
                  <c:v>1.8139559999999651E-4</c:v>
                </c:pt>
                <c:pt idx="2128">
                  <c:v>1.7967559999999654E-4</c:v>
                </c:pt>
                <c:pt idx="2129">
                  <c:v>1.7529119999999578E-4</c:v>
                </c:pt>
                <c:pt idx="2130">
                  <c:v>1.699467999999951E-4</c:v>
                </c:pt>
                <c:pt idx="2131">
                  <c:v>1.6599459999999818E-4</c:v>
                </c:pt>
                <c:pt idx="2132">
                  <c:v>1.6713899999999199E-4</c:v>
                </c:pt>
                <c:pt idx="2133">
                  <c:v>1.6394679999999506E-4</c:v>
                </c:pt>
                <c:pt idx="2134">
                  <c:v>1.6369899999999198E-4</c:v>
                </c:pt>
                <c:pt idx="2135">
                  <c:v>1.6284899999999199E-4</c:v>
                </c:pt>
                <c:pt idx="2136">
                  <c:v>1.604167999999951E-4</c:v>
                </c:pt>
                <c:pt idx="2137">
                  <c:v>1.5712459999999817E-4</c:v>
                </c:pt>
                <c:pt idx="2138">
                  <c:v>1.5402239999999436E-4</c:v>
                </c:pt>
                <c:pt idx="2139">
                  <c:v>1.5055019999999053E-4</c:v>
                </c:pt>
                <c:pt idx="2140">
                  <c:v>1.5021239999999433E-4</c:v>
                </c:pt>
                <c:pt idx="2141">
                  <c:v>1.5578339999999271E-4</c:v>
                </c:pt>
                <c:pt idx="2142">
                  <c:v>1.6369659999999485E-4</c:v>
                </c:pt>
                <c:pt idx="2143">
                  <c:v>1.6875539999999632E-4</c:v>
                </c:pt>
                <c:pt idx="2144">
                  <c:v>1.7675859999999847E-4</c:v>
                </c:pt>
                <c:pt idx="2145">
                  <c:v>1.8218739999999298E-4</c:v>
                </c:pt>
                <c:pt idx="2146">
                  <c:v>1.8190739999999296E-4</c:v>
                </c:pt>
                <c:pt idx="2147">
                  <c:v>1.8299959999999678E-4</c:v>
                </c:pt>
                <c:pt idx="2148">
                  <c:v>1.8371179999999369E-4</c:v>
                </c:pt>
                <c:pt idx="2149">
                  <c:v>1.814795999999968E-4</c:v>
                </c:pt>
                <c:pt idx="2150">
                  <c:v>1.8061959999999682E-4</c:v>
                </c:pt>
                <c:pt idx="2151">
                  <c:v>1.7870959999999678E-4</c:v>
                </c:pt>
                <c:pt idx="2152">
                  <c:v>1.7679959999999679E-4</c:v>
                </c:pt>
                <c:pt idx="2153">
                  <c:v>1.7360739999999297E-4</c:v>
                </c:pt>
                <c:pt idx="2154">
                  <c:v>1.7050519999999605E-4</c:v>
                </c:pt>
                <c:pt idx="2155">
                  <c:v>1.6860519999999606E-4</c:v>
                </c:pt>
                <c:pt idx="2156">
                  <c:v>1.6512299999999223E-4</c:v>
                </c:pt>
                <c:pt idx="2157">
                  <c:v>1.6293299999999223E-4</c:v>
                </c:pt>
                <c:pt idx="2158">
                  <c:v>1.6230519999999607E-4</c:v>
                </c:pt>
                <c:pt idx="2159">
                  <c:v>1.6178739999999297E-4</c:v>
                </c:pt>
                <c:pt idx="2160">
                  <c:v>1.5882739999999298E-4</c:v>
                </c:pt>
                <c:pt idx="2161">
                  <c:v>1.5829959999999677E-4</c:v>
                </c:pt>
                <c:pt idx="2162">
                  <c:v>1.5629959999999678E-4</c:v>
                </c:pt>
                <c:pt idx="2163">
                  <c:v>1.5281739999999295E-4</c:v>
                </c:pt>
                <c:pt idx="2164">
                  <c:v>1.5429399999999059E-4</c:v>
                </c:pt>
                <c:pt idx="2165">
                  <c:v>1.5286399999999057E-4</c:v>
                </c:pt>
                <c:pt idx="2166">
                  <c:v>1.5390839999999826E-4</c:v>
                </c:pt>
                <c:pt idx="2167">
                  <c:v>1.5396059999999513E-4</c:v>
                </c:pt>
                <c:pt idx="2168">
                  <c:v>1.5567499999999586E-4</c:v>
                </c:pt>
                <c:pt idx="2169">
                  <c:v>1.5353279999999204E-4</c:v>
                </c:pt>
                <c:pt idx="2170">
                  <c:v>1.5486719999999274E-4</c:v>
                </c:pt>
                <c:pt idx="2171">
                  <c:v>1.5381719999999274E-4</c:v>
                </c:pt>
                <c:pt idx="2172">
                  <c:v>1.5534159999999346E-4</c:v>
                </c:pt>
                <c:pt idx="2173">
                  <c:v>1.5391159999999349E-4</c:v>
                </c:pt>
                <c:pt idx="2174">
                  <c:v>1.5229159999999346E-4</c:v>
                </c:pt>
                <c:pt idx="2175">
                  <c:v>1.5133159999999347E-4</c:v>
                </c:pt>
                <c:pt idx="2176">
                  <c:v>1.5028159999999348E-4</c:v>
                </c:pt>
                <c:pt idx="2177">
                  <c:v>1.510459999999942E-4</c:v>
                </c:pt>
                <c:pt idx="2178">
                  <c:v>1.5181039999999493E-4</c:v>
                </c:pt>
                <c:pt idx="2179">
                  <c:v>1.5128259999999178E-4</c:v>
                </c:pt>
                <c:pt idx="2180">
                  <c:v>1.5351919999999635E-4</c:v>
                </c:pt>
                <c:pt idx="2181">
                  <c:v>1.587201999999947E-4</c:v>
                </c:pt>
                <c:pt idx="2182">
                  <c:v>1.6133679999999229E-4</c:v>
                </c:pt>
                <c:pt idx="2183">
                  <c:v>1.6386339999999687E-4</c:v>
                </c:pt>
                <c:pt idx="2184">
                  <c:v>1.6767219999999828E-4</c:v>
                </c:pt>
                <c:pt idx="2185">
                  <c:v>1.679565999999921E-4</c:v>
                </c:pt>
                <c:pt idx="2186">
                  <c:v>1.5899779999999065E-4</c:v>
                </c:pt>
                <c:pt idx="2187">
                  <c:v>1.5722999999999448E-4</c:v>
                </c:pt>
                <c:pt idx="2188">
                  <c:v>1.5427999999999449E-4</c:v>
                </c:pt>
                <c:pt idx="2189">
                  <c:v>1.5160999999999446E-4</c:v>
                </c:pt>
                <c:pt idx="2190">
                  <c:v>1.5060219999999829E-4</c:v>
                </c:pt>
                <c:pt idx="2191">
                  <c:v>1.5375099999999283E-4</c:v>
                </c:pt>
                <c:pt idx="2192">
                  <c:v>1.520309999999928E-4</c:v>
                </c:pt>
                <c:pt idx="2193">
                  <c:v>1.5031099999999282E-4</c:v>
                </c:pt>
                <c:pt idx="2194">
                  <c:v>1.473087999999959E-4</c:v>
                </c:pt>
                <c:pt idx="2195">
                  <c:v>1.4549879999999592E-4</c:v>
                </c:pt>
                <c:pt idx="2196">
                  <c:v>1.417843999999952E-4</c:v>
                </c:pt>
                <c:pt idx="2197">
                  <c:v>1.3892439999999522E-4</c:v>
                </c:pt>
                <c:pt idx="2198">
                  <c:v>1.374943999999952E-4</c:v>
                </c:pt>
                <c:pt idx="2199">
                  <c:v>1.3482439999999517E-4</c:v>
                </c:pt>
                <c:pt idx="2200">
                  <c:v>1.3272439999999517E-4</c:v>
                </c:pt>
                <c:pt idx="2201">
                  <c:v>1.3420099999999282E-4</c:v>
                </c:pt>
                <c:pt idx="2202">
                  <c:v>1.3443319999999664E-4</c:v>
                </c:pt>
                <c:pt idx="2203">
                  <c:v>1.3877419999999496E-4</c:v>
                </c:pt>
                <c:pt idx="2204">
                  <c:v>1.4434519999999328E-4</c:v>
                </c:pt>
                <c:pt idx="2205">
                  <c:v>1.4844399999999476E-4</c:v>
                </c:pt>
                <c:pt idx="2206">
                  <c:v>1.5164059999999238E-4</c:v>
                </c:pt>
                <c:pt idx="2207">
                  <c:v>1.5378719999999693E-4</c:v>
                </c:pt>
                <c:pt idx="2208">
                  <c:v>1.5315939999999378E-4</c:v>
                </c:pt>
                <c:pt idx="2209">
                  <c:v>1.4958719999999694E-4</c:v>
                </c:pt>
                <c:pt idx="2210">
                  <c:v>1.4758719999999689E-4</c:v>
                </c:pt>
                <c:pt idx="2211">
                  <c:v>1.471493999999938E-4</c:v>
                </c:pt>
                <c:pt idx="2212">
                  <c:v>1.4519719999999694E-4</c:v>
                </c:pt>
                <c:pt idx="2213">
                  <c:v>1.4472719999999691E-4</c:v>
                </c:pt>
                <c:pt idx="2214">
                  <c:v>1.4276499999999311E-4</c:v>
                </c:pt>
                <c:pt idx="2215">
                  <c:v>1.4062279999999618E-4</c:v>
                </c:pt>
                <c:pt idx="2216">
                  <c:v>1.3967279999999618E-4</c:v>
                </c:pt>
                <c:pt idx="2217">
                  <c:v>1.3981499999999306E-4</c:v>
                </c:pt>
                <c:pt idx="2218">
                  <c:v>1.3790499999999308E-4</c:v>
                </c:pt>
                <c:pt idx="2219">
                  <c:v>1.3637499999999311E-4</c:v>
                </c:pt>
                <c:pt idx="2220">
                  <c:v>1.335627999999962E-4</c:v>
                </c:pt>
                <c:pt idx="2221">
                  <c:v>1.3232279999999619E-4</c:v>
                </c:pt>
                <c:pt idx="2222">
                  <c:v>1.3275499999999309E-4</c:v>
                </c:pt>
                <c:pt idx="2223">
                  <c:v>1.3356719999999694E-4</c:v>
                </c:pt>
                <c:pt idx="2224">
                  <c:v>1.342793999999938E-4</c:v>
                </c:pt>
                <c:pt idx="2225">
                  <c:v>1.3499159999999071E-4</c:v>
                </c:pt>
                <c:pt idx="2226">
                  <c:v>1.3504379999999453E-4</c:v>
                </c:pt>
                <c:pt idx="2227">
                  <c:v>1.3795039999999213E-4</c:v>
                </c:pt>
                <c:pt idx="2228">
                  <c:v>1.4066699999999672E-4</c:v>
                </c:pt>
                <c:pt idx="2229">
                  <c:v>1.4371579999999815E-4</c:v>
                </c:pt>
                <c:pt idx="2230">
                  <c:v>1.4400019999999191E-4</c:v>
                </c:pt>
                <c:pt idx="2231">
                  <c:v>1.4290239999999573E-4</c:v>
                </c:pt>
                <c:pt idx="2232">
                  <c:v>1.384701999999919E-4</c:v>
                </c:pt>
                <c:pt idx="2233">
                  <c:v>1.3412799999999503E-4</c:v>
                </c:pt>
                <c:pt idx="2234">
                  <c:v>1.3370019999999193E-4</c:v>
                </c:pt>
                <c:pt idx="2235">
                  <c:v>1.3369459999999263E-4</c:v>
                </c:pt>
                <c:pt idx="2236">
                  <c:v>1.3674339999999411E-4</c:v>
                </c:pt>
                <c:pt idx="2237">
                  <c:v>1.4155439999999245E-4</c:v>
                </c:pt>
                <c:pt idx="2238">
                  <c:v>1.4665539999999074E-4</c:v>
                </c:pt>
                <c:pt idx="2239">
                  <c:v>1.487019999999953E-4</c:v>
                </c:pt>
                <c:pt idx="2240">
                  <c:v>1.4994639999999605E-4</c:v>
                </c:pt>
                <c:pt idx="2241">
                  <c:v>1.5017859999999294E-4</c:v>
                </c:pt>
                <c:pt idx="2242">
                  <c:v>1.4570419999999218E-4</c:v>
                </c:pt>
                <c:pt idx="2243">
                  <c:v>1.4045979999999843E-4</c:v>
                </c:pt>
                <c:pt idx="2244">
                  <c:v>1.368775999999946E-4</c:v>
                </c:pt>
                <c:pt idx="2245">
                  <c:v>1.3378539999999074E-4</c:v>
                </c:pt>
                <c:pt idx="2246">
                  <c:v>1.3068319999999387E-4</c:v>
                </c:pt>
                <c:pt idx="2247">
                  <c:v>1.2501659999999626E-4</c:v>
                </c:pt>
                <c:pt idx="2248">
                  <c:v>1.2358659999999624E-4</c:v>
                </c:pt>
                <c:pt idx="2249">
                  <c:v>1.2415099999999696E-4</c:v>
                </c:pt>
                <c:pt idx="2250">
                  <c:v>1.2443539999999076E-4</c:v>
                </c:pt>
                <c:pt idx="2251">
                  <c:v>1.2505199999999532E-4</c:v>
                </c:pt>
                <c:pt idx="2252">
                  <c:v>1.3029519999999053E-4</c:v>
                </c:pt>
                <c:pt idx="2253">
                  <c:v>1.301095999999982E-4</c:v>
                </c:pt>
                <c:pt idx="2254">
                  <c:v>1.2929179999999509E-4</c:v>
                </c:pt>
                <c:pt idx="2255">
                  <c:v>1.2829399999999199E-4</c:v>
                </c:pt>
                <c:pt idx="2256">
                  <c:v>1.281461999999958E-4</c:v>
                </c:pt>
                <c:pt idx="2257">
                  <c:v>1.2948059999999653E-4</c:v>
                </c:pt>
                <c:pt idx="2258">
                  <c:v>1.3062499999999031E-4</c:v>
                </c:pt>
                <c:pt idx="2259">
                  <c:v>1.3000719999999415E-4</c:v>
                </c:pt>
                <c:pt idx="2260">
                  <c:v>1.3096159999999486E-4</c:v>
                </c:pt>
                <c:pt idx="2261">
                  <c:v>1.2995379999999871E-4</c:v>
                </c:pt>
                <c:pt idx="2262">
                  <c:v>1.2904599999999559E-4</c:v>
                </c:pt>
                <c:pt idx="2263">
                  <c:v>1.2685599999999559E-4</c:v>
                </c:pt>
                <c:pt idx="2264">
                  <c:v>1.243759999999956E-4</c:v>
                </c:pt>
                <c:pt idx="2265">
                  <c:v>1.2317819999999247E-4</c:v>
                </c:pt>
                <c:pt idx="2266">
                  <c:v>1.239425999999932E-4</c:v>
                </c:pt>
                <c:pt idx="2267">
                  <c:v>1.1888819999999247E-4</c:v>
                </c:pt>
                <c:pt idx="2268">
                  <c:v>1.2041259999999321E-4</c:v>
                </c:pt>
                <c:pt idx="2269">
                  <c:v>1.2231699999999392E-4</c:v>
                </c:pt>
                <c:pt idx="2270">
                  <c:v>1.2322919999999081E-4</c:v>
                </c:pt>
                <c:pt idx="2271">
                  <c:v>1.2155699999999393E-4</c:v>
                </c:pt>
                <c:pt idx="2272">
                  <c:v>1.2799799999999226E-4</c:v>
                </c:pt>
                <c:pt idx="2273">
                  <c:v>1.2722799999999226E-4</c:v>
                </c:pt>
                <c:pt idx="2274">
                  <c:v>1.2952239999999298E-4</c:v>
                </c:pt>
                <c:pt idx="2275">
                  <c:v>1.2904239999999298E-4</c:v>
                </c:pt>
                <c:pt idx="2276">
                  <c:v>1.271801999999961E-4</c:v>
                </c:pt>
                <c:pt idx="2277">
                  <c:v>1.2165139999999465E-4</c:v>
                </c:pt>
                <c:pt idx="2278">
                  <c:v>1.2017919999999081E-4</c:v>
                </c:pt>
                <c:pt idx="2279">
                  <c:v>1.159325999999932E-4</c:v>
                </c:pt>
                <c:pt idx="2280">
                  <c:v>1.1088379999999869E-4</c:v>
                </c:pt>
                <c:pt idx="2281">
                  <c:v>1.0740719999999414E-4</c:v>
                </c:pt>
                <c:pt idx="2282">
                  <c:v>1.0668499999999032E-4</c:v>
                </c:pt>
                <c:pt idx="2283">
                  <c:v>1.0607279999999341E-4</c:v>
                </c:pt>
                <c:pt idx="2284">
                  <c:v>1.0683279999999343E-4</c:v>
                </c:pt>
                <c:pt idx="2285">
                  <c:v>1.1145939999999797E-4</c:v>
                </c:pt>
                <c:pt idx="2286">
                  <c:v>1.1688819999999248E-4</c:v>
                </c:pt>
                <c:pt idx="2287">
                  <c:v>1.2132479999999704E-4</c:v>
                </c:pt>
                <c:pt idx="2288">
                  <c:v>1.2547139999999465E-4</c:v>
                </c:pt>
                <c:pt idx="2289">
                  <c:v>1.2908579999999537E-4</c:v>
                </c:pt>
                <c:pt idx="2290">
                  <c:v>1.2880579999999538E-4</c:v>
                </c:pt>
                <c:pt idx="2291">
                  <c:v>1.2889579999999536E-4</c:v>
                </c:pt>
                <c:pt idx="2292">
                  <c:v>1.2446919999999082E-4</c:v>
                </c:pt>
                <c:pt idx="2293">
                  <c:v>1.2513919999999082E-4</c:v>
                </c:pt>
                <c:pt idx="2294">
                  <c:v>1.202225999999932E-4</c:v>
                </c:pt>
                <c:pt idx="2295">
                  <c:v>1.1812819999999248E-4</c:v>
                </c:pt>
                <c:pt idx="2296">
                  <c:v>1.1512159999999488E-4</c:v>
                </c:pt>
                <c:pt idx="2297">
                  <c:v>1.190359999999956E-4</c:v>
                </c:pt>
                <c:pt idx="2298">
                  <c:v>1.1536939999999798E-4</c:v>
                </c:pt>
                <c:pt idx="2299">
                  <c:v>1.2122599999999558E-4</c:v>
                </c:pt>
                <c:pt idx="2300">
                  <c:v>1.2652259999999319E-4</c:v>
                </c:pt>
                <c:pt idx="2301">
                  <c:v>1.2904479999999703E-4</c:v>
                </c:pt>
                <c:pt idx="2302">
                  <c:v>1.277103999999963E-4</c:v>
                </c:pt>
                <c:pt idx="2303">
                  <c:v>1.3024259999999319E-4</c:v>
                </c:pt>
                <c:pt idx="2304">
                  <c:v>1.2794819999999247E-4</c:v>
                </c:pt>
                <c:pt idx="2305">
                  <c:v>1.2566379999999871E-4</c:v>
                </c:pt>
                <c:pt idx="2306">
                  <c:v>1.2566379999999871E-4</c:v>
                </c:pt>
                <c:pt idx="2307">
                  <c:v>1.2399159999999486E-4</c:v>
                </c:pt>
                <c:pt idx="2308">
                  <c:v>1.2438159999999488E-4</c:v>
                </c:pt>
                <c:pt idx="2309">
                  <c:v>1.2337939999999798E-4</c:v>
                </c:pt>
                <c:pt idx="2310">
                  <c:v>1.2256719999999415E-4</c:v>
                </c:pt>
                <c:pt idx="2311">
                  <c:v>1.223249999999903E-4</c:v>
                </c:pt>
                <c:pt idx="2312">
                  <c:v>1.234749999999903E-4</c:v>
                </c:pt>
                <c:pt idx="2313">
                  <c:v>1.245249999999903E-4</c:v>
                </c:pt>
                <c:pt idx="2314">
                  <c:v>1.2300059999999653E-4</c:v>
                </c:pt>
                <c:pt idx="2315">
                  <c:v>1.210861999999958E-4</c:v>
                </c:pt>
                <c:pt idx="2316">
                  <c:v>1.2018399999999199E-4</c:v>
                </c:pt>
                <c:pt idx="2317">
                  <c:v>1.1798959999999818E-4</c:v>
                </c:pt>
                <c:pt idx="2318">
                  <c:v>1.1413299999999364E-4</c:v>
                </c:pt>
                <c:pt idx="2319">
                  <c:v>1.1442299999999366E-4</c:v>
                </c:pt>
                <c:pt idx="2320">
                  <c:v>1.1508299999999364E-4</c:v>
                </c:pt>
                <c:pt idx="2321">
                  <c:v>1.1556299999999364E-4</c:v>
                </c:pt>
                <c:pt idx="2322">
                  <c:v>1.1594299999999366E-4</c:v>
                </c:pt>
                <c:pt idx="2323">
                  <c:v>1.1808519999999053E-4</c:v>
                </c:pt>
                <c:pt idx="2324">
                  <c:v>1.1866519999999053E-4</c:v>
                </c:pt>
                <c:pt idx="2325">
                  <c:v>1.1833299999999364E-4</c:v>
                </c:pt>
                <c:pt idx="2326">
                  <c:v>1.1938299999999364E-4</c:v>
                </c:pt>
                <c:pt idx="2327">
                  <c:v>1.2042299999999364E-4</c:v>
                </c:pt>
                <c:pt idx="2328">
                  <c:v>1.2247519999999054E-4</c:v>
                </c:pt>
                <c:pt idx="2329">
                  <c:v>1.2452739999999437E-4</c:v>
                </c:pt>
                <c:pt idx="2330">
                  <c:v>1.2452739999999437E-4</c:v>
                </c:pt>
                <c:pt idx="2331">
                  <c:v>1.2314519999999054E-4</c:v>
                </c:pt>
                <c:pt idx="2332">
                  <c:v>1.2038079999999676E-4</c:v>
                </c:pt>
                <c:pt idx="2333">
                  <c:v>1.1594419999999219E-4</c:v>
                </c:pt>
                <c:pt idx="2334">
                  <c:v>1.1289979999999842E-4</c:v>
                </c:pt>
                <c:pt idx="2335">
                  <c:v>1.1022539999999077E-4</c:v>
                </c:pt>
                <c:pt idx="2336">
                  <c:v>1.0756099999999699E-4</c:v>
                </c:pt>
                <c:pt idx="2337">
                  <c:v>1.0626879999999314E-4</c:v>
                </c:pt>
                <c:pt idx="2338">
                  <c:v>1.0250219999999552E-4</c:v>
                </c:pt>
                <c:pt idx="2339">
                  <c:v>9.8355599999990965E-5</c:v>
                </c:pt>
                <c:pt idx="2340">
                  <c:v>9.521119999999025E-5</c:v>
                </c:pt>
                <c:pt idx="2341">
                  <c:v>9.3358999999993358E-5</c:v>
                </c:pt>
                <c:pt idx="2342">
                  <c:v>9.011459999999264E-5</c:v>
                </c:pt>
                <c:pt idx="2343">
                  <c:v>9.0404599999992653E-5</c:v>
                </c:pt>
                <c:pt idx="2344">
                  <c:v>9.3828999999993358E-5</c:v>
                </c:pt>
                <c:pt idx="2345">
                  <c:v>9.8935599999990989E-5</c:v>
                </c:pt>
                <c:pt idx="2346">
                  <c:v>1.0413219999999554E-4</c:v>
                </c:pt>
                <c:pt idx="2347">
                  <c:v>1.0903879999999314E-4</c:v>
                </c:pt>
                <c:pt idx="2348">
                  <c:v>1.1318539999999075E-4</c:v>
                </c:pt>
                <c:pt idx="2349">
                  <c:v>1.162297999999984E-4</c:v>
                </c:pt>
                <c:pt idx="2350">
                  <c:v>1.1456759999999458E-4</c:v>
                </c:pt>
                <c:pt idx="2351">
                  <c:v>1.142775999999946E-4</c:v>
                </c:pt>
                <c:pt idx="2352">
                  <c:v>1.1370759999999459E-4</c:v>
                </c:pt>
                <c:pt idx="2353">
                  <c:v>1.1256759999999459E-4</c:v>
                </c:pt>
                <c:pt idx="2354">
                  <c:v>1.0798319999999386E-4</c:v>
                </c:pt>
                <c:pt idx="2355">
                  <c:v>1.0212659999999624E-4</c:v>
                </c:pt>
                <c:pt idx="2356">
                  <c:v>9.6259999999998648E-5</c:v>
                </c:pt>
                <c:pt idx="2357">
                  <c:v>9.1585599999990973E-5</c:v>
                </c:pt>
                <c:pt idx="2358">
                  <c:v>8.6108999999993371E-5</c:v>
                </c:pt>
                <c:pt idx="2359">
                  <c:v>8.6531199999990245E-5</c:v>
                </c:pt>
                <c:pt idx="2360">
                  <c:v>8.5581199999990249E-5</c:v>
                </c:pt>
                <c:pt idx="2361">
                  <c:v>8.5913399999994081E-5</c:v>
                </c:pt>
                <c:pt idx="2362">
                  <c:v>8.8397799999994812E-5</c:v>
                </c:pt>
                <c:pt idx="2363">
                  <c:v>9.0872199999995521E-5</c:v>
                </c:pt>
                <c:pt idx="2364">
                  <c:v>9.4728799999993149E-5</c:v>
                </c:pt>
                <c:pt idx="2365">
                  <c:v>9.8785399999990755E-5</c:v>
                </c:pt>
                <c:pt idx="2366">
                  <c:v>1.0335419999999221E-4</c:v>
                </c:pt>
                <c:pt idx="2367">
                  <c:v>1.0516859999999293E-4</c:v>
                </c:pt>
                <c:pt idx="2368">
                  <c:v>1.0560079999999674E-4</c:v>
                </c:pt>
                <c:pt idx="2369">
                  <c:v>1.0593299999999363E-4</c:v>
                </c:pt>
                <c:pt idx="2370">
                  <c:v>1.0626519999999053E-4</c:v>
                </c:pt>
                <c:pt idx="2371">
                  <c:v>1.0802739999999438E-4</c:v>
                </c:pt>
                <c:pt idx="2372">
                  <c:v>1.0564299999999365E-4</c:v>
                </c:pt>
                <c:pt idx="2373">
                  <c:v>1.0168639999999602E-4</c:v>
                </c:pt>
                <c:pt idx="2374">
                  <c:v>9.6447599999994587E-5</c:v>
                </c:pt>
                <c:pt idx="2375">
                  <c:v>9.053879999999315E-5</c:v>
                </c:pt>
                <c:pt idx="2376">
                  <c:v>8.5532199999995522E-5</c:v>
                </c:pt>
                <c:pt idx="2377">
                  <c:v>8.6054399999992425E-5</c:v>
                </c:pt>
                <c:pt idx="2378">
                  <c:v>8.9298799999993142E-5</c:v>
                </c:pt>
                <c:pt idx="2379">
                  <c:v>9.4205399999990768E-5</c:v>
                </c:pt>
                <c:pt idx="2380">
                  <c:v>9.839979999999842E-5</c:v>
                </c:pt>
                <c:pt idx="2381">
                  <c:v>1.0259419999999219E-4</c:v>
                </c:pt>
                <c:pt idx="2382">
                  <c:v>1.0588639999999604E-4</c:v>
                </c:pt>
                <c:pt idx="2383">
                  <c:v>1.0526419999999219E-4</c:v>
                </c:pt>
                <c:pt idx="2384">
                  <c:v>1.0264759999999458E-4</c:v>
                </c:pt>
                <c:pt idx="2385">
                  <c:v>1.0021099999999697E-4</c:v>
                </c:pt>
                <c:pt idx="2386">
                  <c:v>9.6212199999995521E-5</c:v>
                </c:pt>
                <c:pt idx="2387">
                  <c:v>9.3975599999990983E-5</c:v>
                </c:pt>
                <c:pt idx="2388">
                  <c:v>9.4783399999994096E-5</c:v>
                </c:pt>
                <c:pt idx="2389">
                  <c:v>9.631339999999409E-5</c:v>
                </c:pt>
                <c:pt idx="2390">
                  <c:v>9.921559999999098E-5</c:v>
                </c:pt>
                <c:pt idx="2391">
                  <c:v>1.025077999999948E-4</c:v>
                </c:pt>
                <c:pt idx="2392">
                  <c:v>1.035577999999948E-4</c:v>
                </c:pt>
                <c:pt idx="2393">
                  <c:v>1.0693999999999865E-4</c:v>
                </c:pt>
                <c:pt idx="2394">
                  <c:v>1.0994219999999554E-4</c:v>
                </c:pt>
                <c:pt idx="2395">
                  <c:v>1.0998999999999864E-4</c:v>
                </c:pt>
                <c:pt idx="2396">
                  <c:v>1.1409439999999243E-4</c:v>
                </c:pt>
                <c:pt idx="2397">
                  <c:v>1.1552439999999243E-4</c:v>
                </c:pt>
                <c:pt idx="2398">
                  <c:v>1.1509219999999553E-4</c:v>
                </c:pt>
                <c:pt idx="2399">
                  <c:v>1.1356779999999482E-4</c:v>
                </c:pt>
                <c:pt idx="2400">
                  <c:v>1.1066119999999025E-4</c:v>
                </c:pt>
                <c:pt idx="2401">
                  <c:v>1.0490019999999191E-4</c:v>
                </c:pt>
                <c:pt idx="2402">
                  <c:v>1.0042139999999047E-4</c:v>
                </c:pt>
                <c:pt idx="2403">
                  <c:v>9.7324799999992851E-5</c:v>
                </c:pt>
                <c:pt idx="2404">
                  <c:v>9.494039999999215E-5</c:v>
                </c:pt>
                <c:pt idx="2405">
                  <c:v>9.6702599999995973E-5</c:v>
                </c:pt>
                <c:pt idx="2406">
                  <c:v>9.922479999999287E-5</c:v>
                </c:pt>
                <c:pt idx="2407">
                  <c:v>1.010869999999967E-4</c:v>
                </c:pt>
                <c:pt idx="2408">
                  <c:v>1.0079699999999668E-4</c:v>
                </c:pt>
                <c:pt idx="2409">
                  <c:v>1.0156699999999669E-4</c:v>
                </c:pt>
                <c:pt idx="2410">
                  <c:v>1.0251699999999669E-4</c:v>
                </c:pt>
                <c:pt idx="2411">
                  <c:v>1.0132479999999287E-4</c:v>
                </c:pt>
                <c:pt idx="2412">
                  <c:v>1.0218479999999286E-4</c:v>
                </c:pt>
                <c:pt idx="2413">
                  <c:v>1.0156259999999595E-4</c:v>
                </c:pt>
                <c:pt idx="2414">
                  <c:v>1.0423699999999672E-4</c:v>
                </c:pt>
                <c:pt idx="2415">
                  <c:v>1.053291999999936E-4</c:v>
                </c:pt>
                <c:pt idx="2416">
                  <c:v>1.0662139999999048E-4</c:v>
                </c:pt>
                <c:pt idx="2417">
                  <c:v>1.054291999999936E-4</c:v>
                </c:pt>
                <c:pt idx="2418">
                  <c:v>1.0847359999999429E-4</c:v>
                </c:pt>
                <c:pt idx="2419">
                  <c:v>1.0480699999999669E-4</c:v>
                </c:pt>
                <c:pt idx="2420">
                  <c:v>1.0114039999999216E-4</c:v>
                </c:pt>
                <c:pt idx="2421">
                  <c:v>9.8465999999998335E-5</c:v>
                </c:pt>
                <c:pt idx="2422">
                  <c:v>9.7895999999998359E-5</c:v>
                </c:pt>
                <c:pt idx="2423">
                  <c:v>9.4561599999990723E-5</c:v>
                </c:pt>
                <c:pt idx="2424">
                  <c:v>9.5563799999994533E-5</c:v>
                </c:pt>
                <c:pt idx="2425">
                  <c:v>9.5173799999994518E-5</c:v>
                </c:pt>
                <c:pt idx="2426">
                  <c:v>9.8418199999995262E-5</c:v>
                </c:pt>
                <c:pt idx="2427">
                  <c:v>9.8085999999998369E-5</c:v>
                </c:pt>
                <c:pt idx="2428">
                  <c:v>9.8945999999998358E-5</c:v>
                </c:pt>
                <c:pt idx="2429">
                  <c:v>9.7041599999990685E-5</c:v>
                </c:pt>
                <c:pt idx="2430">
                  <c:v>9.7991599999990681E-5</c:v>
                </c:pt>
                <c:pt idx="2431">
                  <c:v>9.4134999999993081E-5</c:v>
                </c:pt>
                <c:pt idx="2432">
                  <c:v>9.1460599999992366E-5</c:v>
                </c:pt>
                <c:pt idx="2433">
                  <c:v>8.9936199999998592E-5</c:v>
                </c:pt>
                <c:pt idx="2434">
                  <c:v>8.9893999999994772E-5</c:v>
                </c:pt>
                <c:pt idx="2435">
                  <c:v>9.1133999999994727E-5</c:v>
                </c:pt>
                <c:pt idx="2436">
                  <c:v>9.0601799999990944E-5</c:v>
                </c:pt>
                <c:pt idx="2437">
                  <c:v>9.4226199999998593E-5</c:v>
                </c:pt>
                <c:pt idx="2438">
                  <c:v>9.6800599999992366E-5</c:v>
                </c:pt>
                <c:pt idx="2439">
                  <c:v>9.8994999999993058E-5</c:v>
                </c:pt>
                <c:pt idx="2440">
                  <c:v>1.011893999999938E-4</c:v>
                </c:pt>
                <c:pt idx="2441">
                  <c:v>1.0929259999999596E-4</c:v>
                </c:pt>
                <c:pt idx="2442">
                  <c:v>1.1367139999999046E-4</c:v>
                </c:pt>
                <c:pt idx="2443">
                  <c:v>1.1768019999999193E-4</c:v>
                </c:pt>
                <c:pt idx="2444">
                  <c:v>1.1901459999999264E-4</c:v>
                </c:pt>
                <c:pt idx="2445">
                  <c:v>1.1748459999999262E-4</c:v>
                </c:pt>
                <c:pt idx="2446">
                  <c:v>1.1448239999999575E-4</c:v>
                </c:pt>
                <c:pt idx="2447">
                  <c:v>1.1095799999999504E-4</c:v>
                </c:pt>
                <c:pt idx="2448">
                  <c:v>1.0852579999999815E-4</c:v>
                </c:pt>
                <c:pt idx="2449">
                  <c:v>1.0856799999999503E-4</c:v>
                </c:pt>
                <c:pt idx="2450">
                  <c:v>1.0713799999999502E-4</c:v>
                </c:pt>
                <c:pt idx="2451">
                  <c:v>1.0719019999999192E-4</c:v>
                </c:pt>
                <c:pt idx="2452">
                  <c:v>1.1190119999999025E-4</c:v>
                </c:pt>
                <c:pt idx="2453">
                  <c:v>1.1561999999999863E-4</c:v>
                </c:pt>
                <c:pt idx="2454">
                  <c:v>1.1685439999999241E-4</c:v>
                </c:pt>
                <c:pt idx="2455">
                  <c:v>1.1809879999999314E-4</c:v>
                </c:pt>
                <c:pt idx="2456">
                  <c:v>1.1924319999999386E-4</c:v>
                </c:pt>
                <c:pt idx="2457">
                  <c:v>1.1599879999999314E-4</c:v>
                </c:pt>
                <c:pt idx="2458">
                  <c:v>1.1452659999999624E-4</c:v>
                </c:pt>
                <c:pt idx="2459">
                  <c:v>1.1147219999999553E-4</c:v>
                </c:pt>
                <c:pt idx="2460">
                  <c:v>1.0813779999999481E-4</c:v>
                </c:pt>
                <c:pt idx="2461">
                  <c:v>1.0518339999999408E-4</c:v>
                </c:pt>
                <c:pt idx="2462">
                  <c:v>1.0193899999999336E-4</c:v>
                </c:pt>
                <c:pt idx="2463">
                  <c:v>9.7122399999995741E-5</c:v>
                </c:pt>
                <c:pt idx="2464">
                  <c:v>9.6642399999995746E-5</c:v>
                </c:pt>
                <c:pt idx="2465">
                  <c:v>9.6552399999995738E-5</c:v>
                </c:pt>
                <c:pt idx="2466">
                  <c:v>9.569239999999575E-5</c:v>
                </c:pt>
                <c:pt idx="2467">
                  <c:v>9.3450199999991931E-5</c:v>
                </c:pt>
                <c:pt idx="2468">
                  <c:v>9.1407999999995029E-5</c:v>
                </c:pt>
                <c:pt idx="2469">
                  <c:v>9.0737999999995024E-5</c:v>
                </c:pt>
                <c:pt idx="2470">
                  <c:v>8.9877999999995035E-5</c:v>
                </c:pt>
                <c:pt idx="2471">
                  <c:v>9.0500199999991914E-5</c:v>
                </c:pt>
                <c:pt idx="2472">
                  <c:v>9.0732399999995743E-5</c:v>
                </c:pt>
                <c:pt idx="2473">
                  <c:v>8.9824599999992655E-5</c:v>
                </c:pt>
                <c:pt idx="2474">
                  <c:v>8.7344599999992638E-5</c:v>
                </c:pt>
                <c:pt idx="2475">
                  <c:v>8.9111199999990264E-5</c:v>
                </c:pt>
                <c:pt idx="2476">
                  <c:v>8.8725599999990991E-5</c:v>
                </c:pt>
                <c:pt idx="2477">
                  <c:v>8.8729999999998644E-5</c:v>
                </c:pt>
                <c:pt idx="2478">
                  <c:v>8.9674399999992421E-5</c:v>
                </c:pt>
                <c:pt idx="2479">
                  <c:v>9.0248799999993138E-5</c:v>
                </c:pt>
                <c:pt idx="2480">
                  <c:v>9.0823199999993855E-5</c:v>
                </c:pt>
                <c:pt idx="2481">
                  <c:v>9.2537599999994579E-5</c:v>
                </c:pt>
                <c:pt idx="2482">
                  <c:v>9.4251999999995302E-5</c:v>
                </c:pt>
                <c:pt idx="2483">
                  <c:v>9.8920799999996758E-5</c:v>
                </c:pt>
                <c:pt idx="2484">
                  <c:v>1.038795999999982E-4</c:v>
                </c:pt>
                <c:pt idx="2485">
                  <c:v>1.0421179999999509E-4</c:v>
                </c:pt>
                <c:pt idx="2486">
                  <c:v>1.0416399999999199E-4</c:v>
                </c:pt>
                <c:pt idx="2487">
                  <c:v>1.0420619999999581E-4</c:v>
                </c:pt>
                <c:pt idx="2488">
                  <c:v>1.001117999999951E-4</c:v>
                </c:pt>
                <c:pt idx="2489">
                  <c:v>9.6297399999994353E-5</c:v>
                </c:pt>
                <c:pt idx="2490">
                  <c:v>9.2392999999993652E-5</c:v>
                </c:pt>
                <c:pt idx="2491">
                  <c:v>8.8858599999992922E-5</c:v>
                </c:pt>
                <c:pt idx="2492">
                  <c:v>8.543419999999219E-5</c:v>
                </c:pt>
                <c:pt idx="2493">
                  <c:v>8.7528599999992933E-5</c:v>
                </c:pt>
                <c:pt idx="2494">
                  <c:v>8.943299999999364E-5</c:v>
                </c:pt>
                <c:pt idx="2495">
                  <c:v>9.0625199999990548E-5</c:v>
                </c:pt>
                <c:pt idx="2496">
                  <c:v>9.5773999999991972E-5</c:v>
                </c:pt>
                <c:pt idx="2497">
                  <c:v>9.9060599999996535E-5</c:v>
                </c:pt>
                <c:pt idx="2498">
                  <c:v>1.0234719999999413E-4</c:v>
                </c:pt>
                <c:pt idx="2499">
                  <c:v>1.0682599999999558E-4</c:v>
                </c:pt>
                <c:pt idx="2500">
                  <c:v>1.0677819999999248E-4</c:v>
                </c:pt>
                <c:pt idx="2501">
                  <c:v>1.0821259999999321E-4</c:v>
                </c:pt>
                <c:pt idx="2502">
                  <c:v>1.0863479999999702E-4</c:v>
                </c:pt>
                <c:pt idx="2503">
                  <c:v>1.0811699999999392E-4</c:v>
                </c:pt>
                <c:pt idx="2504">
                  <c:v>1.0510479999999704E-4</c:v>
                </c:pt>
                <c:pt idx="2505">
                  <c:v>1.0605919999999081E-4</c:v>
                </c:pt>
                <c:pt idx="2506">
                  <c:v>1.0424919999999082E-4</c:v>
                </c:pt>
                <c:pt idx="2507">
                  <c:v>1.0520359999999847E-4</c:v>
                </c:pt>
                <c:pt idx="2508">
                  <c:v>1.0296139999999465E-4</c:v>
                </c:pt>
                <c:pt idx="2509">
                  <c:v>9.7716999999993915E-5</c:v>
                </c:pt>
                <c:pt idx="2510">
                  <c:v>9.4524799999997039E-5</c:v>
                </c:pt>
                <c:pt idx="2511">
                  <c:v>9.0852599999993202E-5</c:v>
                </c:pt>
                <c:pt idx="2512">
                  <c:v>8.4415999999995581E-5</c:v>
                </c:pt>
                <c:pt idx="2513">
                  <c:v>8.0653799999998703E-5</c:v>
                </c:pt>
                <c:pt idx="2514">
                  <c:v>7.9413799999998694E-5</c:v>
                </c:pt>
                <c:pt idx="2515">
                  <c:v>7.8505999999995579E-5</c:v>
                </c:pt>
                <c:pt idx="2516">
                  <c:v>7.8980399999996321E-5</c:v>
                </c:pt>
                <c:pt idx="2517">
                  <c:v>8.0736999999993925E-5</c:v>
                </c:pt>
                <c:pt idx="2518">
                  <c:v>8.2503599999998462E-5</c:v>
                </c:pt>
                <c:pt idx="2519">
                  <c:v>8.3790199999996093E-5</c:v>
                </c:pt>
                <c:pt idx="2520">
                  <c:v>8.455459999999682E-5</c:v>
                </c:pt>
                <c:pt idx="2521">
                  <c:v>8.431679999999371E-5</c:v>
                </c:pt>
                <c:pt idx="2522">
                  <c:v>8.1404599999996798E-5</c:v>
                </c:pt>
                <c:pt idx="2523">
                  <c:v>7.764239999999298E-5</c:v>
                </c:pt>
                <c:pt idx="2524">
                  <c:v>7.6302399999992969E-5</c:v>
                </c:pt>
                <c:pt idx="2525">
                  <c:v>8.0111199999994436E-5</c:v>
                </c:pt>
                <c:pt idx="2526">
                  <c:v>8.4932199999992769E-5</c:v>
                </c:pt>
                <c:pt idx="2527">
                  <c:v>9.1025399999994936E-5</c:v>
                </c:pt>
                <c:pt idx="2528">
                  <c:v>9.5646399999993264E-5</c:v>
                </c:pt>
                <c:pt idx="2529">
                  <c:v>1.0026739999999853E-4</c:v>
                </c:pt>
                <c:pt idx="2530">
                  <c:v>9.8557399999998522E-5</c:v>
                </c:pt>
                <c:pt idx="2531">
                  <c:v>9.6357399999998523E-5</c:v>
                </c:pt>
                <c:pt idx="2532">
                  <c:v>9.5649599999995412E-5</c:v>
                </c:pt>
                <c:pt idx="2533">
                  <c:v>9.4599599999995427E-5</c:v>
                </c:pt>
                <c:pt idx="2534">
                  <c:v>9.3881799999992322E-5</c:v>
                </c:pt>
                <c:pt idx="2535">
                  <c:v>9.1781799999992312E-5</c:v>
                </c:pt>
                <c:pt idx="2536">
                  <c:v>9.016179999999231E-5</c:v>
                </c:pt>
                <c:pt idx="2537">
                  <c:v>8.7159599999995431E-5</c:v>
                </c:pt>
                <c:pt idx="2538">
                  <c:v>8.577179999999232E-5</c:v>
                </c:pt>
                <c:pt idx="2539">
                  <c:v>8.5443999999996141E-5</c:v>
                </c:pt>
                <c:pt idx="2540">
                  <c:v>8.4346199999993043E-5</c:v>
                </c:pt>
                <c:pt idx="2541">
                  <c:v>8.7964999999994486E-5</c:v>
                </c:pt>
                <c:pt idx="2542">
                  <c:v>9.1915999999992823E-5</c:v>
                </c:pt>
                <c:pt idx="2543">
                  <c:v>9.3492599999990425E-5</c:v>
                </c:pt>
                <c:pt idx="2544">
                  <c:v>9.7823599999995707E-5</c:v>
                </c:pt>
                <c:pt idx="2545">
                  <c:v>1.0292459999999404E-4</c:v>
                </c:pt>
                <c:pt idx="2546">
                  <c:v>1.0387899999999477E-4</c:v>
                </c:pt>
                <c:pt idx="2547">
                  <c:v>1.0450119999999859E-4</c:v>
                </c:pt>
                <c:pt idx="2548">
                  <c:v>1.0421119999999859E-4</c:v>
                </c:pt>
                <c:pt idx="2549">
                  <c:v>1.0225899999999477E-4</c:v>
                </c:pt>
                <c:pt idx="2550">
                  <c:v>1.0139899999999476E-4</c:v>
                </c:pt>
                <c:pt idx="2551">
                  <c:v>1.0034899999999477E-4</c:v>
                </c:pt>
                <c:pt idx="2552">
                  <c:v>9.9108999999994758E-5</c:v>
                </c:pt>
                <c:pt idx="2553">
                  <c:v>1.0182559999999238E-4</c:v>
                </c:pt>
                <c:pt idx="2554">
                  <c:v>1.0483219999999693E-4</c:v>
                </c:pt>
                <c:pt idx="2555">
                  <c:v>1.0811879999999454E-4</c:v>
                </c:pt>
                <c:pt idx="2556">
                  <c:v>1.1021319999999527E-4</c:v>
                </c:pt>
                <c:pt idx="2557">
                  <c:v>1.1249759999999598E-4</c:v>
                </c:pt>
                <c:pt idx="2558">
                  <c:v>1.1387979999999287E-4</c:v>
                </c:pt>
                <c:pt idx="2559">
                  <c:v>1.1517199999999671E-4</c:v>
                </c:pt>
                <c:pt idx="2560">
                  <c:v>1.1707639999999049E-4</c:v>
                </c:pt>
                <c:pt idx="2561">
                  <c:v>1.1759859999999432E-4</c:v>
                </c:pt>
                <c:pt idx="2562">
                  <c:v>1.1870079999999814E-4</c:v>
                </c:pt>
                <c:pt idx="2563">
                  <c:v>1.1841079999999814E-4</c:v>
                </c:pt>
                <c:pt idx="2564">
                  <c:v>1.1960299999999504E-4</c:v>
                </c:pt>
                <c:pt idx="2565">
                  <c:v>1.146441999999936E-4</c:v>
                </c:pt>
                <c:pt idx="2566">
                  <c:v>1.1016539999999215E-4</c:v>
                </c:pt>
                <c:pt idx="2567">
                  <c:v>1.0511659999999071E-4</c:v>
                </c:pt>
                <c:pt idx="2568">
                  <c:v>1.003477999999962E-4</c:v>
                </c:pt>
                <c:pt idx="2569">
                  <c:v>9.5578999999994756E-5</c:v>
                </c:pt>
                <c:pt idx="2570">
                  <c:v>9.4966799999990934E-5</c:v>
                </c:pt>
                <c:pt idx="2571">
                  <c:v>9.5488999999994762E-5</c:v>
                </c:pt>
                <c:pt idx="2572">
                  <c:v>9.5821199999998594E-5</c:v>
                </c:pt>
                <c:pt idx="2573">
                  <c:v>9.4201199999998593E-5</c:v>
                </c:pt>
                <c:pt idx="2574">
                  <c:v>9.2291199999998592E-5</c:v>
                </c:pt>
                <c:pt idx="2575">
                  <c:v>9.5909999999993097E-5</c:v>
                </c:pt>
                <c:pt idx="2576">
                  <c:v>9.9818799999994539E-5</c:v>
                </c:pt>
                <c:pt idx="2577">
                  <c:v>1.056319999999967E-4</c:v>
                </c:pt>
                <c:pt idx="2578">
                  <c:v>1.1282739999999577E-4</c:v>
                </c:pt>
                <c:pt idx="2579">
                  <c:v>1.1893059999999099E-4</c:v>
                </c:pt>
                <c:pt idx="2580">
                  <c:v>1.2040719999999554E-4</c:v>
                </c:pt>
                <c:pt idx="2581">
                  <c:v>1.2117159999999627E-4</c:v>
                </c:pt>
                <c:pt idx="2582">
                  <c:v>1.2159379999999316E-4</c:v>
                </c:pt>
                <c:pt idx="2583">
                  <c:v>1.2054379999999316E-4</c:v>
                </c:pt>
                <c:pt idx="2584">
                  <c:v>1.1849159999999626E-4</c:v>
                </c:pt>
                <c:pt idx="2585">
                  <c:v>1.1415499999999865E-4</c:v>
                </c:pt>
                <c:pt idx="2586">
                  <c:v>1.1339499999999865E-4</c:v>
                </c:pt>
                <c:pt idx="2587">
                  <c:v>1.079183999999941E-4</c:v>
                </c:pt>
                <c:pt idx="2588">
                  <c:v>1.0281179999999649E-4</c:v>
                </c:pt>
                <c:pt idx="2589">
                  <c:v>9.9999599999992645E-5</c:v>
                </c:pt>
                <c:pt idx="2590">
                  <c:v>1.040983999999941E-4</c:v>
                </c:pt>
                <c:pt idx="2591">
                  <c:v>1.0357059999999099E-4</c:v>
                </c:pt>
                <c:pt idx="2592">
                  <c:v>1.0915159999999626E-4</c:v>
                </c:pt>
                <c:pt idx="2593">
                  <c:v>1.145325999999946E-4</c:v>
                </c:pt>
                <c:pt idx="2594">
                  <c:v>1.1863139999999604E-4</c:v>
                </c:pt>
                <c:pt idx="2595">
                  <c:v>1.1396699999999531E-4</c:v>
                </c:pt>
                <c:pt idx="2596">
                  <c:v>1.0915039999999077E-4</c:v>
                </c:pt>
                <c:pt idx="2597">
                  <c:v>1.0423379999999316E-4</c:v>
                </c:pt>
                <c:pt idx="2598">
                  <c:v>1.0003939999999243E-4</c:v>
                </c:pt>
                <c:pt idx="2599">
                  <c:v>9.6567199999995541E-5</c:v>
                </c:pt>
                <c:pt idx="2600">
                  <c:v>9.8613799999993157E-5</c:v>
                </c:pt>
                <c:pt idx="2601">
                  <c:v>9.8898199999993875E-5</c:v>
                </c:pt>
                <c:pt idx="2602">
                  <c:v>1.0046479999999844E-4</c:v>
                </c:pt>
                <c:pt idx="2603">
                  <c:v>1.0280139999999604E-4</c:v>
                </c:pt>
                <c:pt idx="2604">
                  <c:v>1.0137139999999605E-4</c:v>
                </c:pt>
                <c:pt idx="2605">
                  <c:v>1.0023139999999604E-4</c:v>
                </c:pt>
                <c:pt idx="2606">
                  <c:v>9.6316999999995317E-5</c:v>
                </c:pt>
                <c:pt idx="2607">
                  <c:v>9.2032599999994596E-5</c:v>
                </c:pt>
                <c:pt idx="2608">
                  <c:v>8.7838199999993883E-5</c:v>
                </c:pt>
                <c:pt idx="2609">
                  <c:v>8.779039999999077E-5</c:v>
                </c:pt>
                <c:pt idx="2610">
                  <c:v>8.7642599999994593E-5</c:v>
                </c:pt>
                <c:pt idx="2611">
                  <c:v>8.892919999999221E-5</c:v>
                </c:pt>
                <c:pt idx="2612">
                  <c:v>9.0785799999996768E-5</c:v>
                </c:pt>
                <c:pt idx="2613">
                  <c:v>9.3934599999998211E-5</c:v>
                </c:pt>
                <c:pt idx="2614">
                  <c:v>9.33067999999951E-5</c:v>
                </c:pt>
                <c:pt idx="2615">
                  <c:v>9.2978999999991996E-5</c:v>
                </c:pt>
                <c:pt idx="2616">
                  <c:v>9.3881199999995817E-5</c:v>
                </c:pt>
                <c:pt idx="2617">
                  <c:v>9.4403399999992707E-5</c:v>
                </c:pt>
                <c:pt idx="2618">
                  <c:v>9.4645599999996545E-5</c:v>
                </c:pt>
                <c:pt idx="2619">
                  <c:v>9.3405599999996536E-5</c:v>
                </c:pt>
                <c:pt idx="2620">
                  <c:v>9.2065599999996539E-5</c:v>
                </c:pt>
                <c:pt idx="2621">
                  <c:v>8.9923399999992709E-5</c:v>
                </c:pt>
                <c:pt idx="2622">
                  <c:v>8.6968999999991991E-5</c:v>
                </c:pt>
                <c:pt idx="2623">
                  <c:v>8.4394599999998204E-5</c:v>
                </c:pt>
                <c:pt idx="2624">
                  <c:v>8.2722399999994375E-5</c:v>
                </c:pt>
                <c:pt idx="2625">
                  <c:v>8.1150199999990548E-5</c:v>
                </c:pt>
                <c:pt idx="2626">
                  <c:v>8.3634599999998205E-5</c:v>
                </c:pt>
                <c:pt idx="2627">
                  <c:v>8.3866799999995095E-5</c:v>
                </c:pt>
                <c:pt idx="2628">
                  <c:v>8.4108999999991994E-5</c:v>
                </c:pt>
                <c:pt idx="2629">
                  <c:v>8.3528999999991997E-5</c:v>
                </c:pt>
                <c:pt idx="2630">
                  <c:v>8.5723399999992715E-5</c:v>
                </c:pt>
                <c:pt idx="2631">
                  <c:v>8.9199999999990323E-5</c:v>
                </c:pt>
                <c:pt idx="2632">
                  <c:v>9.2496599999994882E-5</c:v>
                </c:pt>
                <c:pt idx="2633">
                  <c:v>9.7545399999996317E-5</c:v>
                </c:pt>
                <c:pt idx="2634">
                  <c:v>1.0074199999999393E-4</c:v>
                </c:pt>
                <c:pt idx="2635">
                  <c:v>1.0493079999999538E-4</c:v>
                </c:pt>
                <c:pt idx="2636">
                  <c:v>1.0360079999999538E-4</c:v>
                </c:pt>
                <c:pt idx="2637">
                  <c:v>1.07267399999993E-4</c:v>
                </c:pt>
                <c:pt idx="2638">
                  <c:v>1.1055399999999061E-4</c:v>
                </c:pt>
                <c:pt idx="2639">
                  <c:v>1.1432059999999515E-4</c:v>
                </c:pt>
                <c:pt idx="2640">
                  <c:v>1.1689499999999588E-4</c:v>
                </c:pt>
                <c:pt idx="2641">
                  <c:v>1.2232379999999038E-4</c:v>
                </c:pt>
                <c:pt idx="2642">
                  <c:v>1.2223379999999037E-4</c:v>
                </c:pt>
                <c:pt idx="2643">
                  <c:v>1.2075159999999349E-4</c:v>
                </c:pt>
                <c:pt idx="2644">
                  <c:v>1.1741719999999277E-4</c:v>
                </c:pt>
                <c:pt idx="2645">
                  <c:v>1.1427279999999205E-4</c:v>
                </c:pt>
                <c:pt idx="2646">
                  <c:v>1.0974619999999443E-4</c:v>
                </c:pt>
                <c:pt idx="2647">
                  <c:v>1.0936619999999444E-4</c:v>
                </c:pt>
                <c:pt idx="2648">
                  <c:v>1.1064839999999827E-4</c:v>
                </c:pt>
                <c:pt idx="2649">
                  <c:v>1.1112839999999826E-4</c:v>
                </c:pt>
                <c:pt idx="2650">
                  <c:v>1.1436279999999205E-4</c:v>
                </c:pt>
                <c:pt idx="2651">
                  <c:v>1.1613499999999588E-4</c:v>
                </c:pt>
                <c:pt idx="2652">
                  <c:v>1.1651499999999589E-4</c:v>
                </c:pt>
                <c:pt idx="2653">
                  <c:v>1.1337059999999516E-4</c:v>
                </c:pt>
                <c:pt idx="2654">
                  <c:v>1.1002619999999444E-4</c:v>
                </c:pt>
                <c:pt idx="2655">
                  <c:v>1.0660179999999372E-4</c:v>
                </c:pt>
                <c:pt idx="2656">
                  <c:v>1.0306739999999299E-4</c:v>
                </c:pt>
                <c:pt idx="2657">
                  <c:v>9.8060799999995373E-5</c:v>
                </c:pt>
                <c:pt idx="2658">
                  <c:v>9.7590799999995386E-5</c:v>
                </c:pt>
                <c:pt idx="2659">
                  <c:v>9.5638599999998492E-5</c:v>
                </c:pt>
                <c:pt idx="2660">
                  <c:v>9.3396399999994659E-5</c:v>
                </c:pt>
                <c:pt idx="2661">
                  <c:v>9.0584199999990824E-5</c:v>
                </c:pt>
                <c:pt idx="2662">
                  <c:v>8.7861999999993935E-5</c:v>
                </c:pt>
                <c:pt idx="2663">
                  <c:v>8.7524199999990823E-5</c:v>
                </c:pt>
                <c:pt idx="2664">
                  <c:v>8.7286399999994652E-5</c:v>
                </c:pt>
                <c:pt idx="2665">
                  <c:v>8.9242999999992274E-5</c:v>
                </c:pt>
                <c:pt idx="2666">
                  <c:v>9.0477399999992989E-5</c:v>
                </c:pt>
                <c:pt idx="2667">
                  <c:v>9.272399999999061E-5</c:v>
                </c:pt>
                <c:pt idx="2668">
                  <c:v>9.2576199999994433E-5</c:v>
                </c:pt>
                <c:pt idx="2669">
                  <c:v>9.3720599999995153E-5</c:v>
                </c:pt>
                <c:pt idx="2670">
                  <c:v>9.8389399999996609E-5</c:v>
                </c:pt>
                <c:pt idx="2671">
                  <c:v>1.0305819999999804E-4</c:v>
                </c:pt>
                <c:pt idx="2672">
                  <c:v>1.0449259999999183E-4</c:v>
                </c:pt>
                <c:pt idx="2673">
                  <c:v>1.0720919999999638E-4</c:v>
                </c:pt>
                <c:pt idx="2674">
                  <c:v>1.0725139999999327E-4</c:v>
                </c:pt>
                <c:pt idx="2675">
                  <c:v>1.0462919999999637E-4</c:v>
                </c:pt>
                <c:pt idx="2676">
                  <c:v>1.0191699999999255E-4</c:v>
                </c:pt>
                <c:pt idx="2677">
                  <c:v>1.0281919999999639E-4</c:v>
                </c:pt>
                <c:pt idx="2678">
                  <c:v>1.0453359999999711E-4</c:v>
                </c:pt>
                <c:pt idx="2679">
                  <c:v>1.0754019999999472E-4</c:v>
                </c:pt>
                <c:pt idx="2680">
                  <c:v>1.1053679999999233E-4</c:v>
                </c:pt>
                <c:pt idx="2681">
                  <c:v>1.1249339999999688E-4</c:v>
                </c:pt>
                <c:pt idx="2682">
                  <c:v>1.1296779999999065E-4</c:v>
                </c:pt>
                <c:pt idx="2683">
                  <c:v>1.1281999999999449E-4</c:v>
                </c:pt>
                <c:pt idx="2684">
                  <c:v>1.0953779999999067E-4</c:v>
                </c:pt>
                <c:pt idx="2685">
                  <c:v>1.0772779999999066E-4</c:v>
                </c:pt>
                <c:pt idx="2686">
                  <c:v>1.0686779999999067E-4</c:v>
                </c:pt>
                <c:pt idx="2687">
                  <c:v>1.0562779999999066E-4</c:v>
                </c:pt>
                <c:pt idx="2688">
                  <c:v>1.0409779999999067E-4</c:v>
                </c:pt>
                <c:pt idx="2689">
                  <c:v>1.0166559999999378E-4</c:v>
                </c:pt>
                <c:pt idx="2690">
                  <c:v>9.6468999999996165E-5</c:v>
                </c:pt>
                <c:pt idx="2691">
                  <c:v>9.2042399999998548E-5</c:v>
                </c:pt>
                <c:pt idx="2692">
                  <c:v>8.6703599999997101E-5</c:v>
                </c:pt>
                <c:pt idx="2693">
                  <c:v>8.0652599999991829E-5</c:v>
                </c:pt>
                <c:pt idx="2694">
                  <c:v>7.636379999999038E-5</c:v>
                </c:pt>
                <c:pt idx="2695">
                  <c:v>7.4217199999992761E-5</c:v>
                </c:pt>
                <c:pt idx="2696">
                  <c:v>7.2972799999992052E-5</c:v>
                </c:pt>
                <c:pt idx="2697">
                  <c:v>7.4602799999992048E-5</c:v>
                </c:pt>
                <c:pt idx="2698">
                  <c:v>8.1371599999993487E-5</c:v>
                </c:pt>
                <c:pt idx="2699">
                  <c:v>8.7750399999994937E-5</c:v>
                </c:pt>
                <c:pt idx="2700">
                  <c:v>9.2476999999992549E-5</c:v>
                </c:pt>
                <c:pt idx="2701">
                  <c:v>9.73835999999971E-5</c:v>
                </c:pt>
                <c:pt idx="2702">
                  <c:v>1.0062799999999088E-4</c:v>
                </c:pt>
                <c:pt idx="2703">
                  <c:v>9.9715799999993988E-5</c:v>
                </c:pt>
                <c:pt idx="2704">
                  <c:v>1.00195799999994E-4</c:v>
                </c:pt>
                <c:pt idx="2705">
                  <c:v>1.0176799999999088E-4</c:v>
                </c:pt>
                <c:pt idx="2706">
                  <c:v>1.0443239999999854E-4</c:v>
                </c:pt>
                <c:pt idx="2707">
                  <c:v>1.0877899999999616E-4</c:v>
                </c:pt>
                <c:pt idx="2708">
                  <c:v>1.1220339999999688E-4</c:v>
                </c:pt>
                <c:pt idx="2709">
                  <c:v>1.1297339999999687E-4</c:v>
                </c:pt>
                <c:pt idx="2710">
                  <c:v>1.1373339999999689E-4</c:v>
                </c:pt>
                <c:pt idx="2711">
                  <c:v>1.1082679999999233E-4</c:v>
                </c:pt>
                <c:pt idx="2712">
                  <c:v>1.0840019999999471E-4</c:v>
                </c:pt>
                <c:pt idx="2713">
                  <c:v>1.0558359999999711E-4</c:v>
                </c:pt>
                <c:pt idx="2714">
                  <c:v>1.0424919999999638E-4</c:v>
                </c:pt>
                <c:pt idx="2715">
                  <c:v>1.0282479999999565E-4</c:v>
                </c:pt>
                <c:pt idx="2716">
                  <c:v>1.0406479999999565E-4</c:v>
                </c:pt>
                <c:pt idx="2717">
                  <c:v>1.0639699999999255E-4</c:v>
                </c:pt>
                <c:pt idx="2718">
                  <c:v>1.0725699999999255E-4</c:v>
                </c:pt>
                <c:pt idx="2719">
                  <c:v>1.0820699999999255E-4</c:v>
                </c:pt>
                <c:pt idx="2720">
                  <c:v>1.0925699999999255E-4</c:v>
                </c:pt>
                <c:pt idx="2721">
                  <c:v>1.0892479999999565E-4</c:v>
                </c:pt>
                <c:pt idx="2722">
                  <c:v>1.0830259999999182E-4</c:v>
                </c:pt>
                <c:pt idx="2723">
                  <c:v>1.0769039999999494E-4</c:v>
                </c:pt>
                <c:pt idx="2724">
                  <c:v>1.0649819999999804E-4</c:v>
                </c:pt>
                <c:pt idx="2725">
                  <c:v>1.0649819999999804E-4</c:v>
                </c:pt>
                <c:pt idx="2726">
                  <c:v>1.0206159999999349E-4</c:v>
                </c:pt>
                <c:pt idx="2727">
                  <c:v>9.9197199999992769E-5</c:v>
                </c:pt>
                <c:pt idx="2728">
                  <c:v>9.653279999999205E-5</c:v>
                </c:pt>
                <c:pt idx="2729">
                  <c:v>9.582059999999515E-5</c:v>
                </c:pt>
                <c:pt idx="2730">
                  <c:v>9.3726199999994434E-5</c:v>
                </c:pt>
                <c:pt idx="2731">
                  <c:v>9.5868399999998264E-5</c:v>
                </c:pt>
                <c:pt idx="2732">
                  <c:v>9.6438399999998267E-5</c:v>
                </c:pt>
                <c:pt idx="2733">
                  <c:v>9.7968399999998274E-5</c:v>
                </c:pt>
                <c:pt idx="2734">
                  <c:v>9.7916199999994433E-5</c:v>
                </c:pt>
                <c:pt idx="2735">
                  <c:v>9.7963999999990607E-5</c:v>
                </c:pt>
                <c:pt idx="2736">
                  <c:v>9.9773999999990605E-5</c:v>
                </c:pt>
                <c:pt idx="2737">
                  <c:v>1.0159399999999061E-4</c:v>
                </c:pt>
                <c:pt idx="2738">
                  <c:v>1.0568839999999826E-4</c:v>
                </c:pt>
                <c:pt idx="2739">
                  <c:v>1.0902279999999205E-4</c:v>
                </c:pt>
                <c:pt idx="2740">
                  <c:v>1.1226719999999276E-4</c:v>
                </c:pt>
                <c:pt idx="2741">
                  <c:v>1.1907819999999805E-4</c:v>
                </c:pt>
                <c:pt idx="2742">
                  <c:v>1.2451699999999256E-4</c:v>
                </c:pt>
                <c:pt idx="2743">
                  <c:v>1.2928579999999399E-4</c:v>
                </c:pt>
                <c:pt idx="2744">
                  <c:v>1.3471459999999543E-4</c:v>
                </c:pt>
                <c:pt idx="2745">
                  <c:v>1.3685679999999234E-4</c:v>
                </c:pt>
                <c:pt idx="2746">
                  <c:v>1.2804139999999327E-4</c:v>
                </c:pt>
                <c:pt idx="2747">
                  <c:v>1.1922599999999421E-4</c:v>
                </c:pt>
                <c:pt idx="2748">
                  <c:v>1.0902839999999827E-4</c:v>
                </c:pt>
                <c:pt idx="2749">
                  <c:v>9.8450799999995375E-5</c:v>
                </c:pt>
                <c:pt idx="2750">
                  <c:v>9.1149799999997038E-5</c:v>
                </c:pt>
                <c:pt idx="2751">
                  <c:v>9.1059799999997044E-5</c:v>
                </c:pt>
                <c:pt idx="2752">
                  <c:v>9.1059799999997044E-5</c:v>
                </c:pt>
                <c:pt idx="2753">
                  <c:v>9.3724199999990825E-5</c:v>
                </c:pt>
                <c:pt idx="2754">
                  <c:v>9.5876399999994663E-5</c:v>
                </c:pt>
                <c:pt idx="2755">
                  <c:v>9.8018599999998493E-5</c:v>
                </c:pt>
                <c:pt idx="2756">
                  <c:v>1.026451999999961E-4</c:v>
                </c:pt>
                <c:pt idx="2757">
                  <c:v>1.0698179999999371E-4</c:v>
                </c:pt>
                <c:pt idx="2758">
                  <c:v>1.1012619999999444E-4</c:v>
                </c:pt>
                <c:pt idx="2759">
                  <c:v>1.183193999999966E-4</c:v>
                </c:pt>
                <c:pt idx="2760">
                  <c:v>1.2227599999999422E-4</c:v>
                </c:pt>
                <c:pt idx="2761">
                  <c:v>1.2633259999999183E-4</c:v>
                </c:pt>
                <c:pt idx="2762">
                  <c:v>1.2918699999999255E-4</c:v>
                </c:pt>
                <c:pt idx="2763">
                  <c:v>1.2918699999999255E-4</c:v>
                </c:pt>
                <c:pt idx="2764">
                  <c:v>1.2771479999999566E-4</c:v>
                </c:pt>
                <c:pt idx="2765">
                  <c:v>1.2642259999999183E-4</c:v>
                </c:pt>
                <c:pt idx="2766">
                  <c:v>1.2227599999999422E-4</c:v>
                </c:pt>
                <c:pt idx="2767">
                  <c:v>1.1999159999999349E-4</c:v>
                </c:pt>
                <c:pt idx="2768">
                  <c:v>1.1770719999999277E-4</c:v>
                </c:pt>
                <c:pt idx="2769">
                  <c:v>1.1551279999999205E-4</c:v>
                </c:pt>
                <c:pt idx="2770">
                  <c:v>1.1432059999999515E-4</c:v>
                </c:pt>
                <c:pt idx="2771">
                  <c:v>1.1560279999999206E-4</c:v>
                </c:pt>
                <c:pt idx="2772">
                  <c:v>1.2194379999999039E-4</c:v>
                </c:pt>
                <c:pt idx="2773">
                  <c:v>1.2365819999999805E-4</c:v>
                </c:pt>
                <c:pt idx="2774">
                  <c:v>1.2390039999999494E-4</c:v>
                </c:pt>
                <c:pt idx="2775">
                  <c:v>1.2385259999999184E-4</c:v>
                </c:pt>
                <c:pt idx="2776">
                  <c:v>1.2232259999999181E-4</c:v>
                </c:pt>
                <c:pt idx="2777">
                  <c:v>1.1389159999999349E-4</c:v>
                </c:pt>
                <c:pt idx="2778">
                  <c:v>1.128415999999935E-4</c:v>
                </c:pt>
                <c:pt idx="2779">
                  <c:v>1.115015999999935E-4</c:v>
                </c:pt>
                <c:pt idx="2780">
                  <c:v>1.1350599999999422E-4</c:v>
                </c:pt>
                <c:pt idx="2781">
                  <c:v>1.1717259999999182E-4</c:v>
                </c:pt>
                <c:pt idx="2782">
                  <c:v>1.1936699999999254E-4</c:v>
                </c:pt>
                <c:pt idx="2783">
                  <c:v>1.2294359999999709E-4</c:v>
                </c:pt>
                <c:pt idx="2784">
                  <c:v>1.2680019999999472E-4</c:v>
                </c:pt>
                <c:pt idx="2785">
                  <c:v>1.2870459999999543E-4</c:v>
                </c:pt>
                <c:pt idx="2786">
                  <c:v>1.2746459999999545E-4</c:v>
                </c:pt>
                <c:pt idx="2787">
                  <c:v>1.2908899999999616E-4</c:v>
                </c:pt>
                <c:pt idx="2788">
                  <c:v>1.2932119999999305E-4</c:v>
                </c:pt>
                <c:pt idx="2789">
                  <c:v>1.2679899999999615E-4</c:v>
                </c:pt>
                <c:pt idx="2790">
                  <c:v>1.2631899999999616E-4</c:v>
                </c:pt>
                <c:pt idx="2791">
                  <c:v>1.2346459999999543E-4</c:v>
                </c:pt>
                <c:pt idx="2792">
                  <c:v>1.2198239999999855E-4</c:v>
                </c:pt>
                <c:pt idx="2793">
                  <c:v>1.2189239999999854E-4</c:v>
                </c:pt>
                <c:pt idx="2794">
                  <c:v>1.2365459999999544E-4</c:v>
                </c:pt>
                <c:pt idx="2795">
                  <c:v>1.2017799999999089E-4</c:v>
                </c:pt>
                <c:pt idx="2796">
                  <c:v>1.227001999999947E-4</c:v>
                </c:pt>
                <c:pt idx="2797">
                  <c:v>1.2246799999999087E-4</c:v>
                </c:pt>
                <c:pt idx="2798">
                  <c:v>1.1927139999999327E-4</c:v>
                </c:pt>
                <c:pt idx="2799">
                  <c:v>1.1569479999999566E-4</c:v>
                </c:pt>
                <c:pt idx="2800">
                  <c:v>1.1450259999999182E-4</c:v>
                </c:pt>
                <c:pt idx="2801">
                  <c:v>1.1016599999999422E-4</c:v>
                </c:pt>
                <c:pt idx="2802">
                  <c:v>1.0849379999999039E-4</c:v>
                </c:pt>
                <c:pt idx="2803">
                  <c:v>1.1054599999999422E-4</c:v>
                </c:pt>
                <c:pt idx="2804">
                  <c:v>1.1121599999999421E-4</c:v>
                </c:pt>
                <c:pt idx="2805">
                  <c:v>1.1631259999999182E-4</c:v>
                </c:pt>
                <c:pt idx="2806">
                  <c:v>1.1865479999999566E-4</c:v>
                </c:pt>
                <c:pt idx="2807">
                  <c:v>1.27375799999994E-4</c:v>
                </c:pt>
                <c:pt idx="2808">
                  <c:v>1.267535999999971E-4</c:v>
                </c:pt>
                <c:pt idx="2809">
                  <c:v>1.2828359999999709E-4</c:v>
                </c:pt>
                <c:pt idx="2810">
                  <c:v>1.2537699999999255E-4</c:v>
                </c:pt>
                <c:pt idx="2811">
                  <c:v>1.2799919999999639E-4</c:v>
                </c:pt>
                <c:pt idx="2812">
                  <c:v>1.1941599999999421E-4</c:v>
                </c:pt>
                <c:pt idx="2813">
                  <c:v>1.2155819999999804E-4</c:v>
                </c:pt>
                <c:pt idx="2814">
                  <c:v>1.2294039999999494E-4</c:v>
                </c:pt>
                <c:pt idx="2815">
                  <c:v>1.2570479999999567E-4</c:v>
                </c:pt>
                <c:pt idx="2816">
                  <c:v>1.2442259999999184E-4</c:v>
                </c:pt>
                <c:pt idx="2817">
                  <c:v>1.2842699999999254E-4</c:v>
                </c:pt>
                <c:pt idx="2818">
                  <c:v>1.2890699999999254E-4</c:v>
                </c:pt>
                <c:pt idx="2819">
                  <c:v>1.2761479999999565E-4</c:v>
                </c:pt>
                <c:pt idx="2820">
                  <c:v>1.2581039999999495E-4</c:v>
                </c:pt>
                <c:pt idx="2821">
                  <c:v>1.2451819999999804E-4</c:v>
                </c:pt>
                <c:pt idx="2822">
                  <c:v>1.2284599999999422E-4</c:v>
                </c:pt>
                <c:pt idx="2823">
                  <c:v>1.2175379999999038E-4</c:v>
                </c:pt>
                <c:pt idx="2824">
                  <c:v>1.1974939999999661E-4</c:v>
                </c:pt>
                <c:pt idx="2825">
                  <c:v>1.1413059999999516E-4</c:v>
                </c:pt>
                <c:pt idx="2826">
                  <c:v>1.0993179999999372E-4</c:v>
                </c:pt>
                <c:pt idx="2827">
                  <c:v>1.0850739999999299E-4</c:v>
                </c:pt>
                <c:pt idx="2828">
                  <c:v>1.084551999999961E-4</c:v>
                </c:pt>
                <c:pt idx="2829">
                  <c:v>1.096951999999961E-4</c:v>
                </c:pt>
                <c:pt idx="2830">
                  <c:v>1.1369959999999683E-4</c:v>
                </c:pt>
                <c:pt idx="2831">
                  <c:v>1.2109059999999516E-4</c:v>
                </c:pt>
                <c:pt idx="2832">
                  <c:v>1.270993999999966E-4</c:v>
                </c:pt>
                <c:pt idx="2833">
                  <c:v>1.2561719999999276E-4</c:v>
                </c:pt>
                <c:pt idx="2834">
                  <c:v>1.2523719999999277E-4</c:v>
                </c:pt>
                <c:pt idx="2835">
                  <c:v>1.2347499999999589E-4</c:v>
                </c:pt>
                <c:pt idx="2836">
                  <c:v>1.1765619999999443E-4</c:v>
                </c:pt>
                <c:pt idx="2837">
                  <c:v>1.11847399999993E-4</c:v>
                </c:pt>
                <c:pt idx="2838">
                  <c:v>1.1136739999999299E-4</c:v>
                </c:pt>
                <c:pt idx="2839">
                  <c:v>1.1117739999999299E-4</c:v>
                </c:pt>
                <c:pt idx="2840">
                  <c:v>1.1098739999999299E-4</c:v>
                </c:pt>
                <c:pt idx="2841">
                  <c:v>1.1226959999999682E-4</c:v>
                </c:pt>
                <c:pt idx="2842">
                  <c:v>1.1470179999999371E-4</c:v>
                </c:pt>
                <c:pt idx="2843">
                  <c:v>1.1642179999999372E-4</c:v>
                </c:pt>
                <c:pt idx="2844">
                  <c:v>1.1942399999999061E-4</c:v>
                </c:pt>
                <c:pt idx="2845">
                  <c:v>1.1985179999999371E-4</c:v>
                </c:pt>
                <c:pt idx="2846">
                  <c:v>1.1861739999999299E-4</c:v>
                </c:pt>
                <c:pt idx="2847">
                  <c:v>1.1485079999999538E-4</c:v>
                </c:pt>
                <c:pt idx="2848">
                  <c:v>1.1198639999999466E-4</c:v>
                </c:pt>
                <c:pt idx="2849">
                  <c:v>1.1079419999999082E-4</c:v>
                </c:pt>
                <c:pt idx="2850">
                  <c:v>1.0951199999999393E-4</c:v>
                </c:pt>
                <c:pt idx="2851">
                  <c:v>1.0917979999999704E-4</c:v>
                </c:pt>
                <c:pt idx="2852">
                  <c:v>1.1299419999999082E-4</c:v>
                </c:pt>
                <c:pt idx="2853">
                  <c:v>1.1404419999999082E-4</c:v>
                </c:pt>
                <c:pt idx="2854">
                  <c:v>1.1371199999999394E-4</c:v>
                </c:pt>
                <c:pt idx="2855">
                  <c:v>1.1466199999999394E-4</c:v>
                </c:pt>
                <c:pt idx="2856">
                  <c:v>1.1413979999999705E-4</c:v>
                </c:pt>
                <c:pt idx="2857">
                  <c:v>1.1389759999999321E-4</c:v>
                </c:pt>
                <c:pt idx="2858">
                  <c:v>1.1504759999999321E-4</c:v>
                </c:pt>
                <c:pt idx="2859">
                  <c:v>1.1432539999999632E-4</c:v>
                </c:pt>
                <c:pt idx="2860">
                  <c:v>1.1361319999999249E-4</c:v>
                </c:pt>
                <c:pt idx="2861">
                  <c:v>1.1499539999999632E-4</c:v>
                </c:pt>
                <c:pt idx="2862">
                  <c:v>1.1471539999999633E-4</c:v>
                </c:pt>
                <c:pt idx="2863">
                  <c:v>1.1413539999999632E-4</c:v>
                </c:pt>
                <c:pt idx="2864">
                  <c:v>1.1532759999999321E-4</c:v>
                </c:pt>
                <c:pt idx="2865">
                  <c:v>1.1699979999999704E-4</c:v>
                </c:pt>
                <c:pt idx="2866">
                  <c:v>1.1689979999999704E-4</c:v>
                </c:pt>
                <c:pt idx="2867">
                  <c:v>1.1532759999999321E-4</c:v>
                </c:pt>
                <c:pt idx="2868">
                  <c:v>1.1551759999999321E-4</c:v>
                </c:pt>
                <c:pt idx="2869">
                  <c:v>1.1423539999999632E-4</c:v>
                </c:pt>
                <c:pt idx="2870">
                  <c:v>1.1347539999999632E-4</c:v>
                </c:pt>
                <c:pt idx="2871">
                  <c:v>1.116131999999925E-4</c:v>
                </c:pt>
                <c:pt idx="2872">
                  <c:v>1.1123319999999249E-4</c:v>
                </c:pt>
                <c:pt idx="2873">
                  <c:v>1.1184539999999633E-4</c:v>
                </c:pt>
                <c:pt idx="2874">
                  <c:v>1.1466199999999394E-4</c:v>
                </c:pt>
                <c:pt idx="2875">
                  <c:v>1.1608639999999466E-4</c:v>
                </c:pt>
                <c:pt idx="2876">
                  <c:v>1.1890299999999227E-4</c:v>
                </c:pt>
                <c:pt idx="2877">
                  <c:v>1.2013739999999299E-4</c:v>
                </c:pt>
                <c:pt idx="2878">
                  <c:v>1.18807399999993E-4</c:v>
                </c:pt>
                <c:pt idx="2879">
                  <c:v>1.1666519999999611E-4</c:v>
                </c:pt>
                <c:pt idx="2880">
                  <c:v>1.1637519999999611E-4</c:v>
                </c:pt>
                <c:pt idx="2881">
                  <c:v>1.1442299999999227E-4</c:v>
                </c:pt>
                <c:pt idx="2882">
                  <c:v>1.1266079999999538E-4</c:v>
                </c:pt>
                <c:pt idx="2883">
                  <c:v>1.1218079999999538E-4</c:v>
                </c:pt>
                <c:pt idx="2884">
                  <c:v>1.1151079999999537E-4</c:v>
                </c:pt>
                <c:pt idx="2885">
                  <c:v>1.1075079999999538E-4</c:v>
                </c:pt>
                <c:pt idx="2886">
                  <c:v>1.1008079999999538E-4</c:v>
                </c:pt>
                <c:pt idx="2887">
                  <c:v>1.0941079999999538E-4</c:v>
                </c:pt>
                <c:pt idx="2888">
                  <c:v>1.1041299999999228E-4</c:v>
                </c:pt>
                <c:pt idx="2889">
                  <c:v>1.114151999999961E-4</c:v>
                </c:pt>
                <c:pt idx="2890">
                  <c:v>1.12417399999993E-4</c:v>
                </c:pt>
                <c:pt idx="2891">
                  <c:v>1.1203739999999299E-4</c:v>
                </c:pt>
                <c:pt idx="2892">
                  <c:v>1.1217959999999683E-4</c:v>
                </c:pt>
                <c:pt idx="2893">
                  <c:v>1.09177399999993E-4</c:v>
                </c:pt>
                <c:pt idx="2894">
                  <c:v>1.0793739999999299E-4</c:v>
                </c:pt>
                <c:pt idx="2895">
                  <c:v>1.0807959999999682E-4</c:v>
                </c:pt>
                <c:pt idx="2896">
                  <c:v>1.098839999999906E-4</c:v>
                </c:pt>
                <c:pt idx="2897">
                  <c:v>1.1255839999999827E-4</c:v>
                </c:pt>
                <c:pt idx="2898">
                  <c:v>1.1413059999999516E-4</c:v>
                </c:pt>
                <c:pt idx="2899">
                  <c:v>1.1551279999999205E-4</c:v>
                </c:pt>
                <c:pt idx="2900">
                  <c:v>1.1551279999999205E-4</c:v>
                </c:pt>
                <c:pt idx="2901">
                  <c:v>1.1394059999999516E-4</c:v>
                </c:pt>
                <c:pt idx="2902">
                  <c:v>1.1236839999999827E-4</c:v>
                </c:pt>
                <c:pt idx="2903">
                  <c:v>1.1770719999999277E-4</c:v>
                </c:pt>
                <c:pt idx="2904">
                  <c:v>1.2480819999999805E-4</c:v>
                </c:pt>
                <c:pt idx="2905">
                  <c:v>1.3133919999999639E-4</c:v>
                </c:pt>
                <c:pt idx="2906">
                  <c:v>1.3190919999999637E-4</c:v>
                </c:pt>
                <c:pt idx="2907">
                  <c:v>1.3386139999999326E-4</c:v>
                </c:pt>
                <c:pt idx="2908">
                  <c:v>1.2795259999999183E-4</c:v>
                </c:pt>
                <c:pt idx="2909">
                  <c:v>1.2166379999999038E-4</c:v>
                </c:pt>
                <c:pt idx="2910">
                  <c:v>1.1593499999999587E-4</c:v>
                </c:pt>
                <c:pt idx="2911">
                  <c:v>1.1498499999999588E-4</c:v>
                </c:pt>
                <c:pt idx="2912">
                  <c:v>1.1489499999999588E-4</c:v>
                </c:pt>
                <c:pt idx="2913">
                  <c:v>1.1455279999999204E-4</c:v>
                </c:pt>
                <c:pt idx="2914">
                  <c:v>1.1422059999999516E-4</c:v>
                </c:pt>
                <c:pt idx="2915">
                  <c:v>1.1388839999999827E-4</c:v>
                </c:pt>
                <c:pt idx="2916">
                  <c:v>1.1355619999999444E-4</c:v>
                </c:pt>
                <c:pt idx="2917">
                  <c:v>1.1374619999999444E-4</c:v>
                </c:pt>
                <c:pt idx="2918">
                  <c:v>1.1484839999999826E-4</c:v>
                </c:pt>
                <c:pt idx="2919">
                  <c:v>1.1227399999999061E-4</c:v>
                </c:pt>
                <c:pt idx="2920">
                  <c:v>1.1117179999999371E-4</c:v>
                </c:pt>
                <c:pt idx="2921">
                  <c:v>1.09177399999993E-4</c:v>
                </c:pt>
                <c:pt idx="2922">
                  <c:v>1.0746299999999227E-4</c:v>
                </c:pt>
                <c:pt idx="2923">
                  <c:v>1.0483639999999466E-4</c:v>
                </c:pt>
                <c:pt idx="2924">
                  <c:v>1.0726859999999849E-4</c:v>
                </c:pt>
                <c:pt idx="2925">
                  <c:v>1.1255519999999611E-4</c:v>
                </c:pt>
                <c:pt idx="2926">
                  <c:v>1.1556739999999299E-4</c:v>
                </c:pt>
                <c:pt idx="2927">
                  <c:v>1.2104399999999061E-4</c:v>
                </c:pt>
                <c:pt idx="2928">
                  <c:v>1.2772279999999204E-4</c:v>
                </c:pt>
                <c:pt idx="2929">
                  <c:v>1.2609839999999826E-4</c:v>
                </c:pt>
                <c:pt idx="2930">
                  <c:v>1.2357179999999371E-4</c:v>
                </c:pt>
                <c:pt idx="2931">
                  <c:v>1.2285959999999683E-4</c:v>
                </c:pt>
                <c:pt idx="2932">
                  <c:v>1.1838079999999538E-4</c:v>
                </c:pt>
                <c:pt idx="2933">
                  <c:v>1.1556419999999083E-4</c:v>
                </c:pt>
                <c:pt idx="2934">
                  <c:v>1.1923639999999466E-4</c:v>
                </c:pt>
                <c:pt idx="2935">
                  <c:v>1.2290859999999849E-4</c:v>
                </c:pt>
                <c:pt idx="2936">
                  <c:v>1.2528859999999848E-4</c:v>
                </c:pt>
                <c:pt idx="2937">
                  <c:v>1.2815859999999849E-4</c:v>
                </c:pt>
                <c:pt idx="2938">
                  <c:v>1.2658199999999393E-4</c:v>
                </c:pt>
                <c:pt idx="2939">
                  <c:v>1.2415539999999632E-4</c:v>
                </c:pt>
                <c:pt idx="2940">
                  <c:v>1.1934439999999798E-4</c:v>
                </c:pt>
                <c:pt idx="2941">
                  <c:v>1.1619559999999654E-4</c:v>
                </c:pt>
                <c:pt idx="2942">
                  <c:v>1.122867999999951E-4</c:v>
                </c:pt>
                <c:pt idx="2943">
                  <c:v>1.0995019999999054E-4</c:v>
                </c:pt>
                <c:pt idx="2944">
                  <c:v>1.0905359999999293E-4</c:v>
                </c:pt>
                <c:pt idx="2945">
                  <c:v>1.0866919999999222E-4</c:v>
                </c:pt>
                <c:pt idx="2946">
                  <c:v>1.1014699999999531E-4</c:v>
                </c:pt>
                <c:pt idx="2947">
                  <c:v>1.0609599999999699E-4</c:v>
                </c:pt>
                <c:pt idx="2948">
                  <c:v>1.0499939999999243E-4</c:v>
                </c:pt>
                <c:pt idx="2949">
                  <c:v>1.0795939999999244E-4</c:v>
                </c:pt>
                <c:pt idx="2950">
                  <c:v>1.1186939999999243E-4</c:v>
                </c:pt>
                <c:pt idx="2951">
                  <c:v>1.0987059999999099E-4</c:v>
                </c:pt>
                <c:pt idx="2952">
                  <c:v>1.1744719999999554E-4</c:v>
                </c:pt>
                <c:pt idx="2953">
                  <c:v>1.2326159999999625E-4</c:v>
                </c:pt>
                <c:pt idx="2954">
                  <c:v>1.2150499999999865E-4</c:v>
                </c:pt>
                <c:pt idx="2955">
                  <c:v>1.189783999999941E-4</c:v>
                </c:pt>
                <c:pt idx="2956">
                  <c:v>1.2579499999999864E-4</c:v>
                </c:pt>
                <c:pt idx="2957">
                  <c:v>1.2488839999999409E-4</c:v>
                </c:pt>
                <c:pt idx="2958">
                  <c:v>1.2660399999999338E-4</c:v>
                </c:pt>
                <c:pt idx="2959">
                  <c:v>1.3180619999999025E-4</c:v>
                </c:pt>
                <c:pt idx="2960">
                  <c:v>1.369083999999941E-4</c:v>
                </c:pt>
                <c:pt idx="2961">
                  <c:v>1.3533179999999649E-4</c:v>
                </c:pt>
                <c:pt idx="2962">
                  <c:v>1.3642959999999265E-4</c:v>
                </c:pt>
                <c:pt idx="2963">
                  <c:v>1.3538519999999193E-4</c:v>
                </c:pt>
                <c:pt idx="2964">
                  <c:v>1.3242639999999048E-4</c:v>
                </c:pt>
                <c:pt idx="2965">
                  <c:v>1.3056979999999288E-4</c:v>
                </c:pt>
                <c:pt idx="2966">
                  <c:v>1.3204759999999597E-4</c:v>
                </c:pt>
                <c:pt idx="2967">
                  <c:v>1.3338319999999526E-4</c:v>
                </c:pt>
                <c:pt idx="2968">
                  <c:v>1.338165999999907E-4</c:v>
                </c:pt>
                <c:pt idx="2969">
                  <c:v>1.3468219999999693E-4</c:v>
                </c:pt>
                <c:pt idx="2970">
                  <c:v>1.3553779999999621E-4</c:v>
                </c:pt>
                <c:pt idx="2971">
                  <c:v>1.3611339999999549E-4</c:v>
                </c:pt>
                <c:pt idx="2972">
                  <c:v>1.3496899999999477E-4</c:v>
                </c:pt>
                <c:pt idx="2973">
                  <c:v>1.3425679999999092E-4</c:v>
                </c:pt>
                <c:pt idx="2974">
                  <c:v>1.3353459999999404E-4</c:v>
                </c:pt>
                <c:pt idx="2975">
                  <c:v>1.3311239999999714E-4</c:v>
                </c:pt>
                <c:pt idx="2976">
                  <c:v>1.3582459999999404E-4</c:v>
                </c:pt>
                <c:pt idx="2977">
                  <c:v>1.3716459999999403E-4</c:v>
                </c:pt>
                <c:pt idx="2978">
                  <c:v>1.4006679999999092E-4</c:v>
                </c:pt>
                <c:pt idx="2979">
                  <c:v>1.4088459999999403E-4</c:v>
                </c:pt>
                <c:pt idx="2980">
                  <c:v>1.4060019999999332E-4</c:v>
                </c:pt>
                <c:pt idx="2981">
                  <c:v>1.3717139999999187E-4</c:v>
                </c:pt>
                <c:pt idx="2982">
                  <c:v>1.38069199999995E-4</c:v>
                </c:pt>
                <c:pt idx="2983">
                  <c:v>1.3602259999999044E-4</c:v>
                </c:pt>
                <c:pt idx="2984">
                  <c:v>1.3249379999999593E-4</c:v>
                </c:pt>
                <c:pt idx="2985">
                  <c:v>1.2997719999999831E-4</c:v>
                </c:pt>
                <c:pt idx="2986">
                  <c:v>1.2539839999999686E-4</c:v>
                </c:pt>
                <c:pt idx="2987">
                  <c:v>1.2182179999999232E-4</c:v>
                </c:pt>
                <c:pt idx="2988">
                  <c:v>1.1824519999999471E-4</c:v>
                </c:pt>
                <c:pt idx="2989">
                  <c:v>1.2148959999999542E-4</c:v>
                </c:pt>
                <c:pt idx="2990">
                  <c:v>1.2196959999999542E-4</c:v>
                </c:pt>
                <c:pt idx="2991">
                  <c:v>1.2520399999999614E-4</c:v>
                </c:pt>
                <c:pt idx="2992">
                  <c:v>1.2863839999999687E-4</c:v>
                </c:pt>
                <c:pt idx="2993">
                  <c:v>1.3483719999999832E-4</c:v>
                </c:pt>
                <c:pt idx="2994">
                  <c:v>1.377015999999921E-4</c:v>
                </c:pt>
                <c:pt idx="2995">
                  <c:v>1.4174819999999665E-4</c:v>
                </c:pt>
                <c:pt idx="2996">
                  <c:v>1.4351039999999354E-4</c:v>
                </c:pt>
                <c:pt idx="2997">
                  <c:v>1.4537259999999042E-4</c:v>
                </c:pt>
                <c:pt idx="2998">
                  <c:v>1.4466039999999354E-4</c:v>
                </c:pt>
                <c:pt idx="2999">
                  <c:v>1.4460819999999663E-4</c:v>
                </c:pt>
              </c:numCache>
            </c:numRef>
          </c:yVal>
          <c:smooth val="0"/>
          <c:extLst>
            <c:ext xmlns:c16="http://schemas.microsoft.com/office/drawing/2014/chart" uri="{C3380CC4-5D6E-409C-BE32-E72D297353CC}">
              <c16:uniqueId val="{00000001-DDE4-457D-A4D5-5EDCAF69B8A2}"/>
            </c:ext>
          </c:extLst>
        </c:ser>
        <c:ser>
          <c:idx val="3"/>
          <c:order val="3"/>
          <c:tx>
            <c:v>4th</c:v>
          </c:tx>
          <c:spPr>
            <a:ln w="19050" cap="rnd">
              <a:solidFill>
                <a:schemeClr val="accent4"/>
              </a:solidFill>
              <a:round/>
            </a:ln>
            <a:effectLst/>
          </c:spPr>
          <c:marker>
            <c:symbol val="none"/>
          </c:marker>
          <c:xVal>
            <c:numRef>
              <c:f>Sheet1!$G$1:$G$3000</c:f>
              <c:numCache>
                <c:formatCode>General</c:formatCode>
                <c:ptCount val="3000"/>
                <c:pt idx="0">
                  <c:v>0.122</c:v>
                </c:pt>
                <c:pt idx="1">
                  <c:v>0.52200000000000002</c:v>
                </c:pt>
                <c:pt idx="2">
                  <c:v>0.92200000000000004</c:v>
                </c:pt>
                <c:pt idx="3">
                  <c:v>1.3220000000000001</c:v>
                </c:pt>
                <c:pt idx="4">
                  <c:v>1.722</c:v>
                </c:pt>
                <c:pt idx="5">
                  <c:v>2.1219999999999999</c:v>
                </c:pt>
                <c:pt idx="6">
                  <c:v>2.5219999999999998</c:v>
                </c:pt>
                <c:pt idx="7">
                  <c:v>2.9220000000000002</c:v>
                </c:pt>
                <c:pt idx="8">
                  <c:v>3.323</c:v>
                </c:pt>
                <c:pt idx="9">
                  <c:v>3.7229999999999999</c:v>
                </c:pt>
                <c:pt idx="10">
                  <c:v>4.1230000000000002</c:v>
                </c:pt>
                <c:pt idx="11">
                  <c:v>4.5229999999999997</c:v>
                </c:pt>
                <c:pt idx="12">
                  <c:v>4.923</c:v>
                </c:pt>
                <c:pt idx="13">
                  <c:v>5.3230000000000004</c:v>
                </c:pt>
                <c:pt idx="14">
                  <c:v>5.7229999999999999</c:v>
                </c:pt>
                <c:pt idx="15">
                  <c:v>6.1230000000000002</c:v>
                </c:pt>
                <c:pt idx="16">
                  <c:v>6.5229999999999997</c:v>
                </c:pt>
                <c:pt idx="17">
                  <c:v>6.923</c:v>
                </c:pt>
                <c:pt idx="18">
                  <c:v>7.3239999999999998</c:v>
                </c:pt>
                <c:pt idx="19">
                  <c:v>7.7240000000000002</c:v>
                </c:pt>
                <c:pt idx="20">
                  <c:v>8.1240000000000006</c:v>
                </c:pt>
                <c:pt idx="21">
                  <c:v>8.5239999999999991</c:v>
                </c:pt>
                <c:pt idx="22">
                  <c:v>8.9239999999999995</c:v>
                </c:pt>
                <c:pt idx="23">
                  <c:v>9.3239999999999998</c:v>
                </c:pt>
                <c:pt idx="24">
                  <c:v>9.7240000000000002</c:v>
                </c:pt>
                <c:pt idx="25">
                  <c:v>10.124000000000001</c:v>
                </c:pt>
                <c:pt idx="26">
                  <c:v>10.523999999999999</c:v>
                </c:pt>
                <c:pt idx="27">
                  <c:v>10.923999999999999</c:v>
                </c:pt>
                <c:pt idx="28">
                  <c:v>11.324999999999999</c:v>
                </c:pt>
                <c:pt idx="29">
                  <c:v>11.725</c:v>
                </c:pt>
                <c:pt idx="30">
                  <c:v>12.125</c:v>
                </c:pt>
                <c:pt idx="31">
                  <c:v>12.523999999999999</c:v>
                </c:pt>
                <c:pt idx="32">
                  <c:v>12.925000000000001</c:v>
                </c:pt>
                <c:pt idx="33">
                  <c:v>13.324999999999999</c:v>
                </c:pt>
                <c:pt idx="34">
                  <c:v>13.725</c:v>
                </c:pt>
                <c:pt idx="35">
                  <c:v>14.125</c:v>
                </c:pt>
                <c:pt idx="36">
                  <c:v>14.523999999999999</c:v>
                </c:pt>
                <c:pt idx="37">
                  <c:v>14.925000000000001</c:v>
                </c:pt>
                <c:pt idx="38">
                  <c:v>15.326000000000001</c:v>
                </c:pt>
                <c:pt idx="39">
                  <c:v>15.726000000000001</c:v>
                </c:pt>
                <c:pt idx="40">
                  <c:v>16.126000000000001</c:v>
                </c:pt>
                <c:pt idx="41">
                  <c:v>16.526</c:v>
                </c:pt>
                <c:pt idx="42">
                  <c:v>16.925999999999998</c:v>
                </c:pt>
                <c:pt idx="43">
                  <c:v>17.326000000000001</c:v>
                </c:pt>
                <c:pt idx="44">
                  <c:v>17.725999999999999</c:v>
                </c:pt>
                <c:pt idx="45">
                  <c:v>18.126000000000001</c:v>
                </c:pt>
                <c:pt idx="46">
                  <c:v>18.526</c:v>
                </c:pt>
                <c:pt idx="47">
                  <c:v>18.925999999999998</c:v>
                </c:pt>
                <c:pt idx="48">
                  <c:v>19.327000000000002</c:v>
                </c:pt>
                <c:pt idx="49">
                  <c:v>19.727</c:v>
                </c:pt>
                <c:pt idx="50">
                  <c:v>20.126999999999999</c:v>
                </c:pt>
                <c:pt idx="51">
                  <c:v>20.527000000000001</c:v>
                </c:pt>
                <c:pt idx="52">
                  <c:v>20.927</c:v>
                </c:pt>
                <c:pt idx="53">
                  <c:v>21.326000000000001</c:v>
                </c:pt>
                <c:pt idx="54">
                  <c:v>21.727</c:v>
                </c:pt>
                <c:pt idx="55">
                  <c:v>22.126999999999999</c:v>
                </c:pt>
                <c:pt idx="56">
                  <c:v>22.527000000000001</c:v>
                </c:pt>
                <c:pt idx="57">
                  <c:v>22.927</c:v>
                </c:pt>
                <c:pt idx="58">
                  <c:v>23.33</c:v>
                </c:pt>
                <c:pt idx="59">
                  <c:v>23.73</c:v>
                </c:pt>
                <c:pt idx="60">
                  <c:v>24.13</c:v>
                </c:pt>
                <c:pt idx="61">
                  <c:v>24.53</c:v>
                </c:pt>
                <c:pt idx="62">
                  <c:v>24.93</c:v>
                </c:pt>
                <c:pt idx="63">
                  <c:v>25.33</c:v>
                </c:pt>
                <c:pt idx="64">
                  <c:v>25.73</c:v>
                </c:pt>
                <c:pt idx="65">
                  <c:v>26.13</c:v>
                </c:pt>
                <c:pt idx="66">
                  <c:v>26.53</c:v>
                </c:pt>
                <c:pt idx="67">
                  <c:v>26.93</c:v>
                </c:pt>
                <c:pt idx="68">
                  <c:v>27.331</c:v>
                </c:pt>
                <c:pt idx="69">
                  <c:v>27.731000000000002</c:v>
                </c:pt>
                <c:pt idx="70">
                  <c:v>28.131</c:v>
                </c:pt>
                <c:pt idx="71">
                  <c:v>28.530999999999999</c:v>
                </c:pt>
                <c:pt idx="72">
                  <c:v>28.931000000000001</c:v>
                </c:pt>
                <c:pt idx="73">
                  <c:v>29.331</c:v>
                </c:pt>
                <c:pt idx="74">
                  <c:v>29.731000000000002</c:v>
                </c:pt>
                <c:pt idx="75">
                  <c:v>30.131</c:v>
                </c:pt>
                <c:pt idx="76">
                  <c:v>30.530999999999999</c:v>
                </c:pt>
                <c:pt idx="77">
                  <c:v>30.931000000000001</c:v>
                </c:pt>
                <c:pt idx="78">
                  <c:v>31.332000000000001</c:v>
                </c:pt>
                <c:pt idx="79">
                  <c:v>31.731999999999999</c:v>
                </c:pt>
                <c:pt idx="80">
                  <c:v>32.131999999999998</c:v>
                </c:pt>
                <c:pt idx="81">
                  <c:v>32.531999999999996</c:v>
                </c:pt>
                <c:pt idx="82">
                  <c:v>32.932000000000002</c:v>
                </c:pt>
                <c:pt idx="83">
                  <c:v>33.332000000000001</c:v>
                </c:pt>
                <c:pt idx="84">
                  <c:v>33.731999999999999</c:v>
                </c:pt>
                <c:pt idx="85">
                  <c:v>34.131999999999998</c:v>
                </c:pt>
                <c:pt idx="86">
                  <c:v>34.531999999999996</c:v>
                </c:pt>
                <c:pt idx="87">
                  <c:v>34.932000000000002</c:v>
                </c:pt>
                <c:pt idx="88">
                  <c:v>35.332999999999998</c:v>
                </c:pt>
                <c:pt idx="89">
                  <c:v>35.732999999999997</c:v>
                </c:pt>
                <c:pt idx="90">
                  <c:v>36.133000000000003</c:v>
                </c:pt>
                <c:pt idx="91">
                  <c:v>36.533000000000001</c:v>
                </c:pt>
                <c:pt idx="92">
                  <c:v>36.933</c:v>
                </c:pt>
                <c:pt idx="93">
                  <c:v>37.332999999999998</c:v>
                </c:pt>
                <c:pt idx="94">
                  <c:v>37.732999999999997</c:v>
                </c:pt>
                <c:pt idx="95">
                  <c:v>38.133000000000003</c:v>
                </c:pt>
                <c:pt idx="96">
                  <c:v>38.533000000000001</c:v>
                </c:pt>
                <c:pt idx="97">
                  <c:v>38.933</c:v>
                </c:pt>
                <c:pt idx="98">
                  <c:v>39.334000000000003</c:v>
                </c:pt>
                <c:pt idx="99">
                  <c:v>39.734000000000002</c:v>
                </c:pt>
                <c:pt idx="100">
                  <c:v>40.134</c:v>
                </c:pt>
                <c:pt idx="101">
                  <c:v>40.533999999999999</c:v>
                </c:pt>
                <c:pt idx="102">
                  <c:v>40.933999999999997</c:v>
                </c:pt>
                <c:pt idx="103">
                  <c:v>41.334000000000003</c:v>
                </c:pt>
                <c:pt idx="104">
                  <c:v>41.734000000000002</c:v>
                </c:pt>
                <c:pt idx="105">
                  <c:v>42.134</c:v>
                </c:pt>
                <c:pt idx="106">
                  <c:v>42.533999999999999</c:v>
                </c:pt>
                <c:pt idx="107">
                  <c:v>42.933999999999997</c:v>
                </c:pt>
                <c:pt idx="108">
                  <c:v>43.335000000000001</c:v>
                </c:pt>
                <c:pt idx="109">
                  <c:v>43.734999999999999</c:v>
                </c:pt>
                <c:pt idx="110">
                  <c:v>44.134999999999998</c:v>
                </c:pt>
                <c:pt idx="111">
                  <c:v>44.534999999999997</c:v>
                </c:pt>
                <c:pt idx="112">
                  <c:v>44.935000000000002</c:v>
                </c:pt>
                <c:pt idx="113">
                  <c:v>45.335000000000001</c:v>
                </c:pt>
                <c:pt idx="114">
                  <c:v>45.734999999999999</c:v>
                </c:pt>
                <c:pt idx="115">
                  <c:v>46.134999999999998</c:v>
                </c:pt>
                <c:pt idx="116">
                  <c:v>46.534999999999997</c:v>
                </c:pt>
                <c:pt idx="117">
                  <c:v>46.935000000000002</c:v>
                </c:pt>
                <c:pt idx="118">
                  <c:v>47.335999999999999</c:v>
                </c:pt>
                <c:pt idx="119">
                  <c:v>47.735999999999997</c:v>
                </c:pt>
                <c:pt idx="120">
                  <c:v>48.136000000000003</c:v>
                </c:pt>
                <c:pt idx="121">
                  <c:v>48.536000000000001</c:v>
                </c:pt>
                <c:pt idx="122">
                  <c:v>48.936</c:v>
                </c:pt>
                <c:pt idx="123">
                  <c:v>49.335999999999999</c:v>
                </c:pt>
                <c:pt idx="124">
                  <c:v>49.735999999999997</c:v>
                </c:pt>
                <c:pt idx="125">
                  <c:v>50.136000000000003</c:v>
                </c:pt>
                <c:pt idx="126">
                  <c:v>50.536000000000001</c:v>
                </c:pt>
                <c:pt idx="127">
                  <c:v>50.936</c:v>
                </c:pt>
                <c:pt idx="128">
                  <c:v>51.337000000000003</c:v>
                </c:pt>
                <c:pt idx="129">
                  <c:v>51.737000000000002</c:v>
                </c:pt>
                <c:pt idx="130">
                  <c:v>52.137</c:v>
                </c:pt>
                <c:pt idx="131">
                  <c:v>52.536999999999999</c:v>
                </c:pt>
                <c:pt idx="132">
                  <c:v>52.936999999999998</c:v>
                </c:pt>
                <c:pt idx="133">
                  <c:v>53.337000000000003</c:v>
                </c:pt>
                <c:pt idx="134">
                  <c:v>53.737000000000002</c:v>
                </c:pt>
                <c:pt idx="135">
                  <c:v>54.137</c:v>
                </c:pt>
                <c:pt idx="136">
                  <c:v>54.536999999999999</c:v>
                </c:pt>
                <c:pt idx="137">
                  <c:v>54.936999999999998</c:v>
                </c:pt>
                <c:pt idx="138">
                  <c:v>55.338000000000001</c:v>
                </c:pt>
                <c:pt idx="139">
                  <c:v>55.738</c:v>
                </c:pt>
                <c:pt idx="140">
                  <c:v>56.137999999999998</c:v>
                </c:pt>
                <c:pt idx="141">
                  <c:v>56.537999999999997</c:v>
                </c:pt>
                <c:pt idx="142">
                  <c:v>56.938000000000002</c:v>
                </c:pt>
                <c:pt idx="143">
                  <c:v>57.338000000000001</c:v>
                </c:pt>
                <c:pt idx="144">
                  <c:v>57.738</c:v>
                </c:pt>
                <c:pt idx="145">
                  <c:v>58.137999999999998</c:v>
                </c:pt>
                <c:pt idx="146">
                  <c:v>58.537999999999997</c:v>
                </c:pt>
                <c:pt idx="147">
                  <c:v>58.938000000000002</c:v>
                </c:pt>
                <c:pt idx="148">
                  <c:v>59.338999999999999</c:v>
                </c:pt>
                <c:pt idx="149">
                  <c:v>59.738999999999997</c:v>
                </c:pt>
                <c:pt idx="150">
                  <c:v>60.139000000000003</c:v>
                </c:pt>
                <c:pt idx="151">
                  <c:v>60.539000000000001</c:v>
                </c:pt>
                <c:pt idx="152">
                  <c:v>60.939</c:v>
                </c:pt>
                <c:pt idx="153">
                  <c:v>61.338999999999999</c:v>
                </c:pt>
                <c:pt idx="154">
                  <c:v>61.738999999999997</c:v>
                </c:pt>
                <c:pt idx="155">
                  <c:v>62.139000000000003</c:v>
                </c:pt>
                <c:pt idx="156">
                  <c:v>62.539000000000001</c:v>
                </c:pt>
                <c:pt idx="157">
                  <c:v>62.939</c:v>
                </c:pt>
                <c:pt idx="158">
                  <c:v>63.34</c:v>
                </c:pt>
                <c:pt idx="159">
                  <c:v>63.74</c:v>
                </c:pt>
                <c:pt idx="160">
                  <c:v>64.14</c:v>
                </c:pt>
                <c:pt idx="161">
                  <c:v>64.540000000000006</c:v>
                </c:pt>
                <c:pt idx="162">
                  <c:v>64.94</c:v>
                </c:pt>
                <c:pt idx="163">
                  <c:v>65.34</c:v>
                </c:pt>
                <c:pt idx="164">
                  <c:v>65.739999999999995</c:v>
                </c:pt>
                <c:pt idx="165">
                  <c:v>66.14</c:v>
                </c:pt>
                <c:pt idx="166">
                  <c:v>66.540000000000006</c:v>
                </c:pt>
                <c:pt idx="167">
                  <c:v>66.94</c:v>
                </c:pt>
                <c:pt idx="168">
                  <c:v>67.340999999999994</c:v>
                </c:pt>
                <c:pt idx="169">
                  <c:v>67.741</c:v>
                </c:pt>
                <c:pt idx="170">
                  <c:v>68.141000000000005</c:v>
                </c:pt>
                <c:pt idx="171">
                  <c:v>68.540999999999997</c:v>
                </c:pt>
                <c:pt idx="172">
                  <c:v>68.941000000000003</c:v>
                </c:pt>
                <c:pt idx="173">
                  <c:v>69.340999999999994</c:v>
                </c:pt>
                <c:pt idx="174">
                  <c:v>69.741</c:v>
                </c:pt>
                <c:pt idx="175">
                  <c:v>70.141000000000005</c:v>
                </c:pt>
                <c:pt idx="176">
                  <c:v>70.540999999999997</c:v>
                </c:pt>
                <c:pt idx="177">
                  <c:v>70.941000000000003</c:v>
                </c:pt>
                <c:pt idx="178">
                  <c:v>71.341999999999999</c:v>
                </c:pt>
                <c:pt idx="179">
                  <c:v>71.742000000000004</c:v>
                </c:pt>
                <c:pt idx="180">
                  <c:v>72.141999999999996</c:v>
                </c:pt>
                <c:pt idx="181">
                  <c:v>72.542000000000002</c:v>
                </c:pt>
                <c:pt idx="182">
                  <c:v>72.941999999999993</c:v>
                </c:pt>
                <c:pt idx="183">
                  <c:v>73.341999999999999</c:v>
                </c:pt>
                <c:pt idx="184">
                  <c:v>73.742000000000004</c:v>
                </c:pt>
                <c:pt idx="185">
                  <c:v>74.141999999999996</c:v>
                </c:pt>
                <c:pt idx="186">
                  <c:v>74.542000000000002</c:v>
                </c:pt>
                <c:pt idx="187">
                  <c:v>74.941999999999993</c:v>
                </c:pt>
                <c:pt idx="188">
                  <c:v>75.343000000000004</c:v>
                </c:pt>
                <c:pt idx="189">
                  <c:v>75.742999999999995</c:v>
                </c:pt>
                <c:pt idx="190">
                  <c:v>76.143000000000001</c:v>
                </c:pt>
                <c:pt idx="191">
                  <c:v>76.543000000000006</c:v>
                </c:pt>
                <c:pt idx="192">
                  <c:v>76.942999999999998</c:v>
                </c:pt>
                <c:pt idx="193">
                  <c:v>77.343000000000004</c:v>
                </c:pt>
                <c:pt idx="194">
                  <c:v>77.742999999999995</c:v>
                </c:pt>
                <c:pt idx="195">
                  <c:v>78.143000000000001</c:v>
                </c:pt>
                <c:pt idx="196">
                  <c:v>78.543000000000006</c:v>
                </c:pt>
                <c:pt idx="197">
                  <c:v>78.942999999999998</c:v>
                </c:pt>
                <c:pt idx="198">
                  <c:v>79.343999999999994</c:v>
                </c:pt>
                <c:pt idx="199">
                  <c:v>79.744</c:v>
                </c:pt>
                <c:pt idx="200">
                  <c:v>80.144000000000005</c:v>
                </c:pt>
                <c:pt idx="201">
                  <c:v>80.543999999999997</c:v>
                </c:pt>
                <c:pt idx="202">
                  <c:v>80.944000000000003</c:v>
                </c:pt>
                <c:pt idx="203">
                  <c:v>81.343999999999994</c:v>
                </c:pt>
                <c:pt idx="204">
                  <c:v>81.744</c:v>
                </c:pt>
                <c:pt idx="205">
                  <c:v>82.144000000000005</c:v>
                </c:pt>
                <c:pt idx="206">
                  <c:v>82.543999999999997</c:v>
                </c:pt>
                <c:pt idx="207">
                  <c:v>82.944000000000003</c:v>
                </c:pt>
                <c:pt idx="208">
                  <c:v>83.344999999999999</c:v>
                </c:pt>
                <c:pt idx="209">
                  <c:v>83.745000000000005</c:v>
                </c:pt>
                <c:pt idx="210">
                  <c:v>84.144999999999996</c:v>
                </c:pt>
                <c:pt idx="211">
                  <c:v>84.545000000000002</c:v>
                </c:pt>
                <c:pt idx="212">
                  <c:v>84.944999999999993</c:v>
                </c:pt>
                <c:pt idx="213">
                  <c:v>85.344999999999999</c:v>
                </c:pt>
                <c:pt idx="214">
                  <c:v>85.745000000000005</c:v>
                </c:pt>
                <c:pt idx="215">
                  <c:v>86.144999999999996</c:v>
                </c:pt>
                <c:pt idx="216">
                  <c:v>86.545000000000002</c:v>
                </c:pt>
                <c:pt idx="217">
                  <c:v>86.944999999999993</c:v>
                </c:pt>
                <c:pt idx="218">
                  <c:v>87.347999999999999</c:v>
                </c:pt>
                <c:pt idx="219">
                  <c:v>87.748000000000005</c:v>
                </c:pt>
                <c:pt idx="220">
                  <c:v>88.147999999999996</c:v>
                </c:pt>
                <c:pt idx="221">
                  <c:v>88.548000000000002</c:v>
                </c:pt>
                <c:pt idx="222">
                  <c:v>88.947999999999993</c:v>
                </c:pt>
                <c:pt idx="223">
                  <c:v>89.347999999999999</c:v>
                </c:pt>
                <c:pt idx="224">
                  <c:v>89.748000000000005</c:v>
                </c:pt>
                <c:pt idx="225">
                  <c:v>90.147999999999996</c:v>
                </c:pt>
                <c:pt idx="226">
                  <c:v>90.548000000000002</c:v>
                </c:pt>
                <c:pt idx="227">
                  <c:v>90.947999999999993</c:v>
                </c:pt>
                <c:pt idx="228">
                  <c:v>91.349000000000004</c:v>
                </c:pt>
                <c:pt idx="229">
                  <c:v>91.748999999999995</c:v>
                </c:pt>
                <c:pt idx="230">
                  <c:v>92.149000000000001</c:v>
                </c:pt>
                <c:pt idx="231">
                  <c:v>92.549000000000007</c:v>
                </c:pt>
                <c:pt idx="232">
                  <c:v>92.948999999999998</c:v>
                </c:pt>
                <c:pt idx="233">
                  <c:v>93.349000000000004</c:v>
                </c:pt>
                <c:pt idx="234">
                  <c:v>93.748999999999995</c:v>
                </c:pt>
                <c:pt idx="235">
                  <c:v>94.149000000000001</c:v>
                </c:pt>
                <c:pt idx="236">
                  <c:v>94.549000000000007</c:v>
                </c:pt>
                <c:pt idx="237">
                  <c:v>94.948999999999998</c:v>
                </c:pt>
                <c:pt idx="238">
                  <c:v>95.35</c:v>
                </c:pt>
                <c:pt idx="239">
                  <c:v>95.75</c:v>
                </c:pt>
                <c:pt idx="240">
                  <c:v>96.15</c:v>
                </c:pt>
                <c:pt idx="241">
                  <c:v>96.55</c:v>
                </c:pt>
                <c:pt idx="242">
                  <c:v>96.95</c:v>
                </c:pt>
                <c:pt idx="243">
                  <c:v>97.35</c:v>
                </c:pt>
                <c:pt idx="244">
                  <c:v>97.75</c:v>
                </c:pt>
                <c:pt idx="245">
                  <c:v>98.15</c:v>
                </c:pt>
                <c:pt idx="246">
                  <c:v>98.55</c:v>
                </c:pt>
                <c:pt idx="247">
                  <c:v>98.95</c:v>
                </c:pt>
                <c:pt idx="248">
                  <c:v>99.35</c:v>
                </c:pt>
                <c:pt idx="249">
                  <c:v>99.75</c:v>
                </c:pt>
                <c:pt idx="250">
                  <c:v>100.15</c:v>
                </c:pt>
                <c:pt idx="251">
                  <c:v>100.55</c:v>
                </c:pt>
                <c:pt idx="252">
                  <c:v>100.95</c:v>
                </c:pt>
                <c:pt idx="253">
                  <c:v>101.35</c:v>
                </c:pt>
                <c:pt idx="254">
                  <c:v>101.75</c:v>
                </c:pt>
                <c:pt idx="255">
                  <c:v>102.15</c:v>
                </c:pt>
                <c:pt idx="256">
                  <c:v>102.55</c:v>
                </c:pt>
                <c:pt idx="257">
                  <c:v>102.95</c:v>
                </c:pt>
                <c:pt idx="258">
                  <c:v>103.352</c:v>
                </c:pt>
                <c:pt idx="259">
                  <c:v>103.752</c:v>
                </c:pt>
                <c:pt idx="260">
                  <c:v>104.151</c:v>
                </c:pt>
                <c:pt idx="261">
                  <c:v>104.551</c:v>
                </c:pt>
                <c:pt idx="262">
                  <c:v>104.95099999999999</c:v>
                </c:pt>
                <c:pt idx="263">
                  <c:v>105.352</c:v>
                </c:pt>
                <c:pt idx="264">
                  <c:v>105.752</c:v>
                </c:pt>
                <c:pt idx="265">
                  <c:v>106.151</c:v>
                </c:pt>
                <c:pt idx="266">
                  <c:v>106.551</c:v>
                </c:pt>
                <c:pt idx="267">
                  <c:v>106.95099999999999</c:v>
                </c:pt>
                <c:pt idx="268">
                  <c:v>107.35299999999999</c:v>
                </c:pt>
                <c:pt idx="269">
                  <c:v>107.753</c:v>
                </c:pt>
                <c:pt idx="270">
                  <c:v>108.15300000000001</c:v>
                </c:pt>
                <c:pt idx="271">
                  <c:v>108.553</c:v>
                </c:pt>
                <c:pt idx="272">
                  <c:v>108.953</c:v>
                </c:pt>
                <c:pt idx="273">
                  <c:v>109.35299999999999</c:v>
                </c:pt>
                <c:pt idx="274">
                  <c:v>109.753</c:v>
                </c:pt>
                <c:pt idx="275">
                  <c:v>110.15300000000001</c:v>
                </c:pt>
                <c:pt idx="276">
                  <c:v>110.553</c:v>
                </c:pt>
                <c:pt idx="277">
                  <c:v>110.953</c:v>
                </c:pt>
                <c:pt idx="278">
                  <c:v>111.354</c:v>
                </c:pt>
                <c:pt idx="279">
                  <c:v>111.754</c:v>
                </c:pt>
                <c:pt idx="280">
                  <c:v>112.154</c:v>
                </c:pt>
                <c:pt idx="281">
                  <c:v>112.554</c:v>
                </c:pt>
                <c:pt idx="282">
                  <c:v>112.95399999999999</c:v>
                </c:pt>
                <c:pt idx="283">
                  <c:v>113.354</c:v>
                </c:pt>
                <c:pt idx="284">
                  <c:v>113.754</c:v>
                </c:pt>
                <c:pt idx="285">
                  <c:v>114.154</c:v>
                </c:pt>
                <c:pt idx="286">
                  <c:v>114.554</c:v>
                </c:pt>
                <c:pt idx="287">
                  <c:v>114.95399999999999</c:v>
                </c:pt>
                <c:pt idx="288">
                  <c:v>115.355</c:v>
                </c:pt>
                <c:pt idx="289">
                  <c:v>115.755</c:v>
                </c:pt>
                <c:pt idx="290">
                  <c:v>116.155</c:v>
                </c:pt>
                <c:pt idx="291">
                  <c:v>116.55500000000001</c:v>
                </c:pt>
                <c:pt idx="292">
                  <c:v>116.955</c:v>
                </c:pt>
                <c:pt idx="293">
                  <c:v>117.355</c:v>
                </c:pt>
                <c:pt idx="294">
                  <c:v>117.755</c:v>
                </c:pt>
                <c:pt idx="295">
                  <c:v>118.155</c:v>
                </c:pt>
                <c:pt idx="296">
                  <c:v>118.55500000000001</c:v>
                </c:pt>
                <c:pt idx="297">
                  <c:v>118.955</c:v>
                </c:pt>
                <c:pt idx="298">
                  <c:v>119.358</c:v>
                </c:pt>
                <c:pt idx="299">
                  <c:v>119.758</c:v>
                </c:pt>
                <c:pt idx="300">
                  <c:v>120.158</c:v>
                </c:pt>
                <c:pt idx="301">
                  <c:v>120.55800000000001</c:v>
                </c:pt>
                <c:pt idx="302">
                  <c:v>120.958</c:v>
                </c:pt>
                <c:pt idx="303">
                  <c:v>121.358</c:v>
                </c:pt>
                <c:pt idx="304">
                  <c:v>121.758</c:v>
                </c:pt>
                <c:pt idx="305">
                  <c:v>122.158</c:v>
                </c:pt>
                <c:pt idx="306">
                  <c:v>122.55800000000001</c:v>
                </c:pt>
                <c:pt idx="307">
                  <c:v>122.958</c:v>
                </c:pt>
                <c:pt idx="308">
                  <c:v>123.35899999999999</c:v>
                </c:pt>
                <c:pt idx="309">
                  <c:v>123.759</c:v>
                </c:pt>
                <c:pt idx="310">
                  <c:v>124.15900000000001</c:v>
                </c:pt>
                <c:pt idx="311">
                  <c:v>124.559</c:v>
                </c:pt>
                <c:pt idx="312">
                  <c:v>124.959</c:v>
                </c:pt>
                <c:pt idx="313">
                  <c:v>125.35899999999999</c:v>
                </c:pt>
                <c:pt idx="314">
                  <c:v>125.759</c:v>
                </c:pt>
                <c:pt idx="315">
                  <c:v>126.15900000000001</c:v>
                </c:pt>
                <c:pt idx="316">
                  <c:v>126.559</c:v>
                </c:pt>
                <c:pt idx="317">
                  <c:v>126.959</c:v>
                </c:pt>
                <c:pt idx="318">
                  <c:v>127.36</c:v>
                </c:pt>
                <c:pt idx="319">
                  <c:v>127.76</c:v>
                </c:pt>
                <c:pt idx="320">
                  <c:v>128.16</c:v>
                </c:pt>
                <c:pt idx="321">
                  <c:v>128.56</c:v>
                </c:pt>
                <c:pt idx="322">
                  <c:v>128.96</c:v>
                </c:pt>
                <c:pt idx="323">
                  <c:v>129.36000000000001</c:v>
                </c:pt>
                <c:pt idx="324">
                  <c:v>129.76</c:v>
                </c:pt>
                <c:pt idx="325">
                  <c:v>130.16</c:v>
                </c:pt>
                <c:pt idx="326">
                  <c:v>130.56</c:v>
                </c:pt>
                <c:pt idx="327">
                  <c:v>130.96</c:v>
                </c:pt>
                <c:pt idx="328">
                  <c:v>131.36099999999999</c:v>
                </c:pt>
                <c:pt idx="329">
                  <c:v>131.761</c:v>
                </c:pt>
                <c:pt idx="330">
                  <c:v>132.161</c:v>
                </c:pt>
                <c:pt idx="331">
                  <c:v>132.56100000000001</c:v>
                </c:pt>
                <c:pt idx="332">
                  <c:v>132.96100000000001</c:v>
                </c:pt>
                <c:pt idx="333">
                  <c:v>133.36099999999999</c:v>
                </c:pt>
                <c:pt idx="334">
                  <c:v>133.761</c:v>
                </c:pt>
                <c:pt idx="335">
                  <c:v>134.161</c:v>
                </c:pt>
                <c:pt idx="336">
                  <c:v>134.56100000000001</c:v>
                </c:pt>
                <c:pt idx="337">
                  <c:v>134.96100000000001</c:v>
                </c:pt>
                <c:pt idx="338">
                  <c:v>135.36199999999999</c:v>
                </c:pt>
                <c:pt idx="339">
                  <c:v>135.762</c:v>
                </c:pt>
                <c:pt idx="340">
                  <c:v>136.16200000000001</c:v>
                </c:pt>
                <c:pt idx="341">
                  <c:v>136.56200000000001</c:v>
                </c:pt>
                <c:pt idx="342">
                  <c:v>136.96199999999999</c:v>
                </c:pt>
                <c:pt idx="343">
                  <c:v>137.36199999999999</c:v>
                </c:pt>
                <c:pt idx="344">
                  <c:v>137.762</c:v>
                </c:pt>
                <c:pt idx="345">
                  <c:v>138.16200000000001</c:v>
                </c:pt>
                <c:pt idx="346">
                  <c:v>138.56200000000001</c:v>
                </c:pt>
                <c:pt idx="347">
                  <c:v>138.96199999999999</c:v>
                </c:pt>
                <c:pt idx="348">
                  <c:v>139.363</c:v>
                </c:pt>
                <c:pt idx="349">
                  <c:v>139.76300000000001</c:v>
                </c:pt>
                <c:pt idx="350">
                  <c:v>140.16300000000001</c:v>
                </c:pt>
                <c:pt idx="351">
                  <c:v>140.56299999999999</c:v>
                </c:pt>
                <c:pt idx="352">
                  <c:v>140.96299999999999</c:v>
                </c:pt>
                <c:pt idx="353">
                  <c:v>141.363</c:v>
                </c:pt>
                <c:pt idx="354">
                  <c:v>141.76300000000001</c:v>
                </c:pt>
                <c:pt idx="355">
                  <c:v>142.16300000000001</c:v>
                </c:pt>
                <c:pt idx="356">
                  <c:v>142.56299999999999</c:v>
                </c:pt>
                <c:pt idx="357">
                  <c:v>142.96299999999999</c:v>
                </c:pt>
                <c:pt idx="358">
                  <c:v>143.364</c:v>
                </c:pt>
                <c:pt idx="359">
                  <c:v>143.76400000000001</c:v>
                </c:pt>
                <c:pt idx="360">
                  <c:v>144.16399999999999</c:v>
                </c:pt>
                <c:pt idx="361">
                  <c:v>144.56399999999999</c:v>
                </c:pt>
                <c:pt idx="362">
                  <c:v>144.964</c:v>
                </c:pt>
                <c:pt idx="363">
                  <c:v>145.364</c:v>
                </c:pt>
                <c:pt idx="364">
                  <c:v>145.76400000000001</c:v>
                </c:pt>
                <c:pt idx="365">
                  <c:v>146.16399999999999</c:v>
                </c:pt>
                <c:pt idx="366">
                  <c:v>146.56399999999999</c:v>
                </c:pt>
                <c:pt idx="367">
                  <c:v>146.964</c:v>
                </c:pt>
                <c:pt idx="368">
                  <c:v>147.36500000000001</c:v>
                </c:pt>
                <c:pt idx="369">
                  <c:v>147.76499999999999</c:v>
                </c:pt>
                <c:pt idx="370">
                  <c:v>148.16499999999999</c:v>
                </c:pt>
                <c:pt idx="371">
                  <c:v>148.565</c:v>
                </c:pt>
                <c:pt idx="372">
                  <c:v>148.965</c:v>
                </c:pt>
                <c:pt idx="373">
                  <c:v>149.36500000000001</c:v>
                </c:pt>
                <c:pt idx="374">
                  <c:v>149.76499999999999</c:v>
                </c:pt>
                <c:pt idx="375">
                  <c:v>150.16499999999999</c:v>
                </c:pt>
                <c:pt idx="376">
                  <c:v>150.565</c:v>
                </c:pt>
                <c:pt idx="377">
                  <c:v>150.965</c:v>
                </c:pt>
                <c:pt idx="378">
                  <c:v>151.369</c:v>
                </c:pt>
                <c:pt idx="379">
                  <c:v>151.76900000000001</c:v>
                </c:pt>
                <c:pt idx="380">
                  <c:v>152.16900000000001</c:v>
                </c:pt>
                <c:pt idx="381">
                  <c:v>152.56899999999999</c:v>
                </c:pt>
                <c:pt idx="382">
                  <c:v>152.96899999999999</c:v>
                </c:pt>
                <c:pt idx="383">
                  <c:v>153.369</c:v>
                </c:pt>
                <c:pt idx="384">
                  <c:v>153.76900000000001</c:v>
                </c:pt>
                <c:pt idx="385">
                  <c:v>154.16900000000001</c:v>
                </c:pt>
                <c:pt idx="386">
                  <c:v>154.56899999999999</c:v>
                </c:pt>
                <c:pt idx="387">
                  <c:v>154.96899999999999</c:v>
                </c:pt>
                <c:pt idx="388">
                  <c:v>155.37</c:v>
                </c:pt>
                <c:pt idx="389">
                  <c:v>155.77000000000001</c:v>
                </c:pt>
                <c:pt idx="390">
                  <c:v>156.16999999999999</c:v>
                </c:pt>
                <c:pt idx="391">
                  <c:v>156.57</c:v>
                </c:pt>
                <c:pt idx="392">
                  <c:v>156.97</c:v>
                </c:pt>
                <c:pt idx="393">
                  <c:v>157.37</c:v>
                </c:pt>
                <c:pt idx="394">
                  <c:v>157.77000000000001</c:v>
                </c:pt>
                <c:pt idx="395">
                  <c:v>158.16999999999999</c:v>
                </c:pt>
                <c:pt idx="396">
                  <c:v>158.57</c:v>
                </c:pt>
                <c:pt idx="397">
                  <c:v>158.97</c:v>
                </c:pt>
                <c:pt idx="398">
                  <c:v>159.37100000000001</c:v>
                </c:pt>
                <c:pt idx="399">
                  <c:v>159.77099999999999</c:v>
                </c:pt>
                <c:pt idx="400">
                  <c:v>160.17099999999999</c:v>
                </c:pt>
                <c:pt idx="401">
                  <c:v>160.571</c:v>
                </c:pt>
                <c:pt idx="402">
                  <c:v>160.971</c:v>
                </c:pt>
                <c:pt idx="403">
                  <c:v>161.37100000000001</c:v>
                </c:pt>
                <c:pt idx="404">
                  <c:v>161.77099999999999</c:v>
                </c:pt>
                <c:pt idx="405">
                  <c:v>162.17099999999999</c:v>
                </c:pt>
                <c:pt idx="406">
                  <c:v>162.571</c:v>
                </c:pt>
                <c:pt idx="407">
                  <c:v>162.971</c:v>
                </c:pt>
                <c:pt idx="408">
                  <c:v>163.37200000000001</c:v>
                </c:pt>
                <c:pt idx="409">
                  <c:v>163.77199999999999</c:v>
                </c:pt>
                <c:pt idx="410">
                  <c:v>164.172</c:v>
                </c:pt>
                <c:pt idx="411">
                  <c:v>164.572</c:v>
                </c:pt>
                <c:pt idx="412">
                  <c:v>164.97200000000001</c:v>
                </c:pt>
                <c:pt idx="413">
                  <c:v>165.37200000000001</c:v>
                </c:pt>
                <c:pt idx="414">
                  <c:v>165.77199999999999</c:v>
                </c:pt>
                <c:pt idx="415">
                  <c:v>166.172</c:v>
                </c:pt>
                <c:pt idx="416">
                  <c:v>166.572</c:v>
                </c:pt>
                <c:pt idx="417">
                  <c:v>166.97200000000001</c:v>
                </c:pt>
                <c:pt idx="418">
                  <c:v>167.37299999999999</c:v>
                </c:pt>
                <c:pt idx="419">
                  <c:v>167.773</c:v>
                </c:pt>
                <c:pt idx="420">
                  <c:v>168.173</c:v>
                </c:pt>
                <c:pt idx="421">
                  <c:v>168.57300000000001</c:v>
                </c:pt>
                <c:pt idx="422">
                  <c:v>168.97300000000001</c:v>
                </c:pt>
                <c:pt idx="423">
                  <c:v>169.37299999999999</c:v>
                </c:pt>
                <c:pt idx="424">
                  <c:v>169.773</c:v>
                </c:pt>
                <c:pt idx="425">
                  <c:v>170.173</c:v>
                </c:pt>
                <c:pt idx="426">
                  <c:v>170.57300000000001</c:v>
                </c:pt>
                <c:pt idx="427">
                  <c:v>170.97300000000001</c:v>
                </c:pt>
                <c:pt idx="428">
                  <c:v>171.374</c:v>
                </c:pt>
                <c:pt idx="429">
                  <c:v>171.774</c:v>
                </c:pt>
                <c:pt idx="430">
                  <c:v>172.17400000000001</c:v>
                </c:pt>
                <c:pt idx="431">
                  <c:v>172.57400000000001</c:v>
                </c:pt>
                <c:pt idx="432">
                  <c:v>172.97399999999999</c:v>
                </c:pt>
                <c:pt idx="433">
                  <c:v>173.374</c:v>
                </c:pt>
                <c:pt idx="434">
                  <c:v>173.774</c:v>
                </c:pt>
                <c:pt idx="435">
                  <c:v>174.17400000000001</c:v>
                </c:pt>
                <c:pt idx="436">
                  <c:v>174.57400000000001</c:v>
                </c:pt>
                <c:pt idx="437">
                  <c:v>174.97399999999999</c:v>
                </c:pt>
                <c:pt idx="438">
                  <c:v>175.375</c:v>
                </c:pt>
                <c:pt idx="439">
                  <c:v>175.77500000000001</c:v>
                </c:pt>
                <c:pt idx="440">
                  <c:v>176.17500000000001</c:v>
                </c:pt>
                <c:pt idx="441">
                  <c:v>176.57499999999999</c:v>
                </c:pt>
                <c:pt idx="442">
                  <c:v>176.97499999999999</c:v>
                </c:pt>
                <c:pt idx="443">
                  <c:v>177.375</c:v>
                </c:pt>
                <c:pt idx="444">
                  <c:v>177.77500000000001</c:v>
                </c:pt>
                <c:pt idx="445">
                  <c:v>178.17500000000001</c:v>
                </c:pt>
                <c:pt idx="446">
                  <c:v>178.57499999999999</c:v>
                </c:pt>
                <c:pt idx="447">
                  <c:v>178.97499999999999</c:v>
                </c:pt>
                <c:pt idx="448">
                  <c:v>179.376</c:v>
                </c:pt>
                <c:pt idx="449">
                  <c:v>179.77500000000001</c:v>
                </c:pt>
                <c:pt idx="450">
                  <c:v>180.17599999999999</c:v>
                </c:pt>
                <c:pt idx="451">
                  <c:v>180.57599999999999</c:v>
                </c:pt>
                <c:pt idx="452">
                  <c:v>180.97499999999999</c:v>
                </c:pt>
                <c:pt idx="453">
                  <c:v>181.376</c:v>
                </c:pt>
                <c:pt idx="454">
                  <c:v>181.77500000000001</c:v>
                </c:pt>
                <c:pt idx="455">
                  <c:v>182.17599999999999</c:v>
                </c:pt>
                <c:pt idx="456">
                  <c:v>182.57599999999999</c:v>
                </c:pt>
                <c:pt idx="457">
                  <c:v>182.97499999999999</c:v>
                </c:pt>
                <c:pt idx="458">
                  <c:v>183.37700000000001</c:v>
                </c:pt>
                <c:pt idx="459">
                  <c:v>183.77699999999999</c:v>
                </c:pt>
                <c:pt idx="460">
                  <c:v>184.17699999999999</c:v>
                </c:pt>
                <c:pt idx="461">
                  <c:v>184.577</c:v>
                </c:pt>
                <c:pt idx="462">
                  <c:v>184.977</c:v>
                </c:pt>
                <c:pt idx="463">
                  <c:v>185.37700000000001</c:v>
                </c:pt>
                <c:pt idx="464">
                  <c:v>185.77699999999999</c:v>
                </c:pt>
                <c:pt idx="465">
                  <c:v>186.17699999999999</c:v>
                </c:pt>
                <c:pt idx="466">
                  <c:v>186.577</c:v>
                </c:pt>
                <c:pt idx="467">
                  <c:v>186.977</c:v>
                </c:pt>
                <c:pt idx="468">
                  <c:v>187.37799999999999</c:v>
                </c:pt>
                <c:pt idx="469">
                  <c:v>187.77799999999999</c:v>
                </c:pt>
                <c:pt idx="470">
                  <c:v>188.178</c:v>
                </c:pt>
                <c:pt idx="471">
                  <c:v>188.578</c:v>
                </c:pt>
                <c:pt idx="472">
                  <c:v>188.97800000000001</c:v>
                </c:pt>
                <c:pt idx="473">
                  <c:v>189.37799999999999</c:v>
                </c:pt>
                <c:pt idx="474">
                  <c:v>189.77799999999999</c:v>
                </c:pt>
                <c:pt idx="475">
                  <c:v>190.178</c:v>
                </c:pt>
                <c:pt idx="476">
                  <c:v>190.578</c:v>
                </c:pt>
                <c:pt idx="477">
                  <c:v>190.97800000000001</c:v>
                </c:pt>
                <c:pt idx="478">
                  <c:v>191.37899999999999</c:v>
                </c:pt>
                <c:pt idx="479">
                  <c:v>191.779</c:v>
                </c:pt>
                <c:pt idx="480">
                  <c:v>192.179</c:v>
                </c:pt>
                <c:pt idx="481">
                  <c:v>192.57900000000001</c:v>
                </c:pt>
                <c:pt idx="482">
                  <c:v>192.97900000000001</c:v>
                </c:pt>
                <c:pt idx="483">
                  <c:v>193.37899999999999</c:v>
                </c:pt>
                <c:pt idx="484">
                  <c:v>193.779</c:v>
                </c:pt>
                <c:pt idx="485">
                  <c:v>194.179</c:v>
                </c:pt>
                <c:pt idx="486">
                  <c:v>194.57900000000001</c:v>
                </c:pt>
                <c:pt idx="487">
                  <c:v>194.97900000000001</c:v>
                </c:pt>
                <c:pt idx="488">
                  <c:v>195.38</c:v>
                </c:pt>
                <c:pt idx="489">
                  <c:v>195.78</c:v>
                </c:pt>
                <c:pt idx="490">
                  <c:v>196.18</c:v>
                </c:pt>
                <c:pt idx="491">
                  <c:v>196.58</c:v>
                </c:pt>
                <c:pt idx="492">
                  <c:v>196.98</c:v>
                </c:pt>
                <c:pt idx="493">
                  <c:v>197.38</c:v>
                </c:pt>
                <c:pt idx="494">
                  <c:v>197.78</c:v>
                </c:pt>
                <c:pt idx="495">
                  <c:v>198.18</c:v>
                </c:pt>
                <c:pt idx="496">
                  <c:v>198.58</c:v>
                </c:pt>
                <c:pt idx="497">
                  <c:v>198.98</c:v>
                </c:pt>
                <c:pt idx="498">
                  <c:v>199.381</c:v>
                </c:pt>
                <c:pt idx="499">
                  <c:v>199.78100000000001</c:v>
                </c:pt>
                <c:pt idx="500">
                  <c:v>200.18100000000001</c:v>
                </c:pt>
                <c:pt idx="501">
                  <c:v>200.58099999999999</c:v>
                </c:pt>
                <c:pt idx="502">
                  <c:v>200.98099999999999</c:v>
                </c:pt>
                <c:pt idx="503">
                  <c:v>201.381</c:v>
                </c:pt>
                <c:pt idx="504">
                  <c:v>201.78100000000001</c:v>
                </c:pt>
                <c:pt idx="505">
                  <c:v>202.18100000000001</c:v>
                </c:pt>
                <c:pt idx="506">
                  <c:v>202.58099999999999</c:v>
                </c:pt>
                <c:pt idx="507">
                  <c:v>202.98099999999999</c:v>
                </c:pt>
                <c:pt idx="508">
                  <c:v>203.38200000000001</c:v>
                </c:pt>
                <c:pt idx="509">
                  <c:v>203.78200000000001</c:v>
                </c:pt>
                <c:pt idx="510">
                  <c:v>204.18199999999999</c:v>
                </c:pt>
                <c:pt idx="511">
                  <c:v>204.58199999999999</c:v>
                </c:pt>
                <c:pt idx="512">
                  <c:v>204.982</c:v>
                </c:pt>
                <c:pt idx="513">
                  <c:v>205.38200000000001</c:v>
                </c:pt>
                <c:pt idx="514">
                  <c:v>205.78200000000001</c:v>
                </c:pt>
                <c:pt idx="515">
                  <c:v>206.18199999999999</c:v>
                </c:pt>
                <c:pt idx="516">
                  <c:v>206.58199999999999</c:v>
                </c:pt>
                <c:pt idx="517">
                  <c:v>206.982</c:v>
                </c:pt>
                <c:pt idx="518">
                  <c:v>207.38300000000001</c:v>
                </c:pt>
                <c:pt idx="519">
                  <c:v>207.78299999999999</c:v>
                </c:pt>
                <c:pt idx="520">
                  <c:v>208.18299999999999</c:v>
                </c:pt>
                <c:pt idx="521">
                  <c:v>208.583</c:v>
                </c:pt>
                <c:pt idx="522">
                  <c:v>208.983</c:v>
                </c:pt>
                <c:pt idx="523">
                  <c:v>209.38300000000001</c:v>
                </c:pt>
                <c:pt idx="524">
                  <c:v>209.78299999999999</c:v>
                </c:pt>
                <c:pt idx="525">
                  <c:v>210.18299999999999</c:v>
                </c:pt>
                <c:pt idx="526">
                  <c:v>210.583</c:v>
                </c:pt>
                <c:pt idx="527">
                  <c:v>210.983</c:v>
                </c:pt>
                <c:pt idx="528">
                  <c:v>211.38399999999999</c:v>
                </c:pt>
                <c:pt idx="529">
                  <c:v>211.78399999999999</c:v>
                </c:pt>
                <c:pt idx="530">
                  <c:v>212.184</c:v>
                </c:pt>
                <c:pt idx="531">
                  <c:v>212.584</c:v>
                </c:pt>
                <c:pt idx="532">
                  <c:v>212.98400000000001</c:v>
                </c:pt>
                <c:pt idx="533">
                  <c:v>213.38399999999999</c:v>
                </c:pt>
                <c:pt idx="534">
                  <c:v>213.78399999999999</c:v>
                </c:pt>
                <c:pt idx="535">
                  <c:v>214.184</c:v>
                </c:pt>
                <c:pt idx="536">
                  <c:v>214.584</c:v>
                </c:pt>
                <c:pt idx="537">
                  <c:v>214.98400000000001</c:v>
                </c:pt>
                <c:pt idx="538">
                  <c:v>215.38499999999999</c:v>
                </c:pt>
                <c:pt idx="539">
                  <c:v>215.785</c:v>
                </c:pt>
                <c:pt idx="540">
                  <c:v>216.185</c:v>
                </c:pt>
                <c:pt idx="541">
                  <c:v>216.58500000000001</c:v>
                </c:pt>
                <c:pt idx="542">
                  <c:v>216.98500000000001</c:v>
                </c:pt>
                <c:pt idx="543">
                  <c:v>217.38499999999999</c:v>
                </c:pt>
                <c:pt idx="544">
                  <c:v>217.785</c:v>
                </c:pt>
                <c:pt idx="545">
                  <c:v>218.185</c:v>
                </c:pt>
                <c:pt idx="546">
                  <c:v>218.58500000000001</c:v>
                </c:pt>
                <c:pt idx="547">
                  <c:v>218.98500000000001</c:v>
                </c:pt>
                <c:pt idx="548">
                  <c:v>219.38800000000001</c:v>
                </c:pt>
                <c:pt idx="549">
                  <c:v>219.78800000000001</c:v>
                </c:pt>
                <c:pt idx="550">
                  <c:v>220.18799999999999</c:v>
                </c:pt>
                <c:pt idx="551">
                  <c:v>220.58799999999999</c:v>
                </c:pt>
                <c:pt idx="552">
                  <c:v>220.988</c:v>
                </c:pt>
                <c:pt idx="553">
                  <c:v>221.38800000000001</c:v>
                </c:pt>
                <c:pt idx="554">
                  <c:v>221.78800000000001</c:v>
                </c:pt>
                <c:pt idx="555">
                  <c:v>222.18799999999999</c:v>
                </c:pt>
                <c:pt idx="556">
                  <c:v>222.58799999999999</c:v>
                </c:pt>
                <c:pt idx="557">
                  <c:v>222.988</c:v>
                </c:pt>
                <c:pt idx="558">
                  <c:v>223.38900000000001</c:v>
                </c:pt>
                <c:pt idx="559">
                  <c:v>223.79</c:v>
                </c:pt>
                <c:pt idx="560">
                  <c:v>224.18899999999999</c:v>
                </c:pt>
                <c:pt idx="561">
                  <c:v>224.589</c:v>
                </c:pt>
                <c:pt idx="562">
                  <c:v>224.99</c:v>
                </c:pt>
                <c:pt idx="563">
                  <c:v>225.38900000000001</c:v>
                </c:pt>
                <c:pt idx="564">
                  <c:v>225.79</c:v>
                </c:pt>
                <c:pt idx="565">
                  <c:v>226.18899999999999</c:v>
                </c:pt>
                <c:pt idx="566">
                  <c:v>226.589</c:v>
                </c:pt>
                <c:pt idx="567">
                  <c:v>226.99</c:v>
                </c:pt>
                <c:pt idx="568">
                  <c:v>227.39099999999999</c:v>
                </c:pt>
                <c:pt idx="569">
                  <c:v>227.791</c:v>
                </c:pt>
                <c:pt idx="570">
                  <c:v>228.191</c:v>
                </c:pt>
                <c:pt idx="571">
                  <c:v>228.59100000000001</c:v>
                </c:pt>
                <c:pt idx="572">
                  <c:v>228.99100000000001</c:v>
                </c:pt>
                <c:pt idx="573">
                  <c:v>229.39099999999999</c:v>
                </c:pt>
                <c:pt idx="574">
                  <c:v>229.791</c:v>
                </c:pt>
                <c:pt idx="575">
                  <c:v>230.191</c:v>
                </c:pt>
                <c:pt idx="576">
                  <c:v>230.59100000000001</c:v>
                </c:pt>
                <c:pt idx="577">
                  <c:v>230.99100000000001</c:v>
                </c:pt>
                <c:pt idx="578">
                  <c:v>231.392</c:v>
                </c:pt>
                <c:pt idx="579">
                  <c:v>231.792</c:v>
                </c:pt>
                <c:pt idx="580">
                  <c:v>232.19200000000001</c:v>
                </c:pt>
                <c:pt idx="581">
                  <c:v>232.59200000000001</c:v>
                </c:pt>
                <c:pt idx="582">
                  <c:v>232.99199999999999</c:v>
                </c:pt>
                <c:pt idx="583">
                  <c:v>233.392</c:v>
                </c:pt>
                <c:pt idx="584">
                  <c:v>233.792</c:v>
                </c:pt>
                <c:pt idx="585">
                  <c:v>234.19200000000001</c:v>
                </c:pt>
                <c:pt idx="586">
                  <c:v>234.59200000000001</c:v>
                </c:pt>
                <c:pt idx="587">
                  <c:v>234.99199999999999</c:v>
                </c:pt>
                <c:pt idx="588">
                  <c:v>235.393</c:v>
                </c:pt>
                <c:pt idx="589">
                  <c:v>235.79300000000001</c:v>
                </c:pt>
                <c:pt idx="590">
                  <c:v>236.19300000000001</c:v>
                </c:pt>
                <c:pt idx="591">
                  <c:v>236.59299999999999</c:v>
                </c:pt>
                <c:pt idx="592">
                  <c:v>236.99299999999999</c:v>
                </c:pt>
                <c:pt idx="593">
                  <c:v>237.393</c:v>
                </c:pt>
                <c:pt idx="594">
                  <c:v>237.79300000000001</c:v>
                </c:pt>
                <c:pt idx="595">
                  <c:v>238.19300000000001</c:v>
                </c:pt>
                <c:pt idx="596">
                  <c:v>238.59299999999999</c:v>
                </c:pt>
                <c:pt idx="597">
                  <c:v>238.99299999999999</c:v>
                </c:pt>
                <c:pt idx="598">
                  <c:v>239.39400000000001</c:v>
                </c:pt>
                <c:pt idx="599">
                  <c:v>239.79400000000001</c:v>
                </c:pt>
                <c:pt idx="600">
                  <c:v>240.19399999999999</c:v>
                </c:pt>
                <c:pt idx="601">
                  <c:v>240.59399999999999</c:v>
                </c:pt>
                <c:pt idx="602">
                  <c:v>240.994</c:v>
                </c:pt>
                <c:pt idx="603">
                  <c:v>241.39400000000001</c:v>
                </c:pt>
                <c:pt idx="604">
                  <c:v>241.79400000000001</c:v>
                </c:pt>
                <c:pt idx="605">
                  <c:v>242.19399999999999</c:v>
                </c:pt>
                <c:pt idx="606">
                  <c:v>242.59399999999999</c:v>
                </c:pt>
                <c:pt idx="607">
                  <c:v>242.994</c:v>
                </c:pt>
                <c:pt idx="608">
                  <c:v>243.39500000000001</c:v>
                </c:pt>
                <c:pt idx="609">
                  <c:v>243.79499999999999</c:v>
                </c:pt>
                <c:pt idx="610">
                  <c:v>244.19499999999999</c:v>
                </c:pt>
                <c:pt idx="611">
                  <c:v>244.595</c:v>
                </c:pt>
                <c:pt idx="612">
                  <c:v>244.995</c:v>
                </c:pt>
                <c:pt idx="613">
                  <c:v>245.39500000000001</c:v>
                </c:pt>
                <c:pt idx="614">
                  <c:v>245.79499999999999</c:v>
                </c:pt>
                <c:pt idx="615">
                  <c:v>246.19499999999999</c:v>
                </c:pt>
                <c:pt idx="616">
                  <c:v>246.595</c:v>
                </c:pt>
                <c:pt idx="617">
                  <c:v>246.995</c:v>
                </c:pt>
                <c:pt idx="618">
                  <c:v>247.39599999999999</c:v>
                </c:pt>
                <c:pt idx="619">
                  <c:v>247.79599999999999</c:v>
                </c:pt>
                <c:pt idx="620">
                  <c:v>248.196</c:v>
                </c:pt>
                <c:pt idx="621">
                  <c:v>248.596</c:v>
                </c:pt>
                <c:pt idx="622">
                  <c:v>248.99600000000001</c:v>
                </c:pt>
                <c:pt idx="623">
                  <c:v>249.39599999999999</c:v>
                </c:pt>
                <c:pt idx="624">
                  <c:v>249.79599999999999</c:v>
                </c:pt>
                <c:pt idx="625">
                  <c:v>250.196</c:v>
                </c:pt>
                <c:pt idx="626">
                  <c:v>250.596</c:v>
                </c:pt>
                <c:pt idx="627">
                  <c:v>250.99600000000001</c:v>
                </c:pt>
                <c:pt idx="628">
                  <c:v>251.399</c:v>
                </c:pt>
                <c:pt idx="629">
                  <c:v>251.79900000000001</c:v>
                </c:pt>
                <c:pt idx="630">
                  <c:v>252.19900000000001</c:v>
                </c:pt>
                <c:pt idx="631">
                  <c:v>252.59899999999999</c:v>
                </c:pt>
                <c:pt idx="632">
                  <c:v>252.999</c:v>
                </c:pt>
                <c:pt idx="633">
                  <c:v>253.399</c:v>
                </c:pt>
                <c:pt idx="634">
                  <c:v>253.79900000000001</c:v>
                </c:pt>
                <c:pt idx="635">
                  <c:v>254.19900000000001</c:v>
                </c:pt>
                <c:pt idx="636">
                  <c:v>254.59899999999999</c:v>
                </c:pt>
                <c:pt idx="637">
                  <c:v>254.999</c:v>
                </c:pt>
                <c:pt idx="638">
                  <c:v>255.4</c:v>
                </c:pt>
                <c:pt idx="639">
                  <c:v>255.8</c:v>
                </c:pt>
                <c:pt idx="640">
                  <c:v>256.2</c:v>
                </c:pt>
                <c:pt idx="641">
                  <c:v>256.60000000000002</c:v>
                </c:pt>
                <c:pt idx="642">
                  <c:v>257</c:v>
                </c:pt>
                <c:pt idx="643">
                  <c:v>257.39999999999998</c:v>
                </c:pt>
                <c:pt idx="644">
                  <c:v>257.8</c:v>
                </c:pt>
                <c:pt idx="645">
                  <c:v>258.2</c:v>
                </c:pt>
                <c:pt idx="646">
                  <c:v>258.60000000000002</c:v>
                </c:pt>
                <c:pt idx="647">
                  <c:v>259</c:v>
                </c:pt>
                <c:pt idx="648">
                  <c:v>259.40100000000001</c:v>
                </c:pt>
                <c:pt idx="649">
                  <c:v>259.80099999999999</c:v>
                </c:pt>
                <c:pt idx="650">
                  <c:v>260.20100000000002</c:v>
                </c:pt>
                <c:pt idx="651">
                  <c:v>260.601</c:v>
                </c:pt>
                <c:pt idx="652">
                  <c:v>261.00099999999998</c:v>
                </c:pt>
                <c:pt idx="653">
                  <c:v>261.40100000000001</c:v>
                </c:pt>
                <c:pt idx="654">
                  <c:v>261.80099999999999</c:v>
                </c:pt>
                <c:pt idx="655">
                  <c:v>262.20100000000002</c:v>
                </c:pt>
                <c:pt idx="656">
                  <c:v>262.601</c:v>
                </c:pt>
                <c:pt idx="657">
                  <c:v>263.00099999999998</c:v>
                </c:pt>
                <c:pt idx="658">
                  <c:v>263.40199999999999</c:v>
                </c:pt>
                <c:pt idx="659">
                  <c:v>263.80200000000002</c:v>
                </c:pt>
                <c:pt idx="660">
                  <c:v>264.202</c:v>
                </c:pt>
                <c:pt idx="661">
                  <c:v>264.60199999999998</c:v>
                </c:pt>
                <c:pt idx="662">
                  <c:v>265.00200000000001</c:v>
                </c:pt>
                <c:pt idx="663">
                  <c:v>265.40199999999999</c:v>
                </c:pt>
                <c:pt idx="664">
                  <c:v>265.80200000000002</c:v>
                </c:pt>
                <c:pt idx="665">
                  <c:v>266.202</c:v>
                </c:pt>
                <c:pt idx="666">
                  <c:v>266.60199999999998</c:v>
                </c:pt>
                <c:pt idx="667">
                  <c:v>267.00200000000001</c:v>
                </c:pt>
                <c:pt idx="668">
                  <c:v>267.40300000000002</c:v>
                </c:pt>
                <c:pt idx="669">
                  <c:v>267.803</c:v>
                </c:pt>
                <c:pt idx="670">
                  <c:v>268.20299999999997</c:v>
                </c:pt>
                <c:pt idx="671">
                  <c:v>268.60300000000001</c:v>
                </c:pt>
                <c:pt idx="672">
                  <c:v>269.00299999999999</c:v>
                </c:pt>
                <c:pt idx="673">
                  <c:v>269.40300000000002</c:v>
                </c:pt>
                <c:pt idx="674">
                  <c:v>269.803</c:v>
                </c:pt>
                <c:pt idx="675">
                  <c:v>270.20299999999997</c:v>
                </c:pt>
                <c:pt idx="676">
                  <c:v>270.60300000000001</c:v>
                </c:pt>
                <c:pt idx="677">
                  <c:v>271.00299999999999</c:v>
                </c:pt>
                <c:pt idx="678">
                  <c:v>271.404</c:v>
                </c:pt>
                <c:pt idx="679">
                  <c:v>271.80399999999997</c:v>
                </c:pt>
                <c:pt idx="680">
                  <c:v>272.20400000000001</c:v>
                </c:pt>
                <c:pt idx="681">
                  <c:v>272.60399999999998</c:v>
                </c:pt>
                <c:pt idx="682">
                  <c:v>273.00400000000002</c:v>
                </c:pt>
                <c:pt idx="683">
                  <c:v>273.404</c:v>
                </c:pt>
                <c:pt idx="684">
                  <c:v>273.80399999999997</c:v>
                </c:pt>
                <c:pt idx="685">
                  <c:v>274.20400000000001</c:v>
                </c:pt>
                <c:pt idx="686">
                  <c:v>274.60399999999998</c:v>
                </c:pt>
                <c:pt idx="687">
                  <c:v>275.00400000000002</c:v>
                </c:pt>
                <c:pt idx="688">
                  <c:v>275.40499999999997</c:v>
                </c:pt>
                <c:pt idx="689">
                  <c:v>275.80500000000001</c:v>
                </c:pt>
                <c:pt idx="690">
                  <c:v>276.20499999999998</c:v>
                </c:pt>
                <c:pt idx="691">
                  <c:v>276.60500000000002</c:v>
                </c:pt>
                <c:pt idx="692">
                  <c:v>277.005</c:v>
                </c:pt>
                <c:pt idx="693">
                  <c:v>277.40499999999997</c:v>
                </c:pt>
                <c:pt idx="694">
                  <c:v>277.80500000000001</c:v>
                </c:pt>
                <c:pt idx="695">
                  <c:v>278.20499999999998</c:v>
                </c:pt>
                <c:pt idx="696">
                  <c:v>278.60500000000002</c:v>
                </c:pt>
                <c:pt idx="697">
                  <c:v>279.005</c:v>
                </c:pt>
                <c:pt idx="698">
                  <c:v>279.40600000000001</c:v>
                </c:pt>
                <c:pt idx="699">
                  <c:v>279.80599999999998</c:v>
                </c:pt>
                <c:pt idx="700">
                  <c:v>280.20600000000002</c:v>
                </c:pt>
                <c:pt idx="701">
                  <c:v>280.60599999999999</c:v>
                </c:pt>
                <c:pt idx="702">
                  <c:v>281.00599999999997</c:v>
                </c:pt>
                <c:pt idx="703">
                  <c:v>281.40600000000001</c:v>
                </c:pt>
                <c:pt idx="704">
                  <c:v>281.80599999999998</c:v>
                </c:pt>
                <c:pt idx="705">
                  <c:v>282.20600000000002</c:v>
                </c:pt>
                <c:pt idx="706">
                  <c:v>282.60599999999999</c:v>
                </c:pt>
                <c:pt idx="707">
                  <c:v>283.00599999999997</c:v>
                </c:pt>
                <c:pt idx="708">
                  <c:v>283.40899999999999</c:v>
                </c:pt>
                <c:pt idx="709">
                  <c:v>283.80900000000003</c:v>
                </c:pt>
                <c:pt idx="710">
                  <c:v>284.209</c:v>
                </c:pt>
                <c:pt idx="711">
                  <c:v>284.60899999999998</c:v>
                </c:pt>
                <c:pt idx="712">
                  <c:v>285.00900000000001</c:v>
                </c:pt>
                <c:pt idx="713">
                  <c:v>285.40899999999999</c:v>
                </c:pt>
                <c:pt idx="714">
                  <c:v>285.80900000000003</c:v>
                </c:pt>
                <c:pt idx="715">
                  <c:v>286.209</c:v>
                </c:pt>
                <c:pt idx="716">
                  <c:v>286.60899999999998</c:v>
                </c:pt>
                <c:pt idx="717">
                  <c:v>287.00900000000001</c:v>
                </c:pt>
                <c:pt idx="718">
                  <c:v>287.41000000000003</c:v>
                </c:pt>
                <c:pt idx="719">
                  <c:v>287.81</c:v>
                </c:pt>
                <c:pt idx="720">
                  <c:v>288.20999999999998</c:v>
                </c:pt>
                <c:pt idx="721">
                  <c:v>288.61</c:v>
                </c:pt>
                <c:pt idx="722">
                  <c:v>289.01</c:v>
                </c:pt>
                <c:pt idx="723">
                  <c:v>289.41000000000003</c:v>
                </c:pt>
                <c:pt idx="724">
                  <c:v>289.81</c:v>
                </c:pt>
                <c:pt idx="725">
                  <c:v>290.20999999999998</c:v>
                </c:pt>
                <c:pt idx="726">
                  <c:v>290.61</c:v>
                </c:pt>
                <c:pt idx="727">
                  <c:v>291.01</c:v>
                </c:pt>
                <c:pt idx="728">
                  <c:v>291.411</c:v>
                </c:pt>
                <c:pt idx="729">
                  <c:v>291.81099999999998</c:v>
                </c:pt>
                <c:pt idx="730">
                  <c:v>292.21100000000001</c:v>
                </c:pt>
                <c:pt idx="731">
                  <c:v>292.61099999999999</c:v>
                </c:pt>
                <c:pt idx="732">
                  <c:v>293.01100000000002</c:v>
                </c:pt>
                <c:pt idx="733">
                  <c:v>293.411</c:v>
                </c:pt>
                <c:pt idx="734">
                  <c:v>293.81099999999998</c:v>
                </c:pt>
                <c:pt idx="735">
                  <c:v>294.21100000000001</c:v>
                </c:pt>
                <c:pt idx="736">
                  <c:v>294.61099999999999</c:v>
                </c:pt>
                <c:pt idx="737">
                  <c:v>295.01100000000002</c:v>
                </c:pt>
                <c:pt idx="738">
                  <c:v>295.41199999999998</c:v>
                </c:pt>
                <c:pt idx="739">
                  <c:v>295.81200000000001</c:v>
                </c:pt>
                <c:pt idx="740">
                  <c:v>296.21199999999999</c:v>
                </c:pt>
                <c:pt idx="741">
                  <c:v>296.61200000000002</c:v>
                </c:pt>
                <c:pt idx="742">
                  <c:v>297.012</c:v>
                </c:pt>
                <c:pt idx="743">
                  <c:v>297.41199999999998</c:v>
                </c:pt>
                <c:pt idx="744">
                  <c:v>297.81200000000001</c:v>
                </c:pt>
                <c:pt idx="745">
                  <c:v>298.21199999999999</c:v>
                </c:pt>
                <c:pt idx="746">
                  <c:v>298.61200000000002</c:v>
                </c:pt>
                <c:pt idx="747">
                  <c:v>299.012</c:v>
                </c:pt>
                <c:pt idx="748">
                  <c:v>299.41300000000001</c:v>
                </c:pt>
                <c:pt idx="749">
                  <c:v>299.81299999999999</c:v>
                </c:pt>
                <c:pt idx="750">
                  <c:v>300.21300000000002</c:v>
                </c:pt>
                <c:pt idx="751">
                  <c:v>300.613</c:v>
                </c:pt>
                <c:pt idx="752">
                  <c:v>301.01299999999998</c:v>
                </c:pt>
                <c:pt idx="753">
                  <c:v>301.41300000000001</c:v>
                </c:pt>
                <c:pt idx="754">
                  <c:v>301.81299999999999</c:v>
                </c:pt>
                <c:pt idx="755">
                  <c:v>302.21300000000002</c:v>
                </c:pt>
                <c:pt idx="756">
                  <c:v>302.613</c:v>
                </c:pt>
                <c:pt idx="757">
                  <c:v>303.01299999999998</c:v>
                </c:pt>
                <c:pt idx="758">
                  <c:v>303.41399999999999</c:v>
                </c:pt>
                <c:pt idx="759">
                  <c:v>303.815</c:v>
                </c:pt>
                <c:pt idx="760">
                  <c:v>304.21499999999997</c:v>
                </c:pt>
                <c:pt idx="761">
                  <c:v>304.61500000000001</c:v>
                </c:pt>
                <c:pt idx="762">
                  <c:v>305.01400000000001</c:v>
                </c:pt>
                <c:pt idx="763">
                  <c:v>305.41399999999999</c:v>
                </c:pt>
                <c:pt idx="764">
                  <c:v>305.815</c:v>
                </c:pt>
                <c:pt idx="765">
                  <c:v>306.21499999999997</c:v>
                </c:pt>
                <c:pt idx="766">
                  <c:v>306.61500000000001</c:v>
                </c:pt>
                <c:pt idx="767">
                  <c:v>307.01400000000001</c:v>
                </c:pt>
                <c:pt idx="768">
                  <c:v>307.416</c:v>
                </c:pt>
                <c:pt idx="769">
                  <c:v>307.81599999999997</c:v>
                </c:pt>
                <c:pt idx="770">
                  <c:v>308.21600000000001</c:v>
                </c:pt>
                <c:pt idx="771">
                  <c:v>308.61599999999999</c:v>
                </c:pt>
                <c:pt idx="772">
                  <c:v>309.01600000000002</c:v>
                </c:pt>
                <c:pt idx="773">
                  <c:v>309.416</c:v>
                </c:pt>
                <c:pt idx="774">
                  <c:v>309.81599999999997</c:v>
                </c:pt>
                <c:pt idx="775">
                  <c:v>310.21600000000001</c:v>
                </c:pt>
                <c:pt idx="776">
                  <c:v>310.61599999999999</c:v>
                </c:pt>
                <c:pt idx="777">
                  <c:v>311.01600000000002</c:v>
                </c:pt>
                <c:pt idx="778">
                  <c:v>311.41699999999997</c:v>
                </c:pt>
                <c:pt idx="779">
                  <c:v>311.81700000000001</c:v>
                </c:pt>
                <c:pt idx="780">
                  <c:v>312.21699999999998</c:v>
                </c:pt>
                <c:pt idx="781">
                  <c:v>312.61700000000002</c:v>
                </c:pt>
                <c:pt idx="782">
                  <c:v>313.017</c:v>
                </c:pt>
                <c:pt idx="783">
                  <c:v>313.41699999999997</c:v>
                </c:pt>
                <c:pt idx="784">
                  <c:v>313.81700000000001</c:v>
                </c:pt>
                <c:pt idx="785">
                  <c:v>314.21699999999998</c:v>
                </c:pt>
                <c:pt idx="786">
                  <c:v>314.61700000000002</c:v>
                </c:pt>
                <c:pt idx="787">
                  <c:v>315.017</c:v>
                </c:pt>
                <c:pt idx="788">
                  <c:v>315.41800000000001</c:v>
                </c:pt>
                <c:pt idx="789">
                  <c:v>315.81799999999998</c:v>
                </c:pt>
                <c:pt idx="790">
                  <c:v>316.21800000000002</c:v>
                </c:pt>
                <c:pt idx="791">
                  <c:v>316.61799999999999</c:v>
                </c:pt>
                <c:pt idx="792">
                  <c:v>317.01799999999997</c:v>
                </c:pt>
                <c:pt idx="793">
                  <c:v>317.41800000000001</c:v>
                </c:pt>
                <c:pt idx="794">
                  <c:v>317.81799999999998</c:v>
                </c:pt>
                <c:pt idx="795">
                  <c:v>318.21800000000002</c:v>
                </c:pt>
                <c:pt idx="796">
                  <c:v>318.61799999999999</c:v>
                </c:pt>
                <c:pt idx="797">
                  <c:v>319.01799999999997</c:v>
                </c:pt>
                <c:pt idx="798">
                  <c:v>319.41899999999998</c:v>
                </c:pt>
                <c:pt idx="799">
                  <c:v>319.81900000000002</c:v>
                </c:pt>
                <c:pt idx="800">
                  <c:v>320.21899999999999</c:v>
                </c:pt>
                <c:pt idx="801">
                  <c:v>320.61900000000003</c:v>
                </c:pt>
                <c:pt idx="802">
                  <c:v>321.01900000000001</c:v>
                </c:pt>
                <c:pt idx="803">
                  <c:v>321.41899999999998</c:v>
                </c:pt>
                <c:pt idx="804">
                  <c:v>321.81900000000002</c:v>
                </c:pt>
                <c:pt idx="805">
                  <c:v>322.21899999999999</c:v>
                </c:pt>
                <c:pt idx="806">
                  <c:v>322.61900000000003</c:v>
                </c:pt>
                <c:pt idx="807">
                  <c:v>323.01900000000001</c:v>
                </c:pt>
                <c:pt idx="808">
                  <c:v>323.42</c:v>
                </c:pt>
                <c:pt idx="809">
                  <c:v>323.82</c:v>
                </c:pt>
                <c:pt idx="810">
                  <c:v>324.22000000000003</c:v>
                </c:pt>
                <c:pt idx="811">
                  <c:v>324.62</c:v>
                </c:pt>
                <c:pt idx="812">
                  <c:v>325.02</c:v>
                </c:pt>
                <c:pt idx="813">
                  <c:v>325.42</c:v>
                </c:pt>
                <c:pt idx="814">
                  <c:v>325.82</c:v>
                </c:pt>
                <c:pt idx="815">
                  <c:v>326.22000000000003</c:v>
                </c:pt>
                <c:pt idx="816">
                  <c:v>326.62</c:v>
                </c:pt>
                <c:pt idx="817">
                  <c:v>327.02</c:v>
                </c:pt>
                <c:pt idx="818">
                  <c:v>327.42099999999999</c:v>
                </c:pt>
                <c:pt idx="819">
                  <c:v>327.82100000000003</c:v>
                </c:pt>
                <c:pt idx="820">
                  <c:v>328.221</c:v>
                </c:pt>
                <c:pt idx="821">
                  <c:v>328.62099999999998</c:v>
                </c:pt>
                <c:pt idx="822">
                  <c:v>329.02100000000002</c:v>
                </c:pt>
                <c:pt idx="823">
                  <c:v>329.42099999999999</c:v>
                </c:pt>
                <c:pt idx="824">
                  <c:v>329.82100000000003</c:v>
                </c:pt>
                <c:pt idx="825">
                  <c:v>330.221</c:v>
                </c:pt>
                <c:pt idx="826">
                  <c:v>330.62099999999998</c:v>
                </c:pt>
                <c:pt idx="827">
                  <c:v>331.02100000000002</c:v>
                </c:pt>
                <c:pt idx="828">
                  <c:v>331.42200000000003</c:v>
                </c:pt>
                <c:pt idx="829">
                  <c:v>331.822</c:v>
                </c:pt>
                <c:pt idx="830">
                  <c:v>332.22199999999998</c:v>
                </c:pt>
                <c:pt idx="831">
                  <c:v>332.62200000000001</c:v>
                </c:pt>
                <c:pt idx="832">
                  <c:v>333.02199999999999</c:v>
                </c:pt>
                <c:pt idx="833">
                  <c:v>333.42200000000003</c:v>
                </c:pt>
                <c:pt idx="834">
                  <c:v>333.822</c:v>
                </c:pt>
                <c:pt idx="835">
                  <c:v>334.22199999999998</c:v>
                </c:pt>
                <c:pt idx="836">
                  <c:v>334.62200000000001</c:v>
                </c:pt>
                <c:pt idx="837">
                  <c:v>335.02199999999999</c:v>
                </c:pt>
                <c:pt idx="838">
                  <c:v>335.423</c:v>
                </c:pt>
                <c:pt idx="839">
                  <c:v>335.82299999999998</c:v>
                </c:pt>
                <c:pt idx="840">
                  <c:v>336.22300000000001</c:v>
                </c:pt>
                <c:pt idx="841">
                  <c:v>336.62299999999999</c:v>
                </c:pt>
                <c:pt idx="842">
                  <c:v>337.02300000000002</c:v>
                </c:pt>
                <c:pt idx="843">
                  <c:v>337.423</c:v>
                </c:pt>
                <c:pt idx="844">
                  <c:v>337.82299999999998</c:v>
                </c:pt>
                <c:pt idx="845">
                  <c:v>338.22300000000001</c:v>
                </c:pt>
                <c:pt idx="846">
                  <c:v>338.62299999999999</c:v>
                </c:pt>
                <c:pt idx="847">
                  <c:v>339.02300000000002</c:v>
                </c:pt>
                <c:pt idx="848">
                  <c:v>339.42399999999998</c:v>
                </c:pt>
                <c:pt idx="849">
                  <c:v>339.82400000000001</c:v>
                </c:pt>
                <c:pt idx="850">
                  <c:v>340.22399999999999</c:v>
                </c:pt>
                <c:pt idx="851">
                  <c:v>340.62400000000002</c:v>
                </c:pt>
                <c:pt idx="852">
                  <c:v>341.024</c:v>
                </c:pt>
                <c:pt idx="853">
                  <c:v>341.42399999999998</c:v>
                </c:pt>
                <c:pt idx="854">
                  <c:v>341.82400000000001</c:v>
                </c:pt>
                <c:pt idx="855">
                  <c:v>342.22399999999999</c:v>
                </c:pt>
                <c:pt idx="856">
                  <c:v>342.62400000000002</c:v>
                </c:pt>
                <c:pt idx="857">
                  <c:v>343.024</c:v>
                </c:pt>
                <c:pt idx="858">
                  <c:v>343.42500000000001</c:v>
                </c:pt>
                <c:pt idx="859">
                  <c:v>343.82499999999999</c:v>
                </c:pt>
                <c:pt idx="860">
                  <c:v>344.22500000000002</c:v>
                </c:pt>
                <c:pt idx="861">
                  <c:v>344.625</c:v>
                </c:pt>
                <c:pt idx="862">
                  <c:v>345.02499999999998</c:v>
                </c:pt>
                <c:pt idx="863">
                  <c:v>345.42500000000001</c:v>
                </c:pt>
                <c:pt idx="864">
                  <c:v>345.82499999999999</c:v>
                </c:pt>
                <c:pt idx="865">
                  <c:v>346.22500000000002</c:v>
                </c:pt>
                <c:pt idx="866">
                  <c:v>346.625</c:v>
                </c:pt>
                <c:pt idx="867">
                  <c:v>347.02499999999998</c:v>
                </c:pt>
                <c:pt idx="868">
                  <c:v>347.42700000000002</c:v>
                </c:pt>
                <c:pt idx="869">
                  <c:v>347.827</c:v>
                </c:pt>
                <c:pt idx="870">
                  <c:v>348.22699999999998</c:v>
                </c:pt>
                <c:pt idx="871">
                  <c:v>348.62599999999998</c:v>
                </c:pt>
                <c:pt idx="872">
                  <c:v>349.02600000000001</c:v>
                </c:pt>
                <c:pt idx="873">
                  <c:v>349.42700000000002</c:v>
                </c:pt>
                <c:pt idx="874">
                  <c:v>349.827</c:v>
                </c:pt>
                <c:pt idx="875">
                  <c:v>350.22699999999998</c:v>
                </c:pt>
                <c:pt idx="876">
                  <c:v>350.62599999999998</c:v>
                </c:pt>
                <c:pt idx="877">
                  <c:v>351.02600000000001</c:v>
                </c:pt>
                <c:pt idx="878">
                  <c:v>351.43</c:v>
                </c:pt>
                <c:pt idx="879">
                  <c:v>351.83</c:v>
                </c:pt>
                <c:pt idx="880">
                  <c:v>352.23</c:v>
                </c:pt>
                <c:pt idx="881">
                  <c:v>352.63</c:v>
                </c:pt>
                <c:pt idx="882">
                  <c:v>353.03</c:v>
                </c:pt>
                <c:pt idx="883">
                  <c:v>353.43</c:v>
                </c:pt>
                <c:pt idx="884">
                  <c:v>353.83</c:v>
                </c:pt>
                <c:pt idx="885">
                  <c:v>354.23</c:v>
                </c:pt>
                <c:pt idx="886">
                  <c:v>354.63</c:v>
                </c:pt>
                <c:pt idx="887">
                  <c:v>355.03</c:v>
                </c:pt>
                <c:pt idx="888">
                  <c:v>355.43099999999998</c:v>
                </c:pt>
                <c:pt idx="889">
                  <c:v>355.83100000000002</c:v>
                </c:pt>
                <c:pt idx="890">
                  <c:v>356.23099999999999</c:v>
                </c:pt>
                <c:pt idx="891">
                  <c:v>356.63099999999997</c:v>
                </c:pt>
                <c:pt idx="892">
                  <c:v>357.03100000000001</c:v>
                </c:pt>
                <c:pt idx="893">
                  <c:v>357.43099999999998</c:v>
                </c:pt>
                <c:pt idx="894">
                  <c:v>357.83100000000002</c:v>
                </c:pt>
                <c:pt idx="895">
                  <c:v>358.23099999999999</c:v>
                </c:pt>
                <c:pt idx="896">
                  <c:v>358.63099999999997</c:v>
                </c:pt>
                <c:pt idx="897">
                  <c:v>359.03100000000001</c:v>
                </c:pt>
                <c:pt idx="898">
                  <c:v>359.43200000000002</c:v>
                </c:pt>
                <c:pt idx="899">
                  <c:v>359.83199999999999</c:v>
                </c:pt>
                <c:pt idx="900">
                  <c:v>360.23200000000003</c:v>
                </c:pt>
                <c:pt idx="901">
                  <c:v>360.63200000000001</c:v>
                </c:pt>
                <c:pt idx="902">
                  <c:v>361.03199999999998</c:v>
                </c:pt>
                <c:pt idx="903">
                  <c:v>361.43200000000002</c:v>
                </c:pt>
                <c:pt idx="904">
                  <c:v>361.83199999999999</c:v>
                </c:pt>
                <c:pt idx="905">
                  <c:v>362.23200000000003</c:v>
                </c:pt>
                <c:pt idx="906">
                  <c:v>362.63200000000001</c:v>
                </c:pt>
                <c:pt idx="907">
                  <c:v>363.03199999999998</c:v>
                </c:pt>
                <c:pt idx="908">
                  <c:v>363.43299999999999</c:v>
                </c:pt>
                <c:pt idx="909">
                  <c:v>363.83300000000003</c:v>
                </c:pt>
                <c:pt idx="910">
                  <c:v>364.233</c:v>
                </c:pt>
                <c:pt idx="911">
                  <c:v>364.63299999999998</c:v>
                </c:pt>
                <c:pt idx="912">
                  <c:v>365.03300000000002</c:v>
                </c:pt>
                <c:pt idx="913">
                  <c:v>365.43299999999999</c:v>
                </c:pt>
                <c:pt idx="914">
                  <c:v>365.83300000000003</c:v>
                </c:pt>
                <c:pt idx="915">
                  <c:v>366.233</c:v>
                </c:pt>
                <c:pt idx="916">
                  <c:v>366.63299999999998</c:v>
                </c:pt>
                <c:pt idx="917">
                  <c:v>367.03300000000002</c:v>
                </c:pt>
                <c:pt idx="918">
                  <c:v>367.43400000000003</c:v>
                </c:pt>
                <c:pt idx="919">
                  <c:v>367.834</c:v>
                </c:pt>
                <c:pt idx="920">
                  <c:v>368.23399999999998</c:v>
                </c:pt>
                <c:pt idx="921">
                  <c:v>368.63400000000001</c:v>
                </c:pt>
                <c:pt idx="922">
                  <c:v>369.03399999999999</c:v>
                </c:pt>
                <c:pt idx="923">
                  <c:v>369.43400000000003</c:v>
                </c:pt>
                <c:pt idx="924">
                  <c:v>369.834</c:v>
                </c:pt>
                <c:pt idx="925">
                  <c:v>370.23399999999998</c:v>
                </c:pt>
                <c:pt idx="926">
                  <c:v>370.63400000000001</c:v>
                </c:pt>
                <c:pt idx="927">
                  <c:v>371.03399999999999</c:v>
                </c:pt>
                <c:pt idx="928">
                  <c:v>371.435</c:v>
                </c:pt>
                <c:pt idx="929">
                  <c:v>371.83499999999998</c:v>
                </c:pt>
                <c:pt idx="930">
                  <c:v>372.23500000000001</c:v>
                </c:pt>
                <c:pt idx="931">
                  <c:v>372.63499999999999</c:v>
                </c:pt>
                <c:pt idx="932">
                  <c:v>373.03500000000003</c:v>
                </c:pt>
                <c:pt idx="933">
                  <c:v>373.435</c:v>
                </c:pt>
                <c:pt idx="934">
                  <c:v>373.83499999999998</c:v>
                </c:pt>
                <c:pt idx="935">
                  <c:v>374.23500000000001</c:v>
                </c:pt>
                <c:pt idx="936">
                  <c:v>374.63499999999999</c:v>
                </c:pt>
                <c:pt idx="937">
                  <c:v>375.03500000000003</c:v>
                </c:pt>
                <c:pt idx="938">
                  <c:v>375.43599999999998</c:v>
                </c:pt>
                <c:pt idx="939">
                  <c:v>375.83600000000001</c:v>
                </c:pt>
                <c:pt idx="940">
                  <c:v>376.23599999999999</c:v>
                </c:pt>
                <c:pt idx="941">
                  <c:v>376.63600000000002</c:v>
                </c:pt>
                <c:pt idx="942">
                  <c:v>377.036</c:v>
                </c:pt>
                <c:pt idx="943">
                  <c:v>377.43599999999998</c:v>
                </c:pt>
                <c:pt idx="944">
                  <c:v>377.83600000000001</c:v>
                </c:pt>
                <c:pt idx="945">
                  <c:v>378.23599999999999</c:v>
                </c:pt>
                <c:pt idx="946">
                  <c:v>378.63600000000002</c:v>
                </c:pt>
                <c:pt idx="947">
                  <c:v>379.036</c:v>
                </c:pt>
                <c:pt idx="948">
                  <c:v>379.43799999999999</c:v>
                </c:pt>
                <c:pt idx="949">
                  <c:v>379.83699999999999</c:v>
                </c:pt>
                <c:pt idx="950">
                  <c:v>380.23700000000002</c:v>
                </c:pt>
                <c:pt idx="951">
                  <c:v>380.63799999999998</c:v>
                </c:pt>
                <c:pt idx="952">
                  <c:v>381.03800000000001</c:v>
                </c:pt>
                <c:pt idx="953">
                  <c:v>381.43700000000001</c:v>
                </c:pt>
                <c:pt idx="954">
                  <c:v>381.83699999999999</c:v>
                </c:pt>
                <c:pt idx="955">
                  <c:v>382.23700000000002</c:v>
                </c:pt>
                <c:pt idx="956">
                  <c:v>382.63799999999998</c:v>
                </c:pt>
                <c:pt idx="957">
                  <c:v>383.03800000000001</c:v>
                </c:pt>
                <c:pt idx="958">
                  <c:v>383.44099999999997</c:v>
                </c:pt>
                <c:pt idx="959">
                  <c:v>383.84100000000001</c:v>
                </c:pt>
                <c:pt idx="960">
                  <c:v>384.24099999999999</c:v>
                </c:pt>
                <c:pt idx="961">
                  <c:v>384.64100000000002</c:v>
                </c:pt>
                <c:pt idx="962">
                  <c:v>385.041</c:v>
                </c:pt>
                <c:pt idx="963">
                  <c:v>385.44099999999997</c:v>
                </c:pt>
                <c:pt idx="964">
                  <c:v>385.84100000000001</c:v>
                </c:pt>
                <c:pt idx="965">
                  <c:v>386.24099999999999</c:v>
                </c:pt>
                <c:pt idx="966">
                  <c:v>386.64100000000002</c:v>
                </c:pt>
                <c:pt idx="967">
                  <c:v>387.041</c:v>
                </c:pt>
                <c:pt idx="968">
                  <c:v>387.44200000000001</c:v>
                </c:pt>
                <c:pt idx="969">
                  <c:v>387.84199999999998</c:v>
                </c:pt>
                <c:pt idx="970">
                  <c:v>388.24200000000002</c:v>
                </c:pt>
                <c:pt idx="971">
                  <c:v>388.642</c:v>
                </c:pt>
                <c:pt idx="972">
                  <c:v>389.04199999999997</c:v>
                </c:pt>
                <c:pt idx="973">
                  <c:v>389.44200000000001</c:v>
                </c:pt>
                <c:pt idx="974">
                  <c:v>389.84199999999998</c:v>
                </c:pt>
                <c:pt idx="975">
                  <c:v>390.24200000000002</c:v>
                </c:pt>
                <c:pt idx="976">
                  <c:v>390.642</c:v>
                </c:pt>
                <c:pt idx="977">
                  <c:v>391.04199999999997</c:v>
                </c:pt>
                <c:pt idx="978">
                  <c:v>391.44400000000002</c:v>
                </c:pt>
                <c:pt idx="979">
                  <c:v>391.84399999999999</c:v>
                </c:pt>
                <c:pt idx="980">
                  <c:v>392.24400000000003</c:v>
                </c:pt>
                <c:pt idx="981">
                  <c:v>392.64400000000001</c:v>
                </c:pt>
                <c:pt idx="982">
                  <c:v>393.04399999999998</c:v>
                </c:pt>
                <c:pt idx="983">
                  <c:v>393.44400000000002</c:v>
                </c:pt>
                <c:pt idx="984">
                  <c:v>393.84399999999999</c:v>
                </c:pt>
                <c:pt idx="985">
                  <c:v>394.24400000000003</c:v>
                </c:pt>
                <c:pt idx="986">
                  <c:v>394.64400000000001</c:v>
                </c:pt>
                <c:pt idx="987">
                  <c:v>395.04399999999998</c:v>
                </c:pt>
                <c:pt idx="988">
                  <c:v>395.44499999999999</c:v>
                </c:pt>
                <c:pt idx="989">
                  <c:v>395.84500000000003</c:v>
                </c:pt>
                <c:pt idx="990">
                  <c:v>396.245</c:v>
                </c:pt>
                <c:pt idx="991">
                  <c:v>396.64499999999998</c:v>
                </c:pt>
                <c:pt idx="992">
                  <c:v>397.04500000000002</c:v>
                </c:pt>
                <c:pt idx="993">
                  <c:v>397.44499999999999</c:v>
                </c:pt>
                <c:pt idx="994">
                  <c:v>397.84500000000003</c:v>
                </c:pt>
                <c:pt idx="995">
                  <c:v>398.245</c:v>
                </c:pt>
                <c:pt idx="996">
                  <c:v>398.64499999999998</c:v>
                </c:pt>
                <c:pt idx="997">
                  <c:v>399.04500000000002</c:v>
                </c:pt>
                <c:pt idx="998">
                  <c:v>399.447</c:v>
                </c:pt>
                <c:pt idx="999">
                  <c:v>399.84699999999998</c:v>
                </c:pt>
                <c:pt idx="1000">
                  <c:v>400.24700000000001</c:v>
                </c:pt>
                <c:pt idx="1001">
                  <c:v>400.64699999999999</c:v>
                </c:pt>
                <c:pt idx="1002">
                  <c:v>401.04700000000003</c:v>
                </c:pt>
                <c:pt idx="1003">
                  <c:v>401.447</c:v>
                </c:pt>
                <c:pt idx="1004">
                  <c:v>401.84699999999998</c:v>
                </c:pt>
                <c:pt idx="1005">
                  <c:v>402.24700000000001</c:v>
                </c:pt>
                <c:pt idx="1006">
                  <c:v>402.64699999999999</c:v>
                </c:pt>
                <c:pt idx="1007">
                  <c:v>403.04700000000003</c:v>
                </c:pt>
                <c:pt idx="1008">
                  <c:v>403.44799999999998</c:v>
                </c:pt>
                <c:pt idx="1009">
                  <c:v>403.84800000000001</c:v>
                </c:pt>
                <c:pt idx="1010">
                  <c:v>404.24799999999999</c:v>
                </c:pt>
                <c:pt idx="1011">
                  <c:v>404.64800000000002</c:v>
                </c:pt>
                <c:pt idx="1012">
                  <c:v>405.048</c:v>
                </c:pt>
                <c:pt idx="1013">
                  <c:v>405.44799999999998</c:v>
                </c:pt>
                <c:pt idx="1014">
                  <c:v>405.84800000000001</c:v>
                </c:pt>
                <c:pt idx="1015">
                  <c:v>406.24799999999999</c:v>
                </c:pt>
                <c:pt idx="1016">
                  <c:v>406.64800000000002</c:v>
                </c:pt>
                <c:pt idx="1017">
                  <c:v>407.048</c:v>
                </c:pt>
                <c:pt idx="1018">
                  <c:v>407.44900000000001</c:v>
                </c:pt>
                <c:pt idx="1019">
                  <c:v>407.84899999999999</c:v>
                </c:pt>
                <c:pt idx="1020">
                  <c:v>408.24900000000002</c:v>
                </c:pt>
                <c:pt idx="1021">
                  <c:v>408.649</c:v>
                </c:pt>
                <c:pt idx="1022">
                  <c:v>409.04899999999998</c:v>
                </c:pt>
                <c:pt idx="1023">
                  <c:v>409.44900000000001</c:v>
                </c:pt>
                <c:pt idx="1024">
                  <c:v>409.84899999999999</c:v>
                </c:pt>
                <c:pt idx="1025">
                  <c:v>410.24900000000002</c:v>
                </c:pt>
                <c:pt idx="1026">
                  <c:v>410.649</c:v>
                </c:pt>
                <c:pt idx="1027">
                  <c:v>411.04899999999998</c:v>
                </c:pt>
                <c:pt idx="1028">
                  <c:v>411.45</c:v>
                </c:pt>
                <c:pt idx="1029">
                  <c:v>411.85</c:v>
                </c:pt>
                <c:pt idx="1030">
                  <c:v>412.25</c:v>
                </c:pt>
                <c:pt idx="1031">
                  <c:v>412.65</c:v>
                </c:pt>
                <c:pt idx="1032">
                  <c:v>413.05</c:v>
                </c:pt>
                <c:pt idx="1033">
                  <c:v>413.45</c:v>
                </c:pt>
                <c:pt idx="1034">
                  <c:v>413.85</c:v>
                </c:pt>
                <c:pt idx="1035">
                  <c:v>414.25</c:v>
                </c:pt>
                <c:pt idx="1036">
                  <c:v>414.65</c:v>
                </c:pt>
                <c:pt idx="1037">
                  <c:v>415.05</c:v>
                </c:pt>
                <c:pt idx="1038">
                  <c:v>415.45100000000002</c:v>
                </c:pt>
                <c:pt idx="1039">
                  <c:v>415.851</c:v>
                </c:pt>
                <c:pt idx="1040">
                  <c:v>416.25099999999998</c:v>
                </c:pt>
                <c:pt idx="1041">
                  <c:v>416.65100000000001</c:v>
                </c:pt>
                <c:pt idx="1042">
                  <c:v>417.05099999999999</c:v>
                </c:pt>
                <c:pt idx="1043">
                  <c:v>417.45100000000002</c:v>
                </c:pt>
                <c:pt idx="1044">
                  <c:v>417.851</c:v>
                </c:pt>
                <c:pt idx="1045">
                  <c:v>418.25099999999998</c:v>
                </c:pt>
                <c:pt idx="1046">
                  <c:v>418.65100000000001</c:v>
                </c:pt>
                <c:pt idx="1047">
                  <c:v>419.05099999999999</c:v>
                </c:pt>
                <c:pt idx="1048">
                  <c:v>419.45400000000001</c:v>
                </c:pt>
                <c:pt idx="1049">
                  <c:v>419.85399999999998</c:v>
                </c:pt>
                <c:pt idx="1050">
                  <c:v>420.25400000000002</c:v>
                </c:pt>
                <c:pt idx="1051">
                  <c:v>420.654</c:v>
                </c:pt>
                <c:pt idx="1052">
                  <c:v>421.05399999999997</c:v>
                </c:pt>
                <c:pt idx="1053">
                  <c:v>421.45400000000001</c:v>
                </c:pt>
                <c:pt idx="1054">
                  <c:v>421.85399999999998</c:v>
                </c:pt>
                <c:pt idx="1055">
                  <c:v>422.25400000000002</c:v>
                </c:pt>
                <c:pt idx="1056">
                  <c:v>422.654</c:v>
                </c:pt>
                <c:pt idx="1057">
                  <c:v>423.05399999999997</c:v>
                </c:pt>
                <c:pt idx="1058">
                  <c:v>423.45499999999998</c:v>
                </c:pt>
                <c:pt idx="1059">
                  <c:v>423.85500000000002</c:v>
                </c:pt>
                <c:pt idx="1060">
                  <c:v>424.255</c:v>
                </c:pt>
                <c:pt idx="1061">
                  <c:v>424.65499999999997</c:v>
                </c:pt>
                <c:pt idx="1062">
                  <c:v>425.05500000000001</c:v>
                </c:pt>
                <c:pt idx="1063">
                  <c:v>425.45499999999998</c:v>
                </c:pt>
                <c:pt idx="1064">
                  <c:v>425.85500000000002</c:v>
                </c:pt>
                <c:pt idx="1065">
                  <c:v>426.255</c:v>
                </c:pt>
                <c:pt idx="1066">
                  <c:v>426.65499999999997</c:v>
                </c:pt>
                <c:pt idx="1067">
                  <c:v>427.05500000000001</c:v>
                </c:pt>
                <c:pt idx="1068">
                  <c:v>427.45600000000002</c:v>
                </c:pt>
                <c:pt idx="1069">
                  <c:v>427.85599999999999</c:v>
                </c:pt>
                <c:pt idx="1070">
                  <c:v>428.25599999999997</c:v>
                </c:pt>
                <c:pt idx="1071">
                  <c:v>428.65600000000001</c:v>
                </c:pt>
                <c:pt idx="1072">
                  <c:v>429.05599999999998</c:v>
                </c:pt>
                <c:pt idx="1073">
                  <c:v>429.45600000000002</c:v>
                </c:pt>
                <c:pt idx="1074">
                  <c:v>429.85599999999999</c:v>
                </c:pt>
                <c:pt idx="1075">
                  <c:v>430.25599999999997</c:v>
                </c:pt>
                <c:pt idx="1076">
                  <c:v>430.65600000000001</c:v>
                </c:pt>
                <c:pt idx="1077">
                  <c:v>431.05599999999998</c:v>
                </c:pt>
                <c:pt idx="1078">
                  <c:v>431.45800000000003</c:v>
                </c:pt>
                <c:pt idx="1079">
                  <c:v>431.858</c:v>
                </c:pt>
                <c:pt idx="1080">
                  <c:v>432.25799999999998</c:v>
                </c:pt>
                <c:pt idx="1081">
                  <c:v>432.65800000000002</c:v>
                </c:pt>
                <c:pt idx="1082">
                  <c:v>433.05799999999999</c:v>
                </c:pt>
                <c:pt idx="1083">
                  <c:v>433.45800000000003</c:v>
                </c:pt>
                <c:pt idx="1084">
                  <c:v>433.858</c:v>
                </c:pt>
                <c:pt idx="1085">
                  <c:v>434.25799999999998</c:v>
                </c:pt>
                <c:pt idx="1086">
                  <c:v>434.65800000000002</c:v>
                </c:pt>
                <c:pt idx="1087">
                  <c:v>435.05799999999999</c:v>
                </c:pt>
                <c:pt idx="1088">
                  <c:v>435.46</c:v>
                </c:pt>
                <c:pt idx="1089">
                  <c:v>435.85899999999998</c:v>
                </c:pt>
                <c:pt idx="1090">
                  <c:v>436.25900000000001</c:v>
                </c:pt>
                <c:pt idx="1091">
                  <c:v>436.65899999999999</c:v>
                </c:pt>
                <c:pt idx="1092">
                  <c:v>437.06</c:v>
                </c:pt>
                <c:pt idx="1093">
                  <c:v>437.46</c:v>
                </c:pt>
                <c:pt idx="1094">
                  <c:v>437.85899999999998</c:v>
                </c:pt>
                <c:pt idx="1095">
                  <c:v>438.25900000000001</c:v>
                </c:pt>
                <c:pt idx="1096">
                  <c:v>438.65899999999999</c:v>
                </c:pt>
                <c:pt idx="1097">
                  <c:v>439.06</c:v>
                </c:pt>
                <c:pt idx="1098">
                  <c:v>439.46100000000001</c:v>
                </c:pt>
                <c:pt idx="1099">
                  <c:v>439.86099999999999</c:v>
                </c:pt>
                <c:pt idx="1100">
                  <c:v>440.26100000000002</c:v>
                </c:pt>
                <c:pt idx="1101">
                  <c:v>440.661</c:v>
                </c:pt>
                <c:pt idx="1102">
                  <c:v>441.06099999999998</c:v>
                </c:pt>
                <c:pt idx="1103">
                  <c:v>441.46100000000001</c:v>
                </c:pt>
                <c:pt idx="1104">
                  <c:v>441.86099999999999</c:v>
                </c:pt>
                <c:pt idx="1105">
                  <c:v>442.26100000000002</c:v>
                </c:pt>
                <c:pt idx="1106">
                  <c:v>442.661</c:v>
                </c:pt>
                <c:pt idx="1107">
                  <c:v>443.06099999999998</c:v>
                </c:pt>
                <c:pt idx="1108">
                  <c:v>443.46300000000002</c:v>
                </c:pt>
                <c:pt idx="1109">
                  <c:v>443.863</c:v>
                </c:pt>
                <c:pt idx="1110">
                  <c:v>444.26299999999998</c:v>
                </c:pt>
                <c:pt idx="1111">
                  <c:v>444.66300000000001</c:v>
                </c:pt>
                <c:pt idx="1112">
                  <c:v>445.06299999999999</c:v>
                </c:pt>
                <c:pt idx="1113">
                  <c:v>445.46300000000002</c:v>
                </c:pt>
                <c:pt idx="1114">
                  <c:v>445.863</c:v>
                </c:pt>
                <c:pt idx="1115">
                  <c:v>446.26299999999998</c:v>
                </c:pt>
                <c:pt idx="1116">
                  <c:v>446.66300000000001</c:v>
                </c:pt>
                <c:pt idx="1117">
                  <c:v>447.06299999999999</c:v>
                </c:pt>
                <c:pt idx="1118">
                  <c:v>447.464</c:v>
                </c:pt>
                <c:pt idx="1119">
                  <c:v>447.86399999999998</c:v>
                </c:pt>
                <c:pt idx="1120">
                  <c:v>448.26400000000001</c:v>
                </c:pt>
                <c:pt idx="1121">
                  <c:v>448.66399999999999</c:v>
                </c:pt>
                <c:pt idx="1122">
                  <c:v>449.06400000000002</c:v>
                </c:pt>
                <c:pt idx="1123">
                  <c:v>449.464</c:v>
                </c:pt>
                <c:pt idx="1124">
                  <c:v>449.86399999999998</c:v>
                </c:pt>
                <c:pt idx="1125">
                  <c:v>450.26400000000001</c:v>
                </c:pt>
                <c:pt idx="1126">
                  <c:v>450.66399999999999</c:v>
                </c:pt>
                <c:pt idx="1127">
                  <c:v>451.06400000000002</c:v>
                </c:pt>
                <c:pt idx="1128">
                  <c:v>451.46600000000001</c:v>
                </c:pt>
                <c:pt idx="1129">
                  <c:v>451.86599999999999</c:v>
                </c:pt>
                <c:pt idx="1130">
                  <c:v>452.26600000000002</c:v>
                </c:pt>
                <c:pt idx="1131">
                  <c:v>452.666</c:v>
                </c:pt>
                <c:pt idx="1132">
                  <c:v>453.06599999999997</c:v>
                </c:pt>
                <c:pt idx="1133">
                  <c:v>453.46600000000001</c:v>
                </c:pt>
                <c:pt idx="1134">
                  <c:v>453.86599999999999</c:v>
                </c:pt>
                <c:pt idx="1135">
                  <c:v>454.26600000000002</c:v>
                </c:pt>
                <c:pt idx="1136">
                  <c:v>454.666</c:v>
                </c:pt>
                <c:pt idx="1137">
                  <c:v>455.06599999999997</c:v>
                </c:pt>
                <c:pt idx="1138">
                  <c:v>455.46899999999999</c:v>
                </c:pt>
                <c:pt idx="1139">
                  <c:v>455.86900000000003</c:v>
                </c:pt>
                <c:pt idx="1140">
                  <c:v>456.26900000000001</c:v>
                </c:pt>
                <c:pt idx="1141">
                  <c:v>456.66899999999998</c:v>
                </c:pt>
                <c:pt idx="1142">
                  <c:v>457.06900000000002</c:v>
                </c:pt>
                <c:pt idx="1143">
                  <c:v>457.46899999999999</c:v>
                </c:pt>
                <c:pt idx="1144">
                  <c:v>457.86900000000003</c:v>
                </c:pt>
                <c:pt idx="1145">
                  <c:v>458.26900000000001</c:v>
                </c:pt>
                <c:pt idx="1146">
                  <c:v>458.66899999999998</c:v>
                </c:pt>
                <c:pt idx="1147">
                  <c:v>459.06900000000002</c:v>
                </c:pt>
                <c:pt idx="1148">
                  <c:v>459.47</c:v>
                </c:pt>
                <c:pt idx="1149">
                  <c:v>459.87</c:v>
                </c:pt>
                <c:pt idx="1150">
                  <c:v>460.27</c:v>
                </c:pt>
                <c:pt idx="1151">
                  <c:v>460.67</c:v>
                </c:pt>
                <c:pt idx="1152">
                  <c:v>461.07</c:v>
                </c:pt>
                <c:pt idx="1153">
                  <c:v>461.47</c:v>
                </c:pt>
                <c:pt idx="1154">
                  <c:v>461.87</c:v>
                </c:pt>
                <c:pt idx="1155">
                  <c:v>462.27</c:v>
                </c:pt>
                <c:pt idx="1156">
                  <c:v>462.67</c:v>
                </c:pt>
                <c:pt idx="1157">
                  <c:v>463.07</c:v>
                </c:pt>
                <c:pt idx="1158">
                  <c:v>463.47500000000002</c:v>
                </c:pt>
                <c:pt idx="1159">
                  <c:v>463.875</c:v>
                </c:pt>
                <c:pt idx="1160">
                  <c:v>464.27499999999998</c:v>
                </c:pt>
                <c:pt idx="1161">
                  <c:v>464.67500000000001</c:v>
                </c:pt>
                <c:pt idx="1162">
                  <c:v>465.07499999999999</c:v>
                </c:pt>
                <c:pt idx="1163">
                  <c:v>465.47500000000002</c:v>
                </c:pt>
                <c:pt idx="1164">
                  <c:v>465.875</c:v>
                </c:pt>
                <c:pt idx="1165">
                  <c:v>466.27499999999998</c:v>
                </c:pt>
                <c:pt idx="1166">
                  <c:v>466.67500000000001</c:v>
                </c:pt>
                <c:pt idx="1167">
                  <c:v>467.07499999999999</c:v>
                </c:pt>
                <c:pt idx="1168">
                  <c:v>467.476</c:v>
                </c:pt>
                <c:pt idx="1169">
                  <c:v>467.87599999999998</c:v>
                </c:pt>
                <c:pt idx="1170">
                  <c:v>468.27600000000001</c:v>
                </c:pt>
                <c:pt idx="1171">
                  <c:v>468.67599999999999</c:v>
                </c:pt>
                <c:pt idx="1172">
                  <c:v>469.07600000000002</c:v>
                </c:pt>
                <c:pt idx="1173">
                  <c:v>469.476</c:v>
                </c:pt>
                <c:pt idx="1174">
                  <c:v>469.87599999999998</c:v>
                </c:pt>
                <c:pt idx="1175">
                  <c:v>470.27600000000001</c:v>
                </c:pt>
                <c:pt idx="1176">
                  <c:v>470.67599999999999</c:v>
                </c:pt>
                <c:pt idx="1177">
                  <c:v>471.07600000000002</c:v>
                </c:pt>
                <c:pt idx="1178">
                  <c:v>471.47800000000001</c:v>
                </c:pt>
                <c:pt idx="1179">
                  <c:v>471.87799999999999</c:v>
                </c:pt>
                <c:pt idx="1180">
                  <c:v>472.27699999999999</c:v>
                </c:pt>
                <c:pt idx="1181">
                  <c:v>472.67700000000002</c:v>
                </c:pt>
                <c:pt idx="1182">
                  <c:v>473.07799999999997</c:v>
                </c:pt>
                <c:pt idx="1183">
                  <c:v>473.47800000000001</c:v>
                </c:pt>
                <c:pt idx="1184">
                  <c:v>473.87799999999999</c:v>
                </c:pt>
                <c:pt idx="1185">
                  <c:v>474.27699999999999</c:v>
                </c:pt>
                <c:pt idx="1186">
                  <c:v>474.67700000000002</c:v>
                </c:pt>
                <c:pt idx="1187">
                  <c:v>475.07799999999997</c:v>
                </c:pt>
                <c:pt idx="1188">
                  <c:v>475.47899999999998</c:v>
                </c:pt>
                <c:pt idx="1189">
                  <c:v>475.87900000000002</c:v>
                </c:pt>
                <c:pt idx="1190">
                  <c:v>476.279</c:v>
                </c:pt>
                <c:pt idx="1191">
                  <c:v>476.678</c:v>
                </c:pt>
                <c:pt idx="1192">
                  <c:v>477.07799999999997</c:v>
                </c:pt>
                <c:pt idx="1193">
                  <c:v>477.47800000000001</c:v>
                </c:pt>
                <c:pt idx="1194">
                  <c:v>477.87900000000002</c:v>
                </c:pt>
                <c:pt idx="1195">
                  <c:v>478.279</c:v>
                </c:pt>
                <c:pt idx="1196">
                  <c:v>478.678</c:v>
                </c:pt>
                <c:pt idx="1197">
                  <c:v>479.07799999999997</c:v>
                </c:pt>
                <c:pt idx="1198">
                  <c:v>479.48</c:v>
                </c:pt>
                <c:pt idx="1199">
                  <c:v>479.87900000000002</c:v>
                </c:pt>
                <c:pt idx="1200">
                  <c:v>480.28</c:v>
                </c:pt>
                <c:pt idx="1201">
                  <c:v>480.68</c:v>
                </c:pt>
                <c:pt idx="1202">
                  <c:v>481.07900000000001</c:v>
                </c:pt>
                <c:pt idx="1203">
                  <c:v>481.47899999999998</c:v>
                </c:pt>
                <c:pt idx="1204">
                  <c:v>481.87900000000002</c:v>
                </c:pt>
                <c:pt idx="1205">
                  <c:v>482.28</c:v>
                </c:pt>
                <c:pt idx="1206">
                  <c:v>482.68</c:v>
                </c:pt>
                <c:pt idx="1207">
                  <c:v>483.07900000000001</c:v>
                </c:pt>
                <c:pt idx="1208">
                  <c:v>483.48</c:v>
                </c:pt>
                <c:pt idx="1209">
                  <c:v>483.88</c:v>
                </c:pt>
                <c:pt idx="1210">
                  <c:v>484.28</c:v>
                </c:pt>
                <c:pt idx="1211">
                  <c:v>484.68099999999998</c:v>
                </c:pt>
                <c:pt idx="1212">
                  <c:v>485.08100000000002</c:v>
                </c:pt>
                <c:pt idx="1213">
                  <c:v>485.48</c:v>
                </c:pt>
                <c:pt idx="1214">
                  <c:v>485.88</c:v>
                </c:pt>
                <c:pt idx="1215">
                  <c:v>486.28</c:v>
                </c:pt>
                <c:pt idx="1216">
                  <c:v>486.68099999999998</c:v>
                </c:pt>
                <c:pt idx="1217">
                  <c:v>487.08100000000002</c:v>
                </c:pt>
                <c:pt idx="1218">
                  <c:v>487.48200000000003</c:v>
                </c:pt>
                <c:pt idx="1219">
                  <c:v>487.88200000000001</c:v>
                </c:pt>
                <c:pt idx="1220">
                  <c:v>488.28199999999998</c:v>
                </c:pt>
                <c:pt idx="1221">
                  <c:v>488.68200000000002</c:v>
                </c:pt>
                <c:pt idx="1222">
                  <c:v>489.08199999999999</c:v>
                </c:pt>
                <c:pt idx="1223">
                  <c:v>489.48200000000003</c:v>
                </c:pt>
                <c:pt idx="1224">
                  <c:v>489.88200000000001</c:v>
                </c:pt>
                <c:pt idx="1225">
                  <c:v>490.28199999999998</c:v>
                </c:pt>
                <c:pt idx="1226">
                  <c:v>490.68200000000002</c:v>
                </c:pt>
                <c:pt idx="1227">
                  <c:v>491.08199999999999</c:v>
                </c:pt>
                <c:pt idx="1228">
                  <c:v>491.483</c:v>
                </c:pt>
                <c:pt idx="1229">
                  <c:v>491.88299999999998</c:v>
                </c:pt>
                <c:pt idx="1230">
                  <c:v>492.28300000000002</c:v>
                </c:pt>
                <c:pt idx="1231">
                  <c:v>492.68299999999999</c:v>
                </c:pt>
                <c:pt idx="1232">
                  <c:v>493.08300000000003</c:v>
                </c:pt>
                <c:pt idx="1233">
                  <c:v>493.483</c:v>
                </c:pt>
                <c:pt idx="1234">
                  <c:v>493.88299999999998</c:v>
                </c:pt>
                <c:pt idx="1235">
                  <c:v>494.28300000000002</c:v>
                </c:pt>
                <c:pt idx="1236">
                  <c:v>494.68299999999999</c:v>
                </c:pt>
                <c:pt idx="1237">
                  <c:v>495.08300000000003</c:v>
                </c:pt>
                <c:pt idx="1238">
                  <c:v>495.48399999999998</c:v>
                </c:pt>
                <c:pt idx="1239">
                  <c:v>495.88400000000001</c:v>
                </c:pt>
                <c:pt idx="1240">
                  <c:v>496.28399999999999</c:v>
                </c:pt>
                <c:pt idx="1241">
                  <c:v>496.68400000000003</c:v>
                </c:pt>
                <c:pt idx="1242">
                  <c:v>497.084</c:v>
                </c:pt>
                <c:pt idx="1243">
                  <c:v>497.48399999999998</c:v>
                </c:pt>
                <c:pt idx="1244">
                  <c:v>497.88400000000001</c:v>
                </c:pt>
                <c:pt idx="1245">
                  <c:v>498.28399999999999</c:v>
                </c:pt>
                <c:pt idx="1246">
                  <c:v>498.68400000000003</c:v>
                </c:pt>
                <c:pt idx="1247">
                  <c:v>499.084</c:v>
                </c:pt>
                <c:pt idx="1248">
                  <c:v>499.48500000000001</c:v>
                </c:pt>
                <c:pt idx="1249">
                  <c:v>499.88499999999999</c:v>
                </c:pt>
                <c:pt idx="1250">
                  <c:v>500.28500000000003</c:v>
                </c:pt>
                <c:pt idx="1251">
                  <c:v>500.685</c:v>
                </c:pt>
                <c:pt idx="1252">
                  <c:v>501.08499999999998</c:v>
                </c:pt>
                <c:pt idx="1253">
                  <c:v>501.48500000000001</c:v>
                </c:pt>
                <c:pt idx="1254">
                  <c:v>501.88499999999999</c:v>
                </c:pt>
                <c:pt idx="1255">
                  <c:v>502.28500000000003</c:v>
                </c:pt>
                <c:pt idx="1256">
                  <c:v>502.685</c:v>
                </c:pt>
                <c:pt idx="1257">
                  <c:v>503.08499999999998</c:v>
                </c:pt>
                <c:pt idx="1258">
                  <c:v>503.48599999999999</c:v>
                </c:pt>
                <c:pt idx="1259">
                  <c:v>503.88600000000002</c:v>
                </c:pt>
                <c:pt idx="1260">
                  <c:v>504.286</c:v>
                </c:pt>
                <c:pt idx="1261">
                  <c:v>504.68599999999998</c:v>
                </c:pt>
                <c:pt idx="1262">
                  <c:v>505.08600000000001</c:v>
                </c:pt>
                <c:pt idx="1263">
                  <c:v>505.48599999999999</c:v>
                </c:pt>
                <c:pt idx="1264">
                  <c:v>505.88600000000002</c:v>
                </c:pt>
                <c:pt idx="1265">
                  <c:v>506.286</c:v>
                </c:pt>
                <c:pt idx="1266">
                  <c:v>506.68599999999998</c:v>
                </c:pt>
                <c:pt idx="1267">
                  <c:v>507.08600000000001</c:v>
                </c:pt>
                <c:pt idx="1268">
                  <c:v>507.48700000000002</c:v>
                </c:pt>
                <c:pt idx="1269">
                  <c:v>507.887</c:v>
                </c:pt>
                <c:pt idx="1270">
                  <c:v>508.28699999999998</c:v>
                </c:pt>
                <c:pt idx="1271">
                  <c:v>508.68700000000001</c:v>
                </c:pt>
                <c:pt idx="1272">
                  <c:v>509.08699999999999</c:v>
                </c:pt>
                <c:pt idx="1273">
                  <c:v>509.48700000000002</c:v>
                </c:pt>
                <c:pt idx="1274">
                  <c:v>509.887</c:v>
                </c:pt>
                <c:pt idx="1275">
                  <c:v>510.28699999999998</c:v>
                </c:pt>
                <c:pt idx="1276">
                  <c:v>510.68700000000001</c:v>
                </c:pt>
                <c:pt idx="1277">
                  <c:v>511.08699999999999</c:v>
                </c:pt>
                <c:pt idx="1278">
                  <c:v>511.488</c:v>
                </c:pt>
                <c:pt idx="1279">
                  <c:v>511.88799999999998</c:v>
                </c:pt>
                <c:pt idx="1280">
                  <c:v>512.28800000000001</c:v>
                </c:pt>
                <c:pt idx="1281">
                  <c:v>512.68799999999999</c:v>
                </c:pt>
                <c:pt idx="1282">
                  <c:v>513.08799999999997</c:v>
                </c:pt>
                <c:pt idx="1283">
                  <c:v>513.48800000000006</c:v>
                </c:pt>
                <c:pt idx="1284">
                  <c:v>513.88800000000003</c:v>
                </c:pt>
                <c:pt idx="1285">
                  <c:v>514.28800000000001</c:v>
                </c:pt>
                <c:pt idx="1286">
                  <c:v>514.68799999999999</c:v>
                </c:pt>
                <c:pt idx="1287">
                  <c:v>515.08799999999997</c:v>
                </c:pt>
                <c:pt idx="1288">
                  <c:v>515.48900000000003</c:v>
                </c:pt>
                <c:pt idx="1289">
                  <c:v>515.88900000000001</c:v>
                </c:pt>
                <c:pt idx="1290">
                  <c:v>516.28899999999999</c:v>
                </c:pt>
                <c:pt idx="1291">
                  <c:v>516.68899999999996</c:v>
                </c:pt>
                <c:pt idx="1292">
                  <c:v>517.08900000000006</c:v>
                </c:pt>
                <c:pt idx="1293">
                  <c:v>517.48900000000003</c:v>
                </c:pt>
                <c:pt idx="1294">
                  <c:v>517.88900000000001</c:v>
                </c:pt>
                <c:pt idx="1295">
                  <c:v>518.28899999999999</c:v>
                </c:pt>
                <c:pt idx="1296">
                  <c:v>518.68899999999996</c:v>
                </c:pt>
                <c:pt idx="1297">
                  <c:v>519.08900000000006</c:v>
                </c:pt>
                <c:pt idx="1298">
                  <c:v>519.49</c:v>
                </c:pt>
                <c:pt idx="1299">
                  <c:v>519.89</c:v>
                </c:pt>
                <c:pt idx="1300">
                  <c:v>520.29</c:v>
                </c:pt>
                <c:pt idx="1301">
                  <c:v>520.69000000000005</c:v>
                </c:pt>
                <c:pt idx="1302">
                  <c:v>521.09</c:v>
                </c:pt>
                <c:pt idx="1303">
                  <c:v>521.49</c:v>
                </c:pt>
                <c:pt idx="1304">
                  <c:v>521.89</c:v>
                </c:pt>
                <c:pt idx="1305">
                  <c:v>522.29</c:v>
                </c:pt>
                <c:pt idx="1306">
                  <c:v>522.69000000000005</c:v>
                </c:pt>
                <c:pt idx="1307">
                  <c:v>523.09</c:v>
                </c:pt>
                <c:pt idx="1308">
                  <c:v>523.49300000000005</c:v>
                </c:pt>
                <c:pt idx="1309">
                  <c:v>523.89300000000003</c:v>
                </c:pt>
                <c:pt idx="1310">
                  <c:v>524.29300000000001</c:v>
                </c:pt>
                <c:pt idx="1311">
                  <c:v>524.69299999999998</c:v>
                </c:pt>
                <c:pt idx="1312">
                  <c:v>525.09299999999996</c:v>
                </c:pt>
                <c:pt idx="1313">
                  <c:v>525.49300000000005</c:v>
                </c:pt>
                <c:pt idx="1314">
                  <c:v>525.89300000000003</c:v>
                </c:pt>
                <c:pt idx="1315">
                  <c:v>526.29300000000001</c:v>
                </c:pt>
                <c:pt idx="1316">
                  <c:v>526.69299999999998</c:v>
                </c:pt>
                <c:pt idx="1317">
                  <c:v>527.09299999999996</c:v>
                </c:pt>
                <c:pt idx="1318">
                  <c:v>527.49400000000003</c:v>
                </c:pt>
                <c:pt idx="1319">
                  <c:v>527.89400000000001</c:v>
                </c:pt>
                <c:pt idx="1320">
                  <c:v>528.29399999999998</c:v>
                </c:pt>
                <c:pt idx="1321">
                  <c:v>528.69399999999996</c:v>
                </c:pt>
                <c:pt idx="1322">
                  <c:v>529.09400000000005</c:v>
                </c:pt>
                <c:pt idx="1323">
                  <c:v>529.49400000000003</c:v>
                </c:pt>
                <c:pt idx="1324">
                  <c:v>529.89400000000001</c:v>
                </c:pt>
                <c:pt idx="1325">
                  <c:v>530.29399999999998</c:v>
                </c:pt>
                <c:pt idx="1326">
                  <c:v>530.69399999999996</c:v>
                </c:pt>
                <c:pt idx="1327">
                  <c:v>531.09400000000005</c:v>
                </c:pt>
                <c:pt idx="1328">
                  <c:v>531.495</c:v>
                </c:pt>
                <c:pt idx="1329">
                  <c:v>531.89499999999998</c:v>
                </c:pt>
                <c:pt idx="1330">
                  <c:v>532.29499999999996</c:v>
                </c:pt>
                <c:pt idx="1331">
                  <c:v>532.69500000000005</c:v>
                </c:pt>
                <c:pt idx="1332">
                  <c:v>533.09500000000003</c:v>
                </c:pt>
                <c:pt idx="1333">
                  <c:v>533.495</c:v>
                </c:pt>
                <c:pt idx="1334">
                  <c:v>533.89499999999998</c:v>
                </c:pt>
                <c:pt idx="1335">
                  <c:v>534.29499999999996</c:v>
                </c:pt>
                <c:pt idx="1336">
                  <c:v>534.69500000000005</c:v>
                </c:pt>
                <c:pt idx="1337">
                  <c:v>535.09500000000003</c:v>
                </c:pt>
                <c:pt idx="1338">
                  <c:v>535.49699999999996</c:v>
                </c:pt>
                <c:pt idx="1339">
                  <c:v>535.89599999999996</c:v>
                </c:pt>
                <c:pt idx="1340">
                  <c:v>536.29700000000003</c:v>
                </c:pt>
                <c:pt idx="1341">
                  <c:v>536.69600000000003</c:v>
                </c:pt>
                <c:pt idx="1342">
                  <c:v>537.096</c:v>
                </c:pt>
                <c:pt idx="1343">
                  <c:v>537.49699999999996</c:v>
                </c:pt>
                <c:pt idx="1344">
                  <c:v>537.89599999999996</c:v>
                </c:pt>
                <c:pt idx="1345">
                  <c:v>538.29700000000003</c:v>
                </c:pt>
                <c:pt idx="1346">
                  <c:v>538.69600000000003</c:v>
                </c:pt>
                <c:pt idx="1347">
                  <c:v>539.096</c:v>
                </c:pt>
                <c:pt idx="1348">
                  <c:v>539.49800000000005</c:v>
                </c:pt>
                <c:pt idx="1349">
                  <c:v>539.89800000000002</c:v>
                </c:pt>
                <c:pt idx="1350">
                  <c:v>540.298</c:v>
                </c:pt>
                <c:pt idx="1351">
                  <c:v>540.69799999999998</c:v>
                </c:pt>
                <c:pt idx="1352">
                  <c:v>541.09799999999996</c:v>
                </c:pt>
                <c:pt idx="1353">
                  <c:v>541.49800000000005</c:v>
                </c:pt>
                <c:pt idx="1354">
                  <c:v>541.89800000000002</c:v>
                </c:pt>
                <c:pt idx="1355">
                  <c:v>542.298</c:v>
                </c:pt>
                <c:pt idx="1356">
                  <c:v>542.69799999999998</c:v>
                </c:pt>
                <c:pt idx="1357">
                  <c:v>543.09799999999996</c:v>
                </c:pt>
                <c:pt idx="1358">
                  <c:v>543.49900000000002</c:v>
                </c:pt>
                <c:pt idx="1359">
                  <c:v>543.899</c:v>
                </c:pt>
                <c:pt idx="1360">
                  <c:v>544.29899999999998</c:v>
                </c:pt>
                <c:pt idx="1361">
                  <c:v>544.69899999999996</c:v>
                </c:pt>
                <c:pt idx="1362">
                  <c:v>545.09900000000005</c:v>
                </c:pt>
                <c:pt idx="1363">
                  <c:v>545.49900000000002</c:v>
                </c:pt>
                <c:pt idx="1364">
                  <c:v>545.899</c:v>
                </c:pt>
                <c:pt idx="1365">
                  <c:v>546.29899999999998</c:v>
                </c:pt>
                <c:pt idx="1366">
                  <c:v>546.69899999999996</c:v>
                </c:pt>
                <c:pt idx="1367">
                  <c:v>547.09900000000005</c:v>
                </c:pt>
                <c:pt idx="1368">
                  <c:v>547.5</c:v>
                </c:pt>
                <c:pt idx="1369">
                  <c:v>547.9</c:v>
                </c:pt>
                <c:pt idx="1370">
                  <c:v>548.29999999999995</c:v>
                </c:pt>
                <c:pt idx="1371">
                  <c:v>548.70000000000005</c:v>
                </c:pt>
                <c:pt idx="1372">
                  <c:v>549.1</c:v>
                </c:pt>
                <c:pt idx="1373">
                  <c:v>549.5</c:v>
                </c:pt>
                <c:pt idx="1374">
                  <c:v>549.9</c:v>
                </c:pt>
                <c:pt idx="1375">
                  <c:v>550.29999999999995</c:v>
                </c:pt>
                <c:pt idx="1376">
                  <c:v>550.70000000000005</c:v>
                </c:pt>
                <c:pt idx="1377">
                  <c:v>551.1</c:v>
                </c:pt>
                <c:pt idx="1378">
                  <c:v>551.50099999999998</c:v>
                </c:pt>
                <c:pt idx="1379">
                  <c:v>551.90099999999995</c:v>
                </c:pt>
                <c:pt idx="1380">
                  <c:v>552.30100000000004</c:v>
                </c:pt>
                <c:pt idx="1381">
                  <c:v>552.70100000000002</c:v>
                </c:pt>
                <c:pt idx="1382">
                  <c:v>553.101</c:v>
                </c:pt>
                <c:pt idx="1383">
                  <c:v>553.50099999999998</c:v>
                </c:pt>
                <c:pt idx="1384">
                  <c:v>553.90099999999995</c:v>
                </c:pt>
                <c:pt idx="1385">
                  <c:v>554.30100000000004</c:v>
                </c:pt>
                <c:pt idx="1386">
                  <c:v>554.70100000000002</c:v>
                </c:pt>
                <c:pt idx="1387">
                  <c:v>555.101</c:v>
                </c:pt>
                <c:pt idx="1388">
                  <c:v>555.50400000000002</c:v>
                </c:pt>
                <c:pt idx="1389">
                  <c:v>555.904</c:v>
                </c:pt>
                <c:pt idx="1390">
                  <c:v>556.30399999999997</c:v>
                </c:pt>
                <c:pt idx="1391">
                  <c:v>556.70399999999995</c:v>
                </c:pt>
                <c:pt idx="1392">
                  <c:v>557.10400000000004</c:v>
                </c:pt>
                <c:pt idx="1393">
                  <c:v>557.50400000000002</c:v>
                </c:pt>
                <c:pt idx="1394">
                  <c:v>557.904</c:v>
                </c:pt>
                <c:pt idx="1395">
                  <c:v>558.30399999999997</c:v>
                </c:pt>
                <c:pt idx="1396">
                  <c:v>558.70399999999995</c:v>
                </c:pt>
                <c:pt idx="1397">
                  <c:v>559.10400000000004</c:v>
                </c:pt>
                <c:pt idx="1398">
                  <c:v>559.505</c:v>
                </c:pt>
                <c:pt idx="1399">
                  <c:v>559.90499999999997</c:v>
                </c:pt>
                <c:pt idx="1400">
                  <c:v>560.30499999999995</c:v>
                </c:pt>
                <c:pt idx="1401">
                  <c:v>560.70500000000004</c:v>
                </c:pt>
                <c:pt idx="1402">
                  <c:v>561.10500000000002</c:v>
                </c:pt>
                <c:pt idx="1403">
                  <c:v>561.505</c:v>
                </c:pt>
                <c:pt idx="1404">
                  <c:v>561.90499999999997</c:v>
                </c:pt>
                <c:pt idx="1405">
                  <c:v>562.30499999999995</c:v>
                </c:pt>
                <c:pt idx="1406">
                  <c:v>562.70500000000004</c:v>
                </c:pt>
                <c:pt idx="1407">
                  <c:v>563.10500000000002</c:v>
                </c:pt>
                <c:pt idx="1408">
                  <c:v>563.50599999999997</c:v>
                </c:pt>
                <c:pt idx="1409">
                  <c:v>563.90599999999995</c:v>
                </c:pt>
                <c:pt idx="1410">
                  <c:v>564.30600000000004</c:v>
                </c:pt>
                <c:pt idx="1411">
                  <c:v>564.70600000000002</c:v>
                </c:pt>
                <c:pt idx="1412">
                  <c:v>565.10599999999999</c:v>
                </c:pt>
                <c:pt idx="1413">
                  <c:v>565.50599999999997</c:v>
                </c:pt>
                <c:pt idx="1414">
                  <c:v>565.90599999999995</c:v>
                </c:pt>
                <c:pt idx="1415">
                  <c:v>566.30600000000004</c:v>
                </c:pt>
                <c:pt idx="1416">
                  <c:v>566.70600000000002</c:v>
                </c:pt>
                <c:pt idx="1417">
                  <c:v>567.10599999999999</c:v>
                </c:pt>
                <c:pt idx="1418">
                  <c:v>567.50699999999995</c:v>
                </c:pt>
                <c:pt idx="1419">
                  <c:v>567.90700000000004</c:v>
                </c:pt>
                <c:pt idx="1420">
                  <c:v>568.30700000000002</c:v>
                </c:pt>
                <c:pt idx="1421">
                  <c:v>568.70699999999999</c:v>
                </c:pt>
                <c:pt idx="1422">
                  <c:v>569.10699999999997</c:v>
                </c:pt>
                <c:pt idx="1423">
                  <c:v>569.50699999999995</c:v>
                </c:pt>
                <c:pt idx="1424">
                  <c:v>569.90700000000004</c:v>
                </c:pt>
                <c:pt idx="1425">
                  <c:v>570.30700000000002</c:v>
                </c:pt>
                <c:pt idx="1426">
                  <c:v>570.70699999999999</c:v>
                </c:pt>
                <c:pt idx="1427">
                  <c:v>571.10699999999997</c:v>
                </c:pt>
                <c:pt idx="1428">
                  <c:v>571.50800000000004</c:v>
                </c:pt>
                <c:pt idx="1429">
                  <c:v>571.90800000000002</c:v>
                </c:pt>
                <c:pt idx="1430">
                  <c:v>572.30799999999999</c:v>
                </c:pt>
                <c:pt idx="1431">
                  <c:v>572.70799999999997</c:v>
                </c:pt>
                <c:pt idx="1432">
                  <c:v>573.10799999999995</c:v>
                </c:pt>
                <c:pt idx="1433">
                  <c:v>573.50800000000004</c:v>
                </c:pt>
                <c:pt idx="1434">
                  <c:v>573.90800000000002</c:v>
                </c:pt>
                <c:pt idx="1435">
                  <c:v>574.30799999999999</c:v>
                </c:pt>
                <c:pt idx="1436">
                  <c:v>574.70799999999997</c:v>
                </c:pt>
                <c:pt idx="1437">
                  <c:v>575.10799999999995</c:v>
                </c:pt>
                <c:pt idx="1438">
                  <c:v>575.50900000000001</c:v>
                </c:pt>
                <c:pt idx="1439">
                  <c:v>575.90899999999999</c:v>
                </c:pt>
                <c:pt idx="1440">
                  <c:v>576.30899999999997</c:v>
                </c:pt>
                <c:pt idx="1441">
                  <c:v>576.70899999999995</c:v>
                </c:pt>
                <c:pt idx="1442">
                  <c:v>577.10900000000004</c:v>
                </c:pt>
                <c:pt idx="1443">
                  <c:v>577.50900000000001</c:v>
                </c:pt>
                <c:pt idx="1444">
                  <c:v>577.90899999999999</c:v>
                </c:pt>
                <c:pt idx="1445">
                  <c:v>578.30899999999997</c:v>
                </c:pt>
                <c:pt idx="1446">
                  <c:v>578.70899999999995</c:v>
                </c:pt>
                <c:pt idx="1447">
                  <c:v>579.10900000000004</c:v>
                </c:pt>
                <c:pt idx="1448">
                  <c:v>579.51</c:v>
                </c:pt>
                <c:pt idx="1449">
                  <c:v>579.91099999999994</c:v>
                </c:pt>
                <c:pt idx="1450">
                  <c:v>580.30999999999995</c:v>
                </c:pt>
                <c:pt idx="1451">
                  <c:v>580.71100000000001</c:v>
                </c:pt>
                <c:pt idx="1452">
                  <c:v>581.11</c:v>
                </c:pt>
                <c:pt idx="1453">
                  <c:v>581.51</c:v>
                </c:pt>
                <c:pt idx="1454">
                  <c:v>581.91099999999994</c:v>
                </c:pt>
                <c:pt idx="1455">
                  <c:v>582.30999999999995</c:v>
                </c:pt>
                <c:pt idx="1456">
                  <c:v>582.71100000000001</c:v>
                </c:pt>
                <c:pt idx="1457">
                  <c:v>583.11</c:v>
                </c:pt>
                <c:pt idx="1458">
                  <c:v>583.51199999999994</c:v>
                </c:pt>
                <c:pt idx="1459">
                  <c:v>583.91200000000003</c:v>
                </c:pt>
                <c:pt idx="1460">
                  <c:v>584.31200000000001</c:v>
                </c:pt>
                <c:pt idx="1461">
                  <c:v>584.71199999999999</c:v>
                </c:pt>
                <c:pt idx="1462">
                  <c:v>585.11199999999997</c:v>
                </c:pt>
                <c:pt idx="1463">
                  <c:v>585.51199999999994</c:v>
                </c:pt>
                <c:pt idx="1464">
                  <c:v>585.91200000000003</c:v>
                </c:pt>
                <c:pt idx="1465">
                  <c:v>586.31200000000001</c:v>
                </c:pt>
                <c:pt idx="1466">
                  <c:v>586.71199999999999</c:v>
                </c:pt>
                <c:pt idx="1467">
                  <c:v>587.11199999999997</c:v>
                </c:pt>
                <c:pt idx="1468">
                  <c:v>587.51499999999999</c:v>
                </c:pt>
                <c:pt idx="1469">
                  <c:v>587.91499999999996</c:v>
                </c:pt>
                <c:pt idx="1470">
                  <c:v>588.31500000000005</c:v>
                </c:pt>
                <c:pt idx="1471">
                  <c:v>588.71500000000003</c:v>
                </c:pt>
                <c:pt idx="1472">
                  <c:v>589.11500000000001</c:v>
                </c:pt>
                <c:pt idx="1473">
                  <c:v>589.51499999999999</c:v>
                </c:pt>
                <c:pt idx="1474">
                  <c:v>589.91499999999996</c:v>
                </c:pt>
                <c:pt idx="1475">
                  <c:v>590.31500000000005</c:v>
                </c:pt>
                <c:pt idx="1476">
                  <c:v>590.71500000000003</c:v>
                </c:pt>
                <c:pt idx="1477">
                  <c:v>591.11500000000001</c:v>
                </c:pt>
                <c:pt idx="1478">
                  <c:v>591.51599999999996</c:v>
                </c:pt>
                <c:pt idx="1479">
                  <c:v>591.91600000000005</c:v>
                </c:pt>
                <c:pt idx="1480">
                  <c:v>592.31600000000003</c:v>
                </c:pt>
                <c:pt idx="1481">
                  <c:v>592.71600000000001</c:v>
                </c:pt>
                <c:pt idx="1482">
                  <c:v>593.11599999999999</c:v>
                </c:pt>
                <c:pt idx="1483">
                  <c:v>593.51599999999996</c:v>
                </c:pt>
                <c:pt idx="1484">
                  <c:v>593.91600000000005</c:v>
                </c:pt>
                <c:pt idx="1485">
                  <c:v>594.31600000000003</c:v>
                </c:pt>
                <c:pt idx="1486">
                  <c:v>594.71600000000001</c:v>
                </c:pt>
                <c:pt idx="1487">
                  <c:v>595.11599999999999</c:v>
                </c:pt>
                <c:pt idx="1488">
                  <c:v>595.51700000000005</c:v>
                </c:pt>
                <c:pt idx="1489">
                  <c:v>595.91700000000003</c:v>
                </c:pt>
                <c:pt idx="1490">
                  <c:v>596.31700000000001</c:v>
                </c:pt>
                <c:pt idx="1491">
                  <c:v>596.71699999999998</c:v>
                </c:pt>
                <c:pt idx="1492">
                  <c:v>597.11699999999996</c:v>
                </c:pt>
                <c:pt idx="1493">
                  <c:v>597.51700000000005</c:v>
                </c:pt>
                <c:pt idx="1494">
                  <c:v>597.91700000000003</c:v>
                </c:pt>
                <c:pt idx="1495">
                  <c:v>598.31700000000001</c:v>
                </c:pt>
                <c:pt idx="1496">
                  <c:v>598.71699999999998</c:v>
                </c:pt>
                <c:pt idx="1497">
                  <c:v>599.11699999999996</c:v>
                </c:pt>
                <c:pt idx="1498">
                  <c:v>599.51800000000003</c:v>
                </c:pt>
                <c:pt idx="1499">
                  <c:v>599.91800000000001</c:v>
                </c:pt>
                <c:pt idx="1500">
                  <c:v>600.31799999999998</c:v>
                </c:pt>
                <c:pt idx="1501">
                  <c:v>600.71799999999996</c:v>
                </c:pt>
                <c:pt idx="1502">
                  <c:v>601.11800000000005</c:v>
                </c:pt>
                <c:pt idx="1503">
                  <c:v>601.51800000000003</c:v>
                </c:pt>
                <c:pt idx="1504">
                  <c:v>601.91800000000001</c:v>
                </c:pt>
                <c:pt idx="1505">
                  <c:v>602.31799999999998</c:v>
                </c:pt>
                <c:pt idx="1506">
                  <c:v>602.71799999999996</c:v>
                </c:pt>
                <c:pt idx="1507">
                  <c:v>603.11800000000005</c:v>
                </c:pt>
                <c:pt idx="1508">
                  <c:v>603.51900000000001</c:v>
                </c:pt>
                <c:pt idx="1509">
                  <c:v>603.91899999999998</c:v>
                </c:pt>
                <c:pt idx="1510">
                  <c:v>604.31899999999996</c:v>
                </c:pt>
                <c:pt idx="1511">
                  <c:v>604.71900000000005</c:v>
                </c:pt>
                <c:pt idx="1512">
                  <c:v>605.11900000000003</c:v>
                </c:pt>
                <c:pt idx="1513">
                  <c:v>605.51900000000001</c:v>
                </c:pt>
                <c:pt idx="1514">
                  <c:v>605.91899999999998</c:v>
                </c:pt>
                <c:pt idx="1515">
                  <c:v>606.31899999999996</c:v>
                </c:pt>
                <c:pt idx="1516">
                  <c:v>606.71900000000005</c:v>
                </c:pt>
                <c:pt idx="1517">
                  <c:v>607.11900000000003</c:v>
                </c:pt>
                <c:pt idx="1518">
                  <c:v>607.52</c:v>
                </c:pt>
                <c:pt idx="1519">
                  <c:v>607.91999999999996</c:v>
                </c:pt>
                <c:pt idx="1520">
                  <c:v>608.32000000000005</c:v>
                </c:pt>
                <c:pt idx="1521">
                  <c:v>608.72</c:v>
                </c:pt>
                <c:pt idx="1522">
                  <c:v>609.12</c:v>
                </c:pt>
                <c:pt idx="1523">
                  <c:v>609.52</c:v>
                </c:pt>
                <c:pt idx="1524">
                  <c:v>609.91999999999996</c:v>
                </c:pt>
                <c:pt idx="1525">
                  <c:v>610.32000000000005</c:v>
                </c:pt>
                <c:pt idx="1526">
                  <c:v>610.72</c:v>
                </c:pt>
                <c:pt idx="1527">
                  <c:v>611.12</c:v>
                </c:pt>
                <c:pt idx="1528">
                  <c:v>611.52099999999996</c:v>
                </c:pt>
                <c:pt idx="1529">
                  <c:v>611.92100000000005</c:v>
                </c:pt>
                <c:pt idx="1530">
                  <c:v>612.32100000000003</c:v>
                </c:pt>
                <c:pt idx="1531">
                  <c:v>612.721</c:v>
                </c:pt>
                <c:pt idx="1532">
                  <c:v>613.12099999999998</c:v>
                </c:pt>
                <c:pt idx="1533">
                  <c:v>613.52099999999996</c:v>
                </c:pt>
                <c:pt idx="1534">
                  <c:v>613.92100000000005</c:v>
                </c:pt>
                <c:pt idx="1535">
                  <c:v>614.32100000000003</c:v>
                </c:pt>
                <c:pt idx="1536">
                  <c:v>614.721</c:v>
                </c:pt>
                <c:pt idx="1537">
                  <c:v>615.12099999999998</c:v>
                </c:pt>
                <c:pt idx="1538">
                  <c:v>615.52200000000005</c:v>
                </c:pt>
                <c:pt idx="1539">
                  <c:v>615.92200000000003</c:v>
                </c:pt>
                <c:pt idx="1540">
                  <c:v>616.322</c:v>
                </c:pt>
                <c:pt idx="1541">
                  <c:v>616.72199999999998</c:v>
                </c:pt>
                <c:pt idx="1542">
                  <c:v>617.12199999999996</c:v>
                </c:pt>
                <c:pt idx="1543">
                  <c:v>617.52200000000005</c:v>
                </c:pt>
                <c:pt idx="1544">
                  <c:v>617.92200000000003</c:v>
                </c:pt>
                <c:pt idx="1545">
                  <c:v>618.322</c:v>
                </c:pt>
                <c:pt idx="1546">
                  <c:v>618.72199999999998</c:v>
                </c:pt>
                <c:pt idx="1547">
                  <c:v>619.12199999999996</c:v>
                </c:pt>
                <c:pt idx="1548">
                  <c:v>619.52300000000002</c:v>
                </c:pt>
                <c:pt idx="1549">
                  <c:v>619.923</c:v>
                </c:pt>
                <c:pt idx="1550">
                  <c:v>620.32299999999998</c:v>
                </c:pt>
                <c:pt idx="1551">
                  <c:v>620.72299999999996</c:v>
                </c:pt>
                <c:pt idx="1552">
                  <c:v>621.12300000000005</c:v>
                </c:pt>
                <c:pt idx="1553">
                  <c:v>621.52300000000002</c:v>
                </c:pt>
                <c:pt idx="1554">
                  <c:v>621.923</c:v>
                </c:pt>
                <c:pt idx="1555">
                  <c:v>622.32299999999998</c:v>
                </c:pt>
                <c:pt idx="1556">
                  <c:v>622.72299999999996</c:v>
                </c:pt>
                <c:pt idx="1557">
                  <c:v>623.12300000000005</c:v>
                </c:pt>
                <c:pt idx="1558">
                  <c:v>623.524</c:v>
                </c:pt>
                <c:pt idx="1559">
                  <c:v>623.92399999999998</c:v>
                </c:pt>
                <c:pt idx="1560">
                  <c:v>624.32399999999996</c:v>
                </c:pt>
                <c:pt idx="1561">
                  <c:v>624.72400000000005</c:v>
                </c:pt>
                <c:pt idx="1562">
                  <c:v>625.12400000000002</c:v>
                </c:pt>
                <c:pt idx="1563">
                  <c:v>625.524</c:v>
                </c:pt>
                <c:pt idx="1564">
                  <c:v>625.92399999999998</c:v>
                </c:pt>
                <c:pt idx="1565">
                  <c:v>626.32399999999996</c:v>
                </c:pt>
                <c:pt idx="1566">
                  <c:v>626.72400000000005</c:v>
                </c:pt>
                <c:pt idx="1567">
                  <c:v>627.12400000000002</c:v>
                </c:pt>
                <c:pt idx="1568">
                  <c:v>627.52499999999998</c:v>
                </c:pt>
                <c:pt idx="1569">
                  <c:v>627.92499999999995</c:v>
                </c:pt>
                <c:pt idx="1570">
                  <c:v>628.32500000000005</c:v>
                </c:pt>
                <c:pt idx="1571">
                  <c:v>628.72500000000002</c:v>
                </c:pt>
                <c:pt idx="1572">
                  <c:v>629.125</c:v>
                </c:pt>
                <c:pt idx="1573">
                  <c:v>629.52499999999998</c:v>
                </c:pt>
                <c:pt idx="1574">
                  <c:v>629.92499999999995</c:v>
                </c:pt>
                <c:pt idx="1575">
                  <c:v>630.32500000000005</c:v>
                </c:pt>
                <c:pt idx="1576">
                  <c:v>630.72500000000002</c:v>
                </c:pt>
                <c:pt idx="1577">
                  <c:v>631.125</c:v>
                </c:pt>
                <c:pt idx="1578">
                  <c:v>631.52599999999995</c:v>
                </c:pt>
                <c:pt idx="1579">
                  <c:v>631.92600000000004</c:v>
                </c:pt>
                <c:pt idx="1580">
                  <c:v>632.32600000000002</c:v>
                </c:pt>
                <c:pt idx="1581">
                  <c:v>632.726</c:v>
                </c:pt>
                <c:pt idx="1582">
                  <c:v>633.12599999999998</c:v>
                </c:pt>
                <c:pt idx="1583">
                  <c:v>633.52599999999995</c:v>
                </c:pt>
                <c:pt idx="1584">
                  <c:v>633.92600000000004</c:v>
                </c:pt>
                <c:pt idx="1585">
                  <c:v>634.32600000000002</c:v>
                </c:pt>
                <c:pt idx="1586">
                  <c:v>634.726</c:v>
                </c:pt>
                <c:pt idx="1587">
                  <c:v>635.12599999999998</c:v>
                </c:pt>
                <c:pt idx="1588">
                  <c:v>635.52700000000004</c:v>
                </c:pt>
                <c:pt idx="1589">
                  <c:v>635.92700000000002</c:v>
                </c:pt>
                <c:pt idx="1590">
                  <c:v>636.327</c:v>
                </c:pt>
                <c:pt idx="1591">
                  <c:v>636.72699999999998</c:v>
                </c:pt>
                <c:pt idx="1592">
                  <c:v>637.12699999999995</c:v>
                </c:pt>
                <c:pt idx="1593">
                  <c:v>637.52700000000004</c:v>
                </c:pt>
                <c:pt idx="1594">
                  <c:v>637.92700000000002</c:v>
                </c:pt>
                <c:pt idx="1595">
                  <c:v>638.327</c:v>
                </c:pt>
                <c:pt idx="1596">
                  <c:v>638.72699999999998</c:v>
                </c:pt>
                <c:pt idx="1597">
                  <c:v>639.12699999999995</c:v>
                </c:pt>
                <c:pt idx="1598">
                  <c:v>639.52800000000002</c:v>
                </c:pt>
                <c:pt idx="1599">
                  <c:v>639.928</c:v>
                </c:pt>
                <c:pt idx="1600">
                  <c:v>640.32799999999997</c:v>
                </c:pt>
                <c:pt idx="1601">
                  <c:v>640.72799999999995</c:v>
                </c:pt>
                <c:pt idx="1602">
                  <c:v>641.12800000000004</c:v>
                </c:pt>
                <c:pt idx="1603">
                  <c:v>641.52800000000002</c:v>
                </c:pt>
                <c:pt idx="1604">
                  <c:v>641.928</c:v>
                </c:pt>
                <c:pt idx="1605">
                  <c:v>642.32799999999997</c:v>
                </c:pt>
                <c:pt idx="1606">
                  <c:v>642.72799999999995</c:v>
                </c:pt>
                <c:pt idx="1607">
                  <c:v>643.12800000000004</c:v>
                </c:pt>
                <c:pt idx="1608">
                  <c:v>643.529</c:v>
                </c:pt>
                <c:pt idx="1609">
                  <c:v>643.92899999999997</c:v>
                </c:pt>
                <c:pt idx="1610">
                  <c:v>644.32899999999995</c:v>
                </c:pt>
                <c:pt idx="1611">
                  <c:v>644.72900000000004</c:v>
                </c:pt>
                <c:pt idx="1612">
                  <c:v>645.12900000000002</c:v>
                </c:pt>
                <c:pt idx="1613">
                  <c:v>645.529</c:v>
                </c:pt>
                <c:pt idx="1614">
                  <c:v>645.92899999999997</c:v>
                </c:pt>
                <c:pt idx="1615">
                  <c:v>646.32899999999995</c:v>
                </c:pt>
                <c:pt idx="1616">
                  <c:v>646.72900000000004</c:v>
                </c:pt>
                <c:pt idx="1617">
                  <c:v>647.12900000000002</c:v>
                </c:pt>
                <c:pt idx="1618">
                  <c:v>647.53</c:v>
                </c:pt>
                <c:pt idx="1619">
                  <c:v>647.92999999999995</c:v>
                </c:pt>
                <c:pt idx="1620">
                  <c:v>648.33000000000004</c:v>
                </c:pt>
                <c:pt idx="1621">
                  <c:v>648.73</c:v>
                </c:pt>
                <c:pt idx="1622">
                  <c:v>649.13</c:v>
                </c:pt>
                <c:pt idx="1623">
                  <c:v>649.53</c:v>
                </c:pt>
                <c:pt idx="1624">
                  <c:v>649.92999999999995</c:v>
                </c:pt>
                <c:pt idx="1625">
                  <c:v>650.33000000000004</c:v>
                </c:pt>
                <c:pt idx="1626">
                  <c:v>650.73</c:v>
                </c:pt>
                <c:pt idx="1627">
                  <c:v>651.13</c:v>
                </c:pt>
                <c:pt idx="1628">
                  <c:v>651.53099999999995</c:v>
                </c:pt>
                <c:pt idx="1629">
                  <c:v>651.93100000000004</c:v>
                </c:pt>
                <c:pt idx="1630">
                  <c:v>652.33100000000002</c:v>
                </c:pt>
                <c:pt idx="1631">
                  <c:v>652.73099999999999</c:v>
                </c:pt>
                <c:pt idx="1632">
                  <c:v>653.13099999999997</c:v>
                </c:pt>
                <c:pt idx="1633">
                  <c:v>653.53099999999995</c:v>
                </c:pt>
                <c:pt idx="1634">
                  <c:v>653.93100000000004</c:v>
                </c:pt>
                <c:pt idx="1635">
                  <c:v>654.33100000000002</c:v>
                </c:pt>
                <c:pt idx="1636">
                  <c:v>654.73099999999999</c:v>
                </c:pt>
                <c:pt idx="1637">
                  <c:v>655.13099999999997</c:v>
                </c:pt>
                <c:pt idx="1638">
                  <c:v>655.53399999999999</c:v>
                </c:pt>
                <c:pt idx="1639">
                  <c:v>655.93399999999997</c:v>
                </c:pt>
                <c:pt idx="1640">
                  <c:v>656.33399999999995</c:v>
                </c:pt>
                <c:pt idx="1641">
                  <c:v>656.73400000000004</c:v>
                </c:pt>
                <c:pt idx="1642">
                  <c:v>657.13400000000001</c:v>
                </c:pt>
                <c:pt idx="1643">
                  <c:v>657.53399999999999</c:v>
                </c:pt>
                <c:pt idx="1644">
                  <c:v>657.93399999999997</c:v>
                </c:pt>
                <c:pt idx="1645">
                  <c:v>658.33399999999995</c:v>
                </c:pt>
                <c:pt idx="1646">
                  <c:v>658.73400000000004</c:v>
                </c:pt>
                <c:pt idx="1647">
                  <c:v>659.13400000000001</c:v>
                </c:pt>
                <c:pt idx="1648">
                  <c:v>659.53599999999994</c:v>
                </c:pt>
                <c:pt idx="1649">
                  <c:v>659.93499999999995</c:v>
                </c:pt>
                <c:pt idx="1650">
                  <c:v>660.33600000000001</c:v>
                </c:pt>
                <c:pt idx="1651">
                  <c:v>660.73500000000001</c:v>
                </c:pt>
                <c:pt idx="1652">
                  <c:v>661.13499999999999</c:v>
                </c:pt>
                <c:pt idx="1653">
                  <c:v>661.53599999999994</c:v>
                </c:pt>
                <c:pt idx="1654">
                  <c:v>661.93499999999995</c:v>
                </c:pt>
                <c:pt idx="1655">
                  <c:v>662.33600000000001</c:v>
                </c:pt>
                <c:pt idx="1656">
                  <c:v>662.73500000000001</c:v>
                </c:pt>
                <c:pt idx="1657">
                  <c:v>663.13499999999999</c:v>
                </c:pt>
                <c:pt idx="1658">
                  <c:v>663.53700000000003</c:v>
                </c:pt>
                <c:pt idx="1659">
                  <c:v>663.93700000000001</c:v>
                </c:pt>
                <c:pt idx="1660">
                  <c:v>664.33699999999999</c:v>
                </c:pt>
                <c:pt idx="1661">
                  <c:v>664.73699999999997</c:v>
                </c:pt>
                <c:pt idx="1662">
                  <c:v>665.13699999999994</c:v>
                </c:pt>
                <c:pt idx="1663">
                  <c:v>665.53700000000003</c:v>
                </c:pt>
                <c:pt idx="1664">
                  <c:v>665.93700000000001</c:v>
                </c:pt>
                <c:pt idx="1665">
                  <c:v>666.33699999999999</c:v>
                </c:pt>
                <c:pt idx="1666">
                  <c:v>666.73699999999997</c:v>
                </c:pt>
                <c:pt idx="1667">
                  <c:v>667.13699999999994</c:v>
                </c:pt>
                <c:pt idx="1668">
                  <c:v>667.53800000000001</c:v>
                </c:pt>
                <c:pt idx="1669">
                  <c:v>667.93799999999999</c:v>
                </c:pt>
                <c:pt idx="1670">
                  <c:v>668.33799999999997</c:v>
                </c:pt>
                <c:pt idx="1671">
                  <c:v>668.73800000000006</c:v>
                </c:pt>
                <c:pt idx="1672">
                  <c:v>669.13800000000003</c:v>
                </c:pt>
                <c:pt idx="1673">
                  <c:v>669.53800000000001</c:v>
                </c:pt>
                <c:pt idx="1674">
                  <c:v>669.93799999999999</c:v>
                </c:pt>
                <c:pt idx="1675">
                  <c:v>670.33799999999997</c:v>
                </c:pt>
                <c:pt idx="1676">
                  <c:v>670.73800000000006</c:v>
                </c:pt>
                <c:pt idx="1677">
                  <c:v>671.13800000000003</c:v>
                </c:pt>
                <c:pt idx="1678">
                  <c:v>671.53899999999999</c:v>
                </c:pt>
                <c:pt idx="1679">
                  <c:v>671.93899999999996</c:v>
                </c:pt>
                <c:pt idx="1680">
                  <c:v>672.33900000000006</c:v>
                </c:pt>
                <c:pt idx="1681">
                  <c:v>672.73900000000003</c:v>
                </c:pt>
                <c:pt idx="1682">
                  <c:v>673.13900000000001</c:v>
                </c:pt>
                <c:pt idx="1683">
                  <c:v>673.53899999999999</c:v>
                </c:pt>
                <c:pt idx="1684">
                  <c:v>673.93899999999996</c:v>
                </c:pt>
                <c:pt idx="1685">
                  <c:v>674.33900000000006</c:v>
                </c:pt>
                <c:pt idx="1686">
                  <c:v>674.73900000000003</c:v>
                </c:pt>
                <c:pt idx="1687">
                  <c:v>675.13900000000001</c:v>
                </c:pt>
                <c:pt idx="1688">
                  <c:v>675.54</c:v>
                </c:pt>
                <c:pt idx="1689">
                  <c:v>675.94</c:v>
                </c:pt>
                <c:pt idx="1690">
                  <c:v>676.34</c:v>
                </c:pt>
                <c:pt idx="1691">
                  <c:v>676.74</c:v>
                </c:pt>
                <c:pt idx="1692">
                  <c:v>677.14</c:v>
                </c:pt>
                <c:pt idx="1693">
                  <c:v>677.54</c:v>
                </c:pt>
                <c:pt idx="1694">
                  <c:v>677.94</c:v>
                </c:pt>
                <c:pt idx="1695">
                  <c:v>678.34</c:v>
                </c:pt>
                <c:pt idx="1696">
                  <c:v>678.74</c:v>
                </c:pt>
                <c:pt idx="1697">
                  <c:v>679.14</c:v>
                </c:pt>
                <c:pt idx="1698">
                  <c:v>679.54100000000005</c:v>
                </c:pt>
                <c:pt idx="1699">
                  <c:v>679.94100000000003</c:v>
                </c:pt>
                <c:pt idx="1700">
                  <c:v>680.34100000000001</c:v>
                </c:pt>
                <c:pt idx="1701">
                  <c:v>680.74099999999999</c:v>
                </c:pt>
                <c:pt idx="1702">
                  <c:v>681.14099999999996</c:v>
                </c:pt>
                <c:pt idx="1703">
                  <c:v>681.54100000000005</c:v>
                </c:pt>
                <c:pt idx="1704">
                  <c:v>681.94100000000003</c:v>
                </c:pt>
                <c:pt idx="1705">
                  <c:v>682.34100000000001</c:v>
                </c:pt>
                <c:pt idx="1706">
                  <c:v>682.74099999999999</c:v>
                </c:pt>
                <c:pt idx="1707">
                  <c:v>683.14099999999996</c:v>
                </c:pt>
                <c:pt idx="1708">
                  <c:v>683.54200000000003</c:v>
                </c:pt>
                <c:pt idx="1709">
                  <c:v>683.94200000000001</c:v>
                </c:pt>
                <c:pt idx="1710">
                  <c:v>684.34199999999998</c:v>
                </c:pt>
                <c:pt idx="1711">
                  <c:v>684.74199999999996</c:v>
                </c:pt>
                <c:pt idx="1712">
                  <c:v>685.14200000000005</c:v>
                </c:pt>
                <c:pt idx="1713">
                  <c:v>685.54200000000003</c:v>
                </c:pt>
                <c:pt idx="1714">
                  <c:v>685.94200000000001</c:v>
                </c:pt>
                <c:pt idx="1715">
                  <c:v>686.34199999999998</c:v>
                </c:pt>
                <c:pt idx="1716">
                  <c:v>686.74199999999996</c:v>
                </c:pt>
                <c:pt idx="1717">
                  <c:v>687.14200000000005</c:v>
                </c:pt>
                <c:pt idx="1718">
                  <c:v>687.54499999999996</c:v>
                </c:pt>
                <c:pt idx="1719">
                  <c:v>687.94500000000005</c:v>
                </c:pt>
                <c:pt idx="1720">
                  <c:v>688.34500000000003</c:v>
                </c:pt>
                <c:pt idx="1721">
                  <c:v>688.745</c:v>
                </c:pt>
                <c:pt idx="1722">
                  <c:v>689.14499999999998</c:v>
                </c:pt>
                <c:pt idx="1723">
                  <c:v>689.54499999999996</c:v>
                </c:pt>
                <c:pt idx="1724">
                  <c:v>689.94500000000005</c:v>
                </c:pt>
                <c:pt idx="1725">
                  <c:v>690.34500000000003</c:v>
                </c:pt>
                <c:pt idx="1726">
                  <c:v>690.745</c:v>
                </c:pt>
                <c:pt idx="1727">
                  <c:v>691.14499999999998</c:v>
                </c:pt>
                <c:pt idx="1728">
                  <c:v>691.54600000000005</c:v>
                </c:pt>
                <c:pt idx="1729">
                  <c:v>691.94600000000003</c:v>
                </c:pt>
                <c:pt idx="1730">
                  <c:v>692.346</c:v>
                </c:pt>
                <c:pt idx="1731">
                  <c:v>692.74599999999998</c:v>
                </c:pt>
                <c:pt idx="1732">
                  <c:v>693.14599999999996</c:v>
                </c:pt>
                <c:pt idx="1733">
                  <c:v>693.54600000000005</c:v>
                </c:pt>
                <c:pt idx="1734">
                  <c:v>693.94600000000003</c:v>
                </c:pt>
                <c:pt idx="1735">
                  <c:v>694.346</c:v>
                </c:pt>
                <c:pt idx="1736">
                  <c:v>694.74599999999998</c:v>
                </c:pt>
                <c:pt idx="1737">
                  <c:v>695.14599999999996</c:v>
                </c:pt>
                <c:pt idx="1738">
                  <c:v>695.54700000000003</c:v>
                </c:pt>
                <c:pt idx="1739">
                  <c:v>695.947</c:v>
                </c:pt>
                <c:pt idx="1740">
                  <c:v>696.34699999999998</c:v>
                </c:pt>
                <c:pt idx="1741">
                  <c:v>696.74699999999996</c:v>
                </c:pt>
                <c:pt idx="1742">
                  <c:v>697.14700000000005</c:v>
                </c:pt>
                <c:pt idx="1743">
                  <c:v>697.54700000000003</c:v>
                </c:pt>
                <c:pt idx="1744">
                  <c:v>697.947</c:v>
                </c:pt>
                <c:pt idx="1745">
                  <c:v>698.34699999999998</c:v>
                </c:pt>
                <c:pt idx="1746">
                  <c:v>698.74699999999996</c:v>
                </c:pt>
                <c:pt idx="1747">
                  <c:v>699.14700000000005</c:v>
                </c:pt>
                <c:pt idx="1748">
                  <c:v>699.54899999999998</c:v>
                </c:pt>
                <c:pt idx="1749">
                  <c:v>699.94799999999998</c:v>
                </c:pt>
                <c:pt idx="1750">
                  <c:v>700.34900000000005</c:v>
                </c:pt>
                <c:pt idx="1751">
                  <c:v>700.74800000000005</c:v>
                </c:pt>
                <c:pt idx="1752">
                  <c:v>701.14800000000002</c:v>
                </c:pt>
                <c:pt idx="1753">
                  <c:v>701.54899999999998</c:v>
                </c:pt>
                <c:pt idx="1754">
                  <c:v>701.94799999999998</c:v>
                </c:pt>
                <c:pt idx="1755">
                  <c:v>702.34900000000005</c:v>
                </c:pt>
                <c:pt idx="1756">
                  <c:v>702.74800000000005</c:v>
                </c:pt>
                <c:pt idx="1757">
                  <c:v>703.14800000000002</c:v>
                </c:pt>
                <c:pt idx="1758">
                  <c:v>703.55</c:v>
                </c:pt>
                <c:pt idx="1759">
                  <c:v>703.95</c:v>
                </c:pt>
                <c:pt idx="1760">
                  <c:v>704.35</c:v>
                </c:pt>
                <c:pt idx="1761">
                  <c:v>704.75</c:v>
                </c:pt>
                <c:pt idx="1762">
                  <c:v>705.149</c:v>
                </c:pt>
                <c:pt idx="1763">
                  <c:v>705.55</c:v>
                </c:pt>
                <c:pt idx="1764">
                  <c:v>705.95</c:v>
                </c:pt>
                <c:pt idx="1765">
                  <c:v>706.35</c:v>
                </c:pt>
                <c:pt idx="1766">
                  <c:v>706.75</c:v>
                </c:pt>
                <c:pt idx="1767">
                  <c:v>707.15</c:v>
                </c:pt>
                <c:pt idx="1768">
                  <c:v>707.55100000000004</c:v>
                </c:pt>
                <c:pt idx="1769">
                  <c:v>707.95100000000002</c:v>
                </c:pt>
                <c:pt idx="1770">
                  <c:v>708.351</c:v>
                </c:pt>
                <c:pt idx="1771">
                  <c:v>708.75099999999998</c:v>
                </c:pt>
                <c:pt idx="1772">
                  <c:v>709.15099999999995</c:v>
                </c:pt>
                <c:pt idx="1773">
                  <c:v>709.55100000000004</c:v>
                </c:pt>
                <c:pt idx="1774">
                  <c:v>709.95100000000002</c:v>
                </c:pt>
                <c:pt idx="1775">
                  <c:v>710.351</c:v>
                </c:pt>
                <c:pt idx="1776">
                  <c:v>710.75099999999998</c:v>
                </c:pt>
                <c:pt idx="1777">
                  <c:v>711.15099999999995</c:v>
                </c:pt>
                <c:pt idx="1778">
                  <c:v>711.55200000000002</c:v>
                </c:pt>
                <c:pt idx="1779">
                  <c:v>711.95100000000002</c:v>
                </c:pt>
                <c:pt idx="1780">
                  <c:v>712.35199999999998</c:v>
                </c:pt>
                <c:pt idx="1781">
                  <c:v>712.75199999999995</c:v>
                </c:pt>
                <c:pt idx="1782">
                  <c:v>713.15099999999995</c:v>
                </c:pt>
                <c:pt idx="1783">
                  <c:v>713.55200000000002</c:v>
                </c:pt>
                <c:pt idx="1784">
                  <c:v>713.95100000000002</c:v>
                </c:pt>
                <c:pt idx="1785">
                  <c:v>714.35199999999998</c:v>
                </c:pt>
                <c:pt idx="1786">
                  <c:v>714.75199999999995</c:v>
                </c:pt>
                <c:pt idx="1787">
                  <c:v>715.15099999999995</c:v>
                </c:pt>
                <c:pt idx="1788">
                  <c:v>715.55200000000002</c:v>
                </c:pt>
                <c:pt idx="1789">
                  <c:v>715.95299999999997</c:v>
                </c:pt>
                <c:pt idx="1790">
                  <c:v>716.35199999999998</c:v>
                </c:pt>
                <c:pt idx="1791">
                  <c:v>716.75300000000004</c:v>
                </c:pt>
                <c:pt idx="1792">
                  <c:v>717.15300000000002</c:v>
                </c:pt>
                <c:pt idx="1793">
                  <c:v>717.55200000000002</c:v>
                </c:pt>
                <c:pt idx="1794">
                  <c:v>717.95299999999997</c:v>
                </c:pt>
                <c:pt idx="1795">
                  <c:v>718.35199999999998</c:v>
                </c:pt>
                <c:pt idx="1796">
                  <c:v>718.75300000000004</c:v>
                </c:pt>
                <c:pt idx="1797">
                  <c:v>719.15300000000002</c:v>
                </c:pt>
                <c:pt idx="1798">
                  <c:v>719.55399999999997</c:v>
                </c:pt>
                <c:pt idx="1799">
                  <c:v>719.95399999999995</c:v>
                </c:pt>
                <c:pt idx="1800">
                  <c:v>720.35400000000004</c:v>
                </c:pt>
                <c:pt idx="1801">
                  <c:v>720.75400000000002</c:v>
                </c:pt>
                <c:pt idx="1802">
                  <c:v>721.154</c:v>
                </c:pt>
                <c:pt idx="1803">
                  <c:v>721.55399999999997</c:v>
                </c:pt>
                <c:pt idx="1804">
                  <c:v>721.95399999999995</c:v>
                </c:pt>
                <c:pt idx="1805">
                  <c:v>722.35400000000004</c:v>
                </c:pt>
                <c:pt idx="1806">
                  <c:v>722.75400000000002</c:v>
                </c:pt>
                <c:pt idx="1807">
                  <c:v>723.154</c:v>
                </c:pt>
                <c:pt idx="1808">
                  <c:v>723.55499999999995</c:v>
                </c:pt>
                <c:pt idx="1809">
                  <c:v>723.95500000000004</c:v>
                </c:pt>
                <c:pt idx="1810">
                  <c:v>724.35500000000002</c:v>
                </c:pt>
                <c:pt idx="1811">
                  <c:v>724.755</c:v>
                </c:pt>
                <c:pt idx="1812">
                  <c:v>725.15499999999997</c:v>
                </c:pt>
                <c:pt idx="1813">
                  <c:v>725.55499999999995</c:v>
                </c:pt>
                <c:pt idx="1814">
                  <c:v>725.95500000000004</c:v>
                </c:pt>
                <c:pt idx="1815">
                  <c:v>726.35500000000002</c:v>
                </c:pt>
                <c:pt idx="1816">
                  <c:v>726.755</c:v>
                </c:pt>
                <c:pt idx="1817">
                  <c:v>727.15499999999997</c:v>
                </c:pt>
                <c:pt idx="1818">
                  <c:v>727.55600000000004</c:v>
                </c:pt>
                <c:pt idx="1819">
                  <c:v>727.95600000000002</c:v>
                </c:pt>
                <c:pt idx="1820">
                  <c:v>728.35599999999999</c:v>
                </c:pt>
                <c:pt idx="1821">
                  <c:v>728.75599999999997</c:v>
                </c:pt>
                <c:pt idx="1822">
                  <c:v>729.15599999999995</c:v>
                </c:pt>
                <c:pt idx="1823">
                  <c:v>729.55600000000004</c:v>
                </c:pt>
                <c:pt idx="1824">
                  <c:v>729.95600000000002</c:v>
                </c:pt>
                <c:pt idx="1825">
                  <c:v>730.35599999999999</c:v>
                </c:pt>
                <c:pt idx="1826">
                  <c:v>730.75599999999997</c:v>
                </c:pt>
                <c:pt idx="1827">
                  <c:v>731.15599999999995</c:v>
                </c:pt>
                <c:pt idx="1828">
                  <c:v>731.55700000000002</c:v>
                </c:pt>
                <c:pt idx="1829">
                  <c:v>731.95699999999999</c:v>
                </c:pt>
                <c:pt idx="1830">
                  <c:v>732.35699999999997</c:v>
                </c:pt>
                <c:pt idx="1831">
                  <c:v>732.75699999999995</c:v>
                </c:pt>
                <c:pt idx="1832">
                  <c:v>733.15700000000004</c:v>
                </c:pt>
                <c:pt idx="1833">
                  <c:v>733.55700000000002</c:v>
                </c:pt>
                <c:pt idx="1834">
                  <c:v>733.95699999999999</c:v>
                </c:pt>
                <c:pt idx="1835">
                  <c:v>734.35699999999997</c:v>
                </c:pt>
                <c:pt idx="1836">
                  <c:v>734.75699999999995</c:v>
                </c:pt>
                <c:pt idx="1837">
                  <c:v>735.15700000000004</c:v>
                </c:pt>
                <c:pt idx="1838">
                  <c:v>735.55799999999999</c:v>
                </c:pt>
                <c:pt idx="1839">
                  <c:v>735.95799999999997</c:v>
                </c:pt>
                <c:pt idx="1840">
                  <c:v>736.35799999999995</c:v>
                </c:pt>
                <c:pt idx="1841">
                  <c:v>736.75800000000004</c:v>
                </c:pt>
                <c:pt idx="1842">
                  <c:v>737.15800000000002</c:v>
                </c:pt>
                <c:pt idx="1843">
                  <c:v>737.55799999999999</c:v>
                </c:pt>
                <c:pt idx="1844">
                  <c:v>737.95799999999997</c:v>
                </c:pt>
                <c:pt idx="1845">
                  <c:v>738.35799999999995</c:v>
                </c:pt>
                <c:pt idx="1846">
                  <c:v>738.75800000000004</c:v>
                </c:pt>
                <c:pt idx="1847">
                  <c:v>739.15800000000002</c:v>
                </c:pt>
                <c:pt idx="1848">
                  <c:v>739.55899999999997</c:v>
                </c:pt>
                <c:pt idx="1849">
                  <c:v>739.95899999999995</c:v>
                </c:pt>
                <c:pt idx="1850">
                  <c:v>740.35900000000004</c:v>
                </c:pt>
                <c:pt idx="1851">
                  <c:v>740.75900000000001</c:v>
                </c:pt>
                <c:pt idx="1852">
                  <c:v>741.15899999999999</c:v>
                </c:pt>
                <c:pt idx="1853">
                  <c:v>741.55899999999997</c:v>
                </c:pt>
                <c:pt idx="1854">
                  <c:v>741.95899999999995</c:v>
                </c:pt>
                <c:pt idx="1855">
                  <c:v>742.35900000000004</c:v>
                </c:pt>
                <c:pt idx="1856">
                  <c:v>742.75900000000001</c:v>
                </c:pt>
                <c:pt idx="1857">
                  <c:v>743.15899999999999</c:v>
                </c:pt>
                <c:pt idx="1858">
                  <c:v>743.56</c:v>
                </c:pt>
                <c:pt idx="1859">
                  <c:v>743.96</c:v>
                </c:pt>
                <c:pt idx="1860">
                  <c:v>744.36</c:v>
                </c:pt>
                <c:pt idx="1861">
                  <c:v>744.76</c:v>
                </c:pt>
                <c:pt idx="1862">
                  <c:v>745.16</c:v>
                </c:pt>
                <c:pt idx="1863">
                  <c:v>745.56</c:v>
                </c:pt>
                <c:pt idx="1864">
                  <c:v>745.96</c:v>
                </c:pt>
                <c:pt idx="1865">
                  <c:v>746.36</c:v>
                </c:pt>
                <c:pt idx="1866">
                  <c:v>746.76</c:v>
                </c:pt>
                <c:pt idx="1867">
                  <c:v>747.16</c:v>
                </c:pt>
                <c:pt idx="1868">
                  <c:v>747.56100000000004</c:v>
                </c:pt>
                <c:pt idx="1869">
                  <c:v>747.96100000000001</c:v>
                </c:pt>
                <c:pt idx="1870">
                  <c:v>748.36099999999999</c:v>
                </c:pt>
                <c:pt idx="1871">
                  <c:v>748.76099999999997</c:v>
                </c:pt>
                <c:pt idx="1872">
                  <c:v>749.16099999999994</c:v>
                </c:pt>
                <c:pt idx="1873">
                  <c:v>749.56100000000004</c:v>
                </c:pt>
                <c:pt idx="1874">
                  <c:v>749.96100000000001</c:v>
                </c:pt>
                <c:pt idx="1875">
                  <c:v>750.36099999999999</c:v>
                </c:pt>
                <c:pt idx="1876">
                  <c:v>750.76099999999997</c:v>
                </c:pt>
                <c:pt idx="1877">
                  <c:v>751.16099999999994</c:v>
                </c:pt>
                <c:pt idx="1878">
                  <c:v>751.56200000000001</c:v>
                </c:pt>
                <c:pt idx="1879">
                  <c:v>751.96199999999999</c:v>
                </c:pt>
                <c:pt idx="1880">
                  <c:v>752.36199999999997</c:v>
                </c:pt>
                <c:pt idx="1881">
                  <c:v>752.76199999999994</c:v>
                </c:pt>
                <c:pt idx="1882">
                  <c:v>753.16200000000003</c:v>
                </c:pt>
                <c:pt idx="1883">
                  <c:v>753.56200000000001</c:v>
                </c:pt>
                <c:pt idx="1884">
                  <c:v>753.96199999999999</c:v>
                </c:pt>
                <c:pt idx="1885">
                  <c:v>754.36199999999997</c:v>
                </c:pt>
                <c:pt idx="1886">
                  <c:v>754.76199999999994</c:v>
                </c:pt>
                <c:pt idx="1887">
                  <c:v>755.16200000000003</c:v>
                </c:pt>
                <c:pt idx="1888">
                  <c:v>755.56500000000005</c:v>
                </c:pt>
                <c:pt idx="1889">
                  <c:v>755.96500000000003</c:v>
                </c:pt>
                <c:pt idx="1890">
                  <c:v>756.36500000000001</c:v>
                </c:pt>
                <c:pt idx="1891">
                  <c:v>756.76499999999999</c:v>
                </c:pt>
                <c:pt idx="1892">
                  <c:v>757.16499999999996</c:v>
                </c:pt>
                <c:pt idx="1893">
                  <c:v>757.56500000000005</c:v>
                </c:pt>
                <c:pt idx="1894">
                  <c:v>757.96500000000003</c:v>
                </c:pt>
                <c:pt idx="1895">
                  <c:v>758.36500000000001</c:v>
                </c:pt>
                <c:pt idx="1896">
                  <c:v>758.76499999999999</c:v>
                </c:pt>
                <c:pt idx="1897">
                  <c:v>759.16499999999996</c:v>
                </c:pt>
                <c:pt idx="1898">
                  <c:v>759.56600000000003</c:v>
                </c:pt>
                <c:pt idx="1899">
                  <c:v>759.96600000000001</c:v>
                </c:pt>
                <c:pt idx="1900">
                  <c:v>760.36599999999999</c:v>
                </c:pt>
                <c:pt idx="1901">
                  <c:v>760.76599999999996</c:v>
                </c:pt>
                <c:pt idx="1902">
                  <c:v>761.16600000000005</c:v>
                </c:pt>
                <c:pt idx="1903">
                  <c:v>761.56600000000003</c:v>
                </c:pt>
                <c:pt idx="1904">
                  <c:v>761.96600000000001</c:v>
                </c:pt>
                <c:pt idx="1905">
                  <c:v>762.36599999999999</c:v>
                </c:pt>
                <c:pt idx="1906">
                  <c:v>762.76599999999996</c:v>
                </c:pt>
                <c:pt idx="1907">
                  <c:v>763.16600000000005</c:v>
                </c:pt>
                <c:pt idx="1908">
                  <c:v>763.56700000000001</c:v>
                </c:pt>
                <c:pt idx="1909">
                  <c:v>763.96699999999998</c:v>
                </c:pt>
                <c:pt idx="1910">
                  <c:v>764.36699999999996</c:v>
                </c:pt>
                <c:pt idx="1911">
                  <c:v>764.76700000000005</c:v>
                </c:pt>
                <c:pt idx="1912">
                  <c:v>765.16700000000003</c:v>
                </c:pt>
                <c:pt idx="1913">
                  <c:v>765.56700000000001</c:v>
                </c:pt>
                <c:pt idx="1914">
                  <c:v>765.96699999999998</c:v>
                </c:pt>
                <c:pt idx="1915">
                  <c:v>766.36699999999996</c:v>
                </c:pt>
                <c:pt idx="1916">
                  <c:v>766.76700000000005</c:v>
                </c:pt>
                <c:pt idx="1917">
                  <c:v>767.16700000000003</c:v>
                </c:pt>
                <c:pt idx="1918">
                  <c:v>767.56799999999998</c:v>
                </c:pt>
                <c:pt idx="1919">
                  <c:v>767.96900000000005</c:v>
                </c:pt>
                <c:pt idx="1920">
                  <c:v>768.36800000000005</c:v>
                </c:pt>
                <c:pt idx="1921">
                  <c:v>768.76800000000003</c:v>
                </c:pt>
                <c:pt idx="1922">
                  <c:v>769.16899999999998</c:v>
                </c:pt>
                <c:pt idx="1923">
                  <c:v>769.56799999999998</c:v>
                </c:pt>
                <c:pt idx="1924">
                  <c:v>769.96900000000005</c:v>
                </c:pt>
                <c:pt idx="1925">
                  <c:v>770.36800000000005</c:v>
                </c:pt>
                <c:pt idx="1926">
                  <c:v>770.76800000000003</c:v>
                </c:pt>
                <c:pt idx="1927">
                  <c:v>771.16899999999998</c:v>
                </c:pt>
                <c:pt idx="1928">
                  <c:v>771.57</c:v>
                </c:pt>
                <c:pt idx="1929">
                  <c:v>771.97</c:v>
                </c:pt>
                <c:pt idx="1930">
                  <c:v>772.37</c:v>
                </c:pt>
                <c:pt idx="1931">
                  <c:v>772.77</c:v>
                </c:pt>
                <c:pt idx="1932">
                  <c:v>773.17</c:v>
                </c:pt>
                <c:pt idx="1933">
                  <c:v>773.57</c:v>
                </c:pt>
                <c:pt idx="1934">
                  <c:v>773.97</c:v>
                </c:pt>
                <c:pt idx="1935">
                  <c:v>774.37</c:v>
                </c:pt>
                <c:pt idx="1936">
                  <c:v>774.77</c:v>
                </c:pt>
                <c:pt idx="1937">
                  <c:v>775.17</c:v>
                </c:pt>
                <c:pt idx="1938">
                  <c:v>775.57100000000003</c:v>
                </c:pt>
                <c:pt idx="1939">
                  <c:v>775.971</c:v>
                </c:pt>
                <c:pt idx="1940">
                  <c:v>776.37099999999998</c:v>
                </c:pt>
                <c:pt idx="1941">
                  <c:v>776.77099999999996</c:v>
                </c:pt>
                <c:pt idx="1942">
                  <c:v>777.17100000000005</c:v>
                </c:pt>
                <c:pt idx="1943">
                  <c:v>777.57100000000003</c:v>
                </c:pt>
                <c:pt idx="1944">
                  <c:v>777.971</c:v>
                </c:pt>
                <c:pt idx="1945">
                  <c:v>778.37099999999998</c:v>
                </c:pt>
                <c:pt idx="1946">
                  <c:v>778.77099999999996</c:v>
                </c:pt>
                <c:pt idx="1947">
                  <c:v>779.17100000000005</c:v>
                </c:pt>
                <c:pt idx="1948">
                  <c:v>779.572</c:v>
                </c:pt>
                <c:pt idx="1949">
                  <c:v>779.97199999999998</c:v>
                </c:pt>
                <c:pt idx="1950">
                  <c:v>780.37199999999996</c:v>
                </c:pt>
                <c:pt idx="1951">
                  <c:v>780.77200000000005</c:v>
                </c:pt>
                <c:pt idx="1952">
                  <c:v>781.17200000000003</c:v>
                </c:pt>
                <c:pt idx="1953">
                  <c:v>781.572</c:v>
                </c:pt>
                <c:pt idx="1954">
                  <c:v>781.97199999999998</c:v>
                </c:pt>
                <c:pt idx="1955">
                  <c:v>782.37199999999996</c:v>
                </c:pt>
                <c:pt idx="1956">
                  <c:v>782.77200000000005</c:v>
                </c:pt>
                <c:pt idx="1957">
                  <c:v>783.17200000000003</c:v>
                </c:pt>
                <c:pt idx="1958">
                  <c:v>783.57299999999998</c:v>
                </c:pt>
                <c:pt idx="1959">
                  <c:v>783.97299999999996</c:v>
                </c:pt>
                <c:pt idx="1960">
                  <c:v>784.37300000000005</c:v>
                </c:pt>
                <c:pt idx="1961">
                  <c:v>784.77300000000002</c:v>
                </c:pt>
                <c:pt idx="1962">
                  <c:v>785.173</c:v>
                </c:pt>
                <c:pt idx="1963">
                  <c:v>785.57299999999998</c:v>
                </c:pt>
                <c:pt idx="1964">
                  <c:v>785.97299999999996</c:v>
                </c:pt>
                <c:pt idx="1965">
                  <c:v>786.37300000000005</c:v>
                </c:pt>
                <c:pt idx="1966">
                  <c:v>786.77300000000002</c:v>
                </c:pt>
                <c:pt idx="1967">
                  <c:v>787.173</c:v>
                </c:pt>
                <c:pt idx="1968">
                  <c:v>787.57399999999996</c:v>
                </c:pt>
                <c:pt idx="1969">
                  <c:v>787.97400000000005</c:v>
                </c:pt>
                <c:pt idx="1970">
                  <c:v>788.37400000000002</c:v>
                </c:pt>
                <c:pt idx="1971">
                  <c:v>788.774</c:v>
                </c:pt>
                <c:pt idx="1972">
                  <c:v>789.17399999999998</c:v>
                </c:pt>
                <c:pt idx="1973">
                  <c:v>789.57399999999996</c:v>
                </c:pt>
                <c:pt idx="1974">
                  <c:v>789.97400000000005</c:v>
                </c:pt>
                <c:pt idx="1975">
                  <c:v>790.37400000000002</c:v>
                </c:pt>
                <c:pt idx="1976">
                  <c:v>790.774</c:v>
                </c:pt>
                <c:pt idx="1977">
                  <c:v>791.17399999999998</c:v>
                </c:pt>
                <c:pt idx="1978">
                  <c:v>791.577</c:v>
                </c:pt>
                <c:pt idx="1979">
                  <c:v>791.97699999999998</c:v>
                </c:pt>
                <c:pt idx="1980">
                  <c:v>792.37699999999995</c:v>
                </c:pt>
                <c:pt idx="1981">
                  <c:v>792.77700000000004</c:v>
                </c:pt>
                <c:pt idx="1982">
                  <c:v>793.17700000000002</c:v>
                </c:pt>
                <c:pt idx="1983">
                  <c:v>793.577</c:v>
                </c:pt>
                <c:pt idx="1984">
                  <c:v>793.97699999999998</c:v>
                </c:pt>
                <c:pt idx="1985">
                  <c:v>794.37699999999995</c:v>
                </c:pt>
                <c:pt idx="1986">
                  <c:v>794.77700000000004</c:v>
                </c:pt>
                <c:pt idx="1987">
                  <c:v>795.17700000000002</c:v>
                </c:pt>
                <c:pt idx="1988">
                  <c:v>795.57799999999997</c:v>
                </c:pt>
                <c:pt idx="1989">
                  <c:v>795.97799999999995</c:v>
                </c:pt>
                <c:pt idx="1990">
                  <c:v>796.37800000000004</c:v>
                </c:pt>
                <c:pt idx="1991">
                  <c:v>796.77800000000002</c:v>
                </c:pt>
                <c:pt idx="1992">
                  <c:v>797.178</c:v>
                </c:pt>
                <c:pt idx="1993">
                  <c:v>797.57799999999997</c:v>
                </c:pt>
                <c:pt idx="1994">
                  <c:v>797.97799999999995</c:v>
                </c:pt>
                <c:pt idx="1995">
                  <c:v>798.37800000000004</c:v>
                </c:pt>
                <c:pt idx="1996">
                  <c:v>798.77800000000002</c:v>
                </c:pt>
                <c:pt idx="1997">
                  <c:v>799.178</c:v>
                </c:pt>
                <c:pt idx="1998">
                  <c:v>799.57899999999995</c:v>
                </c:pt>
                <c:pt idx="1999">
                  <c:v>799.97900000000004</c:v>
                </c:pt>
                <c:pt idx="2000">
                  <c:v>800.37900000000002</c:v>
                </c:pt>
                <c:pt idx="2001">
                  <c:v>800.779</c:v>
                </c:pt>
                <c:pt idx="2002">
                  <c:v>801.17899999999997</c:v>
                </c:pt>
                <c:pt idx="2003">
                  <c:v>801.57899999999995</c:v>
                </c:pt>
                <c:pt idx="2004">
                  <c:v>801.97900000000004</c:v>
                </c:pt>
                <c:pt idx="2005">
                  <c:v>802.37900000000002</c:v>
                </c:pt>
                <c:pt idx="2006">
                  <c:v>802.779</c:v>
                </c:pt>
                <c:pt idx="2007">
                  <c:v>803.17899999999997</c:v>
                </c:pt>
                <c:pt idx="2008">
                  <c:v>803.58</c:v>
                </c:pt>
                <c:pt idx="2009">
                  <c:v>803.98</c:v>
                </c:pt>
                <c:pt idx="2010">
                  <c:v>804.38</c:v>
                </c:pt>
                <c:pt idx="2011">
                  <c:v>804.78</c:v>
                </c:pt>
                <c:pt idx="2012">
                  <c:v>805.18</c:v>
                </c:pt>
                <c:pt idx="2013">
                  <c:v>805.58</c:v>
                </c:pt>
                <c:pt idx="2014">
                  <c:v>805.98</c:v>
                </c:pt>
                <c:pt idx="2015">
                  <c:v>806.38</c:v>
                </c:pt>
                <c:pt idx="2016">
                  <c:v>806.78</c:v>
                </c:pt>
                <c:pt idx="2017">
                  <c:v>807.18</c:v>
                </c:pt>
                <c:pt idx="2018">
                  <c:v>807.58100000000002</c:v>
                </c:pt>
                <c:pt idx="2019">
                  <c:v>807.98199999999997</c:v>
                </c:pt>
                <c:pt idx="2020">
                  <c:v>808.38099999999997</c:v>
                </c:pt>
                <c:pt idx="2021">
                  <c:v>808.78099999999995</c:v>
                </c:pt>
                <c:pt idx="2022">
                  <c:v>809.18200000000002</c:v>
                </c:pt>
                <c:pt idx="2023">
                  <c:v>809.58100000000002</c:v>
                </c:pt>
                <c:pt idx="2024">
                  <c:v>809.98199999999997</c:v>
                </c:pt>
                <c:pt idx="2025">
                  <c:v>810.38099999999997</c:v>
                </c:pt>
                <c:pt idx="2026">
                  <c:v>810.78099999999995</c:v>
                </c:pt>
                <c:pt idx="2027">
                  <c:v>811.18200000000002</c:v>
                </c:pt>
                <c:pt idx="2028">
                  <c:v>811.58299999999997</c:v>
                </c:pt>
                <c:pt idx="2029">
                  <c:v>811.98299999999995</c:v>
                </c:pt>
                <c:pt idx="2030">
                  <c:v>812.38300000000004</c:v>
                </c:pt>
                <c:pt idx="2031">
                  <c:v>812.78300000000002</c:v>
                </c:pt>
                <c:pt idx="2032">
                  <c:v>813.18299999999999</c:v>
                </c:pt>
                <c:pt idx="2033">
                  <c:v>813.58299999999997</c:v>
                </c:pt>
                <c:pt idx="2034">
                  <c:v>813.98299999999995</c:v>
                </c:pt>
                <c:pt idx="2035">
                  <c:v>814.38300000000004</c:v>
                </c:pt>
                <c:pt idx="2036">
                  <c:v>814.78300000000002</c:v>
                </c:pt>
                <c:pt idx="2037">
                  <c:v>815.18299999999999</c:v>
                </c:pt>
                <c:pt idx="2038">
                  <c:v>815.58399999999995</c:v>
                </c:pt>
                <c:pt idx="2039">
                  <c:v>815.98400000000004</c:v>
                </c:pt>
                <c:pt idx="2040">
                  <c:v>816.38400000000001</c:v>
                </c:pt>
                <c:pt idx="2041">
                  <c:v>816.78399999999999</c:v>
                </c:pt>
                <c:pt idx="2042">
                  <c:v>817.18399999999997</c:v>
                </c:pt>
                <c:pt idx="2043">
                  <c:v>817.58399999999995</c:v>
                </c:pt>
                <c:pt idx="2044">
                  <c:v>817.98400000000004</c:v>
                </c:pt>
                <c:pt idx="2045">
                  <c:v>818.38400000000001</c:v>
                </c:pt>
                <c:pt idx="2046">
                  <c:v>818.78399999999999</c:v>
                </c:pt>
                <c:pt idx="2047">
                  <c:v>819.18399999999997</c:v>
                </c:pt>
                <c:pt idx="2048">
                  <c:v>819.58500000000004</c:v>
                </c:pt>
                <c:pt idx="2049">
                  <c:v>819.98500000000001</c:v>
                </c:pt>
                <c:pt idx="2050">
                  <c:v>820.38499999999999</c:v>
                </c:pt>
                <c:pt idx="2051">
                  <c:v>820.78499999999997</c:v>
                </c:pt>
                <c:pt idx="2052">
                  <c:v>821.18499999999995</c:v>
                </c:pt>
                <c:pt idx="2053">
                  <c:v>821.58500000000004</c:v>
                </c:pt>
                <c:pt idx="2054">
                  <c:v>821.98500000000001</c:v>
                </c:pt>
                <c:pt idx="2055">
                  <c:v>822.38499999999999</c:v>
                </c:pt>
                <c:pt idx="2056">
                  <c:v>822.78499999999997</c:v>
                </c:pt>
                <c:pt idx="2057">
                  <c:v>823.18499999999995</c:v>
                </c:pt>
                <c:pt idx="2058">
                  <c:v>823.58600000000001</c:v>
                </c:pt>
                <c:pt idx="2059">
                  <c:v>823.98599999999999</c:v>
                </c:pt>
                <c:pt idx="2060">
                  <c:v>824.38599999999997</c:v>
                </c:pt>
                <c:pt idx="2061">
                  <c:v>824.78599999999994</c:v>
                </c:pt>
                <c:pt idx="2062">
                  <c:v>825.18600000000004</c:v>
                </c:pt>
                <c:pt idx="2063">
                  <c:v>825.58600000000001</c:v>
                </c:pt>
                <c:pt idx="2064">
                  <c:v>825.98599999999999</c:v>
                </c:pt>
                <c:pt idx="2065">
                  <c:v>826.38599999999997</c:v>
                </c:pt>
                <c:pt idx="2066">
                  <c:v>826.78599999999994</c:v>
                </c:pt>
                <c:pt idx="2067">
                  <c:v>827.18600000000004</c:v>
                </c:pt>
                <c:pt idx="2068">
                  <c:v>827.58699999999999</c:v>
                </c:pt>
                <c:pt idx="2069">
                  <c:v>827.98699999999997</c:v>
                </c:pt>
                <c:pt idx="2070">
                  <c:v>828.38699999999994</c:v>
                </c:pt>
                <c:pt idx="2071">
                  <c:v>828.78700000000003</c:v>
                </c:pt>
                <c:pt idx="2072">
                  <c:v>829.18700000000001</c:v>
                </c:pt>
                <c:pt idx="2073">
                  <c:v>829.58699999999999</c:v>
                </c:pt>
                <c:pt idx="2074">
                  <c:v>829.98699999999997</c:v>
                </c:pt>
                <c:pt idx="2075">
                  <c:v>830.38699999999994</c:v>
                </c:pt>
                <c:pt idx="2076">
                  <c:v>830.78700000000003</c:v>
                </c:pt>
                <c:pt idx="2077">
                  <c:v>831.18700000000001</c:v>
                </c:pt>
                <c:pt idx="2078">
                  <c:v>831.58799999999997</c:v>
                </c:pt>
                <c:pt idx="2079">
                  <c:v>831.98800000000006</c:v>
                </c:pt>
                <c:pt idx="2080">
                  <c:v>832.38800000000003</c:v>
                </c:pt>
                <c:pt idx="2081">
                  <c:v>832.78800000000001</c:v>
                </c:pt>
                <c:pt idx="2082">
                  <c:v>833.18799999999999</c:v>
                </c:pt>
                <c:pt idx="2083">
                  <c:v>833.58799999999997</c:v>
                </c:pt>
                <c:pt idx="2084">
                  <c:v>833.98800000000006</c:v>
                </c:pt>
                <c:pt idx="2085">
                  <c:v>834.38800000000003</c:v>
                </c:pt>
                <c:pt idx="2086">
                  <c:v>834.78800000000001</c:v>
                </c:pt>
                <c:pt idx="2087">
                  <c:v>835.18799999999999</c:v>
                </c:pt>
                <c:pt idx="2088">
                  <c:v>835.58900000000006</c:v>
                </c:pt>
                <c:pt idx="2089">
                  <c:v>835.98900000000003</c:v>
                </c:pt>
                <c:pt idx="2090">
                  <c:v>836.38900000000001</c:v>
                </c:pt>
                <c:pt idx="2091">
                  <c:v>836.78899999999999</c:v>
                </c:pt>
                <c:pt idx="2092">
                  <c:v>837.18899999999996</c:v>
                </c:pt>
                <c:pt idx="2093">
                  <c:v>837.58900000000006</c:v>
                </c:pt>
                <c:pt idx="2094">
                  <c:v>837.98900000000003</c:v>
                </c:pt>
                <c:pt idx="2095">
                  <c:v>838.38900000000001</c:v>
                </c:pt>
                <c:pt idx="2096">
                  <c:v>838.78899999999999</c:v>
                </c:pt>
                <c:pt idx="2097">
                  <c:v>839.18899999999996</c:v>
                </c:pt>
                <c:pt idx="2098">
                  <c:v>839.59</c:v>
                </c:pt>
                <c:pt idx="2099">
                  <c:v>839.99</c:v>
                </c:pt>
                <c:pt idx="2100">
                  <c:v>840.39</c:v>
                </c:pt>
                <c:pt idx="2101">
                  <c:v>840.79</c:v>
                </c:pt>
                <c:pt idx="2102">
                  <c:v>841.19</c:v>
                </c:pt>
                <c:pt idx="2103">
                  <c:v>841.59</c:v>
                </c:pt>
                <c:pt idx="2104">
                  <c:v>841.99</c:v>
                </c:pt>
                <c:pt idx="2105">
                  <c:v>842.39</c:v>
                </c:pt>
                <c:pt idx="2106">
                  <c:v>842.79</c:v>
                </c:pt>
                <c:pt idx="2107">
                  <c:v>843.19</c:v>
                </c:pt>
                <c:pt idx="2108">
                  <c:v>843.59100000000001</c:v>
                </c:pt>
                <c:pt idx="2109">
                  <c:v>843.99199999999996</c:v>
                </c:pt>
                <c:pt idx="2110">
                  <c:v>844.39099999999996</c:v>
                </c:pt>
                <c:pt idx="2111">
                  <c:v>844.79200000000003</c:v>
                </c:pt>
                <c:pt idx="2112">
                  <c:v>845.19100000000003</c:v>
                </c:pt>
                <c:pt idx="2113">
                  <c:v>845.59100000000001</c:v>
                </c:pt>
                <c:pt idx="2114">
                  <c:v>845.99199999999996</c:v>
                </c:pt>
                <c:pt idx="2115">
                  <c:v>846.39099999999996</c:v>
                </c:pt>
                <c:pt idx="2116">
                  <c:v>846.79200000000003</c:v>
                </c:pt>
                <c:pt idx="2117">
                  <c:v>847.19100000000003</c:v>
                </c:pt>
                <c:pt idx="2118">
                  <c:v>847.59299999999996</c:v>
                </c:pt>
                <c:pt idx="2119">
                  <c:v>847.99300000000005</c:v>
                </c:pt>
                <c:pt idx="2120">
                  <c:v>848.39300000000003</c:v>
                </c:pt>
                <c:pt idx="2121">
                  <c:v>848.79300000000001</c:v>
                </c:pt>
                <c:pt idx="2122">
                  <c:v>849.19299999999998</c:v>
                </c:pt>
                <c:pt idx="2123">
                  <c:v>849.59299999999996</c:v>
                </c:pt>
                <c:pt idx="2124">
                  <c:v>849.99300000000005</c:v>
                </c:pt>
                <c:pt idx="2125">
                  <c:v>850.39300000000003</c:v>
                </c:pt>
                <c:pt idx="2126">
                  <c:v>850.79300000000001</c:v>
                </c:pt>
                <c:pt idx="2127">
                  <c:v>851.19299999999998</c:v>
                </c:pt>
                <c:pt idx="2128">
                  <c:v>851.59400000000005</c:v>
                </c:pt>
                <c:pt idx="2129">
                  <c:v>851.99400000000003</c:v>
                </c:pt>
                <c:pt idx="2130">
                  <c:v>852.39400000000001</c:v>
                </c:pt>
                <c:pt idx="2131">
                  <c:v>852.79399999999998</c:v>
                </c:pt>
                <c:pt idx="2132">
                  <c:v>853.19399999999996</c:v>
                </c:pt>
                <c:pt idx="2133">
                  <c:v>853.59400000000005</c:v>
                </c:pt>
                <c:pt idx="2134">
                  <c:v>853.99400000000003</c:v>
                </c:pt>
                <c:pt idx="2135">
                  <c:v>854.39400000000001</c:v>
                </c:pt>
                <c:pt idx="2136">
                  <c:v>854.79399999999998</c:v>
                </c:pt>
                <c:pt idx="2137">
                  <c:v>855.19399999999996</c:v>
                </c:pt>
                <c:pt idx="2138">
                  <c:v>855.59500000000003</c:v>
                </c:pt>
                <c:pt idx="2139">
                  <c:v>855.995</c:v>
                </c:pt>
                <c:pt idx="2140">
                  <c:v>856.39499999999998</c:v>
                </c:pt>
                <c:pt idx="2141">
                  <c:v>856.79499999999996</c:v>
                </c:pt>
                <c:pt idx="2142">
                  <c:v>857.19500000000005</c:v>
                </c:pt>
                <c:pt idx="2143">
                  <c:v>857.59500000000003</c:v>
                </c:pt>
                <c:pt idx="2144">
                  <c:v>857.995</c:v>
                </c:pt>
                <c:pt idx="2145">
                  <c:v>858.39499999999998</c:v>
                </c:pt>
                <c:pt idx="2146">
                  <c:v>858.79499999999996</c:v>
                </c:pt>
                <c:pt idx="2147">
                  <c:v>859.19500000000005</c:v>
                </c:pt>
                <c:pt idx="2148">
                  <c:v>859.59799999999996</c:v>
                </c:pt>
                <c:pt idx="2149">
                  <c:v>859.99800000000005</c:v>
                </c:pt>
                <c:pt idx="2150">
                  <c:v>860.39800000000002</c:v>
                </c:pt>
                <c:pt idx="2151">
                  <c:v>860.798</c:v>
                </c:pt>
                <c:pt idx="2152">
                  <c:v>861.19799999999998</c:v>
                </c:pt>
                <c:pt idx="2153">
                  <c:v>861.59799999999996</c:v>
                </c:pt>
                <c:pt idx="2154">
                  <c:v>861.99800000000005</c:v>
                </c:pt>
                <c:pt idx="2155">
                  <c:v>862.39800000000002</c:v>
                </c:pt>
                <c:pt idx="2156">
                  <c:v>862.798</c:v>
                </c:pt>
                <c:pt idx="2157">
                  <c:v>863.19799999999998</c:v>
                </c:pt>
                <c:pt idx="2158">
                  <c:v>863.59900000000005</c:v>
                </c:pt>
                <c:pt idx="2159">
                  <c:v>863.99800000000005</c:v>
                </c:pt>
                <c:pt idx="2160">
                  <c:v>864.39800000000002</c:v>
                </c:pt>
                <c:pt idx="2161">
                  <c:v>864.79899999999998</c:v>
                </c:pt>
                <c:pt idx="2162">
                  <c:v>865.19799999999998</c:v>
                </c:pt>
                <c:pt idx="2163">
                  <c:v>865.59900000000005</c:v>
                </c:pt>
                <c:pt idx="2164">
                  <c:v>865.99800000000005</c:v>
                </c:pt>
                <c:pt idx="2165">
                  <c:v>866.39800000000002</c:v>
                </c:pt>
                <c:pt idx="2166">
                  <c:v>866.79899999999998</c:v>
                </c:pt>
                <c:pt idx="2167">
                  <c:v>867.19799999999998</c:v>
                </c:pt>
                <c:pt idx="2168">
                  <c:v>867.6</c:v>
                </c:pt>
                <c:pt idx="2169">
                  <c:v>868</c:v>
                </c:pt>
                <c:pt idx="2170">
                  <c:v>868.399</c:v>
                </c:pt>
                <c:pt idx="2171">
                  <c:v>868.8</c:v>
                </c:pt>
                <c:pt idx="2172">
                  <c:v>869.2</c:v>
                </c:pt>
                <c:pt idx="2173">
                  <c:v>869.6</c:v>
                </c:pt>
                <c:pt idx="2174">
                  <c:v>870</c:v>
                </c:pt>
                <c:pt idx="2175">
                  <c:v>870.399</c:v>
                </c:pt>
                <c:pt idx="2176">
                  <c:v>870.8</c:v>
                </c:pt>
                <c:pt idx="2177">
                  <c:v>871.2</c:v>
                </c:pt>
                <c:pt idx="2178">
                  <c:v>871.601</c:v>
                </c:pt>
                <c:pt idx="2179">
                  <c:v>872.00099999999998</c:v>
                </c:pt>
                <c:pt idx="2180">
                  <c:v>872.40099999999995</c:v>
                </c:pt>
                <c:pt idx="2181">
                  <c:v>872.80100000000004</c:v>
                </c:pt>
                <c:pt idx="2182">
                  <c:v>873.20100000000002</c:v>
                </c:pt>
                <c:pt idx="2183">
                  <c:v>873.601</c:v>
                </c:pt>
                <c:pt idx="2184">
                  <c:v>874.00099999999998</c:v>
                </c:pt>
                <c:pt idx="2185">
                  <c:v>874.40099999999995</c:v>
                </c:pt>
                <c:pt idx="2186">
                  <c:v>874.80100000000004</c:v>
                </c:pt>
                <c:pt idx="2187">
                  <c:v>875.20100000000002</c:v>
                </c:pt>
                <c:pt idx="2188">
                  <c:v>875.60199999999998</c:v>
                </c:pt>
                <c:pt idx="2189">
                  <c:v>876.00199999999995</c:v>
                </c:pt>
                <c:pt idx="2190">
                  <c:v>876.40200000000004</c:v>
                </c:pt>
                <c:pt idx="2191">
                  <c:v>876.80200000000002</c:v>
                </c:pt>
                <c:pt idx="2192">
                  <c:v>877.202</c:v>
                </c:pt>
                <c:pt idx="2193">
                  <c:v>877.60199999999998</c:v>
                </c:pt>
                <c:pt idx="2194">
                  <c:v>878.00199999999995</c:v>
                </c:pt>
                <c:pt idx="2195">
                  <c:v>878.40200000000004</c:v>
                </c:pt>
                <c:pt idx="2196">
                  <c:v>878.80200000000002</c:v>
                </c:pt>
                <c:pt idx="2197">
                  <c:v>879.202</c:v>
                </c:pt>
                <c:pt idx="2198">
                  <c:v>879.60299999999995</c:v>
                </c:pt>
                <c:pt idx="2199">
                  <c:v>880.00300000000004</c:v>
                </c:pt>
                <c:pt idx="2200">
                  <c:v>880.40300000000002</c:v>
                </c:pt>
                <c:pt idx="2201">
                  <c:v>880.803</c:v>
                </c:pt>
                <c:pt idx="2202">
                  <c:v>881.20299999999997</c:v>
                </c:pt>
                <c:pt idx="2203">
                  <c:v>881.60299999999995</c:v>
                </c:pt>
                <c:pt idx="2204">
                  <c:v>882.00300000000004</c:v>
                </c:pt>
                <c:pt idx="2205">
                  <c:v>882.40300000000002</c:v>
                </c:pt>
                <c:pt idx="2206">
                  <c:v>882.803</c:v>
                </c:pt>
                <c:pt idx="2207">
                  <c:v>883.20299999999997</c:v>
                </c:pt>
                <c:pt idx="2208">
                  <c:v>883.60400000000004</c:v>
                </c:pt>
                <c:pt idx="2209">
                  <c:v>884.00400000000002</c:v>
                </c:pt>
                <c:pt idx="2210">
                  <c:v>884.404</c:v>
                </c:pt>
                <c:pt idx="2211">
                  <c:v>884.80399999999997</c:v>
                </c:pt>
                <c:pt idx="2212">
                  <c:v>885.20399999999995</c:v>
                </c:pt>
                <c:pt idx="2213">
                  <c:v>885.60400000000004</c:v>
                </c:pt>
                <c:pt idx="2214">
                  <c:v>886.00400000000002</c:v>
                </c:pt>
                <c:pt idx="2215">
                  <c:v>886.404</c:v>
                </c:pt>
                <c:pt idx="2216">
                  <c:v>886.80399999999997</c:v>
                </c:pt>
                <c:pt idx="2217">
                  <c:v>887.20399999999995</c:v>
                </c:pt>
                <c:pt idx="2218">
                  <c:v>887.60500000000002</c:v>
                </c:pt>
                <c:pt idx="2219">
                  <c:v>888.005</c:v>
                </c:pt>
                <c:pt idx="2220">
                  <c:v>888.40499999999997</c:v>
                </c:pt>
                <c:pt idx="2221">
                  <c:v>888.80499999999995</c:v>
                </c:pt>
                <c:pt idx="2222">
                  <c:v>889.20500000000004</c:v>
                </c:pt>
                <c:pt idx="2223">
                  <c:v>889.60500000000002</c:v>
                </c:pt>
                <c:pt idx="2224">
                  <c:v>890.005</c:v>
                </c:pt>
                <c:pt idx="2225">
                  <c:v>890.40499999999997</c:v>
                </c:pt>
                <c:pt idx="2226">
                  <c:v>890.80499999999995</c:v>
                </c:pt>
                <c:pt idx="2227">
                  <c:v>891.20500000000004</c:v>
                </c:pt>
                <c:pt idx="2228">
                  <c:v>891.60599999999999</c:v>
                </c:pt>
                <c:pt idx="2229">
                  <c:v>892.00599999999997</c:v>
                </c:pt>
                <c:pt idx="2230">
                  <c:v>892.40599999999995</c:v>
                </c:pt>
                <c:pt idx="2231">
                  <c:v>892.80600000000004</c:v>
                </c:pt>
                <c:pt idx="2232">
                  <c:v>893.20600000000002</c:v>
                </c:pt>
                <c:pt idx="2233">
                  <c:v>893.60599999999999</c:v>
                </c:pt>
                <c:pt idx="2234">
                  <c:v>894.00599999999997</c:v>
                </c:pt>
                <c:pt idx="2235">
                  <c:v>894.40599999999995</c:v>
                </c:pt>
                <c:pt idx="2236">
                  <c:v>894.80600000000004</c:v>
                </c:pt>
                <c:pt idx="2237">
                  <c:v>895.20600000000002</c:v>
                </c:pt>
                <c:pt idx="2238">
                  <c:v>895.60900000000004</c:v>
                </c:pt>
                <c:pt idx="2239">
                  <c:v>896.00900000000001</c:v>
                </c:pt>
                <c:pt idx="2240">
                  <c:v>896.40899999999999</c:v>
                </c:pt>
                <c:pt idx="2241">
                  <c:v>896.80899999999997</c:v>
                </c:pt>
                <c:pt idx="2242">
                  <c:v>897.20899999999995</c:v>
                </c:pt>
                <c:pt idx="2243">
                  <c:v>897.60900000000004</c:v>
                </c:pt>
                <c:pt idx="2244">
                  <c:v>898.00900000000001</c:v>
                </c:pt>
                <c:pt idx="2245">
                  <c:v>898.40899999999999</c:v>
                </c:pt>
                <c:pt idx="2246">
                  <c:v>898.80899999999997</c:v>
                </c:pt>
                <c:pt idx="2247">
                  <c:v>899.20899999999995</c:v>
                </c:pt>
                <c:pt idx="2248">
                  <c:v>899.61</c:v>
                </c:pt>
                <c:pt idx="2249">
                  <c:v>900.01</c:v>
                </c:pt>
                <c:pt idx="2250">
                  <c:v>900.41</c:v>
                </c:pt>
                <c:pt idx="2251">
                  <c:v>900.81</c:v>
                </c:pt>
                <c:pt idx="2252">
                  <c:v>901.21</c:v>
                </c:pt>
                <c:pt idx="2253">
                  <c:v>901.61</c:v>
                </c:pt>
                <c:pt idx="2254">
                  <c:v>902.01</c:v>
                </c:pt>
                <c:pt idx="2255">
                  <c:v>902.41</c:v>
                </c:pt>
                <c:pt idx="2256">
                  <c:v>902.81</c:v>
                </c:pt>
                <c:pt idx="2257">
                  <c:v>903.21</c:v>
                </c:pt>
                <c:pt idx="2258">
                  <c:v>903.61199999999997</c:v>
                </c:pt>
                <c:pt idx="2259">
                  <c:v>904.01199999999994</c:v>
                </c:pt>
                <c:pt idx="2260">
                  <c:v>904.41200000000003</c:v>
                </c:pt>
                <c:pt idx="2261">
                  <c:v>904.81200000000001</c:v>
                </c:pt>
                <c:pt idx="2262">
                  <c:v>905.21199999999999</c:v>
                </c:pt>
                <c:pt idx="2263">
                  <c:v>905.61199999999997</c:v>
                </c:pt>
                <c:pt idx="2264">
                  <c:v>906.01199999999994</c:v>
                </c:pt>
                <c:pt idx="2265">
                  <c:v>906.41200000000003</c:v>
                </c:pt>
                <c:pt idx="2266">
                  <c:v>906.81200000000001</c:v>
                </c:pt>
                <c:pt idx="2267">
                  <c:v>907.21199999999999</c:v>
                </c:pt>
                <c:pt idx="2268">
                  <c:v>907.61300000000006</c:v>
                </c:pt>
                <c:pt idx="2269">
                  <c:v>908.01300000000003</c:v>
                </c:pt>
                <c:pt idx="2270">
                  <c:v>908.41300000000001</c:v>
                </c:pt>
                <c:pt idx="2271">
                  <c:v>908.81299999999999</c:v>
                </c:pt>
                <c:pt idx="2272">
                  <c:v>909.21299999999997</c:v>
                </c:pt>
                <c:pt idx="2273">
                  <c:v>909.61300000000006</c:v>
                </c:pt>
                <c:pt idx="2274">
                  <c:v>910.01300000000003</c:v>
                </c:pt>
                <c:pt idx="2275">
                  <c:v>910.41300000000001</c:v>
                </c:pt>
                <c:pt idx="2276">
                  <c:v>910.81299999999999</c:v>
                </c:pt>
                <c:pt idx="2277">
                  <c:v>911.21299999999997</c:v>
                </c:pt>
                <c:pt idx="2278">
                  <c:v>911.61400000000003</c:v>
                </c:pt>
                <c:pt idx="2279">
                  <c:v>912.01400000000001</c:v>
                </c:pt>
                <c:pt idx="2280">
                  <c:v>912.41399999999999</c:v>
                </c:pt>
                <c:pt idx="2281">
                  <c:v>912.81399999999996</c:v>
                </c:pt>
                <c:pt idx="2282">
                  <c:v>913.21400000000006</c:v>
                </c:pt>
                <c:pt idx="2283">
                  <c:v>913.61400000000003</c:v>
                </c:pt>
                <c:pt idx="2284">
                  <c:v>914.01400000000001</c:v>
                </c:pt>
                <c:pt idx="2285">
                  <c:v>914.41399999999999</c:v>
                </c:pt>
                <c:pt idx="2286">
                  <c:v>914.81399999999996</c:v>
                </c:pt>
                <c:pt idx="2287">
                  <c:v>915.21400000000006</c:v>
                </c:pt>
                <c:pt idx="2288">
                  <c:v>915.61500000000001</c:v>
                </c:pt>
                <c:pt idx="2289">
                  <c:v>916.01499999999999</c:v>
                </c:pt>
                <c:pt idx="2290">
                  <c:v>916.41499999999996</c:v>
                </c:pt>
                <c:pt idx="2291">
                  <c:v>916.81500000000005</c:v>
                </c:pt>
                <c:pt idx="2292">
                  <c:v>917.21500000000003</c:v>
                </c:pt>
                <c:pt idx="2293">
                  <c:v>917.61500000000001</c:v>
                </c:pt>
                <c:pt idx="2294">
                  <c:v>918.01499999999999</c:v>
                </c:pt>
                <c:pt idx="2295">
                  <c:v>918.41499999999996</c:v>
                </c:pt>
                <c:pt idx="2296">
                  <c:v>918.81500000000005</c:v>
                </c:pt>
                <c:pt idx="2297">
                  <c:v>919.21500000000003</c:v>
                </c:pt>
                <c:pt idx="2298">
                  <c:v>919.61599999999999</c:v>
                </c:pt>
                <c:pt idx="2299">
                  <c:v>920.01599999999996</c:v>
                </c:pt>
                <c:pt idx="2300">
                  <c:v>920.41600000000005</c:v>
                </c:pt>
                <c:pt idx="2301">
                  <c:v>920.81600000000003</c:v>
                </c:pt>
                <c:pt idx="2302">
                  <c:v>921.21600000000001</c:v>
                </c:pt>
                <c:pt idx="2303">
                  <c:v>921.61599999999999</c:v>
                </c:pt>
                <c:pt idx="2304">
                  <c:v>922.01599999999996</c:v>
                </c:pt>
                <c:pt idx="2305">
                  <c:v>922.41600000000005</c:v>
                </c:pt>
                <c:pt idx="2306">
                  <c:v>922.81600000000003</c:v>
                </c:pt>
                <c:pt idx="2307">
                  <c:v>923.21600000000001</c:v>
                </c:pt>
                <c:pt idx="2308">
                  <c:v>923.61699999999996</c:v>
                </c:pt>
                <c:pt idx="2309">
                  <c:v>924.01700000000005</c:v>
                </c:pt>
                <c:pt idx="2310">
                  <c:v>924.41700000000003</c:v>
                </c:pt>
                <c:pt idx="2311">
                  <c:v>924.81700000000001</c:v>
                </c:pt>
                <c:pt idx="2312">
                  <c:v>925.21699999999998</c:v>
                </c:pt>
                <c:pt idx="2313">
                  <c:v>925.61699999999996</c:v>
                </c:pt>
                <c:pt idx="2314">
                  <c:v>926.01700000000005</c:v>
                </c:pt>
                <c:pt idx="2315">
                  <c:v>926.41700000000003</c:v>
                </c:pt>
                <c:pt idx="2316">
                  <c:v>926.81700000000001</c:v>
                </c:pt>
                <c:pt idx="2317">
                  <c:v>927.21699999999998</c:v>
                </c:pt>
                <c:pt idx="2318">
                  <c:v>927.61900000000003</c:v>
                </c:pt>
                <c:pt idx="2319">
                  <c:v>928.01900000000001</c:v>
                </c:pt>
                <c:pt idx="2320">
                  <c:v>928.41899999999998</c:v>
                </c:pt>
                <c:pt idx="2321">
                  <c:v>928.81899999999996</c:v>
                </c:pt>
                <c:pt idx="2322">
                  <c:v>929.21900000000005</c:v>
                </c:pt>
                <c:pt idx="2323">
                  <c:v>929.61900000000003</c:v>
                </c:pt>
                <c:pt idx="2324">
                  <c:v>930.01900000000001</c:v>
                </c:pt>
                <c:pt idx="2325">
                  <c:v>930.41899999999998</c:v>
                </c:pt>
                <c:pt idx="2326">
                  <c:v>930.81899999999996</c:v>
                </c:pt>
                <c:pt idx="2327">
                  <c:v>931.21900000000005</c:v>
                </c:pt>
                <c:pt idx="2328">
                  <c:v>931.62</c:v>
                </c:pt>
                <c:pt idx="2329">
                  <c:v>932.02</c:v>
                </c:pt>
                <c:pt idx="2330">
                  <c:v>932.42</c:v>
                </c:pt>
                <c:pt idx="2331">
                  <c:v>932.82</c:v>
                </c:pt>
                <c:pt idx="2332">
                  <c:v>933.22</c:v>
                </c:pt>
                <c:pt idx="2333">
                  <c:v>933.62</c:v>
                </c:pt>
                <c:pt idx="2334">
                  <c:v>934.02</c:v>
                </c:pt>
                <c:pt idx="2335">
                  <c:v>934.42</c:v>
                </c:pt>
                <c:pt idx="2336">
                  <c:v>934.82</c:v>
                </c:pt>
                <c:pt idx="2337">
                  <c:v>935.22</c:v>
                </c:pt>
                <c:pt idx="2338">
                  <c:v>935.62099999999998</c:v>
                </c:pt>
                <c:pt idx="2339">
                  <c:v>936.02099999999996</c:v>
                </c:pt>
                <c:pt idx="2340">
                  <c:v>936.42100000000005</c:v>
                </c:pt>
                <c:pt idx="2341">
                  <c:v>936.82100000000003</c:v>
                </c:pt>
                <c:pt idx="2342">
                  <c:v>937.221</c:v>
                </c:pt>
                <c:pt idx="2343">
                  <c:v>937.62099999999998</c:v>
                </c:pt>
                <c:pt idx="2344">
                  <c:v>938.02099999999996</c:v>
                </c:pt>
                <c:pt idx="2345">
                  <c:v>938.42100000000005</c:v>
                </c:pt>
                <c:pt idx="2346">
                  <c:v>938.82100000000003</c:v>
                </c:pt>
                <c:pt idx="2347">
                  <c:v>939.221</c:v>
                </c:pt>
                <c:pt idx="2348">
                  <c:v>939.62199999999996</c:v>
                </c:pt>
                <c:pt idx="2349">
                  <c:v>940.02200000000005</c:v>
                </c:pt>
                <c:pt idx="2350">
                  <c:v>940.42200000000003</c:v>
                </c:pt>
                <c:pt idx="2351">
                  <c:v>940.822</c:v>
                </c:pt>
                <c:pt idx="2352">
                  <c:v>941.22199999999998</c:v>
                </c:pt>
                <c:pt idx="2353">
                  <c:v>941.62199999999996</c:v>
                </c:pt>
                <c:pt idx="2354">
                  <c:v>942.02200000000005</c:v>
                </c:pt>
                <c:pt idx="2355">
                  <c:v>942.42200000000003</c:v>
                </c:pt>
                <c:pt idx="2356">
                  <c:v>942.822</c:v>
                </c:pt>
                <c:pt idx="2357">
                  <c:v>943.22199999999998</c:v>
                </c:pt>
                <c:pt idx="2358">
                  <c:v>943.62400000000002</c:v>
                </c:pt>
                <c:pt idx="2359">
                  <c:v>944.02300000000002</c:v>
                </c:pt>
                <c:pt idx="2360">
                  <c:v>944.42399999999998</c:v>
                </c:pt>
                <c:pt idx="2361">
                  <c:v>944.82299999999998</c:v>
                </c:pt>
                <c:pt idx="2362">
                  <c:v>945.22400000000005</c:v>
                </c:pt>
                <c:pt idx="2363">
                  <c:v>945.62300000000005</c:v>
                </c:pt>
                <c:pt idx="2364">
                  <c:v>946.02300000000002</c:v>
                </c:pt>
                <c:pt idx="2365">
                  <c:v>946.42399999999998</c:v>
                </c:pt>
                <c:pt idx="2366">
                  <c:v>946.82299999999998</c:v>
                </c:pt>
                <c:pt idx="2367">
                  <c:v>947.22400000000005</c:v>
                </c:pt>
                <c:pt idx="2368">
                  <c:v>947.625</c:v>
                </c:pt>
                <c:pt idx="2369">
                  <c:v>948.024</c:v>
                </c:pt>
                <c:pt idx="2370">
                  <c:v>948.42399999999998</c:v>
                </c:pt>
                <c:pt idx="2371">
                  <c:v>948.82500000000005</c:v>
                </c:pt>
                <c:pt idx="2372">
                  <c:v>949.22400000000005</c:v>
                </c:pt>
                <c:pt idx="2373">
                  <c:v>949.625</c:v>
                </c:pt>
                <c:pt idx="2374">
                  <c:v>950.024</c:v>
                </c:pt>
                <c:pt idx="2375">
                  <c:v>950.42399999999998</c:v>
                </c:pt>
                <c:pt idx="2376">
                  <c:v>950.82500000000005</c:v>
                </c:pt>
                <c:pt idx="2377">
                  <c:v>951.22400000000005</c:v>
                </c:pt>
                <c:pt idx="2378">
                  <c:v>951.62599999999998</c:v>
                </c:pt>
                <c:pt idx="2379">
                  <c:v>952.02599999999995</c:v>
                </c:pt>
                <c:pt idx="2380">
                  <c:v>952.42600000000004</c:v>
                </c:pt>
                <c:pt idx="2381">
                  <c:v>952.82600000000002</c:v>
                </c:pt>
                <c:pt idx="2382">
                  <c:v>953.226</c:v>
                </c:pt>
                <c:pt idx="2383">
                  <c:v>953.62599999999998</c:v>
                </c:pt>
                <c:pt idx="2384">
                  <c:v>954.02599999999995</c:v>
                </c:pt>
                <c:pt idx="2385">
                  <c:v>954.42499999999995</c:v>
                </c:pt>
                <c:pt idx="2386">
                  <c:v>954.82600000000002</c:v>
                </c:pt>
                <c:pt idx="2387">
                  <c:v>955.226</c:v>
                </c:pt>
                <c:pt idx="2388">
                  <c:v>955.62699999999995</c:v>
                </c:pt>
                <c:pt idx="2389">
                  <c:v>956.02700000000004</c:v>
                </c:pt>
                <c:pt idx="2390">
                  <c:v>956.42700000000002</c:v>
                </c:pt>
                <c:pt idx="2391">
                  <c:v>956.827</c:v>
                </c:pt>
                <c:pt idx="2392">
                  <c:v>957.22699999999998</c:v>
                </c:pt>
                <c:pt idx="2393">
                  <c:v>957.62699999999995</c:v>
                </c:pt>
                <c:pt idx="2394">
                  <c:v>958.02700000000004</c:v>
                </c:pt>
                <c:pt idx="2395">
                  <c:v>958.42700000000002</c:v>
                </c:pt>
                <c:pt idx="2396">
                  <c:v>958.827</c:v>
                </c:pt>
                <c:pt idx="2397">
                  <c:v>959.22699999999998</c:v>
                </c:pt>
                <c:pt idx="2398">
                  <c:v>959.62800000000004</c:v>
                </c:pt>
                <c:pt idx="2399">
                  <c:v>960.02800000000002</c:v>
                </c:pt>
                <c:pt idx="2400">
                  <c:v>960.428</c:v>
                </c:pt>
                <c:pt idx="2401">
                  <c:v>960.82799999999997</c:v>
                </c:pt>
                <c:pt idx="2402">
                  <c:v>961.22799999999995</c:v>
                </c:pt>
                <c:pt idx="2403">
                  <c:v>961.62800000000004</c:v>
                </c:pt>
                <c:pt idx="2404">
                  <c:v>962.02800000000002</c:v>
                </c:pt>
                <c:pt idx="2405">
                  <c:v>962.428</c:v>
                </c:pt>
                <c:pt idx="2406">
                  <c:v>962.82799999999997</c:v>
                </c:pt>
                <c:pt idx="2407">
                  <c:v>963.22799999999995</c:v>
                </c:pt>
                <c:pt idx="2408">
                  <c:v>963.62900000000002</c:v>
                </c:pt>
                <c:pt idx="2409">
                  <c:v>964.029</c:v>
                </c:pt>
                <c:pt idx="2410">
                  <c:v>964.42899999999997</c:v>
                </c:pt>
                <c:pt idx="2411">
                  <c:v>964.82899999999995</c:v>
                </c:pt>
                <c:pt idx="2412">
                  <c:v>965.22900000000004</c:v>
                </c:pt>
                <c:pt idx="2413">
                  <c:v>965.62900000000002</c:v>
                </c:pt>
                <c:pt idx="2414">
                  <c:v>966.029</c:v>
                </c:pt>
                <c:pt idx="2415">
                  <c:v>966.42899999999997</c:v>
                </c:pt>
                <c:pt idx="2416">
                  <c:v>966.82899999999995</c:v>
                </c:pt>
                <c:pt idx="2417">
                  <c:v>967.22900000000004</c:v>
                </c:pt>
                <c:pt idx="2418">
                  <c:v>967.63300000000004</c:v>
                </c:pt>
                <c:pt idx="2419">
                  <c:v>968.03300000000002</c:v>
                </c:pt>
                <c:pt idx="2420">
                  <c:v>968.43299999999999</c:v>
                </c:pt>
                <c:pt idx="2421">
                  <c:v>968.83299999999997</c:v>
                </c:pt>
                <c:pt idx="2422">
                  <c:v>969.23299999999995</c:v>
                </c:pt>
                <c:pt idx="2423">
                  <c:v>969.63300000000004</c:v>
                </c:pt>
                <c:pt idx="2424">
                  <c:v>970.03300000000002</c:v>
                </c:pt>
                <c:pt idx="2425">
                  <c:v>970.43299999999999</c:v>
                </c:pt>
                <c:pt idx="2426">
                  <c:v>970.83299999999997</c:v>
                </c:pt>
                <c:pt idx="2427">
                  <c:v>971.23299999999995</c:v>
                </c:pt>
                <c:pt idx="2428">
                  <c:v>971.63400000000001</c:v>
                </c:pt>
                <c:pt idx="2429">
                  <c:v>972.03399999999999</c:v>
                </c:pt>
                <c:pt idx="2430">
                  <c:v>972.43399999999997</c:v>
                </c:pt>
                <c:pt idx="2431">
                  <c:v>972.83399999999995</c:v>
                </c:pt>
                <c:pt idx="2432">
                  <c:v>973.23400000000004</c:v>
                </c:pt>
                <c:pt idx="2433">
                  <c:v>973.63400000000001</c:v>
                </c:pt>
                <c:pt idx="2434">
                  <c:v>974.03399999999999</c:v>
                </c:pt>
                <c:pt idx="2435">
                  <c:v>974.43399999999997</c:v>
                </c:pt>
                <c:pt idx="2436">
                  <c:v>974.83399999999995</c:v>
                </c:pt>
                <c:pt idx="2437">
                  <c:v>975.23400000000004</c:v>
                </c:pt>
                <c:pt idx="2438">
                  <c:v>975.63499999999999</c:v>
                </c:pt>
                <c:pt idx="2439">
                  <c:v>976.03499999999997</c:v>
                </c:pt>
                <c:pt idx="2440">
                  <c:v>976.43499999999995</c:v>
                </c:pt>
                <c:pt idx="2441">
                  <c:v>976.83500000000004</c:v>
                </c:pt>
                <c:pt idx="2442">
                  <c:v>977.23500000000001</c:v>
                </c:pt>
                <c:pt idx="2443">
                  <c:v>977.63499999999999</c:v>
                </c:pt>
                <c:pt idx="2444">
                  <c:v>978.03499999999997</c:v>
                </c:pt>
                <c:pt idx="2445">
                  <c:v>978.43499999999995</c:v>
                </c:pt>
                <c:pt idx="2446">
                  <c:v>978.83500000000004</c:v>
                </c:pt>
                <c:pt idx="2447">
                  <c:v>979.23500000000001</c:v>
                </c:pt>
                <c:pt idx="2448">
                  <c:v>979.63599999999997</c:v>
                </c:pt>
                <c:pt idx="2449">
                  <c:v>980.03599999999994</c:v>
                </c:pt>
                <c:pt idx="2450">
                  <c:v>980.43600000000004</c:v>
                </c:pt>
                <c:pt idx="2451">
                  <c:v>980.83600000000001</c:v>
                </c:pt>
                <c:pt idx="2452">
                  <c:v>981.23599999999999</c:v>
                </c:pt>
                <c:pt idx="2453">
                  <c:v>981.63599999999997</c:v>
                </c:pt>
                <c:pt idx="2454">
                  <c:v>982.03599999999994</c:v>
                </c:pt>
                <c:pt idx="2455">
                  <c:v>982.43600000000004</c:v>
                </c:pt>
                <c:pt idx="2456">
                  <c:v>982.83600000000001</c:v>
                </c:pt>
                <c:pt idx="2457">
                  <c:v>983.23599999999999</c:v>
                </c:pt>
                <c:pt idx="2458">
                  <c:v>983.63699999999994</c:v>
                </c:pt>
                <c:pt idx="2459">
                  <c:v>984.03700000000003</c:v>
                </c:pt>
                <c:pt idx="2460">
                  <c:v>984.43700000000001</c:v>
                </c:pt>
                <c:pt idx="2461">
                  <c:v>984.83699999999999</c:v>
                </c:pt>
                <c:pt idx="2462">
                  <c:v>985.23699999999997</c:v>
                </c:pt>
                <c:pt idx="2463">
                  <c:v>985.63699999999994</c:v>
                </c:pt>
                <c:pt idx="2464">
                  <c:v>986.03700000000003</c:v>
                </c:pt>
                <c:pt idx="2465">
                  <c:v>986.43700000000001</c:v>
                </c:pt>
                <c:pt idx="2466">
                  <c:v>986.83699999999999</c:v>
                </c:pt>
                <c:pt idx="2467">
                  <c:v>987.23699999999997</c:v>
                </c:pt>
                <c:pt idx="2468">
                  <c:v>987.63800000000003</c:v>
                </c:pt>
                <c:pt idx="2469">
                  <c:v>988.03800000000001</c:v>
                </c:pt>
                <c:pt idx="2470">
                  <c:v>988.43799999999999</c:v>
                </c:pt>
                <c:pt idx="2471">
                  <c:v>988.83799999999997</c:v>
                </c:pt>
                <c:pt idx="2472">
                  <c:v>989.23800000000006</c:v>
                </c:pt>
                <c:pt idx="2473">
                  <c:v>989.63800000000003</c:v>
                </c:pt>
                <c:pt idx="2474">
                  <c:v>990.03800000000001</c:v>
                </c:pt>
                <c:pt idx="2475">
                  <c:v>990.43799999999999</c:v>
                </c:pt>
                <c:pt idx="2476">
                  <c:v>990.83799999999997</c:v>
                </c:pt>
                <c:pt idx="2477">
                  <c:v>991.23800000000006</c:v>
                </c:pt>
                <c:pt idx="2478">
                  <c:v>991.63900000000001</c:v>
                </c:pt>
                <c:pt idx="2479">
                  <c:v>992.03899999999999</c:v>
                </c:pt>
                <c:pt idx="2480">
                  <c:v>992.43899999999996</c:v>
                </c:pt>
                <c:pt idx="2481">
                  <c:v>992.83900000000006</c:v>
                </c:pt>
                <c:pt idx="2482">
                  <c:v>993.23900000000003</c:v>
                </c:pt>
                <c:pt idx="2483">
                  <c:v>993.63900000000001</c:v>
                </c:pt>
                <c:pt idx="2484">
                  <c:v>994.03899999999999</c:v>
                </c:pt>
                <c:pt idx="2485">
                  <c:v>994.43899999999996</c:v>
                </c:pt>
                <c:pt idx="2486">
                  <c:v>994.83900000000006</c:v>
                </c:pt>
                <c:pt idx="2487">
                  <c:v>995.23900000000003</c:v>
                </c:pt>
                <c:pt idx="2488">
                  <c:v>995.64</c:v>
                </c:pt>
                <c:pt idx="2489">
                  <c:v>996.04</c:v>
                </c:pt>
                <c:pt idx="2490">
                  <c:v>996.44</c:v>
                </c:pt>
                <c:pt idx="2491">
                  <c:v>996.84</c:v>
                </c:pt>
                <c:pt idx="2492">
                  <c:v>997.24</c:v>
                </c:pt>
                <c:pt idx="2493">
                  <c:v>997.64</c:v>
                </c:pt>
                <c:pt idx="2494">
                  <c:v>998.04</c:v>
                </c:pt>
                <c:pt idx="2495">
                  <c:v>998.44</c:v>
                </c:pt>
                <c:pt idx="2496">
                  <c:v>998.84</c:v>
                </c:pt>
                <c:pt idx="2497">
                  <c:v>999.24</c:v>
                </c:pt>
                <c:pt idx="2498">
                  <c:v>999.64200000000005</c:v>
                </c:pt>
                <c:pt idx="2499">
                  <c:v>1000.042</c:v>
                </c:pt>
                <c:pt idx="2500">
                  <c:v>1000.441</c:v>
                </c:pt>
                <c:pt idx="2501">
                  <c:v>1000.841</c:v>
                </c:pt>
                <c:pt idx="2502">
                  <c:v>1001.242</c:v>
                </c:pt>
                <c:pt idx="2503">
                  <c:v>1001.641</c:v>
                </c:pt>
                <c:pt idx="2504">
                  <c:v>1002.042</c:v>
                </c:pt>
                <c:pt idx="2505">
                  <c:v>1002.441</c:v>
                </c:pt>
                <c:pt idx="2506">
                  <c:v>1002.841</c:v>
                </c:pt>
                <c:pt idx="2507">
                  <c:v>1003.242</c:v>
                </c:pt>
                <c:pt idx="2508">
                  <c:v>1003.645</c:v>
                </c:pt>
                <c:pt idx="2509">
                  <c:v>1004.045</c:v>
                </c:pt>
                <c:pt idx="2510">
                  <c:v>1004.4450000000001</c:v>
                </c:pt>
                <c:pt idx="2511">
                  <c:v>1004.845</c:v>
                </c:pt>
                <c:pt idx="2512">
                  <c:v>1005.245</c:v>
                </c:pt>
                <c:pt idx="2513">
                  <c:v>1005.645</c:v>
                </c:pt>
                <c:pt idx="2514">
                  <c:v>1006.045</c:v>
                </c:pt>
                <c:pt idx="2515">
                  <c:v>1006.4450000000001</c:v>
                </c:pt>
                <c:pt idx="2516">
                  <c:v>1006.845</c:v>
                </c:pt>
                <c:pt idx="2517">
                  <c:v>1007.245</c:v>
                </c:pt>
                <c:pt idx="2518">
                  <c:v>1007.646</c:v>
                </c:pt>
                <c:pt idx="2519">
                  <c:v>1008.046</c:v>
                </c:pt>
                <c:pt idx="2520">
                  <c:v>1008.446</c:v>
                </c:pt>
                <c:pt idx="2521">
                  <c:v>1008.846</c:v>
                </c:pt>
                <c:pt idx="2522">
                  <c:v>1009.246</c:v>
                </c:pt>
                <c:pt idx="2523">
                  <c:v>1009.646</c:v>
                </c:pt>
                <c:pt idx="2524">
                  <c:v>1010.046</c:v>
                </c:pt>
                <c:pt idx="2525">
                  <c:v>1010.446</c:v>
                </c:pt>
                <c:pt idx="2526">
                  <c:v>1010.846</c:v>
                </c:pt>
                <c:pt idx="2527">
                  <c:v>1011.246</c:v>
                </c:pt>
                <c:pt idx="2528">
                  <c:v>1011.648</c:v>
                </c:pt>
                <c:pt idx="2529">
                  <c:v>1012.048</c:v>
                </c:pt>
                <c:pt idx="2530">
                  <c:v>1012.448</c:v>
                </c:pt>
                <c:pt idx="2531">
                  <c:v>1012.848</c:v>
                </c:pt>
                <c:pt idx="2532">
                  <c:v>1013.248</c:v>
                </c:pt>
                <c:pt idx="2533">
                  <c:v>1013.648</c:v>
                </c:pt>
                <c:pt idx="2534">
                  <c:v>1014.048</c:v>
                </c:pt>
                <c:pt idx="2535">
                  <c:v>1014.448</c:v>
                </c:pt>
                <c:pt idx="2536">
                  <c:v>1014.848</c:v>
                </c:pt>
                <c:pt idx="2537">
                  <c:v>1015.248</c:v>
                </c:pt>
                <c:pt idx="2538">
                  <c:v>1015.649</c:v>
                </c:pt>
                <c:pt idx="2539">
                  <c:v>1016.049</c:v>
                </c:pt>
                <c:pt idx="2540">
                  <c:v>1016.449</c:v>
                </c:pt>
                <c:pt idx="2541">
                  <c:v>1016.849</c:v>
                </c:pt>
                <c:pt idx="2542">
                  <c:v>1017.249</c:v>
                </c:pt>
                <c:pt idx="2543">
                  <c:v>1017.649</c:v>
                </c:pt>
                <c:pt idx="2544">
                  <c:v>1018.049</c:v>
                </c:pt>
                <c:pt idx="2545">
                  <c:v>1018.449</c:v>
                </c:pt>
                <c:pt idx="2546">
                  <c:v>1018.849</c:v>
                </c:pt>
                <c:pt idx="2547">
                  <c:v>1019.249</c:v>
                </c:pt>
                <c:pt idx="2548">
                  <c:v>1019.65</c:v>
                </c:pt>
                <c:pt idx="2549">
                  <c:v>1020.05</c:v>
                </c:pt>
                <c:pt idx="2550">
                  <c:v>1020.45</c:v>
                </c:pt>
                <c:pt idx="2551">
                  <c:v>1020.85</c:v>
                </c:pt>
                <c:pt idx="2552">
                  <c:v>1021.25</c:v>
                </c:pt>
                <c:pt idx="2553">
                  <c:v>1021.65</c:v>
                </c:pt>
                <c:pt idx="2554">
                  <c:v>1022.05</c:v>
                </c:pt>
                <c:pt idx="2555">
                  <c:v>1022.45</c:v>
                </c:pt>
                <c:pt idx="2556">
                  <c:v>1022.85</c:v>
                </c:pt>
                <c:pt idx="2557">
                  <c:v>1023.25</c:v>
                </c:pt>
                <c:pt idx="2558">
                  <c:v>1023.652</c:v>
                </c:pt>
                <c:pt idx="2559">
                  <c:v>1024.0519999999999</c:v>
                </c:pt>
                <c:pt idx="2560">
                  <c:v>1024.452</c:v>
                </c:pt>
                <c:pt idx="2561">
                  <c:v>1024.8520000000001</c:v>
                </c:pt>
                <c:pt idx="2562">
                  <c:v>1025.252</c:v>
                </c:pt>
                <c:pt idx="2563">
                  <c:v>1025.652</c:v>
                </c:pt>
                <c:pt idx="2564">
                  <c:v>1026.0519999999999</c:v>
                </c:pt>
                <c:pt idx="2565">
                  <c:v>1026.452</c:v>
                </c:pt>
                <c:pt idx="2566">
                  <c:v>1026.8520000000001</c:v>
                </c:pt>
                <c:pt idx="2567">
                  <c:v>1027.252</c:v>
                </c:pt>
                <c:pt idx="2568">
                  <c:v>1027.653</c:v>
                </c:pt>
                <c:pt idx="2569">
                  <c:v>1028.0530000000001</c:v>
                </c:pt>
                <c:pt idx="2570">
                  <c:v>1028.453</c:v>
                </c:pt>
                <c:pt idx="2571">
                  <c:v>1028.8530000000001</c:v>
                </c:pt>
                <c:pt idx="2572">
                  <c:v>1029.2529999999999</c:v>
                </c:pt>
                <c:pt idx="2573">
                  <c:v>1029.653</c:v>
                </c:pt>
                <c:pt idx="2574">
                  <c:v>1030.0530000000001</c:v>
                </c:pt>
                <c:pt idx="2575">
                  <c:v>1030.453</c:v>
                </c:pt>
                <c:pt idx="2576">
                  <c:v>1030.8530000000001</c:v>
                </c:pt>
                <c:pt idx="2577">
                  <c:v>1031.2529999999999</c:v>
                </c:pt>
                <c:pt idx="2578">
                  <c:v>1031.654</c:v>
                </c:pt>
                <c:pt idx="2579">
                  <c:v>1032.0540000000001</c:v>
                </c:pt>
                <c:pt idx="2580">
                  <c:v>1032.454</c:v>
                </c:pt>
                <c:pt idx="2581">
                  <c:v>1032.854</c:v>
                </c:pt>
                <c:pt idx="2582">
                  <c:v>1033.2539999999999</c:v>
                </c:pt>
                <c:pt idx="2583">
                  <c:v>1033.654</c:v>
                </c:pt>
                <c:pt idx="2584">
                  <c:v>1034.0540000000001</c:v>
                </c:pt>
                <c:pt idx="2585">
                  <c:v>1034.454</c:v>
                </c:pt>
                <c:pt idx="2586">
                  <c:v>1034.854</c:v>
                </c:pt>
                <c:pt idx="2587">
                  <c:v>1035.2539999999999</c:v>
                </c:pt>
                <c:pt idx="2588">
                  <c:v>1035.6559999999999</c:v>
                </c:pt>
                <c:pt idx="2589">
                  <c:v>1036.056</c:v>
                </c:pt>
                <c:pt idx="2590">
                  <c:v>1036.4549999999999</c:v>
                </c:pt>
                <c:pt idx="2591">
                  <c:v>1036.856</c:v>
                </c:pt>
                <c:pt idx="2592">
                  <c:v>1037.2560000000001</c:v>
                </c:pt>
                <c:pt idx="2593">
                  <c:v>1037.6559999999999</c:v>
                </c:pt>
                <c:pt idx="2594">
                  <c:v>1038.056</c:v>
                </c:pt>
                <c:pt idx="2595">
                  <c:v>1038.4559999999999</c:v>
                </c:pt>
                <c:pt idx="2596">
                  <c:v>1038.856</c:v>
                </c:pt>
                <c:pt idx="2597">
                  <c:v>1039.2560000000001</c:v>
                </c:pt>
                <c:pt idx="2598">
                  <c:v>1039.6569999999999</c:v>
                </c:pt>
                <c:pt idx="2599">
                  <c:v>1040.057</c:v>
                </c:pt>
                <c:pt idx="2600">
                  <c:v>1040.4570000000001</c:v>
                </c:pt>
                <c:pt idx="2601">
                  <c:v>1040.857</c:v>
                </c:pt>
                <c:pt idx="2602">
                  <c:v>1041.2570000000001</c:v>
                </c:pt>
                <c:pt idx="2603">
                  <c:v>1041.6569999999999</c:v>
                </c:pt>
                <c:pt idx="2604">
                  <c:v>1042.057</c:v>
                </c:pt>
                <c:pt idx="2605">
                  <c:v>1042.4570000000001</c:v>
                </c:pt>
                <c:pt idx="2606">
                  <c:v>1042.857</c:v>
                </c:pt>
                <c:pt idx="2607">
                  <c:v>1043.2570000000001</c:v>
                </c:pt>
                <c:pt idx="2608">
                  <c:v>1043.6579999999999</c:v>
                </c:pt>
                <c:pt idx="2609">
                  <c:v>1044.058</c:v>
                </c:pt>
                <c:pt idx="2610">
                  <c:v>1044.4580000000001</c:v>
                </c:pt>
                <c:pt idx="2611">
                  <c:v>1044.8589999999999</c:v>
                </c:pt>
                <c:pt idx="2612">
                  <c:v>1045.259</c:v>
                </c:pt>
                <c:pt idx="2613">
                  <c:v>1045.6579999999999</c:v>
                </c:pt>
                <c:pt idx="2614">
                  <c:v>1046.058</c:v>
                </c:pt>
                <c:pt idx="2615">
                  <c:v>1046.4580000000001</c:v>
                </c:pt>
                <c:pt idx="2616">
                  <c:v>1046.8589999999999</c:v>
                </c:pt>
                <c:pt idx="2617">
                  <c:v>1047.259</c:v>
                </c:pt>
                <c:pt idx="2618">
                  <c:v>1047.662</c:v>
                </c:pt>
                <c:pt idx="2619">
                  <c:v>1048.0619999999999</c:v>
                </c:pt>
                <c:pt idx="2620">
                  <c:v>1048.462</c:v>
                </c:pt>
                <c:pt idx="2621">
                  <c:v>1048.8620000000001</c:v>
                </c:pt>
                <c:pt idx="2622">
                  <c:v>1049.2619999999999</c:v>
                </c:pt>
                <c:pt idx="2623">
                  <c:v>1049.662</c:v>
                </c:pt>
                <c:pt idx="2624">
                  <c:v>1050.0619999999999</c:v>
                </c:pt>
                <c:pt idx="2625">
                  <c:v>1050.462</c:v>
                </c:pt>
                <c:pt idx="2626">
                  <c:v>1050.8620000000001</c:v>
                </c:pt>
                <c:pt idx="2627">
                  <c:v>1051.2619999999999</c:v>
                </c:pt>
                <c:pt idx="2628">
                  <c:v>1051.663</c:v>
                </c:pt>
                <c:pt idx="2629">
                  <c:v>1052.0630000000001</c:v>
                </c:pt>
                <c:pt idx="2630">
                  <c:v>1052.463</c:v>
                </c:pt>
                <c:pt idx="2631">
                  <c:v>1052.8630000000001</c:v>
                </c:pt>
                <c:pt idx="2632">
                  <c:v>1053.2629999999999</c:v>
                </c:pt>
                <c:pt idx="2633">
                  <c:v>1053.663</c:v>
                </c:pt>
                <c:pt idx="2634">
                  <c:v>1054.0630000000001</c:v>
                </c:pt>
                <c:pt idx="2635">
                  <c:v>1054.463</c:v>
                </c:pt>
                <c:pt idx="2636">
                  <c:v>1054.8630000000001</c:v>
                </c:pt>
                <c:pt idx="2637">
                  <c:v>1055.2629999999999</c:v>
                </c:pt>
                <c:pt idx="2638">
                  <c:v>1055.665</c:v>
                </c:pt>
                <c:pt idx="2639">
                  <c:v>1056.0650000000001</c:v>
                </c:pt>
                <c:pt idx="2640">
                  <c:v>1056.4639999999999</c:v>
                </c:pt>
                <c:pt idx="2641">
                  <c:v>1056.865</c:v>
                </c:pt>
                <c:pt idx="2642">
                  <c:v>1057.2650000000001</c:v>
                </c:pt>
                <c:pt idx="2643">
                  <c:v>1057.665</c:v>
                </c:pt>
                <c:pt idx="2644">
                  <c:v>1058.0650000000001</c:v>
                </c:pt>
                <c:pt idx="2645">
                  <c:v>1058.4649999999999</c:v>
                </c:pt>
                <c:pt idx="2646">
                  <c:v>1058.865</c:v>
                </c:pt>
                <c:pt idx="2647">
                  <c:v>1059.2650000000001</c:v>
                </c:pt>
                <c:pt idx="2648">
                  <c:v>1059.6659999999999</c:v>
                </c:pt>
                <c:pt idx="2649">
                  <c:v>1060.066</c:v>
                </c:pt>
                <c:pt idx="2650">
                  <c:v>1060.4659999999999</c:v>
                </c:pt>
                <c:pt idx="2651">
                  <c:v>1060.866</c:v>
                </c:pt>
                <c:pt idx="2652">
                  <c:v>1061.2660000000001</c:v>
                </c:pt>
                <c:pt idx="2653">
                  <c:v>1061.6659999999999</c:v>
                </c:pt>
                <c:pt idx="2654">
                  <c:v>1062.066</c:v>
                </c:pt>
                <c:pt idx="2655">
                  <c:v>1062.4659999999999</c:v>
                </c:pt>
                <c:pt idx="2656">
                  <c:v>1062.866</c:v>
                </c:pt>
                <c:pt idx="2657">
                  <c:v>1063.2660000000001</c:v>
                </c:pt>
                <c:pt idx="2658">
                  <c:v>1063.6669999999999</c:v>
                </c:pt>
                <c:pt idx="2659">
                  <c:v>1064.067</c:v>
                </c:pt>
                <c:pt idx="2660">
                  <c:v>1064.4670000000001</c:v>
                </c:pt>
                <c:pt idx="2661">
                  <c:v>1064.867</c:v>
                </c:pt>
                <c:pt idx="2662">
                  <c:v>1065.2670000000001</c:v>
                </c:pt>
                <c:pt idx="2663">
                  <c:v>1065.6669999999999</c:v>
                </c:pt>
                <c:pt idx="2664">
                  <c:v>1066.067</c:v>
                </c:pt>
                <c:pt idx="2665">
                  <c:v>1066.4670000000001</c:v>
                </c:pt>
                <c:pt idx="2666">
                  <c:v>1066.867</c:v>
                </c:pt>
                <c:pt idx="2667">
                  <c:v>1067.2670000000001</c:v>
                </c:pt>
                <c:pt idx="2668">
                  <c:v>1067.6679999999999</c:v>
                </c:pt>
                <c:pt idx="2669">
                  <c:v>1068.068</c:v>
                </c:pt>
                <c:pt idx="2670">
                  <c:v>1068.4680000000001</c:v>
                </c:pt>
                <c:pt idx="2671">
                  <c:v>1068.8679999999999</c:v>
                </c:pt>
                <c:pt idx="2672">
                  <c:v>1069.268</c:v>
                </c:pt>
                <c:pt idx="2673">
                  <c:v>1069.6679999999999</c:v>
                </c:pt>
                <c:pt idx="2674">
                  <c:v>1070.068</c:v>
                </c:pt>
                <c:pt idx="2675">
                  <c:v>1070.4680000000001</c:v>
                </c:pt>
                <c:pt idx="2676">
                  <c:v>1070.8679999999999</c:v>
                </c:pt>
                <c:pt idx="2677">
                  <c:v>1071.268</c:v>
                </c:pt>
                <c:pt idx="2678">
                  <c:v>1071.67</c:v>
                </c:pt>
                <c:pt idx="2679">
                  <c:v>1072.07</c:v>
                </c:pt>
                <c:pt idx="2680">
                  <c:v>1072.47</c:v>
                </c:pt>
                <c:pt idx="2681">
                  <c:v>1072.8699999999999</c:v>
                </c:pt>
                <c:pt idx="2682">
                  <c:v>1073.27</c:v>
                </c:pt>
                <c:pt idx="2683">
                  <c:v>1073.67</c:v>
                </c:pt>
                <c:pt idx="2684">
                  <c:v>1074.07</c:v>
                </c:pt>
                <c:pt idx="2685">
                  <c:v>1074.47</c:v>
                </c:pt>
                <c:pt idx="2686">
                  <c:v>1074.8699999999999</c:v>
                </c:pt>
                <c:pt idx="2687">
                  <c:v>1075.27</c:v>
                </c:pt>
                <c:pt idx="2688">
                  <c:v>1075.671</c:v>
                </c:pt>
                <c:pt idx="2689">
                  <c:v>1076.0709999999999</c:v>
                </c:pt>
                <c:pt idx="2690">
                  <c:v>1076.471</c:v>
                </c:pt>
                <c:pt idx="2691">
                  <c:v>1076.8710000000001</c:v>
                </c:pt>
                <c:pt idx="2692">
                  <c:v>1077.271</c:v>
                </c:pt>
                <c:pt idx="2693">
                  <c:v>1077.671</c:v>
                </c:pt>
                <c:pt idx="2694">
                  <c:v>1078.0709999999999</c:v>
                </c:pt>
                <c:pt idx="2695">
                  <c:v>1078.471</c:v>
                </c:pt>
                <c:pt idx="2696">
                  <c:v>1078.8710000000001</c:v>
                </c:pt>
                <c:pt idx="2697">
                  <c:v>1079.271</c:v>
                </c:pt>
                <c:pt idx="2698">
                  <c:v>1079.672</c:v>
                </c:pt>
                <c:pt idx="2699">
                  <c:v>1080.0719999999999</c:v>
                </c:pt>
                <c:pt idx="2700">
                  <c:v>1080.472</c:v>
                </c:pt>
                <c:pt idx="2701">
                  <c:v>1080.8720000000001</c:v>
                </c:pt>
                <c:pt idx="2702">
                  <c:v>1081.2719999999999</c:v>
                </c:pt>
                <c:pt idx="2703">
                  <c:v>1081.672</c:v>
                </c:pt>
                <c:pt idx="2704">
                  <c:v>1082.0719999999999</c:v>
                </c:pt>
                <c:pt idx="2705">
                  <c:v>1082.472</c:v>
                </c:pt>
                <c:pt idx="2706">
                  <c:v>1082.8720000000001</c:v>
                </c:pt>
                <c:pt idx="2707">
                  <c:v>1083.2719999999999</c:v>
                </c:pt>
                <c:pt idx="2708">
                  <c:v>1083.674</c:v>
                </c:pt>
                <c:pt idx="2709">
                  <c:v>1084.0740000000001</c:v>
                </c:pt>
                <c:pt idx="2710">
                  <c:v>1084.4739999999999</c:v>
                </c:pt>
                <c:pt idx="2711">
                  <c:v>1084.874</c:v>
                </c:pt>
                <c:pt idx="2712">
                  <c:v>1085.2739999999999</c:v>
                </c:pt>
                <c:pt idx="2713">
                  <c:v>1085.674</c:v>
                </c:pt>
                <c:pt idx="2714">
                  <c:v>1086.0740000000001</c:v>
                </c:pt>
                <c:pt idx="2715">
                  <c:v>1086.4739999999999</c:v>
                </c:pt>
                <c:pt idx="2716">
                  <c:v>1086.874</c:v>
                </c:pt>
                <c:pt idx="2717">
                  <c:v>1087.2739999999999</c:v>
                </c:pt>
                <c:pt idx="2718">
                  <c:v>1087.675</c:v>
                </c:pt>
                <c:pt idx="2719">
                  <c:v>1088.075</c:v>
                </c:pt>
                <c:pt idx="2720">
                  <c:v>1088.4749999999999</c:v>
                </c:pt>
                <c:pt idx="2721">
                  <c:v>1088.875</c:v>
                </c:pt>
                <c:pt idx="2722">
                  <c:v>1089.2750000000001</c:v>
                </c:pt>
                <c:pt idx="2723">
                  <c:v>1089.675</c:v>
                </c:pt>
                <c:pt idx="2724">
                  <c:v>1090.075</c:v>
                </c:pt>
                <c:pt idx="2725">
                  <c:v>1090.4749999999999</c:v>
                </c:pt>
                <c:pt idx="2726">
                  <c:v>1090.875</c:v>
                </c:pt>
                <c:pt idx="2727">
                  <c:v>1091.2750000000001</c:v>
                </c:pt>
                <c:pt idx="2728">
                  <c:v>1091.6790000000001</c:v>
                </c:pt>
                <c:pt idx="2729">
                  <c:v>1092.079</c:v>
                </c:pt>
                <c:pt idx="2730">
                  <c:v>1092.479</c:v>
                </c:pt>
                <c:pt idx="2731">
                  <c:v>1092.8789999999999</c:v>
                </c:pt>
                <c:pt idx="2732">
                  <c:v>1093.279</c:v>
                </c:pt>
                <c:pt idx="2733">
                  <c:v>1093.6790000000001</c:v>
                </c:pt>
                <c:pt idx="2734">
                  <c:v>1094.079</c:v>
                </c:pt>
                <c:pt idx="2735">
                  <c:v>1094.479</c:v>
                </c:pt>
                <c:pt idx="2736">
                  <c:v>1094.8789999999999</c:v>
                </c:pt>
                <c:pt idx="2737">
                  <c:v>1095.279</c:v>
                </c:pt>
                <c:pt idx="2738">
                  <c:v>1095.68</c:v>
                </c:pt>
                <c:pt idx="2739">
                  <c:v>1096.08</c:v>
                </c:pt>
                <c:pt idx="2740">
                  <c:v>1096.48</c:v>
                </c:pt>
                <c:pt idx="2741">
                  <c:v>1096.8800000000001</c:v>
                </c:pt>
                <c:pt idx="2742">
                  <c:v>1097.28</c:v>
                </c:pt>
                <c:pt idx="2743">
                  <c:v>1097.68</c:v>
                </c:pt>
                <c:pt idx="2744">
                  <c:v>1098.08</c:v>
                </c:pt>
                <c:pt idx="2745">
                  <c:v>1098.48</c:v>
                </c:pt>
                <c:pt idx="2746">
                  <c:v>1098.8800000000001</c:v>
                </c:pt>
                <c:pt idx="2747">
                  <c:v>1099.28</c:v>
                </c:pt>
                <c:pt idx="2748">
                  <c:v>1099.681</c:v>
                </c:pt>
                <c:pt idx="2749">
                  <c:v>1100.0809999999999</c:v>
                </c:pt>
                <c:pt idx="2750">
                  <c:v>1100.481</c:v>
                </c:pt>
                <c:pt idx="2751">
                  <c:v>1100.8810000000001</c:v>
                </c:pt>
                <c:pt idx="2752">
                  <c:v>1101.2809999999999</c:v>
                </c:pt>
                <c:pt idx="2753">
                  <c:v>1101.681</c:v>
                </c:pt>
                <c:pt idx="2754">
                  <c:v>1102.0809999999999</c:v>
                </c:pt>
                <c:pt idx="2755">
                  <c:v>1102.481</c:v>
                </c:pt>
                <c:pt idx="2756">
                  <c:v>1102.8810000000001</c:v>
                </c:pt>
                <c:pt idx="2757">
                  <c:v>1103.2809999999999</c:v>
                </c:pt>
                <c:pt idx="2758">
                  <c:v>1103.682</c:v>
                </c:pt>
                <c:pt idx="2759">
                  <c:v>1104.0820000000001</c:v>
                </c:pt>
                <c:pt idx="2760">
                  <c:v>1104.482</c:v>
                </c:pt>
                <c:pt idx="2761">
                  <c:v>1104.8820000000001</c:v>
                </c:pt>
                <c:pt idx="2762">
                  <c:v>1105.2819999999999</c:v>
                </c:pt>
                <c:pt idx="2763">
                  <c:v>1105.682</c:v>
                </c:pt>
                <c:pt idx="2764">
                  <c:v>1106.0820000000001</c:v>
                </c:pt>
                <c:pt idx="2765">
                  <c:v>1106.482</c:v>
                </c:pt>
                <c:pt idx="2766">
                  <c:v>1106.8820000000001</c:v>
                </c:pt>
                <c:pt idx="2767">
                  <c:v>1107.2819999999999</c:v>
                </c:pt>
                <c:pt idx="2768">
                  <c:v>1107.683</c:v>
                </c:pt>
                <c:pt idx="2769">
                  <c:v>1108.0830000000001</c:v>
                </c:pt>
                <c:pt idx="2770">
                  <c:v>1108.4839999999999</c:v>
                </c:pt>
                <c:pt idx="2771">
                  <c:v>1108.884</c:v>
                </c:pt>
                <c:pt idx="2772">
                  <c:v>1109.2829999999999</c:v>
                </c:pt>
                <c:pt idx="2773">
                  <c:v>1109.683</c:v>
                </c:pt>
                <c:pt idx="2774">
                  <c:v>1110.0830000000001</c:v>
                </c:pt>
                <c:pt idx="2775">
                  <c:v>1110.4839999999999</c:v>
                </c:pt>
                <c:pt idx="2776">
                  <c:v>1110.884</c:v>
                </c:pt>
                <c:pt idx="2777">
                  <c:v>1111.2829999999999</c:v>
                </c:pt>
                <c:pt idx="2778">
                  <c:v>1111.6849999999999</c:v>
                </c:pt>
                <c:pt idx="2779">
                  <c:v>1112.085</c:v>
                </c:pt>
                <c:pt idx="2780">
                  <c:v>1112.4849999999999</c:v>
                </c:pt>
                <c:pt idx="2781">
                  <c:v>1112.885</c:v>
                </c:pt>
                <c:pt idx="2782">
                  <c:v>1113.2850000000001</c:v>
                </c:pt>
                <c:pt idx="2783">
                  <c:v>1113.6849999999999</c:v>
                </c:pt>
                <c:pt idx="2784">
                  <c:v>1114.085</c:v>
                </c:pt>
                <c:pt idx="2785">
                  <c:v>1114.4849999999999</c:v>
                </c:pt>
                <c:pt idx="2786">
                  <c:v>1114.885</c:v>
                </c:pt>
                <c:pt idx="2787">
                  <c:v>1115.2850000000001</c:v>
                </c:pt>
                <c:pt idx="2788">
                  <c:v>1115.6859999999999</c:v>
                </c:pt>
                <c:pt idx="2789">
                  <c:v>1116.086</c:v>
                </c:pt>
                <c:pt idx="2790">
                  <c:v>1116.4860000000001</c:v>
                </c:pt>
                <c:pt idx="2791">
                  <c:v>1116.886</c:v>
                </c:pt>
                <c:pt idx="2792">
                  <c:v>1117.2860000000001</c:v>
                </c:pt>
                <c:pt idx="2793">
                  <c:v>1117.6859999999999</c:v>
                </c:pt>
                <c:pt idx="2794">
                  <c:v>1118.086</c:v>
                </c:pt>
                <c:pt idx="2795">
                  <c:v>1118.4860000000001</c:v>
                </c:pt>
                <c:pt idx="2796">
                  <c:v>1118.886</c:v>
                </c:pt>
                <c:pt idx="2797">
                  <c:v>1119.2860000000001</c:v>
                </c:pt>
                <c:pt idx="2798">
                  <c:v>1119.6880000000001</c:v>
                </c:pt>
                <c:pt idx="2799">
                  <c:v>1120.088</c:v>
                </c:pt>
                <c:pt idx="2800">
                  <c:v>1120.4880000000001</c:v>
                </c:pt>
                <c:pt idx="2801">
                  <c:v>1120.8869999999999</c:v>
                </c:pt>
                <c:pt idx="2802">
                  <c:v>1121.287</c:v>
                </c:pt>
                <c:pt idx="2803">
                  <c:v>1121.6869999999999</c:v>
                </c:pt>
                <c:pt idx="2804">
                  <c:v>1122.088</c:v>
                </c:pt>
                <c:pt idx="2805">
                  <c:v>1122.4880000000001</c:v>
                </c:pt>
                <c:pt idx="2806">
                  <c:v>1122.8869999999999</c:v>
                </c:pt>
                <c:pt idx="2807">
                  <c:v>1123.287</c:v>
                </c:pt>
                <c:pt idx="2808">
                  <c:v>1123.6890000000001</c:v>
                </c:pt>
                <c:pt idx="2809">
                  <c:v>1124.0889999999999</c:v>
                </c:pt>
                <c:pt idx="2810">
                  <c:v>1124.489</c:v>
                </c:pt>
                <c:pt idx="2811">
                  <c:v>1124.8889999999999</c:v>
                </c:pt>
                <c:pt idx="2812">
                  <c:v>1125.289</c:v>
                </c:pt>
                <c:pt idx="2813">
                  <c:v>1125.6890000000001</c:v>
                </c:pt>
                <c:pt idx="2814">
                  <c:v>1126.0889999999999</c:v>
                </c:pt>
                <c:pt idx="2815">
                  <c:v>1126.489</c:v>
                </c:pt>
                <c:pt idx="2816">
                  <c:v>1126.8889999999999</c:v>
                </c:pt>
                <c:pt idx="2817">
                  <c:v>1127.289</c:v>
                </c:pt>
                <c:pt idx="2818">
                  <c:v>1127.69</c:v>
                </c:pt>
                <c:pt idx="2819">
                  <c:v>1128.0899999999999</c:v>
                </c:pt>
                <c:pt idx="2820">
                  <c:v>1128.49</c:v>
                </c:pt>
                <c:pt idx="2821">
                  <c:v>1128.8900000000001</c:v>
                </c:pt>
                <c:pt idx="2822">
                  <c:v>1129.29</c:v>
                </c:pt>
                <c:pt idx="2823">
                  <c:v>1129.69</c:v>
                </c:pt>
                <c:pt idx="2824">
                  <c:v>1130.0899999999999</c:v>
                </c:pt>
                <c:pt idx="2825">
                  <c:v>1130.49</c:v>
                </c:pt>
                <c:pt idx="2826">
                  <c:v>1130.8900000000001</c:v>
                </c:pt>
                <c:pt idx="2827">
                  <c:v>1131.29</c:v>
                </c:pt>
                <c:pt idx="2828">
                  <c:v>1131.692</c:v>
                </c:pt>
                <c:pt idx="2829">
                  <c:v>1132.0920000000001</c:v>
                </c:pt>
                <c:pt idx="2830">
                  <c:v>1132.492</c:v>
                </c:pt>
                <c:pt idx="2831">
                  <c:v>1132.8920000000001</c:v>
                </c:pt>
                <c:pt idx="2832">
                  <c:v>1133.2919999999999</c:v>
                </c:pt>
                <c:pt idx="2833">
                  <c:v>1133.692</c:v>
                </c:pt>
                <c:pt idx="2834">
                  <c:v>1134.0920000000001</c:v>
                </c:pt>
                <c:pt idx="2835">
                  <c:v>1134.492</c:v>
                </c:pt>
                <c:pt idx="2836">
                  <c:v>1134.8920000000001</c:v>
                </c:pt>
                <c:pt idx="2837">
                  <c:v>1135.2919999999999</c:v>
                </c:pt>
                <c:pt idx="2838">
                  <c:v>1135.6949999999999</c:v>
                </c:pt>
                <c:pt idx="2839">
                  <c:v>1136.095</c:v>
                </c:pt>
                <c:pt idx="2840">
                  <c:v>1136.4949999999999</c:v>
                </c:pt>
                <c:pt idx="2841">
                  <c:v>1136.895</c:v>
                </c:pt>
                <c:pt idx="2842">
                  <c:v>1137.2950000000001</c:v>
                </c:pt>
                <c:pt idx="2843">
                  <c:v>1137.6949999999999</c:v>
                </c:pt>
                <c:pt idx="2844">
                  <c:v>1138.095</c:v>
                </c:pt>
                <c:pt idx="2845">
                  <c:v>1138.4949999999999</c:v>
                </c:pt>
                <c:pt idx="2846">
                  <c:v>1138.895</c:v>
                </c:pt>
                <c:pt idx="2847">
                  <c:v>1139.2950000000001</c:v>
                </c:pt>
                <c:pt idx="2848">
                  <c:v>1139.6959999999999</c:v>
                </c:pt>
                <c:pt idx="2849">
                  <c:v>1140.096</c:v>
                </c:pt>
                <c:pt idx="2850">
                  <c:v>1140.4960000000001</c:v>
                </c:pt>
                <c:pt idx="2851">
                  <c:v>1140.896</c:v>
                </c:pt>
                <c:pt idx="2852">
                  <c:v>1141.296</c:v>
                </c:pt>
                <c:pt idx="2853">
                  <c:v>1141.6959999999999</c:v>
                </c:pt>
                <c:pt idx="2854">
                  <c:v>1142.096</c:v>
                </c:pt>
                <c:pt idx="2855">
                  <c:v>1142.4960000000001</c:v>
                </c:pt>
                <c:pt idx="2856">
                  <c:v>1142.896</c:v>
                </c:pt>
                <c:pt idx="2857">
                  <c:v>1143.296</c:v>
                </c:pt>
                <c:pt idx="2858">
                  <c:v>1143.6980000000001</c:v>
                </c:pt>
                <c:pt idx="2859">
                  <c:v>1144.097</c:v>
                </c:pt>
                <c:pt idx="2860">
                  <c:v>1144.4970000000001</c:v>
                </c:pt>
                <c:pt idx="2861">
                  <c:v>1144.8969999999999</c:v>
                </c:pt>
                <c:pt idx="2862">
                  <c:v>1145.297</c:v>
                </c:pt>
                <c:pt idx="2863">
                  <c:v>1145.6969999999999</c:v>
                </c:pt>
                <c:pt idx="2864">
                  <c:v>1146.097</c:v>
                </c:pt>
                <c:pt idx="2865">
                  <c:v>1146.4970000000001</c:v>
                </c:pt>
                <c:pt idx="2866">
                  <c:v>1146.8969999999999</c:v>
                </c:pt>
                <c:pt idx="2867">
                  <c:v>1147.297</c:v>
                </c:pt>
                <c:pt idx="2868">
                  <c:v>1147.6980000000001</c:v>
                </c:pt>
                <c:pt idx="2869">
                  <c:v>1148.0989999999999</c:v>
                </c:pt>
                <c:pt idx="2870">
                  <c:v>1148.499</c:v>
                </c:pt>
                <c:pt idx="2871">
                  <c:v>1148.8989999999999</c:v>
                </c:pt>
                <c:pt idx="2872">
                  <c:v>1149.298</c:v>
                </c:pt>
                <c:pt idx="2873">
                  <c:v>1149.6980000000001</c:v>
                </c:pt>
                <c:pt idx="2874">
                  <c:v>1150.0989999999999</c:v>
                </c:pt>
                <c:pt idx="2875">
                  <c:v>1150.499</c:v>
                </c:pt>
                <c:pt idx="2876">
                  <c:v>1150.8979999999999</c:v>
                </c:pt>
                <c:pt idx="2877">
                  <c:v>1151.298</c:v>
                </c:pt>
                <c:pt idx="2878">
                  <c:v>1151.7</c:v>
                </c:pt>
                <c:pt idx="2879">
                  <c:v>1152.0999999999999</c:v>
                </c:pt>
                <c:pt idx="2880">
                  <c:v>1152.5</c:v>
                </c:pt>
                <c:pt idx="2881">
                  <c:v>1152.9000000000001</c:v>
                </c:pt>
                <c:pt idx="2882">
                  <c:v>1153.3</c:v>
                </c:pt>
                <c:pt idx="2883">
                  <c:v>1153.7</c:v>
                </c:pt>
                <c:pt idx="2884">
                  <c:v>1154.0999999999999</c:v>
                </c:pt>
                <c:pt idx="2885">
                  <c:v>1154.5</c:v>
                </c:pt>
                <c:pt idx="2886">
                  <c:v>1154.9000000000001</c:v>
                </c:pt>
                <c:pt idx="2887">
                  <c:v>1155.3</c:v>
                </c:pt>
                <c:pt idx="2888">
                  <c:v>1155.701</c:v>
                </c:pt>
                <c:pt idx="2889">
                  <c:v>1156.1010000000001</c:v>
                </c:pt>
                <c:pt idx="2890">
                  <c:v>1156.501</c:v>
                </c:pt>
                <c:pt idx="2891">
                  <c:v>1156.9010000000001</c:v>
                </c:pt>
                <c:pt idx="2892">
                  <c:v>1157.3009999999999</c:v>
                </c:pt>
                <c:pt idx="2893">
                  <c:v>1157.701</c:v>
                </c:pt>
                <c:pt idx="2894">
                  <c:v>1158.1010000000001</c:v>
                </c:pt>
                <c:pt idx="2895">
                  <c:v>1158.501</c:v>
                </c:pt>
                <c:pt idx="2896">
                  <c:v>1158.9010000000001</c:v>
                </c:pt>
                <c:pt idx="2897">
                  <c:v>1159.3009999999999</c:v>
                </c:pt>
                <c:pt idx="2898">
                  <c:v>1159.702</c:v>
                </c:pt>
                <c:pt idx="2899">
                  <c:v>1160.1020000000001</c:v>
                </c:pt>
                <c:pt idx="2900">
                  <c:v>1160.502</c:v>
                </c:pt>
                <c:pt idx="2901">
                  <c:v>1160.902</c:v>
                </c:pt>
                <c:pt idx="2902">
                  <c:v>1161.3019999999999</c:v>
                </c:pt>
                <c:pt idx="2903">
                  <c:v>1161.702</c:v>
                </c:pt>
                <c:pt idx="2904">
                  <c:v>1162.1020000000001</c:v>
                </c:pt>
                <c:pt idx="2905">
                  <c:v>1162.502</c:v>
                </c:pt>
                <c:pt idx="2906">
                  <c:v>1162.902</c:v>
                </c:pt>
                <c:pt idx="2907">
                  <c:v>1163.3019999999999</c:v>
                </c:pt>
                <c:pt idx="2908">
                  <c:v>1163.704</c:v>
                </c:pt>
                <c:pt idx="2909">
                  <c:v>1164.104</c:v>
                </c:pt>
                <c:pt idx="2910">
                  <c:v>1164.5039999999999</c:v>
                </c:pt>
                <c:pt idx="2911">
                  <c:v>1164.904</c:v>
                </c:pt>
                <c:pt idx="2912">
                  <c:v>1165.3040000000001</c:v>
                </c:pt>
                <c:pt idx="2913">
                  <c:v>1165.704</c:v>
                </c:pt>
                <c:pt idx="2914">
                  <c:v>1166.104</c:v>
                </c:pt>
                <c:pt idx="2915">
                  <c:v>1166.5039999999999</c:v>
                </c:pt>
                <c:pt idx="2916">
                  <c:v>1166.904</c:v>
                </c:pt>
                <c:pt idx="2917">
                  <c:v>1167.3040000000001</c:v>
                </c:pt>
                <c:pt idx="2918">
                  <c:v>1167.7049999999999</c:v>
                </c:pt>
                <c:pt idx="2919">
                  <c:v>1168.105</c:v>
                </c:pt>
                <c:pt idx="2920">
                  <c:v>1168.5050000000001</c:v>
                </c:pt>
                <c:pt idx="2921">
                  <c:v>1168.905</c:v>
                </c:pt>
                <c:pt idx="2922">
                  <c:v>1169.3050000000001</c:v>
                </c:pt>
                <c:pt idx="2923">
                  <c:v>1169.7049999999999</c:v>
                </c:pt>
                <c:pt idx="2924">
                  <c:v>1170.105</c:v>
                </c:pt>
                <c:pt idx="2925">
                  <c:v>1170.5050000000001</c:v>
                </c:pt>
                <c:pt idx="2926">
                  <c:v>1170.905</c:v>
                </c:pt>
                <c:pt idx="2927">
                  <c:v>1171.3050000000001</c:v>
                </c:pt>
                <c:pt idx="2928">
                  <c:v>1171.7059999999999</c:v>
                </c:pt>
                <c:pt idx="2929">
                  <c:v>1172.106</c:v>
                </c:pt>
                <c:pt idx="2930">
                  <c:v>1172.5060000000001</c:v>
                </c:pt>
                <c:pt idx="2931">
                  <c:v>1172.9059999999999</c:v>
                </c:pt>
                <c:pt idx="2932">
                  <c:v>1173.306</c:v>
                </c:pt>
                <c:pt idx="2933">
                  <c:v>1173.7059999999999</c:v>
                </c:pt>
                <c:pt idx="2934">
                  <c:v>1174.106</c:v>
                </c:pt>
                <c:pt idx="2935">
                  <c:v>1174.5060000000001</c:v>
                </c:pt>
                <c:pt idx="2936">
                  <c:v>1174.9059999999999</c:v>
                </c:pt>
                <c:pt idx="2937">
                  <c:v>1175.306</c:v>
                </c:pt>
                <c:pt idx="2938">
                  <c:v>1175.7080000000001</c:v>
                </c:pt>
                <c:pt idx="2939">
                  <c:v>1176.1079999999999</c:v>
                </c:pt>
                <c:pt idx="2940">
                  <c:v>1176.5070000000001</c:v>
                </c:pt>
                <c:pt idx="2941">
                  <c:v>1176.9069999999999</c:v>
                </c:pt>
                <c:pt idx="2942">
                  <c:v>1177.307</c:v>
                </c:pt>
                <c:pt idx="2943">
                  <c:v>1177.7080000000001</c:v>
                </c:pt>
                <c:pt idx="2944">
                  <c:v>1178.1079999999999</c:v>
                </c:pt>
                <c:pt idx="2945">
                  <c:v>1178.5070000000001</c:v>
                </c:pt>
                <c:pt idx="2946">
                  <c:v>1178.9069999999999</c:v>
                </c:pt>
                <c:pt idx="2947">
                  <c:v>1179.307</c:v>
                </c:pt>
                <c:pt idx="2948">
                  <c:v>1179.7080000000001</c:v>
                </c:pt>
                <c:pt idx="2949">
                  <c:v>1180.1079999999999</c:v>
                </c:pt>
                <c:pt idx="2950">
                  <c:v>1180.508</c:v>
                </c:pt>
                <c:pt idx="2951">
                  <c:v>1180.9079999999999</c:v>
                </c:pt>
                <c:pt idx="2952">
                  <c:v>1181.308</c:v>
                </c:pt>
                <c:pt idx="2953">
                  <c:v>1181.7080000000001</c:v>
                </c:pt>
                <c:pt idx="2954">
                  <c:v>1182.1079999999999</c:v>
                </c:pt>
                <c:pt idx="2955">
                  <c:v>1182.508</c:v>
                </c:pt>
                <c:pt idx="2956">
                  <c:v>1182.9079999999999</c:v>
                </c:pt>
                <c:pt idx="2957">
                  <c:v>1183.308</c:v>
                </c:pt>
                <c:pt idx="2958">
                  <c:v>1183.712</c:v>
                </c:pt>
                <c:pt idx="2959">
                  <c:v>1184.1120000000001</c:v>
                </c:pt>
                <c:pt idx="2960">
                  <c:v>1184.5119999999999</c:v>
                </c:pt>
                <c:pt idx="2961">
                  <c:v>1184.912</c:v>
                </c:pt>
                <c:pt idx="2962">
                  <c:v>1185.3119999999999</c:v>
                </c:pt>
                <c:pt idx="2963">
                  <c:v>1185.712</c:v>
                </c:pt>
                <c:pt idx="2964">
                  <c:v>1186.1120000000001</c:v>
                </c:pt>
                <c:pt idx="2965">
                  <c:v>1186.5119999999999</c:v>
                </c:pt>
                <c:pt idx="2966">
                  <c:v>1186.912</c:v>
                </c:pt>
                <c:pt idx="2967">
                  <c:v>1187.3119999999999</c:v>
                </c:pt>
                <c:pt idx="2968">
                  <c:v>1187.713</c:v>
                </c:pt>
                <c:pt idx="2969">
                  <c:v>1188.1130000000001</c:v>
                </c:pt>
                <c:pt idx="2970">
                  <c:v>1188.5129999999999</c:v>
                </c:pt>
                <c:pt idx="2971">
                  <c:v>1188.913</c:v>
                </c:pt>
                <c:pt idx="2972">
                  <c:v>1189.3130000000001</c:v>
                </c:pt>
                <c:pt idx="2973">
                  <c:v>1189.713</c:v>
                </c:pt>
                <c:pt idx="2974">
                  <c:v>1190.1130000000001</c:v>
                </c:pt>
                <c:pt idx="2975">
                  <c:v>1190.5129999999999</c:v>
                </c:pt>
                <c:pt idx="2976">
                  <c:v>1190.913</c:v>
                </c:pt>
                <c:pt idx="2977">
                  <c:v>1191.3130000000001</c:v>
                </c:pt>
                <c:pt idx="2978">
                  <c:v>1191.7139999999999</c:v>
                </c:pt>
                <c:pt idx="2979">
                  <c:v>1192.114</c:v>
                </c:pt>
                <c:pt idx="2980">
                  <c:v>1192.5139999999999</c:v>
                </c:pt>
                <c:pt idx="2981">
                  <c:v>1192.914</c:v>
                </c:pt>
                <c:pt idx="2982">
                  <c:v>1193.3140000000001</c:v>
                </c:pt>
                <c:pt idx="2983">
                  <c:v>1193.7139999999999</c:v>
                </c:pt>
                <c:pt idx="2984">
                  <c:v>1194.114</c:v>
                </c:pt>
                <c:pt idx="2985">
                  <c:v>1194.5139999999999</c:v>
                </c:pt>
                <c:pt idx="2986">
                  <c:v>1194.914</c:v>
                </c:pt>
                <c:pt idx="2987">
                  <c:v>1195.3140000000001</c:v>
                </c:pt>
                <c:pt idx="2988">
                  <c:v>1195.7159999999999</c:v>
                </c:pt>
                <c:pt idx="2989">
                  <c:v>1196.116</c:v>
                </c:pt>
                <c:pt idx="2990">
                  <c:v>1196.5160000000001</c:v>
                </c:pt>
                <c:pt idx="2991">
                  <c:v>1196.9159999999999</c:v>
                </c:pt>
                <c:pt idx="2992">
                  <c:v>1197.316</c:v>
                </c:pt>
                <c:pt idx="2993">
                  <c:v>1197.7159999999999</c:v>
                </c:pt>
                <c:pt idx="2994">
                  <c:v>1198.116</c:v>
                </c:pt>
                <c:pt idx="2995">
                  <c:v>1198.5160000000001</c:v>
                </c:pt>
                <c:pt idx="2996">
                  <c:v>1198.9159999999999</c:v>
                </c:pt>
                <c:pt idx="2997">
                  <c:v>1199.316</c:v>
                </c:pt>
                <c:pt idx="2998">
                  <c:v>1199.7170000000001</c:v>
                </c:pt>
              </c:numCache>
            </c:numRef>
          </c:xVal>
          <c:yVal>
            <c:numRef>
              <c:f>Sheet1!$H$1:$H$3000</c:f>
              <c:numCache>
                <c:formatCode>General</c:formatCode>
                <c:ptCount val="3000"/>
                <c:pt idx="0">
                  <c:v>-2.3391240000000959E-4</c:v>
                </c:pt>
                <c:pt idx="1">
                  <c:v>-2.3604900000000721E-4</c:v>
                </c:pt>
                <c:pt idx="2">
                  <c:v>-2.618922000000094E-4</c:v>
                </c:pt>
                <c:pt idx="3">
                  <c:v>-2.8920760000000149E-4</c:v>
                </c:pt>
                <c:pt idx="4">
                  <c:v>-3.1048200000000916E-4</c:v>
                </c:pt>
                <c:pt idx="5">
                  <c:v>-3.2668640000000292E-4</c:v>
                </c:pt>
                <c:pt idx="6">
                  <c:v>-3.3775080000000368E-4</c:v>
                </c:pt>
                <c:pt idx="7">
                  <c:v>-3.2564080000000367E-4</c:v>
                </c:pt>
                <c:pt idx="8">
                  <c:v>-3.0799640000000295E-4</c:v>
                </c:pt>
                <c:pt idx="9">
                  <c:v>-2.9502080000000369E-4</c:v>
                </c:pt>
                <c:pt idx="10">
                  <c:v>-2.8663520000000439E-4</c:v>
                </c:pt>
                <c:pt idx="11">
                  <c:v>-2.8128960000000513E-4</c:v>
                </c:pt>
                <c:pt idx="12">
                  <c:v>-2.7875620000000968E-4</c:v>
                </c:pt>
                <c:pt idx="13">
                  <c:v>-2.7742060000000347E-4</c:v>
                </c:pt>
                <c:pt idx="14">
                  <c:v>-2.7327280000000729E-4</c:v>
                </c:pt>
                <c:pt idx="15">
                  <c:v>-2.6950500000000419E-4</c:v>
                </c:pt>
                <c:pt idx="16">
                  <c:v>-2.6459280000000728E-4</c:v>
                </c:pt>
                <c:pt idx="17">
                  <c:v>-2.5810840000000654E-4</c:v>
                </c:pt>
                <c:pt idx="18">
                  <c:v>-2.5301620000000967E-4</c:v>
                </c:pt>
                <c:pt idx="19">
                  <c:v>-2.4881180000000199E-4</c:v>
                </c:pt>
                <c:pt idx="20">
                  <c:v>-2.4609960000000509E-4</c:v>
                </c:pt>
                <c:pt idx="21">
                  <c:v>-2.4890620000000968E-4</c:v>
                </c:pt>
                <c:pt idx="22">
                  <c:v>-2.5153280000000727E-4</c:v>
                </c:pt>
                <c:pt idx="23">
                  <c:v>-2.5367940000000489E-4</c:v>
                </c:pt>
                <c:pt idx="24">
                  <c:v>-2.5553600000000943E-4</c:v>
                </c:pt>
                <c:pt idx="25">
                  <c:v>-2.5710260000000708E-4</c:v>
                </c:pt>
                <c:pt idx="26">
                  <c:v>-2.5119820000000636E-4</c:v>
                </c:pt>
                <c:pt idx="27">
                  <c:v>-2.446616000000018E-4</c:v>
                </c:pt>
                <c:pt idx="28">
                  <c:v>-2.4366380000000561E-4</c:v>
                </c:pt>
                <c:pt idx="29">
                  <c:v>-2.3980160000000177E-4</c:v>
                </c:pt>
                <c:pt idx="30">
                  <c:v>-2.3621940000000488E-4</c:v>
                </c:pt>
                <c:pt idx="31">
                  <c:v>-2.3922600000000942E-4</c:v>
                </c:pt>
                <c:pt idx="32">
                  <c:v>-2.3955820000000632E-4</c:v>
                </c:pt>
                <c:pt idx="33">
                  <c:v>-2.3760600000000945E-4</c:v>
                </c:pt>
                <c:pt idx="34">
                  <c:v>-2.3455160000000177E-4</c:v>
                </c:pt>
                <c:pt idx="35">
                  <c:v>-2.340816000000018E-4</c:v>
                </c:pt>
                <c:pt idx="36">
                  <c:v>-2.30837200000008E-4</c:v>
                </c:pt>
                <c:pt idx="37">
                  <c:v>-2.3264160000000179E-4</c:v>
                </c:pt>
                <c:pt idx="38">
                  <c:v>-2.3407600000000943E-4</c:v>
                </c:pt>
                <c:pt idx="39">
                  <c:v>-2.3531040000000325E-4</c:v>
                </c:pt>
                <c:pt idx="40">
                  <c:v>-2.3536260000000706E-4</c:v>
                </c:pt>
                <c:pt idx="41">
                  <c:v>-2.3540480000000394E-4</c:v>
                </c:pt>
                <c:pt idx="42">
                  <c:v>-2.3178040000000323E-4</c:v>
                </c:pt>
                <c:pt idx="43">
                  <c:v>-2.2763380000000562E-4</c:v>
                </c:pt>
                <c:pt idx="44">
                  <c:v>-2.2515940000000491E-4</c:v>
                </c:pt>
                <c:pt idx="45">
                  <c:v>-2.2268500000000415E-4</c:v>
                </c:pt>
                <c:pt idx="46">
                  <c:v>-2.2020060000000344E-4</c:v>
                </c:pt>
                <c:pt idx="47">
                  <c:v>-2.2001060000000343E-4</c:v>
                </c:pt>
                <c:pt idx="48">
                  <c:v>-2.1944060000000346E-4</c:v>
                </c:pt>
                <c:pt idx="49">
                  <c:v>-2.1968280000000728E-4</c:v>
                </c:pt>
                <c:pt idx="50">
                  <c:v>-2.1834280000000727E-4</c:v>
                </c:pt>
                <c:pt idx="51">
                  <c:v>-2.1977720000000798E-4</c:v>
                </c:pt>
                <c:pt idx="52">
                  <c:v>-2.1872720000000798E-4</c:v>
                </c:pt>
                <c:pt idx="53">
                  <c:v>-2.2053160000000177E-4</c:v>
                </c:pt>
                <c:pt idx="54">
                  <c:v>-2.2134380000000562E-4</c:v>
                </c:pt>
                <c:pt idx="55">
                  <c:v>-2.2286820000000634E-4</c:v>
                </c:pt>
                <c:pt idx="56">
                  <c:v>-2.2153820000000632E-4</c:v>
                </c:pt>
                <c:pt idx="57">
                  <c:v>-2.2315260000000704E-4</c:v>
                </c:pt>
                <c:pt idx="58">
                  <c:v>-2.165738000000056E-4</c:v>
                </c:pt>
                <c:pt idx="59">
                  <c:v>-2.1104500000000416E-4</c:v>
                </c:pt>
                <c:pt idx="60">
                  <c:v>-2.0813840000000655E-4</c:v>
                </c:pt>
                <c:pt idx="61">
                  <c:v>-2.0394960000000512E-4</c:v>
                </c:pt>
                <c:pt idx="62">
                  <c:v>-2.0389740000000824E-4</c:v>
                </c:pt>
                <c:pt idx="63">
                  <c:v>-2.0800180000000198E-4</c:v>
                </c:pt>
                <c:pt idx="64">
                  <c:v>-2.1281840000000657E-4</c:v>
                </c:pt>
                <c:pt idx="65">
                  <c:v>-2.1724500000000414E-4</c:v>
                </c:pt>
                <c:pt idx="66">
                  <c:v>-2.2029940000000488E-4</c:v>
                </c:pt>
                <c:pt idx="67">
                  <c:v>-2.2115940000000487E-4</c:v>
                </c:pt>
                <c:pt idx="68">
                  <c:v>-2.233016000000018E-4</c:v>
                </c:pt>
                <c:pt idx="69">
                  <c:v>-2.2210940000000486E-4</c:v>
                </c:pt>
                <c:pt idx="70">
                  <c:v>-2.1991500000000417E-4</c:v>
                </c:pt>
                <c:pt idx="71">
                  <c:v>-2.2010500000000418E-4</c:v>
                </c:pt>
                <c:pt idx="72">
                  <c:v>-2.1972500000000416E-4</c:v>
                </c:pt>
                <c:pt idx="73">
                  <c:v>-2.1972500000000416E-4</c:v>
                </c:pt>
                <c:pt idx="74">
                  <c:v>-2.2148720000000801E-4</c:v>
                </c:pt>
                <c:pt idx="75">
                  <c:v>-2.1996720000000799E-4</c:v>
                </c:pt>
                <c:pt idx="76">
                  <c:v>-2.1919720000000801E-4</c:v>
                </c:pt>
                <c:pt idx="77">
                  <c:v>-2.1648500000000416E-4</c:v>
                </c:pt>
                <c:pt idx="78">
                  <c:v>-2.1338280000000729E-4</c:v>
                </c:pt>
                <c:pt idx="79">
                  <c:v>-2.0880840000000653E-4</c:v>
                </c:pt>
                <c:pt idx="80">
                  <c:v>-2.0675620000000966E-4</c:v>
                </c:pt>
                <c:pt idx="81">
                  <c:v>-2.0819060000000343E-4</c:v>
                </c:pt>
                <c:pt idx="82">
                  <c:v>-2.11567200000008E-4</c:v>
                </c:pt>
                <c:pt idx="83">
                  <c:v>-2.0942500000000418E-4</c:v>
                </c:pt>
                <c:pt idx="84">
                  <c:v>-2.109494000000049E-4</c:v>
                </c:pt>
                <c:pt idx="85">
                  <c:v>-2.1266380000000562E-4</c:v>
                </c:pt>
                <c:pt idx="86">
                  <c:v>-2.1033160000000179E-4</c:v>
                </c:pt>
                <c:pt idx="87">
                  <c:v>-2.077994000000049E-4</c:v>
                </c:pt>
                <c:pt idx="88">
                  <c:v>-2.1080600000000945E-4</c:v>
                </c:pt>
                <c:pt idx="89">
                  <c:v>-2.0885380000000559E-4</c:v>
                </c:pt>
                <c:pt idx="90">
                  <c:v>-2.0541940000000489E-4</c:v>
                </c:pt>
                <c:pt idx="91">
                  <c:v>-2.0208500000000419E-4</c:v>
                </c:pt>
                <c:pt idx="92">
                  <c:v>-1.9984280000000725E-4</c:v>
                </c:pt>
                <c:pt idx="93">
                  <c:v>-1.986028000000073E-4</c:v>
                </c:pt>
                <c:pt idx="94">
                  <c:v>-2.0002720000000801E-4</c:v>
                </c:pt>
                <c:pt idx="95">
                  <c:v>-2.0313380000000562E-4</c:v>
                </c:pt>
                <c:pt idx="96">
                  <c:v>-2.0493820000000635E-4</c:v>
                </c:pt>
                <c:pt idx="97">
                  <c:v>-2.0585040000000322E-4</c:v>
                </c:pt>
                <c:pt idx="98">
                  <c:v>-2.0489040000000322E-4</c:v>
                </c:pt>
                <c:pt idx="99">
                  <c:v>-2.0264820000000634E-4</c:v>
                </c:pt>
                <c:pt idx="100">
                  <c:v>-1.9974600000000943E-4</c:v>
                </c:pt>
                <c:pt idx="101">
                  <c:v>-1.9683380000000563E-4</c:v>
                </c:pt>
                <c:pt idx="102">
                  <c:v>-1.952138000000056E-4</c:v>
                </c:pt>
                <c:pt idx="103">
                  <c:v>-1.9445380000000562E-4</c:v>
                </c:pt>
                <c:pt idx="104">
                  <c:v>-1.9387380000000559E-4</c:v>
                </c:pt>
                <c:pt idx="105">
                  <c:v>-1.9535600000000942E-4</c:v>
                </c:pt>
                <c:pt idx="106">
                  <c:v>-1.9683820000000632E-4</c:v>
                </c:pt>
                <c:pt idx="107">
                  <c:v>-1.9702820000000633E-4</c:v>
                </c:pt>
                <c:pt idx="108">
                  <c:v>-1.9793040000000325E-4</c:v>
                </c:pt>
                <c:pt idx="109">
                  <c:v>-1.9864260000000705E-4</c:v>
                </c:pt>
                <c:pt idx="110">
                  <c:v>-1.9769260000000705E-4</c:v>
                </c:pt>
                <c:pt idx="111">
                  <c:v>-1.9783480000000394E-4</c:v>
                </c:pt>
                <c:pt idx="112">
                  <c:v>-2.0074140000000154E-4</c:v>
                </c:pt>
                <c:pt idx="113">
                  <c:v>-2.0017140000000156E-4</c:v>
                </c:pt>
                <c:pt idx="114">
                  <c:v>-2.0097360000000537E-4</c:v>
                </c:pt>
                <c:pt idx="115">
                  <c:v>-1.9702700000000776E-4</c:v>
                </c:pt>
                <c:pt idx="116">
                  <c:v>-1.9383040000000321E-4</c:v>
                </c:pt>
                <c:pt idx="117">
                  <c:v>-1.8677720000000799E-4</c:v>
                </c:pt>
                <c:pt idx="118">
                  <c:v>-1.8286840000000657E-4</c:v>
                </c:pt>
                <c:pt idx="119">
                  <c:v>-1.7619520000000438E-4</c:v>
                </c:pt>
                <c:pt idx="120">
                  <c:v>-1.7634300000000751E-4</c:v>
                </c:pt>
                <c:pt idx="121">
                  <c:v>-1.7739300000000751E-4</c:v>
                </c:pt>
                <c:pt idx="122">
                  <c:v>-1.8238960000000512E-4</c:v>
                </c:pt>
                <c:pt idx="123">
                  <c:v>-1.8435180000000198E-4</c:v>
                </c:pt>
                <c:pt idx="124">
                  <c:v>-1.8930620000000964E-4</c:v>
                </c:pt>
                <c:pt idx="125">
                  <c:v>-1.9388060000000346E-4</c:v>
                </c:pt>
                <c:pt idx="126">
                  <c:v>-1.9717280000000728E-4</c:v>
                </c:pt>
                <c:pt idx="127">
                  <c:v>-1.9789060000000345E-4</c:v>
                </c:pt>
                <c:pt idx="128">
                  <c:v>-1.9999060000000344E-4</c:v>
                </c:pt>
                <c:pt idx="129">
                  <c:v>-1.9974840000000656E-4</c:v>
                </c:pt>
                <c:pt idx="130">
                  <c:v>-2.0275060000000343E-4</c:v>
                </c:pt>
                <c:pt idx="131">
                  <c:v>-2.0160620000000967E-4</c:v>
                </c:pt>
                <c:pt idx="132">
                  <c:v>-2.0165400000000586E-4</c:v>
                </c:pt>
                <c:pt idx="133">
                  <c:v>-2.0513620000000969E-4</c:v>
                </c:pt>
                <c:pt idx="134">
                  <c:v>-2.0933060000000343E-4</c:v>
                </c:pt>
                <c:pt idx="135">
                  <c:v>-2.0752620000000964E-4</c:v>
                </c:pt>
                <c:pt idx="136">
                  <c:v>-2.1071840000000657E-4</c:v>
                </c:pt>
                <c:pt idx="137">
                  <c:v>-2.1381060000000344E-4</c:v>
                </c:pt>
                <c:pt idx="138">
                  <c:v>-2.1257620000000968E-4</c:v>
                </c:pt>
                <c:pt idx="139">
                  <c:v>-2.1014960000000511E-4</c:v>
                </c:pt>
                <c:pt idx="140">
                  <c:v>-2.121496000000051E-4</c:v>
                </c:pt>
                <c:pt idx="141">
                  <c:v>-2.1138520000000437E-4</c:v>
                </c:pt>
                <c:pt idx="142">
                  <c:v>-2.1200300000000748E-4</c:v>
                </c:pt>
                <c:pt idx="143">
                  <c:v>-2.1205080000000367E-4</c:v>
                </c:pt>
                <c:pt idx="144">
                  <c:v>-2.1190860000000678E-4</c:v>
                </c:pt>
                <c:pt idx="145">
                  <c:v>-2.1295860000000678E-4</c:v>
                </c:pt>
                <c:pt idx="146">
                  <c:v>-2.1148640000000294E-4</c:v>
                </c:pt>
                <c:pt idx="147">
                  <c:v>-2.0862200000000916E-4</c:v>
                </c:pt>
                <c:pt idx="148">
                  <c:v>-2.0733980000000533E-4</c:v>
                </c:pt>
                <c:pt idx="149">
                  <c:v>-2.0671760000000148E-4</c:v>
                </c:pt>
                <c:pt idx="150">
                  <c:v>-2.0638540000000459E-4</c:v>
                </c:pt>
                <c:pt idx="151">
                  <c:v>-2.0781540000000461E-4</c:v>
                </c:pt>
                <c:pt idx="152">
                  <c:v>-2.0843320000000771E-4</c:v>
                </c:pt>
                <c:pt idx="153">
                  <c:v>-2.0833880000000702E-4</c:v>
                </c:pt>
                <c:pt idx="154">
                  <c:v>-2.0805440000000626E-4</c:v>
                </c:pt>
                <c:pt idx="155">
                  <c:v>-2.0739000000000553E-4</c:v>
                </c:pt>
                <c:pt idx="156">
                  <c:v>-2.0930000000000558E-4</c:v>
                </c:pt>
                <c:pt idx="157">
                  <c:v>-2.1339440000000626E-4</c:v>
                </c:pt>
                <c:pt idx="158">
                  <c:v>-2.2135540000000459E-4</c:v>
                </c:pt>
                <c:pt idx="159">
                  <c:v>-2.2922640000000297E-4</c:v>
                </c:pt>
                <c:pt idx="160">
                  <c:v>-2.3570520000000441E-4</c:v>
                </c:pt>
                <c:pt idx="161">
                  <c:v>-2.3941960000000513E-4</c:v>
                </c:pt>
                <c:pt idx="162">
                  <c:v>-2.4065960000000508E-4</c:v>
                </c:pt>
                <c:pt idx="163">
                  <c:v>-2.4004740000000823E-4</c:v>
                </c:pt>
                <c:pt idx="164">
                  <c:v>-2.4070740000000821E-4</c:v>
                </c:pt>
                <c:pt idx="165">
                  <c:v>-2.4137740000000824E-4</c:v>
                </c:pt>
                <c:pt idx="166">
                  <c:v>-2.4066520000000439E-4</c:v>
                </c:pt>
                <c:pt idx="167">
                  <c:v>-2.3670860000000679E-4</c:v>
                </c:pt>
                <c:pt idx="168">
                  <c:v>-2.3489420000000606E-4</c:v>
                </c:pt>
                <c:pt idx="169">
                  <c:v>-2.3141760000000149E-4</c:v>
                </c:pt>
                <c:pt idx="170">
                  <c:v>-2.2932320000000774E-4</c:v>
                </c:pt>
                <c:pt idx="171">
                  <c:v>-2.27228800000007E-4</c:v>
                </c:pt>
                <c:pt idx="172">
                  <c:v>-2.2807880000000699E-4</c:v>
                </c:pt>
                <c:pt idx="173">
                  <c:v>-2.2750880000000701E-4</c:v>
                </c:pt>
                <c:pt idx="174">
                  <c:v>-2.2379440000000629E-4</c:v>
                </c:pt>
                <c:pt idx="175">
                  <c:v>-2.1830780000000173E-4</c:v>
                </c:pt>
                <c:pt idx="176">
                  <c:v>-2.0996680000000338E-4</c:v>
                </c:pt>
                <c:pt idx="177">
                  <c:v>-2.0411020000000578E-4</c:v>
                </c:pt>
                <c:pt idx="178">
                  <c:v>-1.9724140000000433E-4</c:v>
                </c:pt>
                <c:pt idx="179">
                  <c:v>-1.9214480000000672E-4</c:v>
                </c:pt>
                <c:pt idx="180">
                  <c:v>-1.9147480000000674E-4</c:v>
                </c:pt>
                <c:pt idx="181">
                  <c:v>-1.9533140000000434E-4</c:v>
                </c:pt>
                <c:pt idx="182">
                  <c:v>-1.9543140000000434E-4</c:v>
                </c:pt>
                <c:pt idx="183">
                  <c:v>-2.0014800000000193E-4</c:v>
                </c:pt>
                <c:pt idx="184">
                  <c:v>-2.0643680000000336E-4</c:v>
                </c:pt>
                <c:pt idx="185">
                  <c:v>-2.1282560000000485E-4</c:v>
                </c:pt>
                <c:pt idx="186">
                  <c:v>-2.0787680000000338E-4</c:v>
                </c:pt>
                <c:pt idx="187">
                  <c:v>-2.1111120000000413E-4</c:v>
                </c:pt>
                <c:pt idx="188">
                  <c:v>-2.1058900000000722E-4</c:v>
                </c:pt>
                <c:pt idx="189">
                  <c:v>-2.0472800000000195E-4</c:v>
                </c:pt>
                <c:pt idx="190">
                  <c:v>-2.0310360000000817E-4</c:v>
                </c:pt>
                <c:pt idx="191">
                  <c:v>-2.0701800000000195E-4</c:v>
                </c:pt>
                <c:pt idx="192">
                  <c:v>-2.1069020000000579E-4</c:v>
                </c:pt>
                <c:pt idx="193">
                  <c:v>-2.0992580000000506E-4</c:v>
                </c:pt>
                <c:pt idx="194">
                  <c:v>-2.1441020000000576E-4</c:v>
                </c:pt>
                <c:pt idx="195">
                  <c:v>-2.1502800000000193E-4</c:v>
                </c:pt>
                <c:pt idx="196">
                  <c:v>-2.1288140000000431E-4</c:v>
                </c:pt>
                <c:pt idx="197">
                  <c:v>-2.0821260000000291E-4</c:v>
                </c:pt>
                <c:pt idx="198">
                  <c:v>-2.0731040000000598E-4</c:v>
                </c:pt>
                <c:pt idx="199">
                  <c:v>-2.0492600000000528E-4</c:v>
                </c:pt>
                <c:pt idx="200">
                  <c:v>-2.0392380000000142E-4</c:v>
                </c:pt>
                <c:pt idx="201">
                  <c:v>-2.081182000000091E-4</c:v>
                </c:pt>
                <c:pt idx="202">
                  <c:v>-2.1260260000000291E-4</c:v>
                </c:pt>
                <c:pt idx="203">
                  <c:v>-2.145026000000029E-4</c:v>
                </c:pt>
                <c:pt idx="204">
                  <c:v>-2.1779480000000672E-4</c:v>
                </c:pt>
                <c:pt idx="205">
                  <c:v>-2.1794260000000291E-4</c:v>
                </c:pt>
                <c:pt idx="206">
                  <c:v>-2.1841260000000288E-4</c:v>
                </c:pt>
                <c:pt idx="207">
                  <c:v>-2.1584820000000911E-4</c:v>
                </c:pt>
                <c:pt idx="208">
                  <c:v>-2.1631820000000908E-4</c:v>
                </c:pt>
                <c:pt idx="209">
                  <c:v>-2.1550600000000528E-4</c:v>
                </c:pt>
                <c:pt idx="210">
                  <c:v>-2.1722600000000526E-4</c:v>
                </c:pt>
                <c:pt idx="211">
                  <c:v>-2.1756380000000146E-4</c:v>
                </c:pt>
                <c:pt idx="212">
                  <c:v>-2.2065600000000527E-4</c:v>
                </c:pt>
                <c:pt idx="213">
                  <c:v>-2.2051380000000145E-4</c:v>
                </c:pt>
                <c:pt idx="214">
                  <c:v>-2.2056160000000457E-4</c:v>
                </c:pt>
                <c:pt idx="215">
                  <c:v>-2.2037160000000456E-4</c:v>
                </c:pt>
                <c:pt idx="216">
                  <c:v>-2.1927940000000768E-4</c:v>
                </c:pt>
                <c:pt idx="217">
                  <c:v>-2.1680500000000692E-4</c:v>
                </c:pt>
                <c:pt idx="218">
                  <c:v>-2.1451060000000623E-4</c:v>
                </c:pt>
                <c:pt idx="219">
                  <c:v>-2.1331840000000934E-4</c:v>
                </c:pt>
                <c:pt idx="220">
                  <c:v>-2.1398840000000932E-4</c:v>
                </c:pt>
                <c:pt idx="221">
                  <c:v>-2.1151400000000168E-4</c:v>
                </c:pt>
                <c:pt idx="222">
                  <c:v>-2.1227400000000166E-4</c:v>
                </c:pt>
                <c:pt idx="223">
                  <c:v>-2.1284400000000169E-4</c:v>
                </c:pt>
                <c:pt idx="224">
                  <c:v>-2.1598840000000932E-4</c:v>
                </c:pt>
                <c:pt idx="225">
                  <c:v>-2.1933280000000313E-4</c:v>
                </c:pt>
                <c:pt idx="226">
                  <c:v>-2.2256720000000382E-4</c:v>
                </c:pt>
                <c:pt idx="227">
                  <c:v>-2.2600160000000458E-4</c:v>
                </c:pt>
                <c:pt idx="228">
                  <c:v>-2.2814380000000145E-4</c:v>
                </c:pt>
                <c:pt idx="229">
                  <c:v>-2.2919380000000145E-4</c:v>
                </c:pt>
                <c:pt idx="230">
                  <c:v>-2.2867160000000455E-4</c:v>
                </c:pt>
                <c:pt idx="231">
                  <c:v>-2.2676720000000381E-4</c:v>
                </c:pt>
                <c:pt idx="232">
                  <c:v>-2.2695720000000382E-4</c:v>
                </c:pt>
                <c:pt idx="233">
                  <c:v>-2.265772000000038E-4</c:v>
                </c:pt>
                <c:pt idx="234">
                  <c:v>-2.2462500000000694E-4</c:v>
                </c:pt>
                <c:pt idx="235">
                  <c:v>-2.2276280000000308E-4</c:v>
                </c:pt>
                <c:pt idx="236">
                  <c:v>-2.2385500000000696E-4</c:v>
                </c:pt>
                <c:pt idx="237">
                  <c:v>-2.2338500000000693E-4</c:v>
                </c:pt>
                <c:pt idx="238">
                  <c:v>-2.2338500000000693E-4</c:v>
                </c:pt>
                <c:pt idx="239">
                  <c:v>-2.2504720000000384E-4</c:v>
                </c:pt>
                <c:pt idx="240">
                  <c:v>-2.2514720000000384E-4</c:v>
                </c:pt>
                <c:pt idx="241">
                  <c:v>-2.2495720000000383E-4</c:v>
                </c:pt>
                <c:pt idx="242">
                  <c:v>-2.2366500000000695E-4</c:v>
                </c:pt>
                <c:pt idx="243">
                  <c:v>-2.2247280000000313E-4</c:v>
                </c:pt>
                <c:pt idx="244">
                  <c:v>-2.2100060000000623E-4</c:v>
                </c:pt>
                <c:pt idx="245">
                  <c:v>-2.1970840000000934E-4</c:v>
                </c:pt>
                <c:pt idx="246">
                  <c:v>-2.199984000000093E-4</c:v>
                </c:pt>
                <c:pt idx="247">
                  <c:v>-2.2233060000000624E-4</c:v>
                </c:pt>
                <c:pt idx="248">
                  <c:v>-2.2243060000000619E-4</c:v>
                </c:pt>
                <c:pt idx="249">
                  <c:v>-2.251428000000031E-4</c:v>
                </c:pt>
                <c:pt idx="250">
                  <c:v>-2.2671500000000694E-4</c:v>
                </c:pt>
                <c:pt idx="251">
                  <c:v>-2.2681500000000694E-4</c:v>
                </c:pt>
                <c:pt idx="252">
                  <c:v>-2.2752720000000385E-4</c:v>
                </c:pt>
                <c:pt idx="253">
                  <c:v>-2.2624500000000697E-4</c:v>
                </c:pt>
                <c:pt idx="254">
                  <c:v>-2.2381280000000308E-4</c:v>
                </c:pt>
                <c:pt idx="255">
                  <c:v>-2.225206000000062E-4</c:v>
                </c:pt>
                <c:pt idx="256">
                  <c:v>-2.226206000000062E-4</c:v>
                </c:pt>
                <c:pt idx="257">
                  <c:v>-2.225206000000062E-4</c:v>
                </c:pt>
                <c:pt idx="258">
                  <c:v>-2.2381280000000308E-4</c:v>
                </c:pt>
                <c:pt idx="259">
                  <c:v>-2.2233060000000624E-4</c:v>
                </c:pt>
                <c:pt idx="260">
                  <c:v>-2.2628720000000385E-4</c:v>
                </c:pt>
                <c:pt idx="261">
                  <c:v>-2.2747940000000767E-4</c:v>
                </c:pt>
                <c:pt idx="262">
                  <c:v>-2.2719940000000765E-4</c:v>
                </c:pt>
                <c:pt idx="263">
                  <c:v>-2.2800160000000457E-4</c:v>
                </c:pt>
                <c:pt idx="264">
                  <c:v>-2.2943600000000528E-4</c:v>
                </c:pt>
                <c:pt idx="265">
                  <c:v>-2.2652380000000142E-4</c:v>
                </c:pt>
                <c:pt idx="266">
                  <c:v>-2.2481380000000144E-4</c:v>
                </c:pt>
                <c:pt idx="267">
                  <c:v>-2.2475600000000526E-4</c:v>
                </c:pt>
                <c:pt idx="268">
                  <c:v>-2.2638040000000598E-4</c:v>
                </c:pt>
                <c:pt idx="269">
                  <c:v>-2.26760400000006E-4</c:v>
                </c:pt>
                <c:pt idx="270">
                  <c:v>-2.2871260000000286E-4</c:v>
                </c:pt>
                <c:pt idx="271">
                  <c:v>-2.3362920000000745E-4</c:v>
                </c:pt>
                <c:pt idx="272">
                  <c:v>-2.3086480000000673E-4</c:v>
                </c:pt>
                <c:pt idx="273">
                  <c:v>-2.294826000000029E-4</c:v>
                </c:pt>
                <c:pt idx="274">
                  <c:v>-2.2871260000000286E-4</c:v>
                </c:pt>
                <c:pt idx="275">
                  <c:v>-2.26860400000006E-4</c:v>
                </c:pt>
                <c:pt idx="276">
                  <c:v>-2.2261380000000144E-4</c:v>
                </c:pt>
                <c:pt idx="277">
                  <c:v>-2.2347380000000143E-4</c:v>
                </c:pt>
                <c:pt idx="278">
                  <c:v>-2.2433380000000142E-4</c:v>
                </c:pt>
                <c:pt idx="279">
                  <c:v>-2.2381160000000457E-4</c:v>
                </c:pt>
                <c:pt idx="280">
                  <c:v>-2.2299940000000766E-4</c:v>
                </c:pt>
                <c:pt idx="281">
                  <c:v>-2.2256720000000382E-4</c:v>
                </c:pt>
                <c:pt idx="282">
                  <c:v>-2.2233500000000693E-4</c:v>
                </c:pt>
                <c:pt idx="283">
                  <c:v>-2.2347500000000694E-4</c:v>
                </c:pt>
                <c:pt idx="284">
                  <c:v>-2.2462500000000694E-4</c:v>
                </c:pt>
                <c:pt idx="285">
                  <c:v>-2.2619720000000384E-4</c:v>
                </c:pt>
                <c:pt idx="286">
                  <c:v>-2.2423500000000692E-4</c:v>
                </c:pt>
                <c:pt idx="287">
                  <c:v>-2.205206000000062E-4</c:v>
                </c:pt>
                <c:pt idx="288">
                  <c:v>-2.1818840000000932E-4</c:v>
                </c:pt>
                <c:pt idx="289">
                  <c:v>-2.1446400000000167E-4</c:v>
                </c:pt>
                <c:pt idx="290">
                  <c:v>-2.1284960000000788E-4</c:v>
                </c:pt>
                <c:pt idx="291">
                  <c:v>-2.1289740000000407E-4</c:v>
                </c:pt>
                <c:pt idx="292">
                  <c:v>-2.1570960000000787E-4</c:v>
                </c:pt>
                <c:pt idx="293">
                  <c:v>-2.1999400000000168E-4</c:v>
                </c:pt>
                <c:pt idx="294">
                  <c:v>-2.258606000000062E-4</c:v>
                </c:pt>
                <c:pt idx="295">
                  <c:v>-2.3048720000000384E-4</c:v>
                </c:pt>
                <c:pt idx="296">
                  <c:v>-2.3620600000000529E-4</c:v>
                </c:pt>
                <c:pt idx="297">
                  <c:v>-2.4083260000000288E-4</c:v>
                </c:pt>
                <c:pt idx="298">
                  <c:v>-2.4397700000000362E-4</c:v>
                </c:pt>
                <c:pt idx="299">
                  <c:v>-2.4693140000000435E-4</c:v>
                </c:pt>
                <c:pt idx="300">
                  <c:v>-2.4898360000000816E-4</c:v>
                </c:pt>
                <c:pt idx="301">
                  <c:v>-2.4964360000000814E-4</c:v>
                </c:pt>
                <c:pt idx="302">
                  <c:v>-2.4855140000000432E-4</c:v>
                </c:pt>
                <c:pt idx="303">
                  <c:v>-2.3778380000000145E-4</c:v>
                </c:pt>
                <c:pt idx="304">
                  <c:v>-2.2771840000000932E-4</c:v>
                </c:pt>
                <c:pt idx="305">
                  <c:v>-2.1728300000000333E-4</c:v>
                </c:pt>
                <c:pt idx="306">
                  <c:v>-2.0665760000000428E-4</c:v>
                </c:pt>
                <c:pt idx="307">
                  <c:v>-1.9888660000000596E-4</c:v>
                </c:pt>
                <c:pt idx="308">
                  <c:v>-2.0780200000000497E-4</c:v>
                </c:pt>
                <c:pt idx="309">
                  <c:v>-2.0937420000000188E-4</c:v>
                </c:pt>
                <c:pt idx="310">
                  <c:v>-2.1094640000000572E-4</c:v>
                </c:pt>
                <c:pt idx="311">
                  <c:v>-2.1547300000000335E-4</c:v>
                </c:pt>
                <c:pt idx="312">
                  <c:v>-2.1723520000000715E-4</c:v>
                </c:pt>
                <c:pt idx="313">
                  <c:v>-2.1042420000000187E-4</c:v>
                </c:pt>
                <c:pt idx="314">
                  <c:v>-2.1232860000000955E-4</c:v>
                </c:pt>
                <c:pt idx="315">
                  <c:v>-2.1542520000000716E-4</c:v>
                </c:pt>
                <c:pt idx="316">
                  <c:v>-2.1437520000000716E-4</c:v>
                </c:pt>
                <c:pt idx="317">
                  <c:v>-2.1747180000000478E-4</c:v>
                </c:pt>
                <c:pt idx="318">
                  <c:v>-2.1947620000000551E-4</c:v>
                </c:pt>
                <c:pt idx="319">
                  <c:v>-2.2075840000000934E-4</c:v>
                </c:pt>
                <c:pt idx="320">
                  <c:v>-2.1994620000000549E-4</c:v>
                </c:pt>
                <c:pt idx="321">
                  <c:v>-2.1914400000000168E-4</c:v>
                </c:pt>
                <c:pt idx="322">
                  <c:v>-2.1833180000000477E-4</c:v>
                </c:pt>
                <c:pt idx="323">
                  <c:v>-2.1881180000000479E-4</c:v>
                </c:pt>
                <c:pt idx="324">
                  <c:v>-2.2009400000000168E-4</c:v>
                </c:pt>
                <c:pt idx="325">
                  <c:v>-2.2061620000000552E-4</c:v>
                </c:pt>
                <c:pt idx="326">
                  <c:v>-2.2094840000000935E-4</c:v>
                </c:pt>
                <c:pt idx="327">
                  <c:v>-2.198984000000093E-4</c:v>
                </c:pt>
                <c:pt idx="328">
                  <c:v>-2.204306000000062E-4</c:v>
                </c:pt>
                <c:pt idx="329">
                  <c:v>-2.1680620000000549E-4</c:v>
                </c:pt>
                <c:pt idx="330">
                  <c:v>-2.1346180000000479E-4</c:v>
                </c:pt>
                <c:pt idx="331">
                  <c:v>-2.1236960000000786E-4</c:v>
                </c:pt>
                <c:pt idx="332">
                  <c:v>-2.1284960000000788E-4</c:v>
                </c:pt>
                <c:pt idx="333">
                  <c:v>-2.1432180000000478E-4</c:v>
                </c:pt>
                <c:pt idx="334">
                  <c:v>-2.1775620000000548E-4</c:v>
                </c:pt>
                <c:pt idx="335">
                  <c:v>-2.2257280000000313E-4</c:v>
                </c:pt>
                <c:pt idx="336">
                  <c:v>-2.2661940000000768E-4</c:v>
                </c:pt>
                <c:pt idx="337">
                  <c:v>-2.2357500000000694E-4</c:v>
                </c:pt>
                <c:pt idx="338">
                  <c:v>-2.1932840000000932E-4</c:v>
                </c:pt>
                <c:pt idx="339">
                  <c:v>-2.1509180000000476E-4</c:v>
                </c:pt>
                <c:pt idx="340">
                  <c:v>-2.1160520000000713E-4</c:v>
                </c:pt>
                <c:pt idx="341">
                  <c:v>-2.0860860000000952E-4</c:v>
                </c:pt>
                <c:pt idx="342">
                  <c:v>-2.1113080000000642E-4</c:v>
                </c:pt>
                <c:pt idx="343">
                  <c:v>-2.1513520000000715E-4</c:v>
                </c:pt>
                <c:pt idx="344">
                  <c:v>-2.1913960000000788E-4</c:v>
                </c:pt>
                <c:pt idx="345">
                  <c:v>-2.2523840000000935E-4</c:v>
                </c:pt>
                <c:pt idx="346">
                  <c:v>-2.3115720000000382E-4</c:v>
                </c:pt>
                <c:pt idx="347">
                  <c:v>-2.319172000000038E-4</c:v>
                </c:pt>
                <c:pt idx="348">
                  <c:v>-2.3148500000000696E-4</c:v>
                </c:pt>
                <c:pt idx="349">
                  <c:v>-2.3382720000000385E-4</c:v>
                </c:pt>
                <c:pt idx="350">
                  <c:v>-2.3191280000000312E-4</c:v>
                </c:pt>
                <c:pt idx="351">
                  <c:v>-2.2981840000000931E-4</c:v>
                </c:pt>
                <c:pt idx="352">
                  <c:v>-2.3029840000000933E-4</c:v>
                </c:pt>
                <c:pt idx="353">
                  <c:v>-2.3216060000000619E-4</c:v>
                </c:pt>
                <c:pt idx="354">
                  <c:v>-2.2925400000000165E-4</c:v>
                </c:pt>
                <c:pt idx="355">
                  <c:v>-2.3077400000000168E-4</c:v>
                </c:pt>
                <c:pt idx="356">
                  <c:v>-2.2953960000000786E-4</c:v>
                </c:pt>
                <c:pt idx="357">
                  <c:v>-2.2582080000000646E-4</c:v>
                </c:pt>
                <c:pt idx="358">
                  <c:v>-2.22202000000005E-4</c:v>
                </c:pt>
                <c:pt idx="359">
                  <c:v>-2.2133760000000427E-4</c:v>
                </c:pt>
                <c:pt idx="360">
                  <c:v>-2.2020320000000357E-4</c:v>
                </c:pt>
                <c:pt idx="361">
                  <c:v>-2.1905880000000976E-4</c:v>
                </c:pt>
                <c:pt idx="362">
                  <c:v>-2.2296320000000355E-4</c:v>
                </c:pt>
                <c:pt idx="363">
                  <c:v>-2.2786980000000809E-4</c:v>
                </c:pt>
                <c:pt idx="364">
                  <c:v>-2.312142000000019E-4</c:v>
                </c:pt>
                <c:pt idx="365">
                  <c:v>-2.3463860000000954E-4</c:v>
                </c:pt>
                <c:pt idx="366">
                  <c:v>-2.3826300000000331E-4</c:v>
                </c:pt>
                <c:pt idx="367">
                  <c:v>-2.4245740000000405E-4</c:v>
                </c:pt>
                <c:pt idx="368">
                  <c:v>-2.4055300000000332E-4</c:v>
                </c:pt>
                <c:pt idx="369">
                  <c:v>-2.3965080000000645E-4</c:v>
                </c:pt>
                <c:pt idx="370">
                  <c:v>-2.3864860000000952E-4</c:v>
                </c:pt>
                <c:pt idx="371">
                  <c:v>-2.374564000000057E-4</c:v>
                </c:pt>
                <c:pt idx="372">
                  <c:v>-2.3292980000000813E-4</c:v>
                </c:pt>
                <c:pt idx="373">
                  <c:v>-2.3054540000000737E-4</c:v>
                </c:pt>
                <c:pt idx="374">
                  <c:v>-2.2797100000000666E-4</c:v>
                </c:pt>
                <c:pt idx="375">
                  <c:v>-2.2539660000000595E-4</c:v>
                </c:pt>
                <c:pt idx="376">
                  <c:v>-2.1967780000000449E-4</c:v>
                </c:pt>
                <c:pt idx="377">
                  <c:v>-2.1948780000000448E-4</c:v>
                </c:pt>
                <c:pt idx="378">
                  <c:v>-2.1910780000000452E-4</c:v>
                </c:pt>
                <c:pt idx="379">
                  <c:v>-2.1900780000000451E-4</c:v>
                </c:pt>
                <c:pt idx="380">
                  <c:v>-2.1891780000000451E-4</c:v>
                </c:pt>
                <c:pt idx="381">
                  <c:v>-2.2058000000000136E-4</c:v>
                </c:pt>
                <c:pt idx="382">
                  <c:v>-2.2501660000000593E-4</c:v>
                </c:pt>
                <c:pt idx="383">
                  <c:v>-2.2411440000000906E-4</c:v>
                </c:pt>
                <c:pt idx="384">
                  <c:v>-2.2449440000000902E-4</c:v>
                </c:pt>
                <c:pt idx="385">
                  <c:v>-2.2563440000000906E-4</c:v>
                </c:pt>
                <c:pt idx="386">
                  <c:v>-2.2540220000000523E-4</c:v>
                </c:pt>
                <c:pt idx="387">
                  <c:v>-2.1805900000000306E-4</c:v>
                </c:pt>
                <c:pt idx="388">
                  <c:v>-2.1624460000000927E-4</c:v>
                </c:pt>
                <c:pt idx="389">
                  <c:v>-2.1977900000000306E-4</c:v>
                </c:pt>
                <c:pt idx="390">
                  <c:v>-2.2282340000000377E-4</c:v>
                </c:pt>
                <c:pt idx="391">
                  <c:v>-2.2211120000000689E-4</c:v>
                </c:pt>
                <c:pt idx="392">
                  <c:v>-2.2444340000000377E-4</c:v>
                </c:pt>
                <c:pt idx="393">
                  <c:v>-2.279778000000045E-4</c:v>
                </c:pt>
                <c:pt idx="394">
                  <c:v>-2.2469120000000688E-4</c:v>
                </c:pt>
                <c:pt idx="395">
                  <c:v>-2.2111460000000927E-4</c:v>
                </c:pt>
                <c:pt idx="396">
                  <c:v>-2.2258680000000617E-4</c:v>
                </c:pt>
                <c:pt idx="397">
                  <c:v>-2.2396900000000306E-4</c:v>
                </c:pt>
                <c:pt idx="398">
                  <c:v>-2.2602120000000687E-4</c:v>
                </c:pt>
                <c:pt idx="399">
                  <c:v>-2.2520900000000304E-4</c:v>
                </c:pt>
                <c:pt idx="400">
                  <c:v>-2.2717120000000687E-4</c:v>
                </c:pt>
                <c:pt idx="401">
                  <c:v>-2.2802120000000689E-4</c:v>
                </c:pt>
                <c:pt idx="402">
                  <c:v>-2.3036340000000377E-4</c:v>
                </c:pt>
                <c:pt idx="403">
                  <c:v>-2.3064340000000376E-4</c:v>
                </c:pt>
                <c:pt idx="404">
                  <c:v>-2.336978000000045E-4</c:v>
                </c:pt>
                <c:pt idx="405">
                  <c:v>-2.3537000000000137E-4</c:v>
                </c:pt>
                <c:pt idx="406">
                  <c:v>-2.3407780000000449E-4</c:v>
                </c:pt>
                <c:pt idx="407">
                  <c:v>-2.3131340000000377E-4</c:v>
                </c:pt>
                <c:pt idx="408">
                  <c:v>-2.2716680000000615E-4</c:v>
                </c:pt>
                <c:pt idx="409">
                  <c:v>-2.2163800000000471E-4</c:v>
                </c:pt>
                <c:pt idx="410">
                  <c:v>-2.1868360000000401E-4</c:v>
                </c:pt>
                <c:pt idx="411">
                  <c:v>-2.1830360000000399E-4</c:v>
                </c:pt>
                <c:pt idx="412">
                  <c:v>-2.17543600000004E-4</c:v>
                </c:pt>
                <c:pt idx="413">
                  <c:v>-2.188780000000047E-4</c:v>
                </c:pt>
                <c:pt idx="414">
                  <c:v>-2.2130460000000928E-4</c:v>
                </c:pt>
                <c:pt idx="415">
                  <c:v>-2.2096680000000617E-4</c:v>
                </c:pt>
                <c:pt idx="416">
                  <c:v>-2.2082900000000306E-4</c:v>
                </c:pt>
                <c:pt idx="417">
                  <c:v>-2.2244340000000378E-4</c:v>
                </c:pt>
                <c:pt idx="418">
                  <c:v>-2.2196340000000378E-4</c:v>
                </c:pt>
                <c:pt idx="419">
                  <c:v>-2.231556000000076E-4</c:v>
                </c:pt>
                <c:pt idx="420">
                  <c:v>-2.2287560000000761E-4</c:v>
                </c:pt>
                <c:pt idx="421">
                  <c:v>-2.2120340000000377E-4</c:v>
                </c:pt>
                <c:pt idx="422">
                  <c:v>-2.2249560000000759E-4</c:v>
                </c:pt>
                <c:pt idx="423">
                  <c:v>-2.2329780000000449E-4</c:v>
                </c:pt>
                <c:pt idx="424">
                  <c:v>-2.225378000000045E-4</c:v>
                </c:pt>
                <c:pt idx="425">
                  <c:v>-2.2425220000000523E-4</c:v>
                </c:pt>
                <c:pt idx="426">
                  <c:v>-2.2458440000000903E-4</c:v>
                </c:pt>
                <c:pt idx="427">
                  <c:v>-2.2325440000000907E-4</c:v>
                </c:pt>
                <c:pt idx="428">
                  <c:v>-2.2163440000000904E-4</c:v>
                </c:pt>
                <c:pt idx="429">
                  <c:v>-2.2129660000000595E-4</c:v>
                </c:pt>
                <c:pt idx="430">
                  <c:v>-2.1877440000000906E-4</c:v>
                </c:pt>
                <c:pt idx="431">
                  <c:v>-2.1714440000000903E-4</c:v>
                </c:pt>
                <c:pt idx="432">
                  <c:v>-2.1424220000000523E-4</c:v>
                </c:pt>
                <c:pt idx="433">
                  <c:v>-2.1309220000000523E-4</c:v>
                </c:pt>
                <c:pt idx="434">
                  <c:v>-2.107600000000014E-4</c:v>
                </c:pt>
                <c:pt idx="435">
                  <c:v>-2.096200000000014E-4</c:v>
                </c:pt>
                <c:pt idx="436">
                  <c:v>-2.0876000000000141E-4</c:v>
                </c:pt>
                <c:pt idx="437">
                  <c:v>-2.0880220000000523E-4</c:v>
                </c:pt>
                <c:pt idx="438">
                  <c:v>-2.0913440000000906E-4</c:v>
                </c:pt>
                <c:pt idx="439">
                  <c:v>-2.0946660000000595E-4</c:v>
                </c:pt>
                <c:pt idx="440">
                  <c:v>-2.0999880000000979E-4</c:v>
                </c:pt>
                <c:pt idx="441">
                  <c:v>-2.0865880000000978E-4</c:v>
                </c:pt>
                <c:pt idx="442">
                  <c:v>-2.1156540000000738E-4</c:v>
                </c:pt>
                <c:pt idx="443">
                  <c:v>-2.1595420000000188E-4</c:v>
                </c:pt>
                <c:pt idx="444">
                  <c:v>-2.2014300000000332E-4</c:v>
                </c:pt>
                <c:pt idx="445">
                  <c:v>-2.2534400000000167E-4</c:v>
                </c:pt>
                <c:pt idx="446">
                  <c:v>-2.2896280000000313E-4</c:v>
                </c:pt>
                <c:pt idx="447">
                  <c:v>-2.2843500000000692E-4</c:v>
                </c:pt>
                <c:pt idx="448">
                  <c:v>-2.2614500000000696E-4</c:v>
                </c:pt>
                <c:pt idx="449">
                  <c:v>-2.2385500000000696E-4</c:v>
                </c:pt>
                <c:pt idx="450">
                  <c:v>-2.2195500000000696E-4</c:v>
                </c:pt>
                <c:pt idx="451">
                  <c:v>-2.1952280000000314E-4</c:v>
                </c:pt>
                <c:pt idx="452">
                  <c:v>-2.188528000000031E-4</c:v>
                </c:pt>
                <c:pt idx="453">
                  <c:v>-2.171806000000062E-4</c:v>
                </c:pt>
                <c:pt idx="454">
                  <c:v>-2.1828280000000313E-4</c:v>
                </c:pt>
                <c:pt idx="455">
                  <c:v>-2.2156940000000764E-4</c:v>
                </c:pt>
                <c:pt idx="456">
                  <c:v>-2.2280380000000145E-4</c:v>
                </c:pt>
                <c:pt idx="457">
                  <c:v>-2.2266600000000526E-4</c:v>
                </c:pt>
                <c:pt idx="458">
                  <c:v>-2.2390040000000601E-4</c:v>
                </c:pt>
                <c:pt idx="459">
                  <c:v>-2.240426000000029E-4</c:v>
                </c:pt>
                <c:pt idx="460">
                  <c:v>-2.2199040000000597E-4</c:v>
                </c:pt>
                <c:pt idx="461">
                  <c:v>-2.1622380000000144E-4</c:v>
                </c:pt>
                <c:pt idx="462">
                  <c:v>-2.1322160000000458E-4</c:v>
                </c:pt>
                <c:pt idx="463">
                  <c:v>-2.0854720000000382E-4</c:v>
                </c:pt>
                <c:pt idx="464">
                  <c:v>-2.0269060000000622E-4</c:v>
                </c:pt>
                <c:pt idx="465">
                  <c:v>-1.9682400000000169E-4</c:v>
                </c:pt>
                <c:pt idx="466">
                  <c:v>-1.9949840000000935E-4</c:v>
                </c:pt>
                <c:pt idx="467">
                  <c:v>-2.0216280000000313E-4</c:v>
                </c:pt>
                <c:pt idx="468">
                  <c:v>-2.0649940000000769E-4</c:v>
                </c:pt>
                <c:pt idx="469">
                  <c:v>-2.1045600000000529E-4</c:v>
                </c:pt>
                <c:pt idx="470">
                  <c:v>-2.1422260000000288E-4</c:v>
                </c:pt>
                <c:pt idx="471">
                  <c:v>-2.1403260000000287E-4</c:v>
                </c:pt>
                <c:pt idx="472">
                  <c:v>-2.1384260000000286E-4</c:v>
                </c:pt>
                <c:pt idx="473">
                  <c:v>-2.1274040000000599E-4</c:v>
                </c:pt>
                <c:pt idx="474">
                  <c:v>-2.1322040000000601E-4</c:v>
                </c:pt>
                <c:pt idx="475">
                  <c:v>-2.125082000000091E-4</c:v>
                </c:pt>
                <c:pt idx="476">
                  <c:v>-2.0993380000000145E-4</c:v>
                </c:pt>
                <c:pt idx="477">
                  <c:v>-2.0826160000000455E-4</c:v>
                </c:pt>
                <c:pt idx="478">
                  <c:v>-2.0473720000000384E-4</c:v>
                </c:pt>
                <c:pt idx="479">
                  <c:v>-2.0230500000000695E-4</c:v>
                </c:pt>
                <c:pt idx="480">
                  <c:v>-2.0401940000000767E-4</c:v>
                </c:pt>
                <c:pt idx="481">
                  <c:v>-2.0602380000000147E-4</c:v>
                </c:pt>
                <c:pt idx="482">
                  <c:v>-2.1036040000000598E-4</c:v>
                </c:pt>
                <c:pt idx="483">
                  <c:v>-2.1212260000000289E-4</c:v>
                </c:pt>
                <c:pt idx="484">
                  <c:v>-2.156470000000036E-4</c:v>
                </c:pt>
                <c:pt idx="485">
                  <c:v>-2.1503480000000674E-4</c:v>
                </c:pt>
                <c:pt idx="486">
                  <c:v>-2.1274040000000599E-4</c:v>
                </c:pt>
                <c:pt idx="487">
                  <c:v>-2.0812380000000146E-4</c:v>
                </c:pt>
                <c:pt idx="488">
                  <c:v>-2.0607160000000454E-4</c:v>
                </c:pt>
                <c:pt idx="489">
                  <c:v>-2.0807600000000528E-4</c:v>
                </c:pt>
                <c:pt idx="490">
                  <c:v>-2.0511160000000455E-4</c:v>
                </c:pt>
                <c:pt idx="491">
                  <c:v>-2.0659380000000144E-4</c:v>
                </c:pt>
                <c:pt idx="492">
                  <c:v>-2.0745380000000143E-4</c:v>
                </c:pt>
                <c:pt idx="493">
                  <c:v>-2.0683160000000453E-4</c:v>
                </c:pt>
                <c:pt idx="494">
                  <c:v>-2.0206280000000312E-4</c:v>
                </c:pt>
                <c:pt idx="495">
                  <c:v>-2.0187280000000311E-4</c:v>
                </c:pt>
                <c:pt idx="496">
                  <c:v>-1.9891840000000932E-4</c:v>
                </c:pt>
                <c:pt idx="497">
                  <c:v>-1.989706000000062E-4</c:v>
                </c:pt>
                <c:pt idx="498">
                  <c:v>-1.984428000000031E-4</c:v>
                </c:pt>
                <c:pt idx="499">
                  <c:v>-1.9763500000000693E-4</c:v>
                </c:pt>
                <c:pt idx="500">
                  <c:v>-1.9553500000000693E-4</c:v>
                </c:pt>
                <c:pt idx="501">
                  <c:v>-1.9462720000000381E-4</c:v>
                </c:pt>
                <c:pt idx="502">
                  <c:v>-1.9596160000000457E-4</c:v>
                </c:pt>
                <c:pt idx="503">
                  <c:v>-1.9748600000000528E-4</c:v>
                </c:pt>
                <c:pt idx="504">
                  <c:v>-1.9853040000000598E-4</c:v>
                </c:pt>
                <c:pt idx="505">
                  <c:v>-2.0048700000000358E-4</c:v>
                </c:pt>
                <c:pt idx="506">
                  <c:v>-1.9976920000000742E-4</c:v>
                </c:pt>
                <c:pt idx="507">
                  <c:v>-1.9829140000000433E-4</c:v>
                </c:pt>
                <c:pt idx="508">
                  <c:v>-1.9710360000000819E-4</c:v>
                </c:pt>
                <c:pt idx="509">
                  <c:v>-1.9657580000000504E-4</c:v>
                </c:pt>
                <c:pt idx="510">
                  <c:v>-1.9671800000000192E-4</c:v>
                </c:pt>
                <c:pt idx="511">
                  <c:v>-1.9676020000000579E-4</c:v>
                </c:pt>
                <c:pt idx="512">
                  <c:v>-1.9495020000000576E-4</c:v>
                </c:pt>
                <c:pt idx="513">
                  <c:v>-1.925702000000058E-4</c:v>
                </c:pt>
                <c:pt idx="514">
                  <c:v>-1.9028020000000579E-4</c:v>
                </c:pt>
                <c:pt idx="515">
                  <c:v>-1.8808020000000579E-4</c:v>
                </c:pt>
                <c:pt idx="516">
                  <c:v>-1.8936680000000337E-4</c:v>
                </c:pt>
                <c:pt idx="517">
                  <c:v>-1.9299560000000482E-4</c:v>
                </c:pt>
                <c:pt idx="518">
                  <c:v>-1.9513220000000938E-4</c:v>
                </c:pt>
                <c:pt idx="519">
                  <c:v>-1.9423440000000626E-4</c:v>
                </c:pt>
                <c:pt idx="520">
                  <c:v>-1.9609100000000387E-4</c:v>
                </c:pt>
                <c:pt idx="521">
                  <c:v>-1.946610000000039E-4</c:v>
                </c:pt>
                <c:pt idx="522">
                  <c:v>-1.9164880000000699E-4</c:v>
                </c:pt>
                <c:pt idx="523">
                  <c:v>-1.8902660000000315E-4</c:v>
                </c:pt>
                <c:pt idx="524">
                  <c:v>-1.9203320000000769E-4</c:v>
                </c:pt>
                <c:pt idx="525">
                  <c:v>-1.9050320000000773E-4</c:v>
                </c:pt>
                <c:pt idx="526">
                  <c:v>-1.8869320000000774E-4</c:v>
                </c:pt>
                <c:pt idx="527">
                  <c:v>-1.8726320000000772E-4</c:v>
                </c:pt>
                <c:pt idx="528">
                  <c:v>-1.8612320000000772E-4</c:v>
                </c:pt>
                <c:pt idx="529">
                  <c:v>-1.8359100000000389E-4</c:v>
                </c:pt>
                <c:pt idx="530">
                  <c:v>-1.8402320000000772E-4</c:v>
                </c:pt>
                <c:pt idx="531">
                  <c:v>-1.8230320000000774E-4</c:v>
                </c:pt>
                <c:pt idx="532">
                  <c:v>-1.834476000000015E-4</c:v>
                </c:pt>
                <c:pt idx="533">
                  <c:v>-1.8440200000000918E-4</c:v>
                </c:pt>
                <c:pt idx="534">
                  <c:v>-1.8535640000000292E-4</c:v>
                </c:pt>
                <c:pt idx="535">
                  <c:v>-1.8396860000000678E-4</c:v>
                </c:pt>
                <c:pt idx="536">
                  <c:v>-1.8435300000000748E-4</c:v>
                </c:pt>
                <c:pt idx="537">
                  <c:v>-1.830652000000044E-4</c:v>
                </c:pt>
                <c:pt idx="538">
                  <c:v>-1.7910300000000749E-4</c:v>
                </c:pt>
                <c:pt idx="539">
                  <c:v>-1.8076960000000509E-4</c:v>
                </c:pt>
                <c:pt idx="540">
                  <c:v>-1.7819960000000512E-4</c:v>
                </c:pt>
                <c:pt idx="541">
                  <c:v>-1.7986620000000965E-4</c:v>
                </c:pt>
                <c:pt idx="542">
                  <c:v>-1.83817200000008E-4</c:v>
                </c:pt>
                <c:pt idx="543">
                  <c:v>-1.8868040000000322E-4</c:v>
                </c:pt>
                <c:pt idx="544">
                  <c:v>-1.8781480000000397E-4</c:v>
                </c:pt>
                <c:pt idx="545">
                  <c:v>-1.9511020000000302E-4</c:v>
                </c:pt>
                <c:pt idx="546">
                  <c:v>-1.9411240000000683E-4</c:v>
                </c:pt>
                <c:pt idx="547">
                  <c:v>-1.9387460000000375E-4</c:v>
                </c:pt>
                <c:pt idx="548">
                  <c:v>-1.89390200000003E-4</c:v>
                </c:pt>
                <c:pt idx="549">
                  <c:v>-1.8628800000000613E-4</c:v>
                </c:pt>
                <c:pt idx="550">
                  <c:v>-1.8557020000000302E-4</c:v>
                </c:pt>
                <c:pt idx="551">
                  <c:v>-1.8514240000000681E-4</c:v>
                </c:pt>
                <c:pt idx="552">
                  <c:v>-1.8542680000000757E-4</c:v>
                </c:pt>
                <c:pt idx="553">
                  <c:v>-1.901478000000059E-4</c:v>
                </c:pt>
                <c:pt idx="554">
                  <c:v>-1.9133440000000348E-4</c:v>
                </c:pt>
                <c:pt idx="555">
                  <c:v>-1.8866440000000351E-4</c:v>
                </c:pt>
                <c:pt idx="556">
                  <c:v>-1.9181320000000493E-4</c:v>
                </c:pt>
                <c:pt idx="557">
                  <c:v>-1.9033540000000184E-4</c:v>
                </c:pt>
                <c:pt idx="558">
                  <c:v>-1.8628320000000493E-4</c:v>
                </c:pt>
                <c:pt idx="559">
                  <c:v>-1.8742760000000567E-4</c:v>
                </c:pt>
                <c:pt idx="560">
                  <c:v>-1.8975420000000331E-4</c:v>
                </c:pt>
                <c:pt idx="561">
                  <c:v>-1.8913640000000709E-4</c:v>
                </c:pt>
                <c:pt idx="562">
                  <c:v>-1.922330000000047E-4</c:v>
                </c:pt>
                <c:pt idx="563">
                  <c:v>-1.9113520000000163E-4</c:v>
                </c:pt>
                <c:pt idx="564">
                  <c:v>-1.9113960000000926E-4</c:v>
                </c:pt>
                <c:pt idx="565">
                  <c:v>-1.8956180000000616E-4</c:v>
                </c:pt>
                <c:pt idx="566">
                  <c:v>-1.8474960000000926E-4</c:v>
                </c:pt>
                <c:pt idx="567">
                  <c:v>-1.8360400000000306E-4</c:v>
                </c:pt>
                <c:pt idx="568">
                  <c:v>-1.8416840000000378E-4</c:v>
                </c:pt>
                <c:pt idx="569">
                  <c:v>-1.8365060000000762E-4</c:v>
                </c:pt>
                <c:pt idx="570">
                  <c:v>-1.824528000000045E-4</c:v>
                </c:pt>
                <c:pt idx="571">
                  <c:v>-1.8173500000000139E-4</c:v>
                </c:pt>
                <c:pt idx="572">
                  <c:v>-1.7754060000000759E-4</c:v>
                </c:pt>
                <c:pt idx="573">
                  <c:v>-1.7444840000000378E-4</c:v>
                </c:pt>
                <c:pt idx="574">
                  <c:v>-1.6939400000000305E-4</c:v>
                </c:pt>
                <c:pt idx="575">
                  <c:v>-1.6538960000000926E-4</c:v>
                </c:pt>
                <c:pt idx="576">
                  <c:v>-1.615752000000016E-4</c:v>
                </c:pt>
                <c:pt idx="577">
                  <c:v>-1.5914300000000471E-4</c:v>
                </c:pt>
                <c:pt idx="578">
                  <c:v>-1.6123740000000545E-4</c:v>
                </c:pt>
                <c:pt idx="579">
                  <c:v>-1.6519400000000305E-4</c:v>
                </c:pt>
                <c:pt idx="580">
                  <c:v>-1.692506000000076E-4</c:v>
                </c:pt>
                <c:pt idx="581">
                  <c:v>-1.7530160000000595E-4</c:v>
                </c:pt>
                <c:pt idx="582">
                  <c:v>-1.7978040000000739E-4</c:v>
                </c:pt>
                <c:pt idx="583">
                  <c:v>-1.7982260000000427E-4</c:v>
                </c:pt>
                <c:pt idx="584">
                  <c:v>-1.7792260000000428E-4</c:v>
                </c:pt>
                <c:pt idx="585">
                  <c:v>-1.7434040000000739E-4</c:v>
                </c:pt>
                <c:pt idx="586">
                  <c:v>-1.7215040000000738E-4</c:v>
                </c:pt>
                <c:pt idx="587">
                  <c:v>-1.6866820000000356E-4</c:v>
                </c:pt>
                <c:pt idx="588">
                  <c:v>-1.6685820000000357E-4</c:v>
                </c:pt>
                <c:pt idx="589">
                  <c:v>-1.6838260000000429E-4</c:v>
                </c:pt>
                <c:pt idx="590">
                  <c:v>-1.6676260000000431E-4</c:v>
                </c:pt>
                <c:pt idx="591">
                  <c:v>-1.6485260000000427E-4</c:v>
                </c:pt>
                <c:pt idx="592">
                  <c:v>-1.6147040000000738E-4</c:v>
                </c:pt>
                <c:pt idx="593">
                  <c:v>-1.5603600000000664E-4</c:v>
                </c:pt>
                <c:pt idx="594">
                  <c:v>-1.4773720000000527E-4</c:v>
                </c:pt>
                <c:pt idx="595">
                  <c:v>-1.4154280000000454E-4</c:v>
                </c:pt>
                <c:pt idx="596">
                  <c:v>-1.460638000000098E-4</c:v>
                </c:pt>
                <c:pt idx="597">
                  <c:v>-1.5130700000000503E-4</c:v>
                </c:pt>
                <c:pt idx="598">
                  <c:v>-1.5860240000000402E-4</c:v>
                </c:pt>
                <c:pt idx="599">
                  <c:v>-1.6450560000000618E-4</c:v>
                </c:pt>
                <c:pt idx="600">
                  <c:v>-1.714688000000015E-4</c:v>
                </c:pt>
                <c:pt idx="601">
                  <c:v>-1.6598220000000382E-4</c:v>
                </c:pt>
                <c:pt idx="602">
                  <c:v>-1.6012560000000628E-4</c:v>
                </c:pt>
                <c:pt idx="603">
                  <c:v>-1.570234000000093E-4</c:v>
                </c:pt>
                <c:pt idx="604">
                  <c:v>-1.5345120000000547E-4</c:v>
                </c:pt>
                <c:pt idx="605">
                  <c:v>-1.5292340000000937E-4</c:v>
                </c:pt>
                <c:pt idx="606">
                  <c:v>-1.5626220000000387E-4</c:v>
                </c:pt>
                <c:pt idx="607">
                  <c:v>-1.6026100000000529E-4</c:v>
                </c:pt>
                <c:pt idx="608">
                  <c:v>-1.6287760000000288E-4</c:v>
                </c:pt>
                <c:pt idx="609">
                  <c:v>-1.6726640000000437E-4</c:v>
                </c:pt>
                <c:pt idx="610">
                  <c:v>-1.6870080000000508E-4</c:v>
                </c:pt>
                <c:pt idx="611">
                  <c:v>-1.6497640000000431E-4</c:v>
                </c:pt>
                <c:pt idx="612">
                  <c:v>-1.6025980000000672E-4</c:v>
                </c:pt>
                <c:pt idx="613">
                  <c:v>-1.5763760000000288E-4</c:v>
                </c:pt>
                <c:pt idx="614">
                  <c:v>-1.5334320000000908E-4</c:v>
                </c:pt>
                <c:pt idx="615">
                  <c:v>-1.4648440000000762E-4</c:v>
                </c:pt>
                <c:pt idx="616">
                  <c:v>-1.448644000000077E-4</c:v>
                </c:pt>
                <c:pt idx="617">
                  <c:v>-1.4739100000000528E-4</c:v>
                </c:pt>
                <c:pt idx="618">
                  <c:v>-1.4643100000000524E-4</c:v>
                </c:pt>
                <c:pt idx="619">
                  <c:v>-1.4418880000000142E-4</c:v>
                </c:pt>
                <c:pt idx="620">
                  <c:v>-1.4472100000000531E-4</c:v>
                </c:pt>
                <c:pt idx="621">
                  <c:v>-1.4405100000000528E-4</c:v>
                </c:pt>
                <c:pt idx="622">
                  <c:v>-1.4080660000000459E-4</c:v>
                </c:pt>
                <c:pt idx="623">
                  <c:v>-1.4447320000000906E-4</c:v>
                </c:pt>
                <c:pt idx="624">
                  <c:v>-1.4861980000000668E-4</c:v>
                </c:pt>
                <c:pt idx="625">
                  <c:v>-1.5219640000000432E-4</c:v>
                </c:pt>
                <c:pt idx="626">
                  <c:v>-1.5715520000000578E-4</c:v>
                </c:pt>
                <c:pt idx="627">
                  <c:v>-1.6211400000000725E-4</c:v>
                </c:pt>
                <c:pt idx="628">
                  <c:v>-1.6154400000000727E-4</c:v>
                </c:pt>
                <c:pt idx="629">
                  <c:v>-1.5958180000000342E-4</c:v>
                </c:pt>
                <c:pt idx="630">
                  <c:v>-1.5672740000000963E-4</c:v>
                </c:pt>
                <c:pt idx="631">
                  <c:v>-1.5339300000000199E-4</c:v>
                </c:pt>
                <c:pt idx="632">
                  <c:v>-1.5004860000000818E-4</c:v>
                </c:pt>
                <c:pt idx="633">
                  <c:v>-1.4671420000000749E-4</c:v>
                </c:pt>
                <c:pt idx="634">
                  <c:v>-1.461442000000074E-4</c:v>
                </c:pt>
                <c:pt idx="635">
                  <c:v>-1.5019080000000507E-4</c:v>
                </c:pt>
                <c:pt idx="636">
                  <c:v>-1.5334520000000575E-4</c:v>
                </c:pt>
                <c:pt idx="637">
                  <c:v>-1.5758180000000337E-4</c:v>
                </c:pt>
                <c:pt idx="638">
                  <c:v>-1.5629960000000654E-4</c:v>
                </c:pt>
                <c:pt idx="639">
                  <c:v>-1.5500740000000965E-4</c:v>
                </c:pt>
                <c:pt idx="640">
                  <c:v>-1.5048080000000508E-4</c:v>
                </c:pt>
                <c:pt idx="641">
                  <c:v>-1.4595420000000745E-4</c:v>
                </c:pt>
                <c:pt idx="642">
                  <c:v>-1.4104760000000285E-4</c:v>
                </c:pt>
                <c:pt idx="643">
                  <c:v>-1.416598000000067E-4</c:v>
                </c:pt>
                <c:pt idx="644">
                  <c:v>-1.4089980000000677E-4</c:v>
                </c:pt>
                <c:pt idx="645">
                  <c:v>-1.4161200000000363E-4</c:v>
                </c:pt>
                <c:pt idx="646">
                  <c:v>-1.4323640000000429E-4</c:v>
                </c:pt>
                <c:pt idx="647">
                  <c:v>-1.4828520000000577E-4</c:v>
                </c:pt>
                <c:pt idx="648">
                  <c:v>-1.5333400000000724E-4</c:v>
                </c:pt>
                <c:pt idx="649">
                  <c:v>-1.5820280000000176E-4</c:v>
                </c:pt>
                <c:pt idx="650">
                  <c:v>-1.6406380000000699E-4</c:v>
                </c:pt>
                <c:pt idx="651">
                  <c:v>-1.6429600000000388E-4</c:v>
                </c:pt>
                <c:pt idx="652">
                  <c:v>-1.6001160000000318E-4</c:v>
                </c:pt>
                <c:pt idx="653">
                  <c:v>-1.5571720000000938E-4</c:v>
                </c:pt>
                <c:pt idx="654">
                  <c:v>-1.4928060000000487E-4</c:v>
                </c:pt>
                <c:pt idx="655">
                  <c:v>-1.4313400000000721E-4</c:v>
                </c:pt>
                <c:pt idx="656">
                  <c:v>-1.4170400000000725E-4</c:v>
                </c:pt>
                <c:pt idx="657">
                  <c:v>-1.4341840000000792E-4</c:v>
                </c:pt>
                <c:pt idx="658">
                  <c:v>-1.4217840000000791E-4</c:v>
                </c:pt>
                <c:pt idx="659">
                  <c:v>-1.4879940000000634E-4</c:v>
                </c:pt>
                <c:pt idx="660">
                  <c:v>-1.5356820000000774E-4</c:v>
                </c:pt>
                <c:pt idx="661">
                  <c:v>-1.5833700000000915E-4</c:v>
                </c:pt>
                <c:pt idx="662">
                  <c:v>-1.5766700000000922E-4</c:v>
                </c:pt>
                <c:pt idx="663">
                  <c:v>-1.587592000000061E-4</c:v>
                </c:pt>
                <c:pt idx="664">
                  <c:v>-1.5552480000000535E-4</c:v>
                </c:pt>
                <c:pt idx="665">
                  <c:v>-1.5027600000000387E-4</c:v>
                </c:pt>
                <c:pt idx="666">
                  <c:v>-1.4780160000000316E-4</c:v>
                </c:pt>
                <c:pt idx="667">
                  <c:v>-1.4809160000000317E-4</c:v>
                </c:pt>
                <c:pt idx="668">
                  <c:v>-1.4790160000000322E-4</c:v>
                </c:pt>
                <c:pt idx="669">
                  <c:v>-1.4651940000000633E-4</c:v>
                </c:pt>
                <c:pt idx="670">
                  <c:v>-1.4770160000000321E-4</c:v>
                </c:pt>
                <c:pt idx="671">
                  <c:v>-1.4732160000000319E-4</c:v>
                </c:pt>
                <c:pt idx="672">
                  <c:v>-1.48233800000007E-4</c:v>
                </c:pt>
                <c:pt idx="673">
                  <c:v>-1.4932600000000388E-4</c:v>
                </c:pt>
                <c:pt idx="674">
                  <c:v>-1.4765380000000697E-4</c:v>
                </c:pt>
                <c:pt idx="675">
                  <c:v>-1.4737380000000701E-4</c:v>
                </c:pt>
                <c:pt idx="676">
                  <c:v>-1.4589160000000323E-4</c:v>
                </c:pt>
                <c:pt idx="677">
                  <c:v>-1.4303720000000944E-4</c:v>
                </c:pt>
                <c:pt idx="678">
                  <c:v>-1.4165500000000561E-4</c:v>
                </c:pt>
                <c:pt idx="679">
                  <c:v>-1.4069500000000556E-4</c:v>
                </c:pt>
                <c:pt idx="680">
                  <c:v>-1.3788280000000177E-4</c:v>
                </c:pt>
                <c:pt idx="681">
                  <c:v>-1.3588280000000172E-4</c:v>
                </c:pt>
                <c:pt idx="682">
                  <c:v>-1.3526500000000561E-4</c:v>
                </c:pt>
                <c:pt idx="683">
                  <c:v>-1.3188280000000173E-4</c:v>
                </c:pt>
                <c:pt idx="684">
                  <c:v>-1.2926060000000483E-4</c:v>
                </c:pt>
                <c:pt idx="685">
                  <c:v>-1.2782060000000482E-4</c:v>
                </c:pt>
                <c:pt idx="686">
                  <c:v>-1.2491840000000796E-4</c:v>
                </c:pt>
                <c:pt idx="687">
                  <c:v>-1.2606280000000171E-4</c:v>
                </c:pt>
                <c:pt idx="688">
                  <c:v>-1.2720720000000934E-4</c:v>
                </c:pt>
                <c:pt idx="689">
                  <c:v>-1.2854160000000316E-4</c:v>
                </c:pt>
                <c:pt idx="690">
                  <c:v>-1.3125820000000775E-4</c:v>
                </c:pt>
                <c:pt idx="691">
                  <c:v>-1.3316260000000154E-4</c:v>
                </c:pt>
                <c:pt idx="692">
                  <c:v>-1.3745140000000298E-4</c:v>
                </c:pt>
                <c:pt idx="693">
                  <c:v>-1.4155020000000435E-4</c:v>
                </c:pt>
                <c:pt idx="694">
                  <c:v>-1.4150240000000822E-4</c:v>
                </c:pt>
                <c:pt idx="695">
                  <c:v>-1.4045240000000827E-4</c:v>
                </c:pt>
                <c:pt idx="696">
                  <c:v>-1.4087460000000512E-4</c:v>
                </c:pt>
                <c:pt idx="697">
                  <c:v>-1.3596800000000746E-4</c:v>
                </c:pt>
                <c:pt idx="698">
                  <c:v>-1.3077140000000297E-4</c:v>
                </c:pt>
                <c:pt idx="699">
                  <c:v>-1.2972140000000291E-4</c:v>
                </c:pt>
                <c:pt idx="700">
                  <c:v>-1.3162580000000365E-4</c:v>
                </c:pt>
                <c:pt idx="701">
                  <c:v>-1.3215800000000754E-4</c:v>
                </c:pt>
                <c:pt idx="702">
                  <c:v>-1.3148800000000751E-4</c:v>
                </c:pt>
                <c:pt idx="703">
                  <c:v>-1.3163020000000439E-4</c:v>
                </c:pt>
                <c:pt idx="704">
                  <c:v>-1.3029020000000443E-4</c:v>
                </c:pt>
                <c:pt idx="705">
                  <c:v>-1.2543580000000366E-4</c:v>
                </c:pt>
                <c:pt idx="706">
                  <c:v>-1.2195360000000677E-4</c:v>
                </c:pt>
                <c:pt idx="707">
                  <c:v>-1.193736000000068E-4</c:v>
                </c:pt>
                <c:pt idx="708">
                  <c:v>-1.2181020000000438E-4</c:v>
                </c:pt>
                <c:pt idx="709">
                  <c:v>-1.2308680000000201E-4</c:v>
                </c:pt>
                <c:pt idx="710">
                  <c:v>-1.2938000000000413E-4</c:v>
                </c:pt>
                <c:pt idx="711">
                  <c:v>-1.341010000000094E-4</c:v>
                </c:pt>
                <c:pt idx="712">
                  <c:v>-1.390120000000078E-4</c:v>
                </c:pt>
                <c:pt idx="713">
                  <c:v>-1.3653200000000778E-4</c:v>
                </c:pt>
                <c:pt idx="714">
                  <c:v>-1.3529200000000777E-4</c:v>
                </c:pt>
                <c:pt idx="715">
                  <c:v>-1.2847540000000325E-4</c:v>
                </c:pt>
                <c:pt idx="716">
                  <c:v>-1.2285100000000943E-4</c:v>
                </c:pt>
                <c:pt idx="717">
                  <c:v>-1.1898880000000558E-4</c:v>
                </c:pt>
                <c:pt idx="718">
                  <c:v>-1.196532000000063E-4</c:v>
                </c:pt>
                <c:pt idx="719">
                  <c:v>-1.1983760000000706E-4</c:v>
                </c:pt>
                <c:pt idx="720">
                  <c:v>-1.1993200000000781E-4</c:v>
                </c:pt>
                <c:pt idx="721">
                  <c:v>-1.2002640000000162E-4</c:v>
                </c:pt>
                <c:pt idx="722">
                  <c:v>-1.1735640000000154E-4</c:v>
                </c:pt>
                <c:pt idx="723">
                  <c:v>-1.1616860000000545E-4</c:v>
                </c:pt>
                <c:pt idx="724">
                  <c:v>-1.1535080000000923E-4</c:v>
                </c:pt>
                <c:pt idx="725">
                  <c:v>-1.208318000000076E-4</c:v>
                </c:pt>
                <c:pt idx="726">
                  <c:v>-1.2522060000000204E-4</c:v>
                </c:pt>
                <c:pt idx="727">
                  <c:v>-1.3032160000000733E-4</c:v>
                </c:pt>
                <c:pt idx="728">
                  <c:v>-1.3551260000000569E-4</c:v>
                </c:pt>
                <c:pt idx="729">
                  <c:v>-1.3765920000000326E-4</c:v>
                </c:pt>
                <c:pt idx="730">
                  <c:v>-1.3336480000000956E-4</c:v>
                </c:pt>
                <c:pt idx="731">
                  <c:v>-1.3117480000000956E-4</c:v>
                </c:pt>
                <c:pt idx="732">
                  <c:v>-1.2583040000000182E-4</c:v>
                </c:pt>
                <c:pt idx="733">
                  <c:v>-1.2030600000000806E-4</c:v>
                </c:pt>
                <c:pt idx="734">
                  <c:v>-1.1982040000000185E-4</c:v>
                </c:pt>
                <c:pt idx="735">
                  <c:v>-1.2101700000000635E-4</c:v>
                </c:pt>
                <c:pt idx="736">
                  <c:v>-1.2159140000000718E-4</c:v>
                </c:pt>
                <c:pt idx="737">
                  <c:v>-1.2735240000000551E-4</c:v>
                </c:pt>
                <c:pt idx="738">
                  <c:v>-1.3063900000000303E-4</c:v>
                </c:pt>
                <c:pt idx="739">
                  <c:v>-1.3044900000000307E-4</c:v>
                </c:pt>
                <c:pt idx="740">
                  <c:v>-1.3040120000000694E-4</c:v>
                </c:pt>
                <c:pt idx="741">
                  <c:v>-1.3035340000000376E-4</c:v>
                </c:pt>
                <c:pt idx="742">
                  <c:v>-1.2744120000000695E-4</c:v>
                </c:pt>
                <c:pt idx="743">
                  <c:v>-1.3006780000000449E-4</c:v>
                </c:pt>
                <c:pt idx="744">
                  <c:v>-1.3140220000000525E-4</c:v>
                </c:pt>
                <c:pt idx="745">
                  <c:v>-1.3406660000000591E-4</c:v>
                </c:pt>
                <c:pt idx="746">
                  <c:v>-1.3755320000000354E-4</c:v>
                </c:pt>
                <c:pt idx="747">
                  <c:v>-1.4002760000000425E-4</c:v>
                </c:pt>
                <c:pt idx="748">
                  <c:v>-1.408398000000081E-4</c:v>
                </c:pt>
                <c:pt idx="749">
                  <c:v>-1.365032000000036E-4</c:v>
                </c:pt>
                <c:pt idx="750">
                  <c:v>-1.3168660000000595E-4</c:v>
                </c:pt>
                <c:pt idx="751">
                  <c:v>-1.2816220000000519E-4</c:v>
                </c:pt>
                <c:pt idx="752">
                  <c:v>-1.2820440000000906E-4</c:v>
                </c:pt>
                <c:pt idx="753">
                  <c:v>-1.2825660000000594E-4</c:v>
                </c:pt>
                <c:pt idx="754">
                  <c:v>-1.3472980000000818E-4</c:v>
                </c:pt>
                <c:pt idx="755">
                  <c:v>-1.4021080000000644E-4</c:v>
                </c:pt>
                <c:pt idx="756">
                  <c:v>-1.4583400000000169E-4</c:v>
                </c:pt>
                <c:pt idx="757">
                  <c:v>-1.4169180000000482E-4</c:v>
                </c:pt>
                <c:pt idx="758">
                  <c:v>-1.3734960000000795E-4</c:v>
                </c:pt>
                <c:pt idx="759">
                  <c:v>-1.3143520000000717E-4</c:v>
                </c:pt>
                <c:pt idx="760">
                  <c:v>-1.2553080000000645E-4</c:v>
                </c:pt>
                <c:pt idx="761">
                  <c:v>-1.2180640000000579E-4</c:v>
                </c:pt>
                <c:pt idx="762">
                  <c:v>-1.2381080000000648E-4</c:v>
                </c:pt>
                <c:pt idx="763">
                  <c:v>-1.2628520000000718E-4</c:v>
                </c:pt>
                <c:pt idx="764">
                  <c:v>-1.2795740000000409E-4</c:v>
                </c:pt>
                <c:pt idx="765">
                  <c:v>-1.3129180000000479E-4</c:v>
                </c:pt>
                <c:pt idx="766">
                  <c:v>-1.3506400000000169E-4</c:v>
                </c:pt>
                <c:pt idx="767">
                  <c:v>-1.3858400000000171E-4</c:v>
                </c:pt>
                <c:pt idx="768">
                  <c:v>-1.4569620000000555E-4</c:v>
                </c:pt>
                <c:pt idx="769">
                  <c:v>-1.5403840000000936E-4</c:v>
                </c:pt>
                <c:pt idx="770">
                  <c:v>-1.6496060000000619E-4</c:v>
                </c:pt>
                <c:pt idx="771">
                  <c:v>-1.7897500000000699E-4</c:v>
                </c:pt>
                <c:pt idx="772">
                  <c:v>-1.9666160000000453E-4</c:v>
                </c:pt>
                <c:pt idx="773">
                  <c:v>-2.1301380000000143E-4</c:v>
                </c:pt>
                <c:pt idx="774">
                  <c:v>-2.3108600000000534E-4</c:v>
                </c:pt>
                <c:pt idx="775">
                  <c:v>-2.5197040000000601E-4</c:v>
                </c:pt>
                <c:pt idx="776">
                  <c:v>-2.8038920000000747E-4</c:v>
                </c:pt>
                <c:pt idx="777">
                  <c:v>-3.0732580000000505E-4</c:v>
                </c:pt>
                <c:pt idx="778">
                  <c:v>-3.3469460000000657E-4</c:v>
                </c:pt>
                <c:pt idx="779">
                  <c:v>-3.6125120000000412E-4</c:v>
                </c:pt>
                <c:pt idx="780">
                  <c:v>-3.850478000000017E-4</c:v>
                </c:pt>
                <c:pt idx="781">
                  <c:v>-3.9648780000000174E-4</c:v>
                </c:pt>
                <c:pt idx="782">
                  <c:v>-4.0478780000000172E-4</c:v>
                </c:pt>
                <c:pt idx="783">
                  <c:v>-4.1041780000000173E-4</c:v>
                </c:pt>
                <c:pt idx="784">
                  <c:v>-4.1108780000000177E-4</c:v>
                </c:pt>
                <c:pt idx="785">
                  <c:v>-4.0664560000000483E-4</c:v>
                </c:pt>
                <c:pt idx="786">
                  <c:v>-4.0116340000000795E-4</c:v>
                </c:pt>
                <c:pt idx="787">
                  <c:v>-3.9148560000000488E-4</c:v>
                </c:pt>
                <c:pt idx="788">
                  <c:v>-3.7717560000000486E-4</c:v>
                </c:pt>
                <c:pt idx="789">
                  <c:v>-3.6144560000000482E-4</c:v>
                </c:pt>
                <c:pt idx="790">
                  <c:v>-3.4565780000000176E-4</c:v>
                </c:pt>
                <c:pt idx="791">
                  <c:v>-3.2601780000000174E-4</c:v>
                </c:pt>
                <c:pt idx="792">
                  <c:v>-3.0761340000000793E-4</c:v>
                </c:pt>
                <c:pt idx="793">
                  <c:v>-2.8624900000000729E-4</c:v>
                </c:pt>
                <c:pt idx="794">
                  <c:v>-2.6488460000000655E-4</c:v>
                </c:pt>
                <c:pt idx="795">
                  <c:v>-2.4815240000000964E-4</c:v>
                </c:pt>
                <c:pt idx="796">
                  <c:v>-2.3208020000000577E-4</c:v>
                </c:pt>
                <c:pt idx="797">
                  <c:v>-2.2259680000000345E-4</c:v>
                </c:pt>
                <c:pt idx="798">
                  <c:v>-2.1539340000000797E-4</c:v>
                </c:pt>
                <c:pt idx="799">
                  <c:v>-2.0947220000000944E-4</c:v>
                </c:pt>
                <c:pt idx="800">
                  <c:v>-2.0102880000000701E-4</c:v>
                </c:pt>
                <c:pt idx="801">
                  <c:v>-1.9912200000000914E-4</c:v>
                </c:pt>
                <c:pt idx="802">
                  <c:v>-1.9483080000000375E-4</c:v>
                </c:pt>
                <c:pt idx="803">
                  <c:v>-1.9258740000000819E-4</c:v>
                </c:pt>
                <c:pt idx="804">
                  <c:v>-1.879596000000051E-4</c:v>
                </c:pt>
                <c:pt idx="805">
                  <c:v>-1.786630000000075E-4</c:v>
                </c:pt>
                <c:pt idx="806">
                  <c:v>-1.6641200000000922E-4</c:v>
                </c:pt>
                <c:pt idx="807">
                  <c:v>-1.5973760000000158E-4</c:v>
                </c:pt>
                <c:pt idx="808">
                  <c:v>-1.5620760000000151E-4</c:v>
                </c:pt>
                <c:pt idx="809">
                  <c:v>-1.5863420000000608E-4</c:v>
                </c:pt>
                <c:pt idx="810">
                  <c:v>-1.649274000000082E-4</c:v>
                </c:pt>
                <c:pt idx="811">
                  <c:v>-1.7065060000000351E-4</c:v>
                </c:pt>
                <c:pt idx="812">
                  <c:v>-1.6926280000000731E-4</c:v>
                </c:pt>
                <c:pt idx="813">
                  <c:v>-1.6068400000000588E-4</c:v>
                </c:pt>
                <c:pt idx="814">
                  <c:v>-1.5606180000000199E-4</c:v>
                </c:pt>
                <c:pt idx="815">
                  <c:v>-1.5200960000000513E-4</c:v>
                </c:pt>
                <c:pt idx="816">
                  <c:v>-1.4180640000000292E-4</c:v>
                </c:pt>
                <c:pt idx="817">
                  <c:v>-1.40186400000003E-4</c:v>
                </c:pt>
                <c:pt idx="818">
                  <c:v>-1.4685960000000514E-4</c:v>
                </c:pt>
                <c:pt idx="819">
                  <c:v>-1.4423740000000824E-4</c:v>
                </c:pt>
                <c:pt idx="820">
                  <c:v>-1.4199520000000442E-4</c:v>
                </c:pt>
                <c:pt idx="821">
                  <c:v>-1.4666400000000587E-4</c:v>
                </c:pt>
                <c:pt idx="822">
                  <c:v>-1.4198960000000511E-4</c:v>
                </c:pt>
                <c:pt idx="823">
                  <c:v>-1.3622300000000758E-4</c:v>
                </c:pt>
                <c:pt idx="824">
                  <c:v>-1.328408000000037E-4</c:v>
                </c:pt>
                <c:pt idx="825">
                  <c:v>-1.331252000000044E-4</c:v>
                </c:pt>
                <c:pt idx="826">
                  <c:v>-1.3183740000000826E-4</c:v>
                </c:pt>
                <c:pt idx="827">
                  <c:v>-1.3250180000000205E-4</c:v>
                </c:pt>
                <c:pt idx="828">
                  <c:v>-1.3316620000000971E-4</c:v>
                </c:pt>
                <c:pt idx="829">
                  <c:v>-1.3569280000000729E-4</c:v>
                </c:pt>
                <c:pt idx="830">
                  <c:v>-1.3445280000000729E-4</c:v>
                </c:pt>
                <c:pt idx="831">
                  <c:v>-1.3293280000000731E-4</c:v>
                </c:pt>
                <c:pt idx="832">
                  <c:v>-1.3050060000000343E-4</c:v>
                </c:pt>
                <c:pt idx="833">
                  <c:v>-1.281584000000066E-4</c:v>
                </c:pt>
                <c:pt idx="834">
                  <c:v>-1.2611620000000973E-4</c:v>
                </c:pt>
                <c:pt idx="835">
                  <c:v>-1.2368400000000584E-4</c:v>
                </c:pt>
                <c:pt idx="836">
                  <c:v>-1.2230180000000201E-4</c:v>
                </c:pt>
                <c:pt idx="837">
                  <c:v>-1.2230180000000201E-4</c:v>
                </c:pt>
                <c:pt idx="838">
                  <c:v>-1.2249180000000208E-4</c:v>
                </c:pt>
                <c:pt idx="839">
                  <c:v>-1.197274000000083E-4</c:v>
                </c:pt>
                <c:pt idx="840">
                  <c:v>-1.1881520000000438E-4</c:v>
                </c:pt>
                <c:pt idx="841">
                  <c:v>-1.1743300000000749E-4</c:v>
                </c:pt>
                <c:pt idx="842">
                  <c:v>-1.1605080000000366E-4</c:v>
                </c:pt>
                <c:pt idx="843">
                  <c:v>-1.1309640000000299E-4</c:v>
                </c:pt>
                <c:pt idx="844">
                  <c:v>-1.1309640000000299E-4</c:v>
                </c:pt>
                <c:pt idx="845">
                  <c:v>-1.1129200000000914E-4</c:v>
                </c:pt>
                <c:pt idx="846">
                  <c:v>-1.084754000000046E-4</c:v>
                </c:pt>
                <c:pt idx="847">
                  <c:v>-1.0862320000000773E-4</c:v>
                </c:pt>
                <c:pt idx="848">
                  <c:v>-1.0876100000000387E-4</c:v>
                </c:pt>
                <c:pt idx="849">
                  <c:v>-1.0899880000000701E-4</c:v>
                </c:pt>
                <c:pt idx="850">
                  <c:v>-1.1243320000000777E-4</c:v>
                </c:pt>
                <c:pt idx="851">
                  <c:v>-1.153876000000015E-4</c:v>
                </c:pt>
                <c:pt idx="852">
                  <c:v>-1.1657980000000538E-4</c:v>
                </c:pt>
                <c:pt idx="853">
                  <c:v>-1.1638980000000531E-4</c:v>
                </c:pt>
                <c:pt idx="854">
                  <c:v>-1.1877420000000612E-4</c:v>
                </c:pt>
                <c:pt idx="855">
                  <c:v>-1.1634200000000918E-4</c:v>
                </c:pt>
                <c:pt idx="856">
                  <c:v>-1.1805640000000302E-4</c:v>
                </c:pt>
                <c:pt idx="857">
                  <c:v>-1.2144300000000753E-4</c:v>
                </c:pt>
                <c:pt idx="858">
                  <c:v>-1.2305740000000825E-4</c:v>
                </c:pt>
                <c:pt idx="859">
                  <c:v>-1.2478180000000203E-4</c:v>
                </c:pt>
                <c:pt idx="860">
                  <c:v>-1.293084000000066E-4</c:v>
                </c:pt>
                <c:pt idx="861">
                  <c:v>-1.3145060000000343E-4</c:v>
                </c:pt>
                <c:pt idx="862">
                  <c:v>-1.3331280000000733E-4</c:v>
                </c:pt>
                <c:pt idx="863">
                  <c:v>-1.3583500000000418E-4</c:v>
                </c:pt>
                <c:pt idx="864">
                  <c:v>-1.3698500000000418E-4</c:v>
                </c:pt>
                <c:pt idx="865">
                  <c:v>-1.3598280000000731E-4</c:v>
                </c:pt>
                <c:pt idx="866">
                  <c:v>-1.3378840000000656E-4</c:v>
                </c:pt>
                <c:pt idx="867">
                  <c:v>-1.324540000000058E-4</c:v>
                </c:pt>
                <c:pt idx="868">
                  <c:v>-1.2897740000000822E-4</c:v>
                </c:pt>
                <c:pt idx="869">
                  <c:v>-1.2597080000000373E-4</c:v>
                </c:pt>
                <c:pt idx="870">
                  <c:v>-1.2435640000000301E-4</c:v>
                </c:pt>
                <c:pt idx="871">
                  <c:v>-1.2115980000000539E-4</c:v>
                </c:pt>
                <c:pt idx="872">
                  <c:v>-1.1877540000000458E-4</c:v>
                </c:pt>
                <c:pt idx="873">
                  <c:v>-1.1763100000000389E-4</c:v>
                </c:pt>
                <c:pt idx="874">
                  <c:v>-1.1748880000000701E-4</c:v>
                </c:pt>
                <c:pt idx="875">
                  <c:v>-1.1987880000000701E-4</c:v>
                </c:pt>
                <c:pt idx="876">
                  <c:v>-1.1792220000000941E-4</c:v>
                </c:pt>
                <c:pt idx="877">
                  <c:v>-1.1992220000000945E-4</c:v>
                </c:pt>
                <c:pt idx="878">
                  <c:v>-1.2126220000000941E-4</c:v>
                </c:pt>
                <c:pt idx="879">
                  <c:v>-1.212100000000056E-4</c:v>
                </c:pt>
                <c:pt idx="880">
                  <c:v>-1.2001780000000172E-4</c:v>
                </c:pt>
                <c:pt idx="881">
                  <c:v>-1.2283000000000563E-4</c:v>
                </c:pt>
                <c:pt idx="882">
                  <c:v>-1.2574220000000937E-4</c:v>
                </c:pt>
                <c:pt idx="883">
                  <c:v>-1.2598000000000557E-4</c:v>
                </c:pt>
                <c:pt idx="884">
                  <c:v>-1.2640780000000172E-4</c:v>
                </c:pt>
                <c:pt idx="885">
                  <c:v>-1.2712560000000483E-4</c:v>
                </c:pt>
                <c:pt idx="886">
                  <c:v>-1.2560120000000411E-4</c:v>
                </c:pt>
                <c:pt idx="887">
                  <c:v>-1.240768000000034E-4</c:v>
                </c:pt>
                <c:pt idx="888">
                  <c:v>-1.2384460000000651E-4</c:v>
                </c:pt>
                <c:pt idx="889">
                  <c:v>-1.2646680000000341E-4</c:v>
                </c:pt>
                <c:pt idx="890">
                  <c:v>-1.3046120000000409E-4</c:v>
                </c:pt>
                <c:pt idx="891">
                  <c:v>-1.2984900000000729E-4</c:v>
                </c:pt>
                <c:pt idx="892">
                  <c:v>-1.2922680000000339E-4</c:v>
                </c:pt>
                <c:pt idx="893">
                  <c:v>-1.2851460000000653E-4</c:v>
                </c:pt>
                <c:pt idx="894">
                  <c:v>-1.2326580000000505E-4</c:v>
                </c:pt>
                <c:pt idx="895">
                  <c:v>-1.1940920000000745E-4</c:v>
                </c:pt>
                <c:pt idx="896">
                  <c:v>-1.1759480000000672E-4</c:v>
                </c:pt>
                <c:pt idx="897">
                  <c:v>-1.2337140000000431E-4</c:v>
                </c:pt>
                <c:pt idx="898">
                  <c:v>-1.2231700000000362E-4</c:v>
                </c:pt>
                <c:pt idx="899">
                  <c:v>-1.240370000000036E-4</c:v>
                </c:pt>
                <c:pt idx="900">
                  <c:v>-1.2279260000000296E-4</c:v>
                </c:pt>
                <c:pt idx="901">
                  <c:v>-1.2503480000000677E-4</c:v>
                </c:pt>
                <c:pt idx="902">
                  <c:v>-1.2107820000000912E-4</c:v>
                </c:pt>
                <c:pt idx="903">
                  <c:v>-1.2265040000000607E-4</c:v>
                </c:pt>
                <c:pt idx="904">
                  <c:v>-1.249926000000029E-4</c:v>
                </c:pt>
                <c:pt idx="905">
                  <c:v>-1.2732480000000673E-4</c:v>
                </c:pt>
                <c:pt idx="906">
                  <c:v>-1.2856480000000673E-4</c:v>
                </c:pt>
                <c:pt idx="907">
                  <c:v>-1.2842260000000291E-4</c:v>
                </c:pt>
                <c:pt idx="908">
                  <c:v>-1.2857040000000604E-4</c:v>
                </c:pt>
                <c:pt idx="909">
                  <c:v>-1.3147260000000291E-4</c:v>
                </c:pt>
                <c:pt idx="910">
                  <c:v>-1.3552480000000671E-4</c:v>
                </c:pt>
                <c:pt idx="911">
                  <c:v>-1.4095920000000751E-4</c:v>
                </c:pt>
                <c:pt idx="912">
                  <c:v>-1.4792360000000823E-4</c:v>
                </c:pt>
                <c:pt idx="913">
                  <c:v>-1.5497800000000201E-4</c:v>
                </c:pt>
                <c:pt idx="914">
                  <c:v>-1.5926800000000201E-4</c:v>
                </c:pt>
                <c:pt idx="915">
                  <c:v>-1.5894140000000437E-4</c:v>
                </c:pt>
                <c:pt idx="916">
                  <c:v>-1.6055700000000366E-4</c:v>
                </c:pt>
                <c:pt idx="917">
                  <c:v>-1.6161260000000291E-4</c:v>
                </c:pt>
                <c:pt idx="918">
                  <c:v>-1.6213600000000532E-4</c:v>
                </c:pt>
                <c:pt idx="919">
                  <c:v>-1.6347160000000454E-4</c:v>
                </c:pt>
                <c:pt idx="920">
                  <c:v>-1.6995600000000528E-4</c:v>
                </c:pt>
                <c:pt idx="921">
                  <c:v>-1.7616040000000607E-4</c:v>
                </c:pt>
                <c:pt idx="922">
                  <c:v>-1.80260400000006E-4</c:v>
                </c:pt>
                <c:pt idx="923">
                  <c:v>-1.84550400000006E-4</c:v>
                </c:pt>
                <c:pt idx="924">
                  <c:v>-1.8597600000000534E-4</c:v>
                </c:pt>
                <c:pt idx="925">
                  <c:v>-1.8159280000000315E-4</c:v>
                </c:pt>
                <c:pt idx="926">
                  <c:v>-1.7806960000000789E-4</c:v>
                </c:pt>
                <c:pt idx="927">
                  <c:v>-1.7554860000000962E-4</c:v>
                </c:pt>
                <c:pt idx="928">
                  <c:v>-1.7445200000000506E-4</c:v>
                </c:pt>
                <c:pt idx="929">
                  <c:v>-1.752176000000043E-4</c:v>
                </c:pt>
                <c:pt idx="930">
                  <c:v>-1.7784540000000744E-4</c:v>
                </c:pt>
                <c:pt idx="931">
                  <c:v>-1.8336980000000815E-4</c:v>
                </c:pt>
                <c:pt idx="932">
                  <c:v>-1.8308540000000744E-4</c:v>
                </c:pt>
                <c:pt idx="933">
                  <c:v>-1.8198880000000982E-4</c:v>
                </c:pt>
                <c:pt idx="934">
                  <c:v>-1.8032220000000529E-4</c:v>
                </c:pt>
                <c:pt idx="935">
                  <c:v>-1.790356000000076E-4</c:v>
                </c:pt>
                <c:pt idx="936">
                  <c:v>-1.7617680000000613E-4</c:v>
                </c:pt>
                <c:pt idx="937">
                  <c:v>-1.7789680000000621E-4</c:v>
                </c:pt>
                <c:pt idx="938">
                  <c:v>-1.7884680000000621E-4</c:v>
                </c:pt>
                <c:pt idx="939">
                  <c:v>-1.7870460000000933E-4</c:v>
                </c:pt>
                <c:pt idx="940">
                  <c:v>-1.7632020000000158E-4</c:v>
                </c:pt>
                <c:pt idx="941">
                  <c:v>-1.7384580000000781E-4</c:v>
                </c:pt>
                <c:pt idx="942">
                  <c:v>-1.7156140000000716E-4</c:v>
                </c:pt>
                <c:pt idx="943">
                  <c:v>-1.6798480000000953E-4</c:v>
                </c:pt>
                <c:pt idx="944">
                  <c:v>-1.6765260000000564E-4</c:v>
                </c:pt>
                <c:pt idx="945">
                  <c:v>-1.6870260000000569E-4</c:v>
                </c:pt>
                <c:pt idx="946">
                  <c:v>-1.6865040000000188E-4</c:v>
                </c:pt>
                <c:pt idx="947">
                  <c:v>-1.702704000000018E-4</c:v>
                </c:pt>
                <c:pt idx="948">
                  <c:v>-1.7041820000000493E-4</c:v>
                </c:pt>
                <c:pt idx="949">
                  <c:v>-1.7203820000000496E-4</c:v>
                </c:pt>
                <c:pt idx="950">
                  <c:v>-1.7580600000000805E-4</c:v>
                </c:pt>
                <c:pt idx="951">
                  <c:v>-1.7995380000000423E-4</c:v>
                </c:pt>
                <c:pt idx="952">
                  <c:v>-1.8811160000000739E-4</c:v>
                </c:pt>
                <c:pt idx="953">
                  <c:v>-1.9612720000000662E-4</c:v>
                </c:pt>
                <c:pt idx="954">
                  <c:v>-2.0828500000000976E-4</c:v>
                </c:pt>
                <c:pt idx="955">
                  <c:v>-2.2621060000000207E-4</c:v>
                </c:pt>
                <c:pt idx="956">
                  <c:v>-2.4900620000000134E-4</c:v>
                </c:pt>
                <c:pt idx="957">
                  <c:v>-2.793306000000021E-4</c:v>
                </c:pt>
                <c:pt idx="958">
                  <c:v>-3.1857720000000664E-4</c:v>
                </c:pt>
                <c:pt idx="959">
                  <c:v>-3.6296380000000423E-4</c:v>
                </c:pt>
                <c:pt idx="960">
                  <c:v>-4.0698040000000185E-4</c:v>
                </c:pt>
                <c:pt idx="961">
                  <c:v>-4.723992000000033E-4</c:v>
                </c:pt>
                <c:pt idx="962">
                  <c:v>-5.4000920000000325E-4</c:v>
                </c:pt>
                <c:pt idx="963">
                  <c:v>-6.1339700000000641E-4</c:v>
                </c:pt>
                <c:pt idx="964">
                  <c:v>-6.9598700000000641E-4</c:v>
                </c:pt>
                <c:pt idx="965">
                  <c:v>-7.8315260000000569E-4</c:v>
                </c:pt>
                <c:pt idx="966">
                  <c:v>-8.8648040000000191E-4</c:v>
                </c:pt>
                <c:pt idx="967">
                  <c:v>-9.9806600000000795E-4</c:v>
                </c:pt>
                <c:pt idx="968">
                  <c:v>-1.1191860000000081E-3</c:v>
                </c:pt>
                <c:pt idx="969">
                  <c:v>-1.2421116000000073E-3</c:v>
                </c:pt>
                <c:pt idx="970">
                  <c:v>-1.3696216000000073E-3</c:v>
                </c:pt>
                <c:pt idx="971">
                  <c:v>-1.4768538000000044E-3</c:v>
                </c:pt>
                <c:pt idx="972">
                  <c:v>-1.5870038000000042E-3</c:v>
                </c:pt>
                <c:pt idx="973">
                  <c:v>-1.6819416000000073E-3</c:v>
                </c:pt>
                <c:pt idx="974">
                  <c:v>-1.7634394000000035E-3</c:v>
                </c:pt>
                <c:pt idx="975">
                  <c:v>-1.8357716000000073E-3</c:v>
                </c:pt>
                <c:pt idx="976">
                  <c:v>-1.8900894000000036E-3</c:v>
                </c:pt>
                <c:pt idx="977">
                  <c:v>-1.9194594000000035E-3</c:v>
                </c:pt>
                <c:pt idx="978">
                  <c:v>-1.9399594000000036E-3</c:v>
                </c:pt>
                <c:pt idx="979">
                  <c:v>-1.9541216000000076E-3</c:v>
                </c:pt>
                <c:pt idx="980">
                  <c:v>-1.9567916000000074E-3</c:v>
                </c:pt>
                <c:pt idx="981">
                  <c:v>-1.9527438000000042E-3</c:v>
                </c:pt>
                <c:pt idx="982">
                  <c:v>-1.9408660000000081E-3</c:v>
                </c:pt>
                <c:pt idx="983">
                  <c:v>-1.9160760000000081E-3</c:v>
                </c:pt>
                <c:pt idx="984">
                  <c:v>-1.8836982000000049E-3</c:v>
                </c:pt>
                <c:pt idx="985">
                  <c:v>-1.8499848000000094E-3</c:v>
                </c:pt>
                <c:pt idx="986">
                  <c:v>-1.8100192000000033E-3</c:v>
                </c:pt>
                <c:pt idx="987">
                  <c:v>-1.7651936000000041E-3</c:v>
                </c:pt>
                <c:pt idx="988">
                  <c:v>-1.7259502000000018E-3</c:v>
                </c:pt>
                <c:pt idx="989">
                  <c:v>-1.6742124000000053E-3</c:v>
                </c:pt>
                <c:pt idx="990">
                  <c:v>-1.6183224000000055E-3</c:v>
                </c:pt>
                <c:pt idx="991">
                  <c:v>-1.5607702000000018E-3</c:v>
                </c:pt>
                <c:pt idx="992">
                  <c:v>-1.5083724000000054E-3</c:v>
                </c:pt>
                <c:pt idx="993">
                  <c:v>-1.4490002000000016E-3</c:v>
                </c:pt>
                <c:pt idx="994">
                  <c:v>-1.3930202000000016E-3</c:v>
                </c:pt>
                <c:pt idx="995">
                  <c:v>-1.3384224000000055E-3</c:v>
                </c:pt>
                <c:pt idx="996">
                  <c:v>-1.2847746000000093E-3</c:v>
                </c:pt>
                <c:pt idx="997">
                  <c:v>-1.231369000000003E-3</c:v>
                </c:pt>
                <c:pt idx="998">
                  <c:v>-1.1820156000000076E-3</c:v>
                </c:pt>
                <c:pt idx="999">
                  <c:v>-1.1421500000000015E-3</c:v>
                </c:pt>
                <c:pt idx="1000">
                  <c:v>-1.0939422000000054E-3</c:v>
                </c:pt>
                <c:pt idx="1001">
                  <c:v>-1.0445000000000014E-3</c:v>
                </c:pt>
                <c:pt idx="1002">
                  <c:v>-9.9524340000000386E-4</c:v>
                </c:pt>
                <c:pt idx="1003">
                  <c:v>-9.4913120000000688E-4</c:v>
                </c:pt>
                <c:pt idx="1004">
                  <c:v>-9.0555120000000689E-4</c:v>
                </c:pt>
                <c:pt idx="1005">
                  <c:v>-8.7260340000000383E-4</c:v>
                </c:pt>
                <c:pt idx="1006">
                  <c:v>-8.3955000000000141E-4</c:v>
                </c:pt>
                <c:pt idx="1007">
                  <c:v>-8.0678660000000593E-4</c:v>
                </c:pt>
                <c:pt idx="1008">
                  <c:v>-7.8004320000000355E-4</c:v>
                </c:pt>
                <c:pt idx="1009">
                  <c:v>-7.4994540000000742E-4</c:v>
                </c:pt>
                <c:pt idx="1010">
                  <c:v>-7.2124540000000742E-4</c:v>
                </c:pt>
                <c:pt idx="1011">
                  <c:v>-6.9682980000000813E-4</c:v>
                </c:pt>
                <c:pt idx="1012">
                  <c:v>-6.7474640000000571E-4</c:v>
                </c:pt>
                <c:pt idx="1013">
                  <c:v>-6.5047860000000954E-4</c:v>
                </c:pt>
                <c:pt idx="1014">
                  <c:v>-6.2892300000000334E-4</c:v>
                </c:pt>
                <c:pt idx="1015">
                  <c:v>-6.0994740000000405E-4</c:v>
                </c:pt>
                <c:pt idx="1016">
                  <c:v>-5.9472960000000791E-4</c:v>
                </c:pt>
                <c:pt idx="1017">
                  <c:v>-5.7684740000000405E-4</c:v>
                </c:pt>
                <c:pt idx="1018">
                  <c:v>-5.614496000000079E-4</c:v>
                </c:pt>
                <c:pt idx="1019">
                  <c:v>-5.4423740000000408E-4</c:v>
                </c:pt>
                <c:pt idx="1020">
                  <c:v>-5.2592300000000333E-4</c:v>
                </c:pt>
                <c:pt idx="1021">
                  <c:v>-5.1081080000000645E-4</c:v>
                </c:pt>
                <c:pt idx="1022">
                  <c:v>-5.0136520000000715E-4</c:v>
                </c:pt>
                <c:pt idx="1023">
                  <c:v>-4.8811080000000644E-4</c:v>
                </c:pt>
                <c:pt idx="1024">
                  <c:v>-4.8214740000000408E-4</c:v>
                </c:pt>
                <c:pt idx="1025">
                  <c:v>-4.7408960000000792E-4</c:v>
                </c:pt>
                <c:pt idx="1026">
                  <c:v>-4.7022620000000551E-4</c:v>
                </c:pt>
                <c:pt idx="1027">
                  <c:v>-4.637462000000055E-4</c:v>
                </c:pt>
                <c:pt idx="1028">
                  <c:v>-4.5697060000000623E-4</c:v>
                </c:pt>
                <c:pt idx="1029">
                  <c:v>-4.4896060000000626E-4</c:v>
                </c:pt>
                <c:pt idx="1030">
                  <c:v>-4.4352500000000695E-4</c:v>
                </c:pt>
                <c:pt idx="1031">
                  <c:v>-4.383694000000077E-4</c:v>
                </c:pt>
                <c:pt idx="1032">
                  <c:v>-4.3427380000000146E-4</c:v>
                </c:pt>
                <c:pt idx="1033">
                  <c:v>-4.3069600000000531E-4</c:v>
                </c:pt>
                <c:pt idx="1034">
                  <c:v>-4.2931260000000291E-4</c:v>
                </c:pt>
                <c:pt idx="1035">
                  <c:v>-4.2554480000000675E-4</c:v>
                </c:pt>
                <c:pt idx="1036">
                  <c:v>-4.2053700000000365E-4</c:v>
                </c:pt>
                <c:pt idx="1037">
                  <c:v>-4.1757140000000436E-4</c:v>
                </c:pt>
                <c:pt idx="1038">
                  <c:v>-4.1142920000000749E-4</c:v>
                </c:pt>
                <c:pt idx="1039">
                  <c:v>-4.0293480000000675E-4</c:v>
                </c:pt>
                <c:pt idx="1040">
                  <c:v>-3.9483040000000603E-4</c:v>
                </c:pt>
                <c:pt idx="1041">
                  <c:v>-3.8649380000000148E-4</c:v>
                </c:pt>
                <c:pt idx="1042">
                  <c:v>-3.8091160000000459E-4</c:v>
                </c:pt>
                <c:pt idx="1043">
                  <c:v>-3.7370940000000768E-4</c:v>
                </c:pt>
                <c:pt idx="1044">
                  <c:v>-3.7008940000000766E-4</c:v>
                </c:pt>
                <c:pt idx="1045">
                  <c:v>-3.6221720000000383E-4</c:v>
                </c:pt>
                <c:pt idx="1046">
                  <c:v>-3.5287280000000315E-4</c:v>
                </c:pt>
                <c:pt idx="1047">
                  <c:v>-3.4286840000000932E-4</c:v>
                </c:pt>
                <c:pt idx="1048">
                  <c:v>-3.3476400000000172E-4</c:v>
                </c:pt>
                <c:pt idx="1049">
                  <c:v>-3.2804180000000477E-4</c:v>
                </c:pt>
                <c:pt idx="1050">
                  <c:v>-3.2403180000000484E-4</c:v>
                </c:pt>
                <c:pt idx="1051">
                  <c:v>-3.1882960000000787E-4</c:v>
                </c:pt>
                <c:pt idx="1052">
                  <c:v>-3.1735180000000483E-4</c:v>
                </c:pt>
                <c:pt idx="1053">
                  <c:v>-3.1754620000000553E-4</c:v>
                </c:pt>
                <c:pt idx="1054">
                  <c:v>-3.1673840000000935E-4</c:v>
                </c:pt>
                <c:pt idx="1055">
                  <c:v>-3.1902280000000317E-4</c:v>
                </c:pt>
                <c:pt idx="1056">
                  <c:v>-3.1983060000000628E-4</c:v>
                </c:pt>
                <c:pt idx="1057">
                  <c:v>-3.1969400000000166E-4</c:v>
                </c:pt>
                <c:pt idx="1058">
                  <c:v>-3.2040740000000402E-4</c:v>
                </c:pt>
                <c:pt idx="1059">
                  <c:v>-3.223608000000065E-4</c:v>
                </c:pt>
                <c:pt idx="1060">
                  <c:v>-3.2393980000000816E-4</c:v>
                </c:pt>
                <c:pt idx="1061">
                  <c:v>-3.2828320000000361E-4</c:v>
                </c:pt>
                <c:pt idx="1062">
                  <c:v>-3.4025100000000669E-4</c:v>
                </c:pt>
                <c:pt idx="1063">
                  <c:v>-3.5312660000000594E-4</c:v>
                </c:pt>
                <c:pt idx="1064">
                  <c:v>-3.7310440000000905E-4</c:v>
                </c:pt>
                <c:pt idx="1065">
                  <c:v>-4.0095880000000979E-4</c:v>
                </c:pt>
                <c:pt idx="1066">
                  <c:v>-4.3180100000000666E-4</c:v>
                </c:pt>
                <c:pt idx="1067">
                  <c:v>-4.740076000000043E-4</c:v>
                </c:pt>
                <c:pt idx="1068">
                  <c:v>-5.2392420000000185E-4</c:v>
                </c:pt>
                <c:pt idx="1069">
                  <c:v>-5.7199420000000195E-4</c:v>
                </c:pt>
                <c:pt idx="1070">
                  <c:v>-6.2373200000000498E-4</c:v>
                </c:pt>
                <c:pt idx="1071">
                  <c:v>-6.8181200000000505E-4</c:v>
                </c:pt>
                <c:pt idx="1072">
                  <c:v>-7.3587760000000434E-4</c:v>
                </c:pt>
                <c:pt idx="1073">
                  <c:v>-8.0521440000000909E-4</c:v>
                </c:pt>
                <c:pt idx="1074">
                  <c:v>-8.8852220000000526E-4</c:v>
                </c:pt>
                <c:pt idx="1075">
                  <c:v>-9.7797780000000449E-4</c:v>
                </c:pt>
                <c:pt idx="1076">
                  <c:v>-1.071771200000007E-3</c:v>
                </c:pt>
                <c:pt idx="1077">
                  <c:v>-1.1732946000000094E-3</c:v>
                </c:pt>
                <c:pt idx="1078">
                  <c:v>-1.2808646000000094E-3</c:v>
                </c:pt>
                <c:pt idx="1079">
                  <c:v>-1.3856802000000016E-3</c:v>
                </c:pt>
                <c:pt idx="1080">
                  <c:v>-1.4875780000000046E-3</c:v>
                </c:pt>
                <c:pt idx="1081">
                  <c:v>-1.5852858000000077E-3</c:v>
                </c:pt>
                <c:pt idx="1082">
                  <c:v>-1.6755480000000048E-3</c:v>
                </c:pt>
                <c:pt idx="1083">
                  <c:v>-1.7433524000000054E-3</c:v>
                </c:pt>
                <c:pt idx="1084">
                  <c:v>-1.8143968000000061E-3</c:v>
                </c:pt>
                <c:pt idx="1085">
                  <c:v>-1.876581200000007E-3</c:v>
                </c:pt>
                <c:pt idx="1086">
                  <c:v>-1.9325134000000039E-3</c:v>
                </c:pt>
                <c:pt idx="1087">
                  <c:v>-1.9782412000000069E-3</c:v>
                </c:pt>
                <c:pt idx="1088">
                  <c:v>-2.0203912000000069E-3</c:v>
                </c:pt>
                <c:pt idx="1089">
                  <c:v>-2.0472434000000038E-3</c:v>
                </c:pt>
                <c:pt idx="1090">
                  <c:v>-2.0703656000000074E-3</c:v>
                </c:pt>
                <c:pt idx="1091">
                  <c:v>-2.0849078000000046E-3</c:v>
                </c:pt>
                <c:pt idx="1092">
                  <c:v>-2.0956400000000015E-3</c:v>
                </c:pt>
                <c:pt idx="1093">
                  <c:v>-2.1000200000000015E-3</c:v>
                </c:pt>
                <c:pt idx="1094">
                  <c:v>-2.0951134000000036E-3</c:v>
                </c:pt>
                <c:pt idx="1095">
                  <c:v>-2.0806246000000094E-3</c:v>
                </c:pt>
                <c:pt idx="1096">
                  <c:v>-2.0640302000000015E-3</c:v>
                </c:pt>
                <c:pt idx="1097">
                  <c:v>-2.0438158000000081E-3</c:v>
                </c:pt>
                <c:pt idx="1098">
                  <c:v>-2.0179192000000035E-3</c:v>
                </c:pt>
                <c:pt idx="1099">
                  <c:v>-1.9929392000000035E-3</c:v>
                </c:pt>
                <c:pt idx="1100">
                  <c:v>-1.9681392000000034E-3</c:v>
                </c:pt>
                <c:pt idx="1101">
                  <c:v>-1.9348070000000065E-3</c:v>
                </c:pt>
                <c:pt idx="1102">
                  <c:v>-1.8987626000000056E-3</c:v>
                </c:pt>
                <c:pt idx="1103">
                  <c:v>-1.8634726000000058E-3</c:v>
                </c:pt>
                <c:pt idx="1104">
                  <c:v>-1.8260404000000018E-3</c:v>
                </c:pt>
                <c:pt idx="1105">
                  <c:v>-1.7874204000000019E-3</c:v>
                </c:pt>
                <c:pt idx="1106">
                  <c:v>-1.7505626000000056E-3</c:v>
                </c:pt>
                <c:pt idx="1107">
                  <c:v>-1.7144170000000063E-3</c:v>
                </c:pt>
                <c:pt idx="1108">
                  <c:v>-1.6747892000000034E-3</c:v>
                </c:pt>
                <c:pt idx="1109">
                  <c:v>-1.6356414000000073E-3</c:v>
                </c:pt>
                <c:pt idx="1110">
                  <c:v>-1.5965370000000064E-3</c:v>
                </c:pt>
                <c:pt idx="1111">
                  <c:v>-1.5642070000000063E-3</c:v>
                </c:pt>
                <c:pt idx="1112">
                  <c:v>-1.521820400000002E-3</c:v>
                </c:pt>
                <c:pt idx="1113">
                  <c:v>-1.4800994000000035E-3</c:v>
                </c:pt>
                <c:pt idx="1114">
                  <c:v>-1.440952800000006E-3</c:v>
                </c:pt>
                <c:pt idx="1115">
                  <c:v>-1.4026706000000021E-3</c:v>
                </c:pt>
                <c:pt idx="1116">
                  <c:v>-1.3612818000000074E-3</c:v>
                </c:pt>
                <c:pt idx="1117">
                  <c:v>-1.3370984000000052E-3</c:v>
                </c:pt>
                <c:pt idx="1118">
                  <c:v>-1.307532800000006E-3</c:v>
                </c:pt>
                <c:pt idx="1119">
                  <c:v>-1.2745850000000097E-3</c:v>
                </c:pt>
                <c:pt idx="1120">
                  <c:v>-1.2469238000000042E-3</c:v>
                </c:pt>
                <c:pt idx="1121">
                  <c:v>-1.218266000000008E-3</c:v>
                </c:pt>
                <c:pt idx="1122">
                  <c:v>-1.1852716000000075E-3</c:v>
                </c:pt>
                <c:pt idx="1123">
                  <c:v>-1.1527994000000035E-3</c:v>
                </c:pt>
                <c:pt idx="1124">
                  <c:v>-1.1242894000000035E-3</c:v>
                </c:pt>
                <c:pt idx="1125">
                  <c:v>-1.092910600000002E-3</c:v>
                </c:pt>
                <c:pt idx="1126">
                  <c:v>-1.0635362000000013E-3</c:v>
                </c:pt>
                <c:pt idx="1127">
                  <c:v>-1.0338818000000076E-3</c:v>
                </c:pt>
                <c:pt idx="1128">
                  <c:v>-1.008855200000003E-3</c:v>
                </c:pt>
                <c:pt idx="1129">
                  <c:v>-9.8019860000000546E-4</c:v>
                </c:pt>
                <c:pt idx="1130">
                  <c:v>-9.5529860000000545E-4</c:v>
                </c:pt>
                <c:pt idx="1131">
                  <c:v>-9.3346300000000612E-4</c:v>
                </c:pt>
                <c:pt idx="1132">
                  <c:v>-9.0599860000000539E-4</c:v>
                </c:pt>
                <c:pt idx="1133">
                  <c:v>-8.8053420000000471E-4</c:v>
                </c:pt>
                <c:pt idx="1134">
                  <c:v>-8.5750200000000781E-4</c:v>
                </c:pt>
                <c:pt idx="1135">
                  <c:v>-8.3195320000000632E-4</c:v>
                </c:pt>
                <c:pt idx="1136">
                  <c:v>-8.0677440000000492E-4</c:v>
                </c:pt>
                <c:pt idx="1137">
                  <c:v>-7.9041660000000178E-4</c:v>
                </c:pt>
                <c:pt idx="1138">
                  <c:v>-7.7034440000000486E-4</c:v>
                </c:pt>
                <c:pt idx="1139">
                  <c:v>-7.537500000000042E-4</c:v>
                </c:pt>
                <c:pt idx="1140">
                  <c:v>-7.3420560000000349E-4</c:v>
                </c:pt>
                <c:pt idx="1141">
                  <c:v>-7.1488900000000587E-4</c:v>
                </c:pt>
                <c:pt idx="1142">
                  <c:v>-6.9568240000000825E-4</c:v>
                </c:pt>
                <c:pt idx="1143">
                  <c:v>-6.7684580000000366E-4</c:v>
                </c:pt>
                <c:pt idx="1144">
                  <c:v>-6.6163360000000683E-4</c:v>
                </c:pt>
                <c:pt idx="1145">
                  <c:v>-6.5133360000000674E-4</c:v>
                </c:pt>
                <c:pt idx="1146">
                  <c:v>-6.3779360000000682E-4</c:v>
                </c:pt>
                <c:pt idx="1147">
                  <c:v>-6.2497140000000295E-4</c:v>
                </c:pt>
                <c:pt idx="1148">
                  <c:v>-6.1289920000000601E-4</c:v>
                </c:pt>
                <c:pt idx="1149">
                  <c:v>-6.0212920000000611E-4</c:v>
                </c:pt>
                <c:pt idx="1150">
                  <c:v>-5.9106920000000609E-4</c:v>
                </c:pt>
                <c:pt idx="1151">
                  <c:v>-5.8348140000000302E-4</c:v>
                </c:pt>
                <c:pt idx="1152">
                  <c:v>-5.7223140000000293E-4</c:v>
                </c:pt>
                <c:pt idx="1153">
                  <c:v>-5.6126140000000292E-4</c:v>
                </c:pt>
                <c:pt idx="1154">
                  <c:v>-5.4776480000000532E-4</c:v>
                </c:pt>
                <c:pt idx="1155">
                  <c:v>-5.3490040000000463E-4</c:v>
                </c:pt>
                <c:pt idx="1156">
                  <c:v>-5.1892940000000632E-4</c:v>
                </c:pt>
                <c:pt idx="1157">
                  <c:v>-5.076750000000056E-4</c:v>
                </c:pt>
                <c:pt idx="1158">
                  <c:v>-4.9193620000000408E-4</c:v>
                </c:pt>
                <c:pt idx="1159">
                  <c:v>-4.7849180000000336E-4</c:v>
                </c:pt>
                <c:pt idx="1160">
                  <c:v>-4.7105620000000416E-4</c:v>
                </c:pt>
                <c:pt idx="1161">
                  <c:v>-4.6533060000000483E-4</c:v>
                </c:pt>
                <c:pt idx="1162">
                  <c:v>-4.6041720000000941E-4</c:v>
                </c:pt>
                <c:pt idx="1163">
                  <c:v>-4.604104000000046E-4</c:v>
                </c:pt>
                <c:pt idx="1164">
                  <c:v>-4.5878920000000606E-4</c:v>
                </c:pt>
                <c:pt idx="1165">
                  <c:v>-4.5187140000000297E-4</c:v>
                </c:pt>
                <c:pt idx="1166">
                  <c:v>-4.4161920000000606E-4</c:v>
                </c:pt>
                <c:pt idx="1167">
                  <c:v>-4.3437920000000607E-4</c:v>
                </c:pt>
                <c:pt idx="1168">
                  <c:v>-4.2398480000000534E-4</c:v>
                </c:pt>
                <c:pt idx="1169">
                  <c:v>-4.1635480000000533E-4</c:v>
                </c:pt>
                <c:pt idx="1170">
                  <c:v>-4.0886260000000152E-4</c:v>
                </c:pt>
                <c:pt idx="1171">
                  <c:v>-4.0462480000000534E-4</c:v>
                </c:pt>
                <c:pt idx="1172">
                  <c:v>-3.9189380000000703E-4</c:v>
                </c:pt>
                <c:pt idx="1173">
                  <c:v>-3.8283500000000557E-4</c:v>
                </c:pt>
                <c:pt idx="1174">
                  <c:v>-3.7092180000000338E-4</c:v>
                </c:pt>
                <c:pt idx="1175">
                  <c:v>-3.6215300000000194E-4</c:v>
                </c:pt>
                <c:pt idx="1176">
                  <c:v>-3.5475640000000433E-4</c:v>
                </c:pt>
                <c:pt idx="1177">
                  <c:v>-3.5241860000000819E-4</c:v>
                </c:pt>
                <c:pt idx="1178">
                  <c:v>-3.4703640000000437E-4</c:v>
                </c:pt>
                <c:pt idx="1179">
                  <c:v>-3.3845200000000362E-4</c:v>
                </c:pt>
                <c:pt idx="1180">
                  <c:v>-3.2977760000000293E-4</c:v>
                </c:pt>
                <c:pt idx="1181">
                  <c:v>-3.200010000000053E-4</c:v>
                </c:pt>
                <c:pt idx="1182">
                  <c:v>-3.1461880000000148E-4</c:v>
                </c:pt>
                <c:pt idx="1183">
                  <c:v>-3.143232000000091E-4</c:v>
                </c:pt>
                <c:pt idx="1184">
                  <c:v>-3.1399540000000601E-4</c:v>
                </c:pt>
                <c:pt idx="1185">
                  <c:v>-3.1308760000000289E-4</c:v>
                </c:pt>
                <c:pt idx="1186">
                  <c:v>-3.1060760000000288E-4</c:v>
                </c:pt>
                <c:pt idx="1187">
                  <c:v>-3.0274100000000529E-4</c:v>
                </c:pt>
                <c:pt idx="1188">
                  <c:v>-2.9596660000000459E-4</c:v>
                </c:pt>
                <c:pt idx="1189">
                  <c:v>-2.9086440000000767E-4</c:v>
                </c:pt>
                <c:pt idx="1190">
                  <c:v>-2.8362000000000694E-4</c:v>
                </c:pt>
                <c:pt idx="1191">
                  <c:v>-2.7943000000000694E-4</c:v>
                </c:pt>
                <c:pt idx="1192">
                  <c:v>-2.7523000000000694E-4</c:v>
                </c:pt>
                <c:pt idx="1193">
                  <c:v>-2.6964780000000312E-4</c:v>
                </c:pt>
                <c:pt idx="1194">
                  <c:v>-2.6388560000000622E-4</c:v>
                </c:pt>
                <c:pt idx="1195">
                  <c:v>-2.628778000000031E-4</c:v>
                </c:pt>
                <c:pt idx="1196">
                  <c:v>-2.5988000000000692E-4</c:v>
                </c:pt>
                <c:pt idx="1197">
                  <c:v>-2.5539000000000697E-4</c:v>
                </c:pt>
                <c:pt idx="1198">
                  <c:v>-2.5367440000000768E-4</c:v>
                </c:pt>
                <c:pt idx="1199">
                  <c:v>-2.5229100000000529E-4</c:v>
                </c:pt>
                <c:pt idx="1200">
                  <c:v>-2.4676100000000528E-4</c:v>
                </c:pt>
                <c:pt idx="1201">
                  <c:v>-2.45235400000006E-4</c:v>
                </c:pt>
                <c:pt idx="1202">
                  <c:v>-2.436576000000029E-4</c:v>
                </c:pt>
                <c:pt idx="1203">
                  <c:v>-2.4017980000000676E-4</c:v>
                </c:pt>
                <c:pt idx="1204">
                  <c:v>-2.3654980000000674E-4</c:v>
                </c:pt>
                <c:pt idx="1205">
                  <c:v>-2.3631640000000434E-4</c:v>
                </c:pt>
                <c:pt idx="1206">
                  <c:v>-2.3616300000000196E-4</c:v>
                </c:pt>
                <c:pt idx="1207">
                  <c:v>-2.3473740000000962E-4</c:v>
                </c:pt>
                <c:pt idx="1208">
                  <c:v>-2.3302180000000339E-4</c:v>
                </c:pt>
                <c:pt idx="1209">
                  <c:v>-2.3148620000000412E-4</c:v>
                </c:pt>
                <c:pt idx="1210">
                  <c:v>-2.2934840000000793E-4</c:v>
                </c:pt>
                <c:pt idx="1211">
                  <c:v>-2.2619840000000793E-4</c:v>
                </c:pt>
                <c:pt idx="1212">
                  <c:v>-2.2415060000000487E-4</c:v>
                </c:pt>
                <c:pt idx="1213">
                  <c:v>-2.2305280000000174E-4</c:v>
                </c:pt>
                <c:pt idx="1214">
                  <c:v>-2.2195500000000555E-4</c:v>
                </c:pt>
                <c:pt idx="1215">
                  <c:v>-2.203772000000094E-4</c:v>
                </c:pt>
                <c:pt idx="1216">
                  <c:v>-2.1980160000000318E-4</c:v>
                </c:pt>
                <c:pt idx="1217">
                  <c:v>-2.1727380000000703E-4</c:v>
                </c:pt>
                <c:pt idx="1218">
                  <c:v>-2.1322160000000322E-4</c:v>
                </c:pt>
                <c:pt idx="1219">
                  <c:v>-2.0916940000000625E-4</c:v>
                </c:pt>
                <c:pt idx="1220">
                  <c:v>-2.0559720000000936E-4</c:v>
                </c:pt>
                <c:pt idx="1221">
                  <c:v>-1.9849060000000482E-4</c:v>
                </c:pt>
                <c:pt idx="1222">
                  <c:v>-1.9481840000000797E-4</c:v>
                </c:pt>
                <c:pt idx="1223">
                  <c:v>-1.9411060000000481E-4</c:v>
                </c:pt>
                <c:pt idx="1224">
                  <c:v>-1.949650000000056E-4</c:v>
                </c:pt>
                <c:pt idx="1225">
                  <c:v>-1.9362940000000627E-4</c:v>
                </c:pt>
                <c:pt idx="1226">
                  <c:v>-1.9510600000000392E-4</c:v>
                </c:pt>
                <c:pt idx="1227">
                  <c:v>-1.9639260000000149E-4</c:v>
                </c:pt>
                <c:pt idx="1228">
                  <c:v>-1.9600700000000921E-4</c:v>
                </c:pt>
                <c:pt idx="1229">
                  <c:v>-1.9347920000000601E-4</c:v>
                </c:pt>
                <c:pt idx="1230">
                  <c:v>-1.9295140000000297E-4</c:v>
                </c:pt>
                <c:pt idx="1231">
                  <c:v>-1.8827700000000915E-4</c:v>
                </c:pt>
                <c:pt idx="1232">
                  <c:v>-1.8270040000000463E-4</c:v>
                </c:pt>
                <c:pt idx="1233">
                  <c:v>-1.7879600000000385E-4</c:v>
                </c:pt>
                <c:pt idx="1234">
                  <c:v>-1.7569380000000698E-4</c:v>
                </c:pt>
                <c:pt idx="1235">
                  <c:v>-1.7564600000000391E-4</c:v>
                </c:pt>
                <c:pt idx="1236">
                  <c:v>-1.7698040000000467E-4</c:v>
                </c:pt>
                <c:pt idx="1237">
                  <c:v>-1.812692000000061E-4</c:v>
                </c:pt>
                <c:pt idx="1238">
                  <c:v>-1.8151140000000293E-4</c:v>
                </c:pt>
                <c:pt idx="1239">
                  <c:v>-1.8308360000000683E-4</c:v>
                </c:pt>
                <c:pt idx="1240">
                  <c:v>-1.790792000000061E-4</c:v>
                </c:pt>
                <c:pt idx="1241">
                  <c:v>-1.7507480000000537E-4</c:v>
                </c:pt>
                <c:pt idx="1242">
                  <c:v>-1.7069040000000462E-4</c:v>
                </c:pt>
                <c:pt idx="1243">
                  <c:v>-1.6907040000000459E-4</c:v>
                </c:pt>
                <c:pt idx="1244">
                  <c:v>-1.6744040000000462E-4</c:v>
                </c:pt>
                <c:pt idx="1245">
                  <c:v>-1.6735040000000461E-4</c:v>
                </c:pt>
                <c:pt idx="1246">
                  <c:v>-1.6992480000000538E-4</c:v>
                </c:pt>
                <c:pt idx="1247">
                  <c:v>-1.7001480000000538E-4</c:v>
                </c:pt>
                <c:pt idx="1248">
                  <c:v>-1.7120700000000915E-4</c:v>
                </c:pt>
                <c:pt idx="1249">
                  <c:v>-1.7082700000000913E-4</c:v>
                </c:pt>
                <c:pt idx="1250">
                  <c:v>-1.7115920000000608E-4</c:v>
                </c:pt>
                <c:pt idx="1251">
                  <c:v>-1.6853700000000918E-4</c:v>
                </c:pt>
                <c:pt idx="1252">
                  <c:v>-1.6858920000000605E-4</c:v>
                </c:pt>
                <c:pt idx="1253">
                  <c:v>-1.6696920000000602E-4</c:v>
                </c:pt>
                <c:pt idx="1254">
                  <c:v>-1.6830360000000678E-4</c:v>
                </c:pt>
                <c:pt idx="1255">
                  <c:v>-1.7140020000000445E-4</c:v>
                </c:pt>
                <c:pt idx="1256">
                  <c:v>-1.7468680000000197E-4</c:v>
                </c:pt>
                <c:pt idx="1257">
                  <c:v>-1.7935560000000342E-4</c:v>
                </c:pt>
                <c:pt idx="1258">
                  <c:v>-1.8169220000000799E-4</c:v>
                </c:pt>
                <c:pt idx="1259">
                  <c:v>-1.8245660000000183E-4</c:v>
                </c:pt>
                <c:pt idx="1260">
                  <c:v>-1.8163880000000561E-4</c:v>
                </c:pt>
                <c:pt idx="1261">
                  <c:v>-1.7787660000000182E-4</c:v>
                </c:pt>
                <c:pt idx="1262">
                  <c:v>-1.7224660000000175E-4</c:v>
                </c:pt>
                <c:pt idx="1263">
                  <c:v>-1.7072100000000941E-4</c:v>
                </c:pt>
                <c:pt idx="1264">
                  <c:v>-1.6909540000000325E-4</c:v>
                </c:pt>
                <c:pt idx="1265">
                  <c:v>-1.6867200000000783E-4</c:v>
                </c:pt>
                <c:pt idx="1266">
                  <c:v>-1.7190520000000297E-4</c:v>
                </c:pt>
                <c:pt idx="1267">
                  <c:v>-1.7614620000000133E-4</c:v>
                </c:pt>
                <c:pt idx="1268">
                  <c:v>-1.7714280000000594E-4</c:v>
                </c:pt>
                <c:pt idx="1269">
                  <c:v>-1.7533720000000659E-4</c:v>
                </c:pt>
                <c:pt idx="1270">
                  <c:v>-1.7490380000000419E-4</c:v>
                </c:pt>
                <c:pt idx="1271">
                  <c:v>-1.7218600000000809E-4</c:v>
                </c:pt>
                <c:pt idx="1272">
                  <c:v>-1.69658200000005E-4</c:v>
                </c:pt>
                <c:pt idx="1273">
                  <c:v>-1.6898260000000566E-4</c:v>
                </c:pt>
                <c:pt idx="1274">
                  <c:v>-1.7370360000000399E-4</c:v>
                </c:pt>
                <c:pt idx="1275">
                  <c:v>-1.7784460000000934E-4</c:v>
                </c:pt>
                <c:pt idx="1276">
                  <c:v>-1.8208560000000759E-4</c:v>
                </c:pt>
                <c:pt idx="1277">
                  <c:v>-1.8237000000000136E-4</c:v>
                </c:pt>
                <c:pt idx="1278">
                  <c:v>-1.7594340000000384E-4</c:v>
                </c:pt>
                <c:pt idx="1279">
                  <c:v>-1.650702000000016E-4</c:v>
                </c:pt>
                <c:pt idx="1280">
                  <c:v>-1.5377480000000956E-4</c:v>
                </c:pt>
                <c:pt idx="1281">
                  <c:v>-1.4543380000000422E-4</c:v>
                </c:pt>
                <c:pt idx="1282">
                  <c:v>-1.4033720000000661E-4</c:v>
                </c:pt>
                <c:pt idx="1283">
                  <c:v>-1.4028940000000354E-4</c:v>
                </c:pt>
                <c:pt idx="1284">
                  <c:v>-1.4090160000000739E-4</c:v>
                </c:pt>
                <c:pt idx="1285">
                  <c:v>-1.4195600000000807E-4</c:v>
                </c:pt>
                <c:pt idx="1286">
                  <c:v>-1.4300040000000188E-4</c:v>
                </c:pt>
                <c:pt idx="1287">
                  <c:v>-1.4266260000000573E-4</c:v>
                </c:pt>
                <c:pt idx="1288">
                  <c:v>-1.4171260000000574E-4</c:v>
                </c:pt>
                <c:pt idx="1289">
                  <c:v>-1.4223480000000947E-4</c:v>
                </c:pt>
                <c:pt idx="1290">
                  <c:v>-1.4123260000000566E-4</c:v>
                </c:pt>
                <c:pt idx="1291">
                  <c:v>-1.3894820000000501E-4</c:v>
                </c:pt>
                <c:pt idx="1292">
                  <c:v>-1.3666380000000426E-4</c:v>
                </c:pt>
                <c:pt idx="1293">
                  <c:v>-1.3408940000000349E-4</c:v>
                </c:pt>
                <c:pt idx="1294">
                  <c:v>-1.3289720000000667E-4</c:v>
                </c:pt>
                <c:pt idx="1295">
                  <c:v>-1.3003280000000589E-4</c:v>
                </c:pt>
                <c:pt idx="1296">
                  <c:v>-1.2984280000000593E-4</c:v>
                </c:pt>
                <c:pt idx="1297">
                  <c:v>-1.2965280000000587E-4</c:v>
                </c:pt>
                <c:pt idx="1298">
                  <c:v>-1.252162000000013E-4</c:v>
                </c:pt>
                <c:pt idx="1299">
                  <c:v>-1.2125960000000375E-4</c:v>
                </c:pt>
                <c:pt idx="1300">
                  <c:v>-1.1640080000000928E-4</c:v>
                </c:pt>
                <c:pt idx="1301">
                  <c:v>-1.1292420000000465E-4</c:v>
                </c:pt>
                <c:pt idx="1302">
                  <c:v>-1.0944760000000707E-4</c:v>
                </c:pt>
                <c:pt idx="1303">
                  <c:v>-1.0882540000000328E-4</c:v>
                </c:pt>
                <c:pt idx="1304">
                  <c:v>-1.077332000000063E-4</c:v>
                </c:pt>
                <c:pt idx="1305">
                  <c:v>-1.1215980000000398E-4</c:v>
                </c:pt>
                <c:pt idx="1306">
                  <c:v>-1.1450200000000775E-4</c:v>
                </c:pt>
                <c:pt idx="1307">
                  <c:v>-1.1693420000000469E-4</c:v>
                </c:pt>
                <c:pt idx="1308">
                  <c:v>-1.222208000000092E-4</c:v>
                </c:pt>
                <c:pt idx="1309">
                  <c:v>-1.2612520000000304E-4</c:v>
                </c:pt>
                <c:pt idx="1310">
                  <c:v>-1.2727520000000304E-4</c:v>
                </c:pt>
                <c:pt idx="1311">
                  <c:v>-1.2675300000000614E-4</c:v>
                </c:pt>
                <c:pt idx="1312">
                  <c:v>-1.2365640000000153E-4</c:v>
                </c:pt>
                <c:pt idx="1313">
                  <c:v>-1.1769540000000319E-4</c:v>
                </c:pt>
                <c:pt idx="1314">
                  <c:v>-1.1449880000000557E-4</c:v>
                </c:pt>
                <c:pt idx="1315">
                  <c:v>-1.0974000000000422E-4</c:v>
                </c:pt>
                <c:pt idx="1316">
                  <c:v>-1.0773560000000343E-4</c:v>
                </c:pt>
                <c:pt idx="1317">
                  <c:v>-1.1016780000000731E-4</c:v>
                </c:pt>
                <c:pt idx="1318">
                  <c:v>-1.1121780000000725E-4</c:v>
                </c:pt>
                <c:pt idx="1319">
                  <c:v>-1.136500000000042E-4</c:v>
                </c:pt>
                <c:pt idx="1320">
                  <c:v>-1.1598220000000803E-4</c:v>
                </c:pt>
                <c:pt idx="1321">
                  <c:v>-1.1831440000000491E-4</c:v>
                </c:pt>
                <c:pt idx="1322">
                  <c:v>-1.2008660000000177E-4</c:v>
                </c:pt>
                <c:pt idx="1323">
                  <c:v>-1.2017660000000177E-4</c:v>
                </c:pt>
                <c:pt idx="1324">
                  <c:v>-1.1889440000000494E-4</c:v>
                </c:pt>
                <c:pt idx="1325">
                  <c:v>-1.1760220000000805E-4</c:v>
                </c:pt>
                <c:pt idx="1326">
                  <c:v>-1.1435780000000726E-4</c:v>
                </c:pt>
                <c:pt idx="1327">
                  <c:v>-1.1112340000000661E-4</c:v>
                </c:pt>
                <c:pt idx="1328">
                  <c:v>-1.0955120000000966E-4</c:v>
                </c:pt>
                <c:pt idx="1329">
                  <c:v>-1.108334000000066E-4</c:v>
                </c:pt>
                <c:pt idx="1330">
                  <c:v>-1.1093340000000655E-4</c:v>
                </c:pt>
                <c:pt idx="1331">
                  <c:v>-1.1269560000000346E-4</c:v>
                </c:pt>
                <c:pt idx="1332">
                  <c:v>-1.1712220000000798E-4</c:v>
                </c:pt>
                <c:pt idx="1333">
                  <c:v>-1.1603000000000416E-4</c:v>
                </c:pt>
                <c:pt idx="1334">
                  <c:v>-1.1632000000000417E-4</c:v>
                </c:pt>
                <c:pt idx="1335">
                  <c:v>-1.1512780000000724E-4</c:v>
                </c:pt>
                <c:pt idx="1336">
                  <c:v>-1.1660000000000414E-4</c:v>
                </c:pt>
                <c:pt idx="1337">
                  <c:v>-1.1302340000000661E-4</c:v>
                </c:pt>
                <c:pt idx="1338">
                  <c:v>-1.1279120000000972E-4</c:v>
                </c:pt>
                <c:pt idx="1339">
                  <c:v>-1.1116680000000201E-4</c:v>
                </c:pt>
                <c:pt idx="1340">
                  <c:v>-1.0983240000000819E-4</c:v>
                </c:pt>
                <c:pt idx="1341">
                  <c:v>-1.0711580000000371E-4</c:v>
                </c:pt>
                <c:pt idx="1342">
                  <c:v>-1.0717360000000683E-4</c:v>
                </c:pt>
                <c:pt idx="1343">
                  <c:v>-1.0703140000000301E-4</c:v>
                </c:pt>
                <c:pt idx="1344">
                  <c:v>-1.0926360000000678E-4</c:v>
                </c:pt>
                <c:pt idx="1345">
                  <c:v>-1.1279800000000748E-4</c:v>
                </c:pt>
                <c:pt idx="1346">
                  <c:v>-1.1632240000000824E-4</c:v>
                </c:pt>
                <c:pt idx="1347">
                  <c:v>-1.2055900000000586E-4</c:v>
                </c:pt>
                <c:pt idx="1348">
                  <c:v>-1.2570780000000729E-4</c:v>
                </c:pt>
                <c:pt idx="1349">
                  <c:v>-1.28382200000008E-4</c:v>
                </c:pt>
                <c:pt idx="1350">
                  <c:v>-1.2880440000000485E-4</c:v>
                </c:pt>
                <c:pt idx="1351">
                  <c:v>-1.2980660000000183E-4</c:v>
                </c:pt>
                <c:pt idx="1352">
                  <c:v>-1.2909440000000486E-4</c:v>
                </c:pt>
                <c:pt idx="1353">
                  <c:v>-1.2432560000000346E-4</c:v>
                </c:pt>
                <c:pt idx="1354">
                  <c:v>-1.2075900000000587E-4</c:v>
                </c:pt>
                <c:pt idx="1355">
                  <c:v>-1.1775240000000821E-4</c:v>
                </c:pt>
                <c:pt idx="1356">
                  <c:v>-1.1398580000000367E-4</c:v>
                </c:pt>
                <c:pt idx="1357">
                  <c:v>-1.1212360000000682E-4</c:v>
                </c:pt>
                <c:pt idx="1358">
                  <c:v>-1.1303580000000368E-4</c:v>
                </c:pt>
                <c:pt idx="1359">
                  <c:v>-1.1274580000000367E-4</c:v>
                </c:pt>
                <c:pt idx="1360">
                  <c:v>-1.1384800000000753E-4</c:v>
                </c:pt>
                <c:pt idx="1361">
                  <c:v>-1.1503020000000442E-4</c:v>
                </c:pt>
                <c:pt idx="1362">
                  <c:v>-1.1503020000000442E-4</c:v>
                </c:pt>
                <c:pt idx="1363">
                  <c:v>-1.1403800000000749E-4</c:v>
                </c:pt>
                <c:pt idx="1364">
                  <c:v>-1.1488800000000754E-4</c:v>
                </c:pt>
                <c:pt idx="1365">
                  <c:v>-1.1574800000000753E-4</c:v>
                </c:pt>
                <c:pt idx="1366">
                  <c:v>-1.1117920000000602E-4</c:v>
                </c:pt>
                <c:pt idx="1367">
                  <c:v>-1.1064700000000917E-4</c:v>
                </c:pt>
                <c:pt idx="1368">
                  <c:v>-1.1112700000000914E-4</c:v>
                </c:pt>
                <c:pt idx="1369">
                  <c:v>-1.0855260000000155E-4</c:v>
                </c:pt>
                <c:pt idx="1370">
                  <c:v>-1.0507600000000386E-4</c:v>
                </c:pt>
                <c:pt idx="1371">
                  <c:v>-1.0445380000000701E-4</c:v>
                </c:pt>
                <c:pt idx="1372">
                  <c:v>-1.0393160000000316E-4</c:v>
                </c:pt>
                <c:pt idx="1373">
                  <c:v>-1.0221720000000943E-4</c:v>
                </c:pt>
                <c:pt idx="1374">
                  <c:v>-1.0255500000000558E-4</c:v>
                </c:pt>
                <c:pt idx="1375">
                  <c:v>-1.0564720000000945E-4</c:v>
                </c:pt>
                <c:pt idx="1376">
                  <c:v>-1.0736720000000942E-4</c:v>
                </c:pt>
                <c:pt idx="1377">
                  <c:v>-1.0770500000000557E-4</c:v>
                </c:pt>
                <c:pt idx="1378">
                  <c:v>-1.0646060000000482E-4</c:v>
                </c:pt>
                <c:pt idx="1379">
                  <c:v>-1.0584840000000791E-4</c:v>
                </c:pt>
                <c:pt idx="1380">
                  <c:v>-1.0346400000000721E-4</c:v>
                </c:pt>
                <c:pt idx="1381">
                  <c:v>-1.0236180000000345E-4</c:v>
                </c:pt>
                <c:pt idx="1382">
                  <c:v>-1.0727840000000798E-4</c:v>
                </c:pt>
                <c:pt idx="1383">
                  <c:v>-1.1275500000000561E-4</c:v>
                </c:pt>
                <c:pt idx="1384">
                  <c:v>-1.1814160000000323E-4</c:v>
                </c:pt>
                <c:pt idx="1385">
                  <c:v>-1.2067380000000696E-4</c:v>
                </c:pt>
                <c:pt idx="1386">
                  <c:v>-1.2191380000000696E-4</c:v>
                </c:pt>
                <c:pt idx="1387">
                  <c:v>-1.1714500000000556E-4</c:v>
                </c:pt>
                <c:pt idx="1388">
                  <c:v>-1.108040000000072E-4</c:v>
                </c:pt>
                <c:pt idx="1389">
                  <c:v>-1.0551300000000196E-4</c:v>
                </c:pt>
                <c:pt idx="1390">
                  <c:v>-1.0208420000000745E-4</c:v>
                </c:pt>
                <c:pt idx="1391">
                  <c:v>-1.0141980000000672E-4</c:v>
                </c:pt>
                <c:pt idx="1392">
                  <c:v>-1.0113540000000602E-4</c:v>
                </c:pt>
                <c:pt idx="1393">
                  <c:v>-1.0185320000000912E-4</c:v>
                </c:pt>
                <c:pt idx="1394">
                  <c:v>-1.0523540000000596E-4</c:v>
                </c:pt>
                <c:pt idx="1395">
                  <c:v>-1.0813760000000293E-4</c:v>
                </c:pt>
                <c:pt idx="1396">
                  <c:v>-1.1233200000000361E-4</c:v>
                </c:pt>
                <c:pt idx="1397">
                  <c:v>-1.1605640000000438E-4</c:v>
                </c:pt>
                <c:pt idx="1398">
                  <c:v>-1.197708000000051E-4</c:v>
                </c:pt>
                <c:pt idx="1399">
                  <c:v>-1.1838860000000821E-4</c:v>
                </c:pt>
                <c:pt idx="1400">
                  <c:v>-1.1815640000000438E-4</c:v>
                </c:pt>
                <c:pt idx="1401">
                  <c:v>-1.1958640000000434E-4</c:v>
                </c:pt>
                <c:pt idx="1402">
                  <c:v>-1.1705980000000676E-4</c:v>
                </c:pt>
                <c:pt idx="1403">
                  <c:v>-1.1710760000000289E-4</c:v>
                </c:pt>
                <c:pt idx="1404">
                  <c:v>-1.1577320000000907E-4</c:v>
                </c:pt>
                <c:pt idx="1405">
                  <c:v>-1.1248660000000462E-4</c:v>
                </c:pt>
                <c:pt idx="1406">
                  <c:v>-1.1234440000000762E-4</c:v>
                </c:pt>
                <c:pt idx="1407">
                  <c:v>-1.1548880000000143E-4</c:v>
                </c:pt>
                <c:pt idx="1408">
                  <c:v>-1.1329440000000762E-4</c:v>
                </c:pt>
                <c:pt idx="1409">
                  <c:v>-1.1248220000000387E-4</c:v>
                </c:pt>
                <c:pt idx="1410">
                  <c:v>-1.1129000000000694E-4</c:v>
                </c:pt>
                <c:pt idx="1411">
                  <c:v>-1.0805560000000619E-4</c:v>
                </c:pt>
                <c:pt idx="1412">
                  <c:v>-1.0548120000000553E-4</c:v>
                </c:pt>
                <c:pt idx="1413">
                  <c:v>-1.0653120000000548E-4</c:v>
                </c:pt>
                <c:pt idx="1414">
                  <c:v>-1.0810340000000937E-4</c:v>
                </c:pt>
                <c:pt idx="1415">
                  <c:v>-1.0919560000000625E-4</c:v>
                </c:pt>
                <c:pt idx="1416">
                  <c:v>-1.1029780000000307E-4</c:v>
                </c:pt>
                <c:pt idx="1417">
                  <c:v>-1.1124780000000317E-4</c:v>
                </c:pt>
                <c:pt idx="1418">
                  <c:v>-1.1124780000000317E-4</c:v>
                </c:pt>
                <c:pt idx="1419">
                  <c:v>-1.1072560000000627E-4</c:v>
                </c:pt>
                <c:pt idx="1420">
                  <c:v>-1.1215560000000623E-4</c:v>
                </c:pt>
                <c:pt idx="1421">
                  <c:v>-1.1220340000000931E-4</c:v>
                </c:pt>
                <c:pt idx="1422">
                  <c:v>-1.1239340000000937E-4</c:v>
                </c:pt>
                <c:pt idx="1423">
                  <c:v>-1.1415560000000618E-4</c:v>
                </c:pt>
                <c:pt idx="1424">
                  <c:v>-1.1463560000000625E-4</c:v>
                </c:pt>
                <c:pt idx="1425">
                  <c:v>-1.1482560000000621E-4</c:v>
                </c:pt>
                <c:pt idx="1426">
                  <c:v>-1.1768000000000694E-4</c:v>
                </c:pt>
                <c:pt idx="1427">
                  <c:v>-1.1916220000000389E-4</c:v>
                </c:pt>
                <c:pt idx="1428">
                  <c:v>-1.233088000000015E-4</c:v>
                </c:pt>
                <c:pt idx="1429">
                  <c:v>-1.2854760000000293E-4</c:v>
                </c:pt>
                <c:pt idx="1430">
                  <c:v>-1.3103200000000358E-4</c:v>
                </c:pt>
                <c:pt idx="1431">
                  <c:v>-1.302620000000036E-4</c:v>
                </c:pt>
                <c:pt idx="1432">
                  <c:v>-1.3050420000000748E-4</c:v>
                </c:pt>
                <c:pt idx="1433">
                  <c:v>-1.2649980000000675E-4</c:v>
                </c:pt>
                <c:pt idx="1434">
                  <c:v>-1.2230540000000606E-4</c:v>
                </c:pt>
                <c:pt idx="1435">
                  <c:v>-1.1920320000000908E-4</c:v>
                </c:pt>
                <c:pt idx="1436">
                  <c:v>-1.1649100000000524E-4</c:v>
                </c:pt>
                <c:pt idx="1437">
                  <c:v>-1.1386880000000151E-4</c:v>
                </c:pt>
                <c:pt idx="1438">
                  <c:v>-1.1420100000000529E-4</c:v>
                </c:pt>
                <c:pt idx="1439">
                  <c:v>-1.1758760000000286E-4</c:v>
                </c:pt>
                <c:pt idx="1440">
                  <c:v>-1.2125420000000744E-4</c:v>
                </c:pt>
                <c:pt idx="1441">
                  <c:v>-1.2234640000000432E-4</c:v>
                </c:pt>
                <c:pt idx="1442">
                  <c:v>-1.2244640000000438E-4</c:v>
                </c:pt>
                <c:pt idx="1443">
                  <c:v>-1.2540080000000506E-4</c:v>
                </c:pt>
                <c:pt idx="1444">
                  <c:v>-1.229164000000043E-4</c:v>
                </c:pt>
                <c:pt idx="1445">
                  <c:v>-1.2320640000000431E-4</c:v>
                </c:pt>
                <c:pt idx="1446">
                  <c:v>-1.2626080000000504E-4</c:v>
                </c:pt>
                <c:pt idx="1447">
                  <c:v>-1.3149960000000648E-4</c:v>
                </c:pt>
                <c:pt idx="1448">
                  <c:v>-1.3516620000000412E-4</c:v>
                </c:pt>
                <c:pt idx="1449">
                  <c:v>-1.3851060000000487E-4</c:v>
                </c:pt>
                <c:pt idx="1450">
                  <c:v>-1.3956060000000481E-4</c:v>
                </c:pt>
                <c:pt idx="1451">
                  <c:v>-1.364540000000072E-4</c:v>
                </c:pt>
                <c:pt idx="1452">
                  <c:v>-1.3174300000000198E-4</c:v>
                </c:pt>
                <c:pt idx="1453">
                  <c:v>-1.279242000000074E-4</c:v>
                </c:pt>
                <c:pt idx="1454">
                  <c:v>-1.2568760000000289E-4</c:v>
                </c:pt>
                <c:pt idx="1455">
                  <c:v>-1.2321320000000912E-4</c:v>
                </c:pt>
                <c:pt idx="1456">
                  <c:v>-1.2473320000000909E-4</c:v>
                </c:pt>
                <c:pt idx="1457">
                  <c:v>-1.2569320000000914E-4</c:v>
                </c:pt>
                <c:pt idx="1458">
                  <c:v>-1.2759320000000913E-4</c:v>
                </c:pt>
                <c:pt idx="1459">
                  <c:v>-1.2688100000000533E-4</c:v>
                </c:pt>
                <c:pt idx="1460">
                  <c:v>-1.2888100000000527E-4</c:v>
                </c:pt>
                <c:pt idx="1461">
                  <c:v>-1.285488000000015E-4</c:v>
                </c:pt>
                <c:pt idx="1462">
                  <c:v>-1.3017880000000146E-4</c:v>
                </c:pt>
                <c:pt idx="1463">
                  <c:v>-1.3169880000000144E-4</c:v>
                </c:pt>
                <c:pt idx="1464">
                  <c:v>-1.3599320000000912E-4</c:v>
                </c:pt>
                <c:pt idx="1465">
                  <c:v>-1.3751320000000909E-4</c:v>
                </c:pt>
                <c:pt idx="1466">
                  <c:v>-1.4208760000000286E-4</c:v>
                </c:pt>
                <c:pt idx="1467">
                  <c:v>-1.463820000000036E-4</c:v>
                </c:pt>
                <c:pt idx="1468">
                  <c:v>-1.4485760000000289E-4</c:v>
                </c:pt>
                <c:pt idx="1469">
                  <c:v>-1.4056880000000145E-4</c:v>
                </c:pt>
                <c:pt idx="1470">
                  <c:v>-1.3866440000000766E-4</c:v>
                </c:pt>
                <c:pt idx="1471">
                  <c:v>-1.3242340000000935E-4</c:v>
                </c:pt>
                <c:pt idx="1472">
                  <c:v>-1.2717460000000787E-4</c:v>
                </c:pt>
                <c:pt idx="1473">
                  <c:v>-1.2560240000000409E-4</c:v>
                </c:pt>
                <c:pt idx="1474">
                  <c:v>-1.2479020000000717E-4</c:v>
                </c:pt>
                <c:pt idx="1475">
                  <c:v>-1.2436800000000339E-4</c:v>
                </c:pt>
                <c:pt idx="1476">
                  <c:v>-1.2632020000000719E-4</c:v>
                </c:pt>
                <c:pt idx="1477">
                  <c:v>-1.2689020000000717E-4</c:v>
                </c:pt>
                <c:pt idx="1478">
                  <c:v>-1.2655800000000339E-4</c:v>
                </c:pt>
                <c:pt idx="1479">
                  <c:v>-1.254658000000064E-4</c:v>
                </c:pt>
                <c:pt idx="1480">
                  <c:v>-1.2417360000000952E-4</c:v>
                </c:pt>
                <c:pt idx="1481">
                  <c:v>-1.2289140000000575E-4</c:v>
                </c:pt>
                <c:pt idx="1482">
                  <c:v>-1.2159920000000192E-4</c:v>
                </c:pt>
                <c:pt idx="1483">
                  <c:v>-1.2327140000000577E-4</c:v>
                </c:pt>
                <c:pt idx="1484">
                  <c:v>-1.2356140000000578E-4</c:v>
                </c:pt>
                <c:pt idx="1485">
                  <c:v>-1.2394140000000569E-4</c:v>
                </c:pt>
                <c:pt idx="1486">
                  <c:v>-1.2174700000000505E-4</c:v>
                </c:pt>
                <c:pt idx="1487">
                  <c:v>-1.2150480000000811E-4</c:v>
                </c:pt>
                <c:pt idx="1488">
                  <c:v>-1.199804000000074E-4</c:v>
                </c:pt>
                <c:pt idx="1489">
                  <c:v>-1.1845600000000669E-4</c:v>
                </c:pt>
                <c:pt idx="1490">
                  <c:v>-1.1684160000000597E-4</c:v>
                </c:pt>
                <c:pt idx="1491">
                  <c:v>-1.1502720000000524E-4</c:v>
                </c:pt>
                <c:pt idx="1492">
                  <c:v>-1.1255280000000453E-4</c:v>
                </c:pt>
                <c:pt idx="1493">
                  <c:v>-1.0968840000000375E-4</c:v>
                </c:pt>
                <c:pt idx="1494">
                  <c:v>-1.1217280000000451E-4</c:v>
                </c:pt>
                <c:pt idx="1495">
                  <c:v>-1.1583940000000909E-4</c:v>
                </c:pt>
                <c:pt idx="1496">
                  <c:v>-1.1950600000000663E-4</c:v>
                </c:pt>
                <c:pt idx="1497">
                  <c:v>-1.2017600000000666E-4</c:v>
                </c:pt>
                <c:pt idx="1498">
                  <c:v>-1.2408040000000745E-4</c:v>
                </c:pt>
                <c:pt idx="1499">
                  <c:v>-1.2265600000000668E-4</c:v>
                </c:pt>
                <c:pt idx="1500">
                  <c:v>-1.2417600000000665E-4</c:v>
                </c:pt>
                <c:pt idx="1501">
                  <c:v>-1.22751600000006E-4</c:v>
                </c:pt>
                <c:pt idx="1502">
                  <c:v>-1.2413380000000983E-4</c:v>
                </c:pt>
                <c:pt idx="1503">
                  <c:v>-1.2365380000000975E-4</c:v>
                </c:pt>
                <c:pt idx="1504">
                  <c:v>-1.2318380000000983E-4</c:v>
                </c:pt>
                <c:pt idx="1505">
                  <c:v>-1.2132160000000592E-4</c:v>
                </c:pt>
                <c:pt idx="1506">
                  <c:v>-1.1878940000000903E-4</c:v>
                </c:pt>
                <c:pt idx="1507">
                  <c:v>-1.1793940000000909E-4</c:v>
                </c:pt>
                <c:pt idx="1508">
                  <c:v>-1.1817160000000598E-4</c:v>
                </c:pt>
                <c:pt idx="1509">
                  <c:v>-1.1407720000000524E-4</c:v>
                </c:pt>
                <c:pt idx="1510">
                  <c:v>-1.0969280000000449E-4</c:v>
                </c:pt>
                <c:pt idx="1511">
                  <c:v>-1.1417160000000599E-4</c:v>
                </c:pt>
                <c:pt idx="1512">
                  <c:v>-1.1431380000000982E-4</c:v>
                </c:pt>
                <c:pt idx="1513">
                  <c:v>-1.1397600000000662E-4</c:v>
                </c:pt>
                <c:pt idx="1514">
                  <c:v>-1.1869700000000506E-4</c:v>
                </c:pt>
                <c:pt idx="1515">
                  <c:v>-1.2508020000000719E-4</c:v>
                </c:pt>
                <c:pt idx="1516">
                  <c:v>-1.2308020000000714E-4</c:v>
                </c:pt>
                <c:pt idx="1517">
                  <c:v>-1.2126020000000721E-4</c:v>
                </c:pt>
                <c:pt idx="1518">
                  <c:v>-1.2003020000000714E-4</c:v>
                </c:pt>
                <c:pt idx="1519">
                  <c:v>-1.1592580000000647E-4</c:v>
                </c:pt>
                <c:pt idx="1520">
                  <c:v>-1.1259140000000577E-4</c:v>
                </c:pt>
                <c:pt idx="1521">
                  <c:v>-1.1024920000000189E-4</c:v>
                </c:pt>
                <c:pt idx="1522">
                  <c:v>-1.0634480000000816E-4</c:v>
                </c:pt>
                <c:pt idx="1523">
                  <c:v>-1.0539480000000816E-4</c:v>
                </c:pt>
                <c:pt idx="1524">
                  <c:v>-1.0658700000000499E-4</c:v>
                </c:pt>
                <c:pt idx="1525">
                  <c:v>-1.097736000000096E-4</c:v>
                </c:pt>
                <c:pt idx="1526">
                  <c:v>-1.1373020000000715E-4</c:v>
                </c:pt>
                <c:pt idx="1527">
                  <c:v>-1.1768680000000481E-4</c:v>
                </c:pt>
                <c:pt idx="1528">
                  <c:v>-1.2183340000000936E-4</c:v>
                </c:pt>
                <c:pt idx="1529">
                  <c:v>-1.2126340000000939E-4</c:v>
                </c:pt>
                <c:pt idx="1530">
                  <c:v>-1.1792900000000164E-4</c:v>
                </c:pt>
                <c:pt idx="1531">
                  <c:v>-1.1782900000000169E-4</c:v>
                </c:pt>
                <c:pt idx="1532">
                  <c:v>-1.1801900000000165E-4</c:v>
                </c:pt>
                <c:pt idx="1533">
                  <c:v>-1.1701680000000478E-4</c:v>
                </c:pt>
                <c:pt idx="1534">
                  <c:v>-1.1935900000000171E-4</c:v>
                </c:pt>
                <c:pt idx="1535">
                  <c:v>-1.2217120000000551E-4</c:v>
                </c:pt>
                <c:pt idx="1536">
                  <c:v>-1.1897460000000789E-4</c:v>
                </c:pt>
                <c:pt idx="1537">
                  <c:v>-1.1577800000000334E-4</c:v>
                </c:pt>
                <c:pt idx="1538">
                  <c:v>-1.1221140000000575E-4</c:v>
                </c:pt>
                <c:pt idx="1539">
                  <c:v>-1.10017000000005E-4</c:v>
                </c:pt>
                <c:pt idx="1540">
                  <c:v>-1.0734260000000429E-4</c:v>
                </c:pt>
                <c:pt idx="1541">
                  <c:v>-1.076326000000043E-4</c:v>
                </c:pt>
                <c:pt idx="1542">
                  <c:v>-1.0930480000000814E-4</c:v>
                </c:pt>
                <c:pt idx="1543">
                  <c:v>-1.0987480000000812E-4</c:v>
                </c:pt>
                <c:pt idx="1544">
                  <c:v>-1.12117000000005E-4</c:v>
                </c:pt>
                <c:pt idx="1545">
                  <c:v>-1.1849580000000649E-4</c:v>
                </c:pt>
                <c:pt idx="1546">
                  <c:v>-1.2203020000000719E-4</c:v>
                </c:pt>
                <c:pt idx="1547">
                  <c:v>-1.2961120000000556E-4</c:v>
                </c:pt>
                <c:pt idx="1548">
                  <c:v>-1.3422780000000309E-4</c:v>
                </c:pt>
                <c:pt idx="1549">
                  <c:v>-1.3852220000000384E-4</c:v>
                </c:pt>
                <c:pt idx="1550">
                  <c:v>-1.3618560000000621E-4</c:v>
                </c:pt>
                <c:pt idx="1551">
                  <c:v>-1.3108460000000786E-4</c:v>
                </c:pt>
                <c:pt idx="1552">
                  <c:v>-1.2193700000000501E-4</c:v>
                </c:pt>
                <c:pt idx="1553">
                  <c:v>-1.1731600000000663E-4</c:v>
                </c:pt>
                <c:pt idx="1554">
                  <c:v>-1.1135500000000135E-4</c:v>
                </c:pt>
                <c:pt idx="1555">
                  <c:v>-1.0649620000000688E-4</c:v>
                </c:pt>
                <c:pt idx="1556">
                  <c:v>-1.0825840000000379E-4</c:v>
                </c:pt>
                <c:pt idx="1557">
                  <c:v>-1.0993060000000763E-4</c:v>
                </c:pt>
                <c:pt idx="1558">
                  <c:v>-1.0974060000000757E-4</c:v>
                </c:pt>
                <c:pt idx="1559">
                  <c:v>-1.1035280000000448E-4</c:v>
                </c:pt>
                <c:pt idx="1560">
                  <c:v>-1.1292720000000524E-4</c:v>
                </c:pt>
                <c:pt idx="1561">
                  <c:v>-1.1449940000000903E-4</c:v>
                </c:pt>
                <c:pt idx="1562">
                  <c:v>-1.1726380000000975E-4</c:v>
                </c:pt>
                <c:pt idx="1563">
                  <c:v>-1.2160040000000743E-4</c:v>
                </c:pt>
                <c:pt idx="1564">
                  <c:v>-1.2513480000000813E-4</c:v>
                </c:pt>
                <c:pt idx="1565">
                  <c:v>-1.2689700000000504E-4</c:v>
                </c:pt>
                <c:pt idx="1566">
                  <c:v>-1.2698700000000505E-4</c:v>
                </c:pt>
                <c:pt idx="1567">
                  <c:v>-1.2727700000000495E-4</c:v>
                </c:pt>
                <c:pt idx="1568">
                  <c:v>-1.3004140000000568E-4</c:v>
                </c:pt>
                <c:pt idx="1569">
                  <c:v>-1.2975140000000577E-4</c:v>
                </c:pt>
                <c:pt idx="1570">
                  <c:v>-1.3066360000000958E-4</c:v>
                </c:pt>
                <c:pt idx="1571">
                  <c:v>-1.3028360000000956E-4</c:v>
                </c:pt>
                <c:pt idx="1572">
                  <c:v>-1.2989360000000959E-4</c:v>
                </c:pt>
                <c:pt idx="1573">
                  <c:v>-1.2665920000000191E-4</c:v>
                </c:pt>
                <c:pt idx="1574">
                  <c:v>-1.2341480000000815E-4</c:v>
                </c:pt>
                <c:pt idx="1575">
                  <c:v>-1.1878820000000353E-4</c:v>
                </c:pt>
                <c:pt idx="1576">
                  <c:v>-1.1831820000000361E-4</c:v>
                </c:pt>
                <c:pt idx="1577">
                  <c:v>-1.1855040000000744E-4</c:v>
                </c:pt>
                <c:pt idx="1578">
                  <c:v>-1.1812260000000423E-4</c:v>
                </c:pt>
                <c:pt idx="1579">
                  <c:v>-1.2203140000000576E-4</c:v>
                </c:pt>
                <c:pt idx="1580">
                  <c:v>-1.2518020000000713E-4</c:v>
                </c:pt>
                <c:pt idx="1581">
                  <c:v>-1.2241020000000721E-4</c:v>
                </c:pt>
                <c:pt idx="1582">
                  <c:v>-1.1955020000000718E-4</c:v>
                </c:pt>
                <c:pt idx="1583">
                  <c:v>-1.1411580000000648E-4</c:v>
                </c:pt>
                <c:pt idx="1584">
                  <c:v>-1.1153580000000641E-4</c:v>
                </c:pt>
                <c:pt idx="1585">
                  <c:v>-1.0924580000000645E-4</c:v>
                </c:pt>
                <c:pt idx="1586">
                  <c:v>-1.1130240000000401E-4</c:v>
                </c:pt>
                <c:pt idx="1587">
                  <c:v>-1.1263680000000477E-4</c:v>
                </c:pt>
                <c:pt idx="1588">
                  <c:v>-1.1554340000000931E-4</c:v>
                </c:pt>
                <c:pt idx="1589">
                  <c:v>-1.1491560000000622E-4</c:v>
                </c:pt>
                <c:pt idx="1590">
                  <c:v>-1.1677220000000388E-4</c:v>
                </c:pt>
                <c:pt idx="1591">
                  <c:v>-1.1725660000000459E-4</c:v>
                </c:pt>
                <c:pt idx="1592">
                  <c:v>-1.1773100000000525E-4</c:v>
                </c:pt>
                <c:pt idx="1593">
                  <c:v>-1.1801540000000606E-4</c:v>
                </c:pt>
                <c:pt idx="1594">
                  <c:v>-1.2044200000000359E-4</c:v>
                </c:pt>
                <c:pt idx="1595">
                  <c:v>-1.1939200000000364E-4</c:v>
                </c:pt>
                <c:pt idx="1596">
                  <c:v>-1.1796200000000357E-4</c:v>
                </c:pt>
                <c:pt idx="1597">
                  <c:v>-1.1615200000000359E-4</c:v>
                </c:pt>
                <c:pt idx="1598">
                  <c:v>-1.1719640000000433E-4</c:v>
                </c:pt>
                <c:pt idx="1599">
                  <c:v>-1.1686860000000813E-4</c:v>
                </c:pt>
                <c:pt idx="1600">
                  <c:v>-1.178652000000058E-4</c:v>
                </c:pt>
                <c:pt idx="1601">
                  <c:v>-1.1943180000000345E-4</c:v>
                </c:pt>
                <c:pt idx="1602">
                  <c:v>-1.2010620000000411E-4</c:v>
                </c:pt>
                <c:pt idx="1603">
                  <c:v>-1.1581180000000337E-4</c:v>
                </c:pt>
                <c:pt idx="1604">
                  <c:v>-1.1013520000000573E-4</c:v>
                </c:pt>
                <c:pt idx="1605">
                  <c:v>-1.103252000000058E-4</c:v>
                </c:pt>
                <c:pt idx="1606">
                  <c:v>-1.103252000000058E-4</c:v>
                </c:pt>
                <c:pt idx="1607">
                  <c:v>-1.0828300000000199E-4</c:v>
                </c:pt>
                <c:pt idx="1608">
                  <c:v>-1.0899520000000578E-4</c:v>
                </c:pt>
                <c:pt idx="1609">
                  <c:v>-1.1232960000000648E-4</c:v>
                </c:pt>
                <c:pt idx="1610">
                  <c:v>-1.0847300000000194E-4</c:v>
                </c:pt>
                <c:pt idx="1611">
                  <c:v>-1.0399420000000749E-4</c:v>
                </c:pt>
                <c:pt idx="1612">
                  <c:v>-1.0846860000000814E-4</c:v>
                </c:pt>
                <c:pt idx="1613">
                  <c:v>-1.1414520000000577E-4</c:v>
                </c:pt>
                <c:pt idx="1614">
                  <c:v>-1.1957400000000727E-4</c:v>
                </c:pt>
                <c:pt idx="1615">
                  <c:v>-1.2687500000000556E-4</c:v>
                </c:pt>
                <c:pt idx="1616">
                  <c:v>-1.3054160000000321E-4</c:v>
                </c:pt>
                <c:pt idx="1617">
                  <c:v>-1.2867940000000624E-4</c:v>
                </c:pt>
                <c:pt idx="1618">
                  <c:v>-1.2434280000000173E-4</c:v>
                </c:pt>
                <c:pt idx="1619">
                  <c:v>-1.2086620000000415E-4</c:v>
                </c:pt>
                <c:pt idx="1620">
                  <c:v>-1.1738960000000646E-4</c:v>
                </c:pt>
                <c:pt idx="1621">
                  <c:v>-1.1605520000000581E-4</c:v>
                </c:pt>
                <c:pt idx="1622">
                  <c:v>-1.2071960000000653E-4</c:v>
                </c:pt>
                <c:pt idx="1623">
                  <c:v>-1.2262960000000646E-4</c:v>
                </c:pt>
                <c:pt idx="1624">
                  <c:v>-1.2682400000000725E-4</c:v>
                </c:pt>
                <c:pt idx="1625">
                  <c:v>-1.3063840000000792E-4</c:v>
                </c:pt>
                <c:pt idx="1626">
                  <c:v>-1.3397280000000179E-4</c:v>
                </c:pt>
                <c:pt idx="1627">
                  <c:v>-1.3635720000000943E-4</c:v>
                </c:pt>
                <c:pt idx="1628">
                  <c:v>-1.3817160000000322E-4</c:v>
                </c:pt>
                <c:pt idx="1629">
                  <c:v>-1.38593800000007E-4</c:v>
                </c:pt>
                <c:pt idx="1630">
                  <c:v>-1.390260000000039E-4</c:v>
                </c:pt>
                <c:pt idx="1631">
                  <c:v>-1.3745380000000705E-4</c:v>
                </c:pt>
                <c:pt idx="1632">
                  <c:v>-1.3655160000000319E-4</c:v>
                </c:pt>
                <c:pt idx="1633">
                  <c:v>-1.364094000000063E-4</c:v>
                </c:pt>
                <c:pt idx="1634">
                  <c:v>-1.373594000000063E-4</c:v>
                </c:pt>
                <c:pt idx="1635">
                  <c:v>-1.4027160000000321E-4</c:v>
                </c:pt>
                <c:pt idx="1636">
                  <c:v>-1.4103160000000314E-4</c:v>
                </c:pt>
                <c:pt idx="1637">
                  <c:v>-1.420816000000032E-4</c:v>
                </c:pt>
                <c:pt idx="1638">
                  <c:v>-1.4145940000000624E-4</c:v>
                </c:pt>
                <c:pt idx="1639">
                  <c:v>-1.3903280000000177E-4</c:v>
                </c:pt>
                <c:pt idx="1640">
                  <c:v>-1.3889060000000489E-4</c:v>
                </c:pt>
                <c:pt idx="1641">
                  <c:v>-1.3797840000000791E-4</c:v>
                </c:pt>
                <c:pt idx="1642">
                  <c:v>-1.3860620000000407E-4</c:v>
                </c:pt>
                <c:pt idx="1643">
                  <c:v>-1.378418000000034E-4</c:v>
                </c:pt>
                <c:pt idx="1644">
                  <c:v>-1.4084400000000726E-4</c:v>
                </c:pt>
                <c:pt idx="1645">
                  <c:v>-1.380374000000096E-4</c:v>
                </c:pt>
                <c:pt idx="1646">
                  <c:v>-1.3893520000000578E-4</c:v>
                </c:pt>
                <c:pt idx="1647">
                  <c:v>-1.3803300000000192E-4</c:v>
                </c:pt>
                <c:pt idx="1648">
                  <c:v>-1.3770080000000508E-4</c:v>
                </c:pt>
                <c:pt idx="1649">
                  <c:v>-1.3894080000000509E-4</c:v>
                </c:pt>
                <c:pt idx="1650">
                  <c:v>-1.4323520000000583E-4</c:v>
                </c:pt>
                <c:pt idx="1651">
                  <c:v>-1.4566300000000193E-4</c:v>
                </c:pt>
                <c:pt idx="1652">
                  <c:v>-1.4957300000000191E-4</c:v>
                </c:pt>
                <c:pt idx="1653">
                  <c:v>-1.5448520000000581E-4</c:v>
                </c:pt>
                <c:pt idx="1654">
                  <c:v>-1.5653300000000199E-4</c:v>
                </c:pt>
                <c:pt idx="1655">
                  <c:v>-1.5363200000000359E-4</c:v>
                </c:pt>
                <c:pt idx="1656">
                  <c:v>-1.5238760000000295E-4</c:v>
                </c:pt>
                <c:pt idx="1657">
                  <c:v>-1.4562440000000763E-4</c:v>
                </c:pt>
                <c:pt idx="1658">
                  <c:v>-1.3813900000000164E-4</c:v>
                </c:pt>
                <c:pt idx="1659">
                  <c:v>-1.3242580000000649E-4</c:v>
                </c:pt>
                <c:pt idx="1660">
                  <c:v>-1.3433580000000642E-4</c:v>
                </c:pt>
                <c:pt idx="1661">
                  <c:v>-1.3080700000000502E-4</c:v>
                </c:pt>
                <c:pt idx="1662">
                  <c:v>-1.3390920000000189E-4</c:v>
                </c:pt>
                <c:pt idx="1663">
                  <c:v>-1.33477000000005E-4</c:v>
                </c:pt>
                <c:pt idx="1664">
                  <c:v>-1.3366700000000495E-4</c:v>
                </c:pt>
                <c:pt idx="1665">
                  <c:v>-1.3028040000000738E-4</c:v>
                </c:pt>
                <c:pt idx="1666">
                  <c:v>-1.2766380000000979E-4</c:v>
                </c:pt>
                <c:pt idx="1667">
                  <c:v>-1.2561720000000523E-4</c:v>
                </c:pt>
                <c:pt idx="1668">
                  <c:v>-1.2514280000000446E-4</c:v>
                </c:pt>
                <c:pt idx="1669">
                  <c:v>-1.2485840000000376E-4</c:v>
                </c:pt>
                <c:pt idx="1670">
                  <c:v>-1.2399400000000303E-4</c:v>
                </c:pt>
                <c:pt idx="1671">
                  <c:v>-1.2600400000000302E-4</c:v>
                </c:pt>
                <c:pt idx="1672">
                  <c:v>-1.2881620000000692E-4</c:v>
                </c:pt>
                <c:pt idx="1673">
                  <c:v>-1.3133840000000376E-4</c:v>
                </c:pt>
                <c:pt idx="1674">
                  <c:v>-1.3377060000000765E-4</c:v>
                </c:pt>
                <c:pt idx="1675">
                  <c:v>-1.3706280000000447E-4</c:v>
                </c:pt>
                <c:pt idx="1676">
                  <c:v>-1.3568060000000758E-4</c:v>
                </c:pt>
                <c:pt idx="1677">
                  <c:v>-1.3653060000000763E-4</c:v>
                </c:pt>
                <c:pt idx="1678">
                  <c:v>-1.3610840000000373E-4</c:v>
                </c:pt>
                <c:pt idx="1679">
                  <c:v>-1.3548620000000688E-4</c:v>
                </c:pt>
                <c:pt idx="1680">
                  <c:v>-1.3401400000000304E-4</c:v>
                </c:pt>
                <c:pt idx="1681">
                  <c:v>-1.3553400000000302E-4</c:v>
                </c:pt>
                <c:pt idx="1682">
                  <c:v>-1.3362960000000933E-4</c:v>
                </c:pt>
                <c:pt idx="1683">
                  <c:v>-1.2924080000000784E-4</c:v>
                </c:pt>
                <c:pt idx="1684">
                  <c:v>-1.2938860000000403E-4</c:v>
                </c:pt>
                <c:pt idx="1685">
                  <c:v>-1.3010640000000713E-4</c:v>
                </c:pt>
                <c:pt idx="1686">
                  <c:v>-1.3191640000000712E-4</c:v>
                </c:pt>
                <c:pt idx="1687">
                  <c:v>-1.3315640000000713E-4</c:v>
                </c:pt>
                <c:pt idx="1688">
                  <c:v>-1.3963520000000163E-4</c:v>
                </c:pt>
                <c:pt idx="1689">
                  <c:v>-1.4297960000000926E-4</c:v>
                </c:pt>
                <c:pt idx="1690">
                  <c:v>-1.4297960000000926E-4</c:v>
                </c:pt>
                <c:pt idx="1691">
                  <c:v>-1.4526400000000307E-4</c:v>
                </c:pt>
                <c:pt idx="1692">
                  <c:v>-1.4645620000000689E-4</c:v>
                </c:pt>
                <c:pt idx="1693">
                  <c:v>-1.4745840000000377E-4</c:v>
                </c:pt>
                <c:pt idx="1694">
                  <c:v>-1.4578620000000692E-4</c:v>
                </c:pt>
                <c:pt idx="1695">
                  <c:v>-1.4687840000000379E-4</c:v>
                </c:pt>
                <c:pt idx="1696">
                  <c:v>-1.4383400000000305E-4</c:v>
                </c:pt>
                <c:pt idx="1697">
                  <c:v>-1.4150180000000617E-4</c:v>
                </c:pt>
                <c:pt idx="1698">
                  <c:v>-1.3787740000000546E-4</c:v>
                </c:pt>
                <c:pt idx="1699">
                  <c:v>-1.383996000000093E-4</c:v>
                </c:pt>
                <c:pt idx="1700">
                  <c:v>-1.3439520000000163E-4</c:v>
                </c:pt>
                <c:pt idx="1701">
                  <c:v>-1.3462740000000546E-4</c:v>
                </c:pt>
                <c:pt idx="1702">
                  <c:v>-1.3677400000000302E-4</c:v>
                </c:pt>
                <c:pt idx="1703">
                  <c:v>-1.3596620000000685E-4</c:v>
                </c:pt>
                <c:pt idx="1704">
                  <c:v>-1.4067720000000524E-4</c:v>
                </c:pt>
                <c:pt idx="1705">
                  <c:v>-1.4577820000000359E-4</c:v>
                </c:pt>
                <c:pt idx="1706">
                  <c:v>-1.4882700000000502E-4</c:v>
                </c:pt>
                <c:pt idx="1707">
                  <c:v>-1.4796700000000503E-4</c:v>
                </c:pt>
                <c:pt idx="1708">
                  <c:v>-1.4506480000000817E-4</c:v>
                </c:pt>
                <c:pt idx="1709">
                  <c:v>-1.3919820000000353E-4</c:v>
                </c:pt>
                <c:pt idx="1710">
                  <c:v>-1.319594000000091E-4</c:v>
                </c:pt>
                <c:pt idx="1711">
                  <c:v>-1.2837720000000521E-4</c:v>
                </c:pt>
                <c:pt idx="1712">
                  <c:v>-1.2895160000000593E-4</c:v>
                </c:pt>
                <c:pt idx="1713">
                  <c:v>-1.3128820000000356E-4</c:v>
                </c:pt>
                <c:pt idx="1714">
                  <c:v>-1.3371480000000813E-4</c:v>
                </c:pt>
                <c:pt idx="1715">
                  <c:v>-1.3481140000000575E-4</c:v>
                </c:pt>
                <c:pt idx="1716">
                  <c:v>-1.3704800000000333E-4</c:v>
                </c:pt>
                <c:pt idx="1717">
                  <c:v>-1.3919460000000794E-4</c:v>
                </c:pt>
                <c:pt idx="1718">
                  <c:v>-1.4052900000000165E-4</c:v>
                </c:pt>
                <c:pt idx="1719">
                  <c:v>-1.4496000000000691E-4</c:v>
                </c:pt>
                <c:pt idx="1720">
                  <c:v>-1.4933880000000141E-4</c:v>
                </c:pt>
                <c:pt idx="1721">
                  <c:v>-1.5191320000000912E-4</c:v>
                </c:pt>
                <c:pt idx="1722">
                  <c:v>-1.5596980000000672E-4</c:v>
                </c:pt>
                <c:pt idx="1723">
                  <c:v>-1.567342000000075E-4</c:v>
                </c:pt>
                <c:pt idx="1724">
                  <c:v>-1.5415980000000674E-4</c:v>
                </c:pt>
                <c:pt idx="1725">
                  <c:v>-1.5053540000000603E-4</c:v>
                </c:pt>
                <c:pt idx="1726">
                  <c:v>-1.4596100000000532E-4</c:v>
                </c:pt>
                <c:pt idx="1727">
                  <c:v>-1.4361880000000144E-4</c:v>
                </c:pt>
                <c:pt idx="1728">
                  <c:v>-1.4309660000000454E-4</c:v>
                </c:pt>
                <c:pt idx="1729">
                  <c:v>-1.4290660000000459E-4</c:v>
                </c:pt>
                <c:pt idx="1730">
                  <c:v>-1.4514880000000147E-4</c:v>
                </c:pt>
                <c:pt idx="1731">
                  <c:v>-1.4600880000000145E-4</c:v>
                </c:pt>
                <c:pt idx="1732">
                  <c:v>-1.4571880000000144E-4</c:v>
                </c:pt>
                <c:pt idx="1733">
                  <c:v>-1.4495880000000151E-4</c:v>
                </c:pt>
                <c:pt idx="1734">
                  <c:v>-1.4214660000000455E-4</c:v>
                </c:pt>
                <c:pt idx="1735">
                  <c:v>-1.4300100000000533E-4</c:v>
                </c:pt>
                <c:pt idx="1736">
                  <c:v>-1.4523760000000291E-4</c:v>
                </c:pt>
                <c:pt idx="1737">
                  <c:v>-1.4629200000000359E-4</c:v>
                </c:pt>
                <c:pt idx="1738">
                  <c:v>-1.437598000000067E-4</c:v>
                </c:pt>
                <c:pt idx="1739">
                  <c:v>-1.4151760000000288E-4</c:v>
                </c:pt>
                <c:pt idx="1740">
                  <c:v>-1.3699100000000525E-4</c:v>
                </c:pt>
                <c:pt idx="1741">
                  <c:v>-1.320844000000077E-4</c:v>
                </c:pt>
                <c:pt idx="1742">
                  <c:v>-1.2865000000000695E-4</c:v>
                </c:pt>
                <c:pt idx="1743">
                  <c:v>-1.2889220000000389E-4</c:v>
                </c:pt>
                <c:pt idx="1744">
                  <c:v>-1.3226880000000141E-4</c:v>
                </c:pt>
                <c:pt idx="1745">
                  <c:v>-1.3703760000000292E-4</c:v>
                </c:pt>
                <c:pt idx="1746">
                  <c:v>-1.4080420000000746E-4</c:v>
                </c:pt>
                <c:pt idx="1747">
                  <c:v>-1.4318860000000816E-4</c:v>
                </c:pt>
                <c:pt idx="1748">
                  <c:v>-1.462330000000019E-4</c:v>
                </c:pt>
                <c:pt idx="1749">
                  <c:v>-1.4485080000000501E-4</c:v>
                </c:pt>
                <c:pt idx="1750">
                  <c:v>-1.4032420000000749E-4</c:v>
                </c:pt>
                <c:pt idx="1751">
                  <c:v>-1.3579760000000292E-4</c:v>
                </c:pt>
                <c:pt idx="1752">
                  <c:v>-1.335132000000091E-4</c:v>
                </c:pt>
                <c:pt idx="1753">
                  <c:v>-1.3064880000000149E-4</c:v>
                </c:pt>
                <c:pt idx="1754">
                  <c:v>-1.2974660000000457E-4</c:v>
                </c:pt>
                <c:pt idx="1755">
                  <c:v>-1.3337100000000528E-4</c:v>
                </c:pt>
                <c:pt idx="1756">
                  <c:v>-1.3837760000000288E-4</c:v>
                </c:pt>
                <c:pt idx="1757">
                  <c:v>-1.4585860000000813E-4</c:v>
                </c:pt>
                <c:pt idx="1758">
                  <c:v>-1.5233740000000957E-4</c:v>
                </c:pt>
                <c:pt idx="1759">
                  <c:v>-1.5872620000000417E-4</c:v>
                </c:pt>
                <c:pt idx="1760">
                  <c:v>-1.5958620000000416E-4</c:v>
                </c:pt>
                <c:pt idx="1761">
                  <c:v>-1.6044620000000415E-4</c:v>
                </c:pt>
                <c:pt idx="1762">
                  <c:v>-1.565796000000065E-4</c:v>
                </c:pt>
                <c:pt idx="1763">
                  <c:v>-1.5676960000000646E-4</c:v>
                </c:pt>
                <c:pt idx="1764">
                  <c:v>-1.582518000000034E-4</c:v>
                </c:pt>
                <c:pt idx="1765">
                  <c:v>-1.5815180000000335E-4</c:v>
                </c:pt>
                <c:pt idx="1766">
                  <c:v>-1.5529740000000966E-4</c:v>
                </c:pt>
                <c:pt idx="1767">
                  <c:v>-1.5381520000000578E-4</c:v>
                </c:pt>
                <c:pt idx="1768">
                  <c:v>-1.4809640000000438E-4</c:v>
                </c:pt>
                <c:pt idx="1769">
                  <c:v>-1.4218760000000291E-4</c:v>
                </c:pt>
                <c:pt idx="1770">
                  <c:v>-1.3508660000000451E-4</c:v>
                </c:pt>
                <c:pt idx="1771">
                  <c:v>-1.3213220000000384E-4</c:v>
                </c:pt>
                <c:pt idx="1772">
                  <c:v>-1.3056000000000699E-4</c:v>
                </c:pt>
                <c:pt idx="1773">
                  <c:v>-1.3194220000000388E-4</c:v>
                </c:pt>
                <c:pt idx="1774">
                  <c:v>-1.361788000000015E-4</c:v>
                </c:pt>
                <c:pt idx="1775">
                  <c:v>-1.4061540000000596E-4</c:v>
                </c:pt>
                <c:pt idx="1776">
                  <c:v>-1.4432980000000668E-4</c:v>
                </c:pt>
                <c:pt idx="1777">
                  <c:v>-1.4943640000000433E-4</c:v>
                </c:pt>
                <c:pt idx="1778">
                  <c:v>-1.4962640000000429E-4</c:v>
                </c:pt>
                <c:pt idx="1779">
                  <c:v>-1.508664000000043E-4</c:v>
                </c:pt>
                <c:pt idx="1780">
                  <c:v>-1.5290860000000822E-4</c:v>
                </c:pt>
                <c:pt idx="1781">
                  <c:v>-1.5290860000000822E-4</c:v>
                </c:pt>
                <c:pt idx="1782">
                  <c:v>-1.5062420000000747E-4</c:v>
                </c:pt>
                <c:pt idx="1783">
                  <c:v>-1.4909980000000675E-4</c:v>
                </c:pt>
                <c:pt idx="1784">
                  <c:v>-1.4367100000000526E-4</c:v>
                </c:pt>
                <c:pt idx="1785">
                  <c:v>-1.3446560000000623E-4</c:v>
                </c:pt>
                <c:pt idx="1786">
                  <c:v>-1.3041900000000163E-4</c:v>
                </c:pt>
                <c:pt idx="1787">
                  <c:v>-1.3408560000000621E-4</c:v>
                </c:pt>
                <c:pt idx="1788">
                  <c:v>-1.3628000000000696E-4</c:v>
                </c:pt>
                <c:pt idx="1789">
                  <c:v>-1.4004660000000455E-4</c:v>
                </c:pt>
                <c:pt idx="1790">
                  <c:v>-1.4852980000000678E-4</c:v>
                </c:pt>
                <c:pt idx="1791">
                  <c:v>-1.5372640000000434E-4</c:v>
                </c:pt>
                <c:pt idx="1792">
                  <c:v>-1.5071980000000678E-4</c:v>
                </c:pt>
                <c:pt idx="1793">
                  <c:v>-1.5048760000000295E-4</c:v>
                </c:pt>
                <c:pt idx="1794">
                  <c:v>-1.4877320000000911E-4</c:v>
                </c:pt>
                <c:pt idx="1795">
                  <c:v>-1.4896320000000907E-4</c:v>
                </c:pt>
                <c:pt idx="1796">
                  <c:v>-1.5143760000000295E-4</c:v>
                </c:pt>
                <c:pt idx="1797">
                  <c:v>-1.5252980000000677E-4</c:v>
                </c:pt>
                <c:pt idx="1798">
                  <c:v>-1.5243980000000676E-4</c:v>
                </c:pt>
                <c:pt idx="1799">
                  <c:v>-1.5353200000000364E-4</c:v>
                </c:pt>
                <c:pt idx="1800">
                  <c:v>-1.5095760000000287E-4</c:v>
                </c:pt>
                <c:pt idx="1801">
                  <c:v>-1.4838320000000915E-4</c:v>
                </c:pt>
                <c:pt idx="1802">
                  <c:v>-1.4452660000000461E-4</c:v>
                </c:pt>
                <c:pt idx="1803">
                  <c:v>-1.4314440000000772E-4</c:v>
                </c:pt>
                <c:pt idx="1804">
                  <c:v>-1.3918780000000313E-4</c:v>
                </c:pt>
                <c:pt idx="1805">
                  <c:v>-1.3633340000000934E-4</c:v>
                </c:pt>
                <c:pt idx="1806">
                  <c:v>-1.3732560000000627E-4</c:v>
                </c:pt>
                <c:pt idx="1807">
                  <c:v>-1.3547340000000935E-4</c:v>
                </c:pt>
                <c:pt idx="1808">
                  <c:v>-1.3637560000000627E-4</c:v>
                </c:pt>
                <c:pt idx="1809">
                  <c:v>-1.3423340000000934E-4</c:v>
                </c:pt>
                <c:pt idx="1810">
                  <c:v>-1.339956000000062E-4</c:v>
                </c:pt>
                <c:pt idx="1811">
                  <c:v>-1.3956660000000458E-4</c:v>
                </c:pt>
                <c:pt idx="1812">
                  <c:v>-1.4575980000000675E-4</c:v>
                </c:pt>
                <c:pt idx="1813">
                  <c:v>-1.5314520000000574E-4</c:v>
                </c:pt>
                <c:pt idx="1814">
                  <c:v>-1.6111060000000487E-4</c:v>
                </c:pt>
                <c:pt idx="1815">
                  <c:v>-1.662594000000063E-4</c:v>
                </c:pt>
                <c:pt idx="1816">
                  <c:v>-1.627250000000056E-4</c:v>
                </c:pt>
                <c:pt idx="1817">
                  <c:v>-1.5896840000000794E-4</c:v>
                </c:pt>
                <c:pt idx="1818">
                  <c:v>-1.5409960000000648E-4</c:v>
                </c:pt>
                <c:pt idx="1819">
                  <c:v>-1.4895080000000506E-4</c:v>
                </c:pt>
                <c:pt idx="1820">
                  <c:v>-1.4609640000000433E-4</c:v>
                </c:pt>
                <c:pt idx="1821">
                  <c:v>-1.4666640000000431E-4</c:v>
                </c:pt>
                <c:pt idx="1822">
                  <c:v>-1.465764000000043E-4</c:v>
                </c:pt>
                <c:pt idx="1823">
                  <c:v>-1.4676640000000436E-4</c:v>
                </c:pt>
                <c:pt idx="1824">
                  <c:v>-1.4557420000000743E-4</c:v>
                </c:pt>
                <c:pt idx="1825">
                  <c:v>-1.4266760000000288E-4</c:v>
                </c:pt>
                <c:pt idx="1826">
                  <c:v>-1.4004100000000524E-4</c:v>
                </c:pt>
                <c:pt idx="1827">
                  <c:v>-1.365222000000039E-4</c:v>
                </c:pt>
                <c:pt idx="1828">
                  <c:v>-1.3270340000000932E-4</c:v>
                </c:pt>
                <c:pt idx="1829">
                  <c:v>-1.3222900000000172E-4</c:v>
                </c:pt>
                <c:pt idx="1830">
                  <c:v>-1.3384900000000164E-4</c:v>
                </c:pt>
                <c:pt idx="1831">
                  <c:v>-1.3676120000000549E-4</c:v>
                </c:pt>
                <c:pt idx="1832">
                  <c:v>-1.3947340000000934E-4</c:v>
                </c:pt>
                <c:pt idx="1833">
                  <c:v>-1.4286560000000622E-4</c:v>
                </c:pt>
                <c:pt idx="1834">
                  <c:v>-1.4486560000000627E-4</c:v>
                </c:pt>
                <c:pt idx="1835">
                  <c:v>-1.4734560000000628E-4</c:v>
                </c:pt>
                <c:pt idx="1836">
                  <c:v>-1.4872340000000937E-4</c:v>
                </c:pt>
                <c:pt idx="1837">
                  <c:v>-1.5020120000000547E-4</c:v>
                </c:pt>
                <c:pt idx="1838">
                  <c:v>-1.5240120000000552E-4</c:v>
                </c:pt>
                <c:pt idx="1839">
                  <c:v>-1.589278000000031E-4</c:v>
                </c:pt>
                <c:pt idx="1840">
                  <c:v>-1.6193000000000696E-4</c:v>
                </c:pt>
                <c:pt idx="1841">
                  <c:v>-1.6703660000000461E-4</c:v>
                </c:pt>
                <c:pt idx="1842">
                  <c:v>-1.7232320000000912E-4</c:v>
                </c:pt>
                <c:pt idx="1843">
                  <c:v>-1.7356320000000913E-4</c:v>
                </c:pt>
                <c:pt idx="1844">
                  <c:v>-1.6918440000000768E-4</c:v>
                </c:pt>
                <c:pt idx="1845">
                  <c:v>-1.6289120000000546E-4</c:v>
                </c:pt>
                <c:pt idx="1846">
                  <c:v>-1.5659800000000334E-4</c:v>
                </c:pt>
                <c:pt idx="1847">
                  <c:v>-1.5030480000000816E-4</c:v>
                </c:pt>
                <c:pt idx="1848">
                  <c:v>-1.4974040000000739E-4</c:v>
                </c:pt>
                <c:pt idx="1849">
                  <c:v>-1.5126040000000736E-4</c:v>
                </c:pt>
                <c:pt idx="1850">
                  <c:v>-1.5783920000000192E-4</c:v>
                </c:pt>
                <c:pt idx="1851">
                  <c:v>-1.6303580000000641E-4</c:v>
                </c:pt>
                <c:pt idx="1852">
                  <c:v>-1.6399580000000646E-4</c:v>
                </c:pt>
                <c:pt idx="1853">
                  <c:v>-1.6050920000000189E-4</c:v>
                </c:pt>
                <c:pt idx="1854">
                  <c:v>-1.5684260000000424E-4</c:v>
                </c:pt>
                <c:pt idx="1855">
                  <c:v>-1.5102380000000973E-4</c:v>
                </c:pt>
                <c:pt idx="1856">
                  <c:v>-1.4749940000000907E-4</c:v>
                </c:pt>
                <c:pt idx="1857">
                  <c:v>-1.4606940000000911E-4</c:v>
                </c:pt>
                <c:pt idx="1858">
                  <c:v>-1.4740380000000976E-4</c:v>
                </c:pt>
                <c:pt idx="1859">
                  <c:v>-1.5031040000000736E-4</c:v>
                </c:pt>
                <c:pt idx="1860">
                  <c:v>-1.5526920000000189E-4</c:v>
                </c:pt>
                <c:pt idx="1861">
                  <c:v>-1.5541140000000571E-4</c:v>
                </c:pt>
                <c:pt idx="1862">
                  <c:v>-1.5436140000000577E-4</c:v>
                </c:pt>
                <c:pt idx="1863">
                  <c:v>-1.5588580000000648E-4</c:v>
                </c:pt>
                <c:pt idx="1864">
                  <c:v>-1.5326360000000958E-4</c:v>
                </c:pt>
                <c:pt idx="1865">
                  <c:v>-1.5088360000000951E-4</c:v>
                </c:pt>
                <c:pt idx="1866">
                  <c:v>-1.508258000000065E-4</c:v>
                </c:pt>
                <c:pt idx="1867">
                  <c:v>-1.5197020000000719E-4</c:v>
                </c:pt>
                <c:pt idx="1868">
                  <c:v>-1.5054020000000712E-4</c:v>
                </c:pt>
                <c:pt idx="1869">
                  <c:v>-1.5297680000000481E-4</c:v>
                </c:pt>
                <c:pt idx="1870">
                  <c:v>-1.5707560000000618E-4</c:v>
                </c:pt>
                <c:pt idx="1871">
                  <c:v>-1.5988220000000383E-4</c:v>
                </c:pt>
                <c:pt idx="1872">
                  <c:v>-1.6221880000000146E-4</c:v>
                </c:pt>
                <c:pt idx="1873">
                  <c:v>-1.576444000000077E-4</c:v>
                </c:pt>
                <c:pt idx="1874">
                  <c:v>-1.5049560000000622E-4</c:v>
                </c:pt>
                <c:pt idx="1875">
                  <c:v>-1.4381680000000478E-4</c:v>
                </c:pt>
                <c:pt idx="1876">
                  <c:v>-1.3981240000000405E-4</c:v>
                </c:pt>
                <c:pt idx="1877">
                  <c:v>-1.349058000000065E-4</c:v>
                </c:pt>
                <c:pt idx="1878">
                  <c:v>-1.375224000000041E-4</c:v>
                </c:pt>
                <c:pt idx="1879">
                  <c:v>-1.3942680000000483E-4</c:v>
                </c:pt>
                <c:pt idx="1880">
                  <c:v>-1.4281340000000934E-4</c:v>
                </c:pt>
                <c:pt idx="1881">
                  <c:v>-1.4324560000000624E-4</c:v>
                </c:pt>
                <c:pt idx="1882">
                  <c:v>-1.45820000000007E-4</c:v>
                </c:pt>
                <c:pt idx="1883">
                  <c:v>-1.4687000000000695E-4</c:v>
                </c:pt>
                <c:pt idx="1884">
                  <c:v>-1.446756000000062E-4</c:v>
                </c:pt>
                <c:pt idx="1885">
                  <c:v>-1.4296120000000553E-4</c:v>
                </c:pt>
                <c:pt idx="1886">
                  <c:v>-1.4338900000000169E-4</c:v>
                </c:pt>
                <c:pt idx="1887">
                  <c:v>-1.4281460000000791E-4</c:v>
                </c:pt>
                <c:pt idx="1888">
                  <c:v>-1.4353240000000407E-4</c:v>
                </c:pt>
                <c:pt idx="1889">
                  <c:v>-1.4858680000000475E-4</c:v>
                </c:pt>
                <c:pt idx="1890">
                  <c:v>-1.548334000000093E-4</c:v>
                </c:pt>
                <c:pt idx="1891">
                  <c:v>-1.5811560000000618E-4</c:v>
                </c:pt>
                <c:pt idx="1892">
                  <c:v>-1.6370220000000381E-4</c:v>
                </c:pt>
                <c:pt idx="1893">
                  <c:v>-1.6346000000000698E-4</c:v>
                </c:pt>
                <c:pt idx="1894">
                  <c:v>-1.5879120000000552E-4</c:v>
                </c:pt>
                <c:pt idx="1895">
                  <c:v>-1.5521460000000788E-4</c:v>
                </c:pt>
                <c:pt idx="1896">
                  <c:v>-1.5135800000000334E-4</c:v>
                </c:pt>
                <c:pt idx="1897">
                  <c:v>-1.4730140000000574E-4</c:v>
                </c:pt>
                <c:pt idx="1898">
                  <c:v>-1.458292000000019E-4</c:v>
                </c:pt>
                <c:pt idx="1899">
                  <c:v>-1.4849360000000961E-4</c:v>
                </c:pt>
                <c:pt idx="1900">
                  <c:v>-1.4840360000000961E-4</c:v>
                </c:pt>
                <c:pt idx="1901">
                  <c:v>-1.5073580000000649E-4</c:v>
                </c:pt>
                <c:pt idx="1902">
                  <c:v>-1.5168580000000649E-4</c:v>
                </c:pt>
                <c:pt idx="1903">
                  <c:v>-1.5449800000000334E-4</c:v>
                </c:pt>
                <c:pt idx="1904">
                  <c:v>-1.5316360000000953E-4</c:v>
                </c:pt>
                <c:pt idx="1905">
                  <c:v>-1.5735800000000338E-4</c:v>
                </c:pt>
                <c:pt idx="1906">
                  <c:v>-1.5913020000000717E-4</c:v>
                </c:pt>
                <c:pt idx="1907">
                  <c:v>-1.6236460000000792E-4</c:v>
                </c:pt>
                <c:pt idx="1908">
                  <c:v>-1.6355680000000475E-4</c:v>
                </c:pt>
                <c:pt idx="1909">
                  <c:v>-1.6613120000000552E-4</c:v>
                </c:pt>
                <c:pt idx="1910">
                  <c:v>-1.6732340000000939E-4</c:v>
                </c:pt>
                <c:pt idx="1911">
                  <c:v>-1.6723340000000938E-4</c:v>
                </c:pt>
                <c:pt idx="1912">
                  <c:v>-1.6694340000000937E-4</c:v>
                </c:pt>
                <c:pt idx="1913">
                  <c:v>-1.6260680000000475E-4</c:v>
                </c:pt>
                <c:pt idx="1914">
                  <c:v>-1.6103460000000791E-4</c:v>
                </c:pt>
                <c:pt idx="1915">
                  <c:v>-1.5965240000000408E-4</c:v>
                </c:pt>
                <c:pt idx="1916">
                  <c:v>-1.5798020000000717E-4</c:v>
                </c:pt>
                <c:pt idx="1917">
                  <c:v>-1.5226140000000577E-4</c:v>
                </c:pt>
                <c:pt idx="1918">
                  <c:v>-1.5493580000000649E-4</c:v>
                </c:pt>
                <c:pt idx="1919">
                  <c:v>-1.4930700000000499E-4</c:v>
                </c:pt>
                <c:pt idx="1920">
                  <c:v>-1.4487040000000736E-4</c:v>
                </c:pt>
                <c:pt idx="1921">
                  <c:v>-1.4430040000000738E-4</c:v>
                </c:pt>
                <c:pt idx="1922">
                  <c:v>-1.4706480000000811E-4</c:v>
                </c:pt>
                <c:pt idx="1923">
                  <c:v>-1.4478040000000735E-4</c:v>
                </c:pt>
                <c:pt idx="1924">
                  <c:v>-1.4526040000000743E-4</c:v>
                </c:pt>
                <c:pt idx="1925">
                  <c:v>-1.4759260000000432E-4</c:v>
                </c:pt>
                <c:pt idx="1926">
                  <c:v>-1.4673820000000353E-4</c:v>
                </c:pt>
                <c:pt idx="1927">
                  <c:v>-1.4549380000000982E-4</c:v>
                </c:pt>
                <c:pt idx="1928">
                  <c:v>-1.4683380000000978E-4</c:v>
                </c:pt>
                <c:pt idx="1929">
                  <c:v>-1.4912380000000973E-4</c:v>
                </c:pt>
                <c:pt idx="1930">
                  <c:v>-1.5121380000000979E-4</c:v>
                </c:pt>
                <c:pt idx="1931">
                  <c:v>-1.5284380000000976E-4</c:v>
                </c:pt>
                <c:pt idx="1932">
                  <c:v>-1.5159940000000901E-4</c:v>
                </c:pt>
                <c:pt idx="1933">
                  <c:v>-1.509350000000014E-4</c:v>
                </c:pt>
                <c:pt idx="1934">
                  <c:v>-1.4979060000000759E-4</c:v>
                </c:pt>
                <c:pt idx="1935">
                  <c:v>-1.4560180000000616E-4</c:v>
                </c:pt>
                <c:pt idx="1936">
                  <c:v>-1.4188300000000475E-4</c:v>
                </c:pt>
                <c:pt idx="1937">
                  <c:v>-1.401164000000071E-4</c:v>
                </c:pt>
                <c:pt idx="1938">
                  <c:v>-1.3964200000000639E-4</c:v>
                </c:pt>
                <c:pt idx="1939">
                  <c:v>-1.4079200000000639E-4</c:v>
                </c:pt>
                <c:pt idx="1940">
                  <c:v>-1.454564000000071E-4</c:v>
                </c:pt>
                <c:pt idx="1941">
                  <c:v>-1.4918080000000781E-4</c:v>
                </c:pt>
                <c:pt idx="1942">
                  <c:v>-1.5132300000000474E-4</c:v>
                </c:pt>
                <c:pt idx="1943">
                  <c:v>-1.5241520000000162E-4</c:v>
                </c:pt>
                <c:pt idx="1944">
                  <c:v>-1.5279520000000164E-4</c:v>
                </c:pt>
                <c:pt idx="1945">
                  <c:v>-1.4965080000000784E-4</c:v>
                </c:pt>
                <c:pt idx="1946">
                  <c:v>-1.5042080000000782E-4</c:v>
                </c:pt>
                <c:pt idx="1947">
                  <c:v>-1.5417740000000547E-4</c:v>
                </c:pt>
                <c:pt idx="1948">
                  <c:v>-1.5708960000000927E-4</c:v>
                </c:pt>
                <c:pt idx="1949">
                  <c:v>-1.6138400000000307E-4</c:v>
                </c:pt>
                <c:pt idx="1950">
                  <c:v>-1.6428620000000688E-4</c:v>
                </c:pt>
                <c:pt idx="1951">
                  <c:v>-1.6652840000000381E-4</c:v>
                </c:pt>
                <c:pt idx="1952">
                  <c:v>-1.6252960000000927E-4</c:v>
                </c:pt>
                <c:pt idx="1953">
                  <c:v>-1.5838300000000472E-4</c:v>
                </c:pt>
                <c:pt idx="1954">
                  <c:v>-1.5738080000000785E-4</c:v>
                </c:pt>
                <c:pt idx="1955">
                  <c:v>-1.5694860000000402E-4</c:v>
                </c:pt>
                <c:pt idx="1956">
                  <c:v>-1.5561420000000326E-4</c:v>
                </c:pt>
                <c:pt idx="1957">
                  <c:v>-1.5842640000000711E-4</c:v>
                </c:pt>
                <c:pt idx="1958">
                  <c:v>-1.6243080000000784E-4</c:v>
                </c:pt>
                <c:pt idx="1959">
                  <c:v>-1.6181860000000399E-4</c:v>
                </c:pt>
                <c:pt idx="1960">
                  <c:v>-1.6062640000000711E-4</c:v>
                </c:pt>
                <c:pt idx="1961">
                  <c:v>-1.6033640000000709E-4</c:v>
                </c:pt>
                <c:pt idx="1962">
                  <c:v>-1.6004640000000714E-4</c:v>
                </c:pt>
                <c:pt idx="1963">
                  <c:v>-1.586642000000033E-4</c:v>
                </c:pt>
                <c:pt idx="1964">
                  <c:v>-1.5924420000000328E-4</c:v>
                </c:pt>
                <c:pt idx="1965">
                  <c:v>-1.614764000000071E-4</c:v>
                </c:pt>
                <c:pt idx="1966">
                  <c:v>-1.592920000000064E-4</c:v>
                </c:pt>
                <c:pt idx="1967">
                  <c:v>-1.5571540000000183E-4</c:v>
                </c:pt>
                <c:pt idx="1968">
                  <c:v>-1.5204880000000424E-4</c:v>
                </c:pt>
                <c:pt idx="1969">
                  <c:v>-1.469000000000097E-4</c:v>
                </c:pt>
                <c:pt idx="1970">
                  <c:v>-1.4246340000000519E-4</c:v>
                </c:pt>
                <c:pt idx="1971">
                  <c:v>-1.3869680000000754E-4</c:v>
                </c:pt>
                <c:pt idx="1972">
                  <c:v>-1.3926680000000757E-4</c:v>
                </c:pt>
                <c:pt idx="1973">
                  <c:v>-1.3984680000000754E-4</c:v>
                </c:pt>
                <c:pt idx="1974">
                  <c:v>-1.3865460000000372E-4</c:v>
                </c:pt>
                <c:pt idx="1975">
                  <c:v>-1.3917240000000682E-4</c:v>
                </c:pt>
                <c:pt idx="1976">
                  <c:v>-1.4208460000000373E-4</c:v>
                </c:pt>
                <c:pt idx="1977">
                  <c:v>-1.4223240000000686E-4</c:v>
                </c:pt>
                <c:pt idx="1978">
                  <c:v>-1.4413240000000685E-4</c:v>
                </c:pt>
                <c:pt idx="1979">
                  <c:v>-1.4466020000000301E-4</c:v>
                </c:pt>
                <c:pt idx="1980">
                  <c:v>-1.4523020000000299E-4</c:v>
                </c:pt>
                <c:pt idx="1981">
                  <c:v>-1.4857460000000373E-4</c:v>
                </c:pt>
                <c:pt idx="1982">
                  <c:v>-1.5310120000000137E-4</c:v>
                </c:pt>
                <c:pt idx="1983">
                  <c:v>-1.5724780000000592E-4</c:v>
                </c:pt>
                <c:pt idx="1984">
                  <c:v>-1.6158440000000349E-4</c:v>
                </c:pt>
                <c:pt idx="1985">
                  <c:v>-1.6501880000000424E-4</c:v>
                </c:pt>
                <c:pt idx="1986">
                  <c:v>-1.6015000000000972E-4</c:v>
                </c:pt>
                <c:pt idx="1987">
                  <c:v>-1.5162460000000373E-4</c:v>
                </c:pt>
                <c:pt idx="1988">
                  <c:v>-1.459536000000054E-4</c:v>
                </c:pt>
                <c:pt idx="1989">
                  <c:v>-1.3861040000000323E-4</c:v>
                </c:pt>
                <c:pt idx="1990">
                  <c:v>-1.3356160000000181E-4</c:v>
                </c:pt>
                <c:pt idx="1991">
                  <c:v>-1.3727600000000946E-4</c:v>
                </c:pt>
                <c:pt idx="1992">
                  <c:v>-1.4337480000000395E-4</c:v>
                </c:pt>
                <c:pt idx="1993">
                  <c:v>-1.4791140000000157E-4</c:v>
                </c:pt>
                <c:pt idx="1994">
                  <c:v>-1.5539240000000682E-4</c:v>
                </c:pt>
                <c:pt idx="1995">
                  <c:v>-1.5653240000000683E-4</c:v>
                </c:pt>
                <c:pt idx="1996">
                  <c:v>-1.5591020000000299E-4</c:v>
                </c:pt>
                <c:pt idx="1997">
                  <c:v>-1.5224360000000539E-4</c:v>
                </c:pt>
                <c:pt idx="1998">
                  <c:v>-1.4728480000000393E-4</c:v>
                </c:pt>
                <c:pt idx="1999">
                  <c:v>-1.4361820000000634E-4</c:v>
                </c:pt>
                <c:pt idx="2000">
                  <c:v>-1.4352820000000633E-4</c:v>
                </c:pt>
                <c:pt idx="2001">
                  <c:v>-1.4194600000000943E-4</c:v>
                </c:pt>
                <c:pt idx="2002">
                  <c:v>-1.405638000000056E-4</c:v>
                </c:pt>
                <c:pt idx="2003">
                  <c:v>-1.3966160000000179E-4</c:v>
                </c:pt>
                <c:pt idx="2004">
                  <c:v>-1.3875940000000487E-4</c:v>
                </c:pt>
                <c:pt idx="2005">
                  <c:v>-1.3627500000000417E-4</c:v>
                </c:pt>
                <c:pt idx="2006">
                  <c:v>-1.3627500000000417E-4</c:v>
                </c:pt>
                <c:pt idx="2007">
                  <c:v>-1.3737720000000798E-4</c:v>
                </c:pt>
                <c:pt idx="2008">
                  <c:v>-1.4076380000000561E-4</c:v>
                </c:pt>
                <c:pt idx="2009">
                  <c:v>-1.4462040000000321E-4</c:v>
                </c:pt>
                <c:pt idx="2010">
                  <c:v>-1.484770000000078E-4</c:v>
                </c:pt>
                <c:pt idx="2011">
                  <c:v>-1.5004920000000465E-4</c:v>
                </c:pt>
                <c:pt idx="2012">
                  <c:v>-1.5081920000000468E-4</c:v>
                </c:pt>
                <c:pt idx="2013">
                  <c:v>-1.5019700000000778E-4</c:v>
                </c:pt>
                <c:pt idx="2014">
                  <c:v>-1.4910480000000396E-4</c:v>
                </c:pt>
                <c:pt idx="2015">
                  <c:v>-1.4953260000000705E-4</c:v>
                </c:pt>
                <c:pt idx="2016">
                  <c:v>-1.4920040000000322E-4</c:v>
                </c:pt>
                <c:pt idx="2017">
                  <c:v>-1.5329480000000396E-4</c:v>
                </c:pt>
                <c:pt idx="2018">
                  <c:v>-1.5739920000000469E-4</c:v>
                </c:pt>
                <c:pt idx="2019">
                  <c:v>-1.5872920000000465E-4</c:v>
                </c:pt>
                <c:pt idx="2020">
                  <c:v>-1.5910920000000467E-4</c:v>
                </c:pt>
                <c:pt idx="2021">
                  <c:v>-1.6034920000000468E-4</c:v>
                </c:pt>
                <c:pt idx="2022">
                  <c:v>-1.5882480000000397E-4</c:v>
                </c:pt>
                <c:pt idx="2023">
                  <c:v>-1.5363380000000561E-4</c:v>
                </c:pt>
                <c:pt idx="2024">
                  <c:v>-1.5444160000000178E-4</c:v>
                </c:pt>
                <c:pt idx="2025">
                  <c:v>-1.5211500000000415E-4</c:v>
                </c:pt>
                <c:pt idx="2026">
                  <c:v>-1.5024840000000655E-4</c:v>
                </c:pt>
                <c:pt idx="2027">
                  <c:v>-1.4920400000000586E-4</c:v>
                </c:pt>
                <c:pt idx="2028">
                  <c:v>-1.5459060000000343E-4</c:v>
                </c:pt>
                <c:pt idx="2029">
                  <c:v>-1.5821500000000419E-4</c:v>
                </c:pt>
                <c:pt idx="2030">
                  <c:v>-1.6607600000000946E-4</c:v>
                </c:pt>
                <c:pt idx="2031">
                  <c:v>-1.7189480000000392E-4</c:v>
                </c:pt>
                <c:pt idx="2032">
                  <c:v>-1.7479700000000778E-4</c:v>
                </c:pt>
                <c:pt idx="2033">
                  <c:v>-1.763270000000078E-4</c:v>
                </c:pt>
                <c:pt idx="2034">
                  <c:v>-1.6808160000000177E-4</c:v>
                </c:pt>
                <c:pt idx="2035">
                  <c:v>-1.6121840000000656E-4</c:v>
                </c:pt>
                <c:pt idx="2036">
                  <c:v>-1.5445520000000442E-4</c:v>
                </c:pt>
                <c:pt idx="2037">
                  <c:v>-1.4830420000000607E-4</c:v>
                </c:pt>
                <c:pt idx="2038">
                  <c:v>-1.4353540000000461E-4</c:v>
                </c:pt>
                <c:pt idx="2039">
                  <c:v>-1.429232000000077E-4</c:v>
                </c:pt>
                <c:pt idx="2040">
                  <c:v>-1.4230100000000391E-4</c:v>
                </c:pt>
                <c:pt idx="2041">
                  <c:v>-1.4148880000000699E-4</c:v>
                </c:pt>
                <c:pt idx="2042">
                  <c:v>-1.41588800000007E-4</c:v>
                </c:pt>
                <c:pt idx="2043">
                  <c:v>-1.4234880000000698E-4</c:v>
                </c:pt>
                <c:pt idx="2044">
                  <c:v>-1.4220660000000316E-4</c:v>
                </c:pt>
                <c:pt idx="2045">
                  <c:v>-1.4353660000000318E-4</c:v>
                </c:pt>
                <c:pt idx="2046">
                  <c:v>-1.4487660000000319E-4</c:v>
                </c:pt>
                <c:pt idx="2047">
                  <c:v>-1.4758880000000698E-4</c:v>
                </c:pt>
                <c:pt idx="2048">
                  <c:v>-1.5231540000000462E-4</c:v>
                </c:pt>
                <c:pt idx="2049">
                  <c:v>-1.5793420000000607E-4</c:v>
                </c:pt>
                <c:pt idx="2050">
                  <c:v>-1.6012860000000676E-4</c:v>
                </c:pt>
                <c:pt idx="2051">
                  <c:v>-1.6232300000000751E-4</c:v>
                </c:pt>
                <c:pt idx="2052">
                  <c:v>-1.6355740000000821E-4</c:v>
                </c:pt>
                <c:pt idx="2053">
                  <c:v>-1.5927300000000751E-4</c:v>
                </c:pt>
                <c:pt idx="2054">
                  <c:v>-1.5626080000000366E-4</c:v>
                </c:pt>
                <c:pt idx="2055">
                  <c:v>-1.5779520000000437E-4</c:v>
                </c:pt>
                <c:pt idx="2056">
                  <c:v>-1.6070180000000203E-4</c:v>
                </c:pt>
                <c:pt idx="2057">
                  <c:v>-1.6326620000000968E-4</c:v>
                </c:pt>
                <c:pt idx="2058">
                  <c:v>-1.6584060000000346E-4</c:v>
                </c:pt>
                <c:pt idx="2059">
                  <c:v>-1.6851500000000417E-4</c:v>
                </c:pt>
                <c:pt idx="2060">
                  <c:v>-1.6780280000000726E-4</c:v>
                </c:pt>
                <c:pt idx="2061">
                  <c:v>-1.6623060000000347E-4</c:v>
                </c:pt>
                <c:pt idx="2062">
                  <c:v>-1.6298620000000966E-4</c:v>
                </c:pt>
                <c:pt idx="2063">
                  <c:v>-1.586496000000051E-4</c:v>
                </c:pt>
                <c:pt idx="2064">
                  <c:v>-1.553152000000044E-4</c:v>
                </c:pt>
                <c:pt idx="2065">
                  <c:v>-1.4854640000000295E-4</c:v>
                </c:pt>
                <c:pt idx="2066">
                  <c:v>-1.4429980000000534E-4</c:v>
                </c:pt>
                <c:pt idx="2067">
                  <c:v>-1.4301760000000151E-4</c:v>
                </c:pt>
                <c:pt idx="2068">
                  <c:v>-1.4687420000000605E-4</c:v>
                </c:pt>
                <c:pt idx="2069">
                  <c:v>-1.4578200000000917E-4</c:v>
                </c:pt>
                <c:pt idx="2070">
                  <c:v>-1.5087860000000678E-4</c:v>
                </c:pt>
                <c:pt idx="2071">
                  <c:v>-1.5154860000000676E-4</c:v>
                </c:pt>
                <c:pt idx="2072">
                  <c:v>-1.4835200000000914E-4</c:v>
                </c:pt>
                <c:pt idx="2073">
                  <c:v>-1.432510000000039E-4</c:v>
                </c:pt>
                <c:pt idx="2074">
                  <c:v>-1.4526100000000389E-4</c:v>
                </c:pt>
                <c:pt idx="2075">
                  <c:v>-1.4520880000000702E-4</c:v>
                </c:pt>
                <c:pt idx="2076">
                  <c:v>-1.4911320000000775E-4</c:v>
                </c:pt>
                <c:pt idx="2077">
                  <c:v>-1.5535980000000536E-4</c:v>
                </c:pt>
                <c:pt idx="2078">
                  <c:v>-1.6055640000000297E-4</c:v>
                </c:pt>
                <c:pt idx="2079">
                  <c:v>-1.6260860000000678E-4</c:v>
                </c:pt>
                <c:pt idx="2080">
                  <c:v>-1.6504080000000367E-4</c:v>
                </c:pt>
                <c:pt idx="2081">
                  <c:v>-1.6676080000000364E-4</c:v>
                </c:pt>
                <c:pt idx="2082">
                  <c:v>-1.6723080000000367E-4</c:v>
                </c:pt>
                <c:pt idx="2083">
                  <c:v>-1.6718860000000679E-4</c:v>
                </c:pt>
                <c:pt idx="2084">
                  <c:v>-1.6537420000000606E-4</c:v>
                </c:pt>
                <c:pt idx="2085">
                  <c:v>-1.6317980000000532E-4</c:v>
                </c:pt>
                <c:pt idx="2086">
                  <c:v>-1.6032540000000459E-4</c:v>
                </c:pt>
                <c:pt idx="2087">
                  <c:v>-1.5607880000000697E-4</c:v>
                </c:pt>
                <c:pt idx="2088">
                  <c:v>-1.5412660000000317E-4</c:v>
                </c:pt>
                <c:pt idx="2089">
                  <c:v>-1.594654000000046E-4</c:v>
                </c:pt>
                <c:pt idx="2090">
                  <c:v>-1.6260980000000534E-4</c:v>
                </c:pt>
                <c:pt idx="2091">
                  <c:v>-1.6866640000000294E-4</c:v>
                </c:pt>
                <c:pt idx="2092">
                  <c:v>-1.7638520000000439E-4</c:v>
                </c:pt>
                <c:pt idx="2093">
                  <c:v>-1.8015740000000823E-4</c:v>
                </c:pt>
                <c:pt idx="2094">
                  <c:v>-1.7877080000000366E-4</c:v>
                </c:pt>
                <c:pt idx="2095">
                  <c:v>-1.7820640000000294E-4</c:v>
                </c:pt>
                <c:pt idx="2096">
                  <c:v>-1.7490980000000532E-4</c:v>
                </c:pt>
                <c:pt idx="2097">
                  <c:v>-1.7272540000000462E-4</c:v>
                </c:pt>
                <c:pt idx="2098">
                  <c:v>-1.7310540000000459E-4</c:v>
                </c:pt>
                <c:pt idx="2099">
                  <c:v>-1.7457760000000148E-4</c:v>
                </c:pt>
                <c:pt idx="2100">
                  <c:v>-1.7357540000000461E-4</c:v>
                </c:pt>
                <c:pt idx="2101">
                  <c:v>-1.7505760000000151E-4</c:v>
                </c:pt>
                <c:pt idx="2102">
                  <c:v>-1.7120100000000391E-4</c:v>
                </c:pt>
                <c:pt idx="2103">
                  <c:v>-1.6733440000000626E-4</c:v>
                </c:pt>
                <c:pt idx="2104">
                  <c:v>-1.6161560000000486E-4</c:v>
                </c:pt>
                <c:pt idx="2105">
                  <c:v>-1.5698900000000722E-4</c:v>
                </c:pt>
                <c:pt idx="2106">
                  <c:v>-1.581812000000041E-4</c:v>
                </c:pt>
                <c:pt idx="2107">
                  <c:v>-1.645222000000094E-4</c:v>
                </c:pt>
                <c:pt idx="2108">
                  <c:v>-1.688110000000039E-4</c:v>
                </c:pt>
                <c:pt idx="2109">
                  <c:v>-1.7486200000000918E-4</c:v>
                </c:pt>
                <c:pt idx="2110">
                  <c:v>-1.7925080000000368E-4</c:v>
                </c:pt>
                <c:pt idx="2111">
                  <c:v>-1.7671860000000679E-4</c:v>
                </c:pt>
                <c:pt idx="2112">
                  <c:v>-1.7400640000000294E-4</c:v>
                </c:pt>
                <c:pt idx="2113">
                  <c:v>-1.7057200000000918E-4</c:v>
                </c:pt>
                <c:pt idx="2114">
                  <c:v>-1.6890980000000533E-4</c:v>
                </c:pt>
                <c:pt idx="2115">
                  <c:v>-1.6904760000000153E-4</c:v>
                </c:pt>
                <c:pt idx="2116">
                  <c:v>-1.6800320000000772E-4</c:v>
                </c:pt>
                <c:pt idx="2117">
                  <c:v>-1.6809880000000698E-4</c:v>
                </c:pt>
                <c:pt idx="2118">
                  <c:v>-1.6995660000000316E-4</c:v>
                </c:pt>
                <c:pt idx="2119">
                  <c:v>-1.6905000000000555E-4</c:v>
                </c:pt>
                <c:pt idx="2120">
                  <c:v>-1.6848560000000482E-4</c:v>
                </c:pt>
                <c:pt idx="2121">
                  <c:v>-1.677212000000041E-4</c:v>
                </c:pt>
                <c:pt idx="2122">
                  <c:v>-1.6628680000000339E-4</c:v>
                </c:pt>
                <c:pt idx="2123">
                  <c:v>-1.6457240000000961E-4</c:v>
                </c:pt>
                <c:pt idx="2124">
                  <c:v>-1.6333800000000197E-4</c:v>
                </c:pt>
                <c:pt idx="2125">
                  <c:v>-1.6672020000000579E-4</c:v>
                </c:pt>
                <c:pt idx="2126">
                  <c:v>-1.691102000000058E-4</c:v>
                </c:pt>
                <c:pt idx="2127">
                  <c:v>-1.7287240000000959E-4</c:v>
                </c:pt>
                <c:pt idx="2128">
                  <c:v>-1.7535240000000961E-4</c:v>
                </c:pt>
                <c:pt idx="2129">
                  <c:v>-1.7588020000000576E-4</c:v>
                </c:pt>
                <c:pt idx="2130">
                  <c:v>-1.7563800000000194E-4</c:v>
                </c:pt>
                <c:pt idx="2131">
                  <c:v>-1.7549580000000506E-4</c:v>
                </c:pt>
                <c:pt idx="2132">
                  <c:v>-1.7583360000000814E-4</c:v>
                </c:pt>
                <c:pt idx="2133">
                  <c:v>-1.7873580000000506E-4</c:v>
                </c:pt>
                <c:pt idx="2134">
                  <c:v>-1.7721140000000435E-4</c:v>
                </c:pt>
                <c:pt idx="2135">
                  <c:v>-1.7955360000000817E-4</c:v>
                </c:pt>
                <c:pt idx="2136">
                  <c:v>-1.8150580000000503E-4</c:v>
                </c:pt>
                <c:pt idx="2137">
                  <c:v>-1.8298800000000193E-4</c:v>
                </c:pt>
                <c:pt idx="2138">
                  <c:v>-1.8446020000000577E-4</c:v>
                </c:pt>
                <c:pt idx="2139">
                  <c:v>-1.8812680000000341E-4</c:v>
                </c:pt>
                <c:pt idx="2140">
                  <c:v>-1.880368000000034E-4</c:v>
                </c:pt>
                <c:pt idx="2141">
                  <c:v>-1.8855900000000725E-4</c:v>
                </c:pt>
                <c:pt idx="2142">
                  <c:v>-1.8622680000000336E-4</c:v>
                </c:pt>
                <c:pt idx="2143">
                  <c:v>-1.8388460000000648E-4</c:v>
                </c:pt>
                <c:pt idx="2144">
                  <c:v>-1.8141020000000577E-4</c:v>
                </c:pt>
                <c:pt idx="2145">
                  <c:v>-1.7973800000000193E-4</c:v>
                </c:pt>
                <c:pt idx="2146">
                  <c:v>-1.7873580000000506E-4</c:v>
                </c:pt>
                <c:pt idx="2147">
                  <c:v>-1.7912580000000507E-4</c:v>
                </c:pt>
                <c:pt idx="2148">
                  <c:v>-1.7950580000000504E-4</c:v>
                </c:pt>
                <c:pt idx="2149">
                  <c:v>-1.7716360000000816E-4</c:v>
                </c:pt>
                <c:pt idx="2150">
                  <c:v>-1.7512140000000434E-4</c:v>
                </c:pt>
                <c:pt idx="2151">
                  <c:v>-1.7058480000000672E-4</c:v>
                </c:pt>
                <c:pt idx="2152">
                  <c:v>-1.702048000000067E-4</c:v>
                </c:pt>
                <c:pt idx="2153">
                  <c:v>-1.7120700000000362E-4</c:v>
                </c:pt>
                <c:pt idx="2154">
                  <c:v>-1.7287920000000746E-4</c:v>
                </c:pt>
                <c:pt idx="2155">
                  <c:v>-1.7673580000000506E-4</c:v>
                </c:pt>
                <c:pt idx="2156">
                  <c:v>-1.8297680000000337E-4</c:v>
                </c:pt>
                <c:pt idx="2157">
                  <c:v>-1.8231680000000338E-4</c:v>
                </c:pt>
                <c:pt idx="2158">
                  <c:v>-1.7888240000000962E-4</c:v>
                </c:pt>
                <c:pt idx="2159">
                  <c:v>-1.7506800000000196E-4</c:v>
                </c:pt>
                <c:pt idx="2160">
                  <c:v>-1.6997140000000435E-4</c:v>
                </c:pt>
                <c:pt idx="2161">
                  <c:v>-1.6624700000000359E-4</c:v>
                </c:pt>
                <c:pt idx="2162">
                  <c:v>-1.6915360000000819E-4</c:v>
                </c:pt>
                <c:pt idx="2163">
                  <c:v>-1.7039800000000194E-4</c:v>
                </c:pt>
                <c:pt idx="2164">
                  <c:v>-1.720124000000096E-4</c:v>
                </c:pt>
                <c:pt idx="2165">
                  <c:v>-1.7516120000000409E-4</c:v>
                </c:pt>
                <c:pt idx="2166">
                  <c:v>-1.7663780000000173E-4</c:v>
                </c:pt>
                <c:pt idx="2167">
                  <c:v>-1.763522000000094E-4</c:v>
                </c:pt>
                <c:pt idx="2168">
                  <c:v>-1.76968800000007E-4</c:v>
                </c:pt>
                <c:pt idx="2169">
                  <c:v>-1.7710540000000463E-4</c:v>
                </c:pt>
                <c:pt idx="2170">
                  <c:v>-1.759176000000015E-4</c:v>
                </c:pt>
                <c:pt idx="2171">
                  <c:v>-1.7157540000000462E-4</c:v>
                </c:pt>
                <c:pt idx="2172">
                  <c:v>-1.6494880000000699E-4</c:v>
                </c:pt>
                <c:pt idx="2173">
                  <c:v>-1.5713000000000554E-4</c:v>
                </c:pt>
                <c:pt idx="2174">
                  <c:v>-1.5226560000000482E-4</c:v>
                </c:pt>
                <c:pt idx="2175">
                  <c:v>-1.5026560000000482E-4</c:v>
                </c:pt>
                <c:pt idx="2176">
                  <c:v>-1.4688340000000794E-4</c:v>
                </c:pt>
                <c:pt idx="2177">
                  <c:v>-1.506022000000094E-4</c:v>
                </c:pt>
                <c:pt idx="2178">
                  <c:v>-1.53508800000007E-4</c:v>
                </c:pt>
                <c:pt idx="2179">
                  <c:v>-1.5807760000000152E-4</c:v>
                </c:pt>
                <c:pt idx="2180">
                  <c:v>-1.6008200000000914E-4</c:v>
                </c:pt>
                <c:pt idx="2181">
                  <c:v>-1.6146420000000603E-4</c:v>
                </c:pt>
                <c:pt idx="2182">
                  <c:v>-1.629886000000068E-4</c:v>
                </c:pt>
                <c:pt idx="2183">
                  <c:v>-1.6313080000000368E-4</c:v>
                </c:pt>
                <c:pt idx="2184">
                  <c:v>-1.6050860000000678E-4</c:v>
                </c:pt>
                <c:pt idx="2185">
                  <c:v>-1.5926860000000677E-4</c:v>
                </c:pt>
                <c:pt idx="2186">
                  <c:v>-1.6079300000000748E-4</c:v>
                </c:pt>
                <c:pt idx="2187">
                  <c:v>-1.6032300000000751E-4</c:v>
                </c:pt>
                <c:pt idx="2188">
                  <c:v>-1.5965300000000748E-4</c:v>
                </c:pt>
                <c:pt idx="2189">
                  <c:v>-1.5960520000000441E-4</c:v>
                </c:pt>
                <c:pt idx="2190">
                  <c:v>-1.6446400000000582E-4</c:v>
                </c:pt>
                <c:pt idx="2191">
                  <c:v>-1.6747060000000342E-4</c:v>
                </c:pt>
                <c:pt idx="2192">
                  <c:v>-1.6512840000000654E-4</c:v>
                </c:pt>
                <c:pt idx="2193">
                  <c:v>-1.6851500000000417E-4</c:v>
                </c:pt>
                <c:pt idx="2194">
                  <c:v>-1.7008720000000801E-4</c:v>
                </c:pt>
                <c:pt idx="2195">
                  <c:v>-1.665628000000073E-4</c:v>
                </c:pt>
                <c:pt idx="2196">
                  <c:v>-1.6226840000000656E-4</c:v>
                </c:pt>
                <c:pt idx="2197">
                  <c:v>-1.6370280000000726E-4</c:v>
                </c:pt>
                <c:pt idx="2198">
                  <c:v>-1.6336500000000418E-4</c:v>
                </c:pt>
                <c:pt idx="2199">
                  <c:v>-1.6264720000000801E-4</c:v>
                </c:pt>
                <c:pt idx="2200">
                  <c:v>-1.6188160000000178E-4</c:v>
                </c:pt>
                <c:pt idx="2201">
                  <c:v>-1.6235600000000943E-4</c:v>
                </c:pt>
                <c:pt idx="2202">
                  <c:v>-1.6402260000000703E-4</c:v>
                </c:pt>
                <c:pt idx="2203">
                  <c:v>-1.6193260000000703E-4</c:v>
                </c:pt>
                <c:pt idx="2204">
                  <c:v>-1.5983260000000703E-4</c:v>
                </c:pt>
                <c:pt idx="2205">
                  <c:v>-1.5377600000000943E-4</c:v>
                </c:pt>
                <c:pt idx="2206">
                  <c:v>-1.5048380000000561E-4</c:v>
                </c:pt>
                <c:pt idx="2207">
                  <c:v>-1.4343500000000415E-4</c:v>
                </c:pt>
                <c:pt idx="2208">
                  <c:v>-1.3766840000000656E-4</c:v>
                </c:pt>
                <c:pt idx="2209">
                  <c:v>-1.3485620000000965E-4</c:v>
                </c:pt>
                <c:pt idx="2210">
                  <c:v>-1.386128000000073E-4</c:v>
                </c:pt>
                <c:pt idx="2211">
                  <c:v>-1.3914500000000414E-4</c:v>
                </c:pt>
                <c:pt idx="2212">
                  <c:v>-1.437138000000056E-4</c:v>
                </c:pt>
                <c:pt idx="2213">
                  <c:v>-1.4900480000000396E-4</c:v>
                </c:pt>
                <c:pt idx="2214">
                  <c:v>-1.5262360000000541E-4</c:v>
                </c:pt>
                <c:pt idx="2215">
                  <c:v>-1.5386800000000611E-4</c:v>
                </c:pt>
                <c:pt idx="2216">
                  <c:v>-1.5696460000000373E-4</c:v>
                </c:pt>
                <c:pt idx="2217">
                  <c:v>-1.5857900000000445E-4</c:v>
                </c:pt>
                <c:pt idx="2218">
                  <c:v>-1.5901120000000134E-4</c:v>
                </c:pt>
                <c:pt idx="2219">
                  <c:v>-1.5796120000000134E-4</c:v>
                </c:pt>
                <c:pt idx="2220">
                  <c:v>-1.5691120000000134E-4</c:v>
                </c:pt>
                <c:pt idx="2221">
                  <c:v>-1.5577120000000134E-4</c:v>
                </c:pt>
                <c:pt idx="2222">
                  <c:v>-1.5323900000000445E-4</c:v>
                </c:pt>
                <c:pt idx="2223">
                  <c:v>-1.5228900000000445E-4</c:v>
                </c:pt>
                <c:pt idx="2224">
                  <c:v>-1.5033680000000758E-4</c:v>
                </c:pt>
                <c:pt idx="2225">
                  <c:v>-1.4976680000000755E-4</c:v>
                </c:pt>
                <c:pt idx="2226">
                  <c:v>-1.479046000000037E-4</c:v>
                </c:pt>
                <c:pt idx="2227">
                  <c:v>-1.4476020000000301E-4</c:v>
                </c:pt>
                <c:pt idx="2228">
                  <c:v>-1.4476020000000301E-4</c:v>
                </c:pt>
                <c:pt idx="2229">
                  <c:v>-1.4614240000000684E-4</c:v>
                </c:pt>
                <c:pt idx="2230">
                  <c:v>-1.4476020000000301E-4</c:v>
                </c:pt>
                <c:pt idx="2231">
                  <c:v>-1.5047900000000447E-4</c:v>
                </c:pt>
                <c:pt idx="2232">
                  <c:v>-1.5205120000000131E-4</c:v>
                </c:pt>
                <c:pt idx="2233">
                  <c:v>-1.5638780000000588E-4</c:v>
                </c:pt>
                <c:pt idx="2234">
                  <c:v>-1.607244000000035E-4</c:v>
                </c:pt>
                <c:pt idx="2235">
                  <c:v>-1.6405880000000425E-4</c:v>
                </c:pt>
                <c:pt idx="2236">
                  <c:v>-1.6167440000000349E-4</c:v>
                </c:pt>
                <c:pt idx="2237">
                  <c:v>-1.6501880000000424E-4</c:v>
                </c:pt>
                <c:pt idx="2238">
                  <c:v>-1.6163220000000661E-4</c:v>
                </c:pt>
                <c:pt idx="2239">
                  <c:v>-1.5972780000000588E-4</c:v>
                </c:pt>
                <c:pt idx="2240">
                  <c:v>-1.5881560000000208E-4</c:v>
                </c:pt>
                <c:pt idx="2241">
                  <c:v>-1.5514900000000443E-4</c:v>
                </c:pt>
                <c:pt idx="2242">
                  <c:v>-1.5186240000000681E-4</c:v>
                </c:pt>
                <c:pt idx="2243">
                  <c:v>-1.4847580000000924E-4</c:v>
                </c:pt>
                <c:pt idx="2244">
                  <c:v>-1.4647140000000156E-4</c:v>
                </c:pt>
                <c:pt idx="2245">
                  <c:v>-1.4052040000000322E-4</c:v>
                </c:pt>
                <c:pt idx="2246">
                  <c:v>-1.3870600000000943E-4</c:v>
                </c:pt>
                <c:pt idx="2247">
                  <c:v>-1.3632160000000179E-4</c:v>
                </c:pt>
                <c:pt idx="2248">
                  <c:v>-1.3265500000000414E-4</c:v>
                </c:pt>
                <c:pt idx="2249">
                  <c:v>-1.3636940000000492E-4</c:v>
                </c:pt>
                <c:pt idx="2250">
                  <c:v>-1.4405040000000323E-4</c:v>
                </c:pt>
                <c:pt idx="2251">
                  <c:v>-1.5191140000000156E-4</c:v>
                </c:pt>
                <c:pt idx="2252">
                  <c:v>-1.5987240000000683E-4</c:v>
                </c:pt>
                <c:pt idx="2253">
                  <c:v>-1.6840340000000514E-4</c:v>
                </c:pt>
                <c:pt idx="2254">
                  <c:v>-1.737000000000097E-4</c:v>
                </c:pt>
                <c:pt idx="2255">
                  <c:v>-1.7345780000000587E-4</c:v>
                </c:pt>
                <c:pt idx="2256">
                  <c:v>-1.7302560000000204E-4</c:v>
                </c:pt>
                <c:pt idx="2257">
                  <c:v>-1.7250340000000519E-4</c:v>
                </c:pt>
                <c:pt idx="2258">
                  <c:v>-1.6845680000000758E-4</c:v>
                </c:pt>
                <c:pt idx="2259">
                  <c:v>-1.616358000000092E-4</c:v>
                </c:pt>
                <c:pt idx="2260">
                  <c:v>-1.6063360000000539E-4</c:v>
                </c:pt>
                <c:pt idx="2261">
                  <c:v>-1.5964140000000157E-4</c:v>
                </c:pt>
                <c:pt idx="2262">
                  <c:v>-1.5863920000000465E-4</c:v>
                </c:pt>
                <c:pt idx="2263">
                  <c:v>-1.5901920000000467E-4</c:v>
                </c:pt>
                <c:pt idx="2264">
                  <c:v>-1.6068140000000157E-4</c:v>
                </c:pt>
                <c:pt idx="2265">
                  <c:v>-1.5920920000000468E-4</c:v>
                </c:pt>
                <c:pt idx="2266">
                  <c:v>-1.5772700000000778E-4</c:v>
                </c:pt>
                <c:pt idx="2267">
                  <c:v>-1.5072600000000944E-4</c:v>
                </c:pt>
                <c:pt idx="2268">
                  <c:v>-1.4509720000000799E-4</c:v>
                </c:pt>
                <c:pt idx="2269">
                  <c:v>-1.3956840000000655E-4</c:v>
                </c:pt>
                <c:pt idx="2270">
                  <c:v>-1.35521800000002E-4</c:v>
                </c:pt>
                <c:pt idx="2271">
                  <c:v>-1.3451960000000513E-4</c:v>
                </c:pt>
                <c:pt idx="2272">
                  <c:v>-1.3904620000000965E-4</c:v>
                </c:pt>
                <c:pt idx="2273">
                  <c:v>-1.4267060000000347E-4</c:v>
                </c:pt>
                <c:pt idx="2274">
                  <c:v>-1.4619500000000418E-4</c:v>
                </c:pt>
                <c:pt idx="2275">
                  <c:v>-1.4696500000000416E-4</c:v>
                </c:pt>
                <c:pt idx="2276">
                  <c:v>-1.4705500000000417E-4</c:v>
                </c:pt>
                <c:pt idx="2277">
                  <c:v>-1.4715500000000417E-4</c:v>
                </c:pt>
                <c:pt idx="2278">
                  <c:v>-1.4676500000000416E-4</c:v>
                </c:pt>
                <c:pt idx="2279">
                  <c:v>-1.4638500000000419E-4</c:v>
                </c:pt>
                <c:pt idx="2280">
                  <c:v>-1.4700720000000798E-4</c:v>
                </c:pt>
                <c:pt idx="2281">
                  <c:v>-1.493916000000018E-4</c:v>
                </c:pt>
                <c:pt idx="2282">
                  <c:v>-1.541604000000032E-4</c:v>
                </c:pt>
                <c:pt idx="2283">
                  <c:v>-1.5725700000000775E-4</c:v>
                </c:pt>
                <c:pt idx="2284">
                  <c:v>-1.6025360000000537E-4</c:v>
                </c:pt>
                <c:pt idx="2285">
                  <c:v>-1.6240020000000299E-4</c:v>
                </c:pt>
                <c:pt idx="2286">
                  <c:v>-1.6592900000000443E-4</c:v>
                </c:pt>
                <c:pt idx="2287">
                  <c:v>-1.6363900000000443E-4</c:v>
                </c:pt>
                <c:pt idx="2288">
                  <c:v>-1.6254120000000136E-4</c:v>
                </c:pt>
                <c:pt idx="2289">
                  <c:v>-1.6106340000000515E-4</c:v>
                </c:pt>
                <c:pt idx="2290">
                  <c:v>-1.5934340000000517E-4</c:v>
                </c:pt>
                <c:pt idx="2291">
                  <c:v>-1.5596120000000135E-4</c:v>
                </c:pt>
                <c:pt idx="2292">
                  <c:v>-1.5323900000000445E-4</c:v>
                </c:pt>
                <c:pt idx="2293">
                  <c:v>-1.5099680000000757E-4</c:v>
                </c:pt>
                <c:pt idx="2294">
                  <c:v>-1.4818460000000372E-4</c:v>
                </c:pt>
                <c:pt idx="2295">
                  <c:v>-1.4547240000000681E-4</c:v>
                </c:pt>
                <c:pt idx="2296">
                  <c:v>-1.4285020000000303E-4</c:v>
                </c:pt>
                <c:pt idx="2297">
                  <c:v>-1.41230200000003E-4</c:v>
                </c:pt>
                <c:pt idx="2298">
                  <c:v>-1.3961020000000302E-4</c:v>
                </c:pt>
                <c:pt idx="2299">
                  <c:v>-1.4041240000000683E-4</c:v>
                </c:pt>
                <c:pt idx="2300">
                  <c:v>-1.4174680000000753E-4</c:v>
                </c:pt>
                <c:pt idx="2301">
                  <c:v>-1.4366120000000132E-4</c:v>
                </c:pt>
                <c:pt idx="2302">
                  <c:v>-1.4871000000000974E-4</c:v>
                </c:pt>
                <c:pt idx="2303">
                  <c:v>-1.5375880000000422E-4</c:v>
                </c:pt>
                <c:pt idx="2304">
                  <c:v>-1.5833760000000566E-4</c:v>
                </c:pt>
                <c:pt idx="2305">
                  <c:v>-1.618142000000033E-4</c:v>
                </c:pt>
                <c:pt idx="2306">
                  <c:v>-1.6591300000000473E-4</c:v>
                </c:pt>
                <c:pt idx="2307">
                  <c:v>-1.6695740000000547E-4</c:v>
                </c:pt>
                <c:pt idx="2308">
                  <c:v>-1.6662960000000926E-4</c:v>
                </c:pt>
                <c:pt idx="2309">
                  <c:v>-1.6371740000000547E-4</c:v>
                </c:pt>
                <c:pt idx="2310">
                  <c:v>-1.6000300000000475E-4</c:v>
                </c:pt>
                <c:pt idx="2311">
                  <c:v>-1.5093980000000949E-4</c:v>
                </c:pt>
                <c:pt idx="2312">
                  <c:v>-1.3969220000000659E-4</c:v>
                </c:pt>
                <c:pt idx="2313">
                  <c:v>-1.2706240000000686E-4</c:v>
                </c:pt>
                <c:pt idx="2314">
                  <c:v>-1.2163360000000541E-4</c:v>
                </c:pt>
                <c:pt idx="2315">
                  <c:v>-1.1867920000000468E-4</c:v>
                </c:pt>
                <c:pt idx="2316">
                  <c:v>-1.2172360000000537E-4</c:v>
                </c:pt>
                <c:pt idx="2317">
                  <c:v>-1.2835460000000374E-4</c:v>
                </c:pt>
                <c:pt idx="2318">
                  <c:v>-1.3421560000000208E-4</c:v>
                </c:pt>
                <c:pt idx="2319">
                  <c:v>-1.3593000000000974E-4</c:v>
                </c:pt>
                <c:pt idx="2320">
                  <c:v>-1.406988000000042E-4</c:v>
                </c:pt>
                <c:pt idx="2321">
                  <c:v>-1.4350540000000186E-4</c:v>
                </c:pt>
                <c:pt idx="2322">
                  <c:v>-1.448398000000095E-4</c:v>
                </c:pt>
                <c:pt idx="2323">
                  <c:v>-1.467442000000033E-4</c:v>
                </c:pt>
                <c:pt idx="2324">
                  <c:v>-1.5017300000000474E-4</c:v>
                </c:pt>
                <c:pt idx="2325">
                  <c:v>-1.5361180000000619E-4</c:v>
                </c:pt>
                <c:pt idx="2326">
                  <c:v>-1.5723060000000759E-4</c:v>
                </c:pt>
                <c:pt idx="2327">
                  <c:v>-1.6122940000000906E-4</c:v>
                </c:pt>
                <c:pt idx="2328">
                  <c:v>-1.5727720000000521E-4</c:v>
                </c:pt>
                <c:pt idx="2329">
                  <c:v>-1.5141060000000762E-4</c:v>
                </c:pt>
                <c:pt idx="2330">
                  <c:v>-1.425896000000093E-4</c:v>
                </c:pt>
                <c:pt idx="2331">
                  <c:v>-1.3377860000000398E-4</c:v>
                </c:pt>
                <c:pt idx="2332">
                  <c:v>-1.2490980000000947E-4</c:v>
                </c:pt>
                <c:pt idx="2333">
                  <c:v>-1.2657640000000706E-4</c:v>
                </c:pt>
                <c:pt idx="2334">
                  <c:v>-1.2824300000000477E-4</c:v>
                </c:pt>
                <c:pt idx="2335">
                  <c:v>-1.3148180000000615E-4</c:v>
                </c:pt>
                <c:pt idx="2336">
                  <c:v>-1.3205620000000687E-4</c:v>
                </c:pt>
                <c:pt idx="2337">
                  <c:v>-1.3348060000000763E-4</c:v>
                </c:pt>
                <c:pt idx="2338">
                  <c:v>-1.3253060000000764E-4</c:v>
                </c:pt>
                <c:pt idx="2339">
                  <c:v>-1.3196060000000766E-4</c:v>
                </c:pt>
                <c:pt idx="2340">
                  <c:v>-1.3200280000000449E-4</c:v>
                </c:pt>
                <c:pt idx="2341">
                  <c:v>-1.3205500000000136E-4</c:v>
                </c:pt>
                <c:pt idx="2342">
                  <c:v>-1.3266720000000521E-4</c:v>
                </c:pt>
                <c:pt idx="2343">
                  <c:v>-1.3328940000000911E-4</c:v>
                </c:pt>
                <c:pt idx="2344">
                  <c:v>-1.3391160000000596E-4</c:v>
                </c:pt>
                <c:pt idx="2345">
                  <c:v>-1.3529380000000979E-4</c:v>
                </c:pt>
                <c:pt idx="2346">
                  <c:v>-1.3776820000000356E-4</c:v>
                </c:pt>
                <c:pt idx="2347">
                  <c:v>-1.4025260000000432E-4</c:v>
                </c:pt>
                <c:pt idx="2348">
                  <c:v>-1.4134480000000814E-4</c:v>
                </c:pt>
                <c:pt idx="2349">
                  <c:v>-1.4334920000000188E-4</c:v>
                </c:pt>
                <c:pt idx="2350">
                  <c:v>-1.4368140000000577E-4</c:v>
                </c:pt>
                <c:pt idx="2351">
                  <c:v>-1.39957000000005E-4</c:v>
                </c:pt>
                <c:pt idx="2352">
                  <c:v>-1.3762480000000812E-4</c:v>
                </c:pt>
                <c:pt idx="2353">
                  <c:v>-1.3667480000000812E-4</c:v>
                </c:pt>
                <c:pt idx="2354">
                  <c:v>-1.362948000000081E-4</c:v>
                </c:pt>
                <c:pt idx="2355">
                  <c:v>-1.3619480000000815E-4</c:v>
                </c:pt>
                <c:pt idx="2356">
                  <c:v>-1.4044140000000571E-4</c:v>
                </c:pt>
                <c:pt idx="2357">
                  <c:v>-1.4182360000000954E-4</c:v>
                </c:pt>
                <c:pt idx="2358">
                  <c:v>-1.4300580000000643E-4</c:v>
                </c:pt>
                <c:pt idx="2359">
                  <c:v>-1.4410800000000336E-4</c:v>
                </c:pt>
                <c:pt idx="2360">
                  <c:v>-1.4381800000000335E-4</c:v>
                </c:pt>
                <c:pt idx="2361">
                  <c:v>-1.407736000000096E-4</c:v>
                </c:pt>
                <c:pt idx="2362">
                  <c:v>-1.396236000000096E-4</c:v>
                </c:pt>
                <c:pt idx="2363">
                  <c:v>-1.3848360000000954E-4</c:v>
                </c:pt>
                <c:pt idx="2364">
                  <c:v>-1.3647360000000955E-4</c:v>
                </c:pt>
                <c:pt idx="2365">
                  <c:v>-1.343836000000096E-4</c:v>
                </c:pt>
                <c:pt idx="2366">
                  <c:v>-1.336658000000065E-4</c:v>
                </c:pt>
                <c:pt idx="2367">
                  <c:v>-1.3047360000000951E-4</c:v>
                </c:pt>
                <c:pt idx="2368">
                  <c:v>-1.3132800000000336E-4</c:v>
                </c:pt>
                <c:pt idx="2369">
                  <c:v>-1.2841580000000645E-4</c:v>
                </c:pt>
                <c:pt idx="2370">
                  <c:v>-1.296602000000072E-4</c:v>
                </c:pt>
                <c:pt idx="2371">
                  <c:v>-1.2846240000000402E-4</c:v>
                </c:pt>
                <c:pt idx="2372">
                  <c:v>-1.3070900000000164E-4</c:v>
                </c:pt>
                <c:pt idx="2373">
                  <c:v>-1.2980120000000552E-4</c:v>
                </c:pt>
                <c:pt idx="2374">
                  <c:v>-1.3165780000000307E-4</c:v>
                </c:pt>
                <c:pt idx="2375">
                  <c:v>-1.3075000000000695E-4</c:v>
                </c:pt>
                <c:pt idx="2376">
                  <c:v>-1.3032220000000385E-4</c:v>
                </c:pt>
                <c:pt idx="2377">
                  <c:v>-1.2693000000000697E-4</c:v>
                </c:pt>
                <c:pt idx="2378">
                  <c:v>-1.2083560000000619E-4</c:v>
                </c:pt>
                <c:pt idx="2379">
                  <c:v>-1.1521120000000554E-4</c:v>
                </c:pt>
                <c:pt idx="2380">
                  <c:v>-1.1105900000000168E-4</c:v>
                </c:pt>
                <c:pt idx="2381">
                  <c:v>-1.0562460000000792E-4</c:v>
                </c:pt>
                <c:pt idx="2382">
                  <c:v>-1.0485900000000163E-4</c:v>
                </c:pt>
                <c:pt idx="2383">
                  <c:v>-1.1162220000000389E-4</c:v>
                </c:pt>
                <c:pt idx="2384">
                  <c:v>-1.1820540000000602E-4</c:v>
                </c:pt>
                <c:pt idx="2385">
                  <c:v>-1.261608000000051E-4</c:v>
                </c:pt>
                <c:pt idx="2386">
                  <c:v>-1.3273400000000728E-4</c:v>
                </c:pt>
                <c:pt idx="2387">
                  <c:v>-1.3855720000000937E-4</c:v>
                </c:pt>
                <c:pt idx="2388">
                  <c:v>-1.3874160000000319E-4</c:v>
                </c:pt>
                <c:pt idx="2389">
                  <c:v>-1.3497940000000634E-4</c:v>
                </c:pt>
                <c:pt idx="2390">
                  <c:v>-1.2963500000000554E-4</c:v>
                </c:pt>
                <c:pt idx="2391">
                  <c:v>-1.2252840000000795E-4</c:v>
                </c:pt>
                <c:pt idx="2392">
                  <c:v>-1.198162000000041E-4</c:v>
                </c:pt>
                <c:pt idx="2393">
                  <c:v>-1.1543180000000335E-4</c:v>
                </c:pt>
                <c:pt idx="2394">
                  <c:v>-1.1108960000000647E-4</c:v>
                </c:pt>
                <c:pt idx="2395">
                  <c:v>-1.1090400000000726E-4</c:v>
                </c:pt>
                <c:pt idx="2396">
                  <c:v>-1.1533500000000558E-4</c:v>
                </c:pt>
                <c:pt idx="2397">
                  <c:v>-1.1523940000000626E-4</c:v>
                </c:pt>
                <c:pt idx="2398">
                  <c:v>-1.1770820000000777E-4</c:v>
                </c:pt>
                <c:pt idx="2399">
                  <c:v>-1.2123700000000917E-4</c:v>
                </c:pt>
                <c:pt idx="2400">
                  <c:v>-1.2209140000000291E-4</c:v>
                </c:pt>
                <c:pt idx="2401">
                  <c:v>-1.2038140000000298E-4</c:v>
                </c:pt>
                <c:pt idx="2402">
                  <c:v>-1.205236000000068E-4</c:v>
                </c:pt>
                <c:pt idx="2403">
                  <c:v>-1.2123580000000366E-4</c:v>
                </c:pt>
                <c:pt idx="2404">
                  <c:v>-1.2099800000000746E-4</c:v>
                </c:pt>
                <c:pt idx="2405">
                  <c:v>-1.2085020000000444E-4</c:v>
                </c:pt>
                <c:pt idx="2406">
                  <c:v>-1.1971020000000438E-4</c:v>
                </c:pt>
                <c:pt idx="2407">
                  <c:v>-1.1727800000000755E-4</c:v>
                </c:pt>
                <c:pt idx="2408">
                  <c:v>-1.1346360000000677E-4</c:v>
                </c:pt>
                <c:pt idx="2409">
                  <c:v>-1.1088920000000611E-4</c:v>
                </c:pt>
                <c:pt idx="2410">
                  <c:v>-1.0831480000000535E-4</c:v>
                </c:pt>
                <c:pt idx="2411">
                  <c:v>-1.0693260000000152E-4</c:v>
                </c:pt>
                <c:pt idx="2412">
                  <c:v>-1.0936480000000529E-4</c:v>
                </c:pt>
                <c:pt idx="2413">
                  <c:v>-1.1179700000000918E-4</c:v>
                </c:pt>
                <c:pt idx="2414">
                  <c:v>-1.1284700000000923E-4</c:v>
                </c:pt>
                <c:pt idx="2415">
                  <c:v>-1.1766360000000677E-4</c:v>
                </c:pt>
                <c:pt idx="2416">
                  <c:v>-1.221902000000044E-4</c:v>
                </c:pt>
                <c:pt idx="2417">
                  <c:v>-1.2547680000000202E-4</c:v>
                </c:pt>
                <c:pt idx="2418">
                  <c:v>-1.2709120000000968E-4</c:v>
                </c:pt>
                <c:pt idx="2419">
                  <c:v>-1.3009780000000724E-4</c:v>
                </c:pt>
                <c:pt idx="2420">
                  <c:v>-1.307200000000042E-4</c:v>
                </c:pt>
                <c:pt idx="2421">
                  <c:v>-1.3105220000000797E-4</c:v>
                </c:pt>
                <c:pt idx="2422">
                  <c:v>-1.2952220000000806E-4</c:v>
                </c:pt>
                <c:pt idx="2423">
                  <c:v>-1.2690000000000422E-4</c:v>
                </c:pt>
                <c:pt idx="2424">
                  <c:v>-1.2427780000000732E-4</c:v>
                </c:pt>
                <c:pt idx="2425">
                  <c:v>-1.1861120000000963E-4</c:v>
                </c:pt>
                <c:pt idx="2426">
                  <c:v>-1.1626900000000586E-4</c:v>
                </c:pt>
                <c:pt idx="2427">
                  <c:v>-1.1460680000000207E-4</c:v>
                </c:pt>
                <c:pt idx="2428">
                  <c:v>-1.1708120000000972E-4</c:v>
                </c:pt>
                <c:pt idx="2429">
                  <c:v>-1.1789340000000652E-4</c:v>
                </c:pt>
                <c:pt idx="2430">
                  <c:v>-1.1770340000000657E-4</c:v>
                </c:pt>
                <c:pt idx="2431">
                  <c:v>-1.1751340000000661E-4</c:v>
                </c:pt>
                <c:pt idx="2432">
                  <c:v>-1.1851560000000348E-4</c:v>
                </c:pt>
                <c:pt idx="2433">
                  <c:v>-1.1793560000000346E-4</c:v>
                </c:pt>
                <c:pt idx="2434">
                  <c:v>-1.2180220000000805E-4</c:v>
                </c:pt>
                <c:pt idx="2435">
                  <c:v>-1.2498880000000562E-4</c:v>
                </c:pt>
                <c:pt idx="2436">
                  <c:v>-1.2994760000000708E-4</c:v>
                </c:pt>
                <c:pt idx="2437">
                  <c:v>-1.2780540000000321E-4</c:v>
                </c:pt>
                <c:pt idx="2438">
                  <c:v>-1.2585320000000635E-4</c:v>
                </c:pt>
                <c:pt idx="2439">
                  <c:v>-1.225088000000056E-4</c:v>
                </c:pt>
                <c:pt idx="2440">
                  <c:v>-1.1875220000000805E-4</c:v>
                </c:pt>
                <c:pt idx="2441">
                  <c:v>-1.1717000000000422E-4</c:v>
                </c:pt>
                <c:pt idx="2442">
                  <c:v>-1.1765000000000419E-4</c:v>
                </c:pt>
                <c:pt idx="2443">
                  <c:v>-1.2227660000000177E-4</c:v>
                </c:pt>
                <c:pt idx="2444">
                  <c:v>-1.2670320000000639E-4</c:v>
                </c:pt>
                <c:pt idx="2445">
                  <c:v>-1.2789540000000322E-4</c:v>
                </c:pt>
                <c:pt idx="2446">
                  <c:v>-1.2937760000000711E-4</c:v>
                </c:pt>
                <c:pt idx="2447">
                  <c:v>-1.2918760000000704E-4</c:v>
                </c:pt>
                <c:pt idx="2448">
                  <c:v>-1.2818540000000323E-4</c:v>
                </c:pt>
                <c:pt idx="2449">
                  <c:v>-1.246088000000056E-4</c:v>
                </c:pt>
                <c:pt idx="2450">
                  <c:v>-1.2251440000000491E-4</c:v>
                </c:pt>
                <c:pt idx="2451">
                  <c:v>-1.2032000000000416E-4</c:v>
                </c:pt>
                <c:pt idx="2452">
                  <c:v>-1.1770340000000657E-4</c:v>
                </c:pt>
                <c:pt idx="2453">
                  <c:v>-1.1588900000000584E-4</c:v>
                </c:pt>
                <c:pt idx="2454">
                  <c:v>-1.1546680000000206E-4</c:v>
                </c:pt>
                <c:pt idx="2455">
                  <c:v>-1.1641680000000205E-4</c:v>
                </c:pt>
                <c:pt idx="2456">
                  <c:v>-1.1284020000000442E-4</c:v>
                </c:pt>
                <c:pt idx="2457">
                  <c:v>-1.0831360000000678E-4</c:v>
                </c:pt>
                <c:pt idx="2458">
                  <c:v>-1.0435700000000912E-4</c:v>
                </c:pt>
                <c:pt idx="2459">
                  <c:v>-1.0178260000000153E-4</c:v>
                </c:pt>
                <c:pt idx="2460">
                  <c:v>-9.7826000000003871E-5</c:v>
                </c:pt>
                <c:pt idx="2461">
                  <c:v>-9.8496000000003903E-5</c:v>
                </c:pt>
                <c:pt idx="2462">
                  <c:v>-1.0307040000000461E-4</c:v>
                </c:pt>
                <c:pt idx="2463">
                  <c:v>-1.0502260000000148E-4</c:v>
                </c:pt>
                <c:pt idx="2464">
                  <c:v>-1.0812480000000539E-4</c:v>
                </c:pt>
                <c:pt idx="2465">
                  <c:v>-1.1131700000000921E-4</c:v>
                </c:pt>
                <c:pt idx="2466">
                  <c:v>-1.1303700000000918E-4</c:v>
                </c:pt>
                <c:pt idx="2467">
                  <c:v>-1.108426000000015E-4</c:v>
                </c:pt>
                <c:pt idx="2468">
                  <c:v>-1.1246260000000153E-4</c:v>
                </c:pt>
                <c:pt idx="2469">
                  <c:v>-1.115604000000046E-4</c:v>
                </c:pt>
                <c:pt idx="2470">
                  <c:v>-1.1055820000000773E-4</c:v>
                </c:pt>
                <c:pt idx="2471">
                  <c:v>-1.101260000000039E-4</c:v>
                </c:pt>
                <c:pt idx="2472">
                  <c:v>-1.0913380000000697E-4</c:v>
                </c:pt>
                <c:pt idx="2473">
                  <c:v>-1.0775160000000314E-4</c:v>
                </c:pt>
                <c:pt idx="2474">
                  <c:v>-1.1051600000000386E-4</c:v>
                </c:pt>
                <c:pt idx="2475">
                  <c:v>-1.1328040000000458E-4</c:v>
                </c:pt>
                <c:pt idx="2476">
                  <c:v>-1.1665700000000915E-4</c:v>
                </c:pt>
                <c:pt idx="2477">
                  <c:v>-1.2318800000000747E-4</c:v>
                </c:pt>
                <c:pt idx="2478">
                  <c:v>-1.28146800000002E-4</c:v>
                </c:pt>
                <c:pt idx="2479">
                  <c:v>-1.2818900000000587E-4</c:v>
                </c:pt>
                <c:pt idx="2480">
                  <c:v>-1.266690000000059E-4</c:v>
                </c:pt>
                <c:pt idx="2481">
                  <c:v>-1.23856800000002E-4</c:v>
                </c:pt>
                <c:pt idx="2482">
                  <c:v>-1.198524000000082E-4</c:v>
                </c:pt>
                <c:pt idx="2483">
                  <c:v>-1.1713020000000442E-4</c:v>
                </c:pt>
                <c:pt idx="2484">
                  <c:v>-1.1498800000000749E-4</c:v>
                </c:pt>
                <c:pt idx="2485">
                  <c:v>-1.158002000000044E-4</c:v>
                </c:pt>
                <c:pt idx="2486">
                  <c:v>-1.1808460000000515E-4</c:v>
                </c:pt>
                <c:pt idx="2487">
                  <c:v>-1.1970900000000582E-4</c:v>
                </c:pt>
                <c:pt idx="2488">
                  <c:v>-1.2161340000000655E-4</c:v>
                </c:pt>
                <c:pt idx="2489">
                  <c:v>-1.2609220000000805E-4</c:v>
                </c:pt>
                <c:pt idx="2490">
                  <c:v>-1.2642440000000489E-4</c:v>
                </c:pt>
                <c:pt idx="2491">
                  <c:v>-1.2675660000000183E-4</c:v>
                </c:pt>
                <c:pt idx="2492">
                  <c:v>-1.2775880000000565E-4</c:v>
                </c:pt>
                <c:pt idx="2493">
                  <c:v>-1.2451440000000496E-4</c:v>
                </c:pt>
                <c:pt idx="2494">
                  <c:v>-1.2156000000000417E-4</c:v>
                </c:pt>
                <c:pt idx="2495">
                  <c:v>-1.1860560000000349E-4</c:v>
                </c:pt>
                <c:pt idx="2496">
                  <c:v>-1.1536120000000963E-4</c:v>
                </c:pt>
                <c:pt idx="2497">
                  <c:v>-1.1350900000000588E-4</c:v>
                </c:pt>
                <c:pt idx="2498">
                  <c:v>-1.1617340000000655E-4</c:v>
                </c:pt>
                <c:pt idx="2499">
                  <c:v>-1.1541340000000662E-4</c:v>
                </c:pt>
                <c:pt idx="2500">
                  <c:v>-1.1683780000000727E-4</c:v>
                </c:pt>
                <c:pt idx="2501">
                  <c:v>-1.1789220000000796E-4</c:v>
                </c:pt>
                <c:pt idx="2502">
                  <c:v>-1.1755440000000487E-4</c:v>
                </c:pt>
                <c:pt idx="2503">
                  <c:v>-1.1774880000000557E-4</c:v>
                </c:pt>
                <c:pt idx="2504">
                  <c:v>-1.2145760000000709E-4</c:v>
                </c:pt>
                <c:pt idx="2505">
                  <c:v>-1.2270200000000784E-4</c:v>
                </c:pt>
                <c:pt idx="2506">
                  <c:v>-1.2146200000000783E-4</c:v>
                </c:pt>
                <c:pt idx="2507">
                  <c:v>-1.2022200000000782E-4</c:v>
                </c:pt>
                <c:pt idx="2508">
                  <c:v>-1.1807980000000395E-4</c:v>
                </c:pt>
                <c:pt idx="2509">
                  <c:v>-1.1454540000000325E-4</c:v>
                </c:pt>
                <c:pt idx="2510">
                  <c:v>-1.1449760000000711E-4</c:v>
                </c:pt>
                <c:pt idx="2511">
                  <c:v>-1.1759420000000468E-4</c:v>
                </c:pt>
                <c:pt idx="2512">
                  <c:v>-1.1930860000000545E-4</c:v>
                </c:pt>
                <c:pt idx="2513">
                  <c:v>-1.2112300000000607E-4</c:v>
                </c:pt>
                <c:pt idx="2514">
                  <c:v>-1.2235740000000688E-4</c:v>
                </c:pt>
                <c:pt idx="2515">
                  <c:v>-1.2255740000000688E-4</c:v>
                </c:pt>
                <c:pt idx="2516">
                  <c:v>-1.1979300000000616E-4</c:v>
                </c:pt>
                <c:pt idx="2517">
                  <c:v>-1.1487640000000152E-4</c:v>
                </c:pt>
                <c:pt idx="2518">
                  <c:v>-1.1349420000000463E-4</c:v>
                </c:pt>
                <c:pt idx="2519">
                  <c:v>-1.1406420000000471E-4</c:v>
                </c:pt>
                <c:pt idx="2520">
                  <c:v>-1.1525640000000154E-4</c:v>
                </c:pt>
                <c:pt idx="2521">
                  <c:v>-1.1783080000000925E-4</c:v>
                </c:pt>
                <c:pt idx="2522">
                  <c:v>-1.2532180000000761E-4</c:v>
                </c:pt>
                <c:pt idx="2523">
                  <c:v>-1.3079280000000593E-4</c:v>
                </c:pt>
                <c:pt idx="2524">
                  <c:v>-1.3341940000000357E-4</c:v>
                </c:pt>
                <c:pt idx="2525">
                  <c:v>-1.3318160000000737E-4</c:v>
                </c:pt>
                <c:pt idx="2526">
                  <c:v>-1.3451600000000802E-4</c:v>
                </c:pt>
                <c:pt idx="2527">
                  <c:v>-1.3170380000000423E-4</c:v>
                </c:pt>
                <c:pt idx="2528">
                  <c:v>-1.2816940000000352E-4</c:v>
                </c:pt>
                <c:pt idx="2529">
                  <c:v>-1.2583720000000664E-4</c:v>
                </c:pt>
                <c:pt idx="2530">
                  <c:v>-1.2497720000000665E-4</c:v>
                </c:pt>
                <c:pt idx="2531">
                  <c:v>-1.2383720000000659E-4</c:v>
                </c:pt>
                <c:pt idx="2532">
                  <c:v>-1.2416940000000353E-4</c:v>
                </c:pt>
                <c:pt idx="2533">
                  <c:v>-1.2645380000000429E-4</c:v>
                </c:pt>
                <c:pt idx="2534">
                  <c:v>-1.2984040000000186E-4</c:v>
                </c:pt>
                <c:pt idx="2535">
                  <c:v>-1.3264700000000646E-4</c:v>
                </c:pt>
                <c:pt idx="2536">
                  <c:v>-1.3436140000000713E-4</c:v>
                </c:pt>
                <c:pt idx="2537">
                  <c:v>-1.367980000000047E-4</c:v>
                </c:pt>
                <c:pt idx="2538">
                  <c:v>-1.3803240000000551E-4</c:v>
                </c:pt>
                <c:pt idx="2539">
                  <c:v>-1.3846460000000924E-4</c:v>
                </c:pt>
                <c:pt idx="2540">
                  <c:v>-1.3565240000000544E-4</c:v>
                </c:pt>
                <c:pt idx="2541">
                  <c:v>-1.3284020000000165E-4</c:v>
                </c:pt>
                <c:pt idx="2542">
                  <c:v>-1.2921580000000788E-4</c:v>
                </c:pt>
                <c:pt idx="2543">
                  <c:v>-1.2954800000000472E-4</c:v>
                </c:pt>
                <c:pt idx="2544">
                  <c:v>-1.2673580000000786E-4</c:v>
                </c:pt>
                <c:pt idx="2545">
                  <c:v>-1.2782800000000474E-4</c:v>
                </c:pt>
                <c:pt idx="2546">
                  <c:v>-1.2606580000000783E-4</c:v>
                </c:pt>
                <c:pt idx="2547">
                  <c:v>-1.2983240000000542E-4</c:v>
                </c:pt>
                <c:pt idx="2548">
                  <c:v>-1.2668800000000479E-4</c:v>
                </c:pt>
                <c:pt idx="2549">
                  <c:v>-1.2807020000000168E-4</c:v>
                </c:pt>
                <c:pt idx="2550">
                  <c:v>-1.2897240000000543E-4</c:v>
                </c:pt>
                <c:pt idx="2551">
                  <c:v>-1.3244900000000312E-4</c:v>
                </c:pt>
                <c:pt idx="2552">
                  <c:v>-1.320690000000031E-4</c:v>
                </c:pt>
                <c:pt idx="2553">
                  <c:v>-1.3426340000000385E-4</c:v>
                </c:pt>
                <c:pt idx="2554">
                  <c:v>-1.3507560000000759E-4</c:v>
                </c:pt>
                <c:pt idx="2555">
                  <c:v>-1.3350340000000381E-4</c:v>
                </c:pt>
                <c:pt idx="2556">
                  <c:v>-1.3497560000000765E-4</c:v>
                </c:pt>
                <c:pt idx="2557">
                  <c:v>-1.3569780000000455E-4</c:v>
                </c:pt>
                <c:pt idx="2558">
                  <c:v>-1.3917440000000907E-4</c:v>
                </c:pt>
                <c:pt idx="2559">
                  <c:v>-1.4050880000000983E-4</c:v>
                </c:pt>
                <c:pt idx="2560">
                  <c:v>-1.427454000000074E-4</c:v>
                </c:pt>
                <c:pt idx="2561">
                  <c:v>-1.4331980000000812E-4</c:v>
                </c:pt>
                <c:pt idx="2562">
                  <c:v>-1.4398420000000191E-4</c:v>
                </c:pt>
                <c:pt idx="2563">
                  <c:v>-1.4326640000000574E-4</c:v>
                </c:pt>
                <c:pt idx="2564">
                  <c:v>-1.4145640000000576E-4</c:v>
                </c:pt>
                <c:pt idx="2565">
                  <c:v>-1.391664000000057E-4</c:v>
                </c:pt>
                <c:pt idx="2566">
                  <c:v>-1.3697640000000569E-4</c:v>
                </c:pt>
                <c:pt idx="2567">
                  <c:v>-1.3515640000000577E-4</c:v>
                </c:pt>
                <c:pt idx="2568">
                  <c:v>-1.3768300000000335E-4</c:v>
                </c:pt>
                <c:pt idx="2569">
                  <c:v>-1.4058960000000789E-4</c:v>
                </c:pt>
                <c:pt idx="2570">
                  <c:v>-1.4459840000000937E-4</c:v>
                </c:pt>
                <c:pt idx="2571">
                  <c:v>-1.4464060000000619E-4</c:v>
                </c:pt>
                <c:pt idx="2572">
                  <c:v>-1.4488280000000313E-4</c:v>
                </c:pt>
                <c:pt idx="2573">
                  <c:v>-1.4077840000000939E-4</c:v>
                </c:pt>
                <c:pt idx="2574">
                  <c:v>-1.3539180000000483E-4</c:v>
                </c:pt>
                <c:pt idx="2575">
                  <c:v>-1.3124520000000722E-4</c:v>
                </c:pt>
                <c:pt idx="2576">
                  <c:v>-1.2839080000000649E-4</c:v>
                </c:pt>
                <c:pt idx="2577">
                  <c:v>-1.2614860000000961E-4</c:v>
                </c:pt>
                <c:pt idx="2578">
                  <c:v>-1.2409640000000575E-4</c:v>
                </c:pt>
                <c:pt idx="2579">
                  <c:v>-1.2953520000000718E-4</c:v>
                </c:pt>
                <c:pt idx="2580">
                  <c:v>-1.3496400000000174E-4</c:v>
                </c:pt>
                <c:pt idx="2581">
                  <c:v>-1.4001280000000311E-4</c:v>
                </c:pt>
                <c:pt idx="2582">
                  <c:v>-1.4564160000000461E-4</c:v>
                </c:pt>
                <c:pt idx="2583">
                  <c:v>-1.5107040000000599E-4</c:v>
                </c:pt>
                <c:pt idx="2584">
                  <c:v>-1.5022040000000605E-4</c:v>
                </c:pt>
                <c:pt idx="2585">
                  <c:v>-1.5074260000000296E-4</c:v>
                </c:pt>
                <c:pt idx="2586">
                  <c:v>-1.5036260000000294E-4</c:v>
                </c:pt>
                <c:pt idx="2587">
                  <c:v>-1.4921260000000294E-4</c:v>
                </c:pt>
                <c:pt idx="2588">
                  <c:v>-1.4740260000000295E-4</c:v>
                </c:pt>
                <c:pt idx="2589">
                  <c:v>-1.463526000000029E-4</c:v>
                </c:pt>
                <c:pt idx="2590">
                  <c:v>-1.4668480000000679E-4</c:v>
                </c:pt>
                <c:pt idx="2591">
                  <c:v>-1.4634700000000359E-4</c:v>
                </c:pt>
                <c:pt idx="2592">
                  <c:v>-1.453970000000036E-4</c:v>
                </c:pt>
                <c:pt idx="2593">
                  <c:v>-1.439248000000067E-4</c:v>
                </c:pt>
                <c:pt idx="2594">
                  <c:v>-1.4177260000000289E-4</c:v>
                </c:pt>
                <c:pt idx="2595">
                  <c:v>-1.3738820000000918E-4</c:v>
                </c:pt>
                <c:pt idx="2596">
                  <c:v>-1.3338380000000151E-4</c:v>
                </c:pt>
                <c:pt idx="2597">
                  <c:v>-1.2981160000000462E-4</c:v>
                </c:pt>
                <c:pt idx="2598">
                  <c:v>-1.2475720000000383E-4</c:v>
                </c:pt>
                <c:pt idx="2599">
                  <c:v>-1.2394940000000766E-4</c:v>
                </c:pt>
                <c:pt idx="2600">
                  <c:v>-1.2499380000000147E-4</c:v>
                </c:pt>
                <c:pt idx="2601">
                  <c:v>-1.2151160000000458E-4</c:v>
                </c:pt>
                <c:pt idx="2602">
                  <c:v>-1.2432820000000911E-4</c:v>
                </c:pt>
                <c:pt idx="2603">
                  <c:v>-1.2723480000000672E-4</c:v>
                </c:pt>
                <c:pt idx="2604">
                  <c:v>-1.2599480000000671E-4</c:v>
                </c:pt>
                <c:pt idx="2605">
                  <c:v>-1.2088820000000916E-4</c:v>
                </c:pt>
                <c:pt idx="2606">
                  <c:v>-1.2218040000000604E-4</c:v>
                </c:pt>
                <c:pt idx="2607">
                  <c:v>-1.1950600000000533E-4</c:v>
                </c:pt>
                <c:pt idx="2608">
                  <c:v>-1.1554940000000767E-4</c:v>
                </c:pt>
                <c:pt idx="2609">
                  <c:v>-1.1988600000000535E-4</c:v>
                </c:pt>
                <c:pt idx="2610">
                  <c:v>-1.2323040000000599E-4</c:v>
                </c:pt>
                <c:pt idx="2611">
                  <c:v>-1.23320400000006E-4</c:v>
                </c:pt>
                <c:pt idx="2612">
                  <c:v>-1.2689700000000363E-4</c:v>
                </c:pt>
                <c:pt idx="2613">
                  <c:v>-1.2899140000000432E-4</c:v>
                </c:pt>
                <c:pt idx="2614">
                  <c:v>-1.2871140000000436E-4</c:v>
                </c:pt>
                <c:pt idx="2615">
                  <c:v>-1.2813140000000433E-4</c:v>
                </c:pt>
                <c:pt idx="2616">
                  <c:v>-1.3199800000000198E-4</c:v>
                </c:pt>
                <c:pt idx="2617">
                  <c:v>-1.3099580000000511E-4</c:v>
                </c:pt>
                <c:pt idx="2618">
                  <c:v>-1.2885360000000818E-4</c:v>
                </c:pt>
                <c:pt idx="2619">
                  <c:v>-1.2556140000000431E-4</c:v>
                </c:pt>
                <c:pt idx="2620">
                  <c:v>-1.1950480000000676E-4</c:v>
                </c:pt>
                <c:pt idx="2621">
                  <c:v>-1.1373820000000912E-4</c:v>
                </c:pt>
                <c:pt idx="2622">
                  <c:v>-1.0906380000000142E-4</c:v>
                </c:pt>
                <c:pt idx="2623">
                  <c:v>-1.0782380000000152E-4</c:v>
                </c:pt>
                <c:pt idx="2624">
                  <c:v>-1.1121040000000603E-4</c:v>
                </c:pt>
                <c:pt idx="2625">
                  <c:v>-1.090682000000091E-4</c:v>
                </c:pt>
                <c:pt idx="2626">
                  <c:v>-1.1178480000000675E-4</c:v>
                </c:pt>
                <c:pt idx="2627">
                  <c:v>-1.128292000000075E-4</c:v>
                </c:pt>
                <c:pt idx="2628">
                  <c:v>-1.0715260000000292E-4</c:v>
                </c:pt>
                <c:pt idx="2629">
                  <c:v>-1.1005920000000747E-4</c:v>
                </c:pt>
                <c:pt idx="2630">
                  <c:v>-1.1711240000000962E-4</c:v>
                </c:pt>
                <c:pt idx="2631">
                  <c:v>-1.1892680000000341E-4</c:v>
                </c:pt>
                <c:pt idx="2632">
                  <c:v>-1.1992900000000722E-4</c:v>
                </c:pt>
                <c:pt idx="2633">
                  <c:v>-1.2545780000000172E-4</c:v>
                </c:pt>
                <c:pt idx="2634">
                  <c:v>-1.2131120000000411E-4</c:v>
                </c:pt>
                <c:pt idx="2635">
                  <c:v>-1.1844680000000344E-4</c:v>
                </c:pt>
                <c:pt idx="2636">
                  <c:v>-1.1578240000000961E-4</c:v>
                </c:pt>
                <c:pt idx="2637">
                  <c:v>-1.147802000000058E-4</c:v>
                </c:pt>
                <c:pt idx="2638">
                  <c:v>-1.1645240000000964E-4</c:v>
                </c:pt>
                <c:pt idx="2639">
                  <c:v>-1.1773460000000647E-4</c:v>
                </c:pt>
                <c:pt idx="2640">
                  <c:v>-1.204990000000072E-4</c:v>
                </c:pt>
                <c:pt idx="2641">
                  <c:v>-1.210212000000041E-4</c:v>
                </c:pt>
                <c:pt idx="2642">
                  <c:v>-1.2264560000000487E-4</c:v>
                </c:pt>
                <c:pt idx="2643">
                  <c:v>-1.2297780000000171E-4</c:v>
                </c:pt>
                <c:pt idx="2644">
                  <c:v>-1.2073560000000483E-4</c:v>
                </c:pt>
                <c:pt idx="2645">
                  <c:v>-1.1987560000000484E-4</c:v>
                </c:pt>
                <c:pt idx="2646">
                  <c:v>-1.1978560000000483E-4</c:v>
                </c:pt>
                <c:pt idx="2647">
                  <c:v>-1.2245000000000561E-4</c:v>
                </c:pt>
                <c:pt idx="2648">
                  <c:v>-1.2631660000000315E-4</c:v>
                </c:pt>
                <c:pt idx="2649">
                  <c:v>-1.2850100000000395E-4</c:v>
                </c:pt>
                <c:pt idx="2650">
                  <c:v>-1.3060540000000458E-4</c:v>
                </c:pt>
                <c:pt idx="2651">
                  <c:v>-1.3269980000000538E-4</c:v>
                </c:pt>
                <c:pt idx="2652">
                  <c:v>-1.2978760000000153E-4</c:v>
                </c:pt>
                <c:pt idx="2653">
                  <c:v>-1.2759760000000152E-4</c:v>
                </c:pt>
                <c:pt idx="2654">
                  <c:v>-1.2440540000000465E-4</c:v>
                </c:pt>
                <c:pt idx="2655">
                  <c:v>-1.238776000000015E-4</c:v>
                </c:pt>
                <c:pt idx="2656">
                  <c:v>-1.2592420000000605E-4</c:v>
                </c:pt>
                <c:pt idx="2657">
                  <c:v>-1.2559640000000302E-4</c:v>
                </c:pt>
                <c:pt idx="2658">
                  <c:v>-1.260186000000068E-4</c:v>
                </c:pt>
                <c:pt idx="2659">
                  <c:v>-1.2597080000000373E-4</c:v>
                </c:pt>
                <c:pt idx="2660">
                  <c:v>-1.2464080000000371E-4</c:v>
                </c:pt>
                <c:pt idx="2661">
                  <c:v>-1.2096860000000676E-4</c:v>
                </c:pt>
                <c:pt idx="2662">
                  <c:v>-1.1777640000000295E-4</c:v>
                </c:pt>
                <c:pt idx="2663">
                  <c:v>-1.1595640000000302E-4</c:v>
                </c:pt>
                <c:pt idx="2664">
                  <c:v>-1.1471640000000301E-4</c:v>
                </c:pt>
                <c:pt idx="2665">
                  <c:v>-1.1644080000000373E-4</c:v>
                </c:pt>
                <c:pt idx="2666">
                  <c:v>-1.1929520000000446E-4</c:v>
                </c:pt>
                <c:pt idx="2667">
                  <c:v>-1.2344180000000207E-4</c:v>
                </c:pt>
                <c:pt idx="2668">
                  <c:v>-1.2620620000000974E-4</c:v>
                </c:pt>
                <c:pt idx="2669">
                  <c:v>-1.2563620000000965E-4</c:v>
                </c:pt>
                <c:pt idx="2670">
                  <c:v>-1.2191180000000205E-4</c:v>
                </c:pt>
                <c:pt idx="2671">
                  <c:v>-1.1810740000000827E-4</c:v>
                </c:pt>
                <c:pt idx="2672">
                  <c:v>-1.1419300000000754E-4</c:v>
                </c:pt>
                <c:pt idx="2673">
                  <c:v>-1.1018860000000681E-4</c:v>
                </c:pt>
                <c:pt idx="2674">
                  <c:v>-1.1209300000000755E-4</c:v>
                </c:pt>
                <c:pt idx="2675">
                  <c:v>-1.1143300000000756E-4</c:v>
                </c:pt>
                <c:pt idx="2676">
                  <c:v>-1.1185520000000441E-4</c:v>
                </c:pt>
                <c:pt idx="2677">
                  <c:v>-1.1385960000000509E-4</c:v>
                </c:pt>
                <c:pt idx="2678">
                  <c:v>-1.1595400000000589E-4</c:v>
                </c:pt>
                <c:pt idx="2679">
                  <c:v>-1.1251960000000514E-4</c:v>
                </c:pt>
                <c:pt idx="2680">
                  <c:v>-1.1305180000000198E-4</c:v>
                </c:pt>
                <c:pt idx="2681">
                  <c:v>-1.1661840000000662E-4</c:v>
                </c:pt>
                <c:pt idx="2682">
                  <c:v>-1.1667060000000349E-4</c:v>
                </c:pt>
                <c:pt idx="2683">
                  <c:v>-1.1809500000000415E-4</c:v>
                </c:pt>
                <c:pt idx="2684">
                  <c:v>-1.2186160000000185E-4</c:v>
                </c:pt>
                <c:pt idx="2685">
                  <c:v>-1.2711040000000322E-4</c:v>
                </c:pt>
                <c:pt idx="2686">
                  <c:v>-1.2691040000000322E-4</c:v>
                </c:pt>
                <c:pt idx="2687">
                  <c:v>-1.2887260000000707E-4</c:v>
                </c:pt>
                <c:pt idx="2688">
                  <c:v>-1.2944260000000705E-4</c:v>
                </c:pt>
                <c:pt idx="2689">
                  <c:v>-1.2925260000000709E-4</c:v>
                </c:pt>
                <c:pt idx="2690">
                  <c:v>-1.2682040000000321E-4</c:v>
                </c:pt>
                <c:pt idx="2691">
                  <c:v>-1.2715260000000709E-4</c:v>
                </c:pt>
                <c:pt idx="2692">
                  <c:v>-1.2582260000000708E-4</c:v>
                </c:pt>
                <c:pt idx="2693">
                  <c:v>-1.2448260000000712E-4</c:v>
                </c:pt>
                <c:pt idx="2694">
                  <c:v>-1.2452480000000395E-4</c:v>
                </c:pt>
                <c:pt idx="2695">
                  <c:v>-1.2452480000000395E-4</c:v>
                </c:pt>
                <c:pt idx="2696">
                  <c:v>-1.2176040000000323E-4</c:v>
                </c:pt>
                <c:pt idx="2697">
                  <c:v>-1.2243040000000326E-4</c:v>
                </c:pt>
                <c:pt idx="2698">
                  <c:v>-1.2310040000000329E-4</c:v>
                </c:pt>
                <c:pt idx="2699">
                  <c:v>-1.2100600000000943E-4</c:v>
                </c:pt>
                <c:pt idx="2700">
                  <c:v>-1.2029380000000563E-4</c:v>
                </c:pt>
                <c:pt idx="2701">
                  <c:v>-1.2281600000000942E-4</c:v>
                </c:pt>
                <c:pt idx="2702">
                  <c:v>-1.2495820000000635E-4</c:v>
                </c:pt>
                <c:pt idx="2703">
                  <c:v>-1.2730040000000328E-4</c:v>
                </c:pt>
                <c:pt idx="2704">
                  <c:v>-1.3111480000000395E-4</c:v>
                </c:pt>
                <c:pt idx="2705">
                  <c:v>-1.3206480000000395E-4</c:v>
                </c:pt>
                <c:pt idx="2706">
                  <c:v>-1.2839820000000641E-4</c:v>
                </c:pt>
                <c:pt idx="2707">
                  <c:v>-1.2501160000000179E-4</c:v>
                </c:pt>
                <c:pt idx="2708">
                  <c:v>-1.208128000000073E-4</c:v>
                </c:pt>
                <c:pt idx="2709">
                  <c:v>-1.179062000000097E-4</c:v>
                </c:pt>
                <c:pt idx="2710">
                  <c:v>-1.1619180000000198E-4</c:v>
                </c:pt>
                <c:pt idx="2711">
                  <c:v>-1.2010620000000964E-4</c:v>
                </c:pt>
                <c:pt idx="2712">
                  <c:v>-1.2420060000000344E-4</c:v>
                </c:pt>
                <c:pt idx="2713">
                  <c:v>-1.2615280000000725E-4</c:v>
                </c:pt>
                <c:pt idx="2714">
                  <c:v>-1.2811500000000416E-4</c:v>
                </c:pt>
                <c:pt idx="2715">
                  <c:v>-1.3144940000000486E-4</c:v>
                </c:pt>
                <c:pt idx="2716">
                  <c:v>-1.3331160000000183E-4</c:v>
                </c:pt>
                <c:pt idx="2717">
                  <c:v>-1.3302160000000182E-4</c:v>
                </c:pt>
                <c:pt idx="2718">
                  <c:v>-1.3626600000000945E-4</c:v>
                </c:pt>
                <c:pt idx="2719">
                  <c:v>-1.3673600000000947E-4</c:v>
                </c:pt>
                <c:pt idx="2720">
                  <c:v>-1.3621380000000563E-4</c:v>
                </c:pt>
                <c:pt idx="2721">
                  <c:v>-1.3435160000000183E-4</c:v>
                </c:pt>
                <c:pt idx="2722">
                  <c:v>-1.3273720000000805E-4</c:v>
                </c:pt>
                <c:pt idx="2723">
                  <c:v>-1.3173500000000424E-4</c:v>
                </c:pt>
                <c:pt idx="2724">
                  <c:v>-1.3092280000000732E-4</c:v>
                </c:pt>
                <c:pt idx="2725">
                  <c:v>-1.2954060000000349E-4</c:v>
                </c:pt>
                <c:pt idx="2726">
                  <c:v>-1.2968840000000662E-4</c:v>
                </c:pt>
                <c:pt idx="2727">
                  <c:v>-1.2897620000000966E-4</c:v>
                </c:pt>
                <c:pt idx="2728">
                  <c:v>-1.2825400000000581E-4</c:v>
                </c:pt>
                <c:pt idx="2729">
                  <c:v>-1.2911400000000591E-4</c:v>
                </c:pt>
                <c:pt idx="2730">
                  <c:v>-1.3026400000000591E-4</c:v>
                </c:pt>
                <c:pt idx="2731">
                  <c:v>-1.312140000000059E-4</c:v>
                </c:pt>
                <c:pt idx="2732">
                  <c:v>-1.2911960000000511E-4</c:v>
                </c:pt>
                <c:pt idx="2733">
                  <c:v>-1.2840740000000825E-4</c:v>
                </c:pt>
                <c:pt idx="2734">
                  <c:v>-1.2797520000000441E-4</c:v>
                </c:pt>
                <c:pt idx="2735">
                  <c:v>-1.2850300000000756E-4</c:v>
                </c:pt>
                <c:pt idx="2736">
                  <c:v>-1.2763860000000683E-4</c:v>
                </c:pt>
                <c:pt idx="2737">
                  <c:v>-1.2935860000000681E-4</c:v>
                </c:pt>
                <c:pt idx="2738">
                  <c:v>-1.3246080000000368E-4</c:v>
                </c:pt>
                <c:pt idx="2739">
                  <c:v>-1.3398080000000365E-4</c:v>
                </c:pt>
                <c:pt idx="2740">
                  <c:v>-1.3031420000000611E-4</c:v>
                </c:pt>
                <c:pt idx="2741">
                  <c:v>-1.3245640000000294E-4</c:v>
                </c:pt>
                <c:pt idx="2742">
                  <c:v>-1.3312640000000297E-4</c:v>
                </c:pt>
                <c:pt idx="2743">
                  <c:v>-1.3241420000000611E-4</c:v>
                </c:pt>
                <c:pt idx="2744">
                  <c:v>-1.3298420000000608E-4</c:v>
                </c:pt>
                <c:pt idx="2745">
                  <c:v>-1.3641860000000684E-4</c:v>
                </c:pt>
                <c:pt idx="2746">
                  <c:v>-1.366986000000068E-4</c:v>
                </c:pt>
                <c:pt idx="2747">
                  <c:v>-1.3856080000000366E-4</c:v>
                </c:pt>
                <c:pt idx="2748">
                  <c:v>-1.4042300000000757E-4</c:v>
                </c:pt>
                <c:pt idx="2749">
                  <c:v>-1.4108300000000755E-4</c:v>
                </c:pt>
                <c:pt idx="2750">
                  <c:v>-1.4304520000000436E-4</c:v>
                </c:pt>
                <c:pt idx="2751">
                  <c:v>-1.4508740000000828E-4</c:v>
                </c:pt>
                <c:pt idx="2752">
                  <c:v>-1.4547740000000824E-4</c:v>
                </c:pt>
                <c:pt idx="2753">
                  <c:v>-1.4814180000000208E-4</c:v>
                </c:pt>
                <c:pt idx="2754">
                  <c:v>-1.501462000000097E-4</c:v>
                </c:pt>
                <c:pt idx="2755">
                  <c:v>-1.5056840000000655E-4</c:v>
                </c:pt>
                <c:pt idx="2756">
                  <c:v>-1.5238280000000727E-4</c:v>
                </c:pt>
                <c:pt idx="2757">
                  <c:v>-1.5319500000000419E-4</c:v>
                </c:pt>
                <c:pt idx="2758">
                  <c:v>-1.5228280000000732E-4</c:v>
                </c:pt>
                <c:pt idx="2759">
                  <c:v>-1.5286280000000735E-4</c:v>
                </c:pt>
                <c:pt idx="2760">
                  <c:v>-1.5224060000000345E-4</c:v>
                </c:pt>
                <c:pt idx="2761">
                  <c:v>-1.4838400000000585E-4</c:v>
                </c:pt>
                <c:pt idx="2762">
                  <c:v>-1.4147300000000751E-4</c:v>
                </c:pt>
                <c:pt idx="2763">
                  <c:v>-1.3674640000000294E-4</c:v>
                </c:pt>
                <c:pt idx="2764">
                  <c:v>-1.3202980000000535E-4</c:v>
                </c:pt>
                <c:pt idx="2765">
                  <c:v>-1.3064760000000152E-4</c:v>
                </c:pt>
                <c:pt idx="2766">
                  <c:v>-1.3389200000000915E-4</c:v>
                </c:pt>
                <c:pt idx="2767">
                  <c:v>-1.4275520000000446E-4</c:v>
                </c:pt>
                <c:pt idx="2768">
                  <c:v>-1.4576180000000201E-4</c:v>
                </c:pt>
                <c:pt idx="2769">
                  <c:v>-1.4737620000000967E-4</c:v>
                </c:pt>
                <c:pt idx="2770">
                  <c:v>-1.4843060000000342E-4</c:v>
                </c:pt>
                <c:pt idx="2771">
                  <c:v>-1.4394620000000966E-4</c:v>
                </c:pt>
                <c:pt idx="2772">
                  <c:v>-1.3807960000000513E-4</c:v>
                </c:pt>
                <c:pt idx="2773">
                  <c:v>-1.3493520000000439E-4</c:v>
                </c:pt>
                <c:pt idx="2774">
                  <c:v>-1.359374000000082E-4</c:v>
                </c:pt>
                <c:pt idx="2775">
                  <c:v>-1.3683960000000512E-4</c:v>
                </c:pt>
                <c:pt idx="2776">
                  <c:v>-1.4051620000000964E-4</c:v>
                </c:pt>
                <c:pt idx="2777">
                  <c:v>-1.4280060000000346E-4</c:v>
                </c:pt>
                <c:pt idx="2778">
                  <c:v>-1.4684720000000806E-4</c:v>
                </c:pt>
                <c:pt idx="2779">
                  <c:v>-1.4399280000000733E-4</c:v>
                </c:pt>
                <c:pt idx="2780">
                  <c:v>-1.3846400000000589E-4</c:v>
                </c:pt>
                <c:pt idx="2781">
                  <c:v>-1.3255520000000443E-4</c:v>
                </c:pt>
                <c:pt idx="2782">
                  <c:v>-1.2792860000000684E-4</c:v>
                </c:pt>
                <c:pt idx="2783">
                  <c:v>-1.2330200000000915E-4</c:v>
                </c:pt>
                <c:pt idx="2784">
                  <c:v>-1.2620860000000676E-4</c:v>
                </c:pt>
                <c:pt idx="2785">
                  <c:v>-1.3178960000000519E-4</c:v>
                </c:pt>
                <c:pt idx="2786">
                  <c:v>-1.3774060000000348E-4</c:v>
                </c:pt>
                <c:pt idx="2787">
                  <c:v>-1.4074720000000797E-4</c:v>
                </c:pt>
                <c:pt idx="2788">
                  <c:v>-1.4365380000000568E-4</c:v>
                </c:pt>
                <c:pt idx="2789">
                  <c:v>-1.4170160000000177E-4</c:v>
                </c:pt>
                <c:pt idx="2790">
                  <c:v>-1.4136380000000562E-4</c:v>
                </c:pt>
                <c:pt idx="2791">
                  <c:v>-1.3760160000000183E-4</c:v>
                </c:pt>
                <c:pt idx="2792">
                  <c:v>-1.3550160000000183E-4</c:v>
                </c:pt>
                <c:pt idx="2793">
                  <c:v>-1.3488380000000562E-4</c:v>
                </c:pt>
                <c:pt idx="2794">
                  <c:v>-1.3435600000000951E-4</c:v>
                </c:pt>
                <c:pt idx="2795">
                  <c:v>-1.3378600000000943E-4</c:v>
                </c:pt>
                <c:pt idx="2796">
                  <c:v>-1.3664040000000322E-4</c:v>
                </c:pt>
                <c:pt idx="2797">
                  <c:v>-1.3940480000000394E-4</c:v>
                </c:pt>
                <c:pt idx="2798">
                  <c:v>-1.4088700000000783E-4</c:v>
                </c:pt>
                <c:pt idx="2799">
                  <c:v>-1.4403140000000163E-4</c:v>
                </c:pt>
                <c:pt idx="2800">
                  <c:v>-1.4097700000000784E-4</c:v>
                </c:pt>
                <c:pt idx="2801">
                  <c:v>-1.3840260000000707E-4</c:v>
                </c:pt>
                <c:pt idx="2802">
                  <c:v>-1.3316380000000564E-4</c:v>
                </c:pt>
                <c:pt idx="2803">
                  <c:v>-1.2920720000000798E-4</c:v>
                </c:pt>
                <c:pt idx="2804">
                  <c:v>-1.2496060000000348E-4</c:v>
                </c:pt>
                <c:pt idx="2805">
                  <c:v>-1.2592060000000342E-4</c:v>
                </c:pt>
                <c:pt idx="2806">
                  <c:v>-1.2640060000000349E-4</c:v>
                </c:pt>
                <c:pt idx="2807">
                  <c:v>-1.2716060000000343E-4</c:v>
                </c:pt>
                <c:pt idx="2808">
                  <c:v>-1.3006280000000734E-4</c:v>
                </c:pt>
                <c:pt idx="2809">
                  <c:v>-1.3031060000000348E-4</c:v>
                </c:pt>
                <c:pt idx="2810">
                  <c:v>-1.3016840000000659E-4</c:v>
                </c:pt>
                <c:pt idx="2811">
                  <c:v>-1.3106620000000971E-4</c:v>
                </c:pt>
                <c:pt idx="2812">
                  <c:v>-1.3069180000000206E-4</c:v>
                </c:pt>
                <c:pt idx="2813">
                  <c:v>-1.295474000000082E-4</c:v>
                </c:pt>
                <c:pt idx="2814">
                  <c:v>-1.3107740000000822E-4</c:v>
                </c:pt>
                <c:pt idx="2815">
                  <c:v>-1.3259740000000819E-4</c:v>
                </c:pt>
                <c:pt idx="2816">
                  <c:v>-1.3450740000000823E-4</c:v>
                </c:pt>
                <c:pt idx="2817">
                  <c:v>-1.3326300000000748E-4</c:v>
                </c:pt>
                <c:pt idx="2818">
                  <c:v>-1.3316860000000684E-4</c:v>
                </c:pt>
                <c:pt idx="2819">
                  <c:v>-1.366986000000068E-4</c:v>
                </c:pt>
                <c:pt idx="2820">
                  <c:v>-1.3913640000000295E-4</c:v>
                </c:pt>
                <c:pt idx="2821">
                  <c:v>-1.3942200000000916E-4</c:v>
                </c:pt>
                <c:pt idx="2822">
                  <c:v>-1.4008760000000151E-4</c:v>
                </c:pt>
                <c:pt idx="2823">
                  <c:v>-1.4099540000000468E-4</c:v>
                </c:pt>
                <c:pt idx="2824">
                  <c:v>-1.3827880000000703E-4</c:v>
                </c:pt>
                <c:pt idx="2825">
                  <c:v>-1.3666440000000631E-4</c:v>
                </c:pt>
                <c:pt idx="2826">
                  <c:v>-1.3671220000000938E-4</c:v>
                </c:pt>
                <c:pt idx="2827">
                  <c:v>-1.380422000000094E-4</c:v>
                </c:pt>
                <c:pt idx="2828">
                  <c:v>-1.3947220000000936E-4</c:v>
                </c:pt>
                <c:pt idx="2829">
                  <c:v>-1.4129220000000939E-4</c:v>
                </c:pt>
                <c:pt idx="2830">
                  <c:v>-1.4386220000000942E-4</c:v>
                </c:pt>
                <c:pt idx="2831">
                  <c:v>-1.4701220000000936E-4</c:v>
                </c:pt>
                <c:pt idx="2832">
                  <c:v>-1.4710780000000174E-4</c:v>
                </c:pt>
                <c:pt idx="2833">
                  <c:v>-1.4848560000000482E-4</c:v>
                </c:pt>
                <c:pt idx="2834">
                  <c:v>-1.5087560000000483E-4</c:v>
                </c:pt>
                <c:pt idx="2835">
                  <c:v>-1.4696680000000342E-4</c:v>
                </c:pt>
                <c:pt idx="2836">
                  <c:v>-1.4734680000000344E-4</c:v>
                </c:pt>
                <c:pt idx="2837">
                  <c:v>-1.4910900000000729E-4</c:v>
                </c:pt>
                <c:pt idx="2838">
                  <c:v>-1.5053900000000725E-4</c:v>
                </c:pt>
                <c:pt idx="2839">
                  <c:v>-1.527390000000072E-4</c:v>
                </c:pt>
                <c:pt idx="2840">
                  <c:v>-1.5916560000000482E-4</c:v>
                </c:pt>
                <c:pt idx="2841">
                  <c:v>-1.5759900000000728E-4</c:v>
                </c:pt>
                <c:pt idx="2842">
                  <c:v>-1.5484020000000576E-4</c:v>
                </c:pt>
                <c:pt idx="2843">
                  <c:v>-1.5179140000000434E-4</c:v>
                </c:pt>
                <c:pt idx="2844">
                  <c:v>-1.4549820000000916E-4</c:v>
                </c:pt>
                <c:pt idx="2845">
                  <c:v>-1.4039720000000387E-4</c:v>
                </c:pt>
                <c:pt idx="2846">
                  <c:v>-1.3858280000000314E-4</c:v>
                </c:pt>
                <c:pt idx="2847">
                  <c:v>-1.3825060000000619E-4</c:v>
                </c:pt>
                <c:pt idx="2848">
                  <c:v>-1.368684000000093E-4</c:v>
                </c:pt>
                <c:pt idx="2849">
                  <c:v>-1.3935280000000312E-4</c:v>
                </c:pt>
                <c:pt idx="2850">
                  <c:v>-1.4478160000000462E-4</c:v>
                </c:pt>
                <c:pt idx="2851">
                  <c:v>-1.4930820000000908E-4</c:v>
                </c:pt>
                <c:pt idx="2852">
                  <c:v>-1.5355480000000675E-4</c:v>
                </c:pt>
                <c:pt idx="2853">
                  <c:v>-1.5808140000000438E-4</c:v>
                </c:pt>
                <c:pt idx="2854">
                  <c:v>-1.5994360000000818E-4</c:v>
                </c:pt>
                <c:pt idx="2855">
                  <c:v>-1.5745920000000743E-4</c:v>
                </c:pt>
                <c:pt idx="2856">
                  <c:v>-1.5479480000000676E-4</c:v>
                </c:pt>
                <c:pt idx="2857">
                  <c:v>-1.5212040000000605E-4</c:v>
                </c:pt>
                <c:pt idx="2858">
                  <c:v>-1.4816380000000145E-4</c:v>
                </c:pt>
                <c:pt idx="2859">
                  <c:v>-1.4697160000000462E-4</c:v>
                </c:pt>
                <c:pt idx="2860">
                  <c:v>-1.4578940000000774E-4</c:v>
                </c:pt>
                <c:pt idx="2861">
                  <c:v>-1.4736160000000458E-4</c:v>
                </c:pt>
                <c:pt idx="2862">
                  <c:v>-1.4755160000000454E-4</c:v>
                </c:pt>
                <c:pt idx="2863">
                  <c:v>-1.4902380000000144E-4</c:v>
                </c:pt>
                <c:pt idx="2864">
                  <c:v>-1.517882000000091E-4</c:v>
                </c:pt>
                <c:pt idx="2865">
                  <c:v>-1.5327040000000605E-4</c:v>
                </c:pt>
                <c:pt idx="2866">
                  <c:v>-1.5484260000000289E-4</c:v>
                </c:pt>
                <c:pt idx="2867">
                  <c:v>-1.5779700000000368E-4</c:v>
                </c:pt>
                <c:pt idx="2868">
                  <c:v>-1.5936920000000747E-4</c:v>
                </c:pt>
                <c:pt idx="2869">
                  <c:v>-1.6094140000000431E-4</c:v>
                </c:pt>
                <c:pt idx="2870">
                  <c:v>-1.5850920000000748E-4</c:v>
                </c:pt>
                <c:pt idx="2871">
                  <c:v>-1.5184040000000597E-4</c:v>
                </c:pt>
                <c:pt idx="2872">
                  <c:v>-1.4377940000000764E-4</c:v>
                </c:pt>
                <c:pt idx="2873">
                  <c:v>-1.3849280000000313E-4</c:v>
                </c:pt>
                <c:pt idx="2874">
                  <c:v>-1.3181400000000169E-4</c:v>
                </c:pt>
                <c:pt idx="2875">
                  <c:v>-1.2977180000000481E-4</c:v>
                </c:pt>
                <c:pt idx="2876">
                  <c:v>-1.3167620000000555E-4</c:v>
                </c:pt>
                <c:pt idx="2877">
                  <c:v>-1.3320060000000626E-4</c:v>
                </c:pt>
                <c:pt idx="2878">
                  <c:v>-1.3472500000000697E-4</c:v>
                </c:pt>
                <c:pt idx="2879">
                  <c:v>-1.3486720000000386E-4</c:v>
                </c:pt>
                <c:pt idx="2880">
                  <c:v>-1.3567940000000771E-4</c:v>
                </c:pt>
                <c:pt idx="2881">
                  <c:v>-1.401582000000091E-4</c:v>
                </c:pt>
                <c:pt idx="2882">
                  <c:v>-1.4486920000000749E-4</c:v>
                </c:pt>
                <c:pt idx="2883">
                  <c:v>-1.4644580000000508E-4</c:v>
                </c:pt>
                <c:pt idx="2884">
                  <c:v>-1.4901460000000654E-4</c:v>
                </c:pt>
                <c:pt idx="2885">
                  <c:v>-1.5574000000000555E-4</c:v>
                </c:pt>
                <c:pt idx="2886">
                  <c:v>-1.5839880000000702E-4</c:v>
                </c:pt>
                <c:pt idx="2887">
                  <c:v>-1.5983320000000772E-4</c:v>
                </c:pt>
                <c:pt idx="2888">
                  <c:v>-1.6302980000000534E-4</c:v>
                </c:pt>
                <c:pt idx="2889">
                  <c:v>-1.6612640000000301E-4</c:v>
                </c:pt>
                <c:pt idx="2890">
                  <c:v>-1.6478640000000295E-4</c:v>
                </c:pt>
                <c:pt idx="2891">
                  <c:v>-1.6540860000000684E-4</c:v>
                </c:pt>
                <c:pt idx="2892">
                  <c:v>-1.6397860000000677E-4</c:v>
                </c:pt>
                <c:pt idx="2893">
                  <c:v>-1.6197860000000683E-4</c:v>
                </c:pt>
                <c:pt idx="2894">
                  <c:v>-1.5968860000000677E-4</c:v>
                </c:pt>
                <c:pt idx="2895">
                  <c:v>-1.5344200000000916E-4</c:v>
                </c:pt>
                <c:pt idx="2896">
                  <c:v>-1.5125200000000916E-4</c:v>
                </c:pt>
                <c:pt idx="2897">
                  <c:v>-1.4814980000000535E-4</c:v>
                </c:pt>
                <c:pt idx="2898">
                  <c:v>-1.4285320000000773E-4</c:v>
                </c:pt>
                <c:pt idx="2899">
                  <c:v>-1.4219320000000775E-4</c:v>
                </c:pt>
                <c:pt idx="2900">
                  <c:v>-1.4437760000000151E-4</c:v>
                </c:pt>
                <c:pt idx="2901">
                  <c:v>-1.4252540000000459E-4</c:v>
                </c:pt>
                <c:pt idx="2902">
                  <c:v>-1.4123320000000771E-4</c:v>
                </c:pt>
                <c:pt idx="2903">
                  <c:v>-1.4409760000000155E-4</c:v>
                </c:pt>
                <c:pt idx="2904">
                  <c:v>-1.4447760000000157E-4</c:v>
                </c:pt>
                <c:pt idx="2905">
                  <c:v>-1.4209320000000769E-4</c:v>
                </c:pt>
                <c:pt idx="2906">
                  <c:v>-1.3970880000000699E-4</c:v>
                </c:pt>
                <c:pt idx="2907">
                  <c:v>-1.3661220000000943E-4</c:v>
                </c:pt>
                <c:pt idx="2908">
                  <c:v>-1.3565780000000176E-4</c:v>
                </c:pt>
                <c:pt idx="2909">
                  <c:v>-1.3637560000000486E-4</c:v>
                </c:pt>
                <c:pt idx="2910">
                  <c:v>-1.4181000000000556E-4</c:v>
                </c:pt>
                <c:pt idx="2911">
                  <c:v>-1.4586220000000936E-4</c:v>
                </c:pt>
                <c:pt idx="2912">
                  <c:v>-1.5063660000000324E-4</c:v>
                </c:pt>
                <c:pt idx="2913">
                  <c:v>-1.5344880000000703E-4</c:v>
                </c:pt>
                <c:pt idx="2914">
                  <c:v>-1.5325440000000634E-4</c:v>
                </c:pt>
                <c:pt idx="2915">
                  <c:v>-1.5287000000000558E-4</c:v>
                </c:pt>
                <c:pt idx="2916">
                  <c:v>-1.5473780000000174E-4</c:v>
                </c:pt>
                <c:pt idx="2917">
                  <c:v>-1.5640560000000484E-4</c:v>
                </c:pt>
                <c:pt idx="2918">
                  <c:v>-1.5798340000000794E-4</c:v>
                </c:pt>
                <c:pt idx="2919">
                  <c:v>-1.6065340000000791E-4</c:v>
                </c:pt>
                <c:pt idx="2920">
                  <c:v>-1.6313340000000793E-4</c:v>
                </c:pt>
                <c:pt idx="2921">
                  <c:v>-1.6179900000000728E-4</c:v>
                </c:pt>
                <c:pt idx="2922">
                  <c:v>-1.577002000000058E-4</c:v>
                </c:pt>
                <c:pt idx="2923">
                  <c:v>-1.5674580000000506E-4</c:v>
                </c:pt>
                <c:pt idx="2924">
                  <c:v>-1.5465140000000437E-4</c:v>
                </c:pt>
                <c:pt idx="2925">
                  <c:v>-1.4959260000000296E-4</c:v>
                </c:pt>
                <c:pt idx="2926">
                  <c:v>-1.5093260000000291E-4</c:v>
                </c:pt>
                <c:pt idx="2927">
                  <c:v>-1.5364480000000676E-4</c:v>
                </c:pt>
                <c:pt idx="2928">
                  <c:v>-1.5450480000000675E-4</c:v>
                </c:pt>
                <c:pt idx="2929">
                  <c:v>-1.5474260000000295E-4</c:v>
                </c:pt>
                <c:pt idx="2930">
                  <c:v>-1.5655260000000293E-4</c:v>
                </c:pt>
                <c:pt idx="2931">
                  <c:v>-1.5827260000000291E-4</c:v>
                </c:pt>
                <c:pt idx="2932">
                  <c:v>-1.5980260000000293E-4</c:v>
                </c:pt>
                <c:pt idx="2933">
                  <c:v>-1.613226000000029E-4</c:v>
                </c:pt>
                <c:pt idx="2934">
                  <c:v>-1.6356480000000672E-4</c:v>
                </c:pt>
                <c:pt idx="2935">
                  <c:v>-1.6570700000000365E-4</c:v>
                </c:pt>
                <c:pt idx="2936">
                  <c:v>-1.6933140000000436E-4</c:v>
                </c:pt>
                <c:pt idx="2937">
                  <c:v>-1.6604480000000674E-4</c:v>
                </c:pt>
                <c:pt idx="2938">
                  <c:v>-1.6284820000000912E-4</c:v>
                </c:pt>
                <c:pt idx="2939">
                  <c:v>-1.6408820000000913E-4</c:v>
                </c:pt>
                <c:pt idx="2940">
                  <c:v>-1.6371380000000147E-4</c:v>
                </c:pt>
                <c:pt idx="2941">
                  <c:v>-1.6266940000000767E-4</c:v>
                </c:pt>
                <c:pt idx="2942">
                  <c:v>-1.6919600000000535E-4</c:v>
                </c:pt>
                <c:pt idx="2943">
                  <c:v>-1.7425040000000603E-4</c:v>
                </c:pt>
                <c:pt idx="2944">
                  <c:v>-1.7625040000000607E-4</c:v>
                </c:pt>
                <c:pt idx="2945">
                  <c:v>-1.7730040000000602E-4</c:v>
                </c:pt>
                <c:pt idx="2946">
                  <c:v>-1.8068260000000296E-4</c:v>
                </c:pt>
                <c:pt idx="2947">
                  <c:v>-1.7649380000000147E-4</c:v>
                </c:pt>
                <c:pt idx="2948">
                  <c:v>-1.7239500000000693E-4</c:v>
                </c:pt>
                <c:pt idx="2949">
                  <c:v>-1.6981620000000553E-4</c:v>
                </c:pt>
                <c:pt idx="2950">
                  <c:v>-1.6833960000000789E-4</c:v>
                </c:pt>
                <c:pt idx="2951">
                  <c:v>-1.6453080000000642E-4</c:v>
                </c:pt>
                <c:pt idx="2952">
                  <c:v>-1.7048740000000402E-4</c:v>
                </c:pt>
                <c:pt idx="2953">
                  <c:v>-1.7329960000000792E-4</c:v>
                </c:pt>
                <c:pt idx="2954">
                  <c:v>-1.7587400000000164E-4</c:v>
                </c:pt>
                <c:pt idx="2955">
                  <c:v>-1.7983060000000624E-4</c:v>
                </c:pt>
                <c:pt idx="2956">
                  <c:v>-1.837872000000039E-4</c:v>
                </c:pt>
                <c:pt idx="2957">
                  <c:v>-1.7797840000000932E-4</c:v>
                </c:pt>
                <c:pt idx="2958">
                  <c:v>-1.7749840000000935E-4</c:v>
                </c:pt>
                <c:pt idx="2959">
                  <c:v>-1.7287180000000483E-4</c:v>
                </c:pt>
                <c:pt idx="2960">
                  <c:v>-1.6658300000000335E-4</c:v>
                </c:pt>
                <c:pt idx="2961">
                  <c:v>-1.6205640000000571E-4</c:v>
                </c:pt>
                <c:pt idx="2962">
                  <c:v>-1.6405080000000646E-4</c:v>
                </c:pt>
                <c:pt idx="2963">
                  <c:v>-1.6377080000000649E-4</c:v>
                </c:pt>
                <c:pt idx="2964">
                  <c:v>-1.6477300000000336E-4</c:v>
                </c:pt>
                <c:pt idx="2965">
                  <c:v>-1.6467300000000331E-4</c:v>
                </c:pt>
                <c:pt idx="2966">
                  <c:v>-1.6419300000000334E-4</c:v>
                </c:pt>
                <c:pt idx="2967">
                  <c:v>-1.6557520000000717E-4</c:v>
                </c:pt>
                <c:pt idx="2968">
                  <c:v>-1.6695740000000406E-4</c:v>
                </c:pt>
                <c:pt idx="2969">
                  <c:v>-1.6982180000000484E-4</c:v>
                </c:pt>
                <c:pt idx="2970">
                  <c:v>-1.685396000000079E-4</c:v>
                </c:pt>
                <c:pt idx="2971">
                  <c:v>-1.6724740000000407E-4</c:v>
                </c:pt>
                <c:pt idx="2972">
                  <c:v>-1.6439300000000334E-4</c:v>
                </c:pt>
                <c:pt idx="2973">
                  <c:v>-1.6152860000000961E-4</c:v>
                </c:pt>
                <c:pt idx="2974">
                  <c:v>-1.5738200000000506E-4</c:v>
                </c:pt>
                <c:pt idx="2975">
                  <c:v>-1.5876420000000195E-4</c:v>
                </c:pt>
                <c:pt idx="2976">
                  <c:v>-1.5876420000000195E-4</c:v>
                </c:pt>
                <c:pt idx="2977">
                  <c:v>-1.5943420000000188E-4</c:v>
                </c:pt>
                <c:pt idx="2978">
                  <c:v>-1.6148640000000574E-4</c:v>
                </c:pt>
                <c:pt idx="2979">
                  <c:v>-1.6352860000000955E-4</c:v>
                </c:pt>
                <c:pt idx="2980">
                  <c:v>-1.6457860000000961E-4</c:v>
                </c:pt>
                <c:pt idx="2981">
                  <c:v>-1.6591860000000956E-4</c:v>
                </c:pt>
                <c:pt idx="2982">
                  <c:v>-1.666786000000096E-4</c:v>
                </c:pt>
                <c:pt idx="2983">
                  <c:v>-1.6624640000000577E-4</c:v>
                </c:pt>
                <c:pt idx="2984">
                  <c:v>-1.6572420000000193E-4</c:v>
                </c:pt>
                <c:pt idx="2985">
                  <c:v>-1.6448980000000816E-4</c:v>
                </c:pt>
                <c:pt idx="2986">
                  <c:v>-1.6363540000000737E-4</c:v>
                </c:pt>
                <c:pt idx="2987">
                  <c:v>-1.6277100000000664E-4</c:v>
                </c:pt>
                <c:pt idx="2988">
                  <c:v>-1.6506100000000671E-4</c:v>
                </c:pt>
                <c:pt idx="2989">
                  <c:v>-1.6745100000000672E-4</c:v>
                </c:pt>
                <c:pt idx="2990">
                  <c:v>-1.6630660000000591E-4</c:v>
                </c:pt>
                <c:pt idx="2991">
                  <c:v>-1.6754660000000592E-4</c:v>
                </c:pt>
                <c:pt idx="2992">
                  <c:v>-1.7431540000000737E-4</c:v>
                </c:pt>
                <c:pt idx="2993">
                  <c:v>-1.7693760000000427E-4</c:v>
                </c:pt>
                <c:pt idx="2994">
                  <c:v>-1.7945980000000816E-4</c:v>
                </c:pt>
                <c:pt idx="2995">
                  <c:v>-1.8317420000000194E-4</c:v>
                </c:pt>
                <c:pt idx="2996">
                  <c:v>-1.852264000000057E-4</c:v>
                </c:pt>
                <c:pt idx="2997">
                  <c:v>-1.8174980000000812E-4</c:v>
                </c:pt>
                <c:pt idx="2998">
                  <c:v>-1.8112760000000433E-4</c:v>
                </c:pt>
                <c:pt idx="2999">
                  <c:v>3.4710739999999997E-2</c:v>
                </c:pt>
              </c:numCache>
            </c:numRef>
          </c:yVal>
          <c:smooth val="0"/>
          <c:extLst>
            <c:ext xmlns:c16="http://schemas.microsoft.com/office/drawing/2014/chart" uri="{C3380CC4-5D6E-409C-BE32-E72D297353CC}">
              <c16:uniqueId val="{00000002-DDE4-457D-A4D5-5EDCAF69B8A2}"/>
            </c:ext>
          </c:extLst>
        </c:ser>
        <c:ser>
          <c:idx val="4"/>
          <c:order val="4"/>
          <c:tx>
            <c:v>5th</c:v>
          </c:tx>
          <c:spPr>
            <a:ln w="19050" cap="rnd">
              <a:solidFill>
                <a:schemeClr val="accent5"/>
              </a:solidFill>
              <a:round/>
            </a:ln>
            <a:effectLst/>
          </c:spPr>
          <c:marker>
            <c:symbol val="none"/>
          </c:marker>
          <c:xVal>
            <c:numRef>
              <c:f>Sheet1!$I$1:$I$3000</c:f>
              <c:numCache>
                <c:formatCode>General</c:formatCode>
                <c:ptCount val="3000"/>
                <c:pt idx="0">
                  <c:v>1.2999999999999999E-2</c:v>
                </c:pt>
                <c:pt idx="1">
                  <c:v>0.41299999999999998</c:v>
                </c:pt>
                <c:pt idx="2">
                  <c:v>0.81499999999999995</c:v>
                </c:pt>
                <c:pt idx="3">
                  <c:v>1.2150000000000001</c:v>
                </c:pt>
                <c:pt idx="4">
                  <c:v>1.615</c:v>
                </c:pt>
                <c:pt idx="5">
                  <c:v>2.0150000000000001</c:v>
                </c:pt>
                <c:pt idx="6">
                  <c:v>2.415</c:v>
                </c:pt>
                <c:pt idx="7">
                  <c:v>2.8149999999999999</c:v>
                </c:pt>
                <c:pt idx="8">
                  <c:v>3.2149999999999999</c:v>
                </c:pt>
                <c:pt idx="9">
                  <c:v>3.6150000000000002</c:v>
                </c:pt>
                <c:pt idx="10">
                  <c:v>4.0149999999999997</c:v>
                </c:pt>
                <c:pt idx="11">
                  <c:v>4.415</c:v>
                </c:pt>
                <c:pt idx="12">
                  <c:v>4.8179999999999996</c:v>
                </c:pt>
                <c:pt idx="13">
                  <c:v>5.218</c:v>
                </c:pt>
                <c:pt idx="14">
                  <c:v>5.6180000000000003</c:v>
                </c:pt>
                <c:pt idx="15">
                  <c:v>6.0179999999999998</c:v>
                </c:pt>
                <c:pt idx="16">
                  <c:v>6.4180000000000001</c:v>
                </c:pt>
                <c:pt idx="17">
                  <c:v>6.8179999999999996</c:v>
                </c:pt>
                <c:pt idx="18">
                  <c:v>7.218</c:v>
                </c:pt>
                <c:pt idx="19">
                  <c:v>7.6180000000000003</c:v>
                </c:pt>
                <c:pt idx="20">
                  <c:v>8.0180000000000007</c:v>
                </c:pt>
                <c:pt idx="21">
                  <c:v>8.4179999999999993</c:v>
                </c:pt>
                <c:pt idx="22">
                  <c:v>8.8190000000000008</c:v>
                </c:pt>
                <c:pt idx="23">
                  <c:v>9.2189999999999994</c:v>
                </c:pt>
                <c:pt idx="24">
                  <c:v>9.6189999999999998</c:v>
                </c:pt>
                <c:pt idx="25">
                  <c:v>10.019</c:v>
                </c:pt>
                <c:pt idx="26">
                  <c:v>10.419</c:v>
                </c:pt>
                <c:pt idx="27">
                  <c:v>10.819000000000001</c:v>
                </c:pt>
                <c:pt idx="28">
                  <c:v>11.218999999999999</c:v>
                </c:pt>
                <c:pt idx="29">
                  <c:v>11.619</c:v>
                </c:pt>
                <c:pt idx="30">
                  <c:v>12.019</c:v>
                </c:pt>
                <c:pt idx="31">
                  <c:v>12.419</c:v>
                </c:pt>
                <c:pt idx="32">
                  <c:v>12.82</c:v>
                </c:pt>
                <c:pt idx="33">
                  <c:v>13.22</c:v>
                </c:pt>
                <c:pt idx="34">
                  <c:v>13.62</c:v>
                </c:pt>
                <c:pt idx="35">
                  <c:v>14.02</c:v>
                </c:pt>
                <c:pt idx="36">
                  <c:v>14.42</c:v>
                </c:pt>
                <c:pt idx="37">
                  <c:v>14.82</c:v>
                </c:pt>
                <c:pt idx="38">
                  <c:v>15.22</c:v>
                </c:pt>
                <c:pt idx="39">
                  <c:v>15.62</c:v>
                </c:pt>
                <c:pt idx="40">
                  <c:v>16.02</c:v>
                </c:pt>
                <c:pt idx="41">
                  <c:v>16.420000000000002</c:v>
                </c:pt>
                <c:pt idx="42">
                  <c:v>16.821000000000002</c:v>
                </c:pt>
                <c:pt idx="43">
                  <c:v>17.221</c:v>
                </c:pt>
                <c:pt idx="44">
                  <c:v>17.620999999999999</c:v>
                </c:pt>
                <c:pt idx="45">
                  <c:v>18.021000000000001</c:v>
                </c:pt>
                <c:pt idx="46">
                  <c:v>18.420999999999999</c:v>
                </c:pt>
                <c:pt idx="47">
                  <c:v>18.821000000000002</c:v>
                </c:pt>
                <c:pt idx="48">
                  <c:v>19.221</c:v>
                </c:pt>
                <c:pt idx="49">
                  <c:v>19.620999999999999</c:v>
                </c:pt>
                <c:pt idx="50">
                  <c:v>20.021000000000001</c:v>
                </c:pt>
                <c:pt idx="51">
                  <c:v>20.420999999999999</c:v>
                </c:pt>
                <c:pt idx="52">
                  <c:v>20.821999999999999</c:v>
                </c:pt>
                <c:pt idx="53">
                  <c:v>21.222000000000001</c:v>
                </c:pt>
                <c:pt idx="54">
                  <c:v>21.622</c:v>
                </c:pt>
                <c:pt idx="55">
                  <c:v>22.021999999999998</c:v>
                </c:pt>
                <c:pt idx="56">
                  <c:v>22.422000000000001</c:v>
                </c:pt>
                <c:pt idx="57">
                  <c:v>22.821999999999999</c:v>
                </c:pt>
                <c:pt idx="58">
                  <c:v>23.222000000000001</c:v>
                </c:pt>
                <c:pt idx="59">
                  <c:v>23.622</c:v>
                </c:pt>
                <c:pt idx="60">
                  <c:v>24.021999999999998</c:v>
                </c:pt>
                <c:pt idx="61">
                  <c:v>24.422000000000001</c:v>
                </c:pt>
                <c:pt idx="62">
                  <c:v>24.823</c:v>
                </c:pt>
                <c:pt idx="63">
                  <c:v>25.222999999999999</c:v>
                </c:pt>
                <c:pt idx="64">
                  <c:v>25.623000000000001</c:v>
                </c:pt>
                <c:pt idx="65">
                  <c:v>26.023</c:v>
                </c:pt>
                <c:pt idx="66">
                  <c:v>26.422999999999998</c:v>
                </c:pt>
                <c:pt idx="67">
                  <c:v>26.823</c:v>
                </c:pt>
                <c:pt idx="68">
                  <c:v>27.222999999999999</c:v>
                </c:pt>
                <c:pt idx="69">
                  <c:v>27.623000000000001</c:v>
                </c:pt>
                <c:pt idx="70">
                  <c:v>28.023</c:v>
                </c:pt>
                <c:pt idx="71">
                  <c:v>28.422999999999998</c:v>
                </c:pt>
                <c:pt idx="72">
                  <c:v>28.824000000000002</c:v>
                </c:pt>
                <c:pt idx="73">
                  <c:v>29.224</c:v>
                </c:pt>
                <c:pt idx="74">
                  <c:v>29.623999999999999</c:v>
                </c:pt>
                <c:pt idx="75">
                  <c:v>30.024000000000001</c:v>
                </c:pt>
                <c:pt idx="76">
                  <c:v>30.423999999999999</c:v>
                </c:pt>
                <c:pt idx="77">
                  <c:v>30.824000000000002</c:v>
                </c:pt>
                <c:pt idx="78">
                  <c:v>31.224</c:v>
                </c:pt>
                <c:pt idx="79">
                  <c:v>31.623999999999999</c:v>
                </c:pt>
                <c:pt idx="80">
                  <c:v>32.024000000000001</c:v>
                </c:pt>
                <c:pt idx="81">
                  <c:v>32.423999999999999</c:v>
                </c:pt>
                <c:pt idx="82">
                  <c:v>32.825000000000003</c:v>
                </c:pt>
                <c:pt idx="83">
                  <c:v>33.225000000000001</c:v>
                </c:pt>
                <c:pt idx="84">
                  <c:v>33.625</c:v>
                </c:pt>
                <c:pt idx="85">
                  <c:v>34.024999999999999</c:v>
                </c:pt>
                <c:pt idx="86">
                  <c:v>34.424999999999997</c:v>
                </c:pt>
                <c:pt idx="87">
                  <c:v>34.825000000000003</c:v>
                </c:pt>
                <c:pt idx="88">
                  <c:v>35.225000000000001</c:v>
                </c:pt>
                <c:pt idx="89">
                  <c:v>35.625</c:v>
                </c:pt>
                <c:pt idx="90">
                  <c:v>36.024999999999999</c:v>
                </c:pt>
                <c:pt idx="91">
                  <c:v>36.424999999999997</c:v>
                </c:pt>
                <c:pt idx="92">
                  <c:v>36.828000000000003</c:v>
                </c:pt>
                <c:pt idx="93">
                  <c:v>37.228000000000002</c:v>
                </c:pt>
                <c:pt idx="94">
                  <c:v>37.628</c:v>
                </c:pt>
                <c:pt idx="95">
                  <c:v>38.027999999999999</c:v>
                </c:pt>
                <c:pt idx="96">
                  <c:v>38.427999999999997</c:v>
                </c:pt>
                <c:pt idx="97">
                  <c:v>38.828000000000003</c:v>
                </c:pt>
                <c:pt idx="98">
                  <c:v>39.228000000000002</c:v>
                </c:pt>
                <c:pt idx="99">
                  <c:v>39.628</c:v>
                </c:pt>
                <c:pt idx="100">
                  <c:v>40.027999999999999</c:v>
                </c:pt>
                <c:pt idx="101">
                  <c:v>40.427999999999997</c:v>
                </c:pt>
                <c:pt idx="102">
                  <c:v>40.829000000000001</c:v>
                </c:pt>
                <c:pt idx="103">
                  <c:v>41.228999999999999</c:v>
                </c:pt>
                <c:pt idx="104">
                  <c:v>41.628999999999998</c:v>
                </c:pt>
                <c:pt idx="105">
                  <c:v>42.029000000000003</c:v>
                </c:pt>
                <c:pt idx="106">
                  <c:v>42.429000000000002</c:v>
                </c:pt>
                <c:pt idx="107">
                  <c:v>42.829000000000001</c:v>
                </c:pt>
                <c:pt idx="108">
                  <c:v>43.228999999999999</c:v>
                </c:pt>
                <c:pt idx="109">
                  <c:v>43.628999999999998</c:v>
                </c:pt>
                <c:pt idx="110">
                  <c:v>44.029000000000003</c:v>
                </c:pt>
                <c:pt idx="111">
                  <c:v>44.429000000000002</c:v>
                </c:pt>
                <c:pt idx="112">
                  <c:v>44.83</c:v>
                </c:pt>
                <c:pt idx="113">
                  <c:v>45.23</c:v>
                </c:pt>
                <c:pt idx="114">
                  <c:v>45.63</c:v>
                </c:pt>
                <c:pt idx="115">
                  <c:v>46.03</c:v>
                </c:pt>
                <c:pt idx="116">
                  <c:v>46.43</c:v>
                </c:pt>
                <c:pt idx="117">
                  <c:v>46.83</c:v>
                </c:pt>
                <c:pt idx="118">
                  <c:v>47.23</c:v>
                </c:pt>
                <c:pt idx="119">
                  <c:v>47.63</c:v>
                </c:pt>
                <c:pt idx="120">
                  <c:v>48.03</c:v>
                </c:pt>
                <c:pt idx="121">
                  <c:v>48.43</c:v>
                </c:pt>
                <c:pt idx="122">
                  <c:v>48.831000000000003</c:v>
                </c:pt>
                <c:pt idx="123">
                  <c:v>49.231000000000002</c:v>
                </c:pt>
                <c:pt idx="124">
                  <c:v>49.631</c:v>
                </c:pt>
                <c:pt idx="125">
                  <c:v>50.030999999999999</c:v>
                </c:pt>
                <c:pt idx="126">
                  <c:v>50.430999999999997</c:v>
                </c:pt>
                <c:pt idx="127">
                  <c:v>50.831000000000003</c:v>
                </c:pt>
                <c:pt idx="128">
                  <c:v>51.231000000000002</c:v>
                </c:pt>
                <c:pt idx="129">
                  <c:v>51.631</c:v>
                </c:pt>
                <c:pt idx="130">
                  <c:v>52.030999999999999</c:v>
                </c:pt>
                <c:pt idx="131">
                  <c:v>52.430999999999997</c:v>
                </c:pt>
                <c:pt idx="132">
                  <c:v>52.832999999999998</c:v>
                </c:pt>
                <c:pt idx="133">
                  <c:v>53.231999999999999</c:v>
                </c:pt>
                <c:pt idx="134">
                  <c:v>53.631999999999998</c:v>
                </c:pt>
                <c:pt idx="135">
                  <c:v>54.031999999999996</c:v>
                </c:pt>
                <c:pt idx="136">
                  <c:v>54.432000000000002</c:v>
                </c:pt>
                <c:pt idx="137">
                  <c:v>54.832000000000001</c:v>
                </c:pt>
                <c:pt idx="138">
                  <c:v>55.231999999999999</c:v>
                </c:pt>
                <c:pt idx="139">
                  <c:v>55.631999999999998</c:v>
                </c:pt>
                <c:pt idx="140">
                  <c:v>56.031999999999996</c:v>
                </c:pt>
                <c:pt idx="141">
                  <c:v>56.432000000000002</c:v>
                </c:pt>
                <c:pt idx="142">
                  <c:v>56.832999999999998</c:v>
                </c:pt>
                <c:pt idx="143">
                  <c:v>57.232999999999997</c:v>
                </c:pt>
                <c:pt idx="144">
                  <c:v>57.633000000000003</c:v>
                </c:pt>
                <c:pt idx="145">
                  <c:v>58.033000000000001</c:v>
                </c:pt>
                <c:pt idx="146">
                  <c:v>58.433</c:v>
                </c:pt>
                <c:pt idx="147">
                  <c:v>58.832999999999998</c:v>
                </c:pt>
                <c:pt idx="148">
                  <c:v>59.232999999999997</c:v>
                </c:pt>
                <c:pt idx="149">
                  <c:v>59.633000000000003</c:v>
                </c:pt>
                <c:pt idx="150">
                  <c:v>60.033000000000001</c:v>
                </c:pt>
                <c:pt idx="151">
                  <c:v>60.433</c:v>
                </c:pt>
                <c:pt idx="152">
                  <c:v>60.834000000000003</c:v>
                </c:pt>
                <c:pt idx="153">
                  <c:v>61.234000000000002</c:v>
                </c:pt>
                <c:pt idx="154">
                  <c:v>61.634</c:v>
                </c:pt>
                <c:pt idx="155">
                  <c:v>62.033999999999999</c:v>
                </c:pt>
                <c:pt idx="156">
                  <c:v>62.433999999999997</c:v>
                </c:pt>
                <c:pt idx="157">
                  <c:v>62.834000000000003</c:v>
                </c:pt>
                <c:pt idx="158">
                  <c:v>63.234000000000002</c:v>
                </c:pt>
                <c:pt idx="159">
                  <c:v>63.634</c:v>
                </c:pt>
                <c:pt idx="160">
                  <c:v>64.034000000000006</c:v>
                </c:pt>
                <c:pt idx="161">
                  <c:v>64.433999999999997</c:v>
                </c:pt>
                <c:pt idx="162">
                  <c:v>64.835999999999999</c:v>
                </c:pt>
                <c:pt idx="163">
                  <c:v>65.234999999999999</c:v>
                </c:pt>
                <c:pt idx="164">
                  <c:v>65.635000000000005</c:v>
                </c:pt>
                <c:pt idx="165">
                  <c:v>66.034999999999997</c:v>
                </c:pt>
                <c:pt idx="166">
                  <c:v>66.435000000000002</c:v>
                </c:pt>
                <c:pt idx="167">
                  <c:v>66.834999999999994</c:v>
                </c:pt>
                <c:pt idx="168">
                  <c:v>67.234999999999999</c:v>
                </c:pt>
                <c:pt idx="169">
                  <c:v>67.635000000000005</c:v>
                </c:pt>
                <c:pt idx="170">
                  <c:v>68.034999999999997</c:v>
                </c:pt>
                <c:pt idx="171">
                  <c:v>68.435000000000002</c:v>
                </c:pt>
                <c:pt idx="172">
                  <c:v>68.837000000000003</c:v>
                </c:pt>
                <c:pt idx="173">
                  <c:v>69.236999999999995</c:v>
                </c:pt>
                <c:pt idx="174">
                  <c:v>69.635999999999996</c:v>
                </c:pt>
                <c:pt idx="175">
                  <c:v>70.036000000000001</c:v>
                </c:pt>
                <c:pt idx="176">
                  <c:v>70.436999999999998</c:v>
                </c:pt>
                <c:pt idx="177">
                  <c:v>70.837000000000003</c:v>
                </c:pt>
                <c:pt idx="178">
                  <c:v>71.236999999999995</c:v>
                </c:pt>
                <c:pt idx="179">
                  <c:v>71.635999999999996</c:v>
                </c:pt>
                <c:pt idx="180">
                  <c:v>72.036000000000001</c:v>
                </c:pt>
                <c:pt idx="181">
                  <c:v>72.436999999999998</c:v>
                </c:pt>
                <c:pt idx="182">
                  <c:v>72.837999999999994</c:v>
                </c:pt>
                <c:pt idx="183">
                  <c:v>73.238</c:v>
                </c:pt>
                <c:pt idx="184">
                  <c:v>73.638000000000005</c:v>
                </c:pt>
                <c:pt idx="185">
                  <c:v>74.037999999999997</c:v>
                </c:pt>
                <c:pt idx="186">
                  <c:v>74.438000000000002</c:v>
                </c:pt>
                <c:pt idx="187">
                  <c:v>74.837999999999994</c:v>
                </c:pt>
                <c:pt idx="188">
                  <c:v>75.238</c:v>
                </c:pt>
                <c:pt idx="189">
                  <c:v>75.638000000000005</c:v>
                </c:pt>
                <c:pt idx="190">
                  <c:v>76.037999999999997</c:v>
                </c:pt>
                <c:pt idx="191">
                  <c:v>76.438000000000002</c:v>
                </c:pt>
                <c:pt idx="192">
                  <c:v>76.838999999999999</c:v>
                </c:pt>
                <c:pt idx="193">
                  <c:v>77.239000000000004</c:v>
                </c:pt>
                <c:pt idx="194">
                  <c:v>77.638999999999996</c:v>
                </c:pt>
                <c:pt idx="195">
                  <c:v>78.039000000000001</c:v>
                </c:pt>
                <c:pt idx="196">
                  <c:v>78.438000000000002</c:v>
                </c:pt>
                <c:pt idx="197">
                  <c:v>78.838999999999999</c:v>
                </c:pt>
                <c:pt idx="198">
                  <c:v>79.239000000000004</c:v>
                </c:pt>
                <c:pt idx="199">
                  <c:v>79.638999999999996</c:v>
                </c:pt>
                <c:pt idx="200">
                  <c:v>80.039000000000001</c:v>
                </c:pt>
                <c:pt idx="201">
                  <c:v>80.438000000000002</c:v>
                </c:pt>
                <c:pt idx="202">
                  <c:v>80.84</c:v>
                </c:pt>
                <c:pt idx="203">
                  <c:v>81.239999999999995</c:v>
                </c:pt>
                <c:pt idx="204">
                  <c:v>81.64</c:v>
                </c:pt>
                <c:pt idx="205">
                  <c:v>82.04</c:v>
                </c:pt>
                <c:pt idx="206">
                  <c:v>82.44</c:v>
                </c:pt>
                <c:pt idx="207">
                  <c:v>82.84</c:v>
                </c:pt>
                <c:pt idx="208">
                  <c:v>83.24</c:v>
                </c:pt>
                <c:pt idx="209">
                  <c:v>83.64</c:v>
                </c:pt>
                <c:pt idx="210">
                  <c:v>84.04</c:v>
                </c:pt>
                <c:pt idx="211">
                  <c:v>84.44</c:v>
                </c:pt>
                <c:pt idx="212">
                  <c:v>84.840999999999994</c:v>
                </c:pt>
                <c:pt idx="213">
                  <c:v>85.241</c:v>
                </c:pt>
                <c:pt idx="214">
                  <c:v>85.641000000000005</c:v>
                </c:pt>
                <c:pt idx="215">
                  <c:v>86.040999999999997</c:v>
                </c:pt>
                <c:pt idx="216">
                  <c:v>86.441000000000003</c:v>
                </c:pt>
                <c:pt idx="217">
                  <c:v>86.840999999999994</c:v>
                </c:pt>
                <c:pt idx="218">
                  <c:v>87.241</c:v>
                </c:pt>
                <c:pt idx="219">
                  <c:v>87.641000000000005</c:v>
                </c:pt>
                <c:pt idx="220">
                  <c:v>88.040999999999997</c:v>
                </c:pt>
                <c:pt idx="221">
                  <c:v>88.441000000000003</c:v>
                </c:pt>
                <c:pt idx="222">
                  <c:v>88.841999999999999</c:v>
                </c:pt>
                <c:pt idx="223">
                  <c:v>89.242000000000004</c:v>
                </c:pt>
                <c:pt idx="224">
                  <c:v>89.641999999999996</c:v>
                </c:pt>
                <c:pt idx="225">
                  <c:v>90.042000000000002</c:v>
                </c:pt>
                <c:pt idx="226">
                  <c:v>90.441999999999993</c:v>
                </c:pt>
                <c:pt idx="227">
                  <c:v>90.841999999999999</c:v>
                </c:pt>
                <c:pt idx="228">
                  <c:v>91.242000000000004</c:v>
                </c:pt>
                <c:pt idx="229">
                  <c:v>91.641999999999996</c:v>
                </c:pt>
                <c:pt idx="230">
                  <c:v>92.042000000000002</c:v>
                </c:pt>
                <c:pt idx="231">
                  <c:v>92.441999999999993</c:v>
                </c:pt>
                <c:pt idx="232">
                  <c:v>92.841999999999999</c:v>
                </c:pt>
                <c:pt idx="233">
                  <c:v>93.242999999999995</c:v>
                </c:pt>
                <c:pt idx="234">
                  <c:v>93.643000000000001</c:v>
                </c:pt>
                <c:pt idx="235">
                  <c:v>94.043000000000006</c:v>
                </c:pt>
                <c:pt idx="236">
                  <c:v>94.441999999999993</c:v>
                </c:pt>
                <c:pt idx="237">
                  <c:v>94.841999999999999</c:v>
                </c:pt>
                <c:pt idx="238">
                  <c:v>95.242999999999995</c:v>
                </c:pt>
                <c:pt idx="239">
                  <c:v>95.643000000000001</c:v>
                </c:pt>
                <c:pt idx="240">
                  <c:v>96.043000000000006</c:v>
                </c:pt>
                <c:pt idx="241">
                  <c:v>96.441999999999993</c:v>
                </c:pt>
                <c:pt idx="242">
                  <c:v>96.843000000000004</c:v>
                </c:pt>
                <c:pt idx="243">
                  <c:v>97.242999999999995</c:v>
                </c:pt>
                <c:pt idx="244">
                  <c:v>97.643000000000001</c:v>
                </c:pt>
                <c:pt idx="245">
                  <c:v>98.043000000000006</c:v>
                </c:pt>
                <c:pt idx="246">
                  <c:v>98.442999999999998</c:v>
                </c:pt>
                <c:pt idx="247">
                  <c:v>98.843000000000004</c:v>
                </c:pt>
                <c:pt idx="248">
                  <c:v>99.242999999999995</c:v>
                </c:pt>
                <c:pt idx="249">
                  <c:v>99.643000000000001</c:v>
                </c:pt>
                <c:pt idx="250">
                  <c:v>100.04300000000001</c:v>
                </c:pt>
                <c:pt idx="251">
                  <c:v>100.443</c:v>
                </c:pt>
                <c:pt idx="252">
                  <c:v>100.846</c:v>
                </c:pt>
                <c:pt idx="253">
                  <c:v>101.246</c:v>
                </c:pt>
                <c:pt idx="254">
                  <c:v>101.646</c:v>
                </c:pt>
                <c:pt idx="255">
                  <c:v>102.04600000000001</c:v>
                </c:pt>
                <c:pt idx="256">
                  <c:v>102.446</c:v>
                </c:pt>
                <c:pt idx="257">
                  <c:v>102.846</c:v>
                </c:pt>
                <c:pt idx="258">
                  <c:v>103.246</c:v>
                </c:pt>
                <c:pt idx="259">
                  <c:v>103.646</c:v>
                </c:pt>
                <c:pt idx="260">
                  <c:v>104.04600000000001</c:v>
                </c:pt>
                <c:pt idx="261">
                  <c:v>104.446</c:v>
                </c:pt>
                <c:pt idx="262">
                  <c:v>104.84699999999999</c:v>
                </c:pt>
                <c:pt idx="263">
                  <c:v>105.247</c:v>
                </c:pt>
                <c:pt idx="264">
                  <c:v>105.64700000000001</c:v>
                </c:pt>
                <c:pt idx="265">
                  <c:v>106.047</c:v>
                </c:pt>
                <c:pt idx="266">
                  <c:v>106.447</c:v>
                </c:pt>
                <c:pt idx="267">
                  <c:v>106.84699999999999</c:v>
                </c:pt>
                <c:pt idx="268">
                  <c:v>107.247</c:v>
                </c:pt>
                <c:pt idx="269">
                  <c:v>107.64700000000001</c:v>
                </c:pt>
                <c:pt idx="270">
                  <c:v>108.047</c:v>
                </c:pt>
                <c:pt idx="271">
                  <c:v>108.447</c:v>
                </c:pt>
                <c:pt idx="272">
                  <c:v>108.849</c:v>
                </c:pt>
                <c:pt idx="273">
                  <c:v>109.248</c:v>
                </c:pt>
                <c:pt idx="274">
                  <c:v>109.648</c:v>
                </c:pt>
                <c:pt idx="275">
                  <c:v>110.04900000000001</c:v>
                </c:pt>
                <c:pt idx="276">
                  <c:v>110.449</c:v>
                </c:pt>
                <c:pt idx="277">
                  <c:v>110.849</c:v>
                </c:pt>
                <c:pt idx="278">
                  <c:v>111.248</c:v>
                </c:pt>
                <c:pt idx="279">
                  <c:v>111.648</c:v>
                </c:pt>
                <c:pt idx="280">
                  <c:v>112.04900000000001</c:v>
                </c:pt>
                <c:pt idx="281">
                  <c:v>112.449</c:v>
                </c:pt>
                <c:pt idx="282">
                  <c:v>112.85</c:v>
                </c:pt>
                <c:pt idx="283">
                  <c:v>113.25</c:v>
                </c:pt>
                <c:pt idx="284">
                  <c:v>113.65</c:v>
                </c:pt>
                <c:pt idx="285">
                  <c:v>114.05</c:v>
                </c:pt>
                <c:pt idx="286">
                  <c:v>114.45</c:v>
                </c:pt>
                <c:pt idx="287">
                  <c:v>114.85</c:v>
                </c:pt>
                <c:pt idx="288">
                  <c:v>115.25</c:v>
                </c:pt>
                <c:pt idx="289">
                  <c:v>115.65</c:v>
                </c:pt>
                <c:pt idx="290">
                  <c:v>116.05</c:v>
                </c:pt>
                <c:pt idx="291">
                  <c:v>116.45</c:v>
                </c:pt>
                <c:pt idx="292">
                  <c:v>116.851</c:v>
                </c:pt>
                <c:pt idx="293">
                  <c:v>117.251</c:v>
                </c:pt>
                <c:pt idx="294">
                  <c:v>117.651</c:v>
                </c:pt>
                <c:pt idx="295">
                  <c:v>118.051</c:v>
                </c:pt>
                <c:pt idx="296">
                  <c:v>118.45099999999999</c:v>
                </c:pt>
                <c:pt idx="297">
                  <c:v>118.851</c:v>
                </c:pt>
                <c:pt idx="298">
                  <c:v>119.251</c:v>
                </c:pt>
                <c:pt idx="299">
                  <c:v>119.651</c:v>
                </c:pt>
                <c:pt idx="300">
                  <c:v>120.051</c:v>
                </c:pt>
                <c:pt idx="301">
                  <c:v>120.45099999999999</c:v>
                </c:pt>
                <c:pt idx="302">
                  <c:v>120.852</c:v>
                </c:pt>
                <c:pt idx="303">
                  <c:v>121.252</c:v>
                </c:pt>
                <c:pt idx="304">
                  <c:v>121.652</c:v>
                </c:pt>
                <c:pt idx="305">
                  <c:v>122.05200000000001</c:v>
                </c:pt>
                <c:pt idx="306">
                  <c:v>122.452</c:v>
                </c:pt>
                <c:pt idx="307">
                  <c:v>122.852</c:v>
                </c:pt>
                <c:pt idx="308">
                  <c:v>123.252</c:v>
                </c:pt>
                <c:pt idx="309">
                  <c:v>123.652</c:v>
                </c:pt>
                <c:pt idx="310">
                  <c:v>124.05200000000001</c:v>
                </c:pt>
                <c:pt idx="311">
                  <c:v>124.452</c:v>
                </c:pt>
                <c:pt idx="312">
                  <c:v>124.85299999999999</c:v>
                </c:pt>
                <c:pt idx="313">
                  <c:v>125.253</c:v>
                </c:pt>
                <c:pt idx="314">
                  <c:v>125.65300000000001</c:v>
                </c:pt>
                <c:pt idx="315">
                  <c:v>126.053</c:v>
                </c:pt>
                <c:pt idx="316">
                  <c:v>126.453</c:v>
                </c:pt>
                <c:pt idx="317">
                  <c:v>126.85299999999999</c:v>
                </c:pt>
                <c:pt idx="318">
                  <c:v>127.253</c:v>
                </c:pt>
                <c:pt idx="319">
                  <c:v>127.65300000000001</c:v>
                </c:pt>
                <c:pt idx="320">
                  <c:v>128.053</c:v>
                </c:pt>
                <c:pt idx="321">
                  <c:v>128.453</c:v>
                </c:pt>
                <c:pt idx="322">
                  <c:v>128.85400000000001</c:v>
                </c:pt>
                <c:pt idx="323">
                  <c:v>129.25399999999999</c:v>
                </c:pt>
                <c:pt idx="324">
                  <c:v>129.654</c:v>
                </c:pt>
                <c:pt idx="325">
                  <c:v>130.054</c:v>
                </c:pt>
                <c:pt idx="326">
                  <c:v>130.45400000000001</c:v>
                </c:pt>
                <c:pt idx="327">
                  <c:v>130.85400000000001</c:v>
                </c:pt>
                <c:pt idx="328">
                  <c:v>131.25399999999999</c:v>
                </c:pt>
                <c:pt idx="329">
                  <c:v>131.654</c:v>
                </c:pt>
                <c:pt idx="330">
                  <c:v>132.054</c:v>
                </c:pt>
                <c:pt idx="331">
                  <c:v>132.45400000000001</c:v>
                </c:pt>
                <c:pt idx="332">
                  <c:v>132.857</c:v>
                </c:pt>
                <c:pt idx="333">
                  <c:v>133.25700000000001</c:v>
                </c:pt>
                <c:pt idx="334">
                  <c:v>133.65700000000001</c:v>
                </c:pt>
                <c:pt idx="335">
                  <c:v>134.05699999999999</c:v>
                </c:pt>
                <c:pt idx="336">
                  <c:v>134.45699999999999</c:v>
                </c:pt>
                <c:pt idx="337">
                  <c:v>134.857</c:v>
                </c:pt>
                <c:pt idx="338">
                  <c:v>135.25700000000001</c:v>
                </c:pt>
                <c:pt idx="339">
                  <c:v>135.65700000000001</c:v>
                </c:pt>
                <c:pt idx="340">
                  <c:v>136.05699999999999</c:v>
                </c:pt>
                <c:pt idx="341">
                  <c:v>136.45699999999999</c:v>
                </c:pt>
                <c:pt idx="342">
                  <c:v>136.858</c:v>
                </c:pt>
                <c:pt idx="343">
                  <c:v>137.25800000000001</c:v>
                </c:pt>
                <c:pt idx="344">
                  <c:v>137.65799999999999</c:v>
                </c:pt>
                <c:pt idx="345">
                  <c:v>138.05799999999999</c:v>
                </c:pt>
                <c:pt idx="346">
                  <c:v>138.458</c:v>
                </c:pt>
                <c:pt idx="347">
                  <c:v>138.858</c:v>
                </c:pt>
                <c:pt idx="348">
                  <c:v>139.25800000000001</c:v>
                </c:pt>
                <c:pt idx="349">
                  <c:v>139.65799999999999</c:v>
                </c:pt>
                <c:pt idx="350">
                  <c:v>140.05799999999999</c:v>
                </c:pt>
                <c:pt idx="351">
                  <c:v>140.458</c:v>
                </c:pt>
                <c:pt idx="352">
                  <c:v>140.85900000000001</c:v>
                </c:pt>
                <c:pt idx="353">
                  <c:v>141.25899999999999</c:v>
                </c:pt>
                <c:pt idx="354">
                  <c:v>141.65899999999999</c:v>
                </c:pt>
                <c:pt idx="355">
                  <c:v>142.059</c:v>
                </c:pt>
                <c:pt idx="356">
                  <c:v>142.459</c:v>
                </c:pt>
                <c:pt idx="357">
                  <c:v>142.85900000000001</c:v>
                </c:pt>
                <c:pt idx="358">
                  <c:v>143.25899999999999</c:v>
                </c:pt>
                <c:pt idx="359">
                  <c:v>143.65899999999999</c:v>
                </c:pt>
                <c:pt idx="360">
                  <c:v>144.059</c:v>
                </c:pt>
                <c:pt idx="361">
                  <c:v>144.459</c:v>
                </c:pt>
                <c:pt idx="362">
                  <c:v>144.86000000000001</c:v>
                </c:pt>
                <c:pt idx="363">
                  <c:v>145.26</c:v>
                </c:pt>
                <c:pt idx="364">
                  <c:v>145.66</c:v>
                </c:pt>
                <c:pt idx="365">
                  <c:v>146.06</c:v>
                </c:pt>
                <c:pt idx="366">
                  <c:v>146.46</c:v>
                </c:pt>
                <c:pt idx="367">
                  <c:v>146.86000000000001</c:v>
                </c:pt>
                <c:pt idx="368">
                  <c:v>147.26</c:v>
                </c:pt>
                <c:pt idx="369">
                  <c:v>147.66</c:v>
                </c:pt>
                <c:pt idx="370">
                  <c:v>148.06</c:v>
                </c:pt>
                <c:pt idx="371">
                  <c:v>148.46</c:v>
                </c:pt>
                <c:pt idx="372">
                  <c:v>148.86099999999999</c:v>
                </c:pt>
                <c:pt idx="373">
                  <c:v>149.261</c:v>
                </c:pt>
                <c:pt idx="374">
                  <c:v>149.661</c:v>
                </c:pt>
                <c:pt idx="375">
                  <c:v>150.06100000000001</c:v>
                </c:pt>
                <c:pt idx="376">
                  <c:v>150.46100000000001</c:v>
                </c:pt>
                <c:pt idx="377">
                  <c:v>150.86099999999999</c:v>
                </c:pt>
                <c:pt idx="378">
                  <c:v>151.261</c:v>
                </c:pt>
                <c:pt idx="379">
                  <c:v>151.661</c:v>
                </c:pt>
                <c:pt idx="380">
                  <c:v>152.06100000000001</c:v>
                </c:pt>
                <c:pt idx="381">
                  <c:v>152.46100000000001</c:v>
                </c:pt>
                <c:pt idx="382">
                  <c:v>152.86199999999999</c:v>
                </c:pt>
                <c:pt idx="383">
                  <c:v>153.262</c:v>
                </c:pt>
                <c:pt idx="384">
                  <c:v>153.66200000000001</c:v>
                </c:pt>
                <c:pt idx="385">
                  <c:v>154.06200000000001</c:v>
                </c:pt>
                <c:pt idx="386">
                  <c:v>154.46199999999999</c:v>
                </c:pt>
                <c:pt idx="387">
                  <c:v>154.86199999999999</c:v>
                </c:pt>
                <c:pt idx="388">
                  <c:v>155.262</c:v>
                </c:pt>
                <c:pt idx="389">
                  <c:v>155.66200000000001</c:v>
                </c:pt>
                <c:pt idx="390">
                  <c:v>156.06200000000001</c:v>
                </c:pt>
                <c:pt idx="391">
                  <c:v>156.46199999999999</c:v>
                </c:pt>
                <c:pt idx="392">
                  <c:v>156.863</c:v>
                </c:pt>
                <c:pt idx="393">
                  <c:v>157.26300000000001</c:v>
                </c:pt>
                <c:pt idx="394">
                  <c:v>157.66300000000001</c:v>
                </c:pt>
                <c:pt idx="395">
                  <c:v>158.06299999999999</c:v>
                </c:pt>
                <c:pt idx="396">
                  <c:v>158.46299999999999</c:v>
                </c:pt>
                <c:pt idx="397">
                  <c:v>158.863</c:v>
                </c:pt>
                <c:pt idx="398">
                  <c:v>159.26300000000001</c:v>
                </c:pt>
                <c:pt idx="399">
                  <c:v>159.66300000000001</c:v>
                </c:pt>
                <c:pt idx="400">
                  <c:v>160.06299999999999</c:v>
                </c:pt>
                <c:pt idx="401">
                  <c:v>160.46299999999999</c:v>
                </c:pt>
                <c:pt idx="402">
                  <c:v>160.864</c:v>
                </c:pt>
                <c:pt idx="403">
                  <c:v>161.26400000000001</c:v>
                </c:pt>
                <c:pt idx="404">
                  <c:v>161.66399999999999</c:v>
                </c:pt>
                <c:pt idx="405">
                  <c:v>162.06399999999999</c:v>
                </c:pt>
                <c:pt idx="406">
                  <c:v>162.464</c:v>
                </c:pt>
                <c:pt idx="407">
                  <c:v>162.864</c:v>
                </c:pt>
                <c:pt idx="408">
                  <c:v>163.26400000000001</c:v>
                </c:pt>
                <c:pt idx="409">
                  <c:v>163.66399999999999</c:v>
                </c:pt>
                <c:pt idx="410">
                  <c:v>164.06399999999999</c:v>
                </c:pt>
                <c:pt idx="411">
                  <c:v>164.464</c:v>
                </c:pt>
                <c:pt idx="412">
                  <c:v>164.86799999999999</c:v>
                </c:pt>
                <c:pt idx="413">
                  <c:v>165.268</c:v>
                </c:pt>
                <c:pt idx="414">
                  <c:v>165.667</c:v>
                </c:pt>
                <c:pt idx="415">
                  <c:v>166.06800000000001</c:v>
                </c:pt>
                <c:pt idx="416">
                  <c:v>166.46700000000001</c:v>
                </c:pt>
                <c:pt idx="417">
                  <c:v>166.86699999999999</c:v>
                </c:pt>
                <c:pt idx="418">
                  <c:v>167.268</c:v>
                </c:pt>
                <c:pt idx="419">
                  <c:v>167.667</c:v>
                </c:pt>
                <c:pt idx="420">
                  <c:v>168.06800000000001</c:v>
                </c:pt>
                <c:pt idx="421">
                  <c:v>168.46700000000001</c:v>
                </c:pt>
                <c:pt idx="422">
                  <c:v>168.869</c:v>
                </c:pt>
                <c:pt idx="423">
                  <c:v>169.268</c:v>
                </c:pt>
                <c:pt idx="424">
                  <c:v>169.66900000000001</c:v>
                </c:pt>
                <c:pt idx="425">
                  <c:v>170.06800000000001</c:v>
                </c:pt>
                <c:pt idx="426">
                  <c:v>170.46899999999999</c:v>
                </c:pt>
                <c:pt idx="427">
                  <c:v>170.86799999999999</c:v>
                </c:pt>
                <c:pt idx="428">
                  <c:v>171.268</c:v>
                </c:pt>
                <c:pt idx="429">
                  <c:v>171.66900000000001</c:v>
                </c:pt>
                <c:pt idx="430">
                  <c:v>172.06800000000001</c:v>
                </c:pt>
                <c:pt idx="431">
                  <c:v>172.46899999999999</c:v>
                </c:pt>
                <c:pt idx="432">
                  <c:v>172.87</c:v>
                </c:pt>
                <c:pt idx="433">
                  <c:v>173.26900000000001</c:v>
                </c:pt>
                <c:pt idx="434">
                  <c:v>173.66900000000001</c:v>
                </c:pt>
                <c:pt idx="435">
                  <c:v>174.07</c:v>
                </c:pt>
                <c:pt idx="436">
                  <c:v>174.46899999999999</c:v>
                </c:pt>
                <c:pt idx="437">
                  <c:v>174.87</c:v>
                </c:pt>
                <c:pt idx="438">
                  <c:v>175.26900000000001</c:v>
                </c:pt>
                <c:pt idx="439">
                  <c:v>175.66900000000001</c:v>
                </c:pt>
                <c:pt idx="440">
                  <c:v>176.07</c:v>
                </c:pt>
                <c:pt idx="441">
                  <c:v>176.46899999999999</c:v>
                </c:pt>
                <c:pt idx="442">
                  <c:v>176.87</c:v>
                </c:pt>
                <c:pt idx="443">
                  <c:v>177.27</c:v>
                </c:pt>
                <c:pt idx="444">
                  <c:v>177.67</c:v>
                </c:pt>
                <c:pt idx="445">
                  <c:v>178.07</c:v>
                </c:pt>
                <c:pt idx="446">
                  <c:v>178.47</c:v>
                </c:pt>
                <c:pt idx="447">
                  <c:v>178.87</c:v>
                </c:pt>
                <c:pt idx="448">
                  <c:v>179.27</c:v>
                </c:pt>
                <c:pt idx="449">
                  <c:v>179.67</c:v>
                </c:pt>
                <c:pt idx="450">
                  <c:v>180.07</c:v>
                </c:pt>
                <c:pt idx="451">
                  <c:v>180.47</c:v>
                </c:pt>
                <c:pt idx="452">
                  <c:v>180.87100000000001</c:v>
                </c:pt>
                <c:pt idx="453">
                  <c:v>181.27099999999999</c:v>
                </c:pt>
                <c:pt idx="454">
                  <c:v>181.67099999999999</c:v>
                </c:pt>
                <c:pt idx="455">
                  <c:v>182.071</c:v>
                </c:pt>
                <c:pt idx="456">
                  <c:v>182.471</c:v>
                </c:pt>
                <c:pt idx="457">
                  <c:v>182.87100000000001</c:v>
                </c:pt>
                <c:pt idx="458">
                  <c:v>183.27099999999999</c:v>
                </c:pt>
                <c:pt idx="459">
                  <c:v>183.67099999999999</c:v>
                </c:pt>
                <c:pt idx="460">
                  <c:v>184.071</c:v>
                </c:pt>
                <c:pt idx="461">
                  <c:v>184.471</c:v>
                </c:pt>
                <c:pt idx="462">
                  <c:v>184.87299999999999</c:v>
                </c:pt>
                <c:pt idx="463">
                  <c:v>185.273</c:v>
                </c:pt>
                <c:pt idx="464">
                  <c:v>185.673</c:v>
                </c:pt>
                <c:pt idx="465">
                  <c:v>186.072</c:v>
                </c:pt>
                <c:pt idx="466">
                  <c:v>186.47300000000001</c:v>
                </c:pt>
                <c:pt idx="467">
                  <c:v>186.87299999999999</c:v>
                </c:pt>
                <c:pt idx="468">
                  <c:v>187.273</c:v>
                </c:pt>
                <c:pt idx="469">
                  <c:v>187.673</c:v>
                </c:pt>
                <c:pt idx="470">
                  <c:v>188.072</c:v>
                </c:pt>
                <c:pt idx="471">
                  <c:v>188.47300000000001</c:v>
                </c:pt>
                <c:pt idx="472">
                  <c:v>188.874</c:v>
                </c:pt>
                <c:pt idx="473">
                  <c:v>189.274</c:v>
                </c:pt>
                <c:pt idx="474">
                  <c:v>189.67400000000001</c:v>
                </c:pt>
                <c:pt idx="475">
                  <c:v>190.07400000000001</c:v>
                </c:pt>
                <c:pt idx="476">
                  <c:v>190.47399999999999</c:v>
                </c:pt>
                <c:pt idx="477">
                  <c:v>190.874</c:v>
                </c:pt>
                <c:pt idx="478">
                  <c:v>191.274</c:v>
                </c:pt>
                <c:pt idx="479">
                  <c:v>191.67400000000001</c:v>
                </c:pt>
                <c:pt idx="480">
                  <c:v>192.07400000000001</c:v>
                </c:pt>
                <c:pt idx="481">
                  <c:v>192.47399999999999</c:v>
                </c:pt>
                <c:pt idx="482">
                  <c:v>192.875</c:v>
                </c:pt>
                <c:pt idx="483">
                  <c:v>193.27500000000001</c:v>
                </c:pt>
                <c:pt idx="484">
                  <c:v>193.67500000000001</c:v>
                </c:pt>
                <c:pt idx="485">
                  <c:v>194.07499999999999</c:v>
                </c:pt>
                <c:pt idx="486">
                  <c:v>194.47499999999999</c:v>
                </c:pt>
                <c:pt idx="487">
                  <c:v>194.875</c:v>
                </c:pt>
                <c:pt idx="488">
                  <c:v>195.27500000000001</c:v>
                </c:pt>
                <c:pt idx="489">
                  <c:v>195.67500000000001</c:v>
                </c:pt>
                <c:pt idx="490">
                  <c:v>196.07499999999999</c:v>
                </c:pt>
                <c:pt idx="491">
                  <c:v>196.47499999999999</c:v>
                </c:pt>
                <c:pt idx="492">
                  <c:v>196.876</c:v>
                </c:pt>
                <c:pt idx="493">
                  <c:v>197.27600000000001</c:v>
                </c:pt>
                <c:pt idx="494">
                  <c:v>197.67599999999999</c:v>
                </c:pt>
                <c:pt idx="495">
                  <c:v>198.07599999999999</c:v>
                </c:pt>
                <c:pt idx="496">
                  <c:v>198.476</c:v>
                </c:pt>
                <c:pt idx="497">
                  <c:v>198.876</c:v>
                </c:pt>
                <c:pt idx="498">
                  <c:v>199.27600000000001</c:v>
                </c:pt>
                <c:pt idx="499">
                  <c:v>199.67599999999999</c:v>
                </c:pt>
                <c:pt idx="500">
                  <c:v>200.07599999999999</c:v>
                </c:pt>
                <c:pt idx="501">
                  <c:v>200.476</c:v>
                </c:pt>
                <c:pt idx="502">
                  <c:v>200.87700000000001</c:v>
                </c:pt>
                <c:pt idx="503">
                  <c:v>201.27699999999999</c:v>
                </c:pt>
                <c:pt idx="504">
                  <c:v>201.67699999999999</c:v>
                </c:pt>
                <c:pt idx="505">
                  <c:v>202.077</c:v>
                </c:pt>
                <c:pt idx="506">
                  <c:v>202.477</c:v>
                </c:pt>
                <c:pt idx="507">
                  <c:v>202.87700000000001</c:v>
                </c:pt>
                <c:pt idx="508">
                  <c:v>203.27699999999999</c:v>
                </c:pt>
                <c:pt idx="509">
                  <c:v>203.67699999999999</c:v>
                </c:pt>
                <c:pt idx="510">
                  <c:v>204.077</c:v>
                </c:pt>
                <c:pt idx="511">
                  <c:v>204.477</c:v>
                </c:pt>
                <c:pt idx="512">
                  <c:v>204.87799999999999</c:v>
                </c:pt>
                <c:pt idx="513">
                  <c:v>205.27799999999999</c:v>
                </c:pt>
                <c:pt idx="514">
                  <c:v>205.678</c:v>
                </c:pt>
                <c:pt idx="515">
                  <c:v>206.078</c:v>
                </c:pt>
                <c:pt idx="516">
                  <c:v>206.47800000000001</c:v>
                </c:pt>
                <c:pt idx="517">
                  <c:v>206.87799999999999</c:v>
                </c:pt>
                <c:pt idx="518">
                  <c:v>207.27799999999999</c:v>
                </c:pt>
                <c:pt idx="519">
                  <c:v>207.678</c:v>
                </c:pt>
                <c:pt idx="520">
                  <c:v>208.078</c:v>
                </c:pt>
                <c:pt idx="521">
                  <c:v>208.47800000000001</c:v>
                </c:pt>
                <c:pt idx="522">
                  <c:v>208.87899999999999</c:v>
                </c:pt>
                <c:pt idx="523">
                  <c:v>209.279</c:v>
                </c:pt>
                <c:pt idx="524">
                  <c:v>209.679</c:v>
                </c:pt>
                <c:pt idx="525">
                  <c:v>210.07900000000001</c:v>
                </c:pt>
                <c:pt idx="526">
                  <c:v>210.47900000000001</c:v>
                </c:pt>
                <c:pt idx="527">
                  <c:v>210.87899999999999</c:v>
                </c:pt>
                <c:pt idx="528">
                  <c:v>211.279</c:v>
                </c:pt>
                <c:pt idx="529">
                  <c:v>211.679</c:v>
                </c:pt>
                <c:pt idx="530">
                  <c:v>212.07900000000001</c:v>
                </c:pt>
                <c:pt idx="531">
                  <c:v>212.47900000000001</c:v>
                </c:pt>
                <c:pt idx="532">
                  <c:v>212.88</c:v>
                </c:pt>
                <c:pt idx="533">
                  <c:v>213.28</c:v>
                </c:pt>
                <c:pt idx="534">
                  <c:v>213.68</c:v>
                </c:pt>
                <c:pt idx="535">
                  <c:v>214.08</c:v>
                </c:pt>
                <c:pt idx="536">
                  <c:v>214.48</c:v>
                </c:pt>
                <c:pt idx="537">
                  <c:v>214.88</c:v>
                </c:pt>
                <c:pt idx="538">
                  <c:v>215.28</c:v>
                </c:pt>
                <c:pt idx="539">
                  <c:v>215.68</c:v>
                </c:pt>
                <c:pt idx="540">
                  <c:v>216.08</c:v>
                </c:pt>
                <c:pt idx="541">
                  <c:v>216.48</c:v>
                </c:pt>
                <c:pt idx="542">
                  <c:v>216.881</c:v>
                </c:pt>
                <c:pt idx="543">
                  <c:v>217.28100000000001</c:v>
                </c:pt>
                <c:pt idx="544">
                  <c:v>217.68100000000001</c:v>
                </c:pt>
                <c:pt idx="545">
                  <c:v>218.08099999999999</c:v>
                </c:pt>
                <c:pt idx="546">
                  <c:v>218.48099999999999</c:v>
                </c:pt>
                <c:pt idx="547">
                  <c:v>218.881</c:v>
                </c:pt>
                <c:pt idx="548">
                  <c:v>219.28100000000001</c:v>
                </c:pt>
                <c:pt idx="549">
                  <c:v>219.68100000000001</c:v>
                </c:pt>
                <c:pt idx="550">
                  <c:v>220.08099999999999</c:v>
                </c:pt>
                <c:pt idx="551">
                  <c:v>220.48099999999999</c:v>
                </c:pt>
                <c:pt idx="552">
                  <c:v>220.88200000000001</c:v>
                </c:pt>
                <c:pt idx="553">
                  <c:v>221.28200000000001</c:v>
                </c:pt>
                <c:pt idx="554">
                  <c:v>221.68199999999999</c:v>
                </c:pt>
                <c:pt idx="555">
                  <c:v>222.08199999999999</c:v>
                </c:pt>
                <c:pt idx="556">
                  <c:v>222.482</c:v>
                </c:pt>
                <c:pt idx="557">
                  <c:v>222.88200000000001</c:v>
                </c:pt>
                <c:pt idx="558">
                  <c:v>223.28200000000001</c:v>
                </c:pt>
                <c:pt idx="559">
                  <c:v>223.68199999999999</c:v>
                </c:pt>
                <c:pt idx="560">
                  <c:v>224.08199999999999</c:v>
                </c:pt>
                <c:pt idx="561">
                  <c:v>224.482</c:v>
                </c:pt>
                <c:pt idx="562">
                  <c:v>224.88300000000001</c:v>
                </c:pt>
                <c:pt idx="563">
                  <c:v>225.28299999999999</c:v>
                </c:pt>
                <c:pt idx="564">
                  <c:v>225.68299999999999</c:v>
                </c:pt>
                <c:pt idx="565">
                  <c:v>226.083</c:v>
                </c:pt>
                <c:pt idx="566">
                  <c:v>226.483</c:v>
                </c:pt>
                <c:pt idx="567">
                  <c:v>226.88300000000001</c:v>
                </c:pt>
                <c:pt idx="568">
                  <c:v>227.28299999999999</c:v>
                </c:pt>
                <c:pt idx="569">
                  <c:v>227.68299999999999</c:v>
                </c:pt>
                <c:pt idx="570">
                  <c:v>228.083</c:v>
                </c:pt>
                <c:pt idx="571">
                  <c:v>228.483</c:v>
                </c:pt>
                <c:pt idx="572">
                  <c:v>228.88499999999999</c:v>
                </c:pt>
                <c:pt idx="573">
                  <c:v>229.285</c:v>
                </c:pt>
                <c:pt idx="574">
                  <c:v>229.684</c:v>
                </c:pt>
                <c:pt idx="575">
                  <c:v>230.08500000000001</c:v>
                </c:pt>
                <c:pt idx="576">
                  <c:v>230.48400000000001</c:v>
                </c:pt>
                <c:pt idx="577">
                  <c:v>230.88499999999999</c:v>
                </c:pt>
                <c:pt idx="578">
                  <c:v>231.285</c:v>
                </c:pt>
                <c:pt idx="579">
                  <c:v>231.684</c:v>
                </c:pt>
                <c:pt idx="580">
                  <c:v>232.08500000000001</c:v>
                </c:pt>
                <c:pt idx="581">
                  <c:v>232.48400000000001</c:v>
                </c:pt>
                <c:pt idx="582">
                  <c:v>232.88800000000001</c:v>
                </c:pt>
                <c:pt idx="583">
                  <c:v>233.28800000000001</c:v>
                </c:pt>
                <c:pt idx="584">
                  <c:v>233.68799999999999</c:v>
                </c:pt>
                <c:pt idx="585">
                  <c:v>234.08799999999999</c:v>
                </c:pt>
                <c:pt idx="586">
                  <c:v>234.488</c:v>
                </c:pt>
                <c:pt idx="587">
                  <c:v>234.88800000000001</c:v>
                </c:pt>
                <c:pt idx="588">
                  <c:v>235.28800000000001</c:v>
                </c:pt>
                <c:pt idx="589">
                  <c:v>235.68799999999999</c:v>
                </c:pt>
                <c:pt idx="590">
                  <c:v>236.08799999999999</c:v>
                </c:pt>
                <c:pt idx="591">
                  <c:v>236.488</c:v>
                </c:pt>
                <c:pt idx="592">
                  <c:v>236.88900000000001</c:v>
                </c:pt>
                <c:pt idx="593">
                  <c:v>237.28899999999999</c:v>
                </c:pt>
                <c:pt idx="594">
                  <c:v>237.68899999999999</c:v>
                </c:pt>
                <c:pt idx="595">
                  <c:v>238.089</c:v>
                </c:pt>
                <c:pt idx="596">
                  <c:v>238.489</c:v>
                </c:pt>
                <c:pt idx="597">
                  <c:v>238.88900000000001</c:v>
                </c:pt>
                <c:pt idx="598">
                  <c:v>239.28899999999999</c:v>
                </c:pt>
                <c:pt idx="599">
                  <c:v>239.68899999999999</c:v>
                </c:pt>
                <c:pt idx="600">
                  <c:v>240.089</c:v>
                </c:pt>
                <c:pt idx="601">
                  <c:v>240.489</c:v>
                </c:pt>
                <c:pt idx="602">
                  <c:v>240.89</c:v>
                </c:pt>
                <c:pt idx="603">
                  <c:v>241.29</c:v>
                </c:pt>
                <c:pt idx="604">
                  <c:v>241.69</c:v>
                </c:pt>
                <c:pt idx="605">
                  <c:v>242.09</c:v>
                </c:pt>
                <c:pt idx="606">
                  <c:v>242.49</c:v>
                </c:pt>
                <c:pt idx="607">
                  <c:v>242.89</c:v>
                </c:pt>
                <c:pt idx="608">
                  <c:v>243.29</c:v>
                </c:pt>
                <c:pt idx="609">
                  <c:v>243.69</c:v>
                </c:pt>
                <c:pt idx="610">
                  <c:v>244.09</c:v>
                </c:pt>
                <c:pt idx="611">
                  <c:v>244.49</c:v>
                </c:pt>
                <c:pt idx="612">
                  <c:v>244.89099999999999</c:v>
                </c:pt>
                <c:pt idx="613">
                  <c:v>245.291</c:v>
                </c:pt>
                <c:pt idx="614">
                  <c:v>245.691</c:v>
                </c:pt>
                <c:pt idx="615">
                  <c:v>246.09100000000001</c:v>
                </c:pt>
                <c:pt idx="616">
                  <c:v>246.49100000000001</c:v>
                </c:pt>
                <c:pt idx="617">
                  <c:v>246.89099999999999</c:v>
                </c:pt>
                <c:pt idx="618">
                  <c:v>247.291</c:v>
                </c:pt>
                <c:pt idx="619">
                  <c:v>247.691</c:v>
                </c:pt>
                <c:pt idx="620">
                  <c:v>248.09100000000001</c:v>
                </c:pt>
                <c:pt idx="621">
                  <c:v>248.49100000000001</c:v>
                </c:pt>
                <c:pt idx="622">
                  <c:v>248.892</c:v>
                </c:pt>
                <c:pt idx="623">
                  <c:v>249.292</c:v>
                </c:pt>
                <c:pt idx="624">
                  <c:v>249.69200000000001</c:v>
                </c:pt>
                <c:pt idx="625">
                  <c:v>250.09200000000001</c:v>
                </c:pt>
                <c:pt idx="626">
                  <c:v>250.49199999999999</c:v>
                </c:pt>
                <c:pt idx="627">
                  <c:v>250.892</c:v>
                </c:pt>
                <c:pt idx="628">
                  <c:v>251.292</c:v>
                </c:pt>
                <c:pt idx="629">
                  <c:v>251.69200000000001</c:v>
                </c:pt>
                <c:pt idx="630">
                  <c:v>252.09200000000001</c:v>
                </c:pt>
                <c:pt idx="631">
                  <c:v>252.49199999999999</c:v>
                </c:pt>
                <c:pt idx="632">
                  <c:v>252.893</c:v>
                </c:pt>
                <c:pt idx="633">
                  <c:v>253.29300000000001</c:v>
                </c:pt>
                <c:pt idx="634">
                  <c:v>253.69300000000001</c:v>
                </c:pt>
                <c:pt idx="635">
                  <c:v>254.09299999999999</c:v>
                </c:pt>
                <c:pt idx="636">
                  <c:v>254.49299999999999</c:v>
                </c:pt>
                <c:pt idx="637">
                  <c:v>254.893</c:v>
                </c:pt>
                <c:pt idx="638">
                  <c:v>255.29300000000001</c:v>
                </c:pt>
                <c:pt idx="639">
                  <c:v>255.69300000000001</c:v>
                </c:pt>
                <c:pt idx="640">
                  <c:v>256.09300000000002</c:v>
                </c:pt>
                <c:pt idx="641">
                  <c:v>256.49299999999999</c:v>
                </c:pt>
                <c:pt idx="642">
                  <c:v>256.89400000000001</c:v>
                </c:pt>
                <c:pt idx="643">
                  <c:v>257.29399999999998</c:v>
                </c:pt>
                <c:pt idx="644">
                  <c:v>257.69400000000002</c:v>
                </c:pt>
                <c:pt idx="645">
                  <c:v>258.09399999999999</c:v>
                </c:pt>
                <c:pt idx="646">
                  <c:v>258.49400000000003</c:v>
                </c:pt>
                <c:pt idx="647">
                  <c:v>258.89400000000001</c:v>
                </c:pt>
                <c:pt idx="648">
                  <c:v>259.29399999999998</c:v>
                </c:pt>
                <c:pt idx="649">
                  <c:v>259.69400000000002</c:v>
                </c:pt>
                <c:pt idx="650">
                  <c:v>260.09399999999999</c:v>
                </c:pt>
                <c:pt idx="651">
                  <c:v>260.49400000000003</c:v>
                </c:pt>
                <c:pt idx="652">
                  <c:v>260.89499999999998</c:v>
                </c:pt>
                <c:pt idx="653">
                  <c:v>261.29500000000002</c:v>
                </c:pt>
                <c:pt idx="654">
                  <c:v>261.69499999999999</c:v>
                </c:pt>
                <c:pt idx="655">
                  <c:v>262.09500000000003</c:v>
                </c:pt>
                <c:pt idx="656">
                  <c:v>262.495</c:v>
                </c:pt>
                <c:pt idx="657">
                  <c:v>262.89499999999998</c:v>
                </c:pt>
                <c:pt idx="658">
                  <c:v>263.29500000000002</c:v>
                </c:pt>
                <c:pt idx="659">
                  <c:v>263.69499999999999</c:v>
                </c:pt>
                <c:pt idx="660">
                  <c:v>264.09500000000003</c:v>
                </c:pt>
                <c:pt idx="661">
                  <c:v>264.495</c:v>
                </c:pt>
                <c:pt idx="662">
                  <c:v>264.89800000000002</c:v>
                </c:pt>
                <c:pt idx="663">
                  <c:v>265.298</c:v>
                </c:pt>
                <c:pt idx="664">
                  <c:v>265.69799999999998</c:v>
                </c:pt>
                <c:pt idx="665">
                  <c:v>266.09800000000001</c:v>
                </c:pt>
                <c:pt idx="666">
                  <c:v>266.49799999999999</c:v>
                </c:pt>
                <c:pt idx="667">
                  <c:v>266.89800000000002</c:v>
                </c:pt>
                <c:pt idx="668">
                  <c:v>267.298</c:v>
                </c:pt>
                <c:pt idx="669">
                  <c:v>267.69799999999998</c:v>
                </c:pt>
                <c:pt idx="670">
                  <c:v>268.09800000000001</c:v>
                </c:pt>
                <c:pt idx="671">
                  <c:v>268.49799999999999</c:v>
                </c:pt>
                <c:pt idx="672">
                  <c:v>268.899</c:v>
                </c:pt>
                <c:pt idx="673">
                  <c:v>269.29899999999998</c:v>
                </c:pt>
                <c:pt idx="674">
                  <c:v>269.69900000000001</c:v>
                </c:pt>
                <c:pt idx="675">
                  <c:v>270.09899999999999</c:v>
                </c:pt>
                <c:pt idx="676">
                  <c:v>270.49900000000002</c:v>
                </c:pt>
                <c:pt idx="677">
                  <c:v>270.899</c:v>
                </c:pt>
                <c:pt idx="678">
                  <c:v>271.29899999999998</c:v>
                </c:pt>
                <c:pt idx="679">
                  <c:v>271.69900000000001</c:v>
                </c:pt>
                <c:pt idx="680">
                  <c:v>272.09899999999999</c:v>
                </c:pt>
                <c:pt idx="681">
                  <c:v>272.49900000000002</c:v>
                </c:pt>
                <c:pt idx="682">
                  <c:v>272.90100000000001</c:v>
                </c:pt>
                <c:pt idx="683">
                  <c:v>273.3</c:v>
                </c:pt>
                <c:pt idx="684">
                  <c:v>273.7</c:v>
                </c:pt>
                <c:pt idx="685">
                  <c:v>274.10000000000002</c:v>
                </c:pt>
                <c:pt idx="686">
                  <c:v>274.5</c:v>
                </c:pt>
                <c:pt idx="687">
                  <c:v>274.89999999999998</c:v>
                </c:pt>
                <c:pt idx="688">
                  <c:v>275.3</c:v>
                </c:pt>
                <c:pt idx="689">
                  <c:v>275.7</c:v>
                </c:pt>
                <c:pt idx="690">
                  <c:v>276.10000000000002</c:v>
                </c:pt>
                <c:pt idx="691">
                  <c:v>276.5</c:v>
                </c:pt>
                <c:pt idx="692">
                  <c:v>276.90199999999999</c:v>
                </c:pt>
                <c:pt idx="693">
                  <c:v>277.30200000000002</c:v>
                </c:pt>
                <c:pt idx="694">
                  <c:v>277.702</c:v>
                </c:pt>
                <c:pt idx="695">
                  <c:v>278.10199999999998</c:v>
                </c:pt>
                <c:pt idx="696">
                  <c:v>278.50200000000001</c:v>
                </c:pt>
                <c:pt idx="697">
                  <c:v>278.90199999999999</c:v>
                </c:pt>
                <c:pt idx="698">
                  <c:v>279.30200000000002</c:v>
                </c:pt>
                <c:pt idx="699">
                  <c:v>279.702</c:v>
                </c:pt>
                <c:pt idx="700">
                  <c:v>280.10199999999998</c:v>
                </c:pt>
                <c:pt idx="701">
                  <c:v>280.50200000000001</c:v>
                </c:pt>
                <c:pt idx="702">
                  <c:v>280.90300000000002</c:v>
                </c:pt>
                <c:pt idx="703">
                  <c:v>281.303</c:v>
                </c:pt>
                <c:pt idx="704">
                  <c:v>281.70299999999997</c:v>
                </c:pt>
                <c:pt idx="705">
                  <c:v>282.10300000000001</c:v>
                </c:pt>
                <c:pt idx="706">
                  <c:v>282.50299999999999</c:v>
                </c:pt>
                <c:pt idx="707">
                  <c:v>282.90300000000002</c:v>
                </c:pt>
                <c:pt idx="708">
                  <c:v>283.303</c:v>
                </c:pt>
                <c:pt idx="709">
                  <c:v>283.70299999999997</c:v>
                </c:pt>
                <c:pt idx="710">
                  <c:v>284.10300000000001</c:v>
                </c:pt>
                <c:pt idx="711">
                  <c:v>284.50299999999999</c:v>
                </c:pt>
                <c:pt idx="712">
                  <c:v>284.904</c:v>
                </c:pt>
                <c:pt idx="713">
                  <c:v>285.30399999999997</c:v>
                </c:pt>
                <c:pt idx="714">
                  <c:v>285.70400000000001</c:v>
                </c:pt>
                <c:pt idx="715">
                  <c:v>286.10399999999998</c:v>
                </c:pt>
                <c:pt idx="716">
                  <c:v>286.50400000000002</c:v>
                </c:pt>
                <c:pt idx="717">
                  <c:v>286.904</c:v>
                </c:pt>
                <c:pt idx="718">
                  <c:v>287.30399999999997</c:v>
                </c:pt>
                <c:pt idx="719">
                  <c:v>287.70400000000001</c:v>
                </c:pt>
                <c:pt idx="720">
                  <c:v>288.10399999999998</c:v>
                </c:pt>
                <c:pt idx="721">
                  <c:v>288.50400000000002</c:v>
                </c:pt>
                <c:pt idx="722">
                  <c:v>288.90499999999997</c:v>
                </c:pt>
                <c:pt idx="723">
                  <c:v>289.30500000000001</c:v>
                </c:pt>
                <c:pt idx="724">
                  <c:v>289.70499999999998</c:v>
                </c:pt>
                <c:pt idx="725">
                  <c:v>290.10500000000002</c:v>
                </c:pt>
                <c:pt idx="726">
                  <c:v>290.505</c:v>
                </c:pt>
                <c:pt idx="727">
                  <c:v>290.90499999999997</c:v>
                </c:pt>
                <c:pt idx="728">
                  <c:v>291.30500000000001</c:v>
                </c:pt>
                <c:pt idx="729">
                  <c:v>291.70499999999998</c:v>
                </c:pt>
                <c:pt idx="730">
                  <c:v>292.10500000000002</c:v>
                </c:pt>
                <c:pt idx="731">
                  <c:v>292.505</c:v>
                </c:pt>
                <c:pt idx="732">
                  <c:v>292.90600000000001</c:v>
                </c:pt>
                <c:pt idx="733">
                  <c:v>293.30599999999998</c:v>
                </c:pt>
                <c:pt idx="734">
                  <c:v>293.70600000000002</c:v>
                </c:pt>
                <c:pt idx="735">
                  <c:v>294.10599999999999</c:v>
                </c:pt>
                <c:pt idx="736">
                  <c:v>294.50599999999997</c:v>
                </c:pt>
                <c:pt idx="737">
                  <c:v>294.90600000000001</c:v>
                </c:pt>
                <c:pt idx="738">
                  <c:v>295.30599999999998</c:v>
                </c:pt>
                <c:pt idx="739">
                  <c:v>295.70600000000002</c:v>
                </c:pt>
                <c:pt idx="740">
                  <c:v>296.10599999999999</c:v>
                </c:pt>
                <c:pt idx="741">
                  <c:v>296.50599999999997</c:v>
                </c:pt>
                <c:pt idx="742">
                  <c:v>296.90899999999999</c:v>
                </c:pt>
                <c:pt idx="743">
                  <c:v>297.30900000000003</c:v>
                </c:pt>
                <c:pt idx="744">
                  <c:v>297.709</c:v>
                </c:pt>
                <c:pt idx="745">
                  <c:v>298.10899999999998</c:v>
                </c:pt>
                <c:pt idx="746">
                  <c:v>298.50900000000001</c:v>
                </c:pt>
                <c:pt idx="747">
                  <c:v>298.90899999999999</c:v>
                </c:pt>
                <c:pt idx="748">
                  <c:v>299.30900000000003</c:v>
                </c:pt>
                <c:pt idx="749">
                  <c:v>299.709</c:v>
                </c:pt>
                <c:pt idx="750">
                  <c:v>300.10899999999998</c:v>
                </c:pt>
                <c:pt idx="751">
                  <c:v>300.50900000000001</c:v>
                </c:pt>
                <c:pt idx="752">
                  <c:v>300.91000000000003</c:v>
                </c:pt>
                <c:pt idx="753">
                  <c:v>301.31</c:v>
                </c:pt>
                <c:pt idx="754">
                  <c:v>301.70999999999998</c:v>
                </c:pt>
                <c:pt idx="755">
                  <c:v>302.11</c:v>
                </c:pt>
                <c:pt idx="756">
                  <c:v>302.51</c:v>
                </c:pt>
                <c:pt idx="757">
                  <c:v>302.91000000000003</c:v>
                </c:pt>
                <c:pt idx="758">
                  <c:v>303.31</c:v>
                </c:pt>
                <c:pt idx="759">
                  <c:v>303.70999999999998</c:v>
                </c:pt>
                <c:pt idx="760">
                  <c:v>304.11</c:v>
                </c:pt>
                <c:pt idx="761">
                  <c:v>304.51</c:v>
                </c:pt>
                <c:pt idx="762">
                  <c:v>304.911</c:v>
                </c:pt>
                <c:pt idx="763">
                  <c:v>305.31099999999998</c:v>
                </c:pt>
                <c:pt idx="764">
                  <c:v>305.71100000000001</c:v>
                </c:pt>
                <c:pt idx="765">
                  <c:v>306.11099999999999</c:v>
                </c:pt>
                <c:pt idx="766">
                  <c:v>306.51100000000002</c:v>
                </c:pt>
                <c:pt idx="767">
                  <c:v>306.911</c:v>
                </c:pt>
                <c:pt idx="768">
                  <c:v>307.31099999999998</c:v>
                </c:pt>
                <c:pt idx="769">
                  <c:v>307.71100000000001</c:v>
                </c:pt>
                <c:pt idx="770">
                  <c:v>308.11099999999999</c:v>
                </c:pt>
                <c:pt idx="771">
                  <c:v>308.51100000000002</c:v>
                </c:pt>
                <c:pt idx="772">
                  <c:v>308.91199999999998</c:v>
                </c:pt>
                <c:pt idx="773">
                  <c:v>309.31200000000001</c:v>
                </c:pt>
                <c:pt idx="774">
                  <c:v>309.71199999999999</c:v>
                </c:pt>
                <c:pt idx="775">
                  <c:v>310.11200000000002</c:v>
                </c:pt>
                <c:pt idx="776">
                  <c:v>310.512</c:v>
                </c:pt>
                <c:pt idx="777">
                  <c:v>310.91199999999998</c:v>
                </c:pt>
                <c:pt idx="778">
                  <c:v>311.31200000000001</c:v>
                </c:pt>
                <c:pt idx="779">
                  <c:v>311.71199999999999</c:v>
                </c:pt>
                <c:pt idx="780">
                  <c:v>312.11200000000002</c:v>
                </c:pt>
                <c:pt idx="781">
                  <c:v>312.512</c:v>
                </c:pt>
                <c:pt idx="782">
                  <c:v>312.91300000000001</c:v>
                </c:pt>
                <c:pt idx="783">
                  <c:v>313.31299999999999</c:v>
                </c:pt>
                <c:pt idx="784">
                  <c:v>313.71300000000002</c:v>
                </c:pt>
                <c:pt idx="785">
                  <c:v>314.113</c:v>
                </c:pt>
                <c:pt idx="786">
                  <c:v>314.51299999999998</c:v>
                </c:pt>
                <c:pt idx="787">
                  <c:v>314.91300000000001</c:v>
                </c:pt>
                <c:pt idx="788">
                  <c:v>315.31299999999999</c:v>
                </c:pt>
                <c:pt idx="789">
                  <c:v>315.71300000000002</c:v>
                </c:pt>
                <c:pt idx="790">
                  <c:v>316.113</c:v>
                </c:pt>
                <c:pt idx="791">
                  <c:v>316.51299999999998</c:v>
                </c:pt>
                <c:pt idx="792">
                  <c:v>316.91399999999999</c:v>
                </c:pt>
                <c:pt idx="793">
                  <c:v>317.31400000000002</c:v>
                </c:pt>
                <c:pt idx="794">
                  <c:v>317.714</c:v>
                </c:pt>
                <c:pt idx="795">
                  <c:v>318.11399999999998</c:v>
                </c:pt>
                <c:pt idx="796">
                  <c:v>318.51400000000001</c:v>
                </c:pt>
                <c:pt idx="797">
                  <c:v>318.91399999999999</c:v>
                </c:pt>
                <c:pt idx="798">
                  <c:v>319.31400000000002</c:v>
                </c:pt>
                <c:pt idx="799">
                  <c:v>319.714</c:v>
                </c:pt>
                <c:pt idx="800">
                  <c:v>320.11399999999998</c:v>
                </c:pt>
                <c:pt idx="801">
                  <c:v>320.51400000000001</c:v>
                </c:pt>
                <c:pt idx="802">
                  <c:v>320.916</c:v>
                </c:pt>
                <c:pt idx="803">
                  <c:v>321.31599999999997</c:v>
                </c:pt>
                <c:pt idx="804">
                  <c:v>321.71600000000001</c:v>
                </c:pt>
                <c:pt idx="805">
                  <c:v>322.11599999999999</c:v>
                </c:pt>
                <c:pt idx="806">
                  <c:v>322.51600000000002</c:v>
                </c:pt>
                <c:pt idx="807">
                  <c:v>322.916</c:v>
                </c:pt>
                <c:pt idx="808">
                  <c:v>323.31599999999997</c:v>
                </c:pt>
                <c:pt idx="809">
                  <c:v>323.71600000000001</c:v>
                </c:pt>
                <c:pt idx="810">
                  <c:v>324.11599999999999</c:v>
                </c:pt>
                <c:pt idx="811">
                  <c:v>324.51600000000002</c:v>
                </c:pt>
                <c:pt idx="812">
                  <c:v>324.91699999999997</c:v>
                </c:pt>
                <c:pt idx="813">
                  <c:v>325.31700000000001</c:v>
                </c:pt>
                <c:pt idx="814">
                  <c:v>325.71699999999998</c:v>
                </c:pt>
                <c:pt idx="815">
                  <c:v>326.11700000000002</c:v>
                </c:pt>
                <c:pt idx="816">
                  <c:v>326.517</c:v>
                </c:pt>
                <c:pt idx="817">
                  <c:v>326.91699999999997</c:v>
                </c:pt>
                <c:pt idx="818">
                  <c:v>327.31700000000001</c:v>
                </c:pt>
                <c:pt idx="819">
                  <c:v>327.71699999999998</c:v>
                </c:pt>
                <c:pt idx="820">
                  <c:v>328.11700000000002</c:v>
                </c:pt>
                <c:pt idx="821">
                  <c:v>328.517</c:v>
                </c:pt>
                <c:pt idx="822">
                  <c:v>328.91800000000001</c:v>
                </c:pt>
                <c:pt idx="823">
                  <c:v>329.31799999999998</c:v>
                </c:pt>
                <c:pt idx="824">
                  <c:v>329.71800000000002</c:v>
                </c:pt>
                <c:pt idx="825">
                  <c:v>330.11799999999999</c:v>
                </c:pt>
                <c:pt idx="826">
                  <c:v>330.51799999999997</c:v>
                </c:pt>
                <c:pt idx="827">
                  <c:v>330.91800000000001</c:v>
                </c:pt>
                <c:pt idx="828">
                  <c:v>331.31799999999998</c:v>
                </c:pt>
                <c:pt idx="829">
                  <c:v>331.71800000000002</c:v>
                </c:pt>
                <c:pt idx="830">
                  <c:v>332.11799999999999</c:v>
                </c:pt>
                <c:pt idx="831">
                  <c:v>332.51799999999997</c:v>
                </c:pt>
                <c:pt idx="832">
                  <c:v>332.92099999999999</c:v>
                </c:pt>
                <c:pt idx="833">
                  <c:v>333.32100000000003</c:v>
                </c:pt>
                <c:pt idx="834">
                  <c:v>333.721</c:v>
                </c:pt>
                <c:pt idx="835">
                  <c:v>334.12099999999998</c:v>
                </c:pt>
                <c:pt idx="836">
                  <c:v>334.52100000000002</c:v>
                </c:pt>
                <c:pt idx="837">
                  <c:v>334.92099999999999</c:v>
                </c:pt>
                <c:pt idx="838">
                  <c:v>335.32100000000003</c:v>
                </c:pt>
                <c:pt idx="839">
                  <c:v>335.721</c:v>
                </c:pt>
                <c:pt idx="840">
                  <c:v>336.12099999999998</c:v>
                </c:pt>
                <c:pt idx="841">
                  <c:v>336.52100000000002</c:v>
                </c:pt>
                <c:pt idx="842">
                  <c:v>336.92200000000003</c:v>
                </c:pt>
                <c:pt idx="843">
                  <c:v>337.322</c:v>
                </c:pt>
                <c:pt idx="844">
                  <c:v>337.72199999999998</c:v>
                </c:pt>
                <c:pt idx="845">
                  <c:v>338.12200000000001</c:v>
                </c:pt>
                <c:pt idx="846">
                  <c:v>338.52199999999999</c:v>
                </c:pt>
                <c:pt idx="847">
                  <c:v>338.92200000000003</c:v>
                </c:pt>
                <c:pt idx="848">
                  <c:v>339.322</c:v>
                </c:pt>
                <c:pt idx="849">
                  <c:v>339.72199999999998</c:v>
                </c:pt>
                <c:pt idx="850">
                  <c:v>340.12200000000001</c:v>
                </c:pt>
                <c:pt idx="851">
                  <c:v>340.52199999999999</c:v>
                </c:pt>
                <c:pt idx="852">
                  <c:v>340.923</c:v>
                </c:pt>
                <c:pt idx="853">
                  <c:v>341.32299999999998</c:v>
                </c:pt>
                <c:pt idx="854">
                  <c:v>341.72300000000001</c:v>
                </c:pt>
                <c:pt idx="855">
                  <c:v>342.12299999999999</c:v>
                </c:pt>
                <c:pt idx="856">
                  <c:v>342.52300000000002</c:v>
                </c:pt>
                <c:pt idx="857">
                  <c:v>342.923</c:v>
                </c:pt>
                <c:pt idx="858">
                  <c:v>343.32299999999998</c:v>
                </c:pt>
                <c:pt idx="859">
                  <c:v>343.72300000000001</c:v>
                </c:pt>
                <c:pt idx="860">
                  <c:v>344.12299999999999</c:v>
                </c:pt>
                <c:pt idx="861">
                  <c:v>344.52300000000002</c:v>
                </c:pt>
                <c:pt idx="862">
                  <c:v>344.92399999999998</c:v>
                </c:pt>
                <c:pt idx="863">
                  <c:v>345.32400000000001</c:v>
                </c:pt>
                <c:pt idx="864">
                  <c:v>345.72399999999999</c:v>
                </c:pt>
                <c:pt idx="865">
                  <c:v>346.12400000000002</c:v>
                </c:pt>
                <c:pt idx="866">
                  <c:v>346.524</c:v>
                </c:pt>
                <c:pt idx="867">
                  <c:v>346.92399999999998</c:v>
                </c:pt>
                <c:pt idx="868">
                  <c:v>347.32400000000001</c:v>
                </c:pt>
                <c:pt idx="869">
                  <c:v>347.72399999999999</c:v>
                </c:pt>
                <c:pt idx="870">
                  <c:v>348.12400000000002</c:v>
                </c:pt>
                <c:pt idx="871">
                  <c:v>348.524</c:v>
                </c:pt>
                <c:pt idx="872">
                  <c:v>348.92500000000001</c:v>
                </c:pt>
                <c:pt idx="873">
                  <c:v>349.32499999999999</c:v>
                </c:pt>
                <c:pt idx="874">
                  <c:v>349.72500000000002</c:v>
                </c:pt>
                <c:pt idx="875">
                  <c:v>350.125</c:v>
                </c:pt>
                <c:pt idx="876">
                  <c:v>350.52499999999998</c:v>
                </c:pt>
                <c:pt idx="877">
                  <c:v>350.92500000000001</c:v>
                </c:pt>
                <c:pt idx="878">
                  <c:v>351.32499999999999</c:v>
                </c:pt>
                <c:pt idx="879">
                  <c:v>351.72500000000002</c:v>
                </c:pt>
                <c:pt idx="880">
                  <c:v>352.125</c:v>
                </c:pt>
                <c:pt idx="881">
                  <c:v>352.52499999999998</c:v>
                </c:pt>
                <c:pt idx="882">
                  <c:v>352.92599999999999</c:v>
                </c:pt>
                <c:pt idx="883">
                  <c:v>353.32600000000002</c:v>
                </c:pt>
                <c:pt idx="884">
                  <c:v>353.726</c:v>
                </c:pt>
                <c:pt idx="885">
                  <c:v>354.12599999999998</c:v>
                </c:pt>
                <c:pt idx="886">
                  <c:v>354.52600000000001</c:v>
                </c:pt>
                <c:pt idx="887">
                  <c:v>354.92599999999999</c:v>
                </c:pt>
                <c:pt idx="888">
                  <c:v>355.32600000000002</c:v>
                </c:pt>
                <c:pt idx="889">
                  <c:v>355.726</c:v>
                </c:pt>
                <c:pt idx="890">
                  <c:v>356.12599999999998</c:v>
                </c:pt>
                <c:pt idx="891">
                  <c:v>356.52600000000001</c:v>
                </c:pt>
                <c:pt idx="892">
                  <c:v>356.92700000000002</c:v>
                </c:pt>
                <c:pt idx="893">
                  <c:v>357.327</c:v>
                </c:pt>
                <c:pt idx="894">
                  <c:v>357.72699999999998</c:v>
                </c:pt>
                <c:pt idx="895">
                  <c:v>358.12700000000001</c:v>
                </c:pt>
                <c:pt idx="896">
                  <c:v>358.52699999999999</c:v>
                </c:pt>
                <c:pt idx="897">
                  <c:v>358.92700000000002</c:v>
                </c:pt>
                <c:pt idx="898">
                  <c:v>359.327</c:v>
                </c:pt>
                <c:pt idx="899">
                  <c:v>359.72699999999998</c:v>
                </c:pt>
                <c:pt idx="900">
                  <c:v>360.12700000000001</c:v>
                </c:pt>
                <c:pt idx="901">
                  <c:v>360.52699999999999</c:v>
                </c:pt>
                <c:pt idx="902">
                  <c:v>360.928</c:v>
                </c:pt>
                <c:pt idx="903">
                  <c:v>361.32799999999997</c:v>
                </c:pt>
                <c:pt idx="904">
                  <c:v>361.72800000000001</c:v>
                </c:pt>
                <c:pt idx="905">
                  <c:v>362.12799999999999</c:v>
                </c:pt>
                <c:pt idx="906">
                  <c:v>362.52800000000002</c:v>
                </c:pt>
                <c:pt idx="907">
                  <c:v>362.928</c:v>
                </c:pt>
                <c:pt idx="908">
                  <c:v>363.32799999999997</c:v>
                </c:pt>
                <c:pt idx="909">
                  <c:v>363.72800000000001</c:v>
                </c:pt>
                <c:pt idx="910">
                  <c:v>364.12799999999999</c:v>
                </c:pt>
                <c:pt idx="911">
                  <c:v>364.52800000000002</c:v>
                </c:pt>
                <c:pt idx="912">
                  <c:v>364.93099999999998</c:v>
                </c:pt>
                <c:pt idx="913">
                  <c:v>365.33100000000002</c:v>
                </c:pt>
                <c:pt idx="914">
                  <c:v>365.73099999999999</c:v>
                </c:pt>
                <c:pt idx="915">
                  <c:v>366.13099999999997</c:v>
                </c:pt>
                <c:pt idx="916">
                  <c:v>366.53100000000001</c:v>
                </c:pt>
                <c:pt idx="917">
                  <c:v>366.93099999999998</c:v>
                </c:pt>
                <c:pt idx="918">
                  <c:v>367.33100000000002</c:v>
                </c:pt>
                <c:pt idx="919">
                  <c:v>367.73099999999999</c:v>
                </c:pt>
                <c:pt idx="920">
                  <c:v>368.13099999999997</c:v>
                </c:pt>
                <c:pt idx="921">
                  <c:v>368.53100000000001</c:v>
                </c:pt>
                <c:pt idx="922">
                  <c:v>368.93200000000002</c:v>
                </c:pt>
                <c:pt idx="923">
                  <c:v>369.33199999999999</c:v>
                </c:pt>
                <c:pt idx="924">
                  <c:v>369.73200000000003</c:v>
                </c:pt>
                <c:pt idx="925">
                  <c:v>370.13200000000001</c:v>
                </c:pt>
                <c:pt idx="926">
                  <c:v>370.53199999999998</c:v>
                </c:pt>
                <c:pt idx="927">
                  <c:v>370.93200000000002</c:v>
                </c:pt>
                <c:pt idx="928">
                  <c:v>371.33199999999999</c:v>
                </c:pt>
                <c:pt idx="929">
                  <c:v>371.73200000000003</c:v>
                </c:pt>
                <c:pt idx="930">
                  <c:v>372.13200000000001</c:v>
                </c:pt>
                <c:pt idx="931">
                  <c:v>372.53199999999998</c:v>
                </c:pt>
                <c:pt idx="932">
                  <c:v>372.93299999999999</c:v>
                </c:pt>
                <c:pt idx="933">
                  <c:v>373.33300000000003</c:v>
                </c:pt>
                <c:pt idx="934">
                  <c:v>373.733</c:v>
                </c:pt>
                <c:pt idx="935">
                  <c:v>374.13299999999998</c:v>
                </c:pt>
                <c:pt idx="936">
                  <c:v>374.53300000000002</c:v>
                </c:pt>
                <c:pt idx="937">
                  <c:v>374.93299999999999</c:v>
                </c:pt>
                <c:pt idx="938">
                  <c:v>375.33300000000003</c:v>
                </c:pt>
                <c:pt idx="939">
                  <c:v>375.733</c:v>
                </c:pt>
                <c:pt idx="940">
                  <c:v>376.13299999999998</c:v>
                </c:pt>
                <c:pt idx="941">
                  <c:v>376.53300000000002</c:v>
                </c:pt>
                <c:pt idx="942">
                  <c:v>376.93400000000003</c:v>
                </c:pt>
                <c:pt idx="943">
                  <c:v>377.334</c:v>
                </c:pt>
                <c:pt idx="944">
                  <c:v>377.73399999999998</c:v>
                </c:pt>
                <c:pt idx="945">
                  <c:v>378.13400000000001</c:v>
                </c:pt>
                <c:pt idx="946">
                  <c:v>378.53399999999999</c:v>
                </c:pt>
                <c:pt idx="947">
                  <c:v>378.93400000000003</c:v>
                </c:pt>
                <c:pt idx="948">
                  <c:v>379.334</c:v>
                </c:pt>
                <c:pt idx="949">
                  <c:v>379.73399999999998</c:v>
                </c:pt>
                <c:pt idx="950">
                  <c:v>380.13400000000001</c:v>
                </c:pt>
                <c:pt idx="951">
                  <c:v>380.53399999999999</c:v>
                </c:pt>
                <c:pt idx="952">
                  <c:v>380.935</c:v>
                </c:pt>
                <c:pt idx="953">
                  <c:v>381.33499999999998</c:v>
                </c:pt>
                <c:pt idx="954">
                  <c:v>381.73500000000001</c:v>
                </c:pt>
                <c:pt idx="955">
                  <c:v>382.13499999999999</c:v>
                </c:pt>
                <c:pt idx="956">
                  <c:v>382.53500000000003</c:v>
                </c:pt>
                <c:pt idx="957">
                  <c:v>382.935</c:v>
                </c:pt>
                <c:pt idx="958">
                  <c:v>383.33499999999998</c:v>
                </c:pt>
                <c:pt idx="959">
                  <c:v>383.73500000000001</c:v>
                </c:pt>
                <c:pt idx="960">
                  <c:v>384.13499999999999</c:v>
                </c:pt>
                <c:pt idx="961">
                  <c:v>384.53500000000003</c:v>
                </c:pt>
                <c:pt idx="962">
                  <c:v>384.93599999999998</c:v>
                </c:pt>
                <c:pt idx="963">
                  <c:v>385.33600000000001</c:v>
                </c:pt>
                <c:pt idx="964">
                  <c:v>385.73599999999999</c:v>
                </c:pt>
                <c:pt idx="965">
                  <c:v>386.13600000000002</c:v>
                </c:pt>
                <c:pt idx="966">
                  <c:v>386.536</c:v>
                </c:pt>
                <c:pt idx="967">
                  <c:v>386.93599999999998</c:v>
                </c:pt>
                <c:pt idx="968">
                  <c:v>387.33600000000001</c:v>
                </c:pt>
                <c:pt idx="969">
                  <c:v>387.73599999999999</c:v>
                </c:pt>
                <c:pt idx="970">
                  <c:v>388.13600000000002</c:v>
                </c:pt>
                <c:pt idx="971">
                  <c:v>388.536</c:v>
                </c:pt>
                <c:pt idx="972">
                  <c:v>388.93799999999999</c:v>
                </c:pt>
                <c:pt idx="973">
                  <c:v>389.33699999999999</c:v>
                </c:pt>
                <c:pt idx="974">
                  <c:v>389.73700000000002</c:v>
                </c:pt>
                <c:pt idx="975">
                  <c:v>390.13799999999998</c:v>
                </c:pt>
                <c:pt idx="976">
                  <c:v>390.53800000000001</c:v>
                </c:pt>
                <c:pt idx="977">
                  <c:v>390.93700000000001</c:v>
                </c:pt>
                <c:pt idx="978">
                  <c:v>391.33699999999999</c:v>
                </c:pt>
                <c:pt idx="979">
                  <c:v>391.73700000000002</c:v>
                </c:pt>
                <c:pt idx="980">
                  <c:v>392.13799999999998</c:v>
                </c:pt>
                <c:pt idx="981">
                  <c:v>392.53800000000001</c:v>
                </c:pt>
                <c:pt idx="982">
                  <c:v>392.93900000000002</c:v>
                </c:pt>
                <c:pt idx="983">
                  <c:v>393.339</c:v>
                </c:pt>
                <c:pt idx="984">
                  <c:v>393.73899999999998</c:v>
                </c:pt>
                <c:pt idx="985">
                  <c:v>394.13900000000001</c:v>
                </c:pt>
                <c:pt idx="986">
                  <c:v>394.53899999999999</c:v>
                </c:pt>
                <c:pt idx="987">
                  <c:v>394.93900000000002</c:v>
                </c:pt>
                <c:pt idx="988">
                  <c:v>395.339</c:v>
                </c:pt>
                <c:pt idx="989">
                  <c:v>395.73899999999998</c:v>
                </c:pt>
                <c:pt idx="990">
                  <c:v>396.13900000000001</c:v>
                </c:pt>
                <c:pt idx="991">
                  <c:v>396.53899999999999</c:v>
                </c:pt>
                <c:pt idx="992">
                  <c:v>396.94200000000001</c:v>
                </c:pt>
                <c:pt idx="993">
                  <c:v>397.34199999999998</c:v>
                </c:pt>
                <c:pt idx="994">
                  <c:v>397.74200000000002</c:v>
                </c:pt>
                <c:pt idx="995">
                  <c:v>398.142</c:v>
                </c:pt>
                <c:pt idx="996">
                  <c:v>398.54199999999997</c:v>
                </c:pt>
                <c:pt idx="997">
                  <c:v>398.94200000000001</c:v>
                </c:pt>
                <c:pt idx="998">
                  <c:v>399.34199999999998</c:v>
                </c:pt>
                <c:pt idx="999">
                  <c:v>399.74200000000002</c:v>
                </c:pt>
                <c:pt idx="1000">
                  <c:v>400.142</c:v>
                </c:pt>
                <c:pt idx="1001">
                  <c:v>400.54199999999997</c:v>
                </c:pt>
                <c:pt idx="1002">
                  <c:v>400.94400000000002</c:v>
                </c:pt>
                <c:pt idx="1003">
                  <c:v>401.34300000000002</c:v>
                </c:pt>
                <c:pt idx="1004">
                  <c:v>401.74299999999999</c:v>
                </c:pt>
                <c:pt idx="1005">
                  <c:v>402.14299999999997</c:v>
                </c:pt>
                <c:pt idx="1006">
                  <c:v>402.54300000000001</c:v>
                </c:pt>
                <c:pt idx="1007">
                  <c:v>402.94299999999998</c:v>
                </c:pt>
                <c:pt idx="1008">
                  <c:v>403.34300000000002</c:v>
                </c:pt>
                <c:pt idx="1009">
                  <c:v>403.74299999999999</c:v>
                </c:pt>
                <c:pt idx="1010">
                  <c:v>404.14299999999997</c:v>
                </c:pt>
                <c:pt idx="1011">
                  <c:v>404.54300000000001</c:v>
                </c:pt>
                <c:pt idx="1012">
                  <c:v>404.94499999999999</c:v>
                </c:pt>
                <c:pt idx="1013">
                  <c:v>405.34500000000003</c:v>
                </c:pt>
                <c:pt idx="1014">
                  <c:v>405.745</c:v>
                </c:pt>
                <c:pt idx="1015">
                  <c:v>406.14499999999998</c:v>
                </c:pt>
                <c:pt idx="1016">
                  <c:v>406.54500000000002</c:v>
                </c:pt>
                <c:pt idx="1017">
                  <c:v>406.94499999999999</c:v>
                </c:pt>
                <c:pt idx="1018">
                  <c:v>407.34500000000003</c:v>
                </c:pt>
                <c:pt idx="1019">
                  <c:v>407.745</c:v>
                </c:pt>
                <c:pt idx="1020">
                  <c:v>408.14499999999998</c:v>
                </c:pt>
                <c:pt idx="1021">
                  <c:v>408.54500000000002</c:v>
                </c:pt>
                <c:pt idx="1022">
                  <c:v>408.947</c:v>
                </c:pt>
                <c:pt idx="1023">
                  <c:v>409.346</c:v>
                </c:pt>
                <c:pt idx="1024">
                  <c:v>409.74599999999998</c:v>
                </c:pt>
                <c:pt idx="1025">
                  <c:v>410.14699999999999</c:v>
                </c:pt>
                <c:pt idx="1026">
                  <c:v>410.54700000000003</c:v>
                </c:pt>
                <c:pt idx="1027">
                  <c:v>410.947</c:v>
                </c:pt>
                <c:pt idx="1028">
                  <c:v>411.346</c:v>
                </c:pt>
                <c:pt idx="1029">
                  <c:v>411.74599999999998</c:v>
                </c:pt>
                <c:pt idx="1030">
                  <c:v>412.14699999999999</c:v>
                </c:pt>
                <c:pt idx="1031">
                  <c:v>412.54700000000003</c:v>
                </c:pt>
                <c:pt idx="1032">
                  <c:v>412.94799999999998</c:v>
                </c:pt>
                <c:pt idx="1033">
                  <c:v>413.34800000000001</c:v>
                </c:pt>
                <c:pt idx="1034">
                  <c:v>413.74799999999999</c:v>
                </c:pt>
                <c:pt idx="1035">
                  <c:v>414.14800000000002</c:v>
                </c:pt>
                <c:pt idx="1036">
                  <c:v>414.548</c:v>
                </c:pt>
                <c:pt idx="1037">
                  <c:v>414.94799999999998</c:v>
                </c:pt>
                <c:pt idx="1038">
                  <c:v>415.34800000000001</c:v>
                </c:pt>
                <c:pt idx="1039">
                  <c:v>415.74799999999999</c:v>
                </c:pt>
                <c:pt idx="1040">
                  <c:v>416.14800000000002</c:v>
                </c:pt>
                <c:pt idx="1041">
                  <c:v>416.548</c:v>
                </c:pt>
                <c:pt idx="1042">
                  <c:v>416.95</c:v>
                </c:pt>
                <c:pt idx="1043">
                  <c:v>417.34899999999999</c:v>
                </c:pt>
                <c:pt idx="1044">
                  <c:v>417.75</c:v>
                </c:pt>
                <c:pt idx="1045">
                  <c:v>418.15</c:v>
                </c:pt>
                <c:pt idx="1046">
                  <c:v>418.54899999999998</c:v>
                </c:pt>
                <c:pt idx="1047">
                  <c:v>418.94900000000001</c:v>
                </c:pt>
                <c:pt idx="1048">
                  <c:v>419.34899999999999</c:v>
                </c:pt>
                <c:pt idx="1049">
                  <c:v>419.75</c:v>
                </c:pt>
                <c:pt idx="1050">
                  <c:v>420.15</c:v>
                </c:pt>
                <c:pt idx="1051">
                  <c:v>420.54899999999998</c:v>
                </c:pt>
                <c:pt idx="1052">
                  <c:v>420.95100000000002</c:v>
                </c:pt>
                <c:pt idx="1053">
                  <c:v>421.351</c:v>
                </c:pt>
                <c:pt idx="1054">
                  <c:v>421.75099999999998</c:v>
                </c:pt>
                <c:pt idx="1055">
                  <c:v>422.15100000000001</c:v>
                </c:pt>
                <c:pt idx="1056">
                  <c:v>422.55099999999999</c:v>
                </c:pt>
                <c:pt idx="1057">
                  <c:v>422.95100000000002</c:v>
                </c:pt>
                <c:pt idx="1058">
                  <c:v>423.351</c:v>
                </c:pt>
                <c:pt idx="1059">
                  <c:v>423.75099999999998</c:v>
                </c:pt>
                <c:pt idx="1060">
                  <c:v>424.15100000000001</c:v>
                </c:pt>
                <c:pt idx="1061">
                  <c:v>424.55099999999999</c:v>
                </c:pt>
                <c:pt idx="1062">
                  <c:v>424.952</c:v>
                </c:pt>
                <c:pt idx="1063">
                  <c:v>425.35199999999998</c:v>
                </c:pt>
                <c:pt idx="1064">
                  <c:v>425.75200000000001</c:v>
                </c:pt>
                <c:pt idx="1065">
                  <c:v>426.15199999999999</c:v>
                </c:pt>
                <c:pt idx="1066">
                  <c:v>426.55200000000002</c:v>
                </c:pt>
                <c:pt idx="1067">
                  <c:v>426.952</c:v>
                </c:pt>
                <c:pt idx="1068">
                  <c:v>427.35199999999998</c:v>
                </c:pt>
                <c:pt idx="1069">
                  <c:v>427.75200000000001</c:v>
                </c:pt>
                <c:pt idx="1070">
                  <c:v>428.15199999999999</c:v>
                </c:pt>
                <c:pt idx="1071">
                  <c:v>428.55200000000002</c:v>
                </c:pt>
                <c:pt idx="1072">
                  <c:v>428.95299999999997</c:v>
                </c:pt>
                <c:pt idx="1073">
                  <c:v>429.35300000000001</c:v>
                </c:pt>
                <c:pt idx="1074">
                  <c:v>429.75299999999999</c:v>
                </c:pt>
                <c:pt idx="1075">
                  <c:v>430.15300000000002</c:v>
                </c:pt>
                <c:pt idx="1076">
                  <c:v>430.553</c:v>
                </c:pt>
                <c:pt idx="1077">
                  <c:v>430.95299999999997</c:v>
                </c:pt>
                <c:pt idx="1078">
                  <c:v>431.35300000000001</c:v>
                </c:pt>
                <c:pt idx="1079">
                  <c:v>431.75299999999999</c:v>
                </c:pt>
                <c:pt idx="1080">
                  <c:v>432.15300000000002</c:v>
                </c:pt>
                <c:pt idx="1081">
                  <c:v>432.553</c:v>
                </c:pt>
                <c:pt idx="1082">
                  <c:v>432.95400000000001</c:v>
                </c:pt>
                <c:pt idx="1083">
                  <c:v>433.35399999999998</c:v>
                </c:pt>
                <c:pt idx="1084">
                  <c:v>433.75400000000002</c:v>
                </c:pt>
                <c:pt idx="1085">
                  <c:v>434.154</c:v>
                </c:pt>
                <c:pt idx="1086">
                  <c:v>434.55399999999997</c:v>
                </c:pt>
                <c:pt idx="1087">
                  <c:v>434.95400000000001</c:v>
                </c:pt>
                <c:pt idx="1088">
                  <c:v>435.35399999999998</c:v>
                </c:pt>
                <c:pt idx="1089">
                  <c:v>435.75400000000002</c:v>
                </c:pt>
                <c:pt idx="1090">
                  <c:v>436.154</c:v>
                </c:pt>
                <c:pt idx="1091">
                  <c:v>436.55399999999997</c:v>
                </c:pt>
                <c:pt idx="1092">
                  <c:v>436.95499999999998</c:v>
                </c:pt>
                <c:pt idx="1093">
                  <c:v>437.35500000000002</c:v>
                </c:pt>
                <c:pt idx="1094">
                  <c:v>437.755</c:v>
                </c:pt>
                <c:pt idx="1095">
                  <c:v>438.15499999999997</c:v>
                </c:pt>
                <c:pt idx="1096">
                  <c:v>438.55500000000001</c:v>
                </c:pt>
                <c:pt idx="1097">
                  <c:v>438.95499999999998</c:v>
                </c:pt>
                <c:pt idx="1098">
                  <c:v>439.35500000000002</c:v>
                </c:pt>
                <c:pt idx="1099">
                  <c:v>439.755</c:v>
                </c:pt>
                <c:pt idx="1100">
                  <c:v>440.15499999999997</c:v>
                </c:pt>
                <c:pt idx="1101">
                  <c:v>440.55500000000001</c:v>
                </c:pt>
                <c:pt idx="1102">
                  <c:v>440.95600000000002</c:v>
                </c:pt>
                <c:pt idx="1103">
                  <c:v>441.35599999999999</c:v>
                </c:pt>
                <c:pt idx="1104">
                  <c:v>441.75599999999997</c:v>
                </c:pt>
                <c:pt idx="1105">
                  <c:v>442.15600000000001</c:v>
                </c:pt>
                <c:pt idx="1106">
                  <c:v>442.55599999999998</c:v>
                </c:pt>
                <c:pt idx="1107">
                  <c:v>442.95600000000002</c:v>
                </c:pt>
                <c:pt idx="1108">
                  <c:v>443.35599999999999</c:v>
                </c:pt>
                <c:pt idx="1109">
                  <c:v>443.75599999999997</c:v>
                </c:pt>
                <c:pt idx="1110">
                  <c:v>444.15600000000001</c:v>
                </c:pt>
                <c:pt idx="1111">
                  <c:v>444.55599999999998</c:v>
                </c:pt>
                <c:pt idx="1112">
                  <c:v>444.95800000000003</c:v>
                </c:pt>
                <c:pt idx="1113">
                  <c:v>445.358</c:v>
                </c:pt>
                <c:pt idx="1114">
                  <c:v>445.75799999999998</c:v>
                </c:pt>
                <c:pt idx="1115">
                  <c:v>446.15699999999998</c:v>
                </c:pt>
                <c:pt idx="1116">
                  <c:v>446.55700000000002</c:v>
                </c:pt>
                <c:pt idx="1117">
                  <c:v>446.95699999999999</c:v>
                </c:pt>
                <c:pt idx="1118">
                  <c:v>447.358</c:v>
                </c:pt>
                <c:pt idx="1119">
                  <c:v>447.75799999999998</c:v>
                </c:pt>
                <c:pt idx="1120">
                  <c:v>448.15699999999998</c:v>
                </c:pt>
                <c:pt idx="1121">
                  <c:v>448.55700000000002</c:v>
                </c:pt>
                <c:pt idx="1122">
                  <c:v>448.959</c:v>
                </c:pt>
                <c:pt idx="1123">
                  <c:v>449.35899999999998</c:v>
                </c:pt>
                <c:pt idx="1124">
                  <c:v>449.75900000000001</c:v>
                </c:pt>
                <c:pt idx="1125">
                  <c:v>450.15899999999999</c:v>
                </c:pt>
                <c:pt idx="1126">
                  <c:v>450.55900000000003</c:v>
                </c:pt>
                <c:pt idx="1127">
                  <c:v>450.959</c:v>
                </c:pt>
                <c:pt idx="1128">
                  <c:v>451.35899999999998</c:v>
                </c:pt>
                <c:pt idx="1129">
                  <c:v>451.75900000000001</c:v>
                </c:pt>
                <c:pt idx="1130">
                  <c:v>452.15899999999999</c:v>
                </c:pt>
                <c:pt idx="1131">
                  <c:v>452.55900000000003</c:v>
                </c:pt>
                <c:pt idx="1132">
                  <c:v>452.96</c:v>
                </c:pt>
                <c:pt idx="1133">
                  <c:v>453.36</c:v>
                </c:pt>
                <c:pt idx="1134">
                  <c:v>453.76</c:v>
                </c:pt>
                <c:pt idx="1135">
                  <c:v>454.16</c:v>
                </c:pt>
                <c:pt idx="1136">
                  <c:v>454.56</c:v>
                </c:pt>
                <c:pt idx="1137">
                  <c:v>454.96</c:v>
                </c:pt>
                <c:pt idx="1138">
                  <c:v>455.36</c:v>
                </c:pt>
                <c:pt idx="1139">
                  <c:v>455.76</c:v>
                </c:pt>
                <c:pt idx="1140">
                  <c:v>456.16</c:v>
                </c:pt>
                <c:pt idx="1141">
                  <c:v>456.56</c:v>
                </c:pt>
                <c:pt idx="1142">
                  <c:v>456.96199999999999</c:v>
                </c:pt>
                <c:pt idx="1143">
                  <c:v>457.36200000000002</c:v>
                </c:pt>
                <c:pt idx="1144">
                  <c:v>457.762</c:v>
                </c:pt>
                <c:pt idx="1145">
                  <c:v>458.16199999999998</c:v>
                </c:pt>
                <c:pt idx="1146">
                  <c:v>458.56200000000001</c:v>
                </c:pt>
                <c:pt idx="1147">
                  <c:v>458.96199999999999</c:v>
                </c:pt>
                <c:pt idx="1148">
                  <c:v>459.36200000000002</c:v>
                </c:pt>
                <c:pt idx="1149">
                  <c:v>459.762</c:v>
                </c:pt>
                <c:pt idx="1150">
                  <c:v>460.16199999999998</c:v>
                </c:pt>
                <c:pt idx="1151">
                  <c:v>460.56200000000001</c:v>
                </c:pt>
                <c:pt idx="1152">
                  <c:v>460.964</c:v>
                </c:pt>
                <c:pt idx="1153">
                  <c:v>461.36399999999998</c:v>
                </c:pt>
                <c:pt idx="1154">
                  <c:v>461.76400000000001</c:v>
                </c:pt>
                <c:pt idx="1155">
                  <c:v>462.16399999999999</c:v>
                </c:pt>
                <c:pt idx="1156">
                  <c:v>462.56400000000002</c:v>
                </c:pt>
                <c:pt idx="1157">
                  <c:v>462.964</c:v>
                </c:pt>
                <c:pt idx="1158">
                  <c:v>463.36399999999998</c:v>
                </c:pt>
                <c:pt idx="1159">
                  <c:v>463.76400000000001</c:v>
                </c:pt>
                <c:pt idx="1160">
                  <c:v>464.16399999999999</c:v>
                </c:pt>
                <c:pt idx="1161">
                  <c:v>464.56400000000002</c:v>
                </c:pt>
                <c:pt idx="1162">
                  <c:v>464.96499999999997</c:v>
                </c:pt>
                <c:pt idx="1163">
                  <c:v>465.36500000000001</c:v>
                </c:pt>
                <c:pt idx="1164">
                  <c:v>465.76499999999999</c:v>
                </c:pt>
                <c:pt idx="1165">
                  <c:v>466.16500000000002</c:v>
                </c:pt>
                <c:pt idx="1166">
                  <c:v>466.565</c:v>
                </c:pt>
                <c:pt idx="1167">
                  <c:v>466.96499999999997</c:v>
                </c:pt>
                <c:pt idx="1168">
                  <c:v>467.36500000000001</c:v>
                </c:pt>
                <c:pt idx="1169">
                  <c:v>467.76499999999999</c:v>
                </c:pt>
                <c:pt idx="1170">
                  <c:v>468.16500000000002</c:v>
                </c:pt>
                <c:pt idx="1171">
                  <c:v>468.565</c:v>
                </c:pt>
                <c:pt idx="1172">
                  <c:v>468.96699999999998</c:v>
                </c:pt>
                <c:pt idx="1173">
                  <c:v>469.36700000000002</c:v>
                </c:pt>
                <c:pt idx="1174">
                  <c:v>469.767</c:v>
                </c:pt>
                <c:pt idx="1175">
                  <c:v>470.16699999999997</c:v>
                </c:pt>
                <c:pt idx="1176">
                  <c:v>470.56700000000001</c:v>
                </c:pt>
                <c:pt idx="1177">
                  <c:v>470.96699999999998</c:v>
                </c:pt>
                <c:pt idx="1178">
                  <c:v>471.36700000000002</c:v>
                </c:pt>
                <c:pt idx="1179">
                  <c:v>471.767</c:v>
                </c:pt>
                <c:pt idx="1180">
                  <c:v>472.16699999999997</c:v>
                </c:pt>
                <c:pt idx="1181">
                  <c:v>472.56700000000001</c:v>
                </c:pt>
                <c:pt idx="1182">
                  <c:v>472.97</c:v>
                </c:pt>
                <c:pt idx="1183">
                  <c:v>473.37</c:v>
                </c:pt>
                <c:pt idx="1184">
                  <c:v>473.77</c:v>
                </c:pt>
                <c:pt idx="1185">
                  <c:v>474.17</c:v>
                </c:pt>
                <c:pt idx="1186">
                  <c:v>474.57</c:v>
                </c:pt>
                <c:pt idx="1187">
                  <c:v>474.97</c:v>
                </c:pt>
                <c:pt idx="1188">
                  <c:v>475.37</c:v>
                </c:pt>
                <c:pt idx="1189">
                  <c:v>475.77</c:v>
                </c:pt>
                <c:pt idx="1190">
                  <c:v>476.17</c:v>
                </c:pt>
                <c:pt idx="1191">
                  <c:v>476.57</c:v>
                </c:pt>
                <c:pt idx="1192">
                  <c:v>476.971</c:v>
                </c:pt>
                <c:pt idx="1193">
                  <c:v>477.37099999999998</c:v>
                </c:pt>
                <c:pt idx="1194">
                  <c:v>477.77100000000002</c:v>
                </c:pt>
                <c:pt idx="1195">
                  <c:v>478.17099999999999</c:v>
                </c:pt>
                <c:pt idx="1196">
                  <c:v>478.57100000000003</c:v>
                </c:pt>
                <c:pt idx="1197">
                  <c:v>478.971</c:v>
                </c:pt>
                <c:pt idx="1198">
                  <c:v>479.37099999999998</c:v>
                </c:pt>
                <c:pt idx="1199">
                  <c:v>479.77100000000002</c:v>
                </c:pt>
                <c:pt idx="1200">
                  <c:v>480.17099999999999</c:v>
                </c:pt>
                <c:pt idx="1201">
                  <c:v>480.57100000000003</c:v>
                </c:pt>
                <c:pt idx="1202">
                  <c:v>480.97199999999998</c:v>
                </c:pt>
                <c:pt idx="1203">
                  <c:v>481.37200000000001</c:v>
                </c:pt>
                <c:pt idx="1204">
                  <c:v>481.77199999999999</c:v>
                </c:pt>
                <c:pt idx="1205">
                  <c:v>482.17200000000003</c:v>
                </c:pt>
                <c:pt idx="1206">
                  <c:v>482.572</c:v>
                </c:pt>
                <c:pt idx="1207">
                  <c:v>482.97199999999998</c:v>
                </c:pt>
                <c:pt idx="1208">
                  <c:v>483.37200000000001</c:v>
                </c:pt>
                <c:pt idx="1209">
                  <c:v>483.77199999999999</c:v>
                </c:pt>
                <c:pt idx="1210">
                  <c:v>484.17200000000003</c:v>
                </c:pt>
                <c:pt idx="1211">
                  <c:v>484.572</c:v>
                </c:pt>
                <c:pt idx="1212">
                  <c:v>484.97300000000001</c:v>
                </c:pt>
                <c:pt idx="1213">
                  <c:v>485.37299999999999</c:v>
                </c:pt>
                <c:pt idx="1214">
                  <c:v>485.77300000000002</c:v>
                </c:pt>
                <c:pt idx="1215">
                  <c:v>486.173</c:v>
                </c:pt>
                <c:pt idx="1216">
                  <c:v>486.57299999999998</c:v>
                </c:pt>
                <c:pt idx="1217">
                  <c:v>486.97300000000001</c:v>
                </c:pt>
                <c:pt idx="1218">
                  <c:v>487.37299999999999</c:v>
                </c:pt>
                <c:pt idx="1219">
                  <c:v>487.77300000000002</c:v>
                </c:pt>
                <c:pt idx="1220">
                  <c:v>488.173</c:v>
                </c:pt>
                <c:pt idx="1221">
                  <c:v>488.57299999999998</c:v>
                </c:pt>
                <c:pt idx="1222">
                  <c:v>488.97399999999999</c:v>
                </c:pt>
                <c:pt idx="1223">
                  <c:v>489.37400000000002</c:v>
                </c:pt>
                <c:pt idx="1224">
                  <c:v>489.774</c:v>
                </c:pt>
                <c:pt idx="1225">
                  <c:v>490.17399999999998</c:v>
                </c:pt>
                <c:pt idx="1226">
                  <c:v>490.57400000000001</c:v>
                </c:pt>
                <c:pt idx="1227">
                  <c:v>490.97399999999999</c:v>
                </c:pt>
                <c:pt idx="1228">
                  <c:v>491.37400000000002</c:v>
                </c:pt>
                <c:pt idx="1229">
                  <c:v>491.774</c:v>
                </c:pt>
                <c:pt idx="1230">
                  <c:v>492.17399999999998</c:v>
                </c:pt>
                <c:pt idx="1231">
                  <c:v>492.57400000000001</c:v>
                </c:pt>
                <c:pt idx="1232">
                  <c:v>492.97500000000002</c:v>
                </c:pt>
                <c:pt idx="1233">
                  <c:v>493.375</c:v>
                </c:pt>
                <c:pt idx="1234">
                  <c:v>493.77499999999998</c:v>
                </c:pt>
                <c:pt idx="1235">
                  <c:v>494.17500000000001</c:v>
                </c:pt>
                <c:pt idx="1236">
                  <c:v>494.57499999999999</c:v>
                </c:pt>
                <c:pt idx="1237">
                  <c:v>494.97500000000002</c:v>
                </c:pt>
                <c:pt idx="1238">
                  <c:v>495.375</c:v>
                </c:pt>
                <c:pt idx="1239">
                  <c:v>495.77499999999998</c:v>
                </c:pt>
                <c:pt idx="1240">
                  <c:v>496.17500000000001</c:v>
                </c:pt>
                <c:pt idx="1241">
                  <c:v>496.57499999999999</c:v>
                </c:pt>
                <c:pt idx="1242">
                  <c:v>496.976</c:v>
                </c:pt>
                <c:pt idx="1243">
                  <c:v>497.37599999999998</c:v>
                </c:pt>
                <c:pt idx="1244">
                  <c:v>497.77600000000001</c:v>
                </c:pt>
                <c:pt idx="1245">
                  <c:v>498.17599999999999</c:v>
                </c:pt>
                <c:pt idx="1246">
                  <c:v>498.57600000000002</c:v>
                </c:pt>
                <c:pt idx="1247">
                  <c:v>498.976</c:v>
                </c:pt>
                <c:pt idx="1248">
                  <c:v>499.37599999999998</c:v>
                </c:pt>
                <c:pt idx="1249">
                  <c:v>499.77600000000001</c:v>
                </c:pt>
                <c:pt idx="1250">
                  <c:v>500.17599999999999</c:v>
                </c:pt>
                <c:pt idx="1251">
                  <c:v>500.57600000000002</c:v>
                </c:pt>
                <c:pt idx="1252">
                  <c:v>500.97699999999998</c:v>
                </c:pt>
                <c:pt idx="1253">
                  <c:v>501.37700000000001</c:v>
                </c:pt>
                <c:pt idx="1254">
                  <c:v>501.77699999999999</c:v>
                </c:pt>
                <c:pt idx="1255">
                  <c:v>502.17700000000002</c:v>
                </c:pt>
                <c:pt idx="1256">
                  <c:v>502.577</c:v>
                </c:pt>
                <c:pt idx="1257">
                  <c:v>502.97699999999998</c:v>
                </c:pt>
                <c:pt idx="1258">
                  <c:v>503.37700000000001</c:v>
                </c:pt>
                <c:pt idx="1259">
                  <c:v>503.77699999999999</c:v>
                </c:pt>
                <c:pt idx="1260">
                  <c:v>504.17700000000002</c:v>
                </c:pt>
                <c:pt idx="1261">
                  <c:v>504.577</c:v>
                </c:pt>
                <c:pt idx="1262">
                  <c:v>504.98</c:v>
                </c:pt>
                <c:pt idx="1263">
                  <c:v>505.38</c:v>
                </c:pt>
                <c:pt idx="1264">
                  <c:v>505.78</c:v>
                </c:pt>
                <c:pt idx="1265">
                  <c:v>506.18099999999998</c:v>
                </c:pt>
                <c:pt idx="1266">
                  <c:v>506.58100000000002</c:v>
                </c:pt>
                <c:pt idx="1267">
                  <c:v>506.98</c:v>
                </c:pt>
                <c:pt idx="1268">
                  <c:v>507.38</c:v>
                </c:pt>
                <c:pt idx="1269">
                  <c:v>507.78</c:v>
                </c:pt>
                <c:pt idx="1270">
                  <c:v>508.18099999999998</c:v>
                </c:pt>
                <c:pt idx="1271">
                  <c:v>508.58100000000002</c:v>
                </c:pt>
                <c:pt idx="1272">
                  <c:v>508.98200000000003</c:v>
                </c:pt>
                <c:pt idx="1273">
                  <c:v>509.38200000000001</c:v>
                </c:pt>
                <c:pt idx="1274">
                  <c:v>509.78199999999998</c:v>
                </c:pt>
                <c:pt idx="1275">
                  <c:v>510.18200000000002</c:v>
                </c:pt>
                <c:pt idx="1276">
                  <c:v>510.58199999999999</c:v>
                </c:pt>
                <c:pt idx="1277">
                  <c:v>510.98200000000003</c:v>
                </c:pt>
                <c:pt idx="1278">
                  <c:v>511.38200000000001</c:v>
                </c:pt>
                <c:pt idx="1279">
                  <c:v>511.78199999999998</c:v>
                </c:pt>
                <c:pt idx="1280">
                  <c:v>512.18200000000002</c:v>
                </c:pt>
                <c:pt idx="1281">
                  <c:v>512.58199999999999</c:v>
                </c:pt>
                <c:pt idx="1282">
                  <c:v>512.98299999999995</c:v>
                </c:pt>
                <c:pt idx="1283">
                  <c:v>513.38300000000004</c:v>
                </c:pt>
                <c:pt idx="1284">
                  <c:v>513.78300000000002</c:v>
                </c:pt>
                <c:pt idx="1285">
                  <c:v>514.18299999999999</c:v>
                </c:pt>
                <c:pt idx="1286">
                  <c:v>514.58299999999997</c:v>
                </c:pt>
                <c:pt idx="1287">
                  <c:v>514.98299999999995</c:v>
                </c:pt>
                <c:pt idx="1288">
                  <c:v>515.38300000000004</c:v>
                </c:pt>
                <c:pt idx="1289">
                  <c:v>515.78300000000002</c:v>
                </c:pt>
                <c:pt idx="1290">
                  <c:v>516.18299999999999</c:v>
                </c:pt>
                <c:pt idx="1291">
                  <c:v>516.58299999999997</c:v>
                </c:pt>
                <c:pt idx="1292">
                  <c:v>516.98400000000004</c:v>
                </c:pt>
                <c:pt idx="1293">
                  <c:v>517.38400000000001</c:v>
                </c:pt>
                <c:pt idx="1294">
                  <c:v>517.78399999999999</c:v>
                </c:pt>
                <c:pt idx="1295">
                  <c:v>518.18399999999997</c:v>
                </c:pt>
                <c:pt idx="1296">
                  <c:v>518.58399999999995</c:v>
                </c:pt>
                <c:pt idx="1297">
                  <c:v>518.98400000000004</c:v>
                </c:pt>
                <c:pt idx="1298">
                  <c:v>519.38400000000001</c:v>
                </c:pt>
                <c:pt idx="1299">
                  <c:v>519.78399999999999</c:v>
                </c:pt>
                <c:pt idx="1300">
                  <c:v>520.18399999999997</c:v>
                </c:pt>
                <c:pt idx="1301">
                  <c:v>520.58399999999995</c:v>
                </c:pt>
                <c:pt idx="1302">
                  <c:v>520.98500000000001</c:v>
                </c:pt>
                <c:pt idx="1303">
                  <c:v>521.38499999999999</c:v>
                </c:pt>
                <c:pt idx="1304">
                  <c:v>521.78499999999997</c:v>
                </c:pt>
                <c:pt idx="1305">
                  <c:v>522.18499999999995</c:v>
                </c:pt>
                <c:pt idx="1306">
                  <c:v>522.58500000000004</c:v>
                </c:pt>
                <c:pt idx="1307">
                  <c:v>522.98500000000001</c:v>
                </c:pt>
                <c:pt idx="1308">
                  <c:v>523.38499999999999</c:v>
                </c:pt>
                <c:pt idx="1309">
                  <c:v>523.78499999999997</c:v>
                </c:pt>
                <c:pt idx="1310">
                  <c:v>524.18499999999995</c:v>
                </c:pt>
                <c:pt idx="1311">
                  <c:v>524.58500000000004</c:v>
                </c:pt>
                <c:pt idx="1312">
                  <c:v>524.98599999999999</c:v>
                </c:pt>
                <c:pt idx="1313">
                  <c:v>525.38599999999997</c:v>
                </c:pt>
                <c:pt idx="1314">
                  <c:v>525.78599999999994</c:v>
                </c:pt>
                <c:pt idx="1315">
                  <c:v>526.18600000000004</c:v>
                </c:pt>
                <c:pt idx="1316">
                  <c:v>526.58600000000001</c:v>
                </c:pt>
                <c:pt idx="1317">
                  <c:v>526.98599999999999</c:v>
                </c:pt>
                <c:pt idx="1318">
                  <c:v>527.38599999999997</c:v>
                </c:pt>
                <c:pt idx="1319">
                  <c:v>527.78599999999994</c:v>
                </c:pt>
                <c:pt idx="1320">
                  <c:v>528.18600000000004</c:v>
                </c:pt>
                <c:pt idx="1321">
                  <c:v>528.58600000000001</c:v>
                </c:pt>
                <c:pt idx="1322">
                  <c:v>528.98699999999997</c:v>
                </c:pt>
                <c:pt idx="1323">
                  <c:v>529.38699999999994</c:v>
                </c:pt>
                <c:pt idx="1324">
                  <c:v>529.78700000000003</c:v>
                </c:pt>
                <c:pt idx="1325">
                  <c:v>530.18700000000001</c:v>
                </c:pt>
                <c:pt idx="1326">
                  <c:v>530.58699999999999</c:v>
                </c:pt>
                <c:pt idx="1327">
                  <c:v>530.98699999999997</c:v>
                </c:pt>
                <c:pt idx="1328">
                  <c:v>531.38699999999994</c:v>
                </c:pt>
                <c:pt idx="1329">
                  <c:v>531.78700000000003</c:v>
                </c:pt>
                <c:pt idx="1330">
                  <c:v>532.18700000000001</c:v>
                </c:pt>
                <c:pt idx="1331">
                  <c:v>532.58699999999999</c:v>
                </c:pt>
                <c:pt idx="1332">
                  <c:v>532.98800000000006</c:v>
                </c:pt>
                <c:pt idx="1333">
                  <c:v>533.38800000000003</c:v>
                </c:pt>
                <c:pt idx="1334">
                  <c:v>533.78800000000001</c:v>
                </c:pt>
                <c:pt idx="1335">
                  <c:v>534.18799999999999</c:v>
                </c:pt>
                <c:pt idx="1336">
                  <c:v>534.58799999999997</c:v>
                </c:pt>
                <c:pt idx="1337">
                  <c:v>534.98800000000006</c:v>
                </c:pt>
                <c:pt idx="1338">
                  <c:v>535.38800000000003</c:v>
                </c:pt>
                <c:pt idx="1339">
                  <c:v>535.78800000000001</c:v>
                </c:pt>
                <c:pt idx="1340">
                  <c:v>536.18799999999999</c:v>
                </c:pt>
                <c:pt idx="1341">
                  <c:v>536.58799999999997</c:v>
                </c:pt>
                <c:pt idx="1342">
                  <c:v>536.98900000000003</c:v>
                </c:pt>
                <c:pt idx="1343">
                  <c:v>537.38900000000001</c:v>
                </c:pt>
                <c:pt idx="1344">
                  <c:v>537.78899999999999</c:v>
                </c:pt>
                <c:pt idx="1345">
                  <c:v>538.18899999999996</c:v>
                </c:pt>
                <c:pt idx="1346">
                  <c:v>538.58900000000006</c:v>
                </c:pt>
                <c:pt idx="1347">
                  <c:v>538.98900000000003</c:v>
                </c:pt>
                <c:pt idx="1348">
                  <c:v>539.38900000000001</c:v>
                </c:pt>
                <c:pt idx="1349">
                  <c:v>539.78899999999999</c:v>
                </c:pt>
                <c:pt idx="1350">
                  <c:v>540.18899999999996</c:v>
                </c:pt>
                <c:pt idx="1351">
                  <c:v>540.58900000000006</c:v>
                </c:pt>
                <c:pt idx="1352">
                  <c:v>540.99</c:v>
                </c:pt>
                <c:pt idx="1353">
                  <c:v>541.39</c:v>
                </c:pt>
                <c:pt idx="1354">
                  <c:v>541.79</c:v>
                </c:pt>
                <c:pt idx="1355">
                  <c:v>542.19000000000005</c:v>
                </c:pt>
                <c:pt idx="1356">
                  <c:v>542.59</c:v>
                </c:pt>
                <c:pt idx="1357">
                  <c:v>542.99</c:v>
                </c:pt>
                <c:pt idx="1358">
                  <c:v>543.39</c:v>
                </c:pt>
                <c:pt idx="1359">
                  <c:v>543.79</c:v>
                </c:pt>
                <c:pt idx="1360">
                  <c:v>544.19000000000005</c:v>
                </c:pt>
                <c:pt idx="1361">
                  <c:v>544.59</c:v>
                </c:pt>
                <c:pt idx="1362">
                  <c:v>544.99099999999999</c:v>
                </c:pt>
                <c:pt idx="1363">
                  <c:v>545.39099999999996</c:v>
                </c:pt>
                <c:pt idx="1364">
                  <c:v>545.79100000000005</c:v>
                </c:pt>
                <c:pt idx="1365">
                  <c:v>546.19100000000003</c:v>
                </c:pt>
                <c:pt idx="1366">
                  <c:v>546.59100000000001</c:v>
                </c:pt>
                <c:pt idx="1367">
                  <c:v>546.99099999999999</c:v>
                </c:pt>
                <c:pt idx="1368">
                  <c:v>547.39099999999996</c:v>
                </c:pt>
                <c:pt idx="1369">
                  <c:v>547.79100000000005</c:v>
                </c:pt>
                <c:pt idx="1370">
                  <c:v>548.19100000000003</c:v>
                </c:pt>
                <c:pt idx="1371">
                  <c:v>548.59100000000001</c:v>
                </c:pt>
                <c:pt idx="1372">
                  <c:v>548.99199999999996</c:v>
                </c:pt>
                <c:pt idx="1373">
                  <c:v>549.39200000000005</c:v>
                </c:pt>
                <c:pt idx="1374">
                  <c:v>549.79200000000003</c:v>
                </c:pt>
                <c:pt idx="1375">
                  <c:v>550.19200000000001</c:v>
                </c:pt>
                <c:pt idx="1376">
                  <c:v>550.59199999999998</c:v>
                </c:pt>
                <c:pt idx="1377">
                  <c:v>550.99199999999996</c:v>
                </c:pt>
                <c:pt idx="1378">
                  <c:v>551.39200000000005</c:v>
                </c:pt>
                <c:pt idx="1379">
                  <c:v>551.79200000000003</c:v>
                </c:pt>
                <c:pt idx="1380">
                  <c:v>552.19200000000001</c:v>
                </c:pt>
                <c:pt idx="1381">
                  <c:v>552.59199999999998</c:v>
                </c:pt>
                <c:pt idx="1382">
                  <c:v>552.99300000000005</c:v>
                </c:pt>
                <c:pt idx="1383">
                  <c:v>553.39300000000003</c:v>
                </c:pt>
                <c:pt idx="1384">
                  <c:v>553.79300000000001</c:v>
                </c:pt>
                <c:pt idx="1385">
                  <c:v>554.19299999999998</c:v>
                </c:pt>
                <c:pt idx="1386">
                  <c:v>554.59299999999996</c:v>
                </c:pt>
                <c:pt idx="1387">
                  <c:v>554.99300000000005</c:v>
                </c:pt>
                <c:pt idx="1388">
                  <c:v>555.39300000000003</c:v>
                </c:pt>
                <c:pt idx="1389">
                  <c:v>555.79300000000001</c:v>
                </c:pt>
                <c:pt idx="1390">
                  <c:v>556.19299999999998</c:v>
                </c:pt>
                <c:pt idx="1391">
                  <c:v>556.59299999999996</c:v>
                </c:pt>
                <c:pt idx="1392">
                  <c:v>556.99400000000003</c:v>
                </c:pt>
                <c:pt idx="1393">
                  <c:v>557.39400000000001</c:v>
                </c:pt>
                <c:pt idx="1394">
                  <c:v>557.79399999999998</c:v>
                </c:pt>
                <c:pt idx="1395">
                  <c:v>558.19399999999996</c:v>
                </c:pt>
                <c:pt idx="1396">
                  <c:v>558.59400000000005</c:v>
                </c:pt>
                <c:pt idx="1397">
                  <c:v>558.99400000000003</c:v>
                </c:pt>
                <c:pt idx="1398">
                  <c:v>559.39400000000001</c:v>
                </c:pt>
                <c:pt idx="1399">
                  <c:v>559.79399999999998</c:v>
                </c:pt>
                <c:pt idx="1400">
                  <c:v>560.19399999999996</c:v>
                </c:pt>
                <c:pt idx="1401">
                  <c:v>560.59400000000005</c:v>
                </c:pt>
                <c:pt idx="1402">
                  <c:v>560.995</c:v>
                </c:pt>
                <c:pt idx="1403">
                  <c:v>561.39499999999998</c:v>
                </c:pt>
                <c:pt idx="1404">
                  <c:v>561.79499999999996</c:v>
                </c:pt>
                <c:pt idx="1405">
                  <c:v>562.19500000000005</c:v>
                </c:pt>
                <c:pt idx="1406">
                  <c:v>562.59500000000003</c:v>
                </c:pt>
                <c:pt idx="1407">
                  <c:v>562.995</c:v>
                </c:pt>
                <c:pt idx="1408">
                  <c:v>563.39499999999998</c:v>
                </c:pt>
                <c:pt idx="1409">
                  <c:v>563.79499999999996</c:v>
                </c:pt>
                <c:pt idx="1410">
                  <c:v>564.19500000000005</c:v>
                </c:pt>
                <c:pt idx="1411">
                  <c:v>564.59500000000003</c:v>
                </c:pt>
                <c:pt idx="1412">
                  <c:v>564.99599999999998</c:v>
                </c:pt>
                <c:pt idx="1413">
                  <c:v>565.39599999999996</c:v>
                </c:pt>
                <c:pt idx="1414">
                  <c:v>565.79600000000005</c:v>
                </c:pt>
                <c:pt idx="1415">
                  <c:v>566.19600000000003</c:v>
                </c:pt>
                <c:pt idx="1416">
                  <c:v>566.596</c:v>
                </c:pt>
                <c:pt idx="1417">
                  <c:v>566.99599999999998</c:v>
                </c:pt>
                <c:pt idx="1418">
                  <c:v>567.39599999999996</c:v>
                </c:pt>
                <c:pt idx="1419">
                  <c:v>567.79600000000005</c:v>
                </c:pt>
                <c:pt idx="1420">
                  <c:v>568.19600000000003</c:v>
                </c:pt>
                <c:pt idx="1421">
                  <c:v>568.596</c:v>
                </c:pt>
                <c:pt idx="1422">
                  <c:v>568.99699999999996</c:v>
                </c:pt>
                <c:pt idx="1423">
                  <c:v>569.39700000000005</c:v>
                </c:pt>
                <c:pt idx="1424">
                  <c:v>569.79700000000003</c:v>
                </c:pt>
                <c:pt idx="1425">
                  <c:v>570.197</c:v>
                </c:pt>
                <c:pt idx="1426">
                  <c:v>570.59699999999998</c:v>
                </c:pt>
                <c:pt idx="1427">
                  <c:v>570.99699999999996</c:v>
                </c:pt>
                <c:pt idx="1428">
                  <c:v>571.39700000000005</c:v>
                </c:pt>
                <c:pt idx="1429">
                  <c:v>571.79700000000003</c:v>
                </c:pt>
                <c:pt idx="1430">
                  <c:v>572.197</c:v>
                </c:pt>
                <c:pt idx="1431">
                  <c:v>572.59699999999998</c:v>
                </c:pt>
                <c:pt idx="1432">
                  <c:v>573.00099999999998</c:v>
                </c:pt>
                <c:pt idx="1433">
                  <c:v>573.40099999999995</c:v>
                </c:pt>
                <c:pt idx="1434">
                  <c:v>573.80100000000004</c:v>
                </c:pt>
                <c:pt idx="1435">
                  <c:v>574.20100000000002</c:v>
                </c:pt>
                <c:pt idx="1436">
                  <c:v>574.601</c:v>
                </c:pt>
                <c:pt idx="1437">
                  <c:v>575.00099999999998</c:v>
                </c:pt>
                <c:pt idx="1438">
                  <c:v>575.40099999999995</c:v>
                </c:pt>
                <c:pt idx="1439">
                  <c:v>575.80100000000004</c:v>
                </c:pt>
                <c:pt idx="1440">
                  <c:v>576.20100000000002</c:v>
                </c:pt>
                <c:pt idx="1441">
                  <c:v>576.601</c:v>
                </c:pt>
                <c:pt idx="1442">
                  <c:v>577.00199999999995</c:v>
                </c:pt>
                <c:pt idx="1443">
                  <c:v>577.40200000000004</c:v>
                </c:pt>
                <c:pt idx="1444">
                  <c:v>577.80200000000002</c:v>
                </c:pt>
                <c:pt idx="1445">
                  <c:v>578.202</c:v>
                </c:pt>
                <c:pt idx="1446">
                  <c:v>578.60199999999998</c:v>
                </c:pt>
                <c:pt idx="1447">
                  <c:v>579.00199999999995</c:v>
                </c:pt>
                <c:pt idx="1448">
                  <c:v>579.40200000000004</c:v>
                </c:pt>
                <c:pt idx="1449">
                  <c:v>579.80200000000002</c:v>
                </c:pt>
                <c:pt idx="1450">
                  <c:v>580.20100000000002</c:v>
                </c:pt>
                <c:pt idx="1451">
                  <c:v>580.60199999999998</c:v>
                </c:pt>
                <c:pt idx="1452">
                  <c:v>581.00300000000004</c:v>
                </c:pt>
                <c:pt idx="1453">
                  <c:v>581.40300000000002</c:v>
                </c:pt>
                <c:pt idx="1454">
                  <c:v>581.803</c:v>
                </c:pt>
                <c:pt idx="1455">
                  <c:v>582.20299999999997</c:v>
                </c:pt>
                <c:pt idx="1456">
                  <c:v>582.60299999999995</c:v>
                </c:pt>
                <c:pt idx="1457">
                  <c:v>583.00300000000004</c:v>
                </c:pt>
                <c:pt idx="1458">
                  <c:v>583.40300000000002</c:v>
                </c:pt>
                <c:pt idx="1459">
                  <c:v>583.803</c:v>
                </c:pt>
                <c:pt idx="1460">
                  <c:v>584.20299999999997</c:v>
                </c:pt>
                <c:pt idx="1461">
                  <c:v>584.60299999999995</c:v>
                </c:pt>
                <c:pt idx="1462">
                  <c:v>585.00400000000002</c:v>
                </c:pt>
                <c:pt idx="1463">
                  <c:v>585.404</c:v>
                </c:pt>
                <c:pt idx="1464">
                  <c:v>585.80399999999997</c:v>
                </c:pt>
                <c:pt idx="1465">
                  <c:v>586.20399999999995</c:v>
                </c:pt>
                <c:pt idx="1466">
                  <c:v>586.60400000000004</c:v>
                </c:pt>
                <c:pt idx="1467">
                  <c:v>587.00400000000002</c:v>
                </c:pt>
                <c:pt idx="1468">
                  <c:v>587.404</c:v>
                </c:pt>
                <c:pt idx="1469">
                  <c:v>587.80399999999997</c:v>
                </c:pt>
                <c:pt idx="1470">
                  <c:v>588.20399999999995</c:v>
                </c:pt>
                <c:pt idx="1471">
                  <c:v>588.60400000000004</c:v>
                </c:pt>
                <c:pt idx="1472">
                  <c:v>589.005</c:v>
                </c:pt>
                <c:pt idx="1473">
                  <c:v>589.40499999999997</c:v>
                </c:pt>
                <c:pt idx="1474">
                  <c:v>589.80499999999995</c:v>
                </c:pt>
                <c:pt idx="1475">
                  <c:v>590.20500000000004</c:v>
                </c:pt>
                <c:pt idx="1476">
                  <c:v>590.60500000000002</c:v>
                </c:pt>
                <c:pt idx="1477">
                  <c:v>591.005</c:v>
                </c:pt>
                <c:pt idx="1478">
                  <c:v>591.40499999999997</c:v>
                </c:pt>
                <c:pt idx="1479">
                  <c:v>591.80499999999995</c:v>
                </c:pt>
                <c:pt idx="1480">
                  <c:v>592.20500000000004</c:v>
                </c:pt>
                <c:pt idx="1481">
                  <c:v>592.60500000000002</c:v>
                </c:pt>
                <c:pt idx="1482">
                  <c:v>593.00599999999997</c:v>
                </c:pt>
                <c:pt idx="1483">
                  <c:v>593.40599999999995</c:v>
                </c:pt>
                <c:pt idx="1484">
                  <c:v>593.80600000000004</c:v>
                </c:pt>
                <c:pt idx="1485">
                  <c:v>594.20600000000002</c:v>
                </c:pt>
                <c:pt idx="1486">
                  <c:v>594.60599999999999</c:v>
                </c:pt>
                <c:pt idx="1487">
                  <c:v>595.00599999999997</c:v>
                </c:pt>
                <c:pt idx="1488">
                  <c:v>595.40599999999995</c:v>
                </c:pt>
                <c:pt idx="1489">
                  <c:v>595.80600000000004</c:v>
                </c:pt>
                <c:pt idx="1490">
                  <c:v>596.20600000000002</c:v>
                </c:pt>
                <c:pt idx="1491">
                  <c:v>596.60599999999999</c:v>
                </c:pt>
                <c:pt idx="1492">
                  <c:v>597.00699999999995</c:v>
                </c:pt>
                <c:pt idx="1493">
                  <c:v>597.40700000000004</c:v>
                </c:pt>
                <c:pt idx="1494">
                  <c:v>597.80700000000002</c:v>
                </c:pt>
                <c:pt idx="1495">
                  <c:v>598.20699999999999</c:v>
                </c:pt>
                <c:pt idx="1496">
                  <c:v>598.60699999999997</c:v>
                </c:pt>
                <c:pt idx="1497">
                  <c:v>599.00699999999995</c:v>
                </c:pt>
                <c:pt idx="1498">
                  <c:v>599.40700000000004</c:v>
                </c:pt>
                <c:pt idx="1499">
                  <c:v>599.80700000000002</c:v>
                </c:pt>
                <c:pt idx="1500">
                  <c:v>600.20699999999999</c:v>
                </c:pt>
                <c:pt idx="1501">
                  <c:v>600.60699999999997</c:v>
                </c:pt>
                <c:pt idx="1502">
                  <c:v>601.00800000000004</c:v>
                </c:pt>
                <c:pt idx="1503">
                  <c:v>601.40800000000002</c:v>
                </c:pt>
                <c:pt idx="1504">
                  <c:v>601.80799999999999</c:v>
                </c:pt>
                <c:pt idx="1505">
                  <c:v>602.20799999999997</c:v>
                </c:pt>
                <c:pt idx="1506">
                  <c:v>602.60799999999995</c:v>
                </c:pt>
                <c:pt idx="1507">
                  <c:v>603.00800000000004</c:v>
                </c:pt>
                <c:pt idx="1508">
                  <c:v>603.40800000000002</c:v>
                </c:pt>
                <c:pt idx="1509">
                  <c:v>603.80799999999999</c:v>
                </c:pt>
                <c:pt idx="1510">
                  <c:v>604.20799999999997</c:v>
                </c:pt>
                <c:pt idx="1511">
                  <c:v>604.60799999999995</c:v>
                </c:pt>
                <c:pt idx="1512">
                  <c:v>605.01099999999997</c:v>
                </c:pt>
                <c:pt idx="1513">
                  <c:v>605.41099999999994</c:v>
                </c:pt>
                <c:pt idx="1514">
                  <c:v>605.81100000000004</c:v>
                </c:pt>
                <c:pt idx="1515">
                  <c:v>606.21100000000001</c:v>
                </c:pt>
                <c:pt idx="1516">
                  <c:v>606.61099999999999</c:v>
                </c:pt>
                <c:pt idx="1517">
                  <c:v>607.01099999999997</c:v>
                </c:pt>
                <c:pt idx="1518">
                  <c:v>607.41099999999994</c:v>
                </c:pt>
                <c:pt idx="1519">
                  <c:v>607.81100000000004</c:v>
                </c:pt>
                <c:pt idx="1520">
                  <c:v>608.21100000000001</c:v>
                </c:pt>
                <c:pt idx="1521">
                  <c:v>608.61099999999999</c:v>
                </c:pt>
                <c:pt idx="1522">
                  <c:v>609.01199999999994</c:v>
                </c:pt>
                <c:pt idx="1523">
                  <c:v>609.41200000000003</c:v>
                </c:pt>
                <c:pt idx="1524">
                  <c:v>609.81200000000001</c:v>
                </c:pt>
                <c:pt idx="1525">
                  <c:v>610.21199999999999</c:v>
                </c:pt>
                <c:pt idx="1526">
                  <c:v>610.61199999999997</c:v>
                </c:pt>
                <c:pt idx="1527">
                  <c:v>611.01199999999994</c:v>
                </c:pt>
                <c:pt idx="1528">
                  <c:v>611.41200000000003</c:v>
                </c:pt>
                <c:pt idx="1529">
                  <c:v>611.81200000000001</c:v>
                </c:pt>
                <c:pt idx="1530">
                  <c:v>612.21199999999999</c:v>
                </c:pt>
                <c:pt idx="1531">
                  <c:v>612.61199999999997</c:v>
                </c:pt>
                <c:pt idx="1532">
                  <c:v>613.01300000000003</c:v>
                </c:pt>
                <c:pt idx="1533">
                  <c:v>613.41300000000001</c:v>
                </c:pt>
                <c:pt idx="1534">
                  <c:v>613.81299999999999</c:v>
                </c:pt>
                <c:pt idx="1535">
                  <c:v>614.21299999999997</c:v>
                </c:pt>
                <c:pt idx="1536">
                  <c:v>614.61300000000006</c:v>
                </c:pt>
                <c:pt idx="1537">
                  <c:v>615.01300000000003</c:v>
                </c:pt>
                <c:pt idx="1538">
                  <c:v>615.41300000000001</c:v>
                </c:pt>
                <c:pt idx="1539">
                  <c:v>615.81299999999999</c:v>
                </c:pt>
                <c:pt idx="1540">
                  <c:v>616.21299999999997</c:v>
                </c:pt>
                <c:pt idx="1541">
                  <c:v>616.61300000000006</c:v>
                </c:pt>
                <c:pt idx="1542">
                  <c:v>617.01400000000001</c:v>
                </c:pt>
                <c:pt idx="1543">
                  <c:v>617.41399999999999</c:v>
                </c:pt>
                <c:pt idx="1544">
                  <c:v>617.81399999999996</c:v>
                </c:pt>
                <c:pt idx="1545">
                  <c:v>618.21400000000006</c:v>
                </c:pt>
                <c:pt idx="1546">
                  <c:v>618.61400000000003</c:v>
                </c:pt>
                <c:pt idx="1547">
                  <c:v>619.01400000000001</c:v>
                </c:pt>
                <c:pt idx="1548">
                  <c:v>619.41399999999999</c:v>
                </c:pt>
                <c:pt idx="1549">
                  <c:v>619.81399999999996</c:v>
                </c:pt>
                <c:pt idx="1550">
                  <c:v>620.21400000000006</c:v>
                </c:pt>
                <c:pt idx="1551">
                  <c:v>620.61400000000003</c:v>
                </c:pt>
                <c:pt idx="1552">
                  <c:v>621.01499999999999</c:v>
                </c:pt>
                <c:pt idx="1553">
                  <c:v>621.41499999999996</c:v>
                </c:pt>
                <c:pt idx="1554">
                  <c:v>621.81500000000005</c:v>
                </c:pt>
                <c:pt idx="1555">
                  <c:v>622.21500000000003</c:v>
                </c:pt>
                <c:pt idx="1556">
                  <c:v>622.61500000000001</c:v>
                </c:pt>
                <c:pt idx="1557">
                  <c:v>623.01499999999999</c:v>
                </c:pt>
                <c:pt idx="1558">
                  <c:v>623.41499999999996</c:v>
                </c:pt>
                <c:pt idx="1559">
                  <c:v>623.81500000000005</c:v>
                </c:pt>
                <c:pt idx="1560">
                  <c:v>624.21500000000003</c:v>
                </c:pt>
                <c:pt idx="1561">
                  <c:v>624.61500000000001</c:v>
                </c:pt>
                <c:pt idx="1562">
                  <c:v>625.01599999999996</c:v>
                </c:pt>
                <c:pt idx="1563">
                  <c:v>625.41600000000005</c:v>
                </c:pt>
                <c:pt idx="1564">
                  <c:v>625.81600000000003</c:v>
                </c:pt>
                <c:pt idx="1565">
                  <c:v>626.21600000000001</c:v>
                </c:pt>
                <c:pt idx="1566">
                  <c:v>626.61599999999999</c:v>
                </c:pt>
                <c:pt idx="1567">
                  <c:v>627.01599999999996</c:v>
                </c:pt>
                <c:pt idx="1568">
                  <c:v>627.41600000000005</c:v>
                </c:pt>
                <c:pt idx="1569">
                  <c:v>627.81600000000003</c:v>
                </c:pt>
                <c:pt idx="1570">
                  <c:v>628.21600000000001</c:v>
                </c:pt>
                <c:pt idx="1571">
                  <c:v>628.61599999999999</c:v>
                </c:pt>
                <c:pt idx="1572">
                  <c:v>629.01700000000005</c:v>
                </c:pt>
                <c:pt idx="1573">
                  <c:v>629.41700000000003</c:v>
                </c:pt>
                <c:pt idx="1574">
                  <c:v>629.81700000000001</c:v>
                </c:pt>
                <c:pt idx="1575">
                  <c:v>630.21699999999998</c:v>
                </c:pt>
                <c:pt idx="1576">
                  <c:v>630.61699999999996</c:v>
                </c:pt>
                <c:pt idx="1577">
                  <c:v>631.01700000000005</c:v>
                </c:pt>
                <c:pt idx="1578">
                  <c:v>631.41700000000003</c:v>
                </c:pt>
                <c:pt idx="1579">
                  <c:v>631.81700000000001</c:v>
                </c:pt>
                <c:pt idx="1580">
                  <c:v>632.21699999999998</c:v>
                </c:pt>
                <c:pt idx="1581">
                  <c:v>632.61699999999996</c:v>
                </c:pt>
                <c:pt idx="1582">
                  <c:v>633.01800000000003</c:v>
                </c:pt>
                <c:pt idx="1583">
                  <c:v>633.41800000000001</c:v>
                </c:pt>
                <c:pt idx="1584">
                  <c:v>633.81799999999998</c:v>
                </c:pt>
                <c:pt idx="1585">
                  <c:v>634.21799999999996</c:v>
                </c:pt>
                <c:pt idx="1586">
                  <c:v>634.61800000000005</c:v>
                </c:pt>
                <c:pt idx="1587">
                  <c:v>635.01800000000003</c:v>
                </c:pt>
                <c:pt idx="1588">
                  <c:v>635.41800000000001</c:v>
                </c:pt>
                <c:pt idx="1589">
                  <c:v>635.81799999999998</c:v>
                </c:pt>
                <c:pt idx="1590">
                  <c:v>636.21799999999996</c:v>
                </c:pt>
                <c:pt idx="1591">
                  <c:v>636.61800000000005</c:v>
                </c:pt>
                <c:pt idx="1592">
                  <c:v>637.02099999999996</c:v>
                </c:pt>
                <c:pt idx="1593">
                  <c:v>637.42100000000005</c:v>
                </c:pt>
                <c:pt idx="1594">
                  <c:v>637.82100000000003</c:v>
                </c:pt>
                <c:pt idx="1595">
                  <c:v>638.221</c:v>
                </c:pt>
                <c:pt idx="1596">
                  <c:v>638.62099999999998</c:v>
                </c:pt>
                <c:pt idx="1597">
                  <c:v>639.02099999999996</c:v>
                </c:pt>
                <c:pt idx="1598">
                  <c:v>639.42100000000005</c:v>
                </c:pt>
                <c:pt idx="1599">
                  <c:v>639.82100000000003</c:v>
                </c:pt>
                <c:pt idx="1600">
                  <c:v>640.221</c:v>
                </c:pt>
                <c:pt idx="1601">
                  <c:v>640.62099999999998</c:v>
                </c:pt>
                <c:pt idx="1602">
                  <c:v>641.02300000000002</c:v>
                </c:pt>
                <c:pt idx="1603">
                  <c:v>641.42200000000003</c:v>
                </c:pt>
                <c:pt idx="1604">
                  <c:v>641.82299999999998</c:v>
                </c:pt>
                <c:pt idx="1605">
                  <c:v>642.22199999999998</c:v>
                </c:pt>
                <c:pt idx="1606">
                  <c:v>642.62199999999996</c:v>
                </c:pt>
                <c:pt idx="1607">
                  <c:v>643.02300000000002</c:v>
                </c:pt>
                <c:pt idx="1608">
                  <c:v>643.42200000000003</c:v>
                </c:pt>
                <c:pt idx="1609">
                  <c:v>643.82299999999998</c:v>
                </c:pt>
                <c:pt idx="1610">
                  <c:v>644.22199999999998</c:v>
                </c:pt>
                <c:pt idx="1611">
                  <c:v>644.62199999999996</c:v>
                </c:pt>
                <c:pt idx="1612">
                  <c:v>645.024</c:v>
                </c:pt>
                <c:pt idx="1613">
                  <c:v>645.42399999999998</c:v>
                </c:pt>
                <c:pt idx="1614">
                  <c:v>645.82299999999998</c:v>
                </c:pt>
                <c:pt idx="1615">
                  <c:v>646.22400000000005</c:v>
                </c:pt>
                <c:pt idx="1616">
                  <c:v>646.62300000000005</c:v>
                </c:pt>
                <c:pt idx="1617">
                  <c:v>647.02300000000002</c:v>
                </c:pt>
                <c:pt idx="1618">
                  <c:v>647.42399999999998</c:v>
                </c:pt>
                <c:pt idx="1619">
                  <c:v>647.82299999999998</c:v>
                </c:pt>
                <c:pt idx="1620">
                  <c:v>648.22400000000005</c:v>
                </c:pt>
                <c:pt idx="1621">
                  <c:v>648.62300000000005</c:v>
                </c:pt>
                <c:pt idx="1622">
                  <c:v>649.02499999999998</c:v>
                </c:pt>
                <c:pt idx="1623">
                  <c:v>649.42499999999995</c:v>
                </c:pt>
                <c:pt idx="1624">
                  <c:v>649.82500000000005</c:v>
                </c:pt>
                <c:pt idx="1625">
                  <c:v>650.22500000000002</c:v>
                </c:pt>
                <c:pt idx="1626">
                  <c:v>650.625</c:v>
                </c:pt>
                <c:pt idx="1627">
                  <c:v>651.02499999999998</c:v>
                </c:pt>
                <c:pt idx="1628">
                  <c:v>651.42499999999995</c:v>
                </c:pt>
                <c:pt idx="1629">
                  <c:v>651.82500000000005</c:v>
                </c:pt>
                <c:pt idx="1630">
                  <c:v>652.22500000000002</c:v>
                </c:pt>
                <c:pt idx="1631">
                  <c:v>652.625</c:v>
                </c:pt>
                <c:pt idx="1632">
                  <c:v>653.02599999999995</c:v>
                </c:pt>
                <c:pt idx="1633">
                  <c:v>653.42600000000004</c:v>
                </c:pt>
                <c:pt idx="1634">
                  <c:v>653.82600000000002</c:v>
                </c:pt>
                <c:pt idx="1635">
                  <c:v>654.226</c:v>
                </c:pt>
                <c:pt idx="1636">
                  <c:v>654.62599999999998</c:v>
                </c:pt>
                <c:pt idx="1637">
                  <c:v>655.02599999999995</c:v>
                </c:pt>
                <c:pt idx="1638">
                  <c:v>655.42600000000004</c:v>
                </c:pt>
                <c:pt idx="1639">
                  <c:v>655.82600000000002</c:v>
                </c:pt>
                <c:pt idx="1640">
                  <c:v>656.226</c:v>
                </c:pt>
                <c:pt idx="1641">
                  <c:v>656.62599999999998</c:v>
                </c:pt>
                <c:pt idx="1642">
                  <c:v>657.02700000000004</c:v>
                </c:pt>
                <c:pt idx="1643">
                  <c:v>657.42700000000002</c:v>
                </c:pt>
                <c:pt idx="1644">
                  <c:v>657.827</c:v>
                </c:pt>
                <c:pt idx="1645">
                  <c:v>658.22699999999998</c:v>
                </c:pt>
                <c:pt idx="1646">
                  <c:v>658.62699999999995</c:v>
                </c:pt>
                <c:pt idx="1647">
                  <c:v>659.02700000000004</c:v>
                </c:pt>
                <c:pt idx="1648">
                  <c:v>659.42700000000002</c:v>
                </c:pt>
                <c:pt idx="1649">
                  <c:v>659.827</c:v>
                </c:pt>
                <c:pt idx="1650">
                  <c:v>660.22699999999998</c:v>
                </c:pt>
                <c:pt idx="1651">
                  <c:v>660.62699999999995</c:v>
                </c:pt>
                <c:pt idx="1652">
                  <c:v>661.02800000000002</c:v>
                </c:pt>
                <c:pt idx="1653">
                  <c:v>661.428</c:v>
                </c:pt>
                <c:pt idx="1654">
                  <c:v>661.82799999999997</c:v>
                </c:pt>
                <c:pt idx="1655">
                  <c:v>662.22799999999995</c:v>
                </c:pt>
                <c:pt idx="1656">
                  <c:v>662.62800000000004</c:v>
                </c:pt>
                <c:pt idx="1657">
                  <c:v>663.02800000000002</c:v>
                </c:pt>
                <c:pt idx="1658">
                  <c:v>663.428</c:v>
                </c:pt>
                <c:pt idx="1659">
                  <c:v>663.82799999999997</c:v>
                </c:pt>
                <c:pt idx="1660">
                  <c:v>664.22799999999995</c:v>
                </c:pt>
                <c:pt idx="1661">
                  <c:v>664.62800000000004</c:v>
                </c:pt>
                <c:pt idx="1662">
                  <c:v>665.029</c:v>
                </c:pt>
                <c:pt idx="1663">
                  <c:v>665.42899999999997</c:v>
                </c:pt>
                <c:pt idx="1664">
                  <c:v>665.82899999999995</c:v>
                </c:pt>
                <c:pt idx="1665">
                  <c:v>666.22900000000004</c:v>
                </c:pt>
                <c:pt idx="1666">
                  <c:v>666.62900000000002</c:v>
                </c:pt>
                <c:pt idx="1667">
                  <c:v>667.029</c:v>
                </c:pt>
                <c:pt idx="1668">
                  <c:v>667.42899999999997</c:v>
                </c:pt>
                <c:pt idx="1669">
                  <c:v>667.82899999999995</c:v>
                </c:pt>
                <c:pt idx="1670">
                  <c:v>668.22900000000004</c:v>
                </c:pt>
                <c:pt idx="1671">
                  <c:v>668.62900000000002</c:v>
                </c:pt>
                <c:pt idx="1672">
                  <c:v>669.03</c:v>
                </c:pt>
                <c:pt idx="1673">
                  <c:v>669.43</c:v>
                </c:pt>
                <c:pt idx="1674">
                  <c:v>669.83</c:v>
                </c:pt>
                <c:pt idx="1675">
                  <c:v>670.23</c:v>
                </c:pt>
                <c:pt idx="1676">
                  <c:v>670.63</c:v>
                </c:pt>
                <c:pt idx="1677">
                  <c:v>671.03</c:v>
                </c:pt>
                <c:pt idx="1678">
                  <c:v>671.43</c:v>
                </c:pt>
                <c:pt idx="1679">
                  <c:v>671.83</c:v>
                </c:pt>
                <c:pt idx="1680">
                  <c:v>672.23</c:v>
                </c:pt>
                <c:pt idx="1681">
                  <c:v>672.63</c:v>
                </c:pt>
                <c:pt idx="1682">
                  <c:v>673.03099999999995</c:v>
                </c:pt>
                <c:pt idx="1683">
                  <c:v>673.43100000000004</c:v>
                </c:pt>
                <c:pt idx="1684">
                  <c:v>673.83100000000002</c:v>
                </c:pt>
                <c:pt idx="1685">
                  <c:v>674.23099999999999</c:v>
                </c:pt>
                <c:pt idx="1686">
                  <c:v>674.63099999999997</c:v>
                </c:pt>
                <c:pt idx="1687">
                  <c:v>675.03099999999995</c:v>
                </c:pt>
                <c:pt idx="1688">
                  <c:v>675.43100000000004</c:v>
                </c:pt>
                <c:pt idx="1689">
                  <c:v>675.83100000000002</c:v>
                </c:pt>
                <c:pt idx="1690">
                  <c:v>676.23099999999999</c:v>
                </c:pt>
                <c:pt idx="1691">
                  <c:v>676.63099999999997</c:v>
                </c:pt>
                <c:pt idx="1692">
                  <c:v>677.03200000000004</c:v>
                </c:pt>
                <c:pt idx="1693">
                  <c:v>677.43200000000002</c:v>
                </c:pt>
                <c:pt idx="1694">
                  <c:v>677.83199999999999</c:v>
                </c:pt>
                <c:pt idx="1695">
                  <c:v>678.23199999999997</c:v>
                </c:pt>
                <c:pt idx="1696">
                  <c:v>678.63199999999995</c:v>
                </c:pt>
                <c:pt idx="1697">
                  <c:v>679.03200000000004</c:v>
                </c:pt>
                <c:pt idx="1698">
                  <c:v>679.43200000000002</c:v>
                </c:pt>
                <c:pt idx="1699">
                  <c:v>679.83199999999999</c:v>
                </c:pt>
                <c:pt idx="1700">
                  <c:v>680.23199999999997</c:v>
                </c:pt>
                <c:pt idx="1701">
                  <c:v>680.63199999999995</c:v>
                </c:pt>
                <c:pt idx="1702">
                  <c:v>681.03300000000002</c:v>
                </c:pt>
                <c:pt idx="1703">
                  <c:v>681.43299999999999</c:v>
                </c:pt>
                <c:pt idx="1704">
                  <c:v>681.83299999999997</c:v>
                </c:pt>
                <c:pt idx="1705">
                  <c:v>682.23299999999995</c:v>
                </c:pt>
                <c:pt idx="1706">
                  <c:v>682.63300000000004</c:v>
                </c:pt>
                <c:pt idx="1707">
                  <c:v>683.03300000000002</c:v>
                </c:pt>
                <c:pt idx="1708">
                  <c:v>683.43299999999999</c:v>
                </c:pt>
                <c:pt idx="1709">
                  <c:v>683.83299999999997</c:v>
                </c:pt>
                <c:pt idx="1710">
                  <c:v>684.23299999999995</c:v>
                </c:pt>
                <c:pt idx="1711">
                  <c:v>684.63300000000004</c:v>
                </c:pt>
                <c:pt idx="1712">
                  <c:v>685.03399999999999</c:v>
                </c:pt>
                <c:pt idx="1713">
                  <c:v>685.43399999999997</c:v>
                </c:pt>
                <c:pt idx="1714">
                  <c:v>685.83399999999995</c:v>
                </c:pt>
                <c:pt idx="1715">
                  <c:v>686.23400000000004</c:v>
                </c:pt>
                <c:pt idx="1716">
                  <c:v>686.63400000000001</c:v>
                </c:pt>
                <c:pt idx="1717">
                  <c:v>687.03399999999999</c:v>
                </c:pt>
                <c:pt idx="1718">
                  <c:v>687.43399999999997</c:v>
                </c:pt>
                <c:pt idx="1719">
                  <c:v>687.83399999999995</c:v>
                </c:pt>
                <c:pt idx="1720">
                  <c:v>688.23400000000004</c:v>
                </c:pt>
                <c:pt idx="1721">
                  <c:v>688.63400000000001</c:v>
                </c:pt>
                <c:pt idx="1722">
                  <c:v>689.03599999999994</c:v>
                </c:pt>
                <c:pt idx="1723">
                  <c:v>689.43499999999995</c:v>
                </c:pt>
                <c:pt idx="1724">
                  <c:v>689.83600000000001</c:v>
                </c:pt>
                <c:pt idx="1725">
                  <c:v>690.23500000000001</c:v>
                </c:pt>
                <c:pt idx="1726">
                  <c:v>690.63499999999999</c:v>
                </c:pt>
                <c:pt idx="1727">
                  <c:v>691.03599999999994</c:v>
                </c:pt>
                <c:pt idx="1728">
                  <c:v>691.43499999999995</c:v>
                </c:pt>
                <c:pt idx="1729">
                  <c:v>691.83600000000001</c:v>
                </c:pt>
                <c:pt idx="1730">
                  <c:v>692.23500000000001</c:v>
                </c:pt>
                <c:pt idx="1731">
                  <c:v>692.63499999999999</c:v>
                </c:pt>
                <c:pt idx="1732">
                  <c:v>693.03700000000003</c:v>
                </c:pt>
                <c:pt idx="1733">
                  <c:v>693.43700000000001</c:v>
                </c:pt>
                <c:pt idx="1734">
                  <c:v>693.83699999999999</c:v>
                </c:pt>
                <c:pt idx="1735">
                  <c:v>694.23699999999997</c:v>
                </c:pt>
                <c:pt idx="1736">
                  <c:v>694.63699999999994</c:v>
                </c:pt>
                <c:pt idx="1737">
                  <c:v>695.03700000000003</c:v>
                </c:pt>
                <c:pt idx="1738">
                  <c:v>695.43700000000001</c:v>
                </c:pt>
                <c:pt idx="1739">
                  <c:v>695.83699999999999</c:v>
                </c:pt>
                <c:pt idx="1740">
                  <c:v>696.23699999999997</c:v>
                </c:pt>
                <c:pt idx="1741">
                  <c:v>696.63699999999994</c:v>
                </c:pt>
                <c:pt idx="1742">
                  <c:v>697.03800000000001</c:v>
                </c:pt>
                <c:pt idx="1743">
                  <c:v>697.43799999999999</c:v>
                </c:pt>
                <c:pt idx="1744">
                  <c:v>697.83799999999997</c:v>
                </c:pt>
                <c:pt idx="1745">
                  <c:v>698.23800000000006</c:v>
                </c:pt>
                <c:pt idx="1746">
                  <c:v>698.63800000000003</c:v>
                </c:pt>
                <c:pt idx="1747">
                  <c:v>699.03800000000001</c:v>
                </c:pt>
                <c:pt idx="1748">
                  <c:v>699.43799999999999</c:v>
                </c:pt>
                <c:pt idx="1749">
                  <c:v>699.83799999999997</c:v>
                </c:pt>
                <c:pt idx="1750">
                  <c:v>700.23800000000006</c:v>
                </c:pt>
                <c:pt idx="1751">
                  <c:v>700.63800000000003</c:v>
                </c:pt>
                <c:pt idx="1752">
                  <c:v>701.03899999999999</c:v>
                </c:pt>
                <c:pt idx="1753">
                  <c:v>701.43899999999996</c:v>
                </c:pt>
                <c:pt idx="1754">
                  <c:v>701.83900000000006</c:v>
                </c:pt>
                <c:pt idx="1755">
                  <c:v>702.23900000000003</c:v>
                </c:pt>
                <c:pt idx="1756">
                  <c:v>702.63900000000001</c:v>
                </c:pt>
                <c:pt idx="1757">
                  <c:v>703.03899999999999</c:v>
                </c:pt>
                <c:pt idx="1758">
                  <c:v>703.43899999999996</c:v>
                </c:pt>
                <c:pt idx="1759">
                  <c:v>703.83900000000006</c:v>
                </c:pt>
                <c:pt idx="1760">
                  <c:v>704.23900000000003</c:v>
                </c:pt>
                <c:pt idx="1761">
                  <c:v>704.63900000000001</c:v>
                </c:pt>
                <c:pt idx="1762">
                  <c:v>705.04200000000003</c:v>
                </c:pt>
                <c:pt idx="1763">
                  <c:v>705.44200000000001</c:v>
                </c:pt>
                <c:pt idx="1764">
                  <c:v>705.84199999999998</c:v>
                </c:pt>
                <c:pt idx="1765">
                  <c:v>706.24199999999996</c:v>
                </c:pt>
                <c:pt idx="1766">
                  <c:v>706.64200000000005</c:v>
                </c:pt>
                <c:pt idx="1767">
                  <c:v>707.04200000000003</c:v>
                </c:pt>
                <c:pt idx="1768">
                  <c:v>707.44200000000001</c:v>
                </c:pt>
                <c:pt idx="1769">
                  <c:v>707.84199999999998</c:v>
                </c:pt>
                <c:pt idx="1770">
                  <c:v>708.24199999999996</c:v>
                </c:pt>
                <c:pt idx="1771">
                  <c:v>708.64200000000005</c:v>
                </c:pt>
                <c:pt idx="1772">
                  <c:v>709.04300000000001</c:v>
                </c:pt>
                <c:pt idx="1773">
                  <c:v>709.44299999999998</c:v>
                </c:pt>
                <c:pt idx="1774">
                  <c:v>709.84299999999996</c:v>
                </c:pt>
                <c:pt idx="1775">
                  <c:v>710.24300000000005</c:v>
                </c:pt>
                <c:pt idx="1776">
                  <c:v>710.64300000000003</c:v>
                </c:pt>
                <c:pt idx="1777">
                  <c:v>711.04300000000001</c:v>
                </c:pt>
                <c:pt idx="1778">
                  <c:v>711.44299999999998</c:v>
                </c:pt>
                <c:pt idx="1779">
                  <c:v>711.84299999999996</c:v>
                </c:pt>
                <c:pt idx="1780">
                  <c:v>712.24300000000005</c:v>
                </c:pt>
                <c:pt idx="1781">
                  <c:v>712.64300000000003</c:v>
                </c:pt>
                <c:pt idx="1782">
                  <c:v>713.04399999999998</c:v>
                </c:pt>
                <c:pt idx="1783">
                  <c:v>713.44399999999996</c:v>
                </c:pt>
                <c:pt idx="1784">
                  <c:v>713.84400000000005</c:v>
                </c:pt>
                <c:pt idx="1785">
                  <c:v>714.24400000000003</c:v>
                </c:pt>
                <c:pt idx="1786">
                  <c:v>714.64400000000001</c:v>
                </c:pt>
                <c:pt idx="1787">
                  <c:v>715.04399999999998</c:v>
                </c:pt>
                <c:pt idx="1788">
                  <c:v>715.44399999999996</c:v>
                </c:pt>
                <c:pt idx="1789">
                  <c:v>715.84400000000005</c:v>
                </c:pt>
                <c:pt idx="1790">
                  <c:v>716.24400000000003</c:v>
                </c:pt>
                <c:pt idx="1791">
                  <c:v>716.64400000000001</c:v>
                </c:pt>
                <c:pt idx="1792">
                  <c:v>717.04499999999996</c:v>
                </c:pt>
                <c:pt idx="1793">
                  <c:v>717.44500000000005</c:v>
                </c:pt>
                <c:pt idx="1794">
                  <c:v>717.84500000000003</c:v>
                </c:pt>
                <c:pt idx="1795">
                  <c:v>718.245</c:v>
                </c:pt>
                <c:pt idx="1796">
                  <c:v>718.64499999999998</c:v>
                </c:pt>
                <c:pt idx="1797">
                  <c:v>719.04499999999996</c:v>
                </c:pt>
                <c:pt idx="1798">
                  <c:v>719.44500000000005</c:v>
                </c:pt>
                <c:pt idx="1799">
                  <c:v>719.84500000000003</c:v>
                </c:pt>
                <c:pt idx="1800">
                  <c:v>720.245</c:v>
                </c:pt>
                <c:pt idx="1801">
                  <c:v>720.64499999999998</c:v>
                </c:pt>
                <c:pt idx="1802">
                  <c:v>721.04600000000005</c:v>
                </c:pt>
                <c:pt idx="1803">
                  <c:v>721.44600000000003</c:v>
                </c:pt>
                <c:pt idx="1804">
                  <c:v>721.846</c:v>
                </c:pt>
                <c:pt idx="1805">
                  <c:v>722.24599999999998</c:v>
                </c:pt>
                <c:pt idx="1806">
                  <c:v>722.64599999999996</c:v>
                </c:pt>
                <c:pt idx="1807">
                  <c:v>723.04600000000005</c:v>
                </c:pt>
                <c:pt idx="1808">
                  <c:v>723.44600000000003</c:v>
                </c:pt>
                <c:pt idx="1809">
                  <c:v>723.846</c:v>
                </c:pt>
                <c:pt idx="1810">
                  <c:v>724.24599999999998</c:v>
                </c:pt>
                <c:pt idx="1811">
                  <c:v>724.64599999999996</c:v>
                </c:pt>
                <c:pt idx="1812">
                  <c:v>725.04700000000003</c:v>
                </c:pt>
                <c:pt idx="1813">
                  <c:v>725.447</c:v>
                </c:pt>
                <c:pt idx="1814">
                  <c:v>725.84699999999998</c:v>
                </c:pt>
                <c:pt idx="1815">
                  <c:v>726.24699999999996</c:v>
                </c:pt>
                <c:pt idx="1816">
                  <c:v>726.64700000000005</c:v>
                </c:pt>
                <c:pt idx="1817">
                  <c:v>727.04700000000003</c:v>
                </c:pt>
                <c:pt idx="1818">
                  <c:v>727.447</c:v>
                </c:pt>
                <c:pt idx="1819">
                  <c:v>727.84699999999998</c:v>
                </c:pt>
                <c:pt idx="1820">
                  <c:v>728.24699999999996</c:v>
                </c:pt>
                <c:pt idx="1821">
                  <c:v>728.64700000000005</c:v>
                </c:pt>
                <c:pt idx="1822">
                  <c:v>729.048</c:v>
                </c:pt>
                <c:pt idx="1823">
                  <c:v>729.44799999999998</c:v>
                </c:pt>
                <c:pt idx="1824">
                  <c:v>729.84799999999996</c:v>
                </c:pt>
                <c:pt idx="1825">
                  <c:v>730.24800000000005</c:v>
                </c:pt>
                <c:pt idx="1826">
                  <c:v>730.64800000000002</c:v>
                </c:pt>
                <c:pt idx="1827">
                  <c:v>731.048</c:v>
                </c:pt>
                <c:pt idx="1828">
                  <c:v>731.44799999999998</c:v>
                </c:pt>
                <c:pt idx="1829">
                  <c:v>731.84799999999996</c:v>
                </c:pt>
                <c:pt idx="1830">
                  <c:v>732.24800000000005</c:v>
                </c:pt>
                <c:pt idx="1831">
                  <c:v>732.64800000000002</c:v>
                </c:pt>
                <c:pt idx="1832">
                  <c:v>733.04899999999998</c:v>
                </c:pt>
                <c:pt idx="1833">
                  <c:v>733.44899999999996</c:v>
                </c:pt>
                <c:pt idx="1834">
                  <c:v>733.84900000000005</c:v>
                </c:pt>
                <c:pt idx="1835">
                  <c:v>734.24900000000002</c:v>
                </c:pt>
                <c:pt idx="1836">
                  <c:v>734.649</c:v>
                </c:pt>
                <c:pt idx="1837">
                  <c:v>735.04899999999998</c:v>
                </c:pt>
                <c:pt idx="1838">
                  <c:v>735.44899999999996</c:v>
                </c:pt>
                <c:pt idx="1839">
                  <c:v>735.84900000000005</c:v>
                </c:pt>
                <c:pt idx="1840">
                  <c:v>736.24900000000002</c:v>
                </c:pt>
                <c:pt idx="1841">
                  <c:v>736.649</c:v>
                </c:pt>
                <c:pt idx="1842">
                  <c:v>737.05200000000002</c:v>
                </c:pt>
                <c:pt idx="1843">
                  <c:v>737.452</c:v>
                </c:pt>
                <c:pt idx="1844">
                  <c:v>737.85199999999998</c:v>
                </c:pt>
                <c:pt idx="1845">
                  <c:v>738.25199999999995</c:v>
                </c:pt>
                <c:pt idx="1846">
                  <c:v>738.65200000000004</c:v>
                </c:pt>
                <c:pt idx="1847">
                  <c:v>739.05200000000002</c:v>
                </c:pt>
                <c:pt idx="1848">
                  <c:v>739.452</c:v>
                </c:pt>
                <c:pt idx="1849">
                  <c:v>739.85199999999998</c:v>
                </c:pt>
                <c:pt idx="1850">
                  <c:v>740.25199999999995</c:v>
                </c:pt>
                <c:pt idx="1851">
                  <c:v>740.65200000000004</c:v>
                </c:pt>
                <c:pt idx="1852">
                  <c:v>741.05399999999997</c:v>
                </c:pt>
                <c:pt idx="1853">
                  <c:v>741.45299999999997</c:v>
                </c:pt>
                <c:pt idx="1854">
                  <c:v>741.85400000000004</c:v>
                </c:pt>
                <c:pt idx="1855">
                  <c:v>742.25300000000004</c:v>
                </c:pt>
                <c:pt idx="1856">
                  <c:v>742.654</c:v>
                </c:pt>
                <c:pt idx="1857">
                  <c:v>743.05399999999997</c:v>
                </c:pt>
                <c:pt idx="1858">
                  <c:v>743.45299999999997</c:v>
                </c:pt>
                <c:pt idx="1859">
                  <c:v>743.85400000000004</c:v>
                </c:pt>
                <c:pt idx="1860">
                  <c:v>744.25300000000004</c:v>
                </c:pt>
                <c:pt idx="1861">
                  <c:v>744.654</c:v>
                </c:pt>
                <c:pt idx="1862">
                  <c:v>745.05499999999995</c:v>
                </c:pt>
                <c:pt idx="1863">
                  <c:v>745.45500000000004</c:v>
                </c:pt>
                <c:pt idx="1864">
                  <c:v>745.85500000000002</c:v>
                </c:pt>
                <c:pt idx="1865">
                  <c:v>746.255</c:v>
                </c:pt>
                <c:pt idx="1866">
                  <c:v>746.65499999999997</c:v>
                </c:pt>
                <c:pt idx="1867">
                  <c:v>747.05499999999995</c:v>
                </c:pt>
                <c:pt idx="1868">
                  <c:v>747.45500000000004</c:v>
                </c:pt>
                <c:pt idx="1869">
                  <c:v>747.85500000000002</c:v>
                </c:pt>
                <c:pt idx="1870">
                  <c:v>748.255</c:v>
                </c:pt>
                <c:pt idx="1871">
                  <c:v>748.65499999999997</c:v>
                </c:pt>
                <c:pt idx="1872">
                  <c:v>749.05600000000004</c:v>
                </c:pt>
                <c:pt idx="1873">
                  <c:v>749.45600000000002</c:v>
                </c:pt>
                <c:pt idx="1874">
                  <c:v>749.85599999999999</c:v>
                </c:pt>
                <c:pt idx="1875">
                  <c:v>750.25599999999997</c:v>
                </c:pt>
                <c:pt idx="1876">
                  <c:v>750.65599999999995</c:v>
                </c:pt>
                <c:pt idx="1877">
                  <c:v>751.05600000000004</c:v>
                </c:pt>
                <c:pt idx="1878">
                  <c:v>751.45600000000002</c:v>
                </c:pt>
                <c:pt idx="1879">
                  <c:v>751.85599999999999</c:v>
                </c:pt>
                <c:pt idx="1880">
                  <c:v>752.25599999999997</c:v>
                </c:pt>
                <c:pt idx="1881">
                  <c:v>752.65599999999995</c:v>
                </c:pt>
                <c:pt idx="1882">
                  <c:v>753.05700000000002</c:v>
                </c:pt>
                <c:pt idx="1883">
                  <c:v>753.45699999999999</c:v>
                </c:pt>
                <c:pt idx="1884">
                  <c:v>753.85699999999997</c:v>
                </c:pt>
                <c:pt idx="1885">
                  <c:v>754.25699999999995</c:v>
                </c:pt>
                <c:pt idx="1886">
                  <c:v>754.65700000000004</c:v>
                </c:pt>
                <c:pt idx="1887">
                  <c:v>755.05700000000002</c:v>
                </c:pt>
                <c:pt idx="1888">
                  <c:v>755.45699999999999</c:v>
                </c:pt>
                <c:pt idx="1889">
                  <c:v>755.85699999999997</c:v>
                </c:pt>
                <c:pt idx="1890">
                  <c:v>756.25699999999995</c:v>
                </c:pt>
                <c:pt idx="1891">
                  <c:v>756.65700000000004</c:v>
                </c:pt>
                <c:pt idx="1892">
                  <c:v>757.05799999999999</c:v>
                </c:pt>
                <c:pt idx="1893">
                  <c:v>757.45799999999997</c:v>
                </c:pt>
                <c:pt idx="1894">
                  <c:v>757.85799999999995</c:v>
                </c:pt>
                <c:pt idx="1895">
                  <c:v>758.25800000000004</c:v>
                </c:pt>
                <c:pt idx="1896">
                  <c:v>758.65800000000002</c:v>
                </c:pt>
                <c:pt idx="1897">
                  <c:v>759.05799999999999</c:v>
                </c:pt>
                <c:pt idx="1898">
                  <c:v>759.45799999999997</c:v>
                </c:pt>
                <c:pt idx="1899">
                  <c:v>759.85799999999995</c:v>
                </c:pt>
                <c:pt idx="1900">
                  <c:v>760.25800000000004</c:v>
                </c:pt>
                <c:pt idx="1901">
                  <c:v>760.65800000000002</c:v>
                </c:pt>
                <c:pt idx="1902">
                  <c:v>761.05899999999997</c:v>
                </c:pt>
                <c:pt idx="1903">
                  <c:v>761.45899999999995</c:v>
                </c:pt>
                <c:pt idx="1904">
                  <c:v>761.85900000000004</c:v>
                </c:pt>
                <c:pt idx="1905">
                  <c:v>762.25900000000001</c:v>
                </c:pt>
                <c:pt idx="1906">
                  <c:v>762.65899999999999</c:v>
                </c:pt>
                <c:pt idx="1907">
                  <c:v>763.05899999999997</c:v>
                </c:pt>
                <c:pt idx="1908">
                  <c:v>763.45899999999995</c:v>
                </c:pt>
                <c:pt idx="1909">
                  <c:v>763.85900000000004</c:v>
                </c:pt>
                <c:pt idx="1910">
                  <c:v>764.25900000000001</c:v>
                </c:pt>
                <c:pt idx="1911">
                  <c:v>764.65899999999999</c:v>
                </c:pt>
                <c:pt idx="1912">
                  <c:v>765.06</c:v>
                </c:pt>
                <c:pt idx="1913">
                  <c:v>765.46</c:v>
                </c:pt>
                <c:pt idx="1914">
                  <c:v>765.86</c:v>
                </c:pt>
                <c:pt idx="1915">
                  <c:v>766.26</c:v>
                </c:pt>
                <c:pt idx="1916">
                  <c:v>766.66</c:v>
                </c:pt>
                <c:pt idx="1917">
                  <c:v>767.06</c:v>
                </c:pt>
                <c:pt idx="1918">
                  <c:v>767.46</c:v>
                </c:pt>
                <c:pt idx="1919">
                  <c:v>767.86</c:v>
                </c:pt>
                <c:pt idx="1920">
                  <c:v>768.26</c:v>
                </c:pt>
                <c:pt idx="1921">
                  <c:v>768.66</c:v>
                </c:pt>
                <c:pt idx="1922">
                  <c:v>769.06299999999999</c:v>
                </c:pt>
                <c:pt idx="1923">
                  <c:v>769.46299999999997</c:v>
                </c:pt>
                <c:pt idx="1924">
                  <c:v>769.86400000000003</c:v>
                </c:pt>
                <c:pt idx="1925">
                  <c:v>770.26300000000003</c:v>
                </c:pt>
                <c:pt idx="1926">
                  <c:v>770.66399999999999</c:v>
                </c:pt>
                <c:pt idx="1927">
                  <c:v>771.06299999999999</c:v>
                </c:pt>
                <c:pt idx="1928">
                  <c:v>771.46400000000006</c:v>
                </c:pt>
                <c:pt idx="1929">
                  <c:v>771.86400000000003</c:v>
                </c:pt>
                <c:pt idx="1930">
                  <c:v>772.26300000000003</c:v>
                </c:pt>
                <c:pt idx="1931">
                  <c:v>772.66399999999999</c:v>
                </c:pt>
                <c:pt idx="1932">
                  <c:v>773.06500000000005</c:v>
                </c:pt>
                <c:pt idx="1933">
                  <c:v>773.46400000000006</c:v>
                </c:pt>
                <c:pt idx="1934">
                  <c:v>773.86500000000001</c:v>
                </c:pt>
                <c:pt idx="1935">
                  <c:v>774.26499999999999</c:v>
                </c:pt>
                <c:pt idx="1936">
                  <c:v>774.66499999999996</c:v>
                </c:pt>
                <c:pt idx="1937">
                  <c:v>775.06500000000005</c:v>
                </c:pt>
                <c:pt idx="1938">
                  <c:v>775.46400000000006</c:v>
                </c:pt>
                <c:pt idx="1939">
                  <c:v>775.86500000000001</c:v>
                </c:pt>
                <c:pt idx="1940">
                  <c:v>776.26499999999999</c:v>
                </c:pt>
                <c:pt idx="1941">
                  <c:v>776.66499999999996</c:v>
                </c:pt>
                <c:pt idx="1942">
                  <c:v>777.06600000000003</c:v>
                </c:pt>
                <c:pt idx="1943">
                  <c:v>777.46600000000001</c:v>
                </c:pt>
                <c:pt idx="1944">
                  <c:v>777.86599999999999</c:v>
                </c:pt>
                <c:pt idx="1945">
                  <c:v>778.26599999999996</c:v>
                </c:pt>
                <c:pt idx="1946">
                  <c:v>778.66600000000005</c:v>
                </c:pt>
                <c:pt idx="1947">
                  <c:v>779.06600000000003</c:v>
                </c:pt>
                <c:pt idx="1948">
                  <c:v>779.46600000000001</c:v>
                </c:pt>
                <c:pt idx="1949">
                  <c:v>779.86599999999999</c:v>
                </c:pt>
                <c:pt idx="1950">
                  <c:v>780.26599999999996</c:v>
                </c:pt>
                <c:pt idx="1951">
                  <c:v>780.66600000000005</c:v>
                </c:pt>
                <c:pt idx="1952">
                  <c:v>781.06700000000001</c:v>
                </c:pt>
                <c:pt idx="1953">
                  <c:v>781.46699999999998</c:v>
                </c:pt>
                <c:pt idx="1954">
                  <c:v>781.86699999999996</c:v>
                </c:pt>
                <c:pt idx="1955">
                  <c:v>782.26700000000005</c:v>
                </c:pt>
                <c:pt idx="1956">
                  <c:v>782.66700000000003</c:v>
                </c:pt>
                <c:pt idx="1957">
                  <c:v>783.06700000000001</c:v>
                </c:pt>
                <c:pt idx="1958">
                  <c:v>783.46699999999998</c:v>
                </c:pt>
                <c:pt idx="1959">
                  <c:v>783.86699999999996</c:v>
                </c:pt>
                <c:pt idx="1960">
                  <c:v>784.26700000000005</c:v>
                </c:pt>
                <c:pt idx="1961">
                  <c:v>784.66700000000003</c:v>
                </c:pt>
                <c:pt idx="1962">
                  <c:v>785.06799999999998</c:v>
                </c:pt>
                <c:pt idx="1963">
                  <c:v>785.46799999999996</c:v>
                </c:pt>
                <c:pt idx="1964">
                  <c:v>785.86800000000005</c:v>
                </c:pt>
                <c:pt idx="1965">
                  <c:v>786.26800000000003</c:v>
                </c:pt>
                <c:pt idx="1966">
                  <c:v>786.66800000000001</c:v>
                </c:pt>
                <c:pt idx="1967">
                  <c:v>787.06799999999998</c:v>
                </c:pt>
                <c:pt idx="1968">
                  <c:v>787.46799999999996</c:v>
                </c:pt>
                <c:pt idx="1969">
                  <c:v>787.86800000000005</c:v>
                </c:pt>
                <c:pt idx="1970">
                  <c:v>788.26800000000003</c:v>
                </c:pt>
                <c:pt idx="1971">
                  <c:v>788.66800000000001</c:v>
                </c:pt>
                <c:pt idx="1972">
                  <c:v>789.06899999999996</c:v>
                </c:pt>
                <c:pt idx="1973">
                  <c:v>789.46900000000005</c:v>
                </c:pt>
                <c:pt idx="1974">
                  <c:v>789.86900000000003</c:v>
                </c:pt>
                <c:pt idx="1975">
                  <c:v>790.26900000000001</c:v>
                </c:pt>
                <c:pt idx="1976">
                  <c:v>790.66899999999998</c:v>
                </c:pt>
                <c:pt idx="1977">
                  <c:v>791.06899999999996</c:v>
                </c:pt>
                <c:pt idx="1978">
                  <c:v>791.46900000000005</c:v>
                </c:pt>
                <c:pt idx="1979">
                  <c:v>791.86900000000003</c:v>
                </c:pt>
                <c:pt idx="1980">
                  <c:v>792.26900000000001</c:v>
                </c:pt>
                <c:pt idx="1981">
                  <c:v>792.66899999999998</c:v>
                </c:pt>
                <c:pt idx="1982">
                  <c:v>793.07</c:v>
                </c:pt>
                <c:pt idx="1983">
                  <c:v>793.47</c:v>
                </c:pt>
                <c:pt idx="1984">
                  <c:v>793.87</c:v>
                </c:pt>
                <c:pt idx="1985">
                  <c:v>794.27</c:v>
                </c:pt>
                <c:pt idx="1986">
                  <c:v>794.67</c:v>
                </c:pt>
                <c:pt idx="1987">
                  <c:v>795.07</c:v>
                </c:pt>
                <c:pt idx="1988">
                  <c:v>795.47</c:v>
                </c:pt>
                <c:pt idx="1989">
                  <c:v>795.87</c:v>
                </c:pt>
                <c:pt idx="1990">
                  <c:v>796.27</c:v>
                </c:pt>
                <c:pt idx="1991">
                  <c:v>796.67</c:v>
                </c:pt>
                <c:pt idx="1992">
                  <c:v>797.07100000000003</c:v>
                </c:pt>
                <c:pt idx="1993">
                  <c:v>797.471</c:v>
                </c:pt>
                <c:pt idx="1994">
                  <c:v>797.87099999999998</c:v>
                </c:pt>
                <c:pt idx="1995">
                  <c:v>798.27099999999996</c:v>
                </c:pt>
                <c:pt idx="1996">
                  <c:v>798.67100000000005</c:v>
                </c:pt>
                <c:pt idx="1997">
                  <c:v>799.07100000000003</c:v>
                </c:pt>
                <c:pt idx="1998">
                  <c:v>799.471</c:v>
                </c:pt>
                <c:pt idx="1999">
                  <c:v>799.87099999999998</c:v>
                </c:pt>
                <c:pt idx="2000">
                  <c:v>800.27099999999996</c:v>
                </c:pt>
                <c:pt idx="2001">
                  <c:v>800.67100000000005</c:v>
                </c:pt>
                <c:pt idx="2002">
                  <c:v>801.07299999999998</c:v>
                </c:pt>
                <c:pt idx="2003">
                  <c:v>801.47299999999996</c:v>
                </c:pt>
                <c:pt idx="2004">
                  <c:v>801.87300000000005</c:v>
                </c:pt>
                <c:pt idx="2005">
                  <c:v>802.27300000000002</c:v>
                </c:pt>
                <c:pt idx="2006">
                  <c:v>802.673</c:v>
                </c:pt>
                <c:pt idx="2007">
                  <c:v>803.07299999999998</c:v>
                </c:pt>
                <c:pt idx="2008">
                  <c:v>803.47299999999996</c:v>
                </c:pt>
                <c:pt idx="2009">
                  <c:v>803.87300000000005</c:v>
                </c:pt>
                <c:pt idx="2010">
                  <c:v>804.27300000000002</c:v>
                </c:pt>
                <c:pt idx="2011">
                  <c:v>804.673</c:v>
                </c:pt>
                <c:pt idx="2012">
                  <c:v>805.07399999999996</c:v>
                </c:pt>
                <c:pt idx="2013">
                  <c:v>805.47400000000005</c:v>
                </c:pt>
                <c:pt idx="2014">
                  <c:v>805.87400000000002</c:v>
                </c:pt>
                <c:pt idx="2015">
                  <c:v>806.274</c:v>
                </c:pt>
                <c:pt idx="2016">
                  <c:v>806.67399999999998</c:v>
                </c:pt>
                <c:pt idx="2017">
                  <c:v>807.07399999999996</c:v>
                </c:pt>
                <c:pt idx="2018">
                  <c:v>807.47400000000005</c:v>
                </c:pt>
                <c:pt idx="2019">
                  <c:v>807.87400000000002</c:v>
                </c:pt>
                <c:pt idx="2020">
                  <c:v>808.274</c:v>
                </c:pt>
                <c:pt idx="2021">
                  <c:v>808.67399999999998</c:v>
                </c:pt>
                <c:pt idx="2022">
                  <c:v>809.07500000000005</c:v>
                </c:pt>
                <c:pt idx="2023">
                  <c:v>809.47500000000002</c:v>
                </c:pt>
                <c:pt idx="2024">
                  <c:v>809.875</c:v>
                </c:pt>
                <c:pt idx="2025">
                  <c:v>810.27499999999998</c:v>
                </c:pt>
                <c:pt idx="2026">
                  <c:v>810.67499999999995</c:v>
                </c:pt>
                <c:pt idx="2027">
                  <c:v>811.07500000000005</c:v>
                </c:pt>
                <c:pt idx="2028">
                  <c:v>811.47500000000002</c:v>
                </c:pt>
                <c:pt idx="2029">
                  <c:v>811.875</c:v>
                </c:pt>
                <c:pt idx="2030">
                  <c:v>812.27499999999998</c:v>
                </c:pt>
                <c:pt idx="2031">
                  <c:v>812.67499999999995</c:v>
                </c:pt>
                <c:pt idx="2032">
                  <c:v>813.07600000000002</c:v>
                </c:pt>
                <c:pt idx="2033">
                  <c:v>813.476</c:v>
                </c:pt>
                <c:pt idx="2034">
                  <c:v>813.87599999999998</c:v>
                </c:pt>
                <c:pt idx="2035">
                  <c:v>814.27599999999995</c:v>
                </c:pt>
                <c:pt idx="2036">
                  <c:v>814.67600000000004</c:v>
                </c:pt>
                <c:pt idx="2037">
                  <c:v>815.07600000000002</c:v>
                </c:pt>
                <c:pt idx="2038">
                  <c:v>815.476</c:v>
                </c:pt>
                <c:pt idx="2039">
                  <c:v>815.87599999999998</c:v>
                </c:pt>
                <c:pt idx="2040">
                  <c:v>816.27599999999995</c:v>
                </c:pt>
                <c:pt idx="2041">
                  <c:v>816.67600000000004</c:v>
                </c:pt>
                <c:pt idx="2042">
                  <c:v>817.077</c:v>
                </c:pt>
                <c:pt idx="2043">
                  <c:v>817.47699999999998</c:v>
                </c:pt>
                <c:pt idx="2044">
                  <c:v>817.87699999999995</c:v>
                </c:pt>
                <c:pt idx="2045">
                  <c:v>818.27700000000004</c:v>
                </c:pt>
                <c:pt idx="2046">
                  <c:v>818.67700000000002</c:v>
                </c:pt>
                <c:pt idx="2047">
                  <c:v>819.077</c:v>
                </c:pt>
                <c:pt idx="2048">
                  <c:v>819.47699999999998</c:v>
                </c:pt>
                <c:pt idx="2049">
                  <c:v>819.87699999999995</c:v>
                </c:pt>
                <c:pt idx="2050">
                  <c:v>820.27700000000004</c:v>
                </c:pt>
                <c:pt idx="2051">
                  <c:v>820.67700000000002</c:v>
                </c:pt>
                <c:pt idx="2052">
                  <c:v>821.07799999999997</c:v>
                </c:pt>
                <c:pt idx="2053">
                  <c:v>821.47799999999995</c:v>
                </c:pt>
                <c:pt idx="2054">
                  <c:v>821.87800000000004</c:v>
                </c:pt>
                <c:pt idx="2055">
                  <c:v>822.27800000000002</c:v>
                </c:pt>
                <c:pt idx="2056">
                  <c:v>822.678</c:v>
                </c:pt>
                <c:pt idx="2057">
                  <c:v>823.07799999999997</c:v>
                </c:pt>
                <c:pt idx="2058">
                  <c:v>823.47799999999995</c:v>
                </c:pt>
                <c:pt idx="2059">
                  <c:v>823.87800000000004</c:v>
                </c:pt>
                <c:pt idx="2060">
                  <c:v>824.27800000000002</c:v>
                </c:pt>
                <c:pt idx="2061">
                  <c:v>824.678</c:v>
                </c:pt>
                <c:pt idx="2062">
                  <c:v>825.07899999999995</c:v>
                </c:pt>
                <c:pt idx="2063">
                  <c:v>825.47900000000004</c:v>
                </c:pt>
                <c:pt idx="2064">
                  <c:v>825.87900000000002</c:v>
                </c:pt>
                <c:pt idx="2065">
                  <c:v>826.279</c:v>
                </c:pt>
                <c:pt idx="2066">
                  <c:v>826.67899999999997</c:v>
                </c:pt>
                <c:pt idx="2067">
                  <c:v>827.07899999999995</c:v>
                </c:pt>
                <c:pt idx="2068">
                  <c:v>827.47900000000004</c:v>
                </c:pt>
                <c:pt idx="2069">
                  <c:v>827.87900000000002</c:v>
                </c:pt>
                <c:pt idx="2070">
                  <c:v>828.279</c:v>
                </c:pt>
                <c:pt idx="2071">
                  <c:v>828.67899999999997</c:v>
                </c:pt>
                <c:pt idx="2072">
                  <c:v>829.08</c:v>
                </c:pt>
                <c:pt idx="2073">
                  <c:v>829.48</c:v>
                </c:pt>
                <c:pt idx="2074">
                  <c:v>829.88</c:v>
                </c:pt>
                <c:pt idx="2075">
                  <c:v>830.28</c:v>
                </c:pt>
                <c:pt idx="2076">
                  <c:v>830.68</c:v>
                </c:pt>
                <c:pt idx="2077">
                  <c:v>831.08</c:v>
                </c:pt>
                <c:pt idx="2078">
                  <c:v>831.48</c:v>
                </c:pt>
                <c:pt idx="2079">
                  <c:v>831.88</c:v>
                </c:pt>
                <c:pt idx="2080">
                  <c:v>832.28</c:v>
                </c:pt>
                <c:pt idx="2081">
                  <c:v>832.68</c:v>
                </c:pt>
                <c:pt idx="2082">
                  <c:v>833.08100000000002</c:v>
                </c:pt>
                <c:pt idx="2083">
                  <c:v>833.48099999999999</c:v>
                </c:pt>
                <c:pt idx="2084">
                  <c:v>833.88099999999997</c:v>
                </c:pt>
                <c:pt idx="2085">
                  <c:v>834.28099999999995</c:v>
                </c:pt>
                <c:pt idx="2086">
                  <c:v>834.68100000000004</c:v>
                </c:pt>
                <c:pt idx="2087">
                  <c:v>835.08100000000002</c:v>
                </c:pt>
                <c:pt idx="2088">
                  <c:v>835.48099999999999</c:v>
                </c:pt>
                <c:pt idx="2089">
                  <c:v>835.88099999999997</c:v>
                </c:pt>
                <c:pt idx="2090">
                  <c:v>836.28099999999995</c:v>
                </c:pt>
                <c:pt idx="2091">
                  <c:v>836.68100000000004</c:v>
                </c:pt>
                <c:pt idx="2092">
                  <c:v>837.08399999999995</c:v>
                </c:pt>
                <c:pt idx="2093">
                  <c:v>837.48400000000004</c:v>
                </c:pt>
                <c:pt idx="2094">
                  <c:v>837.88400000000001</c:v>
                </c:pt>
                <c:pt idx="2095">
                  <c:v>838.28399999999999</c:v>
                </c:pt>
                <c:pt idx="2096">
                  <c:v>838.68399999999997</c:v>
                </c:pt>
                <c:pt idx="2097">
                  <c:v>839.08399999999995</c:v>
                </c:pt>
                <c:pt idx="2098">
                  <c:v>839.48400000000004</c:v>
                </c:pt>
                <c:pt idx="2099">
                  <c:v>839.88400000000001</c:v>
                </c:pt>
                <c:pt idx="2100">
                  <c:v>840.28399999999999</c:v>
                </c:pt>
                <c:pt idx="2101">
                  <c:v>840.68399999999997</c:v>
                </c:pt>
                <c:pt idx="2102">
                  <c:v>841.08500000000004</c:v>
                </c:pt>
                <c:pt idx="2103">
                  <c:v>841.48500000000001</c:v>
                </c:pt>
                <c:pt idx="2104">
                  <c:v>841.88499999999999</c:v>
                </c:pt>
                <c:pt idx="2105">
                  <c:v>842.28499999999997</c:v>
                </c:pt>
                <c:pt idx="2106">
                  <c:v>842.68499999999995</c:v>
                </c:pt>
                <c:pt idx="2107">
                  <c:v>843.08500000000004</c:v>
                </c:pt>
                <c:pt idx="2108">
                  <c:v>843.48500000000001</c:v>
                </c:pt>
                <c:pt idx="2109">
                  <c:v>843.88499999999999</c:v>
                </c:pt>
                <c:pt idx="2110">
                  <c:v>844.28499999999997</c:v>
                </c:pt>
                <c:pt idx="2111">
                  <c:v>844.68499999999995</c:v>
                </c:pt>
                <c:pt idx="2112">
                  <c:v>845.08600000000001</c:v>
                </c:pt>
                <c:pt idx="2113">
                  <c:v>845.48599999999999</c:v>
                </c:pt>
                <c:pt idx="2114">
                  <c:v>845.88599999999997</c:v>
                </c:pt>
                <c:pt idx="2115">
                  <c:v>846.28599999999994</c:v>
                </c:pt>
                <c:pt idx="2116">
                  <c:v>846.68600000000004</c:v>
                </c:pt>
                <c:pt idx="2117">
                  <c:v>847.08600000000001</c:v>
                </c:pt>
                <c:pt idx="2118">
                  <c:v>847.48599999999999</c:v>
                </c:pt>
                <c:pt idx="2119">
                  <c:v>847.88599999999997</c:v>
                </c:pt>
                <c:pt idx="2120">
                  <c:v>848.28599999999994</c:v>
                </c:pt>
                <c:pt idx="2121">
                  <c:v>848.68600000000004</c:v>
                </c:pt>
                <c:pt idx="2122">
                  <c:v>849.08799999999997</c:v>
                </c:pt>
                <c:pt idx="2123">
                  <c:v>849.48699999999997</c:v>
                </c:pt>
                <c:pt idx="2124">
                  <c:v>849.88800000000003</c:v>
                </c:pt>
                <c:pt idx="2125">
                  <c:v>850.28700000000003</c:v>
                </c:pt>
                <c:pt idx="2126">
                  <c:v>850.68799999999999</c:v>
                </c:pt>
                <c:pt idx="2127">
                  <c:v>851.08799999999997</c:v>
                </c:pt>
                <c:pt idx="2128">
                  <c:v>851.48699999999997</c:v>
                </c:pt>
                <c:pt idx="2129">
                  <c:v>851.88800000000003</c:v>
                </c:pt>
                <c:pt idx="2130">
                  <c:v>852.28700000000003</c:v>
                </c:pt>
                <c:pt idx="2131">
                  <c:v>852.68799999999999</c:v>
                </c:pt>
                <c:pt idx="2132">
                  <c:v>853.08900000000006</c:v>
                </c:pt>
                <c:pt idx="2133">
                  <c:v>853.48900000000003</c:v>
                </c:pt>
                <c:pt idx="2134">
                  <c:v>853.88900000000001</c:v>
                </c:pt>
                <c:pt idx="2135">
                  <c:v>854.28899999999999</c:v>
                </c:pt>
                <c:pt idx="2136">
                  <c:v>854.68899999999996</c:v>
                </c:pt>
                <c:pt idx="2137">
                  <c:v>855.08900000000006</c:v>
                </c:pt>
                <c:pt idx="2138">
                  <c:v>855.48900000000003</c:v>
                </c:pt>
                <c:pt idx="2139">
                  <c:v>855.88900000000001</c:v>
                </c:pt>
                <c:pt idx="2140">
                  <c:v>856.28899999999999</c:v>
                </c:pt>
                <c:pt idx="2141">
                  <c:v>856.68899999999996</c:v>
                </c:pt>
                <c:pt idx="2142">
                  <c:v>857.09</c:v>
                </c:pt>
                <c:pt idx="2143">
                  <c:v>857.49</c:v>
                </c:pt>
                <c:pt idx="2144">
                  <c:v>857.89</c:v>
                </c:pt>
                <c:pt idx="2145">
                  <c:v>858.29</c:v>
                </c:pt>
                <c:pt idx="2146">
                  <c:v>858.69</c:v>
                </c:pt>
                <c:pt idx="2147">
                  <c:v>859.09</c:v>
                </c:pt>
                <c:pt idx="2148">
                  <c:v>859.49</c:v>
                </c:pt>
                <c:pt idx="2149">
                  <c:v>859.89</c:v>
                </c:pt>
                <c:pt idx="2150">
                  <c:v>860.29</c:v>
                </c:pt>
                <c:pt idx="2151">
                  <c:v>860.69</c:v>
                </c:pt>
                <c:pt idx="2152">
                  <c:v>861.09100000000001</c:v>
                </c:pt>
                <c:pt idx="2153">
                  <c:v>861.49099999999999</c:v>
                </c:pt>
                <c:pt idx="2154">
                  <c:v>861.89099999999996</c:v>
                </c:pt>
                <c:pt idx="2155">
                  <c:v>862.29100000000005</c:v>
                </c:pt>
                <c:pt idx="2156">
                  <c:v>862.69100000000003</c:v>
                </c:pt>
                <c:pt idx="2157">
                  <c:v>863.09100000000001</c:v>
                </c:pt>
                <c:pt idx="2158">
                  <c:v>863.49099999999999</c:v>
                </c:pt>
                <c:pt idx="2159">
                  <c:v>863.89099999999996</c:v>
                </c:pt>
                <c:pt idx="2160">
                  <c:v>864.29100000000005</c:v>
                </c:pt>
                <c:pt idx="2161">
                  <c:v>864.69100000000003</c:v>
                </c:pt>
                <c:pt idx="2162">
                  <c:v>865.09199999999998</c:v>
                </c:pt>
                <c:pt idx="2163">
                  <c:v>865.49199999999996</c:v>
                </c:pt>
                <c:pt idx="2164">
                  <c:v>865.89200000000005</c:v>
                </c:pt>
                <c:pt idx="2165">
                  <c:v>866.29200000000003</c:v>
                </c:pt>
                <c:pt idx="2166">
                  <c:v>866.69200000000001</c:v>
                </c:pt>
                <c:pt idx="2167">
                  <c:v>867.09199999999998</c:v>
                </c:pt>
                <c:pt idx="2168">
                  <c:v>867.49199999999996</c:v>
                </c:pt>
                <c:pt idx="2169">
                  <c:v>867.89200000000005</c:v>
                </c:pt>
                <c:pt idx="2170">
                  <c:v>868.29200000000003</c:v>
                </c:pt>
                <c:pt idx="2171">
                  <c:v>868.69200000000001</c:v>
                </c:pt>
                <c:pt idx="2172">
                  <c:v>869.09500000000003</c:v>
                </c:pt>
                <c:pt idx="2173">
                  <c:v>869.495</c:v>
                </c:pt>
                <c:pt idx="2174">
                  <c:v>869.89499999999998</c:v>
                </c:pt>
                <c:pt idx="2175">
                  <c:v>870.29499999999996</c:v>
                </c:pt>
                <c:pt idx="2176">
                  <c:v>870.69500000000005</c:v>
                </c:pt>
                <c:pt idx="2177">
                  <c:v>871.09500000000003</c:v>
                </c:pt>
                <c:pt idx="2178">
                  <c:v>871.495</c:v>
                </c:pt>
                <c:pt idx="2179">
                  <c:v>871.89499999999998</c:v>
                </c:pt>
                <c:pt idx="2180">
                  <c:v>872.29499999999996</c:v>
                </c:pt>
                <c:pt idx="2181">
                  <c:v>872.69500000000005</c:v>
                </c:pt>
                <c:pt idx="2182">
                  <c:v>873.096</c:v>
                </c:pt>
                <c:pt idx="2183">
                  <c:v>873.49599999999998</c:v>
                </c:pt>
                <c:pt idx="2184">
                  <c:v>873.89599999999996</c:v>
                </c:pt>
                <c:pt idx="2185">
                  <c:v>874.29600000000005</c:v>
                </c:pt>
                <c:pt idx="2186">
                  <c:v>874.69600000000003</c:v>
                </c:pt>
                <c:pt idx="2187">
                  <c:v>875.096</c:v>
                </c:pt>
                <c:pt idx="2188">
                  <c:v>875.49599999999998</c:v>
                </c:pt>
                <c:pt idx="2189">
                  <c:v>875.89599999999996</c:v>
                </c:pt>
                <c:pt idx="2190">
                  <c:v>876.29600000000005</c:v>
                </c:pt>
                <c:pt idx="2191">
                  <c:v>876.69600000000003</c:v>
                </c:pt>
                <c:pt idx="2192">
                  <c:v>877.09699999999998</c:v>
                </c:pt>
                <c:pt idx="2193">
                  <c:v>877.49699999999996</c:v>
                </c:pt>
                <c:pt idx="2194">
                  <c:v>877.89700000000005</c:v>
                </c:pt>
                <c:pt idx="2195">
                  <c:v>878.29700000000003</c:v>
                </c:pt>
                <c:pt idx="2196">
                  <c:v>878.697</c:v>
                </c:pt>
                <c:pt idx="2197">
                  <c:v>879.09699999999998</c:v>
                </c:pt>
                <c:pt idx="2198">
                  <c:v>879.49699999999996</c:v>
                </c:pt>
                <c:pt idx="2199">
                  <c:v>879.89700000000005</c:v>
                </c:pt>
                <c:pt idx="2200">
                  <c:v>880.29700000000003</c:v>
                </c:pt>
                <c:pt idx="2201">
                  <c:v>880.697</c:v>
                </c:pt>
                <c:pt idx="2202">
                  <c:v>881.09799999999996</c:v>
                </c:pt>
                <c:pt idx="2203">
                  <c:v>881.49800000000005</c:v>
                </c:pt>
                <c:pt idx="2204">
                  <c:v>881.89800000000002</c:v>
                </c:pt>
                <c:pt idx="2205">
                  <c:v>882.298</c:v>
                </c:pt>
                <c:pt idx="2206">
                  <c:v>882.69799999999998</c:v>
                </c:pt>
                <c:pt idx="2207">
                  <c:v>883.09799999999996</c:v>
                </c:pt>
                <c:pt idx="2208">
                  <c:v>883.49800000000005</c:v>
                </c:pt>
                <c:pt idx="2209">
                  <c:v>883.89800000000002</c:v>
                </c:pt>
                <c:pt idx="2210">
                  <c:v>884.298</c:v>
                </c:pt>
                <c:pt idx="2211">
                  <c:v>884.69799999999998</c:v>
                </c:pt>
                <c:pt idx="2212">
                  <c:v>885.09900000000005</c:v>
                </c:pt>
                <c:pt idx="2213">
                  <c:v>885.49900000000002</c:v>
                </c:pt>
                <c:pt idx="2214">
                  <c:v>885.899</c:v>
                </c:pt>
                <c:pt idx="2215">
                  <c:v>886.29899999999998</c:v>
                </c:pt>
                <c:pt idx="2216">
                  <c:v>886.69899999999996</c:v>
                </c:pt>
                <c:pt idx="2217">
                  <c:v>887.09900000000005</c:v>
                </c:pt>
                <c:pt idx="2218">
                  <c:v>887.49900000000002</c:v>
                </c:pt>
                <c:pt idx="2219">
                  <c:v>887.899</c:v>
                </c:pt>
                <c:pt idx="2220">
                  <c:v>888.29899999999998</c:v>
                </c:pt>
                <c:pt idx="2221">
                  <c:v>888.69899999999996</c:v>
                </c:pt>
                <c:pt idx="2222">
                  <c:v>889.1</c:v>
                </c:pt>
                <c:pt idx="2223">
                  <c:v>889.5</c:v>
                </c:pt>
                <c:pt idx="2224">
                  <c:v>889.9</c:v>
                </c:pt>
                <c:pt idx="2225">
                  <c:v>890.3</c:v>
                </c:pt>
                <c:pt idx="2226">
                  <c:v>890.7</c:v>
                </c:pt>
                <c:pt idx="2227">
                  <c:v>891.1</c:v>
                </c:pt>
                <c:pt idx="2228">
                  <c:v>891.5</c:v>
                </c:pt>
                <c:pt idx="2229">
                  <c:v>891.9</c:v>
                </c:pt>
                <c:pt idx="2230">
                  <c:v>892.3</c:v>
                </c:pt>
                <c:pt idx="2231">
                  <c:v>892.7</c:v>
                </c:pt>
                <c:pt idx="2232">
                  <c:v>893.101</c:v>
                </c:pt>
                <c:pt idx="2233">
                  <c:v>893.50099999999998</c:v>
                </c:pt>
                <c:pt idx="2234">
                  <c:v>893.90099999999995</c:v>
                </c:pt>
                <c:pt idx="2235">
                  <c:v>894.30100000000004</c:v>
                </c:pt>
                <c:pt idx="2236">
                  <c:v>894.70100000000002</c:v>
                </c:pt>
                <c:pt idx="2237">
                  <c:v>895.101</c:v>
                </c:pt>
                <c:pt idx="2238">
                  <c:v>895.50099999999998</c:v>
                </c:pt>
                <c:pt idx="2239">
                  <c:v>895.90099999999995</c:v>
                </c:pt>
                <c:pt idx="2240">
                  <c:v>896.30100000000004</c:v>
                </c:pt>
                <c:pt idx="2241">
                  <c:v>896.70100000000002</c:v>
                </c:pt>
                <c:pt idx="2242">
                  <c:v>897.10199999999998</c:v>
                </c:pt>
                <c:pt idx="2243">
                  <c:v>897.50199999999995</c:v>
                </c:pt>
                <c:pt idx="2244">
                  <c:v>897.90200000000004</c:v>
                </c:pt>
                <c:pt idx="2245">
                  <c:v>898.30200000000002</c:v>
                </c:pt>
                <c:pt idx="2246">
                  <c:v>898.702</c:v>
                </c:pt>
                <c:pt idx="2247">
                  <c:v>899.10199999999998</c:v>
                </c:pt>
                <c:pt idx="2248">
                  <c:v>899.50199999999995</c:v>
                </c:pt>
                <c:pt idx="2249">
                  <c:v>899.90200000000004</c:v>
                </c:pt>
                <c:pt idx="2250">
                  <c:v>900.30200000000002</c:v>
                </c:pt>
                <c:pt idx="2251">
                  <c:v>900.702</c:v>
                </c:pt>
                <c:pt idx="2252">
                  <c:v>901.10599999999999</c:v>
                </c:pt>
                <c:pt idx="2253">
                  <c:v>901.505</c:v>
                </c:pt>
                <c:pt idx="2254">
                  <c:v>901.90599999999995</c:v>
                </c:pt>
                <c:pt idx="2255">
                  <c:v>902.30499999999995</c:v>
                </c:pt>
                <c:pt idx="2256">
                  <c:v>902.70600000000002</c:v>
                </c:pt>
                <c:pt idx="2257">
                  <c:v>903.10599999999999</c:v>
                </c:pt>
                <c:pt idx="2258">
                  <c:v>903.505</c:v>
                </c:pt>
                <c:pt idx="2259">
                  <c:v>903.90599999999995</c:v>
                </c:pt>
                <c:pt idx="2260">
                  <c:v>904.30499999999995</c:v>
                </c:pt>
                <c:pt idx="2261">
                  <c:v>904.70600000000002</c:v>
                </c:pt>
                <c:pt idx="2262">
                  <c:v>905.10699999999997</c:v>
                </c:pt>
                <c:pt idx="2263">
                  <c:v>905.50699999999995</c:v>
                </c:pt>
                <c:pt idx="2264">
                  <c:v>905.90700000000004</c:v>
                </c:pt>
                <c:pt idx="2265">
                  <c:v>906.30700000000002</c:v>
                </c:pt>
                <c:pt idx="2266">
                  <c:v>906.70699999999999</c:v>
                </c:pt>
                <c:pt idx="2267">
                  <c:v>907.10699999999997</c:v>
                </c:pt>
                <c:pt idx="2268">
                  <c:v>907.50699999999995</c:v>
                </c:pt>
                <c:pt idx="2269">
                  <c:v>907.90700000000004</c:v>
                </c:pt>
                <c:pt idx="2270">
                  <c:v>908.30700000000002</c:v>
                </c:pt>
                <c:pt idx="2271">
                  <c:v>908.70699999999999</c:v>
                </c:pt>
                <c:pt idx="2272">
                  <c:v>909.10799999999995</c:v>
                </c:pt>
                <c:pt idx="2273">
                  <c:v>909.50800000000004</c:v>
                </c:pt>
                <c:pt idx="2274">
                  <c:v>909.90800000000002</c:v>
                </c:pt>
                <c:pt idx="2275">
                  <c:v>910.30799999999999</c:v>
                </c:pt>
                <c:pt idx="2276">
                  <c:v>910.70799999999997</c:v>
                </c:pt>
                <c:pt idx="2277">
                  <c:v>911.10799999999995</c:v>
                </c:pt>
                <c:pt idx="2278">
                  <c:v>911.50800000000004</c:v>
                </c:pt>
                <c:pt idx="2279">
                  <c:v>911.90800000000002</c:v>
                </c:pt>
                <c:pt idx="2280">
                  <c:v>912.30799999999999</c:v>
                </c:pt>
                <c:pt idx="2281">
                  <c:v>912.70799999999997</c:v>
                </c:pt>
                <c:pt idx="2282">
                  <c:v>913.10900000000004</c:v>
                </c:pt>
                <c:pt idx="2283">
                  <c:v>913.50800000000004</c:v>
                </c:pt>
                <c:pt idx="2284">
                  <c:v>913.90899999999999</c:v>
                </c:pt>
                <c:pt idx="2285">
                  <c:v>914.30799999999999</c:v>
                </c:pt>
                <c:pt idx="2286">
                  <c:v>914.70799999999997</c:v>
                </c:pt>
                <c:pt idx="2287">
                  <c:v>915.10900000000004</c:v>
                </c:pt>
                <c:pt idx="2288">
                  <c:v>915.50800000000004</c:v>
                </c:pt>
                <c:pt idx="2289">
                  <c:v>915.90899999999999</c:v>
                </c:pt>
                <c:pt idx="2290">
                  <c:v>916.30799999999999</c:v>
                </c:pt>
                <c:pt idx="2291">
                  <c:v>916.70799999999997</c:v>
                </c:pt>
                <c:pt idx="2292">
                  <c:v>917.11</c:v>
                </c:pt>
                <c:pt idx="2293">
                  <c:v>917.51</c:v>
                </c:pt>
                <c:pt idx="2294">
                  <c:v>917.91</c:v>
                </c:pt>
                <c:pt idx="2295">
                  <c:v>918.31</c:v>
                </c:pt>
                <c:pt idx="2296">
                  <c:v>918.71</c:v>
                </c:pt>
                <c:pt idx="2297">
                  <c:v>919.11</c:v>
                </c:pt>
                <c:pt idx="2298">
                  <c:v>919.51</c:v>
                </c:pt>
                <c:pt idx="2299">
                  <c:v>919.91</c:v>
                </c:pt>
                <c:pt idx="2300">
                  <c:v>920.31</c:v>
                </c:pt>
                <c:pt idx="2301">
                  <c:v>920.71</c:v>
                </c:pt>
                <c:pt idx="2302">
                  <c:v>921.11099999999999</c:v>
                </c:pt>
                <c:pt idx="2303">
                  <c:v>921.51099999999997</c:v>
                </c:pt>
                <c:pt idx="2304">
                  <c:v>921.91099999999994</c:v>
                </c:pt>
                <c:pt idx="2305">
                  <c:v>922.31100000000004</c:v>
                </c:pt>
                <c:pt idx="2306">
                  <c:v>922.71100000000001</c:v>
                </c:pt>
                <c:pt idx="2307">
                  <c:v>923.11099999999999</c:v>
                </c:pt>
                <c:pt idx="2308">
                  <c:v>923.51099999999997</c:v>
                </c:pt>
                <c:pt idx="2309">
                  <c:v>923.91099999999994</c:v>
                </c:pt>
                <c:pt idx="2310">
                  <c:v>924.31100000000004</c:v>
                </c:pt>
                <c:pt idx="2311">
                  <c:v>924.71100000000001</c:v>
                </c:pt>
                <c:pt idx="2312">
                  <c:v>925.11199999999997</c:v>
                </c:pt>
                <c:pt idx="2313">
                  <c:v>925.51199999999994</c:v>
                </c:pt>
                <c:pt idx="2314">
                  <c:v>925.91200000000003</c:v>
                </c:pt>
                <c:pt idx="2315">
                  <c:v>926.31200000000001</c:v>
                </c:pt>
                <c:pt idx="2316">
                  <c:v>926.71199999999999</c:v>
                </c:pt>
                <c:pt idx="2317">
                  <c:v>927.11199999999997</c:v>
                </c:pt>
                <c:pt idx="2318">
                  <c:v>927.51199999999994</c:v>
                </c:pt>
                <c:pt idx="2319">
                  <c:v>927.91200000000003</c:v>
                </c:pt>
                <c:pt idx="2320">
                  <c:v>928.31200000000001</c:v>
                </c:pt>
                <c:pt idx="2321">
                  <c:v>928.71199999999999</c:v>
                </c:pt>
                <c:pt idx="2322">
                  <c:v>929.11300000000006</c:v>
                </c:pt>
                <c:pt idx="2323">
                  <c:v>929.51300000000003</c:v>
                </c:pt>
                <c:pt idx="2324">
                  <c:v>929.91300000000001</c:v>
                </c:pt>
                <c:pt idx="2325">
                  <c:v>930.31299999999999</c:v>
                </c:pt>
                <c:pt idx="2326">
                  <c:v>930.71299999999997</c:v>
                </c:pt>
                <c:pt idx="2327">
                  <c:v>931.11300000000006</c:v>
                </c:pt>
                <c:pt idx="2328">
                  <c:v>931.51300000000003</c:v>
                </c:pt>
                <c:pt idx="2329">
                  <c:v>931.91300000000001</c:v>
                </c:pt>
                <c:pt idx="2330">
                  <c:v>932.31299999999999</c:v>
                </c:pt>
                <c:pt idx="2331">
                  <c:v>932.71299999999997</c:v>
                </c:pt>
                <c:pt idx="2332">
                  <c:v>933.11400000000003</c:v>
                </c:pt>
                <c:pt idx="2333">
                  <c:v>933.51400000000001</c:v>
                </c:pt>
                <c:pt idx="2334">
                  <c:v>933.91399999999999</c:v>
                </c:pt>
                <c:pt idx="2335">
                  <c:v>934.31399999999996</c:v>
                </c:pt>
                <c:pt idx="2336">
                  <c:v>934.71400000000006</c:v>
                </c:pt>
                <c:pt idx="2337">
                  <c:v>935.11400000000003</c:v>
                </c:pt>
                <c:pt idx="2338">
                  <c:v>935.51400000000001</c:v>
                </c:pt>
                <c:pt idx="2339">
                  <c:v>935.91399999999999</c:v>
                </c:pt>
                <c:pt idx="2340">
                  <c:v>936.31399999999996</c:v>
                </c:pt>
                <c:pt idx="2341">
                  <c:v>936.71400000000006</c:v>
                </c:pt>
                <c:pt idx="2342">
                  <c:v>937.11500000000001</c:v>
                </c:pt>
                <c:pt idx="2343">
                  <c:v>937.51499999999999</c:v>
                </c:pt>
                <c:pt idx="2344">
                  <c:v>937.91499999999996</c:v>
                </c:pt>
                <c:pt idx="2345">
                  <c:v>938.31500000000005</c:v>
                </c:pt>
                <c:pt idx="2346">
                  <c:v>938.71500000000003</c:v>
                </c:pt>
                <c:pt idx="2347">
                  <c:v>939.11500000000001</c:v>
                </c:pt>
                <c:pt idx="2348">
                  <c:v>939.51499999999999</c:v>
                </c:pt>
                <c:pt idx="2349">
                  <c:v>939.91499999999996</c:v>
                </c:pt>
                <c:pt idx="2350">
                  <c:v>940.31500000000005</c:v>
                </c:pt>
                <c:pt idx="2351">
                  <c:v>940.71500000000003</c:v>
                </c:pt>
                <c:pt idx="2352">
                  <c:v>941.11599999999999</c:v>
                </c:pt>
                <c:pt idx="2353">
                  <c:v>941.51599999999996</c:v>
                </c:pt>
                <c:pt idx="2354">
                  <c:v>941.91600000000005</c:v>
                </c:pt>
                <c:pt idx="2355">
                  <c:v>942.31600000000003</c:v>
                </c:pt>
                <c:pt idx="2356">
                  <c:v>942.71600000000001</c:v>
                </c:pt>
                <c:pt idx="2357">
                  <c:v>943.11599999999999</c:v>
                </c:pt>
                <c:pt idx="2358">
                  <c:v>943.51599999999996</c:v>
                </c:pt>
                <c:pt idx="2359">
                  <c:v>943.91600000000005</c:v>
                </c:pt>
                <c:pt idx="2360">
                  <c:v>944.31600000000003</c:v>
                </c:pt>
                <c:pt idx="2361">
                  <c:v>944.71600000000001</c:v>
                </c:pt>
                <c:pt idx="2362">
                  <c:v>945.11699999999996</c:v>
                </c:pt>
                <c:pt idx="2363">
                  <c:v>945.51700000000005</c:v>
                </c:pt>
                <c:pt idx="2364">
                  <c:v>945.91700000000003</c:v>
                </c:pt>
                <c:pt idx="2365">
                  <c:v>946.31700000000001</c:v>
                </c:pt>
                <c:pt idx="2366">
                  <c:v>946.71699999999998</c:v>
                </c:pt>
                <c:pt idx="2367">
                  <c:v>947.11699999999996</c:v>
                </c:pt>
                <c:pt idx="2368">
                  <c:v>947.51700000000005</c:v>
                </c:pt>
                <c:pt idx="2369">
                  <c:v>947.91700000000003</c:v>
                </c:pt>
                <c:pt idx="2370">
                  <c:v>948.31700000000001</c:v>
                </c:pt>
                <c:pt idx="2371">
                  <c:v>948.71699999999998</c:v>
                </c:pt>
                <c:pt idx="2372">
                  <c:v>949.11800000000005</c:v>
                </c:pt>
                <c:pt idx="2373">
                  <c:v>949.51800000000003</c:v>
                </c:pt>
                <c:pt idx="2374">
                  <c:v>949.91800000000001</c:v>
                </c:pt>
                <c:pt idx="2375">
                  <c:v>950.31799999999998</c:v>
                </c:pt>
                <c:pt idx="2376">
                  <c:v>950.71799999999996</c:v>
                </c:pt>
                <c:pt idx="2377">
                  <c:v>951.11800000000005</c:v>
                </c:pt>
                <c:pt idx="2378">
                  <c:v>951.51800000000003</c:v>
                </c:pt>
                <c:pt idx="2379">
                  <c:v>951.91800000000001</c:v>
                </c:pt>
                <c:pt idx="2380">
                  <c:v>952.31799999999998</c:v>
                </c:pt>
                <c:pt idx="2381">
                  <c:v>952.71799999999996</c:v>
                </c:pt>
                <c:pt idx="2382">
                  <c:v>953.11900000000003</c:v>
                </c:pt>
                <c:pt idx="2383">
                  <c:v>953.51900000000001</c:v>
                </c:pt>
                <c:pt idx="2384">
                  <c:v>953.91899999999998</c:v>
                </c:pt>
                <c:pt idx="2385">
                  <c:v>954.31899999999996</c:v>
                </c:pt>
                <c:pt idx="2386">
                  <c:v>954.71900000000005</c:v>
                </c:pt>
                <c:pt idx="2387">
                  <c:v>955.11900000000003</c:v>
                </c:pt>
                <c:pt idx="2388">
                  <c:v>955.51900000000001</c:v>
                </c:pt>
                <c:pt idx="2389">
                  <c:v>955.91899999999998</c:v>
                </c:pt>
                <c:pt idx="2390">
                  <c:v>956.31899999999996</c:v>
                </c:pt>
                <c:pt idx="2391">
                  <c:v>956.71900000000005</c:v>
                </c:pt>
                <c:pt idx="2392">
                  <c:v>957.12</c:v>
                </c:pt>
                <c:pt idx="2393">
                  <c:v>957.52</c:v>
                </c:pt>
                <c:pt idx="2394">
                  <c:v>957.92</c:v>
                </c:pt>
                <c:pt idx="2395">
                  <c:v>958.32</c:v>
                </c:pt>
                <c:pt idx="2396">
                  <c:v>958.72</c:v>
                </c:pt>
                <c:pt idx="2397">
                  <c:v>959.12</c:v>
                </c:pt>
                <c:pt idx="2398">
                  <c:v>959.52</c:v>
                </c:pt>
                <c:pt idx="2399">
                  <c:v>959.92</c:v>
                </c:pt>
                <c:pt idx="2400">
                  <c:v>960.32</c:v>
                </c:pt>
                <c:pt idx="2401">
                  <c:v>960.72</c:v>
                </c:pt>
                <c:pt idx="2402">
                  <c:v>961.12099999999998</c:v>
                </c:pt>
                <c:pt idx="2403">
                  <c:v>961.52099999999996</c:v>
                </c:pt>
                <c:pt idx="2404">
                  <c:v>961.92100000000005</c:v>
                </c:pt>
                <c:pt idx="2405">
                  <c:v>962.32100000000003</c:v>
                </c:pt>
                <c:pt idx="2406">
                  <c:v>962.721</c:v>
                </c:pt>
                <c:pt idx="2407">
                  <c:v>963.12099999999998</c:v>
                </c:pt>
                <c:pt idx="2408">
                  <c:v>963.52099999999996</c:v>
                </c:pt>
                <c:pt idx="2409">
                  <c:v>963.92100000000005</c:v>
                </c:pt>
                <c:pt idx="2410">
                  <c:v>964.32100000000003</c:v>
                </c:pt>
                <c:pt idx="2411">
                  <c:v>964.721</c:v>
                </c:pt>
                <c:pt idx="2412">
                  <c:v>965.12199999999996</c:v>
                </c:pt>
                <c:pt idx="2413">
                  <c:v>965.52200000000005</c:v>
                </c:pt>
                <c:pt idx="2414">
                  <c:v>965.92200000000003</c:v>
                </c:pt>
                <c:pt idx="2415">
                  <c:v>966.322</c:v>
                </c:pt>
                <c:pt idx="2416">
                  <c:v>966.72199999999998</c:v>
                </c:pt>
                <c:pt idx="2417">
                  <c:v>967.12199999999996</c:v>
                </c:pt>
                <c:pt idx="2418">
                  <c:v>967.52200000000005</c:v>
                </c:pt>
                <c:pt idx="2419">
                  <c:v>967.92200000000003</c:v>
                </c:pt>
                <c:pt idx="2420">
                  <c:v>968.322</c:v>
                </c:pt>
                <c:pt idx="2421">
                  <c:v>968.72199999999998</c:v>
                </c:pt>
                <c:pt idx="2422">
                  <c:v>969.125</c:v>
                </c:pt>
                <c:pt idx="2423">
                  <c:v>969.52499999999998</c:v>
                </c:pt>
                <c:pt idx="2424">
                  <c:v>969.92499999999995</c:v>
                </c:pt>
                <c:pt idx="2425">
                  <c:v>970.32500000000005</c:v>
                </c:pt>
                <c:pt idx="2426">
                  <c:v>970.72500000000002</c:v>
                </c:pt>
                <c:pt idx="2427">
                  <c:v>971.125</c:v>
                </c:pt>
                <c:pt idx="2428">
                  <c:v>971.52499999999998</c:v>
                </c:pt>
                <c:pt idx="2429">
                  <c:v>971.92499999999995</c:v>
                </c:pt>
                <c:pt idx="2430">
                  <c:v>972.32500000000005</c:v>
                </c:pt>
                <c:pt idx="2431">
                  <c:v>972.72500000000002</c:v>
                </c:pt>
                <c:pt idx="2432">
                  <c:v>973.12599999999998</c:v>
                </c:pt>
                <c:pt idx="2433">
                  <c:v>973.52599999999995</c:v>
                </c:pt>
                <c:pt idx="2434">
                  <c:v>973.92600000000004</c:v>
                </c:pt>
                <c:pt idx="2435">
                  <c:v>974.32600000000002</c:v>
                </c:pt>
                <c:pt idx="2436">
                  <c:v>974.726</c:v>
                </c:pt>
                <c:pt idx="2437">
                  <c:v>975.12599999999998</c:v>
                </c:pt>
                <c:pt idx="2438">
                  <c:v>975.52599999999995</c:v>
                </c:pt>
                <c:pt idx="2439">
                  <c:v>975.92600000000004</c:v>
                </c:pt>
                <c:pt idx="2440">
                  <c:v>976.32600000000002</c:v>
                </c:pt>
                <c:pt idx="2441">
                  <c:v>976.726</c:v>
                </c:pt>
                <c:pt idx="2442">
                  <c:v>977.12699999999995</c:v>
                </c:pt>
                <c:pt idx="2443">
                  <c:v>977.52700000000004</c:v>
                </c:pt>
                <c:pt idx="2444">
                  <c:v>977.92700000000002</c:v>
                </c:pt>
                <c:pt idx="2445">
                  <c:v>978.327</c:v>
                </c:pt>
                <c:pt idx="2446">
                  <c:v>978.72699999999998</c:v>
                </c:pt>
                <c:pt idx="2447">
                  <c:v>979.12699999999995</c:v>
                </c:pt>
                <c:pt idx="2448">
                  <c:v>979.52700000000004</c:v>
                </c:pt>
                <c:pt idx="2449">
                  <c:v>979.92700000000002</c:v>
                </c:pt>
                <c:pt idx="2450">
                  <c:v>980.327</c:v>
                </c:pt>
                <c:pt idx="2451">
                  <c:v>980.72699999999998</c:v>
                </c:pt>
                <c:pt idx="2452">
                  <c:v>981.12800000000004</c:v>
                </c:pt>
                <c:pt idx="2453">
                  <c:v>981.529</c:v>
                </c:pt>
                <c:pt idx="2454">
                  <c:v>981.92899999999997</c:v>
                </c:pt>
                <c:pt idx="2455">
                  <c:v>982.32799999999997</c:v>
                </c:pt>
                <c:pt idx="2456">
                  <c:v>982.72900000000004</c:v>
                </c:pt>
                <c:pt idx="2457">
                  <c:v>983.12800000000004</c:v>
                </c:pt>
                <c:pt idx="2458">
                  <c:v>983.529</c:v>
                </c:pt>
                <c:pt idx="2459">
                  <c:v>983.92899999999997</c:v>
                </c:pt>
                <c:pt idx="2460">
                  <c:v>984.32799999999997</c:v>
                </c:pt>
                <c:pt idx="2461">
                  <c:v>984.72900000000004</c:v>
                </c:pt>
                <c:pt idx="2462">
                  <c:v>985.13</c:v>
                </c:pt>
                <c:pt idx="2463">
                  <c:v>985.529</c:v>
                </c:pt>
                <c:pt idx="2464">
                  <c:v>985.93</c:v>
                </c:pt>
                <c:pt idx="2465">
                  <c:v>986.33</c:v>
                </c:pt>
                <c:pt idx="2466">
                  <c:v>986.72900000000004</c:v>
                </c:pt>
                <c:pt idx="2467">
                  <c:v>987.13</c:v>
                </c:pt>
                <c:pt idx="2468">
                  <c:v>987.529</c:v>
                </c:pt>
                <c:pt idx="2469">
                  <c:v>987.93</c:v>
                </c:pt>
                <c:pt idx="2470">
                  <c:v>988.33</c:v>
                </c:pt>
                <c:pt idx="2471">
                  <c:v>988.72900000000004</c:v>
                </c:pt>
                <c:pt idx="2472">
                  <c:v>989.13</c:v>
                </c:pt>
                <c:pt idx="2473">
                  <c:v>989.53099999999995</c:v>
                </c:pt>
                <c:pt idx="2474">
                  <c:v>989.93</c:v>
                </c:pt>
                <c:pt idx="2475">
                  <c:v>990.33100000000002</c:v>
                </c:pt>
                <c:pt idx="2476">
                  <c:v>990.73</c:v>
                </c:pt>
                <c:pt idx="2477">
                  <c:v>991.13</c:v>
                </c:pt>
                <c:pt idx="2478">
                  <c:v>991.53099999999995</c:v>
                </c:pt>
                <c:pt idx="2479">
                  <c:v>991.93</c:v>
                </c:pt>
                <c:pt idx="2480">
                  <c:v>992.33100000000002</c:v>
                </c:pt>
                <c:pt idx="2481">
                  <c:v>992.73</c:v>
                </c:pt>
                <c:pt idx="2482">
                  <c:v>993.13099999999997</c:v>
                </c:pt>
                <c:pt idx="2483">
                  <c:v>993.53099999999995</c:v>
                </c:pt>
                <c:pt idx="2484">
                  <c:v>993.93100000000004</c:v>
                </c:pt>
                <c:pt idx="2485">
                  <c:v>994.33100000000002</c:v>
                </c:pt>
                <c:pt idx="2486">
                  <c:v>994.73099999999999</c:v>
                </c:pt>
                <c:pt idx="2487">
                  <c:v>995.13099999999997</c:v>
                </c:pt>
                <c:pt idx="2488">
                  <c:v>995.53099999999995</c:v>
                </c:pt>
                <c:pt idx="2489">
                  <c:v>995.93100000000004</c:v>
                </c:pt>
                <c:pt idx="2490">
                  <c:v>996.33100000000002</c:v>
                </c:pt>
                <c:pt idx="2491">
                  <c:v>996.73099999999999</c:v>
                </c:pt>
                <c:pt idx="2492">
                  <c:v>997.13199999999995</c:v>
                </c:pt>
                <c:pt idx="2493">
                  <c:v>997.53200000000004</c:v>
                </c:pt>
                <c:pt idx="2494">
                  <c:v>997.93200000000002</c:v>
                </c:pt>
                <c:pt idx="2495">
                  <c:v>998.33199999999999</c:v>
                </c:pt>
                <c:pt idx="2496">
                  <c:v>998.73199999999997</c:v>
                </c:pt>
                <c:pt idx="2497">
                  <c:v>999.13199999999995</c:v>
                </c:pt>
                <c:pt idx="2498">
                  <c:v>999.53200000000004</c:v>
                </c:pt>
                <c:pt idx="2499">
                  <c:v>999.93200000000002</c:v>
                </c:pt>
                <c:pt idx="2500">
                  <c:v>1000.332</c:v>
                </c:pt>
                <c:pt idx="2501">
                  <c:v>1000.732</c:v>
                </c:pt>
                <c:pt idx="2502">
                  <c:v>1001.136</c:v>
                </c:pt>
                <c:pt idx="2503">
                  <c:v>1001.5359999999999</c:v>
                </c:pt>
                <c:pt idx="2504">
                  <c:v>1001.936</c:v>
                </c:pt>
                <c:pt idx="2505">
                  <c:v>1002.336</c:v>
                </c:pt>
                <c:pt idx="2506">
                  <c:v>1002.736</c:v>
                </c:pt>
                <c:pt idx="2507">
                  <c:v>1003.136</c:v>
                </c:pt>
                <c:pt idx="2508">
                  <c:v>1003.5359999999999</c:v>
                </c:pt>
                <c:pt idx="2509">
                  <c:v>1003.936</c:v>
                </c:pt>
                <c:pt idx="2510">
                  <c:v>1004.336</c:v>
                </c:pt>
                <c:pt idx="2511">
                  <c:v>1004.736</c:v>
                </c:pt>
                <c:pt idx="2512">
                  <c:v>1005.1369999999999</c:v>
                </c:pt>
                <c:pt idx="2513">
                  <c:v>1005.537</c:v>
                </c:pt>
                <c:pt idx="2514">
                  <c:v>1005.937</c:v>
                </c:pt>
                <c:pt idx="2515">
                  <c:v>1006.337</c:v>
                </c:pt>
                <c:pt idx="2516">
                  <c:v>1006.737</c:v>
                </c:pt>
                <c:pt idx="2517">
                  <c:v>1007.1369999999999</c:v>
                </c:pt>
                <c:pt idx="2518">
                  <c:v>1007.537</c:v>
                </c:pt>
                <c:pt idx="2519">
                  <c:v>1007.937</c:v>
                </c:pt>
                <c:pt idx="2520">
                  <c:v>1008.337</c:v>
                </c:pt>
                <c:pt idx="2521">
                  <c:v>1008.737</c:v>
                </c:pt>
                <c:pt idx="2522">
                  <c:v>1009.138</c:v>
                </c:pt>
                <c:pt idx="2523">
                  <c:v>1009.538</c:v>
                </c:pt>
                <c:pt idx="2524">
                  <c:v>1009.938</c:v>
                </c:pt>
                <c:pt idx="2525">
                  <c:v>1010.338</c:v>
                </c:pt>
                <c:pt idx="2526">
                  <c:v>1010.7380000000001</c:v>
                </c:pt>
                <c:pt idx="2527">
                  <c:v>1011.138</c:v>
                </c:pt>
                <c:pt idx="2528">
                  <c:v>1011.538</c:v>
                </c:pt>
                <c:pt idx="2529">
                  <c:v>1011.938</c:v>
                </c:pt>
                <c:pt idx="2530">
                  <c:v>1012.338</c:v>
                </c:pt>
                <c:pt idx="2531">
                  <c:v>1012.7380000000001</c:v>
                </c:pt>
                <c:pt idx="2532">
                  <c:v>1013.139</c:v>
                </c:pt>
                <c:pt idx="2533">
                  <c:v>1013.539</c:v>
                </c:pt>
                <c:pt idx="2534">
                  <c:v>1013.939</c:v>
                </c:pt>
                <c:pt idx="2535">
                  <c:v>1014.3390000000001</c:v>
                </c:pt>
                <c:pt idx="2536">
                  <c:v>1014.739</c:v>
                </c:pt>
                <c:pt idx="2537">
                  <c:v>1015.139</c:v>
                </c:pt>
                <c:pt idx="2538">
                  <c:v>1015.539</c:v>
                </c:pt>
                <c:pt idx="2539">
                  <c:v>1015.939</c:v>
                </c:pt>
                <c:pt idx="2540">
                  <c:v>1016.3390000000001</c:v>
                </c:pt>
                <c:pt idx="2541">
                  <c:v>1016.739</c:v>
                </c:pt>
                <c:pt idx="2542">
                  <c:v>1017.141</c:v>
                </c:pt>
                <c:pt idx="2543">
                  <c:v>1017.5410000000001</c:v>
                </c:pt>
                <c:pt idx="2544">
                  <c:v>1017.94</c:v>
                </c:pt>
                <c:pt idx="2545">
                  <c:v>1018.341</c:v>
                </c:pt>
                <c:pt idx="2546">
                  <c:v>1018.74</c:v>
                </c:pt>
                <c:pt idx="2547">
                  <c:v>1019.141</c:v>
                </c:pt>
                <c:pt idx="2548">
                  <c:v>1019.5410000000001</c:v>
                </c:pt>
                <c:pt idx="2549">
                  <c:v>1019.94</c:v>
                </c:pt>
                <c:pt idx="2550">
                  <c:v>1020.341</c:v>
                </c:pt>
                <c:pt idx="2551">
                  <c:v>1020.74</c:v>
                </c:pt>
                <c:pt idx="2552">
                  <c:v>1021.1420000000001</c:v>
                </c:pt>
                <c:pt idx="2553">
                  <c:v>1021.542</c:v>
                </c:pt>
                <c:pt idx="2554">
                  <c:v>1021.942</c:v>
                </c:pt>
                <c:pt idx="2555">
                  <c:v>1022.342</c:v>
                </c:pt>
                <c:pt idx="2556">
                  <c:v>1022.742</c:v>
                </c:pt>
                <c:pt idx="2557">
                  <c:v>1023.1420000000001</c:v>
                </c:pt>
                <c:pt idx="2558">
                  <c:v>1023.542</c:v>
                </c:pt>
                <c:pt idx="2559">
                  <c:v>1023.942</c:v>
                </c:pt>
                <c:pt idx="2560">
                  <c:v>1024.3420000000001</c:v>
                </c:pt>
                <c:pt idx="2561">
                  <c:v>1024.742</c:v>
                </c:pt>
                <c:pt idx="2562">
                  <c:v>1025.1420000000001</c:v>
                </c:pt>
                <c:pt idx="2563">
                  <c:v>1025.5419999999999</c:v>
                </c:pt>
                <c:pt idx="2564">
                  <c:v>1025.942</c:v>
                </c:pt>
                <c:pt idx="2565">
                  <c:v>1026.3420000000001</c:v>
                </c:pt>
                <c:pt idx="2566">
                  <c:v>1026.742</c:v>
                </c:pt>
                <c:pt idx="2567">
                  <c:v>1027.1420000000001</c:v>
                </c:pt>
                <c:pt idx="2568">
                  <c:v>1027.5419999999999</c:v>
                </c:pt>
                <c:pt idx="2569">
                  <c:v>1027.942</c:v>
                </c:pt>
                <c:pt idx="2570">
                  <c:v>1028.3420000000001</c:v>
                </c:pt>
                <c:pt idx="2571">
                  <c:v>1028.742</c:v>
                </c:pt>
                <c:pt idx="2572">
                  <c:v>1029.143</c:v>
                </c:pt>
                <c:pt idx="2573">
                  <c:v>1029.5429999999999</c:v>
                </c:pt>
                <c:pt idx="2574">
                  <c:v>1029.943</c:v>
                </c:pt>
                <c:pt idx="2575">
                  <c:v>1030.3430000000001</c:v>
                </c:pt>
                <c:pt idx="2576">
                  <c:v>1030.7429999999999</c:v>
                </c:pt>
                <c:pt idx="2577">
                  <c:v>1031.143</c:v>
                </c:pt>
                <c:pt idx="2578">
                  <c:v>1031.5429999999999</c:v>
                </c:pt>
                <c:pt idx="2579">
                  <c:v>1031.943</c:v>
                </c:pt>
                <c:pt idx="2580">
                  <c:v>1032.3430000000001</c:v>
                </c:pt>
                <c:pt idx="2581">
                  <c:v>1032.7429999999999</c:v>
                </c:pt>
                <c:pt idx="2582">
                  <c:v>1033.144</c:v>
                </c:pt>
                <c:pt idx="2583">
                  <c:v>1033.5440000000001</c:v>
                </c:pt>
                <c:pt idx="2584">
                  <c:v>1033.944</c:v>
                </c:pt>
                <c:pt idx="2585">
                  <c:v>1034.3440000000001</c:v>
                </c:pt>
                <c:pt idx="2586">
                  <c:v>1034.7439999999999</c:v>
                </c:pt>
                <c:pt idx="2587">
                  <c:v>1035.144</c:v>
                </c:pt>
                <c:pt idx="2588">
                  <c:v>1035.5440000000001</c:v>
                </c:pt>
                <c:pt idx="2589">
                  <c:v>1035.944</c:v>
                </c:pt>
                <c:pt idx="2590">
                  <c:v>1036.3440000000001</c:v>
                </c:pt>
                <c:pt idx="2591">
                  <c:v>1036.7439999999999</c:v>
                </c:pt>
                <c:pt idx="2592">
                  <c:v>1037.145</c:v>
                </c:pt>
                <c:pt idx="2593">
                  <c:v>1037.5450000000001</c:v>
                </c:pt>
                <c:pt idx="2594">
                  <c:v>1037.9449999999999</c:v>
                </c:pt>
                <c:pt idx="2595">
                  <c:v>1038.345</c:v>
                </c:pt>
                <c:pt idx="2596">
                  <c:v>1038.7449999999999</c:v>
                </c:pt>
                <c:pt idx="2597">
                  <c:v>1039.145</c:v>
                </c:pt>
                <c:pt idx="2598">
                  <c:v>1039.5450000000001</c:v>
                </c:pt>
                <c:pt idx="2599">
                  <c:v>1039.9449999999999</c:v>
                </c:pt>
                <c:pt idx="2600">
                  <c:v>1040.345</c:v>
                </c:pt>
                <c:pt idx="2601">
                  <c:v>1040.7449999999999</c:v>
                </c:pt>
                <c:pt idx="2602">
                  <c:v>1041.1479999999999</c:v>
                </c:pt>
                <c:pt idx="2603">
                  <c:v>1041.548</c:v>
                </c:pt>
                <c:pt idx="2604">
                  <c:v>1041.9480000000001</c:v>
                </c:pt>
                <c:pt idx="2605">
                  <c:v>1042.348</c:v>
                </c:pt>
                <c:pt idx="2606">
                  <c:v>1042.748</c:v>
                </c:pt>
                <c:pt idx="2607">
                  <c:v>1043.1479999999999</c:v>
                </c:pt>
                <c:pt idx="2608">
                  <c:v>1043.548</c:v>
                </c:pt>
                <c:pt idx="2609">
                  <c:v>1043.9480000000001</c:v>
                </c:pt>
                <c:pt idx="2610">
                  <c:v>1044.348</c:v>
                </c:pt>
                <c:pt idx="2611">
                  <c:v>1044.748</c:v>
                </c:pt>
                <c:pt idx="2612">
                  <c:v>1045.1500000000001</c:v>
                </c:pt>
                <c:pt idx="2613">
                  <c:v>1045.549</c:v>
                </c:pt>
                <c:pt idx="2614">
                  <c:v>1045.9490000000001</c:v>
                </c:pt>
                <c:pt idx="2615">
                  <c:v>1046.3489999999999</c:v>
                </c:pt>
                <c:pt idx="2616">
                  <c:v>1046.75</c:v>
                </c:pt>
                <c:pt idx="2617">
                  <c:v>1047.1500000000001</c:v>
                </c:pt>
                <c:pt idx="2618">
                  <c:v>1047.549</c:v>
                </c:pt>
                <c:pt idx="2619">
                  <c:v>1047.9490000000001</c:v>
                </c:pt>
                <c:pt idx="2620">
                  <c:v>1048.3489999999999</c:v>
                </c:pt>
                <c:pt idx="2621">
                  <c:v>1048.75</c:v>
                </c:pt>
                <c:pt idx="2622">
                  <c:v>1049.1510000000001</c:v>
                </c:pt>
                <c:pt idx="2623">
                  <c:v>1049.5509999999999</c:v>
                </c:pt>
                <c:pt idx="2624">
                  <c:v>1049.951</c:v>
                </c:pt>
                <c:pt idx="2625">
                  <c:v>1050.3510000000001</c:v>
                </c:pt>
                <c:pt idx="2626">
                  <c:v>1050.751</c:v>
                </c:pt>
                <c:pt idx="2627">
                  <c:v>1051.1510000000001</c:v>
                </c:pt>
                <c:pt idx="2628">
                  <c:v>1051.5509999999999</c:v>
                </c:pt>
                <c:pt idx="2629">
                  <c:v>1051.951</c:v>
                </c:pt>
                <c:pt idx="2630">
                  <c:v>1052.3510000000001</c:v>
                </c:pt>
                <c:pt idx="2631">
                  <c:v>1052.751</c:v>
                </c:pt>
                <c:pt idx="2632">
                  <c:v>1053.152</c:v>
                </c:pt>
                <c:pt idx="2633">
                  <c:v>1053.5519999999999</c:v>
                </c:pt>
                <c:pt idx="2634">
                  <c:v>1053.952</c:v>
                </c:pt>
                <c:pt idx="2635">
                  <c:v>1054.3520000000001</c:v>
                </c:pt>
                <c:pt idx="2636">
                  <c:v>1054.752</c:v>
                </c:pt>
                <c:pt idx="2637">
                  <c:v>1055.152</c:v>
                </c:pt>
                <c:pt idx="2638">
                  <c:v>1055.5519999999999</c:v>
                </c:pt>
                <c:pt idx="2639">
                  <c:v>1055.952</c:v>
                </c:pt>
                <c:pt idx="2640">
                  <c:v>1056.3520000000001</c:v>
                </c:pt>
                <c:pt idx="2641">
                  <c:v>1056.752</c:v>
                </c:pt>
                <c:pt idx="2642">
                  <c:v>1057.153</c:v>
                </c:pt>
                <c:pt idx="2643">
                  <c:v>1057.5530000000001</c:v>
                </c:pt>
                <c:pt idx="2644">
                  <c:v>1057.953</c:v>
                </c:pt>
                <c:pt idx="2645">
                  <c:v>1058.3530000000001</c:v>
                </c:pt>
                <c:pt idx="2646">
                  <c:v>1058.7529999999999</c:v>
                </c:pt>
                <c:pt idx="2647">
                  <c:v>1059.153</c:v>
                </c:pt>
                <c:pt idx="2648">
                  <c:v>1059.5530000000001</c:v>
                </c:pt>
                <c:pt idx="2649">
                  <c:v>1059.953</c:v>
                </c:pt>
                <c:pt idx="2650">
                  <c:v>1060.3530000000001</c:v>
                </c:pt>
                <c:pt idx="2651">
                  <c:v>1060.7529999999999</c:v>
                </c:pt>
                <c:pt idx="2652">
                  <c:v>1061.154</c:v>
                </c:pt>
                <c:pt idx="2653">
                  <c:v>1061.5540000000001</c:v>
                </c:pt>
                <c:pt idx="2654">
                  <c:v>1061.954</c:v>
                </c:pt>
                <c:pt idx="2655">
                  <c:v>1062.354</c:v>
                </c:pt>
                <c:pt idx="2656">
                  <c:v>1062.7539999999999</c:v>
                </c:pt>
                <c:pt idx="2657">
                  <c:v>1063.154</c:v>
                </c:pt>
                <c:pt idx="2658">
                  <c:v>1063.5540000000001</c:v>
                </c:pt>
                <c:pt idx="2659">
                  <c:v>1063.954</c:v>
                </c:pt>
                <c:pt idx="2660">
                  <c:v>1064.354</c:v>
                </c:pt>
                <c:pt idx="2661">
                  <c:v>1064.7539999999999</c:v>
                </c:pt>
                <c:pt idx="2662">
                  <c:v>1065.155</c:v>
                </c:pt>
                <c:pt idx="2663">
                  <c:v>1065.5550000000001</c:v>
                </c:pt>
                <c:pt idx="2664">
                  <c:v>1065.9549999999999</c:v>
                </c:pt>
                <c:pt idx="2665">
                  <c:v>1066.355</c:v>
                </c:pt>
                <c:pt idx="2666">
                  <c:v>1066.7550000000001</c:v>
                </c:pt>
                <c:pt idx="2667">
                  <c:v>1067.155</c:v>
                </c:pt>
                <c:pt idx="2668">
                  <c:v>1067.5550000000001</c:v>
                </c:pt>
                <c:pt idx="2669">
                  <c:v>1067.9549999999999</c:v>
                </c:pt>
                <c:pt idx="2670">
                  <c:v>1068.355</c:v>
                </c:pt>
                <c:pt idx="2671">
                  <c:v>1068.7550000000001</c:v>
                </c:pt>
                <c:pt idx="2672">
                  <c:v>1069.1559999999999</c:v>
                </c:pt>
                <c:pt idx="2673">
                  <c:v>1069.556</c:v>
                </c:pt>
                <c:pt idx="2674">
                  <c:v>1069.9559999999999</c:v>
                </c:pt>
                <c:pt idx="2675">
                  <c:v>1070.356</c:v>
                </c:pt>
                <c:pt idx="2676">
                  <c:v>1070.7560000000001</c:v>
                </c:pt>
                <c:pt idx="2677">
                  <c:v>1071.1559999999999</c:v>
                </c:pt>
                <c:pt idx="2678">
                  <c:v>1071.556</c:v>
                </c:pt>
                <c:pt idx="2679">
                  <c:v>1071.9559999999999</c:v>
                </c:pt>
                <c:pt idx="2680">
                  <c:v>1072.356</c:v>
                </c:pt>
                <c:pt idx="2681">
                  <c:v>1072.7560000000001</c:v>
                </c:pt>
                <c:pt idx="2682">
                  <c:v>1073.1569999999999</c:v>
                </c:pt>
                <c:pt idx="2683">
                  <c:v>1073.557</c:v>
                </c:pt>
                <c:pt idx="2684">
                  <c:v>1073.9570000000001</c:v>
                </c:pt>
                <c:pt idx="2685">
                  <c:v>1074.357</c:v>
                </c:pt>
                <c:pt idx="2686">
                  <c:v>1074.7570000000001</c:v>
                </c:pt>
                <c:pt idx="2687">
                  <c:v>1075.1569999999999</c:v>
                </c:pt>
                <c:pt idx="2688">
                  <c:v>1075.557</c:v>
                </c:pt>
                <c:pt idx="2689">
                  <c:v>1075.9570000000001</c:v>
                </c:pt>
                <c:pt idx="2690">
                  <c:v>1076.357</c:v>
                </c:pt>
                <c:pt idx="2691">
                  <c:v>1076.7570000000001</c:v>
                </c:pt>
                <c:pt idx="2692">
                  <c:v>1077.1590000000001</c:v>
                </c:pt>
                <c:pt idx="2693">
                  <c:v>1077.559</c:v>
                </c:pt>
                <c:pt idx="2694">
                  <c:v>1077.9590000000001</c:v>
                </c:pt>
                <c:pt idx="2695">
                  <c:v>1078.3589999999999</c:v>
                </c:pt>
                <c:pt idx="2696">
                  <c:v>1078.759</c:v>
                </c:pt>
                <c:pt idx="2697">
                  <c:v>1079.1579999999999</c:v>
                </c:pt>
                <c:pt idx="2698">
                  <c:v>1079.559</c:v>
                </c:pt>
                <c:pt idx="2699">
                  <c:v>1079.9590000000001</c:v>
                </c:pt>
                <c:pt idx="2700">
                  <c:v>1080.3589999999999</c:v>
                </c:pt>
                <c:pt idx="2701">
                  <c:v>1080.759</c:v>
                </c:pt>
                <c:pt idx="2702">
                  <c:v>1081.162</c:v>
                </c:pt>
                <c:pt idx="2703">
                  <c:v>1081.5619999999999</c:v>
                </c:pt>
                <c:pt idx="2704">
                  <c:v>1081.962</c:v>
                </c:pt>
                <c:pt idx="2705">
                  <c:v>1082.3620000000001</c:v>
                </c:pt>
                <c:pt idx="2706">
                  <c:v>1082.7619999999999</c:v>
                </c:pt>
                <c:pt idx="2707">
                  <c:v>1083.162</c:v>
                </c:pt>
                <c:pt idx="2708">
                  <c:v>1083.5619999999999</c:v>
                </c:pt>
                <c:pt idx="2709">
                  <c:v>1083.962</c:v>
                </c:pt>
                <c:pt idx="2710">
                  <c:v>1084.3620000000001</c:v>
                </c:pt>
                <c:pt idx="2711">
                  <c:v>1084.7619999999999</c:v>
                </c:pt>
                <c:pt idx="2712">
                  <c:v>1085.163</c:v>
                </c:pt>
                <c:pt idx="2713">
                  <c:v>1085.5630000000001</c:v>
                </c:pt>
                <c:pt idx="2714">
                  <c:v>1085.963</c:v>
                </c:pt>
                <c:pt idx="2715">
                  <c:v>1086.3630000000001</c:v>
                </c:pt>
                <c:pt idx="2716">
                  <c:v>1086.7629999999999</c:v>
                </c:pt>
                <c:pt idx="2717">
                  <c:v>1087.163</c:v>
                </c:pt>
                <c:pt idx="2718">
                  <c:v>1087.5630000000001</c:v>
                </c:pt>
                <c:pt idx="2719">
                  <c:v>1087.963</c:v>
                </c:pt>
                <c:pt idx="2720">
                  <c:v>1088.3630000000001</c:v>
                </c:pt>
                <c:pt idx="2721">
                  <c:v>1088.7629999999999</c:v>
                </c:pt>
                <c:pt idx="2722">
                  <c:v>1089.165</c:v>
                </c:pt>
                <c:pt idx="2723">
                  <c:v>1089.5640000000001</c:v>
                </c:pt>
                <c:pt idx="2724">
                  <c:v>1089.9639999999999</c:v>
                </c:pt>
                <c:pt idx="2725">
                  <c:v>1090.364</c:v>
                </c:pt>
                <c:pt idx="2726">
                  <c:v>1090.7639999999999</c:v>
                </c:pt>
                <c:pt idx="2727">
                  <c:v>1091.164</c:v>
                </c:pt>
                <c:pt idx="2728">
                  <c:v>1091.5640000000001</c:v>
                </c:pt>
                <c:pt idx="2729">
                  <c:v>1091.9639999999999</c:v>
                </c:pt>
                <c:pt idx="2730">
                  <c:v>1092.364</c:v>
                </c:pt>
                <c:pt idx="2731">
                  <c:v>1092.7639999999999</c:v>
                </c:pt>
                <c:pt idx="2732">
                  <c:v>1093.1659999999999</c:v>
                </c:pt>
                <c:pt idx="2733">
                  <c:v>1093.566</c:v>
                </c:pt>
                <c:pt idx="2734">
                  <c:v>1093.9659999999999</c:v>
                </c:pt>
                <c:pt idx="2735">
                  <c:v>1094.365</c:v>
                </c:pt>
                <c:pt idx="2736">
                  <c:v>1094.7660000000001</c:v>
                </c:pt>
                <c:pt idx="2737">
                  <c:v>1095.1659999999999</c:v>
                </c:pt>
                <c:pt idx="2738">
                  <c:v>1095.566</c:v>
                </c:pt>
                <c:pt idx="2739">
                  <c:v>1095.9659999999999</c:v>
                </c:pt>
                <c:pt idx="2740">
                  <c:v>1096.365</c:v>
                </c:pt>
                <c:pt idx="2741">
                  <c:v>1096.7660000000001</c:v>
                </c:pt>
                <c:pt idx="2742">
                  <c:v>1097.1669999999999</c:v>
                </c:pt>
                <c:pt idx="2743">
                  <c:v>1097.567</c:v>
                </c:pt>
                <c:pt idx="2744">
                  <c:v>1097.9670000000001</c:v>
                </c:pt>
                <c:pt idx="2745">
                  <c:v>1098.367</c:v>
                </c:pt>
                <c:pt idx="2746">
                  <c:v>1098.7670000000001</c:v>
                </c:pt>
                <c:pt idx="2747">
                  <c:v>1099.1669999999999</c:v>
                </c:pt>
                <c:pt idx="2748">
                  <c:v>1099.567</c:v>
                </c:pt>
                <c:pt idx="2749">
                  <c:v>1099.9670000000001</c:v>
                </c:pt>
                <c:pt idx="2750">
                  <c:v>1100.367</c:v>
                </c:pt>
                <c:pt idx="2751">
                  <c:v>1100.7670000000001</c:v>
                </c:pt>
                <c:pt idx="2752">
                  <c:v>1101.1679999999999</c:v>
                </c:pt>
                <c:pt idx="2753">
                  <c:v>1101.568</c:v>
                </c:pt>
                <c:pt idx="2754">
                  <c:v>1101.9680000000001</c:v>
                </c:pt>
                <c:pt idx="2755">
                  <c:v>1102.3679999999999</c:v>
                </c:pt>
                <c:pt idx="2756">
                  <c:v>1102.768</c:v>
                </c:pt>
                <c:pt idx="2757">
                  <c:v>1103.1679999999999</c:v>
                </c:pt>
                <c:pt idx="2758">
                  <c:v>1103.568</c:v>
                </c:pt>
                <c:pt idx="2759">
                  <c:v>1103.9680000000001</c:v>
                </c:pt>
                <c:pt idx="2760">
                  <c:v>1104.3679999999999</c:v>
                </c:pt>
                <c:pt idx="2761">
                  <c:v>1104.768</c:v>
                </c:pt>
                <c:pt idx="2762">
                  <c:v>1105.1690000000001</c:v>
                </c:pt>
                <c:pt idx="2763">
                  <c:v>1105.569</c:v>
                </c:pt>
                <c:pt idx="2764">
                  <c:v>1105.9690000000001</c:v>
                </c:pt>
                <c:pt idx="2765">
                  <c:v>1106.3689999999999</c:v>
                </c:pt>
                <c:pt idx="2766">
                  <c:v>1106.769</c:v>
                </c:pt>
                <c:pt idx="2767">
                  <c:v>1107.1690000000001</c:v>
                </c:pt>
                <c:pt idx="2768">
                  <c:v>1107.569</c:v>
                </c:pt>
                <c:pt idx="2769">
                  <c:v>1107.9690000000001</c:v>
                </c:pt>
                <c:pt idx="2770">
                  <c:v>1108.3689999999999</c:v>
                </c:pt>
                <c:pt idx="2771">
                  <c:v>1108.769</c:v>
                </c:pt>
                <c:pt idx="2772">
                  <c:v>1109.171</c:v>
                </c:pt>
                <c:pt idx="2773">
                  <c:v>1109.57</c:v>
                </c:pt>
                <c:pt idx="2774">
                  <c:v>1109.97</c:v>
                </c:pt>
                <c:pt idx="2775">
                  <c:v>1110.3699999999999</c:v>
                </c:pt>
                <c:pt idx="2776">
                  <c:v>1110.77</c:v>
                </c:pt>
                <c:pt idx="2777">
                  <c:v>1111.17</c:v>
                </c:pt>
                <c:pt idx="2778">
                  <c:v>1111.57</c:v>
                </c:pt>
                <c:pt idx="2779">
                  <c:v>1111.97</c:v>
                </c:pt>
                <c:pt idx="2780">
                  <c:v>1112.3699999999999</c:v>
                </c:pt>
                <c:pt idx="2781">
                  <c:v>1112.77</c:v>
                </c:pt>
                <c:pt idx="2782">
                  <c:v>1113.172</c:v>
                </c:pt>
                <c:pt idx="2783">
                  <c:v>1113.5719999999999</c:v>
                </c:pt>
                <c:pt idx="2784">
                  <c:v>1113.972</c:v>
                </c:pt>
                <c:pt idx="2785">
                  <c:v>1114.3720000000001</c:v>
                </c:pt>
                <c:pt idx="2786">
                  <c:v>1114.7719999999999</c:v>
                </c:pt>
                <c:pt idx="2787">
                  <c:v>1115.172</c:v>
                </c:pt>
                <c:pt idx="2788">
                  <c:v>1115.5719999999999</c:v>
                </c:pt>
                <c:pt idx="2789">
                  <c:v>1115.972</c:v>
                </c:pt>
                <c:pt idx="2790">
                  <c:v>1116.3720000000001</c:v>
                </c:pt>
                <c:pt idx="2791">
                  <c:v>1116.7719999999999</c:v>
                </c:pt>
                <c:pt idx="2792">
                  <c:v>1117.173</c:v>
                </c:pt>
                <c:pt idx="2793">
                  <c:v>1117.5730000000001</c:v>
                </c:pt>
                <c:pt idx="2794">
                  <c:v>1117.973</c:v>
                </c:pt>
                <c:pt idx="2795">
                  <c:v>1118.373</c:v>
                </c:pt>
                <c:pt idx="2796">
                  <c:v>1118.7729999999999</c:v>
                </c:pt>
                <c:pt idx="2797">
                  <c:v>1119.173</c:v>
                </c:pt>
                <c:pt idx="2798">
                  <c:v>1119.5730000000001</c:v>
                </c:pt>
                <c:pt idx="2799">
                  <c:v>1119.973</c:v>
                </c:pt>
                <c:pt idx="2800">
                  <c:v>1120.373</c:v>
                </c:pt>
                <c:pt idx="2801">
                  <c:v>1120.7729999999999</c:v>
                </c:pt>
                <c:pt idx="2802">
                  <c:v>1121.1759999999999</c:v>
                </c:pt>
                <c:pt idx="2803">
                  <c:v>1121.576</c:v>
                </c:pt>
                <c:pt idx="2804">
                  <c:v>1121.9760000000001</c:v>
                </c:pt>
                <c:pt idx="2805">
                  <c:v>1122.376</c:v>
                </c:pt>
                <c:pt idx="2806">
                  <c:v>1122.7760000000001</c:v>
                </c:pt>
                <c:pt idx="2807">
                  <c:v>1123.1759999999999</c:v>
                </c:pt>
                <c:pt idx="2808">
                  <c:v>1123.576</c:v>
                </c:pt>
                <c:pt idx="2809">
                  <c:v>1123.9760000000001</c:v>
                </c:pt>
                <c:pt idx="2810">
                  <c:v>1124.376</c:v>
                </c:pt>
                <c:pt idx="2811">
                  <c:v>1124.7760000000001</c:v>
                </c:pt>
                <c:pt idx="2812">
                  <c:v>1125.1769999999999</c:v>
                </c:pt>
                <c:pt idx="2813">
                  <c:v>1125.577</c:v>
                </c:pt>
                <c:pt idx="2814">
                  <c:v>1125.9770000000001</c:v>
                </c:pt>
                <c:pt idx="2815">
                  <c:v>1126.377</c:v>
                </c:pt>
                <c:pt idx="2816">
                  <c:v>1126.777</c:v>
                </c:pt>
                <c:pt idx="2817">
                  <c:v>1127.1769999999999</c:v>
                </c:pt>
                <c:pt idx="2818">
                  <c:v>1127.577</c:v>
                </c:pt>
                <c:pt idx="2819">
                  <c:v>1127.9770000000001</c:v>
                </c:pt>
                <c:pt idx="2820">
                  <c:v>1128.377</c:v>
                </c:pt>
                <c:pt idx="2821">
                  <c:v>1128.777</c:v>
                </c:pt>
                <c:pt idx="2822">
                  <c:v>1129.1790000000001</c:v>
                </c:pt>
                <c:pt idx="2823">
                  <c:v>1129.579</c:v>
                </c:pt>
                <c:pt idx="2824">
                  <c:v>1129.979</c:v>
                </c:pt>
                <c:pt idx="2825">
                  <c:v>1130.3789999999999</c:v>
                </c:pt>
                <c:pt idx="2826">
                  <c:v>1130.779</c:v>
                </c:pt>
                <c:pt idx="2827">
                  <c:v>1131.1790000000001</c:v>
                </c:pt>
                <c:pt idx="2828">
                  <c:v>1131.579</c:v>
                </c:pt>
                <c:pt idx="2829">
                  <c:v>1131.979</c:v>
                </c:pt>
                <c:pt idx="2830">
                  <c:v>1132.3789999999999</c:v>
                </c:pt>
                <c:pt idx="2831">
                  <c:v>1132.779</c:v>
                </c:pt>
                <c:pt idx="2832">
                  <c:v>1133.18</c:v>
                </c:pt>
                <c:pt idx="2833">
                  <c:v>1133.58</c:v>
                </c:pt>
                <c:pt idx="2834">
                  <c:v>1133.98</c:v>
                </c:pt>
                <c:pt idx="2835">
                  <c:v>1134.3800000000001</c:v>
                </c:pt>
                <c:pt idx="2836">
                  <c:v>1134.78</c:v>
                </c:pt>
                <c:pt idx="2837">
                  <c:v>1135.18</c:v>
                </c:pt>
                <c:pt idx="2838">
                  <c:v>1135.58</c:v>
                </c:pt>
                <c:pt idx="2839">
                  <c:v>1135.98</c:v>
                </c:pt>
                <c:pt idx="2840">
                  <c:v>1136.3800000000001</c:v>
                </c:pt>
                <c:pt idx="2841">
                  <c:v>1136.78</c:v>
                </c:pt>
                <c:pt idx="2842">
                  <c:v>1137.181</c:v>
                </c:pt>
                <c:pt idx="2843">
                  <c:v>1137.5809999999999</c:v>
                </c:pt>
                <c:pt idx="2844">
                  <c:v>1137.981</c:v>
                </c:pt>
                <c:pt idx="2845">
                  <c:v>1138.3810000000001</c:v>
                </c:pt>
                <c:pt idx="2846">
                  <c:v>1138.7809999999999</c:v>
                </c:pt>
                <c:pt idx="2847">
                  <c:v>1139.181</c:v>
                </c:pt>
                <c:pt idx="2848">
                  <c:v>1139.5809999999999</c:v>
                </c:pt>
                <c:pt idx="2849">
                  <c:v>1139.981</c:v>
                </c:pt>
                <c:pt idx="2850">
                  <c:v>1140.3810000000001</c:v>
                </c:pt>
                <c:pt idx="2851">
                  <c:v>1140.7809999999999</c:v>
                </c:pt>
                <c:pt idx="2852">
                  <c:v>1141.182</c:v>
                </c:pt>
                <c:pt idx="2853">
                  <c:v>1141.5820000000001</c:v>
                </c:pt>
                <c:pt idx="2854">
                  <c:v>1141.982</c:v>
                </c:pt>
                <c:pt idx="2855">
                  <c:v>1142.3820000000001</c:v>
                </c:pt>
                <c:pt idx="2856">
                  <c:v>1142.7819999999999</c:v>
                </c:pt>
                <c:pt idx="2857">
                  <c:v>1143.182</c:v>
                </c:pt>
                <c:pt idx="2858">
                  <c:v>1143.5820000000001</c:v>
                </c:pt>
                <c:pt idx="2859">
                  <c:v>1143.982</c:v>
                </c:pt>
                <c:pt idx="2860">
                  <c:v>1144.3820000000001</c:v>
                </c:pt>
                <c:pt idx="2861">
                  <c:v>1144.7819999999999</c:v>
                </c:pt>
                <c:pt idx="2862">
                  <c:v>1145.183</c:v>
                </c:pt>
                <c:pt idx="2863">
                  <c:v>1145.5830000000001</c:v>
                </c:pt>
                <c:pt idx="2864">
                  <c:v>1145.9829999999999</c:v>
                </c:pt>
                <c:pt idx="2865">
                  <c:v>1146.383</c:v>
                </c:pt>
                <c:pt idx="2866">
                  <c:v>1146.7829999999999</c:v>
                </c:pt>
                <c:pt idx="2867">
                  <c:v>1147.183</c:v>
                </c:pt>
                <c:pt idx="2868">
                  <c:v>1147.5830000000001</c:v>
                </c:pt>
                <c:pt idx="2869">
                  <c:v>1147.9829999999999</c:v>
                </c:pt>
                <c:pt idx="2870">
                  <c:v>1148.383</c:v>
                </c:pt>
                <c:pt idx="2871">
                  <c:v>1148.7829999999999</c:v>
                </c:pt>
                <c:pt idx="2872">
                  <c:v>1149.184</c:v>
                </c:pt>
                <c:pt idx="2873">
                  <c:v>1149.5840000000001</c:v>
                </c:pt>
                <c:pt idx="2874">
                  <c:v>1149.9839999999999</c:v>
                </c:pt>
                <c:pt idx="2875">
                  <c:v>1150.384</c:v>
                </c:pt>
                <c:pt idx="2876">
                  <c:v>1150.7840000000001</c:v>
                </c:pt>
                <c:pt idx="2877">
                  <c:v>1151.184</c:v>
                </c:pt>
                <c:pt idx="2878">
                  <c:v>1151.5840000000001</c:v>
                </c:pt>
                <c:pt idx="2879">
                  <c:v>1151.9839999999999</c:v>
                </c:pt>
                <c:pt idx="2880">
                  <c:v>1152.384</c:v>
                </c:pt>
                <c:pt idx="2881">
                  <c:v>1152.7840000000001</c:v>
                </c:pt>
                <c:pt idx="2882">
                  <c:v>1153.1859999999999</c:v>
                </c:pt>
                <c:pt idx="2883">
                  <c:v>1153.585</c:v>
                </c:pt>
                <c:pt idx="2884">
                  <c:v>1153.9849999999999</c:v>
                </c:pt>
                <c:pt idx="2885">
                  <c:v>1154.385</c:v>
                </c:pt>
                <c:pt idx="2886">
                  <c:v>1154.7860000000001</c:v>
                </c:pt>
                <c:pt idx="2887">
                  <c:v>1155.1859999999999</c:v>
                </c:pt>
                <c:pt idx="2888">
                  <c:v>1155.585</c:v>
                </c:pt>
                <c:pt idx="2889">
                  <c:v>1155.9849999999999</c:v>
                </c:pt>
                <c:pt idx="2890">
                  <c:v>1156.385</c:v>
                </c:pt>
                <c:pt idx="2891">
                  <c:v>1156.7860000000001</c:v>
                </c:pt>
                <c:pt idx="2892">
                  <c:v>1157.1869999999999</c:v>
                </c:pt>
                <c:pt idx="2893">
                  <c:v>1157.587</c:v>
                </c:pt>
                <c:pt idx="2894">
                  <c:v>1157.9870000000001</c:v>
                </c:pt>
                <c:pt idx="2895">
                  <c:v>1158.3869999999999</c:v>
                </c:pt>
                <c:pt idx="2896">
                  <c:v>1158.787</c:v>
                </c:pt>
                <c:pt idx="2897">
                  <c:v>1159.1869999999999</c:v>
                </c:pt>
                <c:pt idx="2898">
                  <c:v>1159.587</c:v>
                </c:pt>
                <c:pt idx="2899">
                  <c:v>1159.9870000000001</c:v>
                </c:pt>
                <c:pt idx="2900">
                  <c:v>1160.3869999999999</c:v>
                </c:pt>
                <c:pt idx="2901">
                  <c:v>1160.787</c:v>
                </c:pt>
                <c:pt idx="2902">
                  <c:v>1161.1880000000001</c:v>
                </c:pt>
                <c:pt idx="2903">
                  <c:v>1161.588</c:v>
                </c:pt>
                <c:pt idx="2904">
                  <c:v>1161.9880000000001</c:v>
                </c:pt>
                <c:pt idx="2905">
                  <c:v>1162.3879999999999</c:v>
                </c:pt>
                <c:pt idx="2906">
                  <c:v>1162.788</c:v>
                </c:pt>
                <c:pt idx="2907">
                  <c:v>1163.1880000000001</c:v>
                </c:pt>
                <c:pt idx="2908">
                  <c:v>1163.588</c:v>
                </c:pt>
                <c:pt idx="2909">
                  <c:v>1163.9880000000001</c:v>
                </c:pt>
                <c:pt idx="2910">
                  <c:v>1164.3879999999999</c:v>
                </c:pt>
                <c:pt idx="2911">
                  <c:v>1164.788</c:v>
                </c:pt>
                <c:pt idx="2912">
                  <c:v>1165.1890000000001</c:v>
                </c:pt>
                <c:pt idx="2913">
                  <c:v>1165.5889999999999</c:v>
                </c:pt>
                <c:pt idx="2914">
                  <c:v>1165.989</c:v>
                </c:pt>
                <c:pt idx="2915">
                  <c:v>1166.3889999999999</c:v>
                </c:pt>
                <c:pt idx="2916">
                  <c:v>1166.789</c:v>
                </c:pt>
                <c:pt idx="2917">
                  <c:v>1167.1890000000001</c:v>
                </c:pt>
                <c:pt idx="2918">
                  <c:v>1167.5889999999999</c:v>
                </c:pt>
                <c:pt idx="2919">
                  <c:v>1167.989</c:v>
                </c:pt>
                <c:pt idx="2920">
                  <c:v>1168.3889999999999</c:v>
                </c:pt>
                <c:pt idx="2921">
                  <c:v>1168.789</c:v>
                </c:pt>
                <c:pt idx="2922">
                  <c:v>1169.191</c:v>
                </c:pt>
                <c:pt idx="2923">
                  <c:v>1169.5899999999999</c:v>
                </c:pt>
                <c:pt idx="2924">
                  <c:v>1169.99</c:v>
                </c:pt>
                <c:pt idx="2925">
                  <c:v>1170.3900000000001</c:v>
                </c:pt>
                <c:pt idx="2926">
                  <c:v>1170.79</c:v>
                </c:pt>
                <c:pt idx="2927">
                  <c:v>1171.19</c:v>
                </c:pt>
                <c:pt idx="2928">
                  <c:v>1171.5899999999999</c:v>
                </c:pt>
                <c:pt idx="2929">
                  <c:v>1171.99</c:v>
                </c:pt>
                <c:pt idx="2930">
                  <c:v>1172.3900000000001</c:v>
                </c:pt>
                <c:pt idx="2931">
                  <c:v>1172.79</c:v>
                </c:pt>
                <c:pt idx="2932">
                  <c:v>1173.192</c:v>
                </c:pt>
                <c:pt idx="2933">
                  <c:v>1173.5920000000001</c:v>
                </c:pt>
                <c:pt idx="2934">
                  <c:v>1173.991</c:v>
                </c:pt>
                <c:pt idx="2935">
                  <c:v>1174.3910000000001</c:v>
                </c:pt>
                <c:pt idx="2936">
                  <c:v>1174.7919999999999</c:v>
                </c:pt>
                <c:pt idx="2937">
                  <c:v>1175.192</c:v>
                </c:pt>
                <c:pt idx="2938">
                  <c:v>1175.5920000000001</c:v>
                </c:pt>
                <c:pt idx="2939">
                  <c:v>1175.991</c:v>
                </c:pt>
                <c:pt idx="2940">
                  <c:v>1176.3910000000001</c:v>
                </c:pt>
                <c:pt idx="2941">
                  <c:v>1176.7919999999999</c:v>
                </c:pt>
                <c:pt idx="2942">
                  <c:v>1177.193</c:v>
                </c:pt>
                <c:pt idx="2943">
                  <c:v>1177.5930000000001</c:v>
                </c:pt>
                <c:pt idx="2944">
                  <c:v>1177.9929999999999</c:v>
                </c:pt>
                <c:pt idx="2945">
                  <c:v>1178.393</c:v>
                </c:pt>
                <c:pt idx="2946">
                  <c:v>1178.7929999999999</c:v>
                </c:pt>
                <c:pt idx="2947">
                  <c:v>1179.193</c:v>
                </c:pt>
                <c:pt idx="2948">
                  <c:v>1179.5930000000001</c:v>
                </c:pt>
                <c:pt idx="2949">
                  <c:v>1179.9929999999999</c:v>
                </c:pt>
                <c:pt idx="2950">
                  <c:v>1180.393</c:v>
                </c:pt>
                <c:pt idx="2951">
                  <c:v>1180.7929999999999</c:v>
                </c:pt>
                <c:pt idx="2952">
                  <c:v>1181.194</c:v>
                </c:pt>
                <c:pt idx="2953">
                  <c:v>1181.5940000000001</c:v>
                </c:pt>
                <c:pt idx="2954">
                  <c:v>1181.9939999999999</c:v>
                </c:pt>
                <c:pt idx="2955">
                  <c:v>1182.394</c:v>
                </c:pt>
                <c:pt idx="2956">
                  <c:v>1182.7940000000001</c:v>
                </c:pt>
                <c:pt idx="2957">
                  <c:v>1183.194</c:v>
                </c:pt>
                <c:pt idx="2958">
                  <c:v>1183.5940000000001</c:v>
                </c:pt>
                <c:pt idx="2959">
                  <c:v>1183.9939999999999</c:v>
                </c:pt>
                <c:pt idx="2960">
                  <c:v>1184.394</c:v>
                </c:pt>
                <c:pt idx="2961">
                  <c:v>1184.7940000000001</c:v>
                </c:pt>
                <c:pt idx="2962">
                  <c:v>1185.1949999999999</c:v>
                </c:pt>
                <c:pt idx="2963">
                  <c:v>1185.595</c:v>
                </c:pt>
                <c:pt idx="2964">
                  <c:v>1185.9949999999999</c:v>
                </c:pt>
                <c:pt idx="2965">
                  <c:v>1186.395</c:v>
                </c:pt>
                <c:pt idx="2966">
                  <c:v>1186.7950000000001</c:v>
                </c:pt>
                <c:pt idx="2967">
                  <c:v>1187.1949999999999</c:v>
                </c:pt>
                <c:pt idx="2968">
                  <c:v>1187.595</c:v>
                </c:pt>
                <c:pt idx="2969">
                  <c:v>1187.9949999999999</c:v>
                </c:pt>
                <c:pt idx="2970">
                  <c:v>1188.395</c:v>
                </c:pt>
                <c:pt idx="2971">
                  <c:v>1188.7950000000001</c:v>
                </c:pt>
                <c:pt idx="2972">
                  <c:v>1189.1959999999999</c:v>
                </c:pt>
                <c:pt idx="2973">
                  <c:v>1189.596</c:v>
                </c:pt>
                <c:pt idx="2974">
                  <c:v>1189.9960000000001</c:v>
                </c:pt>
                <c:pt idx="2975">
                  <c:v>1190.396</c:v>
                </c:pt>
                <c:pt idx="2976">
                  <c:v>1190.796</c:v>
                </c:pt>
                <c:pt idx="2977">
                  <c:v>1191.1959999999999</c:v>
                </c:pt>
                <c:pt idx="2978">
                  <c:v>1191.596</c:v>
                </c:pt>
                <c:pt idx="2979">
                  <c:v>1191.9960000000001</c:v>
                </c:pt>
                <c:pt idx="2980">
                  <c:v>1192.396</c:v>
                </c:pt>
                <c:pt idx="2981">
                  <c:v>1192.796</c:v>
                </c:pt>
                <c:pt idx="2982">
                  <c:v>1193.1969999999999</c:v>
                </c:pt>
                <c:pt idx="2983">
                  <c:v>1193.597</c:v>
                </c:pt>
                <c:pt idx="2984">
                  <c:v>1193.9970000000001</c:v>
                </c:pt>
                <c:pt idx="2985">
                  <c:v>1194.3969999999999</c:v>
                </c:pt>
                <c:pt idx="2986">
                  <c:v>1194.797</c:v>
                </c:pt>
                <c:pt idx="2987">
                  <c:v>1195.1969999999999</c:v>
                </c:pt>
                <c:pt idx="2988">
                  <c:v>1195.597</c:v>
                </c:pt>
                <c:pt idx="2989">
                  <c:v>1195.9970000000001</c:v>
                </c:pt>
                <c:pt idx="2990">
                  <c:v>1196.3969999999999</c:v>
                </c:pt>
                <c:pt idx="2991">
                  <c:v>1196.797</c:v>
                </c:pt>
                <c:pt idx="2992">
                  <c:v>1197.2</c:v>
                </c:pt>
                <c:pt idx="2993">
                  <c:v>1197.5999999999999</c:v>
                </c:pt>
                <c:pt idx="2994">
                  <c:v>1198</c:v>
                </c:pt>
                <c:pt idx="2995">
                  <c:v>1198.4010000000001</c:v>
                </c:pt>
                <c:pt idx="2996">
                  <c:v>1198.8009999999999</c:v>
                </c:pt>
                <c:pt idx="2997">
                  <c:v>1199.2</c:v>
                </c:pt>
                <c:pt idx="2998">
                  <c:v>1199.5999999999999</c:v>
                </c:pt>
                <c:pt idx="2999">
                  <c:v>1200</c:v>
                </c:pt>
              </c:numCache>
            </c:numRef>
          </c:xVal>
          <c:yVal>
            <c:numRef>
              <c:f>Sheet1!$J$1:$J$3000</c:f>
              <c:numCache>
                <c:formatCode>General</c:formatCode>
                <c:ptCount val="3000"/>
                <c:pt idx="0">
                  <c:v>6.0491259999999184E-4</c:v>
                </c:pt>
                <c:pt idx="1">
                  <c:v>6.0353039999999495E-4</c:v>
                </c:pt>
                <c:pt idx="2">
                  <c:v>6.0214819999999806E-4</c:v>
                </c:pt>
                <c:pt idx="3">
                  <c:v>6.0214819999999806E-4</c:v>
                </c:pt>
                <c:pt idx="4">
                  <c:v>6.0076599999999423E-4</c:v>
                </c:pt>
                <c:pt idx="5">
                  <c:v>6.0353039999999495E-4</c:v>
                </c:pt>
                <c:pt idx="6">
                  <c:v>6.0353039999999495E-4</c:v>
                </c:pt>
                <c:pt idx="7">
                  <c:v>6.6051259999999189E-4</c:v>
                </c:pt>
                <c:pt idx="8">
                  <c:v>7.1487259999999182E-4</c:v>
                </c:pt>
                <c:pt idx="9">
                  <c:v>7.3737699999999263E-4</c:v>
                </c:pt>
                <c:pt idx="10">
                  <c:v>7.504891999999964E-4</c:v>
                </c:pt>
                <c:pt idx="11">
                  <c:v>7.5850359999999717E-4</c:v>
                </c:pt>
                <c:pt idx="12">
                  <c:v>7.6675019999999472E-4</c:v>
                </c:pt>
                <c:pt idx="13">
                  <c:v>7.7280239999999857E-4</c:v>
                </c:pt>
                <c:pt idx="14">
                  <c:v>7.7729239999999858E-4</c:v>
                </c:pt>
                <c:pt idx="15">
                  <c:v>7.8067459999999552E-4</c:v>
                </c:pt>
                <c:pt idx="16">
                  <c:v>7.8315459999999553E-4</c:v>
                </c:pt>
                <c:pt idx="17">
                  <c:v>7.815779999999909E-4</c:v>
                </c:pt>
                <c:pt idx="18">
                  <c:v>7.7934139999999322E-4</c:v>
                </c:pt>
                <c:pt idx="19">
                  <c:v>7.7976919999999642E-4</c:v>
                </c:pt>
                <c:pt idx="20">
                  <c:v>7.7839259999999189E-4</c:v>
                </c:pt>
                <c:pt idx="21">
                  <c:v>7.7819819999999803E-4</c:v>
                </c:pt>
                <c:pt idx="22">
                  <c:v>7.8010819999999807E-4</c:v>
                </c:pt>
                <c:pt idx="23">
                  <c:v>7.8321039999999494E-4</c:v>
                </c:pt>
                <c:pt idx="24">
                  <c:v>7.8492039999999497E-4</c:v>
                </c:pt>
                <c:pt idx="25">
                  <c:v>7.8592259999999184E-4</c:v>
                </c:pt>
                <c:pt idx="26">
                  <c:v>7.8421259999999181E-4</c:v>
                </c:pt>
                <c:pt idx="27">
                  <c:v>7.8268259999999179E-4</c:v>
                </c:pt>
                <c:pt idx="28">
                  <c:v>7.8491919999999641E-4</c:v>
                </c:pt>
                <c:pt idx="29">
                  <c:v>7.8687579999999402E-4</c:v>
                </c:pt>
                <c:pt idx="30">
                  <c:v>7.8997239999999852E-4</c:v>
                </c:pt>
                <c:pt idx="31">
                  <c:v>7.9512119999999311E-4</c:v>
                </c:pt>
                <c:pt idx="32">
                  <c:v>7.9859779999999069E-4</c:v>
                </c:pt>
                <c:pt idx="33">
                  <c:v>7.9821779999999067E-4</c:v>
                </c:pt>
                <c:pt idx="34">
                  <c:v>7.9516339999999687E-4</c:v>
                </c:pt>
                <c:pt idx="35">
                  <c:v>7.9211899999999619E-4</c:v>
                </c:pt>
                <c:pt idx="36">
                  <c:v>7.8768239999999856E-4</c:v>
                </c:pt>
                <c:pt idx="37">
                  <c:v>7.8391579999999403E-4</c:v>
                </c:pt>
                <c:pt idx="38">
                  <c:v>7.8163139999999328E-4</c:v>
                </c:pt>
                <c:pt idx="39">
                  <c:v>7.8296139999999329E-4</c:v>
                </c:pt>
                <c:pt idx="40">
                  <c:v>7.8439139999999337E-4</c:v>
                </c:pt>
                <c:pt idx="41">
                  <c:v>7.8649139999999325E-4</c:v>
                </c:pt>
                <c:pt idx="42">
                  <c:v>7.8802139999999327E-4</c:v>
                </c:pt>
                <c:pt idx="43">
                  <c:v>7.9083359999999707E-4</c:v>
                </c:pt>
                <c:pt idx="44">
                  <c:v>7.872569999999926E-4</c:v>
                </c:pt>
                <c:pt idx="45">
                  <c:v>7.8863919999999643E-4</c:v>
                </c:pt>
                <c:pt idx="46">
                  <c:v>7.8511479999999567E-4</c:v>
                </c:pt>
                <c:pt idx="47">
                  <c:v>7.8711919999999635E-4</c:v>
                </c:pt>
                <c:pt idx="48">
                  <c:v>7.8921359999999715E-4</c:v>
                </c:pt>
                <c:pt idx="49">
                  <c:v>7.955545999999954E-4</c:v>
                </c:pt>
                <c:pt idx="50">
                  <c:v>7.9740679999999232E-4</c:v>
                </c:pt>
                <c:pt idx="51">
                  <c:v>8.0446559999999378E-4</c:v>
                </c:pt>
                <c:pt idx="52">
                  <c:v>8.0627559999999388E-4</c:v>
                </c:pt>
                <c:pt idx="53">
                  <c:v>8.0494119999999312E-4</c:v>
                </c:pt>
                <c:pt idx="54">
                  <c:v>8.0508899999999625E-4</c:v>
                </c:pt>
                <c:pt idx="55">
                  <c:v>8.0733119999999302E-4</c:v>
                </c:pt>
                <c:pt idx="56">
                  <c:v>8.0584899999999618E-4</c:v>
                </c:pt>
                <c:pt idx="57">
                  <c:v>8.0408679999999233E-4</c:v>
                </c:pt>
                <c:pt idx="58">
                  <c:v>8.0484679999999237E-4</c:v>
                </c:pt>
                <c:pt idx="59">
                  <c:v>8.0718899999999614E-4</c:v>
                </c:pt>
                <c:pt idx="60">
                  <c:v>8.0732679999999239E-4</c:v>
                </c:pt>
                <c:pt idx="61">
                  <c:v>8.0885679999999241E-4</c:v>
                </c:pt>
                <c:pt idx="62">
                  <c:v>8.117589999999961E-4</c:v>
                </c:pt>
                <c:pt idx="63">
                  <c:v>8.1104679999999241E-4</c:v>
                </c:pt>
                <c:pt idx="64">
                  <c:v>8.1014459999999549E-4</c:v>
                </c:pt>
                <c:pt idx="65">
                  <c:v>8.0738019999999477E-4</c:v>
                </c:pt>
                <c:pt idx="66">
                  <c:v>8.0751799999999091E-4</c:v>
                </c:pt>
                <c:pt idx="67">
                  <c:v>8.0628359999999715E-4</c:v>
                </c:pt>
                <c:pt idx="68">
                  <c:v>8.0847359999999715E-4</c:v>
                </c:pt>
                <c:pt idx="69">
                  <c:v>8.0929139999999337E-4</c:v>
                </c:pt>
                <c:pt idx="70">
                  <c:v>8.1009919999999638E-4</c:v>
                </c:pt>
                <c:pt idx="71">
                  <c:v>8.1076919999999641E-4</c:v>
                </c:pt>
                <c:pt idx="72">
                  <c:v>8.0976699999999249E-4</c:v>
                </c:pt>
                <c:pt idx="73">
                  <c:v>8.1085919999999642E-4</c:v>
                </c:pt>
                <c:pt idx="74">
                  <c:v>8.1334359999999718E-4</c:v>
                </c:pt>
                <c:pt idx="75">
                  <c:v>8.1443579999999406E-4</c:v>
                </c:pt>
                <c:pt idx="76">
                  <c:v>8.1581799999999095E-4</c:v>
                </c:pt>
                <c:pt idx="77">
                  <c:v>8.1749019999999479E-4</c:v>
                </c:pt>
                <c:pt idx="78">
                  <c:v>8.14535799999994E-4</c:v>
                </c:pt>
                <c:pt idx="79">
                  <c:v>8.1205139999999325E-4</c:v>
                </c:pt>
                <c:pt idx="80">
                  <c:v>8.1272139999999328E-4</c:v>
                </c:pt>
                <c:pt idx="81">
                  <c:v>8.1234139999999326E-4</c:v>
                </c:pt>
                <c:pt idx="82">
                  <c:v>8.1133919999999639E-4</c:v>
                </c:pt>
                <c:pt idx="83">
                  <c:v>8.1219919999999638E-4</c:v>
                </c:pt>
                <c:pt idx="84">
                  <c:v>8.1320139999999336E-4</c:v>
                </c:pt>
                <c:pt idx="85">
                  <c:v>8.1177139999999328E-4</c:v>
                </c:pt>
                <c:pt idx="86">
                  <c:v>8.0976139999999329E-4</c:v>
                </c:pt>
                <c:pt idx="87">
                  <c:v>8.0838359999999714E-4</c:v>
                </c:pt>
                <c:pt idx="88">
                  <c:v>8.0699579999999401E-4</c:v>
                </c:pt>
                <c:pt idx="89">
                  <c:v>8.0232139999999335E-4</c:v>
                </c:pt>
                <c:pt idx="90">
                  <c:v>7.9751479999999575E-4</c:v>
                </c:pt>
                <c:pt idx="91">
                  <c:v>7.9402819999999812E-4</c:v>
                </c:pt>
                <c:pt idx="92">
                  <c:v>7.9274599999999424E-4</c:v>
                </c:pt>
                <c:pt idx="93">
                  <c:v>7.9412819999999807E-4</c:v>
                </c:pt>
                <c:pt idx="94">
                  <c:v>7.9860699999999263E-4</c:v>
                </c:pt>
                <c:pt idx="95">
                  <c:v>8.0389799999999083E-4</c:v>
                </c:pt>
                <c:pt idx="96">
                  <c:v>8.0732679999999239E-4</c:v>
                </c:pt>
                <c:pt idx="97">
                  <c:v>8.0213019999999472E-4</c:v>
                </c:pt>
                <c:pt idx="98">
                  <c:v>7.9483919999999647E-4</c:v>
                </c:pt>
                <c:pt idx="99">
                  <c:v>7.8711599999999418E-4</c:v>
                </c:pt>
                <c:pt idx="100">
                  <c:v>7.8077499999999593E-4</c:v>
                </c:pt>
                <c:pt idx="101">
                  <c:v>7.749139999999907E-4</c:v>
                </c:pt>
                <c:pt idx="102">
                  <c:v>7.7767839999999836E-4</c:v>
                </c:pt>
                <c:pt idx="103">
                  <c:v>7.8125499999999589E-4</c:v>
                </c:pt>
                <c:pt idx="104">
                  <c:v>7.836393999999967E-4</c:v>
                </c:pt>
                <c:pt idx="105">
                  <c:v>7.8445159999999351E-4</c:v>
                </c:pt>
                <c:pt idx="106">
                  <c:v>7.8664599999999426E-4</c:v>
                </c:pt>
                <c:pt idx="107">
                  <c:v>7.8635599999999424E-4</c:v>
                </c:pt>
                <c:pt idx="108">
                  <c:v>7.8606599999999423E-4</c:v>
                </c:pt>
                <c:pt idx="109">
                  <c:v>7.8697819999999814E-4</c:v>
                </c:pt>
                <c:pt idx="110">
                  <c:v>7.8788039999999496E-4</c:v>
                </c:pt>
                <c:pt idx="111">
                  <c:v>7.8740039999999488E-4</c:v>
                </c:pt>
                <c:pt idx="112">
                  <c:v>7.8850259999999192E-4</c:v>
                </c:pt>
                <c:pt idx="113">
                  <c:v>7.8959479999999574E-4</c:v>
                </c:pt>
                <c:pt idx="114">
                  <c:v>7.9068699999999261E-4</c:v>
                </c:pt>
                <c:pt idx="115">
                  <c:v>7.9564579999999397E-4</c:v>
                </c:pt>
                <c:pt idx="116">
                  <c:v>8.0198679999999233E-4</c:v>
                </c:pt>
                <c:pt idx="117">
                  <c:v>8.0684559999999374E-4</c:v>
                </c:pt>
                <c:pt idx="118">
                  <c:v>8.117143999999952E-4</c:v>
                </c:pt>
                <c:pt idx="119">
                  <c:v>8.13808799999996E-4</c:v>
                </c:pt>
                <c:pt idx="120">
                  <c:v>8.0947219999999832E-4</c:v>
                </c:pt>
                <c:pt idx="121">
                  <c:v>8.0375339999999692E-4</c:v>
                </c:pt>
                <c:pt idx="122">
                  <c:v>8.0170119999999306E-4</c:v>
                </c:pt>
                <c:pt idx="123">
                  <c:v>7.9769679999999233E-4</c:v>
                </c:pt>
                <c:pt idx="124">
                  <c:v>7.9922119999999305E-4</c:v>
                </c:pt>
                <c:pt idx="125">
                  <c:v>8.0321999999999447E-4</c:v>
                </c:pt>
                <c:pt idx="126">
                  <c:v>8.0574659999999216E-4</c:v>
                </c:pt>
                <c:pt idx="127">
                  <c:v>8.0155219999999841E-4</c:v>
                </c:pt>
                <c:pt idx="128">
                  <c:v>7.9764779999999069E-4</c:v>
                </c:pt>
                <c:pt idx="129">
                  <c:v>7.9207119999999301E-4</c:v>
                </c:pt>
                <c:pt idx="130">
                  <c:v>7.8815679999999239E-4</c:v>
                </c:pt>
                <c:pt idx="131">
                  <c:v>7.8691679999999238E-4</c:v>
                </c:pt>
                <c:pt idx="132">
                  <c:v>7.8892119999999307E-4</c:v>
                </c:pt>
                <c:pt idx="133">
                  <c:v>7.9201779999999063E-4</c:v>
                </c:pt>
                <c:pt idx="134">
                  <c:v>7.9540439999999525E-4</c:v>
                </c:pt>
                <c:pt idx="135">
                  <c:v>7.9739879999999599E-4</c:v>
                </c:pt>
                <c:pt idx="136">
                  <c:v>7.9701879999999597E-4</c:v>
                </c:pt>
                <c:pt idx="137">
                  <c:v>7.9506659999999205E-4</c:v>
                </c:pt>
                <c:pt idx="138">
                  <c:v>7.9349439999999521E-4</c:v>
                </c:pt>
                <c:pt idx="139">
                  <c:v>7.9192219999999836E-4</c:v>
                </c:pt>
                <c:pt idx="140">
                  <c:v>7.9034999999999457E-4</c:v>
                </c:pt>
                <c:pt idx="141">
                  <c:v>7.8839779999999066E-4</c:v>
                </c:pt>
                <c:pt idx="142">
                  <c:v>7.8772779999999073E-4</c:v>
                </c:pt>
                <c:pt idx="143">
                  <c:v>7.8586559999999387E-4</c:v>
                </c:pt>
                <c:pt idx="144">
                  <c:v>7.895421999999984E-4</c:v>
                </c:pt>
                <c:pt idx="145">
                  <c:v>7.8915219999999833E-4</c:v>
                </c:pt>
                <c:pt idx="146">
                  <c:v>7.918265999999921E-4</c:v>
                </c:pt>
                <c:pt idx="147">
                  <c:v>7.9616319999999672E-4</c:v>
                </c:pt>
                <c:pt idx="148">
                  <c:v>7.9773539999999357E-4</c:v>
                </c:pt>
                <c:pt idx="149">
                  <c:v>7.9368879999999601E-4</c:v>
                </c:pt>
                <c:pt idx="150">
                  <c:v>7.9101439999999519E-4</c:v>
                </c:pt>
                <c:pt idx="151">
                  <c:v>7.8567559999999381E-4</c:v>
                </c:pt>
                <c:pt idx="152">
                  <c:v>7.8310119999999315E-4</c:v>
                </c:pt>
                <c:pt idx="153">
                  <c:v>7.8095899999999622E-4</c:v>
                </c:pt>
                <c:pt idx="154">
                  <c:v>7.8167119999999308E-4</c:v>
                </c:pt>
                <c:pt idx="155">
                  <c:v>7.8229339999999698E-4</c:v>
                </c:pt>
                <c:pt idx="156">
                  <c:v>7.837177999999907E-4</c:v>
                </c:pt>
                <c:pt idx="157">
                  <c:v>7.8376999999999451E-4</c:v>
                </c:pt>
                <c:pt idx="158">
                  <c:v>7.8338999999999449E-4</c:v>
                </c:pt>
                <c:pt idx="159">
                  <c:v>7.8557439999999519E-4</c:v>
                </c:pt>
                <c:pt idx="160">
                  <c:v>7.8767879999999593E-4</c:v>
                </c:pt>
                <c:pt idx="161">
                  <c:v>7.8958319999999666E-4</c:v>
                </c:pt>
                <c:pt idx="162">
                  <c:v>7.9139759999999045E-4</c:v>
                </c:pt>
                <c:pt idx="163">
                  <c:v>7.9577639999999189E-4</c:v>
                </c:pt>
                <c:pt idx="164">
                  <c:v>7.9620859999999572E-4</c:v>
                </c:pt>
                <c:pt idx="165">
                  <c:v>7.9782299999999644E-4</c:v>
                </c:pt>
                <c:pt idx="166">
                  <c:v>7.9725299999999647E-4</c:v>
                </c:pt>
                <c:pt idx="167">
                  <c:v>7.967729999999965E-4</c:v>
                </c:pt>
                <c:pt idx="168">
                  <c:v>7.9105419999999499E-4</c:v>
                </c:pt>
                <c:pt idx="169">
                  <c:v>7.8800979999999431E-4</c:v>
                </c:pt>
                <c:pt idx="170">
                  <c:v>7.8386319999999669E-4</c:v>
                </c:pt>
                <c:pt idx="171">
                  <c:v>7.7971659999999214E-4</c:v>
                </c:pt>
                <c:pt idx="172">
                  <c:v>7.7695219999999836E-4</c:v>
                </c:pt>
                <c:pt idx="173">
                  <c:v>7.7961659999999208E-4</c:v>
                </c:pt>
                <c:pt idx="174">
                  <c:v>7.768521999999983E-4</c:v>
                </c:pt>
                <c:pt idx="175">
                  <c:v>7.7795439999999523E-4</c:v>
                </c:pt>
                <c:pt idx="176">
                  <c:v>7.7994879999999597E-4</c:v>
                </c:pt>
                <c:pt idx="177">
                  <c:v>7.8243319999999673E-4</c:v>
                </c:pt>
                <c:pt idx="178">
                  <c:v>7.8166319999999675E-4</c:v>
                </c:pt>
                <c:pt idx="179">
                  <c:v>7.8504979999999432E-4</c:v>
                </c:pt>
                <c:pt idx="180">
                  <c:v>7.8567199999999811E-4</c:v>
                </c:pt>
                <c:pt idx="181">
                  <c:v>7.8814639999999188E-4</c:v>
                </c:pt>
                <c:pt idx="182">
                  <c:v>7.881985999999958E-4</c:v>
                </c:pt>
                <c:pt idx="183">
                  <c:v>7.9148519999999332E-4</c:v>
                </c:pt>
                <c:pt idx="184">
                  <c:v>7.9328959999999411E-4</c:v>
                </c:pt>
                <c:pt idx="185">
                  <c:v>7.9539399999999484E-4</c:v>
                </c:pt>
                <c:pt idx="186">
                  <c:v>7.9738839999999559E-4</c:v>
                </c:pt>
                <c:pt idx="187">
                  <c:v>7.9839059999999235E-4</c:v>
                </c:pt>
                <c:pt idx="188">
                  <c:v>7.9524619999999865E-4</c:v>
                </c:pt>
                <c:pt idx="189">
                  <c:v>7.9219179999999098E-4</c:v>
                </c:pt>
                <c:pt idx="190">
                  <c:v>7.8690519999999342E-4</c:v>
                </c:pt>
                <c:pt idx="191">
                  <c:v>7.8300079999999263E-4</c:v>
                </c:pt>
                <c:pt idx="192">
                  <c:v>7.7918639999999197E-4</c:v>
                </c:pt>
                <c:pt idx="193">
                  <c:v>7.7794639999999196E-4</c:v>
                </c:pt>
                <c:pt idx="194">
                  <c:v>7.7541419999999496E-4</c:v>
                </c:pt>
                <c:pt idx="195">
                  <c:v>7.738941999999951E-4</c:v>
                </c:pt>
                <c:pt idx="196">
                  <c:v>7.7661079999999264E-4</c:v>
                </c:pt>
                <c:pt idx="197">
                  <c:v>7.7508079999999261E-4</c:v>
                </c:pt>
                <c:pt idx="198">
                  <c:v>7.737507999999926E-4</c:v>
                </c:pt>
                <c:pt idx="199">
                  <c:v>7.7645739999999725E-4</c:v>
                </c:pt>
                <c:pt idx="200">
                  <c:v>7.8032399999999479E-4</c:v>
                </c:pt>
                <c:pt idx="201">
                  <c:v>7.7726959999999405E-4</c:v>
                </c:pt>
                <c:pt idx="202">
                  <c:v>7.8160619999999856E-4</c:v>
                </c:pt>
                <c:pt idx="203">
                  <c:v>7.8594279999999624E-4</c:v>
                </c:pt>
                <c:pt idx="204">
                  <c:v>7.8928719999999699E-4</c:v>
                </c:pt>
                <c:pt idx="205">
                  <c:v>7.9271159999999075E-4</c:v>
                </c:pt>
                <c:pt idx="206">
                  <c:v>7.9891039999999223E-4</c:v>
                </c:pt>
                <c:pt idx="207">
                  <c:v>7.9790819999999525E-4</c:v>
                </c:pt>
                <c:pt idx="208">
                  <c:v>7.9552379999999465E-4</c:v>
                </c:pt>
                <c:pt idx="209">
                  <c:v>7.8999499999999321E-4</c:v>
                </c:pt>
                <c:pt idx="210">
                  <c:v>7.8594839999999544E-4</c:v>
                </c:pt>
                <c:pt idx="211">
                  <c:v>7.81891799999991E-4</c:v>
                </c:pt>
                <c:pt idx="212">
                  <c:v>7.8565839999999553E-4</c:v>
                </c:pt>
                <c:pt idx="213">
                  <c:v>7.9109719999999697E-4</c:v>
                </c:pt>
                <c:pt idx="214">
                  <c:v>7.9071719999999695E-4</c:v>
                </c:pt>
                <c:pt idx="215">
                  <c:v>7.9013719999999703E-4</c:v>
                </c:pt>
                <c:pt idx="216">
                  <c:v>7.9500599999999838E-4</c:v>
                </c:pt>
                <c:pt idx="217">
                  <c:v>7.9767039999999222E-4</c:v>
                </c:pt>
                <c:pt idx="218">
                  <c:v>7.9590819999999531E-4</c:v>
                </c:pt>
                <c:pt idx="219">
                  <c:v>7.9995479999999297E-4</c:v>
                </c:pt>
                <c:pt idx="220">
                  <c:v>8.0548359999999442E-4</c:v>
                </c:pt>
                <c:pt idx="221">
                  <c:v>8.0219699999999668E-4</c:v>
                </c:pt>
                <c:pt idx="222">
                  <c:v>7.9929039999999214E-4</c:v>
                </c:pt>
                <c:pt idx="223">
                  <c:v>7.9776599999999837E-4</c:v>
                </c:pt>
                <c:pt idx="224">
                  <c:v>7.9624159999999071E-4</c:v>
                </c:pt>
                <c:pt idx="225">
                  <c:v>7.9471719999999694E-4</c:v>
                </c:pt>
                <c:pt idx="226">
                  <c:v>7.9519719999999691E-4</c:v>
                </c:pt>
                <c:pt idx="227">
                  <c:v>7.9553499999999305E-4</c:v>
                </c:pt>
                <c:pt idx="228">
                  <c:v>7.9376839999999551E-4</c:v>
                </c:pt>
                <c:pt idx="229">
                  <c:v>7.950561999999987E-4</c:v>
                </c:pt>
                <c:pt idx="230">
                  <c:v>7.9663399999999485E-4</c:v>
                </c:pt>
                <c:pt idx="231">
                  <c:v>7.9982179999999099E-4</c:v>
                </c:pt>
                <c:pt idx="232">
                  <c:v>8.0001739999999719E-4</c:v>
                </c:pt>
                <c:pt idx="233">
                  <c:v>8.0507179999999103E-4</c:v>
                </c:pt>
                <c:pt idx="234">
                  <c:v>8.0717179999999092E-4</c:v>
                </c:pt>
                <c:pt idx="235">
                  <c:v>8.0807959999999409E-4</c:v>
                </c:pt>
                <c:pt idx="236">
                  <c:v>8.0498299999999653E-4</c:v>
                </c:pt>
                <c:pt idx="237">
                  <c:v>8.0187639999999187E-4</c:v>
                </c:pt>
                <c:pt idx="238">
                  <c:v>7.9896979999999427E-4</c:v>
                </c:pt>
                <c:pt idx="239">
                  <c:v>8.0020979999999428E-4</c:v>
                </c:pt>
                <c:pt idx="240">
                  <c:v>8.0097979999999426E-4</c:v>
                </c:pt>
                <c:pt idx="241">
                  <c:v>8.0540639999999194E-4</c:v>
                </c:pt>
                <c:pt idx="242">
                  <c:v>8.0846079999999268E-4</c:v>
                </c:pt>
                <c:pt idx="243">
                  <c:v>8.1150519999999336E-4</c:v>
                </c:pt>
                <c:pt idx="244">
                  <c:v>8.1032299999999648E-4</c:v>
                </c:pt>
                <c:pt idx="245">
                  <c:v>8.0735859999999575E-4</c:v>
                </c:pt>
                <c:pt idx="246">
                  <c:v>8.0636639999999188E-4</c:v>
                </c:pt>
                <c:pt idx="247">
                  <c:v>8.0617639999999192E-4</c:v>
                </c:pt>
                <c:pt idx="248">
                  <c:v>8.0716859999999569E-4</c:v>
                </c:pt>
                <c:pt idx="249">
                  <c:v>8.0659859999999582E-4</c:v>
                </c:pt>
                <c:pt idx="250">
                  <c:v>8.0659859999999582E-4</c:v>
                </c:pt>
                <c:pt idx="251">
                  <c:v>8.0703079999999261E-4</c:v>
                </c:pt>
                <c:pt idx="252">
                  <c:v>8.0516859999999575E-4</c:v>
                </c:pt>
                <c:pt idx="253">
                  <c:v>8.02024199999995E-4</c:v>
                </c:pt>
                <c:pt idx="254">
                  <c:v>8.0369639999999191E-4</c:v>
                </c:pt>
                <c:pt idx="255">
                  <c:v>8.0793299999999647E-4</c:v>
                </c:pt>
                <c:pt idx="256">
                  <c:v>8.0988519999999333E-4</c:v>
                </c:pt>
                <c:pt idx="257">
                  <c:v>8.1470179999999098E-4</c:v>
                </c:pt>
                <c:pt idx="258">
                  <c:v>8.1941839999999551E-4</c:v>
                </c:pt>
                <c:pt idx="259">
                  <c:v>8.1970839999999552E-4</c:v>
                </c:pt>
                <c:pt idx="260">
                  <c:v>8.1623179999999089E-4</c:v>
                </c:pt>
                <c:pt idx="261">
                  <c:v>8.1274519999999337E-4</c:v>
                </c:pt>
                <c:pt idx="262">
                  <c:v>8.0641419999999495E-4</c:v>
                </c:pt>
                <c:pt idx="263">
                  <c:v>7.9898099999999288E-4</c:v>
                </c:pt>
                <c:pt idx="264">
                  <c:v>7.9607439999999528E-4</c:v>
                </c:pt>
                <c:pt idx="265">
                  <c:v>7.9425999999999455E-4</c:v>
                </c:pt>
                <c:pt idx="266">
                  <c:v>7.9411779999999073E-4</c:v>
                </c:pt>
                <c:pt idx="267">
                  <c:v>7.9840219999999836E-4</c:v>
                </c:pt>
                <c:pt idx="268">
                  <c:v>7.9964219999999837E-4</c:v>
                </c:pt>
                <c:pt idx="269">
                  <c:v>7.9873999999999451E-4</c:v>
                </c:pt>
                <c:pt idx="270">
                  <c:v>7.977377999999907E-4</c:v>
                </c:pt>
                <c:pt idx="271">
                  <c:v>7.9921999999999459E-4</c:v>
                </c:pt>
                <c:pt idx="272">
                  <c:v>7.9568559999999378E-4</c:v>
                </c:pt>
                <c:pt idx="273">
                  <c:v>7.9611779999999067E-4</c:v>
                </c:pt>
                <c:pt idx="274">
                  <c:v>7.9921439999999528E-4</c:v>
                </c:pt>
                <c:pt idx="275">
                  <c:v>8.0193099999999293E-4</c:v>
                </c:pt>
                <c:pt idx="276">
                  <c:v>8.0583979999999424E-4</c:v>
                </c:pt>
                <c:pt idx="277">
                  <c:v>8.105085999999958E-4</c:v>
                </c:pt>
                <c:pt idx="278">
                  <c:v>8.1536739999999721E-4</c:v>
                </c:pt>
                <c:pt idx="279">
                  <c:v>8.1775179999999097E-4</c:v>
                </c:pt>
                <c:pt idx="280">
                  <c:v>8.2061619999999869E-4</c:v>
                </c:pt>
                <c:pt idx="281">
                  <c:v>8.1813179999999099E-4</c:v>
                </c:pt>
                <c:pt idx="282">
                  <c:v>8.1684959999999405E-4</c:v>
                </c:pt>
                <c:pt idx="283">
                  <c:v>8.1556739999999722E-4</c:v>
                </c:pt>
                <c:pt idx="284">
                  <c:v>8.1418519999999339E-4</c:v>
                </c:pt>
                <c:pt idx="285">
                  <c:v>8.1270299999999644E-4</c:v>
                </c:pt>
                <c:pt idx="286">
                  <c:v>8.1536739999999721E-4</c:v>
                </c:pt>
                <c:pt idx="287">
                  <c:v>8.1565739999999711E-4</c:v>
                </c:pt>
                <c:pt idx="288">
                  <c:v>8.1594739999999713E-4</c:v>
                </c:pt>
                <c:pt idx="289">
                  <c:v>8.1651739999999721E-4</c:v>
                </c:pt>
                <c:pt idx="290">
                  <c:v>8.1294079999999264E-4</c:v>
                </c:pt>
                <c:pt idx="291">
                  <c:v>8.0894199999999815E-4</c:v>
                </c:pt>
                <c:pt idx="292">
                  <c:v>8.0503319999999674E-4</c:v>
                </c:pt>
                <c:pt idx="293">
                  <c:v>7.9993219999999828E-4</c:v>
                </c:pt>
                <c:pt idx="294">
                  <c:v>7.9464119999999314E-4</c:v>
                </c:pt>
                <c:pt idx="295">
                  <c:v>7.9387679999999236E-4</c:v>
                </c:pt>
                <c:pt idx="296">
                  <c:v>7.8801579999999397E-4</c:v>
                </c:pt>
                <c:pt idx="297">
                  <c:v>7.8430699999999256E-4</c:v>
                </c:pt>
                <c:pt idx="298">
                  <c:v>7.8511479999999567E-4</c:v>
                </c:pt>
                <c:pt idx="299">
                  <c:v>7.8592259999999184E-4</c:v>
                </c:pt>
                <c:pt idx="300">
                  <c:v>7.8635039999999494E-4</c:v>
                </c:pt>
                <c:pt idx="301">
                  <c:v>7.9112479999999576E-4</c:v>
                </c:pt>
                <c:pt idx="302">
                  <c:v>7.9502919999999643E-4</c:v>
                </c:pt>
                <c:pt idx="303">
                  <c:v>7.9607919999999648E-4</c:v>
                </c:pt>
                <c:pt idx="304">
                  <c:v>7.9622699999999256E-4</c:v>
                </c:pt>
                <c:pt idx="305">
                  <c:v>7.9822699999999251E-4</c:v>
                </c:pt>
                <c:pt idx="306">
                  <c:v>7.9922479999999568E-4</c:v>
                </c:pt>
                <c:pt idx="307">
                  <c:v>8.0123479999999567E-4</c:v>
                </c:pt>
                <c:pt idx="308">
                  <c:v>8.0332479999999573E-4</c:v>
                </c:pt>
                <c:pt idx="309">
                  <c:v>8.0718699999999264E-4</c:v>
                </c:pt>
                <c:pt idx="310">
                  <c:v>8.1133919999999639E-4</c:v>
                </c:pt>
                <c:pt idx="311">
                  <c:v>8.1558139999999332E-4</c:v>
                </c:pt>
                <c:pt idx="312">
                  <c:v>8.1429479999999563E-4</c:v>
                </c:pt>
                <c:pt idx="313">
                  <c:v>8.1253819999999814E-4</c:v>
                </c:pt>
                <c:pt idx="314">
                  <c:v>8.0947939999999655E-4</c:v>
                </c:pt>
                <c:pt idx="315">
                  <c:v>8.1029719999999277E-4</c:v>
                </c:pt>
                <c:pt idx="316">
                  <c:v>8.1043499999999585E-4</c:v>
                </c:pt>
                <c:pt idx="317">
                  <c:v>8.1611159999999349E-4</c:v>
                </c:pt>
                <c:pt idx="318">
                  <c:v>8.2168819999999801E-4</c:v>
                </c:pt>
                <c:pt idx="319">
                  <c:v>8.2493259999999187E-4</c:v>
                </c:pt>
                <c:pt idx="320">
                  <c:v>8.2345039999999503E-4</c:v>
                </c:pt>
                <c:pt idx="321">
                  <c:v>8.1796939999999665E-4</c:v>
                </c:pt>
                <c:pt idx="322">
                  <c:v>8.166349999999959E-4</c:v>
                </c:pt>
                <c:pt idx="323">
                  <c:v>8.1668279999999203E-4</c:v>
                </c:pt>
                <c:pt idx="324">
                  <c:v>8.1573839999999828E-4</c:v>
                </c:pt>
                <c:pt idx="325">
                  <c:v>8.1397179999999369E-4</c:v>
                </c:pt>
                <c:pt idx="326">
                  <c:v>8.1530179999999381E-4</c:v>
                </c:pt>
                <c:pt idx="327">
                  <c:v>8.1387739999999294E-4</c:v>
                </c:pt>
                <c:pt idx="328">
                  <c:v>8.1173079999999538E-4</c:v>
                </c:pt>
                <c:pt idx="329">
                  <c:v>8.0892419999999089E-4</c:v>
                </c:pt>
                <c:pt idx="330">
                  <c:v>8.1006419999999084E-4</c:v>
                </c:pt>
                <c:pt idx="331">
                  <c:v>8.0906199999999397E-4</c:v>
                </c:pt>
                <c:pt idx="332">
                  <c:v>8.0725759999999329E-4</c:v>
                </c:pt>
                <c:pt idx="333">
                  <c:v>8.0568539999999634E-4</c:v>
                </c:pt>
                <c:pt idx="334">
                  <c:v>8.0554319999999251E-4</c:v>
                </c:pt>
                <c:pt idx="335">
                  <c:v>8.047309999999956E-4</c:v>
                </c:pt>
                <c:pt idx="336">
                  <c:v>8.0578099999999565E-4</c:v>
                </c:pt>
                <c:pt idx="337">
                  <c:v>8.0606099999999562E-4</c:v>
                </c:pt>
                <c:pt idx="338">
                  <c:v>8.0702099999999566E-4</c:v>
                </c:pt>
                <c:pt idx="339">
                  <c:v>8.1374199999999404E-4</c:v>
                </c:pt>
                <c:pt idx="340">
                  <c:v>8.1697639999999468E-4</c:v>
                </c:pt>
                <c:pt idx="341">
                  <c:v>8.2032079999999543E-4</c:v>
                </c:pt>
                <c:pt idx="342">
                  <c:v>8.2403519999999615E-4</c:v>
                </c:pt>
                <c:pt idx="343">
                  <c:v>8.2360299999999231E-4</c:v>
                </c:pt>
                <c:pt idx="344">
                  <c:v>8.196941999999909E-4</c:v>
                </c:pt>
                <c:pt idx="345">
                  <c:v>8.1845979999999713E-4</c:v>
                </c:pt>
                <c:pt idx="346">
                  <c:v>8.1555319999999259E-4</c:v>
                </c:pt>
                <c:pt idx="347">
                  <c:v>8.1679319999999249E-4</c:v>
                </c:pt>
                <c:pt idx="348">
                  <c:v>8.2060759999999316E-4</c:v>
                </c:pt>
                <c:pt idx="349">
                  <c:v>8.251341999999909E-4</c:v>
                </c:pt>
                <c:pt idx="350">
                  <c:v>8.2947079999999541E-4</c:v>
                </c:pt>
                <c:pt idx="351">
                  <c:v>8.3380739999999298E-4</c:v>
                </c:pt>
                <c:pt idx="352">
                  <c:v>8.2827859999999847E-4</c:v>
                </c:pt>
                <c:pt idx="353">
                  <c:v>8.2236979999999711E-4</c:v>
                </c:pt>
                <c:pt idx="354">
                  <c:v>8.1507879999999865E-4</c:v>
                </c:pt>
                <c:pt idx="355">
                  <c:v>8.0778779999999347E-4</c:v>
                </c:pt>
                <c:pt idx="356">
                  <c:v>7.9901459999999827E-4</c:v>
                </c:pt>
                <c:pt idx="357">
                  <c:v>7.9991679999999519E-4</c:v>
                </c:pt>
                <c:pt idx="358">
                  <c:v>8.0120899999999197E-4</c:v>
                </c:pt>
                <c:pt idx="359">
                  <c:v>8.0044899999999204E-4</c:v>
                </c:pt>
                <c:pt idx="360">
                  <c:v>8.0078119999999592E-4</c:v>
                </c:pt>
                <c:pt idx="361">
                  <c:v>8.0506999999999042E-4</c:v>
                </c:pt>
                <c:pt idx="362">
                  <c:v>8.1074099999999569E-4</c:v>
                </c:pt>
                <c:pt idx="363">
                  <c:v>8.1078319999999251E-4</c:v>
                </c:pt>
                <c:pt idx="364">
                  <c:v>8.1249759999999318E-4</c:v>
                </c:pt>
                <c:pt idx="365">
                  <c:v>8.1292979999999702E-4</c:v>
                </c:pt>
                <c:pt idx="366">
                  <c:v>8.0811319999999254E-4</c:v>
                </c:pt>
                <c:pt idx="367">
                  <c:v>8.0320659999999489E-4</c:v>
                </c:pt>
                <c:pt idx="368">
                  <c:v>8.0530099999999568E-4</c:v>
                </c:pt>
                <c:pt idx="369">
                  <c:v>8.0753759999999326E-4</c:v>
                </c:pt>
                <c:pt idx="370">
                  <c:v>8.0563759999999326E-4</c:v>
                </c:pt>
                <c:pt idx="371">
                  <c:v>8.0434979999999701E-4</c:v>
                </c:pt>
                <c:pt idx="372">
                  <c:v>8.0306199999999393E-4</c:v>
                </c:pt>
                <c:pt idx="373">
                  <c:v>7.9823979999999709E-4</c:v>
                </c:pt>
                <c:pt idx="374">
                  <c:v>7.9357539999999637E-4</c:v>
                </c:pt>
                <c:pt idx="375">
                  <c:v>7.9285759999999316E-4</c:v>
                </c:pt>
                <c:pt idx="376">
                  <c:v>7.951941999999909E-4</c:v>
                </c:pt>
                <c:pt idx="377">
                  <c:v>7.9705079999999539E-4</c:v>
                </c:pt>
                <c:pt idx="378">
                  <c:v>8.0104959999999681E-4</c:v>
                </c:pt>
                <c:pt idx="379">
                  <c:v>8.0504839999999823E-4</c:v>
                </c:pt>
                <c:pt idx="380">
                  <c:v>8.0933719999999273E-4</c:v>
                </c:pt>
                <c:pt idx="381">
                  <c:v>8.1129379999999034E-4</c:v>
                </c:pt>
                <c:pt idx="382">
                  <c:v>8.1233819999999802E-4</c:v>
                </c:pt>
                <c:pt idx="383">
                  <c:v>8.1096039999999493E-4</c:v>
                </c:pt>
                <c:pt idx="384">
                  <c:v>8.081003999999949E-4</c:v>
                </c:pt>
                <c:pt idx="385">
                  <c:v>8.0375819999999802E-4</c:v>
                </c:pt>
                <c:pt idx="386">
                  <c:v>7.9889379999999047E-4</c:v>
                </c:pt>
                <c:pt idx="387">
                  <c:v>7.9641379999999045E-4</c:v>
                </c:pt>
                <c:pt idx="388">
                  <c:v>7.9322159999999347E-4</c:v>
                </c:pt>
                <c:pt idx="389">
                  <c:v>7.9021939999999666E-4</c:v>
                </c:pt>
                <c:pt idx="390">
                  <c:v>7.8702719999999273E-4</c:v>
                </c:pt>
                <c:pt idx="391">
                  <c:v>7.8559719999999277E-4</c:v>
                </c:pt>
                <c:pt idx="392">
                  <c:v>7.8463719999999283E-4</c:v>
                </c:pt>
                <c:pt idx="393">
                  <c:v>7.8273719999999284E-4</c:v>
                </c:pt>
                <c:pt idx="394">
                  <c:v>7.808271999999928E-4</c:v>
                </c:pt>
                <c:pt idx="395">
                  <c:v>7.8010939999999663E-4</c:v>
                </c:pt>
                <c:pt idx="396">
                  <c:v>7.815437999999904E-4</c:v>
                </c:pt>
                <c:pt idx="397">
                  <c:v>7.8244599999999426E-4</c:v>
                </c:pt>
                <c:pt idx="398">
                  <c:v>7.8330599999999425E-4</c:v>
                </c:pt>
                <c:pt idx="399">
                  <c:v>7.8693039999999496E-4</c:v>
                </c:pt>
                <c:pt idx="400">
                  <c:v>7.8836039999999503E-4</c:v>
                </c:pt>
                <c:pt idx="401">
                  <c:v>7.9031259999999179E-4</c:v>
                </c:pt>
                <c:pt idx="402">
                  <c:v>7.9112479999999576E-4</c:v>
                </c:pt>
                <c:pt idx="403">
                  <c:v>7.9422139999999332E-4</c:v>
                </c:pt>
                <c:pt idx="404">
                  <c:v>7.9593579999999399E-4</c:v>
                </c:pt>
                <c:pt idx="405">
                  <c:v>7.9798239999999865E-4</c:v>
                </c:pt>
                <c:pt idx="406">
                  <c:v>7.9883679999999228E-4</c:v>
                </c:pt>
                <c:pt idx="407">
                  <c:v>7.9821899999999617E-4</c:v>
                </c:pt>
                <c:pt idx="408">
                  <c:v>7.9769119999999302E-4</c:v>
                </c:pt>
                <c:pt idx="409">
                  <c:v>7.9579119999999303E-4</c:v>
                </c:pt>
                <c:pt idx="410">
                  <c:v>7.9316899999999613E-4</c:v>
                </c:pt>
                <c:pt idx="411">
                  <c:v>7.9054679999999229E-4</c:v>
                </c:pt>
                <c:pt idx="412">
                  <c:v>7.8930679999999229E-4</c:v>
                </c:pt>
                <c:pt idx="413">
                  <c:v>7.8815679999999239E-4</c:v>
                </c:pt>
                <c:pt idx="414">
                  <c:v>7.8701679999999233E-4</c:v>
                </c:pt>
                <c:pt idx="415">
                  <c:v>7.8901119999999307E-4</c:v>
                </c:pt>
                <c:pt idx="416">
                  <c:v>7.893533999999969E-4</c:v>
                </c:pt>
                <c:pt idx="417">
                  <c:v>7.8730119999999315E-4</c:v>
                </c:pt>
                <c:pt idx="418">
                  <c:v>7.8692119999999302E-4</c:v>
                </c:pt>
                <c:pt idx="419">
                  <c:v>7.8410899999999616E-4</c:v>
                </c:pt>
                <c:pt idx="420">
                  <c:v>7.8129679999999237E-4</c:v>
                </c:pt>
                <c:pt idx="421">
                  <c:v>7.7886459999999542E-4</c:v>
                </c:pt>
                <c:pt idx="422">
                  <c:v>7.7919679999999237E-4</c:v>
                </c:pt>
                <c:pt idx="423">
                  <c:v>7.8091119999999315E-4</c:v>
                </c:pt>
                <c:pt idx="424">
                  <c:v>7.8434559999999379E-4</c:v>
                </c:pt>
                <c:pt idx="425">
                  <c:v>7.8638779999999067E-4</c:v>
                </c:pt>
                <c:pt idx="426">
                  <c:v>7.8729999999999447E-4</c:v>
                </c:pt>
                <c:pt idx="427">
                  <c:v>7.8671999999999445E-4</c:v>
                </c:pt>
                <c:pt idx="428">
                  <c:v>7.8753219999999841E-4</c:v>
                </c:pt>
                <c:pt idx="429">
                  <c:v>7.862921999999984E-4</c:v>
                </c:pt>
                <c:pt idx="430">
                  <c:v>7.8691439999999525E-4</c:v>
                </c:pt>
                <c:pt idx="431">
                  <c:v>7.8867659999999206E-4</c:v>
                </c:pt>
                <c:pt idx="432">
                  <c:v>7.9129879999999589E-4</c:v>
                </c:pt>
                <c:pt idx="433">
                  <c:v>7.9392099999999279E-4</c:v>
                </c:pt>
                <c:pt idx="434">
                  <c:v>7.9310879999999599E-4</c:v>
                </c:pt>
                <c:pt idx="435">
                  <c:v>7.9310879999999599E-4</c:v>
                </c:pt>
                <c:pt idx="436">
                  <c:v>7.9449099999999288E-4</c:v>
                </c:pt>
                <c:pt idx="437">
                  <c:v>7.9363099999999278E-4</c:v>
                </c:pt>
                <c:pt idx="438">
                  <c:v>7.9278099999999284E-4</c:v>
                </c:pt>
                <c:pt idx="439">
                  <c:v>7.9259099999999289E-4</c:v>
                </c:pt>
                <c:pt idx="440">
                  <c:v>7.9062879999999597E-4</c:v>
                </c:pt>
                <c:pt idx="441">
                  <c:v>7.9005879999999589E-4</c:v>
                </c:pt>
                <c:pt idx="442">
                  <c:v>7.8781659999999218E-4</c:v>
                </c:pt>
                <c:pt idx="443">
                  <c:v>7.8667659999999211E-4</c:v>
                </c:pt>
                <c:pt idx="444">
                  <c:v>7.8414439999999522E-4</c:v>
                </c:pt>
                <c:pt idx="445">
                  <c:v>7.8200219999999829E-4</c:v>
                </c:pt>
                <c:pt idx="446">
                  <c:v>7.7966999999999446E-4</c:v>
                </c:pt>
                <c:pt idx="447">
                  <c:v>7.7771779999999077E-4</c:v>
                </c:pt>
                <c:pt idx="448">
                  <c:v>7.7880999999999458E-4</c:v>
                </c:pt>
                <c:pt idx="449">
                  <c:v>7.8404879999999602E-4</c:v>
                </c:pt>
                <c:pt idx="450">
                  <c:v>7.8891759999999054E-4</c:v>
                </c:pt>
                <c:pt idx="451">
                  <c:v>7.9348639999999194E-4</c:v>
                </c:pt>
                <c:pt idx="452">
                  <c:v>7.9806519999999328E-4</c:v>
                </c:pt>
                <c:pt idx="453">
                  <c:v>7.995895999999941E-4</c:v>
                </c:pt>
                <c:pt idx="454">
                  <c:v>7.969673999999972E-4</c:v>
                </c:pt>
                <c:pt idx="455">
                  <c:v>7.9610739999999721E-4</c:v>
                </c:pt>
                <c:pt idx="456">
                  <c:v>7.9572739999999719E-4</c:v>
                </c:pt>
                <c:pt idx="457">
                  <c:v>7.9624959999999409E-4</c:v>
                </c:pt>
                <c:pt idx="458">
                  <c:v>7.9538959999999399E-4</c:v>
                </c:pt>
                <c:pt idx="459">
                  <c:v>7.9563179999999093E-4</c:v>
                </c:pt>
                <c:pt idx="460">
                  <c:v>7.9458179999999099E-4</c:v>
                </c:pt>
                <c:pt idx="461">
                  <c:v>7.8890519999999336E-4</c:v>
                </c:pt>
                <c:pt idx="462">
                  <c:v>7.837085999999958E-4</c:v>
                </c:pt>
                <c:pt idx="463">
                  <c:v>7.8147639999999192E-4</c:v>
                </c:pt>
                <c:pt idx="464">
                  <c:v>7.8476299999999648E-4</c:v>
                </c:pt>
                <c:pt idx="465">
                  <c:v>7.8637739999999721E-4</c:v>
                </c:pt>
                <c:pt idx="466">
                  <c:v>7.9401059999999234E-4</c:v>
                </c:pt>
                <c:pt idx="467">
                  <c:v>7.9719719999999696E-4</c:v>
                </c:pt>
                <c:pt idx="468">
                  <c:v>7.9901159999999074E-4</c:v>
                </c:pt>
                <c:pt idx="469">
                  <c:v>7.9557719999999704E-4</c:v>
                </c:pt>
                <c:pt idx="470">
                  <c:v>7.9381499999999308E-4</c:v>
                </c:pt>
                <c:pt idx="471">
                  <c:v>7.9205279999999627E-4</c:v>
                </c:pt>
                <c:pt idx="472">
                  <c:v>7.9333499999999311E-4</c:v>
                </c:pt>
                <c:pt idx="473">
                  <c:v>7.9414719999999696E-4</c:v>
                </c:pt>
                <c:pt idx="474">
                  <c:v>7.9495939999999388E-4</c:v>
                </c:pt>
                <c:pt idx="475">
                  <c:v>7.9495939999999388E-4</c:v>
                </c:pt>
                <c:pt idx="476">
                  <c:v>7.9485939999999382E-4</c:v>
                </c:pt>
                <c:pt idx="477">
                  <c:v>7.9347719999999693E-4</c:v>
                </c:pt>
                <c:pt idx="478">
                  <c:v>7.9266499999999318E-4</c:v>
                </c:pt>
                <c:pt idx="479">
                  <c:v>7.9186279999999632E-4</c:v>
                </c:pt>
                <c:pt idx="480">
                  <c:v>7.9186279999999632E-4</c:v>
                </c:pt>
                <c:pt idx="481">
                  <c:v>7.9057059999999239E-4</c:v>
                </c:pt>
                <c:pt idx="482">
                  <c:v>7.8890839999999553E-4</c:v>
                </c:pt>
                <c:pt idx="483">
                  <c:v>7.8861839999999552E-4</c:v>
                </c:pt>
                <c:pt idx="484">
                  <c:v>7.897105999999924E-4</c:v>
                </c:pt>
                <c:pt idx="485">
                  <c:v>7.9081279999999626E-4</c:v>
                </c:pt>
                <c:pt idx="486">
                  <c:v>7.9190499999999314E-4</c:v>
                </c:pt>
                <c:pt idx="487">
                  <c:v>7.9109279999999623E-4</c:v>
                </c:pt>
                <c:pt idx="488">
                  <c:v>7.9038059999999243E-4</c:v>
                </c:pt>
                <c:pt idx="489">
                  <c:v>7.8828619999999857E-4</c:v>
                </c:pt>
                <c:pt idx="490">
                  <c:v>7.8204519999999333E-4</c:v>
                </c:pt>
                <c:pt idx="491">
                  <c:v>7.7579419999999509E-4</c:v>
                </c:pt>
                <c:pt idx="492">
                  <c:v>7.7312979999999431E-4</c:v>
                </c:pt>
                <c:pt idx="493">
                  <c:v>7.7451199999999814E-4</c:v>
                </c:pt>
                <c:pt idx="494">
                  <c:v>7.7480199999999805E-4</c:v>
                </c:pt>
                <c:pt idx="495">
                  <c:v>7.7922859999999573E-4</c:v>
                </c:pt>
                <c:pt idx="496">
                  <c:v>7.8504739999999719E-4</c:v>
                </c:pt>
                <c:pt idx="497">
                  <c:v>7.8800179999999093E-4</c:v>
                </c:pt>
                <c:pt idx="498">
                  <c:v>7.8809179999999104E-4</c:v>
                </c:pt>
                <c:pt idx="499">
                  <c:v>7.8928399999999481E-4</c:v>
                </c:pt>
                <c:pt idx="500">
                  <c:v>7.9047619999999858E-4</c:v>
                </c:pt>
                <c:pt idx="501">
                  <c:v>7.9176839999999557E-4</c:v>
                </c:pt>
                <c:pt idx="502">
                  <c:v>7.9481279999999625E-4</c:v>
                </c:pt>
                <c:pt idx="503">
                  <c:v>7.9843719999999696E-4</c:v>
                </c:pt>
                <c:pt idx="504">
                  <c:v>7.9881719999999698E-4</c:v>
                </c:pt>
                <c:pt idx="505">
                  <c:v>7.9967719999999697E-4</c:v>
                </c:pt>
                <c:pt idx="506">
                  <c:v>8.0062719999999697E-4</c:v>
                </c:pt>
                <c:pt idx="507">
                  <c:v>7.9991499999999306E-4</c:v>
                </c:pt>
                <c:pt idx="508">
                  <c:v>7.9253399999999481E-4</c:v>
                </c:pt>
                <c:pt idx="509">
                  <c:v>7.8700519999999336E-4</c:v>
                </c:pt>
                <c:pt idx="510">
                  <c:v>7.8080639999999189E-4</c:v>
                </c:pt>
                <c:pt idx="511">
                  <c:v>7.7579979999999429E-4</c:v>
                </c:pt>
                <c:pt idx="512">
                  <c:v>7.7070319999999668E-4</c:v>
                </c:pt>
                <c:pt idx="513">
                  <c:v>7.7070319999999668E-4</c:v>
                </c:pt>
                <c:pt idx="514">
                  <c:v>7.6683659999999209E-4</c:v>
                </c:pt>
                <c:pt idx="515">
                  <c:v>7.6455219999999827E-4</c:v>
                </c:pt>
                <c:pt idx="516">
                  <c:v>7.6078559999999385E-4</c:v>
                </c:pt>
                <c:pt idx="517">
                  <c:v>7.5573679999999237E-4</c:v>
                </c:pt>
                <c:pt idx="518">
                  <c:v>7.5592679999999233E-4</c:v>
                </c:pt>
                <c:pt idx="519">
                  <c:v>7.6273779999999061E-4</c:v>
                </c:pt>
                <c:pt idx="520">
                  <c:v>7.6817659999999215E-4</c:v>
                </c:pt>
                <c:pt idx="521">
                  <c:v>7.7360539999999354E-4</c:v>
                </c:pt>
                <c:pt idx="522">
                  <c:v>7.8189859999999571E-4</c:v>
                </c:pt>
                <c:pt idx="523">
                  <c:v>7.8604519999999332E-4</c:v>
                </c:pt>
                <c:pt idx="524">
                  <c:v>7.841929999999964E-4</c:v>
                </c:pt>
                <c:pt idx="525">
                  <c:v>7.8747959999999413E-4</c:v>
                </c:pt>
                <c:pt idx="526">
                  <c:v>7.8456739999999722E-4</c:v>
                </c:pt>
                <c:pt idx="527">
                  <c:v>7.7999299999999641E-4</c:v>
                </c:pt>
                <c:pt idx="528">
                  <c:v>7.7613079999999256E-4</c:v>
                </c:pt>
                <c:pt idx="529">
                  <c:v>7.7255859999999566E-4</c:v>
                </c:pt>
                <c:pt idx="530">
                  <c:v>7.662119999999981E-4</c:v>
                </c:pt>
                <c:pt idx="531">
                  <c:v>7.6616419999999503E-4</c:v>
                </c:pt>
                <c:pt idx="532">
                  <c:v>7.6473419999999507E-4</c:v>
                </c:pt>
                <c:pt idx="533">
                  <c:v>7.6764079999999267E-4</c:v>
                </c:pt>
                <c:pt idx="534">
                  <c:v>7.6788299999999644E-4</c:v>
                </c:pt>
                <c:pt idx="535">
                  <c:v>7.6673299999999644E-4</c:v>
                </c:pt>
                <c:pt idx="536">
                  <c:v>7.6687519999999332E-4</c:v>
                </c:pt>
                <c:pt idx="537">
                  <c:v>7.7135399999999482E-4</c:v>
                </c:pt>
                <c:pt idx="538">
                  <c:v>7.6773959999999405E-4</c:v>
                </c:pt>
                <c:pt idx="539">
                  <c:v>7.7073619999999861E-4</c:v>
                </c:pt>
                <c:pt idx="540">
                  <c:v>7.7087839999999549E-4</c:v>
                </c:pt>
                <c:pt idx="541">
                  <c:v>7.6973839999999554E-4</c:v>
                </c:pt>
                <c:pt idx="542">
                  <c:v>7.6444179999999098E-4</c:v>
                </c:pt>
                <c:pt idx="543">
                  <c:v>7.6911059999999244E-4</c:v>
                </c:pt>
                <c:pt idx="544">
                  <c:v>7.683505999999924E-4</c:v>
                </c:pt>
                <c:pt idx="545">
                  <c:v>7.7163719999999696E-4</c:v>
                </c:pt>
                <c:pt idx="546">
                  <c:v>7.7492379999999459E-4</c:v>
                </c:pt>
                <c:pt idx="547">
                  <c:v>7.7822039999999215E-4</c:v>
                </c:pt>
                <c:pt idx="548">
                  <c:v>7.7664819999999531E-4</c:v>
                </c:pt>
                <c:pt idx="549">
                  <c:v>7.7535599999999842E-4</c:v>
                </c:pt>
                <c:pt idx="550">
                  <c:v>7.7464379999999462E-4</c:v>
                </c:pt>
                <c:pt idx="551">
                  <c:v>7.7316159999999074E-4</c:v>
                </c:pt>
                <c:pt idx="552">
                  <c:v>7.7030719999999695E-4</c:v>
                </c:pt>
                <c:pt idx="553">
                  <c:v>7.6678279999999629E-4</c:v>
                </c:pt>
                <c:pt idx="554">
                  <c:v>7.6554279999999628E-4</c:v>
                </c:pt>
                <c:pt idx="555">
                  <c:v>7.6153839999999555E-4</c:v>
                </c:pt>
                <c:pt idx="556">
                  <c:v>7.5967619999999869E-4</c:v>
                </c:pt>
                <c:pt idx="557">
                  <c:v>7.5919619999999862E-4</c:v>
                </c:pt>
                <c:pt idx="558">
                  <c:v>7.6009839999999554E-4</c:v>
                </c:pt>
                <c:pt idx="559">
                  <c:v>7.6057839999999551E-4</c:v>
                </c:pt>
                <c:pt idx="560">
                  <c:v>7.6168059999999244E-4</c:v>
                </c:pt>
                <c:pt idx="561">
                  <c:v>7.6120059999999247E-4</c:v>
                </c:pt>
                <c:pt idx="562">
                  <c:v>7.578661999999986E-4</c:v>
                </c:pt>
                <c:pt idx="563">
                  <c:v>7.5462179999999097E-4</c:v>
                </c:pt>
                <c:pt idx="564">
                  <c:v>7.5090739999999719E-4</c:v>
                </c:pt>
                <c:pt idx="565">
                  <c:v>7.5189959999999402E-4</c:v>
                </c:pt>
                <c:pt idx="566">
                  <c:v>7.5486399999999485E-4</c:v>
                </c:pt>
                <c:pt idx="567">
                  <c:v>7.6015059999999242E-4</c:v>
                </c:pt>
                <c:pt idx="568">
                  <c:v>7.6534719999999702E-4</c:v>
                </c:pt>
                <c:pt idx="569">
                  <c:v>7.6824939999999388E-4</c:v>
                </c:pt>
                <c:pt idx="570">
                  <c:v>7.6877719999999693E-4</c:v>
                </c:pt>
                <c:pt idx="571">
                  <c:v>7.6892499999999312E-4</c:v>
                </c:pt>
                <c:pt idx="572">
                  <c:v>7.6683059999999243E-4</c:v>
                </c:pt>
                <c:pt idx="573">
                  <c:v>7.6234179999999099E-4</c:v>
                </c:pt>
                <c:pt idx="574">
                  <c:v>7.6015739999999712E-4</c:v>
                </c:pt>
                <c:pt idx="575">
                  <c:v>7.5796299999999648E-4</c:v>
                </c:pt>
                <c:pt idx="576">
                  <c:v>7.5991519999999335E-4</c:v>
                </c:pt>
                <c:pt idx="577">
                  <c:v>7.6186739999999716E-4</c:v>
                </c:pt>
                <c:pt idx="578">
                  <c:v>7.6797619999999863E-4</c:v>
                </c:pt>
                <c:pt idx="579">
                  <c:v>7.6744399999999473E-4</c:v>
                </c:pt>
                <c:pt idx="580">
                  <c:v>7.6534959999999405E-4</c:v>
                </c:pt>
                <c:pt idx="581">
                  <c:v>7.5781639999999192E-4</c:v>
                </c:pt>
                <c:pt idx="582">
                  <c:v>7.528675999999905E-4</c:v>
                </c:pt>
                <c:pt idx="583">
                  <c:v>7.4900099999999285E-4</c:v>
                </c:pt>
                <c:pt idx="584">
                  <c:v>7.5176539999999357E-4</c:v>
                </c:pt>
                <c:pt idx="585">
                  <c:v>7.5529979999999428E-4</c:v>
                </c:pt>
                <c:pt idx="586">
                  <c:v>7.6072859999999577E-4</c:v>
                </c:pt>
                <c:pt idx="587">
                  <c:v>7.6773959999999405E-4</c:v>
                </c:pt>
                <c:pt idx="588">
                  <c:v>7.747405999999924E-4</c:v>
                </c:pt>
                <c:pt idx="589">
                  <c:v>7.8175159999999068E-4</c:v>
                </c:pt>
                <c:pt idx="590">
                  <c:v>7.8522819999999531E-4</c:v>
                </c:pt>
                <c:pt idx="591">
                  <c:v>7.8808259999999604E-4</c:v>
                </c:pt>
                <c:pt idx="592">
                  <c:v>7.8680039999999216E-4</c:v>
                </c:pt>
                <c:pt idx="593">
                  <c:v>7.789871999999969E-4</c:v>
                </c:pt>
                <c:pt idx="594">
                  <c:v>7.7116399999999476E-4</c:v>
                </c:pt>
                <c:pt idx="595">
                  <c:v>7.6611519999999339E-4</c:v>
                </c:pt>
                <c:pt idx="596">
                  <c:v>7.6163639999999189E-4</c:v>
                </c:pt>
                <c:pt idx="597">
                  <c:v>7.6130419999999505E-4</c:v>
                </c:pt>
                <c:pt idx="598">
                  <c:v>7.6545079999999267E-4</c:v>
                </c:pt>
                <c:pt idx="599">
                  <c:v>7.6940739999999726E-4</c:v>
                </c:pt>
                <c:pt idx="600">
                  <c:v>7.730739999999948E-4</c:v>
                </c:pt>
                <c:pt idx="601">
                  <c:v>7.7478839999999558E-4</c:v>
                </c:pt>
                <c:pt idx="602">
                  <c:v>7.7650279999999625E-4</c:v>
                </c:pt>
                <c:pt idx="603">
                  <c:v>7.7765279999999625E-4</c:v>
                </c:pt>
                <c:pt idx="604">
                  <c:v>7.8036499999999316E-4</c:v>
                </c:pt>
                <c:pt idx="605">
                  <c:v>7.8060279999999618E-4</c:v>
                </c:pt>
                <c:pt idx="606">
                  <c:v>7.7898839999999557E-4</c:v>
                </c:pt>
                <c:pt idx="607">
                  <c:v>7.7807619999999871E-4</c:v>
                </c:pt>
                <c:pt idx="608">
                  <c:v>7.7417179999999099E-4</c:v>
                </c:pt>
                <c:pt idx="609">
                  <c:v>7.6869519999999336E-4</c:v>
                </c:pt>
                <c:pt idx="610">
                  <c:v>7.6873739999999712E-4</c:v>
                </c:pt>
                <c:pt idx="611">
                  <c:v>7.71211799999991E-4</c:v>
                </c:pt>
                <c:pt idx="612">
                  <c:v>7.7317399999999475E-4</c:v>
                </c:pt>
                <c:pt idx="613">
                  <c:v>7.7650839999999556E-4</c:v>
                </c:pt>
                <c:pt idx="614">
                  <c:v>7.8060279999999618E-4</c:v>
                </c:pt>
                <c:pt idx="615">
                  <c:v>7.8332499999999314E-4</c:v>
                </c:pt>
                <c:pt idx="616">
                  <c:v>7.8546719999999701E-4</c:v>
                </c:pt>
                <c:pt idx="617">
                  <c:v>7.8603719999999699E-4</c:v>
                </c:pt>
                <c:pt idx="618">
                  <c:v>7.866171999999969E-4</c:v>
                </c:pt>
                <c:pt idx="619">
                  <c:v>7.866171999999969E-4</c:v>
                </c:pt>
                <c:pt idx="620">
                  <c:v>7.8523499999999307E-4</c:v>
                </c:pt>
                <c:pt idx="621">
                  <c:v>7.8680719999999697E-4</c:v>
                </c:pt>
                <c:pt idx="622">
                  <c:v>7.8837939999999392E-4</c:v>
                </c:pt>
                <c:pt idx="623">
                  <c:v>7.8808939999999391E-4</c:v>
                </c:pt>
                <c:pt idx="624">
                  <c:v>7.9047379999999451E-4</c:v>
                </c:pt>
                <c:pt idx="625">
                  <c:v>7.9009379999999459E-4</c:v>
                </c:pt>
                <c:pt idx="626">
                  <c:v>7.8785159999999067E-4</c:v>
                </c:pt>
                <c:pt idx="627">
                  <c:v>7.84227199999997E-4</c:v>
                </c:pt>
                <c:pt idx="628">
                  <c:v>7.8246499999999315E-4</c:v>
                </c:pt>
                <c:pt idx="629">
                  <c:v>7.7922059999999235E-4</c:v>
                </c:pt>
                <c:pt idx="630">
                  <c:v>7.7865059999999249E-4</c:v>
                </c:pt>
                <c:pt idx="631">
                  <c:v>7.7955279999999624E-4</c:v>
                </c:pt>
                <c:pt idx="632">
                  <c:v>7.8303939999999387E-4</c:v>
                </c:pt>
                <c:pt idx="633">
                  <c:v>7.8594599999999841E-4</c:v>
                </c:pt>
                <c:pt idx="634">
                  <c:v>7.8489599999999847E-4</c:v>
                </c:pt>
                <c:pt idx="635">
                  <c:v>7.8531819999999532E-4</c:v>
                </c:pt>
                <c:pt idx="636">
                  <c:v>7.8465819999999533E-4</c:v>
                </c:pt>
                <c:pt idx="637">
                  <c:v>7.8141379999999453E-4</c:v>
                </c:pt>
                <c:pt idx="638">
                  <c:v>7.7874939999999387E-4</c:v>
                </c:pt>
                <c:pt idx="639">
                  <c:v>7.7816939999999384E-4</c:v>
                </c:pt>
                <c:pt idx="640">
                  <c:v>7.8017379999999453E-4</c:v>
                </c:pt>
                <c:pt idx="641">
                  <c:v>7.8456259999999602E-4</c:v>
                </c:pt>
                <c:pt idx="642">
                  <c:v>7.8885139999999051E-4</c:v>
                </c:pt>
                <c:pt idx="643">
                  <c:v>7.9314019999999195E-4</c:v>
                </c:pt>
                <c:pt idx="644">
                  <c:v>7.9808899999999337E-4</c:v>
                </c:pt>
                <c:pt idx="645">
                  <c:v>7.9604679999999649E-4</c:v>
                </c:pt>
                <c:pt idx="646">
                  <c:v>7.9151019999999198E-4</c:v>
                </c:pt>
                <c:pt idx="647">
                  <c:v>7.8560139999999052E-4</c:v>
                </c:pt>
                <c:pt idx="648">
                  <c:v>7.7893259999999606E-4</c:v>
                </c:pt>
                <c:pt idx="649">
                  <c:v>7.7087159999999078E-4</c:v>
                </c:pt>
                <c:pt idx="650">
                  <c:v>7.6920939999999382E-4</c:v>
                </c:pt>
                <c:pt idx="651">
                  <c:v>7.661549999999932E-4</c:v>
                </c:pt>
                <c:pt idx="652">
                  <c:v>7.6320059999999241E-4</c:v>
                </c:pt>
                <c:pt idx="653">
                  <c:v>7.6653499999999311E-4</c:v>
                </c:pt>
                <c:pt idx="654">
                  <c:v>7.7126159999999075E-4</c:v>
                </c:pt>
                <c:pt idx="655">
                  <c:v>7.7173159999999077E-4</c:v>
                </c:pt>
                <c:pt idx="656">
                  <c:v>7.7974479999999287E-4</c:v>
                </c:pt>
                <c:pt idx="657">
                  <c:v>7.7964479999999292E-4</c:v>
                </c:pt>
                <c:pt idx="658">
                  <c:v>7.7764039999999213E-4</c:v>
                </c:pt>
                <c:pt idx="659">
                  <c:v>7.7340379999999462E-4</c:v>
                </c:pt>
                <c:pt idx="660">
                  <c:v>7.7264379999999458E-4</c:v>
                </c:pt>
                <c:pt idx="661">
                  <c:v>7.6554279999999628E-4</c:v>
                </c:pt>
                <c:pt idx="662">
                  <c:v>7.6753719999999703E-4</c:v>
                </c:pt>
                <c:pt idx="663">
                  <c:v>7.697737999999946E-4</c:v>
                </c:pt>
                <c:pt idx="664">
                  <c:v>7.7278039999999215E-4</c:v>
                </c:pt>
                <c:pt idx="665">
                  <c:v>7.7587699999999676E-4</c:v>
                </c:pt>
                <c:pt idx="666">
                  <c:v>7.7769139999999055E-4</c:v>
                </c:pt>
                <c:pt idx="667">
                  <c:v>7.785035999999944E-4</c:v>
                </c:pt>
                <c:pt idx="668">
                  <c:v>7.7664139999999049E-4</c:v>
                </c:pt>
                <c:pt idx="669">
                  <c:v>7.7320699999999668E-4</c:v>
                </c:pt>
                <c:pt idx="670">
                  <c:v>7.723469999999968E-4</c:v>
                </c:pt>
                <c:pt idx="671">
                  <c:v>7.7277919999999369E-4</c:v>
                </c:pt>
                <c:pt idx="672">
                  <c:v>7.7459359999999442E-4</c:v>
                </c:pt>
                <c:pt idx="673">
                  <c:v>7.7658799999999505E-4</c:v>
                </c:pt>
                <c:pt idx="674">
                  <c:v>7.7902459999999274E-4</c:v>
                </c:pt>
                <c:pt idx="675">
                  <c:v>7.7858679999999653E-4</c:v>
                </c:pt>
                <c:pt idx="676">
                  <c:v>7.7696679999999651E-4</c:v>
                </c:pt>
                <c:pt idx="677">
                  <c:v>7.7358459999999274E-4</c:v>
                </c:pt>
                <c:pt idx="678">
                  <c:v>7.7158459999999269E-4</c:v>
                </c:pt>
                <c:pt idx="679">
                  <c:v>7.6867239999999577E-4</c:v>
                </c:pt>
                <c:pt idx="680">
                  <c:v>7.6615019999999199E-4</c:v>
                </c:pt>
                <c:pt idx="681">
                  <c:v>7.636179999999951E-4</c:v>
                </c:pt>
                <c:pt idx="682">
                  <c:v>7.6314799999999507E-4</c:v>
                </c:pt>
                <c:pt idx="683">
                  <c:v>7.6128579999999821E-4</c:v>
                </c:pt>
                <c:pt idx="684">
                  <c:v>7.6104359999999433E-4</c:v>
                </c:pt>
                <c:pt idx="685">
                  <c:v>7.6562799999999509E-4</c:v>
                </c:pt>
                <c:pt idx="686">
                  <c:v>7.702023999999958E-4</c:v>
                </c:pt>
                <c:pt idx="687">
                  <c:v>7.7310459999999266E-4</c:v>
                </c:pt>
                <c:pt idx="688">
                  <c:v>7.7492459999999269E-4</c:v>
                </c:pt>
                <c:pt idx="689">
                  <c:v>7.7773679999999649E-4</c:v>
                </c:pt>
                <c:pt idx="690">
                  <c:v>7.7582239999999581E-4</c:v>
                </c:pt>
                <c:pt idx="691">
                  <c:v>7.728257999999982E-4</c:v>
                </c:pt>
                <c:pt idx="692">
                  <c:v>7.7120139999999049E-4</c:v>
                </c:pt>
                <c:pt idx="693">
                  <c:v>7.7206139999999048E-4</c:v>
                </c:pt>
                <c:pt idx="694">
                  <c:v>7.719191999999936E-4</c:v>
                </c:pt>
                <c:pt idx="695">
                  <c:v>7.7315919999999361E-4</c:v>
                </c:pt>
                <c:pt idx="696">
                  <c:v>7.7873579999999812E-4</c:v>
                </c:pt>
                <c:pt idx="697">
                  <c:v>7.8293019999999198E-4</c:v>
                </c:pt>
                <c:pt idx="698">
                  <c:v>7.8850679999999649E-4</c:v>
                </c:pt>
                <c:pt idx="699">
                  <c:v>7.9084899999999343E-4</c:v>
                </c:pt>
                <c:pt idx="700">
                  <c:v>7.9456339999999415E-4</c:v>
                </c:pt>
                <c:pt idx="701">
                  <c:v>7.9284899999999348E-4</c:v>
                </c:pt>
                <c:pt idx="702">
                  <c:v>7.8837019999999198E-4</c:v>
                </c:pt>
                <c:pt idx="703">
                  <c:v>7.8131699999999676E-4</c:v>
                </c:pt>
                <c:pt idx="704">
                  <c:v>7.7526599999999841E-4</c:v>
                </c:pt>
                <c:pt idx="705">
                  <c:v>7.6911499999999318E-4</c:v>
                </c:pt>
                <c:pt idx="706">
                  <c:v>7.6949499999999309E-4</c:v>
                </c:pt>
                <c:pt idx="707">
                  <c:v>7.7431159999999074E-4</c:v>
                </c:pt>
                <c:pt idx="708">
                  <c:v>7.8307479999999293E-4</c:v>
                </c:pt>
                <c:pt idx="709">
                  <c:v>7.9018579999999821E-4</c:v>
                </c:pt>
                <c:pt idx="710">
                  <c:v>7.9590459999999267E-4</c:v>
                </c:pt>
                <c:pt idx="711">
                  <c:v>7.9537239999999583E-4</c:v>
                </c:pt>
                <c:pt idx="712">
                  <c:v>7.9365799999999505E-4</c:v>
                </c:pt>
                <c:pt idx="713">
                  <c:v>7.9194359999999438E-4</c:v>
                </c:pt>
                <c:pt idx="714">
                  <c:v>7.9051919999999362E-4</c:v>
                </c:pt>
                <c:pt idx="715">
                  <c:v>7.9046699999999674E-4</c:v>
                </c:pt>
                <c:pt idx="716">
                  <c:v>7.9094699999999671E-4</c:v>
                </c:pt>
                <c:pt idx="717">
                  <c:v>7.9361139999999054E-4</c:v>
                </c:pt>
                <c:pt idx="718">
                  <c:v>7.9404359999999438E-4</c:v>
                </c:pt>
                <c:pt idx="719">
                  <c:v>7.9724019999999199E-4</c:v>
                </c:pt>
                <c:pt idx="720">
                  <c:v>7.9966679999999646E-4</c:v>
                </c:pt>
                <c:pt idx="721">
                  <c:v>7.9599459999999268E-4</c:v>
                </c:pt>
                <c:pt idx="722">
                  <c:v>7.9113019999999196E-4</c:v>
                </c:pt>
                <c:pt idx="723">
                  <c:v>7.8712579999999817E-4</c:v>
                </c:pt>
                <c:pt idx="724">
                  <c:v>7.792647999999929E-4</c:v>
                </c:pt>
                <c:pt idx="725">
                  <c:v>7.7354599999999844E-4</c:v>
                </c:pt>
                <c:pt idx="726">
                  <c:v>7.7459599999999838E-4</c:v>
                </c:pt>
                <c:pt idx="727">
                  <c:v>7.7554599999999838E-4</c:v>
                </c:pt>
                <c:pt idx="728">
                  <c:v>7.8065259999999604E-4</c:v>
                </c:pt>
                <c:pt idx="729">
                  <c:v>7.8545919999999363E-4</c:v>
                </c:pt>
                <c:pt idx="730">
                  <c:v>7.8841359999999431E-4</c:v>
                </c:pt>
                <c:pt idx="731">
                  <c:v>7.9190019999999194E-4</c:v>
                </c:pt>
                <c:pt idx="732">
                  <c:v>7.9537679999999657E-4</c:v>
                </c:pt>
                <c:pt idx="733">
                  <c:v>7.9284459999999263E-4</c:v>
                </c:pt>
                <c:pt idx="734">
                  <c:v>7.9032239999999579E-4</c:v>
                </c:pt>
                <c:pt idx="735">
                  <c:v>7.911345999999927E-4</c:v>
                </c:pt>
                <c:pt idx="736">
                  <c:v>7.9008459999999276E-4</c:v>
                </c:pt>
                <c:pt idx="737">
                  <c:v>7.8832239999999574E-4</c:v>
                </c:pt>
                <c:pt idx="738">
                  <c:v>7.8979459999999274E-4</c:v>
                </c:pt>
                <c:pt idx="739">
                  <c:v>7.9217899999999345E-4</c:v>
                </c:pt>
                <c:pt idx="740">
                  <c:v>7.9308119999999026E-4</c:v>
                </c:pt>
                <c:pt idx="741">
                  <c:v>7.9327119999999033E-4</c:v>
                </c:pt>
                <c:pt idx="742">
                  <c:v>7.9194119999999031E-4</c:v>
                </c:pt>
                <c:pt idx="743">
                  <c:v>7.9060119999999024E-4</c:v>
                </c:pt>
                <c:pt idx="744">
                  <c:v>7.8864899999999338E-4</c:v>
                </c:pt>
                <c:pt idx="745">
                  <c:v>7.8659679999999645E-4</c:v>
                </c:pt>
                <c:pt idx="746">
                  <c:v>7.8740899999999348E-4</c:v>
                </c:pt>
                <c:pt idx="747">
                  <c:v>7.8769899999999338E-4</c:v>
                </c:pt>
                <c:pt idx="748">
                  <c:v>7.8927119999999034E-4</c:v>
                </c:pt>
                <c:pt idx="749">
                  <c:v>7.9055339999999411E-4</c:v>
                </c:pt>
                <c:pt idx="750">
                  <c:v>7.9408779999999481E-4</c:v>
                </c:pt>
                <c:pt idx="751">
                  <c:v>7.9612999999999863E-4</c:v>
                </c:pt>
                <c:pt idx="752">
                  <c:v>7.9818219999999555E-4</c:v>
                </c:pt>
                <c:pt idx="753">
                  <c:v>8.0033439999999253E-4</c:v>
                </c:pt>
                <c:pt idx="754">
                  <c:v>7.9856219999999557E-4</c:v>
                </c:pt>
                <c:pt idx="755">
                  <c:v>7.9455779999999484E-4</c:v>
                </c:pt>
                <c:pt idx="756">
                  <c:v>7.8908119999999027E-4</c:v>
                </c:pt>
                <c:pt idx="757">
                  <c:v>7.835945999999927E-4</c:v>
                </c:pt>
                <c:pt idx="758">
                  <c:v>7.7673579999999818E-4</c:v>
                </c:pt>
                <c:pt idx="759">
                  <c:v>7.751635999999944E-4</c:v>
                </c:pt>
                <c:pt idx="760">
                  <c:v>7.7229919999999362E-4</c:v>
                </c:pt>
                <c:pt idx="761">
                  <c:v>7.7506359999999434E-4</c:v>
                </c:pt>
                <c:pt idx="762">
                  <c:v>7.776379999999951E-4</c:v>
                </c:pt>
                <c:pt idx="763">
                  <c:v>7.7983239999999585E-4</c:v>
                </c:pt>
                <c:pt idx="764">
                  <c:v>7.8517119999999029E-4</c:v>
                </c:pt>
                <c:pt idx="765">
                  <c:v>7.9069999999999867E-4</c:v>
                </c:pt>
                <c:pt idx="766">
                  <c:v>7.9265219999999554E-4</c:v>
                </c:pt>
                <c:pt idx="767">
                  <c:v>7.9479439999999247E-4</c:v>
                </c:pt>
                <c:pt idx="768">
                  <c:v>7.987087999999932E-4</c:v>
                </c:pt>
                <c:pt idx="769">
                  <c:v>7.9789659999999628E-4</c:v>
                </c:pt>
                <c:pt idx="770">
                  <c:v>7.9689439999999247E-4</c:v>
                </c:pt>
                <c:pt idx="771">
                  <c:v>7.9632439999999249E-4</c:v>
                </c:pt>
                <c:pt idx="772">
                  <c:v>7.9427219999999557E-4</c:v>
                </c:pt>
                <c:pt idx="773">
                  <c:v>7.9183999999999873E-4</c:v>
                </c:pt>
                <c:pt idx="774">
                  <c:v>7.9031999999999865E-4</c:v>
                </c:pt>
                <c:pt idx="775">
                  <c:v>7.8869999999999873E-4</c:v>
                </c:pt>
                <c:pt idx="776">
                  <c:v>7.8955439999999248E-4</c:v>
                </c:pt>
                <c:pt idx="777">
                  <c:v>7.8797659999999632E-4</c:v>
                </c:pt>
                <c:pt idx="778">
                  <c:v>7.8955319999999391E-4</c:v>
                </c:pt>
                <c:pt idx="779">
                  <c:v>7.9149979999999852E-4</c:v>
                </c:pt>
                <c:pt idx="780">
                  <c:v>7.8964639999999609E-4</c:v>
                </c:pt>
                <c:pt idx="781">
                  <c:v>7.8954519999999053E-4</c:v>
                </c:pt>
                <c:pt idx="782">
                  <c:v>7.852073999999944E-4</c:v>
                </c:pt>
                <c:pt idx="783">
                  <c:v>7.8491619999999582E-4</c:v>
                </c:pt>
                <c:pt idx="784">
                  <c:v>7.7747619999999587E-4</c:v>
                </c:pt>
                <c:pt idx="785">
                  <c:v>7.7179839999999274E-4</c:v>
                </c:pt>
                <c:pt idx="786">
                  <c:v>7.5892399999999199E-4</c:v>
                </c:pt>
                <c:pt idx="787">
                  <c:v>7.4777399999999207E-4</c:v>
                </c:pt>
                <c:pt idx="788">
                  <c:v>7.2874739999999436E-4</c:v>
                </c:pt>
                <c:pt idx="789">
                  <c:v>7.1510739999999437E-4</c:v>
                </c:pt>
                <c:pt idx="790">
                  <c:v>7.0018519999999061E-4</c:v>
                </c:pt>
                <c:pt idx="791">
                  <c:v>6.8554739999999439E-4</c:v>
                </c:pt>
                <c:pt idx="792">
                  <c:v>6.7076739999999445E-4</c:v>
                </c:pt>
                <c:pt idx="793">
                  <c:v>6.5678959999999822E-4</c:v>
                </c:pt>
                <c:pt idx="794">
                  <c:v>6.3866959999999827E-4</c:v>
                </c:pt>
                <c:pt idx="795">
                  <c:v>6.2178959999999823E-4</c:v>
                </c:pt>
                <c:pt idx="796">
                  <c:v>6.0853959999999821E-4</c:v>
                </c:pt>
                <c:pt idx="797">
                  <c:v>5.9308959999999824E-4</c:v>
                </c:pt>
                <c:pt idx="798">
                  <c:v>5.8154959999999825E-4</c:v>
                </c:pt>
                <c:pt idx="799">
                  <c:v>5.7444179999999515E-4</c:v>
                </c:pt>
                <c:pt idx="800">
                  <c:v>5.657673999999944E-4</c:v>
                </c:pt>
                <c:pt idx="801">
                  <c:v>5.6389959999999823E-4</c:v>
                </c:pt>
                <c:pt idx="802">
                  <c:v>5.6714959999999823E-4</c:v>
                </c:pt>
                <c:pt idx="803">
                  <c:v>5.7582399999999204E-4</c:v>
                </c:pt>
                <c:pt idx="804">
                  <c:v>5.8083179999999515E-4</c:v>
                </c:pt>
                <c:pt idx="805">
                  <c:v>5.9666059999999657E-4</c:v>
                </c:pt>
                <c:pt idx="806">
                  <c:v>6.0862279999999351E-4</c:v>
                </c:pt>
                <c:pt idx="807">
                  <c:v>6.1940279999999346E-4</c:v>
                </c:pt>
                <c:pt idx="808">
                  <c:v>6.296083999999928E-4</c:v>
                </c:pt>
                <c:pt idx="809">
                  <c:v>6.4882499999999036E-4</c:v>
                </c:pt>
                <c:pt idx="810">
                  <c:v>6.5936279999999348E-4</c:v>
                </c:pt>
                <c:pt idx="811">
                  <c:v>6.7552499999999041E-4</c:v>
                </c:pt>
                <c:pt idx="812">
                  <c:v>6.9383379999999879E-4</c:v>
                </c:pt>
                <c:pt idx="813">
                  <c:v>7.085703999999964E-4</c:v>
                </c:pt>
                <c:pt idx="814">
                  <c:v>7.1510379999999878E-4</c:v>
                </c:pt>
                <c:pt idx="815">
                  <c:v>7.2997819999999253E-4</c:v>
                </c:pt>
                <c:pt idx="816">
                  <c:v>7.359837999999987E-4</c:v>
                </c:pt>
                <c:pt idx="817">
                  <c:v>7.4194719999999418E-4</c:v>
                </c:pt>
                <c:pt idx="818">
                  <c:v>7.4295619999999586E-4</c:v>
                </c:pt>
                <c:pt idx="819">
                  <c:v>7.4310519999999062E-4</c:v>
                </c:pt>
                <c:pt idx="820">
                  <c:v>7.4677299999999366E-4</c:v>
                </c:pt>
                <c:pt idx="821">
                  <c:v>7.5154299999999363E-4</c:v>
                </c:pt>
                <c:pt idx="822">
                  <c:v>7.525407999999968E-4</c:v>
                </c:pt>
                <c:pt idx="823">
                  <c:v>7.5845519999999064E-4</c:v>
                </c:pt>
                <c:pt idx="824">
                  <c:v>7.6397959999999828E-4</c:v>
                </c:pt>
                <c:pt idx="825">
                  <c:v>7.6122079999999676E-4</c:v>
                </c:pt>
                <c:pt idx="826">
                  <c:v>7.6260859999999295E-4</c:v>
                </c:pt>
                <c:pt idx="827">
                  <c:v>7.6656079999999681E-4</c:v>
                </c:pt>
                <c:pt idx="828">
                  <c:v>7.7366739999999441E-4</c:v>
                </c:pt>
                <c:pt idx="829">
                  <c:v>7.7704959999999818E-4</c:v>
                </c:pt>
                <c:pt idx="830">
                  <c:v>7.8400839999999276E-4</c:v>
                </c:pt>
                <c:pt idx="831">
                  <c:v>7.8692059999999661E-4</c:v>
                </c:pt>
                <c:pt idx="832">
                  <c:v>7.8558619999999585E-4</c:v>
                </c:pt>
                <c:pt idx="833">
                  <c:v>7.817195999999982E-4</c:v>
                </c:pt>
                <c:pt idx="834">
                  <c:v>7.7933519999999056E-4</c:v>
                </c:pt>
                <c:pt idx="835">
                  <c:v>7.7724079999999681E-4</c:v>
                </c:pt>
                <c:pt idx="836">
                  <c:v>7.7747859999999301E-4</c:v>
                </c:pt>
                <c:pt idx="837">
                  <c:v>7.7900859999999292E-4</c:v>
                </c:pt>
                <c:pt idx="838">
                  <c:v>7.7891419999999228E-4</c:v>
                </c:pt>
                <c:pt idx="839">
                  <c:v>7.7762759999999459E-4</c:v>
                </c:pt>
                <c:pt idx="840">
                  <c:v>7.7606099999999705E-4</c:v>
                </c:pt>
                <c:pt idx="841">
                  <c:v>7.7519659999999632E-4</c:v>
                </c:pt>
                <c:pt idx="842">
                  <c:v>7.7314999999999871E-4</c:v>
                </c:pt>
                <c:pt idx="843">
                  <c:v>7.7686439999999249E-4</c:v>
                </c:pt>
                <c:pt idx="844">
                  <c:v>7.8197099999999698E-4</c:v>
                </c:pt>
                <c:pt idx="845">
                  <c:v>7.8882979999999844E-4</c:v>
                </c:pt>
                <c:pt idx="846">
                  <c:v>7.9617859999999297E-4</c:v>
                </c:pt>
                <c:pt idx="847">
                  <c:v>8.0194519999999062E-4</c:v>
                </c:pt>
                <c:pt idx="848">
                  <c:v>8.0089079999999676E-4</c:v>
                </c:pt>
                <c:pt idx="849">
                  <c:v>7.9827419999999223E-4</c:v>
                </c:pt>
                <c:pt idx="850">
                  <c:v>7.9664979999999851E-4</c:v>
                </c:pt>
                <c:pt idx="851">
                  <c:v>7.940753999999908E-4</c:v>
                </c:pt>
                <c:pt idx="852">
                  <c:v>7.9298319999999392E-4</c:v>
                </c:pt>
                <c:pt idx="853">
                  <c:v>7.9622759999999461E-4</c:v>
                </c:pt>
                <c:pt idx="854">
                  <c:v>7.9531539999999081E-4</c:v>
                </c:pt>
                <c:pt idx="855">
                  <c:v>7.9646539999999081E-4</c:v>
                </c:pt>
                <c:pt idx="856">
                  <c:v>7.9660319999999389E-4</c:v>
                </c:pt>
                <c:pt idx="857">
                  <c:v>7.9527879999999318E-4</c:v>
                </c:pt>
                <c:pt idx="858">
                  <c:v>7.9641879999999324E-4</c:v>
                </c:pt>
                <c:pt idx="859">
                  <c:v>8.0151539999999085E-4</c:v>
                </c:pt>
                <c:pt idx="860">
                  <c:v>8.0456979999999853E-4</c:v>
                </c:pt>
                <c:pt idx="861">
                  <c:v>8.0852639999999607E-4</c:v>
                </c:pt>
                <c:pt idx="862">
                  <c:v>8.1267299999999369E-4</c:v>
                </c:pt>
                <c:pt idx="863">
                  <c:v>8.1405519999999058E-4</c:v>
                </c:pt>
                <c:pt idx="864">
                  <c:v>8.1405519999999058E-4</c:v>
                </c:pt>
                <c:pt idx="865">
                  <c:v>8.1610739999999444E-4</c:v>
                </c:pt>
                <c:pt idx="866">
                  <c:v>8.1872959999999828E-4</c:v>
                </c:pt>
                <c:pt idx="867">
                  <c:v>8.1976959999999818E-4</c:v>
                </c:pt>
                <c:pt idx="868">
                  <c:v>8.2220179999999512E-4</c:v>
                </c:pt>
                <c:pt idx="869">
                  <c:v>8.2601619999999589E-4</c:v>
                </c:pt>
                <c:pt idx="870">
                  <c:v>8.2749839999999273E-4</c:v>
                </c:pt>
                <c:pt idx="871">
                  <c:v>8.2850059999999654E-4</c:v>
                </c:pt>
                <c:pt idx="872">
                  <c:v>8.2950279999999352E-4</c:v>
                </c:pt>
                <c:pt idx="873">
                  <c:v>8.3049499999999035E-4</c:v>
                </c:pt>
                <c:pt idx="874">
                  <c:v>8.2873279999999344E-4</c:v>
                </c:pt>
                <c:pt idx="875">
                  <c:v>8.2954499999999035E-4</c:v>
                </c:pt>
                <c:pt idx="876">
                  <c:v>8.3182939999999804E-4</c:v>
                </c:pt>
                <c:pt idx="877">
                  <c:v>8.3321159999999493E-4</c:v>
                </c:pt>
                <c:pt idx="878">
                  <c:v>8.3597599999999566E-4</c:v>
                </c:pt>
                <c:pt idx="879">
                  <c:v>8.3025719999999426E-4</c:v>
                </c:pt>
                <c:pt idx="880">
                  <c:v>8.2501839999999272E-4</c:v>
                </c:pt>
                <c:pt idx="881">
                  <c:v>8.1838739999999435E-4</c:v>
                </c:pt>
                <c:pt idx="882">
                  <c:v>8.1266859999999295E-4</c:v>
                </c:pt>
                <c:pt idx="883">
                  <c:v>8.0556759999999466E-4</c:v>
                </c:pt>
                <c:pt idx="884">
                  <c:v>8.0786199999999535E-4</c:v>
                </c:pt>
                <c:pt idx="885">
                  <c:v>8.1152859999999299E-4</c:v>
                </c:pt>
                <c:pt idx="886">
                  <c:v>8.1018859999999293E-4</c:v>
                </c:pt>
                <c:pt idx="887">
                  <c:v>8.1428739999999441E-4</c:v>
                </c:pt>
                <c:pt idx="888">
                  <c:v>8.1505179999999508E-4</c:v>
                </c:pt>
                <c:pt idx="889">
                  <c:v>8.1629619999999583E-4</c:v>
                </c:pt>
                <c:pt idx="890">
                  <c:v>8.1438619999999579E-4</c:v>
                </c:pt>
                <c:pt idx="891">
                  <c:v>8.1509839999999276E-4</c:v>
                </c:pt>
                <c:pt idx="892">
                  <c:v>8.1442839999999273E-4</c:v>
                </c:pt>
                <c:pt idx="893">
                  <c:v>8.1295619999999583E-4</c:v>
                </c:pt>
                <c:pt idx="894">
                  <c:v>8.1147399999999205E-4</c:v>
                </c:pt>
                <c:pt idx="895">
                  <c:v>8.0927959999999824E-4</c:v>
                </c:pt>
                <c:pt idx="896">
                  <c:v>8.0661519999999064E-4</c:v>
                </c:pt>
                <c:pt idx="897">
                  <c:v>8.054229999999937E-4</c:v>
                </c:pt>
                <c:pt idx="898">
                  <c:v>8.0651519999999058E-4</c:v>
                </c:pt>
                <c:pt idx="899">
                  <c:v>8.1038179999999517E-4</c:v>
                </c:pt>
                <c:pt idx="900">
                  <c:v>8.1672279999999353E-4</c:v>
                </c:pt>
                <c:pt idx="901">
                  <c:v>8.217715999999949E-4</c:v>
                </c:pt>
                <c:pt idx="902">
                  <c:v>8.2820259999999326E-4</c:v>
                </c:pt>
                <c:pt idx="903">
                  <c:v>8.31256999999994E-4</c:v>
                </c:pt>
                <c:pt idx="904">
                  <c:v>8.3291919999999085E-4</c:v>
                </c:pt>
                <c:pt idx="905">
                  <c:v>8.3291919999999085E-4</c:v>
                </c:pt>
                <c:pt idx="906">
                  <c:v>8.3383139999999465E-4</c:v>
                </c:pt>
                <c:pt idx="907">
                  <c:v>8.3326139999999468E-4</c:v>
                </c:pt>
                <c:pt idx="908">
                  <c:v>8.2944699999999401E-4</c:v>
                </c:pt>
                <c:pt idx="909">
                  <c:v>8.2563259999999324E-4</c:v>
                </c:pt>
                <c:pt idx="910">
                  <c:v>8.2071599999999564E-4</c:v>
                </c:pt>
                <c:pt idx="911">
                  <c:v>8.1767159999999485E-4</c:v>
                </c:pt>
                <c:pt idx="912">
                  <c:v>8.1285499999999037E-4</c:v>
                </c:pt>
                <c:pt idx="913">
                  <c:v>8.1513939999999807E-4</c:v>
                </c:pt>
                <c:pt idx="914">
                  <c:v>8.1605159999999493E-4</c:v>
                </c:pt>
                <c:pt idx="915">
                  <c:v>8.1695379999999879E-4</c:v>
                </c:pt>
                <c:pt idx="916">
                  <c:v>8.1785599999999561E-4</c:v>
                </c:pt>
                <c:pt idx="917">
                  <c:v>8.2043039999999637E-4</c:v>
                </c:pt>
                <c:pt idx="918">
                  <c:v>8.216225999999932E-4</c:v>
                </c:pt>
                <c:pt idx="919">
                  <c:v>8.2143259999999324E-4</c:v>
                </c:pt>
                <c:pt idx="920">
                  <c:v>8.2262479999999712E-4</c:v>
                </c:pt>
                <c:pt idx="921">
                  <c:v>8.2500919999999088E-4</c:v>
                </c:pt>
                <c:pt idx="922">
                  <c:v>8.245291999999908E-4</c:v>
                </c:pt>
                <c:pt idx="923">
                  <c:v>8.210947999999971E-4</c:v>
                </c:pt>
                <c:pt idx="924">
                  <c:v>8.1895259999999323E-4</c:v>
                </c:pt>
                <c:pt idx="925">
                  <c:v>8.2085699999999396E-4</c:v>
                </c:pt>
                <c:pt idx="926">
                  <c:v>8.2000699999999391E-4</c:v>
                </c:pt>
                <c:pt idx="927">
                  <c:v>8.2338359999999848E-4</c:v>
                </c:pt>
                <c:pt idx="928">
                  <c:v>8.2648019999999615E-4</c:v>
                </c:pt>
                <c:pt idx="929">
                  <c:v>8.2938679999999376E-4</c:v>
                </c:pt>
                <c:pt idx="930">
                  <c:v>8.2962899999999059E-4</c:v>
                </c:pt>
                <c:pt idx="931">
                  <c:v>8.272967999999937E-4</c:v>
                </c:pt>
                <c:pt idx="932">
                  <c:v>8.2790899999999061E-4</c:v>
                </c:pt>
                <c:pt idx="933">
                  <c:v>8.2476459999999692E-4</c:v>
                </c:pt>
                <c:pt idx="934">
                  <c:v>8.2566679999999373E-4</c:v>
                </c:pt>
                <c:pt idx="935">
                  <c:v>8.2619899999999058E-4</c:v>
                </c:pt>
                <c:pt idx="936">
                  <c:v>8.2624119999999445E-4</c:v>
                </c:pt>
                <c:pt idx="937">
                  <c:v>8.2491119999999443E-4</c:v>
                </c:pt>
                <c:pt idx="938">
                  <c:v>8.2595559999999518E-4</c:v>
                </c:pt>
                <c:pt idx="939">
                  <c:v>8.242355999999952E-4</c:v>
                </c:pt>
                <c:pt idx="940">
                  <c:v>8.2509999999999593E-4</c:v>
                </c:pt>
                <c:pt idx="941">
                  <c:v>8.2633439999999663E-4</c:v>
                </c:pt>
                <c:pt idx="942">
                  <c:v>8.2747879999999039E-4</c:v>
                </c:pt>
                <c:pt idx="943">
                  <c:v>8.1984999999999589E-4</c:v>
                </c:pt>
                <c:pt idx="944">
                  <c:v>8.1251119999999446E-4</c:v>
                </c:pt>
                <c:pt idx="945">
                  <c:v>8.0259799999999226E-4</c:v>
                </c:pt>
                <c:pt idx="946">
                  <c:v>7.954491999999909E-4</c:v>
                </c:pt>
                <c:pt idx="947">
                  <c:v>7.8977259999999327E-4</c:v>
                </c:pt>
                <c:pt idx="948">
                  <c:v>7.9444139999999472E-4</c:v>
                </c:pt>
                <c:pt idx="949">
                  <c:v>7.9753799999999228E-4</c:v>
                </c:pt>
                <c:pt idx="950">
                  <c:v>7.9997459999999691E-4</c:v>
                </c:pt>
                <c:pt idx="951">
                  <c:v>7.9953679999999376E-4</c:v>
                </c:pt>
                <c:pt idx="952">
                  <c:v>7.9910899999999067E-4</c:v>
                </c:pt>
                <c:pt idx="953">
                  <c:v>7.9996339999999829E-4</c:v>
                </c:pt>
                <c:pt idx="954">
                  <c:v>7.9972559999999515E-4</c:v>
                </c:pt>
                <c:pt idx="955">
                  <c:v>7.9896559999999522E-4</c:v>
                </c:pt>
                <c:pt idx="956">
                  <c:v>7.9996779999999209E-4</c:v>
                </c:pt>
                <c:pt idx="957">
                  <c:v>7.9762559999999516E-4</c:v>
                </c:pt>
                <c:pt idx="958">
                  <c:v>7.9567339999999829E-4</c:v>
                </c:pt>
                <c:pt idx="959">
                  <c:v>7.9363119999999448E-4</c:v>
                </c:pt>
                <c:pt idx="960">
                  <c:v>7.9324119999999452E-4</c:v>
                </c:pt>
                <c:pt idx="961">
                  <c:v>7.912889999999906E-4</c:v>
                </c:pt>
                <c:pt idx="962">
                  <c:v>7.8843459999999692E-4</c:v>
                </c:pt>
                <c:pt idx="963">
                  <c:v>7.8824459999999685E-4</c:v>
                </c:pt>
                <c:pt idx="964">
                  <c:v>7.856701999999962E-4</c:v>
                </c:pt>
                <c:pt idx="965">
                  <c:v>7.8485799999999234E-4</c:v>
                </c:pt>
                <c:pt idx="966">
                  <c:v>7.8542799999999232E-4</c:v>
                </c:pt>
                <c:pt idx="967">
                  <c:v>7.8886239999999296E-4</c:v>
                </c:pt>
                <c:pt idx="968">
                  <c:v>7.9000239999999302E-4</c:v>
                </c:pt>
                <c:pt idx="969">
                  <c:v>7.9324679999999371E-4</c:v>
                </c:pt>
                <c:pt idx="970">
                  <c:v>7.9677119999999448E-4</c:v>
                </c:pt>
                <c:pt idx="971">
                  <c:v>7.9920339999999825E-4</c:v>
                </c:pt>
                <c:pt idx="972">
                  <c:v>8.0182559999999515E-4</c:v>
                </c:pt>
                <c:pt idx="973">
                  <c:v>8.0335559999999517E-4</c:v>
                </c:pt>
                <c:pt idx="974">
                  <c:v>8.0663779999999206E-4</c:v>
                </c:pt>
                <c:pt idx="975">
                  <c:v>8.0688559999999524E-4</c:v>
                </c:pt>
                <c:pt idx="976">
                  <c:v>8.0821559999999515E-4</c:v>
                </c:pt>
                <c:pt idx="977">
                  <c:v>8.0521899999999071E-4</c:v>
                </c:pt>
                <c:pt idx="978">
                  <c:v>8.0568899999999063E-4</c:v>
                </c:pt>
                <c:pt idx="979">
                  <c:v>8.0340459999999692E-4</c:v>
                </c:pt>
                <c:pt idx="980">
                  <c:v>8.0340459999999692E-4</c:v>
                </c:pt>
                <c:pt idx="981">
                  <c:v>7.996901999999962E-4</c:v>
                </c:pt>
                <c:pt idx="982">
                  <c:v>7.9534799999999228E-4</c:v>
                </c:pt>
                <c:pt idx="983">
                  <c:v>7.8867359999999851E-4</c:v>
                </c:pt>
                <c:pt idx="984">
                  <c:v>7.8228359999999852E-4</c:v>
                </c:pt>
                <c:pt idx="985">
                  <c:v>7.69366999999994E-4</c:v>
                </c:pt>
                <c:pt idx="986">
                  <c:v>7.59636999999994E-4</c:v>
                </c:pt>
                <c:pt idx="987">
                  <c:v>7.4589699999999396E-4</c:v>
                </c:pt>
                <c:pt idx="988">
                  <c:v>7.2982919999999083E-4</c:v>
                </c:pt>
                <c:pt idx="989">
                  <c:v>7.1014139999999468E-4</c:v>
                </c:pt>
                <c:pt idx="990">
                  <c:v>6.82486999999994E-4</c:v>
                </c:pt>
                <c:pt idx="991">
                  <c:v>6.5572919999999082E-4</c:v>
                </c:pt>
                <c:pt idx="992">
                  <c:v>6.2940359999999853E-4</c:v>
                </c:pt>
                <c:pt idx="993">
                  <c:v>5.8802359999999849E-4</c:v>
                </c:pt>
                <c:pt idx="994">
                  <c:v>5.4348359999999857E-4</c:v>
                </c:pt>
                <c:pt idx="995">
                  <c:v>4.9947019999999607E-4</c:v>
                </c:pt>
                <c:pt idx="996">
                  <c:v>4.4563239999999304E-4</c:v>
                </c:pt>
                <c:pt idx="997">
                  <c:v>3.83932399999993E-4</c:v>
                </c:pt>
                <c:pt idx="998">
                  <c:v>3.1059239999999303E-4</c:v>
                </c:pt>
                <c:pt idx="999">
                  <c:v>2.2939019999999616E-4</c:v>
                </c:pt>
                <c:pt idx="1000">
                  <c:v>1.4055799999999229E-4</c:v>
                </c:pt>
                <c:pt idx="1001">
                  <c:v>4.8575799999995423E-5</c:v>
                </c:pt>
                <c:pt idx="1002">
                  <c:v>-4.588640000000152E-5</c:v>
                </c:pt>
                <c:pt idx="1003">
                  <c:v>-1.2132200000000769E-4</c:v>
                </c:pt>
                <c:pt idx="1004">
                  <c:v>-2.01817600000007E-4</c:v>
                </c:pt>
                <c:pt idx="1005">
                  <c:v>-2.722932000000062E-4</c:v>
                </c:pt>
                <c:pt idx="1006">
                  <c:v>-3.3494880000000554E-4</c:v>
                </c:pt>
                <c:pt idx="1007">
                  <c:v>-3.8568440000000476E-4</c:v>
                </c:pt>
                <c:pt idx="1008">
                  <c:v>-4.2936440000000491E-4</c:v>
                </c:pt>
                <c:pt idx="1009">
                  <c:v>-4.5154220000000796E-4</c:v>
                </c:pt>
                <c:pt idx="1010">
                  <c:v>-4.6489780000000713E-4</c:v>
                </c:pt>
                <c:pt idx="1011">
                  <c:v>-4.7071340000000642E-4</c:v>
                </c:pt>
                <c:pt idx="1012">
                  <c:v>-4.7181120000000954E-4</c:v>
                </c:pt>
                <c:pt idx="1013">
                  <c:v>-4.6360680000000188E-4</c:v>
                </c:pt>
                <c:pt idx="1014">
                  <c:v>-4.5083240000000813E-4</c:v>
                </c:pt>
                <c:pt idx="1015">
                  <c:v>-4.3018020000000425E-4</c:v>
                </c:pt>
                <c:pt idx="1016">
                  <c:v>-4.0415020000000423E-4</c:v>
                </c:pt>
                <c:pt idx="1017">
                  <c:v>-3.7101360000000661E-4</c:v>
                </c:pt>
                <c:pt idx="1018">
                  <c:v>-3.4445020000000424E-4</c:v>
                </c:pt>
                <c:pt idx="1019">
                  <c:v>-3.1059020000000432E-4</c:v>
                </c:pt>
                <c:pt idx="1020">
                  <c:v>-2.7917240000000811E-4</c:v>
                </c:pt>
                <c:pt idx="1021">
                  <c:v>-2.4168680000000197E-4</c:v>
                </c:pt>
                <c:pt idx="1022">
                  <c:v>-1.9938900000000576E-4</c:v>
                </c:pt>
                <c:pt idx="1023">
                  <c:v>-1.5047460000000503E-4</c:v>
                </c:pt>
                <c:pt idx="1024">
                  <c:v>-1.0626680000000194E-4</c:v>
                </c:pt>
                <c:pt idx="1025">
                  <c:v>-6.0876800000001972E-5</c:v>
                </c:pt>
                <c:pt idx="1026">
                  <c:v>-1.7761200000009536E-5</c:v>
                </c:pt>
                <c:pt idx="1027">
                  <c:v>2.2622199999992832E-5</c:v>
                </c:pt>
                <c:pt idx="1028">
                  <c:v>6.172779999999206E-5</c:v>
                </c:pt>
                <c:pt idx="1029">
                  <c:v>1.0011119999999449E-4</c:v>
                </c:pt>
                <c:pt idx="1030">
                  <c:v>1.3925899999999065E-4</c:v>
                </c:pt>
                <c:pt idx="1031">
                  <c:v>1.7326119999999445E-4</c:v>
                </c:pt>
                <c:pt idx="1032">
                  <c:v>2.1221339999999829E-4</c:v>
                </c:pt>
                <c:pt idx="1033">
                  <c:v>2.4922339999999832E-4</c:v>
                </c:pt>
                <c:pt idx="1034">
                  <c:v>2.8788999999999589E-4</c:v>
                </c:pt>
                <c:pt idx="1035">
                  <c:v>3.2479439999999666E-4</c:v>
                </c:pt>
                <c:pt idx="1036">
                  <c:v>3.5607439999999662E-4</c:v>
                </c:pt>
                <c:pt idx="1037">
                  <c:v>3.8325879999999044E-4</c:v>
                </c:pt>
                <c:pt idx="1038">
                  <c:v>4.1448539999999496E-4</c:v>
                </c:pt>
                <c:pt idx="1039">
                  <c:v>4.4123319999999808E-4</c:v>
                </c:pt>
                <c:pt idx="1040">
                  <c:v>4.6803759999999189E-4</c:v>
                </c:pt>
                <c:pt idx="1041">
                  <c:v>4.9554419999999638E-4</c:v>
                </c:pt>
                <c:pt idx="1042">
                  <c:v>5.1586419999999637E-4</c:v>
                </c:pt>
                <c:pt idx="1043">
                  <c:v>5.3502419999999643E-4</c:v>
                </c:pt>
                <c:pt idx="1044">
                  <c:v>5.5252639999999332E-4</c:v>
                </c:pt>
                <c:pt idx="1045">
                  <c:v>5.6292759999999192E-4</c:v>
                </c:pt>
                <c:pt idx="1046">
                  <c:v>5.7484319999999813E-4</c:v>
                </c:pt>
                <c:pt idx="1047">
                  <c:v>5.8891099999999427E-4</c:v>
                </c:pt>
                <c:pt idx="1048">
                  <c:v>6.0007099999999423E-4</c:v>
                </c:pt>
                <c:pt idx="1049">
                  <c:v>6.1399539999999492E-4</c:v>
                </c:pt>
                <c:pt idx="1050">
                  <c:v>6.2815199999999261E-4</c:v>
                </c:pt>
                <c:pt idx="1051">
                  <c:v>6.4074639999999329E-4</c:v>
                </c:pt>
                <c:pt idx="1052">
                  <c:v>6.4955859999999712E-4</c:v>
                </c:pt>
                <c:pt idx="1053">
                  <c:v>6.5705079999999404E-4</c:v>
                </c:pt>
                <c:pt idx="1054">
                  <c:v>6.5847639999999327E-4</c:v>
                </c:pt>
                <c:pt idx="1055">
                  <c:v>6.612519999999926E-4</c:v>
                </c:pt>
                <c:pt idx="1056">
                  <c:v>6.6324759999999191E-4</c:v>
                </c:pt>
                <c:pt idx="1057">
                  <c:v>6.6563319999999812E-4</c:v>
                </c:pt>
                <c:pt idx="1058">
                  <c:v>6.6754879999999042E-4</c:v>
                </c:pt>
                <c:pt idx="1059">
                  <c:v>6.693543999999966E-4</c:v>
                </c:pt>
                <c:pt idx="1060">
                  <c:v>6.7122219999999277E-4</c:v>
                </c:pt>
                <c:pt idx="1061">
                  <c:v>6.7269999999999591E-4</c:v>
                </c:pt>
                <c:pt idx="1062">
                  <c:v>6.7536999999999589E-4</c:v>
                </c:pt>
                <c:pt idx="1063">
                  <c:v>6.8070439999999663E-4</c:v>
                </c:pt>
                <c:pt idx="1064">
                  <c:v>6.870509999999943E-4</c:v>
                </c:pt>
                <c:pt idx="1065">
                  <c:v>6.9353539999999494E-4</c:v>
                </c:pt>
                <c:pt idx="1066">
                  <c:v>6.9943979999999566E-4</c:v>
                </c:pt>
                <c:pt idx="1067">
                  <c:v>7.0525419999999638E-4</c:v>
                </c:pt>
                <c:pt idx="1068">
                  <c:v>7.0259539999999502E-4</c:v>
                </c:pt>
                <c:pt idx="1069">
                  <c:v>7.0526539999999499E-4</c:v>
                </c:pt>
                <c:pt idx="1070">
                  <c:v>7.0631539999999493E-4</c:v>
                </c:pt>
                <c:pt idx="1071">
                  <c:v>7.0783539999999502E-4</c:v>
                </c:pt>
                <c:pt idx="1072">
                  <c:v>7.0983539999999496E-4</c:v>
                </c:pt>
                <c:pt idx="1073">
                  <c:v>7.1794419999999647E-4</c:v>
                </c:pt>
                <c:pt idx="1074">
                  <c:v>7.1765979999999566E-4</c:v>
                </c:pt>
                <c:pt idx="1075">
                  <c:v>7.2209199999999254E-4</c:v>
                </c:pt>
                <c:pt idx="1076">
                  <c:v>7.219975999999919E-4</c:v>
                </c:pt>
                <c:pt idx="1077">
                  <c:v>7.193809999999942E-4</c:v>
                </c:pt>
                <c:pt idx="1078">
                  <c:v>7.1947659999999352E-4</c:v>
                </c:pt>
                <c:pt idx="1079">
                  <c:v>7.2271659999999357E-4</c:v>
                </c:pt>
                <c:pt idx="1080">
                  <c:v>7.2348219999999281E-4</c:v>
                </c:pt>
                <c:pt idx="1081">
                  <c:v>7.2777219999999281E-4</c:v>
                </c:pt>
                <c:pt idx="1082">
                  <c:v>7.3501659999999349E-4</c:v>
                </c:pt>
                <c:pt idx="1083">
                  <c:v>7.4059879999999038E-4</c:v>
                </c:pt>
                <c:pt idx="1084">
                  <c:v>7.4312659999999347E-4</c:v>
                </c:pt>
                <c:pt idx="1085">
                  <c:v>7.4584439999999662E-4</c:v>
                </c:pt>
                <c:pt idx="1086">
                  <c:v>7.4894219999999275E-4</c:v>
                </c:pt>
                <c:pt idx="1087">
                  <c:v>7.5056779999999209E-4</c:v>
                </c:pt>
                <c:pt idx="1088">
                  <c:v>7.5318559999999518E-4</c:v>
                </c:pt>
                <c:pt idx="1089">
                  <c:v>7.5433119999999444E-4</c:v>
                </c:pt>
                <c:pt idx="1090">
                  <c:v>7.5462679999999376E-4</c:v>
                </c:pt>
                <c:pt idx="1091">
                  <c:v>7.5729679999999374E-4</c:v>
                </c:pt>
                <c:pt idx="1092">
                  <c:v>7.5896459999999684E-4</c:v>
                </c:pt>
                <c:pt idx="1093">
                  <c:v>7.5830019999999611E-4</c:v>
                </c:pt>
                <c:pt idx="1094">
                  <c:v>7.6039019999999617E-4</c:v>
                </c:pt>
                <c:pt idx="1095">
                  <c:v>7.6458459999999685E-4</c:v>
                </c:pt>
                <c:pt idx="1096">
                  <c:v>7.6292239999999306E-4</c:v>
                </c:pt>
                <c:pt idx="1097">
                  <c:v>7.6334459999999685E-4</c:v>
                </c:pt>
                <c:pt idx="1098">
                  <c:v>7.6258899999999061E-4</c:v>
                </c:pt>
                <c:pt idx="1099">
                  <c:v>7.6139559999999521E-4</c:v>
                </c:pt>
                <c:pt idx="1100">
                  <c:v>7.5114339999999831E-4</c:v>
                </c:pt>
                <c:pt idx="1101">
                  <c:v>7.4503779999999208E-4</c:v>
                </c:pt>
                <c:pt idx="1102">
                  <c:v>7.3439999999999595E-4</c:v>
                </c:pt>
                <c:pt idx="1103">
                  <c:v>7.2142999999999589E-4</c:v>
                </c:pt>
                <c:pt idx="1104">
                  <c:v>7.0478779999999205E-4</c:v>
                </c:pt>
                <c:pt idx="1105">
                  <c:v>6.8743219999999278E-4</c:v>
                </c:pt>
                <c:pt idx="1106">
                  <c:v>6.6143999999999589E-4</c:v>
                </c:pt>
                <c:pt idx="1107">
                  <c:v>6.3359999999999589E-4</c:v>
                </c:pt>
                <c:pt idx="1108">
                  <c:v>6.0370219999999282E-4</c:v>
                </c:pt>
                <c:pt idx="1109">
                  <c:v>5.7008439999999667E-4</c:v>
                </c:pt>
                <c:pt idx="1110">
                  <c:v>5.3784879999999047E-4</c:v>
                </c:pt>
                <c:pt idx="1111">
                  <c:v>4.9245319999999802E-4</c:v>
                </c:pt>
                <c:pt idx="1112">
                  <c:v>4.4181319999999811E-4</c:v>
                </c:pt>
                <c:pt idx="1113">
                  <c:v>3.7991439999999663E-4</c:v>
                </c:pt>
                <c:pt idx="1114">
                  <c:v>3.108233999999983E-4</c:v>
                </c:pt>
                <c:pt idx="1115">
                  <c:v>2.38302399999993E-4</c:v>
                </c:pt>
                <c:pt idx="1116">
                  <c:v>1.589635999999985E-4</c:v>
                </c:pt>
                <c:pt idx="1117">
                  <c:v>7.4422599999993252E-5</c:v>
                </c:pt>
                <c:pt idx="1118">
                  <c:v>6.9699999999395246E-7</c:v>
                </c:pt>
                <c:pt idx="1119">
                  <c:v>-7.4975200000002907E-5</c:v>
                </c:pt>
                <c:pt idx="1120">
                  <c:v>-1.4678520000000297E-4</c:v>
                </c:pt>
                <c:pt idx="1121">
                  <c:v>-2.0466960000000366E-4</c:v>
                </c:pt>
                <c:pt idx="1122">
                  <c:v>-2.5531080000000918E-4</c:v>
                </c:pt>
                <c:pt idx="1123">
                  <c:v>-3.0609860000000528E-4</c:v>
                </c:pt>
                <c:pt idx="1124">
                  <c:v>-3.496320000000077E-4</c:v>
                </c:pt>
                <c:pt idx="1125">
                  <c:v>-3.8945540000000309E-4</c:v>
                </c:pt>
                <c:pt idx="1126">
                  <c:v>-4.2259880000000563E-4</c:v>
                </c:pt>
                <c:pt idx="1127">
                  <c:v>-4.5244880000000552E-4</c:v>
                </c:pt>
                <c:pt idx="1128">
                  <c:v>-4.7847880000000554E-4</c:v>
                </c:pt>
                <c:pt idx="1129">
                  <c:v>-5.0084100000000946E-4</c:v>
                </c:pt>
                <c:pt idx="1130">
                  <c:v>-5.1896540000000309E-4</c:v>
                </c:pt>
                <c:pt idx="1131">
                  <c:v>-5.3383980000000389E-4</c:v>
                </c:pt>
                <c:pt idx="1132">
                  <c:v>-5.4460860000000522E-4</c:v>
                </c:pt>
                <c:pt idx="1133">
                  <c:v>-5.4723520000000297E-4</c:v>
                </c:pt>
                <c:pt idx="1134">
                  <c:v>-5.4594180000000752E-4</c:v>
                </c:pt>
                <c:pt idx="1135">
                  <c:v>-5.4298060000000192E-4</c:v>
                </c:pt>
                <c:pt idx="1136">
                  <c:v>-5.3792940000000331E-4</c:v>
                </c:pt>
                <c:pt idx="1137">
                  <c:v>-5.211394000000035E-4</c:v>
                </c:pt>
                <c:pt idx="1138">
                  <c:v>-5.0311940000000339E-4</c:v>
                </c:pt>
                <c:pt idx="1139">
                  <c:v>-4.779872000000066E-4</c:v>
                </c:pt>
                <c:pt idx="1140">
                  <c:v>-4.4647060000000197E-4</c:v>
                </c:pt>
                <c:pt idx="1141">
                  <c:v>-4.1071180000000745E-4</c:v>
                </c:pt>
                <c:pt idx="1142">
                  <c:v>-3.8057740000000686E-4</c:v>
                </c:pt>
                <c:pt idx="1143">
                  <c:v>-3.4953520000000288E-4</c:v>
                </c:pt>
                <c:pt idx="1144">
                  <c:v>-3.1958960000000368E-4</c:v>
                </c:pt>
                <c:pt idx="1145">
                  <c:v>-2.9092620000000121E-4</c:v>
                </c:pt>
                <c:pt idx="1146">
                  <c:v>-2.6579720000000648E-4</c:v>
                </c:pt>
                <c:pt idx="1147">
                  <c:v>-2.3494380000000411E-4</c:v>
                </c:pt>
                <c:pt idx="1148">
                  <c:v>-2.0394820000000486E-4</c:v>
                </c:pt>
                <c:pt idx="1149">
                  <c:v>-1.7424600000000799E-4</c:v>
                </c:pt>
                <c:pt idx="1150">
                  <c:v>-1.4062380000000416E-4</c:v>
                </c:pt>
                <c:pt idx="1151">
                  <c:v>-1.0371940000000344E-4</c:v>
                </c:pt>
                <c:pt idx="1152">
                  <c:v>-7.0719400000003401E-5</c:v>
                </c:pt>
                <c:pt idx="1153">
                  <c:v>-4.0109400000003475E-5</c:v>
                </c:pt>
                <c:pt idx="1154">
                  <c:v>-1.0159400000003425E-5</c:v>
                </c:pt>
                <c:pt idx="1155">
                  <c:v>2.18327999999935E-5</c:v>
                </c:pt>
                <c:pt idx="1156">
                  <c:v>5.3777199999994183E-5</c:v>
                </c:pt>
                <c:pt idx="1157">
                  <c:v>8.7435999999995644E-5</c:v>
                </c:pt>
                <c:pt idx="1158">
                  <c:v>1.1920039999999631E-4</c:v>
                </c:pt>
                <c:pt idx="1159">
                  <c:v>1.5357699999999399E-4</c:v>
                </c:pt>
                <c:pt idx="1160">
                  <c:v>1.795113999999947E-4</c:v>
                </c:pt>
                <c:pt idx="1161">
                  <c:v>2.0654919999999084E-4</c:v>
                </c:pt>
                <c:pt idx="1162">
                  <c:v>2.3129699999999397E-4</c:v>
                </c:pt>
                <c:pt idx="1163">
                  <c:v>2.5604479999999711E-4</c:v>
                </c:pt>
                <c:pt idx="1164">
                  <c:v>2.7646039999999636E-4</c:v>
                </c:pt>
                <c:pt idx="1165">
                  <c:v>2.9977819999999253E-4</c:v>
                </c:pt>
                <c:pt idx="1166">
                  <c:v>3.1779819999999253E-4</c:v>
                </c:pt>
                <c:pt idx="1167">
                  <c:v>3.3873599999999563E-4</c:v>
                </c:pt>
                <c:pt idx="1168">
                  <c:v>3.5861379999999873E-4</c:v>
                </c:pt>
                <c:pt idx="1169">
                  <c:v>3.7898159999999491E-4</c:v>
                </c:pt>
                <c:pt idx="1170">
                  <c:v>3.9666939999999802E-4</c:v>
                </c:pt>
                <c:pt idx="1171">
                  <c:v>4.138871999999942E-4</c:v>
                </c:pt>
                <c:pt idx="1172">
                  <c:v>4.2876279999999351E-4</c:v>
                </c:pt>
                <c:pt idx="1173">
                  <c:v>4.4640279999999348E-4</c:v>
                </c:pt>
                <c:pt idx="1174">
                  <c:v>4.6229059999999659E-4</c:v>
                </c:pt>
                <c:pt idx="1175">
                  <c:v>4.7625839999999278E-4</c:v>
                </c:pt>
                <c:pt idx="1176">
                  <c:v>4.8970399999999207E-4</c:v>
                </c:pt>
                <c:pt idx="1177">
                  <c:v>5.0319619999999587E-4</c:v>
                </c:pt>
                <c:pt idx="1178">
                  <c:v>5.1764839999999277E-4</c:v>
                </c:pt>
                <c:pt idx="1179">
                  <c:v>5.3209059999999656E-4</c:v>
                </c:pt>
                <c:pt idx="1180">
                  <c:v>5.4735499999999037E-4</c:v>
                </c:pt>
                <c:pt idx="1181">
                  <c:v>5.6413379999999873E-4</c:v>
                </c:pt>
                <c:pt idx="1182">
                  <c:v>5.7853819999999256E-4</c:v>
                </c:pt>
                <c:pt idx="1183">
                  <c:v>5.8983039999999641E-4</c:v>
                </c:pt>
                <c:pt idx="1184">
                  <c:v>6.0037259999999322E-4</c:v>
                </c:pt>
                <c:pt idx="1185">
                  <c:v>6.1143259999999324E-4</c:v>
                </c:pt>
                <c:pt idx="1186">
                  <c:v>6.2216479999999705E-4</c:v>
                </c:pt>
                <c:pt idx="1187">
                  <c:v>6.3298699999999393E-4</c:v>
                </c:pt>
                <c:pt idx="1188">
                  <c:v>6.4218919999999089E-4</c:v>
                </c:pt>
                <c:pt idx="1189">
                  <c:v>6.5063139999999465E-4</c:v>
                </c:pt>
                <c:pt idx="1190">
                  <c:v>6.5916359999999851E-4</c:v>
                </c:pt>
                <c:pt idx="1191">
                  <c:v>6.6803359999999853E-4</c:v>
                </c:pt>
                <c:pt idx="1192">
                  <c:v>6.7842799999999232E-4</c:v>
                </c:pt>
                <c:pt idx="1193">
                  <c:v>6.8744019999999616E-4</c:v>
                </c:pt>
                <c:pt idx="1194">
                  <c:v>6.9559239999999307E-4</c:v>
                </c:pt>
                <c:pt idx="1195">
                  <c:v>7.0541679999999371E-4</c:v>
                </c:pt>
                <c:pt idx="1196">
                  <c:v>7.1260899999999068E-4</c:v>
                </c:pt>
                <c:pt idx="1197">
                  <c:v>7.1504239999999302E-4</c:v>
                </c:pt>
                <c:pt idx="1198">
                  <c:v>7.1847799999999234E-4</c:v>
                </c:pt>
                <c:pt idx="1199">
                  <c:v>7.1986139999999474E-4</c:v>
                </c:pt>
                <c:pt idx="1200">
                  <c:v>7.22156999999994E-4</c:v>
                </c:pt>
                <c:pt idx="1201">
                  <c:v>7.2473259999999322E-4</c:v>
                </c:pt>
                <c:pt idx="1202">
                  <c:v>7.2978259999999327E-4</c:v>
                </c:pt>
                <c:pt idx="1203">
                  <c:v>7.3465259999999329E-4</c:v>
                </c:pt>
                <c:pt idx="1204">
                  <c:v>7.4037259999999326E-4</c:v>
                </c:pt>
                <c:pt idx="1205">
                  <c:v>7.4399259999999323E-4</c:v>
                </c:pt>
                <c:pt idx="1206">
                  <c:v>7.4943259999999323E-4</c:v>
                </c:pt>
                <c:pt idx="1207">
                  <c:v>7.5667699999999402E-4</c:v>
                </c:pt>
                <c:pt idx="1208">
                  <c:v>7.6182699999999401E-4</c:v>
                </c:pt>
                <c:pt idx="1209">
                  <c:v>7.693613999999947E-4</c:v>
                </c:pt>
                <c:pt idx="1210">
                  <c:v>7.7756579999999542E-4</c:v>
                </c:pt>
                <c:pt idx="1211">
                  <c:v>7.8319019999999618E-4</c:v>
                </c:pt>
                <c:pt idx="1212">
                  <c:v>7.8614019999999612E-4</c:v>
                </c:pt>
                <c:pt idx="1213">
                  <c:v>7.9186459999999682E-4</c:v>
                </c:pt>
                <c:pt idx="1214">
                  <c:v>7.946245999999968E-4</c:v>
                </c:pt>
                <c:pt idx="1215">
                  <c:v>7.9563239999999309E-4</c:v>
                </c:pt>
                <c:pt idx="1216">
                  <c:v>8.0025459999999687E-4</c:v>
                </c:pt>
                <c:pt idx="1217">
                  <c:v>8.0497679999999377E-4</c:v>
                </c:pt>
                <c:pt idx="1218">
                  <c:v>8.0488239999999302E-4</c:v>
                </c:pt>
                <c:pt idx="1219">
                  <c:v>8.0636019999999616E-4</c:v>
                </c:pt>
                <c:pt idx="1220">
                  <c:v>8.0913019999999608E-4</c:v>
                </c:pt>
                <c:pt idx="1221">
                  <c:v>8.0874579999999543E-4</c:v>
                </c:pt>
                <c:pt idx="1222">
                  <c:v>8.0856139999999467E-4</c:v>
                </c:pt>
                <c:pt idx="1223">
                  <c:v>8.1170139999999467E-4</c:v>
                </c:pt>
                <c:pt idx="1224">
                  <c:v>8.1218699999999395E-4</c:v>
                </c:pt>
                <c:pt idx="1225">
                  <c:v>8.1313259999999331E-4</c:v>
                </c:pt>
                <c:pt idx="1226">
                  <c:v>8.1351819999999253E-4</c:v>
                </c:pt>
                <c:pt idx="1227">
                  <c:v>8.1637819999999246E-4</c:v>
                </c:pt>
                <c:pt idx="1228">
                  <c:v>8.1952819999999251E-4</c:v>
                </c:pt>
                <c:pt idx="1229">
                  <c:v>8.2348039999999637E-4</c:v>
                </c:pt>
                <c:pt idx="1230">
                  <c:v>8.270625999999932E-4</c:v>
                </c:pt>
                <c:pt idx="1231">
                  <c:v>8.2906259999999325E-4</c:v>
                </c:pt>
                <c:pt idx="1232">
                  <c:v>8.3235479999999701E-4</c:v>
                </c:pt>
                <c:pt idx="1233">
                  <c:v>8.3321479999999711E-4</c:v>
                </c:pt>
                <c:pt idx="1234">
                  <c:v>8.3445479999999712E-4</c:v>
                </c:pt>
                <c:pt idx="1235">
                  <c:v>8.3645479999999706E-4</c:v>
                </c:pt>
                <c:pt idx="1236">
                  <c:v>8.3883479999999713E-4</c:v>
                </c:pt>
                <c:pt idx="1237">
                  <c:v>8.4241699999999396E-4</c:v>
                </c:pt>
                <c:pt idx="1238">
                  <c:v>8.4460699999999397E-4</c:v>
                </c:pt>
                <c:pt idx="1239">
                  <c:v>8.488491999999909E-4</c:v>
                </c:pt>
                <c:pt idx="1240">
                  <c:v>8.5352359999999849E-4</c:v>
                </c:pt>
                <c:pt idx="1241">
                  <c:v>8.562357999999954E-4</c:v>
                </c:pt>
                <c:pt idx="1242">
                  <c:v>8.6034019999999618E-4</c:v>
                </c:pt>
                <c:pt idx="1243">
                  <c:v>8.6305239999999298E-4</c:v>
                </c:pt>
                <c:pt idx="1244">
                  <c:v>8.6344239999999305E-4</c:v>
                </c:pt>
                <c:pt idx="1245">
                  <c:v>8.6363239999999301E-4</c:v>
                </c:pt>
                <c:pt idx="1246">
                  <c:v>8.6353239999999306E-4</c:v>
                </c:pt>
                <c:pt idx="1247">
                  <c:v>8.6353239999999306E-4</c:v>
                </c:pt>
                <c:pt idx="1248">
                  <c:v>8.6548459999999687E-4</c:v>
                </c:pt>
                <c:pt idx="1249">
                  <c:v>8.6539459999999686E-4</c:v>
                </c:pt>
                <c:pt idx="1250">
                  <c:v>8.6772679999999375E-4</c:v>
                </c:pt>
                <c:pt idx="1251">
                  <c:v>8.705389999999906E-4</c:v>
                </c:pt>
                <c:pt idx="1252">
                  <c:v>8.7464339999999833E-4</c:v>
                </c:pt>
                <c:pt idx="1253">
                  <c:v>8.8011999999999596E-4</c:v>
                </c:pt>
                <c:pt idx="1254">
                  <c:v>8.853643999999967E-4</c:v>
                </c:pt>
                <c:pt idx="1255">
                  <c:v>8.897487999999904E-4</c:v>
                </c:pt>
                <c:pt idx="1256">
                  <c:v>8.9275099999999426E-4</c:v>
                </c:pt>
                <c:pt idx="1257">
                  <c:v>8.9399099999999427E-4</c:v>
                </c:pt>
                <c:pt idx="1258">
                  <c:v>8.9189659999999358E-4</c:v>
                </c:pt>
                <c:pt idx="1259">
                  <c:v>8.892321999999928E-4</c:v>
                </c:pt>
                <c:pt idx="1260">
                  <c:v>8.851755999999952E-4</c:v>
                </c:pt>
                <c:pt idx="1261">
                  <c:v>8.7936679999999368E-4</c:v>
                </c:pt>
                <c:pt idx="1262">
                  <c:v>8.7440799999999232E-4</c:v>
                </c:pt>
                <c:pt idx="1263">
                  <c:v>8.6973919999999087E-4</c:v>
                </c:pt>
                <c:pt idx="1264">
                  <c:v>8.6782479999999713E-4</c:v>
                </c:pt>
                <c:pt idx="1265">
                  <c:v>8.6721259999999328E-4</c:v>
                </c:pt>
                <c:pt idx="1266">
                  <c:v>8.7407139999999463E-4</c:v>
                </c:pt>
                <c:pt idx="1267">
                  <c:v>8.8241239999999304E-4</c:v>
                </c:pt>
                <c:pt idx="1268">
                  <c:v>8.9085339999999823E-4</c:v>
                </c:pt>
                <c:pt idx="1269">
                  <c:v>8.9652999999999586E-4</c:v>
                </c:pt>
                <c:pt idx="1270">
                  <c:v>9.0010219999999276E-4</c:v>
                </c:pt>
                <c:pt idx="1271">
                  <c:v>8.9757559999999517E-4</c:v>
                </c:pt>
                <c:pt idx="1272">
                  <c:v>8.934767999999938E-4</c:v>
                </c:pt>
                <c:pt idx="1273">
                  <c:v>8.889979999999923E-4</c:v>
                </c:pt>
                <c:pt idx="1274">
                  <c:v>8.860913999999947E-4</c:v>
                </c:pt>
                <c:pt idx="1275">
                  <c:v>8.9009579999999543E-4</c:v>
                </c:pt>
                <c:pt idx="1276">
                  <c:v>8.9548239999999305E-4</c:v>
                </c:pt>
                <c:pt idx="1277">
                  <c:v>8.9772459999999687E-4</c:v>
                </c:pt>
                <c:pt idx="1278">
                  <c:v>9.0015679999999381E-4</c:v>
                </c:pt>
                <c:pt idx="1279">
                  <c:v>9.0139679999999382E-4</c:v>
                </c:pt>
                <c:pt idx="1280">
                  <c:v>8.9820019999999621E-4</c:v>
                </c:pt>
                <c:pt idx="1281">
                  <c:v>8.9372139999999471E-4</c:v>
                </c:pt>
                <c:pt idx="1282">
                  <c:v>8.9338919999999082E-4</c:v>
                </c:pt>
                <c:pt idx="1283">
                  <c:v>8.9352699999999401E-4</c:v>
                </c:pt>
                <c:pt idx="1284">
                  <c:v>8.9396479999999715E-4</c:v>
                </c:pt>
                <c:pt idx="1285">
                  <c:v>8.9401259999999328E-4</c:v>
                </c:pt>
                <c:pt idx="1286">
                  <c:v>8.939603999999963E-4</c:v>
                </c:pt>
                <c:pt idx="1287">
                  <c:v>8.9530039999999637E-4</c:v>
                </c:pt>
                <c:pt idx="1288">
                  <c:v>8.9457819999999252E-4</c:v>
                </c:pt>
                <c:pt idx="1289">
                  <c:v>8.9348599999999564E-4</c:v>
                </c:pt>
                <c:pt idx="1290">
                  <c:v>8.9239379999999876E-4</c:v>
                </c:pt>
                <c:pt idx="1291">
                  <c:v>8.9177159999999497E-4</c:v>
                </c:pt>
                <c:pt idx="1292">
                  <c:v>8.8838499999999035E-4</c:v>
                </c:pt>
                <c:pt idx="1293">
                  <c:v>8.8862279999999349E-4</c:v>
                </c:pt>
                <c:pt idx="1294">
                  <c:v>8.8820059999999653E-4</c:v>
                </c:pt>
                <c:pt idx="1295">
                  <c:v>8.8676619999999593E-4</c:v>
                </c:pt>
                <c:pt idx="1296">
                  <c:v>8.8900839999999271E-4</c:v>
                </c:pt>
                <c:pt idx="1297">
                  <c:v>8.9420499999999037E-4</c:v>
                </c:pt>
                <c:pt idx="1298">
                  <c:v>8.9705939999999804E-4</c:v>
                </c:pt>
                <c:pt idx="1299">
                  <c:v>8.9902159999999485E-4</c:v>
                </c:pt>
                <c:pt idx="1300">
                  <c:v>9.0206599999999564E-4</c:v>
                </c:pt>
                <c:pt idx="1301">
                  <c:v>9.0126379999999878E-4</c:v>
                </c:pt>
                <c:pt idx="1302">
                  <c:v>8.9749719999999414E-4</c:v>
                </c:pt>
                <c:pt idx="1303">
                  <c:v>8.932083999999927E-4</c:v>
                </c:pt>
                <c:pt idx="1304">
                  <c:v>8.9158399999999204E-4</c:v>
                </c:pt>
                <c:pt idx="1305">
                  <c:v>8.8858739999999443E-4</c:v>
                </c:pt>
                <c:pt idx="1306">
                  <c:v>8.8725299999999367E-4</c:v>
                </c:pt>
                <c:pt idx="1307">
                  <c:v>8.9015519999999064E-4</c:v>
                </c:pt>
                <c:pt idx="1308">
                  <c:v>8.9239739999999435E-4</c:v>
                </c:pt>
                <c:pt idx="1309">
                  <c:v>8.8911079999999683E-4</c:v>
                </c:pt>
                <c:pt idx="1310">
                  <c:v>8.9173299999999373E-4</c:v>
                </c:pt>
                <c:pt idx="1311">
                  <c:v>8.8915859999999297E-4</c:v>
                </c:pt>
                <c:pt idx="1312">
                  <c:v>8.8972859999999294E-4</c:v>
                </c:pt>
                <c:pt idx="1313">
                  <c:v>8.8920639999999604E-4</c:v>
                </c:pt>
                <c:pt idx="1314">
                  <c:v>8.9311079999999682E-4</c:v>
                </c:pt>
                <c:pt idx="1315">
                  <c:v>8.9811739999999442E-4</c:v>
                </c:pt>
                <c:pt idx="1316">
                  <c:v>9.036039999999921E-4</c:v>
                </c:pt>
                <c:pt idx="1317">
                  <c:v>9.0584619999999581E-4</c:v>
                </c:pt>
                <c:pt idx="1318">
                  <c:v>9.0832059999999652E-4</c:v>
                </c:pt>
                <c:pt idx="1319">
                  <c:v>9.0775059999999665E-4</c:v>
                </c:pt>
                <c:pt idx="1320">
                  <c:v>9.0421619999999584E-4</c:v>
                </c:pt>
                <c:pt idx="1321">
                  <c:v>9.0069179999999519E-4</c:v>
                </c:pt>
                <c:pt idx="1322">
                  <c:v>8.9716739999999443E-4</c:v>
                </c:pt>
                <c:pt idx="1323">
                  <c:v>8.9516299999999375E-4</c:v>
                </c:pt>
                <c:pt idx="1324">
                  <c:v>8.9888739999999441E-4</c:v>
                </c:pt>
                <c:pt idx="1325">
                  <c:v>8.998373999999944E-4</c:v>
                </c:pt>
                <c:pt idx="1326">
                  <c:v>9.0216959999999823E-4</c:v>
                </c:pt>
                <c:pt idx="1327">
                  <c:v>9.0470179999999512E-4</c:v>
                </c:pt>
                <c:pt idx="1328">
                  <c:v>9.0793619999999587E-4</c:v>
                </c:pt>
                <c:pt idx="1329">
                  <c:v>9.0741399999999203E-4</c:v>
                </c:pt>
                <c:pt idx="1330">
                  <c:v>9.0689179999999512E-4</c:v>
                </c:pt>
                <c:pt idx="1331">
                  <c:v>9.0851179999999515E-4</c:v>
                </c:pt>
                <c:pt idx="1332">
                  <c:v>9.1013179999999507E-4</c:v>
                </c:pt>
                <c:pt idx="1333">
                  <c:v>9.1046959999999827E-4</c:v>
                </c:pt>
                <c:pt idx="1334">
                  <c:v>9.1032739999999434E-4</c:v>
                </c:pt>
                <c:pt idx="1335">
                  <c:v>9.0975299999999362E-4</c:v>
                </c:pt>
                <c:pt idx="1336">
                  <c:v>9.1028079999999688E-4</c:v>
                </c:pt>
                <c:pt idx="1337">
                  <c:v>9.1061859999999302E-4</c:v>
                </c:pt>
                <c:pt idx="1338">
                  <c:v>9.1085639999999605E-4</c:v>
                </c:pt>
                <c:pt idx="1339">
                  <c:v>9.1295639999999616E-4</c:v>
                </c:pt>
                <c:pt idx="1340">
                  <c:v>9.1281419999999223E-4</c:v>
                </c:pt>
                <c:pt idx="1341">
                  <c:v>9.1385419999999223E-4</c:v>
                </c:pt>
                <c:pt idx="1342">
                  <c:v>9.1538419999999225E-4</c:v>
                </c:pt>
                <c:pt idx="1343">
                  <c:v>9.1681419999999222E-4</c:v>
                </c:pt>
                <c:pt idx="1344">
                  <c:v>9.1776419999999221E-4</c:v>
                </c:pt>
                <c:pt idx="1345">
                  <c:v>9.2000639999999614E-4</c:v>
                </c:pt>
                <c:pt idx="1346">
                  <c:v>9.2067639999999606E-4</c:v>
                </c:pt>
                <c:pt idx="1347">
                  <c:v>9.197741999999922E-4</c:v>
                </c:pt>
                <c:pt idx="1348">
                  <c:v>9.2191639999999607E-4</c:v>
                </c:pt>
                <c:pt idx="1349">
                  <c:v>9.23968599999993E-4</c:v>
                </c:pt>
                <c:pt idx="1350">
                  <c:v>9.2630079999999682E-4</c:v>
                </c:pt>
                <c:pt idx="1351">
                  <c:v>9.2992519999999059E-4</c:v>
                </c:pt>
                <c:pt idx="1352">
                  <c:v>9.3178739999999439E-4</c:v>
                </c:pt>
                <c:pt idx="1353">
                  <c:v>9.3335959999999818E-4</c:v>
                </c:pt>
                <c:pt idx="1354">
                  <c:v>9.3225739999999442E-4</c:v>
                </c:pt>
                <c:pt idx="1355">
                  <c:v>9.3145519999999061E-4</c:v>
                </c:pt>
                <c:pt idx="1356">
                  <c:v>9.3230519999999055E-4</c:v>
                </c:pt>
                <c:pt idx="1357">
                  <c:v>9.3188299999999371E-4</c:v>
                </c:pt>
                <c:pt idx="1358">
                  <c:v>9.328329999999937E-4</c:v>
                </c:pt>
                <c:pt idx="1359">
                  <c:v>9.3369299999999369E-4</c:v>
                </c:pt>
                <c:pt idx="1360">
                  <c:v>9.353651999999906E-4</c:v>
                </c:pt>
                <c:pt idx="1361">
                  <c:v>9.3379299999999375E-4</c:v>
                </c:pt>
                <c:pt idx="1362">
                  <c:v>9.3202079999999679E-4</c:v>
                </c:pt>
                <c:pt idx="1363">
                  <c:v>9.3459519999999061E-4</c:v>
                </c:pt>
                <c:pt idx="1364">
                  <c:v>9.328329999999937E-4</c:v>
                </c:pt>
                <c:pt idx="1365">
                  <c:v>9.3383519999999057E-4</c:v>
                </c:pt>
                <c:pt idx="1366">
                  <c:v>9.3088079999999684E-4</c:v>
                </c:pt>
                <c:pt idx="1367">
                  <c:v>9.3478519999999057E-4</c:v>
                </c:pt>
                <c:pt idx="1368">
                  <c:v>9.3436299999999362E-4</c:v>
                </c:pt>
                <c:pt idx="1369">
                  <c:v>9.3688519999999057E-4</c:v>
                </c:pt>
                <c:pt idx="1370">
                  <c:v>9.3388859999999295E-4</c:v>
                </c:pt>
                <c:pt idx="1371">
                  <c:v>9.3779299999999363E-4</c:v>
                </c:pt>
                <c:pt idx="1372">
                  <c:v>9.3679079999999687E-4</c:v>
                </c:pt>
                <c:pt idx="1373">
                  <c:v>9.3540859999999303E-4</c:v>
                </c:pt>
                <c:pt idx="1374">
                  <c:v>9.3440639999999606E-4</c:v>
                </c:pt>
                <c:pt idx="1375">
                  <c:v>9.4060519999999059E-4</c:v>
                </c:pt>
                <c:pt idx="1376">
                  <c:v>9.3998299999999363E-4</c:v>
                </c:pt>
                <c:pt idx="1377">
                  <c:v>9.4194519999999055E-4</c:v>
                </c:pt>
                <c:pt idx="1378">
                  <c:v>9.4308519999999061E-4</c:v>
                </c:pt>
                <c:pt idx="1379">
                  <c:v>9.4332299999999375E-4</c:v>
                </c:pt>
                <c:pt idx="1380">
                  <c:v>9.4189859999999298E-4</c:v>
                </c:pt>
                <c:pt idx="1381">
                  <c:v>9.417563999999961E-4</c:v>
                </c:pt>
                <c:pt idx="1382">
                  <c:v>9.4142419999999221E-4</c:v>
                </c:pt>
                <c:pt idx="1383">
                  <c:v>9.4375639999999604E-4</c:v>
                </c:pt>
                <c:pt idx="1384">
                  <c:v>9.4766079999999682E-4</c:v>
                </c:pt>
                <c:pt idx="1385">
                  <c:v>9.5205519999999057E-4</c:v>
                </c:pt>
                <c:pt idx="1386">
                  <c:v>9.5671959999999823E-4</c:v>
                </c:pt>
                <c:pt idx="1387">
                  <c:v>9.6177399999999207E-4</c:v>
                </c:pt>
                <c:pt idx="1388">
                  <c:v>9.6425399999999209E-4</c:v>
                </c:pt>
                <c:pt idx="1389">
                  <c:v>9.5787079999999679E-4</c:v>
                </c:pt>
                <c:pt idx="1390">
                  <c:v>9.4962539999999076E-4</c:v>
                </c:pt>
                <c:pt idx="1391">
                  <c:v>9.4185999999999868E-4</c:v>
                </c:pt>
                <c:pt idx="1392">
                  <c:v>9.3546679999999651E-4</c:v>
                </c:pt>
                <c:pt idx="1393">
                  <c:v>9.301757999999982E-4</c:v>
                </c:pt>
                <c:pt idx="1394">
                  <c:v>9.3918679999999654E-4</c:v>
                </c:pt>
                <c:pt idx="1395">
                  <c:v>9.4829779999999492E-4</c:v>
                </c:pt>
                <c:pt idx="1396">
                  <c:v>9.5663879999999322E-4</c:v>
                </c:pt>
                <c:pt idx="1397">
                  <c:v>9.6330759999999462E-4</c:v>
                </c:pt>
                <c:pt idx="1398">
                  <c:v>9.7164859999999292E-4</c:v>
                </c:pt>
                <c:pt idx="1399">
                  <c:v>9.707463999999961E-4</c:v>
                </c:pt>
                <c:pt idx="1400">
                  <c:v>9.701241999999922E-4</c:v>
                </c:pt>
                <c:pt idx="1401">
                  <c:v>9.6821979999999852E-4</c:v>
                </c:pt>
                <c:pt idx="1402">
                  <c:v>9.6759759999999462E-4</c:v>
                </c:pt>
                <c:pt idx="1403">
                  <c:v>9.6688539999999082E-4</c:v>
                </c:pt>
                <c:pt idx="1404">
                  <c:v>9.6460099999999701E-4</c:v>
                </c:pt>
                <c:pt idx="1405">
                  <c:v>9.6221659999999631E-4</c:v>
                </c:pt>
                <c:pt idx="1406">
                  <c:v>9.6150439999999251E-4</c:v>
                </c:pt>
                <c:pt idx="1407">
                  <c:v>9.5968999999999872E-4</c:v>
                </c:pt>
                <c:pt idx="1408">
                  <c:v>9.5492119999999038E-4</c:v>
                </c:pt>
                <c:pt idx="1409">
                  <c:v>9.5073239999999572E-4</c:v>
                </c:pt>
                <c:pt idx="1410">
                  <c:v>9.483957999999982E-4</c:v>
                </c:pt>
                <c:pt idx="1411">
                  <c:v>9.4567919999999361E-4</c:v>
                </c:pt>
                <c:pt idx="1412">
                  <c:v>9.4543699999999667E-4</c:v>
                </c:pt>
                <c:pt idx="1413">
                  <c:v>9.4805919999999357E-4</c:v>
                </c:pt>
                <c:pt idx="1414">
                  <c:v>9.4939919999999364E-4</c:v>
                </c:pt>
                <c:pt idx="1415">
                  <c:v>9.5135139999999051E-4</c:v>
                </c:pt>
                <c:pt idx="1416">
                  <c:v>9.5330359999999431E-4</c:v>
                </c:pt>
                <c:pt idx="1417">
                  <c:v>9.5388359999999434E-4</c:v>
                </c:pt>
                <c:pt idx="1418">
                  <c:v>9.5769799999999511E-4</c:v>
                </c:pt>
                <c:pt idx="1419">
                  <c:v>9.6379679999999653E-4</c:v>
                </c:pt>
                <c:pt idx="1420">
                  <c:v>9.7065559999999105E-4</c:v>
                </c:pt>
                <c:pt idx="1421">
                  <c:v>9.7623219999999557E-4</c:v>
                </c:pt>
                <c:pt idx="1422">
                  <c:v>9.8180879999999315E-4</c:v>
                </c:pt>
                <c:pt idx="1423">
                  <c:v>9.8405099999999707E-4</c:v>
                </c:pt>
                <c:pt idx="1424">
                  <c:v>9.759055999999911E-4</c:v>
                </c:pt>
                <c:pt idx="1425">
                  <c:v>9.6709019999999192E-4</c:v>
                </c:pt>
                <c:pt idx="1426">
                  <c:v>9.5984699999999675E-4</c:v>
                </c:pt>
                <c:pt idx="1427">
                  <c:v>9.5426599999999843E-4</c:v>
                </c:pt>
                <c:pt idx="1428">
                  <c:v>9.4869499999999311E-4</c:v>
                </c:pt>
                <c:pt idx="1429">
                  <c:v>9.549837999999946E-4</c:v>
                </c:pt>
                <c:pt idx="1430">
                  <c:v>9.5565379999999452E-4</c:v>
                </c:pt>
                <c:pt idx="1431">
                  <c:v>9.6213259999999596E-4</c:v>
                </c:pt>
                <c:pt idx="1432">
                  <c:v>9.6713919999999367E-4</c:v>
                </c:pt>
                <c:pt idx="1433">
                  <c:v>9.7261579999999813E-4</c:v>
                </c:pt>
                <c:pt idx="1434">
                  <c:v>9.740457999999982E-4</c:v>
                </c:pt>
                <c:pt idx="1435">
                  <c:v>9.7982239999999578E-4</c:v>
                </c:pt>
                <c:pt idx="1436">
                  <c:v>9.7967019999999202E-4</c:v>
                </c:pt>
                <c:pt idx="1437">
                  <c:v>9.8101019999999187E-4</c:v>
                </c:pt>
                <c:pt idx="1438">
                  <c:v>9.7938579999999826E-4</c:v>
                </c:pt>
                <c:pt idx="1439">
                  <c:v>9.7758139999999053E-4</c:v>
                </c:pt>
                <c:pt idx="1440">
                  <c:v>9.797235999999944E-4</c:v>
                </c:pt>
                <c:pt idx="1441">
                  <c:v>9.816757999999981E-4</c:v>
                </c:pt>
                <c:pt idx="1442">
                  <c:v>9.83347999999995E-4</c:v>
                </c:pt>
                <c:pt idx="1443">
                  <c:v>9.854423999999958E-4</c:v>
                </c:pt>
                <c:pt idx="1444">
                  <c:v>9.9025899999999334E-4</c:v>
                </c:pt>
                <c:pt idx="1445">
                  <c:v>9.8739459999999278E-4</c:v>
                </c:pt>
                <c:pt idx="1446">
                  <c:v>9.8177579999999816E-4</c:v>
                </c:pt>
                <c:pt idx="1447">
                  <c:v>9.7738699999999666E-4</c:v>
                </c:pt>
                <c:pt idx="1448">
                  <c:v>9.7643259999999604E-4</c:v>
                </c:pt>
                <c:pt idx="1449">
                  <c:v>9.6991159999999072E-4</c:v>
                </c:pt>
                <c:pt idx="1450">
                  <c:v>9.6700499999999312E-4</c:v>
                </c:pt>
                <c:pt idx="1451">
                  <c:v>9.6962719999999696E-4</c:v>
                </c:pt>
                <c:pt idx="1452">
                  <c:v>9.7553599999999842E-4</c:v>
                </c:pt>
                <c:pt idx="1453">
                  <c:v>9.7510379999999459E-4</c:v>
                </c:pt>
                <c:pt idx="1454">
                  <c:v>9.7910819999999532E-4</c:v>
                </c:pt>
                <c:pt idx="1455">
                  <c:v>9.8440479999999282E-4</c:v>
                </c:pt>
                <c:pt idx="1456">
                  <c:v>9.8721699999999683E-4</c:v>
                </c:pt>
                <c:pt idx="1457">
                  <c:v>9.8549259999999601E-4</c:v>
                </c:pt>
                <c:pt idx="1458">
                  <c:v>9.8792479999999295E-4</c:v>
                </c:pt>
                <c:pt idx="1459">
                  <c:v>9.8602039999999211E-4</c:v>
                </c:pt>
                <c:pt idx="1460">
                  <c:v>9.8549819999999531E-4</c:v>
                </c:pt>
                <c:pt idx="1461">
                  <c:v>9.8330379999999468E-4</c:v>
                </c:pt>
                <c:pt idx="1462">
                  <c:v>9.8120939999999388E-4</c:v>
                </c:pt>
                <c:pt idx="1463">
                  <c:v>9.8058719999999703E-4</c:v>
                </c:pt>
                <c:pt idx="1464">
                  <c:v>9.8421159999999069E-4</c:v>
                </c:pt>
                <c:pt idx="1465">
                  <c:v>9.880259999999984E-4</c:v>
                </c:pt>
                <c:pt idx="1466">
                  <c:v>9.9279039999999224E-4</c:v>
                </c:pt>
                <c:pt idx="1467">
                  <c:v>9.9331819999999528E-4</c:v>
                </c:pt>
                <c:pt idx="1468">
                  <c:v>9.9227379999999453E-4</c:v>
                </c:pt>
                <c:pt idx="1469">
                  <c:v>9.8893499999999309E-4</c:v>
                </c:pt>
                <c:pt idx="1470">
                  <c:v>9.8697839999999548E-4</c:v>
                </c:pt>
                <c:pt idx="1471">
                  <c:v>9.84171799999991E-4</c:v>
                </c:pt>
                <c:pt idx="1472">
                  <c:v>9.8836619999999862E-4</c:v>
                </c:pt>
                <c:pt idx="1473">
                  <c:v>9.9404279999999626E-4</c:v>
                </c:pt>
                <c:pt idx="1474">
                  <c:v>9.9794719999999693E-4</c:v>
                </c:pt>
                <c:pt idx="1475">
                  <c:v>9.9918719999999694E-4</c:v>
                </c:pt>
                <c:pt idx="1476">
                  <c:v>1.0037615999999908E-3</c:v>
                </c:pt>
                <c:pt idx="1477">
                  <c:v>1.0048115999999906E-3</c:v>
                </c:pt>
                <c:pt idx="1478">
                  <c:v>1.003197199999997E-3</c:v>
                </c:pt>
                <c:pt idx="1479">
                  <c:v>1.0059093999999938E-3</c:v>
                </c:pt>
                <c:pt idx="1480">
                  <c:v>1.0099137999999945E-3</c:v>
                </c:pt>
                <c:pt idx="1481">
                  <c:v>1.0118659999999984E-3</c:v>
                </c:pt>
                <c:pt idx="1482">
                  <c:v>1.0122937999999947E-3</c:v>
                </c:pt>
                <c:pt idx="1483">
                  <c:v>1.0148259999999984E-3</c:v>
                </c:pt>
                <c:pt idx="1484">
                  <c:v>1.0142037999999946E-3</c:v>
                </c:pt>
                <c:pt idx="1485">
                  <c:v>1.012009399999994E-3</c:v>
                </c:pt>
                <c:pt idx="1486">
                  <c:v>1.0098249999999931E-3</c:v>
                </c:pt>
                <c:pt idx="1487">
                  <c:v>1.0098249999999931E-3</c:v>
                </c:pt>
                <c:pt idx="1488">
                  <c:v>1.0109171999999971E-3</c:v>
                </c:pt>
                <c:pt idx="1489">
                  <c:v>1.012009399999994E-3</c:v>
                </c:pt>
                <c:pt idx="1490">
                  <c:v>1.0158237999999945E-3</c:v>
                </c:pt>
                <c:pt idx="1491">
                  <c:v>1.0210203999999922E-3</c:v>
                </c:pt>
                <c:pt idx="1492">
                  <c:v>1.024834799999993E-3</c:v>
                </c:pt>
                <c:pt idx="1493">
                  <c:v>1.0275569999999967E-3</c:v>
                </c:pt>
                <c:pt idx="1494">
                  <c:v>1.0274147999999928E-3</c:v>
                </c:pt>
                <c:pt idx="1495">
                  <c:v>1.0272247999999929E-3</c:v>
                </c:pt>
                <c:pt idx="1496">
                  <c:v>1.0228781999999954E-3</c:v>
                </c:pt>
                <c:pt idx="1497">
                  <c:v>1.0214059999999984E-3</c:v>
                </c:pt>
                <c:pt idx="1498">
                  <c:v>1.0206937999999947E-3</c:v>
                </c:pt>
                <c:pt idx="1499">
                  <c:v>1.0173071999999969E-3</c:v>
                </c:pt>
                <c:pt idx="1500">
                  <c:v>1.0155927999999962E-3</c:v>
                </c:pt>
                <c:pt idx="1501">
                  <c:v>1.0170227999999962E-3</c:v>
                </c:pt>
                <c:pt idx="1502">
                  <c:v>1.0179305999999924E-3</c:v>
                </c:pt>
                <c:pt idx="1503">
                  <c:v>1.0181683999999957E-3</c:v>
                </c:pt>
                <c:pt idx="1504">
                  <c:v>1.0211705999999925E-3</c:v>
                </c:pt>
                <c:pt idx="1505">
                  <c:v>1.0257449999999933E-3</c:v>
                </c:pt>
                <c:pt idx="1506">
                  <c:v>1.027174999999993E-3</c:v>
                </c:pt>
                <c:pt idx="1507">
                  <c:v>1.0262727999999963E-3</c:v>
                </c:pt>
                <c:pt idx="1508">
                  <c:v>1.0236083999999954E-3</c:v>
                </c:pt>
                <c:pt idx="1509">
                  <c:v>1.0223161999999987E-3</c:v>
                </c:pt>
                <c:pt idx="1510">
                  <c:v>1.019261799999991E-3</c:v>
                </c:pt>
                <c:pt idx="1511">
                  <c:v>1.017599599999994E-3</c:v>
                </c:pt>
                <c:pt idx="1512">
                  <c:v>1.0201739999999948E-3</c:v>
                </c:pt>
                <c:pt idx="1513">
                  <c:v>1.0216461999999985E-3</c:v>
                </c:pt>
                <c:pt idx="1514">
                  <c:v>1.0235083999999956E-3</c:v>
                </c:pt>
                <c:pt idx="1515">
                  <c:v>1.0267527999999963E-3</c:v>
                </c:pt>
                <c:pt idx="1516">
                  <c:v>1.0260305999999924E-3</c:v>
                </c:pt>
                <c:pt idx="1517">
                  <c:v>1.0279927999999963E-3</c:v>
                </c:pt>
                <c:pt idx="1518">
                  <c:v>1.0299449999999931E-3</c:v>
                </c:pt>
                <c:pt idx="1519">
                  <c:v>1.0305149999999931E-3</c:v>
                </c:pt>
                <c:pt idx="1520">
                  <c:v>1.0283205999999925E-3</c:v>
                </c:pt>
                <c:pt idx="1521">
                  <c:v>1.0262261999999986E-3</c:v>
                </c:pt>
                <c:pt idx="1522">
                  <c:v>1.0228395999999941E-3</c:v>
                </c:pt>
                <c:pt idx="1523">
                  <c:v>1.0194629999999965E-3</c:v>
                </c:pt>
                <c:pt idx="1524">
                  <c:v>1.0156963999999919E-3</c:v>
                </c:pt>
                <c:pt idx="1525">
                  <c:v>1.015074199999995E-3</c:v>
                </c:pt>
                <c:pt idx="1526">
                  <c:v>1.0143619999999983E-3</c:v>
                </c:pt>
                <c:pt idx="1527">
                  <c:v>1.0137397999999942E-3</c:v>
                </c:pt>
                <c:pt idx="1528">
                  <c:v>1.0135075999999905E-3</c:v>
                </c:pt>
                <c:pt idx="1529">
                  <c:v>1.0162197999999943E-3</c:v>
                </c:pt>
                <c:pt idx="1530">
                  <c:v>1.0201341999999951E-3</c:v>
                </c:pt>
                <c:pt idx="1531">
                  <c:v>1.0260907999999926E-3</c:v>
                </c:pt>
                <c:pt idx="1532">
                  <c:v>1.0353817999999909E-3</c:v>
                </c:pt>
                <c:pt idx="1533">
                  <c:v>1.0387639999999948E-3</c:v>
                </c:pt>
                <c:pt idx="1534">
                  <c:v>1.038009599999994E-3</c:v>
                </c:pt>
                <c:pt idx="1535">
                  <c:v>1.0388173999999971E-3</c:v>
                </c:pt>
                <c:pt idx="1536">
                  <c:v>1.031864199999995E-3</c:v>
                </c:pt>
                <c:pt idx="1537">
                  <c:v>1.0247109999999928E-3</c:v>
                </c:pt>
                <c:pt idx="1538">
                  <c:v>1.0203221999999985E-3</c:v>
                </c:pt>
                <c:pt idx="1539">
                  <c:v>1.015753399999997E-3</c:v>
                </c:pt>
                <c:pt idx="1540">
                  <c:v>1.015421199999993E-3</c:v>
                </c:pt>
                <c:pt idx="1541">
                  <c:v>1.0222799999999946E-3</c:v>
                </c:pt>
                <c:pt idx="1542">
                  <c:v>1.0291487999999961E-3</c:v>
                </c:pt>
                <c:pt idx="1543">
                  <c:v>1.0346253999999936E-3</c:v>
                </c:pt>
                <c:pt idx="1544">
                  <c:v>1.0414941999999949E-3</c:v>
                </c:pt>
                <c:pt idx="1545">
                  <c:v>1.0437363999999919E-3</c:v>
                </c:pt>
                <c:pt idx="1546">
                  <c:v>1.043014199999995E-3</c:v>
                </c:pt>
                <c:pt idx="1547">
                  <c:v>1.0406397999999943E-3</c:v>
                </c:pt>
                <c:pt idx="1548">
                  <c:v>1.0393475999999906E-3</c:v>
                </c:pt>
                <c:pt idx="1549">
                  <c:v>1.0380653999999935E-3</c:v>
                </c:pt>
                <c:pt idx="1550">
                  <c:v>1.0366831999999966E-3</c:v>
                </c:pt>
                <c:pt idx="1551">
                  <c:v>1.0378753999999936E-3</c:v>
                </c:pt>
                <c:pt idx="1552">
                  <c:v>1.0395897999999943E-3</c:v>
                </c:pt>
                <c:pt idx="1553">
                  <c:v>1.0414941999999949E-3</c:v>
                </c:pt>
                <c:pt idx="1554">
                  <c:v>1.0433985999999957E-3</c:v>
                </c:pt>
                <c:pt idx="1555">
                  <c:v>1.0493595999999941E-3</c:v>
                </c:pt>
                <c:pt idx="1556">
                  <c:v>1.0507839999999947E-3</c:v>
                </c:pt>
                <c:pt idx="1557">
                  <c:v>1.0520183999999954E-3</c:v>
                </c:pt>
                <c:pt idx="1558">
                  <c:v>1.0547349999999933E-3</c:v>
                </c:pt>
                <c:pt idx="1559">
                  <c:v>1.054497199999997E-3</c:v>
                </c:pt>
                <c:pt idx="1560">
                  <c:v>1.0508249999999931E-3</c:v>
                </c:pt>
                <c:pt idx="1561">
                  <c:v>1.0475427999999962E-3</c:v>
                </c:pt>
                <c:pt idx="1562">
                  <c:v>1.0435805999999925E-3</c:v>
                </c:pt>
                <c:pt idx="1563">
                  <c:v>1.0377661999999986E-3</c:v>
                </c:pt>
                <c:pt idx="1564">
                  <c:v>1.0373805999999925E-3</c:v>
                </c:pt>
                <c:pt idx="1565">
                  <c:v>1.0337083999999955E-3</c:v>
                </c:pt>
                <c:pt idx="1566">
                  <c:v>1.0309483999999956E-3</c:v>
                </c:pt>
                <c:pt idx="1567">
                  <c:v>1.0296083999999954E-3</c:v>
                </c:pt>
                <c:pt idx="1568">
                  <c:v>1.0315227999999964E-3</c:v>
                </c:pt>
                <c:pt idx="1569">
                  <c:v>1.0285583999999955E-3</c:v>
                </c:pt>
                <c:pt idx="1570">
                  <c:v>1.0305627999999962E-3</c:v>
                </c:pt>
                <c:pt idx="1571">
                  <c:v>1.032657199999997E-3</c:v>
                </c:pt>
                <c:pt idx="1572">
                  <c:v>1.0344715999999908E-3</c:v>
                </c:pt>
                <c:pt idx="1573">
                  <c:v>1.030757199999997E-3</c:v>
                </c:pt>
                <c:pt idx="1574">
                  <c:v>1.0321815999999907E-3</c:v>
                </c:pt>
                <c:pt idx="1575">
                  <c:v>1.0269849999999933E-3</c:v>
                </c:pt>
                <c:pt idx="1576">
                  <c:v>1.0208861999999987E-3</c:v>
                </c:pt>
                <c:pt idx="1577">
                  <c:v>1.0150673999999972E-3</c:v>
                </c:pt>
                <c:pt idx="1578">
                  <c:v>1.0186439999999948E-3</c:v>
                </c:pt>
                <c:pt idx="1579">
                  <c:v>1.0180739999999947E-3</c:v>
                </c:pt>
                <c:pt idx="1580">
                  <c:v>1.0215505999999924E-3</c:v>
                </c:pt>
                <c:pt idx="1581">
                  <c:v>1.0277915999999908E-3</c:v>
                </c:pt>
                <c:pt idx="1582">
                  <c:v>1.0336625999999959E-3</c:v>
                </c:pt>
                <c:pt idx="1583">
                  <c:v>1.0318903999999923E-3</c:v>
                </c:pt>
                <c:pt idx="1584">
                  <c:v>1.0325125999999961E-3</c:v>
                </c:pt>
                <c:pt idx="1585">
                  <c:v>1.0324225999999962E-3</c:v>
                </c:pt>
                <c:pt idx="1586">
                  <c:v>1.0305603999999921E-3</c:v>
                </c:pt>
                <c:pt idx="1587">
                  <c:v>1.0294581999999953E-3</c:v>
                </c:pt>
                <c:pt idx="1588">
                  <c:v>1.0264137999999945E-3</c:v>
                </c:pt>
                <c:pt idx="1589">
                  <c:v>1.022547199999997E-3</c:v>
                </c:pt>
                <c:pt idx="1590">
                  <c:v>1.0195927999999963E-3</c:v>
                </c:pt>
                <c:pt idx="1591">
                  <c:v>1.0170183999999955E-3</c:v>
                </c:pt>
                <c:pt idx="1592">
                  <c:v>1.0135939999999948E-3</c:v>
                </c:pt>
                <c:pt idx="1593">
                  <c:v>1.0144961999999987E-3</c:v>
                </c:pt>
                <c:pt idx="1594">
                  <c:v>1.0165905999999923E-3</c:v>
                </c:pt>
                <c:pt idx="1595">
                  <c:v>1.0175027999999964E-3</c:v>
                </c:pt>
                <c:pt idx="1596">
                  <c:v>1.0205471999999969E-3</c:v>
                </c:pt>
                <c:pt idx="1597">
                  <c:v>1.0240815999999907E-3</c:v>
                </c:pt>
                <c:pt idx="1598">
                  <c:v>1.0244615999999906E-3</c:v>
                </c:pt>
                <c:pt idx="1599">
                  <c:v>1.0262237999999946E-3</c:v>
                </c:pt>
                <c:pt idx="1600">
                  <c:v>1.0321325999999961E-3</c:v>
                </c:pt>
                <c:pt idx="1601">
                  <c:v>1.0357991999999936E-3</c:v>
                </c:pt>
                <c:pt idx="1602">
                  <c:v>1.0354191999999937E-3</c:v>
                </c:pt>
                <c:pt idx="1603">
                  <c:v>1.0353291999999938E-3</c:v>
                </c:pt>
                <c:pt idx="1604">
                  <c:v>1.0352291999999937E-3</c:v>
                </c:pt>
                <c:pt idx="1605">
                  <c:v>1.030992599999996E-3</c:v>
                </c:pt>
                <c:pt idx="1606">
                  <c:v>1.0272259999999983E-3</c:v>
                </c:pt>
                <c:pt idx="1607">
                  <c:v>1.0280281999999954E-3</c:v>
                </c:pt>
                <c:pt idx="1608">
                  <c:v>1.0297003999999923E-3</c:v>
                </c:pt>
                <c:pt idx="1609">
                  <c:v>1.0313725999999959E-3</c:v>
                </c:pt>
                <c:pt idx="1610">
                  <c:v>1.033224799999993E-3</c:v>
                </c:pt>
                <c:pt idx="1611">
                  <c:v>1.0353769999999966E-3</c:v>
                </c:pt>
                <c:pt idx="1612">
                  <c:v>1.0349925999999961E-3</c:v>
                </c:pt>
                <c:pt idx="1613">
                  <c:v>1.0338481999999953E-3</c:v>
                </c:pt>
                <c:pt idx="1614">
                  <c:v>1.0327037999999945E-3</c:v>
                </c:pt>
                <c:pt idx="1615">
                  <c:v>1.029987199999997E-3</c:v>
                </c:pt>
                <c:pt idx="1616">
                  <c:v>1.0293749999999932E-3</c:v>
                </c:pt>
                <c:pt idx="1617">
                  <c:v>1.0308471999999969E-3</c:v>
                </c:pt>
                <c:pt idx="1618">
                  <c:v>1.030947199999997E-3</c:v>
                </c:pt>
                <c:pt idx="1619">
                  <c:v>1.0325193999999938E-3</c:v>
                </c:pt>
                <c:pt idx="1620">
                  <c:v>1.0354737999999945E-3</c:v>
                </c:pt>
                <c:pt idx="1621">
                  <c:v>1.0410925999999961E-3</c:v>
                </c:pt>
                <c:pt idx="1622">
                  <c:v>1.0445791999999937E-3</c:v>
                </c:pt>
                <c:pt idx="1623">
                  <c:v>1.0502979999999951E-3</c:v>
                </c:pt>
                <c:pt idx="1624">
                  <c:v>1.0563489999999933E-3</c:v>
                </c:pt>
                <c:pt idx="1625">
                  <c:v>1.0538167999999965E-3</c:v>
                </c:pt>
                <c:pt idx="1626">
                  <c:v>1.0498123999999958E-3</c:v>
                </c:pt>
                <c:pt idx="1627">
                  <c:v>1.0464779999999952E-3</c:v>
                </c:pt>
                <c:pt idx="1628">
                  <c:v>1.0432857999999982E-3</c:v>
                </c:pt>
                <c:pt idx="1629">
                  <c:v>1.0383791999999936E-3</c:v>
                </c:pt>
                <c:pt idx="1630">
                  <c:v>1.0405735999999943E-3</c:v>
                </c:pt>
                <c:pt idx="1631">
                  <c:v>1.0399935999999945E-3</c:v>
                </c:pt>
                <c:pt idx="1632">
                  <c:v>1.0366591999999937E-3</c:v>
                </c:pt>
                <c:pt idx="1633">
                  <c:v>1.033414799999993E-3</c:v>
                </c:pt>
                <c:pt idx="1634">
                  <c:v>1.0313725999999959E-3</c:v>
                </c:pt>
                <c:pt idx="1635">
                  <c:v>1.0295103999999923E-3</c:v>
                </c:pt>
                <c:pt idx="1636">
                  <c:v>1.030512599999996E-3</c:v>
                </c:pt>
                <c:pt idx="1637">
                  <c:v>1.0314147999999929E-3</c:v>
                </c:pt>
                <c:pt idx="1638">
                  <c:v>1.0339891999999937E-3</c:v>
                </c:pt>
                <c:pt idx="1639">
                  <c:v>1.0360835999999943E-3</c:v>
                </c:pt>
                <c:pt idx="1640">
                  <c:v>1.037417999999995E-3</c:v>
                </c:pt>
                <c:pt idx="1641">
                  <c:v>1.0372801999999921E-3</c:v>
                </c:pt>
                <c:pt idx="1642">
                  <c:v>1.0372323999999957E-3</c:v>
                </c:pt>
                <c:pt idx="1643">
                  <c:v>1.0357023999999957E-3</c:v>
                </c:pt>
                <c:pt idx="1644">
                  <c:v>1.0360345999999927E-3</c:v>
                </c:pt>
                <c:pt idx="1645">
                  <c:v>1.0355545999999926E-3</c:v>
                </c:pt>
                <c:pt idx="1646">
                  <c:v>1.0346045999999926E-3</c:v>
                </c:pt>
                <c:pt idx="1647">
                  <c:v>1.0349367999999966E-3</c:v>
                </c:pt>
                <c:pt idx="1648">
                  <c:v>1.0346089999999934E-3</c:v>
                </c:pt>
                <c:pt idx="1649">
                  <c:v>1.0349833999999942E-3</c:v>
                </c:pt>
                <c:pt idx="1650">
                  <c:v>1.0352677999999949E-3</c:v>
                </c:pt>
                <c:pt idx="1651">
                  <c:v>1.0376043999999925E-3</c:v>
                </c:pt>
                <c:pt idx="1652">
                  <c:v>1.0383687999999931E-3</c:v>
                </c:pt>
                <c:pt idx="1653">
                  <c:v>1.038510999999997E-3</c:v>
                </c:pt>
                <c:pt idx="1654">
                  <c:v>1.036500999999997E-3</c:v>
                </c:pt>
                <c:pt idx="1655">
                  <c:v>1.0346909999999971E-3</c:v>
                </c:pt>
                <c:pt idx="1656">
                  <c:v>1.0314987999999932E-3</c:v>
                </c:pt>
                <c:pt idx="1657">
                  <c:v>1.0303587999999932E-3</c:v>
                </c:pt>
                <c:pt idx="1658">
                  <c:v>1.0319731999999938E-3</c:v>
                </c:pt>
                <c:pt idx="1659">
                  <c:v>1.0364997999999985E-3</c:v>
                </c:pt>
                <c:pt idx="1660">
                  <c:v>1.0399863999999961E-3</c:v>
                </c:pt>
                <c:pt idx="1661">
                  <c:v>1.0434629999999936E-3</c:v>
                </c:pt>
                <c:pt idx="1662">
                  <c:v>1.0432673999999943E-3</c:v>
                </c:pt>
                <c:pt idx="1663">
                  <c:v>1.0385451999999906E-3</c:v>
                </c:pt>
                <c:pt idx="1664">
                  <c:v>1.0361173999999945E-3</c:v>
                </c:pt>
                <c:pt idx="1665">
                  <c:v>1.0346395999999982E-3</c:v>
                </c:pt>
                <c:pt idx="1666">
                  <c:v>1.0354461999999959E-3</c:v>
                </c:pt>
                <c:pt idx="1667">
                  <c:v>1.0381627999999934E-3</c:v>
                </c:pt>
                <c:pt idx="1668">
                  <c:v>1.0396871999999941E-3</c:v>
                </c:pt>
                <c:pt idx="1669">
                  <c:v>1.0361627999999935E-3</c:v>
                </c:pt>
                <c:pt idx="1670">
                  <c:v>1.0368749999999905E-3</c:v>
                </c:pt>
                <c:pt idx="1671">
                  <c:v>1.0311561999999958E-3</c:v>
                </c:pt>
                <c:pt idx="1672">
                  <c:v>1.0270095999999982E-3</c:v>
                </c:pt>
                <c:pt idx="1673">
                  <c:v>1.0258173999999945E-3</c:v>
                </c:pt>
                <c:pt idx="1674">
                  <c:v>1.0288717999999951E-3</c:v>
                </c:pt>
                <c:pt idx="1675">
                  <c:v>1.0240551999999906E-3</c:v>
                </c:pt>
                <c:pt idx="1676">
                  <c:v>1.0238651999999906E-3</c:v>
                </c:pt>
                <c:pt idx="1677">
                  <c:v>1.0248673999999943E-3</c:v>
                </c:pt>
                <c:pt idx="1678">
                  <c:v>1.0230951999999907E-3</c:v>
                </c:pt>
                <c:pt idx="1679">
                  <c:v>1.0226251999999906E-3</c:v>
                </c:pt>
                <c:pt idx="1680">
                  <c:v>1.0244773999999945E-3</c:v>
                </c:pt>
                <c:pt idx="1681">
                  <c:v>1.0257695999999982E-3</c:v>
                </c:pt>
                <c:pt idx="1682">
                  <c:v>1.0255795999999982E-3</c:v>
                </c:pt>
                <c:pt idx="1683">
                  <c:v>1.0251995999999981E-3</c:v>
                </c:pt>
                <c:pt idx="1684">
                  <c:v>1.0234273999999944E-3</c:v>
                </c:pt>
                <c:pt idx="1685">
                  <c:v>1.0216651999999907E-3</c:v>
                </c:pt>
                <c:pt idx="1686">
                  <c:v>1.0200029999999937E-3</c:v>
                </c:pt>
                <c:pt idx="1687">
                  <c:v>1.0199029999999937E-3</c:v>
                </c:pt>
                <c:pt idx="1688">
                  <c:v>1.0186207999999968E-3</c:v>
                </c:pt>
                <c:pt idx="1689">
                  <c:v>1.0200929999999936E-3</c:v>
                </c:pt>
                <c:pt idx="1690">
                  <c:v>1.0218551999999906E-3</c:v>
                </c:pt>
                <c:pt idx="1691">
                  <c:v>1.0247195999999984E-3</c:v>
                </c:pt>
                <c:pt idx="1692">
                  <c:v>1.0282961999999959E-3</c:v>
                </c:pt>
                <c:pt idx="1693">
                  <c:v>1.0310605999999966E-3</c:v>
                </c:pt>
                <c:pt idx="1694">
                  <c:v>1.0332549999999903E-3</c:v>
                </c:pt>
                <c:pt idx="1695">
                  <c:v>1.0361615999999949E-3</c:v>
                </c:pt>
                <c:pt idx="1696">
                  <c:v>1.033819399999998E-3</c:v>
                </c:pt>
                <c:pt idx="1697">
                  <c:v>1.0346315999999948E-3</c:v>
                </c:pt>
                <c:pt idx="1698">
                  <c:v>1.0342937999999987E-3</c:v>
                </c:pt>
                <c:pt idx="1699">
                  <c:v>1.0345359999999956E-3</c:v>
                </c:pt>
                <c:pt idx="1700">
                  <c:v>1.0320037999999986E-3</c:v>
                </c:pt>
                <c:pt idx="1701">
                  <c:v>1.0322459999999956E-3</c:v>
                </c:pt>
                <c:pt idx="1702">
                  <c:v>1.0340603999999963E-3</c:v>
                </c:pt>
                <c:pt idx="1703">
                  <c:v>1.037014799999997E-3</c:v>
                </c:pt>
                <c:pt idx="1704">
                  <c:v>1.0399691999999909E-3</c:v>
                </c:pt>
                <c:pt idx="1705">
                  <c:v>1.0446857999999953E-3</c:v>
                </c:pt>
                <c:pt idx="1706">
                  <c:v>1.0466379999999923E-3</c:v>
                </c:pt>
                <c:pt idx="1707">
                  <c:v>1.0419213999999946E-3</c:v>
                </c:pt>
                <c:pt idx="1708">
                  <c:v>1.0393991999999908E-3</c:v>
                </c:pt>
                <c:pt idx="1709">
                  <c:v>1.0341025999999931E-3</c:v>
                </c:pt>
                <c:pt idx="1710">
                  <c:v>1.0292859999999956E-3</c:v>
                </c:pt>
                <c:pt idx="1711">
                  <c:v>1.0272437999999987E-3</c:v>
                </c:pt>
                <c:pt idx="1712">
                  <c:v>1.0318603999999963E-3</c:v>
                </c:pt>
                <c:pt idx="1713">
                  <c:v>1.035104799999997E-3</c:v>
                </c:pt>
                <c:pt idx="1714">
                  <c:v>1.0389613999999946E-3</c:v>
                </c:pt>
                <c:pt idx="1715">
                  <c:v>1.0437301999999963E-3</c:v>
                </c:pt>
                <c:pt idx="1716">
                  <c:v>1.0471167999999938E-3</c:v>
                </c:pt>
                <c:pt idx="1717">
                  <c:v>1.0394357999999955E-3</c:v>
                </c:pt>
                <c:pt idx="1718">
                  <c:v>1.033336999999994E-3</c:v>
                </c:pt>
                <c:pt idx="1719">
                  <c:v>1.0293803999999963E-3</c:v>
                </c:pt>
                <c:pt idx="1720">
                  <c:v>1.023761599999995E-3</c:v>
                </c:pt>
                <c:pt idx="1721">
                  <c:v>1.0195149999999904E-3</c:v>
                </c:pt>
                <c:pt idx="1722">
                  <c:v>1.0246637999999988E-3</c:v>
                </c:pt>
                <c:pt idx="1723">
                  <c:v>1.0310047999999971E-3</c:v>
                </c:pt>
                <c:pt idx="1724">
                  <c:v>1.0318169999999939E-3</c:v>
                </c:pt>
                <c:pt idx="1725">
                  <c:v>1.0329613999999947E-3</c:v>
                </c:pt>
                <c:pt idx="1726">
                  <c:v>1.0327135999999985E-3</c:v>
                </c:pt>
                <c:pt idx="1727">
                  <c:v>1.0257547999999971E-3</c:v>
                </c:pt>
                <c:pt idx="1728">
                  <c:v>1.0207003999999965E-3</c:v>
                </c:pt>
                <c:pt idx="1729">
                  <c:v>1.0165581999999926E-3</c:v>
                </c:pt>
                <c:pt idx="1730">
                  <c:v>1.0149381999999926E-3</c:v>
                </c:pt>
                <c:pt idx="1731">
                  <c:v>1.0125481999999925E-3</c:v>
                </c:pt>
                <c:pt idx="1732">
                  <c:v>1.0122625999999931E-3</c:v>
                </c:pt>
                <c:pt idx="1733">
                  <c:v>1.0155013999999947E-3</c:v>
                </c:pt>
                <c:pt idx="1734">
                  <c:v>1.0231767999999938E-3</c:v>
                </c:pt>
                <c:pt idx="1735">
                  <c:v>1.0289899999999959E-3</c:v>
                </c:pt>
                <c:pt idx="1736">
                  <c:v>1.0334209999999942E-3</c:v>
                </c:pt>
                <c:pt idx="1737">
                  <c:v>1.0368497999999958E-3</c:v>
                </c:pt>
                <c:pt idx="1738">
                  <c:v>1.0340897999999957E-3</c:v>
                </c:pt>
                <c:pt idx="1739">
                  <c:v>1.0282753999999949E-3</c:v>
                </c:pt>
                <c:pt idx="1740">
                  <c:v>1.0229309999999943E-3</c:v>
                </c:pt>
                <c:pt idx="1741">
                  <c:v>1.022503199999998E-3</c:v>
                </c:pt>
                <c:pt idx="1742">
                  <c:v>1.0223553999999949E-3</c:v>
                </c:pt>
                <c:pt idx="1743">
                  <c:v>1.0242597999999957E-3</c:v>
                </c:pt>
                <c:pt idx="1744">
                  <c:v>1.0264541999999964E-3</c:v>
                </c:pt>
                <c:pt idx="1745">
                  <c:v>1.0286907999999941E-3</c:v>
                </c:pt>
                <c:pt idx="1746">
                  <c:v>1.027982999999991E-3</c:v>
                </c:pt>
                <c:pt idx="1747">
                  <c:v>1.0273551999999946E-3</c:v>
                </c:pt>
                <c:pt idx="1748">
                  <c:v>1.0252651999999947E-3</c:v>
                </c:pt>
                <c:pt idx="1749">
                  <c:v>1.0247373999999986E-3</c:v>
                </c:pt>
                <c:pt idx="1750">
                  <c:v>1.0243573999999984E-3</c:v>
                </c:pt>
                <c:pt idx="1751">
                  <c:v>1.0255495999999956E-3</c:v>
                </c:pt>
                <c:pt idx="1752">
                  <c:v>1.0232073999999986E-3</c:v>
                </c:pt>
                <c:pt idx="1753">
                  <c:v>1.0232073999999986E-3</c:v>
                </c:pt>
                <c:pt idx="1754">
                  <c:v>1.0170185999999971E-3</c:v>
                </c:pt>
                <c:pt idx="1755">
                  <c:v>1.0121019999999926E-3</c:v>
                </c:pt>
                <c:pt idx="1756">
                  <c:v>1.0085775999999918E-3</c:v>
                </c:pt>
                <c:pt idx="1757">
                  <c:v>1.0086675999999919E-3</c:v>
                </c:pt>
                <c:pt idx="1758">
                  <c:v>1.0066253999999951E-3</c:v>
                </c:pt>
                <c:pt idx="1759">
                  <c:v>1.0122441999999964E-3</c:v>
                </c:pt>
                <c:pt idx="1760">
                  <c:v>1.0179629999999909E-3</c:v>
                </c:pt>
                <c:pt idx="1761">
                  <c:v>1.0209173999999985E-3</c:v>
                </c:pt>
                <c:pt idx="1762">
                  <c:v>1.0236817999999923E-3</c:v>
                </c:pt>
                <c:pt idx="1763">
                  <c:v>1.0268783999999968E-3</c:v>
                </c:pt>
                <c:pt idx="1764">
                  <c:v>1.025828399999997E-3</c:v>
                </c:pt>
                <c:pt idx="1765">
                  <c:v>1.0218239999999963E-3</c:v>
                </c:pt>
                <c:pt idx="1766">
                  <c:v>1.0202039999999961E-3</c:v>
                </c:pt>
                <c:pt idx="1767">
                  <c:v>1.0143373999999985E-3</c:v>
                </c:pt>
                <c:pt idx="1768">
                  <c:v>1.009340799999994E-3</c:v>
                </c:pt>
                <c:pt idx="1769">
                  <c:v>1.006998599999997E-3</c:v>
                </c:pt>
                <c:pt idx="1770">
                  <c:v>1.0071407999999941E-3</c:v>
                </c:pt>
                <c:pt idx="1771">
                  <c:v>1.0059007999999941E-3</c:v>
                </c:pt>
                <c:pt idx="1772">
                  <c:v>1.006042999999991E-3</c:v>
                </c:pt>
                <c:pt idx="1773">
                  <c:v>1.0075673999999986E-3</c:v>
                </c:pt>
                <c:pt idx="1774">
                  <c:v>1.0088117999999923E-3</c:v>
                </c:pt>
                <c:pt idx="1775">
                  <c:v>1.0091439999999961E-3</c:v>
                </c:pt>
                <c:pt idx="1776">
                  <c:v>1.0098561999999931E-3</c:v>
                </c:pt>
                <c:pt idx="1777">
                  <c:v>1.0120505999999937E-3</c:v>
                </c:pt>
                <c:pt idx="1778">
                  <c:v>1.0157171999999983E-3</c:v>
                </c:pt>
                <c:pt idx="1779">
                  <c:v>1.0170093999999953E-3</c:v>
                </c:pt>
                <c:pt idx="1780">
                  <c:v>1.0195737999999959E-3</c:v>
                </c:pt>
                <c:pt idx="1781">
                  <c:v>1.0221481999999967E-3</c:v>
                </c:pt>
                <c:pt idx="1782">
                  <c:v>1.0199159999999929E-3</c:v>
                </c:pt>
                <c:pt idx="1783">
                  <c:v>1.0159115999999922E-3</c:v>
                </c:pt>
                <c:pt idx="1784">
                  <c:v>1.0145715999999921E-3</c:v>
                </c:pt>
                <c:pt idx="1785">
                  <c:v>1.0109993999999952E-3</c:v>
                </c:pt>
                <c:pt idx="1786">
                  <c:v>1.0108037999999959E-3</c:v>
                </c:pt>
                <c:pt idx="1787">
                  <c:v>1.0152347999999943E-3</c:v>
                </c:pt>
                <c:pt idx="1788">
                  <c:v>1.0226201999999933E-3</c:v>
                </c:pt>
                <c:pt idx="1789">
                  <c:v>1.0286233999999956E-3</c:v>
                </c:pt>
                <c:pt idx="1790">
                  <c:v>1.0369687999999945E-3</c:v>
                </c:pt>
                <c:pt idx="1791">
                  <c:v>1.0377809999999985E-3</c:v>
                </c:pt>
                <c:pt idx="1792">
                  <c:v>1.0370109999999985E-3</c:v>
                </c:pt>
                <c:pt idx="1793">
                  <c:v>1.0322943999999939E-3</c:v>
                </c:pt>
                <c:pt idx="1794">
                  <c:v>1.0255733999999955E-3</c:v>
                </c:pt>
                <c:pt idx="1795">
                  <c:v>1.0198545999999941E-3</c:v>
                </c:pt>
                <c:pt idx="1796">
                  <c:v>1.0158979999999964E-3</c:v>
                </c:pt>
                <c:pt idx="1797">
                  <c:v>1.0124213999999918E-3</c:v>
                </c:pt>
                <c:pt idx="1798">
                  <c:v>1.0113291999999949E-3</c:v>
                </c:pt>
                <c:pt idx="1799">
                  <c:v>1.0095569999999982E-3</c:v>
                </c:pt>
                <c:pt idx="1800">
                  <c:v>1.0097569999999981E-3</c:v>
                </c:pt>
                <c:pt idx="1801">
                  <c:v>1.0109391999999951E-3</c:v>
                </c:pt>
                <c:pt idx="1802">
                  <c:v>1.0135135999999958E-3</c:v>
                </c:pt>
                <c:pt idx="1803">
                  <c:v>1.0109391999999951E-3</c:v>
                </c:pt>
                <c:pt idx="1804">
                  <c:v>1.0082747999999942E-3</c:v>
                </c:pt>
                <c:pt idx="1805">
                  <c:v>1.0095569999999982E-3</c:v>
                </c:pt>
                <c:pt idx="1806">
                  <c:v>1.0094669999999983E-3</c:v>
                </c:pt>
                <c:pt idx="1807">
                  <c:v>1.0093669999999982E-3</c:v>
                </c:pt>
                <c:pt idx="1808">
                  <c:v>1.0134235999999957E-3</c:v>
                </c:pt>
                <c:pt idx="1809">
                  <c:v>1.0158079999999965E-3</c:v>
                </c:pt>
                <c:pt idx="1810">
                  <c:v>1.0139457999999927E-3</c:v>
                </c:pt>
                <c:pt idx="1811">
                  <c:v>1.0115135999999958E-3</c:v>
                </c:pt>
                <c:pt idx="1812">
                  <c:v>1.0076091999999951E-3</c:v>
                </c:pt>
                <c:pt idx="1813">
                  <c:v>1.0021225999999905E-3</c:v>
                </c:pt>
                <c:pt idx="1814">
                  <c:v>1.0007925999999906E-3</c:v>
                </c:pt>
                <c:pt idx="1815">
                  <c:v>9.9945259999999051E-4</c:v>
                </c:pt>
                <c:pt idx="1816">
                  <c:v>9.9544819999999672E-4</c:v>
                </c:pt>
                <c:pt idx="1817">
                  <c:v>9.9678259999999054E-4</c:v>
                </c:pt>
                <c:pt idx="1818">
                  <c:v>9.9830699999999819E-4</c:v>
                </c:pt>
                <c:pt idx="1819">
                  <c:v>1.0002113999999919E-3</c:v>
                </c:pt>
                <c:pt idx="1820">
                  <c:v>1.0019257999999928E-3</c:v>
                </c:pt>
                <c:pt idx="1821">
                  <c:v>1.006794599999994E-3</c:v>
                </c:pt>
                <c:pt idx="1822">
                  <c:v>1.0105511999999987E-3</c:v>
                </c:pt>
                <c:pt idx="1823">
                  <c:v>1.0123655999999925E-3</c:v>
                </c:pt>
                <c:pt idx="1824">
                  <c:v>1.0110355999999924E-3</c:v>
                </c:pt>
                <c:pt idx="1825">
                  <c:v>1.0105077999999963E-3</c:v>
                </c:pt>
                <c:pt idx="1826">
                  <c:v>1.0112721999999969E-3</c:v>
                </c:pt>
                <c:pt idx="1827">
                  <c:v>1.0078799999999931E-3</c:v>
                </c:pt>
                <c:pt idx="1828">
                  <c:v>1.0061699999999931E-3</c:v>
                </c:pt>
                <c:pt idx="1829">
                  <c:v>1.004829999999993E-3</c:v>
                </c:pt>
                <c:pt idx="1830">
                  <c:v>1.0015855999999925E-3</c:v>
                </c:pt>
                <c:pt idx="1831">
                  <c:v>9.9854119999999869E-4</c:v>
                </c:pt>
                <c:pt idx="1832">
                  <c:v>9.9906339999999549E-4</c:v>
                </c:pt>
                <c:pt idx="1833">
                  <c:v>9.9968559999999256E-4</c:v>
                </c:pt>
                <c:pt idx="1834">
                  <c:v>1.0016799999999931E-3</c:v>
                </c:pt>
                <c:pt idx="1835">
                  <c:v>1.0050665999999909E-3</c:v>
                </c:pt>
                <c:pt idx="1836">
                  <c:v>1.0070709999999985E-3</c:v>
                </c:pt>
                <c:pt idx="1837">
                  <c:v>1.0094553999999921E-3</c:v>
                </c:pt>
                <c:pt idx="1838">
                  <c:v>1.010647599999996E-3</c:v>
                </c:pt>
                <c:pt idx="1839">
                  <c:v>1.0076931999999953E-3</c:v>
                </c:pt>
                <c:pt idx="1840">
                  <c:v>1.0019643999999938E-3</c:v>
                </c:pt>
                <c:pt idx="1841">
                  <c:v>9.9486339999999549E-4</c:v>
                </c:pt>
                <c:pt idx="1842">
                  <c:v>9.8933459999999405E-4</c:v>
                </c:pt>
                <c:pt idx="1843">
                  <c:v>9.8786239999999726E-4</c:v>
                </c:pt>
                <c:pt idx="1844">
                  <c:v>9.9104899999999472E-4</c:v>
                </c:pt>
                <c:pt idx="1845">
                  <c:v>9.951477999999962E-4</c:v>
                </c:pt>
                <c:pt idx="1846">
                  <c:v>9.9648219999999696E-4</c:v>
                </c:pt>
                <c:pt idx="1847">
                  <c:v>1.0017731999999954E-3</c:v>
                </c:pt>
                <c:pt idx="1848">
                  <c:v>1.0013453999999922E-3</c:v>
                </c:pt>
                <c:pt idx="1849">
                  <c:v>9.9863319999999537E-4</c:v>
                </c:pt>
                <c:pt idx="1850">
                  <c:v>9.9629099999999854E-4</c:v>
                </c:pt>
                <c:pt idx="1851">
                  <c:v>9.9586319999999534E-4</c:v>
                </c:pt>
                <c:pt idx="1852">
                  <c:v>9.9257099999999852E-4</c:v>
                </c:pt>
                <c:pt idx="1853">
                  <c:v>9.9047099999999841E-4</c:v>
                </c:pt>
                <c:pt idx="1854">
                  <c:v>9.9061319999999529E-4</c:v>
                </c:pt>
                <c:pt idx="1855">
                  <c:v>9.9037539999999227E-4</c:v>
                </c:pt>
                <c:pt idx="1856">
                  <c:v>9.9042759999999597E-4</c:v>
                </c:pt>
                <c:pt idx="1857">
                  <c:v>9.9075979999999281E-4</c:v>
                </c:pt>
                <c:pt idx="1858">
                  <c:v>9.9214199999999664E-4</c:v>
                </c:pt>
                <c:pt idx="1859">
                  <c:v>9.9027979999999284E-4</c:v>
                </c:pt>
                <c:pt idx="1860">
                  <c:v>9.9027979999999284E-4</c:v>
                </c:pt>
                <c:pt idx="1861">
                  <c:v>9.9223199999999676E-4</c:v>
                </c:pt>
                <c:pt idx="1862">
                  <c:v>9.913297999999929E-4</c:v>
                </c:pt>
                <c:pt idx="1863">
                  <c:v>9.898575999999961E-4</c:v>
                </c:pt>
                <c:pt idx="1864">
                  <c:v>9.9113979999999294E-4</c:v>
                </c:pt>
                <c:pt idx="1865">
                  <c:v>9.9243199999999665E-4</c:v>
                </c:pt>
                <c:pt idx="1866">
                  <c:v>9.8918759999999596E-4</c:v>
                </c:pt>
                <c:pt idx="1867">
                  <c:v>9.8989979999999293E-4</c:v>
                </c:pt>
                <c:pt idx="1868">
                  <c:v>9.9061199999999662E-4</c:v>
                </c:pt>
                <c:pt idx="1869">
                  <c:v>9.9104419999999352E-4</c:v>
                </c:pt>
                <c:pt idx="1870">
                  <c:v>9.8923419999999364E-4</c:v>
                </c:pt>
                <c:pt idx="1871">
                  <c:v>9.9018859999999449E-4</c:v>
                </c:pt>
                <c:pt idx="1872">
                  <c:v>9.9280519999999208E-4</c:v>
                </c:pt>
                <c:pt idx="1873">
                  <c:v>9.9304739999999574E-4</c:v>
                </c:pt>
                <c:pt idx="1874">
                  <c:v>9.9346959999999269E-4</c:v>
                </c:pt>
                <c:pt idx="1875">
                  <c:v>9.9308959999999278E-4</c:v>
                </c:pt>
                <c:pt idx="1876">
                  <c:v>9.9132739999999576E-4</c:v>
                </c:pt>
                <c:pt idx="1877">
                  <c:v>9.8818299999999513E-4</c:v>
                </c:pt>
                <c:pt idx="1878">
                  <c:v>9.8603079999999826E-4</c:v>
                </c:pt>
                <c:pt idx="1879">
                  <c:v>9.8302859999999429E-4</c:v>
                </c:pt>
                <c:pt idx="1880">
                  <c:v>9.8289079999999826E-4</c:v>
                </c:pt>
                <c:pt idx="1881">
                  <c:v>9.8193079999999832E-4</c:v>
                </c:pt>
                <c:pt idx="1882">
                  <c:v>9.8236299999999522E-4</c:v>
                </c:pt>
                <c:pt idx="1883">
                  <c:v>9.8131299999999516E-4</c:v>
                </c:pt>
                <c:pt idx="1884">
                  <c:v>9.8260519999999194E-4</c:v>
                </c:pt>
                <c:pt idx="1885">
                  <c:v>9.8131299999999516E-4</c:v>
                </c:pt>
                <c:pt idx="1886">
                  <c:v>9.8122299999999505E-4</c:v>
                </c:pt>
                <c:pt idx="1887">
                  <c:v>9.8093299999999503E-4</c:v>
                </c:pt>
                <c:pt idx="1888">
                  <c:v>9.7998299999999504E-4</c:v>
                </c:pt>
                <c:pt idx="1889">
                  <c:v>9.8040519999999199E-4</c:v>
                </c:pt>
                <c:pt idx="1890">
                  <c:v>9.7778299999999509E-4</c:v>
                </c:pt>
                <c:pt idx="1891">
                  <c:v>9.7516079999999819E-4</c:v>
                </c:pt>
                <c:pt idx="1892">
                  <c:v>9.7291859999999437E-4</c:v>
                </c:pt>
                <c:pt idx="1893">
                  <c:v>9.7144639999999054E-4</c:v>
                </c:pt>
                <c:pt idx="1894">
                  <c:v>9.6653979999999288E-4</c:v>
                </c:pt>
                <c:pt idx="1895">
                  <c:v>9.6605979999999292E-4</c:v>
                </c:pt>
                <c:pt idx="1896">
                  <c:v>9.6419759999999606E-4</c:v>
                </c:pt>
                <c:pt idx="1897">
                  <c:v>9.6490979999999291E-4</c:v>
                </c:pt>
                <c:pt idx="1898">
                  <c:v>9.6701419999999365E-4</c:v>
                </c:pt>
                <c:pt idx="1899">
                  <c:v>9.6839639999999054E-4</c:v>
                </c:pt>
                <c:pt idx="1900">
                  <c:v>9.6939859999999435E-4</c:v>
                </c:pt>
                <c:pt idx="1901">
                  <c:v>9.7453739999999584E-4</c:v>
                </c:pt>
                <c:pt idx="1902">
                  <c:v>9.7515959999999269E-4</c:v>
                </c:pt>
                <c:pt idx="1903">
                  <c:v>9.7559179999999652E-4</c:v>
                </c:pt>
                <c:pt idx="1904">
                  <c:v>9.7425179999999657E-4</c:v>
                </c:pt>
                <c:pt idx="1905">
                  <c:v>9.7558619999999028E-4</c:v>
                </c:pt>
                <c:pt idx="1906">
                  <c:v>9.7139179999999653E-4</c:v>
                </c:pt>
                <c:pt idx="1907">
                  <c:v>9.714439999999934E-4</c:v>
                </c:pt>
                <c:pt idx="1908">
                  <c:v>9.688217999999965E-4</c:v>
                </c:pt>
                <c:pt idx="1909">
                  <c:v>9.6934399999999341E-4</c:v>
                </c:pt>
                <c:pt idx="1910">
                  <c:v>9.7024619999999033E-4</c:v>
                </c:pt>
                <c:pt idx="1911">
                  <c:v>9.7114839999999408E-4</c:v>
                </c:pt>
                <c:pt idx="1912">
                  <c:v>9.7363279999999484E-4</c:v>
                </c:pt>
                <c:pt idx="1913">
                  <c:v>9.783015999999963E-4</c:v>
                </c:pt>
                <c:pt idx="1914">
                  <c:v>9.8110819999999385E-4</c:v>
                </c:pt>
                <c:pt idx="1915">
                  <c:v>9.8106039999999077E-4</c:v>
                </c:pt>
                <c:pt idx="1916">
                  <c:v>9.7878039999999087E-4</c:v>
                </c:pt>
                <c:pt idx="1917">
                  <c:v>9.7038159999999628E-4</c:v>
                </c:pt>
                <c:pt idx="1918">
                  <c:v>9.6513719999999554E-4</c:v>
                </c:pt>
                <c:pt idx="1919">
                  <c:v>9.5708059999999101E-4</c:v>
                </c:pt>
                <c:pt idx="1920">
                  <c:v>9.5178839999999413E-4</c:v>
                </c:pt>
                <c:pt idx="1921">
                  <c:v>9.4845839999999418E-4</c:v>
                </c:pt>
                <c:pt idx="1922">
                  <c:v>9.4955499999999874E-4</c:v>
                </c:pt>
                <c:pt idx="1923">
                  <c:v>9.4944939999999254E-4</c:v>
                </c:pt>
                <c:pt idx="1924">
                  <c:v>9.5126379999999327E-4</c:v>
                </c:pt>
                <c:pt idx="1925">
                  <c:v>9.5465039999999084E-4</c:v>
                </c:pt>
                <c:pt idx="1926">
                  <c:v>9.5812699999999536E-4</c:v>
                </c:pt>
                <c:pt idx="1927">
                  <c:v>9.600313999999961E-4</c:v>
                </c:pt>
                <c:pt idx="1928">
                  <c:v>9.624157999999968E-4</c:v>
                </c:pt>
                <c:pt idx="1929">
                  <c:v>9.6480019999999056E-4</c:v>
                </c:pt>
                <c:pt idx="1930">
                  <c:v>9.6708459999999825E-4</c:v>
                </c:pt>
                <c:pt idx="1931">
                  <c:v>9.6680459999999829E-4</c:v>
                </c:pt>
                <c:pt idx="1932">
                  <c:v>9.6718459999999831E-4</c:v>
                </c:pt>
                <c:pt idx="1933">
                  <c:v>9.6718459999999831E-4</c:v>
                </c:pt>
                <c:pt idx="1934">
                  <c:v>9.6580239999999448E-4</c:v>
                </c:pt>
                <c:pt idx="1935">
                  <c:v>9.6312799999999366E-4</c:v>
                </c:pt>
                <c:pt idx="1936">
                  <c:v>9.6127579999999685E-4</c:v>
                </c:pt>
                <c:pt idx="1937">
                  <c:v>9.6050579999999676E-4</c:v>
                </c:pt>
                <c:pt idx="1938">
                  <c:v>9.5974579999999682E-4</c:v>
                </c:pt>
                <c:pt idx="1939">
                  <c:v>9.5917579999999685E-4</c:v>
                </c:pt>
                <c:pt idx="1940">
                  <c:v>9.5978799999999376E-4</c:v>
                </c:pt>
                <c:pt idx="1941">
                  <c:v>9.6227239999999441E-4</c:v>
                </c:pt>
                <c:pt idx="1942">
                  <c:v>9.5940799999999374E-4</c:v>
                </c:pt>
                <c:pt idx="1943">
                  <c:v>9.5793579999999684E-4</c:v>
                </c:pt>
                <c:pt idx="1944">
                  <c:v>9.5902799999999372E-4</c:v>
                </c:pt>
                <c:pt idx="1945">
                  <c:v>9.547913999999961E-4</c:v>
                </c:pt>
                <c:pt idx="1946">
                  <c:v>9.524969999999954E-4</c:v>
                </c:pt>
                <c:pt idx="1947">
                  <c:v>9.503125999999946E-4</c:v>
                </c:pt>
                <c:pt idx="1948">
                  <c:v>9.5492919999999224E-4</c:v>
                </c:pt>
                <c:pt idx="1949">
                  <c:v>9.550291999999923E-4</c:v>
                </c:pt>
                <c:pt idx="1950">
                  <c:v>9.5926579999999675E-4</c:v>
                </c:pt>
                <c:pt idx="1951">
                  <c:v>9.5879579999999683E-4</c:v>
                </c:pt>
                <c:pt idx="1952">
                  <c:v>9.5959799999999369E-4</c:v>
                </c:pt>
                <c:pt idx="1953">
                  <c:v>9.5645359999999295E-4</c:v>
                </c:pt>
                <c:pt idx="1954">
                  <c:v>9.501125999999947E-4</c:v>
                </c:pt>
                <c:pt idx="1955">
                  <c:v>9.4544379999999314E-4</c:v>
                </c:pt>
                <c:pt idx="1956">
                  <c:v>9.4401939999999248E-4</c:v>
                </c:pt>
                <c:pt idx="1957">
                  <c:v>9.4258499999999871E-4</c:v>
                </c:pt>
                <c:pt idx="1958">
                  <c:v>9.4106059999999106E-4</c:v>
                </c:pt>
                <c:pt idx="1959">
                  <c:v>9.42020599999991E-4</c:v>
                </c:pt>
                <c:pt idx="1960">
                  <c:v>9.3991619999999037E-4</c:v>
                </c:pt>
                <c:pt idx="1961">
                  <c:v>9.4158839999999421E-4</c:v>
                </c:pt>
                <c:pt idx="1962">
                  <c:v>9.4206839999999418E-4</c:v>
                </c:pt>
                <c:pt idx="1963">
                  <c:v>9.4555059999999107E-4</c:v>
                </c:pt>
                <c:pt idx="1964">
                  <c:v>9.4597839999999416E-4</c:v>
                </c:pt>
                <c:pt idx="1965">
                  <c:v>9.4965059999999101E-4</c:v>
                </c:pt>
                <c:pt idx="1966">
                  <c:v>9.4698179999999654E-4</c:v>
                </c:pt>
                <c:pt idx="1967">
                  <c:v>9.4826959999999268E-4</c:v>
                </c:pt>
                <c:pt idx="1968">
                  <c:v>9.4407079999999819E-4</c:v>
                </c:pt>
                <c:pt idx="1969">
                  <c:v>9.464607999999982E-4</c:v>
                </c:pt>
                <c:pt idx="1970">
                  <c:v>9.4493639999999055E-4</c:v>
                </c:pt>
                <c:pt idx="1971">
                  <c:v>9.4903079999999823E-4</c:v>
                </c:pt>
                <c:pt idx="1972">
                  <c:v>9.5251299999999511E-4</c:v>
                </c:pt>
                <c:pt idx="1973">
                  <c:v>9.5708739999999582E-4</c:v>
                </c:pt>
                <c:pt idx="1974">
                  <c:v>9.5437079999999817E-4</c:v>
                </c:pt>
                <c:pt idx="1975">
                  <c:v>9.5232419999999362E-4</c:v>
                </c:pt>
                <c:pt idx="1976">
                  <c:v>9.4979759999999603E-4</c:v>
                </c:pt>
                <c:pt idx="1977">
                  <c:v>9.4560879999999454E-4</c:v>
                </c:pt>
                <c:pt idx="1978">
                  <c:v>9.4159999999999318E-4</c:v>
                </c:pt>
                <c:pt idx="1979">
                  <c:v>9.4107779999999628E-4</c:v>
                </c:pt>
                <c:pt idx="1980">
                  <c:v>9.4202779999999627E-4</c:v>
                </c:pt>
                <c:pt idx="1981">
                  <c:v>9.4374779999999625E-4</c:v>
                </c:pt>
                <c:pt idx="1982">
                  <c:v>9.441755999999924E-4</c:v>
                </c:pt>
                <c:pt idx="1983">
                  <c:v>9.4489339999999551E-4</c:v>
                </c:pt>
                <c:pt idx="1984">
                  <c:v>9.4599119999999863E-4</c:v>
                </c:pt>
                <c:pt idx="1985">
                  <c:v>9.4813899999999477E-4</c:v>
                </c:pt>
                <c:pt idx="1986">
                  <c:v>9.5137899999999482E-4</c:v>
                </c:pt>
                <c:pt idx="1987">
                  <c:v>9.5572119999999864E-4</c:v>
                </c:pt>
                <c:pt idx="1988">
                  <c:v>9.5986339999999551E-4</c:v>
                </c:pt>
                <c:pt idx="1989">
                  <c:v>9.6401559999999243E-4</c:v>
                </c:pt>
                <c:pt idx="1990">
                  <c:v>9.6701779999999629E-4</c:v>
                </c:pt>
                <c:pt idx="1991">
                  <c:v>9.6402119999999857E-4</c:v>
                </c:pt>
                <c:pt idx="1992">
                  <c:v>9.6516119999999863E-4</c:v>
                </c:pt>
                <c:pt idx="1993">
                  <c:v>9.658789999999948E-4</c:v>
                </c:pt>
                <c:pt idx="1994">
                  <c:v>9.6383239999999718E-4</c:v>
                </c:pt>
                <c:pt idx="1995">
                  <c:v>9.6411799999999645E-4</c:v>
                </c:pt>
                <c:pt idx="1996">
                  <c:v>9.6754799999999646E-4</c:v>
                </c:pt>
                <c:pt idx="1997">
                  <c:v>9.696957999999927E-4</c:v>
                </c:pt>
                <c:pt idx="1998">
                  <c:v>9.7008139999999192E-4</c:v>
                </c:pt>
                <c:pt idx="1999">
                  <c:v>9.6731259999999046E-4</c:v>
                </c:pt>
                <c:pt idx="2000">
                  <c:v>9.6359379999999594E-4</c:v>
                </c:pt>
                <c:pt idx="2001">
                  <c:v>9.5959499999999451E-4</c:v>
                </c:pt>
                <c:pt idx="2002">
                  <c:v>9.5540619999999314E-4</c:v>
                </c:pt>
                <c:pt idx="2003">
                  <c:v>9.5044739999999861E-4</c:v>
                </c:pt>
                <c:pt idx="2004">
                  <c:v>9.5248959999999548E-4</c:v>
                </c:pt>
                <c:pt idx="2005">
                  <c:v>9.539295999999955E-4</c:v>
                </c:pt>
                <c:pt idx="2006">
                  <c:v>9.5831399999999614E-4</c:v>
                </c:pt>
                <c:pt idx="2007">
                  <c:v>9.5983399999999622E-4</c:v>
                </c:pt>
                <c:pt idx="2008">
                  <c:v>9.5769739999999859E-4</c:v>
                </c:pt>
                <c:pt idx="2009">
                  <c:v>9.5555079999999409E-4</c:v>
                </c:pt>
                <c:pt idx="2010">
                  <c:v>9.5340419999999642E-4</c:v>
                </c:pt>
                <c:pt idx="2011">
                  <c:v>9.5216979999999572E-4</c:v>
                </c:pt>
                <c:pt idx="2012">
                  <c:v>9.5368979999999569E-4</c:v>
                </c:pt>
                <c:pt idx="2013">
                  <c:v>9.5826419999999639E-4</c:v>
                </c:pt>
                <c:pt idx="2014">
                  <c:v>9.6312859999999711E-4</c:v>
                </c:pt>
                <c:pt idx="2015">
                  <c:v>9.663207999999941E-4</c:v>
                </c:pt>
                <c:pt idx="2016">
                  <c:v>9.6808859999999715E-4</c:v>
                </c:pt>
                <c:pt idx="2017">
                  <c:v>9.6866419999999643E-4</c:v>
                </c:pt>
                <c:pt idx="2018">
                  <c:v>9.6904979999999576E-4</c:v>
                </c:pt>
                <c:pt idx="2019">
                  <c:v>9.6647099999999425E-4</c:v>
                </c:pt>
                <c:pt idx="2020">
                  <c:v>9.6571219999999278E-4</c:v>
                </c:pt>
                <c:pt idx="2021">
                  <c:v>9.6381339999999829E-4</c:v>
                </c:pt>
                <c:pt idx="2022">
                  <c:v>9.629967999999938E-4</c:v>
                </c:pt>
                <c:pt idx="2023">
                  <c:v>9.6152019999999616E-4</c:v>
                </c:pt>
                <c:pt idx="2024">
                  <c:v>9.6242799999999228E-4</c:v>
                </c:pt>
                <c:pt idx="2025">
                  <c:v>9.6381019999999611E-4</c:v>
                </c:pt>
                <c:pt idx="2026">
                  <c:v>9.6066579999999537E-4</c:v>
                </c:pt>
                <c:pt idx="2027">
                  <c:v>9.5752139999999474E-4</c:v>
                </c:pt>
                <c:pt idx="2028">
                  <c:v>9.5575919999999089E-4</c:v>
                </c:pt>
                <c:pt idx="2029">
                  <c:v>9.5299479999999711E-4</c:v>
                </c:pt>
                <c:pt idx="2030">
                  <c:v>9.5142259999999321E-4</c:v>
                </c:pt>
                <c:pt idx="2031">
                  <c:v>9.5023039999999638E-4</c:v>
                </c:pt>
                <c:pt idx="2032">
                  <c:v>9.5042039999999634E-4</c:v>
                </c:pt>
                <c:pt idx="2033">
                  <c:v>9.5404479999999705E-4</c:v>
                </c:pt>
                <c:pt idx="2034">
                  <c:v>9.5494699999999397E-4</c:v>
                </c:pt>
                <c:pt idx="2035">
                  <c:v>9.5642919999999092E-4</c:v>
                </c:pt>
                <c:pt idx="2036">
                  <c:v>9.587135999999985E-4</c:v>
                </c:pt>
                <c:pt idx="2037">
                  <c:v>9.5999579999999545E-4</c:v>
                </c:pt>
                <c:pt idx="2038">
                  <c:v>9.6309239999999301E-4</c:v>
                </c:pt>
                <c:pt idx="2039">
                  <c:v>9.6319239999999307E-4</c:v>
                </c:pt>
                <c:pt idx="2040">
                  <c:v>9.6143019999999615E-4</c:v>
                </c:pt>
                <c:pt idx="2041">
                  <c:v>9.5956799999999225E-4</c:v>
                </c:pt>
                <c:pt idx="2042">
                  <c:v>9.5732579999999548E-4</c:v>
                </c:pt>
                <c:pt idx="2043">
                  <c:v>9.5260919999999084E-4</c:v>
                </c:pt>
                <c:pt idx="2044">
                  <c:v>9.5231919999999083E-4</c:v>
                </c:pt>
                <c:pt idx="2045">
                  <c:v>9.5361139999999476E-4</c:v>
                </c:pt>
                <c:pt idx="2046">
                  <c:v>9.5399139999999467E-4</c:v>
                </c:pt>
                <c:pt idx="2047">
                  <c:v>9.5289919999999085E-4</c:v>
                </c:pt>
                <c:pt idx="2048">
                  <c:v>9.5231919999999083E-4</c:v>
                </c:pt>
                <c:pt idx="2049">
                  <c:v>9.5146919999999089E-4</c:v>
                </c:pt>
                <c:pt idx="2050">
                  <c:v>9.5050919999999084E-4</c:v>
                </c:pt>
                <c:pt idx="2051">
                  <c:v>9.5232359999999851E-4</c:v>
                </c:pt>
                <c:pt idx="2052">
                  <c:v>9.5332579999999538E-4</c:v>
                </c:pt>
                <c:pt idx="2053">
                  <c:v>9.5794239999999302E-4</c:v>
                </c:pt>
                <c:pt idx="2054">
                  <c:v>9.6118679999999371E-4</c:v>
                </c:pt>
                <c:pt idx="2055">
                  <c:v>9.6266899999999066E-4</c:v>
                </c:pt>
                <c:pt idx="2056">
                  <c:v>9.5999459999999688E-4</c:v>
                </c:pt>
                <c:pt idx="2057">
                  <c:v>9.6099679999999375E-4</c:v>
                </c:pt>
                <c:pt idx="2058">
                  <c:v>9.6061679999999373E-4</c:v>
                </c:pt>
                <c:pt idx="2059">
                  <c:v>9.5856459999999681E-4</c:v>
                </c:pt>
                <c:pt idx="2060">
                  <c:v>9.5718239999999298E-4</c:v>
                </c:pt>
                <c:pt idx="2061">
                  <c:v>9.599467999999937E-4</c:v>
                </c:pt>
                <c:pt idx="2062">
                  <c:v>9.599467999999937E-4</c:v>
                </c:pt>
                <c:pt idx="2063">
                  <c:v>9.6218899999999069E-4</c:v>
                </c:pt>
                <c:pt idx="2064">
                  <c:v>9.6075459999999681E-4</c:v>
                </c:pt>
                <c:pt idx="2065">
                  <c:v>9.6219459999999694E-4</c:v>
                </c:pt>
                <c:pt idx="2066">
                  <c:v>9.6047019999999611E-4</c:v>
                </c:pt>
                <c:pt idx="2067">
                  <c:v>9.6052799999999229E-4</c:v>
                </c:pt>
                <c:pt idx="2068">
                  <c:v>9.584235999999986E-4</c:v>
                </c:pt>
                <c:pt idx="2069">
                  <c:v>9.6314019999999608E-4</c:v>
                </c:pt>
                <c:pt idx="2070">
                  <c:v>9.6195799999999236E-4</c:v>
                </c:pt>
                <c:pt idx="2071">
                  <c:v>9.6529239999999295E-4</c:v>
                </c:pt>
                <c:pt idx="2072">
                  <c:v>9.6576239999999298E-4</c:v>
                </c:pt>
                <c:pt idx="2073">
                  <c:v>9.6524019999999619E-4</c:v>
                </c:pt>
                <c:pt idx="2074">
                  <c:v>9.6138359999999859E-4</c:v>
                </c:pt>
                <c:pt idx="2075">
                  <c:v>9.5890919999999094E-4</c:v>
                </c:pt>
                <c:pt idx="2076">
                  <c:v>9.5571259999999332E-4</c:v>
                </c:pt>
                <c:pt idx="2077">
                  <c:v>9.5500039999999635E-4</c:v>
                </c:pt>
                <c:pt idx="2078">
                  <c:v>9.5519039999999631E-4</c:v>
                </c:pt>
                <c:pt idx="2079">
                  <c:v>9.5900479999999708E-4</c:v>
                </c:pt>
                <c:pt idx="2080">
                  <c:v>9.6300919999999087E-4</c:v>
                </c:pt>
                <c:pt idx="2081">
                  <c:v>9.677257999999954E-4</c:v>
                </c:pt>
                <c:pt idx="2082">
                  <c:v>9.710601999999961E-4</c:v>
                </c:pt>
                <c:pt idx="2083">
                  <c:v>9.7458459999999686E-4</c:v>
                </c:pt>
                <c:pt idx="2084">
                  <c:v>9.7110799999999223E-4</c:v>
                </c:pt>
                <c:pt idx="2085">
                  <c:v>9.6782139999999472E-4</c:v>
                </c:pt>
                <c:pt idx="2086">
                  <c:v>9.6453479999999709E-4</c:v>
                </c:pt>
                <c:pt idx="2087">
                  <c:v>9.5857379999999875E-4</c:v>
                </c:pt>
                <c:pt idx="2088">
                  <c:v>9.5242279999999341E-4</c:v>
                </c:pt>
                <c:pt idx="2089">
                  <c:v>9.5133059999999653E-4</c:v>
                </c:pt>
                <c:pt idx="2090">
                  <c:v>9.4846619999999586E-4</c:v>
                </c:pt>
                <c:pt idx="2091">
                  <c:v>9.4580179999999509E-4</c:v>
                </c:pt>
                <c:pt idx="2092">
                  <c:v>9.4580179999999509E-4</c:v>
                </c:pt>
                <c:pt idx="2093">
                  <c:v>9.460917999999951E-4</c:v>
                </c:pt>
                <c:pt idx="2094">
                  <c:v>9.4932619999999585E-4</c:v>
                </c:pt>
                <c:pt idx="2095">
                  <c:v>9.5128839999999277E-4</c:v>
                </c:pt>
                <c:pt idx="2096">
                  <c:v>9.5857939999999795E-4</c:v>
                </c:pt>
                <c:pt idx="2097">
                  <c:v>9.6034159999999497E-4</c:v>
                </c:pt>
                <c:pt idx="2098">
                  <c:v>9.626737999999988E-4</c:v>
                </c:pt>
                <c:pt idx="2099">
                  <c:v>9.6114939999999809E-4</c:v>
                </c:pt>
                <c:pt idx="2100">
                  <c:v>9.6119719999999422E-4</c:v>
                </c:pt>
                <c:pt idx="2101">
                  <c:v>9.5686619999999585E-4</c:v>
                </c:pt>
                <c:pt idx="2102">
                  <c:v>9.5805399999999204E-4</c:v>
                </c:pt>
                <c:pt idx="2103">
                  <c:v>9.5839179999999513E-4</c:v>
                </c:pt>
                <c:pt idx="2104">
                  <c:v>9.61493999999992E-4</c:v>
                </c:pt>
                <c:pt idx="2105">
                  <c:v>9.6468619999999592E-4</c:v>
                </c:pt>
                <c:pt idx="2106">
                  <c:v>9.653461999999959E-4</c:v>
                </c:pt>
                <c:pt idx="2107">
                  <c:v>9.6325179999999511E-4</c:v>
                </c:pt>
                <c:pt idx="2108">
                  <c:v>9.641117999999952E-4</c:v>
                </c:pt>
                <c:pt idx="2109">
                  <c:v>9.6358959999999819E-4</c:v>
                </c:pt>
                <c:pt idx="2110">
                  <c:v>9.6239739999999443E-4</c:v>
                </c:pt>
                <c:pt idx="2111">
                  <c:v>9.6258739999999449E-4</c:v>
                </c:pt>
                <c:pt idx="2112">
                  <c:v>9.6516179999999515E-4</c:v>
                </c:pt>
                <c:pt idx="2113">
                  <c:v>9.6282959999999826E-4</c:v>
                </c:pt>
                <c:pt idx="2114">
                  <c:v>9.6020739999999442E-4</c:v>
                </c:pt>
                <c:pt idx="2115">
                  <c:v>9.5924739999999438E-4</c:v>
                </c:pt>
                <c:pt idx="2116">
                  <c:v>9.5819739999999443E-4</c:v>
                </c:pt>
                <c:pt idx="2117">
                  <c:v>9.5615519999999051E-4</c:v>
                </c:pt>
                <c:pt idx="2118">
                  <c:v>9.5705739999999437E-4</c:v>
                </c:pt>
                <c:pt idx="2119">
                  <c:v>9.603439999999921E-4</c:v>
                </c:pt>
                <c:pt idx="2120">
                  <c:v>9.6224839999999273E-4</c:v>
                </c:pt>
                <c:pt idx="2121">
                  <c:v>9.656349999999903E-4</c:v>
                </c:pt>
                <c:pt idx="2122">
                  <c:v>9.7197599999999571E-4</c:v>
                </c:pt>
                <c:pt idx="2123">
                  <c:v>9.7631259999999328E-4</c:v>
                </c:pt>
                <c:pt idx="2124">
                  <c:v>9.7964699999999409E-4</c:v>
                </c:pt>
                <c:pt idx="2125">
                  <c:v>9.8298139999999467E-4</c:v>
                </c:pt>
                <c:pt idx="2126">
                  <c:v>9.8379359999999864E-4</c:v>
                </c:pt>
                <c:pt idx="2127">
                  <c:v>9.8026919999999094E-4</c:v>
                </c:pt>
                <c:pt idx="2128">
                  <c:v>9.7359039999999632E-4</c:v>
                </c:pt>
                <c:pt idx="2129">
                  <c:v>9.6887379999999873E-4</c:v>
                </c:pt>
                <c:pt idx="2130">
                  <c:v>9.641571999999942E-4</c:v>
                </c:pt>
                <c:pt idx="2131">
                  <c:v>9.6334499999999035E-4</c:v>
                </c:pt>
                <c:pt idx="2132">
                  <c:v>9.6529719999999416E-4</c:v>
                </c:pt>
                <c:pt idx="2133">
                  <c:v>9.7002379999999873E-4</c:v>
                </c:pt>
                <c:pt idx="2134">
                  <c:v>9.7397039999999634E-4</c:v>
                </c:pt>
                <c:pt idx="2135">
                  <c:v>9.8050139999999466E-4</c:v>
                </c:pt>
                <c:pt idx="2136">
                  <c:v>9.8150359999999858E-4</c:v>
                </c:pt>
                <c:pt idx="2137">
                  <c:v>9.8250579999999534E-4</c:v>
                </c:pt>
                <c:pt idx="2138">
                  <c:v>9.8479019999999609E-4</c:v>
                </c:pt>
                <c:pt idx="2139">
                  <c:v>9.8312799999999241E-4</c:v>
                </c:pt>
                <c:pt idx="2140">
                  <c:v>9.8164579999999546E-4</c:v>
                </c:pt>
                <c:pt idx="2141">
                  <c:v>9.8155579999999534E-4</c:v>
                </c:pt>
                <c:pt idx="2142">
                  <c:v>9.8007359999999861E-4</c:v>
                </c:pt>
                <c:pt idx="2143">
                  <c:v>9.7759919999999096E-4</c:v>
                </c:pt>
                <c:pt idx="2144">
                  <c:v>9.7649699999999393E-4</c:v>
                </c:pt>
                <c:pt idx="2145">
                  <c:v>9.7392259999999327E-4</c:v>
                </c:pt>
                <c:pt idx="2146">
                  <c:v>9.6868379999999867E-4</c:v>
                </c:pt>
                <c:pt idx="2147">
                  <c:v>9.6472719999999418E-4</c:v>
                </c:pt>
                <c:pt idx="2148">
                  <c:v>9.6187279999999345E-4</c:v>
                </c:pt>
                <c:pt idx="2149">
                  <c:v>9.6049059999999656E-4</c:v>
                </c:pt>
                <c:pt idx="2150">
                  <c:v>9.634449999999903E-4</c:v>
                </c:pt>
                <c:pt idx="2151">
                  <c:v>9.6897379999999868E-4</c:v>
                </c:pt>
                <c:pt idx="2152">
                  <c:v>9.745925999999933E-4</c:v>
                </c:pt>
                <c:pt idx="2153">
                  <c:v>9.7892919999999087E-4</c:v>
                </c:pt>
                <c:pt idx="2154">
                  <c:v>9.8336579999999544E-4</c:v>
                </c:pt>
                <c:pt idx="2155">
                  <c:v>9.8345579999999534E-4</c:v>
                </c:pt>
                <c:pt idx="2156">
                  <c:v>9.8226359999999862E-4</c:v>
                </c:pt>
                <c:pt idx="2157">
                  <c:v>9.811713999999948E-4</c:v>
                </c:pt>
                <c:pt idx="2158">
                  <c:v>9.7859699999999403E-4</c:v>
                </c:pt>
                <c:pt idx="2159">
                  <c:v>9.7187599999999565E-4</c:v>
                </c:pt>
                <c:pt idx="2160">
                  <c:v>9.6534499999999029E-4</c:v>
                </c:pt>
                <c:pt idx="2161">
                  <c:v>9.6601499999999043E-4</c:v>
                </c:pt>
                <c:pt idx="2162">
                  <c:v>9.6501279999999345E-4</c:v>
                </c:pt>
                <c:pt idx="2163">
                  <c:v>9.6549279999999342E-4</c:v>
                </c:pt>
                <c:pt idx="2164">
                  <c:v>9.6863719999999427E-4</c:v>
                </c:pt>
                <c:pt idx="2165">
                  <c:v>9.716915999999949E-4</c:v>
                </c:pt>
                <c:pt idx="2166">
                  <c:v>9.6882719999999423E-4</c:v>
                </c:pt>
                <c:pt idx="2167">
                  <c:v>9.6625279999999346E-4</c:v>
                </c:pt>
                <c:pt idx="2168">
                  <c:v>9.6444839999999268E-4</c:v>
                </c:pt>
                <c:pt idx="2169">
                  <c:v>9.6568839999999268E-4</c:v>
                </c:pt>
                <c:pt idx="2170">
                  <c:v>9.6692839999999269E-4</c:v>
                </c:pt>
                <c:pt idx="2171">
                  <c:v>9.6687619999999593E-4</c:v>
                </c:pt>
                <c:pt idx="2172">
                  <c:v>9.6940839999999271E-4</c:v>
                </c:pt>
                <c:pt idx="2173">
                  <c:v>9.7383499999999039E-4</c:v>
                </c:pt>
                <c:pt idx="2174">
                  <c:v>9.7326499999999031E-4</c:v>
                </c:pt>
                <c:pt idx="2175">
                  <c:v>9.7121279999999349E-4</c:v>
                </c:pt>
                <c:pt idx="2176">
                  <c:v>9.7064279999999341E-4</c:v>
                </c:pt>
                <c:pt idx="2177">
                  <c:v>9.7240499999999043E-4</c:v>
                </c:pt>
                <c:pt idx="2178">
                  <c:v>9.7093279999999342E-4</c:v>
                </c:pt>
                <c:pt idx="2179">
                  <c:v>9.7269499999999044E-4</c:v>
                </c:pt>
                <c:pt idx="2180">
                  <c:v>9.7592939999999802E-4</c:v>
                </c:pt>
                <c:pt idx="2181">
                  <c:v>9.7850379999999868E-4</c:v>
                </c:pt>
                <c:pt idx="2182">
                  <c:v>9.8021819999999241E-4</c:v>
                </c:pt>
                <c:pt idx="2183">
                  <c:v>9.8094039999999626E-4</c:v>
                </c:pt>
                <c:pt idx="2184">
                  <c:v>9.8174259999999312E-4</c:v>
                </c:pt>
                <c:pt idx="2185">
                  <c:v>9.8108259999999314E-4</c:v>
                </c:pt>
                <c:pt idx="2186">
                  <c:v>9.7850819999999259E-4</c:v>
                </c:pt>
                <c:pt idx="2187">
                  <c:v>9.7325939999999794E-4</c:v>
                </c:pt>
                <c:pt idx="2188">
                  <c:v>9.667283999999928E-4</c:v>
                </c:pt>
                <c:pt idx="2189">
                  <c:v>9.6377399999999201E-4</c:v>
                </c:pt>
                <c:pt idx="2190">
                  <c:v>9.6091959999999822E-4</c:v>
                </c:pt>
                <c:pt idx="2191">
                  <c:v>9.6330399999999209E-4</c:v>
                </c:pt>
                <c:pt idx="2192">
                  <c:v>9.6558839999999274E-4</c:v>
                </c:pt>
                <c:pt idx="2193">
                  <c:v>9.6916499999999037E-4</c:v>
                </c:pt>
                <c:pt idx="2194">
                  <c:v>9.7063719999999421E-4</c:v>
                </c:pt>
                <c:pt idx="2195">
                  <c:v>9.7082719999999417E-4</c:v>
                </c:pt>
                <c:pt idx="2196">
                  <c:v>9.7230939999999795E-4</c:v>
                </c:pt>
                <c:pt idx="2197">
                  <c:v>9.7379159999999489E-4</c:v>
                </c:pt>
                <c:pt idx="2198">
                  <c:v>9.7536379999999868E-4</c:v>
                </c:pt>
                <c:pt idx="2199">
                  <c:v>9.7526379999999873E-4</c:v>
                </c:pt>
                <c:pt idx="2200">
                  <c:v>9.7369159999999484E-4</c:v>
                </c:pt>
                <c:pt idx="2201">
                  <c:v>9.7192939999999803E-4</c:v>
                </c:pt>
                <c:pt idx="2202">
                  <c:v>9.6740279999999346E-4</c:v>
                </c:pt>
                <c:pt idx="2203">
                  <c:v>9.6120399999999198E-4</c:v>
                </c:pt>
                <c:pt idx="2204">
                  <c:v>9.5738959999999826E-4</c:v>
                </c:pt>
                <c:pt idx="2205">
                  <c:v>9.5457739999999435E-4</c:v>
                </c:pt>
                <c:pt idx="2206">
                  <c:v>9.5205519999999057E-4</c:v>
                </c:pt>
                <c:pt idx="2207">
                  <c:v>9.522873999999944E-4</c:v>
                </c:pt>
                <c:pt idx="2208">
                  <c:v>9.5333179999999515E-4</c:v>
                </c:pt>
                <c:pt idx="2209">
                  <c:v>9.5614839999999274E-4</c:v>
                </c:pt>
                <c:pt idx="2210">
                  <c:v>9.5691279999999342E-4</c:v>
                </c:pt>
                <c:pt idx="2211">
                  <c:v>9.5766719999999415E-4</c:v>
                </c:pt>
                <c:pt idx="2212">
                  <c:v>9.5685939999999798E-4</c:v>
                </c:pt>
                <c:pt idx="2213">
                  <c:v>9.5700159999999486E-4</c:v>
                </c:pt>
                <c:pt idx="2214">
                  <c:v>9.5171499999999036E-4</c:v>
                </c:pt>
                <c:pt idx="2215">
                  <c:v>9.5014279999999351E-4</c:v>
                </c:pt>
                <c:pt idx="2216">
                  <c:v>9.4994279999999339E-4</c:v>
                </c:pt>
                <c:pt idx="2217">
                  <c:v>9.4579619999999578E-4</c:v>
                </c:pt>
                <c:pt idx="2218">
                  <c:v>9.4432399999999205E-4</c:v>
                </c:pt>
                <c:pt idx="2219">
                  <c:v>9.4632839999999273E-4</c:v>
                </c:pt>
                <c:pt idx="2220">
                  <c:v>9.453683999999928E-4</c:v>
                </c:pt>
                <c:pt idx="2221">
                  <c:v>9.4265619999999578E-4</c:v>
                </c:pt>
                <c:pt idx="2222">
                  <c:v>9.4546279999999355E-4</c:v>
                </c:pt>
                <c:pt idx="2223">
                  <c:v>9.4827939999999797E-4</c:v>
                </c:pt>
                <c:pt idx="2224">
                  <c:v>9.4889159999999488E-4</c:v>
                </c:pt>
                <c:pt idx="2225">
                  <c:v>9.4980379999999869E-4</c:v>
                </c:pt>
                <c:pt idx="2226">
                  <c:v>9.5280039999999641E-4</c:v>
                </c:pt>
                <c:pt idx="2227">
                  <c:v>9.5118039999999638E-4</c:v>
                </c:pt>
                <c:pt idx="2228">
                  <c:v>9.4956039999999635E-4</c:v>
                </c:pt>
                <c:pt idx="2229">
                  <c:v>9.4941259999999322E-4</c:v>
                </c:pt>
                <c:pt idx="2230">
                  <c:v>9.4584039999999633E-4</c:v>
                </c:pt>
                <c:pt idx="2231">
                  <c:v>9.4579259999999325E-4</c:v>
                </c:pt>
                <c:pt idx="2232">
                  <c:v>9.4622479999999709E-4</c:v>
                </c:pt>
                <c:pt idx="2233">
                  <c:v>9.4636699999999397E-4</c:v>
                </c:pt>
                <c:pt idx="2234">
                  <c:v>9.4512699999999396E-4</c:v>
                </c:pt>
                <c:pt idx="2235">
                  <c:v>9.4812359999999851E-4</c:v>
                </c:pt>
                <c:pt idx="2236">
                  <c:v>9.4788579999999538E-4</c:v>
                </c:pt>
                <c:pt idx="2237">
                  <c:v>9.4903019999999618E-4</c:v>
                </c:pt>
                <c:pt idx="2238">
                  <c:v>9.4860239999999298E-4</c:v>
                </c:pt>
                <c:pt idx="2239">
                  <c:v>9.4936679999999376E-4</c:v>
                </c:pt>
                <c:pt idx="2240">
                  <c:v>9.4674459999999686E-4</c:v>
                </c:pt>
                <c:pt idx="2241">
                  <c:v>9.4497239999999307E-4</c:v>
                </c:pt>
                <c:pt idx="2242">
                  <c:v>9.4321019999999616E-4</c:v>
                </c:pt>
                <c:pt idx="2243">
                  <c:v>9.4192799999999227E-4</c:v>
                </c:pt>
                <c:pt idx="2244">
                  <c:v>9.4082579999999545E-4</c:v>
                </c:pt>
                <c:pt idx="2245">
                  <c:v>9.4125799999999235E-4</c:v>
                </c:pt>
                <c:pt idx="2246">
                  <c:v>9.4159019999999613E-4</c:v>
                </c:pt>
                <c:pt idx="2247">
                  <c:v>9.4126239999999298E-4</c:v>
                </c:pt>
                <c:pt idx="2248">
                  <c:v>9.4230679999999373E-4</c:v>
                </c:pt>
                <c:pt idx="2249">
                  <c:v>9.4234899999999066E-4</c:v>
                </c:pt>
                <c:pt idx="2250">
                  <c:v>9.4301899999999069E-4</c:v>
                </c:pt>
                <c:pt idx="2251">
                  <c:v>9.4201679999999371E-4</c:v>
                </c:pt>
                <c:pt idx="2252">
                  <c:v>9.4197459999999689E-4</c:v>
                </c:pt>
                <c:pt idx="2253">
                  <c:v>9.4340459999999685E-4</c:v>
                </c:pt>
                <c:pt idx="2254">
                  <c:v>9.445445999999968E-4</c:v>
                </c:pt>
                <c:pt idx="2255">
                  <c:v>9.4602679999999375E-4</c:v>
                </c:pt>
                <c:pt idx="2256">
                  <c:v>9.4640679999999377E-4</c:v>
                </c:pt>
                <c:pt idx="2257">
                  <c:v>9.4621679999999371E-4</c:v>
                </c:pt>
                <c:pt idx="2258">
                  <c:v>9.4960339999999833E-4</c:v>
                </c:pt>
                <c:pt idx="2259">
                  <c:v>9.5389219999999283E-4</c:v>
                </c:pt>
                <c:pt idx="2260">
                  <c:v>9.5593879999999044E-4</c:v>
                </c:pt>
                <c:pt idx="2261">
                  <c:v>9.57985399999995E-4</c:v>
                </c:pt>
                <c:pt idx="2262">
                  <c:v>9.6170419999999646E-4</c:v>
                </c:pt>
                <c:pt idx="2263">
                  <c:v>9.6036419999999639E-4</c:v>
                </c:pt>
                <c:pt idx="2264">
                  <c:v>9.594141999999964E-4</c:v>
                </c:pt>
                <c:pt idx="2265">
                  <c:v>9.560797999999957E-4</c:v>
                </c:pt>
                <c:pt idx="2266">
                  <c:v>9.5392759999999189E-4</c:v>
                </c:pt>
                <c:pt idx="2267">
                  <c:v>9.4893099999999423E-4</c:v>
                </c:pt>
                <c:pt idx="2268">
                  <c:v>9.4382439999999668E-4</c:v>
                </c:pt>
                <c:pt idx="2269">
                  <c:v>9.3715559999999517E-4</c:v>
                </c:pt>
                <c:pt idx="2270">
                  <c:v>9.3334119999999451E-4</c:v>
                </c:pt>
                <c:pt idx="2271">
                  <c:v>9.2709459999999679E-4</c:v>
                </c:pt>
                <c:pt idx="2272">
                  <c:v>9.2756899999999062E-4</c:v>
                </c:pt>
                <c:pt idx="2273">
                  <c:v>9.2885559999999513E-4</c:v>
                </c:pt>
                <c:pt idx="2274">
                  <c:v>9.3090219999999286E-4</c:v>
                </c:pt>
                <c:pt idx="2275">
                  <c:v>9.361931999999981E-4</c:v>
                </c:pt>
                <c:pt idx="2276">
                  <c:v>9.4077199999999261E-4</c:v>
                </c:pt>
                <c:pt idx="2277">
                  <c:v>9.411941999999964E-4</c:v>
                </c:pt>
                <c:pt idx="2278">
                  <c:v>9.4091419999999643E-4</c:v>
                </c:pt>
                <c:pt idx="2279">
                  <c:v>9.3680979999999575E-4</c:v>
                </c:pt>
                <c:pt idx="2280">
                  <c:v>9.3547979999999563E-4</c:v>
                </c:pt>
                <c:pt idx="2281">
                  <c:v>9.3194539999999493E-4</c:v>
                </c:pt>
                <c:pt idx="2282">
                  <c:v>9.3114319999999806E-4</c:v>
                </c:pt>
                <c:pt idx="2283">
                  <c:v>9.3081099999999428E-4</c:v>
                </c:pt>
                <c:pt idx="2284">
                  <c:v>9.3233099999999426E-4</c:v>
                </c:pt>
                <c:pt idx="2285">
                  <c:v>9.3247879999999045E-4</c:v>
                </c:pt>
                <c:pt idx="2286">
                  <c:v>9.3409879999999047E-4</c:v>
                </c:pt>
                <c:pt idx="2287">
                  <c:v>9.3123439999999663E-4</c:v>
                </c:pt>
                <c:pt idx="2288">
                  <c:v>9.2651779999999211E-4</c:v>
                </c:pt>
                <c:pt idx="2289">
                  <c:v>9.2180119999999452E-4</c:v>
                </c:pt>
                <c:pt idx="2290">
                  <c:v>9.1855679999999383E-4</c:v>
                </c:pt>
                <c:pt idx="2291">
                  <c:v>9.1522239999999302E-4</c:v>
                </c:pt>
                <c:pt idx="2292">
                  <c:v>9.1836679999999376E-4</c:v>
                </c:pt>
                <c:pt idx="2293">
                  <c:v>9.2299339999999828E-4</c:v>
                </c:pt>
                <c:pt idx="2294">
                  <c:v>9.2909219999999276E-4</c:v>
                </c:pt>
                <c:pt idx="2295">
                  <c:v>9.3371879999999035E-4</c:v>
                </c:pt>
                <c:pt idx="2296">
                  <c:v>9.3695319999999803E-4</c:v>
                </c:pt>
                <c:pt idx="2297">
                  <c:v>9.371431999999981E-4</c:v>
                </c:pt>
                <c:pt idx="2298">
                  <c:v>9.3586099999999422E-4</c:v>
                </c:pt>
                <c:pt idx="2299">
                  <c:v>9.3309659999999349E-4</c:v>
                </c:pt>
                <c:pt idx="2300">
                  <c:v>9.3309659999999349E-4</c:v>
                </c:pt>
                <c:pt idx="2301">
                  <c:v>9.3328659999999345E-4</c:v>
                </c:pt>
                <c:pt idx="2302">
                  <c:v>9.3466879999999034E-4</c:v>
                </c:pt>
                <c:pt idx="2303">
                  <c:v>9.3605099999999417E-4</c:v>
                </c:pt>
                <c:pt idx="2304">
                  <c:v>9.371431999999981E-4</c:v>
                </c:pt>
                <c:pt idx="2305">
                  <c:v>9.3686319999999814E-4</c:v>
                </c:pt>
                <c:pt idx="2306">
                  <c:v>9.361031999999981E-4</c:v>
                </c:pt>
                <c:pt idx="2307">
                  <c:v>9.3376099999999433E-4</c:v>
                </c:pt>
                <c:pt idx="2308">
                  <c:v>9.276621999999928E-4</c:v>
                </c:pt>
                <c:pt idx="2309">
                  <c:v>9.2418559999999522E-4</c:v>
                </c:pt>
                <c:pt idx="2310">
                  <c:v>9.233733999999983E-4</c:v>
                </c:pt>
                <c:pt idx="2311">
                  <c:v>9.2285119999999446E-4</c:v>
                </c:pt>
                <c:pt idx="2312">
                  <c:v>9.2279899999999065E-4</c:v>
                </c:pt>
                <c:pt idx="2313">
                  <c:v>9.2690339999999837E-4</c:v>
                </c:pt>
                <c:pt idx="2314">
                  <c:v>9.2980559999999513E-4</c:v>
                </c:pt>
                <c:pt idx="2315">
                  <c:v>9.2656679999999375E-4</c:v>
                </c:pt>
                <c:pt idx="2316">
                  <c:v>9.2085359999999859E-4</c:v>
                </c:pt>
                <c:pt idx="2317">
                  <c:v>9.1642259999999323E-4</c:v>
                </c:pt>
                <c:pt idx="2318">
                  <c:v>9.1161159999999489E-4</c:v>
                </c:pt>
                <c:pt idx="2319">
                  <c:v>9.0565059999999655E-4</c:v>
                </c:pt>
                <c:pt idx="2320">
                  <c:v>9.0531839999999277E-4</c:v>
                </c:pt>
                <c:pt idx="2321">
                  <c:v>9.1060499999999034E-4</c:v>
                </c:pt>
                <c:pt idx="2322">
                  <c:v>9.1470939999999806E-4</c:v>
                </c:pt>
                <c:pt idx="2323">
                  <c:v>9.1800159999999489E-4</c:v>
                </c:pt>
                <c:pt idx="2324">
                  <c:v>9.226659999999956E-4</c:v>
                </c:pt>
                <c:pt idx="2325">
                  <c:v>9.280103999999964E-4</c:v>
                </c:pt>
                <c:pt idx="2326">
                  <c:v>9.2910819999999258E-4</c:v>
                </c:pt>
                <c:pt idx="2327">
                  <c:v>9.2910379999999867E-4</c:v>
                </c:pt>
                <c:pt idx="2328">
                  <c:v>9.28539399999998E-4</c:v>
                </c:pt>
                <c:pt idx="2329">
                  <c:v>9.2796499999999035E-4</c:v>
                </c:pt>
                <c:pt idx="2330">
                  <c:v>9.2673059999999659E-4</c:v>
                </c:pt>
                <c:pt idx="2331">
                  <c:v>9.2944279999999349E-4</c:v>
                </c:pt>
                <c:pt idx="2332">
                  <c:v>9.340171999999942E-4</c:v>
                </c:pt>
                <c:pt idx="2333">
                  <c:v>9.3907159999999487E-4</c:v>
                </c:pt>
                <c:pt idx="2334">
                  <c:v>9.3602279999999345E-4</c:v>
                </c:pt>
                <c:pt idx="2335">
                  <c:v>9.3359619999999581E-4</c:v>
                </c:pt>
                <c:pt idx="2336">
                  <c:v>9.2839519999999057E-4</c:v>
                </c:pt>
                <c:pt idx="2337">
                  <c:v>9.2501859999999294E-4</c:v>
                </c:pt>
                <c:pt idx="2338">
                  <c:v>9.1976979999999851E-4</c:v>
                </c:pt>
                <c:pt idx="2339">
                  <c:v>9.2206419999999226E-4</c:v>
                </c:pt>
                <c:pt idx="2340">
                  <c:v>9.2296639999999612E-4</c:v>
                </c:pt>
                <c:pt idx="2341">
                  <c:v>9.2516079999999676E-4</c:v>
                </c:pt>
                <c:pt idx="2342">
                  <c:v>9.2386859999999305E-4</c:v>
                </c:pt>
                <c:pt idx="2343">
                  <c:v>9.2443859999999291E-4</c:v>
                </c:pt>
                <c:pt idx="2344">
                  <c:v>9.246863999999961E-4</c:v>
                </c:pt>
                <c:pt idx="2345">
                  <c:v>9.2649639999999609E-4</c:v>
                </c:pt>
                <c:pt idx="2346">
                  <c:v>9.2692419999999224E-4</c:v>
                </c:pt>
                <c:pt idx="2347">
                  <c:v>9.2944639999999602E-4</c:v>
                </c:pt>
                <c:pt idx="2348">
                  <c:v>9.2911419999999224E-4</c:v>
                </c:pt>
                <c:pt idx="2349">
                  <c:v>9.2701979999999838E-4</c:v>
                </c:pt>
                <c:pt idx="2350">
                  <c:v>9.2520539999999083E-4</c:v>
                </c:pt>
                <c:pt idx="2351">
                  <c:v>9.2478319999999398E-4</c:v>
                </c:pt>
                <c:pt idx="2352">
                  <c:v>9.2296879999999326E-4</c:v>
                </c:pt>
                <c:pt idx="2353">
                  <c:v>9.2353879999999312E-4</c:v>
                </c:pt>
                <c:pt idx="2354">
                  <c:v>9.2521099999999697E-4</c:v>
                </c:pt>
                <c:pt idx="2355">
                  <c:v>9.2315879999999321E-4</c:v>
                </c:pt>
                <c:pt idx="2356">
                  <c:v>9.2388099999999706E-4</c:v>
                </c:pt>
                <c:pt idx="2357">
                  <c:v>9.2506319999999384E-4</c:v>
                </c:pt>
                <c:pt idx="2358">
                  <c:v>9.2172879999999325E-4</c:v>
                </c:pt>
                <c:pt idx="2359">
                  <c:v>9.2468319999999393E-4</c:v>
                </c:pt>
                <c:pt idx="2360">
                  <c:v>9.294997999999984E-4</c:v>
                </c:pt>
                <c:pt idx="2361">
                  <c:v>9.3016979999999854E-4</c:v>
                </c:pt>
                <c:pt idx="2362">
                  <c:v>9.2759539999999084E-4</c:v>
                </c:pt>
                <c:pt idx="2363">
                  <c:v>9.25880999999997E-4</c:v>
                </c:pt>
                <c:pt idx="2364">
                  <c:v>9.2082219999999558E-4</c:v>
                </c:pt>
                <c:pt idx="2365">
                  <c:v>9.1577339999999411E-4</c:v>
                </c:pt>
                <c:pt idx="2366">
                  <c:v>9.1348899999999346E-4</c:v>
                </c:pt>
                <c:pt idx="2367">
                  <c:v>9.1396899999999343E-4</c:v>
                </c:pt>
                <c:pt idx="2368">
                  <c:v>9.1673339999999415E-4</c:v>
                </c:pt>
                <c:pt idx="2369">
                  <c:v>9.1949779999999487E-4</c:v>
                </c:pt>
                <c:pt idx="2370">
                  <c:v>9.208799999999987E-4</c:v>
                </c:pt>
                <c:pt idx="2371">
                  <c:v>9.222621999999956E-4</c:v>
                </c:pt>
                <c:pt idx="2372">
                  <c:v>9.222621999999956E-4</c:v>
                </c:pt>
                <c:pt idx="2373">
                  <c:v>9.222621999999956E-4</c:v>
                </c:pt>
                <c:pt idx="2374">
                  <c:v>9.1968779999999483E-4</c:v>
                </c:pt>
                <c:pt idx="2375">
                  <c:v>9.1491899999999343E-4</c:v>
                </c:pt>
                <c:pt idx="2376">
                  <c:v>9.1439679999999652E-4</c:v>
                </c:pt>
                <c:pt idx="2377">
                  <c:v>9.1387459999999268E-4</c:v>
                </c:pt>
                <c:pt idx="2378">
                  <c:v>9.119601999999919E-4</c:v>
                </c:pt>
                <c:pt idx="2379">
                  <c:v>9.1401239999999587E-4</c:v>
                </c:pt>
                <c:pt idx="2380">
                  <c:v>9.1549459999999271E-4</c:v>
                </c:pt>
                <c:pt idx="2381">
                  <c:v>9.1411239999999582E-4</c:v>
                </c:pt>
                <c:pt idx="2382">
                  <c:v>9.1301019999999195E-4</c:v>
                </c:pt>
                <c:pt idx="2383">
                  <c:v>9.159223999999958E-4</c:v>
                </c:pt>
                <c:pt idx="2384">
                  <c:v>9.2068679999999657E-4</c:v>
                </c:pt>
                <c:pt idx="2385">
                  <c:v>9.2555119999999024E-4</c:v>
                </c:pt>
                <c:pt idx="2386">
                  <c:v>9.2635899999999336E-4</c:v>
                </c:pt>
                <c:pt idx="2387">
                  <c:v>9.3279559999999103E-4</c:v>
                </c:pt>
                <c:pt idx="2388">
                  <c:v>9.3055899999999335E-4</c:v>
                </c:pt>
                <c:pt idx="2389">
                  <c:v>9.2822239999999583E-4</c:v>
                </c:pt>
                <c:pt idx="2390">
                  <c:v>9.2717799999999509E-4</c:v>
                </c:pt>
                <c:pt idx="2391">
                  <c:v>9.3165239999999584E-4</c:v>
                </c:pt>
                <c:pt idx="2392">
                  <c:v>9.3218019999999195E-4</c:v>
                </c:pt>
                <c:pt idx="2393">
                  <c:v>9.3647459999999269E-4</c:v>
                </c:pt>
                <c:pt idx="2394">
                  <c:v>9.4094899999999345E-4</c:v>
                </c:pt>
                <c:pt idx="2395">
                  <c:v>9.4405119999999032E-4</c:v>
                </c:pt>
                <c:pt idx="2396">
                  <c:v>9.4715339999999412E-4</c:v>
                </c:pt>
                <c:pt idx="2397">
                  <c:v>9.4552899999999335E-4</c:v>
                </c:pt>
                <c:pt idx="2398">
                  <c:v>9.4381459999999268E-4</c:v>
                </c:pt>
                <c:pt idx="2399">
                  <c:v>9.4014799999999504E-4</c:v>
                </c:pt>
                <c:pt idx="2400">
                  <c:v>9.3647139999999051E-4</c:v>
                </c:pt>
                <c:pt idx="2401">
                  <c:v>9.3695139999999048E-4</c:v>
                </c:pt>
                <c:pt idx="2402">
                  <c:v>9.4095579999999815E-4</c:v>
                </c:pt>
                <c:pt idx="2403">
                  <c:v>9.4181579999999825E-4</c:v>
                </c:pt>
                <c:pt idx="2404">
                  <c:v>9.4433799999999509E-4</c:v>
                </c:pt>
                <c:pt idx="2405">
                  <c:v>9.4687019999999198E-4</c:v>
                </c:pt>
                <c:pt idx="2406">
                  <c:v>9.4453359999999435E-4</c:v>
                </c:pt>
                <c:pt idx="2407">
                  <c:v>9.4105699999999667E-4</c:v>
                </c:pt>
                <c:pt idx="2408">
                  <c:v>9.3924259999999594E-4</c:v>
                </c:pt>
                <c:pt idx="2409">
                  <c:v>9.3714819999999536E-4</c:v>
                </c:pt>
                <c:pt idx="2410">
                  <c:v>9.3662599999999835E-4</c:v>
                </c:pt>
                <c:pt idx="2411">
                  <c:v>9.3790819999999529E-4</c:v>
                </c:pt>
                <c:pt idx="2412">
                  <c:v>9.4115259999999609E-4</c:v>
                </c:pt>
                <c:pt idx="2413">
                  <c:v>9.4272479999999294E-4</c:v>
                </c:pt>
                <c:pt idx="2414">
                  <c:v>9.4577919999999367E-4</c:v>
                </c:pt>
                <c:pt idx="2415">
                  <c:v>9.4815359999999432E-4</c:v>
                </c:pt>
                <c:pt idx="2416">
                  <c:v>9.4796359999999437E-4</c:v>
                </c:pt>
                <c:pt idx="2417">
                  <c:v>9.4592139999999055E-4</c:v>
                </c:pt>
                <c:pt idx="2418">
                  <c:v>9.4229699999999667E-4</c:v>
                </c:pt>
                <c:pt idx="2419">
                  <c:v>9.3857259999999602E-4</c:v>
                </c:pt>
                <c:pt idx="2420">
                  <c:v>9.327637999999945E-4</c:v>
                </c:pt>
                <c:pt idx="2421">
                  <c:v>9.2999939999999378E-4</c:v>
                </c:pt>
                <c:pt idx="2422">
                  <c:v>9.2928719999999703E-4</c:v>
                </c:pt>
                <c:pt idx="2423">
                  <c:v>9.3061719999999694E-4</c:v>
                </c:pt>
                <c:pt idx="2424">
                  <c:v>9.3147719999999703E-4</c:v>
                </c:pt>
                <c:pt idx="2425">
                  <c:v>9.3629379999999457E-4</c:v>
                </c:pt>
                <c:pt idx="2426">
                  <c:v>9.3571379999999454E-4</c:v>
                </c:pt>
                <c:pt idx="2427">
                  <c:v>9.3614599999999838E-4</c:v>
                </c:pt>
                <c:pt idx="2428">
                  <c:v>9.3738039999999214E-4</c:v>
                </c:pt>
                <c:pt idx="2429">
                  <c:v>9.3919479999999287E-4</c:v>
                </c:pt>
                <c:pt idx="2430">
                  <c:v>9.4233919999999361E-4</c:v>
                </c:pt>
                <c:pt idx="2431">
                  <c:v>9.4810579999999819E-4</c:v>
                </c:pt>
                <c:pt idx="2432">
                  <c:v>9.5388239999999577E-4</c:v>
                </c:pt>
                <c:pt idx="2433">
                  <c:v>9.5578239999999587E-4</c:v>
                </c:pt>
                <c:pt idx="2434">
                  <c:v>9.5750239999999585E-4</c:v>
                </c:pt>
                <c:pt idx="2435">
                  <c:v>9.5788239999999576E-4</c:v>
                </c:pt>
                <c:pt idx="2436">
                  <c:v>9.5669019999999199E-4</c:v>
                </c:pt>
                <c:pt idx="2437">
                  <c:v>9.5302359999999435E-4</c:v>
                </c:pt>
                <c:pt idx="2438">
                  <c:v>9.5053919999999359E-4</c:v>
                </c:pt>
                <c:pt idx="2439">
                  <c:v>9.4735259999999602E-4</c:v>
                </c:pt>
                <c:pt idx="2440">
                  <c:v>9.4582819999999531E-4</c:v>
                </c:pt>
                <c:pt idx="2441">
                  <c:v>9.4854039999999222E-4</c:v>
                </c:pt>
                <c:pt idx="2442">
                  <c:v>9.5530919999999367E-4</c:v>
                </c:pt>
                <c:pt idx="2443">
                  <c:v>9.6188799999999506E-4</c:v>
                </c:pt>
                <c:pt idx="2444">
                  <c:v>9.6660459999999265E-4</c:v>
                </c:pt>
                <c:pt idx="2445">
                  <c:v>9.6580239999999578E-4</c:v>
                </c:pt>
                <c:pt idx="2446">
                  <c:v>9.6065359999999436E-4</c:v>
                </c:pt>
                <c:pt idx="2447">
                  <c:v>9.5402259999999598E-4</c:v>
                </c:pt>
                <c:pt idx="2448">
                  <c:v>9.464993999999938E-4</c:v>
                </c:pt>
                <c:pt idx="2449">
                  <c:v>9.4163059999999234E-4</c:v>
                </c:pt>
                <c:pt idx="2450">
                  <c:v>9.4416279999999628E-4</c:v>
                </c:pt>
                <c:pt idx="2451">
                  <c:v>9.4754499999999311E-4</c:v>
                </c:pt>
                <c:pt idx="2452">
                  <c:v>9.4964499999999311E-4</c:v>
                </c:pt>
                <c:pt idx="2453">
                  <c:v>9.5440939999999388E-4</c:v>
                </c:pt>
                <c:pt idx="2454">
                  <c:v>9.5650939999999387E-4</c:v>
                </c:pt>
                <c:pt idx="2455">
                  <c:v>9.5784939999999383E-4</c:v>
                </c:pt>
                <c:pt idx="2456">
                  <c:v>9.5731719999999699E-4</c:v>
                </c:pt>
                <c:pt idx="2457">
                  <c:v>9.5245839999999558E-4</c:v>
                </c:pt>
                <c:pt idx="2458">
                  <c:v>9.4816959999999414E-4</c:v>
                </c:pt>
                <c:pt idx="2459">
                  <c:v>9.4331079999999262E-4</c:v>
                </c:pt>
                <c:pt idx="2460">
                  <c:v>9.3864199999999811E-4</c:v>
                </c:pt>
                <c:pt idx="2461">
                  <c:v>9.4216639999999193E-4</c:v>
                </c:pt>
                <c:pt idx="2462">
                  <c:v>9.4993739999999719E-4</c:v>
                </c:pt>
                <c:pt idx="2463">
                  <c:v>9.5693839999999553E-4</c:v>
                </c:pt>
                <c:pt idx="2464">
                  <c:v>9.5846839999999545E-4</c:v>
                </c:pt>
                <c:pt idx="2465">
                  <c:v>9.6670939999999391E-4</c:v>
                </c:pt>
                <c:pt idx="2466">
                  <c:v>9.6775939999999385E-4</c:v>
                </c:pt>
                <c:pt idx="2467">
                  <c:v>9.67337199999997E-4</c:v>
                </c:pt>
                <c:pt idx="2468">
                  <c:v>9.68287199999997E-4</c:v>
                </c:pt>
                <c:pt idx="2469">
                  <c:v>9.7381599999999844E-4</c:v>
                </c:pt>
                <c:pt idx="2470">
                  <c:v>9.68287199999997E-4</c:v>
                </c:pt>
                <c:pt idx="2471">
                  <c:v>9.6137619999999866E-4</c:v>
                </c:pt>
                <c:pt idx="2472">
                  <c:v>9.5584739999999722E-4</c:v>
                </c:pt>
                <c:pt idx="2473">
                  <c:v>9.4893639999999195E-4</c:v>
                </c:pt>
                <c:pt idx="2474">
                  <c:v>9.4202539999999361E-4</c:v>
                </c:pt>
                <c:pt idx="2475">
                  <c:v>9.4202539999999361E-4</c:v>
                </c:pt>
                <c:pt idx="2476">
                  <c:v>9.4826639999999191E-4</c:v>
                </c:pt>
                <c:pt idx="2477">
                  <c:v>9.5165299999999653E-4</c:v>
                </c:pt>
                <c:pt idx="2478">
                  <c:v>9.5918619999999866E-4</c:v>
                </c:pt>
                <c:pt idx="2479">
                  <c:v>9.6394499999999318E-4</c:v>
                </c:pt>
                <c:pt idx="2480">
                  <c:v>9.7238039999999223E-4</c:v>
                </c:pt>
                <c:pt idx="2481">
                  <c:v>9.7457479999999287E-4</c:v>
                </c:pt>
                <c:pt idx="2482">
                  <c:v>9.763891999999936E-4</c:v>
                </c:pt>
                <c:pt idx="2483">
                  <c:v>9.7791359999999431E-4</c:v>
                </c:pt>
                <c:pt idx="2484">
                  <c:v>9.7933799999999497E-4</c:v>
                </c:pt>
                <c:pt idx="2485">
                  <c:v>9.7662579999999817E-4</c:v>
                </c:pt>
                <c:pt idx="2486">
                  <c:v>9.7500579999999825E-4</c:v>
                </c:pt>
                <c:pt idx="2487">
                  <c:v>9.7247359999999431E-4</c:v>
                </c:pt>
                <c:pt idx="2488">
                  <c:v>9.695713999999905E-4</c:v>
                </c:pt>
                <c:pt idx="2489">
                  <c:v>9.657991999999936E-4</c:v>
                </c:pt>
                <c:pt idx="2490">
                  <c:v>9.6369919999999361E-4</c:v>
                </c:pt>
                <c:pt idx="2491">
                  <c:v>9.6050699999999673E-4</c:v>
                </c:pt>
                <c:pt idx="2492">
                  <c:v>9.5750479999999298E-4</c:v>
                </c:pt>
                <c:pt idx="2493">
                  <c:v>9.536003999999922E-4</c:v>
                </c:pt>
                <c:pt idx="2494">
                  <c:v>9.5192819999999529E-4</c:v>
                </c:pt>
                <c:pt idx="2495">
                  <c:v>9.4544939999999386E-4</c:v>
                </c:pt>
                <c:pt idx="2496">
                  <c:v>9.4291719999999696E-4</c:v>
                </c:pt>
                <c:pt idx="2497">
                  <c:v>9.3953499999999308E-4</c:v>
                </c:pt>
                <c:pt idx="2498">
                  <c:v>9.3977719999999696E-4</c:v>
                </c:pt>
                <c:pt idx="2499">
                  <c:v>9.3676499999999305E-4</c:v>
                </c:pt>
                <c:pt idx="2500">
                  <c:v>9.4015159999999074E-4</c:v>
                </c:pt>
                <c:pt idx="2501">
                  <c:v>9.3977159999999072E-4</c:v>
                </c:pt>
                <c:pt idx="2502">
                  <c:v>9.4053159999999076E-4</c:v>
                </c:pt>
                <c:pt idx="2503">
                  <c:v>9.4015159999999074E-4</c:v>
                </c:pt>
                <c:pt idx="2504">
                  <c:v>9.4210379999999454E-4</c:v>
                </c:pt>
                <c:pt idx="2505">
                  <c:v>9.422937999999945E-4</c:v>
                </c:pt>
                <c:pt idx="2506">
                  <c:v>9.4111159999999078E-4</c:v>
                </c:pt>
                <c:pt idx="2507">
                  <c:v>9.3757719999999702E-4</c:v>
                </c:pt>
                <c:pt idx="2508">
                  <c:v>9.3500279999999625E-4</c:v>
                </c:pt>
                <c:pt idx="2509">
                  <c:v>9.317683999999955E-4</c:v>
                </c:pt>
                <c:pt idx="2510">
                  <c:v>9.2890399999999472E-4</c:v>
                </c:pt>
                <c:pt idx="2511">
                  <c:v>9.2999619999999865E-4</c:v>
                </c:pt>
                <c:pt idx="2512">
                  <c:v>9.3296059999999244E-4</c:v>
                </c:pt>
                <c:pt idx="2513">
                  <c:v>9.3495499999999318E-4</c:v>
                </c:pt>
                <c:pt idx="2514">
                  <c:v>9.3724939999999387E-4</c:v>
                </c:pt>
                <c:pt idx="2515">
                  <c:v>9.4158599999999838E-4</c:v>
                </c:pt>
                <c:pt idx="2516">
                  <c:v>9.4048379999999462E-4</c:v>
                </c:pt>
                <c:pt idx="2517">
                  <c:v>9.3838939999999382E-4</c:v>
                </c:pt>
                <c:pt idx="2518">
                  <c:v>9.3676499999999305E-4</c:v>
                </c:pt>
                <c:pt idx="2519">
                  <c:v>9.3515059999999244E-4</c:v>
                </c:pt>
                <c:pt idx="2520">
                  <c:v>9.3433839999999553E-4</c:v>
                </c:pt>
                <c:pt idx="2521">
                  <c:v>9.3639059999999245E-4</c:v>
                </c:pt>
                <c:pt idx="2522">
                  <c:v>9.3805279999999624E-4</c:v>
                </c:pt>
                <c:pt idx="2523">
                  <c:v>9.4110719999999698E-4</c:v>
                </c:pt>
                <c:pt idx="2524">
                  <c:v>9.4563379999999461E-4</c:v>
                </c:pt>
                <c:pt idx="2525">
                  <c:v>9.4896819999999531E-4</c:v>
                </c:pt>
                <c:pt idx="2526">
                  <c:v>9.4935819999999527E-4</c:v>
                </c:pt>
                <c:pt idx="2527">
                  <c:v>9.5269259999999608E-4</c:v>
                </c:pt>
                <c:pt idx="2528">
                  <c:v>9.5493479999999285E-4</c:v>
                </c:pt>
                <c:pt idx="2529">
                  <c:v>9.4849379999999454E-4</c:v>
                </c:pt>
                <c:pt idx="2530">
                  <c:v>9.4849379999999454E-4</c:v>
                </c:pt>
                <c:pt idx="2531">
                  <c:v>9.5588479999999284E-4</c:v>
                </c:pt>
                <c:pt idx="2532">
                  <c:v>9.5940919999999361E-4</c:v>
                </c:pt>
                <c:pt idx="2533">
                  <c:v>9.5211819999999536E-4</c:v>
                </c:pt>
                <c:pt idx="2534">
                  <c:v>9.514959999999984E-4</c:v>
                </c:pt>
                <c:pt idx="2535">
                  <c:v>9.4554499999999317E-4</c:v>
                </c:pt>
                <c:pt idx="2536">
                  <c:v>9.3773179999999097E-4</c:v>
                </c:pt>
                <c:pt idx="2537">
                  <c:v>9.2529199999999813E-4</c:v>
                </c:pt>
                <c:pt idx="2538">
                  <c:v>9.2909639999999192E-4</c:v>
                </c:pt>
                <c:pt idx="2539">
                  <c:v>9.322507999999926E-4</c:v>
                </c:pt>
                <c:pt idx="2540">
                  <c:v>9.3349079999999261E-4</c:v>
                </c:pt>
                <c:pt idx="2541">
                  <c:v>9.3372859999999575E-4</c:v>
                </c:pt>
                <c:pt idx="2542">
                  <c:v>9.3949519999999339E-4</c:v>
                </c:pt>
                <c:pt idx="2543">
                  <c:v>9.3835079999999259E-4</c:v>
                </c:pt>
                <c:pt idx="2544">
                  <c:v>9.3858859999999573E-4</c:v>
                </c:pt>
                <c:pt idx="2545">
                  <c:v>9.4192299999999642E-4</c:v>
                </c:pt>
                <c:pt idx="2546">
                  <c:v>9.4506739999999716E-4</c:v>
                </c:pt>
                <c:pt idx="2547">
                  <c:v>9.4683959999999402E-4</c:v>
                </c:pt>
                <c:pt idx="2548">
                  <c:v>9.4692959999999413E-4</c:v>
                </c:pt>
                <c:pt idx="2549">
                  <c:v>9.46549599999994E-4</c:v>
                </c:pt>
                <c:pt idx="2550">
                  <c:v>9.4616959999999409E-4</c:v>
                </c:pt>
                <c:pt idx="2551">
                  <c:v>9.469817999999909E-4</c:v>
                </c:pt>
                <c:pt idx="2552">
                  <c:v>9.4549959999999406E-4</c:v>
                </c:pt>
                <c:pt idx="2553">
                  <c:v>9.4631179999999098E-4</c:v>
                </c:pt>
                <c:pt idx="2554">
                  <c:v>9.4817399999999477E-4</c:v>
                </c:pt>
                <c:pt idx="2555">
                  <c:v>9.5021619999999859E-4</c:v>
                </c:pt>
                <c:pt idx="2556">
                  <c:v>9.4893399999999481E-4</c:v>
                </c:pt>
                <c:pt idx="2557">
                  <c:v>9.510283999999955E-4</c:v>
                </c:pt>
                <c:pt idx="2558">
                  <c:v>9.5232059999999239E-4</c:v>
                </c:pt>
                <c:pt idx="2559">
                  <c:v>9.5284279999999623E-4</c:v>
                </c:pt>
                <c:pt idx="2560">
                  <c:v>9.5326499999999308E-4</c:v>
                </c:pt>
                <c:pt idx="2561">
                  <c:v>9.5564939999999389E-4</c:v>
                </c:pt>
                <c:pt idx="2562">
                  <c:v>9.5694159999999077E-4</c:v>
                </c:pt>
                <c:pt idx="2563">
                  <c:v>9.5694159999999077E-4</c:v>
                </c:pt>
                <c:pt idx="2564">
                  <c:v>9.5703159999999078E-4</c:v>
                </c:pt>
                <c:pt idx="2565">
                  <c:v>9.5722159999999073E-4</c:v>
                </c:pt>
                <c:pt idx="2566">
                  <c:v>9.560293999999938E-4</c:v>
                </c:pt>
                <c:pt idx="2567">
                  <c:v>9.5483719999999697E-4</c:v>
                </c:pt>
                <c:pt idx="2568">
                  <c:v>9.5355499999999309E-4</c:v>
                </c:pt>
                <c:pt idx="2569">
                  <c:v>9.5079059999999237E-4</c:v>
                </c:pt>
                <c:pt idx="2570">
                  <c:v>9.4940839999999548E-4</c:v>
                </c:pt>
                <c:pt idx="2571">
                  <c:v>9.4940839999999548E-4</c:v>
                </c:pt>
                <c:pt idx="2572">
                  <c:v>9.4654399999999481E-4</c:v>
                </c:pt>
                <c:pt idx="2573">
                  <c:v>9.4535179999999104E-4</c:v>
                </c:pt>
                <c:pt idx="2574">
                  <c:v>9.4555179999999094E-4</c:v>
                </c:pt>
                <c:pt idx="2575">
                  <c:v>9.4473959999999413E-4</c:v>
                </c:pt>
                <c:pt idx="2576">
                  <c:v>9.4411739999999717E-4</c:v>
                </c:pt>
                <c:pt idx="2577">
                  <c:v>9.4545739999999713E-4</c:v>
                </c:pt>
                <c:pt idx="2578">
                  <c:v>9.474095999999941E-4</c:v>
                </c:pt>
                <c:pt idx="2579">
                  <c:v>9.4659739999999719E-4</c:v>
                </c:pt>
                <c:pt idx="2580">
                  <c:v>9.4678739999999725E-4</c:v>
                </c:pt>
                <c:pt idx="2581">
                  <c:v>9.4659739999999719E-4</c:v>
                </c:pt>
                <c:pt idx="2582">
                  <c:v>9.4592739999999715E-4</c:v>
                </c:pt>
                <c:pt idx="2583">
                  <c:v>9.479317999999909E-4</c:v>
                </c:pt>
                <c:pt idx="2584">
                  <c:v>9.4993619999999862E-4</c:v>
                </c:pt>
                <c:pt idx="2585">
                  <c:v>9.5193059999999243E-4</c:v>
                </c:pt>
                <c:pt idx="2586">
                  <c:v>9.5412499999999317E-4</c:v>
                </c:pt>
                <c:pt idx="2587">
                  <c:v>9.5512719999999698E-4</c:v>
                </c:pt>
                <c:pt idx="2588">
                  <c:v>9.55507199999997E-4</c:v>
                </c:pt>
                <c:pt idx="2589">
                  <c:v>9.5588719999999692E-4</c:v>
                </c:pt>
                <c:pt idx="2590">
                  <c:v>9.5903159999999083E-4</c:v>
                </c:pt>
                <c:pt idx="2591">
                  <c:v>9.6189599999999833E-4</c:v>
                </c:pt>
                <c:pt idx="2592">
                  <c:v>9.6241819999999534E-4</c:v>
                </c:pt>
                <c:pt idx="2593">
                  <c:v>9.5998599999999839E-4</c:v>
                </c:pt>
                <c:pt idx="2594">
                  <c:v>9.5912599999999841E-4</c:v>
                </c:pt>
                <c:pt idx="2595">
                  <c:v>9.555115999999907E-4</c:v>
                </c:pt>
                <c:pt idx="2596">
                  <c:v>9.5216719999999689E-4</c:v>
                </c:pt>
                <c:pt idx="2597">
                  <c:v>9.5107499999999307E-4</c:v>
                </c:pt>
                <c:pt idx="2598">
                  <c:v>9.5412939999999381E-4</c:v>
                </c:pt>
                <c:pt idx="2599">
                  <c:v>9.555115999999907E-4</c:v>
                </c:pt>
                <c:pt idx="2600">
                  <c:v>9.571737999999946E-4</c:v>
                </c:pt>
                <c:pt idx="2601">
                  <c:v>9.583237999999946E-4</c:v>
                </c:pt>
                <c:pt idx="2602">
                  <c:v>9.5937379999999454E-4</c:v>
                </c:pt>
                <c:pt idx="2603">
                  <c:v>9.5932159999999073E-4</c:v>
                </c:pt>
                <c:pt idx="2604">
                  <c:v>9.5660499999999319E-4</c:v>
                </c:pt>
                <c:pt idx="2605">
                  <c:v>9.5489059999999241E-4</c:v>
                </c:pt>
                <c:pt idx="2606">
                  <c:v>9.5231619999999869E-4</c:v>
                </c:pt>
                <c:pt idx="2607">
                  <c:v>9.483595999999941E-4</c:v>
                </c:pt>
                <c:pt idx="2608">
                  <c:v>9.426407999999927E-4</c:v>
                </c:pt>
                <c:pt idx="2609">
                  <c:v>9.3958639999999196E-4</c:v>
                </c:pt>
                <c:pt idx="2610">
                  <c:v>9.3673199999999806E-4</c:v>
                </c:pt>
                <c:pt idx="2611">
                  <c:v>9.3524979999999429E-4</c:v>
                </c:pt>
                <c:pt idx="2612">
                  <c:v>9.3377759999999045E-4</c:v>
                </c:pt>
                <c:pt idx="2613">
                  <c:v>9.3663199999999812E-4</c:v>
                </c:pt>
                <c:pt idx="2614">
                  <c:v>9.3958639999999196E-4</c:v>
                </c:pt>
                <c:pt idx="2615">
                  <c:v>9.4559519999999338E-4</c:v>
                </c:pt>
                <c:pt idx="2616">
                  <c:v>9.50031799999991E-4</c:v>
                </c:pt>
                <c:pt idx="2617">
                  <c:v>9.5464839999999558E-4</c:v>
                </c:pt>
                <c:pt idx="2618">
                  <c:v>9.5384619999999861E-4</c:v>
                </c:pt>
                <c:pt idx="2619">
                  <c:v>9.5165179999999092E-4</c:v>
                </c:pt>
                <c:pt idx="2620">
                  <c:v>9.4807519999999339E-4</c:v>
                </c:pt>
                <c:pt idx="2621">
                  <c:v>9.4330639999999199E-4</c:v>
                </c:pt>
                <c:pt idx="2622">
                  <c:v>9.3954979999999423E-4</c:v>
                </c:pt>
                <c:pt idx="2623">
                  <c:v>9.3944979999999428E-4</c:v>
                </c:pt>
                <c:pt idx="2624">
                  <c:v>9.3963979999999434E-4</c:v>
                </c:pt>
                <c:pt idx="2625">
                  <c:v>9.3915979999999438E-4</c:v>
                </c:pt>
                <c:pt idx="2626">
                  <c:v>9.4383859999999566E-4</c:v>
                </c:pt>
                <c:pt idx="2627">
                  <c:v>9.4455079999999263E-4</c:v>
                </c:pt>
                <c:pt idx="2628">
                  <c:v>9.4555299999999644E-4</c:v>
                </c:pt>
                <c:pt idx="2629">
                  <c:v>9.4421299999999648E-4</c:v>
                </c:pt>
                <c:pt idx="2630">
                  <c:v>9.4316299999999643E-4</c:v>
                </c:pt>
                <c:pt idx="2631">
                  <c:v>9.3658419999999504E-4</c:v>
                </c:pt>
                <c:pt idx="2632">
                  <c:v>9.355341999999951E-4</c:v>
                </c:pt>
                <c:pt idx="2633">
                  <c:v>9.3229979999999435E-4</c:v>
                </c:pt>
                <c:pt idx="2634">
                  <c:v>9.2972539999999358E-4</c:v>
                </c:pt>
                <c:pt idx="2635">
                  <c:v>9.284331999999967E-4</c:v>
                </c:pt>
                <c:pt idx="2636">
                  <c:v>9.3067539999999358E-4</c:v>
                </c:pt>
                <c:pt idx="2637">
                  <c:v>9.3115539999999355E-4</c:v>
                </c:pt>
                <c:pt idx="2638">
                  <c:v>9.3243759999999049E-4</c:v>
                </c:pt>
                <c:pt idx="2639">
                  <c:v>9.3601419999999507E-4</c:v>
                </c:pt>
                <c:pt idx="2640">
                  <c:v>9.3730639999999184E-4</c:v>
                </c:pt>
                <c:pt idx="2641">
                  <c:v>9.3682639999999187E-4</c:v>
                </c:pt>
                <c:pt idx="2642">
                  <c:v>9.3672639999999193E-4</c:v>
                </c:pt>
                <c:pt idx="2643">
                  <c:v>9.3940079999999264E-4</c:v>
                </c:pt>
                <c:pt idx="2644">
                  <c:v>9.3711639999999189E-4</c:v>
                </c:pt>
                <c:pt idx="2645">
                  <c:v>9.3944859999999571E-4</c:v>
                </c:pt>
                <c:pt idx="2646">
                  <c:v>9.4454519999999332E-4</c:v>
                </c:pt>
                <c:pt idx="2647">
                  <c:v>9.468873999999972E-4</c:v>
                </c:pt>
                <c:pt idx="2648">
                  <c:v>9.4693519999999333E-4</c:v>
                </c:pt>
                <c:pt idx="2649">
                  <c:v>9.5055959999999404E-4</c:v>
                </c:pt>
                <c:pt idx="2650">
                  <c:v>9.5093959999999406E-4</c:v>
                </c:pt>
                <c:pt idx="2651">
                  <c:v>9.4717299999999647E-4</c:v>
                </c:pt>
                <c:pt idx="2652">
                  <c:v>9.4478859999999566E-4</c:v>
                </c:pt>
                <c:pt idx="2653">
                  <c:v>9.4330639999999199E-4</c:v>
                </c:pt>
                <c:pt idx="2654">
                  <c:v>9.3954979999999423E-4</c:v>
                </c:pt>
                <c:pt idx="2655">
                  <c:v>9.3687539999999362E-4</c:v>
                </c:pt>
                <c:pt idx="2656">
                  <c:v>9.3568319999999669E-4</c:v>
                </c:pt>
                <c:pt idx="2657">
                  <c:v>9.3578319999999674E-4</c:v>
                </c:pt>
                <c:pt idx="2658">
                  <c:v>9.3449099999999281E-4</c:v>
                </c:pt>
                <c:pt idx="2659">
                  <c:v>9.3468099999999288E-4</c:v>
                </c:pt>
                <c:pt idx="2660">
                  <c:v>9.3683319999999669E-4</c:v>
                </c:pt>
                <c:pt idx="2661">
                  <c:v>9.419297999999943E-4</c:v>
                </c:pt>
                <c:pt idx="2662">
                  <c:v>9.4731639999999192E-4</c:v>
                </c:pt>
                <c:pt idx="2663">
                  <c:v>9.5270299999999648E-4</c:v>
                </c:pt>
                <c:pt idx="2664">
                  <c:v>9.5798959999999415E-4</c:v>
                </c:pt>
                <c:pt idx="2665">
                  <c:v>9.6123399999999484E-4</c:v>
                </c:pt>
                <c:pt idx="2666">
                  <c:v>9.6023179999999092E-4</c:v>
                </c:pt>
                <c:pt idx="2667">
                  <c:v>9.5627519999999337E-4</c:v>
                </c:pt>
                <c:pt idx="2668">
                  <c:v>9.5370079999999261E-4</c:v>
                </c:pt>
                <c:pt idx="2669">
                  <c:v>9.5013419999999502E-4</c:v>
                </c:pt>
                <c:pt idx="2670">
                  <c:v>9.4655759999999044E-4</c:v>
                </c:pt>
                <c:pt idx="2671">
                  <c:v>9.463153999999935E-4</c:v>
                </c:pt>
                <c:pt idx="2672">
                  <c:v>9.4612539999999355E-4</c:v>
                </c:pt>
                <c:pt idx="2673">
                  <c:v>9.476075999999905E-4</c:v>
                </c:pt>
                <c:pt idx="2674">
                  <c:v>9.5127419999999508E-4</c:v>
                </c:pt>
                <c:pt idx="2675">
                  <c:v>9.5374859999999579E-4</c:v>
                </c:pt>
                <c:pt idx="2676">
                  <c:v>9.5269859999999574E-4</c:v>
                </c:pt>
                <c:pt idx="2677">
                  <c:v>9.5575299999999647E-4</c:v>
                </c:pt>
                <c:pt idx="2678">
                  <c:v>9.5437079999999264E-4</c:v>
                </c:pt>
                <c:pt idx="2679">
                  <c:v>9.50704199999995E-4</c:v>
                </c:pt>
                <c:pt idx="2680">
                  <c:v>9.4584539999999359E-4</c:v>
                </c:pt>
                <c:pt idx="2681">
                  <c:v>9.4264879999999597E-4</c:v>
                </c:pt>
                <c:pt idx="2682">
                  <c:v>9.3706779999999071E-4</c:v>
                </c:pt>
                <c:pt idx="2683">
                  <c:v>9.3554339999999694E-4</c:v>
                </c:pt>
                <c:pt idx="2684">
                  <c:v>9.3483119999999303E-4</c:v>
                </c:pt>
                <c:pt idx="2685">
                  <c:v>9.3669339999999683E-4</c:v>
                </c:pt>
                <c:pt idx="2686">
                  <c:v>9.3835559999999379E-4</c:v>
                </c:pt>
                <c:pt idx="2687">
                  <c:v>9.3964779999999068E-4</c:v>
                </c:pt>
                <c:pt idx="2688">
                  <c:v>9.3973779999999068E-4</c:v>
                </c:pt>
                <c:pt idx="2689">
                  <c:v>9.4059779999999067E-4</c:v>
                </c:pt>
                <c:pt idx="2690">
                  <c:v>9.3988559999999381E-4</c:v>
                </c:pt>
                <c:pt idx="2691">
                  <c:v>9.4083559999999381E-4</c:v>
                </c:pt>
                <c:pt idx="2692">
                  <c:v>9.3764899999999613E-4</c:v>
                </c:pt>
                <c:pt idx="2693">
                  <c:v>9.3436239999999861E-4</c:v>
                </c:pt>
                <c:pt idx="2694">
                  <c:v>9.3216799999999093E-4</c:v>
                </c:pt>
                <c:pt idx="2695">
                  <c:v>9.2997359999999712E-4</c:v>
                </c:pt>
                <c:pt idx="2696">
                  <c:v>9.3569239999999852E-4</c:v>
                </c:pt>
                <c:pt idx="2697">
                  <c:v>9.4417559999999381E-4</c:v>
                </c:pt>
                <c:pt idx="2698">
                  <c:v>9.4712999999999449E-4</c:v>
                </c:pt>
                <c:pt idx="2699">
                  <c:v>9.512765999999921E-4</c:v>
                </c:pt>
                <c:pt idx="2700">
                  <c:v>9.5395099999999282E-4</c:v>
                </c:pt>
                <c:pt idx="2701">
                  <c:v>9.4970439999999526E-4</c:v>
                </c:pt>
                <c:pt idx="2702">
                  <c:v>9.4408559999999381E-4</c:v>
                </c:pt>
                <c:pt idx="2703">
                  <c:v>9.4122119999999303E-4</c:v>
                </c:pt>
                <c:pt idx="2704">
                  <c:v>9.4040899999999622E-4</c:v>
                </c:pt>
                <c:pt idx="2705">
                  <c:v>9.3831459999999542E-4</c:v>
                </c:pt>
                <c:pt idx="2706">
                  <c:v>9.3760239999999856E-4</c:v>
                </c:pt>
                <c:pt idx="2707">
                  <c:v>9.3660019999999475E-4</c:v>
                </c:pt>
                <c:pt idx="2708">
                  <c:v>9.3412579999999404E-4</c:v>
                </c:pt>
                <c:pt idx="2709">
                  <c:v>9.3088139999999335E-4</c:v>
                </c:pt>
                <c:pt idx="2710">
                  <c:v>9.2625479999999566E-4</c:v>
                </c:pt>
                <c:pt idx="2711">
                  <c:v>9.2311039999999492E-4</c:v>
                </c:pt>
                <c:pt idx="2712">
                  <c:v>9.2163819999999813E-4</c:v>
                </c:pt>
                <c:pt idx="2713">
                  <c:v>9.2440259999999191E-4</c:v>
                </c:pt>
                <c:pt idx="2714">
                  <c:v>9.3012139999999331E-4</c:v>
                </c:pt>
                <c:pt idx="2715">
                  <c:v>9.3502799999999097E-4</c:v>
                </c:pt>
                <c:pt idx="2716">
                  <c:v>9.4188679999999232E-4</c:v>
                </c:pt>
                <c:pt idx="2717">
                  <c:v>9.4322679999999238E-4</c:v>
                </c:pt>
                <c:pt idx="2718">
                  <c:v>9.4356459999999547E-4</c:v>
                </c:pt>
                <c:pt idx="2719">
                  <c:v>9.438023999999985E-4</c:v>
                </c:pt>
                <c:pt idx="2720">
                  <c:v>9.4208799999999089E-4</c:v>
                </c:pt>
                <c:pt idx="2721">
                  <c:v>9.4155579999999394E-4</c:v>
                </c:pt>
                <c:pt idx="2722">
                  <c:v>9.4341799999999091E-4</c:v>
                </c:pt>
                <c:pt idx="2723">
                  <c:v>9.4360799999999097E-4</c:v>
                </c:pt>
                <c:pt idx="2724">
                  <c:v>9.4537019999999471E-4</c:v>
                </c:pt>
                <c:pt idx="2725">
                  <c:v>9.4832459999999539E-4</c:v>
                </c:pt>
                <c:pt idx="2726">
                  <c:v>9.4932679999999237E-4</c:v>
                </c:pt>
                <c:pt idx="2727">
                  <c:v>9.4666239999999864E-4</c:v>
                </c:pt>
                <c:pt idx="2728">
                  <c:v>9.4518019999999476E-4</c:v>
                </c:pt>
                <c:pt idx="2729">
                  <c:v>9.4313799999999094E-4</c:v>
                </c:pt>
                <c:pt idx="2730">
                  <c:v>9.3822139999999335E-4</c:v>
                </c:pt>
                <c:pt idx="2731">
                  <c:v>9.3617919999999647E-4</c:v>
                </c:pt>
                <c:pt idx="2732">
                  <c:v>9.3946579999999399E-4</c:v>
                </c:pt>
                <c:pt idx="2733">
                  <c:v>9.4146019999999473E-4</c:v>
                </c:pt>
                <c:pt idx="2734">
                  <c:v>9.4384459999999554E-4</c:v>
                </c:pt>
                <c:pt idx="2735">
                  <c:v>9.4613899999999623E-4</c:v>
                </c:pt>
                <c:pt idx="2736">
                  <c:v>9.4565899999999616E-4</c:v>
                </c:pt>
                <c:pt idx="2737">
                  <c:v>9.4298459999999544E-4</c:v>
                </c:pt>
                <c:pt idx="2738">
                  <c:v>9.414123999999986E-4</c:v>
                </c:pt>
                <c:pt idx="2739">
                  <c:v>9.4032019999999478E-4</c:v>
                </c:pt>
                <c:pt idx="2740">
                  <c:v>9.4375459999999542E-4</c:v>
                </c:pt>
                <c:pt idx="2741">
                  <c:v>9.4689899999999617E-4</c:v>
                </c:pt>
                <c:pt idx="2742">
                  <c:v>9.5085559999999372E-4</c:v>
                </c:pt>
                <c:pt idx="2743">
                  <c:v>9.5104559999999378E-4</c:v>
                </c:pt>
                <c:pt idx="2744">
                  <c:v>9.535199999999946E-4</c:v>
                </c:pt>
                <c:pt idx="2745">
                  <c:v>9.518577999999907E-4</c:v>
                </c:pt>
                <c:pt idx="2746">
                  <c:v>9.504755999999938E-4</c:v>
                </c:pt>
                <c:pt idx="2747">
                  <c:v>9.4956339999999694E-4</c:v>
                </c:pt>
                <c:pt idx="2748">
                  <c:v>9.5004339999999691E-4</c:v>
                </c:pt>
                <c:pt idx="2749">
                  <c:v>9.4923119999999305E-4</c:v>
                </c:pt>
                <c:pt idx="2750">
                  <c:v>9.4841899999999614E-4</c:v>
                </c:pt>
                <c:pt idx="2751">
                  <c:v>9.4761679999999233E-4</c:v>
                </c:pt>
                <c:pt idx="2752">
                  <c:v>9.4780679999999229E-4</c:v>
                </c:pt>
                <c:pt idx="2753">
                  <c:v>9.4651459999999551E-4</c:v>
                </c:pt>
                <c:pt idx="2754">
                  <c:v>9.4713679999999236E-4</c:v>
                </c:pt>
                <c:pt idx="2755">
                  <c:v>9.4914119999999305E-4</c:v>
                </c:pt>
                <c:pt idx="2756">
                  <c:v>9.4809119999999299E-4</c:v>
                </c:pt>
                <c:pt idx="2757">
                  <c:v>9.4823339999999692E-4</c:v>
                </c:pt>
                <c:pt idx="2758">
                  <c:v>9.4837559999999381E-4</c:v>
                </c:pt>
                <c:pt idx="2759">
                  <c:v>9.4513119999999301E-4</c:v>
                </c:pt>
                <c:pt idx="2760">
                  <c:v>9.4208679999999243E-4</c:v>
                </c:pt>
                <c:pt idx="2761">
                  <c:v>9.4070459999999554E-4</c:v>
                </c:pt>
                <c:pt idx="2762">
                  <c:v>9.396023999999985E-4</c:v>
                </c:pt>
                <c:pt idx="2763">
                  <c:v>9.3712799999999086E-4</c:v>
                </c:pt>
                <c:pt idx="2764">
                  <c:v>9.3807799999999085E-4</c:v>
                </c:pt>
                <c:pt idx="2765">
                  <c:v>9.3883799999999089E-4</c:v>
                </c:pt>
                <c:pt idx="2766">
                  <c:v>9.3684359999999709E-4</c:v>
                </c:pt>
                <c:pt idx="2767">
                  <c:v>9.3750359999999707E-4</c:v>
                </c:pt>
                <c:pt idx="2768">
                  <c:v>9.3817359999999711E-4</c:v>
                </c:pt>
                <c:pt idx="2769">
                  <c:v>9.3107259999999188E-4</c:v>
                </c:pt>
                <c:pt idx="2770">
                  <c:v>9.2258939999999658E-4</c:v>
                </c:pt>
                <c:pt idx="2771">
                  <c:v>9.2220939999999667E-4</c:v>
                </c:pt>
                <c:pt idx="2772">
                  <c:v>9.1996719999999275E-4</c:v>
                </c:pt>
                <c:pt idx="2773">
                  <c:v>9.1910719999999287E-4</c:v>
                </c:pt>
                <c:pt idx="2774">
                  <c:v>9.2368599999999431E-4</c:v>
                </c:pt>
                <c:pt idx="2775">
                  <c:v>9.2944699999999254E-4</c:v>
                </c:pt>
                <c:pt idx="2776">
                  <c:v>9.3126139999999327E-4</c:v>
                </c:pt>
                <c:pt idx="2777">
                  <c:v>9.3069139999999329E-4</c:v>
                </c:pt>
                <c:pt idx="2778">
                  <c:v>9.354601999999948E-4</c:v>
                </c:pt>
                <c:pt idx="2779">
                  <c:v>9.4122119999999303E-4</c:v>
                </c:pt>
                <c:pt idx="2780">
                  <c:v>9.452299999999945E-4</c:v>
                </c:pt>
                <c:pt idx="2781">
                  <c:v>9.478465999999922E-4</c:v>
                </c:pt>
                <c:pt idx="2782">
                  <c:v>9.5213539999999364E-4</c:v>
                </c:pt>
                <c:pt idx="2783">
                  <c:v>9.481309999999929E-4</c:v>
                </c:pt>
                <c:pt idx="2784">
                  <c:v>9.4617879999999593E-4</c:v>
                </c:pt>
                <c:pt idx="2785">
                  <c:v>9.4374659999999215E-4</c:v>
                </c:pt>
                <c:pt idx="2786">
                  <c:v>9.3888219999999837E-4</c:v>
                </c:pt>
                <c:pt idx="2787">
                  <c:v>9.3482999999999457E-4</c:v>
                </c:pt>
                <c:pt idx="2788">
                  <c:v>9.3926099999999289E-4</c:v>
                </c:pt>
                <c:pt idx="2789">
                  <c:v>9.3954539999999359E-4</c:v>
                </c:pt>
                <c:pt idx="2790">
                  <c:v>9.4131199999999819E-4</c:v>
                </c:pt>
                <c:pt idx="2791">
                  <c:v>9.448307999999927E-4</c:v>
                </c:pt>
                <c:pt idx="2792">
                  <c:v>9.4697739999999721E-4</c:v>
                </c:pt>
                <c:pt idx="2793">
                  <c:v>9.3868859999999567E-4</c:v>
                </c:pt>
                <c:pt idx="2794">
                  <c:v>9.3019979999999424E-4</c:v>
                </c:pt>
                <c:pt idx="2795">
                  <c:v>9.2958199999999813E-4</c:v>
                </c:pt>
                <c:pt idx="2796">
                  <c:v>9.2914419999999499E-4</c:v>
                </c:pt>
                <c:pt idx="2797">
                  <c:v>9.2909639999999192E-4</c:v>
                </c:pt>
                <c:pt idx="2798">
                  <c:v>9.3496739999999719E-4</c:v>
                </c:pt>
                <c:pt idx="2799">
                  <c:v>9.4001619999999867E-4</c:v>
                </c:pt>
                <c:pt idx="2800">
                  <c:v>9.3677179999999104E-4</c:v>
                </c:pt>
                <c:pt idx="2801">
                  <c:v>9.3481959999999406E-4</c:v>
                </c:pt>
                <c:pt idx="2802">
                  <c:v>9.3238739999999712E-4</c:v>
                </c:pt>
                <c:pt idx="2803">
                  <c:v>9.3171739999999719E-4</c:v>
                </c:pt>
                <c:pt idx="2804">
                  <c:v>9.2928519999999331E-4</c:v>
                </c:pt>
                <c:pt idx="2805">
                  <c:v>9.3099959999999409E-4</c:v>
                </c:pt>
                <c:pt idx="2806">
                  <c:v>9.3191179999999095E-4</c:v>
                </c:pt>
                <c:pt idx="2807">
                  <c:v>9.2885739999999726E-4</c:v>
                </c:pt>
                <c:pt idx="2808">
                  <c:v>9.2552299999999646E-4</c:v>
                </c:pt>
                <c:pt idx="2809">
                  <c:v>9.234707999999927E-4</c:v>
                </c:pt>
                <c:pt idx="2810">
                  <c:v>9.2204079999999263E-4</c:v>
                </c:pt>
                <c:pt idx="2811">
                  <c:v>9.2080079999999262E-4</c:v>
                </c:pt>
                <c:pt idx="2812">
                  <c:v>9.2456739999999715E-4</c:v>
                </c:pt>
                <c:pt idx="2813">
                  <c:v>9.258495999999941E-4</c:v>
                </c:pt>
                <c:pt idx="2814">
                  <c:v>9.2804399999999484E-4</c:v>
                </c:pt>
                <c:pt idx="2815">
                  <c:v>9.2961619999999863E-4</c:v>
                </c:pt>
                <c:pt idx="2816">
                  <c:v>9.282339999999948E-4</c:v>
                </c:pt>
                <c:pt idx="2817">
                  <c:v>9.2628179999999099E-4</c:v>
                </c:pt>
                <c:pt idx="2818">
                  <c:v>9.2690399999999478E-4</c:v>
                </c:pt>
                <c:pt idx="2819">
                  <c:v>9.2828619999999861E-4</c:v>
                </c:pt>
                <c:pt idx="2820">
                  <c:v>9.310505999999924E-4</c:v>
                </c:pt>
                <c:pt idx="2821">
                  <c:v>9.3295499999999313E-4</c:v>
                </c:pt>
                <c:pt idx="2822">
                  <c:v>9.3485939999999386E-4</c:v>
                </c:pt>
                <c:pt idx="2823">
                  <c:v>9.3023279999999617E-4</c:v>
                </c:pt>
                <c:pt idx="2824">
                  <c:v>9.2957279999999619E-4</c:v>
                </c:pt>
                <c:pt idx="2825">
                  <c:v>9.2762059999999238E-4</c:v>
                </c:pt>
                <c:pt idx="2826">
                  <c:v>9.2651839999999546E-4</c:v>
                </c:pt>
                <c:pt idx="2827">
                  <c:v>9.2680839999999547E-4</c:v>
                </c:pt>
                <c:pt idx="2828">
                  <c:v>9.3033279999999623E-4</c:v>
                </c:pt>
                <c:pt idx="2829">
                  <c:v>9.3062279999999624E-4</c:v>
                </c:pt>
                <c:pt idx="2830">
                  <c:v>9.3219499999999309E-4</c:v>
                </c:pt>
                <c:pt idx="2831">
                  <c:v>9.3100279999999626E-4</c:v>
                </c:pt>
                <c:pt idx="2832">
                  <c:v>9.2861839999999556E-4</c:v>
                </c:pt>
                <c:pt idx="2833">
                  <c:v>9.267561999999987E-4</c:v>
                </c:pt>
                <c:pt idx="2834">
                  <c:v>9.2556399999999483E-4</c:v>
                </c:pt>
                <c:pt idx="2835">
                  <c:v>9.2260959999999415E-4</c:v>
                </c:pt>
                <c:pt idx="2836">
                  <c:v>9.2103739999999719E-4</c:v>
                </c:pt>
                <c:pt idx="2837">
                  <c:v>9.2036739999999716E-4</c:v>
                </c:pt>
                <c:pt idx="2838">
                  <c:v>9.1841519999999335E-4</c:v>
                </c:pt>
                <c:pt idx="2839">
                  <c:v>9.1755519999999337E-4</c:v>
                </c:pt>
                <c:pt idx="2840">
                  <c:v>9.1708519999999334E-4</c:v>
                </c:pt>
                <c:pt idx="2841">
                  <c:v>9.179873999999972E-4</c:v>
                </c:pt>
                <c:pt idx="2842">
                  <c:v>9.1760739999999718E-4</c:v>
                </c:pt>
                <c:pt idx="2843">
                  <c:v>9.1731739999999717E-4</c:v>
                </c:pt>
                <c:pt idx="2844">
                  <c:v>9.1674739999999719E-4</c:v>
                </c:pt>
                <c:pt idx="2845">
                  <c:v>9.1469519999999333E-4</c:v>
                </c:pt>
                <c:pt idx="2846">
                  <c:v>9.1098079999999261E-4</c:v>
                </c:pt>
                <c:pt idx="2847">
                  <c:v>9.1050079999999264E-4</c:v>
                </c:pt>
                <c:pt idx="2848">
                  <c:v>9.1083299999999653E-4</c:v>
                </c:pt>
                <c:pt idx="2849">
                  <c:v>9.1155519999999333E-4</c:v>
                </c:pt>
                <c:pt idx="2850">
                  <c:v>9.1373959999999413E-4</c:v>
                </c:pt>
                <c:pt idx="2851">
                  <c:v>9.1669399999999481E-4</c:v>
                </c:pt>
                <c:pt idx="2852">
                  <c:v>9.1798619999999863E-4</c:v>
                </c:pt>
                <c:pt idx="2853">
                  <c:v>9.184661999999986E-4</c:v>
                </c:pt>
                <c:pt idx="2854">
                  <c:v>9.1636179999999103E-4</c:v>
                </c:pt>
                <c:pt idx="2855">
                  <c:v>9.1583959999999402E-4</c:v>
                </c:pt>
                <c:pt idx="2856">
                  <c:v>9.1188299999999647E-4</c:v>
                </c:pt>
                <c:pt idx="2857">
                  <c:v>9.0745639999999196E-4</c:v>
                </c:pt>
                <c:pt idx="2858">
                  <c:v>9.034997999999943E-4</c:v>
                </c:pt>
                <c:pt idx="2859">
                  <c:v>9.0220759999999048E-4</c:v>
                </c:pt>
                <c:pt idx="2860">
                  <c:v>9.016375999999905E-4</c:v>
                </c:pt>
                <c:pt idx="2861">
                  <c:v>9.0578419999999505E-4</c:v>
                </c:pt>
                <c:pt idx="2862">
                  <c:v>9.1050079999999264E-4</c:v>
                </c:pt>
                <c:pt idx="2863">
                  <c:v>9.1741179999999098E-4</c:v>
                </c:pt>
                <c:pt idx="2864">
                  <c:v>9.2008619999999863E-4</c:v>
                </c:pt>
                <c:pt idx="2865">
                  <c:v>9.2184839999999554E-4</c:v>
                </c:pt>
                <c:pt idx="2866">
                  <c:v>9.1960619999999866E-4</c:v>
                </c:pt>
                <c:pt idx="2867">
                  <c:v>9.2113059999999244E-4</c:v>
                </c:pt>
                <c:pt idx="2868">
                  <c:v>9.172261999999987E-4</c:v>
                </c:pt>
                <c:pt idx="2869">
                  <c:v>9.1875059999999248E-4</c:v>
                </c:pt>
                <c:pt idx="2870">
                  <c:v>9.2036499999999309E-4</c:v>
                </c:pt>
                <c:pt idx="2871">
                  <c:v>9.2293939999999386E-4</c:v>
                </c:pt>
                <c:pt idx="2872">
                  <c:v>9.2303939999999391E-4</c:v>
                </c:pt>
                <c:pt idx="2873">
                  <c:v>9.2589379999999453E-4</c:v>
                </c:pt>
                <c:pt idx="2874">
                  <c:v>9.2331939999999388E-4</c:v>
                </c:pt>
                <c:pt idx="2875">
                  <c:v>9.2136719999999701E-4</c:v>
                </c:pt>
                <c:pt idx="2876">
                  <c:v>9.1746279999999623E-4</c:v>
                </c:pt>
                <c:pt idx="2877">
                  <c:v>9.1631279999999623E-4</c:v>
                </c:pt>
                <c:pt idx="2878">
                  <c:v>9.1655499999999317E-4</c:v>
                </c:pt>
                <c:pt idx="2879">
                  <c:v>9.209337999999945E-4</c:v>
                </c:pt>
                <c:pt idx="2880">
                  <c:v>9.2461039999999219E-4</c:v>
                </c:pt>
                <c:pt idx="2881">
                  <c:v>9.2665259999999601E-4</c:v>
                </c:pt>
                <c:pt idx="2882">
                  <c:v>9.2474819999999527E-4</c:v>
                </c:pt>
                <c:pt idx="2883">
                  <c:v>9.2017939999999388E-4</c:v>
                </c:pt>
                <c:pt idx="2884">
                  <c:v>9.1569059999999244E-4</c:v>
                </c:pt>
                <c:pt idx="2885">
                  <c:v>9.1097959999999405E-4</c:v>
                </c:pt>
                <c:pt idx="2886">
                  <c:v>9.1154959999999413E-4</c:v>
                </c:pt>
                <c:pt idx="2887">
                  <c:v>9.1192959999999404E-4</c:v>
                </c:pt>
                <c:pt idx="2888">
                  <c:v>9.1417179999999103E-4</c:v>
                </c:pt>
                <c:pt idx="2889">
                  <c:v>9.1712619999999865E-4</c:v>
                </c:pt>
                <c:pt idx="2890">
                  <c:v>9.1755839999999554E-4</c:v>
                </c:pt>
                <c:pt idx="2891">
                  <c:v>9.1884059999999238E-4</c:v>
                </c:pt>
                <c:pt idx="2892">
                  <c:v>9.1688839999999551E-4</c:v>
                </c:pt>
                <c:pt idx="2893">
                  <c:v>9.1435619999999862E-4</c:v>
                </c:pt>
                <c:pt idx="2894">
                  <c:v>9.1378619999999864E-4</c:v>
                </c:pt>
                <c:pt idx="2895">
                  <c:v>9.1183399999999483E-4</c:v>
                </c:pt>
                <c:pt idx="2896">
                  <c:v>9.1250399999999476E-4</c:v>
                </c:pt>
                <c:pt idx="2897">
                  <c:v>9.1364399999999482E-4</c:v>
                </c:pt>
                <c:pt idx="2898">
                  <c:v>9.1412399999999479E-4</c:v>
                </c:pt>
                <c:pt idx="2899">
                  <c:v>9.1479399999999482E-4</c:v>
                </c:pt>
                <c:pt idx="2900">
                  <c:v>9.1526399999999485E-4</c:v>
                </c:pt>
                <c:pt idx="2901">
                  <c:v>9.1460399999999486E-4</c:v>
                </c:pt>
                <c:pt idx="2902">
                  <c:v>9.1412399999999479E-4</c:v>
                </c:pt>
                <c:pt idx="2903">
                  <c:v>9.1431399999999485E-4</c:v>
                </c:pt>
                <c:pt idx="2904">
                  <c:v>9.1402399999999484E-4</c:v>
                </c:pt>
                <c:pt idx="2905">
                  <c:v>9.1402399999999484E-4</c:v>
                </c:pt>
                <c:pt idx="2906">
                  <c:v>9.1393399999999472E-4</c:v>
                </c:pt>
                <c:pt idx="2907">
                  <c:v>9.1188179999999097E-4</c:v>
                </c:pt>
                <c:pt idx="2908">
                  <c:v>9.1259399999999487E-4</c:v>
                </c:pt>
                <c:pt idx="2909">
                  <c:v>9.1459839999999556E-4</c:v>
                </c:pt>
                <c:pt idx="2910">
                  <c:v>9.1888719999999699E-4</c:v>
                </c:pt>
                <c:pt idx="2911">
                  <c:v>9.1912939999999393E-4</c:v>
                </c:pt>
                <c:pt idx="2912">
                  <c:v>9.2231599999999833E-4</c:v>
                </c:pt>
                <c:pt idx="2913">
                  <c:v>9.1988379999999456E-4</c:v>
                </c:pt>
                <c:pt idx="2914">
                  <c:v>9.1784159999999074E-4</c:v>
                </c:pt>
                <c:pt idx="2915">
                  <c:v>9.1116279999999624E-4</c:v>
                </c:pt>
                <c:pt idx="2916">
                  <c:v>9.0864059999999245E-4</c:v>
                </c:pt>
                <c:pt idx="2917">
                  <c:v>9.0920499999999312E-4</c:v>
                </c:pt>
                <c:pt idx="2918">
                  <c:v>9.0987939999999379E-4</c:v>
                </c:pt>
                <c:pt idx="2919">
                  <c:v>9.1025379999999461E-4</c:v>
                </c:pt>
                <c:pt idx="2920">
                  <c:v>9.1177819999999532E-4</c:v>
                </c:pt>
                <c:pt idx="2921">
                  <c:v>9.1411479999999284E-4</c:v>
                </c:pt>
                <c:pt idx="2922">
                  <c:v>9.1344479999999292E-4</c:v>
                </c:pt>
                <c:pt idx="2923">
                  <c:v>9.1258479999999293E-4</c:v>
                </c:pt>
                <c:pt idx="2924">
                  <c:v>9.1458919999999361E-4</c:v>
                </c:pt>
                <c:pt idx="2925">
                  <c:v>9.132591999999936E-4</c:v>
                </c:pt>
                <c:pt idx="2926">
                  <c:v>9.1392359999999443E-4</c:v>
                </c:pt>
                <c:pt idx="2927">
                  <c:v>9.1716239999999581E-4</c:v>
                </c:pt>
                <c:pt idx="2928">
                  <c:v>9.1911899999999342E-4</c:v>
                </c:pt>
                <c:pt idx="2929">
                  <c:v>9.2254779999999487E-4</c:v>
                </c:pt>
                <c:pt idx="2930">
                  <c:v>9.2626659999999633E-4</c:v>
                </c:pt>
                <c:pt idx="2931">
                  <c:v>9.2779099999999704E-4</c:v>
                </c:pt>
                <c:pt idx="2932">
                  <c:v>9.234965999999963E-4</c:v>
                </c:pt>
                <c:pt idx="2933">
                  <c:v>9.1734999999999864E-4</c:v>
                </c:pt>
                <c:pt idx="2934">
                  <c:v>9.1405779999999487E-4</c:v>
                </c:pt>
                <c:pt idx="2935">
                  <c:v>9.1133559999999098E-4</c:v>
                </c:pt>
                <c:pt idx="2936">
                  <c:v>9.0800119999999028E-4</c:v>
                </c:pt>
                <c:pt idx="2937">
                  <c:v>9.092933999999941E-4</c:v>
                </c:pt>
                <c:pt idx="2938">
                  <c:v>9.1162559999999099E-4</c:v>
                </c:pt>
                <c:pt idx="2939">
                  <c:v>9.176343999999924E-4</c:v>
                </c:pt>
                <c:pt idx="2940">
                  <c:v>9.1725439999999249E-4</c:v>
                </c:pt>
                <c:pt idx="2941">
                  <c:v>9.180565999999963E-4</c:v>
                </c:pt>
                <c:pt idx="2942">
                  <c:v>9.1758659999999627E-4</c:v>
                </c:pt>
                <c:pt idx="2943">
                  <c:v>9.1939099999999705E-4</c:v>
                </c:pt>
                <c:pt idx="2944">
                  <c:v>9.1714879999999313E-4</c:v>
                </c:pt>
                <c:pt idx="2945">
                  <c:v>9.1768099999999702E-4</c:v>
                </c:pt>
                <c:pt idx="2946">
                  <c:v>9.1839319999999398E-4</c:v>
                </c:pt>
                <c:pt idx="2947">
                  <c:v>9.1805539999999079E-4</c:v>
                </c:pt>
                <c:pt idx="2948">
                  <c:v>9.1600319999999387E-4</c:v>
                </c:pt>
                <c:pt idx="2949">
                  <c:v>9.1534319999999388E-4</c:v>
                </c:pt>
                <c:pt idx="2950">
                  <c:v>9.0943439999999253E-4</c:v>
                </c:pt>
                <c:pt idx="2951">
                  <c:v>9.0523999999999867E-4</c:v>
                </c:pt>
                <c:pt idx="2952">
                  <c:v>9.0037119999999038E-4</c:v>
                </c:pt>
                <c:pt idx="2953">
                  <c:v>8.9460459999999263E-4</c:v>
                </c:pt>
                <c:pt idx="2954">
                  <c:v>8.8783579999999812E-4</c:v>
                </c:pt>
                <c:pt idx="2955">
                  <c:v>8.8578359999999436E-4</c:v>
                </c:pt>
                <c:pt idx="2956">
                  <c:v>8.9170239999999588E-4</c:v>
                </c:pt>
                <c:pt idx="2957">
                  <c:v>8.9608119999999027E-4</c:v>
                </c:pt>
                <c:pt idx="2958">
                  <c:v>9.0198999999999867E-4</c:v>
                </c:pt>
                <c:pt idx="2959">
                  <c:v>9.1185539999999086E-4</c:v>
                </c:pt>
                <c:pt idx="2960">
                  <c:v>9.2253299999999362E-4</c:v>
                </c:pt>
                <c:pt idx="2961">
                  <c:v>9.2629959999999826E-4</c:v>
                </c:pt>
                <c:pt idx="2962">
                  <c:v>9.3073619999999588E-4</c:v>
                </c:pt>
                <c:pt idx="2963">
                  <c:v>9.3469279999999354E-4</c:v>
                </c:pt>
                <c:pt idx="2964">
                  <c:v>9.3264059999999651E-4</c:v>
                </c:pt>
                <c:pt idx="2965">
                  <c:v>9.2863619999999578E-4</c:v>
                </c:pt>
                <c:pt idx="2966">
                  <c:v>9.2324959999999826E-4</c:v>
                </c:pt>
                <c:pt idx="2967">
                  <c:v>9.1629079999999675E-4</c:v>
                </c:pt>
                <c:pt idx="2968">
                  <c:v>9.0961199999999541E-4</c:v>
                </c:pt>
                <c:pt idx="2969">
                  <c:v>9.0527539999999079E-4</c:v>
                </c:pt>
                <c:pt idx="2970">
                  <c:v>9.0217879999999312E-4</c:v>
                </c:pt>
                <c:pt idx="2971">
                  <c:v>9.0184659999999629E-4</c:v>
                </c:pt>
                <c:pt idx="2972">
                  <c:v>9.0980759999999467E-4</c:v>
                </c:pt>
                <c:pt idx="2973">
                  <c:v>9.0799319999999395E-4</c:v>
                </c:pt>
                <c:pt idx="2974">
                  <c:v>9.0709099999999702E-4</c:v>
                </c:pt>
                <c:pt idx="2975">
                  <c:v>9.080931999999939E-4</c:v>
                </c:pt>
                <c:pt idx="2976">
                  <c:v>9.0909539999999077E-4</c:v>
                </c:pt>
                <c:pt idx="2977">
                  <c:v>9.0318659999999635E-4</c:v>
                </c:pt>
                <c:pt idx="2978">
                  <c:v>9.0566099999999706E-4</c:v>
                </c:pt>
                <c:pt idx="2979">
                  <c:v>9.125719999999954E-4</c:v>
                </c:pt>
                <c:pt idx="2980">
                  <c:v>9.1552639999999607E-4</c:v>
                </c:pt>
                <c:pt idx="2981">
                  <c:v>9.1986299999999364E-4</c:v>
                </c:pt>
                <c:pt idx="2982">
                  <c:v>9.2134519999999059E-4</c:v>
                </c:pt>
                <c:pt idx="2983">
                  <c:v>9.2253739999999446E-4</c:v>
                </c:pt>
                <c:pt idx="2984">
                  <c:v>9.2086519999999062E-4</c:v>
                </c:pt>
                <c:pt idx="2985">
                  <c:v>9.2029519999999054E-4</c:v>
                </c:pt>
                <c:pt idx="2986">
                  <c:v>9.1696079999999678E-4</c:v>
                </c:pt>
                <c:pt idx="2987">
                  <c:v>9.1667079999999687E-4</c:v>
                </c:pt>
                <c:pt idx="2988">
                  <c:v>9.1657079999999682E-4</c:v>
                </c:pt>
                <c:pt idx="2989">
                  <c:v>9.1371639999999609E-4</c:v>
                </c:pt>
                <c:pt idx="2990">
                  <c:v>9.0904759999999463E-4</c:v>
                </c:pt>
                <c:pt idx="2991">
                  <c:v>9.0576099999999701E-4</c:v>
                </c:pt>
                <c:pt idx="2992">
                  <c:v>8.9941999999999865E-4</c:v>
                </c:pt>
                <c:pt idx="2993">
                  <c:v>8.986077999999949E-4</c:v>
                </c:pt>
                <c:pt idx="2994">
                  <c:v>8.9513119999999028E-4</c:v>
                </c:pt>
                <c:pt idx="2995">
                  <c:v>8.9917779999999488E-4</c:v>
                </c:pt>
                <c:pt idx="2996">
                  <c:v>9.0232219999999562E-4</c:v>
                </c:pt>
                <c:pt idx="2997">
                  <c:v>9.0890099999999701E-4</c:v>
                </c:pt>
                <c:pt idx="2998">
                  <c:v>9.1114319999999389E-4</c:v>
                </c:pt>
                <c:pt idx="2999">
                  <c:v>9.1604979999999848E-4</c:v>
                </c:pt>
              </c:numCache>
            </c:numRef>
          </c:yVal>
          <c:smooth val="0"/>
          <c:extLst>
            <c:ext xmlns:c16="http://schemas.microsoft.com/office/drawing/2014/chart" uri="{C3380CC4-5D6E-409C-BE32-E72D297353CC}">
              <c16:uniqueId val="{00000003-DDE4-457D-A4D5-5EDCAF69B8A2}"/>
            </c:ext>
          </c:extLst>
        </c:ser>
        <c:ser>
          <c:idx val="6"/>
          <c:order val="6"/>
          <c:tx>
            <c:v>7th</c:v>
          </c:tx>
          <c:spPr>
            <a:ln w="19050" cap="rnd">
              <a:solidFill>
                <a:schemeClr val="accent1">
                  <a:lumMod val="60000"/>
                </a:schemeClr>
              </a:solidFill>
              <a:round/>
            </a:ln>
            <a:effectLst/>
          </c:spPr>
          <c:marker>
            <c:symbol val="none"/>
          </c:marker>
          <c:xVal>
            <c:numRef>
              <c:f>Sheet1!$M$1:$M$3000</c:f>
              <c:numCache>
                <c:formatCode>General</c:formatCode>
                <c:ptCount val="3000"/>
                <c:pt idx="0">
                  <c:v>0.123</c:v>
                </c:pt>
                <c:pt idx="1">
                  <c:v>0.52300000000000002</c:v>
                </c:pt>
                <c:pt idx="2">
                  <c:v>0.92300000000000004</c:v>
                </c:pt>
                <c:pt idx="3">
                  <c:v>1.323</c:v>
                </c:pt>
                <c:pt idx="4">
                  <c:v>1.7230000000000001</c:v>
                </c:pt>
                <c:pt idx="5">
                  <c:v>2.1230000000000002</c:v>
                </c:pt>
                <c:pt idx="6">
                  <c:v>2.5230000000000001</c:v>
                </c:pt>
                <c:pt idx="7">
                  <c:v>2.923</c:v>
                </c:pt>
                <c:pt idx="8">
                  <c:v>3.3250000000000002</c:v>
                </c:pt>
                <c:pt idx="9">
                  <c:v>3.7240000000000002</c:v>
                </c:pt>
                <c:pt idx="10">
                  <c:v>4.1239999999999997</c:v>
                </c:pt>
                <c:pt idx="11">
                  <c:v>4.524</c:v>
                </c:pt>
                <c:pt idx="12">
                  <c:v>4.9240000000000004</c:v>
                </c:pt>
                <c:pt idx="13">
                  <c:v>5.3239999999999998</c:v>
                </c:pt>
                <c:pt idx="14">
                  <c:v>5.7240000000000002</c:v>
                </c:pt>
                <c:pt idx="15">
                  <c:v>6.1239999999999997</c:v>
                </c:pt>
                <c:pt idx="16">
                  <c:v>6.524</c:v>
                </c:pt>
                <c:pt idx="17">
                  <c:v>6.9240000000000004</c:v>
                </c:pt>
                <c:pt idx="18">
                  <c:v>7.3250000000000002</c:v>
                </c:pt>
                <c:pt idx="19">
                  <c:v>7.7249999999999996</c:v>
                </c:pt>
                <c:pt idx="20">
                  <c:v>8.125</c:v>
                </c:pt>
                <c:pt idx="21">
                  <c:v>8.5250000000000004</c:v>
                </c:pt>
                <c:pt idx="22">
                  <c:v>8.9250000000000007</c:v>
                </c:pt>
                <c:pt idx="23">
                  <c:v>9.3249999999999993</c:v>
                </c:pt>
                <c:pt idx="24">
                  <c:v>9.7249999999999996</c:v>
                </c:pt>
                <c:pt idx="25">
                  <c:v>10.125</c:v>
                </c:pt>
                <c:pt idx="26">
                  <c:v>10.525</c:v>
                </c:pt>
                <c:pt idx="27">
                  <c:v>10.925000000000001</c:v>
                </c:pt>
                <c:pt idx="28">
                  <c:v>11.327</c:v>
                </c:pt>
                <c:pt idx="29">
                  <c:v>11.727</c:v>
                </c:pt>
                <c:pt idx="30">
                  <c:v>12.127000000000001</c:v>
                </c:pt>
                <c:pt idx="31">
                  <c:v>12.526999999999999</c:v>
                </c:pt>
                <c:pt idx="32">
                  <c:v>12.927</c:v>
                </c:pt>
                <c:pt idx="33">
                  <c:v>13.326000000000001</c:v>
                </c:pt>
                <c:pt idx="34">
                  <c:v>13.727</c:v>
                </c:pt>
                <c:pt idx="35">
                  <c:v>14.127000000000001</c:v>
                </c:pt>
                <c:pt idx="36">
                  <c:v>14.526999999999999</c:v>
                </c:pt>
                <c:pt idx="37">
                  <c:v>14.927</c:v>
                </c:pt>
                <c:pt idx="38">
                  <c:v>15.327999999999999</c:v>
                </c:pt>
                <c:pt idx="39">
                  <c:v>15.728</c:v>
                </c:pt>
                <c:pt idx="40">
                  <c:v>16.128</c:v>
                </c:pt>
                <c:pt idx="41">
                  <c:v>16.527999999999999</c:v>
                </c:pt>
                <c:pt idx="42">
                  <c:v>16.928000000000001</c:v>
                </c:pt>
                <c:pt idx="43">
                  <c:v>17.327999999999999</c:v>
                </c:pt>
                <c:pt idx="44">
                  <c:v>17.728000000000002</c:v>
                </c:pt>
                <c:pt idx="45">
                  <c:v>18.128</c:v>
                </c:pt>
                <c:pt idx="46">
                  <c:v>18.527999999999999</c:v>
                </c:pt>
                <c:pt idx="47">
                  <c:v>18.928000000000001</c:v>
                </c:pt>
                <c:pt idx="48">
                  <c:v>19.329000000000001</c:v>
                </c:pt>
                <c:pt idx="49">
                  <c:v>19.728999999999999</c:v>
                </c:pt>
                <c:pt idx="50">
                  <c:v>20.129000000000001</c:v>
                </c:pt>
                <c:pt idx="51">
                  <c:v>20.529</c:v>
                </c:pt>
                <c:pt idx="52">
                  <c:v>20.928999999999998</c:v>
                </c:pt>
                <c:pt idx="53">
                  <c:v>21.329000000000001</c:v>
                </c:pt>
                <c:pt idx="54">
                  <c:v>21.728999999999999</c:v>
                </c:pt>
                <c:pt idx="55">
                  <c:v>22.129000000000001</c:v>
                </c:pt>
                <c:pt idx="56">
                  <c:v>22.529</c:v>
                </c:pt>
                <c:pt idx="57">
                  <c:v>22.928999999999998</c:v>
                </c:pt>
                <c:pt idx="58">
                  <c:v>23.332000000000001</c:v>
                </c:pt>
                <c:pt idx="59">
                  <c:v>23.731999999999999</c:v>
                </c:pt>
                <c:pt idx="60">
                  <c:v>24.132000000000001</c:v>
                </c:pt>
                <c:pt idx="61">
                  <c:v>24.532</c:v>
                </c:pt>
                <c:pt idx="62">
                  <c:v>24.931999999999999</c:v>
                </c:pt>
                <c:pt idx="63">
                  <c:v>25.332000000000001</c:v>
                </c:pt>
                <c:pt idx="64">
                  <c:v>25.731999999999999</c:v>
                </c:pt>
                <c:pt idx="65">
                  <c:v>26.132000000000001</c:v>
                </c:pt>
                <c:pt idx="66">
                  <c:v>26.532</c:v>
                </c:pt>
                <c:pt idx="67">
                  <c:v>26.931999999999999</c:v>
                </c:pt>
                <c:pt idx="68">
                  <c:v>27.332999999999998</c:v>
                </c:pt>
                <c:pt idx="69">
                  <c:v>27.733000000000001</c:v>
                </c:pt>
                <c:pt idx="70">
                  <c:v>28.132999999999999</c:v>
                </c:pt>
                <c:pt idx="71">
                  <c:v>28.533000000000001</c:v>
                </c:pt>
                <c:pt idx="72">
                  <c:v>28.933</c:v>
                </c:pt>
                <c:pt idx="73">
                  <c:v>29.332999999999998</c:v>
                </c:pt>
                <c:pt idx="74">
                  <c:v>29.733000000000001</c:v>
                </c:pt>
                <c:pt idx="75">
                  <c:v>30.132999999999999</c:v>
                </c:pt>
                <c:pt idx="76">
                  <c:v>30.533000000000001</c:v>
                </c:pt>
                <c:pt idx="77">
                  <c:v>30.933</c:v>
                </c:pt>
                <c:pt idx="78">
                  <c:v>31.334</c:v>
                </c:pt>
                <c:pt idx="79">
                  <c:v>31.734000000000002</c:v>
                </c:pt>
                <c:pt idx="80">
                  <c:v>32.134</c:v>
                </c:pt>
                <c:pt idx="81">
                  <c:v>32.533999999999999</c:v>
                </c:pt>
                <c:pt idx="82">
                  <c:v>32.933999999999997</c:v>
                </c:pt>
                <c:pt idx="83">
                  <c:v>33.334000000000003</c:v>
                </c:pt>
                <c:pt idx="84">
                  <c:v>33.734000000000002</c:v>
                </c:pt>
                <c:pt idx="85">
                  <c:v>34.134</c:v>
                </c:pt>
                <c:pt idx="86">
                  <c:v>34.533999999999999</c:v>
                </c:pt>
                <c:pt idx="87">
                  <c:v>34.933999999999997</c:v>
                </c:pt>
                <c:pt idx="88">
                  <c:v>35.335000000000001</c:v>
                </c:pt>
                <c:pt idx="89">
                  <c:v>35.734999999999999</c:v>
                </c:pt>
                <c:pt idx="90">
                  <c:v>36.134999999999998</c:v>
                </c:pt>
                <c:pt idx="91">
                  <c:v>36.534999999999997</c:v>
                </c:pt>
                <c:pt idx="92">
                  <c:v>36.935000000000002</c:v>
                </c:pt>
                <c:pt idx="93">
                  <c:v>37.335000000000001</c:v>
                </c:pt>
                <c:pt idx="94">
                  <c:v>37.734999999999999</c:v>
                </c:pt>
                <c:pt idx="95">
                  <c:v>38.134999999999998</c:v>
                </c:pt>
                <c:pt idx="96">
                  <c:v>38.534999999999997</c:v>
                </c:pt>
                <c:pt idx="97">
                  <c:v>38.935000000000002</c:v>
                </c:pt>
                <c:pt idx="98">
                  <c:v>39.335999999999999</c:v>
                </c:pt>
                <c:pt idx="99">
                  <c:v>39.735999999999997</c:v>
                </c:pt>
                <c:pt idx="100">
                  <c:v>40.136000000000003</c:v>
                </c:pt>
                <c:pt idx="101">
                  <c:v>40.536000000000001</c:v>
                </c:pt>
                <c:pt idx="102">
                  <c:v>40.936</c:v>
                </c:pt>
                <c:pt idx="103">
                  <c:v>41.335999999999999</c:v>
                </c:pt>
                <c:pt idx="104">
                  <c:v>41.735999999999997</c:v>
                </c:pt>
                <c:pt idx="105">
                  <c:v>42.136000000000003</c:v>
                </c:pt>
                <c:pt idx="106">
                  <c:v>42.536000000000001</c:v>
                </c:pt>
                <c:pt idx="107">
                  <c:v>42.936</c:v>
                </c:pt>
                <c:pt idx="108">
                  <c:v>43.337000000000003</c:v>
                </c:pt>
                <c:pt idx="109">
                  <c:v>43.737000000000002</c:v>
                </c:pt>
                <c:pt idx="110">
                  <c:v>44.137</c:v>
                </c:pt>
                <c:pt idx="111">
                  <c:v>44.536999999999999</c:v>
                </c:pt>
                <c:pt idx="112">
                  <c:v>44.936999999999998</c:v>
                </c:pt>
                <c:pt idx="113">
                  <c:v>45.337000000000003</c:v>
                </c:pt>
                <c:pt idx="114">
                  <c:v>45.737000000000002</c:v>
                </c:pt>
                <c:pt idx="115">
                  <c:v>46.137</c:v>
                </c:pt>
                <c:pt idx="116">
                  <c:v>46.536999999999999</c:v>
                </c:pt>
                <c:pt idx="117">
                  <c:v>46.936999999999998</c:v>
                </c:pt>
                <c:pt idx="118">
                  <c:v>47.338000000000001</c:v>
                </c:pt>
                <c:pt idx="119">
                  <c:v>47.738</c:v>
                </c:pt>
                <c:pt idx="120">
                  <c:v>48.137999999999998</c:v>
                </c:pt>
                <c:pt idx="121">
                  <c:v>48.537999999999997</c:v>
                </c:pt>
                <c:pt idx="122">
                  <c:v>48.938000000000002</c:v>
                </c:pt>
                <c:pt idx="123">
                  <c:v>49.338000000000001</c:v>
                </c:pt>
                <c:pt idx="124">
                  <c:v>49.738</c:v>
                </c:pt>
                <c:pt idx="125">
                  <c:v>50.137999999999998</c:v>
                </c:pt>
                <c:pt idx="126">
                  <c:v>50.537999999999997</c:v>
                </c:pt>
                <c:pt idx="127">
                  <c:v>50.938000000000002</c:v>
                </c:pt>
                <c:pt idx="128">
                  <c:v>51.34</c:v>
                </c:pt>
                <c:pt idx="129">
                  <c:v>51.738999999999997</c:v>
                </c:pt>
                <c:pt idx="130">
                  <c:v>52.139000000000003</c:v>
                </c:pt>
                <c:pt idx="131">
                  <c:v>52.539000000000001</c:v>
                </c:pt>
                <c:pt idx="132">
                  <c:v>52.939</c:v>
                </c:pt>
                <c:pt idx="133">
                  <c:v>53.338999999999999</c:v>
                </c:pt>
                <c:pt idx="134">
                  <c:v>53.738999999999997</c:v>
                </c:pt>
                <c:pt idx="135">
                  <c:v>54.139000000000003</c:v>
                </c:pt>
                <c:pt idx="136">
                  <c:v>54.539000000000001</c:v>
                </c:pt>
                <c:pt idx="137">
                  <c:v>54.939</c:v>
                </c:pt>
                <c:pt idx="138">
                  <c:v>55.34</c:v>
                </c:pt>
                <c:pt idx="139">
                  <c:v>55.74</c:v>
                </c:pt>
                <c:pt idx="140">
                  <c:v>56.14</c:v>
                </c:pt>
                <c:pt idx="141">
                  <c:v>56.54</c:v>
                </c:pt>
                <c:pt idx="142">
                  <c:v>56.94</c:v>
                </c:pt>
                <c:pt idx="143">
                  <c:v>57.34</c:v>
                </c:pt>
                <c:pt idx="144">
                  <c:v>57.74</c:v>
                </c:pt>
                <c:pt idx="145">
                  <c:v>58.14</c:v>
                </c:pt>
                <c:pt idx="146">
                  <c:v>58.54</c:v>
                </c:pt>
                <c:pt idx="147">
                  <c:v>58.94</c:v>
                </c:pt>
                <c:pt idx="148">
                  <c:v>59.341000000000001</c:v>
                </c:pt>
                <c:pt idx="149">
                  <c:v>59.741</c:v>
                </c:pt>
                <c:pt idx="150">
                  <c:v>60.140999999999998</c:v>
                </c:pt>
                <c:pt idx="151">
                  <c:v>60.540999999999997</c:v>
                </c:pt>
                <c:pt idx="152">
                  <c:v>60.941000000000003</c:v>
                </c:pt>
                <c:pt idx="153">
                  <c:v>61.341000000000001</c:v>
                </c:pt>
                <c:pt idx="154">
                  <c:v>61.741</c:v>
                </c:pt>
                <c:pt idx="155">
                  <c:v>62.140999999999998</c:v>
                </c:pt>
                <c:pt idx="156">
                  <c:v>62.540999999999997</c:v>
                </c:pt>
                <c:pt idx="157">
                  <c:v>62.941000000000003</c:v>
                </c:pt>
                <c:pt idx="158">
                  <c:v>63.341999999999999</c:v>
                </c:pt>
                <c:pt idx="159">
                  <c:v>63.741999999999997</c:v>
                </c:pt>
                <c:pt idx="160">
                  <c:v>64.141999999999996</c:v>
                </c:pt>
                <c:pt idx="161">
                  <c:v>64.542000000000002</c:v>
                </c:pt>
                <c:pt idx="162">
                  <c:v>64.941999999999993</c:v>
                </c:pt>
                <c:pt idx="163">
                  <c:v>65.341999999999999</c:v>
                </c:pt>
                <c:pt idx="164">
                  <c:v>65.742000000000004</c:v>
                </c:pt>
                <c:pt idx="165">
                  <c:v>66.141999999999996</c:v>
                </c:pt>
                <c:pt idx="166">
                  <c:v>66.542000000000002</c:v>
                </c:pt>
                <c:pt idx="167">
                  <c:v>66.941999999999993</c:v>
                </c:pt>
                <c:pt idx="168">
                  <c:v>67.343000000000004</c:v>
                </c:pt>
                <c:pt idx="169">
                  <c:v>67.742999999999995</c:v>
                </c:pt>
                <c:pt idx="170">
                  <c:v>68.143000000000001</c:v>
                </c:pt>
                <c:pt idx="171">
                  <c:v>68.543000000000006</c:v>
                </c:pt>
                <c:pt idx="172">
                  <c:v>68.942999999999998</c:v>
                </c:pt>
                <c:pt idx="173">
                  <c:v>69.343000000000004</c:v>
                </c:pt>
                <c:pt idx="174">
                  <c:v>69.742999999999995</c:v>
                </c:pt>
                <c:pt idx="175">
                  <c:v>70.143000000000001</c:v>
                </c:pt>
                <c:pt idx="176">
                  <c:v>70.543000000000006</c:v>
                </c:pt>
                <c:pt idx="177">
                  <c:v>70.942999999999998</c:v>
                </c:pt>
                <c:pt idx="178">
                  <c:v>71.343999999999994</c:v>
                </c:pt>
                <c:pt idx="179">
                  <c:v>71.744</c:v>
                </c:pt>
                <c:pt idx="180">
                  <c:v>72.144000000000005</c:v>
                </c:pt>
                <c:pt idx="181">
                  <c:v>72.543999999999997</c:v>
                </c:pt>
                <c:pt idx="182">
                  <c:v>72.944000000000003</c:v>
                </c:pt>
                <c:pt idx="183">
                  <c:v>73.343999999999994</c:v>
                </c:pt>
                <c:pt idx="184">
                  <c:v>73.744</c:v>
                </c:pt>
                <c:pt idx="185">
                  <c:v>74.144000000000005</c:v>
                </c:pt>
                <c:pt idx="186">
                  <c:v>74.543999999999997</c:v>
                </c:pt>
                <c:pt idx="187">
                  <c:v>74.944000000000003</c:v>
                </c:pt>
                <c:pt idx="188">
                  <c:v>75.344999999999999</c:v>
                </c:pt>
                <c:pt idx="189">
                  <c:v>75.745000000000005</c:v>
                </c:pt>
                <c:pt idx="190">
                  <c:v>76.146000000000001</c:v>
                </c:pt>
                <c:pt idx="191">
                  <c:v>76.546000000000006</c:v>
                </c:pt>
                <c:pt idx="192">
                  <c:v>76.945999999999998</c:v>
                </c:pt>
                <c:pt idx="193">
                  <c:v>77.344999999999999</c:v>
                </c:pt>
                <c:pt idx="194">
                  <c:v>77.745000000000005</c:v>
                </c:pt>
                <c:pt idx="195">
                  <c:v>78.146000000000001</c:v>
                </c:pt>
                <c:pt idx="196">
                  <c:v>78.546000000000006</c:v>
                </c:pt>
                <c:pt idx="197">
                  <c:v>78.944999999999993</c:v>
                </c:pt>
                <c:pt idx="198">
                  <c:v>79.346999999999994</c:v>
                </c:pt>
                <c:pt idx="199">
                  <c:v>79.747</c:v>
                </c:pt>
                <c:pt idx="200">
                  <c:v>80.147000000000006</c:v>
                </c:pt>
                <c:pt idx="201">
                  <c:v>80.546999999999997</c:v>
                </c:pt>
                <c:pt idx="202">
                  <c:v>80.947000000000003</c:v>
                </c:pt>
                <c:pt idx="203">
                  <c:v>81.346999999999994</c:v>
                </c:pt>
                <c:pt idx="204">
                  <c:v>81.747</c:v>
                </c:pt>
                <c:pt idx="205">
                  <c:v>82.147000000000006</c:v>
                </c:pt>
                <c:pt idx="206">
                  <c:v>82.546999999999997</c:v>
                </c:pt>
                <c:pt idx="207">
                  <c:v>82.947000000000003</c:v>
                </c:pt>
                <c:pt idx="208">
                  <c:v>83.347999999999999</c:v>
                </c:pt>
                <c:pt idx="209">
                  <c:v>83.748000000000005</c:v>
                </c:pt>
                <c:pt idx="210">
                  <c:v>84.147999999999996</c:v>
                </c:pt>
                <c:pt idx="211">
                  <c:v>84.548000000000002</c:v>
                </c:pt>
                <c:pt idx="212">
                  <c:v>84.947999999999993</c:v>
                </c:pt>
                <c:pt idx="213">
                  <c:v>85.347999999999999</c:v>
                </c:pt>
                <c:pt idx="214">
                  <c:v>85.748000000000005</c:v>
                </c:pt>
                <c:pt idx="215">
                  <c:v>86.147999999999996</c:v>
                </c:pt>
                <c:pt idx="216">
                  <c:v>86.548000000000002</c:v>
                </c:pt>
                <c:pt idx="217">
                  <c:v>86.947999999999993</c:v>
                </c:pt>
                <c:pt idx="218">
                  <c:v>87.349000000000004</c:v>
                </c:pt>
                <c:pt idx="219">
                  <c:v>87.748999999999995</c:v>
                </c:pt>
                <c:pt idx="220">
                  <c:v>88.149000000000001</c:v>
                </c:pt>
                <c:pt idx="221">
                  <c:v>88.549000000000007</c:v>
                </c:pt>
                <c:pt idx="222">
                  <c:v>88.948999999999998</c:v>
                </c:pt>
                <c:pt idx="223">
                  <c:v>89.349000000000004</c:v>
                </c:pt>
                <c:pt idx="224">
                  <c:v>89.748999999999995</c:v>
                </c:pt>
                <c:pt idx="225">
                  <c:v>90.149000000000001</c:v>
                </c:pt>
                <c:pt idx="226">
                  <c:v>90.549000000000007</c:v>
                </c:pt>
                <c:pt idx="227">
                  <c:v>90.948999999999998</c:v>
                </c:pt>
                <c:pt idx="228">
                  <c:v>91.35</c:v>
                </c:pt>
                <c:pt idx="229">
                  <c:v>91.75</c:v>
                </c:pt>
                <c:pt idx="230">
                  <c:v>92.149000000000001</c:v>
                </c:pt>
                <c:pt idx="231">
                  <c:v>92.55</c:v>
                </c:pt>
                <c:pt idx="232">
                  <c:v>92.95</c:v>
                </c:pt>
                <c:pt idx="233">
                  <c:v>93.35</c:v>
                </c:pt>
                <c:pt idx="234">
                  <c:v>93.75</c:v>
                </c:pt>
                <c:pt idx="235">
                  <c:v>94.149000000000001</c:v>
                </c:pt>
                <c:pt idx="236">
                  <c:v>94.55</c:v>
                </c:pt>
                <c:pt idx="237">
                  <c:v>94.95</c:v>
                </c:pt>
                <c:pt idx="238">
                  <c:v>95.35</c:v>
                </c:pt>
                <c:pt idx="239">
                  <c:v>95.75</c:v>
                </c:pt>
                <c:pt idx="240">
                  <c:v>96.15</c:v>
                </c:pt>
                <c:pt idx="241">
                  <c:v>96.55</c:v>
                </c:pt>
                <c:pt idx="242">
                  <c:v>96.95</c:v>
                </c:pt>
                <c:pt idx="243">
                  <c:v>97.35</c:v>
                </c:pt>
                <c:pt idx="244">
                  <c:v>97.75</c:v>
                </c:pt>
                <c:pt idx="245">
                  <c:v>98.15</c:v>
                </c:pt>
                <c:pt idx="246">
                  <c:v>98.55</c:v>
                </c:pt>
                <c:pt idx="247">
                  <c:v>98.95</c:v>
                </c:pt>
                <c:pt idx="248">
                  <c:v>99.350999999999999</c:v>
                </c:pt>
                <c:pt idx="249">
                  <c:v>99.751000000000005</c:v>
                </c:pt>
                <c:pt idx="250">
                  <c:v>100.151</c:v>
                </c:pt>
                <c:pt idx="251">
                  <c:v>100.551</c:v>
                </c:pt>
                <c:pt idx="252">
                  <c:v>100.95099999999999</c:v>
                </c:pt>
                <c:pt idx="253">
                  <c:v>101.351</c:v>
                </c:pt>
                <c:pt idx="254">
                  <c:v>101.751</c:v>
                </c:pt>
                <c:pt idx="255">
                  <c:v>102.151</c:v>
                </c:pt>
                <c:pt idx="256">
                  <c:v>102.551</c:v>
                </c:pt>
                <c:pt idx="257">
                  <c:v>102.95099999999999</c:v>
                </c:pt>
                <c:pt idx="258">
                  <c:v>103.352</c:v>
                </c:pt>
                <c:pt idx="259">
                  <c:v>103.752</c:v>
                </c:pt>
                <c:pt idx="260">
                  <c:v>104.152</c:v>
                </c:pt>
                <c:pt idx="261">
                  <c:v>104.55200000000001</c:v>
                </c:pt>
                <c:pt idx="262">
                  <c:v>104.952</c:v>
                </c:pt>
                <c:pt idx="263">
                  <c:v>105.352</c:v>
                </c:pt>
                <c:pt idx="264">
                  <c:v>105.752</c:v>
                </c:pt>
                <c:pt idx="265">
                  <c:v>106.152</c:v>
                </c:pt>
                <c:pt idx="266">
                  <c:v>106.55200000000001</c:v>
                </c:pt>
                <c:pt idx="267">
                  <c:v>106.952</c:v>
                </c:pt>
                <c:pt idx="268">
                  <c:v>107.35299999999999</c:v>
                </c:pt>
                <c:pt idx="269">
                  <c:v>107.753</c:v>
                </c:pt>
                <c:pt idx="270">
                  <c:v>108.15300000000001</c:v>
                </c:pt>
                <c:pt idx="271">
                  <c:v>108.553</c:v>
                </c:pt>
                <c:pt idx="272">
                  <c:v>108.953</c:v>
                </c:pt>
                <c:pt idx="273">
                  <c:v>109.35299999999999</c:v>
                </c:pt>
                <c:pt idx="274">
                  <c:v>109.753</c:v>
                </c:pt>
                <c:pt idx="275">
                  <c:v>110.15300000000001</c:v>
                </c:pt>
                <c:pt idx="276">
                  <c:v>110.553</c:v>
                </c:pt>
                <c:pt idx="277">
                  <c:v>110.953</c:v>
                </c:pt>
                <c:pt idx="278">
                  <c:v>111.354</c:v>
                </c:pt>
                <c:pt idx="279">
                  <c:v>111.754</c:v>
                </c:pt>
                <c:pt idx="280">
                  <c:v>112.154</c:v>
                </c:pt>
                <c:pt idx="281">
                  <c:v>112.554</c:v>
                </c:pt>
                <c:pt idx="282">
                  <c:v>112.95399999999999</c:v>
                </c:pt>
                <c:pt idx="283">
                  <c:v>113.354</c:v>
                </c:pt>
                <c:pt idx="284">
                  <c:v>113.754</c:v>
                </c:pt>
                <c:pt idx="285">
                  <c:v>114.154</c:v>
                </c:pt>
                <c:pt idx="286">
                  <c:v>114.554</c:v>
                </c:pt>
                <c:pt idx="287">
                  <c:v>114.95399999999999</c:v>
                </c:pt>
                <c:pt idx="288">
                  <c:v>115.355</c:v>
                </c:pt>
                <c:pt idx="289">
                  <c:v>115.756</c:v>
                </c:pt>
                <c:pt idx="290">
                  <c:v>116.15600000000001</c:v>
                </c:pt>
                <c:pt idx="291">
                  <c:v>116.55500000000001</c:v>
                </c:pt>
                <c:pt idx="292">
                  <c:v>116.955</c:v>
                </c:pt>
                <c:pt idx="293">
                  <c:v>117.355</c:v>
                </c:pt>
                <c:pt idx="294">
                  <c:v>117.756</c:v>
                </c:pt>
                <c:pt idx="295">
                  <c:v>118.15600000000001</c:v>
                </c:pt>
                <c:pt idx="296">
                  <c:v>118.55500000000001</c:v>
                </c:pt>
                <c:pt idx="297">
                  <c:v>118.955</c:v>
                </c:pt>
                <c:pt idx="298">
                  <c:v>119.35899999999999</c:v>
                </c:pt>
                <c:pt idx="299">
                  <c:v>119.759</c:v>
                </c:pt>
                <c:pt idx="300">
                  <c:v>120.15900000000001</c:v>
                </c:pt>
                <c:pt idx="301">
                  <c:v>120.559</c:v>
                </c:pt>
                <c:pt idx="302">
                  <c:v>120.959</c:v>
                </c:pt>
                <c:pt idx="303">
                  <c:v>121.35899999999999</c:v>
                </c:pt>
                <c:pt idx="304">
                  <c:v>121.759</c:v>
                </c:pt>
                <c:pt idx="305">
                  <c:v>122.15900000000001</c:v>
                </c:pt>
                <c:pt idx="306">
                  <c:v>122.559</c:v>
                </c:pt>
                <c:pt idx="307">
                  <c:v>122.959</c:v>
                </c:pt>
                <c:pt idx="308">
                  <c:v>123.36</c:v>
                </c:pt>
                <c:pt idx="309">
                  <c:v>123.76</c:v>
                </c:pt>
                <c:pt idx="310">
                  <c:v>124.16</c:v>
                </c:pt>
                <c:pt idx="311">
                  <c:v>124.56</c:v>
                </c:pt>
                <c:pt idx="312">
                  <c:v>124.96</c:v>
                </c:pt>
                <c:pt idx="313">
                  <c:v>125.36</c:v>
                </c:pt>
                <c:pt idx="314">
                  <c:v>125.76</c:v>
                </c:pt>
                <c:pt idx="315">
                  <c:v>126.16</c:v>
                </c:pt>
                <c:pt idx="316">
                  <c:v>126.56</c:v>
                </c:pt>
                <c:pt idx="317">
                  <c:v>126.96</c:v>
                </c:pt>
                <c:pt idx="318">
                  <c:v>127.361</c:v>
                </c:pt>
                <c:pt idx="319">
                  <c:v>127.761</c:v>
                </c:pt>
                <c:pt idx="320">
                  <c:v>128.161</c:v>
                </c:pt>
                <c:pt idx="321">
                  <c:v>128.56100000000001</c:v>
                </c:pt>
                <c:pt idx="322">
                  <c:v>128.96100000000001</c:v>
                </c:pt>
                <c:pt idx="323">
                  <c:v>129.36099999999999</c:v>
                </c:pt>
                <c:pt idx="324">
                  <c:v>129.761</c:v>
                </c:pt>
                <c:pt idx="325">
                  <c:v>130.161</c:v>
                </c:pt>
                <c:pt idx="326">
                  <c:v>130.56100000000001</c:v>
                </c:pt>
                <c:pt idx="327">
                  <c:v>130.96100000000001</c:v>
                </c:pt>
                <c:pt idx="328">
                  <c:v>131.36199999999999</c:v>
                </c:pt>
                <c:pt idx="329">
                  <c:v>131.762</c:v>
                </c:pt>
                <c:pt idx="330">
                  <c:v>132.16200000000001</c:v>
                </c:pt>
                <c:pt idx="331">
                  <c:v>132.56200000000001</c:v>
                </c:pt>
                <c:pt idx="332">
                  <c:v>132.96199999999999</c:v>
                </c:pt>
                <c:pt idx="333">
                  <c:v>133.36199999999999</c:v>
                </c:pt>
                <c:pt idx="334">
                  <c:v>133.762</c:v>
                </c:pt>
                <c:pt idx="335">
                  <c:v>134.16200000000001</c:v>
                </c:pt>
                <c:pt idx="336">
                  <c:v>134.56200000000001</c:v>
                </c:pt>
                <c:pt idx="337">
                  <c:v>134.96199999999999</c:v>
                </c:pt>
                <c:pt idx="338">
                  <c:v>135.363</c:v>
                </c:pt>
                <c:pt idx="339">
                  <c:v>135.76300000000001</c:v>
                </c:pt>
                <c:pt idx="340">
                  <c:v>136.16300000000001</c:v>
                </c:pt>
                <c:pt idx="341">
                  <c:v>136.56299999999999</c:v>
                </c:pt>
                <c:pt idx="342">
                  <c:v>136.96299999999999</c:v>
                </c:pt>
                <c:pt idx="343">
                  <c:v>137.363</c:v>
                </c:pt>
                <c:pt idx="344">
                  <c:v>137.76300000000001</c:v>
                </c:pt>
                <c:pt idx="345">
                  <c:v>138.16300000000001</c:v>
                </c:pt>
                <c:pt idx="346">
                  <c:v>138.56299999999999</c:v>
                </c:pt>
                <c:pt idx="347">
                  <c:v>138.96299999999999</c:v>
                </c:pt>
                <c:pt idx="348">
                  <c:v>139.364</c:v>
                </c:pt>
                <c:pt idx="349">
                  <c:v>139.76400000000001</c:v>
                </c:pt>
                <c:pt idx="350">
                  <c:v>140.16399999999999</c:v>
                </c:pt>
                <c:pt idx="351">
                  <c:v>140.56399999999999</c:v>
                </c:pt>
                <c:pt idx="352">
                  <c:v>140.964</c:v>
                </c:pt>
                <c:pt idx="353">
                  <c:v>141.364</c:v>
                </c:pt>
                <c:pt idx="354">
                  <c:v>141.76400000000001</c:v>
                </c:pt>
                <c:pt idx="355">
                  <c:v>142.16399999999999</c:v>
                </c:pt>
                <c:pt idx="356">
                  <c:v>142.56399999999999</c:v>
                </c:pt>
                <c:pt idx="357">
                  <c:v>142.964</c:v>
                </c:pt>
                <c:pt idx="358">
                  <c:v>143.36500000000001</c:v>
                </c:pt>
                <c:pt idx="359">
                  <c:v>143.76499999999999</c:v>
                </c:pt>
                <c:pt idx="360">
                  <c:v>144.16499999999999</c:v>
                </c:pt>
                <c:pt idx="361">
                  <c:v>144.565</c:v>
                </c:pt>
                <c:pt idx="362">
                  <c:v>144.965</c:v>
                </c:pt>
                <c:pt idx="363">
                  <c:v>145.36500000000001</c:v>
                </c:pt>
                <c:pt idx="364">
                  <c:v>145.76499999999999</c:v>
                </c:pt>
                <c:pt idx="365">
                  <c:v>146.16499999999999</c:v>
                </c:pt>
                <c:pt idx="366">
                  <c:v>146.565</c:v>
                </c:pt>
                <c:pt idx="367">
                  <c:v>146.965</c:v>
                </c:pt>
                <c:pt idx="368">
                  <c:v>147.36600000000001</c:v>
                </c:pt>
                <c:pt idx="369">
                  <c:v>147.76599999999999</c:v>
                </c:pt>
                <c:pt idx="370">
                  <c:v>148.166</c:v>
                </c:pt>
                <c:pt idx="371">
                  <c:v>148.566</c:v>
                </c:pt>
                <c:pt idx="372">
                  <c:v>148.96600000000001</c:v>
                </c:pt>
                <c:pt idx="373">
                  <c:v>149.36600000000001</c:v>
                </c:pt>
                <c:pt idx="374">
                  <c:v>149.76599999999999</c:v>
                </c:pt>
                <c:pt idx="375">
                  <c:v>150.166</c:v>
                </c:pt>
                <c:pt idx="376">
                  <c:v>150.566</c:v>
                </c:pt>
                <c:pt idx="377">
                  <c:v>150.96600000000001</c:v>
                </c:pt>
                <c:pt idx="378">
                  <c:v>151.36699999999999</c:v>
                </c:pt>
                <c:pt idx="379">
                  <c:v>151.767</c:v>
                </c:pt>
                <c:pt idx="380">
                  <c:v>152.167</c:v>
                </c:pt>
                <c:pt idx="381">
                  <c:v>152.56700000000001</c:v>
                </c:pt>
                <c:pt idx="382">
                  <c:v>152.96700000000001</c:v>
                </c:pt>
                <c:pt idx="383">
                  <c:v>153.36699999999999</c:v>
                </c:pt>
                <c:pt idx="384">
                  <c:v>153.767</c:v>
                </c:pt>
                <c:pt idx="385">
                  <c:v>154.167</c:v>
                </c:pt>
                <c:pt idx="386">
                  <c:v>154.56700000000001</c:v>
                </c:pt>
                <c:pt idx="387">
                  <c:v>154.96700000000001</c:v>
                </c:pt>
                <c:pt idx="388">
                  <c:v>155.369</c:v>
                </c:pt>
                <c:pt idx="389">
                  <c:v>155.76900000000001</c:v>
                </c:pt>
                <c:pt idx="390">
                  <c:v>156.16900000000001</c:v>
                </c:pt>
                <c:pt idx="391">
                  <c:v>156.56899999999999</c:v>
                </c:pt>
                <c:pt idx="392">
                  <c:v>156.96899999999999</c:v>
                </c:pt>
                <c:pt idx="393">
                  <c:v>157.369</c:v>
                </c:pt>
                <c:pt idx="394">
                  <c:v>157.76900000000001</c:v>
                </c:pt>
                <c:pt idx="395">
                  <c:v>158.16900000000001</c:v>
                </c:pt>
                <c:pt idx="396">
                  <c:v>158.56899999999999</c:v>
                </c:pt>
                <c:pt idx="397">
                  <c:v>158.96899999999999</c:v>
                </c:pt>
                <c:pt idx="398">
                  <c:v>159.37</c:v>
                </c:pt>
                <c:pt idx="399">
                  <c:v>159.77000000000001</c:v>
                </c:pt>
                <c:pt idx="400">
                  <c:v>160.16999999999999</c:v>
                </c:pt>
                <c:pt idx="401">
                  <c:v>160.57</c:v>
                </c:pt>
                <c:pt idx="402">
                  <c:v>160.97</c:v>
                </c:pt>
                <c:pt idx="403">
                  <c:v>161.37</c:v>
                </c:pt>
                <c:pt idx="404">
                  <c:v>161.77000000000001</c:v>
                </c:pt>
                <c:pt idx="405">
                  <c:v>162.16999999999999</c:v>
                </c:pt>
                <c:pt idx="406">
                  <c:v>162.57</c:v>
                </c:pt>
                <c:pt idx="407">
                  <c:v>162.97</c:v>
                </c:pt>
                <c:pt idx="408">
                  <c:v>163.37100000000001</c:v>
                </c:pt>
                <c:pt idx="409">
                  <c:v>163.77099999999999</c:v>
                </c:pt>
                <c:pt idx="410">
                  <c:v>164.17099999999999</c:v>
                </c:pt>
                <c:pt idx="411">
                  <c:v>164.571</c:v>
                </c:pt>
                <c:pt idx="412">
                  <c:v>164.971</c:v>
                </c:pt>
                <c:pt idx="413">
                  <c:v>165.37100000000001</c:v>
                </c:pt>
                <c:pt idx="414">
                  <c:v>165.77099999999999</c:v>
                </c:pt>
                <c:pt idx="415">
                  <c:v>166.17099999999999</c:v>
                </c:pt>
                <c:pt idx="416">
                  <c:v>166.571</c:v>
                </c:pt>
                <c:pt idx="417">
                  <c:v>166.971</c:v>
                </c:pt>
                <c:pt idx="418">
                  <c:v>167.37200000000001</c:v>
                </c:pt>
                <c:pt idx="419">
                  <c:v>167.77199999999999</c:v>
                </c:pt>
                <c:pt idx="420">
                  <c:v>168.172</c:v>
                </c:pt>
                <c:pt idx="421">
                  <c:v>168.572</c:v>
                </c:pt>
                <c:pt idx="422">
                  <c:v>168.97200000000001</c:v>
                </c:pt>
                <c:pt idx="423">
                  <c:v>169.37200000000001</c:v>
                </c:pt>
                <c:pt idx="424">
                  <c:v>169.77199999999999</c:v>
                </c:pt>
                <c:pt idx="425">
                  <c:v>170.172</c:v>
                </c:pt>
                <c:pt idx="426">
                  <c:v>170.572</c:v>
                </c:pt>
                <c:pt idx="427">
                  <c:v>170.97200000000001</c:v>
                </c:pt>
                <c:pt idx="428">
                  <c:v>171.37299999999999</c:v>
                </c:pt>
                <c:pt idx="429">
                  <c:v>171.773</c:v>
                </c:pt>
                <c:pt idx="430">
                  <c:v>172.173</c:v>
                </c:pt>
                <c:pt idx="431">
                  <c:v>172.57300000000001</c:v>
                </c:pt>
                <c:pt idx="432">
                  <c:v>172.97300000000001</c:v>
                </c:pt>
                <c:pt idx="433">
                  <c:v>173.37299999999999</c:v>
                </c:pt>
                <c:pt idx="434">
                  <c:v>173.773</c:v>
                </c:pt>
                <c:pt idx="435">
                  <c:v>174.173</c:v>
                </c:pt>
                <c:pt idx="436">
                  <c:v>174.57300000000001</c:v>
                </c:pt>
                <c:pt idx="437">
                  <c:v>174.97300000000001</c:v>
                </c:pt>
                <c:pt idx="438">
                  <c:v>175.374</c:v>
                </c:pt>
                <c:pt idx="439">
                  <c:v>175.774</c:v>
                </c:pt>
                <c:pt idx="440">
                  <c:v>176.17400000000001</c:v>
                </c:pt>
                <c:pt idx="441">
                  <c:v>176.57400000000001</c:v>
                </c:pt>
                <c:pt idx="442">
                  <c:v>176.97399999999999</c:v>
                </c:pt>
                <c:pt idx="443">
                  <c:v>177.374</c:v>
                </c:pt>
                <c:pt idx="444">
                  <c:v>177.774</c:v>
                </c:pt>
                <c:pt idx="445">
                  <c:v>178.17400000000001</c:v>
                </c:pt>
                <c:pt idx="446">
                  <c:v>178.57400000000001</c:v>
                </c:pt>
                <c:pt idx="447">
                  <c:v>178.97399999999999</c:v>
                </c:pt>
                <c:pt idx="448">
                  <c:v>179.375</c:v>
                </c:pt>
                <c:pt idx="449">
                  <c:v>179.77500000000001</c:v>
                </c:pt>
                <c:pt idx="450">
                  <c:v>180.17500000000001</c:v>
                </c:pt>
                <c:pt idx="451">
                  <c:v>180.57499999999999</c:v>
                </c:pt>
                <c:pt idx="452">
                  <c:v>180.97499999999999</c:v>
                </c:pt>
                <c:pt idx="453">
                  <c:v>181.375</c:v>
                </c:pt>
                <c:pt idx="454">
                  <c:v>181.77500000000001</c:v>
                </c:pt>
                <c:pt idx="455">
                  <c:v>182.17500000000001</c:v>
                </c:pt>
                <c:pt idx="456">
                  <c:v>182.57499999999999</c:v>
                </c:pt>
                <c:pt idx="457">
                  <c:v>182.97499999999999</c:v>
                </c:pt>
                <c:pt idx="458">
                  <c:v>183.376</c:v>
                </c:pt>
                <c:pt idx="459">
                  <c:v>183.77600000000001</c:v>
                </c:pt>
                <c:pt idx="460">
                  <c:v>184.17599999999999</c:v>
                </c:pt>
                <c:pt idx="461">
                  <c:v>184.57599999999999</c:v>
                </c:pt>
                <c:pt idx="462">
                  <c:v>184.976</c:v>
                </c:pt>
                <c:pt idx="463">
                  <c:v>185.376</c:v>
                </c:pt>
                <c:pt idx="464">
                  <c:v>185.77600000000001</c:v>
                </c:pt>
                <c:pt idx="465">
                  <c:v>186.17599999999999</c:v>
                </c:pt>
                <c:pt idx="466">
                  <c:v>186.57599999999999</c:v>
                </c:pt>
                <c:pt idx="467">
                  <c:v>186.976</c:v>
                </c:pt>
                <c:pt idx="468">
                  <c:v>187.37899999999999</c:v>
                </c:pt>
                <c:pt idx="469">
                  <c:v>187.779</c:v>
                </c:pt>
                <c:pt idx="470">
                  <c:v>188.179</c:v>
                </c:pt>
                <c:pt idx="471">
                  <c:v>188.57900000000001</c:v>
                </c:pt>
                <c:pt idx="472">
                  <c:v>188.97900000000001</c:v>
                </c:pt>
                <c:pt idx="473">
                  <c:v>189.37899999999999</c:v>
                </c:pt>
                <c:pt idx="474">
                  <c:v>189.779</c:v>
                </c:pt>
                <c:pt idx="475">
                  <c:v>190.179</c:v>
                </c:pt>
                <c:pt idx="476">
                  <c:v>190.57900000000001</c:v>
                </c:pt>
                <c:pt idx="477">
                  <c:v>190.97900000000001</c:v>
                </c:pt>
                <c:pt idx="478">
                  <c:v>191.38</c:v>
                </c:pt>
                <c:pt idx="479">
                  <c:v>191.78</c:v>
                </c:pt>
                <c:pt idx="480">
                  <c:v>192.18</c:v>
                </c:pt>
                <c:pt idx="481">
                  <c:v>192.58</c:v>
                </c:pt>
                <c:pt idx="482">
                  <c:v>192.98</c:v>
                </c:pt>
                <c:pt idx="483">
                  <c:v>193.38</c:v>
                </c:pt>
                <c:pt idx="484">
                  <c:v>193.78</c:v>
                </c:pt>
                <c:pt idx="485">
                  <c:v>194.18</c:v>
                </c:pt>
                <c:pt idx="486">
                  <c:v>194.58</c:v>
                </c:pt>
                <c:pt idx="487">
                  <c:v>194.98</c:v>
                </c:pt>
                <c:pt idx="488">
                  <c:v>195.381</c:v>
                </c:pt>
                <c:pt idx="489">
                  <c:v>195.78100000000001</c:v>
                </c:pt>
                <c:pt idx="490">
                  <c:v>196.18100000000001</c:v>
                </c:pt>
                <c:pt idx="491">
                  <c:v>196.58099999999999</c:v>
                </c:pt>
                <c:pt idx="492">
                  <c:v>196.98099999999999</c:v>
                </c:pt>
                <c:pt idx="493">
                  <c:v>197.381</c:v>
                </c:pt>
                <c:pt idx="494">
                  <c:v>197.78100000000001</c:v>
                </c:pt>
                <c:pt idx="495">
                  <c:v>198.18100000000001</c:v>
                </c:pt>
                <c:pt idx="496">
                  <c:v>198.58099999999999</c:v>
                </c:pt>
                <c:pt idx="497">
                  <c:v>198.98099999999999</c:v>
                </c:pt>
                <c:pt idx="498">
                  <c:v>199.38200000000001</c:v>
                </c:pt>
                <c:pt idx="499">
                  <c:v>199.78200000000001</c:v>
                </c:pt>
                <c:pt idx="500">
                  <c:v>200.18199999999999</c:v>
                </c:pt>
                <c:pt idx="501">
                  <c:v>200.58199999999999</c:v>
                </c:pt>
                <c:pt idx="502">
                  <c:v>200.982</c:v>
                </c:pt>
                <c:pt idx="503">
                  <c:v>201.38200000000001</c:v>
                </c:pt>
                <c:pt idx="504">
                  <c:v>201.78200000000001</c:v>
                </c:pt>
                <c:pt idx="505">
                  <c:v>202.18199999999999</c:v>
                </c:pt>
                <c:pt idx="506">
                  <c:v>202.58199999999999</c:v>
                </c:pt>
                <c:pt idx="507">
                  <c:v>202.982</c:v>
                </c:pt>
                <c:pt idx="508">
                  <c:v>203.38300000000001</c:v>
                </c:pt>
                <c:pt idx="509">
                  <c:v>203.78299999999999</c:v>
                </c:pt>
                <c:pt idx="510">
                  <c:v>204.18299999999999</c:v>
                </c:pt>
                <c:pt idx="511">
                  <c:v>204.583</c:v>
                </c:pt>
                <c:pt idx="512">
                  <c:v>204.983</c:v>
                </c:pt>
                <c:pt idx="513">
                  <c:v>205.38300000000001</c:v>
                </c:pt>
                <c:pt idx="514">
                  <c:v>205.78299999999999</c:v>
                </c:pt>
                <c:pt idx="515">
                  <c:v>206.18299999999999</c:v>
                </c:pt>
                <c:pt idx="516">
                  <c:v>206.583</c:v>
                </c:pt>
                <c:pt idx="517">
                  <c:v>206.983</c:v>
                </c:pt>
                <c:pt idx="518">
                  <c:v>207.38499999999999</c:v>
                </c:pt>
                <c:pt idx="519">
                  <c:v>207.785</c:v>
                </c:pt>
                <c:pt idx="520">
                  <c:v>208.184</c:v>
                </c:pt>
                <c:pt idx="521">
                  <c:v>208.58500000000001</c:v>
                </c:pt>
                <c:pt idx="522">
                  <c:v>208.98400000000001</c:v>
                </c:pt>
                <c:pt idx="523">
                  <c:v>209.38499999999999</c:v>
                </c:pt>
                <c:pt idx="524">
                  <c:v>209.785</c:v>
                </c:pt>
                <c:pt idx="525">
                  <c:v>210.184</c:v>
                </c:pt>
                <c:pt idx="526">
                  <c:v>210.58500000000001</c:v>
                </c:pt>
                <c:pt idx="527">
                  <c:v>210.98400000000001</c:v>
                </c:pt>
                <c:pt idx="528">
                  <c:v>211.38499999999999</c:v>
                </c:pt>
                <c:pt idx="529">
                  <c:v>211.786</c:v>
                </c:pt>
                <c:pt idx="530">
                  <c:v>212.18600000000001</c:v>
                </c:pt>
                <c:pt idx="531">
                  <c:v>212.58500000000001</c:v>
                </c:pt>
                <c:pt idx="532">
                  <c:v>212.98599999999999</c:v>
                </c:pt>
                <c:pt idx="533">
                  <c:v>213.38499999999999</c:v>
                </c:pt>
                <c:pt idx="534">
                  <c:v>213.786</c:v>
                </c:pt>
                <c:pt idx="535">
                  <c:v>214.18600000000001</c:v>
                </c:pt>
                <c:pt idx="536">
                  <c:v>214.58500000000001</c:v>
                </c:pt>
                <c:pt idx="537">
                  <c:v>214.98599999999999</c:v>
                </c:pt>
                <c:pt idx="538">
                  <c:v>215.387</c:v>
                </c:pt>
                <c:pt idx="539">
                  <c:v>215.78700000000001</c:v>
                </c:pt>
                <c:pt idx="540">
                  <c:v>216.18700000000001</c:v>
                </c:pt>
                <c:pt idx="541">
                  <c:v>216.58699999999999</c:v>
                </c:pt>
                <c:pt idx="542">
                  <c:v>216.98699999999999</c:v>
                </c:pt>
                <c:pt idx="543">
                  <c:v>217.387</c:v>
                </c:pt>
                <c:pt idx="544">
                  <c:v>217.78700000000001</c:v>
                </c:pt>
                <c:pt idx="545">
                  <c:v>218.18700000000001</c:v>
                </c:pt>
                <c:pt idx="546">
                  <c:v>218.58699999999999</c:v>
                </c:pt>
                <c:pt idx="547">
                  <c:v>218.98699999999999</c:v>
                </c:pt>
                <c:pt idx="548">
                  <c:v>219.39</c:v>
                </c:pt>
                <c:pt idx="549">
                  <c:v>219.79</c:v>
                </c:pt>
                <c:pt idx="550">
                  <c:v>220.19</c:v>
                </c:pt>
                <c:pt idx="551">
                  <c:v>220.59</c:v>
                </c:pt>
                <c:pt idx="552">
                  <c:v>220.99</c:v>
                </c:pt>
                <c:pt idx="553">
                  <c:v>221.39</c:v>
                </c:pt>
                <c:pt idx="554">
                  <c:v>221.79</c:v>
                </c:pt>
                <c:pt idx="555">
                  <c:v>222.19</c:v>
                </c:pt>
                <c:pt idx="556">
                  <c:v>222.59</c:v>
                </c:pt>
                <c:pt idx="557">
                  <c:v>222.99</c:v>
                </c:pt>
                <c:pt idx="558">
                  <c:v>223.39099999999999</c:v>
                </c:pt>
                <c:pt idx="559">
                  <c:v>223.791</c:v>
                </c:pt>
                <c:pt idx="560">
                  <c:v>224.191</c:v>
                </c:pt>
                <c:pt idx="561">
                  <c:v>224.59100000000001</c:v>
                </c:pt>
                <c:pt idx="562">
                  <c:v>224.99100000000001</c:v>
                </c:pt>
                <c:pt idx="563">
                  <c:v>225.39099999999999</c:v>
                </c:pt>
                <c:pt idx="564">
                  <c:v>225.791</c:v>
                </c:pt>
                <c:pt idx="565">
                  <c:v>226.191</c:v>
                </c:pt>
                <c:pt idx="566">
                  <c:v>226.59100000000001</c:v>
                </c:pt>
                <c:pt idx="567">
                  <c:v>226.99100000000001</c:v>
                </c:pt>
                <c:pt idx="568">
                  <c:v>227.392</c:v>
                </c:pt>
                <c:pt idx="569">
                  <c:v>227.792</c:v>
                </c:pt>
                <c:pt idx="570">
                  <c:v>228.19200000000001</c:v>
                </c:pt>
                <c:pt idx="571">
                  <c:v>228.59200000000001</c:v>
                </c:pt>
                <c:pt idx="572">
                  <c:v>228.99199999999999</c:v>
                </c:pt>
                <c:pt idx="573">
                  <c:v>229.392</c:v>
                </c:pt>
                <c:pt idx="574">
                  <c:v>229.792</c:v>
                </c:pt>
                <c:pt idx="575">
                  <c:v>230.19200000000001</c:v>
                </c:pt>
                <c:pt idx="576">
                  <c:v>230.59200000000001</c:v>
                </c:pt>
                <c:pt idx="577">
                  <c:v>230.99199999999999</c:v>
                </c:pt>
                <c:pt idx="578">
                  <c:v>231.393</c:v>
                </c:pt>
                <c:pt idx="579">
                  <c:v>231.79300000000001</c:v>
                </c:pt>
                <c:pt idx="580">
                  <c:v>232.19300000000001</c:v>
                </c:pt>
                <c:pt idx="581">
                  <c:v>232.59299999999999</c:v>
                </c:pt>
                <c:pt idx="582">
                  <c:v>232.99299999999999</c:v>
                </c:pt>
                <c:pt idx="583">
                  <c:v>233.393</c:v>
                </c:pt>
                <c:pt idx="584">
                  <c:v>233.79300000000001</c:v>
                </c:pt>
                <c:pt idx="585">
                  <c:v>234.19300000000001</c:v>
                </c:pt>
                <c:pt idx="586">
                  <c:v>234.59299999999999</c:v>
                </c:pt>
                <c:pt idx="587">
                  <c:v>234.99299999999999</c:v>
                </c:pt>
                <c:pt idx="588">
                  <c:v>235.39400000000001</c:v>
                </c:pt>
                <c:pt idx="589">
                  <c:v>235.79400000000001</c:v>
                </c:pt>
                <c:pt idx="590">
                  <c:v>236.19399999999999</c:v>
                </c:pt>
                <c:pt idx="591">
                  <c:v>236.59399999999999</c:v>
                </c:pt>
                <c:pt idx="592">
                  <c:v>236.994</c:v>
                </c:pt>
                <c:pt idx="593">
                  <c:v>237.39400000000001</c:v>
                </c:pt>
                <c:pt idx="594">
                  <c:v>237.79400000000001</c:v>
                </c:pt>
                <c:pt idx="595">
                  <c:v>238.19399999999999</c:v>
                </c:pt>
                <c:pt idx="596">
                  <c:v>238.59399999999999</c:v>
                </c:pt>
                <c:pt idx="597">
                  <c:v>238.994</c:v>
                </c:pt>
                <c:pt idx="598">
                  <c:v>239.39500000000001</c:v>
                </c:pt>
                <c:pt idx="599">
                  <c:v>239.79499999999999</c:v>
                </c:pt>
                <c:pt idx="600">
                  <c:v>240.19499999999999</c:v>
                </c:pt>
                <c:pt idx="601">
                  <c:v>240.595</c:v>
                </c:pt>
                <c:pt idx="602">
                  <c:v>240.995</c:v>
                </c:pt>
                <c:pt idx="603">
                  <c:v>241.39500000000001</c:v>
                </c:pt>
                <c:pt idx="604">
                  <c:v>241.79499999999999</c:v>
                </c:pt>
                <c:pt idx="605">
                  <c:v>242.19499999999999</c:v>
                </c:pt>
                <c:pt idx="606">
                  <c:v>242.595</c:v>
                </c:pt>
                <c:pt idx="607">
                  <c:v>242.995</c:v>
                </c:pt>
                <c:pt idx="608">
                  <c:v>243.39599999999999</c:v>
                </c:pt>
                <c:pt idx="609">
                  <c:v>243.79599999999999</c:v>
                </c:pt>
                <c:pt idx="610">
                  <c:v>244.196</c:v>
                </c:pt>
                <c:pt idx="611">
                  <c:v>244.596</c:v>
                </c:pt>
                <c:pt idx="612">
                  <c:v>244.99600000000001</c:v>
                </c:pt>
                <c:pt idx="613">
                  <c:v>245.39599999999999</c:v>
                </c:pt>
                <c:pt idx="614">
                  <c:v>245.79599999999999</c:v>
                </c:pt>
                <c:pt idx="615">
                  <c:v>246.196</c:v>
                </c:pt>
                <c:pt idx="616">
                  <c:v>246.596</c:v>
                </c:pt>
                <c:pt idx="617">
                  <c:v>246.99600000000001</c:v>
                </c:pt>
                <c:pt idx="618">
                  <c:v>247.39699999999999</c:v>
                </c:pt>
                <c:pt idx="619">
                  <c:v>247.797</c:v>
                </c:pt>
                <c:pt idx="620">
                  <c:v>248.197</c:v>
                </c:pt>
                <c:pt idx="621">
                  <c:v>248.59700000000001</c:v>
                </c:pt>
                <c:pt idx="622">
                  <c:v>248.99700000000001</c:v>
                </c:pt>
                <c:pt idx="623">
                  <c:v>249.39699999999999</c:v>
                </c:pt>
                <c:pt idx="624">
                  <c:v>249.797</c:v>
                </c:pt>
                <c:pt idx="625">
                  <c:v>250.197</c:v>
                </c:pt>
                <c:pt idx="626">
                  <c:v>250.59700000000001</c:v>
                </c:pt>
                <c:pt idx="627">
                  <c:v>250.99700000000001</c:v>
                </c:pt>
                <c:pt idx="628">
                  <c:v>251.4</c:v>
                </c:pt>
                <c:pt idx="629">
                  <c:v>251.8</c:v>
                </c:pt>
                <c:pt idx="630">
                  <c:v>252.2</c:v>
                </c:pt>
                <c:pt idx="631">
                  <c:v>252.6</c:v>
                </c:pt>
                <c:pt idx="632">
                  <c:v>253</c:v>
                </c:pt>
                <c:pt idx="633">
                  <c:v>253.4</c:v>
                </c:pt>
                <c:pt idx="634">
                  <c:v>253.8</c:v>
                </c:pt>
                <c:pt idx="635">
                  <c:v>254.2</c:v>
                </c:pt>
                <c:pt idx="636">
                  <c:v>254.6</c:v>
                </c:pt>
                <c:pt idx="637">
                  <c:v>255</c:v>
                </c:pt>
                <c:pt idx="638">
                  <c:v>255.40100000000001</c:v>
                </c:pt>
                <c:pt idx="639">
                  <c:v>255.80099999999999</c:v>
                </c:pt>
                <c:pt idx="640">
                  <c:v>256.20100000000002</c:v>
                </c:pt>
                <c:pt idx="641">
                  <c:v>256.601</c:v>
                </c:pt>
                <c:pt idx="642">
                  <c:v>257.00099999999998</c:v>
                </c:pt>
                <c:pt idx="643">
                  <c:v>257.40100000000001</c:v>
                </c:pt>
                <c:pt idx="644">
                  <c:v>257.80099999999999</c:v>
                </c:pt>
                <c:pt idx="645">
                  <c:v>258.20100000000002</c:v>
                </c:pt>
                <c:pt idx="646">
                  <c:v>258.601</c:v>
                </c:pt>
                <c:pt idx="647">
                  <c:v>259.00099999999998</c:v>
                </c:pt>
                <c:pt idx="648">
                  <c:v>259.40199999999999</c:v>
                </c:pt>
                <c:pt idx="649">
                  <c:v>259.80200000000002</c:v>
                </c:pt>
                <c:pt idx="650">
                  <c:v>260.202</c:v>
                </c:pt>
                <c:pt idx="651">
                  <c:v>260.60199999999998</c:v>
                </c:pt>
                <c:pt idx="652">
                  <c:v>261.00200000000001</c:v>
                </c:pt>
                <c:pt idx="653">
                  <c:v>261.40199999999999</c:v>
                </c:pt>
                <c:pt idx="654">
                  <c:v>261.80200000000002</c:v>
                </c:pt>
                <c:pt idx="655">
                  <c:v>262.202</c:v>
                </c:pt>
                <c:pt idx="656">
                  <c:v>262.60199999999998</c:v>
                </c:pt>
                <c:pt idx="657">
                  <c:v>263.00200000000001</c:v>
                </c:pt>
                <c:pt idx="658">
                  <c:v>263.40300000000002</c:v>
                </c:pt>
                <c:pt idx="659">
                  <c:v>263.803</c:v>
                </c:pt>
                <c:pt idx="660">
                  <c:v>264.20299999999997</c:v>
                </c:pt>
                <c:pt idx="661">
                  <c:v>264.60300000000001</c:v>
                </c:pt>
                <c:pt idx="662">
                  <c:v>265.00299999999999</c:v>
                </c:pt>
                <c:pt idx="663">
                  <c:v>265.40300000000002</c:v>
                </c:pt>
                <c:pt idx="664">
                  <c:v>265.803</c:v>
                </c:pt>
                <c:pt idx="665">
                  <c:v>266.20299999999997</c:v>
                </c:pt>
                <c:pt idx="666">
                  <c:v>266.60300000000001</c:v>
                </c:pt>
                <c:pt idx="667">
                  <c:v>267.00299999999999</c:v>
                </c:pt>
                <c:pt idx="668">
                  <c:v>267.404</c:v>
                </c:pt>
                <c:pt idx="669">
                  <c:v>267.80399999999997</c:v>
                </c:pt>
                <c:pt idx="670">
                  <c:v>268.20400000000001</c:v>
                </c:pt>
                <c:pt idx="671">
                  <c:v>268.60399999999998</c:v>
                </c:pt>
                <c:pt idx="672">
                  <c:v>269.00400000000002</c:v>
                </c:pt>
                <c:pt idx="673">
                  <c:v>269.404</c:v>
                </c:pt>
                <c:pt idx="674">
                  <c:v>269.80399999999997</c:v>
                </c:pt>
                <c:pt idx="675">
                  <c:v>270.20400000000001</c:v>
                </c:pt>
                <c:pt idx="676">
                  <c:v>270.60399999999998</c:v>
                </c:pt>
                <c:pt idx="677">
                  <c:v>271.00400000000002</c:v>
                </c:pt>
                <c:pt idx="678">
                  <c:v>271.40600000000001</c:v>
                </c:pt>
                <c:pt idx="679">
                  <c:v>271.80599999999998</c:v>
                </c:pt>
                <c:pt idx="680">
                  <c:v>272.20600000000002</c:v>
                </c:pt>
                <c:pt idx="681">
                  <c:v>272.60599999999999</c:v>
                </c:pt>
                <c:pt idx="682">
                  <c:v>273.00599999999997</c:v>
                </c:pt>
                <c:pt idx="683">
                  <c:v>273.40600000000001</c:v>
                </c:pt>
                <c:pt idx="684">
                  <c:v>273.80599999999998</c:v>
                </c:pt>
                <c:pt idx="685">
                  <c:v>274.20600000000002</c:v>
                </c:pt>
                <c:pt idx="686">
                  <c:v>274.60599999999999</c:v>
                </c:pt>
                <c:pt idx="687">
                  <c:v>275.00599999999997</c:v>
                </c:pt>
                <c:pt idx="688">
                  <c:v>275.40699999999998</c:v>
                </c:pt>
                <c:pt idx="689">
                  <c:v>275.80700000000002</c:v>
                </c:pt>
                <c:pt idx="690">
                  <c:v>276.20699999999999</c:v>
                </c:pt>
                <c:pt idx="691">
                  <c:v>276.60700000000003</c:v>
                </c:pt>
                <c:pt idx="692">
                  <c:v>277.00700000000001</c:v>
                </c:pt>
                <c:pt idx="693">
                  <c:v>277.40699999999998</c:v>
                </c:pt>
                <c:pt idx="694">
                  <c:v>277.80700000000002</c:v>
                </c:pt>
                <c:pt idx="695">
                  <c:v>278.20699999999999</c:v>
                </c:pt>
                <c:pt idx="696">
                  <c:v>278.60700000000003</c:v>
                </c:pt>
                <c:pt idx="697">
                  <c:v>279.00700000000001</c:v>
                </c:pt>
                <c:pt idx="698">
                  <c:v>279.40800000000002</c:v>
                </c:pt>
                <c:pt idx="699">
                  <c:v>279.80799999999999</c:v>
                </c:pt>
                <c:pt idx="700">
                  <c:v>280.20800000000003</c:v>
                </c:pt>
                <c:pt idx="701">
                  <c:v>280.608</c:v>
                </c:pt>
                <c:pt idx="702">
                  <c:v>281.00799999999998</c:v>
                </c:pt>
                <c:pt idx="703">
                  <c:v>281.40800000000002</c:v>
                </c:pt>
                <c:pt idx="704">
                  <c:v>281.80799999999999</c:v>
                </c:pt>
                <c:pt idx="705">
                  <c:v>282.20800000000003</c:v>
                </c:pt>
                <c:pt idx="706">
                  <c:v>282.608</c:v>
                </c:pt>
                <c:pt idx="707">
                  <c:v>283.00799999999998</c:v>
                </c:pt>
                <c:pt idx="708">
                  <c:v>283.40899999999999</c:v>
                </c:pt>
                <c:pt idx="709">
                  <c:v>283.80900000000003</c:v>
                </c:pt>
                <c:pt idx="710">
                  <c:v>284.209</c:v>
                </c:pt>
                <c:pt idx="711">
                  <c:v>284.60899999999998</c:v>
                </c:pt>
                <c:pt idx="712">
                  <c:v>285.00900000000001</c:v>
                </c:pt>
                <c:pt idx="713">
                  <c:v>285.40899999999999</c:v>
                </c:pt>
                <c:pt idx="714">
                  <c:v>285.80900000000003</c:v>
                </c:pt>
                <c:pt idx="715">
                  <c:v>286.209</c:v>
                </c:pt>
                <c:pt idx="716">
                  <c:v>286.60899999999998</c:v>
                </c:pt>
                <c:pt idx="717">
                  <c:v>287.00900000000001</c:v>
                </c:pt>
                <c:pt idx="718">
                  <c:v>287.41000000000003</c:v>
                </c:pt>
                <c:pt idx="719">
                  <c:v>287.81</c:v>
                </c:pt>
                <c:pt idx="720">
                  <c:v>288.20999999999998</c:v>
                </c:pt>
                <c:pt idx="721">
                  <c:v>288.61</c:v>
                </c:pt>
                <c:pt idx="722">
                  <c:v>289.01</c:v>
                </c:pt>
                <c:pt idx="723">
                  <c:v>289.41000000000003</c:v>
                </c:pt>
                <c:pt idx="724">
                  <c:v>289.81</c:v>
                </c:pt>
                <c:pt idx="725">
                  <c:v>290.20999999999998</c:v>
                </c:pt>
                <c:pt idx="726">
                  <c:v>290.61</c:v>
                </c:pt>
                <c:pt idx="727">
                  <c:v>291.01</c:v>
                </c:pt>
                <c:pt idx="728">
                  <c:v>291.411</c:v>
                </c:pt>
                <c:pt idx="729">
                  <c:v>291.81099999999998</c:v>
                </c:pt>
                <c:pt idx="730">
                  <c:v>292.21100000000001</c:v>
                </c:pt>
                <c:pt idx="731">
                  <c:v>292.61099999999999</c:v>
                </c:pt>
                <c:pt idx="732">
                  <c:v>293.01100000000002</c:v>
                </c:pt>
                <c:pt idx="733">
                  <c:v>293.411</c:v>
                </c:pt>
                <c:pt idx="734">
                  <c:v>293.81099999999998</c:v>
                </c:pt>
                <c:pt idx="735">
                  <c:v>294.21100000000001</c:v>
                </c:pt>
                <c:pt idx="736">
                  <c:v>294.61099999999999</c:v>
                </c:pt>
                <c:pt idx="737">
                  <c:v>295.01100000000002</c:v>
                </c:pt>
                <c:pt idx="738">
                  <c:v>295.41199999999998</c:v>
                </c:pt>
                <c:pt idx="739">
                  <c:v>295.81200000000001</c:v>
                </c:pt>
                <c:pt idx="740">
                  <c:v>296.21199999999999</c:v>
                </c:pt>
                <c:pt idx="741">
                  <c:v>296.61200000000002</c:v>
                </c:pt>
                <c:pt idx="742">
                  <c:v>297.012</c:v>
                </c:pt>
                <c:pt idx="743">
                  <c:v>297.41199999999998</c:v>
                </c:pt>
                <c:pt idx="744">
                  <c:v>297.81200000000001</c:v>
                </c:pt>
                <c:pt idx="745">
                  <c:v>298.21199999999999</c:v>
                </c:pt>
                <c:pt idx="746">
                  <c:v>298.61200000000002</c:v>
                </c:pt>
                <c:pt idx="747">
                  <c:v>299.012</c:v>
                </c:pt>
                <c:pt idx="748">
                  <c:v>299.41300000000001</c:v>
                </c:pt>
                <c:pt idx="749">
                  <c:v>299.81299999999999</c:v>
                </c:pt>
                <c:pt idx="750">
                  <c:v>300.21300000000002</c:v>
                </c:pt>
                <c:pt idx="751">
                  <c:v>300.613</c:v>
                </c:pt>
                <c:pt idx="752">
                  <c:v>301.01299999999998</c:v>
                </c:pt>
                <c:pt idx="753">
                  <c:v>301.41300000000001</c:v>
                </c:pt>
                <c:pt idx="754">
                  <c:v>301.81299999999999</c:v>
                </c:pt>
                <c:pt idx="755">
                  <c:v>302.21300000000002</c:v>
                </c:pt>
                <c:pt idx="756">
                  <c:v>302.613</c:v>
                </c:pt>
                <c:pt idx="757">
                  <c:v>303.01299999999998</c:v>
                </c:pt>
                <c:pt idx="758">
                  <c:v>303.41399999999999</c:v>
                </c:pt>
                <c:pt idx="759">
                  <c:v>303.81400000000002</c:v>
                </c:pt>
                <c:pt idx="760">
                  <c:v>304.214</c:v>
                </c:pt>
                <c:pt idx="761">
                  <c:v>304.61399999999998</c:v>
                </c:pt>
                <c:pt idx="762">
                  <c:v>305.01400000000001</c:v>
                </c:pt>
                <c:pt idx="763">
                  <c:v>305.41399999999999</c:v>
                </c:pt>
                <c:pt idx="764">
                  <c:v>305.81400000000002</c:v>
                </c:pt>
                <c:pt idx="765">
                  <c:v>306.214</c:v>
                </c:pt>
                <c:pt idx="766">
                  <c:v>306.61399999999998</c:v>
                </c:pt>
                <c:pt idx="767">
                  <c:v>307.01400000000001</c:v>
                </c:pt>
                <c:pt idx="768">
                  <c:v>307.41500000000002</c:v>
                </c:pt>
                <c:pt idx="769">
                  <c:v>307.815</c:v>
                </c:pt>
                <c:pt idx="770">
                  <c:v>308.21499999999997</c:v>
                </c:pt>
                <c:pt idx="771">
                  <c:v>308.61500000000001</c:v>
                </c:pt>
                <c:pt idx="772">
                  <c:v>309.01499999999999</c:v>
                </c:pt>
                <c:pt idx="773">
                  <c:v>309.41500000000002</c:v>
                </c:pt>
                <c:pt idx="774">
                  <c:v>309.815</c:v>
                </c:pt>
                <c:pt idx="775">
                  <c:v>310.21499999999997</c:v>
                </c:pt>
                <c:pt idx="776">
                  <c:v>310.61500000000001</c:v>
                </c:pt>
                <c:pt idx="777">
                  <c:v>311.01499999999999</c:v>
                </c:pt>
                <c:pt idx="778">
                  <c:v>311.416</c:v>
                </c:pt>
                <c:pt idx="779">
                  <c:v>311.81599999999997</c:v>
                </c:pt>
                <c:pt idx="780">
                  <c:v>312.21600000000001</c:v>
                </c:pt>
                <c:pt idx="781">
                  <c:v>312.61599999999999</c:v>
                </c:pt>
                <c:pt idx="782">
                  <c:v>313.01600000000002</c:v>
                </c:pt>
                <c:pt idx="783">
                  <c:v>313.416</c:v>
                </c:pt>
                <c:pt idx="784">
                  <c:v>313.81599999999997</c:v>
                </c:pt>
                <c:pt idx="785">
                  <c:v>314.21600000000001</c:v>
                </c:pt>
                <c:pt idx="786">
                  <c:v>314.61599999999999</c:v>
                </c:pt>
                <c:pt idx="787">
                  <c:v>315.01600000000002</c:v>
                </c:pt>
                <c:pt idx="788">
                  <c:v>315.41699999999997</c:v>
                </c:pt>
                <c:pt idx="789">
                  <c:v>315.81700000000001</c:v>
                </c:pt>
                <c:pt idx="790">
                  <c:v>316.21699999999998</c:v>
                </c:pt>
                <c:pt idx="791">
                  <c:v>316.61700000000002</c:v>
                </c:pt>
                <c:pt idx="792">
                  <c:v>317.017</c:v>
                </c:pt>
                <c:pt idx="793">
                  <c:v>317.41699999999997</c:v>
                </c:pt>
                <c:pt idx="794">
                  <c:v>317.81700000000001</c:v>
                </c:pt>
                <c:pt idx="795">
                  <c:v>318.21699999999998</c:v>
                </c:pt>
                <c:pt idx="796">
                  <c:v>318.61700000000002</c:v>
                </c:pt>
                <c:pt idx="797">
                  <c:v>319.017</c:v>
                </c:pt>
                <c:pt idx="798">
                  <c:v>319.42</c:v>
                </c:pt>
                <c:pt idx="799">
                  <c:v>319.82</c:v>
                </c:pt>
                <c:pt idx="800">
                  <c:v>320.22000000000003</c:v>
                </c:pt>
                <c:pt idx="801">
                  <c:v>320.62</c:v>
                </c:pt>
                <c:pt idx="802">
                  <c:v>321.02</c:v>
                </c:pt>
                <c:pt idx="803">
                  <c:v>321.42</c:v>
                </c:pt>
                <c:pt idx="804">
                  <c:v>321.82</c:v>
                </c:pt>
                <c:pt idx="805">
                  <c:v>322.22000000000003</c:v>
                </c:pt>
                <c:pt idx="806">
                  <c:v>322.62</c:v>
                </c:pt>
                <c:pt idx="807">
                  <c:v>323.02</c:v>
                </c:pt>
                <c:pt idx="808">
                  <c:v>323.42200000000003</c:v>
                </c:pt>
                <c:pt idx="809">
                  <c:v>323.82100000000003</c:v>
                </c:pt>
                <c:pt idx="810">
                  <c:v>324.221</c:v>
                </c:pt>
                <c:pt idx="811">
                  <c:v>324.62099999999998</c:v>
                </c:pt>
                <c:pt idx="812">
                  <c:v>325.02100000000002</c:v>
                </c:pt>
                <c:pt idx="813">
                  <c:v>325.42099999999999</c:v>
                </c:pt>
                <c:pt idx="814">
                  <c:v>325.82100000000003</c:v>
                </c:pt>
                <c:pt idx="815">
                  <c:v>326.221</c:v>
                </c:pt>
                <c:pt idx="816">
                  <c:v>326.62099999999998</c:v>
                </c:pt>
                <c:pt idx="817">
                  <c:v>327.02100000000002</c:v>
                </c:pt>
                <c:pt idx="818">
                  <c:v>327.42200000000003</c:v>
                </c:pt>
                <c:pt idx="819">
                  <c:v>327.822</c:v>
                </c:pt>
                <c:pt idx="820">
                  <c:v>328.22199999999998</c:v>
                </c:pt>
                <c:pt idx="821">
                  <c:v>328.62200000000001</c:v>
                </c:pt>
                <c:pt idx="822">
                  <c:v>329.02199999999999</c:v>
                </c:pt>
                <c:pt idx="823">
                  <c:v>329.42200000000003</c:v>
                </c:pt>
                <c:pt idx="824">
                  <c:v>329.822</c:v>
                </c:pt>
                <c:pt idx="825">
                  <c:v>330.22199999999998</c:v>
                </c:pt>
                <c:pt idx="826">
                  <c:v>330.62200000000001</c:v>
                </c:pt>
                <c:pt idx="827">
                  <c:v>331.02199999999999</c:v>
                </c:pt>
                <c:pt idx="828">
                  <c:v>331.423</c:v>
                </c:pt>
                <c:pt idx="829">
                  <c:v>331.82299999999998</c:v>
                </c:pt>
                <c:pt idx="830">
                  <c:v>332.22300000000001</c:v>
                </c:pt>
                <c:pt idx="831">
                  <c:v>332.62299999999999</c:v>
                </c:pt>
                <c:pt idx="832">
                  <c:v>333.02300000000002</c:v>
                </c:pt>
                <c:pt idx="833">
                  <c:v>333.423</c:v>
                </c:pt>
                <c:pt idx="834">
                  <c:v>333.82299999999998</c:v>
                </c:pt>
                <c:pt idx="835">
                  <c:v>334.22300000000001</c:v>
                </c:pt>
                <c:pt idx="836">
                  <c:v>334.62299999999999</c:v>
                </c:pt>
                <c:pt idx="837">
                  <c:v>335.02300000000002</c:v>
                </c:pt>
                <c:pt idx="838">
                  <c:v>335.42500000000001</c:v>
                </c:pt>
                <c:pt idx="839">
                  <c:v>335.82400000000001</c:v>
                </c:pt>
                <c:pt idx="840">
                  <c:v>336.22399999999999</c:v>
                </c:pt>
                <c:pt idx="841">
                  <c:v>336.625</c:v>
                </c:pt>
                <c:pt idx="842">
                  <c:v>337.02499999999998</c:v>
                </c:pt>
                <c:pt idx="843">
                  <c:v>337.42399999999998</c:v>
                </c:pt>
                <c:pt idx="844">
                  <c:v>337.82400000000001</c:v>
                </c:pt>
                <c:pt idx="845">
                  <c:v>338.22399999999999</c:v>
                </c:pt>
                <c:pt idx="846">
                  <c:v>338.625</c:v>
                </c:pt>
                <c:pt idx="847">
                  <c:v>339.02499999999998</c:v>
                </c:pt>
                <c:pt idx="848">
                  <c:v>339.42599999999999</c:v>
                </c:pt>
                <c:pt idx="849">
                  <c:v>339.82499999999999</c:v>
                </c:pt>
                <c:pt idx="850">
                  <c:v>340.22500000000002</c:v>
                </c:pt>
                <c:pt idx="851">
                  <c:v>340.625</c:v>
                </c:pt>
                <c:pt idx="852">
                  <c:v>341.02499999999998</c:v>
                </c:pt>
                <c:pt idx="853">
                  <c:v>341.42500000000001</c:v>
                </c:pt>
                <c:pt idx="854">
                  <c:v>341.82499999999999</c:v>
                </c:pt>
                <c:pt idx="855">
                  <c:v>342.22500000000002</c:v>
                </c:pt>
                <c:pt idx="856">
                  <c:v>342.625</c:v>
                </c:pt>
                <c:pt idx="857">
                  <c:v>343.02499999999998</c:v>
                </c:pt>
                <c:pt idx="858">
                  <c:v>343.42700000000002</c:v>
                </c:pt>
                <c:pt idx="859">
                  <c:v>343.827</c:v>
                </c:pt>
                <c:pt idx="860">
                  <c:v>344.22699999999998</c:v>
                </c:pt>
                <c:pt idx="861">
                  <c:v>344.62599999999998</c:v>
                </c:pt>
                <c:pt idx="862">
                  <c:v>345.02600000000001</c:v>
                </c:pt>
                <c:pt idx="863">
                  <c:v>345.42700000000002</c:v>
                </c:pt>
                <c:pt idx="864">
                  <c:v>345.827</c:v>
                </c:pt>
                <c:pt idx="865">
                  <c:v>346.22699999999998</c:v>
                </c:pt>
                <c:pt idx="866">
                  <c:v>346.62599999999998</c:v>
                </c:pt>
                <c:pt idx="867">
                  <c:v>347.02600000000001</c:v>
                </c:pt>
                <c:pt idx="868">
                  <c:v>347.428</c:v>
                </c:pt>
                <c:pt idx="869">
                  <c:v>347.82799999999997</c:v>
                </c:pt>
                <c:pt idx="870">
                  <c:v>348.22800000000001</c:v>
                </c:pt>
                <c:pt idx="871">
                  <c:v>348.62799999999999</c:v>
                </c:pt>
                <c:pt idx="872">
                  <c:v>349.02800000000002</c:v>
                </c:pt>
                <c:pt idx="873">
                  <c:v>349.428</c:v>
                </c:pt>
                <c:pt idx="874">
                  <c:v>349.82799999999997</c:v>
                </c:pt>
                <c:pt idx="875">
                  <c:v>350.22800000000001</c:v>
                </c:pt>
                <c:pt idx="876">
                  <c:v>350.62799999999999</c:v>
                </c:pt>
                <c:pt idx="877">
                  <c:v>351.02800000000002</c:v>
                </c:pt>
                <c:pt idx="878">
                  <c:v>351.43099999999998</c:v>
                </c:pt>
                <c:pt idx="879">
                  <c:v>351.83100000000002</c:v>
                </c:pt>
                <c:pt idx="880">
                  <c:v>352.23099999999999</c:v>
                </c:pt>
                <c:pt idx="881">
                  <c:v>352.63099999999997</c:v>
                </c:pt>
                <c:pt idx="882">
                  <c:v>353.03100000000001</c:v>
                </c:pt>
                <c:pt idx="883">
                  <c:v>353.43099999999998</c:v>
                </c:pt>
                <c:pt idx="884">
                  <c:v>353.83100000000002</c:v>
                </c:pt>
                <c:pt idx="885">
                  <c:v>354.23099999999999</c:v>
                </c:pt>
                <c:pt idx="886">
                  <c:v>354.63099999999997</c:v>
                </c:pt>
                <c:pt idx="887">
                  <c:v>355.03100000000001</c:v>
                </c:pt>
                <c:pt idx="888">
                  <c:v>355.43200000000002</c:v>
                </c:pt>
                <c:pt idx="889">
                  <c:v>355.83199999999999</c:v>
                </c:pt>
                <c:pt idx="890">
                  <c:v>356.23200000000003</c:v>
                </c:pt>
                <c:pt idx="891">
                  <c:v>356.63200000000001</c:v>
                </c:pt>
                <c:pt idx="892">
                  <c:v>357.03199999999998</c:v>
                </c:pt>
                <c:pt idx="893">
                  <c:v>357.43200000000002</c:v>
                </c:pt>
                <c:pt idx="894">
                  <c:v>357.83199999999999</c:v>
                </c:pt>
                <c:pt idx="895">
                  <c:v>358.23200000000003</c:v>
                </c:pt>
                <c:pt idx="896">
                  <c:v>358.63200000000001</c:v>
                </c:pt>
                <c:pt idx="897">
                  <c:v>359.03199999999998</c:v>
                </c:pt>
                <c:pt idx="898">
                  <c:v>359.43299999999999</c:v>
                </c:pt>
                <c:pt idx="899">
                  <c:v>359.83300000000003</c:v>
                </c:pt>
                <c:pt idx="900">
                  <c:v>360.233</c:v>
                </c:pt>
                <c:pt idx="901">
                  <c:v>360.63299999999998</c:v>
                </c:pt>
                <c:pt idx="902">
                  <c:v>361.03300000000002</c:v>
                </c:pt>
                <c:pt idx="903">
                  <c:v>361.43299999999999</c:v>
                </c:pt>
                <c:pt idx="904">
                  <c:v>361.83300000000003</c:v>
                </c:pt>
                <c:pt idx="905">
                  <c:v>362.233</c:v>
                </c:pt>
                <c:pt idx="906">
                  <c:v>362.63299999999998</c:v>
                </c:pt>
                <c:pt idx="907">
                  <c:v>363.03300000000002</c:v>
                </c:pt>
                <c:pt idx="908">
                  <c:v>363.43400000000003</c:v>
                </c:pt>
                <c:pt idx="909">
                  <c:v>363.834</c:v>
                </c:pt>
                <c:pt idx="910">
                  <c:v>364.23399999999998</c:v>
                </c:pt>
                <c:pt idx="911">
                  <c:v>364.63400000000001</c:v>
                </c:pt>
                <c:pt idx="912">
                  <c:v>365.03399999999999</c:v>
                </c:pt>
                <c:pt idx="913">
                  <c:v>365.43400000000003</c:v>
                </c:pt>
                <c:pt idx="914">
                  <c:v>365.834</c:v>
                </c:pt>
                <c:pt idx="915">
                  <c:v>366.23399999999998</c:v>
                </c:pt>
                <c:pt idx="916">
                  <c:v>366.63400000000001</c:v>
                </c:pt>
                <c:pt idx="917">
                  <c:v>367.03399999999999</c:v>
                </c:pt>
                <c:pt idx="918">
                  <c:v>367.435</c:v>
                </c:pt>
                <c:pt idx="919">
                  <c:v>367.83499999999998</c:v>
                </c:pt>
                <c:pt idx="920">
                  <c:v>368.23500000000001</c:v>
                </c:pt>
                <c:pt idx="921">
                  <c:v>368.63499999999999</c:v>
                </c:pt>
                <c:pt idx="922">
                  <c:v>369.03500000000003</c:v>
                </c:pt>
                <c:pt idx="923">
                  <c:v>369.435</c:v>
                </c:pt>
                <c:pt idx="924">
                  <c:v>369.83499999999998</c:v>
                </c:pt>
                <c:pt idx="925">
                  <c:v>370.23500000000001</c:v>
                </c:pt>
                <c:pt idx="926">
                  <c:v>370.63499999999999</c:v>
                </c:pt>
                <c:pt idx="927">
                  <c:v>371.03500000000003</c:v>
                </c:pt>
                <c:pt idx="928">
                  <c:v>371.43599999999998</c:v>
                </c:pt>
                <c:pt idx="929">
                  <c:v>371.83600000000001</c:v>
                </c:pt>
                <c:pt idx="930">
                  <c:v>372.23599999999999</c:v>
                </c:pt>
                <c:pt idx="931">
                  <c:v>372.63600000000002</c:v>
                </c:pt>
                <c:pt idx="932">
                  <c:v>373.036</c:v>
                </c:pt>
                <c:pt idx="933">
                  <c:v>373.43599999999998</c:v>
                </c:pt>
                <c:pt idx="934">
                  <c:v>373.83600000000001</c:v>
                </c:pt>
                <c:pt idx="935">
                  <c:v>374.23599999999999</c:v>
                </c:pt>
                <c:pt idx="936">
                  <c:v>374.63600000000002</c:v>
                </c:pt>
                <c:pt idx="937">
                  <c:v>375.036</c:v>
                </c:pt>
                <c:pt idx="938">
                  <c:v>375.43700000000001</c:v>
                </c:pt>
                <c:pt idx="939">
                  <c:v>375.83699999999999</c:v>
                </c:pt>
                <c:pt idx="940">
                  <c:v>376.23700000000002</c:v>
                </c:pt>
                <c:pt idx="941">
                  <c:v>376.637</c:v>
                </c:pt>
                <c:pt idx="942">
                  <c:v>377.03699999999998</c:v>
                </c:pt>
                <c:pt idx="943">
                  <c:v>377.43700000000001</c:v>
                </c:pt>
                <c:pt idx="944">
                  <c:v>377.83699999999999</c:v>
                </c:pt>
                <c:pt idx="945">
                  <c:v>378.23700000000002</c:v>
                </c:pt>
                <c:pt idx="946">
                  <c:v>378.637</c:v>
                </c:pt>
                <c:pt idx="947">
                  <c:v>379.03699999999998</c:v>
                </c:pt>
                <c:pt idx="948">
                  <c:v>379.43799999999999</c:v>
                </c:pt>
                <c:pt idx="949">
                  <c:v>379.83800000000002</c:v>
                </c:pt>
                <c:pt idx="950">
                  <c:v>380.238</c:v>
                </c:pt>
                <c:pt idx="951">
                  <c:v>380.63799999999998</c:v>
                </c:pt>
                <c:pt idx="952">
                  <c:v>381.03800000000001</c:v>
                </c:pt>
                <c:pt idx="953">
                  <c:v>381.43799999999999</c:v>
                </c:pt>
                <c:pt idx="954">
                  <c:v>381.83800000000002</c:v>
                </c:pt>
                <c:pt idx="955">
                  <c:v>382.238</c:v>
                </c:pt>
                <c:pt idx="956">
                  <c:v>382.63799999999998</c:v>
                </c:pt>
                <c:pt idx="957">
                  <c:v>383.03800000000001</c:v>
                </c:pt>
                <c:pt idx="958">
                  <c:v>383.44099999999997</c:v>
                </c:pt>
                <c:pt idx="959">
                  <c:v>383.84100000000001</c:v>
                </c:pt>
                <c:pt idx="960">
                  <c:v>384.24099999999999</c:v>
                </c:pt>
                <c:pt idx="961">
                  <c:v>384.64100000000002</c:v>
                </c:pt>
                <c:pt idx="962">
                  <c:v>385.041</c:v>
                </c:pt>
                <c:pt idx="963">
                  <c:v>385.44099999999997</c:v>
                </c:pt>
                <c:pt idx="964">
                  <c:v>385.84100000000001</c:v>
                </c:pt>
                <c:pt idx="965">
                  <c:v>386.24099999999999</c:v>
                </c:pt>
                <c:pt idx="966">
                  <c:v>386.64100000000002</c:v>
                </c:pt>
                <c:pt idx="967">
                  <c:v>387.041</c:v>
                </c:pt>
                <c:pt idx="968">
                  <c:v>387.44200000000001</c:v>
                </c:pt>
                <c:pt idx="969">
                  <c:v>387.84199999999998</c:v>
                </c:pt>
                <c:pt idx="970">
                  <c:v>388.24200000000002</c:v>
                </c:pt>
                <c:pt idx="971">
                  <c:v>388.642</c:v>
                </c:pt>
                <c:pt idx="972">
                  <c:v>389.04199999999997</c:v>
                </c:pt>
                <c:pt idx="973">
                  <c:v>389.44200000000001</c:v>
                </c:pt>
                <c:pt idx="974">
                  <c:v>389.84199999999998</c:v>
                </c:pt>
                <c:pt idx="975">
                  <c:v>390.24200000000002</c:v>
                </c:pt>
                <c:pt idx="976">
                  <c:v>390.642</c:v>
                </c:pt>
                <c:pt idx="977">
                  <c:v>391.04199999999997</c:v>
                </c:pt>
                <c:pt idx="978">
                  <c:v>391.44400000000002</c:v>
                </c:pt>
                <c:pt idx="979">
                  <c:v>391.84399999999999</c:v>
                </c:pt>
                <c:pt idx="980">
                  <c:v>392.24400000000003</c:v>
                </c:pt>
                <c:pt idx="981">
                  <c:v>392.64400000000001</c:v>
                </c:pt>
                <c:pt idx="982">
                  <c:v>393.04399999999998</c:v>
                </c:pt>
                <c:pt idx="983">
                  <c:v>393.44400000000002</c:v>
                </c:pt>
                <c:pt idx="984">
                  <c:v>393.84399999999999</c:v>
                </c:pt>
                <c:pt idx="985">
                  <c:v>394.24400000000003</c:v>
                </c:pt>
                <c:pt idx="986">
                  <c:v>394.64400000000001</c:v>
                </c:pt>
                <c:pt idx="987">
                  <c:v>395.04399999999998</c:v>
                </c:pt>
                <c:pt idx="988">
                  <c:v>395.44499999999999</c:v>
                </c:pt>
                <c:pt idx="989">
                  <c:v>395.84500000000003</c:v>
                </c:pt>
                <c:pt idx="990">
                  <c:v>396.245</c:v>
                </c:pt>
                <c:pt idx="991">
                  <c:v>396.64499999999998</c:v>
                </c:pt>
                <c:pt idx="992">
                  <c:v>397.04500000000002</c:v>
                </c:pt>
                <c:pt idx="993">
                  <c:v>397.44499999999999</c:v>
                </c:pt>
                <c:pt idx="994">
                  <c:v>397.84500000000003</c:v>
                </c:pt>
                <c:pt idx="995">
                  <c:v>398.245</c:v>
                </c:pt>
                <c:pt idx="996">
                  <c:v>398.64499999999998</c:v>
                </c:pt>
                <c:pt idx="997">
                  <c:v>399.04500000000002</c:v>
                </c:pt>
                <c:pt idx="998">
                  <c:v>399.447</c:v>
                </c:pt>
                <c:pt idx="999">
                  <c:v>399.84699999999998</c:v>
                </c:pt>
                <c:pt idx="1000">
                  <c:v>400.24700000000001</c:v>
                </c:pt>
                <c:pt idx="1001">
                  <c:v>400.64699999999999</c:v>
                </c:pt>
                <c:pt idx="1002">
                  <c:v>401.04700000000003</c:v>
                </c:pt>
                <c:pt idx="1003">
                  <c:v>401.447</c:v>
                </c:pt>
                <c:pt idx="1004">
                  <c:v>401.84699999999998</c:v>
                </c:pt>
                <c:pt idx="1005">
                  <c:v>402.24700000000001</c:v>
                </c:pt>
                <c:pt idx="1006">
                  <c:v>402.64699999999999</c:v>
                </c:pt>
                <c:pt idx="1007">
                  <c:v>403.04700000000003</c:v>
                </c:pt>
                <c:pt idx="1008">
                  <c:v>403.44799999999998</c:v>
                </c:pt>
                <c:pt idx="1009">
                  <c:v>403.84800000000001</c:v>
                </c:pt>
                <c:pt idx="1010">
                  <c:v>404.24799999999999</c:v>
                </c:pt>
                <c:pt idx="1011">
                  <c:v>404.64800000000002</c:v>
                </c:pt>
                <c:pt idx="1012">
                  <c:v>405.048</c:v>
                </c:pt>
                <c:pt idx="1013">
                  <c:v>405.44799999999998</c:v>
                </c:pt>
                <c:pt idx="1014">
                  <c:v>405.84800000000001</c:v>
                </c:pt>
                <c:pt idx="1015">
                  <c:v>406.24799999999999</c:v>
                </c:pt>
                <c:pt idx="1016">
                  <c:v>406.64800000000002</c:v>
                </c:pt>
                <c:pt idx="1017">
                  <c:v>407.048</c:v>
                </c:pt>
                <c:pt idx="1018">
                  <c:v>407.45</c:v>
                </c:pt>
                <c:pt idx="1019">
                  <c:v>407.85</c:v>
                </c:pt>
                <c:pt idx="1020">
                  <c:v>408.25</c:v>
                </c:pt>
                <c:pt idx="1021">
                  <c:v>408.65</c:v>
                </c:pt>
                <c:pt idx="1022">
                  <c:v>409.05</c:v>
                </c:pt>
                <c:pt idx="1023">
                  <c:v>409.45</c:v>
                </c:pt>
                <c:pt idx="1024">
                  <c:v>409.85</c:v>
                </c:pt>
                <c:pt idx="1025">
                  <c:v>410.25</c:v>
                </c:pt>
                <c:pt idx="1026">
                  <c:v>410.65</c:v>
                </c:pt>
                <c:pt idx="1027">
                  <c:v>411.05</c:v>
                </c:pt>
                <c:pt idx="1028">
                  <c:v>411.45100000000002</c:v>
                </c:pt>
                <c:pt idx="1029">
                  <c:v>411.851</c:v>
                </c:pt>
                <c:pt idx="1030">
                  <c:v>412.25099999999998</c:v>
                </c:pt>
                <c:pt idx="1031">
                  <c:v>412.65100000000001</c:v>
                </c:pt>
                <c:pt idx="1032">
                  <c:v>413.05099999999999</c:v>
                </c:pt>
                <c:pt idx="1033">
                  <c:v>413.45100000000002</c:v>
                </c:pt>
                <c:pt idx="1034">
                  <c:v>413.851</c:v>
                </c:pt>
                <c:pt idx="1035">
                  <c:v>414.25099999999998</c:v>
                </c:pt>
                <c:pt idx="1036">
                  <c:v>414.65100000000001</c:v>
                </c:pt>
                <c:pt idx="1037">
                  <c:v>415.05099999999999</c:v>
                </c:pt>
                <c:pt idx="1038">
                  <c:v>415.452</c:v>
                </c:pt>
                <c:pt idx="1039">
                  <c:v>415.85199999999998</c:v>
                </c:pt>
                <c:pt idx="1040">
                  <c:v>416.25200000000001</c:v>
                </c:pt>
                <c:pt idx="1041">
                  <c:v>416.65199999999999</c:v>
                </c:pt>
                <c:pt idx="1042">
                  <c:v>417.05200000000002</c:v>
                </c:pt>
                <c:pt idx="1043">
                  <c:v>417.452</c:v>
                </c:pt>
                <c:pt idx="1044">
                  <c:v>417.85199999999998</c:v>
                </c:pt>
                <c:pt idx="1045">
                  <c:v>418.25200000000001</c:v>
                </c:pt>
                <c:pt idx="1046">
                  <c:v>418.65199999999999</c:v>
                </c:pt>
                <c:pt idx="1047">
                  <c:v>419.05200000000002</c:v>
                </c:pt>
                <c:pt idx="1048">
                  <c:v>419.45499999999998</c:v>
                </c:pt>
                <c:pt idx="1049">
                  <c:v>419.85500000000002</c:v>
                </c:pt>
                <c:pt idx="1050">
                  <c:v>420.255</c:v>
                </c:pt>
                <c:pt idx="1051">
                  <c:v>420.65499999999997</c:v>
                </c:pt>
                <c:pt idx="1052">
                  <c:v>421.05500000000001</c:v>
                </c:pt>
                <c:pt idx="1053">
                  <c:v>421.45499999999998</c:v>
                </c:pt>
                <c:pt idx="1054">
                  <c:v>421.85500000000002</c:v>
                </c:pt>
                <c:pt idx="1055">
                  <c:v>422.255</c:v>
                </c:pt>
                <c:pt idx="1056">
                  <c:v>422.65499999999997</c:v>
                </c:pt>
                <c:pt idx="1057">
                  <c:v>423.05500000000001</c:v>
                </c:pt>
                <c:pt idx="1058">
                  <c:v>423.45600000000002</c:v>
                </c:pt>
                <c:pt idx="1059">
                  <c:v>423.85599999999999</c:v>
                </c:pt>
                <c:pt idx="1060">
                  <c:v>424.25599999999997</c:v>
                </c:pt>
                <c:pt idx="1061">
                  <c:v>424.65600000000001</c:v>
                </c:pt>
                <c:pt idx="1062">
                  <c:v>425.05599999999998</c:v>
                </c:pt>
                <c:pt idx="1063">
                  <c:v>425.45600000000002</c:v>
                </c:pt>
                <c:pt idx="1064">
                  <c:v>425.85599999999999</c:v>
                </c:pt>
                <c:pt idx="1065">
                  <c:v>426.25599999999997</c:v>
                </c:pt>
                <c:pt idx="1066">
                  <c:v>426.65600000000001</c:v>
                </c:pt>
                <c:pt idx="1067">
                  <c:v>427.05599999999998</c:v>
                </c:pt>
                <c:pt idx="1068">
                  <c:v>427.45699999999999</c:v>
                </c:pt>
                <c:pt idx="1069">
                  <c:v>427.85700000000003</c:v>
                </c:pt>
                <c:pt idx="1070">
                  <c:v>428.25700000000001</c:v>
                </c:pt>
                <c:pt idx="1071">
                  <c:v>428.65699999999998</c:v>
                </c:pt>
                <c:pt idx="1072">
                  <c:v>429.05700000000002</c:v>
                </c:pt>
                <c:pt idx="1073">
                  <c:v>429.45699999999999</c:v>
                </c:pt>
                <c:pt idx="1074">
                  <c:v>429.85700000000003</c:v>
                </c:pt>
                <c:pt idx="1075">
                  <c:v>430.25700000000001</c:v>
                </c:pt>
                <c:pt idx="1076">
                  <c:v>430.65699999999998</c:v>
                </c:pt>
                <c:pt idx="1077">
                  <c:v>431.05700000000002</c:v>
                </c:pt>
                <c:pt idx="1078">
                  <c:v>431.45800000000003</c:v>
                </c:pt>
                <c:pt idx="1079">
                  <c:v>431.858</c:v>
                </c:pt>
                <c:pt idx="1080">
                  <c:v>432.25799999999998</c:v>
                </c:pt>
                <c:pt idx="1081">
                  <c:v>432.65800000000002</c:v>
                </c:pt>
                <c:pt idx="1082">
                  <c:v>433.05799999999999</c:v>
                </c:pt>
                <c:pt idx="1083">
                  <c:v>433.45800000000003</c:v>
                </c:pt>
                <c:pt idx="1084">
                  <c:v>433.858</c:v>
                </c:pt>
                <c:pt idx="1085">
                  <c:v>434.25799999999998</c:v>
                </c:pt>
                <c:pt idx="1086">
                  <c:v>434.65800000000002</c:v>
                </c:pt>
                <c:pt idx="1087">
                  <c:v>435.05799999999999</c:v>
                </c:pt>
                <c:pt idx="1088">
                  <c:v>435.459</c:v>
                </c:pt>
                <c:pt idx="1089">
                  <c:v>435.85899999999998</c:v>
                </c:pt>
                <c:pt idx="1090">
                  <c:v>436.25900000000001</c:v>
                </c:pt>
                <c:pt idx="1091">
                  <c:v>436.65899999999999</c:v>
                </c:pt>
                <c:pt idx="1092">
                  <c:v>437.05900000000003</c:v>
                </c:pt>
                <c:pt idx="1093">
                  <c:v>437.459</c:v>
                </c:pt>
                <c:pt idx="1094">
                  <c:v>437.85899999999998</c:v>
                </c:pt>
                <c:pt idx="1095">
                  <c:v>438.25900000000001</c:v>
                </c:pt>
                <c:pt idx="1096">
                  <c:v>438.65899999999999</c:v>
                </c:pt>
                <c:pt idx="1097">
                  <c:v>439.05900000000003</c:v>
                </c:pt>
                <c:pt idx="1098">
                  <c:v>439.46</c:v>
                </c:pt>
                <c:pt idx="1099">
                  <c:v>439.86</c:v>
                </c:pt>
                <c:pt idx="1100">
                  <c:v>440.26</c:v>
                </c:pt>
                <c:pt idx="1101">
                  <c:v>440.66</c:v>
                </c:pt>
                <c:pt idx="1102">
                  <c:v>441.06</c:v>
                </c:pt>
                <c:pt idx="1103">
                  <c:v>441.46</c:v>
                </c:pt>
                <c:pt idx="1104">
                  <c:v>441.86</c:v>
                </c:pt>
                <c:pt idx="1105">
                  <c:v>442.26</c:v>
                </c:pt>
                <c:pt idx="1106">
                  <c:v>442.66</c:v>
                </c:pt>
                <c:pt idx="1107">
                  <c:v>443.06</c:v>
                </c:pt>
                <c:pt idx="1108">
                  <c:v>443.46199999999999</c:v>
                </c:pt>
                <c:pt idx="1109">
                  <c:v>443.86200000000002</c:v>
                </c:pt>
                <c:pt idx="1110">
                  <c:v>444.262</c:v>
                </c:pt>
                <c:pt idx="1111">
                  <c:v>444.66199999999998</c:v>
                </c:pt>
                <c:pt idx="1112">
                  <c:v>445.06200000000001</c:v>
                </c:pt>
                <c:pt idx="1113">
                  <c:v>445.46199999999999</c:v>
                </c:pt>
                <c:pt idx="1114">
                  <c:v>445.86200000000002</c:v>
                </c:pt>
                <c:pt idx="1115">
                  <c:v>446.262</c:v>
                </c:pt>
                <c:pt idx="1116">
                  <c:v>446.66199999999998</c:v>
                </c:pt>
                <c:pt idx="1117">
                  <c:v>447.06200000000001</c:v>
                </c:pt>
                <c:pt idx="1118">
                  <c:v>447.46300000000002</c:v>
                </c:pt>
                <c:pt idx="1119">
                  <c:v>447.863</c:v>
                </c:pt>
                <c:pt idx="1120">
                  <c:v>448.26299999999998</c:v>
                </c:pt>
                <c:pt idx="1121">
                  <c:v>448.66300000000001</c:v>
                </c:pt>
                <c:pt idx="1122">
                  <c:v>449.06299999999999</c:v>
                </c:pt>
                <c:pt idx="1123">
                  <c:v>449.46300000000002</c:v>
                </c:pt>
                <c:pt idx="1124">
                  <c:v>449.863</c:v>
                </c:pt>
                <c:pt idx="1125">
                  <c:v>450.26299999999998</c:v>
                </c:pt>
                <c:pt idx="1126">
                  <c:v>450.66300000000001</c:v>
                </c:pt>
                <c:pt idx="1127">
                  <c:v>451.06299999999999</c:v>
                </c:pt>
                <c:pt idx="1128">
                  <c:v>451.46499999999997</c:v>
                </c:pt>
                <c:pt idx="1129">
                  <c:v>451.86500000000001</c:v>
                </c:pt>
                <c:pt idx="1130">
                  <c:v>452.26499999999999</c:v>
                </c:pt>
                <c:pt idx="1131">
                  <c:v>452.66500000000002</c:v>
                </c:pt>
                <c:pt idx="1132">
                  <c:v>453.065</c:v>
                </c:pt>
                <c:pt idx="1133">
                  <c:v>453.46499999999997</c:v>
                </c:pt>
                <c:pt idx="1134">
                  <c:v>453.86500000000001</c:v>
                </c:pt>
                <c:pt idx="1135">
                  <c:v>454.26499999999999</c:v>
                </c:pt>
                <c:pt idx="1136">
                  <c:v>454.66500000000002</c:v>
                </c:pt>
                <c:pt idx="1137">
                  <c:v>455.065</c:v>
                </c:pt>
                <c:pt idx="1138">
                  <c:v>455.46800000000002</c:v>
                </c:pt>
                <c:pt idx="1139">
                  <c:v>455.86799999999999</c:v>
                </c:pt>
                <c:pt idx="1140">
                  <c:v>456.26799999999997</c:v>
                </c:pt>
                <c:pt idx="1141">
                  <c:v>456.66800000000001</c:v>
                </c:pt>
                <c:pt idx="1142">
                  <c:v>457.06799999999998</c:v>
                </c:pt>
                <c:pt idx="1143">
                  <c:v>457.46800000000002</c:v>
                </c:pt>
                <c:pt idx="1144">
                  <c:v>457.86799999999999</c:v>
                </c:pt>
                <c:pt idx="1145">
                  <c:v>458.26799999999997</c:v>
                </c:pt>
                <c:pt idx="1146">
                  <c:v>458.66800000000001</c:v>
                </c:pt>
                <c:pt idx="1147">
                  <c:v>459.06799999999998</c:v>
                </c:pt>
                <c:pt idx="1148">
                  <c:v>459.47</c:v>
                </c:pt>
                <c:pt idx="1149">
                  <c:v>459.87</c:v>
                </c:pt>
                <c:pt idx="1150">
                  <c:v>460.27</c:v>
                </c:pt>
                <c:pt idx="1151">
                  <c:v>460.67</c:v>
                </c:pt>
                <c:pt idx="1152">
                  <c:v>461.07</c:v>
                </c:pt>
                <c:pt idx="1153">
                  <c:v>461.47</c:v>
                </c:pt>
                <c:pt idx="1154">
                  <c:v>461.87</c:v>
                </c:pt>
                <c:pt idx="1155">
                  <c:v>462.27</c:v>
                </c:pt>
                <c:pt idx="1156">
                  <c:v>462.67</c:v>
                </c:pt>
                <c:pt idx="1157">
                  <c:v>463.07</c:v>
                </c:pt>
                <c:pt idx="1158">
                  <c:v>463.471</c:v>
                </c:pt>
                <c:pt idx="1159">
                  <c:v>463.87099999999998</c:v>
                </c:pt>
                <c:pt idx="1160">
                  <c:v>464.27100000000002</c:v>
                </c:pt>
                <c:pt idx="1161">
                  <c:v>464.67099999999999</c:v>
                </c:pt>
                <c:pt idx="1162">
                  <c:v>465.07100000000003</c:v>
                </c:pt>
                <c:pt idx="1163">
                  <c:v>465.471</c:v>
                </c:pt>
                <c:pt idx="1164">
                  <c:v>465.87099999999998</c:v>
                </c:pt>
                <c:pt idx="1165">
                  <c:v>466.27100000000002</c:v>
                </c:pt>
                <c:pt idx="1166">
                  <c:v>466.67099999999999</c:v>
                </c:pt>
                <c:pt idx="1167">
                  <c:v>467.07100000000003</c:v>
                </c:pt>
                <c:pt idx="1168">
                  <c:v>467.47199999999998</c:v>
                </c:pt>
                <c:pt idx="1169">
                  <c:v>467.87200000000001</c:v>
                </c:pt>
                <c:pt idx="1170">
                  <c:v>468.27199999999999</c:v>
                </c:pt>
                <c:pt idx="1171">
                  <c:v>468.67200000000003</c:v>
                </c:pt>
                <c:pt idx="1172">
                  <c:v>469.072</c:v>
                </c:pt>
                <c:pt idx="1173">
                  <c:v>469.47199999999998</c:v>
                </c:pt>
                <c:pt idx="1174">
                  <c:v>469.87200000000001</c:v>
                </c:pt>
                <c:pt idx="1175">
                  <c:v>470.27199999999999</c:v>
                </c:pt>
                <c:pt idx="1176">
                  <c:v>470.67200000000003</c:v>
                </c:pt>
                <c:pt idx="1177">
                  <c:v>471.072</c:v>
                </c:pt>
                <c:pt idx="1178">
                  <c:v>471.47300000000001</c:v>
                </c:pt>
                <c:pt idx="1179">
                  <c:v>471.87299999999999</c:v>
                </c:pt>
                <c:pt idx="1180">
                  <c:v>472.27300000000002</c:v>
                </c:pt>
                <c:pt idx="1181">
                  <c:v>472.673</c:v>
                </c:pt>
                <c:pt idx="1182">
                  <c:v>473.07299999999998</c:v>
                </c:pt>
                <c:pt idx="1183">
                  <c:v>473.47300000000001</c:v>
                </c:pt>
                <c:pt idx="1184">
                  <c:v>473.87299999999999</c:v>
                </c:pt>
                <c:pt idx="1185">
                  <c:v>474.27300000000002</c:v>
                </c:pt>
                <c:pt idx="1186">
                  <c:v>474.673</c:v>
                </c:pt>
                <c:pt idx="1187">
                  <c:v>475.07299999999998</c:v>
                </c:pt>
                <c:pt idx="1188">
                  <c:v>475.47399999999999</c:v>
                </c:pt>
                <c:pt idx="1189">
                  <c:v>475.87400000000002</c:v>
                </c:pt>
                <c:pt idx="1190">
                  <c:v>476.274</c:v>
                </c:pt>
                <c:pt idx="1191">
                  <c:v>476.67399999999998</c:v>
                </c:pt>
                <c:pt idx="1192">
                  <c:v>477.07400000000001</c:v>
                </c:pt>
                <c:pt idx="1193">
                  <c:v>477.47399999999999</c:v>
                </c:pt>
                <c:pt idx="1194">
                  <c:v>477.87400000000002</c:v>
                </c:pt>
                <c:pt idx="1195">
                  <c:v>478.274</c:v>
                </c:pt>
                <c:pt idx="1196">
                  <c:v>478.67399999999998</c:v>
                </c:pt>
                <c:pt idx="1197">
                  <c:v>479.07400000000001</c:v>
                </c:pt>
                <c:pt idx="1198">
                  <c:v>479.47500000000002</c:v>
                </c:pt>
                <c:pt idx="1199">
                  <c:v>479.875</c:v>
                </c:pt>
                <c:pt idx="1200">
                  <c:v>480.27499999999998</c:v>
                </c:pt>
                <c:pt idx="1201">
                  <c:v>480.67500000000001</c:v>
                </c:pt>
                <c:pt idx="1202">
                  <c:v>481.07499999999999</c:v>
                </c:pt>
                <c:pt idx="1203">
                  <c:v>481.47500000000002</c:v>
                </c:pt>
                <c:pt idx="1204">
                  <c:v>481.875</c:v>
                </c:pt>
                <c:pt idx="1205">
                  <c:v>482.27499999999998</c:v>
                </c:pt>
                <c:pt idx="1206">
                  <c:v>482.67500000000001</c:v>
                </c:pt>
                <c:pt idx="1207">
                  <c:v>483.07499999999999</c:v>
                </c:pt>
                <c:pt idx="1208">
                  <c:v>483.476</c:v>
                </c:pt>
                <c:pt idx="1209">
                  <c:v>483.87599999999998</c:v>
                </c:pt>
                <c:pt idx="1210">
                  <c:v>484.27600000000001</c:v>
                </c:pt>
                <c:pt idx="1211">
                  <c:v>484.67599999999999</c:v>
                </c:pt>
                <c:pt idx="1212">
                  <c:v>485.07600000000002</c:v>
                </c:pt>
                <c:pt idx="1213">
                  <c:v>485.476</c:v>
                </c:pt>
                <c:pt idx="1214">
                  <c:v>485.87599999999998</c:v>
                </c:pt>
                <c:pt idx="1215">
                  <c:v>486.27600000000001</c:v>
                </c:pt>
                <c:pt idx="1216">
                  <c:v>486.67599999999999</c:v>
                </c:pt>
                <c:pt idx="1217">
                  <c:v>487.07600000000002</c:v>
                </c:pt>
                <c:pt idx="1218">
                  <c:v>487.47699999999998</c:v>
                </c:pt>
                <c:pt idx="1219">
                  <c:v>487.87700000000001</c:v>
                </c:pt>
                <c:pt idx="1220">
                  <c:v>488.27699999999999</c:v>
                </c:pt>
                <c:pt idx="1221">
                  <c:v>488.67700000000002</c:v>
                </c:pt>
                <c:pt idx="1222">
                  <c:v>489.077</c:v>
                </c:pt>
                <c:pt idx="1223">
                  <c:v>489.47699999999998</c:v>
                </c:pt>
                <c:pt idx="1224">
                  <c:v>489.87700000000001</c:v>
                </c:pt>
                <c:pt idx="1225">
                  <c:v>490.27699999999999</c:v>
                </c:pt>
                <c:pt idx="1226">
                  <c:v>490.67700000000002</c:v>
                </c:pt>
                <c:pt idx="1227">
                  <c:v>491.077</c:v>
                </c:pt>
                <c:pt idx="1228">
                  <c:v>491.47800000000001</c:v>
                </c:pt>
                <c:pt idx="1229">
                  <c:v>491.87799999999999</c:v>
                </c:pt>
                <c:pt idx="1230">
                  <c:v>492.27800000000002</c:v>
                </c:pt>
                <c:pt idx="1231">
                  <c:v>492.678</c:v>
                </c:pt>
                <c:pt idx="1232">
                  <c:v>493.07799999999997</c:v>
                </c:pt>
                <c:pt idx="1233">
                  <c:v>493.47800000000001</c:v>
                </c:pt>
                <c:pt idx="1234">
                  <c:v>493.87799999999999</c:v>
                </c:pt>
                <c:pt idx="1235">
                  <c:v>494.27800000000002</c:v>
                </c:pt>
                <c:pt idx="1236">
                  <c:v>494.678</c:v>
                </c:pt>
                <c:pt idx="1237">
                  <c:v>495.07799999999997</c:v>
                </c:pt>
                <c:pt idx="1238">
                  <c:v>495.47899999999998</c:v>
                </c:pt>
                <c:pt idx="1239">
                  <c:v>495.87900000000002</c:v>
                </c:pt>
                <c:pt idx="1240">
                  <c:v>496.279</c:v>
                </c:pt>
                <c:pt idx="1241">
                  <c:v>496.67899999999997</c:v>
                </c:pt>
                <c:pt idx="1242">
                  <c:v>497.07900000000001</c:v>
                </c:pt>
                <c:pt idx="1243">
                  <c:v>497.47899999999998</c:v>
                </c:pt>
                <c:pt idx="1244">
                  <c:v>497.87900000000002</c:v>
                </c:pt>
                <c:pt idx="1245">
                  <c:v>498.279</c:v>
                </c:pt>
                <c:pt idx="1246">
                  <c:v>498.67899999999997</c:v>
                </c:pt>
                <c:pt idx="1247">
                  <c:v>499.07900000000001</c:v>
                </c:pt>
                <c:pt idx="1248">
                  <c:v>499.48099999999999</c:v>
                </c:pt>
                <c:pt idx="1249">
                  <c:v>499.88</c:v>
                </c:pt>
                <c:pt idx="1250">
                  <c:v>500.28</c:v>
                </c:pt>
                <c:pt idx="1251">
                  <c:v>500.68099999999998</c:v>
                </c:pt>
                <c:pt idx="1252">
                  <c:v>501.08100000000002</c:v>
                </c:pt>
                <c:pt idx="1253">
                  <c:v>501.48</c:v>
                </c:pt>
                <c:pt idx="1254">
                  <c:v>501.88</c:v>
                </c:pt>
                <c:pt idx="1255">
                  <c:v>502.28</c:v>
                </c:pt>
                <c:pt idx="1256">
                  <c:v>502.68099999999998</c:v>
                </c:pt>
                <c:pt idx="1257">
                  <c:v>503.08100000000002</c:v>
                </c:pt>
                <c:pt idx="1258">
                  <c:v>503.48200000000003</c:v>
                </c:pt>
                <c:pt idx="1259">
                  <c:v>503.88200000000001</c:v>
                </c:pt>
                <c:pt idx="1260">
                  <c:v>504.28199999999998</c:v>
                </c:pt>
                <c:pt idx="1261">
                  <c:v>504.68200000000002</c:v>
                </c:pt>
                <c:pt idx="1262">
                  <c:v>505.08199999999999</c:v>
                </c:pt>
                <c:pt idx="1263">
                  <c:v>505.48200000000003</c:v>
                </c:pt>
                <c:pt idx="1264">
                  <c:v>505.88200000000001</c:v>
                </c:pt>
                <c:pt idx="1265">
                  <c:v>506.28199999999998</c:v>
                </c:pt>
                <c:pt idx="1266">
                  <c:v>506.68200000000002</c:v>
                </c:pt>
                <c:pt idx="1267">
                  <c:v>507.08199999999999</c:v>
                </c:pt>
                <c:pt idx="1268">
                  <c:v>507.483</c:v>
                </c:pt>
                <c:pt idx="1269">
                  <c:v>507.88299999999998</c:v>
                </c:pt>
                <c:pt idx="1270">
                  <c:v>508.28300000000002</c:v>
                </c:pt>
                <c:pt idx="1271">
                  <c:v>508.68299999999999</c:v>
                </c:pt>
                <c:pt idx="1272">
                  <c:v>509.08300000000003</c:v>
                </c:pt>
                <c:pt idx="1273">
                  <c:v>509.483</c:v>
                </c:pt>
                <c:pt idx="1274">
                  <c:v>509.88299999999998</c:v>
                </c:pt>
                <c:pt idx="1275">
                  <c:v>510.28300000000002</c:v>
                </c:pt>
                <c:pt idx="1276">
                  <c:v>510.68299999999999</c:v>
                </c:pt>
                <c:pt idx="1277">
                  <c:v>511.08300000000003</c:v>
                </c:pt>
                <c:pt idx="1278">
                  <c:v>511.48399999999998</c:v>
                </c:pt>
                <c:pt idx="1279">
                  <c:v>511.88400000000001</c:v>
                </c:pt>
                <c:pt idx="1280">
                  <c:v>512.28399999999999</c:v>
                </c:pt>
                <c:pt idx="1281">
                  <c:v>512.68399999999997</c:v>
                </c:pt>
                <c:pt idx="1282">
                  <c:v>513.08399999999995</c:v>
                </c:pt>
                <c:pt idx="1283">
                  <c:v>513.48400000000004</c:v>
                </c:pt>
                <c:pt idx="1284">
                  <c:v>513.88400000000001</c:v>
                </c:pt>
                <c:pt idx="1285">
                  <c:v>514.28399999999999</c:v>
                </c:pt>
                <c:pt idx="1286">
                  <c:v>514.68399999999997</c:v>
                </c:pt>
                <c:pt idx="1287">
                  <c:v>515.08399999999995</c:v>
                </c:pt>
                <c:pt idx="1288">
                  <c:v>515.48500000000001</c:v>
                </c:pt>
                <c:pt idx="1289">
                  <c:v>515.88499999999999</c:v>
                </c:pt>
                <c:pt idx="1290">
                  <c:v>516.28499999999997</c:v>
                </c:pt>
                <c:pt idx="1291">
                  <c:v>516.68499999999995</c:v>
                </c:pt>
                <c:pt idx="1292">
                  <c:v>517.08500000000004</c:v>
                </c:pt>
                <c:pt idx="1293">
                  <c:v>517.48500000000001</c:v>
                </c:pt>
                <c:pt idx="1294">
                  <c:v>517.88499999999999</c:v>
                </c:pt>
                <c:pt idx="1295">
                  <c:v>518.28499999999997</c:v>
                </c:pt>
                <c:pt idx="1296">
                  <c:v>518.68499999999995</c:v>
                </c:pt>
                <c:pt idx="1297">
                  <c:v>519.08500000000004</c:v>
                </c:pt>
                <c:pt idx="1298">
                  <c:v>519.48599999999999</c:v>
                </c:pt>
                <c:pt idx="1299">
                  <c:v>519.88599999999997</c:v>
                </c:pt>
                <c:pt idx="1300">
                  <c:v>520.28599999999994</c:v>
                </c:pt>
                <c:pt idx="1301">
                  <c:v>520.68600000000004</c:v>
                </c:pt>
                <c:pt idx="1302">
                  <c:v>521.08600000000001</c:v>
                </c:pt>
                <c:pt idx="1303">
                  <c:v>521.48599999999999</c:v>
                </c:pt>
                <c:pt idx="1304">
                  <c:v>521.88599999999997</c:v>
                </c:pt>
                <c:pt idx="1305">
                  <c:v>522.28599999999994</c:v>
                </c:pt>
                <c:pt idx="1306">
                  <c:v>522.68600000000004</c:v>
                </c:pt>
                <c:pt idx="1307">
                  <c:v>523.08600000000001</c:v>
                </c:pt>
                <c:pt idx="1308">
                  <c:v>523.48699999999997</c:v>
                </c:pt>
                <c:pt idx="1309">
                  <c:v>523.88699999999994</c:v>
                </c:pt>
                <c:pt idx="1310">
                  <c:v>524.28700000000003</c:v>
                </c:pt>
                <c:pt idx="1311">
                  <c:v>524.68700000000001</c:v>
                </c:pt>
                <c:pt idx="1312">
                  <c:v>525.08699999999999</c:v>
                </c:pt>
                <c:pt idx="1313">
                  <c:v>525.48699999999997</c:v>
                </c:pt>
                <c:pt idx="1314">
                  <c:v>525.88699999999994</c:v>
                </c:pt>
                <c:pt idx="1315">
                  <c:v>526.28700000000003</c:v>
                </c:pt>
                <c:pt idx="1316">
                  <c:v>526.68700000000001</c:v>
                </c:pt>
                <c:pt idx="1317">
                  <c:v>527.08699999999999</c:v>
                </c:pt>
                <c:pt idx="1318">
                  <c:v>527.48900000000003</c:v>
                </c:pt>
                <c:pt idx="1319">
                  <c:v>527.88800000000003</c:v>
                </c:pt>
                <c:pt idx="1320">
                  <c:v>528.28800000000001</c:v>
                </c:pt>
                <c:pt idx="1321">
                  <c:v>528.68799999999999</c:v>
                </c:pt>
                <c:pt idx="1322">
                  <c:v>529.08799999999997</c:v>
                </c:pt>
                <c:pt idx="1323">
                  <c:v>529.48800000000006</c:v>
                </c:pt>
                <c:pt idx="1324">
                  <c:v>529.88800000000003</c:v>
                </c:pt>
                <c:pt idx="1325">
                  <c:v>530.28800000000001</c:v>
                </c:pt>
                <c:pt idx="1326">
                  <c:v>530.68799999999999</c:v>
                </c:pt>
                <c:pt idx="1327">
                  <c:v>531.08799999999997</c:v>
                </c:pt>
                <c:pt idx="1328">
                  <c:v>531.49</c:v>
                </c:pt>
                <c:pt idx="1329">
                  <c:v>531.89</c:v>
                </c:pt>
                <c:pt idx="1330">
                  <c:v>532.28899999999999</c:v>
                </c:pt>
                <c:pt idx="1331">
                  <c:v>532.69000000000005</c:v>
                </c:pt>
                <c:pt idx="1332">
                  <c:v>533.08900000000006</c:v>
                </c:pt>
                <c:pt idx="1333">
                  <c:v>533.49</c:v>
                </c:pt>
                <c:pt idx="1334">
                  <c:v>533.89</c:v>
                </c:pt>
                <c:pt idx="1335">
                  <c:v>534.28899999999999</c:v>
                </c:pt>
                <c:pt idx="1336">
                  <c:v>534.69000000000005</c:v>
                </c:pt>
                <c:pt idx="1337">
                  <c:v>535.08900000000006</c:v>
                </c:pt>
                <c:pt idx="1338">
                  <c:v>535.49099999999999</c:v>
                </c:pt>
                <c:pt idx="1339">
                  <c:v>535.89099999999996</c:v>
                </c:pt>
                <c:pt idx="1340">
                  <c:v>536.29100000000005</c:v>
                </c:pt>
                <c:pt idx="1341">
                  <c:v>536.69100000000003</c:v>
                </c:pt>
                <c:pt idx="1342">
                  <c:v>537.09100000000001</c:v>
                </c:pt>
                <c:pt idx="1343">
                  <c:v>537.49099999999999</c:v>
                </c:pt>
                <c:pt idx="1344">
                  <c:v>537.89099999999996</c:v>
                </c:pt>
                <c:pt idx="1345">
                  <c:v>538.29100000000005</c:v>
                </c:pt>
                <c:pt idx="1346">
                  <c:v>538.69100000000003</c:v>
                </c:pt>
                <c:pt idx="1347">
                  <c:v>539.09100000000001</c:v>
                </c:pt>
                <c:pt idx="1348">
                  <c:v>539.49199999999996</c:v>
                </c:pt>
                <c:pt idx="1349">
                  <c:v>539.89200000000005</c:v>
                </c:pt>
                <c:pt idx="1350">
                  <c:v>540.29200000000003</c:v>
                </c:pt>
                <c:pt idx="1351">
                  <c:v>540.69200000000001</c:v>
                </c:pt>
                <c:pt idx="1352">
                  <c:v>541.09199999999998</c:v>
                </c:pt>
                <c:pt idx="1353">
                  <c:v>541.49199999999996</c:v>
                </c:pt>
                <c:pt idx="1354">
                  <c:v>541.89200000000005</c:v>
                </c:pt>
                <c:pt idx="1355">
                  <c:v>542.29200000000003</c:v>
                </c:pt>
                <c:pt idx="1356">
                  <c:v>542.69200000000001</c:v>
                </c:pt>
                <c:pt idx="1357">
                  <c:v>543.09199999999998</c:v>
                </c:pt>
                <c:pt idx="1358">
                  <c:v>543.49300000000005</c:v>
                </c:pt>
                <c:pt idx="1359">
                  <c:v>543.89300000000003</c:v>
                </c:pt>
                <c:pt idx="1360">
                  <c:v>544.29300000000001</c:v>
                </c:pt>
                <c:pt idx="1361">
                  <c:v>544.69299999999998</c:v>
                </c:pt>
                <c:pt idx="1362">
                  <c:v>545.09299999999996</c:v>
                </c:pt>
                <c:pt idx="1363">
                  <c:v>545.49300000000005</c:v>
                </c:pt>
                <c:pt idx="1364">
                  <c:v>545.89300000000003</c:v>
                </c:pt>
                <c:pt idx="1365">
                  <c:v>546.29300000000001</c:v>
                </c:pt>
                <c:pt idx="1366">
                  <c:v>546.69299999999998</c:v>
                </c:pt>
                <c:pt idx="1367">
                  <c:v>547.09299999999996</c:v>
                </c:pt>
                <c:pt idx="1368">
                  <c:v>547.49400000000003</c:v>
                </c:pt>
                <c:pt idx="1369">
                  <c:v>547.89400000000001</c:v>
                </c:pt>
                <c:pt idx="1370">
                  <c:v>548.29399999999998</c:v>
                </c:pt>
                <c:pt idx="1371">
                  <c:v>548.69399999999996</c:v>
                </c:pt>
                <c:pt idx="1372">
                  <c:v>549.09400000000005</c:v>
                </c:pt>
                <c:pt idx="1373">
                  <c:v>549.49400000000003</c:v>
                </c:pt>
                <c:pt idx="1374">
                  <c:v>549.89400000000001</c:v>
                </c:pt>
                <c:pt idx="1375">
                  <c:v>550.29399999999998</c:v>
                </c:pt>
                <c:pt idx="1376">
                  <c:v>550.69399999999996</c:v>
                </c:pt>
                <c:pt idx="1377">
                  <c:v>551.09400000000005</c:v>
                </c:pt>
                <c:pt idx="1378">
                  <c:v>551.495</c:v>
                </c:pt>
                <c:pt idx="1379">
                  <c:v>551.89499999999998</c:v>
                </c:pt>
                <c:pt idx="1380">
                  <c:v>552.29499999999996</c:v>
                </c:pt>
                <c:pt idx="1381">
                  <c:v>552.69500000000005</c:v>
                </c:pt>
                <c:pt idx="1382">
                  <c:v>553.09500000000003</c:v>
                </c:pt>
                <c:pt idx="1383">
                  <c:v>553.495</c:v>
                </c:pt>
                <c:pt idx="1384">
                  <c:v>553.89499999999998</c:v>
                </c:pt>
                <c:pt idx="1385">
                  <c:v>554.29499999999996</c:v>
                </c:pt>
                <c:pt idx="1386">
                  <c:v>554.69500000000005</c:v>
                </c:pt>
                <c:pt idx="1387">
                  <c:v>555.09500000000003</c:v>
                </c:pt>
                <c:pt idx="1388">
                  <c:v>555.49699999999996</c:v>
                </c:pt>
                <c:pt idx="1389">
                  <c:v>555.89700000000005</c:v>
                </c:pt>
                <c:pt idx="1390">
                  <c:v>556.29700000000003</c:v>
                </c:pt>
                <c:pt idx="1391">
                  <c:v>556.697</c:v>
                </c:pt>
                <c:pt idx="1392">
                  <c:v>557.09699999999998</c:v>
                </c:pt>
                <c:pt idx="1393">
                  <c:v>557.49699999999996</c:v>
                </c:pt>
                <c:pt idx="1394">
                  <c:v>557.89700000000005</c:v>
                </c:pt>
                <c:pt idx="1395">
                  <c:v>558.29700000000003</c:v>
                </c:pt>
                <c:pt idx="1396">
                  <c:v>558.697</c:v>
                </c:pt>
                <c:pt idx="1397">
                  <c:v>559.09699999999998</c:v>
                </c:pt>
                <c:pt idx="1398">
                  <c:v>559.49800000000005</c:v>
                </c:pt>
                <c:pt idx="1399">
                  <c:v>559.89800000000002</c:v>
                </c:pt>
                <c:pt idx="1400">
                  <c:v>560.298</c:v>
                </c:pt>
                <c:pt idx="1401">
                  <c:v>560.69799999999998</c:v>
                </c:pt>
                <c:pt idx="1402">
                  <c:v>561.09799999999996</c:v>
                </c:pt>
                <c:pt idx="1403">
                  <c:v>561.49800000000005</c:v>
                </c:pt>
                <c:pt idx="1404">
                  <c:v>561.89800000000002</c:v>
                </c:pt>
                <c:pt idx="1405">
                  <c:v>562.298</c:v>
                </c:pt>
                <c:pt idx="1406">
                  <c:v>562.69799999999998</c:v>
                </c:pt>
                <c:pt idx="1407">
                  <c:v>563.09799999999996</c:v>
                </c:pt>
                <c:pt idx="1408">
                  <c:v>563.50099999999998</c:v>
                </c:pt>
                <c:pt idx="1409">
                  <c:v>563.90099999999995</c:v>
                </c:pt>
                <c:pt idx="1410">
                  <c:v>564.30100000000004</c:v>
                </c:pt>
                <c:pt idx="1411">
                  <c:v>564.70100000000002</c:v>
                </c:pt>
                <c:pt idx="1412">
                  <c:v>565.101</c:v>
                </c:pt>
                <c:pt idx="1413">
                  <c:v>565.50099999999998</c:v>
                </c:pt>
                <c:pt idx="1414">
                  <c:v>565.90099999999995</c:v>
                </c:pt>
                <c:pt idx="1415">
                  <c:v>566.30100000000004</c:v>
                </c:pt>
                <c:pt idx="1416">
                  <c:v>566.70100000000002</c:v>
                </c:pt>
                <c:pt idx="1417">
                  <c:v>567.101</c:v>
                </c:pt>
                <c:pt idx="1418">
                  <c:v>567.50199999999995</c:v>
                </c:pt>
                <c:pt idx="1419">
                  <c:v>567.90200000000004</c:v>
                </c:pt>
                <c:pt idx="1420">
                  <c:v>568.30200000000002</c:v>
                </c:pt>
                <c:pt idx="1421">
                  <c:v>568.702</c:v>
                </c:pt>
                <c:pt idx="1422">
                  <c:v>569.10199999999998</c:v>
                </c:pt>
                <c:pt idx="1423">
                  <c:v>569.50199999999995</c:v>
                </c:pt>
                <c:pt idx="1424">
                  <c:v>569.90200000000004</c:v>
                </c:pt>
                <c:pt idx="1425">
                  <c:v>570.30200000000002</c:v>
                </c:pt>
                <c:pt idx="1426">
                  <c:v>570.702</c:v>
                </c:pt>
                <c:pt idx="1427">
                  <c:v>571.10199999999998</c:v>
                </c:pt>
                <c:pt idx="1428">
                  <c:v>571.50300000000004</c:v>
                </c:pt>
                <c:pt idx="1429">
                  <c:v>571.90300000000002</c:v>
                </c:pt>
                <c:pt idx="1430">
                  <c:v>572.303</c:v>
                </c:pt>
                <c:pt idx="1431">
                  <c:v>572.70299999999997</c:v>
                </c:pt>
                <c:pt idx="1432">
                  <c:v>573.10299999999995</c:v>
                </c:pt>
                <c:pt idx="1433">
                  <c:v>573.50300000000004</c:v>
                </c:pt>
                <c:pt idx="1434">
                  <c:v>573.90300000000002</c:v>
                </c:pt>
                <c:pt idx="1435">
                  <c:v>574.303</c:v>
                </c:pt>
                <c:pt idx="1436">
                  <c:v>574.70299999999997</c:v>
                </c:pt>
                <c:pt idx="1437">
                  <c:v>575.10299999999995</c:v>
                </c:pt>
                <c:pt idx="1438">
                  <c:v>575.505</c:v>
                </c:pt>
                <c:pt idx="1439">
                  <c:v>575.90499999999997</c:v>
                </c:pt>
                <c:pt idx="1440">
                  <c:v>576.30499999999995</c:v>
                </c:pt>
                <c:pt idx="1441">
                  <c:v>576.70500000000004</c:v>
                </c:pt>
                <c:pt idx="1442">
                  <c:v>577.10500000000002</c:v>
                </c:pt>
                <c:pt idx="1443">
                  <c:v>577.505</c:v>
                </c:pt>
                <c:pt idx="1444">
                  <c:v>577.90499999999997</c:v>
                </c:pt>
                <c:pt idx="1445">
                  <c:v>578.30499999999995</c:v>
                </c:pt>
                <c:pt idx="1446">
                  <c:v>578.70500000000004</c:v>
                </c:pt>
                <c:pt idx="1447">
                  <c:v>579.10500000000002</c:v>
                </c:pt>
                <c:pt idx="1448">
                  <c:v>579.50599999999997</c:v>
                </c:pt>
                <c:pt idx="1449">
                  <c:v>579.90599999999995</c:v>
                </c:pt>
                <c:pt idx="1450">
                  <c:v>580.30600000000004</c:v>
                </c:pt>
                <c:pt idx="1451">
                  <c:v>580.70600000000002</c:v>
                </c:pt>
                <c:pt idx="1452">
                  <c:v>581.10599999999999</c:v>
                </c:pt>
                <c:pt idx="1453">
                  <c:v>581.50599999999997</c:v>
                </c:pt>
                <c:pt idx="1454">
                  <c:v>581.90599999999995</c:v>
                </c:pt>
                <c:pt idx="1455">
                  <c:v>582.30600000000004</c:v>
                </c:pt>
                <c:pt idx="1456">
                  <c:v>582.70600000000002</c:v>
                </c:pt>
                <c:pt idx="1457">
                  <c:v>583.10599999999999</c:v>
                </c:pt>
                <c:pt idx="1458">
                  <c:v>583.50699999999995</c:v>
                </c:pt>
                <c:pt idx="1459">
                  <c:v>583.90700000000004</c:v>
                </c:pt>
                <c:pt idx="1460">
                  <c:v>584.30700000000002</c:v>
                </c:pt>
                <c:pt idx="1461">
                  <c:v>584.70699999999999</c:v>
                </c:pt>
                <c:pt idx="1462">
                  <c:v>585.10699999999997</c:v>
                </c:pt>
                <c:pt idx="1463">
                  <c:v>585.50699999999995</c:v>
                </c:pt>
                <c:pt idx="1464">
                  <c:v>585.90700000000004</c:v>
                </c:pt>
                <c:pt idx="1465">
                  <c:v>586.30700000000002</c:v>
                </c:pt>
                <c:pt idx="1466">
                  <c:v>586.70699999999999</c:v>
                </c:pt>
                <c:pt idx="1467">
                  <c:v>587.10699999999997</c:v>
                </c:pt>
                <c:pt idx="1468">
                  <c:v>587.50800000000004</c:v>
                </c:pt>
                <c:pt idx="1469">
                  <c:v>587.90800000000002</c:v>
                </c:pt>
                <c:pt idx="1470">
                  <c:v>588.30799999999999</c:v>
                </c:pt>
                <c:pt idx="1471">
                  <c:v>588.70799999999997</c:v>
                </c:pt>
                <c:pt idx="1472">
                  <c:v>589.10799999999995</c:v>
                </c:pt>
                <c:pt idx="1473">
                  <c:v>589.50800000000004</c:v>
                </c:pt>
                <c:pt idx="1474">
                  <c:v>589.90800000000002</c:v>
                </c:pt>
                <c:pt idx="1475">
                  <c:v>590.30799999999999</c:v>
                </c:pt>
                <c:pt idx="1476">
                  <c:v>590.70799999999997</c:v>
                </c:pt>
                <c:pt idx="1477">
                  <c:v>591.10799999999995</c:v>
                </c:pt>
                <c:pt idx="1478">
                  <c:v>591.51</c:v>
                </c:pt>
                <c:pt idx="1479">
                  <c:v>591.91</c:v>
                </c:pt>
                <c:pt idx="1480">
                  <c:v>592.30999999999995</c:v>
                </c:pt>
                <c:pt idx="1481">
                  <c:v>592.71</c:v>
                </c:pt>
                <c:pt idx="1482">
                  <c:v>593.11</c:v>
                </c:pt>
                <c:pt idx="1483">
                  <c:v>593.51</c:v>
                </c:pt>
                <c:pt idx="1484">
                  <c:v>593.91</c:v>
                </c:pt>
                <c:pt idx="1485">
                  <c:v>594.30999999999995</c:v>
                </c:pt>
                <c:pt idx="1486">
                  <c:v>594.71</c:v>
                </c:pt>
                <c:pt idx="1487">
                  <c:v>595.11</c:v>
                </c:pt>
                <c:pt idx="1488">
                  <c:v>595.51099999999997</c:v>
                </c:pt>
                <c:pt idx="1489">
                  <c:v>595.91099999999994</c:v>
                </c:pt>
                <c:pt idx="1490">
                  <c:v>596.31100000000004</c:v>
                </c:pt>
                <c:pt idx="1491">
                  <c:v>596.71100000000001</c:v>
                </c:pt>
                <c:pt idx="1492">
                  <c:v>597.11099999999999</c:v>
                </c:pt>
                <c:pt idx="1493">
                  <c:v>597.51099999999997</c:v>
                </c:pt>
                <c:pt idx="1494">
                  <c:v>597.91099999999994</c:v>
                </c:pt>
                <c:pt idx="1495">
                  <c:v>598.31100000000004</c:v>
                </c:pt>
                <c:pt idx="1496">
                  <c:v>598.71100000000001</c:v>
                </c:pt>
                <c:pt idx="1497">
                  <c:v>599.11099999999999</c:v>
                </c:pt>
                <c:pt idx="1498">
                  <c:v>599.51400000000001</c:v>
                </c:pt>
                <c:pt idx="1499">
                  <c:v>599.91399999999999</c:v>
                </c:pt>
                <c:pt idx="1500">
                  <c:v>600.31399999999996</c:v>
                </c:pt>
                <c:pt idx="1501">
                  <c:v>600.71400000000006</c:v>
                </c:pt>
                <c:pt idx="1502">
                  <c:v>601.11400000000003</c:v>
                </c:pt>
                <c:pt idx="1503">
                  <c:v>601.51400000000001</c:v>
                </c:pt>
                <c:pt idx="1504">
                  <c:v>601.91399999999999</c:v>
                </c:pt>
                <c:pt idx="1505">
                  <c:v>602.31399999999996</c:v>
                </c:pt>
                <c:pt idx="1506">
                  <c:v>602.71400000000006</c:v>
                </c:pt>
                <c:pt idx="1507">
                  <c:v>603.11400000000003</c:v>
                </c:pt>
                <c:pt idx="1508">
                  <c:v>603.51499999999999</c:v>
                </c:pt>
                <c:pt idx="1509">
                  <c:v>603.91499999999996</c:v>
                </c:pt>
                <c:pt idx="1510">
                  <c:v>604.31500000000005</c:v>
                </c:pt>
                <c:pt idx="1511">
                  <c:v>604.71500000000003</c:v>
                </c:pt>
                <c:pt idx="1512">
                  <c:v>605.11500000000001</c:v>
                </c:pt>
                <c:pt idx="1513">
                  <c:v>605.51499999999999</c:v>
                </c:pt>
                <c:pt idx="1514">
                  <c:v>605.91499999999996</c:v>
                </c:pt>
                <c:pt idx="1515">
                  <c:v>606.31500000000005</c:v>
                </c:pt>
                <c:pt idx="1516">
                  <c:v>606.71500000000003</c:v>
                </c:pt>
                <c:pt idx="1517">
                  <c:v>607.11500000000001</c:v>
                </c:pt>
                <c:pt idx="1518">
                  <c:v>607.51700000000005</c:v>
                </c:pt>
                <c:pt idx="1519">
                  <c:v>607.91700000000003</c:v>
                </c:pt>
                <c:pt idx="1520">
                  <c:v>608.31700000000001</c:v>
                </c:pt>
                <c:pt idx="1521">
                  <c:v>608.71600000000001</c:v>
                </c:pt>
                <c:pt idx="1522">
                  <c:v>609.11699999999996</c:v>
                </c:pt>
                <c:pt idx="1523">
                  <c:v>609.51599999999996</c:v>
                </c:pt>
                <c:pt idx="1524">
                  <c:v>609.91700000000003</c:v>
                </c:pt>
                <c:pt idx="1525">
                  <c:v>610.31700000000001</c:v>
                </c:pt>
                <c:pt idx="1526">
                  <c:v>610.71600000000001</c:v>
                </c:pt>
                <c:pt idx="1527">
                  <c:v>611.11699999999996</c:v>
                </c:pt>
                <c:pt idx="1528">
                  <c:v>611.51800000000003</c:v>
                </c:pt>
                <c:pt idx="1529">
                  <c:v>611.91800000000001</c:v>
                </c:pt>
                <c:pt idx="1530">
                  <c:v>612.31799999999998</c:v>
                </c:pt>
                <c:pt idx="1531">
                  <c:v>612.71799999999996</c:v>
                </c:pt>
                <c:pt idx="1532">
                  <c:v>613.11800000000005</c:v>
                </c:pt>
                <c:pt idx="1533">
                  <c:v>613.51800000000003</c:v>
                </c:pt>
                <c:pt idx="1534">
                  <c:v>613.91800000000001</c:v>
                </c:pt>
                <c:pt idx="1535">
                  <c:v>614.31799999999998</c:v>
                </c:pt>
                <c:pt idx="1536">
                  <c:v>614.71799999999996</c:v>
                </c:pt>
                <c:pt idx="1537">
                  <c:v>615.11800000000005</c:v>
                </c:pt>
                <c:pt idx="1538">
                  <c:v>615.51900000000001</c:v>
                </c:pt>
                <c:pt idx="1539">
                  <c:v>615.91899999999998</c:v>
                </c:pt>
                <c:pt idx="1540">
                  <c:v>616.31899999999996</c:v>
                </c:pt>
                <c:pt idx="1541">
                  <c:v>616.71900000000005</c:v>
                </c:pt>
                <c:pt idx="1542">
                  <c:v>617.11900000000003</c:v>
                </c:pt>
                <c:pt idx="1543">
                  <c:v>617.51900000000001</c:v>
                </c:pt>
                <c:pt idx="1544">
                  <c:v>617.91899999999998</c:v>
                </c:pt>
                <c:pt idx="1545">
                  <c:v>618.31899999999996</c:v>
                </c:pt>
                <c:pt idx="1546">
                  <c:v>618.71900000000005</c:v>
                </c:pt>
                <c:pt idx="1547">
                  <c:v>619.11900000000003</c:v>
                </c:pt>
                <c:pt idx="1548">
                  <c:v>619.52</c:v>
                </c:pt>
                <c:pt idx="1549">
                  <c:v>619.91999999999996</c:v>
                </c:pt>
                <c:pt idx="1550">
                  <c:v>620.32000000000005</c:v>
                </c:pt>
                <c:pt idx="1551">
                  <c:v>620.72</c:v>
                </c:pt>
                <c:pt idx="1552">
                  <c:v>621.12</c:v>
                </c:pt>
                <c:pt idx="1553">
                  <c:v>621.52</c:v>
                </c:pt>
                <c:pt idx="1554">
                  <c:v>621.91999999999996</c:v>
                </c:pt>
                <c:pt idx="1555">
                  <c:v>622.32000000000005</c:v>
                </c:pt>
                <c:pt idx="1556">
                  <c:v>622.72</c:v>
                </c:pt>
                <c:pt idx="1557">
                  <c:v>623.12</c:v>
                </c:pt>
                <c:pt idx="1558">
                  <c:v>623.52200000000005</c:v>
                </c:pt>
                <c:pt idx="1559">
                  <c:v>623.92200000000003</c:v>
                </c:pt>
                <c:pt idx="1560">
                  <c:v>624.322</c:v>
                </c:pt>
                <c:pt idx="1561">
                  <c:v>624.72199999999998</c:v>
                </c:pt>
                <c:pt idx="1562">
                  <c:v>625.12199999999996</c:v>
                </c:pt>
                <c:pt idx="1563">
                  <c:v>625.52200000000005</c:v>
                </c:pt>
                <c:pt idx="1564">
                  <c:v>625.92200000000003</c:v>
                </c:pt>
                <c:pt idx="1565">
                  <c:v>626.322</c:v>
                </c:pt>
                <c:pt idx="1566">
                  <c:v>626.72199999999998</c:v>
                </c:pt>
                <c:pt idx="1567">
                  <c:v>627.12199999999996</c:v>
                </c:pt>
                <c:pt idx="1568">
                  <c:v>627.52300000000002</c:v>
                </c:pt>
                <c:pt idx="1569">
                  <c:v>627.923</c:v>
                </c:pt>
                <c:pt idx="1570">
                  <c:v>628.32299999999998</c:v>
                </c:pt>
                <c:pt idx="1571">
                  <c:v>628.72299999999996</c:v>
                </c:pt>
                <c:pt idx="1572">
                  <c:v>629.12300000000005</c:v>
                </c:pt>
                <c:pt idx="1573">
                  <c:v>629.52300000000002</c:v>
                </c:pt>
                <c:pt idx="1574">
                  <c:v>629.923</c:v>
                </c:pt>
                <c:pt idx="1575">
                  <c:v>630.32299999999998</c:v>
                </c:pt>
                <c:pt idx="1576">
                  <c:v>630.72299999999996</c:v>
                </c:pt>
                <c:pt idx="1577">
                  <c:v>631.12300000000005</c:v>
                </c:pt>
                <c:pt idx="1578">
                  <c:v>631.524</c:v>
                </c:pt>
                <c:pt idx="1579">
                  <c:v>631.92399999999998</c:v>
                </c:pt>
                <c:pt idx="1580">
                  <c:v>632.32399999999996</c:v>
                </c:pt>
                <c:pt idx="1581">
                  <c:v>632.72400000000005</c:v>
                </c:pt>
                <c:pt idx="1582">
                  <c:v>633.12400000000002</c:v>
                </c:pt>
                <c:pt idx="1583">
                  <c:v>633.524</c:v>
                </c:pt>
                <c:pt idx="1584">
                  <c:v>633.92399999999998</c:v>
                </c:pt>
                <c:pt idx="1585">
                  <c:v>634.32399999999996</c:v>
                </c:pt>
                <c:pt idx="1586">
                  <c:v>634.72400000000005</c:v>
                </c:pt>
                <c:pt idx="1587">
                  <c:v>635.12400000000002</c:v>
                </c:pt>
                <c:pt idx="1588">
                  <c:v>635.52499999999998</c:v>
                </c:pt>
                <c:pt idx="1589">
                  <c:v>635.92499999999995</c:v>
                </c:pt>
                <c:pt idx="1590">
                  <c:v>636.32500000000005</c:v>
                </c:pt>
                <c:pt idx="1591">
                  <c:v>636.72500000000002</c:v>
                </c:pt>
                <c:pt idx="1592">
                  <c:v>637.125</c:v>
                </c:pt>
                <c:pt idx="1593">
                  <c:v>637.52499999999998</c:v>
                </c:pt>
                <c:pt idx="1594">
                  <c:v>637.92499999999995</c:v>
                </c:pt>
                <c:pt idx="1595">
                  <c:v>638.32500000000005</c:v>
                </c:pt>
                <c:pt idx="1596">
                  <c:v>638.72500000000002</c:v>
                </c:pt>
                <c:pt idx="1597">
                  <c:v>639.125</c:v>
                </c:pt>
                <c:pt idx="1598">
                  <c:v>639.52800000000002</c:v>
                </c:pt>
                <c:pt idx="1599">
                  <c:v>639.928</c:v>
                </c:pt>
                <c:pt idx="1600">
                  <c:v>640.32799999999997</c:v>
                </c:pt>
                <c:pt idx="1601">
                  <c:v>640.72799999999995</c:v>
                </c:pt>
                <c:pt idx="1602">
                  <c:v>641.12800000000004</c:v>
                </c:pt>
                <c:pt idx="1603">
                  <c:v>641.52800000000002</c:v>
                </c:pt>
                <c:pt idx="1604">
                  <c:v>641.928</c:v>
                </c:pt>
                <c:pt idx="1605">
                  <c:v>642.32799999999997</c:v>
                </c:pt>
                <c:pt idx="1606">
                  <c:v>642.72799999999995</c:v>
                </c:pt>
                <c:pt idx="1607">
                  <c:v>643.12800000000004</c:v>
                </c:pt>
                <c:pt idx="1608">
                  <c:v>643.529</c:v>
                </c:pt>
                <c:pt idx="1609">
                  <c:v>643.92899999999997</c:v>
                </c:pt>
                <c:pt idx="1610">
                  <c:v>644.32899999999995</c:v>
                </c:pt>
                <c:pt idx="1611">
                  <c:v>644.72900000000004</c:v>
                </c:pt>
                <c:pt idx="1612">
                  <c:v>645.12900000000002</c:v>
                </c:pt>
                <c:pt idx="1613">
                  <c:v>645.529</c:v>
                </c:pt>
                <c:pt idx="1614">
                  <c:v>645.92899999999997</c:v>
                </c:pt>
                <c:pt idx="1615">
                  <c:v>646.32899999999995</c:v>
                </c:pt>
                <c:pt idx="1616">
                  <c:v>646.72900000000004</c:v>
                </c:pt>
                <c:pt idx="1617">
                  <c:v>647.12900000000002</c:v>
                </c:pt>
                <c:pt idx="1618">
                  <c:v>647.53</c:v>
                </c:pt>
                <c:pt idx="1619">
                  <c:v>647.92999999999995</c:v>
                </c:pt>
                <c:pt idx="1620">
                  <c:v>648.33000000000004</c:v>
                </c:pt>
                <c:pt idx="1621">
                  <c:v>648.73</c:v>
                </c:pt>
                <c:pt idx="1622">
                  <c:v>649.13</c:v>
                </c:pt>
                <c:pt idx="1623">
                  <c:v>649.53</c:v>
                </c:pt>
                <c:pt idx="1624">
                  <c:v>649.92999999999995</c:v>
                </c:pt>
                <c:pt idx="1625">
                  <c:v>650.33000000000004</c:v>
                </c:pt>
                <c:pt idx="1626">
                  <c:v>650.73</c:v>
                </c:pt>
                <c:pt idx="1627">
                  <c:v>651.13</c:v>
                </c:pt>
                <c:pt idx="1628">
                  <c:v>651.53099999999995</c:v>
                </c:pt>
                <c:pt idx="1629">
                  <c:v>651.93100000000004</c:v>
                </c:pt>
                <c:pt idx="1630">
                  <c:v>652.33100000000002</c:v>
                </c:pt>
                <c:pt idx="1631">
                  <c:v>652.73099999999999</c:v>
                </c:pt>
                <c:pt idx="1632">
                  <c:v>653.13099999999997</c:v>
                </c:pt>
                <c:pt idx="1633">
                  <c:v>653.53099999999995</c:v>
                </c:pt>
                <c:pt idx="1634">
                  <c:v>653.93100000000004</c:v>
                </c:pt>
                <c:pt idx="1635">
                  <c:v>654.33100000000002</c:v>
                </c:pt>
                <c:pt idx="1636">
                  <c:v>654.73099999999999</c:v>
                </c:pt>
                <c:pt idx="1637">
                  <c:v>655.13099999999997</c:v>
                </c:pt>
                <c:pt idx="1638">
                  <c:v>655.53200000000004</c:v>
                </c:pt>
                <c:pt idx="1639">
                  <c:v>655.93200000000002</c:v>
                </c:pt>
                <c:pt idx="1640">
                  <c:v>656.33299999999997</c:v>
                </c:pt>
                <c:pt idx="1641">
                  <c:v>656.73199999999997</c:v>
                </c:pt>
                <c:pt idx="1642">
                  <c:v>657.13199999999995</c:v>
                </c:pt>
                <c:pt idx="1643">
                  <c:v>657.53200000000004</c:v>
                </c:pt>
                <c:pt idx="1644">
                  <c:v>657.93200000000002</c:v>
                </c:pt>
                <c:pt idx="1645">
                  <c:v>658.33299999999997</c:v>
                </c:pt>
                <c:pt idx="1646">
                  <c:v>658.73199999999997</c:v>
                </c:pt>
                <c:pt idx="1647">
                  <c:v>659.13300000000004</c:v>
                </c:pt>
                <c:pt idx="1648">
                  <c:v>659.53399999999999</c:v>
                </c:pt>
                <c:pt idx="1649">
                  <c:v>659.93399999999997</c:v>
                </c:pt>
                <c:pt idx="1650">
                  <c:v>660.33399999999995</c:v>
                </c:pt>
                <c:pt idx="1651">
                  <c:v>660.73400000000004</c:v>
                </c:pt>
                <c:pt idx="1652">
                  <c:v>661.13400000000001</c:v>
                </c:pt>
                <c:pt idx="1653">
                  <c:v>661.53399999999999</c:v>
                </c:pt>
                <c:pt idx="1654">
                  <c:v>661.93399999999997</c:v>
                </c:pt>
                <c:pt idx="1655">
                  <c:v>662.33399999999995</c:v>
                </c:pt>
                <c:pt idx="1656">
                  <c:v>662.73400000000004</c:v>
                </c:pt>
                <c:pt idx="1657">
                  <c:v>663.13400000000001</c:v>
                </c:pt>
                <c:pt idx="1658">
                  <c:v>663.53499999999997</c:v>
                </c:pt>
                <c:pt idx="1659">
                  <c:v>663.93499999999995</c:v>
                </c:pt>
                <c:pt idx="1660">
                  <c:v>664.33500000000004</c:v>
                </c:pt>
                <c:pt idx="1661">
                  <c:v>664.73500000000001</c:v>
                </c:pt>
                <c:pt idx="1662">
                  <c:v>665.13499999999999</c:v>
                </c:pt>
                <c:pt idx="1663">
                  <c:v>665.53499999999997</c:v>
                </c:pt>
                <c:pt idx="1664">
                  <c:v>665.93499999999995</c:v>
                </c:pt>
                <c:pt idx="1665">
                  <c:v>666.33500000000004</c:v>
                </c:pt>
                <c:pt idx="1666">
                  <c:v>666.73500000000001</c:v>
                </c:pt>
                <c:pt idx="1667">
                  <c:v>667.13499999999999</c:v>
                </c:pt>
                <c:pt idx="1668">
                  <c:v>667.53599999999994</c:v>
                </c:pt>
                <c:pt idx="1669">
                  <c:v>667.93600000000004</c:v>
                </c:pt>
                <c:pt idx="1670">
                  <c:v>668.33600000000001</c:v>
                </c:pt>
                <c:pt idx="1671">
                  <c:v>668.73599999999999</c:v>
                </c:pt>
                <c:pt idx="1672">
                  <c:v>669.13599999999997</c:v>
                </c:pt>
                <c:pt idx="1673">
                  <c:v>669.53599999999994</c:v>
                </c:pt>
                <c:pt idx="1674">
                  <c:v>669.93600000000004</c:v>
                </c:pt>
                <c:pt idx="1675">
                  <c:v>670.33600000000001</c:v>
                </c:pt>
                <c:pt idx="1676">
                  <c:v>670.73599999999999</c:v>
                </c:pt>
                <c:pt idx="1677">
                  <c:v>671.13599999999997</c:v>
                </c:pt>
                <c:pt idx="1678">
                  <c:v>671.53700000000003</c:v>
                </c:pt>
                <c:pt idx="1679">
                  <c:v>671.93700000000001</c:v>
                </c:pt>
                <c:pt idx="1680">
                  <c:v>672.33699999999999</c:v>
                </c:pt>
                <c:pt idx="1681">
                  <c:v>672.73699999999997</c:v>
                </c:pt>
                <c:pt idx="1682">
                  <c:v>673.13699999999994</c:v>
                </c:pt>
                <c:pt idx="1683">
                  <c:v>673.53700000000003</c:v>
                </c:pt>
                <c:pt idx="1684">
                  <c:v>673.93700000000001</c:v>
                </c:pt>
                <c:pt idx="1685">
                  <c:v>674.33699999999999</c:v>
                </c:pt>
                <c:pt idx="1686">
                  <c:v>674.73699999999997</c:v>
                </c:pt>
                <c:pt idx="1687">
                  <c:v>675.13699999999994</c:v>
                </c:pt>
                <c:pt idx="1688">
                  <c:v>675.54100000000005</c:v>
                </c:pt>
                <c:pt idx="1689">
                  <c:v>675.94</c:v>
                </c:pt>
                <c:pt idx="1690">
                  <c:v>676.34100000000001</c:v>
                </c:pt>
                <c:pt idx="1691">
                  <c:v>676.74</c:v>
                </c:pt>
                <c:pt idx="1692">
                  <c:v>677.14099999999996</c:v>
                </c:pt>
                <c:pt idx="1693">
                  <c:v>677.54100000000005</c:v>
                </c:pt>
                <c:pt idx="1694">
                  <c:v>677.94</c:v>
                </c:pt>
                <c:pt idx="1695">
                  <c:v>678.34100000000001</c:v>
                </c:pt>
                <c:pt idx="1696">
                  <c:v>678.74</c:v>
                </c:pt>
                <c:pt idx="1697">
                  <c:v>679.14099999999996</c:v>
                </c:pt>
                <c:pt idx="1698">
                  <c:v>679.54200000000003</c:v>
                </c:pt>
                <c:pt idx="1699">
                  <c:v>679.94200000000001</c:v>
                </c:pt>
                <c:pt idx="1700">
                  <c:v>680.34199999999998</c:v>
                </c:pt>
                <c:pt idx="1701">
                  <c:v>680.74199999999996</c:v>
                </c:pt>
                <c:pt idx="1702">
                  <c:v>681.14200000000005</c:v>
                </c:pt>
                <c:pt idx="1703">
                  <c:v>681.54200000000003</c:v>
                </c:pt>
                <c:pt idx="1704">
                  <c:v>681.94200000000001</c:v>
                </c:pt>
                <c:pt idx="1705">
                  <c:v>682.34199999999998</c:v>
                </c:pt>
                <c:pt idx="1706">
                  <c:v>682.74199999999996</c:v>
                </c:pt>
                <c:pt idx="1707">
                  <c:v>683.14200000000005</c:v>
                </c:pt>
                <c:pt idx="1708">
                  <c:v>683.54300000000001</c:v>
                </c:pt>
                <c:pt idx="1709">
                  <c:v>683.94299999999998</c:v>
                </c:pt>
                <c:pt idx="1710">
                  <c:v>684.34299999999996</c:v>
                </c:pt>
                <c:pt idx="1711">
                  <c:v>684.74300000000005</c:v>
                </c:pt>
                <c:pt idx="1712">
                  <c:v>685.14300000000003</c:v>
                </c:pt>
                <c:pt idx="1713">
                  <c:v>685.54300000000001</c:v>
                </c:pt>
                <c:pt idx="1714">
                  <c:v>685.94299999999998</c:v>
                </c:pt>
                <c:pt idx="1715">
                  <c:v>686.34299999999996</c:v>
                </c:pt>
                <c:pt idx="1716">
                  <c:v>686.74300000000005</c:v>
                </c:pt>
                <c:pt idx="1717">
                  <c:v>687.14300000000003</c:v>
                </c:pt>
                <c:pt idx="1718">
                  <c:v>687.54399999999998</c:v>
                </c:pt>
                <c:pt idx="1719">
                  <c:v>687.94399999999996</c:v>
                </c:pt>
                <c:pt idx="1720">
                  <c:v>688.34400000000005</c:v>
                </c:pt>
                <c:pt idx="1721">
                  <c:v>688.74400000000003</c:v>
                </c:pt>
                <c:pt idx="1722">
                  <c:v>689.14400000000001</c:v>
                </c:pt>
                <c:pt idx="1723">
                  <c:v>689.54399999999998</c:v>
                </c:pt>
                <c:pt idx="1724">
                  <c:v>689.94399999999996</c:v>
                </c:pt>
                <c:pt idx="1725">
                  <c:v>690.34400000000005</c:v>
                </c:pt>
                <c:pt idx="1726">
                  <c:v>690.74400000000003</c:v>
                </c:pt>
                <c:pt idx="1727">
                  <c:v>691.14400000000001</c:v>
                </c:pt>
                <c:pt idx="1728">
                  <c:v>691.54499999999996</c:v>
                </c:pt>
                <c:pt idx="1729">
                  <c:v>691.94500000000005</c:v>
                </c:pt>
                <c:pt idx="1730">
                  <c:v>692.346</c:v>
                </c:pt>
                <c:pt idx="1731">
                  <c:v>692.745</c:v>
                </c:pt>
                <c:pt idx="1732">
                  <c:v>693.14599999999996</c:v>
                </c:pt>
                <c:pt idx="1733">
                  <c:v>693.54499999999996</c:v>
                </c:pt>
                <c:pt idx="1734">
                  <c:v>693.94500000000005</c:v>
                </c:pt>
                <c:pt idx="1735">
                  <c:v>694.346</c:v>
                </c:pt>
                <c:pt idx="1736">
                  <c:v>694.745</c:v>
                </c:pt>
                <c:pt idx="1737">
                  <c:v>695.14599999999996</c:v>
                </c:pt>
                <c:pt idx="1738">
                  <c:v>695.54700000000003</c:v>
                </c:pt>
                <c:pt idx="1739">
                  <c:v>695.947</c:v>
                </c:pt>
                <c:pt idx="1740">
                  <c:v>696.34699999999998</c:v>
                </c:pt>
                <c:pt idx="1741">
                  <c:v>696.74699999999996</c:v>
                </c:pt>
                <c:pt idx="1742">
                  <c:v>697.14700000000005</c:v>
                </c:pt>
                <c:pt idx="1743">
                  <c:v>697.54700000000003</c:v>
                </c:pt>
                <c:pt idx="1744">
                  <c:v>697.947</c:v>
                </c:pt>
                <c:pt idx="1745">
                  <c:v>698.34699999999998</c:v>
                </c:pt>
                <c:pt idx="1746">
                  <c:v>698.74699999999996</c:v>
                </c:pt>
                <c:pt idx="1747">
                  <c:v>699.14700000000005</c:v>
                </c:pt>
                <c:pt idx="1748">
                  <c:v>699.548</c:v>
                </c:pt>
                <c:pt idx="1749">
                  <c:v>699.94799999999998</c:v>
                </c:pt>
                <c:pt idx="1750">
                  <c:v>700.34799999999996</c:v>
                </c:pt>
                <c:pt idx="1751">
                  <c:v>700.74800000000005</c:v>
                </c:pt>
                <c:pt idx="1752">
                  <c:v>701.14800000000002</c:v>
                </c:pt>
                <c:pt idx="1753">
                  <c:v>701.548</c:v>
                </c:pt>
                <c:pt idx="1754">
                  <c:v>701.94799999999998</c:v>
                </c:pt>
                <c:pt idx="1755">
                  <c:v>702.34799999999996</c:v>
                </c:pt>
                <c:pt idx="1756">
                  <c:v>702.74800000000005</c:v>
                </c:pt>
                <c:pt idx="1757">
                  <c:v>703.14800000000002</c:v>
                </c:pt>
                <c:pt idx="1758">
                  <c:v>703.54899999999998</c:v>
                </c:pt>
                <c:pt idx="1759">
                  <c:v>703.94899999999996</c:v>
                </c:pt>
                <c:pt idx="1760">
                  <c:v>704.34900000000005</c:v>
                </c:pt>
                <c:pt idx="1761">
                  <c:v>704.74900000000002</c:v>
                </c:pt>
                <c:pt idx="1762">
                  <c:v>705.149</c:v>
                </c:pt>
                <c:pt idx="1763">
                  <c:v>705.54899999999998</c:v>
                </c:pt>
                <c:pt idx="1764">
                  <c:v>705.94899999999996</c:v>
                </c:pt>
                <c:pt idx="1765">
                  <c:v>706.34900000000005</c:v>
                </c:pt>
                <c:pt idx="1766">
                  <c:v>706.74900000000002</c:v>
                </c:pt>
                <c:pt idx="1767">
                  <c:v>707.149</c:v>
                </c:pt>
                <c:pt idx="1768">
                  <c:v>707.55100000000004</c:v>
                </c:pt>
                <c:pt idx="1769">
                  <c:v>707.95100000000002</c:v>
                </c:pt>
                <c:pt idx="1770">
                  <c:v>708.351</c:v>
                </c:pt>
                <c:pt idx="1771">
                  <c:v>708.75099999999998</c:v>
                </c:pt>
                <c:pt idx="1772">
                  <c:v>709.15099999999995</c:v>
                </c:pt>
                <c:pt idx="1773">
                  <c:v>709.55100000000004</c:v>
                </c:pt>
                <c:pt idx="1774">
                  <c:v>709.95100000000002</c:v>
                </c:pt>
                <c:pt idx="1775">
                  <c:v>710.351</c:v>
                </c:pt>
                <c:pt idx="1776">
                  <c:v>710.75099999999998</c:v>
                </c:pt>
                <c:pt idx="1777">
                  <c:v>711.15099999999995</c:v>
                </c:pt>
                <c:pt idx="1778">
                  <c:v>711.55200000000002</c:v>
                </c:pt>
                <c:pt idx="1779">
                  <c:v>711.952</c:v>
                </c:pt>
                <c:pt idx="1780">
                  <c:v>712.35199999999998</c:v>
                </c:pt>
                <c:pt idx="1781">
                  <c:v>712.75199999999995</c:v>
                </c:pt>
                <c:pt idx="1782">
                  <c:v>713.15200000000004</c:v>
                </c:pt>
                <c:pt idx="1783">
                  <c:v>713.55200000000002</c:v>
                </c:pt>
                <c:pt idx="1784">
                  <c:v>713.952</c:v>
                </c:pt>
                <c:pt idx="1785">
                  <c:v>714.35199999999998</c:v>
                </c:pt>
                <c:pt idx="1786">
                  <c:v>714.75199999999995</c:v>
                </c:pt>
                <c:pt idx="1787">
                  <c:v>715.15200000000004</c:v>
                </c:pt>
                <c:pt idx="1788">
                  <c:v>715.55499999999995</c:v>
                </c:pt>
                <c:pt idx="1789">
                  <c:v>715.95500000000004</c:v>
                </c:pt>
                <c:pt idx="1790">
                  <c:v>716.35500000000002</c:v>
                </c:pt>
                <c:pt idx="1791">
                  <c:v>716.755</c:v>
                </c:pt>
                <c:pt idx="1792">
                  <c:v>717.15499999999997</c:v>
                </c:pt>
                <c:pt idx="1793">
                  <c:v>717.55499999999995</c:v>
                </c:pt>
                <c:pt idx="1794">
                  <c:v>717.95500000000004</c:v>
                </c:pt>
                <c:pt idx="1795">
                  <c:v>718.35500000000002</c:v>
                </c:pt>
                <c:pt idx="1796">
                  <c:v>718.755</c:v>
                </c:pt>
                <c:pt idx="1797">
                  <c:v>719.15499999999997</c:v>
                </c:pt>
                <c:pt idx="1798">
                  <c:v>719.55600000000004</c:v>
                </c:pt>
                <c:pt idx="1799">
                  <c:v>719.95600000000002</c:v>
                </c:pt>
                <c:pt idx="1800">
                  <c:v>720.35599999999999</c:v>
                </c:pt>
                <c:pt idx="1801">
                  <c:v>720.75599999999997</c:v>
                </c:pt>
                <c:pt idx="1802">
                  <c:v>721.15599999999995</c:v>
                </c:pt>
                <c:pt idx="1803">
                  <c:v>721.55600000000004</c:v>
                </c:pt>
                <c:pt idx="1804">
                  <c:v>721.95600000000002</c:v>
                </c:pt>
                <c:pt idx="1805">
                  <c:v>722.35599999999999</c:v>
                </c:pt>
                <c:pt idx="1806">
                  <c:v>722.75599999999997</c:v>
                </c:pt>
                <c:pt idx="1807">
                  <c:v>723.15599999999995</c:v>
                </c:pt>
                <c:pt idx="1808">
                  <c:v>723.55700000000002</c:v>
                </c:pt>
                <c:pt idx="1809">
                  <c:v>723.95699999999999</c:v>
                </c:pt>
                <c:pt idx="1810">
                  <c:v>724.35699999999997</c:v>
                </c:pt>
                <c:pt idx="1811">
                  <c:v>724.75699999999995</c:v>
                </c:pt>
                <c:pt idx="1812">
                  <c:v>725.15700000000004</c:v>
                </c:pt>
                <c:pt idx="1813">
                  <c:v>725.55700000000002</c:v>
                </c:pt>
                <c:pt idx="1814">
                  <c:v>725.95699999999999</c:v>
                </c:pt>
                <c:pt idx="1815">
                  <c:v>726.35699999999997</c:v>
                </c:pt>
                <c:pt idx="1816">
                  <c:v>726.75699999999995</c:v>
                </c:pt>
                <c:pt idx="1817">
                  <c:v>727.15700000000004</c:v>
                </c:pt>
                <c:pt idx="1818">
                  <c:v>727.55799999999999</c:v>
                </c:pt>
                <c:pt idx="1819">
                  <c:v>727.95799999999997</c:v>
                </c:pt>
                <c:pt idx="1820">
                  <c:v>728.35799999999995</c:v>
                </c:pt>
                <c:pt idx="1821">
                  <c:v>728.75800000000004</c:v>
                </c:pt>
                <c:pt idx="1822">
                  <c:v>729.15800000000002</c:v>
                </c:pt>
                <c:pt idx="1823">
                  <c:v>729.55799999999999</c:v>
                </c:pt>
                <c:pt idx="1824">
                  <c:v>729.95799999999997</c:v>
                </c:pt>
                <c:pt idx="1825">
                  <c:v>730.35799999999995</c:v>
                </c:pt>
                <c:pt idx="1826">
                  <c:v>730.75800000000004</c:v>
                </c:pt>
                <c:pt idx="1827">
                  <c:v>731.15800000000002</c:v>
                </c:pt>
                <c:pt idx="1828">
                  <c:v>731.56</c:v>
                </c:pt>
                <c:pt idx="1829">
                  <c:v>731.96</c:v>
                </c:pt>
                <c:pt idx="1830">
                  <c:v>732.36</c:v>
                </c:pt>
                <c:pt idx="1831">
                  <c:v>732.76</c:v>
                </c:pt>
                <c:pt idx="1832">
                  <c:v>733.16</c:v>
                </c:pt>
                <c:pt idx="1833">
                  <c:v>733.56</c:v>
                </c:pt>
                <c:pt idx="1834">
                  <c:v>733.96</c:v>
                </c:pt>
                <c:pt idx="1835">
                  <c:v>734.36</c:v>
                </c:pt>
                <c:pt idx="1836">
                  <c:v>734.76</c:v>
                </c:pt>
                <c:pt idx="1837">
                  <c:v>735.16</c:v>
                </c:pt>
                <c:pt idx="1838">
                  <c:v>735.56100000000004</c:v>
                </c:pt>
                <c:pt idx="1839">
                  <c:v>735.96100000000001</c:v>
                </c:pt>
                <c:pt idx="1840">
                  <c:v>736.36099999999999</c:v>
                </c:pt>
                <c:pt idx="1841">
                  <c:v>736.76099999999997</c:v>
                </c:pt>
                <c:pt idx="1842">
                  <c:v>737.16099999999994</c:v>
                </c:pt>
                <c:pt idx="1843">
                  <c:v>737.56100000000004</c:v>
                </c:pt>
                <c:pt idx="1844">
                  <c:v>737.96100000000001</c:v>
                </c:pt>
                <c:pt idx="1845">
                  <c:v>738.36099999999999</c:v>
                </c:pt>
                <c:pt idx="1846">
                  <c:v>738.76099999999997</c:v>
                </c:pt>
                <c:pt idx="1847">
                  <c:v>739.16099999999994</c:v>
                </c:pt>
                <c:pt idx="1848">
                  <c:v>739.56200000000001</c:v>
                </c:pt>
                <c:pt idx="1849">
                  <c:v>739.96199999999999</c:v>
                </c:pt>
                <c:pt idx="1850">
                  <c:v>740.36199999999997</c:v>
                </c:pt>
                <c:pt idx="1851">
                  <c:v>740.76199999999994</c:v>
                </c:pt>
                <c:pt idx="1852">
                  <c:v>741.16200000000003</c:v>
                </c:pt>
                <c:pt idx="1853">
                  <c:v>741.56200000000001</c:v>
                </c:pt>
                <c:pt idx="1854">
                  <c:v>741.96199999999999</c:v>
                </c:pt>
                <c:pt idx="1855">
                  <c:v>742.36199999999997</c:v>
                </c:pt>
                <c:pt idx="1856">
                  <c:v>742.76199999999994</c:v>
                </c:pt>
                <c:pt idx="1857">
                  <c:v>743.16200000000003</c:v>
                </c:pt>
                <c:pt idx="1858">
                  <c:v>743.56399999999996</c:v>
                </c:pt>
                <c:pt idx="1859">
                  <c:v>743.96400000000006</c:v>
                </c:pt>
                <c:pt idx="1860">
                  <c:v>744.36400000000003</c:v>
                </c:pt>
                <c:pt idx="1861">
                  <c:v>744.76400000000001</c:v>
                </c:pt>
                <c:pt idx="1862">
                  <c:v>745.16399999999999</c:v>
                </c:pt>
                <c:pt idx="1863">
                  <c:v>745.56299999999999</c:v>
                </c:pt>
                <c:pt idx="1864">
                  <c:v>745.96400000000006</c:v>
                </c:pt>
                <c:pt idx="1865">
                  <c:v>746.36400000000003</c:v>
                </c:pt>
                <c:pt idx="1866">
                  <c:v>746.76400000000001</c:v>
                </c:pt>
                <c:pt idx="1867">
                  <c:v>747.16399999999999</c:v>
                </c:pt>
                <c:pt idx="1868">
                  <c:v>747.56500000000005</c:v>
                </c:pt>
                <c:pt idx="1869">
                  <c:v>747.96500000000003</c:v>
                </c:pt>
                <c:pt idx="1870">
                  <c:v>748.36500000000001</c:v>
                </c:pt>
                <c:pt idx="1871">
                  <c:v>748.76499999999999</c:v>
                </c:pt>
                <c:pt idx="1872">
                  <c:v>749.16499999999996</c:v>
                </c:pt>
                <c:pt idx="1873">
                  <c:v>749.56500000000005</c:v>
                </c:pt>
                <c:pt idx="1874">
                  <c:v>749.96500000000003</c:v>
                </c:pt>
                <c:pt idx="1875">
                  <c:v>750.36500000000001</c:v>
                </c:pt>
                <c:pt idx="1876">
                  <c:v>750.76499999999999</c:v>
                </c:pt>
                <c:pt idx="1877">
                  <c:v>751.16499999999996</c:v>
                </c:pt>
                <c:pt idx="1878">
                  <c:v>751.56799999999998</c:v>
                </c:pt>
                <c:pt idx="1879">
                  <c:v>751.96799999999996</c:v>
                </c:pt>
                <c:pt idx="1880">
                  <c:v>752.36800000000005</c:v>
                </c:pt>
                <c:pt idx="1881">
                  <c:v>752.76800000000003</c:v>
                </c:pt>
                <c:pt idx="1882">
                  <c:v>753.16800000000001</c:v>
                </c:pt>
                <c:pt idx="1883">
                  <c:v>753.56799999999998</c:v>
                </c:pt>
                <c:pt idx="1884">
                  <c:v>753.96799999999996</c:v>
                </c:pt>
                <c:pt idx="1885">
                  <c:v>754.36800000000005</c:v>
                </c:pt>
                <c:pt idx="1886">
                  <c:v>754.76800000000003</c:v>
                </c:pt>
                <c:pt idx="1887">
                  <c:v>755.16800000000001</c:v>
                </c:pt>
                <c:pt idx="1888">
                  <c:v>755.56899999999996</c:v>
                </c:pt>
                <c:pt idx="1889">
                  <c:v>755.96900000000005</c:v>
                </c:pt>
                <c:pt idx="1890">
                  <c:v>756.36900000000003</c:v>
                </c:pt>
                <c:pt idx="1891">
                  <c:v>756.76900000000001</c:v>
                </c:pt>
                <c:pt idx="1892">
                  <c:v>757.16899999999998</c:v>
                </c:pt>
                <c:pt idx="1893">
                  <c:v>757.56899999999996</c:v>
                </c:pt>
                <c:pt idx="1894">
                  <c:v>757.96900000000005</c:v>
                </c:pt>
                <c:pt idx="1895">
                  <c:v>758.36900000000003</c:v>
                </c:pt>
                <c:pt idx="1896">
                  <c:v>758.76900000000001</c:v>
                </c:pt>
                <c:pt idx="1897">
                  <c:v>759.16899999999998</c:v>
                </c:pt>
                <c:pt idx="1898">
                  <c:v>759.57</c:v>
                </c:pt>
                <c:pt idx="1899">
                  <c:v>759.97</c:v>
                </c:pt>
                <c:pt idx="1900">
                  <c:v>760.37</c:v>
                </c:pt>
                <c:pt idx="1901">
                  <c:v>760.77</c:v>
                </c:pt>
                <c:pt idx="1902">
                  <c:v>761.17</c:v>
                </c:pt>
                <c:pt idx="1903">
                  <c:v>761.57</c:v>
                </c:pt>
                <c:pt idx="1904">
                  <c:v>761.97</c:v>
                </c:pt>
                <c:pt idx="1905">
                  <c:v>762.37</c:v>
                </c:pt>
                <c:pt idx="1906">
                  <c:v>762.77</c:v>
                </c:pt>
                <c:pt idx="1907">
                  <c:v>763.17</c:v>
                </c:pt>
                <c:pt idx="1908">
                  <c:v>763.57100000000003</c:v>
                </c:pt>
                <c:pt idx="1909">
                  <c:v>763.971</c:v>
                </c:pt>
                <c:pt idx="1910">
                  <c:v>764.37099999999998</c:v>
                </c:pt>
                <c:pt idx="1911">
                  <c:v>764.77099999999996</c:v>
                </c:pt>
                <c:pt idx="1912">
                  <c:v>765.17100000000005</c:v>
                </c:pt>
                <c:pt idx="1913">
                  <c:v>765.57100000000003</c:v>
                </c:pt>
                <c:pt idx="1914">
                  <c:v>765.971</c:v>
                </c:pt>
                <c:pt idx="1915">
                  <c:v>766.37099999999998</c:v>
                </c:pt>
                <c:pt idx="1916">
                  <c:v>766.77099999999996</c:v>
                </c:pt>
                <c:pt idx="1917">
                  <c:v>767.17100000000005</c:v>
                </c:pt>
                <c:pt idx="1918">
                  <c:v>767.572</c:v>
                </c:pt>
                <c:pt idx="1919">
                  <c:v>767.97199999999998</c:v>
                </c:pt>
                <c:pt idx="1920">
                  <c:v>768.37199999999996</c:v>
                </c:pt>
                <c:pt idx="1921">
                  <c:v>768.77200000000005</c:v>
                </c:pt>
                <c:pt idx="1922">
                  <c:v>769.17200000000003</c:v>
                </c:pt>
                <c:pt idx="1923">
                  <c:v>769.572</c:v>
                </c:pt>
                <c:pt idx="1924">
                  <c:v>769.97199999999998</c:v>
                </c:pt>
                <c:pt idx="1925">
                  <c:v>770.37199999999996</c:v>
                </c:pt>
                <c:pt idx="1926">
                  <c:v>770.77200000000005</c:v>
                </c:pt>
                <c:pt idx="1927">
                  <c:v>771.17200000000003</c:v>
                </c:pt>
                <c:pt idx="1928">
                  <c:v>771.57399999999996</c:v>
                </c:pt>
                <c:pt idx="1929">
                  <c:v>771.97400000000005</c:v>
                </c:pt>
                <c:pt idx="1930">
                  <c:v>772.37400000000002</c:v>
                </c:pt>
                <c:pt idx="1931">
                  <c:v>772.774</c:v>
                </c:pt>
                <c:pt idx="1932">
                  <c:v>773.17399999999998</c:v>
                </c:pt>
                <c:pt idx="1933">
                  <c:v>773.57399999999996</c:v>
                </c:pt>
                <c:pt idx="1934">
                  <c:v>773.97400000000005</c:v>
                </c:pt>
                <c:pt idx="1935">
                  <c:v>774.37400000000002</c:v>
                </c:pt>
                <c:pt idx="1936">
                  <c:v>774.774</c:v>
                </c:pt>
                <c:pt idx="1937">
                  <c:v>775.17399999999998</c:v>
                </c:pt>
                <c:pt idx="1938">
                  <c:v>775.57500000000005</c:v>
                </c:pt>
                <c:pt idx="1939">
                  <c:v>775.97500000000002</c:v>
                </c:pt>
                <c:pt idx="1940">
                  <c:v>776.375</c:v>
                </c:pt>
                <c:pt idx="1941">
                  <c:v>776.77499999999998</c:v>
                </c:pt>
                <c:pt idx="1942">
                  <c:v>777.17499999999995</c:v>
                </c:pt>
                <c:pt idx="1943">
                  <c:v>777.57500000000005</c:v>
                </c:pt>
                <c:pt idx="1944">
                  <c:v>777.97500000000002</c:v>
                </c:pt>
                <c:pt idx="1945">
                  <c:v>778.375</c:v>
                </c:pt>
                <c:pt idx="1946">
                  <c:v>778.77499999999998</c:v>
                </c:pt>
                <c:pt idx="1947">
                  <c:v>779.17499999999995</c:v>
                </c:pt>
                <c:pt idx="1948">
                  <c:v>779.57600000000002</c:v>
                </c:pt>
                <c:pt idx="1949">
                  <c:v>779.976</c:v>
                </c:pt>
                <c:pt idx="1950">
                  <c:v>780.37599999999998</c:v>
                </c:pt>
                <c:pt idx="1951">
                  <c:v>780.77599999999995</c:v>
                </c:pt>
                <c:pt idx="1952">
                  <c:v>781.17600000000004</c:v>
                </c:pt>
                <c:pt idx="1953">
                  <c:v>781.57600000000002</c:v>
                </c:pt>
                <c:pt idx="1954">
                  <c:v>781.976</c:v>
                </c:pt>
                <c:pt idx="1955">
                  <c:v>782.37599999999998</c:v>
                </c:pt>
                <c:pt idx="1956">
                  <c:v>782.77599999999995</c:v>
                </c:pt>
                <c:pt idx="1957">
                  <c:v>783.17600000000004</c:v>
                </c:pt>
                <c:pt idx="1958">
                  <c:v>783.57799999999997</c:v>
                </c:pt>
                <c:pt idx="1959">
                  <c:v>783.97799999999995</c:v>
                </c:pt>
                <c:pt idx="1960">
                  <c:v>784.37800000000004</c:v>
                </c:pt>
                <c:pt idx="1961">
                  <c:v>784.77800000000002</c:v>
                </c:pt>
                <c:pt idx="1962">
                  <c:v>785.178</c:v>
                </c:pt>
                <c:pt idx="1963">
                  <c:v>785.57799999999997</c:v>
                </c:pt>
                <c:pt idx="1964">
                  <c:v>785.97799999999995</c:v>
                </c:pt>
                <c:pt idx="1965">
                  <c:v>786.37800000000004</c:v>
                </c:pt>
                <c:pt idx="1966">
                  <c:v>786.77800000000002</c:v>
                </c:pt>
                <c:pt idx="1967">
                  <c:v>787.178</c:v>
                </c:pt>
                <c:pt idx="1968">
                  <c:v>787.57899999999995</c:v>
                </c:pt>
                <c:pt idx="1969">
                  <c:v>787.97900000000004</c:v>
                </c:pt>
                <c:pt idx="1970">
                  <c:v>788.37900000000002</c:v>
                </c:pt>
                <c:pt idx="1971">
                  <c:v>788.779</c:v>
                </c:pt>
                <c:pt idx="1972">
                  <c:v>789.17899999999997</c:v>
                </c:pt>
                <c:pt idx="1973">
                  <c:v>789.57899999999995</c:v>
                </c:pt>
                <c:pt idx="1974">
                  <c:v>789.97900000000004</c:v>
                </c:pt>
                <c:pt idx="1975">
                  <c:v>790.37900000000002</c:v>
                </c:pt>
                <c:pt idx="1976">
                  <c:v>790.779</c:v>
                </c:pt>
                <c:pt idx="1977">
                  <c:v>791.17899999999997</c:v>
                </c:pt>
                <c:pt idx="1978">
                  <c:v>791.58199999999999</c:v>
                </c:pt>
                <c:pt idx="1979">
                  <c:v>791.98199999999997</c:v>
                </c:pt>
                <c:pt idx="1980">
                  <c:v>792.38199999999995</c:v>
                </c:pt>
                <c:pt idx="1981">
                  <c:v>792.78200000000004</c:v>
                </c:pt>
                <c:pt idx="1982">
                  <c:v>793.18200000000002</c:v>
                </c:pt>
                <c:pt idx="1983">
                  <c:v>793.58199999999999</c:v>
                </c:pt>
                <c:pt idx="1984">
                  <c:v>793.98199999999997</c:v>
                </c:pt>
                <c:pt idx="1985">
                  <c:v>794.38199999999995</c:v>
                </c:pt>
                <c:pt idx="1986">
                  <c:v>794.78200000000004</c:v>
                </c:pt>
                <c:pt idx="1987">
                  <c:v>795.18200000000002</c:v>
                </c:pt>
                <c:pt idx="1988">
                  <c:v>795.58299999999997</c:v>
                </c:pt>
                <c:pt idx="1989">
                  <c:v>795.98400000000004</c:v>
                </c:pt>
                <c:pt idx="1990">
                  <c:v>796.38300000000004</c:v>
                </c:pt>
                <c:pt idx="1991">
                  <c:v>796.78399999999999</c:v>
                </c:pt>
                <c:pt idx="1992">
                  <c:v>797.18299999999999</c:v>
                </c:pt>
                <c:pt idx="1993">
                  <c:v>797.58299999999997</c:v>
                </c:pt>
                <c:pt idx="1994">
                  <c:v>797.98400000000004</c:v>
                </c:pt>
                <c:pt idx="1995">
                  <c:v>798.38300000000004</c:v>
                </c:pt>
                <c:pt idx="1996">
                  <c:v>798.78399999999999</c:v>
                </c:pt>
                <c:pt idx="1997">
                  <c:v>799.18299999999999</c:v>
                </c:pt>
                <c:pt idx="1998">
                  <c:v>799.58500000000004</c:v>
                </c:pt>
                <c:pt idx="1999">
                  <c:v>799.98500000000001</c:v>
                </c:pt>
                <c:pt idx="2000">
                  <c:v>800.38499999999999</c:v>
                </c:pt>
                <c:pt idx="2001">
                  <c:v>800.78499999999997</c:v>
                </c:pt>
                <c:pt idx="2002">
                  <c:v>801.18499999999995</c:v>
                </c:pt>
                <c:pt idx="2003">
                  <c:v>801.58500000000004</c:v>
                </c:pt>
                <c:pt idx="2004">
                  <c:v>801.98500000000001</c:v>
                </c:pt>
                <c:pt idx="2005">
                  <c:v>802.38499999999999</c:v>
                </c:pt>
                <c:pt idx="2006">
                  <c:v>802.78499999999997</c:v>
                </c:pt>
                <c:pt idx="2007">
                  <c:v>803.18499999999995</c:v>
                </c:pt>
                <c:pt idx="2008">
                  <c:v>803.58600000000001</c:v>
                </c:pt>
                <c:pt idx="2009">
                  <c:v>803.98599999999999</c:v>
                </c:pt>
                <c:pt idx="2010">
                  <c:v>804.38599999999997</c:v>
                </c:pt>
                <c:pt idx="2011">
                  <c:v>804.78599999999994</c:v>
                </c:pt>
                <c:pt idx="2012">
                  <c:v>805.18600000000004</c:v>
                </c:pt>
                <c:pt idx="2013">
                  <c:v>805.58600000000001</c:v>
                </c:pt>
                <c:pt idx="2014">
                  <c:v>805.98599999999999</c:v>
                </c:pt>
                <c:pt idx="2015">
                  <c:v>806.38599999999997</c:v>
                </c:pt>
                <c:pt idx="2016">
                  <c:v>806.78599999999994</c:v>
                </c:pt>
                <c:pt idx="2017">
                  <c:v>807.18600000000004</c:v>
                </c:pt>
                <c:pt idx="2018">
                  <c:v>807.58699999999999</c:v>
                </c:pt>
                <c:pt idx="2019">
                  <c:v>807.98699999999997</c:v>
                </c:pt>
                <c:pt idx="2020">
                  <c:v>808.38699999999994</c:v>
                </c:pt>
                <c:pt idx="2021">
                  <c:v>808.78700000000003</c:v>
                </c:pt>
                <c:pt idx="2022">
                  <c:v>809.18700000000001</c:v>
                </c:pt>
                <c:pt idx="2023">
                  <c:v>809.58699999999999</c:v>
                </c:pt>
                <c:pt idx="2024">
                  <c:v>809.98699999999997</c:v>
                </c:pt>
                <c:pt idx="2025">
                  <c:v>810.38699999999994</c:v>
                </c:pt>
                <c:pt idx="2026">
                  <c:v>810.78700000000003</c:v>
                </c:pt>
                <c:pt idx="2027">
                  <c:v>811.18700000000001</c:v>
                </c:pt>
                <c:pt idx="2028">
                  <c:v>811.58799999999997</c:v>
                </c:pt>
                <c:pt idx="2029">
                  <c:v>811.98800000000006</c:v>
                </c:pt>
                <c:pt idx="2030">
                  <c:v>812.38800000000003</c:v>
                </c:pt>
                <c:pt idx="2031">
                  <c:v>812.78800000000001</c:v>
                </c:pt>
                <c:pt idx="2032">
                  <c:v>813.18799999999999</c:v>
                </c:pt>
                <c:pt idx="2033">
                  <c:v>813.58799999999997</c:v>
                </c:pt>
                <c:pt idx="2034">
                  <c:v>813.98800000000006</c:v>
                </c:pt>
                <c:pt idx="2035">
                  <c:v>814.38800000000003</c:v>
                </c:pt>
                <c:pt idx="2036">
                  <c:v>814.78800000000001</c:v>
                </c:pt>
                <c:pt idx="2037">
                  <c:v>815.18799999999999</c:v>
                </c:pt>
                <c:pt idx="2038">
                  <c:v>815.59</c:v>
                </c:pt>
                <c:pt idx="2039">
                  <c:v>815.99</c:v>
                </c:pt>
                <c:pt idx="2040">
                  <c:v>816.39</c:v>
                </c:pt>
                <c:pt idx="2041">
                  <c:v>816.79</c:v>
                </c:pt>
                <c:pt idx="2042">
                  <c:v>817.19</c:v>
                </c:pt>
                <c:pt idx="2043">
                  <c:v>817.59</c:v>
                </c:pt>
                <c:pt idx="2044">
                  <c:v>817.99</c:v>
                </c:pt>
                <c:pt idx="2045">
                  <c:v>818.39</c:v>
                </c:pt>
                <c:pt idx="2046">
                  <c:v>818.79</c:v>
                </c:pt>
                <c:pt idx="2047">
                  <c:v>819.19</c:v>
                </c:pt>
                <c:pt idx="2048">
                  <c:v>819.59500000000003</c:v>
                </c:pt>
                <c:pt idx="2049">
                  <c:v>819.995</c:v>
                </c:pt>
                <c:pt idx="2050">
                  <c:v>820.39499999999998</c:v>
                </c:pt>
                <c:pt idx="2051">
                  <c:v>820.79499999999996</c:v>
                </c:pt>
                <c:pt idx="2052">
                  <c:v>821.19500000000005</c:v>
                </c:pt>
                <c:pt idx="2053">
                  <c:v>821.59500000000003</c:v>
                </c:pt>
                <c:pt idx="2054">
                  <c:v>821.995</c:v>
                </c:pt>
                <c:pt idx="2055">
                  <c:v>822.39499999999998</c:v>
                </c:pt>
                <c:pt idx="2056">
                  <c:v>822.79499999999996</c:v>
                </c:pt>
                <c:pt idx="2057">
                  <c:v>823.19500000000005</c:v>
                </c:pt>
                <c:pt idx="2058">
                  <c:v>823.596</c:v>
                </c:pt>
                <c:pt idx="2059">
                  <c:v>823.99599999999998</c:v>
                </c:pt>
                <c:pt idx="2060">
                  <c:v>824.39599999999996</c:v>
                </c:pt>
                <c:pt idx="2061">
                  <c:v>824.79600000000005</c:v>
                </c:pt>
                <c:pt idx="2062">
                  <c:v>825.19600000000003</c:v>
                </c:pt>
                <c:pt idx="2063">
                  <c:v>825.596</c:v>
                </c:pt>
                <c:pt idx="2064">
                  <c:v>825.99599999999998</c:v>
                </c:pt>
                <c:pt idx="2065">
                  <c:v>826.39599999999996</c:v>
                </c:pt>
                <c:pt idx="2066">
                  <c:v>826.79600000000005</c:v>
                </c:pt>
                <c:pt idx="2067">
                  <c:v>827.19600000000003</c:v>
                </c:pt>
                <c:pt idx="2068">
                  <c:v>827.59799999999996</c:v>
                </c:pt>
                <c:pt idx="2069">
                  <c:v>827.99800000000005</c:v>
                </c:pt>
                <c:pt idx="2070">
                  <c:v>828.39800000000002</c:v>
                </c:pt>
                <c:pt idx="2071">
                  <c:v>828.798</c:v>
                </c:pt>
                <c:pt idx="2072">
                  <c:v>829.19799999999998</c:v>
                </c:pt>
                <c:pt idx="2073">
                  <c:v>829.59799999999996</c:v>
                </c:pt>
                <c:pt idx="2074">
                  <c:v>829.99800000000005</c:v>
                </c:pt>
                <c:pt idx="2075">
                  <c:v>830.39800000000002</c:v>
                </c:pt>
                <c:pt idx="2076">
                  <c:v>830.798</c:v>
                </c:pt>
                <c:pt idx="2077">
                  <c:v>831.19799999999998</c:v>
                </c:pt>
                <c:pt idx="2078">
                  <c:v>831.601</c:v>
                </c:pt>
                <c:pt idx="2079">
                  <c:v>832.00099999999998</c:v>
                </c:pt>
                <c:pt idx="2080">
                  <c:v>832.40099999999995</c:v>
                </c:pt>
                <c:pt idx="2081">
                  <c:v>832.80100000000004</c:v>
                </c:pt>
                <c:pt idx="2082">
                  <c:v>833.20100000000002</c:v>
                </c:pt>
                <c:pt idx="2083">
                  <c:v>833.601</c:v>
                </c:pt>
                <c:pt idx="2084">
                  <c:v>834.00099999999998</c:v>
                </c:pt>
                <c:pt idx="2085">
                  <c:v>834.40099999999995</c:v>
                </c:pt>
                <c:pt idx="2086">
                  <c:v>834.80100000000004</c:v>
                </c:pt>
                <c:pt idx="2087">
                  <c:v>835.20100000000002</c:v>
                </c:pt>
                <c:pt idx="2088">
                  <c:v>835.60199999999998</c:v>
                </c:pt>
                <c:pt idx="2089">
                  <c:v>836.00199999999995</c:v>
                </c:pt>
                <c:pt idx="2090">
                  <c:v>836.40200000000004</c:v>
                </c:pt>
                <c:pt idx="2091">
                  <c:v>836.80200000000002</c:v>
                </c:pt>
                <c:pt idx="2092">
                  <c:v>837.202</c:v>
                </c:pt>
                <c:pt idx="2093">
                  <c:v>837.60199999999998</c:v>
                </c:pt>
                <c:pt idx="2094">
                  <c:v>838.00199999999995</c:v>
                </c:pt>
                <c:pt idx="2095">
                  <c:v>838.40200000000004</c:v>
                </c:pt>
                <c:pt idx="2096">
                  <c:v>838.80200000000002</c:v>
                </c:pt>
                <c:pt idx="2097">
                  <c:v>839.202</c:v>
                </c:pt>
                <c:pt idx="2098">
                  <c:v>839.60299999999995</c:v>
                </c:pt>
                <c:pt idx="2099">
                  <c:v>840.00300000000004</c:v>
                </c:pt>
                <c:pt idx="2100">
                  <c:v>840.40300000000002</c:v>
                </c:pt>
                <c:pt idx="2101">
                  <c:v>840.803</c:v>
                </c:pt>
                <c:pt idx="2102">
                  <c:v>841.20299999999997</c:v>
                </c:pt>
                <c:pt idx="2103">
                  <c:v>841.60299999999995</c:v>
                </c:pt>
                <c:pt idx="2104">
                  <c:v>842.00300000000004</c:v>
                </c:pt>
                <c:pt idx="2105">
                  <c:v>842.40300000000002</c:v>
                </c:pt>
                <c:pt idx="2106">
                  <c:v>842.803</c:v>
                </c:pt>
                <c:pt idx="2107">
                  <c:v>843.20299999999997</c:v>
                </c:pt>
                <c:pt idx="2108">
                  <c:v>843.60500000000002</c:v>
                </c:pt>
                <c:pt idx="2109">
                  <c:v>844.005</c:v>
                </c:pt>
                <c:pt idx="2110">
                  <c:v>844.404</c:v>
                </c:pt>
                <c:pt idx="2111">
                  <c:v>844.80499999999995</c:v>
                </c:pt>
                <c:pt idx="2112">
                  <c:v>845.20399999999995</c:v>
                </c:pt>
                <c:pt idx="2113">
                  <c:v>845.60400000000004</c:v>
                </c:pt>
                <c:pt idx="2114">
                  <c:v>846.005</c:v>
                </c:pt>
                <c:pt idx="2115">
                  <c:v>846.404</c:v>
                </c:pt>
                <c:pt idx="2116">
                  <c:v>846.80499999999995</c:v>
                </c:pt>
                <c:pt idx="2117">
                  <c:v>847.20500000000004</c:v>
                </c:pt>
                <c:pt idx="2118">
                  <c:v>847.60599999999999</c:v>
                </c:pt>
                <c:pt idx="2119">
                  <c:v>848.00599999999997</c:v>
                </c:pt>
                <c:pt idx="2120">
                  <c:v>848.40599999999995</c:v>
                </c:pt>
                <c:pt idx="2121">
                  <c:v>848.80600000000004</c:v>
                </c:pt>
                <c:pt idx="2122">
                  <c:v>849.20600000000002</c:v>
                </c:pt>
                <c:pt idx="2123">
                  <c:v>849.60599999999999</c:v>
                </c:pt>
                <c:pt idx="2124">
                  <c:v>850.00599999999997</c:v>
                </c:pt>
                <c:pt idx="2125">
                  <c:v>850.40599999999995</c:v>
                </c:pt>
                <c:pt idx="2126">
                  <c:v>850.80600000000004</c:v>
                </c:pt>
                <c:pt idx="2127">
                  <c:v>851.20600000000002</c:v>
                </c:pt>
                <c:pt idx="2128">
                  <c:v>851.60699999999997</c:v>
                </c:pt>
                <c:pt idx="2129">
                  <c:v>852.00699999999995</c:v>
                </c:pt>
                <c:pt idx="2130">
                  <c:v>852.40700000000004</c:v>
                </c:pt>
                <c:pt idx="2131">
                  <c:v>852.80700000000002</c:v>
                </c:pt>
                <c:pt idx="2132">
                  <c:v>853.20699999999999</c:v>
                </c:pt>
                <c:pt idx="2133">
                  <c:v>853.60699999999997</c:v>
                </c:pt>
                <c:pt idx="2134">
                  <c:v>854.00699999999995</c:v>
                </c:pt>
                <c:pt idx="2135">
                  <c:v>854.40700000000004</c:v>
                </c:pt>
                <c:pt idx="2136">
                  <c:v>854.80700000000002</c:v>
                </c:pt>
                <c:pt idx="2137">
                  <c:v>855.20699999999999</c:v>
                </c:pt>
                <c:pt idx="2138">
                  <c:v>855.60799999999995</c:v>
                </c:pt>
                <c:pt idx="2139">
                  <c:v>856.00800000000004</c:v>
                </c:pt>
                <c:pt idx="2140">
                  <c:v>856.40800000000002</c:v>
                </c:pt>
                <c:pt idx="2141">
                  <c:v>856.80799999999999</c:v>
                </c:pt>
                <c:pt idx="2142">
                  <c:v>857.20799999999997</c:v>
                </c:pt>
                <c:pt idx="2143">
                  <c:v>857.60799999999995</c:v>
                </c:pt>
                <c:pt idx="2144">
                  <c:v>858.00800000000004</c:v>
                </c:pt>
                <c:pt idx="2145">
                  <c:v>858.40800000000002</c:v>
                </c:pt>
                <c:pt idx="2146">
                  <c:v>858.80799999999999</c:v>
                </c:pt>
                <c:pt idx="2147">
                  <c:v>859.20799999999997</c:v>
                </c:pt>
                <c:pt idx="2148">
                  <c:v>859.60900000000004</c:v>
                </c:pt>
                <c:pt idx="2149">
                  <c:v>860.01</c:v>
                </c:pt>
                <c:pt idx="2150">
                  <c:v>860.40899999999999</c:v>
                </c:pt>
                <c:pt idx="2151">
                  <c:v>860.81</c:v>
                </c:pt>
                <c:pt idx="2152">
                  <c:v>861.20899999999995</c:v>
                </c:pt>
                <c:pt idx="2153">
                  <c:v>861.60900000000004</c:v>
                </c:pt>
                <c:pt idx="2154">
                  <c:v>862.01</c:v>
                </c:pt>
                <c:pt idx="2155">
                  <c:v>862.40899999999999</c:v>
                </c:pt>
                <c:pt idx="2156">
                  <c:v>862.81</c:v>
                </c:pt>
                <c:pt idx="2157">
                  <c:v>863.20899999999995</c:v>
                </c:pt>
                <c:pt idx="2158">
                  <c:v>863.61</c:v>
                </c:pt>
                <c:pt idx="2159">
                  <c:v>864.01</c:v>
                </c:pt>
                <c:pt idx="2160">
                  <c:v>864.41099999999994</c:v>
                </c:pt>
                <c:pt idx="2161">
                  <c:v>864.81</c:v>
                </c:pt>
                <c:pt idx="2162">
                  <c:v>865.21100000000001</c:v>
                </c:pt>
                <c:pt idx="2163">
                  <c:v>865.61</c:v>
                </c:pt>
                <c:pt idx="2164">
                  <c:v>866.01</c:v>
                </c:pt>
                <c:pt idx="2165">
                  <c:v>866.41099999999994</c:v>
                </c:pt>
                <c:pt idx="2166">
                  <c:v>866.81</c:v>
                </c:pt>
                <c:pt idx="2167">
                  <c:v>867.21100000000001</c:v>
                </c:pt>
                <c:pt idx="2168">
                  <c:v>867.61199999999997</c:v>
                </c:pt>
                <c:pt idx="2169">
                  <c:v>868.01199999999994</c:v>
                </c:pt>
                <c:pt idx="2170">
                  <c:v>868.41200000000003</c:v>
                </c:pt>
                <c:pt idx="2171">
                  <c:v>868.81200000000001</c:v>
                </c:pt>
                <c:pt idx="2172">
                  <c:v>869.21199999999999</c:v>
                </c:pt>
                <c:pt idx="2173">
                  <c:v>869.61199999999997</c:v>
                </c:pt>
                <c:pt idx="2174">
                  <c:v>870.01199999999994</c:v>
                </c:pt>
                <c:pt idx="2175">
                  <c:v>870.41200000000003</c:v>
                </c:pt>
                <c:pt idx="2176">
                  <c:v>870.81200000000001</c:v>
                </c:pt>
                <c:pt idx="2177">
                  <c:v>871.21199999999999</c:v>
                </c:pt>
                <c:pt idx="2178">
                  <c:v>871.61500000000001</c:v>
                </c:pt>
                <c:pt idx="2179">
                  <c:v>872.01499999999999</c:v>
                </c:pt>
                <c:pt idx="2180">
                  <c:v>872.41499999999996</c:v>
                </c:pt>
                <c:pt idx="2181">
                  <c:v>872.81500000000005</c:v>
                </c:pt>
                <c:pt idx="2182">
                  <c:v>873.21500000000003</c:v>
                </c:pt>
                <c:pt idx="2183">
                  <c:v>873.61500000000001</c:v>
                </c:pt>
                <c:pt idx="2184">
                  <c:v>874.01499999999999</c:v>
                </c:pt>
                <c:pt idx="2185">
                  <c:v>874.41499999999996</c:v>
                </c:pt>
                <c:pt idx="2186">
                  <c:v>874.81500000000005</c:v>
                </c:pt>
                <c:pt idx="2187">
                  <c:v>875.21500000000003</c:v>
                </c:pt>
                <c:pt idx="2188">
                  <c:v>875.61599999999999</c:v>
                </c:pt>
                <c:pt idx="2189">
                  <c:v>876.01599999999996</c:v>
                </c:pt>
                <c:pt idx="2190">
                  <c:v>876.41600000000005</c:v>
                </c:pt>
                <c:pt idx="2191">
                  <c:v>876.81600000000003</c:v>
                </c:pt>
                <c:pt idx="2192">
                  <c:v>877.21600000000001</c:v>
                </c:pt>
                <c:pt idx="2193">
                  <c:v>877.61599999999999</c:v>
                </c:pt>
                <c:pt idx="2194">
                  <c:v>878.01599999999996</c:v>
                </c:pt>
                <c:pt idx="2195">
                  <c:v>878.41600000000005</c:v>
                </c:pt>
                <c:pt idx="2196">
                  <c:v>878.81600000000003</c:v>
                </c:pt>
                <c:pt idx="2197">
                  <c:v>879.21600000000001</c:v>
                </c:pt>
                <c:pt idx="2198">
                  <c:v>879.61699999999996</c:v>
                </c:pt>
                <c:pt idx="2199">
                  <c:v>880.01700000000005</c:v>
                </c:pt>
                <c:pt idx="2200">
                  <c:v>880.41700000000003</c:v>
                </c:pt>
                <c:pt idx="2201">
                  <c:v>880.81700000000001</c:v>
                </c:pt>
                <c:pt idx="2202">
                  <c:v>881.21699999999998</c:v>
                </c:pt>
                <c:pt idx="2203">
                  <c:v>881.61699999999996</c:v>
                </c:pt>
                <c:pt idx="2204">
                  <c:v>882.01700000000005</c:v>
                </c:pt>
                <c:pt idx="2205">
                  <c:v>882.41700000000003</c:v>
                </c:pt>
                <c:pt idx="2206">
                  <c:v>882.81700000000001</c:v>
                </c:pt>
                <c:pt idx="2207">
                  <c:v>883.21699999999998</c:v>
                </c:pt>
                <c:pt idx="2208">
                  <c:v>883.61800000000005</c:v>
                </c:pt>
                <c:pt idx="2209">
                  <c:v>884.01800000000003</c:v>
                </c:pt>
                <c:pt idx="2210">
                  <c:v>884.41800000000001</c:v>
                </c:pt>
                <c:pt idx="2211">
                  <c:v>884.81799999999998</c:v>
                </c:pt>
                <c:pt idx="2212">
                  <c:v>885.21799999999996</c:v>
                </c:pt>
                <c:pt idx="2213">
                  <c:v>885.61800000000005</c:v>
                </c:pt>
                <c:pt idx="2214">
                  <c:v>886.01800000000003</c:v>
                </c:pt>
                <c:pt idx="2215">
                  <c:v>886.41800000000001</c:v>
                </c:pt>
                <c:pt idx="2216">
                  <c:v>886.81799999999998</c:v>
                </c:pt>
                <c:pt idx="2217">
                  <c:v>887.21799999999996</c:v>
                </c:pt>
                <c:pt idx="2218">
                  <c:v>887.62</c:v>
                </c:pt>
                <c:pt idx="2219">
                  <c:v>888.02</c:v>
                </c:pt>
                <c:pt idx="2220">
                  <c:v>888.42</c:v>
                </c:pt>
                <c:pt idx="2221">
                  <c:v>888.82</c:v>
                </c:pt>
                <c:pt idx="2222">
                  <c:v>889.22</c:v>
                </c:pt>
                <c:pt idx="2223">
                  <c:v>889.62</c:v>
                </c:pt>
                <c:pt idx="2224">
                  <c:v>890.02</c:v>
                </c:pt>
                <c:pt idx="2225">
                  <c:v>890.42</c:v>
                </c:pt>
                <c:pt idx="2226">
                  <c:v>890.82</c:v>
                </c:pt>
                <c:pt idx="2227">
                  <c:v>891.22</c:v>
                </c:pt>
                <c:pt idx="2228">
                  <c:v>891.62099999999998</c:v>
                </c:pt>
                <c:pt idx="2229">
                  <c:v>892.02099999999996</c:v>
                </c:pt>
                <c:pt idx="2230">
                  <c:v>892.42100000000005</c:v>
                </c:pt>
                <c:pt idx="2231">
                  <c:v>892.82100000000003</c:v>
                </c:pt>
                <c:pt idx="2232">
                  <c:v>893.221</c:v>
                </c:pt>
                <c:pt idx="2233">
                  <c:v>893.62099999999998</c:v>
                </c:pt>
                <c:pt idx="2234">
                  <c:v>894.02099999999996</c:v>
                </c:pt>
                <c:pt idx="2235">
                  <c:v>894.42100000000005</c:v>
                </c:pt>
                <c:pt idx="2236">
                  <c:v>894.82100000000003</c:v>
                </c:pt>
                <c:pt idx="2237">
                  <c:v>895.221</c:v>
                </c:pt>
                <c:pt idx="2238">
                  <c:v>895.62199999999996</c:v>
                </c:pt>
                <c:pt idx="2239">
                  <c:v>896.02200000000005</c:v>
                </c:pt>
                <c:pt idx="2240">
                  <c:v>896.42200000000003</c:v>
                </c:pt>
                <c:pt idx="2241">
                  <c:v>896.822</c:v>
                </c:pt>
                <c:pt idx="2242">
                  <c:v>897.22199999999998</c:v>
                </c:pt>
                <c:pt idx="2243">
                  <c:v>897.62199999999996</c:v>
                </c:pt>
                <c:pt idx="2244">
                  <c:v>898.02200000000005</c:v>
                </c:pt>
                <c:pt idx="2245">
                  <c:v>898.42200000000003</c:v>
                </c:pt>
                <c:pt idx="2246">
                  <c:v>898.822</c:v>
                </c:pt>
                <c:pt idx="2247">
                  <c:v>899.22199999999998</c:v>
                </c:pt>
                <c:pt idx="2248">
                  <c:v>899.62300000000005</c:v>
                </c:pt>
                <c:pt idx="2249">
                  <c:v>900.02300000000002</c:v>
                </c:pt>
                <c:pt idx="2250">
                  <c:v>900.423</c:v>
                </c:pt>
                <c:pt idx="2251">
                  <c:v>900.82299999999998</c:v>
                </c:pt>
                <c:pt idx="2252">
                  <c:v>901.22299999999996</c:v>
                </c:pt>
                <c:pt idx="2253">
                  <c:v>901.62300000000005</c:v>
                </c:pt>
                <c:pt idx="2254">
                  <c:v>902.02300000000002</c:v>
                </c:pt>
                <c:pt idx="2255">
                  <c:v>902.423</c:v>
                </c:pt>
                <c:pt idx="2256">
                  <c:v>902.82299999999998</c:v>
                </c:pt>
                <c:pt idx="2257">
                  <c:v>903.22299999999996</c:v>
                </c:pt>
                <c:pt idx="2258">
                  <c:v>903.625</c:v>
                </c:pt>
                <c:pt idx="2259">
                  <c:v>904.024</c:v>
                </c:pt>
                <c:pt idx="2260">
                  <c:v>904.42399999999998</c:v>
                </c:pt>
                <c:pt idx="2261">
                  <c:v>904.82500000000005</c:v>
                </c:pt>
                <c:pt idx="2262">
                  <c:v>905.22400000000005</c:v>
                </c:pt>
                <c:pt idx="2263">
                  <c:v>905.625</c:v>
                </c:pt>
                <c:pt idx="2264">
                  <c:v>906.024</c:v>
                </c:pt>
                <c:pt idx="2265">
                  <c:v>906.42399999999998</c:v>
                </c:pt>
                <c:pt idx="2266">
                  <c:v>906.82500000000005</c:v>
                </c:pt>
                <c:pt idx="2267">
                  <c:v>907.22400000000005</c:v>
                </c:pt>
                <c:pt idx="2268">
                  <c:v>907.62599999999998</c:v>
                </c:pt>
                <c:pt idx="2269">
                  <c:v>908.02599999999995</c:v>
                </c:pt>
                <c:pt idx="2270">
                  <c:v>908.42600000000004</c:v>
                </c:pt>
                <c:pt idx="2271">
                  <c:v>908.82600000000002</c:v>
                </c:pt>
                <c:pt idx="2272">
                  <c:v>909.226</c:v>
                </c:pt>
                <c:pt idx="2273">
                  <c:v>909.62599999999998</c:v>
                </c:pt>
                <c:pt idx="2274">
                  <c:v>910.02599999999995</c:v>
                </c:pt>
                <c:pt idx="2275">
                  <c:v>910.42600000000004</c:v>
                </c:pt>
                <c:pt idx="2276">
                  <c:v>910.82600000000002</c:v>
                </c:pt>
                <c:pt idx="2277">
                  <c:v>911.226</c:v>
                </c:pt>
                <c:pt idx="2278">
                  <c:v>911.62900000000002</c:v>
                </c:pt>
                <c:pt idx="2279">
                  <c:v>912.029</c:v>
                </c:pt>
                <c:pt idx="2280">
                  <c:v>912.42899999999997</c:v>
                </c:pt>
                <c:pt idx="2281">
                  <c:v>912.82899999999995</c:v>
                </c:pt>
                <c:pt idx="2282">
                  <c:v>913.22900000000004</c:v>
                </c:pt>
                <c:pt idx="2283">
                  <c:v>913.62900000000002</c:v>
                </c:pt>
                <c:pt idx="2284">
                  <c:v>914.029</c:v>
                </c:pt>
                <c:pt idx="2285">
                  <c:v>914.42899999999997</c:v>
                </c:pt>
                <c:pt idx="2286">
                  <c:v>914.82899999999995</c:v>
                </c:pt>
                <c:pt idx="2287">
                  <c:v>915.22900000000004</c:v>
                </c:pt>
                <c:pt idx="2288">
                  <c:v>915.63</c:v>
                </c:pt>
                <c:pt idx="2289">
                  <c:v>916.03</c:v>
                </c:pt>
                <c:pt idx="2290">
                  <c:v>916.43</c:v>
                </c:pt>
                <c:pt idx="2291">
                  <c:v>916.83</c:v>
                </c:pt>
                <c:pt idx="2292">
                  <c:v>917.23</c:v>
                </c:pt>
                <c:pt idx="2293">
                  <c:v>917.63</c:v>
                </c:pt>
                <c:pt idx="2294">
                  <c:v>918.03</c:v>
                </c:pt>
                <c:pt idx="2295">
                  <c:v>918.43</c:v>
                </c:pt>
                <c:pt idx="2296">
                  <c:v>918.83</c:v>
                </c:pt>
                <c:pt idx="2297">
                  <c:v>919.23</c:v>
                </c:pt>
                <c:pt idx="2298">
                  <c:v>919.63199999999995</c:v>
                </c:pt>
                <c:pt idx="2299">
                  <c:v>920.03099999999995</c:v>
                </c:pt>
                <c:pt idx="2300">
                  <c:v>920.43200000000002</c:v>
                </c:pt>
                <c:pt idx="2301">
                  <c:v>920.83100000000002</c:v>
                </c:pt>
                <c:pt idx="2302">
                  <c:v>921.23199999999997</c:v>
                </c:pt>
                <c:pt idx="2303">
                  <c:v>921.63099999999997</c:v>
                </c:pt>
                <c:pt idx="2304">
                  <c:v>922.03099999999995</c:v>
                </c:pt>
                <c:pt idx="2305">
                  <c:v>922.43200000000002</c:v>
                </c:pt>
                <c:pt idx="2306">
                  <c:v>922.83100000000002</c:v>
                </c:pt>
                <c:pt idx="2307">
                  <c:v>923.23199999999997</c:v>
                </c:pt>
                <c:pt idx="2308">
                  <c:v>923.63300000000004</c:v>
                </c:pt>
                <c:pt idx="2309">
                  <c:v>924.03300000000002</c:v>
                </c:pt>
                <c:pt idx="2310">
                  <c:v>924.43299999999999</c:v>
                </c:pt>
                <c:pt idx="2311">
                  <c:v>924.83299999999997</c:v>
                </c:pt>
                <c:pt idx="2312">
                  <c:v>925.23299999999995</c:v>
                </c:pt>
                <c:pt idx="2313">
                  <c:v>925.63300000000004</c:v>
                </c:pt>
                <c:pt idx="2314">
                  <c:v>926.03300000000002</c:v>
                </c:pt>
                <c:pt idx="2315">
                  <c:v>926.43299999999999</c:v>
                </c:pt>
                <c:pt idx="2316">
                  <c:v>926.83299999999997</c:v>
                </c:pt>
                <c:pt idx="2317">
                  <c:v>927.23299999999995</c:v>
                </c:pt>
                <c:pt idx="2318">
                  <c:v>927.63400000000001</c:v>
                </c:pt>
                <c:pt idx="2319">
                  <c:v>928.03399999999999</c:v>
                </c:pt>
                <c:pt idx="2320">
                  <c:v>928.43399999999997</c:v>
                </c:pt>
                <c:pt idx="2321">
                  <c:v>928.83399999999995</c:v>
                </c:pt>
                <c:pt idx="2322">
                  <c:v>929.23400000000004</c:v>
                </c:pt>
                <c:pt idx="2323">
                  <c:v>929.63400000000001</c:v>
                </c:pt>
                <c:pt idx="2324">
                  <c:v>930.03399999999999</c:v>
                </c:pt>
                <c:pt idx="2325">
                  <c:v>930.43399999999997</c:v>
                </c:pt>
                <c:pt idx="2326">
                  <c:v>930.83399999999995</c:v>
                </c:pt>
                <c:pt idx="2327">
                  <c:v>931.23400000000004</c:v>
                </c:pt>
                <c:pt idx="2328">
                  <c:v>931.63499999999999</c:v>
                </c:pt>
                <c:pt idx="2329">
                  <c:v>932.03499999999997</c:v>
                </c:pt>
                <c:pt idx="2330">
                  <c:v>932.43499999999995</c:v>
                </c:pt>
                <c:pt idx="2331">
                  <c:v>932.83500000000004</c:v>
                </c:pt>
                <c:pt idx="2332">
                  <c:v>933.23500000000001</c:v>
                </c:pt>
                <c:pt idx="2333">
                  <c:v>933.63499999999999</c:v>
                </c:pt>
                <c:pt idx="2334">
                  <c:v>934.03499999999997</c:v>
                </c:pt>
                <c:pt idx="2335">
                  <c:v>934.43499999999995</c:v>
                </c:pt>
                <c:pt idx="2336">
                  <c:v>934.83500000000004</c:v>
                </c:pt>
                <c:pt idx="2337">
                  <c:v>935.23500000000001</c:v>
                </c:pt>
                <c:pt idx="2338">
                  <c:v>935.64099999999996</c:v>
                </c:pt>
                <c:pt idx="2339">
                  <c:v>936.04</c:v>
                </c:pt>
                <c:pt idx="2340">
                  <c:v>936.44</c:v>
                </c:pt>
                <c:pt idx="2341">
                  <c:v>936.84100000000001</c:v>
                </c:pt>
                <c:pt idx="2342">
                  <c:v>937.24</c:v>
                </c:pt>
                <c:pt idx="2343">
                  <c:v>937.64099999999996</c:v>
                </c:pt>
                <c:pt idx="2344">
                  <c:v>938.04</c:v>
                </c:pt>
                <c:pt idx="2345">
                  <c:v>938.44</c:v>
                </c:pt>
                <c:pt idx="2346">
                  <c:v>938.84100000000001</c:v>
                </c:pt>
                <c:pt idx="2347">
                  <c:v>939.24</c:v>
                </c:pt>
                <c:pt idx="2348">
                  <c:v>939.64200000000005</c:v>
                </c:pt>
                <c:pt idx="2349">
                  <c:v>940.04200000000003</c:v>
                </c:pt>
                <c:pt idx="2350">
                  <c:v>940.44200000000001</c:v>
                </c:pt>
                <c:pt idx="2351">
                  <c:v>940.84199999999998</c:v>
                </c:pt>
                <c:pt idx="2352">
                  <c:v>941.24199999999996</c:v>
                </c:pt>
                <c:pt idx="2353">
                  <c:v>941.64200000000005</c:v>
                </c:pt>
                <c:pt idx="2354">
                  <c:v>942.04200000000003</c:v>
                </c:pt>
                <c:pt idx="2355">
                  <c:v>942.44200000000001</c:v>
                </c:pt>
                <c:pt idx="2356">
                  <c:v>942.84199999999998</c:v>
                </c:pt>
                <c:pt idx="2357">
                  <c:v>943.24199999999996</c:v>
                </c:pt>
                <c:pt idx="2358">
                  <c:v>943.64300000000003</c:v>
                </c:pt>
                <c:pt idx="2359">
                  <c:v>944.04300000000001</c:v>
                </c:pt>
                <c:pt idx="2360">
                  <c:v>944.44299999999998</c:v>
                </c:pt>
                <c:pt idx="2361">
                  <c:v>944.84299999999996</c:v>
                </c:pt>
                <c:pt idx="2362">
                  <c:v>945.24300000000005</c:v>
                </c:pt>
                <c:pt idx="2363">
                  <c:v>945.64300000000003</c:v>
                </c:pt>
                <c:pt idx="2364">
                  <c:v>946.04300000000001</c:v>
                </c:pt>
                <c:pt idx="2365">
                  <c:v>946.44299999999998</c:v>
                </c:pt>
                <c:pt idx="2366">
                  <c:v>946.84299999999996</c:v>
                </c:pt>
                <c:pt idx="2367">
                  <c:v>947.24300000000005</c:v>
                </c:pt>
                <c:pt idx="2368">
                  <c:v>947.64400000000001</c:v>
                </c:pt>
                <c:pt idx="2369">
                  <c:v>948.04399999999998</c:v>
                </c:pt>
                <c:pt idx="2370">
                  <c:v>948.44399999999996</c:v>
                </c:pt>
                <c:pt idx="2371">
                  <c:v>948.84400000000005</c:v>
                </c:pt>
                <c:pt idx="2372">
                  <c:v>949.24400000000003</c:v>
                </c:pt>
                <c:pt idx="2373">
                  <c:v>949.64400000000001</c:v>
                </c:pt>
                <c:pt idx="2374">
                  <c:v>950.04399999999998</c:v>
                </c:pt>
                <c:pt idx="2375">
                  <c:v>950.44399999999996</c:v>
                </c:pt>
                <c:pt idx="2376">
                  <c:v>950.84400000000005</c:v>
                </c:pt>
                <c:pt idx="2377">
                  <c:v>951.24400000000003</c:v>
                </c:pt>
                <c:pt idx="2378">
                  <c:v>951.64499999999998</c:v>
                </c:pt>
                <c:pt idx="2379">
                  <c:v>952.04499999999996</c:v>
                </c:pt>
                <c:pt idx="2380">
                  <c:v>952.44500000000005</c:v>
                </c:pt>
                <c:pt idx="2381">
                  <c:v>952.84500000000003</c:v>
                </c:pt>
                <c:pt idx="2382">
                  <c:v>953.245</c:v>
                </c:pt>
                <c:pt idx="2383">
                  <c:v>953.64499999999998</c:v>
                </c:pt>
                <c:pt idx="2384">
                  <c:v>954.04499999999996</c:v>
                </c:pt>
                <c:pt idx="2385">
                  <c:v>954.44500000000005</c:v>
                </c:pt>
                <c:pt idx="2386">
                  <c:v>954.84500000000003</c:v>
                </c:pt>
                <c:pt idx="2387">
                  <c:v>955.245</c:v>
                </c:pt>
                <c:pt idx="2388">
                  <c:v>955.64599999999996</c:v>
                </c:pt>
                <c:pt idx="2389">
                  <c:v>956.04600000000005</c:v>
                </c:pt>
                <c:pt idx="2390">
                  <c:v>956.44600000000003</c:v>
                </c:pt>
                <c:pt idx="2391">
                  <c:v>956.846</c:v>
                </c:pt>
                <c:pt idx="2392">
                  <c:v>957.24599999999998</c:v>
                </c:pt>
                <c:pt idx="2393">
                  <c:v>957.64599999999996</c:v>
                </c:pt>
                <c:pt idx="2394">
                  <c:v>958.04600000000005</c:v>
                </c:pt>
                <c:pt idx="2395">
                  <c:v>958.44600000000003</c:v>
                </c:pt>
                <c:pt idx="2396">
                  <c:v>958.846</c:v>
                </c:pt>
                <c:pt idx="2397">
                  <c:v>959.24599999999998</c:v>
                </c:pt>
                <c:pt idx="2398">
                  <c:v>959.64700000000005</c:v>
                </c:pt>
                <c:pt idx="2399">
                  <c:v>960.04700000000003</c:v>
                </c:pt>
                <c:pt idx="2400">
                  <c:v>960.447</c:v>
                </c:pt>
                <c:pt idx="2401">
                  <c:v>960.84699999999998</c:v>
                </c:pt>
                <c:pt idx="2402">
                  <c:v>961.24699999999996</c:v>
                </c:pt>
                <c:pt idx="2403">
                  <c:v>961.64700000000005</c:v>
                </c:pt>
                <c:pt idx="2404">
                  <c:v>962.04700000000003</c:v>
                </c:pt>
                <c:pt idx="2405">
                  <c:v>962.447</c:v>
                </c:pt>
                <c:pt idx="2406">
                  <c:v>962.84699999999998</c:v>
                </c:pt>
                <c:pt idx="2407">
                  <c:v>963.24699999999996</c:v>
                </c:pt>
                <c:pt idx="2408">
                  <c:v>963.64800000000002</c:v>
                </c:pt>
                <c:pt idx="2409">
                  <c:v>964.04899999999998</c:v>
                </c:pt>
                <c:pt idx="2410">
                  <c:v>964.44799999999998</c:v>
                </c:pt>
                <c:pt idx="2411">
                  <c:v>964.84900000000005</c:v>
                </c:pt>
                <c:pt idx="2412">
                  <c:v>965.24800000000005</c:v>
                </c:pt>
                <c:pt idx="2413">
                  <c:v>965.64800000000002</c:v>
                </c:pt>
                <c:pt idx="2414">
                  <c:v>966.04899999999998</c:v>
                </c:pt>
                <c:pt idx="2415">
                  <c:v>966.44799999999998</c:v>
                </c:pt>
                <c:pt idx="2416">
                  <c:v>966.84900000000005</c:v>
                </c:pt>
                <c:pt idx="2417">
                  <c:v>967.24800000000005</c:v>
                </c:pt>
                <c:pt idx="2418">
                  <c:v>967.65</c:v>
                </c:pt>
                <c:pt idx="2419">
                  <c:v>968.05</c:v>
                </c:pt>
                <c:pt idx="2420">
                  <c:v>968.45</c:v>
                </c:pt>
                <c:pt idx="2421">
                  <c:v>968.85</c:v>
                </c:pt>
                <c:pt idx="2422">
                  <c:v>969.25</c:v>
                </c:pt>
                <c:pt idx="2423">
                  <c:v>969.65</c:v>
                </c:pt>
                <c:pt idx="2424">
                  <c:v>970.05</c:v>
                </c:pt>
                <c:pt idx="2425">
                  <c:v>970.45</c:v>
                </c:pt>
                <c:pt idx="2426">
                  <c:v>970.85</c:v>
                </c:pt>
                <c:pt idx="2427">
                  <c:v>971.25</c:v>
                </c:pt>
                <c:pt idx="2428">
                  <c:v>971.65099999999995</c:v>
                </c:pt>
                <c:pt idx="2429">
                  <c:v>972.05100000000004</c:v>
                </c:pt>
                <c:pt idx="2430">
                  <c:v>972.45100000000002</c:v>
                </c:pt>
                <c:pt idx="2431">
                  <c:v>972.851</c:v>
                </c:pt>
                <c:pt idx="2432">
                  <c:v>973.25099999999998</c:v>
                </c:pt>
                <c:pt idx="2433">
                  <c:v>973.65099999999995</c:v>
                </c:pt>
                <c:pt idx="2434">
                  <c:v>974.05100000000004</c:v>
                </c:pt>
                <c:pt idx="2435">
                  <c:v>974.45100000000002</c:v>
                </c:pt>
                <c:pt idx="2436">
                  <c:v>974.851</c:v>
                </c:pt>
                <c:pt idx="2437">
                  <c:v>975.25099999999998</c:v>
                </c:pt>
                <c:pt idx="2438">
                  <c:v>975.65200000000004</c:v>
                </c:pt>
                <c:pt idx="2439">
                  <c:v>976.05200000000002</c:v>
                </c:pt>
                <c:pt idx="2440">
                  <c:v>976.452</c:v>
                </c:pt>
                <c:pt idx="2441">
                  <c:v>976.85199999999998</c:v>
                </c:pt>
                <c:pt idx="2442">
                  <c:v>977.25199999999995</c:v>
                </c:pt>
                <c:pt idx="2443">
                  <c:v>977.65200000000004</c:v>
                </c:pt>
                <c:pt idx="2444">
                  <c:v>978.05200000000002</c:v>
                </c:pt>
                <c:pt idx="2445">
                  <c:v>978.452</c:v>
                </c:pt>
                <c:pt idx="2446">
                  <c:v>978.85199999999998</c:v>
                </c:pt>
                <c:pt idx="2447">
                  <c:v>979.25199999999995</c:v>
                </c:pt>
                <c:pt idx="2448">
                  <c:v>979.65300000000002</c:v>
                </c:pt>
                <c:pt idx="2449">
                  <c:v>980.053</c:v>
                </c:pt>
                <c:pt idx="2450">
                  <c:v>980.45299999999997</c:v>
                </c:pt>
                <c:pt idx="2451">
                  <c:v>980.85299999999995</c:v>
                </c:pt>
                <c:pt idx="2452">
                  <c:v>981.25300000000004</c:v>
                </c:pt>
                <c:pt idx="2453">
                  <c:v>981.65300000000002</c:v>
                </c:pt>
                <c:pt idx="2454">
                  <c:v>982.053</c:v>
                </c:pt>
                <c:pt idx="2455">
                  <c:v>982.45299999999997</c:v>
                </c:pt>
                <c:pt idx="2456">
                  <c:v>982.85299999999995</c:v>
                </c:pt>
                <c:pt idx="2457">
                  <c:v>983.25300000000004</c:v>
                </c:pt>
                <c:pt idx="2458">
                  <c:v>983.65499999999997</c:v>
                </c:pt>
                <c:pt idx="2459">
                  <c:v>984.05499999999995</c:v>
                </c:pt>
                <c:pt idx="2460">
                  <c:v>984.45500000000004</c:v>
                </c:pt>
                <c:pt idx="2461">
                  <c:v>984.85500000000002</c:v>
                </c:pt>
                <c:pt idx="2462">
                  <c:v>985.255</c:v>
                </c:pt>
                <c:pt idx="2463">
                  <c:v>985.65499999999997</c:v>
                </c:pt>
                <c:pt idx="2464">
                  <c:v>986.05499999999995</c:v>
                </c:pt>
                <c:pt idx="2465">
                  <c:v>986.45500000000004</c:v>
                </c:pt>
                <c:pt idx="2466">
                  <c:v>986.85500000000002</c:v>
                </c:pt>
                <c:pt idx="2467">
                  <c:v>987.255</c:v>
                </c:pt>
                <c:pt idx="2468">
                  <c:v>987.65800000000002</c:v>
                </c:pt>
                <c:pt idx="2469">
                  <c:v>988.05799999999999</c:v>
                </c:pt>
                <c:pt idx="2470">
                  <c:v>988.45799999999997</c:v>
                </c:pt>
                <c:pt idx="2471">
                  <c:v>988.85799999999995</c:v>
                </c:pt>
                <c:pt idx="2472">
                  <c:v>989.25800000000004</c:v>
                </c:pt>
                <c:pt idx="2473">
                  <c:v>989.65800000000002</c:v>
                </c:pt>
                <c:pt idx="2474">
                  <c:v>990.05799999999999</c:v>
                </c:pt>
                <c:pt idx="2475">
                  <c:v>990.45799999999997</c:v>
                </c:pt>
                <c:pt idx="2476">
                  <c:v>990.85799999999995</c:v>
                </c:pt>
                <c:pt idx="2477">
                  <c:v>991.25800000000004</c:v>
                </c:pt>
                <c:pt idx="2478">
                  <c:v>991.65899999999999</c:v>
                </c:pt>
                <c:pt idx="2479">
                  <c:v>992.05899999999997</c:v>
                </c:pt>
                <c:pt idx="2480">
                  <c:v>992.45899999999995</c:v>
                </c:pt>
                <c:pt idx="2481">
                  <c:v>992.85900000000004</c:v>
                </c:pt>
                <c:pt idx="2482">
                  <c:v>993.25900000000001</c:v>
                </c:pt>
                <c:pt idx="2483">
                  <c:v>993.65899999999999</c:v>
                </c:pt>
                <c:pt idx="2484">
                  <c:v>994.05899999999997</c:v>
                </c:pt>
                <c:pt idx="2485">
                  <c:v>994.45899999999995</c:v>
                </c:pt>
                <c:pt idx="2486">
                  <c:v>994.85900000000004</c:v>
                </c:pt>
                <c:pt idx="2487">
                  <c:v>995.25900000000001</c:v>
                </c:pt>
                <c:pt idx="2488">
                  <c:v>995.66</c:v>
                </c:pt>
                <c:pt idx="2489">
                  <c:v>996.06</c:v>
                </c:pt>
                <c:pt idx="2490">
                  <c:v>996.46</c:v>
                </c:pt>
                <c:pt idx="2491">
                  <c:v>996.86</c:v>
                </c:pt>
                <c:pt idx="2492">
                  <c:v>997.26</c:v>
                </c:pt>
                <c:pt idx="2493">
                  <c:v>997.66</c:v>
                </c:pt>
                <c:pt idx="2494">
                  <c:v>998.06</c:v>
                </c:pt>
                <c:pt idx="2495">
                  <c:v>998.46</c:v>
                </c:pt>
                <c:pt idx="2496">
                  <c:v>998.86</c:v>
                </c:pt>
                <c:pt idx="2497">
                  <c:v>999.26</c:v>
                </c:pt>
                <c:pt idx="2498">
                  <c:v>999.66099999999994</c:v>
                </c:pt>
                <c:pt idx="2499">
                  <c:v>1000.061</c:v>
                </c:pt>
                <c:pt idx="2500">
                  <c:v>1000.461</c:v>
                </c:pt>
                <c:pt idx="2501">
                  <c:v>1000.861</c:v>
                </c:pt>
                <c:pt idx="2502">
                  <c:v>1001.261</c:v>
                </c:pt>
                <c:pt idx="2503">
                  <c:v>1001.6609999999999</c:v>
                </c:pt>
                <c:pt idx="2504">
                  <c:v>1002.061</c:v>
                </c:pt>
                <c:pt idx="2505">
                  <c:v>1002.461</c:v>
                </c:pt>
                <c:pt idx="2506">
                  <c:v>1002.861</c:v>
                </c:pt>
                <c:pt idx="2507">
                  <c:v>1003.261</c:v>
                </c:pt>
                <c:pt idx="2508">
                  <c:v>1003.662</c:v>
                </c:pt>
                <c:pt idx="2509">
                  <c:v>1004.062</c:v>
                </c:pt>
                <c:pt idx="2510">
                  <c:v>1004.462</c:v>
                </c:pt>
                <c:pt idx="2511">
                  <c:v>1004.862</c:v>
                </c:pt>
                <c:pt idx="2512">
                  <c:v>1005.2619999999999</c:v>
                </c:pt>
                <c:pt idx="2513">
                  <c:v>1005.662</c:v>
                </c:pt>
                <c:pt idx="2514">
                  <c:v>1006.062</c:v>
                </c:pt>
                <c:pt idx="2515">
                  <c:v>1006.462</c:v>
                </c:pt>
                <c:pt idx="2516">
                  <c:v>1006.862</c:v>
                </c:pt>
                <c:pt idx="2517">
                  <c:v>1007.2619999999999</c:v>
                </c:pt>
                <c:pt idx="2518">
                  <c:v>1007.664</c:v>
                </c:pt>
                <c:pt idx="2519">
                  <c:v>1008.064</c:v>
                </c:pt>
                <c:pt idx="2520">
                  <c:v>1008.4640000000001</c:v>
                </c:pt>
                <c:pt idx="2521">
                  <c:v>1008.864</c:v>
                </c:pt>
                <c:pt idx="2522">
                  <c:v>1009.264</c:v>
                </c:pt>
                <c:pt idx="2523">
                  <c:v>1009.664</c:v>
                </c:pt>
                <c:pt idx="2524">
                  <c:v>1010.064</c:v>
                </c:pt>
                <c:pt idx="2525">
                  <c:v>1010.4640000000001</c:v>
                </c:pt>
                <c:pt idx="2526">
                  <c:v>1010.864</c:v>
                </c:pt>
                <c:pt idx="2527">
                  <c:v>1011.264</c:v>
                </c:pt>
                <c:pt idx="2528">
                  <c:v>1011.665</c:v>
                </c:pt>
                <c:pt idx="2529">
                  <c:v>1012.0650000000001</c:v>
                </c:pt>
                <c:pt idx="2530">
                  <c:v>1012.465</c:v>
                </c:pt>
                <c:pt idx="2531">
                  <c:v>1012.865</c:v>
                </c:pt>
                <c:pt idx="2532">
                  <c:v>1013.265</c:v>
                </c:pt>
                <c:pt idx="2533">
                  <c:v>1013.665</c:v>
                </c:pt>
                <c:pt idx="2534">
                  <c:v>1014.0650000000001</c:v>
                </c:pt>
                <c:pt idx="2535">
                  <c:v>1014.465</c:v>
                </c:pt>
                <c:pt idx="2536">
                  <c:v>1014.865</c:v>
                </c:pt>
                <c:pt idx="2537">
                  <c:v>1015.265</c:v>
                </c:pt>
                <c:pt idx="2538">
                  <c:v>1015.667</c:v>
                </c:pt>
                <c:pt idx="2539">
                  <c:v>1016.067</c:v>
                </c:pt>
                <c:pt idx="2540">
                  <c:v>1016.467</c:v>
                </c:pt>
                <c:pt idx="2541">
                  <c:v>1016.867</c:v>
                </c:pt>
                <c:pt idx="2542">
                  <c:v>1017.2670000000001</c:v>
                </c:pt>
                <c:pt idx="2543">
                  <c:v>1017.667</c:v>
                </c:pt>
                <c:pt idx="2544">
                  <c:v>1018.067</c:v>
                </c:pt>
                <c:pt idx="2545">
                  <c:v>1018.467</c:v>
                </c:pt>
                <c:pt idx="2546">
                  <c:v>1018.867</c:v>
                </c:pt>
                <c:pt idx="2547">
                  <c:v>1019.2670000000001</c:v>
                </c:pt>
                <c:pt idx="2548">
                  <c:v>1019.668</c:v>
                </c:pt>
                <c:pt idx="2549">
                  <c:v>1020.068</c:v>
                </c:pt>
                <c:pt idx="2550">
                  <c:v>1020.468</c:v>
                </c:pt>
                <c:pt idx="2551">
                  <c:v>1020.8680000000001</c:v>
                </c:pt>
                <c:pt idx="2552">
                  <c:v>1021.268</c:v>
                </c:pt>
                <c:pt idx="2553">
                  <c:v>1021.668</c:v>
                </c:pt>
                <c:pt idx="2554">
                  <c:v>1022.068</c:v>
                </c:pt>
                <c:pt idx="2555">
                  <c:v>1022.468</c:v>
                </c:pt>
                <c:pt idx="2556">
                  <c:v>1022.8680000000001</c:v>
                </c:pt>
                <c:pt idx="2557">
                  <c:v>1023.268</c:v>
                </c:pt>
                <c:pt idx="2558">
                  <c:v>1023.67</c:v>
                </c:pt>
                <c:pt idx="2559">
                  <c:v>1024.069</c:v>
                </c:pt>
                <c:pt idx="2560">
                  <c:v>1024.4690000000001</c:v>
                </c:pt>
                <c:pt idx="2561">
                  <c:v>1024.8699999999999</c:v>
                </c:pt>
                <c:pt idx="2562">
                  <c:v>1025.27</c:v>
                </c:pt>
                <c:pt idx="2563">
                  <c:v>1025.67</c:v>
                </c:pt>
                <c:pt idx="2564">
                  <c:v>1026.069</c:v>
                </c:pt>
                <c:pt idx="2565">
                  <c:v>1026.4690000000001</c:v>
                </c:pt>
                <c:pt idx="2566">
                  <c:v>1026.8699999999999</c:v>
                </c:pt>
                <c:pt idx="2567">
                  <c:v>1027.27</c:v>
                </c:pt>
                <c:pt idx="2568">
                  <c:v>1027.671</c:v>
                </c:pt>
                <c:pt idx="2569">
                  <c:v>1028.0709999999999</c:v>
                </c:pt>
                <c:pt idx="2570">
                  <c:v>1028.471</c:v>
                </c:pt>
                <c:pt idx="2571">
                  <c:v>1028.8710000000001</c:v>
                </c:pt>
                <c:pt idx="2572">
                  <c:v>1029.271</c:v>
                </c:pt>
                <c:pt idx="2573">
                  <c:v>1029.671</c:v>
                </c:pt>
                <c:pt idx="2574">
                  <c:v>1030.0709999999999</c:v>
                </c:pt>
                <c:pt idx="2575">
                  <c:v>1030.471</c:v>
                </c:pt>
                <c:pt idx="2576">
                  <c:v>1030.8710000000001</c:v>
                </c:pt>
                <c:pt idx="2577">
                  <c:v>1031.271</c:v>
                </c:pt>
                <c:pt idx="2578">
                  <c:v>1031.672</c:v>
                </c:pt>
                <c:pt idx="2579">
                  <c:v>1032.0719999999999</c:v>
                </c:pt>
                <c:pt idx="2580">
                  <c:v>1032.472</c:v>
                </c:pt>
                <c:pt idx="2581">
                  <c:v>1032.8720000000001</c:v>
                </c:pt>
                <c:pt idx="2582">
                  <c:v>1033.2719999999999</c:v>
                </c:pt>
                <c:pt idx="2583">
                  <c:v>1033.672</c:v>
                </c:pt>
                <c:pt idx="2584">
                  <c:v>1034.0719999999999</c:v>
                </c:pt>
                <c:pt idx="2585">
                  <c:v>1034.472</c:v>
                </c:pt>
                <c:pt idx="2586">
                  <c:v>1034.8720000000001</c:v>
                </c:pt>
                <c:pt idx="2587">
                  <c:v>1035.2719999999999</c:v>
                </c:pt>
                <c:pt idx="2588">
                  <c:v>1035.675</c:v>
                </c:pt>
                <c:pt idx="2589">
                  <c:v>1036.075</c:v>
                </c:pt>
                <c:pt idx="2590">
                  <c:v>1036.4749999999999</c:v>
                </c:pt>
                <c:pt idx="2591">
                  <c:v>1036.875</c:v>
                </c:pt>
                <c:pt idx="2592">
                  <c:v>1037.2750000000001</c:v>
                </c:pt>
                <c:pt idx="2593">
                  <c:v>1037.675</c:v>
                </c:pt>
                <c:pt idx="2594">
                  <c:v>1038.075</c:v>
                </c:pt>
                <c:pt idx="2595">
                  <c:v>1038.4749999999999</c:v>
                </c:pt>
                <c:pt idx="2596">
                  <c:v>1038.875</c:v>
                </c:pt>
                <c:pt idx="2597">
                  <c:v>1039.2750000000001</c:v>
                </c:pt>
                <c:pt idx="2598">
                  <c:v>1039.6769999999999</c:v>
                </c:pt>
                <c:pt idx="2599">
                  <c:v>1040.077</c:v>
                </c:pt>
                <c:pt idx="2600">
                  <c:v>1040.4760000000001</c:v>
                </c:pt>
                <c:pt idx="2601">
                  <c:v>1040.876</c:v>
                </c:pt>
                <c:pt idx="2602">
                  <c:v>1041.2760000000001</c:v>
                </c:pt>
                <c:pt idx="2603">
                  <c:v>1041.6769999999999</c:v>
                </c:pt>
                <c:pt idx="2604">
                  <c:v>1042.077</c:v>
                </c:pt>
                <c:pt idx="2605">
                  <c:v>1042.4760000000001</c:v>
                </c:pt>
                <c:pt idx="2606">
                  <c:v>1042.876</c:v>
                </c:pt>
                <c:pt idx="2607">
                  <c:v>1043.2760000000001</c:v>
                </c:pt>
                <c:pt idx="2608">
                  <c:v>1043.6780000000001</c:v>
                </c:pt>
                <c:pt idx="2609">
                  <c:v>1044.078</c:v>
                </c:pt>
                <c:pt idx="2610">
                  <c:v>1044.4780000000001</c:v>
                </c:pt>
                <c:pt idx="2611">
                  <c:v>1044.8779999999999</c:v>
                </c:pt>
                <c:pt idx="2612">
                  <c:v>1045.278</c:v>
                </c:pt>
                <c:pt idx="2613">
                  <c:v>1045.6780000000001</c:v>
                </c:pt>
                <c:pt idx="2614">
                  <c:v>1046.078</c:v>
                </c:pt>
                <c:pt idx="2615">
                  <c:v>1046.4780000000001</c:v>
                </c:pt>
                <c:pt idx="2616">
                  <c:v>1046.8779999999999</c:v>
                </c:pt>
                <c:pt idx="2617">
                  <c:v>1047.278</c:v>
                </c:pt>
                <c:pt idx="2618">
                  <c:v>1047.6790000000001</c:v>
                </c:pt>
                <c:pt idx="2619">
                  <c:v>1048.079</c:v>
                </c:pt>
                <c:pt idx="2620">
                  <c:v>1048.479</c:v>
                </c:pt>
                <c:pt idx="2621">
                  <c:v>1048.8789999999999</c:v>
                </c:pt>
                <c:pt idx="2622">
                  <c:v>1049.279</c:v>
                </c:pt>
                <c:pt idx="2623">
                  <c:v>1049.6790000000001</c:v>
                </c:pt>
                <c:pt idx="2624">
                  <c:v>1050.079</c:v>
                </c:pt>
                <c:pt idx="2625">
                  <c:v>1050.479</c:v>
                </c:pt>
                <c:pt idx="2626">
                  <c:v>1050.8789999999999</c:v>
                </c:pt>
                <c:pt idx="2627">
                  <c:v>1051.279</c:v>
                </c:pt>
                <c:pt idx="2628">
                  <c:v>1051.681</c:v>
                </c:pt>
                <c:pt idx="2629">
                  <c:v>1052.08</c:v>
                </c:pt>
                <c:pt idx="2630">
                  <c:v>1052.481</c:v>
                </c:pt>
                <c:pt idx="2631">
                  <c:v>1052.8810000000001</c:v>
                </c:pt>
                <c:pt idx="2632">
                  <c:v>1053.2809999999999</c:v>
                </c:pt>
                <c:pt idx="2633">
                  <c:v>1053.681</c:v>
                </c:pt>
                <c:pt idx="2634">
                  <c:v>1054.0809999999999</c:v>
                </c:pt>
                <c:pt idx="2635">
                  <c:v>1054.481</c:v>
                </c:pt>
                <c:pt idx="2636">
                  <c:v>1054.8810000000001</c:v>
                </c:pt>
                <c:pt idx="2637">
                  <c:v>1055.2809999999999</c:v>
                </c:pt>
                <c:pt idx="2638">
                  <c:v>1055.682</c:v>
                </c:pt>
                <c:pt idx="2639">
                  <c:v>1056.0820000000001</c:v>
                </c:pt>
                <c:pt idx="2640">
                  <c:v>1056.482</c:v>
                </c:pt>
                <c:pt idx="2641">
                  <c:v>1056.8820000000001</c:v>
                </c:pt>
                <c:pt idx="2642">
                  <c:v>1057.2819999999999</c:v>
                </c:pt>
                <c:pt idx="2643">
                  <c:v>1057.682</c:v>
                </c:pt>
                <c:pt idx="2644">
                  <c:v>1058.0820000000001</c:v>
                </c:pt>
                <c:pt idx="2645">
                  <c:v>1058.482</c:v>
                </c:pt>
                <c:pt idx="2646">
                  <c:v>1058.8820000000001</c:v>
                </c:pt>
                <c:pt idx="2647">
                  <c:v>1059.2819999999999</c:v>
                </c:pt>
                <c:pt idx="2648">
                  <c:v>1059.683</c:v>
                </c:pt>
                <c:pt idx="2649">
                  <c:v>1060.0830000000001</c:v>
                </c:pt>
                <c:pt idx="2650">
                  <c:v>1060.4829999999999</c:v>
                </c:pt>
                <c:pt idx="2651">
                  <c:v>1060.883</c:v>
                </c:pt>
                <c:pt idx="2652">
                  <c:v>1061.2829999999999</c:v>
                </c:pt>
                <c:pt idx="2653">
                  <c:v>1061.683</c:v>
                </c:pt>
                <c:pt idx="2654">
                  <c:v>1062.0830000000001</c:v>
                </c:pt>
                <c:pt idx="2655">
                  <c:v>1062.4829999999999</c:v>
                </c:pt>
                <c:pt idx="2656">
                  <c:v>1062.883</c:v>
                </c:pt>
                <c:pt idx="2657">
                  <c:v>1063.2829999999999</c:v>
                </c:pt>
                <c:pt idx="2658">
                  <c:v>1063.6849999999999</c:v>
                </c:pt>
                <c:pt idx="2659">
                  <c:v>1064.085</c:v>
                </c:pt>
                <c:pt idx="2660">
                  <c:v>1064.4849999999999</c:v>
                </c:pt>
                <c:pt idx="2661">
                  <c:v>1064.885</c:v>
                </c:pt>
                <c:pt idx="2662">
                  <c:v>1065.2850000000001</c:v>
                </c:pt>
                <c:pt idx="2663">
                  <c:v>1065.6849999999999</c:v>
                </c:pt>
                <c:pt idx="2664">
                  <c:v>1066.085</c:v>
                </c:pt>
                <c:pt idx="2665">
                  <c:v>1066.4849999999999</c:v>
                </c:pt>
                <c:pt idx="2666">
                  <c:v>1066.885</c:v>
                </c:pt>
                <c:pt idx="2667">
                  <c:v>1067.2850000000001</c:v>
                </c:pt>
                <c:pt idx="2668">
                  <c:v>1067.6859999999999</c:v>
                </c:pt>
                <c:pt idx="2669">
                  <c:v>1068.086</c:v>
                </c:pt>
                <c:pt idx="2670">
                  <c:v>1068.4860000000001</c:v>
                </c:pt>
                <c:pt idx="2671">
                  <c:v>1068.886</c:v>
                </c:pt>
                <c:pt idx="2672">
                  <c:v>1069.2860000000001</c:v>
                </c:pt>
                <c:pt idx="2673">
                  <c:v>1069.6859999999999</c:v>
                </c:pt>
                <c:pt idx="2674">
                  <c:v>1070.086</c:v>
                </c:pt>
                <c:pt idx="2675">
                  <c:v>1070.4860000000001</c:v>
                </c:pt>
                <c:pt idx="2676">
                  <c:v>1070.886</c:v>
                </c:pt>
                <c:pt idx="2677">
                  <c:v>1071.2860000000001</c:v>
                </c:pt>
                <c:pt idx="2678">
                  <c:v>1071.6869999999999</c:v>
                </c:pt>
                <c:pt idx="2679">
                  <c:v>1072.087</c:v>
                </c:pt>
                <c:pt idx="2680">
                  <c:v>1072.4870000000001</c:v>
                </c:pt>
                <c:pt idx="2681">
                  <c:v>1072.8869999999999</c:v>
                </c:pt>
                <c:pt idx="2682">
                  <c:v>1073.287</c:v>
                </c:pt>
                <c:pt idx="2683">
                  <c:v>1073.6869999999999</c:v>
                </c:pt>
                <c:pt idx="2684">
                  <c:v>1074.087</c:v>
                </c:pt>
                <c:pt idx="2685">
                  <c:v>1074.4870000000001</c:v>
                </c:pt>
                <c:pt idx="2686">
                  <c:v>1074.8869999999999</c:v>
                </c:pt>
                <c:pt idx="2687">
                  <c:v>1075.287</c:v>
                </c:pt>
                <c:pt idx="2688">
                  <c:v>1075.6890000000001</c:v>
                </c:pt>
                <c:pt idx="2689">
                  <c:v>1076.0889999999999</c:v>
                </c:pt>
                <c:pt idx="2690">
                  <c:v>1076.489</c:v>
                </c:pt>
                <c:pt idx="2691">
                  <c:v>1076.8889999999999</c:v>
                </c:pt>
                <c:pt idx="2692">
                  <c:v>1077.289</c:v>
                </c:pt>
                <c:pt idx="2693">
                  <c:v>1077.6890000000001</c:v>
                </c:pt>
                <c:pt idx="2694">
                  <c:v>1078.0889999999999</c:v>
                </c:pt>
                <c:pt idx="2695">
                  <c:v>1078.489</c:v>
                </c:pt>
                <c:pt idx="2696">
                  <c:v>1078.8889999999999</c:v>
                </c:pt>
                <c:pt idx="2697">
                  <c:v>1079.289</c:v>
                </c:pt>
                <c:pt idx="2698">
                  <c:v>1079.692</c:v>
                </c:pt>
                <c:pt idx="2699">
                  <c:v>1080.0920000000001</c:v>
                </c:pt>
                <c:pt idx="2700">
                  <c:v>1080.492</c:v>
                </c:pt>
                <c:pt idx="2701">
                  <c:v>1080.8920000000001</c:v>
                </c:pt>
                <c:pt idx="2702">
                  <c:v>1081.2919999999999</c:v>
                </c:pt>
                <c:pt idx="2703">
                  <c:v>1081.692</c:v>
                </c:pt>
                <c:pt idx="2704">
                  <c:v>1082.0920000000001</c:v>
                </c:pt>
                <c:pt idx="2705">
                  <c:v>1082.492</c:v>
                </c:pt>
                <c:pt idx="2706">
                  <c:v>1082.8920000000001</c:v>
                </c:pt>
                <c:pt idx="2707">
                  <c:v>1083.2919999999999</c:v>
                </c:pt>
                <c:pt idx="2708">
                  <c:v>1083.693</c:v>
                </c:pt>
                <c:pt idx="2709">
                  <c:v>1084.0930000000001</c:v>
                </c:pt>
                <c:pt idx="2710">
                  <c:v>1084.4929999999999</c:v>
                </c:pt>
                <c:pt idx="2711">
                  <c:v>1084.893</c:v>
                </c:pt>
                <c:pt idx="2712">
                  <c:v>1085.2929999999999</c:v>
                </c:pt>
                <c:pt idx="2713">
                  <c:v>1085.693</c:v>
                </c:pt>
                <c:pt idx="2714">
                  <c:v>1086.0930000000001</c:v>
                </c:pt>
                <c:pt idx="2715">
                  <c:v>1086.4929999999999</c:v>
                </c:pt>
                <c:pt idx="2716">
                  <c:v>1086.893</c:v>
                </c:pt>
                <c:pt idx="2717">
                  <c:v>1087.2929999999999</c:v>
                </c:pt>
                <c:pt idx="2718">
                  <c:v>1087.6949999999999</c:v>
                </c:pt>
                <c:pt idx="2719">
                  <c:v>1088.095</c:v>
                </c:pt>
                <c:pt idx="2720">
                  <c:v>1088.4949999999999</c:v>
                </c:pt>
                <c:pt idx="2721">
                  <c:v>1088.895</c:v>
                </c:pt>
                <c:pt idx="2722">
                  <c:v>1089.2950000000001</c:v>
                </c:pt>
                <c:pt idx="2723">
                  <c:v>1089.6949999999999</c:v>
                </c:pt>
                <c:pt idx="2724">
                  <c:v>1090.095</c:v>
                </c:pt>
                <c:pt idx="2725">
                  <c:v>1090.4949999999999</c:v>
                </c:pt>
                <c:pt idx="2726">
                  <c:v>1090.895</c:v>
                </c:pt>
                <c:pt idx="2727">
                  <c:v>1091.2950000000001</c:v>
                </c:pt>
                <c:pt idx="2728">
                  <c:v>1091.6959999999999</c:v>
                </c:pt>
                <c:pt idx="2729">
                  <c:v>1092.096</c:v>
                </c:pt>
                <c:pt idx="2730">
                  <c:v>1092.4960000000001</c:v>
                </c:pt>
                <c:pt idx="2731">
                  <c:v>1092.896</c:v>
                </c:pt>
                <c:pt idx="2732">
                  <c:v>1093.296</c:v>
                </c:pt>
                <c:pt idx="2733">
                  <c:v>1093.6959999999999</c:v>
                </c:pt>
                <c:pt idx="2734">
                  <c:v>1094.096</c:v>
                </c:pt>
                <c:pt idx="2735">
                  <c:v>1094.4960000000001</c:v>
                </c:pt>
                <c:pt idx="2736">
                  <c:v>1094.896</c:v>
                </c:pt>
                <c:pt idx="2737">
                  <c:v>1095.296</c:v>
                </c:pt>
                <c:pt idx="2738">
                  <c:v>1095.6969999999999</c:v>
                </c:pt>
                <c:pt idx="2739">
                  <c:v>1096.097</c:v>
                </c:pt>
                <c:pt idx="2740">
                  <c:v>1096.4970000000001</c:v>
                </c:pt>
                <c:pt idx="2741">
                  <c:v>1096.8969999999999</c:v>
                </c:pt>
                <c:pt idx="2742">
                  <c:v>1097.297</c:v>
                </c:pt>
                <c:pt idx="2743">
                  <c:v>1097.6969999999999</c:v>
                </c:pt>
                <c:pt idx="2744">
                  <c:v>1098.097</c:v>
                </c:pt>
                <c:pt idx="2745">
                  <c:v>1098.4970000000001</c:v>
                </c:pt>
                <c:pt idx="2746">
                  <c:v>1098.8969999999999</c:v>
                </c:pt>
                <c:pt idx="2747">
                  <c:v>1099.297</c:v>
                </c:pt>
                <c:pt idx="2748">
                  <c:v>1099.6990000000001</c:v>
                </c:pt>
                <c:pt idx="2749">
                  <c:v>1100.0989999999999</c:v>
                </c:pt>
                <c:pt idx="2750">
                  <c:v>1100.499</c:v>
                </c:pt>
                <c:pt idx="2751">
                  <c:v>1100.8989999999999</c:v>
                </c:pt>
                <c:pt idx="2752">
                  <c:v>1101.299</c:v>
                </c:pt>
                <c:pt idx="2753">
                  <c:v>1101.6990000000001</c:v>
                </c:pt>
                <c:pt idx="2754">
                  <c:v>1102.0989999999999</c:v>
                </c:pt>
                <c:pt idx="2755">
                  <c:v>1102.499</c:v>
                </c:pt>
                <c:pt idx="2756">
                  <c:v>1102.8989999999999</c:v>
                </c:pt>
                <c:pt idx="2757">
                  <c:v>1103.299</c:v>
                </c:pt>
                <c:pt idx="2758">
                  <c:v>1103.7</c:v>
                </c:pt>
                <c:pt idx="2759">
                  <c:v>1104.0999999999999</c:v>
                </c:pt>
                <c:pt idx="2760">
                  <c:v>1104.5</c:v>
                </c:pt>
                <c:pt idx="2761">
                  <c:v>1104.9000000000001</c:v>
                </c:pt>
                <c:pt idx="2762">
                  <c:v>1105.3</c:v>
                </c:pt>
                <c:pt idx="2763">
                  <c:v>1105.7</c:v>
                </c:pt>
                <c:pt idx="2764">
                  <c:v>1106.0999999999999</c:v>
                </c:pt>
                <c:pt idx="2765">
                  <c:v>1106.5</c:v>
                </c:pt>
                <c:pt idx="2766">
                  <c:v>1106.9000000000001</c:v>
                </c:pt>
                <c:pt idx="2767">
                  <c:v>1107.3</c:v>
                </c:pt>
                <c:pt idx="2768">
                  <c:v>1107.701</c:v>
                </c:pt>
                <c:pt idx="2769">
                  <c:v>1108.1010000000001</c:v>
                </c:pt>
                <c:pt idx="2770">
                  <c:v>1108.501</c:v>
                </c:pt>
                <c:pt idx="2771">
                  <c:v>1108.9010000000001</c:v>
                </c:pt>
                <c:pt idx="2772">
                  <c:v>1109.3009999999999</c:v>
                </c:pt>
                <c:pt idx="2773">
                  <c:v>1109.701</c:v>
                </c:pt>
                <c:pt idx="2774">
                  <c:v>1110.1010000000001</c:v>
                </c:pt>
                <c:pt idx="2775">
                  <c:v>1110.501</c:v>
                </c:pt>
                <c:pt idx="2776">
                  <c:v>1110.9010000000001</c:v>
                </c:pt>
                <c:pt idx="2777">
                  <c:v>1111.3009999999999</c:v>
                </c:pt>
                <c:pt idx="2778">
                  <c:v>1111.702</c:v>
                </c:pt>
                <c:pt idx="2779">
                  <c:v>1112.1020000000001</c:v>
                </c:pt>
                <c:pt idx="2780">
                  <c:v>1112.502</c:v>
                </c:pt>
                <c:pt idx="2781">
                  <c:v>1112.902</c:v>
                </c:pt>
                <c:pt idx="2782">
                  <c:v>1113.3019999999999</c:v>
                </c:pt>
                <c:pt idx="2783">
                  <c:v>1113.702</c:v>
                </c:pt>
                <c:pt idx="2784">
                  <c:v>1114.1020000000001</c:v>
                </c:pt>
                <c:pt idx="2785">
                  <c:v>1114.502</c:v>
                </c:pt>
                <c:pt idx="2786">
                  <c:v>1114.902</c:v>
                </c:pt>
                <c:pt idx="2787">
                  <c:v>1115.3019999999999</c:v>
                </c:pt>
                <c:pt idx="2788">
                  <c:v>1115.704</c:v>
                </c:pt>
                <c:pt idx="2789">
                  <c:v>1116.104</c:v>
                </c:pt>
                <c:pt idx="2790">
                  <c:v>1116.5039999999999</c:v>
                </c:pt>
                <c:pt idx="2791">
                  <c:v>1116.903</c:v>
                </c:pt>
                <c:pt idx="2792">
                  <c:v>1117.3030000000001</c:v>
                </c:pt>
                <c:pt idx="2793">
                  <c:v>1117.703</c:v>
                </c:pt>
                <c:pt idx="2794">
                  <c:v>1118.104</c:v>
                </c:pt>
                <c:pt idx="2795">
                  <c:v>1118.5039999999999</c:v>
                </c:pt>
                <c:pt idx="2796">
                  <c:v>1118.903</c:v>
                </c:pt>
                <c:pt idx="2797">
                  <c:v>1119.3030000000001</c:v>
                </c:pt>
                <c:pt idx="2798">
                  <c:v>1119.7049999999999</c:v>
                </c:pt>
                <c:pt idx="2799">
                  <c:v>1120.105</c:v>
                </c:pt>
                <c:pt idx="2800">
                  <c:v>1120.5050000000001</c:v>
                </c:pt>
                <c:pt idx="2801">
                  <c:v>1120.905</c:v>
                </c:pt>
                <c:pt idx="2802">
                  <c:v>1121.3050000000001</c:v>
                </c:pt>
                <c:pt idx="2803">
                  <c:v>1121.7049999999999</c:v>
                </c:pt>
                <c:pt idx="2804">
                  <c:v>1122.105</c:v>
                </c:pt>
                <c:pt idx="2805">
                  <c:v>1122.5050000000001</c:v>
                </c:pt>
                <c:pt idx="2806">
                  <c:v>1122.905</c:v>
                </c:pt>
                <c:pt idx="2807">
                  <c:v>1123.3050000000001</c:v>
                </c:pt>
                <c:pt idx="2808">
                  <c:v>1123.7059999999999</c:v>
                </c:pt>
                <c:pt idx="2809">
                  <c:v>1124.106</c:v>
                </c:pt>
                <c:pt idx="2810">
                  <c:v>1124.5060000000001</c:v>
                </c:pt>
                <c:pt idx="2811">
                  <c:v>1124.9059999999999</c:v>
                </c:pt>
                <c:pt idx="2812">
                  <c:v>1125.306</c:v>
                </c:pt>
                <c:pt idx="2813">
                  <c:v>1125.7059999999999</c:v>
                </c:pt>
                <c:pt idx="2814">
                  <c:v>1126.106</c:v>
                </c:pt>
                <c:pt idx="2815">
                  <c:v>1126.5060000000001</c:v>
                </c:pt>
                <c:pt idx="2816">
                  <c:v>1126.9059999999999</c:v>
                </c:pt>
                <c:pt idx="2817">
                  <c:v>1127.306</c:v>
                </c:pt>
                <c:pt idx="2818">
                  <c:v>1127.7090000000001</c:v>
                </c:pt>
                <c:pt idx="2819">
                  <c:v>1128.1089999999999</c:v>
                </c:pt>
                <c:pt idx="2820">
                  <c:v>1128.509</c:v>
                </c:pt>
                <c:pt idx="2821">
                  <c:v>1128.9090000000001</c:v>
                </c:pt>
                <c:pt idx="2822">
                  <c:v>1129.309</c:v>
                </c:pt>
                <c:pt idx="2823">
                  <c:v>1129.7090000000001</c:v>
                </c:pt>
                <c:pt idx="2824">
                  <c:v>1130.1089999999999</c:v>
                </c:pt>
                <c:pt idx="2825">
                  <c:v>1130.509</c:v>
                </c:pt>
                <c:pt idx="2826">
                  <c:v>1130.9090000000001</c:v>
                </c:pt>
                <c:pt idx="2827">
                  <c:v>1131.309</c:v>
                </c:pt>
                <c:pt idx="2828">
                  <c:v>1131.711</c:v>
                </c:pt>
                <c:pt idx="2829">
                  <c:v>1132.1110000000001</c:v>
                </c:pt>
                <c:pt idx="2830">
                  <c:v>1132.511</c:v>
                </c:pt>
                <c:pt idx="2831">
                  <c:v>1132.9110000000001</c:v>
                </c:pt>
                <c:pt idx="2832">
                  <c:v>1133.3109999999999</c:v>
                </c:pt>
                <c:pt idx="2833">
                  <c:v>1133.711</c:v>
                </c:pt>
                <c:pt idx="2834">
                  <c:v>1134.1110000000001</c:v>
                </c:pt>
                <c:pt idx="2835">
                  <c:v>1134.511</c:v>
                </c:pt>
                <c:pt idx="2836">
                  <c:v>1134.9110000000001</c:v>
                </c:pt>
                <c:pt idx="2837">
                  <c:v>1135.3109999999999</c:v>
                </c:pt>
                <c:pt idx="2838">
                  <c:v>1135.712</c:v>
                </c:pt>
                <c:pt idx="2839">
                  <c:v>1136.1120000000001</c:v>
                </c:pt>
                <c:pt idx="2840">
                  <c:v>1136.5119999999999</c:v>
                </c:pt>
                <c:pt idx="2841">
                  <c:v>1136.912</c:v>
                </c:pt>
                <c:pt idx="2842">
                  <c:v>1137.3119999999999</c:v>
                </c:pt>
                <c:pt idx="2843">
                  <c:v>1137.712</c:v>
                </c:pt>
                <c:pt idx="2844">
                  <c:v>1138.1120000000001</c:v>
                </c:pt>
                <c:pt idx="2845">
                  <c:v>1138.5119999999999</c:v>
                </c:pt>
                <c:pt idx="2846">
                  <c:v>1138.912</c:v>
                </c:pt>
                <c:pt idx="2847">
                  <c:v>1139.3119999999999</c:v>
                </c:pt>
                <c:pt idx="2848">
                  <c:v>1139.7139999999999</c:v>
                </c:pt>
                <c:pt idx="2849">
                  <c:v>1140.114</c:v>
                </c:pt>
                <c:pt idx="2850">
                  <c:v>1140.5139999999999</c:v>
                </c:pt>
                <c:pt idx="2851">
                  <c:v>1140.914</c:v>
                </c:pt>
                <c:pt idx="2852">
                  <c:v>1141.3140000000001</c:v>
                </c:pt>
                <c:pt idx="2853">
                  <c:v>1141.7139999999999</c:v>
                </c:pt>
                <c:pt idx="2854">
                  <c:v>1142.114</c:v>
                </c:pt>
                <c:pt idx="2855">
                  <c:v>1142.5139999999999</c:v>
                </c:pt>
                <c:pt idx="2856">
                  <c:v>1142.914</c:v>
                </c:pt>
                <c:pt idx="2857">
                  <c:v>1143.3140000000001</c:v>
                </c:pt>
                <c:pt idx="2858">
                  <c:v>1143.7149999999999</c:v>
                </c:pt>
                <c:pt idx="2859">
                  <c:v>1144.115</c:v>
                </c:pt>
                <c:pt idx="2860">
                  <c:v>1144.5150000000001</c:v>
                </c:pt>
                <c:pt idx="2861">
                  <c:v>1144.915</c:v>
                </c:pt>
                <c:pt idx="2862">
                  <c:v>1145.3150000000001</c:v>
                </c:pt>
                <c:pt idx="2863">
                  <c:v>1145.7149999999999</c:v>
                </c:pt>
                <c:pt idx="2864">
                  <c:v>1146.115</c:v>
                </c:pt>
                <c:pt idx="2865">
                  <c:v>1146.5150000000001</c:v>
                </c:pt>
                <c:pt idx="2866">
                  <c:v>1146.915</c:v>
                </c:pt>
                <c:pt idx="2867">
                  <c:v>1147.3150000000001</c:v>
                </c:pt>
                <c:pt idx="2868">
                  <c:v>1147.7159999999999</c:v>
                </c:pt>
                <c:pt idx="2869">
                  <c:v>1148.116</c:v>
                </c:pt>
                <c:pt idx="2870">
                  <c:v>1148.5160000000001</c:v>
                </c:pt>
                <c:pt idx="2871">
                  <c:v>1148.9159999999999</c:v>
                </c:pt>
                <c:pt idx="2872">
                  <c:v>1149.316</c:v>
                </c:pt>
                <c:pt idx="2873">
                  <c:v>1149.7159999999999</c:v>
                </c:pt>
                <c:pt idx="2874">
                  <c:v>1150.116</c:v>
                </c:pt>
                <c:pt idx="2875">
                  <c:v>1150.5160000000001</c:v>
                </c:pt>
                <c:pt idx="2876">
                  <c:v>1150.9159999999999</c:v>
                </c:pt>
                <c:pt idx="2877">
                  <c:v>1151.316</c:v>
                </c:pt>
                <c:pt idx="2878">
                  <c:v>1151.7170000000001</c:v>
                </c:pt>
                <c:pt idx="2879">
                  <c:v>1152.117</c:v>
                </c:pt>
                <c:pt idx="2880">
                  <c:v>1152.5170000000001</c:v>
                </c:pt>
                <c:pt idx="2881">
                  <c:v>1152.9169999999999</c:v>
                </c:pt>
                <c:pt idx="2882">
                  <c:v>1153.317</c:v>
                </c:pt>
                <c:pt idx="2883">
                  <c:v>1153.7170000000001</c:v>
                </c:pt>
                <c:pt idx="2884">
                  <c:v>1154.117</c:v>
                </c:pt>
                <c:pt idx="2885">
                  <c:v>1154.5170000000001</c:v>
                </c:pt>
                <c:pt idx="2886">
                  <c:v>1154.9169999999999</c:v>
                </c:pt>
                <c:pt idx="2887">
                  <c:v>1155.317</c:v>
                </c:pt>
                <c:pt idx="2888">
                  <c:v>1155.7190000000001</c:v>
                </c:pt>
                <c:pt idx="2889">
                  <c:v>1156.1179999999999</c:v>
                </c:pt>
                <c:pt idx="2890">
                  <c:v>1156.518</c:v>
                </c:pt>
                <c:pt idx="2891">
                  <c:v>1156.9179999999999</c:v>
                </c:pt>
                <c:pt idx="2892">
                  <c:v>1157.318</c:v>
                </c:pt>
                <c:pt idx="2893">
                  <c:v>1157.7180000000001</c:v>
                </c:pt>
                <c:pt idx="2894">
                  <c:v>1158.1179999999999</c:v>
                </c:pt>
                <c:pt idx="2895">
                  <c:v>1158.518</c:v>
                </c:pt>
                <c:pt idx="2896">
                  <c:v>1158.9179999999999</c:v>
                </c:pt>
                <c:pt idx="2897">
                  <c:v>1159.318</c:v>
                </c:pt>
                <c:pt idx="2898">
                  <c:v>1159.72</c:v>
                </c:pt>
                <c:pt idx="2899">
                  <c:v>1160.1199999999999</c:v>
                </c:pt>
                <c:pt idx="2900">
                  <c:v>1160.52</c:v>
                </c:pt>
                <c:pt idx="2901">
                  <c:v>1160.92</c:v>
                </c:pt>
                <c:pt idx="2902">
                  <c:v>1161.32</c:v>
                </c:pt>
                <c:pt idx="2903">
                  <c:v>1161.72</c:v>
                </c:pt>
                <c:pt idx="2904">
                  <c:v>1162.1199999999999</c:v>
                </c:pt>
                <c:pt idx="2905">
                  <c:v>1162.52</c:v>
                </c:pt>
                <c:pt idx="2906">
                  <c:v>1162.92</c:v>
                </c:pt>
                <c:pt idx="2907">
                  <c:v>1163.32</c:v>
                </c:pt>
                <c:pt idx="2908">
                  <c:v>1163.721</c:v>
                </c:pt>
                <c:pt idx="2909">
                  <c:v>1164.1210000000001</c:v>
                </c:pt>
                <c:pt idx="2910">
                  <c:v>1164.521</c:v>
                </c:pt>
                <c:pt idx="2911">
                  <c:v>1164.921</c:v>
                </c:pt>
                <c:pt idx="2912">
                  <c:v>1165.3209999999999</c:v>
                </c:pt>
                <c:pt idx="2913">
                  <c:v>1165.721</c:v>
                </c:pt>
                <c:pt idx="2914">
                  <c:v>1166.1210000000001</c:v>
                </c:pt>
                <c:pt idx="2915">
                  <c:v>1166.521</c:v>
                </c:pt>
                <c:pt idx="2916">
                  <c:v>1166.921</c:v>
                </c:pt>
                <c:pt idx="2917">
                  <c:v>1167.3209999999999</c:v>
                </c:pt>
                <c:pt idx="2918">
                  <c:v>1167.723</c:v>
                </c:pt>
                <c:pt idx="2919">
                  <c:v>1168.123</c:v>
                </c:pt>
                <c:pt idx="2920">
                  <c:v>1168.5229999999999</c:v>
                </c:pt>
                <c:pt idx="2921">
                  <c:v>1168.923</c:v>
                </c:pt>
                <c:pt idx="2922">
                  <c:v>1169.3230000000001</c:v>
                </c:pt>
                <c:pt idx="2923">
                  <c:v>1169.723</c:v>
                </c:pt>
                <c:pt idx="2924">
                  <c:v>1170.123</c:v>
                </c:pt>
                <c:pt idx="2925">
                  <c:v>1170.5229999999999</c:v>
                </c:pt>
                <c:pt idx="2926">
                  <c:v>1170.923</c:v>
                </c:pt>
                <c:pt idx="2927">
                  <c:v>1171.3230000000001</c:v>
                </c:pt>
                <c:pt idx="2928">
                  <c:v>1171.7260000000001</c:v>
                </c:pt>
                <c:pt idx="2929">
                  <c:v>1172.126</c:v>
                </c:pt>
                <c:pt idx="2930">
                  <c:v>1172.5260000000001</c:v>
                </c:pt>
                <c:pt idx="2931">
                  <c:v>1172.9259999999999</c:v>
                </c:pt>
                <c:pt idx="2932">
                  <c:v>1173.326</c:v>
                </c:pt>
                <c:pt idx="2933">
                  <c:v>1173.7260000000001</c:v>
                </c:pt>
                <c:pt idx="2934">
                  <c:v>1174.126</c:v>
                </c:pt>
                <c:pt idx="2935">
                  <c:v>1174.5260000000001</c:v>
                </c:pt>
                <c:pt idx="2936">
                  <c:v>1174.9259999999999</c:v>
                </c:pt>
                <c:pt idx="2937">
                  <c:v>1175.326</c:v>
                </c:pt>
                <c:pt idx="2938">
                  <c:v>1175.7270000000001</c:v>
                </c:pt>
                <c:pt idx="2939">
                  <c:v>1176.127</c:v>
                </c:pt>
                <c:pt idx="2940">
                  <c:v>1176.527</c:v>
                </c:pt>
                <c:pt idx="2941">
                  <c:v>1176.9269999999999</c:v>
                </c:pt>
                <c:pt idx="2942">
                  <c:v>1177.327</c:v>
                </c:pt>
                <c:pt idx="2943">
                  <c:v>1177.7270000000001</c:v>
                </c:pt>
                <c:pt idx="2944">
                  <c:v>1178.127</c:v>
                </c:pt>
                <c:pt idx="2945">
                  <c:v>1178.527</c:v>
                </c:pt>
                <c:pt idx="2946">
                  <c:v>1178.9269999999999</c:v>
                </c:pt>
                <c:pt idx="2947">
                  <c:v>1179.327</c:v>
                </c:pt>
                <c:pt idx="2948">
                  <c:v>1179.729</c:v>
                </c:pt>
                <c:pt idx="2949">
                  <c:v>1180.1289999999999</c:v>
                </c:pt>
                <c:pt idx="2950">
                  <c:v>1180.528</c:v>
                </c:pt>
                <c:pt idx="2951">
                  <c:v>1180.9280000000001</c:v>
                </c:pt>
                <c:pt idx="2952">
                  <c:v>1181.328</c:v>
                </c:pt>
                <c:pt idx="2953">
                  <c:v>1181.729</c:v>
                </c:pt>
                <c:pt idx="2954">
                  <c:v>1182.1289999999999</c:v>
                </c:pt>
                <c:pt idx="2955">
                  <c:v>1182.528</c:v>
                </c:pt>
                <c:pt idx="2956">
                  <c:v>1182.9280000000001</c:v>
                </c:pt>
                <c:pt idx="2957">
                  <c:v>1183.328</c:v>
                </c:pt>
                <c:pt idx="2958">
                  <c:v>1183.73</c:v>
                </c:pt>
                <c:pt idx="2959">
                  <c:v>1184.1300000000001</c:v>
                </c:pt>
                <c:pt idx="2960">
                  <c:v>1184.53</c:v>
                </c:pt>
                <c:pt idx="2961">
                  <c:v>1184.93</c:v>
                </c:pt>
                <c:pt idx="2962">
                  <c:v>1185.33</c:v>
                </c:pt>
                <c:pt idx="2963">
                  <c:v>1185.73</c:v>
                </c:pt>
                <c:pt idx="2964">
                  <c:v>1186.1300000000001</c:v>
                </c:pt>
                <c:pt idx="2965">
                  <c:v>1186.53</c:v>
                </c:pt>
                <c:pt idx="2966">
                  <c:v>1186.93</c:v>
                </c:pt>
                <c:pt idx="2967">
                  <c:v>1187.33</c:v>
                </c:pt>
                <c:pt idx="2968">
                  <c:v>1187.73</c:v>
                </c:pt>
                <c:pt idx="2969">
                  <c:v>1188.1300000000001</c:v>
                </c:pt>
                <c:pt idx="2970">
                  <c:v>1188.53</c:v>
                </c:pt>
                <c:pt idx="2971">
                  <c:v>1188.93</c:v>
                </c:pt>
                <c:pt idx="2972">
                  <c:v>1189.33</c:v>
                </c:pt>
                <c:pt idx="2973">
                  <c:v>1189.73</c:v>
                </c:pt>
                <c:pt idx="2974">
                  <c:v>1190.1300000000001</c:v>
                </c:pt>
                <c:pt idx="2975">
                  <c:v>1190.53</c:v>
                </c:pt>
                <c:pt idx="2976">
                  <c:v>1190.93</c:v>
                </c:pt>
                <c:pt idx="2977">
                  <c:v>1191.33</c:v>
                </c:pt>
                <c:pt idx="2978">
                  <c:v>1191.731</c:v>
                </c:pt>
                <c:pt idx="2979">
                  <c:v>1192.1310000000001</c:v>
                </c:pt>
                <c:pt idx="2980">
                  <c:v>1192.5309999999999</c:v>
                </c:pt>
                <c:pt idx="2981">
                  <c:v>1192.931</c:v>
                </c:pt>
                <c:pt idx="2982">
                  <c:v>1193.3309999999999</c:v>
                </c:pt>
                <c:pt idx="2983">
                  <c:v>1193.731</c:v>
                </c:pt>
                <c:pt idx="2984">
                  <c:v>1194.1310000000001</c:v>
                </c:pt>
                <c:pt idx="2985">
                  <c:v>1194.5309999999999</c:v>
                </c:pt>
                <c:pt idx="2986">
                  <c:v>1194.931</c:v>
                </c:pt>
                <c:pt idx="2987">
                  <c:v>1195.3309999999999</c:v>
                </c:pt>
              </c:numCache>
            </c:numRef>
          </c:xVal>
          <c:yVal>
            <c:numRef>
              <c:f>Sheet1!$N$1:$N$3000</c:f>
              <c:numCache>
                <c:formatCode>General</c:formatCode>
                <c:ptCount val="3000"/>
                <c:pt idx="0">
                  <c:v>5.2231899999999332E-4</c:v>
                </c:pt>
                <c:pt idx="1">
                  <c:v>5.2231899999999332E-4</c:v>
                </c:pt>
                <c:pt idx="2">
                  <c:v>5.2231899999999332E-4</c:v>
                </c:pt>
                <c:pt idx="3">
                  <c:v>5.2093679999999642E-4</c:v>
                </c:pt>
                <c:pt idx="4">
                  <c:v>5.1955459999999259E-4</c:v>
                </c:pt>
                <c:pt idx="5">
                  <c:v>3.0544899999999334E-4</c:v>
                </c:pt>
                <c:pt idx="6">
                  <c:v>9.5263399999994091E-5</c:v>
                </c:pt>
                <c:pt idx="7">
                  <c:v>1.1199999999999863E-4</c:v>
                </c:pt>
                <c:pt idx="8">
                  <c:v>1.3073659999999625E-4</c:v>
                </c:pt>
                <c:pt idx="9">
                  <c:v>1.4442439999999242E-4</c:v>
                </c:pt>
                <c:pt idx="10">
                  <c:v>1.4913779999999483E-4</c:v>
                </c:pt>
                <c:pt idx="11">
                  <c:v>1.4728679999999648E-4</c:v>
                </c:pt>
                <c:pt idx="12">
                  <c:v>1.4452799999999501E-4</c:v>
                </c:pt>
                <c:pt idx="13">
                  <c:v>1.4271359999999428E-4</c:v>
                </c:pt>
                <c:pt idx="14">
                  <c:v>1.4466579999999814E-4</c:v>
                </c:pt>
                <c:pt idx="15">
                  <c:v>1.4680799999999502E-4</c:v>
                </c:pt>
                <c:pt idx="16">
                  <c:v>1.5158239999999573E-4</c:v>
                </c:pt>
                <c:pt idx="17">
                  <c:v>1.5663679999999646E-4</c:v>
                </c:pt>
                <c:pt idx="18">
                  <c:v>1.594967999999965E-4</c:v>
                </c:pt>
                <c:pt idx="19">
                  <c:v>1.6640339999999409E-4</c:v>
                </c:pt>
                <c:pt idx="20">
                  <c:v>1.7302999999999866E-4</c:v>
                </c:pt>
                <c:pt idx="21">
                  <c:v>1.7931879999999315E-4</c:v>
                </c:pt>
                <c:pt idx="22">
                  <c:v>1.8413539999999074E-4</c:v>
                </c:pt>
                <c:pt idx="23">
                  <c:v>1.8237319999999389E-4</c:v>
                </c:pt>
                <c:pt idx="24">
                  <c:v>1.7675439999999243E-4</c:v>
                </c:pt>
                <c:pt idx="25">
                  <c:v>1.6836119999999027E-4</c:v>
                </c:pt>
                <c:pt idx="26">
                  <c:v>1.6602459999999264E-4</c:v>
                </c:pt>
                <c:pt idx="27">
                  <c:v>1.6479019999999194E-4</c:v>
                </c:pt>
                <c:pt idx="28">
                  <c:v>1.6708019999999194E-4</c:v>
                </c:pt>
                <c:pt idx="29">
                  <c:v>1.7184459999999266E-4</c:v>
                </c:pt>
                <c:pt idx="30">
                  <c:v>1.7799119999999027E-4</c:v>
                </c:pt>
                <c:pt idx="31">
                  <c:v>1.7847119999999024E-4</c:v>
                </c:pt>
                <c:pt idx="32">
                  <c:v>1.7895119999999026E-4</c:v>
                </c:pt>
                <c:pt idx="33">
                  <c:v>1.7866119999999025E-4</c:v>
                </c:pt>
                <c:pt idx="34">
                  <c:v>1.7866119999999025E-4</c:v>
                </c:pt>
                <c:pt idx="35">
                  <c:v>1.7727899999999335E-4</c:v>
                </c:pt>
                <c:pt idx="36">
                  <c:v>1.7737899999999336E-4</c:v>
                </c:pt>
                <c:pt idx="37">
                  <c:v>1.7803899999999334E-4</c:v>
                </c:pt>
                <c:pt idx="38">
                  <c:v>1.7937899999999335E-4</c:v>
                </c:pt>
                <c:pt idx="39">
                  <c:v>1.8070899999999337E-4</c:v>
                </c:pt>
                <c:pt idx="40">
                  <c:v>1.8204899999999338E-4</c:v>
                </c:pt>
                <c:pt idx="41">
                  <c:v>1.8161679999999648E-4</c:v>
                </c:pt>
                <c:pt idx="42">
                  <c:v>1.8199679999999645E-4</c:v>
                </c:pt>
                <c:pt idx="43">
                  <c:v>1.7885239999999576E-4</c:v>
                </c:pt>
                <c:pt idx="44">
                  <c:v>1.768001999999919E-4</c:v>
                </c:pt>
                <c:pt idx="45">
                  <c:v>1.7475799999999502E-4</c:v>
                </c:pt>
                <c:pt idx="46">
                  <c:v>1.7279579999999816E-4</c:v>
                </c:pt>
                <c:pt idx="47">
                  <c:v>1.708435999999943E-4</c:v>
                </c:pt>
                <c:pt idx="48">
                  <c:v>1.73327999999995E-4</c:v>
                </c:pt>
                <c:pt idx="49">
                  <c:v>1.7551239999999575E-4</c:v>
                </c:pt>
                <c:pt idx="50">
                  <c:v>1.8204339999999407E-4</c:v>
                </c:pt>
                <c:pt idx="51">
                  <c:v>1.8461779999999478E-4</c:v>
                </c:pt>
                <c:pt idx="52">
                  <c:v>1.878143999999924E-4</c:v>
                </c:pt>
                <c:pt idx="53">
                  <c:v>1.8833659999999624E-4</c:v>
                </c:pt>
                <c:pt idx="54">
                  <c:v>1.8914879999999316E-4</c:v>
                </c:pt>
                <c:pt idx="55">
                  <c:v>1.8495439999999242E-4</c:v>
                </c:pt>
                <c:pt idx="56">
                  <c:v>1.8313439999999244E-4</c:v>
                </c:pt>
                <c:pt idx="57">
                  <c:v>1.8485879999999316E-4</c:v>
                </c:pt>
                <c:pt idx="58">
                  <c:v>1.8500099999999698E-4</c:v>
                </c:pt>
                <c:pt idx="59">
                  <c:v>1.8514319999999386E-4</c:v>
                </c:pt>
                <c:pt idx="60">
                  <c:v>1.8528539999999074E-4</c:v>
                </c:pt>
                <c:pt idx="61">
                  <c:v>1.8570759999999458E-4</c:v>
                </c:pt>
                <c:pt idx="62">
                  <c:v>1.8465759999999458E-4</c:v>
                </c:pt>
                <c:pt idx="63">
                  <c:v>1.8094319999999387E-4</c:v>
                </c:pt>
                <c:pt idx="64">
                  <c:v>1.7861099999999698E-4</c:v>
                </c:pt>
                <c:pt idx="65">
                  <c:v>1.7565659999999625E-4</c:v>
                </c:pt>
                <c:pt idx="66">
                  <c:v>1.7417439999999241E-4</c:v>
                </c:pt>
                <c:pt idx="67">
                  <c:v>1.7593659999999626E-4</c:v>
                </c:pt>
                <c:pt idx="68">
                  <c:v>1.7798879999999313E-4</c:v>
                </c:pt>
                <c:pt idx="69">
                  <c:v>1.80040999999997E-4</c:v>
                </c:pt>
                <c:pt idx="70">
                  <c:v>1.7784659999999625E-4</c:v>
                </c:pt>
                <c:pt idx="71">
                  <c:v>1.7575219999999551E-4</c:v>
                </c:pt>
                <c:pt idx="72">
                  <c:v>1.7198559999999098E-4</c:v>
                </c:pt>
                <c:pt idx="73">
                  <c:v>1.6941119999999026E-4</c:v>
                </c:pt>
                <c:pt idx="74">
                  <c:v>1.6683679999999649E-4</c:v>
                </c:pt>
                <c:pt idx="75">
                  <c:v>1.6897899999999337E-4</c:v>
                </c:pt>
                <c:pt idx="76">
                  <c:v>1.7093119999999024E-4</c:v>
                </c:pt>
                <c:pt idx="77">
                  <c:v>1.7336339999999407E-4</c:v>
                </c:pt>
                <c:pt idx="78">
                  <c:v>1.7332119999999025E-4</c:v>
                </c:pt>
                <c:pt idx="79">
                  <c:v>1.7465119999999026E-4</c:v>
                </c:pt>
                <c:pt idx="80">
                  <c:v>1.7412899999999336E-4</c:v>
                </c:pt>
                <c:pt idx="81">
                  <c:v>1.7370679999999646E-4</c:v>
                </c:pt>
                <c:pt idx="82">
                  <c:v>1.7270459999999265E-4</c:v>
                </c:pt>
                <c:pt idx="83">
                  <c:v>1.7141239999999576E-4</c:v>
                </c:pt>
                <c:pt idx="84">
                  <c:v>1.7118019999999193E-4</c:v>
                </c:pt>
                <c:pt idx="85">
                  <c:v>1.7122799999999501E-4</c:v>
                </c:pt>
                <c:pt idx="86">
                  <c:v>1.7136579999999814E-4</c:v>
                </c:pt>
                <c:pt idx="87">
                  <c:v>1.7218359999999431E-4</c:v>
                </c:pt>
                <c:pt idx="88">
                  <c:v>1.702269999999967E-4</c:v>
                </c:pt>
                <c:pt idx="89">
                  <c:v>1.6880259999999599E-4</c:v>
                </c:pt>
                <c:pt idx="90">
                  <c:v>1.6541599999999836E-4</c:v>
                </c:pt>
                <c:pt idx="91">
                  <c:v>1.621293999999938E-4</c:v>
                </c:pt>
                <c:pt idx="92">
                  <c:v>1.5955499999999309E-4</c:v>
                </c:pt>
                <c:pt idx="93">
                  <c:v>1.5635839999999547E-4</c:v>
                </c:pt>
                <c:pt idx="94">
                  <c:v>1.554561999999986E-4</c:v>
                </c:pt>
                <c:pt idx="95">
                  <c:v>1.5336179999999092E-4</c:v>
                </c:pt>
                <c:pt idx="96">
                  <c:v>1.5816839999999545E-4</c:v>
                </c:pt>
                <c:pt idx="97">
                  <c:v>1.6436719999999693E-4</c:v>
                </c:pt>
                <c:pt idx="98">
                  <c:v>1.7238039999999214E-4</c:v>
                </c:pt>
                <c:pt idx="99">
                  <c:v>1.7948139999999049E-4</c:v>
                </c:pt>
                <c:pt idx="100">
                  <c:v>1.8824459999999262E-4</c:v>
                </c:pt>
                <c:pt idx="101">
                  <c:v>1.9010679999999648E-4</c:v>
                </c:pt>
                <c:pt idx="102">
                  <c:v>1.9316119999999027E-4</c:v>
                </c:pt>
                <c:pt idx="103">
                  <c:v>1.8948459999999263E-4</c:v>
                </c:pt>
                <c:pt idx="104">
                  <c:v>1.8543799999999502E-4</c:v>
                </c:pt>
                <c:pt idx="105">
                  <c:v>1.7971919999999357E-4</c:v>
                </c:pt>
                <c:pt idx="106">
                  <c:v>1.7361039999999215E-4</c:v>
                </c:pt>
                <c:pt idx="107">
                  <c:v>1.6770159999999069E-4</c:v>
                </c:pt>
                <c:pt idx="108">
                  <c:v>1.6870379999999455E-4</c:v>
                </c:pt>
                <c:pt idx="109">
                  <c:v>1.6989599999999837E-4</c:v>
                </c:pt>
                <c:pt idx="110">
                  <c:v>1.6932599999999834E-4</c:v>
                </c:pt>
                <c:pt idx="111">
                  <c:v>1.6737379999999454E-4</c:v>
                </c:pt>
                <c:pt idx="112">
                  <c:v>1.6670379999999451E-4</c:v>
                </c:pt>
                <c:pt idx="113">
                  <c:v>1.6288939999999379E-4</c:v>
                </c:pt>
                <c:pt idx="114">
                  <c:v>1.6183939999999379E-4</c:v>
                </c:pt>
                <c:pt idx="115">
                  <c:v>1.6531599999999836E-4</c:v>
                </c:pt>
                <c:pt idx="116">
                  <c:v>1.6908259999999595E-4</c:v>
                </c:pt>
                <c:pt idx="117">
                  <c:v>1.7037479999999284E-4</c:v>
                </c:pt>
                <c:pt idx="118">
                  <c:v>1.7065479999999286E-4</c:v>
                </c:pt>
                <c:pt idx="119">
                  <c:v>1.6679819999999525E-4</c:v>
                </c:pt>
                <c:pt idx="120">
                  <c:v>1.6293159999999072E-4</c:v>
                </c:pt>
                <c:pt idx="121">
                  <c:v>1.5760279999999622E-4</c:v>
                </c:pt>
                <c:pt idx="122">
                  <c:v>1.5502839999999545E-4</c:v>
                </c:pt>
                <c:pt idx="123">
                  <c:v>1.5521839999999546E-4</c:v>
                </c:pt>
                <c:pt idx="124">
                  <c:v>1.5549839999999548E-4</c:v>
                </c:pt>
                <c:pt idx="125">
                  <c:v>1.6002499999999306E-4</c:v>
                </c:pt>
                <c:pt idx="126">
                  <c:v>1.6751599999999836E-4</c:v>
                </c:pt>
                <c:pt idx="127">
                  <c:v>1.7204259999999599E-4</c:v>
                </c:pt>
                <c:pt idx="128">
                  <c:v>1.7814139999999047E-4</c:v>
                </c:pt>
                <c:pt idx="129">
                  <c:v>1.82857999999995E-4</c:v>
                </c:pt>
                <c:pt idx="130">
                  <c:v>1.8262579999999811E-4</c:v>
                </c:pt>
                <c:pt idx="131">
                  <c:v>1.8229359999999433E-4</c:v>
                </c:pt>
                <c:pt idx="132">
                  <c:v>1.7771479999999289E-4</c:v>
                </c:pt>
                <c:pt idx="133">
                  <c:v>1.7847479999999287E-4</c:v>
                </c:pt>
                <c:pt idx="134">
                  <c:v>1.8052699999999668E-4</c:v>
                </c:pt>
                <c:pt idx="135">
                  <c:v>1.8238919999999359E-4</c:v>
                </c:pt>
                <c:pt idx="136">
                  <c:v>1.8314919999999358E-4</c:v>
                </c:pt>
                <c:pt idx="137">
                  <c:v>1.8824579999999813E-4</c:v>
                </c:pt>
                <c:pt idx="138">
                  <c:v>1.8644139999999046E-4</c:v>
                </c:pt>
                <c:pt idx="139">
                  <c:v>1.8234259999999597E-4</c:v>
                </c:pt>
                <c:pt idx="140">
                  <c:v>1.7914599999999836E-4</c:v>
                </c:pt>
                <c:pt idx="141">
                  <c:v>1.7833379999999456E-4</c:v>
                </c:pt>
                <c:pt idx="142">
                  <c:v>1.7328499999999308E-4</c:v>
                </c:pt>
                <c:pt idx="143">
                  <c:v>1.7652939999999382E-4</c:v>
                </c:pt>
                <c:pt idx="144">
                  <c:v>1.7957379999999451E-4</c:v>
                </c:pt>
                <c:pt idx="145">
                  <c:v>1.8372039999999212E-4</c:v>
                </c:pt>
                <c:pt idx="146">
                  <c:v>1.8262819999999524E-4</c:v>
                </c:pt>
                <c:pt idx="147">
                  <c:v>1.8901699999999668E-4</c:v>
                </c:pt>
                <c:pt idx="148">
                  <c:v>1.9015699999999668E-4</c:v>
                </c:pt>
                <c:pt idx="149">
                  <c:v>1.8944479999999288E-4</c:v>
                </c:pt>
                <c:pt idx="150">
                  <c:v>1.8210159999999071E-4</c:v>
                </c:pt>
                <c:pt idx="151">
                  <c:v>1.8415379999999452E-4</c:v>
                </c:pt>
                <c:pt idx="152">
                  <c:v>1.837737999999945E-4</c:v>
                </c:pt>
                <c:pt idx="153">
                  <c:v>1.8725039999999214E-4</c:v>
                </c:pt>
                <c:pt idx="154">
                  <c:v>1.8944479999999288E-4</c:v>
                </c:pt>
                <c:pt idx="155">
                  <c:v>1.9993239999999574E-4</c:v>
                </c:pt>
                <c:pt idx="156">
                  <c:v>2.0340899999999338E-4</c:v>
                </c:pt>
                <c:pt idx="157">
                  <c:v>2.0508119999999028E-4</c:v>
                </c:pt>
                <c:pt idx="158">
                  <c:v>2.0121459999999263E-4</c:v>
                </c:pt>
                <c:pt idx="159">
                  <c:v>1.9744799999999504E-4</c:v>
                </c:pt>
                <c:pt idx="160">
                  <c:v>1.9487359999999433E-4</c:v>
                </c:pt>
                <c:pt idx="161">
                  <c:v>1.9378139999999045E-4</c:v>
                </c:pt>
                <c:pt idx="162">
                  <c:v>1.9497359999999433E-4</c:v>
                </c:pt>
                <c:pt idx="163">
                  <c:v>1.9744799999999504E-4</c:v>
                </c:pt>
                <c:pt idx="164">
                  <c:v>1.9855019999999191E-4</c:v>
                </c:pt>
                <c:pt idx="165">
                  <c:v>1.9716799999999502E-4</c:v>
                </c:pt>
                <c:pt idx="166">
                  <c:v>1.9245139999999049E-4</c:v>
                </c:pt>
                <c:pt idx="167">
                  <c:v>1.910691999999936E-4</c:v>
                </c:pt>
                <c:pt idx="168">
                  <c:v>1.8987699999999672E-4</c:v>
                </c:pt>
                <c:pt idx="169">
                  <c:v>1.8749259999999596E-4</c:v>
                </c:pt>
                <c:pt idx="170">
                  <c:v>1.8796259999999599E-4</c:v>
                </c:pt>
                <c:pt idx="171">
                  <c:v>1.9039479999999288E-4</c:v>
                </c:pt>
                <c:pt idx="172">
                  <c:v>1.8968259999999597E-4</c:v>
                </c:pt>
                <c:pt idx="173">
                  <c:v>1.8887039999999217E-4</c:v>
                </c:pt>
                <c:pt idx="174">
                  <c:v>1.8825819999999526E-4</c:v>
                </c:pt>
                <c:pt idx="175">
                  <c:v>1.8763599999999835E-4</c:v>
                </c:pt>
                <c:pt idx="176">
                  <c:v>1.8711379999999451E-4</c:v>
                </c:pt>
                <c:pt idx="177">
                  <c:v>1.8778379999999454E-4</c:v>
                </c:pt>
                <c:pt idx="178">
                  <c:v>1.8854379999999453E-4</c:v>
                </c:pt>
                <c:pt idx="179">
                  <c:v>1.9059599999999834E-4</c:v>
                </c:pt>
                <c:pt idx="180">
                  <c:v>1.9282819999999527E-4</c:v>
                </c:pt>
                <c:pt idx="181">
                  <c:v>1.9536039999999217E-4</c:v>
                </c:pt>
                <c:pt idx="182">
                  <c:v>1.9798259999999595E-4</c:v>
                </c:pt>
                <c:pt idx="183">
                  <c:v>1.9912259999999596E-4</c:v>
                </c:pt>
                <c:pt idx="184">
                  <c:v>1.9998259999999595E-4</c:v>
                </c:pt>
                <c:pt idx="185">
                  <c:v>2.0322699999999669E-4</c:v>
                </c:pt>
                <c:pt idx="186">
                  <c:v>2.0465139999999046E-4</c:v>
                </c:pt>
                <c:pt idx="187">
                  <c:v>2.0669799999999502E-4</c:v>
                </c:pt>
                <c:pt idx="188">
                  <c:v>2.0803239999999578E-4</c:v>
                </c:pt>
                <c:pt idx="189">
                  <c:v>2.0660239999999576E-4</c:v>
                </c:pt>
                <c:pt idx="190">
                  <c:v>2.0427019999999193E-4</c:v>
                </c:pt>
                <c:pt idx="191">
                  <c:v>2.0198579999999812E-4</c:v>
                </c:pt>
                <c:pt idx="192">
                  <c:v>2.0036139999999046E-4</c:v>
                </c:pt>
                <c:pt idx="193">
                  <c:v>1.9593479999999288E-4</c:v>
                </c:pt>
                <c:pt idx="194">
                  <c:v>1.9564479999999287E-4</c:v>
                </c:pt>
                <c:pt idx="195">
                  <c:v>1.9488479999999289E-4</c:v>
                </c:pt>
                <c:pt idx="196">
                  <c:v>1.9478479999999288E-4</c:v>
                </c:pt>
                <c:pt idx="197">
                  <c:v>1.974591999999936E-4</c:v>
                </c:pt>
                <c:pt idx="198">
                  <c:v>2.0174359999999429E-4</c:v>
                </c:pt>
                <c:pt idx="199">
                  <c:v>2.068401999999919E-4</c:v>
                </c:pt>
                <c:pt idx="200">
                  <c:v>2.0918239999999578E-4</c:v>
                </c:pt>
                <c:pt idx="201">
                  <c:v>2.021713999999905E-4</c:v>
                </c:pt>
                <c:pt idx="202">
                  <c:v>1.9378819999999527E-4</c:v>
                </c:pt>
                <c:pt idx="203">
                  <c:v>1.9006379999999455E-4</c:v>
                </c:pt>
                <c:pt idx="204">
                  <c:v>1.827727999999962E-4</c:v>
                </c:pt>
                <c:pt idx="205">
                  <c:v>1.8130059999999236E-4</c:v>
                </c:pt>
                <c:pt idx="206">
                  <c:v>1.8720939999999382E-4</c:v>
                </c:pt>
                <c:pt idx="207">
                  <c:v>1.9230599999999837E-4</c:v>
                </c:pt>
                <c:pt idx="208">
                  <c:v>1.9373599999999834E-4</c:v>
                </c:pt>
                <c:pt idx="209">
                  <c:v>1.944537999999945E-4</c:v>
                </c:pt>
                <c:pt idx="210">
                  <c:v>1.9349939999999382E-4</c:v>
                </c:pt>
                <c:pt idx="211">
                  <c:v>1.9283499999999309E-4</c:v>
                </c:pt>
                <c:pt idx="212">
                  <c:v>1.9464499999999308E-4</c:v>
                </c:pt>
                <c:pt idx="213">
                  <c:v>1.946027999999962E-4</c:v>
                </c:pt>
                <c:pt idx="214">
                  <c:v>1.995093999999938E-4</c:v>
                </c:pt>
                <c:pt idx="215">
                  <c:v>2.021315999999907E-4</c:v>
                </c:pt>
                <c:pt idx="216">
                  <c:v>2.0475379999999454E-4</c:v>
                </c:pt>
                <c:pt idx="217">
                  <c:v>2.0590379999999454E-4</c:v>
                </c:pt>
                <c:pt idx="218">
                  <c:v>2.0713379999999455E-4</c:v>
                </c:pt>
                <c:pt idx="219">
                  <c:v>2.0470719999999691E-4</c:v>
                </c:pt>
                <c:pt idx="220">
                  <c:v>2.0613719999999693E-4</c:v>
                </c:pt>
                <c:pt idx="221">
                  <c:v>2.0628499999999307E-4</c:v>
                </c:pt>
                <c:pt idx="222">
                  <c:v>2.064227999999962E-4</c:v>
                </c:pt>
                <c:pt idx="223">
                  <c:v>2.0676059999999235E-4</c:v>
                </c:pt>
                <c:pt idx="224">
                  <c:v>2.056161999999986E-4</c:v>
                </c:pt>
                <c:pt idx="225">
                  <c:v>2.0585399999999474E-4</c:v>
                </c:pt>
                <c:pt idx="226">
                  <c:v>2.0461959999999404E-4</c:v>
                </c:pt>
                <c:pt idx="227">
                  <c:v>2.0357519999999329E-4</c:v>
                </c:pt>
                <c:pt idx="228">
                  <c:v>2.034807999999926E-4</c:v>
                </c:pt>
                <c:pt idx="229">
                  <c:v>2.0519079999999258E-4</c:v>
                </c:pt>
                <c:pt idx="230">
                  <c:v>2.0324419999999497E-4</c:v>
                </c:pt>
                <c:pt idx="231">
                  <c:v>2.0099759999999041E-4</c:v>
                </c:pt>
                <c:pt idx="232">
                  <c:v>1.9976319999999664E-4</c:v>
                </c:pt>
                <c:pt idx="233">
                  <c:v>1.9609659999999206E-4</c:v>
                </c:pt>
                <c:pt idx="234">
                  <c:v>1.9466219999999829E-4</c:v>
                </c:pt>
                <c:pt idx="235">
                  <c:v>2.0095099999999278E-4</c:v>
                </c:pt>
                <c:pt idx="236">
                  <c:v>2.0844199999999808E-4</c:v>
                </c:pt>
                <c:pt idx="237">
                  <c:v>2.1463079999999257E-4</c:v>
                </c:pt>
                <c:pt idx="238">
                  <c:v>2.2063959999999404E-4</c:v>
                </c:pt>
                <c:pt idx="239">
                  <c:v>2.2488619999999859E-4</c:v>
                </c:pt>
                <c:pt idx="240">
                  <c:v>2.214517999999909E-4</c:v>
                </c:pt>
                <c:pt idx="241">
                  <c:v>2.1768519999999331E-4</c:v>
                </c:pt>
                <c:pt idx="242">
                  <c:v>2.1835519999999328E-4</c:v>
                </c:pt>
                <c:pt idx="243">
                  <c:v>2.163507999999926E-4</c:v>
                </c:pt>
                <c:pt idx="244">
                  <c:v>2.1444639999999187E-4</c:v>
                </c:pt>
                <c:pt idx="245">
                  <c:v>2.2040299999999641E-4</c:v>
                </c:pt>
                <c:pt idx="246">
                  <c:v>2.2568959999999402E-4</c:v>
                </c:pt>
                <c:pt idx="247">
                  <c:v>2.2340519999999333E-4</c:v>
                </c:pt>
                <c:pt idx="248">
                  <c:v>2.2654959999999401E-4</c:v>
                </c:pt>
                <c:pt idx="249">
                  <c:v>2.3127619999999859E-4</c:v>
                </c:pt>
                <c:pt idx="250">
                  <c:v>2.2759959999999401E-4</c:v>
                </c:pt>
                <c:pt idx="251">
                  <c:v>2.217907999999926E-4</c:v>
                </c:pt>
                <c:pt idx="252">
                  <c:v>2.1949639999999186E-4</c:v>
                </c:pt>
                <c:pt idx="253">
                  <c:v>2.149275999999904E-4</c:v>
                </c:pt>
                <c:pt idx="254">
                  <c:v>2.0820659999999208E-4</c:v>
                </c:pt>
                <c:pt idx="255">
                  <c:v>2.0729439999999521E-4</c:v>
                </c:pt>
                <c:pt idx="256">
                  <c:v>2.0853439999999517E-4</c:v>
                </c:pt>
                <c:pt idx="257">
                  <c:v>2.0830219999999828E-4</c:v>
                </c:pt>
                <c:pt idx="258">
                  <c:v>2.0906219999999832E-4</c:v>
                </c:pt>
                <c:pt idx="259">
                  <c:v>2.1068219999999829E-4</c:v>
                </c:pt>
                <c:pt idx="260">
                  <c:v>2.1183219999999829E-4</c:v>
                </c:pt>
                <c:pt idx="261">
                  <c:v>2.1407439999999517E-4</c:v>
                </c:pt>
                <c:pt idx="262">
                  <c:v>2.1573659999999208E-4</c:v>
                </c:pt>
                <c:pt idx="263">
                  <c:v>2.1702879999999591E-4</c:v>
                </c:pt>
                <c:pt idx="264">
                  <c:v>2.1793099999999283E-4</c:v>
                </c:pt>
                <c:pt idx="265">
                  <c:v>2.1893319999999664E-4</c:v>
                </c:pt>
                <c:pt idx="266">
                  <c:v>2.212175999999904E-4</c:v>
                </c:pt>
                <c:pt idx="267">
                  <c:v>2.2092759999999044E-4</c:v>
                </c:pt>
                <c:pt idx="268">
                  <c:v>2.2230979999999427E-4</c:v>
                </c:pt>
                <c:pt idx="269">
                  <c:v>2.2097979999999426E-4</c:v>
                </c:pt>
                <c:pt idx="270">
                  <c:v>2.1988199999999807E-4</c:v>
                </c:pt>
                <c:pt idx="271">
                  <c:v>2.2016639999999189E-4</c:v>
                </c:pt>
                <c:pt idx="272">
                  <c:v>2.1768639999999187E-4</c:v>
                </c:pt>
                <c:pt idx="273">
                  <c:v>2.1520639999999185E-4</c:v>
                </c:pt>
                <c:pt idx="274">
                  <c:v>2.1544859999999568E-4</c:v>
                </c:pt>
                <c:pt idx="275">
                  <c:v>2.1578079999999257E-4</c:v>
                </c:pt>
                <c:pt idx="276">
                  <c:v>2.1277859999999571E-4</c:v>
                </c:pt>
                <c:pt idx="277">
                  <c:v>2.1501519999999328E-4</c:v>
                </c:pt>
                <c:pt idx="278">
                  <c:v>2.15679599999994E-4</c:v>
                </c:pt>
                <c:pt idx="279">
                  <c:v>2.1634399999999473E-4</c:v>
                </c:pt>
                <c:pt idx="280">
                  <c:v>2.1463399999999475E-4</c:v>
                </c:pt>
                <c:pt idx="281">
                  <c:v>2.1358399999999475E-4</c:v>
                </c:pt>
                <c:pt idx="282">
                  <c:v>2.1124179999999093E-4</c:v>
                </c:pt>
                <c:pt idx="283">
                  <c:v>2.0909959999999405E-4</c:v>
                </c:pt>
                <c:pt idx="284">
                  <c:v>2.0695739999999712E-4</c:v>
                </c:pt>
                <c:pt idx="285">
                  <c:v>2.0400299999999644E-4</c:v>
                </c:pt>
                <c:pt idx="286">
                  <c:v>2.024307999999926E-4</c:v>
                </c:pt>
                <c:pt idx="287">
                  <c:v>2.0104859999999571E-4</c:v>
                </c:pt>
                <c:pt idx="288">
                  <c:v>2.019985999999957E-4</c:v>
                </c:pt>
                <c:pt idx="289">
                  <c:v>2.029485999999957E-4</c:v>
                </c:pt>
                <c:pt idx="290">
                  <c:v>2.0833519999999332E-4</c:v>
                </c:pt>
                <c:pt idx="291">
                  <c:v>2.1233959999999405E-4</c:v>
                </c:pt>
                <c:pt idx="292">
                  <c:v>2.149617999999909E-4</c:v>
                </c:pt>
                <c:pt idx="293">
                  <c:v>2.1386959999999402E-4</c:v>
                </c:pt>
                <c:pt idx="294">
                  <c:v>2.1415959999999403E-4</c:v>
                </c:pt>
                <c:pt idx="295">
                  <c:v>2.1048299999999639E-4</c:v>
                </c:pt>
                <c:pt idx="296">
                  <c:v>2.0710639999999187E-4</c:v>
                </c:pt>
                <c:pt idx="297">
                  <c:v>2.0786639999999186E-4</c:v>
                </c:pt>
                <c:pt idx="298">
                  <c:v>2.0900639999999187E-4</c:v>
                </c:pt>
                <c:pt idx="299">
                  <c:v>2.1210859999999567E-4</c:v>
                </c:pt>
                <c:pt idx="300">
                  <c:v>2.1343859999999569E-4</c:v>
                </c:pt>
                <c:pt idx="301">
                  <c:v>2.1578079999999257E-4</c:v>
                </c:pt>
                <c:pt idx="302">
                  <c:v>2.1959519999999329E-4</c:v>
                </c:pt>
                <c:pt idx="303">
                  <c:v>2.2154739999999715E-4</c:v>
                </c:pt>
                <c:pt idx="304">
                  <c:v>2.2163739999999716E-4</c:v>
                </c:pt>
                <c:pt idx="305">
                  <c:v>2.2163739999999716E-4</c:v>
                </c:pt>
                <c:pt idx="306">
                  <c:v>2.2259739999999715E-4</c:v>
                </c:pt>
                <c:pt idx="307">
                  <c:v>2.2235519999999333E-4</c:v>
                </c:pt>
                <c:pt idx="308">
                  <c:v>2.2269299999999641E-4</c:v>
                </c:pt>
                <c:pt idx="309">
                  <c:v>2.2245079999999259E-4</c:v>
                </c:pt>
                <c:pt idx="310">
                  <c:v>2.2269859999999567E-4</c:v>
                </c:pt>
                <c:pt idx="311">
                  <c:v>2.2207639999999188E-4</c:v>
                </c:pt>
                <c:pt idx="312">
                  <c:v>2.2116419999999496E-4</c:v>
                </c:pt>
                <c:pt idx="313">
                  <c:v>2.1839979999999424E-4</c:v>
                </c:pt>
                <c:pt idx="314">
                  <c:v>2.1887979999999426E-4</c:v>
                </c:pt>
                <c:pt idx="315">
                  <c:v>2.1778759999999044E-4</c:v>
                </c:pt>
                <c:pt idx="316">
                  <c:v>2.1668539999999351E-4</c:v>
                </c:pt>
                <c:pt idx="317">
                  <c:v>2.1835759999999042E-4</c:v>
                </c:pt>
                <c:pt idx="318">
                  <c:v>2.2417639999999187E-4</c:v>
                </c:pt>
                <c:pt idx="319">
                  <c:v>2.2860299999999639E-4</c:v>
                </c:pt>
                <c:pt idx="320">
                  <c:v>2.3351959999999404E-4</c:v>
                </c:pt>
                <c:pt idx="321">
                  <c:v>2.3618399999999476E-4</c:v>
                </c:pt>
                <c:pt idx="322">
                  <c:v>2.3331959999999403E-4</c:v>
                </c:pt>
                <c:pt idx="323">
                  <c:v>2.2922079999999261E-4</c:v>
                </c:pt>
                <c:pt idx="324">
                  <c:v>2.2817639999999186E-4</c:v>
                </c:pt>
                <c:pt idx="325">
                  <c:v>2.2241539999999353E-4</c:v>
                </c:pt>
                <c:pt idx="326">
                  <c:v>2.2322319999999664E-4</c:v>
                </c:pt>
                <c:pt idx="327">
                  <c:v>2.2817759999999043E-4</c:v>
                </c:pt>
                <c:pt idx="328">
                  <c:v>2.3070979999999426E-4</c:v>
                </c:pt>
                <c:pt idx="329">
                  <c:v>2.3442419999999498E-4</c:v>
                </c:pt>
                <c:pt idx="330">
                  <c:v>2.4495959999999402E-4</c:v>
                </c:pt>
                <c:pt idx="331">
                  <c:v>2.4867399999999474E-4</c:v>
                </c:pt>
                <c:pt idx="332">
                  <c:v>2.5305839999999549E-4</c:v>
                </c:pt>
                <c:pt idx="333">
                  <c:v>2.528261999999986E-4</c:v>
                </c:pt>
                <c:pt idx="334">
                  <c:v>2.4972959999999405E-4</c:v>
                </c:pt>
                <c:pt idx="335">
                  <c:v>2.4534079999999261E-4</c:v>
                </c:pt>
                <c:pt idx="336">
                  <c:v>2.3790759999999043E-4</c:v>
                </c:pt>
                <c:pt idx="337">
                  <c:v>2.3237879999999593E-4</c:v>
                </c:pt>
                <c:pt idx="338">
                  <c:v>2.2871219999999828E-4</c:v>
                </c:pt>
                <c:pt idx="339">
                  <c:v>2.2680779999999066E-4</c:v>
                </c:pt>
                <c:pt idx="340">
                  <c:v>2.2470339999999686E-4</c:v>
                </c:pt>
                <c:pt idx="341">
                  <c:v>2.2437119999999303E-4</c:v>
                </c:pt>
                <c:pt idx="342">
                  <c:v>2.2313679999999233E-4</c:v>
                </c:pt>
                <c:pt idx="343">
                  <c:v>2.2280459999999544E-4</c:v>
                </c:pt>
                <c:pt idx="344">
                  <c:v>2.2237239999999854E-4</c:v>
                </c:pt>
                <c:pt idx="345">
                  <c:v>2.2194019999999471E-4</c:v>
                </c:pt>
                <c:pt idx="346">
                  <c:v>2.252845999999954E-4</c:v>
                </c:pt>
                <c:pt idx="347">
                  <c:v>2.2694679999999231E-4</c:v>
                </c:pt>
                <c:pt idx="348">
                  <c:v>2.2899899999999612E-4</c:v>
                </c:pt>
                <c:pt idx="349">
                  <c:v>2.3095119999999304E-4</c:v>
                </c:pt>
                <c:pt idx="350">
                  <c:v>2.3428559999999374E-4</c:v>
                </c:pt>
                <c:pt idx="351">
                  <c:v>2.3348339999999687E-4</c:v>
                </c:pt>
                <c:pt idx="352">
                  <c:v>2.3443339999999687E-4</c:v>
                </c:pt>
                <c:pt idx="353">
                  <c:v>2.3462339999999688E-4</c:v>
                </c:pt>
                <c:pt idx="354">
                  <c:v>2.3500339999999684E-4</c:v>
                </c:pt>
                <c:pt idx="355">
                  <c:v>2.3705559999999377E-4</c:v>
                </c:pt>
                <c:pt idx="356">
                  <c:v>2.4019999999999445E-4</c:v>
                </c:pt>
                <c:pt idx="357">
                  <c:v>2.4130219999999832E-4</c:v>
                </c:pt>
                <c:pt idx="358">
                  <c:v>2.4277439999999517E-4</c:v>
                </c:pt>
                <c:pt idx="359">
                  <c:v>2.438665999999921E-4</c:v>
                </c:pt>
                <c:pt idx="360">
                  <c:v>2.4182439999999517E-4</c:v>
                </c:pt>
                <c:pt idx="361">
                  <c:v>2.4559099999999282E-4</c:v>
                </c:pt>
                <c:pt idx="362">
                  <c:v>2.5111979999999426E-4</c:v>
                </c:pt>
                <c:pt idx="363">
                  <c:v>2.566485999999957E-4</c:v>
                </c:pt>
                <c:pt idx="364">
                  <c:v>2.6217739999999715E-4</c:v>
                </c:pt>
                <c:pt idx="365">
                  <c:v>2.6660399999999473E-4</c:v>
                </c:pt>
                <c:pt idx="366">
                  <c:v>2.6412959999999402E-4</c:v>
                </c:pt>
                <c:pt idx="367">
                  <c:v>2.6126519999999329E-4</c:v>
                </c:pt>
                <c:pt idx="368">
                  <c:v>2.5454419999999497E-4</c:v>
                </c:pt>
                <c:pt idx="369">
                  <c:v>2.5240199999999809E-4</c:v>
                </c:pt>
                <c:pt idx="370">
                  <c:v>2.4810759999999041E-4</c:v>
                </c:pt>
                <c:pt idx="371">
                  <c:v>2.4853979999999424E-4</c:v>
                </c:pt>
                <c:pt idx="372">
                  <c:v>2.4415539999999355E-4</c:v>
                </c:pt>
                <c:pt idx="373">
                  <c:v>2.4639199999999806E-4</c:v>
                </c:pt>
                <c:pt idx="374">
                  <c:v>2.4572199999999808E-4</c:v>
                </c:pt>
                <c:pt idx="375">
                  <c:v>2.4424979999999424E-4</c:v>
                </c:pt>
                <c:pt idx="376">
                  <c:v>2.4300979999999423E-4</c:v>
                </c:pt>
                <c:pt idx="377">
                  <c:v>2.4725639999999185E-4</c:v>
                </c:pt>
                <c:pt idx="378">
                  <c:v>2.4696639999999184E-4</c:v>
                </c:pt>
                <c:pt idx="379">
                  <c:v>2.4501419999999497E-4</c:v>
                </c:pt>
                <c:pt idx="380">
                  <c:v>2.4344199999999807E-4</c:v>
                </c:pt>
                <c:pt idx="381">
                  <c:v>2.4382199999999809E-4</c:v>
                </c:pt>
                <c:pt idx="382">
                  <c:v>2.4281979999999422E-4</c:v>
                </c:pt>
                <c:pt idx="383">
                  <c:v>2.4357979999999426E-4</c:v>
                </c:pt>
                <c:pt idx="384">
                  <c:v>2.4634419999999498E-4</c:v>
                </c:pt>
                <c:pt idx="385">
                  <c:v>2.4596419999999496E-4</c:v>
                </c:pt>
                <c:pt idx="386">
                  <c:v>2.5002079999999257E-4</c:v>
                </c:pt>
                <c:pt idx="387">
                  <c:v>2.5092299999999643E-4</c:v>
                </c:pt>
                <c:pt idx="388">
                  <c:v>2.5054299999999641E-4</c:v>
                </c:pt>
                <c:pt idx="389">
                  <c:v>2.4843859999999567E-4</c:v>
                </c:pt>
                <c:pt idx="390">
                  <c:v>2.505907999999926E-4</c:v>
                </c:pt>
                <c:pt idx="391">
                  <c:v>2.4829639999999185E-4</c:v>
                </c:pt>
                <c:pt idx="392">
                  <c:v>2.4324759999999043E-4</c:v>
                </c:pt>
                <c:pt idx="393">
                  <c:v>2.3809879999999589E-4</c:v>
                </c:pt>
                <c:pt idx="394">
                  <c:v>2.3958099999999279E-4</c:v>
                </c:pt>
                <c:pt idx="395">
                  <c:v>2.3543439999999517E-4</c:v>
                </c:pt>
                <c:pt idx="396">
                  <c:v>2.3624659999999209E-4</c:v>
                </c:pt>
                <c:pt idx="397">
                  <c:v>2.425775999999904E-4</c:v>
                </c:pt>
                <c:pt idx="398">
                  <c:v>2.489185999999957E-4</c:v>
                </c:pt>
                <c:pt idx="399">
                  <c:v>2.5187299999999643E-4</c:v>
                </c:pt>
                <c:pt idx="400">
                  <c:v>2.603561999999986E-4</c:v>
                </c:pt>
                <c:pt idx="401">
                  <c:v>2.6326839999999546E-4</c:v>
                </c:pt>
                <c:pt idx="402">
                  <c:v>2.6617059999999238E-4</c:v>
                </c:pt>
                <c:pt idx="403">
                  <c:v>2.6641839999999546E-4</c:v>
                </c:pt>
                <c:pt idx="404">
                  <c:v>2.6450399999999473E-4</c:v>
                </c:pt>
                <c:pt idx="405">
                  <c:v>2.6140739999999711E-4</c:v>
                </c:pt>
                <c:pt idx="406">
                  <c:v>2.5993519999999333E-4</c:v>
                </c:pt>
                <c:pt idx="407">
                  <c:v>2.5717079999999261E-4</c:v>
                </c:pt>
                <c:pt idx="408">
                  <c:v>2.569807999999926E-4</c:v>
                </c:pt>
                <c:pt idx="409">
                  <c:v>2.568807999999926E-4</c:v>
                </c:pt>
                <c:pt idx="410">
                  <c:v>2.5521859999999569E-4</c:v>
                </c:pt>
                <c:pt idx="411">
                  <c:v>2.5625859999999569E-4</c:v>
                </c:pt>
                <c:pt idx="412">
                  <c:v>2.536419999999981E-4</c:v>
                </c:pt>
                <c:pt idx="413">
                  <c:v>2.5140539999999353E-4</c:v>
                </c:pt>
                <c:pt idx="414">
                  <c:v>2.4935879999999592E-4</c:v>
                </c:pt>
                <c:pt idx="415">
                  <c:v>2.4840439999999518E-4</c:v>
                </c:pt>
                <c:pt idx="416">
                  <c:v>2.4706999999999448E-4</c:v>
                </c:pt>
                <c:pt idx="417">
                  <c:v>2.4801999999999447E-4</c:v>
                </c:pt>
                <c:pt idx="418">
                  <c:v>2.4858999999999445E-4</c:v>
                </c:pt>
                <c:pt idx="419">
                  <c:v>2.4887999999999446E-4</c:v>
                </c:pt>
                <c:pt idx="420">
                  <c:v>2.4863779999999064E-4</c:v>
                </c:pt>
                <c:pt idx="421">
                  <c:v>2.4792559999999372E-4</c:v>
                </c:pt>
                <c:pt idx="422">
                  <c:v>2.4711339999999686E-4</c:v>
                </c:pt>
                <c:pt idx="423">
                  <c:v>2.4678119999999303E-4</c:v>
                </c:pt>
                <c:pt idx="424">
                  <c:v>2.5078559999999376E-4</c:v>
                </c:pt>
                <c:pt idx="425">
                  <c:v>2.5717439999999519E-4</c:v>
                </c:pt>
                <c:pt idx="426">
                  <c:v>2.6346319999999662E-4</c:v>
                </c:pt>
                <c:pt idx="427">
                  <c:v>2.6837979999999427E-4</c:v>
                </c:pt>
                <c:pt idx="428">
                  <c:v>2.7152419999999496E-4</c:v>
                </c:pt>
                <c:pt idx="429">
                  <c:v>2.7109199999999806E-4</c:v>
                </c:pt>
                <c:pt idx="430">
                  <c:v>2.7047979999999427E-4</c:v>
                </c:pt>
                <c:pt idx="431">
                  <c:v>2.6847539999999353E-4</c:v>
                </c:pt>
                <c:pt idx="432">
                  <c:v>2.6785319999999662E-4</c:v>
                </c:pt>
                <c:pt idx="433">
                  <c:v>2.6556879999999592E-4</c:v>
                </c:pt>
                <c:pt idx="434">
                  <c:v>2.6389659999999208E-4</c:v>
                </c:pt>
                <c:pt idx="435">
                  <c:v>2.5946999999999445E-4</c:v>
                </c:pt>
                <c:pt idx="436">
                  <c:v>2.5660559999999373E-4</c:v>
                </c:pt>
                <c:pt idx="437">
                  <c:v>2.5375119999999305E-4</c:v>
                </c:pt>
                <c:pt idx="438">
                  <c:v>2.498845999999954E-4</c:v>
                </c:pt>
                <c:pt idx="439">
                  <c:v>2.4602799999999086E-4</c:v>
                </c:pt>
                <c:pt idx="440">
                  <c:v>2.4640799999999088E-4</c:v>
                </c:pt>
                <c:pt idx="441">
                  <c:v>2.4769019999999471E-4</c:v>
                </c:pt>
                <c:pt idx="442">
                  <c:v>2.4611799999999087E-4</c:v>
                </c:pt>
                <c:pt idx="443">
                  <c:v>2.483123999999985E-4</c:v>
                </c:pt>
                <c:pt idx="444">
                  <c:v>2.4764239999999852E-4</c:v>
                </c:pt>
                <c:pt idx="445">
                  <c:v>2.4550019999999471E-4</c:v>
                </c:pt>
                <c:pt idx="446">
                  <c:v>2.4225579999999396E-4</c:v>
                </c:pt>
                <c:pt idx="447">
                  <c:v>2.4235579999999396E-4</c:v>
                </c:pt>
                <c:pt idx="448">
                  <c:v>2.4135359999999709E-4</c:v>
                </c:pt>
                <c:pt idx="449">
                  <c:v>2.4192359999999707E-4</c:v>
                </c:pt>
                <c:pt idx="450">
                  <c:v>2.4240359999999709E-4</c:v>
                </c:pt>
                <c:pt idx="451">
                  <c:v>2.4288359999999706E-4</c:v>
                </c:pt>
                <c:pt idx="452">
                  <c:v>2.4487799999999086E-4</c:v>
                </c:pt>
                <c:pt idx="453">
                  <c:v>2.4688239999999854E-4</c:v>
                </c:pt>
                <c:pt idx="454">
                  <c:v>2.4878679999999233E-4</c:v>
                </c:pt>
                <c:pt idx="455">
                  <c:v>2.5217339999999684E-4</c:v>
                </c:pt>
                <c:pt idx="456">
                  <c:v>2.5507999999999445E-4</c:v>
                </c:pt>
                <c:pt idx="457">
                  <c:v>2.573643999999952E-4</c:v>
                </c:pt>
                <c:pt idx="458">
                  <c:v>2.5827659999999206E-4</c:v>
                </c:pt>
                <c:pt idx="459">
                  <c:v>2.5760659999999209E-4</c:v>
                </c:pt>
                <c:pt idx="460">
                  <c:v>2.5693659999999211E-4</c:v>
                </c:pt>
                <c:pt idx="461">
                  <c:v>2.5769659999999209E-4</c:v>
                </c:pt>
                <c:pt idx="462">
                  <c:v>2.5784439999999517E-4</c:v>
                </c:pt>
                <c:pt idx="463">
                  <c:v>2.579821999999983E-4</c:v>
                </c:pt>
                <c:pt idx="464">
                  <c:v>2.5989219999999829E-4</c:v>
                </c:pt>
                <c:pt idx="465">
                  <c:v>2.6180219999999828E-4</c:v>
                </c:pt>
                <c:pt idx="466">
                  <c:v>2.6275219999999827E-4</c:v>
                </c:pt>
                <c:pt idx="467">
                  <c:v>2.6570659999999207E-4</c:v>
                </c:pt>
                <c:pt idx="468">
                  <c:v>2.686609999999928E-4</c:v>
                </c:pt>
                <c:pt idx="469">
                  <c:v>2.7133539999999351E-4</c:v>
                </c:pt>
                <c:pt idx="470">
                  <c:v>2.727175999999904E-4</c:v>
                </c:pt>
                <c:pt idx="471">
                  <c:v>2.7548199999999806E-4</c:v>
                </c:pt>
                <c:pt idx="472">
                  <c:v>2.7209539999999355E-4</c:v>
                </c:pt>
                <c:pt idx="473">
                  <c:v>2.6733659999999209E-4</c:v>
                </c:pt>
                <c:pt idx="474">
                  <c:v>2.6332779999999062E-4</c:v>
                </c:pt>
                <c:pt idx="475">
                  <c:v>2.5922899999999613E-4</c:v>
                </c:pt>
                <c:pt idx="476">
                  <c:v>2.5927679999999232E-4</c:v>
                </c:pt>
                <c:pt idx="477">
                  <c:v>2.6409339999999685E-4</c:v>
                </c:pt>
                <c:pt idx="478">
                  <c:v>2.6614559999999377E-4</c:v>
                </c:pt>
                <c:pt idx="479">
                  <c:v>2.6909999999999445E-4</c:v>
                </c:pt>
                <c:pt idx="480">
                  <c:v>2.7067219999999829E-4</c:v>
                </c:pt>
                <c:pt idx="481">
                  <c:v>2.7033999999999446E-4</c:v>
                </c:pt>
                <c:pt idx="482">
                  <c:v>2.6862559999999374E-4</c:v>
                </c:pt>
                <c:pt idx="483">
                  <c:v>2.6652119999999305E-4</c:v>
                </c:pt>
                <c:pt idx="484">
                  <c:v>2.6323459999999543E-4</c:v>
                </c:pt>
                <c:pt idx="485">
                  <c:v>2.6357239999999851E-4</c:v>
                </c:pt>
                <c:pt idx="486">
                  <c:v>2.6166799999999084E-4</c:v>
                </c:pt>
                <c:pt idx="487">
                  <c:v>2.607135999999971E-4</c:v>
                </c:pt>
                <c:pt idx="488">
                  <c:v>2.6367359999999708E-4</c:v>
                </c:pt>
                <c:pt idx="489">
                  <c:v>2.6772579999999395E-4</c:v>
                </c:pt>
                <c:pt idx="490">
                  <c:v>2.7091799999999088E-4</c:v>
                </c:pt>
                <c:pt idx="491">
                  <c:v>2.7282799999999086E-4</c:v>
                </c:pt>
                <c:pt idx="492">
                  <c:v>2.7663239999999853E-4</c:v>
                </c:pt>
                <c:pt idx="493">
                  <c:v>2.7906459999999542E-4</c:v>
                </c:pt>
                <c:pt idx="494">
                  <c:v>2.8149679999999231E-4</c:v>
                </c:pt>
                <c:pt idx="495">
                  <c:v>2.8392899999999614E-4</c:v>
                </c:pt>
                <c:pt idx="496">
                  <c:v>2.8665119999999304E-4</c:v>
                </c:pt>
                <c:pt idx="497">
                  <c:v>2.8502679999999232E-4</c:v>
                </c:pt>
                <c:pt idx="498">
                  <c:v>2.8540679999999229E-4</c:v>
                </c:pt>
                <c:pt idx="499">
                  <c:v>2.8293239999999852E-4</c:v>
                </c:pt>
                <c:pt idx="500">
                  <c:v>2.8269019999999469E-4</c:v>
                </c:pt>
                <c:pt idx="501">
                  <c:v>2.7931359999999706E-4</c:v>
                </c:pt>
                <c:pt idx="502">
                  <c:v>2.8292799999999084E-4</c:v>
                </c:pt>
                <c:pt idx="503">
                  <c:v>2.8655239999999854E-4</c:v>
                </c:pt>
                <c:pt idx="504">
                  <c:v>2.9017679999999231E-4</c:v>
                </c:pt>
                <c:pt idx="505">
                  <c:v>2.9256119999999301E-4</c:v>
                </c:pt>
                <c:pt idx="506">
                  <c:v>2.9622779999999066E-4</c:v>
                </c:pt>
                <c:pt idx="507">
                  <c:v>2.9437559999999374E-4</c:v>
                </c:pt>
                <c:pt idx="508">
                  <c:v>2.9251339999999688E-4</c:v>
                </c:pt>
                <c:pt idx="509">
                  <c:v>2.8869899999999616E-4</c:v>
                </c:pt>
                <c:pt idx="510">
                  <c:v>2.8683679999999231E-4</c:v>
                </c:pt>
                <c:pt idx="511">
                  <c:v>2.8350239999999855E-4</c:v>
                </c:pt>
                <c:pt idx="512">
                  <c:v>2.8274239999999851E-4</c:v>
                </c:pt>
                <c:pt idx="513">
                  <c:v>2.8198239999999852E-4</c:v>
                </c:pt>
                <c:pt idx="514">
                  <c:v>2.8178239999999852E-4</c:v>
                </c:pt>
                <c:pt idx="515">
                  <c:v>2.814023999999985E-4</c:v>
                </c:pt>
                <c:pt idx="516">
                  <c:v>2.8093239999999852E-4</c:v>
                </c:pt>
                <c:pt idx="517">
                  <c:v>2.8102239999999853E-4</c:v>
                </c:pt>
                <c:pt idx="518">
                  <c:v>2.7936019999999468E-4</c:v>
                </c:pt>
                <c:pt idx="519">
                  <c:v>2.7768799999999084E-4</c:v>
                </c:pt>
                <c:pt idx="520">
                  <c:v>2.7330359999999708E-4</c:v>
                </c:pt>
                <c:pt idx="521">
                  <c:v>2.7158359999999705E-4</c:v>
                </c:pt>
                <c:pt idx="522">
                  <c:v>2.6662919999999638E-4</c:v>
                </c:pt>
                <c:pt idx="523">
                  <c:v>2.6620139999999323E-4</c:v>
                </c:pt>
                <c:pt idx="524">
                  <c:v>2.6004479999999563E-4</c:v>
                </c:pt>
                <c:pt idx="525">
                  <c:v>2.577125999999918E-4</c:v>
                </c:pt>
                <c:pt idx="526">
                  <c:v>2.528059999999942E-4</c:v>
                </c:pt>
                <c:pt idx="527">
                  <c:v>2.5414039999999491E-4</c:v>
                </c:pt>
                <c:pt idx="528">
                  <c:v>2.4994599999999417E-4</c:v>
                </c:pt>
                <c:pt idx="529">
                  <c:v>2.5008819999999804E-4</c:v>
                </c:pt>
                <c:pt idx="530">
                  <c:v>2.546569999999925E-4</c:v>
                </c:pt>
                <c:pt idx="531">
                  <c:v>2.5680359999999706E-4</c:v>
                </c:pt>
                <c:pt idx="532">
                  <c:v>2.5961019999999472E-4</c:v>
                </c:pt>
                <c:pt idx="533">
                  <c:v>2.6490119999999302E-4</c:v>
                </c:pt>
                <c:pt idx="534">
                  <c:v>2.7534099999999281E-4</c:v>
                </c:pt>
                <c:pt idx="535">
                  <c:v>2.7958199999999806E-4</c:v>
                </c:pt>
                <c:pt idx="536">
                  <c:v>2.8143859999999572E-4</c:v>
                </c:pt>
                <c:pt idx="537">
                  <c:v>2.8201299999999643E-4</c:v>
                </c:pt>
                <c:pt idx="538">
                  <c:v>2.8238739999999715E-4</c:v>
                </c:pt>
                <c:pt idx="539">
                  <c:v>2.759029999999964E-4</c:v>
                </c:pt>
                <c:pt idx="540">
                  <c:v>2.727629999999964E-4</c:v>
                </c:pt>
                <c:pt idx="541">
                  <c:v>2.7313739999999711E-4</c:v>
                </c:pt>
                <c:pt idx="542">
                  <c:v>2.7108959999999404E-4</c:v>
                </c:pt>
                <c:pt idx="543">
                  <c:v>2.6932179999999094E-4</c:v>
                </c:pt>
                <c:pt idx="544">
                  <c:v>2.6656179999999091E-4</c:v>
                </c:pt>
                <c:pt idx="545">
                  <c:v>2.6331179999999091E-4</c:v>
                </c:pt>
                <c:pt idx="546">
                  <c:v>2.5725959999999405E-4</c:v>
                </c:pt>
                <c:pt idx="547">
                  <c:v>2.5897839999999546E-4</c:v>
                </c:pt>
                <c:pt idx="548">
                  <c:v>2.6040719999999691E-4</c:v>
                </c:pt>
                <c:pt idx="549">
                  <c:v>2.6202599999999838E-4</c:v>
                </c:pt>
                <c:pt idx="550">
                  <c:v>2.6454699999999671E-4</c:v>
                </c:pt>
                <c:pt idx="551">
                  <c:v>2.6783799999999502E-4</c:v>
                </c:pt>
                <c:pt idx="552">
                  <c:v>2.6925679999999648E-4</c:v>
                </c:pt>
                <c:pt idx="553">
                  <c:v>2.717877999999948E-4</c:v>
                </c:pt>
                <c:pt idx="554">
                  <c:v>2.7506879999999312E-4</c:v>
                </c:pt>
                <c:pt idx="555">
                  <c:v>2.7773759999999458E-4</c:v>
                </c:pt>
                <c:pt idx="556">
                  <c:v>2.7992639999999602E-4</c:v>
                </c:pt>
                <c:pt idx="557">
                  <c:v>2.7668639999999602E-4</c:v>
                </c:pt>
                <c:pt idx="558">
                  <c:v>2.7206419999999218E-4</c:v>
                </c:pt>
                <c:pt idx="559">
                  <c:v>2.6882419999999218E-4</c:v>
                </c:pt>
                <c:pt idx="560">
                  <c:v>2.6381199999999533E-4</c:v>
                </c:pt>
                <c:pt idx="561">
                  <c:v>2.5761759999999459E-4</c:v>
                </c:pt>
                <c:pt idx="562">
                  <c:v>2.5427759999999459E-4</c:v>
                </c:pt>
                <c:pt idx="563">
                  <c:v>2.5390199999999531E-4</c:v>
                </c:pt>
                <c:pt idx="564">
                  <c:v>2.5165419999999218E-4</c:v>
                </c:pt>
                <c:pt idx="565">
                  <c:v>2.5394299999999362E-4</c:v>
                </c:pt>
                <c:pt idx="566">
                  <c:v>2.558417999999951E-4</c:v>
                </c:pt>
                <c:pt idx="567">
                  <c:v>2.5684839999999271E-4</c:v>
                </c:pt>
                <c:pt idx="568">
                  <c:v>2.5518059999999655E-4</c:v>
                </c:pt>
                <c:pt idx="569">
                  <c:v>2.5555499999999033E-4</c:v>
                </c:pt>
                <c:pt idx="570">
                  <c:v>2.5055279999999341E-4</c:v>
                </c:pt>
                <c:pt idx="571">
                  <c:v>2.481627999999934E-4</c:v>
                </c:pt>
                <c:pt idx="572">
                  <c:v>2.4540279999999342E-4</c:v>
                </c:pt>
                <c:pt idx="573">
                  <c:v>2.4373499999999032E-4</c:v>
                </c:pt>
                <c:pt idx="574">
                  <c:v>2.4215719999999417E-4</c:v>
                </c:pt>
                <c:pt idx="575">
                  <c:v>2.4596599999999558E-4</c:v>
                </c:pt>
                <c:pt idx="576">
                  <c:v>2.4835479999999702E-4</c:v>
                </c:pt>
                <c:pt idx="577">
                  <c:v>2.5249579999999538E-4</c:v>
                </c:pt>
                <c:pt idx="578">
                  <c:v>2.5602459999999683E-4</c:v>
                </c:pt>
                <c:pt idx="579">
                  <c:v>2.5778119999999443E-4</c:v>
                </c:pt>
                <c:pt idx="580">
                  <c:v>2.5282679999999371E-4</c:v>
                </c:pt>
                <c:pt idx="581">
                  <c:v>2.477301999999961E-4</c:v>
                </c:pt>
                <c:pt idx="582">
                  <c:v>2.4324579999999535E-4</c:v>
                </c:pt>
                <c:pt idx="583">
                  <c:v>2.3829139999999462E-4</c:v>
                </c:pt>
                <c:pt idx="584">
                  <c:v>2.3504139999999462E-4</c:v>
                </c:pt>
                <c:pt idx="585">
                  <c:v>2.3328359999999845E-4</c:v>
                </c:pt>
                <c:pt idx="586">
                  <c:v>2.3437019999999608E-4</c:v>
                </c:pt>
                <c:pt idx="587">
                  <c:v>2.3456459999999683E-4</c:v>
                </c:pt>
                <c:pt idx="588">
                  <c:v>2.3899559999999515E-4</c:v>
                </c:pt>
                <c:pt idx="589">
                  <c:v>2.4290439999999656E-4</c:v>
                </c:pt>
                <c:pt idx="590">
                  <c:v>2.4366879999999035E-4</c:v>
                </c:pt>
                <c:pt idx="591">
                  <c:v>2.456153999999949E-4</c:v>
                </c:pt>
                <c:pt idx="592">
                  <c:v>2.4561979999999565E-4</c:v>
                </c:pt>
                <c:pt idx="593">
                  <c:v>2.4184759999999181E-4</c:v>
                </c:pt>
                <c:pt idx="594">
                  <c:v>2.3727319999999804E-4</c:v>
                </c:pt>
                <c:pt idx="595">
                  <c:v>2.386075999999918E-4</c:v>
                </c:pt>
                <c:pt idx="596">
                  <c:v>2.3627539999999492E-4</c:v>
                </c:pt>
                <c:pt idx="597">
                  <c:v>2.3460319999999801E-4</c:v>
                </c:pt>
                <c:pt idx="598">
                  <c:v>2.3431319999999805E-4</c:v>
                </c:pt>
                <c:pt idx="599">
                  <c:v>2.3412319999999804E-4</c:v>
                </c:pt>
                <c:pt idx="600">
                  <c:v>2.3097879999999036E-4</c:v>
                </c:pt>
                <c:pt idx="601">
                  <c:v>2.2735439999999659E-4</c:v>
                </c:pt>
                <c:pt idx="602">
                  <c:v>2.2531219999999278E-4</c:v>
                </c:pt>
                <c:pt idx="603">
                  <c:v>2.2325999999999585E-4</c:v>
                </c:pt>
                <c:pt idx="604">
                  <c:v>2.1844339999999826E-4</c:v>
                </c:pt>
                <c:pt idx="605">
                  <c:v>2.1915559999999512E-4</c:v>
                </c:pt>
                <c:pt idx="606">
                  <c:v>2.2311219999999278E-4</c:v>
                </c:pt>
                <c:pt idx="607">
                  <c:v>2.2568659999999349E-4</c:v>
                </c:pt>
                <c:pt idx="608">
                  <c:v>2.2955319999999802E-4</c:v>
                </c:pt>
                <c:pt idx="609">
                  <c:v>2.2926319999999801E-4</c:v>
                </c:pt>
                <c:pt idx="610">
                  <c:v>2.2501659999999346E-4</c:v>
                </c:pt>
                <c:pt idx="611">
                  <c:v>2.1939779999999206E-4</c:v>
                </c:pt>
                <c:pt idx="612">
                  <c:v>2.1782559999999516E-4</c:v>
                </c:pt>
                <c:pt idx="613">
                  <c:v>2.1625339999999826E-4</c:v>
                </c:pt>
                <c:pt idx="614">
                  <c:v>2.2287439999999658E-4</c:v>
                </c:pt>
                <c:pt idx="615">
                  <c:v>2.2802319999999806E-4</c:v>
                </c:pt>
                <c:pt idx="616">
                  <c:v>2.3178979999999565E-4</c:v>
                </c:pt>
                <c:pt idx="617">
                  <c:v>2.3130979999999563E-4</c:v>
                </c:pt>
                <c:pt idx="618">
                  <c:v>2.3092979999999566E-4</c:v>
                </c:pt>
                <c:pt idx="619">
                  <c:v>2.2830759999999182E-4</c:v>
                </c:pt>
                <c:pt idx="620">
                  <c:v>2.2559539999999492E-4</c:v>
                </c:pt>
                <c:pt idx="621">
                  <c:v>2.2425539999999491E-4</c:v>
                </c:pt>
                <c:pt idx="622">
                  <c:v>2.2439759999999184E-4</c:v>
                </c:pt>
                <c:pt idx="623">
                  <c:v>2.2296759999999182E-4</c:v>
                </c:pt>
                <c:pt idx="624">
                  <c:v>2.224875999999918E-4</c:v>
                </c:pt>
                <c:pt idx="625">
                  <c:v>2.2191759999999183E-4</c:v>
                </c:pt>
                <c:pt idx="626">
                  <c:v>2.199653999999949E-4</c:v>
                </c:pt>
                <c:pt idx="627">
                  <c:v>2.1701099999999423E-4</c:v>
                </c:pt>
                <c:pt idx="628">
                  <c:v>2.1452659999999347E-4</c:v>
                </c:pt>
                <c:pt idx="629">
                  <c:v>2.1295439999999657E-4</c:v>
                </c:pt>
                <c:pt idx="630">
                  <c:v>2.1076999999999587E-4</c:v>
                </c:pt>
                <c:pt idx="631">
                  <c:v>2.1133999999999585E-4</c:v>
                </c:pt>
                <c:pt idx="632">
                  <c:v>2.1348219999999278E-4</c:v>
                </c:pt>
                <c:pt idx="633">
                  <c:v>2.1543439999999658E-4</c:v>
                </c:pt>
                <c:pt idx="634">
                  <c:v>2.1943879999999037E-4</c:v>
                </c:pt>
                <c:pt idx="635">
                  <c:v>2.2316319999999803E-4</c:v>
                </c:pt>
                <c:pt idx="636">
                  <c:v>2.2606539999999494E-4</c:v>
                </c:pt>
                <c:pt idx="637">
                  <c:v>2.2435099999999422E-4</c:v>
                </c:pt>
                <c:pt idx="638">
                  <c:v>2.2254659999999349E-4</c:v>
                </c:pt>
                <c:pt idx="639">
                  <c:v>2.1786779999999204E-4</c:v>
                </c:pt>
                <c:pt idx="640">
                  <c:v>2.143911999999944E-4</c:v>
                </c:pt>
                <c:pt idx="641">
                  <c:v>2.1015459999999678E-4</c:v>
                </c:pt>
                <c:pt idx="642">
                  <c:v>2.071001999999961E-4</c:v>
                </c:pt>
                <c:pt idx="643">
                  <c:v>2.0395579999999536E-4</c:v>
                </c:pt>
                <c:pt idx="644">
                  <c:v>2.020935999999985E-4</c:v>
                </c:pt>
                <c:pt idx="645">
                  <c:v>1.9865919999999081E-4</c:v>
                </c:pt>
                <c:pt idx="646">
                  <c:v>1.9708699999999391E-4</c:v>
                </c:pt>
                <c:pt idx="647">
                  <c:v>2.0219359999999845E-4</c:v>
                </c:pt>
                <c:pt idx="648">
                  <c:v>2.0748019999999607E-4</c:v>
                </c:pt>
                <c:pt idx="649">
                  <c:v>2.0790799999999228E-4</c:v>
                </c:pt>
                <c:pt idx="650">
                  <c:v>2.1591679999999368E-4</c:v>
                </c:pt>
                <c:pt idx="651">
                  <c:v>2.1958899999999058E-4</c:v>
                </c:pt>
                <c:pt idx="652">
                  <c:v>2.1401799999999226E-4</c:v>
                </c:pt>
                <c:pt idx="653">
                  <c:v>2.0981919999999083E-4</c:v>
                </c:pt>
                <c:pt idx="654">
                  <c:v>2.1520579999999539E-4</c:v>
                </c:pt>
                <c:pt idx="655">
                  <c:v>2.1115919999999084E-4</c:v>
                </c:pt>
                <c:pt idx="656">
                  <c:v>2.1043699999999393E-4</c:v>
                </c:pt>
                <c:pt idx="657">
                  <c:v>2.1387139999999463E-4</c:v>
                </c:pt>
                <c:pt idx="658">
                  <c:v>2.1858799999999228E-4</c:v>
                </c:pt>
                <c:pt idx="659">
                  <c:v>2.1635579999999539E-4</c:v>
                </c:pt>
                <c:pt idx="660">
                  <c:v>2.1773799999999228E-4</c:v>
                </c:pt>
                <c:pt idx="661">
                  <c:v>2.1816019999999607E-4</c:v>
                </c:pt>
                <c:pt idx="662">
                  <c:v>2.1334359999999848E-4</c:v>
                </c:pt>
                <c:pt idx="663">
                  <c:v>2.1101139999999465E-4</c:v>
                </c:pt>
                <c:pt idx="664">
                  <c:v>2.0981919999999083E-4</c:v>
                </c:pt>
                <c:pt idx="665">
                  <c:v>2.0558259999999321E-4</c:v>
                </c:pt>
                <c:pt idx="666">
                  <c:v>2.0715479999999705E-4</c:v>
                </c:pt>
                <c:pt idx="667">
                  <c:v>2.0953919999999081E-4</c:v>
                </c:pt>
                <c:pt idx="668">
                  <c:v>2.0558259999999321E-4</c:v>
                </c:pt>
                <c:pt idx="669">
                  <c:v>2.0824699999999393E-4</c:v>
                </c:pt>
                <c:pt idx="670">
                  <c:v>2.0824699999999393E-4</c:v>
                </c:pt>
                <c:pt idx="671">
                  <c:v>2.0548259999999321E-4</c:v>
                </c:pt>
                <c:pt idx="672">
                  <c:v>2.0477039999999629E-4</c:v>
                </c:pt>
                <c:pt idx="673">
                  <c:v>2.0820479999999705E-4</c:v>
                </c:pt>
                <c:pt idx="674">
                  <c:v>2.0471819999999248E-4</c:v>
                </c:pt>
                <c:pt idx="675">
                  <c:v>2.0272379999999868E-4</c:v>
                </c:pt>
                <c:pt idx="676">
                  <c:v>2.0100939999999795E-4</c:v>
                </c:pt>
                <c:pt idx="677">
                  <c:v>1.993849999999903E-4</c:v>
                </c:pt>
                <c:pt idx="678">
                  <c:v>2.0024499999999029E-4</c:v>
                </c:pt>
                <c:pt idx="679">
                  <c:v>2.0386939999999799E-4</c:v>
                </c:pt>
                <c:pt idx="680">
                  <c:v>2.0653379999999871E-4</c:v>
                </c:pt>
                <c:pt idx="681">
                  <c:v>2.1306479999999703E-4</c:v>
                </c:pt>
                <c:pt idx="682">
                  <c:v>2.2049799999999226E-4</c:v>
                </c:pt>
                <c:pt idx="683">
                  <c:v>2.2298239999999297E-4</c:v>
                </c:pt>
                <c:pt idx="684">
                  <c:v>2.2545679999999368E-4</c:v>
                </c:pt>
                <c:pt idx="685">
                  <c:v>2.2879119999999443E-4</c:v>
                </c:pt>
                <c:pt idx="686">
                  <c:v>2.2778899999999062E-4</c:v>
                </c:pt>
                <c:pt idx="687">
                  <c:v>2.2640679999999373E-4</c:v>
                </c:pt>
                <c:pt idx="688">
                  <c:v>2.2445459999999681E-4</c:v>
                </c:pt>
                <c:pt idx="689">
                  <c:v>2.22402399999993E-4</c:v>
                </c:pt>
                <c:pt idx="690">
                  <c:v>2.2312459999999679E-4</c:v>
                </c:pt>
                <c:pt idx="691">
                  <c:v>2.2402679999999371E-4</c:v>
                </c:pt>
                <c:pt idx="692">
                  <c:v>2.2245459999999681E-4</c:v>
                </c:pt>
                <c:pt idx="693">
                  <c:v>2.1950019999999608E-4</c:v>
                </c:pt>
                <c:pt idx="694">
                  <c:v>2.1692579999999537E-4</c:v>
                </c:pt>
                <c:pt idx="695">
                  <c:v>2.1296919999999083E-4</c:v>
                </c:pt>
                <c:pt idx="696">
                  <c:v>2.0357379999999867E-4</c:v>
                </c:pt>
                <c:pt idx="697">
                  <c:v>1.9981719999999413E-4</c:v>
                </c:pt>
                <c:pt idx="698">
                  <c:v>1.9733279999999343E-4</c:v>
                </c:pt>
                <c:pt idx="699">
                  <c:v>1.9328619999999582E-4</c:v>
                </c:pt>
                <c:pt idx="700">
                  <c:v>1.92093999999992E-4</c:v>
                </c:pt>
                <c:pt idx="701">
                  <c:v>1.9605059999999654E-4</c:v>
                </c:pt>
                <c:pt idx="702">
                  <c:v>1.9752279999999344E-4</c:v>
                </c:pt>
                <c:pt idx="703">
                  <c:v>2.0047719999999417E-4</c:v>
                </c:pt>
                <c:pt idx="704">
                  <c:v>2.0462379999999872E-4</c:v>
                </c:pt>
                <c:pt idx="705">
                  <c:v>2.0868039999999633E-4</c:v>
                </c:pt>
                <c:pt idx="706">
                  <c:v>2.1477919999999081E-4</c:v>
                </c:pt>
                <c:pt idx="707">
                  <c:v>2.1754359999999847E-4</c:v>
                </c:pt>
                <c:pt idx="708">
                  <c:v>2.1783359999999848E-4</c:v>
                </c:pt>
                <c:pt idx="709">
                  <c:v>2.1544919999999079E-4</c:v>
                </c:pt>
                <c:pt idx="710">
                  <c:v>2.118725999999932E-4</c:v>
                </c:pt>
                <c:pt idx="711">
                  <c:v>2.0515159999999488E-4</c:v>
                </c:pt>
                <c:pt idx="712">
                  <c:v>2.014849999999903E-4</c:v>
                </c:pt>
                <c:pt idx="713">
                  <c:v>2.0186499999999032E-4</c:v>
                </c:pt>
                <c:pt idx="714">
                  <c:v>2.0538939999999796E-4</c:v>
                </c:pt>
                <c:pt idx="715">
                  <c:v>2.0457719999999416E-4</c:v>
                </c:pt>
                <c:pt idx="716">
                  <c:v>2.0672939999999797E-4</c:v>
                </c:pt>
                <c:pt idx="717">
                  <c:v>2.0767939999999797E-4</c:v>
                </c:pt>
                <c:pt idx="718">
                  <c:v>2.0567499999999029E-4</c:v>
                </c:pt>
                <c:pt idx="719">
                  <c:v>2.0330059999999653E-4</c:v>
                </c:pt>
                <c:pt idx="720">
                  <c:v>2.0829719999999413E-4</c:v>
                </c:pt>
                <c:pt idx="721">
                  <c:v>2.1240159999999487E-4</c:v>
                </c:pt>
                <c:pt idx="722">
                  <c:v>2.1768819999999249E-4</c:v>
                </c:pt>
                <c:pt idx="723">
                  <c:v>2.2160259999999321E-4</c:v>
                </c:pt>
                <c:pt idx="724">
                  <c:v>2.2322259999999318E-4</c:v>
                </c:pt>
                <c:pt idx="725">
                  <c:v>2.1673939999999799E-4</c:v>
                </c:pt>
                <c:pt idx="726">
                  <c:v>2.1097839999999272E-4</c:v>
                </c:pt>
                <c:pt idx="727">
                  <c:v>2.0510739999999439E-4</c:v>
                </c:pt>
                <c:pt idx="728">
                  <c:v>2.0211079999999678E-4</c:v>
                </c:pt>
                <c:pt idx="729">
                  <c:v>1.9991639999999603E-4</c:v>
                </c:pt>
                <c:pt idx="730">
                  <c:v>2.0120859999999292E-4</c:v>
                </c:pt>
                <c:pt idx="731">
                  <c:v>2.0259079999999675E-4</c:v>
                </c:pt>
                <c:pt idx="732">
                  <c:v>2.0268079999999675E-4</c:v>
                </c:pt>
                <c:pt idx="733">
                  <c:v>2.0268079999999675E-4</c:v>
                </c:pt>
                <c:pt idx="734">
                  <c:v>2.0482299999999363E-4</c:v>
                </c:pt>
                <c:pt idx="735">
                  <c:v>2.0568299999999362E-4</c:v>
                </c:pt>
                <c:pt idx="736">
                  <c:v>2.0507079999999676E-4</c:v>
                </c:pt>
                <c:pt idx="737">
                  <c:v>2.0306639999999603E-4</c:v>
                </c:pt>
                <c:pt idx="738">
                  <c:v>2.0392639999999602E-4</c:v>
                </c:pt>
                <c:pt idx="739">
                  <c:v>1.9934759999999457E-4</c:v>
                </c:pt>
                <c:pt idx="740">
                  <c:v>1.96060999999997E-4</c:v>
                </c:pt>
                <c:pt idx="741">
                  <c:v>1.9248439999999242E-4</c:v>
                </c:pt>
                <c:pt idx="742">
                  <c:v>1.9066999999999863E-4</c:v>
                </c:pt>
                <c:pt idx="743">
                  <c:v>1.9171999999999863E-4</c:v>
                </c:pt>
                <c:pt idx="744">
                  <c:v>1.9596659999999625E-4</c:v>
                </c:pt>
                <c:pt idx="745">
                  <c:v>2.039697999999984E-4</c:v>
                </c:pt>
                <c:pt idx="746">
                  <c:v>2.1150299999999364E-4</c:v>
                </c:pt>
                <c:pt idx="747">
                  <c:v>2.1717399999999197E-4</c:v>
                </c:pt>
                <c:pt idx="748">
                  <c:v>2.2108279999999344E-4</c:v>
                </c:pt>
                <c:pt idx="749">
                  <c:v>2.1984279999999343E-4</c:v>
                </c:pt>
                <c:pt idx="750">
                  <c:v>2.1693059999999652E-4</c:v>
                </c:pt>
                <c:pt idx="751">
                  <c:v>2.092595999999982E-4</c:v>
                </c:pt>
                <c:pt idx="752">
                  <c:v>2.0444299999999366E-4</c:v>
                </c:pt>
                <c:pt idx="753">
                  <c:v>1.9844419999999219E-4</c:v>
                </c:pt>
                <c:pt idx="754">
                  <c:v>1.9729419999999219E-4</c:v>
                </c:pt>
                <c:pt idx="755">
                  <c:v>1.9729419999999219E-4</c:v>
                </c:pt>
                <c:pt idx="756">
                  <c:v>2.0144079999999674E-4</c:v>
                </c:pt>
                <c:pt idx="757">
                  <c:v>2.0196299999999365E-4</c:v>
                </c:pt>
                <c:pt idx="758">
                  <c:v>1.9972079999999677E-4</c:v>
                </c:pt>
                <c:pt idx="759">
                  <c:v>1.9472419999999222E-4</c:v>
                </c:pt>
                <c:pt idx="760">
                  <c:v>1.9061979999999843E-4</c:v>
                </c:pt>
                <c:pt idx="761">
                  <c:v>1.8652539999999075E-4</c:v>
                </c:pt>
                <c:pt idx="762">
                  <c:v>1.8198879999999312E-4</c:v>
                </c:pt>
                <c:pt idx="763">
                  <c:v>1.8523319999999387E-4</c:v>
                </c:pt>
                <c:pt idx="764">
                  <c:v>1.9310419999999219E-4</c:v>
                </c:pt>
                <c:pt idx="765">
                  <c:v>1.9958299999999363E-4</c:v>
                </c:pt>
                <c:pt idx="766">
                  <c:v>2.0606179999999507E-4</c:v>
                </c:pt>
                <c:pt idx="767">
                  <c:v>2.1077839999999272E-4</c:v>
                </c:pt>
                <c:pt idx="768">
                  <c:v>2.1349499999999031E-4</c:v>
                </c:pt>
                <c:pt idx="769">
                  <c:v>2.111149999999903E-4</c:v>
                </c:pt>
                <c:pt idx="770">
                  <c:v>2.0873499999999034E-4</c:v>
                </c:pt>
                <c:pt idx="771">
                  <c:v>2.047249999999903E-4</c:v>
                </c:pt>
                <c:pt idx="772">
                  <c:v>2.0072499999999031E-4</c:v>
                </c:pt>
                <c:pt idx="773">
                  <c:v>1.973849999999903E-4</c:v>
                </c:pt>
                <c:pt idx="774">
                  <c:v>1.9209279999999343E-4</c:v>
                </c:pt>
                <c:pt idx="775">
                  <c:v>1.8527059999999654E-4</c:v>
                </c:pt>
                <c:pt idx="776">
                  <c:v>1.7749839999999271E-4</c:v>
                </c:pt>
                <c:pt idx="777">
                  <c:v>1.6953619999999581E-4</c:v>
                </c:pt>
                <c:pt idx="778">
                  <c:v>1.6024399999999196E-4</c:v>
                </c:pt>
                <c:pt idx="779">
                  <c:v>1.509417999999951E-4</c:v>
                </c:pt>
                <c:pt idx="780">
                  <c:v>1.4035179999999508E-4</c:v>
                </c:pt>
                <c:pt idx="781">
                  <c:v>1.3077399999999198E-4</c:v>
                </c:pt>
                <c:pt idx="782">
                  <c:v>1.1975619999999581E-4</c:v>
                </c:pt>
                <c:pt idx="783">
                  <c:v>1.126949999999903E-4</c:v>
                </c:pt>
                <c:pt idx="784">
                  <c:v>1.0200939999999799E-4</c:v>
                </c:pt>
                <c:pt idx="785">
                  <c:v>9.219379999999869E-5</c:v>
                </c:pt>
                <c:pt idx="786">
                  <c:v>7.9413799999998694E-5</c:v>
                </c:pt>
                <c:pt idx="787">
                  <c:v>6.3531599999994864E-5</c:v>
                </c:pt>
                <c:pt idx="788">
                  <c:v>4.3792799999993432E-5</c:v>
                </c:pt>
                <c:pt idx="789">
                  <c:v>2.8580599999996533E-5</c:v>
                </c:pt>
                <c:pt idx="790">
                  <c:v>1.427619999999581E-5</c:v>
                </c:pt>
                <c:pt idx="791">
                  <c:v>3.3639999999919806E-6</c:v>
                </c:pt>
                <c:pt idx="792">
                  <c:v>1.1205999999965347E-6</c:v>
                </c:pt>
                <c:pt idx="793">
                  <c:v>-3.5594000000034679E-6</c:v>
                </c:pt>
                <c:pt idx="794">
                  <c:v>-6.2294000000034678E-6</c:v>
                </c:pt>
                <c:pt idx="795">
                  <c:v>-3.6550000000096813E-6</c:v>
                </c:pt>
                <c:pt idx="796">
                  <c:v>1.2571999999941508E-6</c:v>
                </c:pt>
                <c:pt idx="797">
                  <c:v>6.2649999999903186E-6</c:v>
                </c:pt>
                <c:pt idx="798">
                  <c:v>1.6949399999997971E-5</c:v>
                </c:pt>
                <c:pt idx="799">
                  <c:v>2.7291599999994872E-5</c:v>
                </c:pt>
                <c:pt idx="800">
                  <c:v>3.6831599999994865E-5</c:v>
                </c:pt>
                <c:pt idx="801">
                  <c:v>4.6081599999994873E-5</c:v>
                </c:pt>
                <c:pt idx="802">
                  <c:v>5.776379999999871E-5</c:v>
                </c:pt>
                <c:pt idx="803">
                  <c:v>7.3688199999992482E-5</c:v>
                </c:pt>
                <c:pt idx="804">
                  <c:v>9.042479999999702E-5</c:v>
                </c:pt>
                <c:pt idx="805">
                  <c:v>1.0730359999999847E-4</c:v>
                </c:pt>
                <c:pt idx="806">
                  <c:v>1.2279019999999609E-4</c:v>
                </c:pt>
                <c:pt idx="807">
                  <c:v>1.3390239999999299E-4</c:v>
                </c:pt>
                <c:pt idx="808">
                  <c:v>1.4091019999999609E-4</c:v>
                </c:pt>
                <c:pt idx="809">
                  <c:v>1.4305919999999081E-4</c:v>
                </c:pt>
                <c:pt idx="810">
                  <c:v>1.4640039999999632E-4</c:v>
                </c:pt>
                <c:pt idx="811">
                  <c:v>1.4507719999999415E-4</c:v>
                </c:pt>
                <c:pt idx="812">
                  <c:v>1.4732059999999654E-4</c:v>
                </c:pt>
                <c:pt idx="813">
                  <c:v>1.500383999999927E-4</c:v>
                </c:pt>
                <c:pt idx="814">
                  <c:v>1.516061999999958E-4</c:v>
                </c:pt>
                <c:pt idx="815">
                  <c:v>1.5494619999999583E-4</c:v>
                </c:pt>
                <c:pt idx="816">
                  <c:v>1.585661999999958E-4</c:v>
                </c:pt>
                <c:pt idx="817">
                  <c:v>1.6114619999999582E-4</c:v>
                </c:pt>
                <c:pt idx="818">
                  <c:v>1.645283999999927E-4</c:v>
                </c:pt>
                <c:pt idx="819">
                  <c:v>1.7077499999999031E-4</c:v>
                </c:pt>
                <c:pt idx="820">
                  <c:v>1.7606159999999487E-4</c:v>
                </c:pt>
                <c:pt idx="821">
                  <c:v>1.7792379999999867E-4</c:v>
                </c:pt>
                <c:pt idx="822">
                  <c:v>1.7830379999999869E-4</c:v>
                </c:pt>
                <c:pt idx="823">
                  <c:v>1.7802379999999867E-4</c:v>
                </c:pt>
                <c:pt idx="824">
                  <c:v>1.7420939999999795E-4</c:v>
                </c:pt>
                <c:pt idx="825">
                  <c:v>1.7444159999999484E-4</c:v>
                </c:pt>
                <c:pt idx="826">
                  <c:v>1.772581999999925E-4</c:v>
                </c:pt>
                <c:pt idx="827">
                  <c:v>1.8125699999999392E-4</c:v>
                </c:pt>
                <c:pt idx="828">
                  <c:v>1.8554579999999535E-4</c:v>
                </c:pt>
                <c:pt idx="829">
                  <c:v>1.8936459999999681E-4</c:v>
                </c:pt>
                <c:pt idx="830">
                  <c:v>1.8892679999999373E-4</c:v>
                </c:pt>
                <c:pt idx="831">
                  <c:v>1.8616679999999369E-4</c:v>
                </c:pt>
                <c:pt idx="832">
                  <c:v>1.8349679999999369E-4</c:v>
                </c:pt>
                <c:pt idx="833">
                  <c:v>1.8053679999999371E-4</c:v>
                </c:pt>
                <c:pt idx="834">
                  <c:v>1.773445999999968E-4</c:v>
                </c:pt>
                <c:pt idx="835">
                  <c:v>1.7710679999999369E-4</c:v>
                </c:pt>
                <c:pt idx="836">
                  <c:v>1.7471679999999371E-4</c:v>
                </c:pt>
                <c:pt idx="837">
                  <c:v>1.7057459999999681E-4</c:v>
                </c:pt>
                <c:pt idx="838">
                  <c:v>1.696667999999937E-4</c:v>
                </c:pt>
                <c:pt idx="839">
                  <c:v>1.7233559999999516E-4</c:v>
                </c:pt>
                <c:pt idx="840">
                  <c:v>1.7204999999999586E-4</c:v>
                </c:pt>
                <c:pt idx="841">
                  <c:v>1.7428659999999349E-4</c:v>
                </c:pt>
                <c:pt idx="842">
                  <c:v>1.7919759999999183E-4</c:v>
                </c:pt>
                <c:pt idx="843">
                  <c:v>1.8214639999999325E-4</c:v>
                </c:pt>
                <c:pt idx="844">
                  <c:v>1.8281079999999398E-4</c:v>
                </c:pt>
                <c:pt idx="845">
                  <c:v>1.8210299999999087E-4</c:v>
                </c:pt>
                <c:pt idx="846">
                  <c:v>1.8619179999999232E-4</c:v>
                </c:pt>
                <c:pt idx="847">
                  <c:v>1.8938839999999688E-4</c:v>
                </c:pt>
                <c:pt idx="848">
                  <c:v>1.8824839999999687E-4</c:v>
                </c:pt>
                <c:pt idx="849">
                  <c:v>1.8872279999999065E-4</c:v>
                </c:pt>
                <c:pt idx="850">
                  <c:v>1.8643279999999064E-4</c:v>
                </c:pt>
                <c:pt idx="851">
                  <c:v>1.7990619999999304E-4</c:v>
                </c:pt>
                <c:pt idx="852">
                  <c:v>1.7475179999999231E-4</c:v>
                </c:pt>
                <c:pt idx="853">
                  <c:v>1.7451399999999614E-4</c:v>
                </c:pt>
                <c:pt idx="854">
                  <c:v>1.7313179999999231E-4</c:v>
                </c:pt>
                <c:pt idx="855">
                  <c:v>1.7332179999999232E-4</c:v>
                </c:pt>
                <c:pt idx="856">
                  <c:v>1.7418179999999231E-4</c:v>
                </c:pt>
                <c:pt idx="857">
                  <c:v>1.7642399999999615E-4</c:v>
                </c:pt>
                <c:pt idx="858">
                  <c:v>1.7551179999999232E-4</c:v>
                </c:pt>
                <c:pt idx="859">
                  <c:v>1.7609179999999232E-4</c:v>
                </c:pt>
                <c:pt idx="860">
                  <c:v>1.7546959999999542E-4</c:v>
                </c:pt>
                <c:pt idx="861">
                  <c:v>1.7308519999999472E-4</c:v>
                </c:pt>
                <c:pt idx="862">
                  <c:v>1.7089079999999397E-4</c:v>
                </c:pt>
                <c:pt idx="863">
                  <c:v>1.7084859999999709E-4</c:v>
                </c:pt>
                <c:pt idx="864">
                  <c:v>1.7051639999999326E-4</c:v>
                </c:pt>
                <c:pt idx="865">
                  <c:v>1.6861199999999255E-4</c:v>
                </c:pt>
                <c:pt idx="866">
                  <c:v>1.7490079999999398E-4</c:v>
                </c:pt>
                <c:pt idx="867">
                  <c:v>1.8028739999999854E-4</c:v>
                </c:pt>
                <c:pt idx="868">
                  <c:v>1.8843839999999686E-4</c:v>
                </c:pt>
                <c:pt idx="869">
                  <c:v>1.9215279999999066E-4</c:v>
                </c:pt>
                <c:pt idx="870">
                  <c:v>1.9615719999999831E-4</c:v>
                </c:pt>
                <c:pt idx="871">
                  <c:v>1.9463279999999065E-4</c:v>
                </c:pt>
                <c:pt idx="872">
                  <c:v>1.9243839999999687E-4</c:v>
                </c:pt>
                <c:pt idx="873">
                  <c:v>1.8400299999999089E-4</c:v>
                </c:pt>
                <c:pt idx="874">
                  <c:v>1.8266859999999709E-4</c:v>
                </c:pt>
                <c:pt idx="875">
                  <c:v>1.8252639999999327E-4</c:v>
                </c:pt>
                <c:pt idx="876">
                  <c:v>1.7961979999999564E-4</c:v>
                </c:pt>
                <c:pt idx="877">
                  <c:v>1.7728319999999804E-4</c:v>
                </c:pt>
                <c:pt idx="878">
                  <c:v>1.7881319999999803E-4</c:v>
                </c:pt>
                <c:pt idx="879">
                  <c:v>1.8043319999999803E-4</c:v>
                </c:pt>
                <c:pt idx="880">
                  <c:v>1.7900879999999038E-4</c:v>
                </c:pt>
                <c:pt idx="881">
                  <c:v>1.7895659999999348E-4</c:v>
                </c:pt>
                <c:pt idx="882">
                  <c:v>1.8000659999999348E-4</c:v>
                </c:pt>
                <c:pt idx="883">
                  <c:v>1.8095659999999348E-4</c:v>
                </c:pt>
                <c:pt idx="884">
                  <c:v>1.8034439999999659E-4</c:v>
                </c:pt>
                <c:pt idx="885">
                  <c:v>1.8167439999999658E-4</c:v>
                </c:pt>
                <c:pt idx="886">
                  <c:v>1.8163219999999276E-4</c:v>
                </c:pt>
                <c:pt idx="887">
                  <c:v>1.8057779999999205E-4</c:v>
                </c:pt>
                <c:pt idx="888">
                  <c:v>1.7767119999999442E-4</c:v>
                </c:pt>
                <c:pt idx="889">
                  <c:v>1.7591459999999681E-4</c:v>
                </c:pt>
                <c:pt idx="890">
                  <c:v>1.7515019999999609E-4</c:v>
                </c:pt>
                <c:pt idx="891">
                  <c:v>1.7438579999999536E-4</c:v>
                </c:pt>
                <c:pt idx="892">
                  <c:v>1.7572579999999537E-4</c:v>
                </c:pt>
                <c:pt idx="893">
                  <c:v>1.8073239999999297E-4</c:v>
                </c:pt>
                <c:pt idx="894">
                  <c:v>1.8569119999999441E-4</c:v>
                </c:pt>
                <c:pt idx="895">
                  <c:v>1.8787559999999514E-4</c:v>
                </c:pt>
                <c:pt idx="896">
                  <c:v>1.9145219999999275E-4</c:v>
                </c:pt>
                <c:pt idx="897">
                  <c:v>1.9502879999999038E-4</c:v>
                </c:pt>
                <c:pt idx="898">
                  <c:v>1.9335659999999348E-4</c:v>
                </c:pt>
                <c:pt idx="899">
                  <c:v>1.9254439999999659E-4</c:v>
                </c:pt>
                <c:pt idx="900">
                  <c:v>1.9450659999999348E-4</c:v>
                </c:pt>
                <c:pt idx="901">
                  <c:v>1.9412659999999349E-4</c:v>
                </c:pt>
                <c:pt idx="902">
                  <c:v>1.9107219999999275E-4</c:v>
                </c:pt>
                <c:pt idx="903">
                  <c:v>1.8997999999999587E-4</c:v>
                </c:pt>
                <c:pt idx="904">
                  <c:v>1.8692559999999514E-4</c:v>
                </c:pt>
                <c:pt idx="905">
                  <c:v>1.8387119999999443E-4</c:v>
                </c:pt>
                <c:pt idx="906">
                  <c:v>1.8592339999999824E-4</c:v>
                </c:pt>
                <c:pt idx="907">
                  <c:v>1.8787559999999514E-4</c:v>
                </c:pt>
                <c:pt idx="908">
                  <c:v>1.9202219999999275E-4</c:v>
                </c:pt>
                <c:pt idx="909">
                  <c:v>1.9478659999999347E-4</c:v>
                </c:pt>
                <c:pt idx="910">
                  <c:v>1.9616879999999036E-4</c:v>
                </c:pt>
                <c:pt idx="911">
                  <c:v>1.9616879999999036E-4</c:v>
                </c:pt>
                <c:pt idx="912">
                  <c:v>1.9340439999999658E-4</c:v>
                </c:pt>
                <c:pt idx="913">
                  <c:v>1.8963779999999205E-4</c:v>
                </c:pt>
                <c:pt idx="914">
                  <c:v>1.8693119999999442E-4</c:v>
                </c:pt>
                <c:pt idx="915">
                  <c:v>1.8836119999999444E-4</c:v>
                </c:pt>
                <c:pt idx="916">
                  <c:v>1.888789999999906E-4</c:v>
                </c:pt>
                <c:pt idx="917">
                  <c:v>1.9088899999999059E-4</c:v>
                </c:pt>
                <c:pt idx="918">
                  <c:v>1.939811999999944E-4</c:v>
                </c:pt>
                <c:pt idx="919">
                  <c:v>1.9632339999999828E-4</c:v>
                </c:pt>
                <c:pt idx="920">
                  <c:v>1.9231459999999681E-4</c:v>
                </c:pt>
                <c:pt idx="921">
                  <c:v>1.8931799999999225E-4</c:v>
                </c:pt>
                <c:pt idx="922">
                  <c:v>1.8631139999999465E-4</c:v>
                </c:pt>
                <c:pt idx="923">
                  <c:v>1.8045039999999631E-4</c:v>
                </c:pt>
                <c:pt idx="924">
                  <c:v>1.784937999999987E-4</c:v>
                </c:pt>
                <c:pt idx="925">
                  <c:v>1.7873159999999484E-4</c:v>
                </c:pt>
                <c:pt idx="926">
                  <c:v>1.7897939999999798E-4</c:v>
                </c:pt>
                <c:pt idx="927">
                  <c:v>1.7911719999999412E-4</c:v>
                </c:pt>
                <c:pt idx="928">
                  <c:v>1.8202939999999797E-4</c:v>
                </c:pt>
                <c:pt idx="929">
                  <c:v>1.8007719999999416E-4</c:v>
                </c:pt>
                <c:pt idx="930">
                  <c:v>1.7949719999999414E-4</c:v>
                </c:pt>
                <c:pt idx="931">
                  <c:v>1.7745499999999032E-4</c:v>
                </c:pt>
                <c:pt idx="932">
                  <c:v>1.7906939999999798E-4</c:v>
                </c:pt>
                <c:pt idx="933">
                  <c:v>1.806937999999987E-4</c:v>
                </c:pt>
                <c:pt idx="934">
                  <c:v>1.7744939999999796E-4</c:v>
                </c:pt>
                <c:pt idx="935">
                  <c:v>1.77159399999998E-4</c:v>
                </c:pt>
                <c:pt idx="936">
                  <c:v>1.7826159999999487E-4</c:v>
                </c:pt>
                <c:pt idx="937">
                  <c:v>1.7625719999999414E-4</c:v>
                </c:pt>
                <c:pt idx="938">
                  <c:v>1.7230059999999653E-4</c:v>
                </c:pt>
                <c:pt idx="939">
                  <c:v>1.7525499999999033E-4</c:v>
                </c:pt>
                <c:pt idx="940">
                  <c:v>1.7673719999999416E-4</c:v>
                </c:pt>
                <c:pt idx="941">
                  <c:v>1.7682719999999417E-4</c:v>
                </c:pt>
                <c:pt idx="942">
                  <c:v>1.7883159999999485E-4</c:v>
                </c:pt>
                <c:pt idx="943">
                  <c:v>1.77259399999998E-4</c:v>
                </c:pt>
                <c:pt idx="944">
                  <c:v>1.7430499999999033E-4</c:v>
                </c:pt>
                <c:pt idx="945">
                  <c:v>1.7125059999999653E-4</c:v>
                </c:pt>
                <c:pt idx="946">
                  <c:v>1.6781619999999583E-4</c:v>
                </c:pt>
                <c:pt idx="947">
                  <c:v>1.6605399999999198E-4</c:v>
                </c:pt>
                <c:pt idx="948">
                  <c:v>1.6705619999999579E-4</c:v>
                </c:pt>
                <c:pt idx="949">
                  <c:v>1.6944059999999655E-4</c:v>
                </c:pt>
                <c:pt idx="950">
                  <c:v>1.6467619999999583E-4</c:v>
                </c:pt>
                <c:pt idx="951">
                  <c:v>1.6167399999999197E-4</c:v>
                </c:pt>
                <c:pt idx="952">
                  <c:v>1.5618739999999435E-4</c:v>
                </c:pt>
                <c:pt idx="953">
                  <c:v>1.5071079999999677E-4</c:v>
                </c:pt>
                <c:pt idx="954">
                  <c:v>1.4522419999999221E-4</c:v>
                </c:pt>
                <c:pt idx="955">
                  <c:v>1.4460199999999531E-4</c:v>
                </c:pt>
                <c:pt idx="956">
                  <c:v>1.4575199999999531E-4</c:v>
                </c:pt>
                <c:pt idx="957">
                  <c:v>1.467019999999953E-4</c:v>
                </c:pt>
                <c:pt idx="958">
                  <c:v>1.5061639999999603E-4</c:v>
                </c:pt>
                <c:pt idx="959">
                  <c:v>1.5313859999999292E-4</c:v>
                </c:pt>
                <c:pt idx="960">
                  <c:v>1.5657299999999362E-4</c:v>
                </c:pt>
                <c:pt idx="961">
                  <c:v>1.610995999999982E-4</c:v>
                </c:pt>
                <c:pt idx="962">
                  <c:v>1.661061999999958E-4</c:v>
                </c:pt>
                <c:pt idx="963">
                  <c:v>1.7191499999999032E-4</c:v>
                </c:pt>
                <c:pt idx="964">
                  <c:v>1.7830379999999869E-4</c:v>
                </c:pt>
                <c:pt idx="965">
                  <c:v>1.8054599999999557E-4</c:v>
                </c:pt>
                <c:pt idx="966">
                  <c:v>1.8407039999999633E-4</c:v>
                </c:pt>
                <c:pt idx="967">
                  <c:v>1.8149599999999557E-4</c:v>
                </c:pt>
                <c:pt idx="968">
                  <c:v>1.7792939999999798E-4</c:v>
                </c:pt>
                <c:pt idx="969">
                  <c:v>1.7259059999999654E-4</c:v>
                </c:pt>
                <c:pt idx="970">
                  <c:v>1.7259059999999654E-4</c:v>
                </c:pt>
                <c:pt idx="971">
                  <c:v>1.6982619999999582E-4</c:v>
                </c:pt>
                <c:pt idx="972">
                  <c:v>1.7053839999999268E-4</c:v>
                </c:pt>
                <c:pt idx="973">
                  <c:v>1.7448939999999797E-4</c:v>
                </c:pt>
                <c:pt idx="974">
                  <c:v>1.7277379999999868E-4</c:v>
                </c:pt>
                <c:pt idx="975">
                  <c:v>1.6586159999999484E-4</c:v>
                </c:pt>
                <c:pt idx="976">
                  <c:v>1.5713939999999798E-4</c:v>
                </c:pt>
                <c:pt idx="977">
                  <c:v>1.4497719999999415E-4</c:v>
                </c:pt>
                <c:pt idx="978">
                  <c:v>1.270961999999958E-4</c:v>
                </c:pt>
                <c:pt idx="979">
                  <c:v>1.0984179999999508E-4</c:v>
                </c:pt>
                <c:pt idx="980">
                  <c:v>9.4866199999995822E-5</c:v>
                </c:pt>
                <c:pt idx="981">
                  <c:v>7.8750599999996535E-5</c:v>
                </c:pt>
                <c:pt idx="982">
                  <c:v>5.7427199999994136E-5</c:v>
                </c:pt>
                <c:pt idx="983">
                  <c:v>3.0921599999994862E-5</c:v>
                </c:pt>
                <c:pt idx="984">
                  <c:v>3.0181999999924828E-6</c:v>
                </c:pt>
                <c:pt idx="985">
                  <c:v>-3.2361800000007521E-5</c:v>
                </c:pt>
                <c:pt idx="986">
                  <c:v>-7.2031800000007525E-5</c:v>
                </c:pt>
                <c:pt idx="987">
                  <c:v>-1.090374000000068E-4</c:v>
                </c:pt>
                <c:pt idx="988">
                  <c:v>-1.6068080000000918E-4</c:v>
                </c:pt>
                <c:pt idx="989">
                  <c:v>-2.2076080000000918E-4</c:v>
                </c:pt>
                <c:pt idx="990">
                  <c:v>-2.8413860000000538E-4</c:v>
                </c:pt>
                <c:pt idx="991">
                  <c:v>-3.557064000000015E-4</c:v>
                </c:pt>
                <c:pt idx="992">
                  <c:v>-4.3271860000000537E-4</c:v>
                </c:pt>
                <c:pt idx="993">
                  <c:v>-5.1616300000000611E-4</c:v>
                </c:pt>
                <c:pt idx="994">
                  <c:v>-5.959886000000054E-4</c:v>
                </c:pt>
                <c:pt idx="995">
                  <c:v>-6.7666860000000536E-4</c:v>
                </c:pt>
                <c:pt idx="996">
                  <c:v>-7.5214520000000296E-4</c:v>
                </c:pt>
                <c:pt idx="997">
                  <c:v>-8.1899960000000372E-4</c:v>
                </c:pt>
                <c:pt idx="998">
                  <c:v>-8.6468400000000445E-4</c:v>
                </c:pt>
                <c:pt idx="999">
                  <c:v>-9.0459060000000198E-4</c:v>
                </c:pt>
                <c:pt idx="1000">
                  <c:v>-9.3391720000000661E-4</c:v>
                </c:pt>
                <c:pt idx="1001">
                  <c:v>-9.5575160000000727E-4</c:v>
                </c:pt>
                <c:pt idx="1002">
                  <c:v>-9.6509720000000662E-4</c:v>
                </c:pt>
                <c:pt idx="1003">
                  <c:v>-9.6957720000000658E-4</c:v>
                </c:pt>
                <c:pt idx="1004">
                  <c:v>-9.6395720000000656E-4</c:v>
                </c:pt>
                <c:pt idx="1005">
                  <c:v>-9.4812280000000583E-4</c:v>
                </c:pt>
                <c:pt idx="1006">
                  <c:v>-9.2537620000000126E-4</c:v>
                </c:pt>
                <c:pt idx="1007">
                  <c:v>-9.0134620000000129E-4</c:v>
                </c:pt>
                <c:pt idx="1008">
                  <c:v>-8.7430840000000509E-4</c:v>
                </c:pt>
                <c:pt idx="1009">
                  <c:v>-8.4121840000000515E-4</c:v>
                </c:pt>
                <c:pt idx="1010">
                  <c:v>-8.0455060000000206E-4</c:v>
                </c:pt>
                <c:pt idx="1011">
                  <c:v>-7.6702280000000582E-4</c:v>
                </c:pt>
                <c:pt idx="1012">
                  <c:v>-7.2548500000000965E-4</c:v>
                </c:pt>
                <c:pt idx="1013">
                  <c:v>-6.826650000000097E-4</c:v>
                </c:pt>
                <c:pt idx="1014">
                  <c:v>-6.3875280000000583E-4</c:v>
                </c:pt>
                <c:pt idx="1015">
                  <c:v>-5.9917840000000514E-4</c:v>
                </c:pt>
                <c:pt idx="1016">
                  <c:v>-5.5469060000000198E-4</c:v>
                </c:pt>
                <c:pt idx="1017">
                  <c:v>-5.13300600000002E-4</c:v>
                </c:pt>
                <c:pt idx="1018">
                  <c:v>-4.7071280000000583E-4</c:v>
                </c:pt>
                <c:pt idx="1019">
                  <c:v>-4.3342160000000728E-4</c:v>
                </c:pt>
                <c:pt idx="1020">
                  <c:v>-4.0032480000000946E-4</c:v>
                </c:pt>
                <c:pt idx="1021">
                  <c:v>-3.653714000000071E-4</c:v>
                </c:pt>
                <c:pt idx="1022">
                  <c:v>-3.3136800000000468E-4</c:v>
                </c:pt>
                <c:pt idx="1023">
                  <c:v>-3.0128460000000928E-4</c:v>
                </c:pt>
                <c:pt idx="1024">
                  <c:v>-2.7228900000000303E-4</c:v>
                </c:pt>
                <c:pt idx="1025">
                  <c:v>-2.3867680000000613E-4</c:v>
                </c:pt>
                <c:pt idx="1026">
                  <c:v>-2.1397240000000541E-4</c:v>
                </c:pt>
                <c:pt idx="1027">
                  <c:v>-1.8660800000000469E-4</c:v>
                </c:pt>
                <c:pt idx="1028">
                  <c:v>-1.5527700000000634E-4</c:v>
                </c:pt>
                <c:pt idx="1029">
                  <c:v>-1.2600820000000491E-4</c:v>
                </c:pt>
                <c:pt idx="1030">
                  <c:v>-1.0235380000000419E-4</c:v>
                </c:pt>
                <c:pt idx="1031">
                  <c:v>-8.1563800000004194E-5</c:v>
                </c:pt>
                <c:pt idx="1032">
                  <c:v>-6.5401600000007299E-5</c:v>
                </c:pt>
                <c:pt idx="1033">
                  <c:v>-5.3006000000008023E-5</c:v>
                </c:pt>
                <c:pt idx="1034">
                  <c:v>-4.2700400000001805E-5</c:v>
                </c:pt>
                <c:pt idx="1035">
                  <c:v>-2.8638200000004912E-5</c:v>
                </c:pt>
                <c:pt idx="1036">
                  <c:v>-1.3331600000007304E-5</c:v>
                </c:pt>
                <c:pt idx="1037">
                  <c:v>-2.940000000346615E-8</c:v>
                </c:pt>
                <c:pt idx="1038">
                  <c:v>1.1414999999990308E-5</c:v>
                </c:pt>
                <c:pt idx="1039">
                  <c:v>2.1909399999997978E-5</c:v>
                </c:pt>
                <c:pt idx="1040">
                  <c:v>3.3775999999995592E-5</c:v>
                </c:pt>
                <c:pt idx="1041">
                  <c:v>3.9163799999998691E-5</c:v>
                </c:pt>
                <c:pt idx="1042">
                  <c:v>4.6075999999995593E-5</c:v>
                </c:pt>
                <c:pt idx="1043">
                  <c:v>5.466039999999631E-5</c:v>
                </c:pt>
                <c:pt idx="1044">
                  <c:v>5.75259999999956E-5</c:v>
                </c:pt>
                <c:pt idx="1045">
                  <c:v>6.0623799999998693E-5</c:v>
                </c:pt>
                <c:pt idx="1046">
                  <c:v>6.6153799999998702E-5</c:v>
                </c:pt>
                <c:pt idx="1047">
                  <c:v>6.9351599999994859E-5</c:v>
                </c:pt>
                <c:pt idx="1048">
                  <c:v>6.9637199999994157E-5</c:v>
                </c:pt>
                <c:pt idx="1049">
                  <c:v>7.4169399999997982E-5</c:v>
                </c:pt>
                <c:pt idx="1050">
                  <c:v>7.9033799999998701E-5</c:v>
                </c:pt>
                <c:pt idx="1051">
                  <c:v>8.1745999999995582E-5</c:v>
                </c:pt>
                <c:pt idx="1052">
                  <c:v>8.4468199999992484E-5</c:v>
                </c:pt>
                <c:pt idx="1053">
                  <c:v>8.8752599999993205E-5</c:v>
                </c:pt>
                <c:pt idx="1054">
                  <c:v>8.947039999999631E-5</c:v>
                </c:pt>
                <c:pt idx="1055">
                  <c:v>8.7323799999998691E-5</c:v>
                </c:pt>
                <c:pt idx="1056">
                  <c:v>8.5567199999994148E-5</c:v>
                </c:pt>
                <c:pt idx="1057">
                  <c:v>8.2988399999992695E-5</c:v>
                </c:pt>
                <c:pt idx="1058">
                  <c:v>8.03195999999982E-5</c:v>
                </c:pt>
                <c:pt idx="1059">
                  <c:v>7.6890799999996753E-5</c:v>
                </c:pt>
                <c:pt idx="1060">
                  <c:v>7.9138599999992914E-5</c:v>
                </c:pt>
                <c:pt idx="1061">
                  <c:v>8.3048599999992922E-5</c:v>
                </c:pt>
                <c:pt idx="1062">
                  <c:v>8.6378599999992932E-5</c:v>
                </c:pt>
                <c:pt idx="1063">
                  <c:v>9.0910799999996758E-5</c:v>
                </c:pt>
                <c:pt idx="1064">
                  <c:v>9.5252999999993635E-5</c:v>
                </c:pt>
                <c:pt idx="1065">
                  <c:v>9.7965199999990542E-5</c:v>
                </c:pt>
                <c:pt idx="1066">
                  <c:v>9.8445199999990538E-5</c:v>
                </c:pt>
                <c:pt idx="1067">
                  <c:v>9.9585199999990544E-5</c:v>
                </c:pt>
                <c:pt idx="1068">
                  <c:v>1.0082519999999052E-4</c:v>
                </c:pt>
                <c:pt idx="1069">
                  <c:v>1.0225519999999054E-4</c:v>
                </c:pt>
                <c:pt idx="1070">
                  <c:v>1.0745739999999437E-4</c:v>
                </c:pt>
                <c:pt idx="1071">
                  <c:v>1.1126739999999435E-4</c:v>
                </c:pt>
                <c:pt idx="1072">
                  <c:v>1.1608959999999819E-4</c:v>
                </c:pt>
                <c:pt idx="1073">
                  <c:v>1.2157179999999507E-4</c:v>
                </c:pt>
                <c:pt idx="1074">
                  <c:v>1.2833619999999581E-4</c:v>
                </c:pt>
                <c:pt idx="1075">
                  <c:v>1.302461999999958E-4</c:v>
                </c:pt>
                <c:pt idx="1076">
                  <c:v>1.340083999999927E-4</c:v>
                </c:pt>
                <c:pt idx="1077">
                  <c:v>1.377283999999927E-4</c:v>
                </c:pt>
                <c:pt idx="1078">
                  <c:v>1.414483999999927E-4</c:v>
                </c:pt>
                <c:pt idx="1079">
                  <c:v>1.4445619999999581E-4</c:v>
                </c:pt>
                <c:pt idx="1080">
                  <c:v>1.4321739999999437E-4</c:v>
                </c:pt>
                <c:pt idx="1081">
                  <c:v>1.4317079999999678E-4</c:v>
                </c:pt>
                <c:pt idx="1082">
                  <c:v>1.4207419999999222E-4</c:v>
                </c:pt>
                <c:pt idx="1083">
                  <c:v>1.3883539999999078E-4</c:v>
                </c:pt>
                <c:pt idx="1084">
                  <c:v>1.37120999999997E-4</c:v>
                </c:pt>
                <c:pt idx="1085">
                  <c:v>1.3917319999999387E-4</c:v>
                </c:pt>
                <c:pt idx="1086">
                  <c:v>1.4312979999999841E-4</c:v>
                </c:pt>
                <c:pt idx="1087">
                  <c:v>1.4365199999999531E-4</c:v>
                </c:pt>
                <c:pt idx="1088">
                  <c:v>1.4064979999999839E-4</c:v>
                </c:pt>
                <c:pt idx="1089">
                  <c:v>1.3950419999999219E-4</c:v>
                </c:pt>
                <c:pt idx="1090">
                  <c:v>1.3020759999999459E-4</c:v>
                </c:pt>
                <c:pt idx="1091">
                  <c:v>1.1733879999999315E-4</c:v>
                </c:pt>
                <c:pt idx="1092">
                  <c:v>1.0365219999999552E-4</c:v>
                </c:pt>
                <c:pt idx="1093">
                  <c:v>8.8249999999998649E-5</c:v>
                </c:pt>
                <c:pt idx="1094">
                  <c:v>6.5983399999994073E-5</c:v>
                </c:pt>
                <c:pt idx="1095">
                  <c:v>4.2903399999994098E-5</c:v>
                </c:pt>
                <c:pt idx="1096">
                  <c:v>1.9305599999990968E-5</c:v>
                </c:pt>
                <c:pt idx="1097">
                  <c:v>-1.0354400000009016E-5</c:v>
                </c:pt>
                <c:pt idx="1098">
                  <c:v>-4.2736600000005916E-5</c:v>
                </c:pt>
                <c:pt idx="1099">
                  <c:v>-7.8591000000006634E-5</c:v>
                </c:pt>
                <c:pt idx="1100">
                  <c:v>-1.2551540000000735E-4</c:v>
                </c:pt>
                <c:pt idx="1101">
                  <c:v>-1.7858200000000498E-4</c:v>
                </c:pt>
                <c:pt idx="1102">
                  <c:v>-2.3527860000000953E-4</c:v>
                </c:pt>
                <c:pt idx="1103">
                  <c:v>-2.9411860000000953E-4</c:v>
                </c:pt>
                <c:pt idx="1104">
                  <c:v>-3.5572860000000956E-4</c:v>
                </c:pt>
                <c:pt idx="1105">
                  <c:v>-4.2386080000000642E-4</c:v>
                </c:pt>
                <c:pt idx="1106">
                  <c:v>-4.9438300000000329E-4</c:v>
                </c:pt>
                <c:pt idx="1107">
                  <c:v>-5.648152000000072E-4</c:v>
                </c:pt>
                <c:pt idx="1108">
                  <c:v>-6.3562180000000478E-4</c:v>
                </c:pt>
                <c:pt idx="1109">
                  <c:v>-7.0018620000000548E-4</c:v>
                </c:pt>
                <c:pt idx="1110">
                  <c:v>-7.4867840000000926E-4</c:v>
                </c:pt>
                <c:pt idx="1111">
                  <c:v>-7.992706000000062E-4</c:v>
                </c:pt>
                <c:pt idx="1112">
                  <c:v>-8.4605280000000312E-4</c:v>
                </c:pt>
                <c:pt idx="1113">
                  <c:v>-8.8567500000000688E-4</c:v>
                </c:pt>
                <c:pt idx="1114">
                  <c:v>-9.2234720000000377E-4</c:v>
                </c:pt>
                <c:pt idx="1115">
                  <c:v>-9.5442940000000764E-4</c:v>
                </c:pt>
                <c:pt idx="1116">
                  <c:v>-9.7259720000000382E-4</c:v>
                </c:pt>
                <c:pt idx="1117">
                  <c:v>-9.8890720000000378E-4</c:v>
                </c:pt>
                <c:pt idx="1118">
                  <c:v>-1.0004950000000071E-3</c:v>
                </c:pt>
                <c:pt idx="1119">
                  <c:v>-1.009555000000007E-3</c:v>
                </c:pt>
                <c:pt idx="1120">
                  <c:v>-1.0130428000000031E-3</c:v>
                </c:pt>
                <c:pt idx="1121">
                  <c:v>-1.0139928000000031E-3</c:v>
                </c:pt>
                <c:pt idx="1122">
                  <c:v>-1.009275000000007E-3</c:v>
                </c:pt>
                <c:pt idx="1123">
                  <c:v>-1.0039294000000077E-3</c:v>
                </c:pt>
                <c:pt idx="1124">
                  <c:v>-9.9377160000000461E-4</c:v>
                </c:pt>
                <c:pt idx="1125">
                  <c:v>-9.7980380000000137E-4</c:v>
                </c:pt>
                <c:pt idx="1126">
                  <c:v>-9.6248600000000523E-4</c:v>
                </c:pt>
                <c:pt idx="1127">
                  <c:v>-9.4193380000000141E-4</c:v>
                </c:pt>
                <c:pt idx="1128">
                  <c:v>-9.1514380000000145E-4</c:v>
                </c:pt>
                <c:pt idx="1129">
                  <c:v>-8.891560000000052E-4</c:v>
                </c:pt>
                <c:pt idx="1130">
                  <c:v>-8.6397040000000592E-4</c:v>
                </c:pt>
                <c:pt idx="1131">
                  <c:v>-8.3588260000000284E-4</c:v>
                </c:pt>
                <c:pt idx="1132">
                  <c:v>-8.1161920000000741E-4</c:v>
                </c:pt>
                <c:pt idx="1133">
                  <c:v>-7.8315140000000431E-4</c:v>
                </c:pt>
                <c:pt idx="1134">
                  <c:v>-7.4971920000000737E-4</c:v>
                </c:pt>
                <c:pt idx="1135">
                  <c:v>-7.1486700000000358E-4</c:v>
                </c:pt>
                <c:pt idx="1136">
                  <c:v>-6.8153480000000669E-4</c:v>
                </c:pt>
                <c:pt idx="1137">
                  <c:v>-6.4525260000000283E-4</c:v>
                </c:pt>
                <c:pt idx="1138">
                  <c:v>-6.1535040000000596E-4</c:v>
                </c:pt>
                <c:pt idx="1139">
                  <c:v>-5.8383260000000286E-4</c:v>
                </c:pt>
                <c:pt idx="1140">
                  <c:v>-5.5174040000000599E-4</c:v>
                </c:pt>
                <c:pt idx="1141">
                  <c:v>-5.2036040000000598E-4</c:v>
                </c:pt>
                <c:pt idx="1142">
                  <c:v>-4.8956040000000599E-4</c:v>
                </c:pt>
                <c:pt idx="1143">
                  <c:v>-4.5756820000000906E-4</c:v>
                </c:pt>
                <c:pt idx="1144">
                  <c:v>-4.3209820000000908E-4</c:v>
                </c:pt>
                <c:pt idx="1145">
                  <c:v>-4.0272820000000905E-4</c:v>
                </c:pt>
                <c:pt idx="1146">
                  <c:v>-3.8203140000000427E-4</c:v>
                </c:pt>
                <c:pt idx="1147">
                  <c:v>-3.610924000000096E-4</c:v>
                </c:pt>
                <c:pt idx="1148">
                  <c:v>-3.4039560000000482E-4</c:v>
                </c:pt>
                <c:pt idx="1149">
                  <c:v>-3.1589000000000552E-4</c:v>
                </c:pt>
                <c:pt idx="1150">
                  <c:v>-2.9280440000000623E-4</c:v>
                </c:pt>
                <c:pt idx="1151">
                  <c:v>-2.6257560000000478E-4</c:v>
                </c:pt>
                <c:pt idx="1152">
                  <c:v>-2.3854560000000481E-4</c:v>
                </c:pt>
                <c:pt idx="1153">
                  <c:v>-2.1417340000000793E-4</c:v>
                </c:pt>
                <c:pt idx="1154">
                  <c:v>-1.9758220000000936E-4</c:v>
                </c:pt>
                <c:pt idx="1155">
                  <c:v>-1.7684000000000552E-4</c:v>
                </c:pt>
                <c:pt idx="1156">
                  <c:v>-1.5485780000000171E-4</c:v>
                </c:pt>
                <c:pt idx="1157">
                  <c:v>-1.284490000000072E-4</c:v>
                </c:pt>
                <c:pt idx="1158">
                  <c:v>-1.0217800000000192E-4</c:v>
                </c:pt>
                <c:pt idx="1159">
                  <c:v>-8.2143600000008136E-5</c:v>
                </c:pt>
                <c:pt idx="1160">
                  <c:v>-6.8218000000001914E-5</c:v>
                </c:pt>
                <c:pt idx="1161">
                  <c:v>-5.5732400000009584E-5</c:v>
                </c:pt>
                <c:pt idx="1162">
                  <c:v>-4.5859000000007192E-5</c:v>
                </c:pt>
                <c:pt idx="1163">
                  <c:v>-3.4883400000007927E-5</c:v>
                </c:pt>
                <c:pt idx="1164">
                  <c:v>-2.0151200000004097E-5</c:v>
                </c:pt>
                <c:pt idx="1165">
                  <c:v>-6.7590000000071905E-6</c:v>
                </c:pt>
                <c:pt idx="1166">
                  <c:v>5.6931999999966271E-6</c:v>
                </c:pt>
                <c:pt idx="1167">
                  <c:v>1.7565399999993535E-5</c:v>
                </c:pt>
                <c:pt idx="1168">
                  <c:v>2.8577599999990427E-5</c:v>
                </c:pt>
                <c:pt idx="1169">
                  <c:v>3.6873199999996637E-5</c:v>
                </c:pt>
                <c:pt idx="1170">
                  <c:v>4.4930999999992797E-5</c:v>
                </c:pt>
                <c:pt idx="1171">
                  <c:v>5.0466599999992088E-5</c:v>
                </c:pt>
                <c:pt idx="1172">
                  <c:v>5.3949999999994481E-5</c:v>
                </c:pt>
                <c:pt idx="1173">
                  <c:v>5.5761199999993004E-5</c:v>
                </c:pt>
                <c:pt idx="1174">
                  <c:v>6.0156799999992315E-5</c:v>
                </c:pt>
                <c:pt idx="1175">
                  <c:v>6.5492399999998513E-5</c:v>
                </c:pt>
                <c:pt idx="1176">
                  <c:v>7.2742399999998499E-5</c:v>
                </c:pt>
                <c:pt idx="1177">
                  <c:v>8.265679999999232E-5</c:v>
                </c:pt>
                <c:pt idx="1178">
                  <c:v>9.5103399999996857E-5</c:v>
                </c:pt>
                <c:pt idx="1179">
                  <c:v>1.0620999999999444E-4</c:v>
                </c:pt>
                <c:pt idx="1180">
                  <c:v>1.1526439999999522E-4</c:v>
                </c:pt>
                <c:pt idx="1181">
                  <c:v>1.2275659999999209E-4</c:v>
                </c:pt>
                <c:pt idx="1182">
                  <c:v>1.2666219999999832E-4</c:v>
                </c:pt>
                <c:pt idx="1183">
                  <c:v>1.3014999999999446E-4</c:v>
                </c:pt>
                <c:pt idx="1184">
                  <c:v>1.3386559999999375E-4</c:v>
                </c:pt>
                <c:pt idx="1185">
                  <c:v>1.3749119999999302E-4</c:v>
                </c:pt>
                <c:pt idx="1186">
                  <c:v>1.4092679999999229E-4</c:v>
                </c:pt>
                <c:pt idx="1187">
                  <c:v>1.4412459999999541E-4</c:v>
                </c:pt>
                <c:pt idx="1188">
                  <c:v>1.4975459999999542E-4</c:v>
                </c:pt>
                <c:pt idx="1189">
                  <c:v>1.5371239999999853E-4</c:v>
                </c:pt>
                <c:pt idx="1190">
                  <c:v>1.5719019999999468E-4</c:v>
                </c:pt>
                <c:pt idx="1191">
                  <c:v>1.6205019999999471E-4</c:v>
                </c:pt>
                <c:pt idx="1192">
                  <c:v>1.672001999999947E-4</c:v>
                </c:pt>
                <c:pt idx="1193">
                  <c:v>1.715901999999947E-4</c:v>
                </c:pt>
                <c:pt idx="1194">
                  <c:v>1.7440799999999087E-4</c:v>
                </c:pt>
                <c:pt idx="1195">
                  <c:v>1.7979019999999469E-4</c:v>
                </c:pt>
                <c:pt idx="1196">
                  <c:v>1.851823999999985E-4</c:v>
                </c:pt>
                <c:pt idx="1197">
                  <c:v>1.893723999999985E-4</c:v>
                </c:pt>
                <c:pt idx="1198">
                  <c:v>1.9004799999999085E-4</c:v>
                </c:pt>
                <c:pt idx="1199">
                  <c:v>1.9352019999999468E-4</c:v>
                </c:pt>
                <c:pt idx="1200">
                  <c:v>1.9400579999999395E-4</c:v>
                </c:pt>
                <c:pt idx="1201">
                  <c:v>1.925769999999925E-4</c:v>
                </c:pt>
                <c:pt idx="1202">
                  <c:v>1.9381259999999182E-4</c:v>
                </c:pt>
                <c:pt idx="1203">
                  <c:v>2.0029699999999252E-4</c:v>
                </c:pt>
                <c:pt idx="1204">
                  <c:v>2.0064039999999491E-4</c:v>
                </c:pt>
                <c:pt idx="1205">
                  <c:v>2.0258819999999803E-4</c:v>
                </c:pt>
                <c:pt idx="1206">
                  <c:v>2.034959999999942E-4</c:v>
                </c:pt>
                <c:pt idx="1207">
                  <c:v>2.0421379999999037E-4</c:v>
                </c:pt>
                <c:pt idx="1208">
                  <c:v>2.0468939999999659E-4</c:v>
                </c:pt>
                <c:pt idx="1209">
                  <c:v>2.1041379999999036E-4</c:v>
                </c:pt>
                <c:pt idx="1210">
                  <c:v>2.1780039999999491E-4</c:v>
                </c:pt>
                <c:pt idx="1211">
                  <c:v>2.2499699999999252E-4</c:v>
                </c:pt>
                <c:pt idx="1212">
                  <c:v>2.3200359999999705E-4</c:v>
                </c:pt>
                <c:pt idx="1213">
                  <c:v>2.3501579999999397E-4</c:v>
                </c:pt>
                <c:pt idx="1214">
                  <c:v>2.3329139999999325E-4</c:v>
                </c:pt>
                <c:pt idx="1215">
                  <c:v>2.2972479999999561E-4</c:v>
                </c:pt>
                <c:pt idx="1216">
                  <c:v>2.2391159999999346E-4</c:v>
                </c:pt>
                <c:pt idx="1217">
                  <c:v>2.1919059999999513E-4</c:v>
                </c:pt>
                <c:pt idx="1218">
                  <c:v>2.2295279999999204E-4</c:v>
                </c:pt>
                <c:pt idx="1219">
                  <c:v>2.2138619999999439E-4</c:v>
                </c:pt>
                <c:pt idx="1220">
                  <c:v>2.238661999999944E-4</c:v>
                </c:pt>
                <c:pt idx="1221">
                  <c:v>2.2739059999999511E-4</c:v>
                </c:pt>
                <c:pt idx="1222">
                  <c:v>2.3058279999999204E-4</c:v>
                </c:pt>
                <c:pt idx="1223">
                  <c:v>2.2972839999999825E-4</c:v>
                </c:pt>
                <c:pt idx="1224">
                  <c:v>2.3421279999999201E-4</c:v>
                </c:pt>
                <c:pt idx="1225">
                  <c:v>2.3778499999999584E-4</c:v>
                </c:pt>
                <c:pt idx="1226">
                  <c:v>2.4135719999999274E-4</c:v>
                </c:pt>
                <c:pt idx="1227">
                  <c:v>2.4436939999999659E-4</c:v>
                </c:pt>
                <c:pt idx="1228">
                  <c:v>2.4699159999999349E-4</c:v>
                </c:pt>
                <c:pt idx="1229">
                  <c:v>2.4999379999999036E-4</c:v>
                </c:pt>
                <c:pt idx="1230">
                  <c:v>2.54568199999998E-4</c:v>
                </c:pt>
                <c:pt idx="1231">
                  <c:v>2.5757039999999492E-4</c:v>
                </c:pt>
                <c:pt idx="1232">
                  <c:v>2.6009259999999182E-4</c:v>
                </c:pt>
                <c:pt idx="1233">
                  <c:v>2.6386479999999566E-4</c:v>
                </c:pt>
                <c:pt idx="1234">
                  <c:v>2.674369999999925E-4</c:v>
                </c:pt>
                <c:pt idx="1235">
                  <c:v>2.6767479999999564E-4</c:v>
                </c:pt>
                <c:pt idx="1236">
                  <c:v>2.6644039999999494E-4</c:v>
                </c:pt>
                <c:pt idx="1237">
                  <c:v>2.693425999999918E-4</c:v>
                </c:pt>
                <c:pt idx="1238">
                  <c:v>2.718269999999925E-4</c:v>
                </c:pt>
                <c:pt idx="1239">
                  <c:v>2.7411139999999326E-4</c:v>
                </c:pt>
                <c:pt idx="1240">
                  <c:v>2.7907019999999467E-4</c:v>
                </c:pt>
                <c:pt idx="1241">
                  <c:v>2.8288459999999539E-4</c:v>
                </c:pt>
                <c:pt idx="1242">
                  <c:v>2.825523999999985E-4</c:v>
                </c:pt>
                <c:pt idx="1243">
                  <c:v>2.8307019999999471E-4</c:v>
                </c:pt>
                <c:pt idx="1244">
                  <c:v>2.811235999999971E-4</c:v>
                </c:pt>
                <c:pt idx="1245">
                  <c:v>2.767825999999918E-4</c:v>
                </c:pt>
                <c:pt idx="1246">
                  <c:v>2.722137999999904E-4</c:v>
                </c:pt>
                <c:pt idx="1247">
                  <c:v>2.7235159999999348E-4</c:v>
                </c:pt>
                <c:pt idx="1248">
                  <c:v>2.6806279999999204E-4</c:v>
                </c:pt>
                <c:pt idx="1249">
                  <c:v>2.6553619999999446E-4</c:v>
                </c:pt>
                <c:pt idx="1250">
                  <c:v>2.6954059999999519E-4</c:v>
                </c:pt>
                <c:pt idx="1251">
                  <c:v>2.6749399999999063E-4</c:v>
                </c:pt>
                <c:pt idx="1252">
                  <c:v>2.6377519999999611E-4</c:v>
                </c:pt>
                <c:pt idx="1253">
                  <c:v>2.6873959999999678E-4</c:v>
                </c:pt>
                <c:pt idx="1254">
                  <c:v>2.774605999999951E-4</c:v>
                </c:pt>
                <c:pt idx="1255">
                  <c:v>2.8065279999999197E-4</c:v>
                </c:pt>
                <c:pt idx="1256">
                  <c:v>2.8890379999999037E-4</c:v>
                </c:pt>
                <c:pt idx="1257">
                  <c:v>2.9586259999999178E-4</c:v>
                </c:pt>
                <c:pt idx="1258">
                  <c:v>2.9157379999999035E-4</c:v>
                </c:pt>
                <c:pt idx="1259">
                  <c:v>2.8518059999999511E-4</c:v>
                </c:pt>
                <c:pt idx="1260">
                  <c:v>2.7860739999999292E-4</c:v>
                </c:pt>
                <c:pt idx="1261">
                  <c:v>2.7341639999999467E-4</c:v>
                </c:pt>
                <c:pt idx="1262">
                  <c:v>2.7208199999999392E-4</c:v>
                </c:pt>
                <c:pt idx="1263">
                  <c:v>2.7517419999999084E-4</c:v>
                </c:pt>
                <c:pt idx="1264">
                  <c:v>2.7879859999999849E-4</c:v>
                </c:pt>
                <c:pt idx="1265">
                  <c:v>2.8537739999999294E-4</c:v>
                </c:pt>
                <c:pt idx="1266">
                  <c:v>2.8456519999999603E-4</c:v>
                </c:pt>
                <c:pt idx="1267">
                  <c:v>2.7813419999999083E-4</c:v>
                </c:pt>
                <c:pt idx="1268">
                  <c:v>2.7565979999999706E-4</c:v>
                </c:pt>
                <c:pt idx="1269">
                  <c:v>2.6793659999999487E-4</c:v>
                </c:pt>
                <c:pt idx="1270">
                  <c:v>2.6622219999999409E-4</c:v>
                </c:pt>
                <c:pt idx="1271">
                  <c:v>2.6183339999999271E-4</c:v>
                </c:pt>
                <c:pt idx="1272">
                  <c:v>2.6298339999999271E-4</c:v>
                </c:pt>
                <c:pt idx="1273">
                  <c:v>2.5969679999999508E-4</c:v>
                </c:pt>
                <c:pt idx="1274">
                  <c:v>2.6112679999999505E-4</c:v>
                </c:pt>
                <c:pt idx="1275">
                  <c:v>2.5793019999999049E-4</c:v>
                </c:pt>
                <c:pt idx="1276">
                  <c:v>2.5965019999999058E-4</c:v>
                </c:pt>
                <c:pt idx="1277">
                  <c:v>2.6522679999999509E-4</c:v>
                </c:pt>
                <c:pt idx="1278">
                  <c:v>2.7108339999999263E-4</c:v>
                </c:pt>
                <c:pt idx="1279">
                  <c:v>2.7104119999999581E-4</c:v>
                </c:pt>
                <c:pt idx="1280">
                  <c:v>2.7689779999999346E-4</c:v>
                </c:pt>
                <c:pt idx="1281">
                  <c:v>2.7813779999999336E-4</c:v>
                </c:pt>
                <c:pt idx="1282">
                  <c:v>2.7552119999999577E-4</c:v>
                </c:pt>
                <c:pt idx="1283">
                  <c:v>2.7290459999999817E-4</c:v>
                </c:pt>
                <c:pt idx="1284">
                  <c:v>2.7533679999999512E-4</c:v>
                </c:pt>
                <c:pt idx="1285">
                  <c:v>2.7056799999999361E-4</c:v>
                </c:pt>
                <c:pt idx="1286">
                  <c:v>2.7170799999999367E-4</c:v>
                </c:pt>
                <c:pt idx="1287">
                  <c:v>2.7323799999999358E-4</c:v>
                </c:pt>
                <c:pt idx="1288">
                  <c:v>2.7485799999999361E-4</c:v>
                </c:pt>
                <c:pt idx="1289">
                  <c:v>2.7666799999999359E-4</c:v>
                </c:pt>
                <c:pt idx="1290">
                  <c:v>2.7838799999999368E-4</c:v>
                </c:pt>
                <c:pt idx="1291">
                  <c:v>2.7943799999999362E-4</c:v>
                </c:pt>
                <c:pt idx="1292">
                  <c:v>2.827201999999905E-4</c:v>
                </c:pt>
                <c:pt idx="1293">
                  <c:v>2.8587019999999055E-4</c:v>
                </c:pt>
                <c:pt idx="1294">
                  <c:v>2.891101999999905E-4</c:v>
                </c:pt>
                <c:pt idx="1295">
                  <c:v>2.9374239999999433E-4</c:v>
                </c:pt>
                <c:pt idx="1296">
                  <c:v>2.9717239999999434E-4</c:v>
                </c:pt>
                <c:pt idx="1297">
                  <c:v>2.9917239999999439E-4</c:v>
                </c:pt>
                <c:pt idx="1298">
                  <c:v>2.9975239999999431E-4</c:v>
                </c:pt>
                <c:pt idx="1299">
                  <c:v>2.9994239999999437E-4</c:v>
                </c:pt>
                <c:pt idx="1300">
                  <c:v>3.0189459999999818E-4</c:v>
                </c:pt>
                <c:pt idx="1301">
                  <c:v>3.0470679999999503E-4</c:v>
                </c:pt>
                <c:pt idx="1302">
                  <c:v>3.0770899999999195E-4</c:v>
                </c:pt>
                <c:pt idx="1303">
                  <c:v>3.0637459999999814E-4</c:v>
                </c:pt>
                <c:pt idx="1304">
                  <c:v>3.0937679999999506E-4</c:v>
                </c:pt>
                <c:pt idx="1305">
                  <c:v>3.1061679999999506E-4</c:v>
                </c:pt>
                <c:pt idx="1306">
                  <c:v>3.1218899999999202E-4</c:v>
                </c:pt>
                <c:pt idx="1307">
                  <c:v>3.1199899999999196E-4</c:v>
                </c:pt>
                <c:pt idx="1308">
                  <c:v>3.1676779999999336E-4</c:v>
                </c:pt>
                <c:pt idx="1309">
                  <c:v>3.1442559999999653E-4</c:v>
                </c:pt>
                <c:pt idx="1310">
                  <c:v>3.1476779999999342E-4</c:v>
                </c:pt>
                <c:pt idx="1311">
                  <c:v>3.1233559999999647E-4</c:v>
                </c:pt>
                <c:pt idx="1312">
                  <c:v>3.1028339999999272E-4</c:v>
                </c:pt>
                <c:pt idx="1313">
                  <c:v>3.0928119999999585E-4</c:v>
                </c:pt>
                <c:pt idx="1314">
                  <c:v>3.1114339999999271E-4</c:v>
                </c:pt>
                <c:pt idx="1315">
                  <c:v>3.1309559999999651E-4</c:v>
                </c:pt>
                <c:pt idx="1316">
                  <c:v>3.1504779999999338E-4</c:v>
                </c:pt>
                <c:pt idx="1317">
                  <c:v>3.1838219999999408E-4</c:v>
                </c:pt>
                <c:pt idx="1318">
                  <c:v>3.2143659999999481E-4</c:v>
                </c:pt>
                <c:pt idx="1319">
                  <c:v>3.1747999999999033E-4</c:v>
                </c:pt>
                <c:pt idx="1320">
                  <c:v>3.1776999999999034E-4</c:v>
                </c:pt>
                <c:pt idx="1321">
                  <c:v>3.1733779999999344E-4</c:v>
                </c:pt>
                <c:pt idx="1322">
                  <c:v>3.151433999999927E-4</c:v>
                </c:pt>
                <c:pt idx="1323">
                  <c:v>3.1453119999999579E-4</c:v>
                </c:pt>
                <c:pt idx="1324">
                  <c:v>3.2000779999999342E-4</c:v>
                </c:pt>
                <c:pt idx="1325">
                  <c:v>3.1967559999999647E-4</c:v>
                </c:pt>
                <c:pt idx="1326">
                  <c:v>3.2162779999999344E-4</c:v>
                </c:pt>
                <c:pt idx="1327">
                  <c:v>3.2343779999999343E-4</c:v>
                </c:pt>
                <c:pt idx="1328">
                  <c:v>3.265399999999903E-4</c:v>
                </c:pt>
                <c:pt idx="1329">
                  <c:v>3.276899999999903E-4</c:v>
                </c:pt>
                <c:pt idx="1330">
                  <c:v>3.3040219999999414E-4</c:v>
                </c:pt>
                <c:pt idx="1331">
                  <c:v>3.3292439999999793E-4</c:v>
                </c:pt>
                <c:pt idx="1332">
                  <c:v>3.3459659999999483E-4</c:v>
                </c:pt>
                <c:pt idx="1333">
                  <c:v>3.3774099999999557E-4</c:v>
                </c:pt>
                <c:pt idx="1334">
                  <c:v>3.3416439999999794E-4</c:v>
                </c:pt>
                <c:pt idx="1335">
                  <c:v>3.3078779999999336E-4</c:v>
                </c:pt>
                <c:pt idx="1336">
                  <c:v>3.2750119999999585E-4</c:v>
                </c:pt>
                <c:pt idx="1337">
                  <c:v>3.2282239999999434E-4</c:v>
                </c:pt>
                <c:pt idx="1338">
                  <c:v>3.2202019999999054E-4</c:v>
                </c:pt>
                <c:pt idx="1339">
                  <c:v>3.27928999999992E-4</c:v>
                </c:pt>
                <c:pt idx="1340">
                  <c:v>3.3354779999999345E-4</c:v>
                </c:pt>
                <c:pt idx="1341">
                  <c:v>3.3612219999999411E-4</c:v>
                </c:pt>
                <c:pt idx="1342">
                  <c:v>3.3869659999999488E-4</c:v>
                </c:pt>
                <c:pt idx="1343">
                  <c:v>3.3565219999999408E-4</c:v>
                </c:pt>
                <c:pt idx="1344">
                  <c:v>3.3406999999999036E-4</c:v>
                </c:pt>
                <c:pt idx="1345">
                  <c:v>3.3121559999999657E-4</c:v>
                </c:pt>
                <c:pt idx="1346">
                  <c:v>3.3130559999999657E-4</c:v>
                </c:pt>
                <c:pt idx="1347">
                  <c:v>3.3278779999999341E-4</c:v>
                </c:pt>
                <c:pt idx="1348">
                  <c:v>3.3178559999999654E-4</c:v>
                </c:pt>
                <c:pt idx="1349">
                  <c:v>3.2902119999999582E-4</c:v>
                </c:pt>
                <c:pt idx="1350">
                  <c:v>3.27928999999992E-4</c:v>
                </c:pt>
                <c:pt idx="1351">
                  <c:v>3.2573459999999819E-4</c:v>
                </c:pt>
                <c:pt idx="1352">
                  <c:v>3.2492239999999434E-4</c:v>
                </c:pt>
                <c:pt idx="1353">
                  <c:v>3.2935899999999197E-4</c:v>
                </c:pt>
                <c:pt idx="1354">
                  <c:v>3.3407559999999649E-4</c:v>
                </c:pt>
                <c:pt idx="1355">
                  <c:v>3.3832219999999416E-4</c:v>
                </c:pt>
                <c:pt idx="1356">
                  <c:v>3.4226879999999871E-4</c:v>
                </c:pt>
                <c:pt idx="1357">
                  <c:v>3.4399319999999249E-4</c:v>
                </c:pt>
                <c:pt idx="1358">
                  <c:v>3.4518539999999626E-4</c:v>
                </c:pt>
                <c:pt idx="1359">
                  <c:v>3.4489539999999624E-4</c:v>
                </c:pt>
                <c:pt idx="1360">
                  <c:v>3.447953999999963E-4</c:v>
                </c:pt>
                <c:pt idx="1361">
                  <c:v>3.4608759999999318E-4</c:v>
                </c:pt>
                <c:pt idx="1362">
                  <c:v>3.4694759999999317E-4</c:v>
                </c:pt>
                <c:pt idx="1363">
                  <c:v>3.4546539999999633E-4</c:v>
                </c:pt>
                <c:pt idx="1364">
                  <c:v>3.4675759999999321E-4</c:v>
                </c:pt>
                <c:pt idx="1365">
                  <c:v>3.5180639999999458E-4</c:v>
                </c:pt>
                <c:pt idx="1366">
                  <c:v>3.5104639999999465E-4</c:v>
                </c:pt>
                <c:pt idx="1367">
                  <c:v>3.5146859999999843E-4</c:v>
                </c:pt>
                <c:pt idx="1368">
                  <c:v>3.5209079999999539E-4</c:v>
                </c:pt>
                <c:pt idx="1369">
                  <c:v>3.5133079999999535E-4</c:v>
                </c:pt>
                <c:pt idx="1370">
                  <c:v>3.4827639999999462E-4</c:v>
                </c:pt>
                <c:pt idx="1371">
                  <c:v>3.4699419999999084E-4</c:v>
                </c:pt>
                <c:pt idx="1372">
                  <c:v>3.4856639999999463E-4</c:v>
                </c:pt>
                <c:pt idx="1373">
                  <c:v>3.5142079999999536E-4</c:v>
                </c:pt>
                <c:pt idx="1374">
                  <c:v>3.5575739999999293E-4</c:v>
                </c:pt>
                <c:pt idx="1375">
                  <c:v>3.5805179999999373E-4</c:v>
                </c:pt>
                <c:pt idx="1376">
                  <c:v>3.6023619999999443E-4</c:v>
                </c:pt>
                <c:pt idx="1377">
                  <c:v>3.6243059999999517E-4</c:v>
                </c:pt>
                <c:pt idx="1378">
                  <c:v>3.6148059999999518E-4</c:v>
                </c:pt>
                <c:pt idx="1379">
                  <c:v>3.6095279999999203E-4</c:v>
                </c:pt>
                <c:pt idx="1380">
                  <c:v>3.6238719999999273E-4</c:v>
                </c:pt>
                <c:pt idx="1381">
                  <c:v>3.6352159999999349E-4</c:v>
                </c:pt>
                <c:pt idx="1382">
                  <c:v>3.6466599999999418E-4</c:v>
                </c:pt>
                <c:pt idx="1383">
                  <c:v>3.6757259999999179E-4</c:v>
                </c:pt>
                <c:pt idx="1384">
                  <c:v>3.6995699999999249E-4</c:v>
                </c:pt>
                <c:pt idx="1385">
                  <c:v>3.713913999999933E-4</c:v>
                </c:pt>
                <c:pt idx="1386">
                  <c:v>3.6885919999999641E-4</c:v>
                </c:pt>
                <c:pt idx="1387">
                  <c:v>3.635725999999918E-4</c:v>
                </c:pt>
                <c:pt idx="1388">
                  <c:v>3.5780599999999415E-4</c:v>
                </c:pt>
                <c:pt idx="1389">
                  <c:v>3.4984499999999588E-4</c:v>
                </c:pt>
                <c:pt idx="1390">
                  <c:v>3.4188399999999055E-4</c:v>
                </c:pt>
                <c:pt idx="1391">
                  <c:v>3.3663519999999612E-4</c:v>
                </c:pt>
                <c:pt idx="1392">
                  <c:v>3.355429999999923E-4</c:v>
                </c:pt>
                <c:pt idx="1393">
                  <c:v>3.3353859999999845E-4</c:v>
                </c:pt>
                <c:pt idx="1394">
                  <c:v>3.3263639999999458E-4</c:v>
                </c:pt>
                <c:pt idx="1395">
                  <c:v>3.3406639999999466E-4</c:v>
                </c:pt>
                <c:pt idx="1396">
                  <c:v>3.3515859999999848E-4</c:v>
                </c:pt>
                <c:pt idx="1397">
                  <c:v>3.3764299999999229E-4</c:v>
                </c:pt>
                <c:pt idx="1398">
                  <c:v>3.40117399999993E-4</c:v>
                </c:pt>
                <c:pt idx="1399">
                  <c:v>3.3964739999999298E-4</c:v>
                </c:pt>
                <c:pt idx="1400">
                  <c:v>3.4340399999999063E-4</c:v>
                </c:pt>
                <c:pt idx="1401">
                  <c:v>3.4693839999999827E-4</c:v>
                </c:pt>
                <c:pt idx="1402">
                  <c:v>3.4908059999999509E-4</c:v>
                </c:pt>
                <c:pt idx="1403">
                  <c:v>3.4874839999999825E-4</c:v>
                </c:pt>
                <c:pt idx="1404">
                  <c:v>3.5303279999999201E-4</c:v>
                </c:pt>
                <c:pt idx="1405">
                  <c:v>3.533705999999951E-4</c:v>
                </c:pt>
                <c:pt idx="1406">
                  <c:v>3.5341839999999828E-4</c:v>
                </c:pt>
                <c:pt idx="1407">
                  <c:v>3.5413619999999444E-4</c:v>
                </c:pt>
                <c:pt idx="1408">
                  <c:v>3.5275959999999675E-4</c:v>
                </c:pt>
                <c:pt idx="1409">
                  <c:v>3.5642179999999365E-4</c:v>
                </c:pt>
                <c:pt idx="1410">
                  <c:v>3.529029999999922E-4</c:v>
                </c:pt>
                <c:pt idx="1411">
                  <c:v>3.5065639999999469E-4</c:v>
                </c:pt>
                <c:pt idx="1412">
                  <c:v>3.5018199999999392E-4</c:v>
                </c:pt>
                <c:pt idx="1413">
                  <c:v>3.5180199999999395E-4</c:v>
                </c:pt>
                <c:pt idx="1414">
                  <c:v>3.492853999999963E-4</c:v>
                </c:pt>
                <c:pt idx="1415">
                  <c:v>3.5432979999999704E-4</c:v>
                </c:pt>
                <c:pt idx="1416">
                  <c:v>3.535753999999963E-4</c:v>
                </c:pt>
                <c:pt idx="1417">
                  <c:v>3.5056879999999864E-4</c:v>
                </c:pt>
                <c:pt idx="1418">
                  <c:v>3.4866439999999802E-4</c:v>
                </c:pt>
                <c:pt idx="1419">
                  <c:v>3.4770999999999034E-4</c:v>
                </c:pt>
                <c:pt idx="1420">
                  <c:v>3.4747779999999345E-4</c:v>
                </c:pt>
                <c:pt idx="1421">
                  <c:v>3.5295439999999791E-4</c:v>
                </c:pt>
                <c:pt idx="1422">
                  <c:v>3.5982319999999248E-4</c:v>
                </c:pt>
                <c:pt idx="1423">
                  <c:v>3.6529979999999705E-4</c:v>
                </c:pt>
                <c:pt idx="1424">
                  <c:v>3.6992639999999463E-4</c:v>
                </c:pt>
                <c:pt idx="1425">
                  <c:v>3.704063999999946E-4</c:v>
                </c:pt>
                <c:pt idx="1426">
                  <c:v>3.6868199999999388E-4</c:v>
                </c:pt>
                <c:pt idx="1427">
                  <c:v>3.6696759999999321E-4</c:v>
                </c:pt>
                <c:pt idx="1428">
                  <c:v>3.6573319999999251E-4</c:v>
                </c:pt>
                <c:pt idx="1429">
                  <c:v>3.6301659999999486E-4</c:v>
                </c:pt>
                <c:pt idx="1430">
                  <c:v>3.6392439999999792E-4</c:v>
                </c:pt>
                <c:pt idx="1431">
                  <c:v>3.6168779999999341E-4</c:v>
                </c:pt>
                <c:pt idx="1432">
                  <c:v>3.6187339999999273E-4</c:v>
                </c:pt>
                <c:pt idx="1433">
                  <c:v>3.5735239999999441E-4</c:v>
                </c:pt>
                <c:pt idx="1434">
                  <c:v>3.5653579999999675E-4</c:v>
                </c:pt>
                <c:pt idx="1435">
                  <c:v>3.5496919999999216E-4</c:v>
                </c:pt>
                <c:pt idx="1436">
                  <c:v>3.5587699999999533E-4</c:v>
                </c:pt>
                <c:pt idx="1437">
                  <c:v>3.5640479999999837E-4</c:v>
                </c:pt>
                <c:pt idx="1438">
                  <c:v>3.6026699999999528E-4</c:v>
                </c:pt>
                <c:pt idx="1439">
                  <c:v>3.5969259999999456E-4</c:v>
                </c:pt>
                <c:pt idx="1440">
                  <c:v>3.6041039999999073E-4</c:v>
                </c:pt>
                <c:pt idx="1441">
                  <c:v>3.6241039999999078E-4</c:v>
                </c:pt>
                <c:pt idx="1442">
                  <c:v>3.6245819999999385E-4</c:v>
                </c:pt>
                <c:pt idx="1443">
                  <c:v>3.6379819999999381E-4</c:v>
                </c:pt>
                <c:pt idx="1444">
                  <c:v>3.6642039999999071E-4</c:v>
                </c:pt>
                <c:pt idx="1445">
                  <c:v>3.6951259999999458E-4</c:v>
                </c:pt>
                <c:pt idx="1446">
                  <c:v>3.711325999999946E-4</c:v>
                </c:pt>
                <c:pt idx="1447">
                  <c:v>3.7118039999999074E-4</c:v>
                </c:pt>
                <c:pt idx="1448">
                  <c:v>3.6846379999999309E-4</c:v>
                </c:pt>
                <c:pt idx="1449">
                  <c:v>3.6574719999999555E-4</c:v>
                </c:pt>
                <c:pt idx="1450">
                  <c:v>3.6117839999999404E-4</c:v>
                </c:pt>
                <c:pt idx="1451">
                  <c:v>3.599339999999934E-4</c:v>
                </c:pt>
                <c:pt idx="1452">
                  <c:v>3.5859959999999264E-4</c:v>
                </c:pt>
                <c:pt idx="1453">
                  <c:v>3.5974959999999264E-4</c:v>
                </c:pt>
                <c:pt idx="1454">
                  <c:v>3.6022959999999261E-4</c:v>
                </c:pt>
                <c:pt idx="1455">
                  <c:v>3.6256179999999644E-4</c:v>
                </c:pt>
                <c:pt idx="1456">
                  <c:v>3.6442399999999341E-4</c:v>
                </c:pt>
                <c:pt idx="1457">
                  <c:v>3.6527399999999335E-4</c:v>
                </c:pt>
                <c:pt idx="1458">
                  <c:v>3.6623399999999339E-4</c:v>
                </c:pt>
                <c:pt idx="1459">
                  <c:v>3.6609179999999651E-4</c:v>
                </c:pt>
                <c:pt idx="1460">
                  <c:v>3.6408739999999572E-4</c:v>
                </c:pt>
                <c:pt idx="1461">
                  <c:v>3.6208299999999504E-4</c:v>
                </c:pt>
                <c:pt idx="1462">
                  <c:v>3.5970859999999427E-4</c:v>
                </c:pt>
                <c:pt idx="1463">
                  <c:v>3.5812639999999044E-4</c:v>
                </c:pt>
                <c:pt idx="1464">
                  <c:v>3.5498199999999664E-4</c:v>
                </c:pt>
                <c:pt idx="1465">
                  <c:v>3.5302979999999283E-4</c:v>
                </c:pt>
                <c:pt idx="1466">
                  <c:v>3.5088759999999601E-4</c:v>
                </c:pt>
                <c:pt idx="1467">
                  <c:v>3.568385999999943E-4</c:v>
                </c:pt>
                <c:pt idx="1468">
                  <c:v>3.6141739999999574E-4</c:v>
                </c:pt>
                <c:pt idx="1469">
                  <c:v>3.6423399999999334E-4</c:v>
                </c:pt>
                <c:pt idx="1470">
                  <c:v>3.6622839999999408E-4</c:v>
                </c:pt>
                <c:pt idx="1471">
                  <c:v>3.6942499999999864E-4</c:v>
                </c:pt>
                <c:pt idx="1472">
                  <c:v>3.6236619999999024E-4</c:v>
                </c:pt>
                <c:pt idx="1473">
                  <c:v>3.584617999999965E-4</c:v>
                </c:pt>
                <c:pt idx="1474">
                  <c:v>3.5879399999999334E-4</c:v>
                </c:pt>
                <c:pt idx="1475">
                  <c:v>3.5874619999999027E-4</c:v>
                </c:pt>
                <c:pt idx="1476">
                  <c:v>3.6050279999999481E-4</c:v>
                </c:pt>
                <c:pt idx="1477">
                  <c:v>3.6708599999999694E-4</c:v>
                </c:pt>
                <c:pt idx="1478">
                  <c:v>3.7042479999999838E-4</c:v>
                </c:pt>
                <c:pt idx="1479">
                  <c:v>3.7318359999999296E-4</c:v>
                </c:pt>
                <c:pt idx="1480">
                  <c:v>3.7509239999999433E-4</c:v>
                </c:pt>
                <c:pt idx="1481">
                  <c:v>3.7413679999999503E-4</c:v>
                </c:pt>
                <c:pt idx="1482">
                  <c:v>3.7327119999999584E-4</c:v>
                </c:pt>
                <c:pt idx="1483">
                  <c:v>3.7241559999999648E-4</c:v>
                </c:pt>
                <c:pt idx="1484">
                  <c:v>3.7102779999999345E-4</c:v>
                </c:pt>
                <c:pt idx="1485">
                  <c:v>3.7011999999999028E-4</c:v>
                </c:pt>
                <c:pt idx="1486">
                  <c:v>3.6335119999999577E-4</c:v>
                </c:pt>
                <c:pt idx="1487">
                  <c:v>3.524357999999967E-4</c:v>
                </c:pt>
                <c:pt idx="1488">
                  <c:v>3.4191039999999077E-4</c:v>
                </c:pt>
                <c:pt idx="1489">
                  <c:v>3.3137499999999866E-4</c:v>
                </c:pt>
                <c:pt idx="1490">
                  <c:v>3.2241179999999646E-4</c:v>
                </c:pt>
                <c:pt idx="1491">
                  <c:v>3.2350399999999334E-4</c:v>
                </c:pt>
                <c:pt idx="1492">
                  <c:v>3.2737059999999099E-4</c:v>
                </c:pt>
                <c:pt idx="1493">
                  <c:v>3.340915999999962E-4</c:v>
                </c:pt>
                <c:pt idx="1494">
                  <c:v>3.3943039999999075E-4</c:v>
                </c:pt>
                <c:pt idx="1495">
                  <c:v>3.435769999999953E-4</c:v>
                </c:pt>
                <c:pt idx="1496">
                  <c:v>3.4624139999999597E-4</c:v>
                </c:pt>
                <c:pt idx="1497">
                  <c:v>3.4724359999999295E-4</c:v>
                </c:pt>
                <c:pt idx="1498">
                  <c:v>3.4548139999999604E-4</c:v>
                </c:pt>
                <c:pt idx="1499">
                  <c:v>3.5063019999999052E-4</c:v>
                </c:pt>
                <c:pt idx="1500">
                  <c:v>3.5438679999999511E-4</c:v>
                </c:pt>
                <c:pt idx="1501">
                  <c:v>3.5834339999999266E-4</c:v>
                </c:pt>
                <c:pt idx="1502">
                  <c:v>3.6325999999999026E-4</c:v>
                </c:pt>
                <c:pt idx="1503">
                  <c:v>3.5987339999999268E-4</c:v>
                </c:pt>
                <c:pt idx="1504">
                  <c:v>3.5372239999999439E-4</c:v>
                </c:pt>
                <c:pt idx="1505">
                  <c:v>3.4481699999999531E-4</c:v>
                </c:pt>
                <c:pt idx="1506">
                  <c:v>3.3680379999999311E-4</c:v>
                </c:pt>
                <c:pt idx="1507">
                  <c:v>3.3089499999999859E-4</c:v>
                </c:pt>
                <c:pt idx="1508">
                  <c:v>3.3289939999999244E-4</c:v>
                </c:pt>
                <c:pt idx="1509">
                  <c:v>3.3489379999999318E-4</c:v>
                </c:pt>
                <c:pt idx="1510">
                  <c:v>3.3957259999999457E-4</c:v>
                </c:pt>
                <c:pt idx="1511">
                  <c:v>3.4452139999999599E-4</c:v>
                </c:pt>
                <c:pt idx="1512">
                  <c:v>3.4309139999999603E-4</c:v>
                </c:pt>
                <c:pt idx="1513">
                  <c:v>3.4166139999999606E-4</c:v>
                </c:pt>
                <c:pt idx="1514">
                  <c:v>3.4261579999999669E-4</c:v>
                </c:pt>
                <c:pt idx="1515">
                  <c:v>3.3756139999999602E-4</c:v>
                </c:pt>
                <c:pt idx="1516">
                  <c:v>3.3398919999999218E-4</c:v>
                </c:pt>
                <c:pt idx="1517">
                  <c:v>3.3394139999999605E-4</c:v>
                </c:pt>
                <c:pt idx="1518">
                  <c:v>3.3498579999999669E-4</c:v>
                </c:pt>
                <c:pt idx="1519">
                  <c:v>3.3355579999999672E-4</c:v>
                </c:pt>
                <c:pt idx="1520">
                  <c:v>3.3684239999999435E-4</c:v>
                </c:pt>
                <c:pt idx="1521">
                  <c:v>3.3855679999999513E-4</c:v>
                </c:pt>
                <c:pt idx="1522">
                  <c:v>3.3760679999999513E-4</c:v>
                </c:pt>
                <c:pt idx="1523">
                  <c:v>3.3731679999999512E-4</c:v>
                </c:pt>
                <c:pt idx="1524">
                  <c:v>3.3731679999999512E-4</c:v>
                </c:pt>
                <c:pt idx="1525">
                  <c:v>3.3417239999999437E-4</c:v>
                </c:pt>
                <c:pt idx="1526">
                  <c:v>3.338923999999943E-4</c:v>
                </c:pt>
                <c:pt idx="1527">
                  <c:v>3.3498459999999823E-4</c:v>
                </c:pt>
                <c:pt idx="1528">
                  <c:v>3.3607679999999511E-4</c:v>
                </c:pt>
                <c:pt idx="1529">
                  <c:v>3.3679899999999202E-4</c:v>
                </c:pt>
                <c:pt idx="1530">
                  <c:v>3.36508999999992E-4</c:v>
                </c:pt>
                <c:pt idx="1531">
                  <c:v>3.3493679999999505E-4</c:v>
                </c:pt>
                <c:pt idx="1532">
                  <c:v>3.333645999999982E-4</c:v>
                </c:pt>
                <c:pt idx="1533">
                  <c:v>3.3455679999999503E-4</c:v>
                </c:pt>
                <c:pt idx="1534">
                  <c:v>3.3602899999999193E-4</c:v>
                </c:pt>
                <c:pt idx="1535">
                  <c:v>3.4027559999999654E-4</c:v>
                </c:pt>
                <c:pt idx="1536">
                  <c:v>3.4293999999999026E-4</c:v>
                </c:pt>
                <c:pt idx="1537">
                  <c:v>3.4442219999999415E-4</c:v>
                </c:pt>
                <c:pt idx="1538">
                  <c:v>3.4589439999999799E-4</c:v>
                </c:pt>
                <c:pt idx="1539">
                  <c:v>3.4432219999999409E-4</c:v>
                </c:pt>
                <c:pt idx="1540">
                  <c:v>3.4155779999999337E-4</c:v>
                </c:pt>
                <c:pt idx="1541">
                  <c:v>3.3898339999999271E-4</c:v>
                </c:pt>
                <c:pt idx="1542">
                  <c:v>3.3621899999999199E-4</c:v>
                </c:pt>
                <c:pt idx="1543">
                  <c:v>3.3050019999999048E-4</c:v>
                </c:pt>
                <c:pt idx="1544">
                  <c:v>3.2792579999999676E-4</c:v>
                </c:pt>
                <c:pt idx="1545">
                  <c:v>3.2526139999999599E-4</c:v>
                </c:pt>
                <c:pt idx="1546">
                  <c:v>3.2121479999999843E-4</c:v>
                </c:pt>
                <c:pt idx="1547">
                  <c:v>3.2011259999999457E-4</c:v>
                </c:pt>
                <c:pt idx="1548">
                  <c:v>3.2197479999999837E-4</c:v>
                </c:pt>
                <c:pt idx="1549">
                  <c:v>3.2383699999999533E-4</c:v>
                </c:pt>
                <c:pt idx="1550">
                  <c:v>3.2836359999999286E-4</c:v>
                </c:pt>
                <c:pt idx="1551">
                  <c:v>3.338923999999943E-4</c:v>
                </c:pt>
                <c:pt idx="1552">
                  <c:v>3.3636679999999512E-4</c:v>
                </c:pt>
                <c:pt idx="1553">
                  <c:v>3.3331239999999439E-4</c:v>
                </c:pt>
                <c:pt idx="1554">
                  <c:v>3.3007799999999364E-4</c:v>
                </c:pt>
                <c:pt idx="1555">
                  <c:v>3.2416919999999217E-4</c:v>
                </c:pt>
                <c:pt idx="1556">
                  <c:v>3.2002259999999456E-4</c:v>
                </c:pt>
                <c:pt idx="1557">
                  <c:v>3.1873039999999074E-4</c:v>
                </c:pt>
                <c:pt idx="1558">
                  <c:v>3.2168479999999835E-4</c:v>
                </c:pt>
                <c:pt idx="1559">
                  <c:v>3.231669999999953E-4</c:v>
                </c:pt>
                <c:pt idx="1560">
                  <c:v>3.2683359999999295E-4</c:v>
                </c:pt>
                <c:pt idx="1561">
                  <c:v>3.2626359999999286E-4</c:v>
                </c:pt>
                <c:pt idx="1562">
                  <c:v>3.267857999999967E-4</c:v>
                </c:pt>
                <c:pt idx="1563">
                  <c:v>3.2168919999999216E-4</c:v>
                </c:pt>
                <c:pt idx="1564">
                  <c:v>3.22211399999996E-4</c:v>
                </c:pt>
                <c:pt idx="1565">
                  <c:v>3.2183139999999598E-4</c:v>
                </c:pt>
                <c:pt idx="1566">
                  <c:v>3.2568799999999358E-4</c:v>
                </c:pt>
                <c:pt idx="1567">
                  <c:v>3.2568799999999358E-4</c:v>
                </c:pt>
                <c:pt idx="1568">
                  <c:v>3.2926459999999816E-4</c:v>
                </c:pt>
                <c:pt idx="1569">
                  <c:v>3.3284119999999579E-4</c:v>
                </c:pt>
                <c:pt idx="1570">
                  <c:v>3.2811459999999815E-4</c:v>
                </c:pt>
                <c:pt idx="1571">
                  <c:v>3.2454799999999363E-4</c:v>
                </c:pt>
                <c:pt idx="1572">
                  <c:v>3.283623999999944E-4</c:v>
                </c:pt>
                <c:pt idx="1573">
                  <c:v>3.3145459999999816E-4</c:v>
                </c:pt>
                <c:pt idx="1574">
                  <c:v>3.2783579999999676E-4</c:v>
                </c:pt>
                <c:pt idx="1575">
                  <c:v>3.3398239999999431E-4</c:v>
                </c:pt>
                <c:pt idx="1576">
                  <c:v>3.3494239999999436E-4</c:v>
                </c:pt>
                <c:pt idx="1577">
                  <c:v>3.3350799999999365E-4</c:v>
                </c:pt>
                <c:pt idx="1578">
                  <c:v>3.3217359999999289E-4</c:v>
                </c:pt>
                <c:pt idx="1579">
                  <c:v>3.3479579999999673E-4</c:v>
                </c:pt>
                <c:pt idx="1580">
                  <c:v>3.3318139999999601E-4</c:v>
                </c:pt>
                <c:pt idx="1581">
                  <c:v>3.3432139999999607E-4</c:v>
                </c:pt>
                <c:pt idx="1582">
                  <c:v>3.3499139999999599E-4</c:v>
                </c:pt>
                <c:pt idx="1583">
                  <c:v>3.3189479999999843E-4</c:v>
                </c:pt>
                <c:pt idx="1584">
                  <c:v>3.3175259999999461E-4</c:v>
                </c:pt>
                <c:pt idx="1585">
                  <c:v>3.3161039999999079E-4</c:v>
                </c:pt>
                <c:pt idx="1586">
                  <c:v>3.2946379999999312E-4</c:v>
                </c:pt>
                <c:pt idx="1587">
                  <c:v>3.2841939999999237E-4</c:v>
                </c:pt>
                <c:pt idx="1588">
                  <c:v>3.2403059999999099E-4</c:v>
                </c:pt>
                <c:pt idx="1589">
                  <c:v>3.1835959999999266E-4</c:v>
                </c:pt>
                <c:pt idx="1590">
                  <c:v>3.1512079999999811E-4</c:v>
                </c:pt>
                <c:pt idx="1591">
                  <c:v>3.1674079999999814E-4</c:v>
                </c:pt>
                <c:pt idx="1592">
                  <c:v>3.1497419999999355E-4</c:v>
                </c:pt>
                <c:pt idx="1593">
                  <c:v>3.1893639999999051E-4</c:v>
                </c:pt>
                <c:pt idx="1594">
                  <c:v>3.2279859999999425E-4</c:v>
                </c:pt>
                <c:pt idx="1595">
                  <c:v>3.2312639999999046E-4</c:v>
                </c:pt>
                <c:pt idx="1596">
                  <c:v>3.2079979999999288E-4</c:v>
                </c:pt>
                <c:pt idx="1597">
                  <c:v>3.2036759999999598E-4</c:v>
                </c:pt>
                <c:pt idx="1598">
                  <c:v>3.2022539999999216E-4</c:v>
                </c:pt>
                <c:pt idx="1599">
                  <c:v>3.2142319999999523E-4</c:v>
                </c:pt>
                <c:pt idx="1600">
                  <c:v>3.2151879999999455E-4</c:v>
                </c:pt>
                <c:pt idx="1601">
                  <c:v>3.1855999999999302E-4</c:v>
                </c:pt>
                <c:pt idx="1602">
                  <c:v>3.1699339999999548E-4</c:v>
                </c:pt>
                <c:pt idx="1603">
                  <c:v>3.1493679999999088E-4</c:v>
                </c:pt>
                <c:pt idx="1604">
                  <c:v>3.099879999999964E-4</c:v>
                </c:pt>
                <c:pt idx="1605">
                  <c:v>3.0917579999999254E-4</c:v>
                </c:pt>
                <c:pt idx="1606">
                  <c:v>3.1079579999999257E-4</c:v>
                </c:pt>
                <c:pt idx="1607">
                  <c:v>3.1103359999999571E-4</c:v>
                </c:pt>
                <c:pt idx="1608">
                  <c:v>3.1156139999999181E-4</c:v>
                </c:pt>
                <c:pt idx="1609">
                  <c:v>3.1347139999999185E-4</c:v>
                </c:pt>
                <c:pt idx="1610">
                  <c:v>3.1341919999999497E-4</c:v>
                </c:pt>
                <c:pt idx="1611">
                  <c:v>3.1408919999999501E-4</c:v>
                </c:pt>
                <c:pt idx="1612">
                  <c:v>3.1227479999999428E-4</c:v>
                </c:pt>
                <c:pt idx="1613">
                  <c:v>3.1037039999999355E-4</c:v>
                </c:pt>
                <c:pt idx="1614">
                  <c:v>3.0708379999999592E-4</c:v>
                </c:pt>
                <c:pt idx="1615">
                  <c:v>3.0507939999999513E-4</c:v>
                </c:pt>
                <c:pt idx="1616">
                  <c:v>3.0417719999999832E-4</c:v>
                </c:pt>
                <c:pt idx="1617">
                  <c:v>3.0564939999999522E-4</c:v>
                </c:pt>
                <c:pt idx="1618">
                  <c:v>3.069415999999921E-4</c:v>
                </c:pt>
                <c:pt idx="1619">
                  <c:v>3.069415999999921E-4</c:v>
                </c:pt>
                <c:pt idx="1620">
                  <c:v>3.078915999999921E-4</c:v>
                </c:pt>
                <c:pt idx="1621">
                  <c:v>3.0875159999999209E-4</c:v>
                </c:pt>
                <c:pt idx="1622">
                  <c:v>3.1009159999999204E-4</c:v>
                </c:pt>
                <c:pt idx="1623">
                  <c:v>3.1013939999999522E-4</c:v>
                </c:pt>
                <c:pt idx="1624">
                  <c:v>3.1285159999999202E-4</c:v>
                </c:pt>
                <c:pt idx="1625">
                  <c:v>3.1414379999999595E-4</c:v>
                </c:pt>
                <c:pt idx="1626">
                  <c:v>3.1266159999999207E-4</c:v>
                </c:pt>
                <c:pt idx="1627">
                  <c:v>3.1079939999999521E-4</c:v>
                </c:pt>
                <c:pt idx="1628">
                  <c:v>3.1437599999999284E-4</c:v>
                </c:pt>
                <c:pt idx="1629">
                  <c:v>3.1380599999999276E-4</c:v>
                </c:pt>
                <c:pt idx="1630">
                  <c:v>3.1104159999999204E-4</c:v>
                </c:pt>
                <c:pt idx="1631">
                  <c:v>3.0965939999999515E-4</c:v>
                </c:pt>
                <c:pt idx="1632">
                  <c:v>3.0827719999999826E-4</c:v>
                </c:pt>
                <c:pt idx="1633">
                  <c:v>3.0274839999999681E-4</c:v>
                </c:pt>
                <c:pt idx="1634">
                  <c:v>3.01746199999993E-4</c:v>
                </c:pt>
                <c:pt idx="1635">
                  <c:v>3.0074399999999613E-4</c:v>
                </c:pt>
                <c:pt idx="1636">
                  <c:v>2.973673999999985E-4</c:v>
                </c:pt>
                <c:pt idx="1637">
                  <c:v>2.9950959999999543E-4</c:v>
                </c:pt>
                <c:pt idx="1638">
                  <c:v>3.0441619999999297E-4</c:v>
                </c:pt>
                <c:pt idx="1639">
                  <c:v>3.0756059999999372E-4</c:v>
                </c:pt>
                <c:pt idx="1640">
                  <c:v>3.0942279999999058E-4</c:v>
                </c:pt>
                <c:pt idx="1641">
                  <c:v>3.1533159999999204E-4</c:v>
                </c:pt>
                <c:pt idx="1642">
                  <c:v>3.1185499999999446E-4</c:v>
                </c:pt>
                <c:pt idx="1643">
                  <c:v>3.0837839999999688E-4</c:v>
                </c:pt>
                <c:pt idx="1644">
                  <c:v>3.0489179999999231E-4</c:v>
                </c:pt>
                <c:pt idx="1645">
                  <c:v>3.0141519999999473E-4</c:v>
                </c:pt>
                <c:pt idx="1646">
                  <c:v>2.9693639999999323E-4</c:v>
                </c:pt>
                <c:pt idx="1647">
                  <c:v>2.9769639999999327E-4</c:v>
                </c:pt>
                <c:pt idx="1648">
                  <c:v>2.9984859999999708E-4</c:v>
                </c:pt>
                <c:pt idx="1649">
                  <c:v>3.0031859999999711E-4</c:v>
                </c:pt>
                <c:pt idx="1650">
                  <c:v>3.0484519999999463E-4</c:v>
                </c:pt>
                <c:pt idx="1651">
                  <c:v>3.0732959999999539E-4</c:v>
                </c:pt>
                <c:pt idx="1652">
                  <c:v>3.0942399999999608E-4</c:v>
                </c:pt>
                <c:pt idx="1653">
                  <c:v>3.1013619999999305E-4</c:v>
                </c:pt>
                <c:pt idx="1654">
                  <c:v>3.0975619999999303E-4</c:v>
                </c:pt>
                <c:pt idx="1655">
                  <c:v>3.0661179999999229E-4</c:v>
                </c:pt>
                <c:pt idx="1656">
                  <c:v>3.0265519999999463E-4</c:v>
                </c:pt>
                <c:pt idx="1657">
                  <c:v>3.0046079999999399E-4</c:v>
                </c:pt>
                <c:pt idx="1658">
                  <c:v>2.9631419999999638E-4</c:v>
                </c:pt>
                <c:pt idx="1659">
                  <c:v>2.9216759999999183E-4</c:v>
                </c:pt>
                <c:pt idx="1660">
                  <c:v>2.8940319999999804E-4</c:v>
                </c:pt>
                <c:pt idx="1661">
                  <c:v>2.8745099999999413E-4</c:v>
                </c:pt>
                <c:pt idx="1662">
                  <c:v>2.8411659999999343E-4</c:v>
                </c:pt>
                <c:pt idx="1663">
                  <c:v>2.8216439999999656E-4</c:v>
                </c:pt>
                <c:pt idx="1664">
                  <c:v>2.8158439999999654E-4</c:v>
                </c:pt>
                <c:pt idx="1665">
                  <c:v>2.8702319999999797E-4</c:v>
                </c:pt>
                <c:pt idx="1666">
                  <c:v>2.9278419999999631E-4</c:v>
                </c:pt>
                <c:pt idx="1667">
                  <c:v>2.96460799999994E-4</c:v>
                </c:pt>
                <c:pt idx="1668">
                  <c:v>3.0088739999999852E-4</c:v>
                </c:pt>
                <c:pt idx="1669">
                  <c:v>2.997951999999947E-4</c:v>
                </c:pt>
                <c:pt idx="1670">
                  <c:v>2.9684079999999391E-4</c:v>
                </c:pt>
                <c:pt idx="1671">
                  <c:v>2.935541999999964E-4</c:v>
                </c:pt>
                <c:pt idx="1672">
                  <c:v>2.9106979999999564E-4</c:v>
                </c:pt>
                <c:pt idx="1673">
                  <c:v>2.9116979999999559E-4</c:v>
                </c:pt>
                <c:pt idx="1674">
                  <c:v>2.9402419999999632E-4</c:v>
                </c:pt>
                <c:pt idx="1675">
                  <c:v>2.9483639999999323E-4</c:v>
                </c:pt>
                <c:pt idx="1676">
                  <c:v>2.9554859999999703E-4</c:v>
                </c:pt>
                <c:pt idx="1677">
                  <c:v>2.9202419999999638E-4</c:v>
                </c:pt>
                <c:pt idx="1678">
                  <c:v>2.8768759999999176E-4</c:v>
                </c:pt>
                <c:pt idx="1679">
                  <c:v>2.8196879999999036E-4</c:v>
                </c:pt>
                <c:pt idx="1680">
                  <c:v>2.7830219999999272E-4</c:v>
                </c:pt>
                <c:pt idx="1681">
                  <c:v>2.7472559999999508E-4</c:v>
                </c:pt>
                <c:pt idx="1682">
                  <c:v>2.784399999999958E-4</c:v>
                </c:pt>
                <c:pt idx="1683">
                  <c:v>2.839687999999903E-4</c:v>
                </c:pt>
                <c:pt idx="1684">
                  <c:v>2.8940759999999185E-4</c:v>
                </c:pt>
                <c:pt idx="1685">
                  <c:v>2.9474639999999322E-4</c:v>
                </c:pt>
                <c:pt idx="1686">
                  <c:v>2.9870299999999088E-4</c:v>
                </c:pt>
                <c:pt idx="1687">
                  <c:v>2.9812299999999086E-4</c:v>
                </c:pt>
                <c:pt idx="1688">
                  <c:v>2.9736299999999082E-4</c:v>
                </c:pt>
                <c:pt idx="1689">
                  <c:v>2.9945739999999855E-4</c:v>
                </c:pt>
                <c:pt idx="1690">
                  <c:v>3.0165179999999225E-4</c:v>
                </c:pt>
                <c:pt idx="1691">
                  <c:v>3.0531839999999684E-4</c:v>
                </c:pt>
                <c:pt idx="1692">
                  <c:v>3.0346619999999298E-4</c:v>
                </c:pt>
                <c:pt idx="1693">
                  <c:v>3.0217399999999609E-4</c:v>
                </c:pt>
                <c:pt idx="1694">
                  <c:v>2.9726739999999855E-4</c:v>
                </c:pt>
                <c:pt idx="1695">
                  <c:v>2.881141999999964E-4</c:v>
                </c:pt>
                <c:pt idx="1696">
                  <c:v>2.815353999999949E-4</c:v>
                </c:pt>
                <c:pt idx="1697">
                  <c:v>2.8324979999999568E-4</c:v>
                </c:pt>
                <c:pt idx="1698">
                  <c:v>2.8634639999999324E-4</c:v>
                </c:pt>
                <c:pt idx="1699">
                  <c:v>2.8992299999999087E-4</c:v>
                </c:pt>
                <c:pt idx="1700">
                  <c:v>2.9726619999999304E-4</c:v>
                </c:pt>
                <c:pt idx="1701">
                  <c:v>3.0055279999999067E-4</c:v>
                </c:pt>
                <c:pt idx="1702">
                  <c:v>2.9673839999999683E-4</c:v>
                </c:pt>
                <c:pt idx="1703">
                  <c:v>2.9430619999999306E-4</c:v>
                </c:pt>
                <c:pt idx="1704">
                  <c:v>2.9049179999999228E-4</c:v>
                </c:pt>
                <c:pt idx="1705">
                  <c:v>2.8696739999999846E-4</c:v>
                </c:pt>
                <c:pt idx="1706">
                  <c:v>2.8306299999999085E-4</c:v>
                </c:pt>
                <c:pt idx="1707">
                  <c:v>2.8348519999999463E-4</c:v>
                </c:pt>
                <c:pt idx="1708">
                  <c:v>2.834373999999985E-4</c:v>
                </c:pt>
                <c:pt idx="1709">
                  <c:v>2.8357959999999538E-4</c:v>
                </c:pt>
                <c:pt idx="1710">
                  <c:v>2.8491399999999614E-4</c:v>
                </c:pt>
                <c:pt idx="1711">
                  <c:v>2.8662839999999681E-4</c:v>
                </c:pt>
                <c:pt idx="1712">
                  <c:v>2.8620059999999372E-4</c:v>
                </c:pt>
                <c:pt idx="1713">
                  <c:v>2.8625279999999059E-4</c:v>
                </c:pt>
                <c:pt idx="1714">
                  <c:v>2.8453279999999062E-4</c:v>
                </c:pt>
                <c:pt idx="1715">
                  <c:v>2.8595719999999832E-4</c:v>
                </c:pt>
                <c:pt idx="1716">
                  <c:v>2.8729159999999203E-4</c:v>
                </c:pt>
                <c:pt idx="1717">
                  <c:v>2.889159999999928E-4</c:v>
                </c:pt>
                <c:pt idx="1718">
                  <c:v>2.9053039999999352E-4</c:v>
                </c:pt>
                <c:pt idx="1719">
                  <c:v>2.925347999999942E-4</c:v>
                </c:pt>
                <c:pt idx="1720">
                  <c:v>2.9177479999999427E-4</c:v>
                </c:pt>
                <c:pt idx="1721">
                  <c:v>2.8834039999999352E-4</c:v>
                </c:pt>
                <c:pt idx="1722">
                  <c:v>2.8538599999999284E-4</c:v>
                </c:pt>
                <c:pt idx="1723">
                  <c:v>2.8094939999999521E-4</c:v>
                </c:pt>
                <c:pt idx="1724">
                  <c:v>2.7671279999999065E-4</c:v>
                </c:pt>
                <c:pt idx="1725">
                  <c:v>2.7246619999999298E-4</c:v>
                </c:pt>
                <c:pt idx="1726">
                  <c:v>2.694217999999923E-4</c:v>
                </c:pt>
                <c:pt idx="1727">
                  <c:v>2.701339999999961E-4</c:v>
                </c:pt>
                <c:pt idx="1728">
                  <c:v>2.70656199999993E-4</c:v>
                </c:pt>
                <c:pt idx="1729">
                  <c:v>2.704183999999968E-4</c:v>
                </c:pt>
                <c:pt idx="1730">
                  <c:v>2.7018059999999377E-4</c:v>
                </c:pt>
                <c:pt idx="1731">
                  <c:v>2.7089279999999063E-4</c:v>
                </c:pt>
                <c:pt idx="1732">
                  <c:v>2.6783839999999684E-4</c:v>
                </c:pt>
                <c:pt idx="1733">
                  <c:v>2.6607619999999299E-4</c:v>
                </c:pt>
                <c:pt idx="1734">
                  <c:v>2.6369179999999228E-4</c:v>
                </c:pt>
                <c:pt idx="1735">
                  <c:v>2.6073739999999854E-4</c:v>
                </c:pt>
                <c:pt idx="1736">
                  <c:v>2.5959739999999848E-4</c:v>
                </c:pt>
                <c:pt idx="1737">
                  <c:v>2.5845739999999853E-4</c:v>
                </c:pt>
                <c:pt idx="1738">
                  <c:v>2.5768739999999855E-4</c:v>
                </c:pt>
                <c:pt idx="1739">
                  <c:v>2.6245619999999302E-4</c:v>
                </c:pt>
                <c:pt idx="1740">
                  <c:v>2.6641279999999067E-4</c:v>
                </c:pt>
                <c:pt idx="1741">
                  <c:v>2.7055939999999523E-4</c:v>
                </c:pt>
                <c:pt idx="1742">
                  <c:v>2.7441599999999283E-4</c:v>
                </c:pt>
                <c:pt idx="1743">
                  <c:v>2.778025999999904E-4</c:v>
                </c:pt>
                <c:pt idx="1744">
                  <c:v>2.7666259999999045E-4</c:v>
                </c:pt>
                <c:pt idx="1745">
                  <c:v>2.7689479999999428E-4</c:v>
                </c:pt>
                <c:pt idx="1746">
                  <c:v>2.7584479999999423E-4</c:v>
                </c:pt>
                <c:pt idx="1747">
                  <c:v>2.7508479999999419E-4</c:v>
                </c:pt>
                <c:pt idx="1748">
                  <c:v>2.7479479999999428E-4</c:v>
                </c:pt>
                <c:pt idx="1749">
                  <c:v>2.7627699999999806E-4</c:v>
                </c:pt>
                <c:pt idx="1750">
                  <c:v>2.7727919999999493E-4</c:v>
                </c:pt>
                <c:pt idx="1751">
                  <c:v>2.7818139999999185E-4</c:v>
                </c:pt>
                <c:pt idx="1752">
                  <c:v>2.7861359999999569E-4</c:v>
                </c:pt>
                <c:pt idx="1753">
                  <c:v>2.7903579999999254E-4</c:v>
                </c:pt>
                <c:pt idx="1754">
                  <c:v>2.7789579999999258E-4</c:v>
                </c:pt>
                <c:pt idx="1755">
                  <c:v>2.7693579999999254E-4</c:v>
                </c:pt>
                <c:pt idx="1756">
                  <c:v>2.7598579999999254E-4</c:v>
                </c:pt>
                <c:pt idx="1757">
                  <c:v>2.7541579999999257E-4</c:v>
                </c:pt>
                <c:pt idx="1758">
                  <c:v>2.7217139999999188E-4</c:v>
                </c:pt>
                <c:pt idx="1759">
                  <c:v>2.6774479999999419E-4</c:v>
                </c:pt>
                <c:pt idx="1760">
                  <c:v>2.6912699999999802E-4</c:v>
                </c:pt>
                <c:pt idx="1761">
                  <c:v>2.6912699999999802E-4</c:v>
                </c:pt>
                <c:pt idx="1762">
                  <c:v>2.7198139999999181E-4</c:v>
                </c:pt>
                <c:pt idx="1763">
                  <c:v>2.7751019999999326E-4</c:v>
                </c:pt>
                <c:pt idx="1764">
                  <c:v>2.8265899999999479E-4</c:v>
                </c:pt>
                <c:pt idx="1765">
                  <c:v>2.836611999999986E-4</c:v>
                </c:pt>
                <c:pt idx="1766">
                  <c:v>2.8342339999999546E-4</c:v>
                </c:pt>
                <c:pt idx="1767">
                  <c:v>2.8318559999999232E-4</c:v>
                </c:pt>
                <c:pt idx="1768">
                  <c:v>2.8293779999999619E-4</c:v>
                </c:pt>
                <c:pt idx="1769">
                  <c:v>2.8307999999999307E-4</c:v>
                </c:pt>
                <c:pt idx="1770">
                  <c:v>2.8183999999999306E-4</c:v>
                </c:pt>
                <c:pt idx="1771">
                  <c:v>2.7879559999999237E-4</c:v>
                </c:pt>
                <c:pt idx="1772">
                  <c:v>2.7378899999999477E-4</c:v>
                </c:pt>
                <c:pt idx="1773">
                  <c:v>2.6840239999999715E-4</c:v>
                </c:pt>
                <c:pt idx="1774">
                  <c:v>2.6468799999999643E-4</c:v>
                </c:pt>
                <c:pt idx="1775">
                  <c:v>2.6344799999999642E-4</c:v>
                </c:pt>
                <c:pt idx="1776">
                  <c:v>2.6801679999999088E-4</c:v>
                </c:pt>
                <c:pt idx="1777">
                  <c:v>2.7454779999999614E-4</c:v>
                </c:pt>
                <c:pt idx="1778">
                  <c:v>2.7745439999999374E-4</c:v>
                </c:pt>
                <c:pt idx="1779">
                  <c:v>2.7989099999999837E-4</c:v>
                </c:pt>
                <c:pt idx="1780">
                  <c:v>2.7702099999999839E-4</c:v>
                </c:pt>
                <c:pt idx="1781">
                  <c:v>2.7139659999999069E-4</c:v>
                </c:pt>
                <c:pt idx="1782">
                  <c:v>2.6558219999999692E-4</c:v>
                </c:pt>
                <c:pt idx="1783">
                  <c:v>2.6152999999999311E-4</c:v>
                </c:pt>
                <c:pt idx="1784">
                  <c:v>2.5866999999999308E-4</c:v>
                </c:pt>
                <c:pt idx="1785">
                  <c:v>2.5814219999999687E-4</c:v>
                </c:pt>
                <c:pt idx="1786">
                  <c:v>2.5595219999999686E-4</c:v>
                </c:pt>
                <c:pt idx="1787">
                  <c:v>2.5533439999999381E-4</c:v>
                </c:pt>
                <c:pt idx="1788">
                  <c:v>2.5685879999999453E-4</c:v>
                </c:pt>
                <c:pt idx="1789">
                  <c:v>2.5738099999999837E-4</c:v>
                </c:pt>
                <c:pt idx="1790">
                  <c:v>2.5838319999999524E-4</c:v>
                </c:pt>
                <c:pt idx="1791">
                  <c:v>2.5899539999999215E-4</c:v>
                </c:pt>
                <c:pt idx="1792">
                  <c:v>2.5961759999999594E-4</c:v>
                </c:pt>
                <c:pt idx="1793">
                  <c:v>2.5885759999999601E-4</c:v>
                </c:pt>
                <c:pt idx="1794">
                  <c:v>2.5880979999999283E-4</c:v>
                </c:pt>
                <c:pt idx="1795">
                  <c:v>2.5727979999999281E-4</c:v>
                </c:pt>
                <c:pt idx="1796">
                  <c:v>2.5742199999999663E-4</c:v>
                </c:pt>
                <c:pt idx="1797">
                  <c:v>2.5618199999999673E-4</c:v>
                </c:pt>
                <c:pt idx="1798">
                  <c:v>2.5642419999999356E-4</c:v>
                </c:pt>
                <c:pt idx="1799">
                  <c:v>2.5971079999999812E-4</c:v>
                </c:pt>
                <c:pt idx="1800">
                  <c:v>2.6290739999999574E-4</c:v>
                </c:pt>
                <c:pt idx="1801">
                  <c:v>2.6638399999999332E-4</c:v>
                </c:pt>
                <c:pt idx="1802">
                  <c:v>2.6986059999999101E-4</c:v>
                </c:pt>
                <c:pt idx="1803">
                  <c:v>2.7443939999999246E-4</c:v>
                </c:pt>
                <c:pt idx="1804">
                  <c:v>2.7486159999999624E-4</c:v>
                </c:pt>
                <c:pt idx="1805">
                  <c:v>2.7529379999999314E-4</c:v>
                </c:pt>
                <c:pt idx="1806">
                  <c:v>2.7581599999999698E-4</c:v>
                </c:pt>
                <c:pt idx="1807">
                  <c:v>2.7476599999999693E-4</c:v>
                </c:pt>
                <c:pt idx="1808">
                  <c:v>2.7381599999999693E-4</c:v>
                </c:pt>
                <c:pt idx="1809">
                  <c:v>2.7324599999999696E-4</c:v>
                </c:pt>
                <c:pt idx="1810">
                  <c:v>2.7148379999999311E-4</c:v>
                </c:pt>
                <c:pt idx="1811">
                  <c:v>2.7109379999999315E-4</c:v>
                </c:pt>
                <c:pt idx="1812">
                  <c:v>2.7052379999999317E-4</c:v>
                </c:pt>
                <c:pt idx="1813">
                  <c:v>2.6914159999999628E-4</c:v>
                </c:pt>
                <c:pt idx="1814">
                  <c:v>2.6185059999999098E-4</c:v>
                </c:pt>
                <c:pt idx="1815">
                  <c:v>2.5680179999999645E-4</c:v>
                </c:pt>
                <c:pt idx="1816">
                  <c:v>2.5174299999999503E-4</c:v>
                </c:pt>
                <c:pt idx="1817">
                  <c:v>2.5189079999999816E-4</c:v>
                </c:pt>
                <c:pt idx="1818">
                  <c:v>2.4888419999999356E-4</c:v>
                </c:pt>
                <c:pt idx="1819">
                  <c:v>2.531785999999943E-4</c:v>
                </c:pt>
                <c:pt idx="1820">
                  <c:v>2.5403859999999429E-4</c:v>
                </c:pt>
                <c:pt idx="1821">
                  <c:v>2.5489859999999428E-4</c:v>
                </c:pt>
                <c:pt idx="1822">
                  <c:v>2.495597999999929E-4</c:v>
                </c:pt>
                <c:pt idx="1823">
                  <c:v>2.5260419999999359E-4</c:v>
                </c:pt>
                <c:pt idx="1824">
                  <c:v>2.5060979999999284E-4</c:v>
                </c:pt>
                <c:pt idx="1825">
                  <c:v>2.5256199999999665E-4</c:v>
                </c:pt>
                <c:pt idx="1826">
                  <c:v>2.5589639999999052E-4</c:v>
                </c:pt>
                <c:pt idx="1827">
                  <c:v>2.5694639999999046E-4</c:v>
                </c:pt>
                <c:pt idx="1828">
                  <c:v>2.5613419999999355E-4</c:v>
                </c:pt>
                <c:pt idx="1829">
                  <c:v>2.5670419999999352E-4</c:v>
                </c:pt>
                <c:pt idx="1830">
                  <c:v>2.5451979999999283E-4</c:v>
                </c:pt>
                <c:pt idx="1831">
                  <c:v>2.5184539999999211E-4</c:v>
                </c:pt>
                <c:pt idx="1832">
                  <c:v>2.484109999999983E-4</c:v>
                </c:pt>
                <c:pt idx="1833">
                  <c:v>2.4813099999999833E-4</c:v>
                </c:pt>
                <c:pt idx="1834">
                  <c:v>2.5013539999999208E-4</c:v>
                </c:pt>
                <c:pt idx="1835">
                  <c:v>2.5074759999999593E-4</c:v>
                </c:pt>
                <c:pt idx="1836">
                  <c:v>2.5585419999999358E-4</c:v>
                </c:pt>
                <c:pt idx="1837">
                  <c:v>2.5985859999999431E-4</c:v>
                </c:pt>
                <c:pt idx="1838">
                  <c:v>2.6524519999999194E-4</c:v>
                </c:pt>
                <c:pt idx="1839">
                  <c:v>2.6648519999999194E-4</c:v>
                </c:pt>
                <c:pt idx="1840">
                  <c:v>2.6772519999999195E-4</c:v>
                </c:pt>
                <c:pt idx="1841">
                  <c:v>2.7095959999999259E-4</c:v>
                </c:pt>
                <c:pt idx="1842">
                  <c:v>2.7181959999999258E-4</c:v>
                </c:pt>
                <c:pt idx="1843">
                  <c:v>2.7276959999999258E-4</c:v>
                </c:pt>
                <c:pt idx="1844">
                  <c:v>2.7372959999999262E-4</c:v>
                </c:pt>
                <c:pt idx="1845">
                  <c:v>2.7329739999999573E-4</c:v>
                </c:pt>
                <c:pt idx="1846">
                  <c:v>2.6982079999999815E-4</c:v>
                </c:pt>
                <c:pt idx="1847">
                  <c:v>2.6900859999999429E-4</c:v>
                </c:pt>
                <c:pt idx="1848">
                  <c:v>2.6848639999999045E-4</c:v>
                </c:pt>
                <c:pt idx="1849">
                  <c:v>2.6934639999999044E-4</c:v>
                </c:pt>
                <c:pt idx="1850">
                  <c:v>2.6882419999999354E-4</c:v>
                </c:pt>
                <c:pt idx="1851">
                  <c:v>2.7224859999999435E-4</c:v>
                </c:pt>
                <c:pt idx="1852">
                  <c:v>2.7530299999999498E-4</c:v>
                </c:pt>
                <c:pt idx="1853">
                  <c:v>2.7658519999999192E-4</c:v>
                </c:pt>
                <c:pt idx="1854">
                  <c:v>2.7697519999999188E-4</c:v>
                </c:pt>
                <c:pt idx="1855">
                  <c:v>2.7597299999999501E-4</c:v>
                </c:pt>
                <c:pt idx="1856">
                  <c:v>2.7082419999999358E-4</c:v>
                </c:pt>
                <c:pt idx="1857">
                  <c:v>2.6992199999999666E-4</c:v>
                </c:pt>
                <c:pt idx="1858">
                  <c:v>2.6695759999999593E-4</c:v>
                </c:pt>
                <c:pt idx="1859">
                  <c:v>2.6600759999999594E-4</c:v>
                </c:pt>
                <c:pt idx="1860">
                  <c:v>2.6782199999999666E-4</c:v>
                </c:pt>
                <c:pt idx="1861">
                  <c:v>2.7100859999999434E-4</c:v>
                </c:pt>
                <c:pt idx="1862">
                  <c:v>2.7477519999999193E-4</c:v>
                </c:pt>
                <c:pt idx="1863">
                  <c:v>2.7782959999999267E-4</c:v>
                </c:pt>
                <c:pt idx="1864">
                  <c:v>2.7839959999999264E-4</c:v>
                </c:pt>
                <c:pt idx="1865">
                  <c:v>2.762051999999919E-4</c:v>
                </c:pt>
                <c:pt idx="1866">
                  <c:v>2.7363079999999818E-4</c:v>
                </c:pt>
                <c:pt idx="1867">
                  <c:v>2.6763199999999671E-4</c:v>
                </c:pt>
                <c:pt idx="1868">
                  <c:v>2.6448759999999597E-4</c:v>
                </c:pt>
                <c:pt idx="1869">
                  <c:v>2.6262539999999217E-4</c:v>
                </c:pt>
                <c:pt idx="1870">
                  <c:v>2.6205539999999208E-4</c:v>
                </c:pt>
                <c:pt idx="1871">
                  <c:v>2.6048319999999524E-4</c:v>
                </c:pt>
                <c:pt idx="1872">
                  <c:v>2.6019319999999522E-4</c:v>
                </c:pt>
                <c:pt idx="1873">
                  <c:v>2.6672419999999354E-4</c:v>
                </c:pt>
                <c:pt idx="1874">
                  <c:v>2.7334519999999186E-4</c:v>
                </c:pt>
                <c:pt idx="1875">
                  <c:v>2.7730179999999646E-4</c:v>
                </c:pt>
                <c:pt idx="1876">
                  <c:v>2.8201839999999405E-4</c:v>
                </c:pt>
                <c:pt idx="1877">
                  <c:v>2.8693499999999858E-4</c:v>
                </c:pt>
                <c:pt idx="1878">
                  <c:v>2.8363839999999408E-4</c:v>
                </c:pt>
                <c:pt idx="1879">
                  <c:v>2.8035179999999645E-4</c:v>
                </c:pt>
                <c:pt idx="1880">
                  <c:v>2.7549299999999504E-4</c:v>
                </c:pt>
                <c:pt idx="1881">
                  <c:v>2.7125639999999048E-4</c:v>
                </c:pt>
                <c:pt idx="1882">
                  <c:v>2.6839199999999664E-4</c:v>
                </c:pt>
                <c:pt idx="1883">
                  <c:v>2.6681979999999285E-4</c:v>
                </c:pt>
                <c:pt idx="1884">
                  <c:v>2.6562759999999592E-4</c:v>
                </c:pt>
                <c:pt idx="1885">
                  <c:v>2.6934199999999664E-4</c:v>
                </c:pt>
                <c:pt idx="1886">
                  <c:v>2.7444859999999429E-4</c:v>
                </c:pt>
                <c:pt idx="1887">
                  <c:v>2.7401639999999046E-4</c:v>
                </c:pt>
                <c:pt idx="1888">
                  <c:v>2.79972999999995E-4</c:v>
                </c:pt>
                <c:pt idx="1889">
                  <c:v>2.8722179999999642E-4</c:v>
                </c:pt>
                <c:pt idx="1890">
                  <c:v>2.870795999999926E-4</c:v>
                </c:pt>
                <c:pt idx="1891">
                  <c:v>2.8603519999999196E-4</c:v>
                </c:pt>
                <c:pt idx="1892">
                  <c:v>2.8765519999999188E-4</c:v>
                </c:pt>
                <c:pt idx="1893">
                  <c:v>2.8298639999999042E-4</c:v>
                </c:pt>
                <c:pt idx="1894">
                  <c:v>2.7258879999999457E-4</c:v>
                </c:pt>
                <c:pt idx="1895">
                  <c:v>2.6720779999999614E-4</c:v>
                </c:pt>
                <c:pt idx="1896">
                  <c:v>2.6687559999999237E-4</c:v>
                </c:pt>
                <c:pt idx="1897">
                  <c:v>2.6363679999999088E-4</c:v>
                </c:pt>
                <c:pt idx="1898">
                  <c:v>2.6444459999999399E-4</c:v>
                </c:pt>
                <c:pt idx="1899">
                  <c:v>2.7216339999999544E-4</c:v>
                </c:pt>
                <c:pt idx="1900">
                  <c:v>2.7754999999999306E-4</c:v>
                </c:pt>
                <c:pt idx="1901">
                  <c:v>2.7631559999999236E-4</c:v>
                </c:pt>
                <c:pt idx="1902">
                  <c:v>2.7626339999999548E-4</c:v>
                </c:pt>
                <c:pt idx="1903">
                  <c:v>2.7483899999999472E-4</c:v>
                </c:pt>
                <c:pt idx="1904">
                  <c:v>2.7064019999999329E-4</c:v>
                </c:pt>
                <c:pt idx="1905">
                  <c:v>2.7059799999999635E-4</c:v>
                </c:pt>
                <c:pt idx="1906">
                  <c:v>2.7221799999999638E-4</c:v>
                </c:pt>
                <c:pt idx="1907">
                  <c:v>2.7427019999999331E-4</c:v>
                </c:pt>
                <c:pt idx="1908">
                  <c:v>2.752201999999933E-4</c:v>
                </c:pt>
                <c:pt idx="1909">
                  <c:v>2.7784239999999714E-4</c:v>
                </c:pt>
                <c:pt idx="1910">
                  <c:v>2.7622799999999642E-4</c:v>
                </c:pt>
                <c:pt idx="1911">
                  <c:v>2.767979999999964E-4</c:v>
                </c:pt>
                <c:pt idx="1912">
                  <c:v>2.8151459999999399E-4</c:v>
                </c:pt>
                <c:pt idx="1913">
                  <c:v>2.858511999999986E-4</c:v>
                </c:pt>
                <c:pt idx="1914">
                  <c:v>2.9118999999999304E-4</c:v>
                </c:pt>
                <c:pt idx="1915">
                  <c:v>2.9929319999999525E-4</c:v>
                </c:pt>
                <c:pt idx="1916">
                  <c:v>2.977209999999983E-4</c:v>
                </c:pt>
                <c:pt idx="1917">
                  <c:v>2.920021999999969E-4</c:v>
                </c:pt>
                <c:pt idx="1918">
                  <c:v>2.8766559999999239E-4</c:v>
                </c:pt>
                <c:pt idx="1919">
                  <c:v>2.8056459999999399E-4</c:v>
                </c:pt>
                <c:pt idx="1920">
                  <c:v>2.7822239999999716E-4</c:v>
                </c:pt>
                <c:pt idx="1921">
                  <c:v>2.8122899999999471E-4</c:v>
                </c:pt>
                <c:pt idx="1922">
                  <c:v>2.8679999999999309E-4</c:v>
                </c:pt>
                <c:pt idx="1923">
                  <c:v>2.9080879999999457E-4</c:v>
                </c:pt>
                <c:pt idx="1924">
                  <c:v>2.9342539999999216E-4</c:v>
                </c:pt>
                <c:pt idx="1925">
                  <c:v>2.9137319999999523E-4</c:v>
                </c:pt>
                <c:pt idx="1926">
                  <c:v>2.8885099999999839E-4</c:v>
                </c:pt>
                <c:pt idx="1927">
                  <c:v>2.8603879999999449E-4</c:v>
                </c:pt>
                <c:pt idx="1928">
                  <c:v>2.8193439999999381E-4</c:v>
                </c:pt>
                <c:pt idx="1929">
                  <c:v>2.7884219999999688E-4</c:v>
                </c:pt>
                <c:pt idx="1930">
                  <c:v>2.7845659999999072E-4</c:v>
                </c:pt>
                <c:pt idx="1931">
                  <c:v>2.785509999999983E-4</c:v>
                </c:pt>
                <c:pt idx="1932">
                  <c:v>2.8327199999999663E-4</c:v>
                </c:pt>
                <c:pt idx="1933">
                  <c:v>2.8770299999999506E-4</c:v>
                </c:pt>
                <c:pt idx="1934">
                  <c:v>2.9384839999999405E-4</c:v>
                </c:pt>
                <c:pt idx="1935">
                  <c:v>2.9475499999999865E-4</c:v>
                </c:pt>
                <c:pt idx="1936">
                  <c:v>2.9417939999999243E-4</c:v>
                </c:pt>
                <c:pt idx="1937">
                  <c:v>2.9064939999999236E-4</c:v>
                </c:pt>
                <c:pt idx="1938">
                  <c:v>2.8721939999999245E-4</c:v>
                </c:pt>
                <c:pt idx="1939">
                  <c:v>2.8335719999999555E-4</c:v>
                </c:pt>
                <c:pt idx="1940">
                  <c:v>2.8459159999999625E-4</c:v>
                </c:pt>
                <c:pt idx="1941">
                  <c:v>2.8558819999999381E-4</c:v>
                </c:pt>
                <c:pt idx="1942">
                  <c:v>2.8649479999999841E-4</c:v>
                </c:pt>
                <c:pt idx="1943">
                  <c:v>2.8582919999999218E-4</c:v>
                </c:pt>
                <c:pt idx="1944">
                  <c:v>2.8349139999999599E-4</c:v>
                </c:pt>
                <c:pt idx="1945">
                  <c:v>2.7719699999999531E-4</c:v>
                </c:pt>
                <c:pt idx="1946">
                  <c:v>2.7100259999999457E-4</c:v>
                </c:pt>
                <c:pt idx="1947">
                  <c:v>2.7151919999999217E-4</c:v>
                </c:pt>
                <c:pt idx="1948">
                  <c:v>2.7323799999999358E-4</c:v>
                </c:pt>
                <c:pt idx="1949">
                  <c:v>2.76428999999992E-4</c:v>
                </c:pt>
                <c:pt idx="1950">
                  <c:v>2.8081219999999418E-4</c:v>
                </c:pt>
                <c:pt idx="1951">
                  <c:v>2.8567539999999633E-4</c:v>
                </c:pt>
                <c:pt idx="1952">
                  <c:v>2.8610199999999392E-4</c:v>
                </c:pt>
                <c:pt idx="1953">
                  <c:v>2.8753079999999532E-4</c:v>
                </c:pt>
                <c:pt idx="1954">
                  <c:v>2.8814739999999297E-4</c:v>
                </c:pt>
                <c:pt idx="1955">
                  <c:v>2.8899619999999445E-4</c:v>
                </c:pt>
                <c:pt idx="1956">
                  <c:v>2.8843059999999511E-4</c:v>
                </c:pt>
                <c:pt idx="1957">
                  <c:v>2.8866719999999274E-4</c:v>
                </c:pt>
                <c:pt idx="1958">
                  <c:v>2.8641939999999656E-4</c:v>
                </c:pt>
                <c:pt idx="1959">
                  <c:v>2.8112719999999274E-4</c:v>
                </c:pt>
                <c:pt idx="1960">
                  <c:v>2.7974939999999659E-4</c:v>
                </c:pt>
                <c:pt idx="1961">
                  <c:v>2.7550719999999273E-4</c:v>
                </c:pt>
                <c:pt idx="1962">
                  <c:v>2.7269499999999587E-4</c:v>
                </c:pt>
                <c:pt idx="1963">
                  <c:v>2.7183499999999588E-4</c:v>
                </c:pt>
                <c:pt idx="1964">
                  <c:v>2.7521159999999351E-4</c:v>
                </c:pt>
                <c:pt idx="1965">
                  <c:v>2.7593379999999031E-4</c:v>
                </c:pt>
                <c:pt idx="1966">
                  <c:v>2.7888259999999179E-4</c:v>
                </c:pt>
                <c:pt idx="1967">
                  <c:v>2.8165139999999326E-4</c:v>
                </c:pt>
                <c:pt idx="1968">
                  <c:v>2.8431019999999467E-4</c:v>
                </c:pt>
                <c:pt idx="1969">
                  <c:v>2.8274239999999851E-4</c:v>
                </c:pt>
                <c:pt idx="1970">
                  <c:v>2.8116459999999541E-4</c:v>
                </c:pt>
                <c:pt idx="1971">
                  <c:v>2.783523999999985E-4</c:v>
                </c:pt>
                <c:pt idx="1972">
                  <c:v>2.754501999999947E-4</c:v>
                </c:pt>
                <c:pt idx="1973">
                  <c:v>2.7291799999999087E-4</c:v>
                </c:pt>
                <c:pt idx="1974">
                  <c:v>2.7067579999999399E-4</c:v>
                </c:pt>
                <c:pt idx="1975">
                  <c:v>2.6853359999999706E-4</c:v>
                </c:pt>
                <c:pt idx="1976">
                  <c:v>2.682435999999971E-4</c:v>
                </c:pt>
                <c:pt idx="1977">
                  <c:v>2.6915579999999396E-4</c:v>
                </c:pt>
                <c:pt idx="1978">
                  <c:v>2.6829579999999398E-4</c:v>
                </c:pt>
                <c:pt idx="1979">
                  <c:v>2.6963019999999468E-4</c:v>
                </c:pt>
                <c:pt idx="1980">
                  <c:v>2.7215679999999232E-4</c:v>
                </c:pt>
                <c:pt idx="1981">
                  <c:v>2.7349119999999302E-4</c:v>
                </c:pt>
                <c:pt idx="1982">
                  <c:v>2.7786999999999446E-4</c:v>
                </c:pt>
                <c:pt idx="1983">
                  <c:v>2.8263879999999592E-4</c:v>
                </c:pt>
                <c:pt idx="1984">
                  <c:v>2.8925979999999425E-4</c:v>
                </c:pt>
                <c:pt idx="1985">
                  <c:v>2.9373859999999569E-4</c:v>
                </c:pt>
                <c:pt idx="1986">
                  <c:v>2.9450299999999642E-4</c:v>
                </c:pt>
                <c:pt idx="1987">
                  <c:v>2.9240299999999642E-4</c:v>
                </c:pt>
                <c:pt idx="1988">
                  <c:v>2.9021299999999642E-4</c:v>
                </c:pt>
                <c:pt idx="1989">
                  <c:v>2.8120199999999808E-4</c:v>
                </c:pt>
                <c:pt idx="1990">
                  <c:v>2.7729759999999042E-4</c:v>
                </c:pt>
                <c:pt idx="1991">
                  <c:v>2.7109879999999593E-4</c:v>
                </c:pt>
                <c:pt idx="1992">
                  <c:v>2.6638219999999829E-4</c:v>
                </c:pt>
                <c:pt idx="1993">
                  <c:v>2.6185559999999377E-4</c:v>
                </c:pt>
                <c:pt idx="1994">
                  <c:v>2.6156559999999376E-4</c:v>
                </c:pt>
                <c:pt idx="1995">
                  <c:v>2.5703899999999613E-4</c:v>
                </c:pt>
                <c:pt idx="1996">
                  <c:v>2.5555679999999229E-4</c:v>
                </c:pt>
                <c:pt idx="1997">
                  <c:v>2.5555679999999229E-4</c:v>
                </c:pt>
                <c:pt idx="1998">
                  <c:v>2.5389459999999544E-4</c:v>
                </c:pt>
                <c:pt idx="1999">
                  <c:v>2.531245999999954E-4</c:v>
                </c:pt>
                <c:pt idx="2000">
                  <c:v>2.5246459999999542E-4</c:v>
                </c:pt>
                <c:pt idx="2001">
                  <c:v>2.5455899999999611E-4</c:v>
                </c:pt>
                <c:pt idx="2002">
                  <c:v>2.5803559999999375E-4</c:v>
                </c:pt>
                <c:pt idx="2003">
                  <c:v>2.612321999999983E-4</c:v>
                </c:pt>
                <c:pt idx="2004">
                  <c:v>2.6351659999999206E-4</c:v>
                </c:pt>
                <c:pt idx="2005">
                  <c:v>2.6594879999999589E-4</c:v>
                </c:pt>
                <c:pt idx="2006">
                  <c:v>2.6838099999999278E-4</c:v>
                </c:pt>
                <c:pt idx="2007">
                  <c:v>2.6670879999999593E-4</c:v>
                </c:pt>
                <c:pt idx="2008">
                  <c:v>2.6704659999999208E-4</c:v>
                </c:pt>
                <c:pt idx="2009">
                  <c:v>2.6738439999999522E-4</c:v>
                </c:pt>
                <c:pt idx="2010">
                  <c:v>2.6914659999999207E-4</c:v>
                </c:pt>
                <c:pt idx="2011">
                  <c:v>2.6695219999999832E-4</c:v>
                </c:pt>
                <c:pt idx="2012">
                  <c:v>2.7071439999999517E-4</c:v>
                </c:pt>
                <c:pt idx="2013">
                  <c:v>2.7157439999999522E-4</c:v>
                </c:pt>
                <c:pt idx="2014">
                  <c:v>2.7300439999999518E-4</c:v>
                </c:pt>
                <c:pt idx="2015">
                  <c:v>2.7176999999999448E-4</c:v>
                </c:pt>
                <c:pt idx="2016">
                  <c:v>2.7219779999999063E-4</c:v>
                </c:pt>
                <c:pt idx="2017">
                  <c:v>2.644323999999985E-4</c:v>
                </c:pt>
                <c:pt idx="2018">
                  <c:v>2.5804919999999638E-4</c:v>
                </c:pt>
                <c:pt idx="2019">
                  <c:v>2.5414039999999491E-4</c:v>
                </c:pt>
                <c:pt idx="2020">
                  <c:v>2.5170379999999034E-4</c:v>
                </c:pt>
                <c:pt idx="2021">
                  <c:v>2.4879719999999273E-4</c:v>
                </c:pt>
                <c:pt idx="2022">
                  <c:v>2.5213159999999348E-4</c:v>
                </c:pt>
                <c:pt idx="2023">
                  <c:v>2.557559999999942E-4</c:v>
                </c:pt>
                <c:pt idx="2024">
                  <c:v>2.6186479999999561E-4</c:v>
                </c:pt>
                <c:pt idx="2025">
                  <c:v>2.6796359999999708E-4</c:v>
                </c:pt>
                <c:pt idx="2026">
                  <c:v>2.740623999999985E-4</c:v>
                </c:pt>
                <c:pt idx="2027">
                  <c:v>2.7887899999999615E-4</c:v>
                </c:pt>
                <c:pt idx="2028">
                  <c:v>2.8388559999999375E-4</c:v>
                </c:pt>
                <c:pt idx="2029">
                  <c:v>2.8611779999999064E-4</c:v>
                </c:pt>
                <c:pt idx="2030">
                  <c:v>2.8512559999999376E-4</c:v>
                </c:pt>
                <c:pt idx="2031">
                  <c:v>2.8412339999999683E-4</c:v>
                </c:pt>
                <c:pt idx="2032">
                  <c:v>2.8312119999999302E-4</c:v>
                </c:pt>
                <c:pt idx="2033">
                  <c:v>2.802567999999923E-4</c:v>
                </c:pt>
                <c:pt idx="2034">
                  <c:v>2.787845999999954E-4</c:v>
                </c:pt>
                <c:pt idx="2035">
                  <c:v>2.7906459999999542E-4</c:v>
                </c:pt>
                <c:pt idx="2036">
                  <c:v>2.7935459999999543E-4</c:v>
                </c:pt>
                <c:pt idx="2037">
                  <c:v>2.7707019999999468E-4</c:v>
                </c:pt>
                <c:pt idx="2038">
                  <c:v>2.7506579999999399E-4</c:v>
                </c:pt>
                <c:pt idx="2039">
                  <c:v>2.7167919999999637E-4</c:v>
                </c:pt>
                <c:pt idx="2040">
                  <c:v>2.65248199999998E-4</c:v>
                </c:pt>
                <c:pt idx="2041">
                  <c:v>2.6019939999999658E-4</c:v>
                </c:pt>
                <c:pt idx="2042">
                  <c:v>2.6085939999999656E-4</c:v>
                </c:pt>
                <c:pt idx="2043">
                  <c:v>2.6410379999999037E-4</c:v>
                </c:pt>
                <c:pt idx="2044">
                  <c:v>2.7078259999999181E-4</c:v>
                </c:pt>
                <c:pt idx="2045">
                  <c:v>2.7745139999999326E-4</c:v>
                </c:pt>
                <c:pt idx="2046">
                  <c:v>2.8441019999999467E-4</c:v>
                </c:pt>
                <c:pt idx="2047">
                  <c:v>2.868423999999985E-4</c:v>
                </c:pt>
                <c:pt idx="2048">
                  <c:v>2.8079139999999327E-4</c:v>
                </c:pt>
                <c:pt idx="2049">
                  <c:v>2.7792699999999249E-4</c:v>
                </c:pt>
                <c:pt idx="2050">
                  <c:v>2.7535259999999183E-4</c:v>
                </c:pt>
                <c:pt idx="2051">
                  <c:v>2.7249819999999804E-4</c:v>
                </c:pt>
                <c:pt idx="2052">
                  <c:v>2.6954379999999032E-4</c:v>
                </c:pt>
                <c:pt idx="2053">
                  <c:v>2.7497259999999181E-4</c:v>
                </c:pt>
                <c:pt idx="2054">
                  <c:v>2.765447999999956E-4</c:v>
                </c:pt>
                <c:pt idx="2055">
                  <c:v>2.7687699999999254E-4</c:v>
                </c:pt>
                <c:pt idx="2056">
                  <c:v>2.7720919999999638E-4</c:v>
                </c:pt>
                <c:pt idx="2057">
                  <c:v>2.7964579999999395E-4</c:v>
                </c:pt>
                <c:pt idx="2058">
                  <c:v>2.7930799999999087E-4</c:v>
                </c:pt>
                <c:pt idx="2059">
                  <c:v>2.7592579999999398E-4</c:v>
                </c:pt>
                <c:pt idx="2060">
                  <c:v>2.7487579999999398E-4</c:v>
                </c:pt>
                <c:pt idx="2061">
                  <c:v>2.7659019999999471E-4</c:v>
                </c:pt>
                <c:pt idx="2062">
                  <c:v>2.763001999999947E-4</c:v>
                </c:pt>
                <c:pt idx="2063">
                  <c:v>2.787845999999954E-4</c:v>
                </c:pt>
                <c:pt idx="2064">
                  <c:v>2.8144899999999612E-4</c:v>
                </c:pt>
                <c:pt idx="2065">
                  <c:v>2.82741199999993E-4</c:v>
                </c:pt>
                <c:pt idx="2066">
                  <c:v>2.8226119999999303E-4</c:v>
                </c:pt>
                <c:pt idx="2067">
                  <c:v>2.8216119999999303E-4</c:v>
                </c:pt>
                <c:pt idx="2068">
                  <c:v>2.7830459999999543E-4</c:v>
                </c:pt>
                <c:pt idx="2069">
                  <c:v>2.7602019999999468E-4</c:v>
                </c:pt>
                <c:pt idx="2070">
                  <c:v>2.7558799999999084E-4</c:v>
                </c:pt>
                <c:pt idx="2071">
                  <c:v>2.7416359999999707E-4</c:v>
                </c:pt>
                <c:pt idx="2072">
                  <c:v>2.7096699999999252E-4</c:v>
                </c:pt>
                <c:pt idx="2073">
                  <c:v>2.7191699999999251E-4</c:v>
                </c:pt>
                <c:pt idx="2074">
                  <c:v>2.727769999999925E-4</c:v>
                </c:pt>
                <c:pt idx="2075">
                  <c:v>2.7206479999999564E-4</c:v>
                </c:pt>
                <c:pt idx="2076">
                  <c:v>2.7387479999999562E-4</c:v>
                </c:pt>
                <c:pt idx="2077">
                  <c:v>2.7516259999999177E-4</c:v>
                </c:pt>
                <c:pt idx="2078">
                  <c:v>2.7387599999999419E-4</c:v>
                </c:pt>
                <c:pt idx="2079">
                  <c:v>2.7416159999999346E-4</c:v>
                </c:pt>
                <c:pt idx="2080">
                  <c:v>2.7297499999999583E-4</c:v>
                </c:pt>
                <c:pt idx="2081">
                  <c:v>2.706383999999982E-4</c:v>
                </c:pt>
                <c:pt idx="2082">
                  <c:v>2.7059619999999444E-4</c:v>
                </c:pt>
                <c:pt idx="2083">
                  <c:v>2.7145619999999443E-4</c:v>
                </c:pt>
                <c:pt idx="2084">
                  <c:v>2.6625519999999613E-4</c:v>
                </c:pt>
                <c:pt idx="2085">
                  <c:v>2.5958199999999388E-4</c:v>
                </c:pt>
                <c:pt idx="2086">
                  <c:v>2.5615319999999244E-4</c:v>
                </c:pt>
                <c:pt idx="2087">
                  <c:v>2.5234439999999791E-4</c:v>
                </c:pt>
                <c:pt idx="2088">
                  <c:v>2.4862559999999656E-4</c:v>
                </c:pt>
                <c:pt idx="2089">
                  <c:v>2.4948559999999655E-4</c:v>
                </c:pt>
                <c:pt idx="2090">
                  <c:v>2.5286779999999338E-4</c:v>
                </c:pt>
                <c:pt idx="2091">
                  <c:v>2.5448779999999341E-4</c:v>
                </c:pt>
                <c:pt idx="2092">
                  <c:v>2.5673559999999653E-4</c:v>
                </c:pt>
                <c:pt idx="2093">
                  <c:v>2.5888339999999266E-4</c:v>
                </c:pt>
                <c:pt idx="2094">
                  <c:v>2.5983899999999197E-4</c:v>
                </c:pt>
                <c:pt idx="2095">
                  <c:v>2.6240899999999199E-4</c:v>
                </c:pt>
                <c:pt idx="2096">
                  <c:v>2.6507899999999196E-4</c:v>
                </c:pt>
                <c:pt idx="2097">
                  <c:v>2.6741119999999579E-4</c:v>
                </c:pt>
                <c:pt idx="2098">
                  <c:v>2.6698899999999201E-4</c:v>
                </c:pt>
                <c:pt idx="2099">
                  <c:v>2.6613459999999815E-4</c:v>
                </c:pt>
                <c:pt idx="2100">
                  <c:v>2.6379799999999359E-4</c:v>
                </c:pt>
                <c:pt idx="2101">
                  <c:v>2.6007919999999224E-4</c:v>
                </c:pt>
                <c:pt idx="2102">
                  <c:v>2.576525999999946E-4</c:v>
                </c:pt>
                <c:pt idx="2103">
                  <c:v>2.6074479999999836E-4</c:v>
                </c:pt>
                <c:pt idx="2104">
                  <c:v>2.6336699999999526E-4</c:v>
                </c:pt>
                <c:pt idx="2105">
                  <c:v>2.6737139999999599E-4</c:v>
                </c:pt>
                <c:pt idx="2106">
                  <c:v>2.7147579999999677E-4</c:v>
                </c:pt>
                <c:pt idx="2107">
                  <c:v>2.7634019999999055E-4</c:v>
                </c:pt>
                <c:pt idx="2108">
                  <c:v>2.7566579999999672E-4</c:v>
                </c:pt>
                <c:pt idx="2109">
                  <c:v>2.7443139999999602E-4</c:v>
                </c:pt>
                <c:pt idx="2110">
                  <c:v>2.7042259999999455E-4</c:v>
                </c:pt>
                <c:pt idx="2111">
                  <c:v>2.6623379999999317E-4</c:v>
                </c:pt>
                <c:pt idx="2112">
                  <c:v>2.58890599999991E-4</c:v>
                </c:pt>
                <c:pt idx="2113">
                  <c:v>2.5941839999999404E-4</c:v>
                </c:pt>
                <c:pt idx="2114">
                  <c:v>2.5875399999999331E-4</c:v>
                </c:pt>
                <c:pt idx="2115">
                  <c:v>2.622361999999902E-4</c:v>
                </c:pt>
                <c:pt idx="2116">
                  <c:v>2.6561839999999408E-4</c:v>
                </c:pt>
                <c:pt idx="2117">
                  <c:v>2.711949999999986E-4</c:v>
                </c:pt>
                <c:pt idx="2118">
                  <c:v>2.7157499999999862E-4</c:v>
                </c:pt>
                <c:pt idx="2119">
                  <c:v>2.6790839999999403E-4</c:v>
                </c:pt>
                <c:pt idx="2120">
                  <c:v>2.6313959999999263E-4</c:v>
                </c:pt>
                <c:pt idx="2121">
                  <c:v>2.5985299999999501E-4</c:v>
                </c:pt>
                <c:pt idx="2122">
                  <c:v>2.5518419999999355E-4</c:v>
                </c:pt>
                <c:pt idx="2123">
                  <c:v>2.538497999999929E-4</c:v>
                </c:pt>
                <c:pt idx="2124">
                  <c:v>2.5618199999999673E-4</c:v>
                </c:pt>
                <c:pt idx="2125">
                  <c:v>2.5771199999999664E-4</c:v>
                </c:pt>
                <c:pt idx="2126">
                  <c:v>2.5775979999999288E-4</c:v>
                </c:pt>
                <c:pt idx="2127">
                  <c:v>2.5918979999999285E-4</c:v>
                </c:pt>
                <c:pt idx="2128">
                  <c:v>2.6171199999999663E-4</c:v>
                </c:pt>
                <c:pt idx="2129">
                  <c:v>2.6372199999999673E-4</c:v>
                </c:pt>
                <c:pt idx="2130">
                  <c:v>2.6538419999999358E-4</c:v>
                </c:pt>
                <c:pt idx="2131">
                  <c:v>2.6753639999999045E-4</c:v>
                </c:pt>
                <c:pt idx="2132">
                  <c:v>2.7282299999999507E-4</c:v>
                </c:pt>
                <c:pt idx="2133">
                  <c:v>2.7468519999999193E-4</c:v>
                </c:pt>
                <c:pt idx="2134">
                  <c:v>2.7430519999999191E-4</c:v>
                </c:pt>
                <c:pt idx="2135">
                  <c:v>2.7406299999999497E-4</c:v>
                </c:pt>
                <c:pt idx="2136">
                  <c:v>2.7115639999999042E-4</c:v>
                </c:pt>
                <c:pt idx="2137">
                  <c:v>2.6795979999999281E-4</c:v>
                </c:pt>
                <c:pt idx="2138">
                  <c:v>2.6534319999999521E-4</c:v>
                </c:pt>
                <c:pt idx="2139">
                  <c:v>2.6706319999999519E-4</c:v>
                </c:pt>
                <c:pt idx="2140">
                  <c:v>2.6968539999999209E-4</c:v>
                </c:pt>
                <c:pt idx="2141">
                  <c:v>2.7449199999999673E-4</c:v>
                </c:pt>
                <c:pt idx="2142">
                  <c:v>2.7911859999999432E-4</c:v>
                </c:pt>
                <c:pt idx="2143">
                  <c:v>2.8217299999999505E-4</c:v>
                </c:pt>
                <c:pt idx="2144">
                  <c:v>2.8217299999999505E-4</c:v>
                </c:pt>
                <c:pt idx="2145">
                  <c:v>2.8602959999999265E-4</c:v>
                </c:pt>
                <c:pt idx="2146">
                  <c:v>2.8850399999999336E-4</c:v>
                </c:pt>
                <c:pt idx="2147">
                  <c:v>2.9256059999999097E-4</c:v>
                </c:pt>
                <c:pt idx="2148">
                  <c:v>2.9913939999999246E-4</c:v>
                </c:pt>
                <c:pt idx="2149">
                  <c:v>3.0314379999999308E-4</c:v>
                </c:pt>
                <c:pt idx="2150">
                  <c:v>3.0309159999999621E-4</c:v>
                </c:pt>
                <c:pt idx="2151">
                  <c:v>3.0204719999999546E-4</c:v>
                </c:pt>
                <c:pt idx="2152">
                  <c:v>3.0128279999999479E-4</c:v>
                </c:pt>
                <c:pt idx="2153">
                  <c:v>3.0076059999999095E-4</c:v>
                </c:pt>
                <c:pt idx="2154">
                  <c:v>3.0023839999999405E-4</c:v>
                </c:pt>
                <c:pt idx="2155">
                  <c:v>3.0028619999999029E-4</c:v>
                </c:pt>
                <c:pt idx="2156">
                  <c:v>3.0695499999999862E-4</c:v>
                </c:pt>
                <c:pt idx="2157">
                  <c:v>3.0777279999999485E-4</c:v>
                </c:pt>
                <c:pt idx="2158">
                  <c:v>3.0472399999999331E-4</c:v>
                </c:pt>
                <c:pt idx="2159">
                  <c:v>3.0019299999999504E-4</c:v>
                </c:pt>
                <c:pt idx="2160">
                  <c:v>2.9647419999999358E-4</c:v>
                </c:pt>
                <c:pt idx="2161">
                  <c:v>2.8780659999999071E-4</c:v>
                </c:pt>
                <c:pt idx="2162">
                  <c:v>2.8441999999999302E-4</c:v>
                </c:pt>
                <c:pt idx="2163">
                  <c:v>2.8647219999999689E-4</c:v>
                </c:pt>
                <c:pt idx="2164">
                  <c:v>2.8999659999999071E-4</c:v>
                </c:pt>
                <c:pt idx="2165">
                  <c:v>2.9261879999999455E-4</c:v>
                </c:pt>
                <c:pt idx="2166">
                  <c:v>2.9524099999999839E-4</c:v>
                </c:pt>
                <c:pt idx="2167">
                  <c:v>2.9815319999999519E-4</c:v>
                </c:pt>
                <c:pt idx="2168">
                  <c:v>2.9829099999999838E-4</c:v>
                </c:pt>
                <c:pt idx="2169">
                  <c:v>3.0120319999999519E-4</c:v>
                </c:pt>
                <c:pt idx="2170">
                  <c:v>3.0501759999999596E-4</c:v>
                </c:pt>
                <c:pt idx="2171">
                  <c:v>3.081619999999967E-4</c:v>
                </c:pt>
                <c:pt idx="2172">
                  <c:v>3.0854199999999672E-4</c:v>
                </c:pt>
                <c:pt idx="2173">
                  <c:v>3.1011419999999357E-4</c:v>
                </c:pt>
                <c:pt idx="2174">
                  <c:v>3.0801979999999288E-4</c:v>
                </c:pt>
                <c:pt idx="2175">
                  <c:v>3.0677539999999213E-4</c:v>
                </c:pt>
                <c:pt idx="2176">
                  <c:v>3.0730319999999528E-4</c:v>
                </c:pt>
                <c:pt idx="2177">
                  <c:v>3.1083319999999524E-4</c:v>
                </c:pt>
                <c:pt idx="2178">
                  <c:v>3.143631999999952E-4</c:v>
                </c:pt>
                <c:pt idx="2179">
                  <c:v>3.1464879999999447E-4</c:v>
                </c:pt>
                <c:pt idx="2180">
                  <c:v>3.1536659999999064E-4</c:v>
                </c:pt>
                <c:pt idx="2181">
                  <c:v>3.1431219999999689E-4</c:v>
                </c:pt>
                <c:pt idx="2182">
                  <c:v>3.1340999999999303E-4</c:v>
                </c:pt>
                <c:pt idx="2183">
                  <c:v>3.1112559999999238E-4</c:v>
                </c:pt>
                <c:pt idx="2184">
                  <c:v>3.1088339999999545E-4</c:v>
                </c:pt>
                <c:pt idx="2185">
                  <c:v>3.0864679999999093E-4</c:v>
                </c:pt>
                <c:pt idx="2186">
                  <c:v>3.0917459999999398E-4</c:v>
                </c:pt>
                <c:pt idx="2187">
                  <c:v>3.0922239999999716E-4</c:v>
                </c:pt>
                <c:pt idx="2188">
                  <c:v>3.0807799999999635E-4</c:v>
                </c:pt>
                <c:pt idx="2189">
                  <c:v>3.047913999999919E-4</c:v>
                </c:pt>
                <c:pt idx="2190">
                  <c:v>3.04359199999995E-4</c:v>
                </c:pt>
                <c:pt idx="2191">
                  <c:v>3.0254479999999428E-4</c:v>
                </c:pt>
                <c:pt idx="2192">
                  <c:v>2.9954819999999667E-4</c:v>
                </c:pt>
                <c:pt idx="2193">
                  <c:v>2.9673159999999202E-4</c:v>
                </c:pt>
                <c:pt idx="2194">
                  <c:v>2.9597719999999834E-4</c:v>
                </c:pt>
                <c:pt idx="2195">
                  <c:v>2.949227999999906E-4</c:v>
                </c:pt>
                <c:pt idx="2196">
                  <c:v>2.9693279999999059E-4</c:v>
                </c:pt>
                <c:pt idx="2197">
                  <c:v>3.0012499999999441E-4</c:v>
                </c:pt>
                <c:pt idx="2198">
                  <c:v>3.0589159999999205E-4</c:v>
                </c:pt>
                <c:pt idx="2199">
                  <c:v>3.0832379999999593E-4</c:v>
                </c:pt>
                <c:pt idx="2200">
                  <c:v>3.1194819999999664E-4</c:v>
                </c:pt>
                <c:pt idx="2201">
                  <c:v>3.1222819999999661E-4</c:v>
                </c:pt>
                <c:pt idx="2202">
                  <c:v>3.1132599999999274E-4</c:v>
                </c:pt>
                <c:pt idx="2203">
                  <c:v>3.1004379999999591E-4</c:v>
                </c:pt>
                <c:pt idx="2204">
                  <c:v>3.0885159999999203E-4</c:v>
                </c:pt>
                <c:pt idx="2205">
                  <c:v>3.0736939999999519E-4</c:v>
                </c:pt>
                <c:pt idx="2206">
                  <c:v>3.0665719999999834E-4</c:v>
                </c:pt>
                <c:pt idx="2207">
                  <c:v>3.0613499999999449E-4</c:v>
                </c:pt>
                <c:pt idx="2208">
                  <c:v>3.0608279999999068E-4</c:v>
                </c:pt>
                <c:pt idx="2209">
                  <c:v>3.0742279999999064E-4</c:v>
                </c:pt>
                <c:pt idx="2210">
                  <c:v>3.0904279999999066E-4</c:v>
                </c:pt>
                <c:pt idx="2211">
                  <c:v>3.1028279999999067E-4</c:v>
                </c:pt>
                <c:pt idx="2212">
                  <c:v>3.110427999999906E-4</c:v>
                </c:pt>
                <c:pt idx="2213">
                  <c:v>3.1328499999999442E-4</c:v>
                </c:pt>
                <c:pt idx="2214">
                  <c:v>3.1442499999999448E-4</c:v>
                </c:pt>
                <c:pt idx="2215">
                  <c:v>3.1547499999999443E-4</c:v>
                </c:pt>
                <c:pt idx="2216">
                  <c:v>3.1624499999999441E-4</c:v>
                </c:pt>
                <c:pt idx="2217">
                  <c:v>3.1847719999999829E-4</c:v>
                </c:pt>
                <c:pt idx="2218">
                  <c:v>3.1776499999999449E-4</c:v>
                </c:pt>
                <c:pt idx="2219">
                  <c:v>3.1748499999999442E-4</c:v>
                </c:pt>
                <c:pt idx="2220">
                  <c:v>3.1700499999999445E-4</c:v>
                </c:pt>
                <c:pt idx="2221">
                  <c:v>3.1819719999999832E-4</c:v>
                </c:pt>
                <c:pt idx="2222">
                  <c:v>3.2077159999999204E-4</c:v>
                </c:pt>
                <c:pt idx="2223">
                  <c:v>3.2443819999999663E-4</c:v>
                </c:pt>
                <c:pt idx="2224">
                  <c:v>3.2720259999999041E-4</c:v>
                </c:pt>
                <c:pt idx="2225">
                  <c:v>3.3134919999999496E-4</c:v>
                </c:pt>
                <c:pt idx="2226">
                  <c:v>3.3373359999999566E-4</c:v>
                </c:pt>
                <c:pt idx="2227">
                  <c:v>3.3335359999999564E-4</c:v>
                </c:pt>
                <c:pt idx="2228">
                  <c:v>3.3306359999999563E-4</c:v>
                </c:pt>
                <c:pt idx="2229">
                  <c:v>3.3063139999999186E-4</c:v>
                </c:pt>
                <c:pt idx="2230">
                  <c:v>3.2819919999999491E-4</c:v>
                </c:pt>
                <c:pt idx="2231">
                  <c:v>3.2605699999999809E-4</c:v>
                </c:pt>
                <c:pt idx="2232">
                  <c:v>3.2253259999999039E-4</c:v>
                </c:pt>
                <c:pt idx="2233">
                  <c:v>3.2176259999999041E-4</c:v>
                </c:pt>
                <c:pt idx="2234">
                  <c:v>3.2314479999999424E-4</c:v>
                </c:pt>
                <c:pt idx="2235">
                  <c:v>3.2538699999999806E-4</c:v>
                </c:pt>
                <c:pt idx="2236">
                  <c:v>3.2762919999999494E-4</c:v>
                </c:pt>
                <c:pt idx="2237">
                  <c:v>3.3063139999999186E-4</c:v>
                </c:pt>
                <c:pt idx="2238">
                  <c:v>3.2639039999999349E-4</c:v>
                </c:pt>
                <c:pt idx="2239">
                  <c:v>3.209571999999983E-4</c:v>
                </c:pt>
                <c:pt idx="2240">
                  <c:v>3.1505399999999615E-4</c:v>
                </c:pt>
                <c:pt idx="2241">
                  <c:v>3.0914079999999394E-4</c:v>
                </c:pt>
                <c:pt idx="2242">
                  <c:v>3.0384979999999564E-4</c:v>
                </c:pt>
                <c:pt idx="2243">
                  <c:v>3.076641999999963E-4</c:v>
                </c:pt>
                <c:pt idx="2244">
                  <c:v>3.1277079999999396E-4</c:v>
                </c:pt>
                <c:pt idx="2245">
                  <c:v>3.1876959999999543E-4</c:v>
                </c:pt>
                <c:pt idx="2246">
                  <c:v>3.2111179999999226E-4</c:v>
                </c:pt>
                <c:pt idx="2247">
                  <c:v>3.2344399999999609E-4</c:v>
                </c:pt>
                <c:pt idx="2248">
                  <c:v>3.2239959999999545E-4</c:v>
                </c:pt>
                <c:pt idx="2249">
                  <c:v>3.2272739999999848E-4</c:v>
                </c:pt>
                <c:pt idx="2250">
                  <c:v>3.2315519999999464E-4</c:v>
                </c:pt>
                <c:pt idx="2251">
                  <c:v>3.244951999999947E-4</c:v>
                </c:pt>
                <c:pt idx="2252">
                  <c:v>3.2797739999999853E-4</c:v>
                </c:pt>
                <c:pt idx="2253">
                  <c:v>3.2921739999999854E-4</c:v>
                </c:pt>
                <c:pt idx="2254">
                  <c:v>3.3173959999999538E-4</c:v>
                </c:pt>
                <c:pt idx="2255">
                  <c:v>3.3316959999999535E-4</c:v>
                </c:pt>
                <c:pt idx="2256">
                  <c:v>3.3598179999999231E-4</c:v>
                </c:pt>
                <c:pt idx="2257">
                  <c:v>3.3464739999999849E-4</c:v>
                </c:pt>
                <c:pt idx="2258">
                  <c:v>3.3293299999999088E-4</c:v>
                </c:pt>
                <c:pt idx="2259">
                  <c:v>3.2983639999999322E-4</c:v>
                </c:pt>
                <c:pt idx="2260">
                  <c:v>3.2654979999999559E-4</c:v>
                </c:pt>
                <c:pt idx="2261">
                  <c:v>3.2169099999999418E-4</c:v>
                </c:pt>
                <c:pt idx="2262">
                  <c:v>3.2269319999999799E-4</c:v>
                </c:pt>
                <c:pt idx="2263">
                  <c:v>3.2468759999999179E-4</c:v>
                </c:pt>
                <c:pt idx="2264">
                  <c:v>3.2660199999999247E-4</c:v>
                </c:pt>
                <c:pt idx="2265">
                  <c:v>3.2831639999999324E-4</c:v>
                </c:pt>
                <c:pt idx="2266">
                  <c:v>3.29650799999994E-4</c:v>
                </c:pt>
                <c:pt idx="2267">
                  <c:v>3.270285999999971E-4</c:v>
                </c:pt>
                <c:pt idx="2268">
                  <c:v>3.2382639999999324E-4</c:v>
                </c:pt>
                <c:pt idx="2269">
                  <c:v>3.2120419999999634E-4</c:v>
                </c:pt>
                <c:pt idx="2270">
                  <c:v>3.2006419999999639E-4</c:v>
                </c:pt>
                <c:pt idx="2271">
                  <c:v>3.1811199999999247E-4</c:v>
                </c:pt>
                <c:pt idx="2272">
                  <c:v>3.1901419999999633E-4</c:v>
                </c:pt>
                <c:pt idx="2273">
                  <c:v>3.2087639999999319E-4</c:v>
                </c:pt>
                <c:pt idx="2274">
                  <c:v>3.1991639999999326E-4</c:v>
                </c:pt>
                <c:pt idx="2275">
                  <c:v>3.1896639999999326E-4</c:v>
                </c:pt>
                <c:pt idx="2276">
                  <c:v>3.1801639999999326E-4</c:v>
                </c:pt>
                <c:pt idx="2277">
                  <c:v>3.1567419999999633E-4</c:v>
                </c:pt>
                <c:pt idx="2278">
                  <c:v>3.1324199999999255E-4</c:v>
                </c:pt>
                <c:pt idx="2279">
                  <c:v>3.1185979999999566E-4</c:v>
                </c:pt>
                <c:pt idx="2280">
                  <c:v>3.1047759999999183E-4</c:v>
                </c:pt>
                <c:pt idx="2281">
                  <c:v>3.1315199999999255E-4</c:v>
                </c:pt>
                <c:pt idx="2282">
                  <c:v>3.1719859999999704E-4</c:v>
                </c:pt>
                <c:pt idx="2283">
                  <c:v>3.2006299999999088E-4</c:v>
                </c:pt>
                <c:pt idx="2284">
                  <c:v>3.246895999999954E-4</c:v>
                </c:pt>
                <c:pt idx="2285">
                  <c:v>3.2968619999999306E-4</c:v>
                </c:pt>
                <c:pt idx="2286">
                  <c:v>3.2926399999999611E-4</c:v>
                </c:pt>
                <c:pt idx="2287">
                  <c:v>3.2883179999999227E-4</c:v>
                </c:pt>
                <c:pt idx="2288">
                  <c:v>3.2969179999999226E-4</c:v>
                </c:pt>
                <c:pt idx="2289">
                  <c:v>3.2592519999999467E-4</c:v>
                </c:pt>
                <c:pt idx="2290">
                  <c:v>3.1944639999999323E-4</c:v>
                </c:pt>
                <c:pt idx="2291">
                  <c:v>3.1649199999999255E-4</c:v>
                </c:pt>
                <c:pt idx="2292">
                  <c:v>3.1276759999999178E-4</c:v>
                </c:pt>
                <c:pt idx="2293">
                  <c:v>3.0886319999999805E-4</c:v>
                </c:pt>
                <c:pt idx="2294">
                  <c:v>3.0771319999999805E-4</c:v>
                </c:pt>
                <c:pt idx="2295">
                  <c:v>3.0890539999999488E-4</c:v>
                </c:pt>
                <c:pt idx="2296">
                  <c:v>3.0914759999999182E-4</c:v>
                </c:pt>
                <c:pt idx="2297">
                  <c:v>3.0895759999999175E-4</c:v>
                </c:pt>
                <c:pt idx="2298">
                  <c:v>3.1291419999999635E-4</c:v>
                </c:pt>
                <c:pt idx="2299">
                  <c:v>3.1438639999999325E-4</c:v>
                </c:pt>
                <c:pt idx="2300">
                  <c:v>3.145763999999932E-4</c:v>
                </c:pt>
                <c:pt idx="2301">
                  <c:v>3.1581639999999321E-4</c:v>
                </c:pt>
                <c:pt idx="2302">
                  <c:v>3.213929999999909E-4</c:v>
                </c:pt>
                <c:pt idx="2303">
                  <c:v>3.2192079999999394E-4</c:v>
                </c:pt>
                <c:pt idx="2304">
                  <c:v>3.2464299999999089E-4</c:v>
                </c:pt>
                <c:pt idx="2305">
                  <c:v>3.275451999999947E-4</c:v>
                </c:pt>
                <c:pt idx="2306">
                  <c:v>3.2545079999999401E-4</c:v>
                </c:pt>
                <c:pt idx="2307">
                  <c:v>3.2187419999999637E-4</c:v>
                </c:pt>
                <c:pt idx="2308">
                  <c:v>3.1853979999999567E-4</c:v>
                </c:pt>
                <c:pt idx="2309">
                  <c:v>3.1772759999999182E-4</c:v>
                </c:pt>
                <c:pt idx="2310">
                  <c:v>3.1663539999999494E-4</c:v>
                </c:pt>
                <c:pt idx="2311">
                  <c:v>3.1839759999999174E-4</c:v>
                </c:pt>
                <c:pt idx="2312">
                  <c:v>3.2125199999999247E-4</c:v>
                </c:pt>
                <c:pt idx="2313">
                  <c:v>3.252563999999932E-4</c:v>
                </c:pt>
                <c:pt idx="2314">
                  <c:v>3.2564639999999327E-4</c:v>
                </c:pt>
                <c:pt idx="2315">
                  <c:v>3.2668639999999327E-4</c:v>
                </c:pt>
                <c:pt idx="2316">
                  <c:v>3.2754639999999326E-4</c:v>
                </c:pt>
                <c:pt idx="2317">
                  <c:v>3.2435979999999559E-4</c:v>
                </c:pt>
                <c:pt idx="2318">
                  <c:v>3.2126319999999803E-4</c:v>
                </c:pt>
                <c:pt idx="2319">
                  <c:v>3.1815659999999348E-4</c:v>
                </c:pt>
                <c:pt idx="2320">
                  <c:v>3.1391999999999586E-4</c:v>
                </c:pt>
                <c:pt idx="2321">
                  <c:v>3.1201559999999512E-4</c:v>
                </c:pt>
                <c:pt idx="2322">
                  <c:v>3.1268559999999516E-4</c:v>
                </c:pt>
                <c:pt idx="2323">
                  <c:v>3.1268559999999516E-4</c:v>
                </c:pt>
                <c:pt idx="2324">
                  <c:v>3.1287559999999511E-4</c:v>
                </c:pt>
                <c:pt idx="2325">
                  <c:v>3.1353559999999509E-4</c:v>
                </c:pt>
                <c:pt idx="2326">
                  <c:v>3.1453779999999197E-4</c:v>
                </c:pt>
                <c:pt idx="2327">
                  <c:v>3.1287559999999511E-4</c:v>
                </c:pt>
                <c:pt idx="2328">
                  <c:v>3.1030119999999445E-4</c:v>
                </c:pt>
                <c:pt idx="2329">
                  <c:v>3.1039119999999435E-4</c:v>
                </c:pt>
                <c:pt idx="2330">
                  <c:v>3.1187339999999824E-4</c:v>
                </c:pt>
                <c:pt idx="2331">
                  <c:v>3.121533999999982E-4</c:v>
                </c:pt>
                <c:pt idx="2332">
                  <c:v>3.1382559999999511E-4</c:v>
                </c:pt>
                <c:pt idx="2333">
                  <c:v>3.1539779999999206E-4</c:v>
                </c:pt>
                <c:pt idx="2334">
                  <c:v>3.1648999999999588E-4</c:v>
                </c:pt>
                <c:pt idx="2335">
                  <c:v>3.1482779999999198E-4</c:v>
                </c:pt>
                <c:pt idx="2336">
                  <c:v>3.1325559999999513E-4</c:v>
                </c:pt>
                <c:pt idx="2337">
                  <c:v>3.1306559999999518E-4</c:v>
                </c:pt>
                <c:pt idx="2338">
                  <c:v>3.1415779999999205E-4</c:v>
                </c:pt>
                <c:pt idx="2339">
                  <c:v>3.1344559999999509E-4</c:v>
                </c:pt>
                <c:pt idx="2340">
                  <c:v>3.1411559999999512E-4</c:v>
                </c:pt>
                <c:pt idx="2341">
                  <c:v>3.1892219999999272E-4</c:v>
                </c:pt>
                <c:pt idx="2342">
                  <c:v>3.2235659999999347E-4</c:v>
                </c:pt>
                <c:pt idx="2343">
                  <c:v>3.2026219999999278E-4</c:v>
                </c:pt>
                <c:pt idx="2344">
                  <c:v>3.1749779999999206E-4</c:v>
                </c:pt>
                <c:pt idx="2345">
                  <c:v>3.1205899999999062E-4</c:v>
                </c:pt>
                <c:pt idx="2346">
                  <c:v>3.0277359999999847E-4</c:v>
                </c:pt>
                <c:pt idx="2347">
                  <c:v>2.935681999999925E-4</c:v>
                </c:pt>
                <c:pt idx="2348">
                  <c:v>2.9176379999999865E-4</c:v>
                </c:pt>
                <c:pt idx="2349">
                  <c:v>2.8866719999999415E-4</c:v>
                </c:pt>
                <c:pt idx="2350">
                  <c:v>2.9257159999999483E-4</c:v>
                </c:pt>
                <c:pt idx="2351">
                  <c:v>2.9896039999999626E-4</c:v>
                </c:pt>
                <c:pt idx="2352">
                  <c:v>3.0673139999999458E-4</c:v>
                </c:pt>
                <c:pt idx="2353">
                  <c:v>3.121179999999922E-4</c:v>
                </c:pt>
                <c:pt idx="2354">
                  <c:v>3.2064899999999057E-4</c:v>
                </c:pt>
                <c:pt idx="2355">
                  <c:v>3.2531339999999822E-4</c:v>
                </c:pt>
                <c:pt idx="2356">
                  <c:v>3.2575119999999442E-4</c:v>
                </c:pt>
                <c:pt idx="2357">
                  <c:v>3.2245459999999675E-4</c:v>
                </c:pt>
                <c:pt idx="2358">
                  <c:v>3.2055019999999601E-4</c:v>
                </c:pt>
                <c:pt idx="2359">
                  <c:v>3.1698359999999843E-4</c:v>
                </c:pt>
                <c:pt idx="2360">
                  <c:v>3.1154479999999699E-4</c:v>
                </c:pt>
                <c:pt idx="2361">
                  <c:v>3.0907039999999628E-4</c:v>
                </c:pt>
                <c:pt idx="2362">
                  <c:v>3.088281999999924E-4</c:v>
                </c:pt>
                <c:pt idx="2363">
                  <c:v>3.0635379999999863E-4</c:v>
                </c:pt>
                <c:pt idx="2364">
                  <c:v>3.0386939999999798E-4</c:v>
                </c:pt>
                <c:pt idx="2365">
                  <c:v>3.035371999999941E-4</c:v>
                </c:pt>
                <c:pt idx="2366">
                  <c:v>3.046871999999941E-4</c:v>
                </c:pt>
                <c:pt idx="2367">
                  <c:v>3.0720939999999799E-4</c:v>
                </c:pt>
                <c:pt idx="2368">
                  <c:v>3.1112379999999871E-4</c:v>
                </c:pt>
                <c:pt idx="2369">
                  <c:v>3.1631039999999633E-4</c:v>
                </c:pt>
                <c:pt idx="2370">
                  <c:v>3.1955479999999702E-4</c:v>
                </c:pt>
                <c:pt idx="2371">
                  <c:v>3.2093699999999391E-4</c:v>
                </c:pt>
                <c:pt idx="2372">
                  <c:v>3.2380139999999458E-4</c:v>
                </c:pt>
                <c:pt idx="2373">
                  <c:v>3.2389139999999459E-4</c:v>
                </c:pt>
                <c:pt idx="2374">
                  <c:v>3.2527359999999842E-4</c:v>
                </c:pt>
                <c:pt idx="2375">
                  <c:v>3.2403359999999841E-4</c:v>
                </c:pt>
                <c:pt idx="2376">
                  <c:v>3.2336359999999848E-4</c:v>
                </c:pt>
                <c:pt idx="2377">
                  <c:v>3.2113139999999461E-4</c:v>
                </c:pt>
                <c:pt idx="2378">
                  <c:v>3.2079359999999846E-4</c:v>
                </c:pt>
                <c:pt idx="2379">
                  <c:v>3.2074579999999539E-4</c:v>
                </c:pt>
                <c:pt idx="2380">
                  <c:v>3.2036579999999537E-4</c:v>
                </c:pt>
                <c:pt idx="2381">
                  <c:v>3.1764359999999841E-4</c:v>
                </c:pt>
                <c:pt idx="2382">
                  <c:v>3.1621359999999845E-4</c:v>
                </c:pt>
                <c:pt idx="2383">
                  <c:v>3.1416139999999458E-4</c:v>
                </c:pt>
                <c:pt idx="2384">
                  <c:v>3.1054699999999392E-4</c:v>
                </c:pt>
                <c:pt idx="2385">
                  <c:v>3.066325999999932E-4</c:v>
                </c:pt>
                <c:pt idx="2386">
                  <c:v>3.0468039999999633E-4</c:v>
                </c:pt>
                <c:pt idx="2387">
                  <c:v>3.0620479999999704E-4</c:v>
                </c:pt>
                <c:pt idx="2388">
                  <c:v>3.1197579999999532E-4</c:v>
                </c:pt>
                <c:pt idx="2389">
                  <c:v>3.1497239999999293E-4</c:v>
                </c:pt>
                <c:pt idx="2390">
                  <c:v>3.1787899999999054E-4</c:v>
                </c:pt>
                <c:pt idx="2391">
                  <c:v>3.1940339999999819E-4</c:v>
                </c:pt>
                <c:pt idx="2392">
                  <c:v>3.1487679999999373E-4</c:v>
                </c:pt>
                <c:pt idx="2393">
                  <c:v>3.0620359999999848E-4</c:v>
                </c:pt>
                <c:pt idx="2394">
                  <c:v>3.0167699999999391E-4</c:v>
                </c:pt>
                <c:pt idx="2395">
                  <c:v>3.030591999999908E-4</c:v>
                </c:pt>
                <c:pt idx="2396">
                  <c:v>3.0444139999999463E-4</c:v>
                </c:pt>
                <c:pt idx="2397">
                  <c:v>3.0858799999999224E-4</c:v>
                </c:pt>
                <c:pt idx="2398">
                  <c:v>3.1092459999999681E-4</c:v>
                </c:pt>
                <c:pt idx="2399">
                  <c:v>3.1297119999999443E-4</c:v>
                </c:pt>
                <c:pt idx="2400">
                  <c:v>3.0800679999999365E-4</c:v>
                </c:pt>
                <c:pt idx="2401">
                  <c:v>3.0167019999999603E-4</c:v>
                </c:pt>
                <c:pt idx="2402">
                  <c:v>2.9661579999999536E-4</c:v>
                </c:pt>
                <c:pt idx="2403">
                  <c:v>2.9337139999999467E-4</c:v>
                </c:pt>
                <c:pt idx="2404">
                  <c:v>2.9290139999999464E-4</c:v>
                </c:pt>
                <c:pt idx="2405">
                  <c:v>2.9113919999999079E-4</c:v>
                </c:pt>
                <c:pt idx="2406">
                  <c:v>2.9390359999999845E-4</c:v>
                </c:pt>
                <c:pt idx="2407">
                  <c:v>2.954757999999953E-4</c:v>
                </c:pt>
                <c:pt idx="2408">
                  <c:v>2.9704799999999225E-4</c:v>
                </c:pt>
                <c:pt idx="2409">
                  <c:v>3.0067239999999296E-4</c:v>
                </c:pt>
                <c:pt idx="2410">
                  <c:v>3.0805339999999827E-4</c:v>
                </c:pt>
                <c:pt idx="2411">
                  <c:v>3.1200999999999581E-4</c:v>
                </c:pt>
                <c:pt idx="2412">
                  <c:v>3.1725879999999036E-4</c:v>
                </c:pt>
                <c:pt idx="2413">
                  <c:v>3.211153999999949E-4</c:v>
                </c:pt>
                <c:pt idx="2414">
                  <c:v>3.1768099999999414E-4</c:v>
                </c:pt>
                <c:pt idx="2415">
                  <c:v>3.1206219999999269E-4</c:v>
                </c:pt>
                <c:pt idx="2416">
                  <c:v>3.0710339999999827E-4</c:v>
                </c:pt>
                <c:pt idx="2417">
                  <c:v>3.021445999999968E-4</c:v>
                </c:pt>
                <c:pt idx="2418">
                  <c:v>2.9866799999999228E-4</c:v>
                </c:pt>
                <c:pt idx="2419">
                  <c:v>3.0110019999999606E-4</c:v>
                </c:pt>
                <c:pt idx="2420">
                  <c:v>3.0157019999999608E-4</c:v>
                </c:pt>
                <c:pt idx="2421">
                  <c:v>2.9790359999999844E-4</c:v>
                </c:pt>
                <c:pt idx="2422">
                  <c:v>2.9423699999999386E-4</c:v>
                </c:pt>
                <c:pt idx="2423">
                  <c:v>2.9323479999999698E-4</c:v>
                </c:pt>
                <c:pt idx="2424">
                  <c:v>2.9214259999999317E-4</c:v>
                </c:pt>
                <c:pt idx="2425">
                  <c:v>2.9190039999999634E-4</c:v>
                </c:pt>
                <c:pt idx="2426">
                  <c:v>2.9495479999999696E-4</c:v>
                </c:pt>
                <c:pt idx="2427">
                  <c:v>2.9986139999999461E-4</c:v>
                </c:pt>
                <c:pt idx="2428">
                  <c:v>3.0062139999999465E-4</c:v>
                </c:pt>
                <c:pt idx="2429">
                  <c:v>3.0005139999999457E-4</c:v>
                </c:pt>
                <c:pt idx="2430">
                  <c:v>2.976191999999908E-4</c:v>
                </c:pt>
                <c:pt idx="2431">
                  <c:v>2.9843139999999465E-4</c:v>
                </c:pt>
                <c:pt idx="2432">
                  <c:v>2.9995579999999536E-4</c:v>
                </c:pt>
                <c:pt idx="2433">
                  <c:v>3.0009799999999225E-4</c:v>
                </c:pt>
                <c:pt idx="2434">
                  <c:v>3.0200239999999298E-4</c:v>
                </c:pt>
                <c:pt idx="2435">
                  <c:v>3.0528899999999061E-4</c:v>
                </c:pt>
                <c:pt idx="2436">
                  <c:v>3.0719339999999828E-4</c:v>
                </c:pt>
                <c:pt idx="2437">
                  <c:v>3.0929779999999197E-4</c:v>
                </c:pt>
                <c:pt idx="2438">
                  <c:v>3.1163439999999654E-4</c:v>
                </c:pt>
                <c:pt idx="2439">
                  <c:v>3.1305879999999036E-4</c:v>
                </c:pt>
                <c:pt idx="2440">
                  <c:v>3.1282099999999416E-4</c:v>
                </c:pt>
                <c:pt idx="2441">
                  <c:v>3.1101099999999418E-4</c:v>
                </c:pt>
                <c:pt idx="2442">
                  <c:v>3.0466439999999651E-4</c:v>
                </c:pt>
                <c:pt idx="2443">
                  <c:v>3.0075999999999584E-4</c:v>
                </c:pt>
                <c:pt idx="2444">
                  <c:v>2.9941999999999588E-4</c:v>
                </c:pt>
                <c:pt idx="2445">
                  <c:v>2.9751999999999589E-4</c:v>
                </c:pt>
                <c:pt idx="2446">
                  <c:v>3.009487999999904E-4</c:v>
                </c:pt>
                <c:pt idx="2447">
                  <c:v>3.0437759999999185E-4</c:v>
                </c:pt>
                <c:pt idx="2448">
                  <c:v>3.0575419999999637E-4</c:v>
                </c:pt>
                <c:pt idx="2449">
                  <c:v>3.0752079999999391E-4</c:v>
                </c:pt>
                <c:pt idx="2450">
                  <c:v>3.1262179999999226E-4</c:v>
                </c:pt>
                <c:pt idx="2451">
                  <c:v>3.0694519999999463E-4</c:v>
                </c:pt>
                <c:pt idx="2452">
                  <c:v>3.0027639999999323E-4</c:v>
                </c:pt>
                <c:pt idx="2453">
                  <c:v>2.9941639999999325E-4</c:v>
                </c:pt>
                <c:pt idx="2454">
                  <c:v>2.9560199999999247E-4</c:v>
                </c:pt>
                <c:pt idx="2455">
                  <c:v>2.8878539999999489E-4</c:v>
                </c:pt>
                <c:pt idx="2456">
                  <c:v>2.9036199999999247E-4</c:v>
                </c:pt>
                <c:pt idx="2457">
                  <c:v>2.9450299999999089E-4</c:v>
                </c:pt>
                <c:pt idx="2458">
                  <c:v>2.9635959999999538E-4</c:v>
                </c:pt>
                <c:pt idx="2459">
                  <c:v>2.9636399999999612E-4</c:v>
                </c:pt>
                <c:pt idx="2460">
                  <c:v>2.9826839999999685E-4</c:v>
                </c:pt>
                <c:pt idx="2461">
                  <c:v>3.0017279999999065E-4</c:v>
                </c:pt>
                <c:pt idx="2462">
                  <c:v>2.9950279999999062E-4</c:v>
                </c:pt>
                <c:pt idx="2463">
                  <c:v>2.9855279999999062E-4</c:v>
                </c:pt>
                <c:pt idx="2464">
                  <c:v>2.9883279999999058E-4</c:v>
                </c:pt>
                <c:pt idx="2465">
                  <c:v>2.9855279999999062E-4</c:v>
                </c:pt>
                <c:pt idx="2466">
                  <c:v>2.9769279999999063E-4</c:v>
                </c:pt>
                <c:pt idx="2467">
                  <c:v>2.9526059999999369E-4</c:v>
                </c:pt>
                <c:pt idx="2468">
                  <c:v>2.944005999999937E-4</c:v>
                </c:pt>
                <c:pt idx="2469">
                  <c:v>2.9259059999999372E-4</c:v>
                </c:pt>
                <c:pt idx="2470">
                  <c:v>2.9087059999999374E-4</c:v>
                </c:pt>
                <c:pt idx="2471">
                  <c:v>2.8648619999999299E-4</c:v>
                </c:pt>
                <c:pt idx="2472">
                  <c:v>2.8496619999999302E-4</c:v>
                </c:pt>
                <c:pt idx="2473">
                  <c:v>2.8353619999999305E-4</c:v>
                </c:pt>
                <c:pt idx="2474">
                  <c:v>2.8110399999999611E-4</c:v>
                </c:pt>
                <c:pt idx="2475">
                  <c:v>2.7775959999999536E-4</c:v>
                </c:pt>
                <c:pt idx="2476">
                  <c:v>2.7867179999999233E-4</c:v>
                </c:pt>
                <c:pt idx="2477">
                  <c:v>2.7967399999999614E-4</c:v>
                </c:pt>
                <c:pt idx="2478">
                  <c:v>2.80386199999993E-4</c:v>
                </c:pt>
                <c:pt idx="2479">
                  <c:v>2.7942619999999307E-4</c:v>
                </c:pt>
                <c:pt idx="2480">
                  <c:v>2.8076059999999372E-4</c:v>
                </c:pt>
                <c:pt idx="2481">
                  <c:v>2.8248499999999443E-4</c:v>
                </c:pt>
                <c:pt idx="2482">
                  <c:v>2.8005279999999066E-4</c:v>
                </c:pt>
                <c:pt idx="2483">
                  <c:v>2.7881279999999065E-4</c:v>
                </c:pt>
                <c:pt idx="2484">
                  <c:v>2.7952499999999445E-4</c:v>
                </c:pt>
                <c:pt idx="2485">
                  <c:v>2.8042719999999831E-4</c:v>
                </c:pt>
                <c:pt idx="2486">
                  <c:v>2.7947719999999831E-4</c:v>
                </c:pt>
                <c:pt idx="2487">
                  <c:v>2.8238379999999592E-4</c:v>
                </c:pt>
                <c:pt idx="2488">
                  <c:v>2.8567039999999354E-4</c:v>
                </c:pt>
                <c:pt idx="2489">
                  <c:v>2.8405039999999352E-4</c:v>
                </c:pt>
                <c:pt idx="2490">
                  <c:v>2.8547479999999428E-4</c:v>
                </c:pt>
                <c:pt idx="2491">
                  <c:v>2.8542699999999804E-4</c:v>
                </c:pt>
                <c:pt idx="2492">
                  <c:v>2.8252479999999424E-4</c:v>
                </c:pt>
                <c:pt idx="2493">
                  <c:v>2.8061479999999419E-4</c:v>
                </c:pt>
                <c:pt idx="2494">
                  <c:v>2.8194919999999495E-4</c:v>
                </c:pt>
                <c:pt idx="2495">
                  <c:v>2.7875699999999808E-4</c:v>
                </c:pt>
                <c:pt idx="2496">
                  <c:v>2.7722699999999806E-4</c:v>
                </c:pt>
                <c:pt idx="2497">
                  <c:v>2.7847139999999187E-4</c:v>
                </c:pt>
                <c:pt idx="2498">
                  <c:v>2.7555919999999495E-4</c:v>
                </c:pt>
                <c:pt idx="2499">
                  <c:v>2.7226699999999802E-4</c:v>
                </c:pt>
                <c:pt idx="2500">
                  <c:v>2.6936479999999422E-4</c:v>
                </c:pt>
                <c:pt idx="2501">
                  <c:v>2.6950699999999804E-4</c:v>
                </c:pt>
                <c:pt idx="2502">
                  <c:v>2.7030919999999491E-4</c:v>
                </c:pt>
                <c:pt idx="2503">
                  <c:v>2.7465579999999253E-4</c:v>
                </c:pt>
                <c:pt idx="2504">
                  <c:v>2.7660799999999644E-4</c:v>
                </c:pt>
                <c:pt idx="2505">
                  <c:v>2.8132459999999403E-4</c:v>
                </c:pt>
                <c:pt idx="2506">
                  <c:v>2.8346679999999085E-4</c:v>
                </c:pt>
                <c:pt idx="2507">
                  <c:v>2.8080239999999713E-4</c:v>
                </c:pt>
                <c:pt idx="2508">
                  <c:v>2.8199459999999406E-4</c:v>
                </c:pt>
                <c:pt idx="2509">
                  <c:v>2.8346679999999085E-4</c:v>
                </c:pt>
                <c:pt idx="2510">
                  <c:v>2.8633119999999857E-4</c:v>
                </c:pt>
                <c:pt idx="2511">
                  <c:v>2.8623119999999851E-4</c:v>
                </c:pt>
                <c:pt idx="2512">
                  <c:v>2.8790339999999542E-4</c:v>
                </c:pt>
                <c:pt idx="2513">
                  <c:v>2.8542899999999471E-4</c:v>
                </c:pt>
                <c:pt idx="2514">
                  <c:v>2.8346679999999085E-4</c:v>
                </c:pt>
                <c:pt idx="2515">
                  <c:v>2.7846019999999325E-4</c:v>
                </c:pt>
                <c:pt idx="2516">
                  <c:v>2.7761019999999331E-4</c:v>
                </c:pt>
                <c:pt idx="2517">
                  <c:v>2.7993679999999089E-4</c:v>
                </c:pt>
                <c:pt idx="2518">
                  <c:v>2.8365559999999235E-4</c:v>
                </c:pt>
                <c:pt idx="2519">
                  <c:v>2.8517999999999306E-4</c:v>
                </c:pt>
                <c:pt idx="2520">
                  <c:v>2.8699439999999379E-4</c:v>
                </c:pt>
                <c:pt idx="2521">
                  <c:v>2.8880879999999452E-4</c:v>
                </c:pt>
                <c:pt idx="2522">
                  <c:v>2.8604439999999379E-4</c:v>
                </c:pt>
                <c:pt idx="2523">
                  <c:v>2.8456219999999696E-4</c:v>
                </c:pt>
                <c:pt idx="2524">
                  <c:v>2.8427219999999694E-4</c:v>
                </c:pt>
                <c:pt idx="2525">
                  <c:v>2.8399219999999687E-4</c:v>
                </c:pt>
                <c:pt idx="2526">
                  <c:v>2.8332219999999695E-4</c:v>
                </c:pt>
                <c:pt idx="2527">
                  <c:v>2.8384439999999374E-4</c:v>
                </c:pt>
                <c:pt idx="2528">
                  <c:v>2.8151219999999685E-4</c:v>
                </c:pt>
                <c:pt idx="2529">
                  <c:v>2.8094219999999688E-4</c:v>
                </c:pt>
                <c:pt idx="2530">
                  <c:v>2.7897999999999302E-4</c:v>
                </c:pt>
                <c:pt idx="2531">
                  <c:v>2.7964999999999306E-4</c:v>
                </c:pt>
                <c:pt idx="2532">
                  <c:v>2.8327439999999377E-4</c:v>
                </c:pt>
                <c:pt idx="2533">
                  <c:v>2.8847099999999837E-4</c:v>
                </c:pt>
                <c:pt idx="2534">
                  <c:v>2.9190539999999208E-4</c:v>
                </c:pt>
                <c:pt idx="2535">
                  <c:v>2.9662199999999671E-4</c:v>
                </c:pt>
                <c:pt idx="2536">
                  <c:v>2.9890639999999042E-4</c:v>
                </c:pt>
                <c:pt idx="2537">
                  <c:v>2.9704419999999356E-4</c:v>
                </c:pt>
                <c:pt idx="2538">
                  <c:v>2.9370979999999286E-4</c:v>
                </c:pt>
                <c:pt idx="2539">
                  <c:v>2.9194759999999595E-4</c:v>
                </c:pt>
                <c:pt idx="2540">
                  <c:v>2.8861319999999525E-4</c:v>
                </c:pt>
                <c:pt idx="2541">
                  <c:v>2.8436659999999064E-4</c:v>
                </c:pt>
                <c:pt idx="2542">
                  <c:v>2.8151219999999685E-4</c:v>
                </c:pt>
                <c:pt idx="2543">
                  <c:v>2.8079999999999306E-4</c:v>
                </c:pt>
                <c:pt idx="2544">
                  <c:v>2.7898559999999233E-4</c:v>
                </c:pt>
                <c:pt idx="2545">
                  <c:v>2.7893339999999545E-4</c:v>
                </c:pt>
                <c:pt idx="2546">
                  <c:v>2.7860119999999862E-4</c:v>
                </c:pt>
                <c:pt idx="2547">
                  <c:v>2.7826899999999473E-4</c:v>
                </c:pt>
                <c:pt idx="2548">
                  <c:v>2.7588459999999403E-4</c:v>
                </c:pt>
                <c:pt idx="2549">
                  <c:v>2.7322019999999325E-4</c:v>
                </c:pt>
                <c:pt idx="2550">
                  <c:v>2.7135799999999639E-4</c:v>
                </c:pt>
                <c:pt idx="2551">
                  <c:v>2.7227019999999326E-4</c:v>
                </c:pt>
                <c:pt idx="2552">
                  <c:v>2.7455459999999401E-4</c:v>
                </c:pt>
                <c:pt idx="2553">
                  <c:v>2.7750899999999469E-4</c:v>
                </c:pt>
                <c:pt idx="2554">
                  <c:v>2.8046339999999548E-4</c:v>
                </c:pt>
                <c:pt idx="2555">
                  <c:v>2.825155999999924E-4</c:v>
                </c:pt>
                <c:pt idx="2556">
                  <c:v>2.8180339999999543E-4</c:v>
                </c:pt>
                <c:pt idx="2557">
                  <c:v>2.8175119999999856E-4</c:v>
                </c:pt>
                <c:pt idx="2558">
                  <c:v>2.8290119999999856E-4</c:v>
                </c:pt>
                <c:pt idx="2559">
                  <c:v>2.8274899999999469E-4</c:v>
                </c:pt>
                <c:pt idx="2560">
                  <c:v>2.8260679999999086E-4</c:v>
                </c:pt>
                <c:pt idx="2561">
                  <c:v>2.8246459999999398E-4</c:v>
                </c:pt>
                <c:pt idx="2562">
                  <c:v>2.8304459999999401E-4</c:v>
                </c:pt>
                <c:pt idx="2563">
                  <c:v>2.8028019999999329E-4</c:v>
                </c:pt>
                <c:pt idx="2564">
                  <c:v>2.7722579999999255E-4</c:v>
                </c:pt>
                <c:pt idx="2565">
                  <c:v>2.7140699999999803E-4</c:v>
                </c:pt>
                <c:pt idx="2566">
                  <c:v>2.6559819999999663E-4</c:v>
                </c:pt>
                <c:pt idx="2567">
                  <c:v>2.5977939999999517E-4</c:v>
                </c:pt>
                <c:pt idx="2568">
                  <c:v>2.6264379999999595E-4</c:v>
                </c:pt>
                <c:pt idx="2569">
                  <c:v>2.6784039999999351E-4</c:v>
                </c:pt>
                <c:pt idx="2570">
                  <c:v>2.7580139999999189E-4</c:v>
                </c:pt>
                <c:pt idx="2571">
                  <c:v>2.8337239999999715E-4</c:v>
                </c:pt>
                <c:pt idx="2572">
                  <c:v>2.8642679999999095E-4</c:v>
                </c:pt>
                <c:pt idx="2573">
                  <c:v>2.8356239999999711E-4</c:v>
                </c:pt>
                <c:pt idx="2574">
                  <c:v>2.8271239999999717E-4</c:v>
                </c:pt>
                <c:pt idx="2575">
                  <c:v>2.8185239999999707E-4</c:v>
                </c:pt>
                <c:pt idx="2576">
                  <c:v>2.8275459999999399E-4</c:v>
                </c:pt>
                <c:pt idx="2577">
                  <c:v>2.8532899999999476E-4</c:v>
                </c:pt>
                <c:pt idx="2578">
                  <c:v>2.8809339999999548E-4</c:v>
                </c:pt>
                <c:pt idx="2579">
                  <c:v>2.870011999999986E-4</c:v>
                </c:pt>
                <c:pt idx="2580">
                  <c:v>2.8275459999999399E-4</c:v>
                </c:pt>
                <c:pt idx="2581">
                  <c:v>2.7990019999999326E-4</c:v>
                </c:pt>
                <c:pt idx="2582">
                  <c:v>2.7751579999999256E-4</c:v>
                </c:pt>
                <c:pt idx="2583">
                  <c:v>2.7475139999999184E-4</c:v>
                </c:pt>
                <c:pt idx="2584">
                  <c:v>2.7446139999999183E-4</c:v>
                </c:pt>
                <c:pt idx="2585">
                  <c:v>2.7870799999999644E-4</c:v>
                </c:pt>
                <c:pt idx="2586">
                  <c:v>2.8185239999999707E-4</c:v>
                </c:pt>
                <c:pt idx="2587">
                  <c:v>2.8570899999999478E-4</c:v>
                </c:pt>
                <c:pt idx="2588">
                  <c:v>2.8790339999999542E-4</c:v>
                </c:pt>
                <c:pt idx="2589">
                  <c:v>2.81804599999994E-4</c:v>
                </c:pt>
                <c:pt idx="2590">
                  <c:v>2.7441359999999569E-4</c:v>
                </c:pt>
                <c:pt idx="2591">
                  <c:v>2.6536039999999349E-4</c:v>
                </c:pt>
                <c:pt idx="2592">
                  <c:v>2.5806939999999513E-4</c:v>
                </c:pt>
                <c:pt idx="2593">
                  <c:v>2.5834939999999521E-4</c:v>
                </c:pt>
                <c:pt idx="2594">
                  <c:v>2.654503999999935E-4</c:v>
                </c:pt>
                <c:pt idx="2595">
                  <c:v>2.7403359999999567E-4</c:v>
                </c:pt>
                <c:pt idx="2596">
                  <c:v>2.8132459999999403E-4</c:v>
                </c:pt>
                <c:pt idx="2597">
                  <c:v>2.9156999999999306E-4</c:v>
                </c:pt>
                <c:pt idx="2598">
                  <c:v>2.9343219999999686E-4</c:v>
                </c:pt>
                <c:pt idx="2599">
                  <c:v>2.9161779999999614E-4</c:v>
                </c:pt>
                <c:pt idx="2600">
                  <c:v>2.9238779999999623E-4</c:v>
                </c:pt>
                <c:pt idx="2601">
                  <c:v>2.889011999999986E-4</c:v>
                </c:pt>
                <c:pt idx="2602">
                  <c:v>2.8651679999999095E-4</c:v>
                </c:pt>
                <c:pt idx="2603">
                  <c:v>2.827601999999933E-4</c:v>
                </c:pt>
                <c:pt idx="2604">
                  <c:v>2.7999579999999258E-4</c:v>
                </c:pt>
                <c:pt idx="2605">
                  <c:v>2.7417699999999806E-4</c:v>
                </c:pt>
                <c:pt idx="2606">
                  <c:v>2.7112259999999039E-4</c:v>
                </c:pt>
                <c:pt idx="2607">
                  <c:v>2.6483379999999595E-4</c:v>
                </c:pt>
                <c:pt idx="2608">
                  <c:v>2.6120939999999513E-4</c:v>
                </c:pt>
                <c:pt idx="2609">
                  <c:v>2.6311379999999587E-4</c:v>
                </c:pt>
                <c:pt idx="2610">
                  <c:v>2.6669039999999351E-4</c:v>
                </c:pt>
                <c:pt idx="2611">
                  <c:v>2.6888479999999425E-4</c:v>
                </c:pt>
                <c:pt idx="2612">
                  <c:v>2.737013999999919E-4</c:v>
                </c:pt>
                <c:pt idx="2613">
                  <c:v>2.7889799999999639E-4</c:v>
                </c:pt>
                <c:pt idx="2614">
                  <c:v>2.7856579999999262E-4</c:v>
                </c:pt>
                <c:pt idx="2615">
                  <c:v>2.8018579999999254E-4</c:v>
                </c:pt>
                <c:pt idx="2616">
                  <c:v>2.7765919999999495E-4</c:v>
                </c:pt>
                <c:pt idx="2617">
                  <c:v>2.7494259999999036E-4</c:v>
                </c:pt>
                <c:pt idx="2618">
                  <c:v>2.7136599999999283E-4</c:v>
                </c:pt>
                <c:pt idx="2619">
                  <c:v>2.6898159999999202E-4</c:v>
                </c:pt>
                <c:pt idx="2620">
                  <c:v>2.6731939999999517E-4</c:v>
                </c:pt>
                <c:pt idx="2621">
                  <c:v>2.7127599999999283E-4</c:v>
                </c:pt>
                <c:pt idx="2622">
                  <c:v>2.7465259999999046E-4</c:v>
                </c:pt>
                <c:pt idx="2623">
                  <c:v>2.7779699999999803E-4</c:v>
                </c:pt>
                <c:pt idx="2624">
                  <c:v>2.7699479999999423E-4</c:v>
                </c:pt>
                <c:pt idx="2625">
                  <c:v>2.7231599999999283E-4</c:v>
                </c:pt>
                <c:pt idx="2626">
                  <c:v>2.7151379999999586E-4</c:v>
                </c:pt>
                <c:pt idx="2627">
                  <c:v>2.7208379999999594E-4</c:v>
                </c:pt>
                <c:pt idx="2628">
                  <c:v>2.7151379999999586E-4</c:v>
                </c:pt>
                <c:pt idx="2629">
                  <c:v>2.7508039999999355E-4</c:v>
                </c:pt>
                <c:pt idx="2630">
                  <c:v>2.8261359999999568E-4</c:v>
                </c:pt>
                <c:pt idx="2631">
                  <c:v>2.8342579999999259E-4</c:v>
                </c:pt>
                <c:pt idx="2632">
                  <c:v>2.8423799999999645E-4</c:v>
                </c:pt>
                <c:pt idx="2633">
                  <c:v>2.8223359999999566E-4</c:v>
                </c:pt>
                <c:pt idx="2634">
                  <c:v>2.8022919999999498E-4</c:v>
                </c:pt>
                <c:pt idx="2635">
                  <c:v>2.7408819999999662E-4</c:v>
                </c:pt>
                <c:pt idx="2636">
                  <c:v>2.7436819999999658E-4</c:v>
                </c:pt>
                <c:pt idx="2637">
                  <c:v>2.7189379999999588E-4</c:v>
                </c:pt>
                <c:pt idx="2638">
                  <c:v>2.7245819999999665E-4</c:v>
                </c:pt>
                <c:pt idx="2639">
                  <c:v>2.7303259999999043E-4</c:v>
                </c:pt>
                <c:pt idx="2640">
                  <c:v>2.7222479999999426E-4</c:v>
                </c:pt>
                <c:pt idx="2641">
                  <c:v>2.6812039999999347E-4</c:v>
                </c:pt>
                <c:pt idx="2642">
                  <c:v>2.6549819999999657E-4</c:v>
                </c:pt>
                <c:pt idx="2643">
                  <c:v>2.6321379999999592E-4</c:v>
                </c:pt>
                <c:pt idx="2644">
                  <c:v>2.6130939999999519E-4</c:v>
                </c:pt>
                <c:pt idx="2645">
                  <c:v>2.6177939999999522E-4</c:v>
                </c:pt>
                <c:pt idx="2646">
                  <c:v>2.6326159999999206E-4</c:v>
                </c:pt>
                <c:pt idx="2647">
                  <c:v>2.6730819999999666E-4</c:v>
                </c:pt>
                <c:pt idx="2648">
                  <c:v>2.6860039999999355E-4</c:v>
                </c:pt>
                <c:pt idx="2649">
                  <c:v>2.7031479999999422E-4</c:v>
                </c:pt>
                <c:pt idx="2650">
                  <c:v>2.7083699999999806E-4</c:v>
                </c:pt>
                <c:pt idx="2651">
                  <c:v>2.6959699999999805E-4</c:v>
                </c:pt>
                <c:pt idx="2652">
                  <c:v>2.6669479999999425E-4</c:v>
                </c:pt>
                <c:pt idx="2653">
                  <c:v>2.6893139999999182E-4</c:v>
                </c:pt>
                <c:pt idx="2654">
                  <c:v>2.7312019999999331E-4</c:v>
                </c:pt>
                <c:pt idx="2655">
                  <c:v>2.7612679999999086E-4</c:v>
                </c:pt>
                <c:pt idx="2656">
                  <c:v>2.8060559999999236E-4</c:v>
                </c:pt>
                <c:pt idx="2657">
                  <c:v>2.8370219999999686E-4</c:v>
                </c:pt>
                <c:pt idx="2658">
                  <c:v>2.8107999999999302E-4</c:v>
                </c:pt>
                <c:pt idx="2659">
                  <c:v>2.779877999999962E-4</c:v>
                </c:pt>
                <c:pt idx="2660">
                  <c:v>2.7903219999999695E-4</c:v>
                </c:pt>
                <c:pt idx="2661">
                  <c:v>2.8294099999999836E-4</c:v>
                </c:pt>
                <c:pt idx="2662">
                  <c:v>2.8584759999999597E-4</c:v>
                </c:pt>
                <c:pt idx="2663">
                  <c:v>2.8932419999999355E-4</c:v>
                </c:pt>
                <c:pt idx="2664">
                  <c:v>2.9237859999999428E-4</c:v>
                </c:pt>
                <c:pt idx="2665">
                  <c:v>2.8693979999999284E-4</c:v>
                </c:pt>
                <c:pt idx="2666">
                  <c:v>2.7893659999999069E-4</c:v>
                </c:pt>
                <c:pt idx="2667">
                  <c:v>2.7368779999999615E-4</c:v>
                </c:pt>
                <c:pt idx="2668">
                  <c:v>2.6844899999999472E-4</c:v>
                </c:pt>
                <c:pt idx="2669">
                  <c:v>2.6401239999999709E-4</c:v>
                </c:pt>
                <c:pt idx="2670">
                  <c:v>2.6749899999999472E-4</c:v>
                </c:pt>
                <c:pt idx="2671">
                  <c:v>2.6544679999999086E-4</c:v>
                </c:pt>
                <c:pt idx="2672">
                  <c:v>2.5924799999999643E-4</c:v>
                </c:pt>
                <c:pt idx="2673">
                  <c:v>2.5266919999999493E-4</c:v>
                </c:pt>
                <c:pt idx="2674">
                  <c:v>2.4933479999999424E-4</c:v>
                </c:pt>
                <c:pt idx="2675">
                  <c:v>2.4028159999999203E-4</c:v>
                </c:pt>
                <c:pt idx="2676">
                  <c:v>2.4028159999999203E-4</c:v>
                </c:pt>
                <c:pt idx="2677">
                  <c:v>2.4304599999999275E-4</c:v>
                </c:pt>
                <c:pt idx="2678">
                  <c:v>2.5033699999999805E-4</c:v>
                </c:pt>
                <c:pt idx="2679">
                  <c:v>2.4681259999999045E-4</c:v>
                </c:pt>
                <c:pt idx="2680">
                  <c:v>2.5291139999999187E-4</c:v>
                </c:pt>
                <c:pt idx="2681">
                  <c:v>2.5638799999999639E-4</c:v>
                </c:pt>
                <c:pt idx="2682">
                  <c:v>2.6105679999999091E-4</c:v>
                </c:pt>
                <c:pt idx="2683">
                  <c:v>2.6315119999999854E-4</c:v>
                </c:pt>
                <c:pt idx="2684">
                  <c:v>2.7154439999999382E-4</c:v>
                </c:pt>
                <c:pt idx="2685">
                  <c:v>2.7474099999999838E-4</c:v>
                </c:pt>
                <c:pt idx="2686">
                  <c:v>2.7821759999999596E-4</c:v>
                </c:pt>
                <c:pt idx="2687">
                  <c:v>2.7816979999999289E-4</c:v>
                </c:pt>
                <c:pt idx="2688">
                  <c:v>2.764497999999928E-4</c:v>
                </c:pt>
                <c:pt idx="2689">
                  <c:v>2.7377979999999283E-4</c:v>
                </c:pt>
                <c:pt idx="2690">
                  <c:v>2.7268199999999664E-4</c:v>
                </c:pt>
                <c:pt idx="2691">
                  <c:v>2.6724759999999595E-4</c:v>
                </c:pt>
                <c:pt idx="2692">
                  <c:v>2.6414539999999214E-4</c:v>
                </c:pt>
                <c:pt idx="2693">
                  <c:v>2.607631999999952E-4</c:v>
                </c:pt>
                <c:pt idx="2694">
                  <c:v>2.580509999999984E-4</c:v>
                </c:pt>
                <c:pt idx="2695">
                  <c:v>2.5561879999999452E-4</c:v>
                </c:pt>
                <c:pt idx="2696">
                  <c:v>2.5360879999999453E-4</c:v>
                </c:pt>
                <c:pt idx="2697">
                  <c:v>2.5141879999999452E-4</c:v>
                </c:pt>
                <c:pt idx="2698">
                  <c:v>2.5360759999999596E-4</c:v>
                </c:pt>
                <c:pt idx="2699">
                  <c:v>2.5532639999999043E-4</c:v>
                </c:pt>
                <c:pt idx="2700">
                  <c:v>2.5518299999999499E-4</c:v>
                </c:pt>
                <c:pt idx="2701">
                  <c:v>2.5766179999999644E-4</c:v>
                </c:pt>
                <c:pt idx="2702">
                  <c:v>2.60040599999991E-4</c:v>
                </c:pt>
                <c:pt idx="2703">
                  <c:v>2.5565619999999025E-4</c:v>
                </c:pt>
                <c:pt idx="2704">
                  <c:v>2.5341399999999337E-4</c:v>
                </c:pt>
                <c:pt idx="2705">
                  <c:v>2.4911959999999263E-4</c:v>
                </c:pt>
                <c:pt idx="2706">
                  <c:v>2.4998399999999336E-4</c:v>
                </c:pt>
                <c:pt idx="2707">
                  <c:v>2.477839999999933E-4</c:v>
                </c:pt>
                <c:pt idx="2708">
                  <c:v>2.4888059999999092E-4</c:v>
                </c:pt>
                <c:pt idx="2709">
                  <c:v>2.4859499999999859E-4</c:v>
                </c:pt>
                <c:pt idx="2710">
                  <c:v>2.5064159999999621E-4</c:v>
                </c:pt>
                <c:pt idx="2711">
                  <c:v>2.4487499999999867E-4</c:v>
                </c:pt>
                <c:pt idx="2712">
                  <c:v>2.4058059999999099E-4</c:v>
                </c:pt>
                <c:pt idx="2713">
                  <c:v>2.4268499999999867E-4</c:v>
                </c:pt>
                <c:pt idx="2714">
                  <c:v>2.4606159999999619E-4</c:v>
                </c:pt>
                <c:pt idx="2715">
                  <c:v>2.5102039999999072E-4</c:v>
                </c:pt>
                <c:pt idx="2716">
                  <c:v>2.5855359999999296E-4</c:v>
                </c:pt>
                <c:pt idx="2717">
                  <c:v>2.6527459999999817E-4</c:v>
                </c:pt>
                <c:pt idx="2718">
                  <c:v>2.6617679999999509E-4</c:v>
                </c:pt>
                <c:pt idx="2719">
                  <c:v>2.6165019999999052E-4</c:v>
                </c:pt>
                <c:pt idx="2720">
                  <c:v>2.5507139999999607E-4</c:v>
                </c:pt>
                <c:pt idx="2721">
                  <c:v>2.4997479999999846E-4</c:v>
                </c:pt>
                <c:pt idx="2722">
                  <c:v>2.445881999999939E-4</c:v>
                </c:pt>
                <c:pt idx="2723">
                  <c:v>2.4077379999999312E-4</c:v>
                </c:pt>
                <c:pt idx="2724">
                  <c:v>2.4200819999999382E-4</c:v>
                </c:pt>
                <c:pt idx="2725">
                  <c:v>2.4253039999999073E-4</c:v>
                </c:pt>
                <c:pt idx="2726">
                  <c:v>2.4453479999999846E-4</c:v>
                </c:pt>
                <c:pt idx="2727">
                  <c:v>2.4624919999999219E-4</c:v>
                </c:pt>
                <c:pt idx="2728">
                  <c:v>2.4668139999999602E-4</c:v>
                </c:pt>
                <c:pt idx="2729">
                  <c:v>2.477735999999929E-4</c:v>
                </c:pt>
                <c:pt idx="2730">
                  <c:v>2.4867579999999676E-4</c:v>
                </c:pt>
                <c:pt idx="2731">
                  <c:v>2.4939799999999367E-4</c:v>
                </c:pt>
                <c:pt idx="2732">
                  <c:v>2.505901999999905E-4</c:v>
                </c:pt>
                <c:pt idx="2733">
                  <c:v>2.5306459999999815E-4</c:v>
                </c:pt>
                <c:pt idx="2734">
                  <c:v>2.5396679999999507E-4</c:v>
                </c:pt>
                <c:pt idx="2735">
                  <c:v>2.5230459999999821E-4</c:v>
                </c:pt>
                <c:pt idx="2736">
                  <c:v>2.513023999999944E-4</c:v>
                </c:pt>
                <c:pt idx="2737">
                  <c:v>2.4891799999999359E-4</c:v>
                </c:pt>
                <c:pt idx="2738">
                  <c:v>2.4858579999999676E-4</c:v>
                </c:pt>
                <c:pt idx="2739">
                  <c:v>2.4906579999999672E-4</c:v>
                </c:pt>
                <c:pt idx="2740">
                  <c:v>2.5406239999999438E-4</c:v>
                </c:pt>
                <c:pt idx="2741">
                  <c:v>2.5721679999999507E-4</c:v>
                </c:pt>
                <c:pt idx="2742">
                  <c:v>2.562145999999982E-4</c:v>
                </c:pt>
                <c:pt idx="2743">
                  <c:v>2.5554459999999816E-4</c:v>
                </c:pt>
                <c:pt idx="2744">
                  <c:v>2.5454239999999435E-4</c:v>
                </c:pt>
                <c:pt idx="2745">
                  <c:v>2.4744139999999606E-4</c:v>
                </c:pt>
                <c:pt idx="2746">
                  <c:v>2.4172259999999455E-4</c:v>
                </c:pt>
                <c:pt idx="2747">
                  <c:v>2.4405479999999838E-4</c:v>
                </c:pt>
                <c:pt idx="2748">
                  <c:v>2.4715699999999525E-4</c:v>
                </c:pt>
                <c:pt idx="2749">
                  <c:v>2.4996919999999221E-4</c:v>
                </c:pt>
                <c:pt idx="2750">
                  <c:v>2.5592579999999675E-4</c:v>
                </c:pt>
                <c:pt idx="2751">
                  <c:v>2.638445999999982E-4</c:v>
                </c:pt>
                <c:pt idx="2752">
                  <c:v>2.641723999999943E-4</c:v>
                </c:pt>
                <c:pt idx="2753">
                  <c:v>2.6312799999999366E-4</c:v>
                </c:pt>
                <c:pt idx="2754">
                  <c:v>2.6051139999999607E-4</c:v>
                </c:pt>
                <c:pt idx="2755">
                  <c:v>2.5669259999999455E-4</c:v>
                </c:pt>
                <c:pt idx="2756">
                  <c:v>2.5231379999999311E-4</c:v>
                </c:pt>
                <c:pt idx="2757">
                  <c:v>2.5020939999999237E-4</c:v>
                </c:pt>
                <c:pt idx="2758">
                  <c:v>2.4921719999999555E-4</c:v>
                </c:pt>
                <c:pt idx="2759">
                  <c:v>2.4821499999999868E-4</c:v>
                </c:pt>
                <c:pt idx="2760">
                  <c:v>2.507893999999924E-4</c:v>
                </c:pt>
                <c:pt idx="2761">
                  <c:v>2.5217159999999623E-4</c:v>
                </c:pt>
                <c:pt idx="2762">
                  <c:v>2.5364379999999313E-4</c:v>
                </c:pt>
                <c:pt idx="2763">
                  <c:v>2.5512599999999701E-4</c:v>
                </c:pt>
                <c:pt idx="2764">
                  <c:v>2.4968719999999547E-4</c:v>
                </c:pt>
                <c:pt idx="2765">
                  <c:v>2.5154939999999244E-4</c:v>
                </c:pt>
                <c:pt idx="2766">
                  <c:v>2.5341159999999624E-4</c:v>
                </c:pt>
                <c:pt idx="2767">
                  <c:v>2.5793819999999387E-4</c:v>
                </c:pt>
                <c:pt idx="2768">
                  <c:v>2.6008039999999069E-4</c:v>
                </c:pt>
                <c:pt idx="2769">
                  <c:v>2.6875359999999288E-4</c:v>
                </c:pt>
                <c:pt idx="2770">
                  <c:v>2.7309019999999056E-4</c:v>
                </c:pt>
                <c:pt idx="2771">
                  <c:v>2.7695679999999504E-4</c:v>
                </c:pt>
                <c:pt idx="2772">
                  <c:v>2.8110339999999265E-4</c:v>
                </c:pt>
                <c:pt idx="2773">
                  <c:v>2.7775899999999201E-4</c:v>
                </c:pt>
                <c:pt idx="2774">
                  <c:v>2.7342239999999433E-4</c:v>
                </c:pt>
                <c:pt idx="2775">
                  <c:v>2.6780359999999288E-4</c:v>
                </c:pt>
                <c:pt idx="2776">
                  <c:v>2.5831819999999389E-4</c:v>
                </c:pt>
                <c:pt idx="2777">
                  <c:v>2.513071999999955E-4</c:v>
                </c:pt>
                <c:pt idx="2778">
                  <c:v>2.5002499999999866E-4</c:v>
                </c:pt>
                <c:pt idx="2779">
                  <c:v>2.5111719999999554E-4</c:v>
                </c:pt>
                <c:pt idx="2780">
                  <c:v>2.5073719999999552E-4</c:v>
                </c:pt>
                <c:pt idx="2781">
                  <c:v>2.55985999999997E-4</c:v>
                </c:pt>
                <c:pt idx="2782">
                  <c:v>2.5707819999999388E-4</c:v>
                </c:pt>
                <c:pt idx="2783">
                  <c:v>2.5688819999999382E-4</c:v>
                </c:pt>
                <c:pt idx="2784">
                  <c:v>2.5802819999999388E-4</c:v>
                </c:pt>
                <c:pt idx="2785">
                  <c:v>2.5917819999999388E-4</c:v>
                </c:pt>
                <c:pt idx="2786">
                  <c:v>2.57885999999997E-4</c:v>
                </c:pt>
                <c:pt idx="2787">
                  <c:v>2.553637999999931E-4</c:v>
                </c:pt>
                <c:pt idx="2788">
                  <c:v>2.5688819999999382E-4</c:v>
                </c:pt>
                <c:pt idx="2789">
                  <c:v>2.5746259999999454E-4</c:v>
                </c:pt>
                <c:pt idx="2790">
                  <c:v>2.5921919999999214E-4</c:v>
                </c:pt>
                <c:pt idx="2791">
                  <c:v>2.6193579999999673E-4</c:v>
                </c:pt>
                <c:pt idx="2792">
                  <c:v>2.6541239999999431E-4</c:v>
                </c:pt>
                <c:pt idx="2793">
                  <c:v>2.6555459999999813E-4</c:v>
                </c:pt>
                <c:pt idx="2794">
                  <c:v>2.6679899999999194E-4</c:v>
                </c:pt>
                <c:pt idx="2795">
                  <c:v>2.6708339999999265E-4</c:v>
                </c:pt>
                <c:pt idx="2796">
                  <c:v>2.6541559999999648E-4</c:v>
                </c:pt>
                <c:pt idx="2797">
                  <c:v>2.6145339999999269E-4</c:v>
                </c:pt>
                <c:pt idx="2798">
                  <c:v>2.6221779999999336E-4</c:v>
                </c:pt>
                <c:pt idx="2799">
                  <c:v>2.6187999999999028E-4</c:v>
                </c:pt>
                <c:pt idx="2800">
                  <c:v>2.6269219999999413E-4</c:v>
                </c:pt>
                <c:pt idx="2801">
                  <c:v>2.6407439999999796E-4</c:v>
                </c:pt>
                <c:pt idx="2802">
                  <c:v>2.6755099999999554E-4</c:v>
                </c:pt>
                <c:pt idx="2803">
                  <c:v>2.6798319999999244E-4</c:v>
                </c:pt>
                <c:pt idx="2804">
                  <c:v>2.6840539999999633E-4</c:v>
                </c:pt>
                <c:pt idx="2805">
                  <c:v>2.6330879999999872E-4</c:v>
                </c:pt>
                <c:pt idx="2806">
                  <c:v>2.6326099999999554E-4</c:v>
                </c:pt>
                <c:pt idx="2807">
                  <c:v>2.6378319999999244E-4</c:v>
                </c:pt>
                <c:pt idx="2808">
                  <c:v>2.6044879999999868E-4</c:v>
                </c:pt>
                <c:pt idx="2809">
                  <c:v>2.5711439999999799E-4</c:v>
                </c:pt>
                <c:pt idx="2810">
                  <c:v>2.5654439999999801E-4</c:v>
                </c:pt>
                <c:pt idx="2811">
                  <c:v>2.522977999999934E-4</c:v>
                </c:pt>
                <c:pt idx="2812">
                  <c:v>2.4953339999999268E-4</c:v>
                </c:pt>
                <c:pt idx="2813">
                  <c:v>2.5091559999999651E-4</c:v>
                </c:pt>
                <c:pt idx="2814">
                  <c:v>2.522977999999934E-4</c:v>
                </c:pt>
                <c:pt idx="2815">
                  <c:v>2.5357999999999035E-4</c:v>
                </c:pt>
                <c:pt idx="2816">
                  <c:v>2.5577439999999792E-4</c:v>
                </c:pt>
                <c:pt idx="2817">
                  <c:v>2.5472439999999798E-4</c:v>
                </c:pt>
                <c:pt idx="2818">
                  <c:v>2.5329439999999801E-4</c:v>
                </c:pt>
                <c:pt idx="2819">
                  <c:v>2.543487999999987E-4</c:v>
                </c:pt>
                <c:pt idx="2820">
                  <c:v>2.5686539999999634E-4</c:v>
                </c:pt>
                <c:pt idx="2821">
                  <c:v>2.6125419999999079E-4</c:v>
                </c:pt>
                <c:pt idx="2822">
                  <c:v>2.6483079999999536E-4</c:v>
                </c:pt>
                <c:pt idx="2823">
                  <c:v>2.6878739999999302E-4</c:v>
                </c:pt>
                <c:pt idx="2824">
                  <c:v>2.7025959999999675E-4</c:v>
                </c:pt>
                <c:pt idx="2825">
                  <c:v>2.6878739999999302E-4</c:v>
                </c:pt>
                <c:pt idx="2826">
                  <c:v>2.6583299999999224E-4</c:v>
                </c:pt>
                <c:pt idx="2827">
                  <c:v>2.6268859999999843E-4</c:v>
                </c:pt>
                <c:pt idx="2828">
                  <c:v>2.5953419999999081E-4</c:v>
                </c:pt>
                <c:pt idx="2829">
                  <c:v>2.5796199999999396E-4</c:v>
                </c:pt>
                <c:pt idx="2830">
                  <c:v>2.57249799999997E-4</c:v>
                </c:pt>
                <c:pt idx="2831">
                  <c:v>2.5662759999999321E-4</c:v>
                </c:pt>
                <c:pt idx="2832">
                  <c:v>2.5786759999999321E-4</c:v>
                </c:pt>
                <c:pt idx="2833">
                  <c:v>2.5772539999999633E-4</c:v>
                </c:pt>
                <c:pt idx="2834">
                  <c:v>2.5877539999999628E-4</c:v>
                </c:pt>
                <c:pt idx="2835">
                  <c:v>2.5925539999999624E-4</c:v>
                </c:pt>
                <c:pt idx="2836">
                  <c:v>2.5992539999999628E-4</c:v>
                </c:pt>
                <c:pt idx="2837">
                  <c:v>2.6158759999999324E-4</c:v>
                </c:pt>
                <c:pt idx="2838">
                  <c:v>2.6353979999999705E-4</c:v>
                </c:pt>
                <c:pt idx="2839">
                  <c:v>2.6745419999999083E-4</c:v>
                </c:pt>
                <c:pt idx="2840">
                  <c:v>2.6712199999999388E-4</c:v>
                </c:pt>
                <c:pt idx="2841">
                  <c:v>2.6659979999999698E-4</c:v>
                </c:pt>
                <c:pt idx="2842">
                  <c:v>2.6673759999999323E-4</c:v>
                </c:pt>
                <c:pt idx="2843">
                  <c:v>2.6874759999999322E-4</c:v>
                </c:pt>
                <c:pt idx="2844">
                  <c:v>2.6779319999999248E-4</c:v>
                </c:pt>
                <c:pt idx="2845">
                  <c:v>2.6989319999999248E-4</c:v>
                </c:pt>
                <c:pt idx="2846">
                  <c:v>2.7446759999999318E-4</c:v>
                </c:pt>
                <c:pt idx="2847">
                  <c:v>2.7422539999999624E-4</c:v>
                </c:pt>
                <c:pt idx="2848">
                  <c:v>2.674621999999941E-4</c:v>
                </c:pt>
                <c:pt idx="2849">
                  <c:v>2.6169119999999583E-4</c:v>
                </c:pt>
                <c:pt idx="2850">
                  <c:v>2.584045999999982E-4</c:v>
                </c:pt>
                <c:pt idx="2851">
                  <c:v>2.4892479999999841E-4</c:v>
                </c:pt>
                <c:pt idx="2852">
                  <c:v>2.4653599999999696E-4</c:v>
                </c:pt>
                <c:pt idx="2853">
                  <c:v>2.4792379999999316E-4</c:v>
                </c:pt>
                <c:pt idx="2854">
                  <c:v>2.4811939999999243E-4</c:v>
                </c:pt>
                <c:pt idx="2855">
                  <c:v>2.4472839999999411E-4</c:v>
                </c:pt>
                <c:pt idx="2856">
                  <c:v>2.4793059999999093E-4</c:v>
                </c:pt>
                <c:pt idx="2857">
                  <c:v>2.4849619999999027E-4</c:v>
                </c:pt>
                <c:pt idx="2858">
                  <c:v>2.5432059999999093E-4</c:v>
                </c:pt>
                <c:pt idx="2859">
                  <c:v>2.6298939999999237E-4</c:v>
                </c:pt>
                <c:pt idx="2860">
                  <c:v>2.6852379999999312E-4</c:v>
                </c:pt>
                <c:pt idx="2861">
                  <c:v>2.7471819999999386E-4</c:v>
                </c:pt>
                <c:pt idx="2862">
                  <c:v>2.7929259999999456E-4</c:v>
                </c:pt>
                <c:pt idx="2863">
                  <c:v>2.7853819999999383E-4</c:v>
                </c:pt>
                <c:pt idx="2864">
                  <c:v>2.7281499999999863E-4</c:v>
                </c:pt>
                <c:pt idx="2865">
                  <c:v>2.7138619999999029E-4</c:v>
                </c:pt>
                <c:pt idx="2866">
                  <c:v>2.7057959999999268E-4</c:v>
                </c:pt>
                <c:pt idx="2867">
                  <c:v>2.6877079999999809E-4</c:v>
                </c:pt>
                <c:pt idx="2868">
                  <c:v>2.6509979999999288E-4</c:v>
                </c:pt>
                <c:pt idx="2869">
                  <c:v>2.6334319999999527E-4</c:v>
                </c:pt>
                <c:pt idx="2870">
                  <c:v>2.616287999999945E-4</c:v>
                </c:pt>
                <c:pt idx="2871">
                  <c:v>2.5466559999999235E-4</c:v>
                </c:pt>
                <c:pt idx="2872">
                  <c:v>2.5270899999999474E-4</c:v>
                </c:pt>
                <c:pt idx="2873">
                  <c:v>2.5537899999999471E-4</c:v>
                </c:pt>
                <c:pt idx="2874">
                  <c:v>2.5705679999999092E-4</c:v>
                </c:pt>
                <c:pt idx="2875">
                  <c:v>2.5853459999999407E-4</c:v>
                </c:pt>
                <c:pt idx="2876">
                  <c:v>2.6592119999999857E-4</c:v>
                </c:pt>
                <c:pt idx="2877">
                  <c:v>2.7059559999999239E-4</c:v>
                </c:pt>
                <c:pt idx="2878">
                  <c:v>2.7054339999999541E-4</c:v>
                </c:pt>
                <c:pt idx="2879">
                  <c:v>2.7150339999999545E-4</c:v>
                </c:pt>
                <c:pt idx="2880">
                  <c:v>2.7155119999999853E-4</c:v>
                </c:pt>
                <c:pt idx="2881">
                  <c:v>2.729811999999986E-4</c:v>
                </c:pt>
                <c:pt idx="2882">
                  <c:v>2.7183679999999086E-4</c:v>
                </c:pt>
                <c:pt idx="2883">
                  <c:v>2.7197459999999405E-4</c:v>
                </c:pt>
                <c:pt idx="2884">
                  <c:v>2.7212239999999718E-4</c:v>
                </c:pt>
                <c:pt idx="2885">
                  <c:v>2.7326239999999713E-4</c:v>
                </c:pt>
                <c:pt idx="2886">
                  <c:v>2.7126799999999639E-4</c:v>
                </c:pt>
                <c:pt idx="2887">
                  <c:v>2.6807139999999183E-4</c:v>
                </c:pt>
                <c:pt idx="2888">
                  <c:v>2.6449479999999419E-4</c:v>
                </c:pt>
                <c:pt idx="2889">
                  <c:v>2.6507479999999422E-4</c:v>
                </c:pt>
                <c:pt idx="2890">
                  <c:v>2.6120819999999668E-4</c:v>
                </c:pt>
                <c:pt idx="2891">
                  <c:v>2.6407259999999041E-4</c:v>
                </c:pt>
                <c:pt idx="2892">
                  <c:v>2.6773919999999499E-4</c:v>
                </c:pt>
                <c:pt idx="2893">
                  <c:v>2.7040359999999566E-4</c:v>
                </c:pt>
                <c:pt idx="2894">
                  <c:v>2.7031359999999565E-4</c:v>
                </c:pt>
                <c:pt idx="2895">
                  <c:v>2.7240799999999645E-4</c:v>
                </c:pt>
                <c:pt idx="2896">
                  <c:v>2.730301999999933E-4</c:v>
                </c:pt>
                <c:pt idx="2897">
                  <c:v>2.7560459999999406E-4</c:v>
                </c:pt>
                <c:pt idx="2898">
                  <c:v>2.7817899999999472E-4</c:v>
                </c:pt>
                <c:pt idx="2899">
                  <c:v>2.848999999999931E-4</c:v>
                </c:pt>
                <c:pt idx="2900">
                  <c:v>2.9080879999999457E-4</c:v>
                </c:pt>
                <c:pt idx="2901">
                  <c:v>2.956253999999921E-4</c:v>
                </c:pt>
                <c:pt idx="2902">
                  <c:v>2.986697999999929E-4</c:v>
                </c:pt>
                <c:pt idx="2903">
                  <c:v>3.0043199999999664E-4</c:v>
                </c:pt>
                <c:pt idx="2904">
                  <c:v>2.9804759999999594E-4</c:v>
                </c:pt>
                <c:pt idx="2905">
                  <c:v>2.9714539999999218E-4</c:v>
                </c:pt>
                <c:pt idx="2906">
                  <c:v>2.961431999999952E-4</c:v>
                </c:pt>
                <c:pt idx="2907">
                  <c:v>2.9514099999999833E-4</c:v>
                </c:pt>
                <c:pt idx="2908">
                  <c:v>2.9452879999999448E-4</c:v>
                </c:pt>
                <c:pt idx="2909">
                  <c:v>2.9547879999999448E-4</c:v>
                </c:pt>
                <c:pt idx="2910">
                  <c:v>2.9357439999999374E-4</c:v>
                </c:pt>
                <c:pt idx="2911">
                  <c:v>2.9286219999999689E-4</c:v>
                </c:pt>
                <c:pt idx="2912">
                  <c:v>2.9343219999999686E-4</c:v>
                </c:pt>
                <c:pt idx="2913">
                  <c:v>2.9490439999999376E-4</c:v>
                </c:pt>
                <c:pt idx="2914">
                  <c:v>2.9314219999999685E-4</c:v>
                </c:pt>
                <c:pt idx="2915">
                  <c:v>2.9209219999999691E-4</c:v>
                </c:pt>
                <c:pt idx="2916">
                  <c:v>2.868955999999923E-4</c:v>
                </c:pt>
                <c:pt idx="2917">
                  <c:v>2.8160899999999474E-4</c:v>
                </c:pt>
                <c:pt idx="2918">
                  <c:v>2.7603239999999716E-4</c:v>
                </c:pt>
                <c:pt idx="2919">
                  <c:v>2.7517239999999717E-4</c:v>
                </c:pt>
                <c:pt idx="2920">
                  <c:v>2.76364599999994E-4</c:v>
                </c:pt>
                <c:pt idx="2921">
                  <c:v>2.8003119999999858E-4</c:v>
                </c:pt>
                <c:pt idx="2922">
                  <c:v>2.8389779999999623E-4</c:v>
                </c:pt>
                <c:pt idx="2923">
                  <c:v>2.8775439999999383E-4</c:v>
                </c:pt>
                <c:pt idx="2924">
                  <c:v>2.913309999999983E-4</c:v>
                </c:pt>
                <c:pt idx="2925">
                  <c:v>2.9518759999999601E-4</c:v>
                </c:pt>
                <c:pt idx="2926">
                  <c:v>2.9518759999999601E-4</c:v>
                </c:pt>
                <c:pt idx="2927">
                  <c:v>2.9795199999999673E-4</c:v>
                </c:pt>
                <c:pt idx="2928">
                  <c:v>2.9962419999999353E-4</c:v>
                </c:pt>
                <c:pt idx="2929">
                  <c:v>2.9714979999999282E-4</c:v>
                </c:pt>
                <c:pt idx="2930">
                  <c:v>2.9576759999999592E-4</c:v>
                </c:pt>
                <c:pt idx="2931">
                  <c:v>2.9891199999999667E-4</c:v>
                </c:pt>
                <c:pt idx="2932">
                  <c:v>2.9929199999999669E-4</c:v>
                </c:pt>
                <c:pt idx="2933">
                  <c:v>3.0115419999999355E-4</c:v>
                </c:pt>
                <c:pt idx="2934">
                  <c:v>3.0429859999999429E-4</c:v>
                </c:pt>
                <c:pt idx="2935">
                  <c:v>3.0329639999999048E-4</c:v>
                </c:pt>
                <c:pt idx="2936">
                  <c:v>3.0200419999999359E-4</c:v>
                </c:pt>
                <c:pt idx="2937">
                  <c:v>3.0210419999999354E-4</c:v>
                </c:pt>
                <c:pt idx="2938">
                  <c:v>3.006219999999967E-4</c:v>
                </c:pt>
                <c:pt idx="2939">
                  <c:v>2.989597999999928E-4</c:v>
                </c:pt>
                <c:pt idx="2940">
                  <c:v>2.9847979999999283E-4</c:v>
                </c:pt>
                <c:pt idx="2941">
                  <c:v>2.9652759999999596E-4</c:v>
                </c:pt>
                <c:pt idx="2942">
                  <c:v>2.9271319999999519E-4</c:v>
                </c:pt>
                <c:pt idx="2943">
                  <c:v>2.9085099999999833E-4</c:v>
                </c:pt>
                <c:pt idx="2944">
                  <c:v>2.8927879999999454E-4</c:v>
                </c:pt>
                <c:pt idx="2945">
                  <c:v>2.894687999999945E-4</c:v>
                </c:pt>
                <c:pt idx="2946">
                  <c:v>2.9242319999999529E-4</c:v>
                </c:pt>
                <c:pt idx="2947">
                  <c:v>2.9585759999999593E-4</c:v>
                </c:pt>
                <c:pt idx="2948">
                  <c:v>2.9881199999999672E-4</c:v>
                </c:pt>
                <c:pt idx="2949">
                  <c:v>2.9900199999999667E-4</c:v>
                </c:pt>
                <c:pt idx="2950">
                  <c:v>2.977197999999929E-4</c:v>
                </c:pt>
                <c:pt idx="2951">
                  <c:v>2.9504539999999208E-4</c:v>
                </c:pt>
                <c:pt idx="2952">
                  <c:v>2.9404319999999521E-4</c:v>
                </c:pt>
                <c:pt idx="2953">
                  <c:v>2.9419099999999834E-4</c:v>
                </c:pt>
                <c:pt idx="2954">
                  <c:v>2.9767319999999522E-4</c:v>
                </c:pt>
                <c:pt idx="2955">
                  <c:v>2.9977319999999522E-4</c:v>
                </c:pt>
                <c:pt idx="2956">
                  <c:v>3.0324539999999217E-4</c:v>
                </c:pt>
                <c:pt idx="2957">
                  <c:v>3.0396319999999527E-4</c:v>
                </c:pt>
                <c:pt idx="2958">
                  <c:v>3.063053999999921E-4</c:v>
                </c:pt>
                <c:pt idx="2959">
                  <c:v>3.0530319999999523E-4</c:v>
                </c:pt>
                <c:pt idx="2960">
                  <c:v>3.0511319999999527E-4</c:v>
                </c:pt>
                <c:pt idx="2961">
                  <c:v>3.0354099999999832E-4</c:v>
                </c:pt>
                <c:pt idx="2962">
                  <c:v>3.0444319999999524E-4</c:v>
                </c:pt>
                <c:pt idx="2963">
                  <c:v>3.0396319999999527E-4</c:v>
                </c:pt>
                <c:pt idx="2964">
                  <c:v>3.0644759999999592E-4</c:v>
                </c:pt>
                <c:pt idx="2965">
                  <c:v>3.0663759999999599E-4</c:v>
                </c:pt>
                <c:pt idx="2966">
                  <c:v>3.0791979999999282E-4</c:v>
                </c:pt>
                <c:pt idx="2967">
                  <c:v>3.0782979999999282E-4</c:v>
                </c:pt>
                <c:pt idx="2968">
                  <c:v>3.0634759999999598E-4</c:v>
                </c:pt>
                <c:pt idx="2969">
                  <c:v>3.0263319999999526E-4</c:v>
                </c:pt>
                <c:pt idx="2970">
                  <c:v>2.9982099999999829E-4</c:v>
                </c:pt>
                <c:pt idx="2971">
                  <c:v>2.7220879999999455E-4</c:v>
                </c:pt>
                <c:pt idx="2972">
                  <c:v>2.2375879999999453E-4</c:v>
                </c:pt>
                <c:pt idx="2973">
                  <c:v>1.6272879999999453E-4</c:v>
                </c:pt>
                <c:pt idx="2974">
                  <c:v>9.9255399999992138E-5</c:v>
                </c:pt>
                <c:pt idx="2975">
                  <c:v>3.3644199999993555E-5</c:v>
                </c:pt>
                <c:pt idx="2976">
                  <c:v>-1.1519200000001894E-5</c:v>
                </c:pt>
                <c:pt idx="2977">
                  <c:v>-3.5070400000007348E-5</c:v>
                </c:pt>
                <c:pt idx="2978">
                  <c:v>-4.8621600000005945E-5</c:v>
                </c:pt>
                <c:pt idx="2979">
                  <c:v>-5.7635000000001382E-5</c:v>
                </c:pt>
                <c:pt idx="2980">
                  <c:v>-6.678500000000136E-5</c:v>
                </c:pt>
                <c:pt idx="2981">
                  <c:v>-7.208280000000448E-5</c:v>
                </c:pt>
                <c:pt idx="2982">
                  <c:v>-7.7042800000004486E-5</c:v>
                </c:pt>
                <c:pt idx="2983">
                  <c:v>-8.1755000000001361E-5</c:v>
                </c:pt>
                <c:pt idx="2984">
                  <c:v>-8.6525000000001385E-5</c:v>
                </c:pt>
                <c:pt idx="2985">
                  <c:v>-8.8630600000007601E-5</c:v>
                </c:pt>
                <c:pt idx="2986">
                  <c:v>-9.0726200000006856E-5</c:v>
                </c:pt>
                <c:pt idx="2987">
                  <c:v>-9.2631800000006156E-5</c:v>
                </c:pt>
                <c:pt idx="2988">
                  <c:v>3.4710739999999997E-2</c:v>
                </c:pt>
                <c:pt idx="2989">
                  <c:v>3.4710739999999997E-2</c:v>
                </c:pt>
                <c:pt idx="2990">
                  <c:v>3.4710739999999997E-2</c:v>
                </c:pt>
                <c:pt idx="2991">
                  <c:v>3.4710739999999997E-2</c:v>
                </c:pt>
                <c:pt idx="2992">
                  <c:v>3.4710739999999997E-2</c:v>
                </c:pt>
                <c:pt idx="2993">
                  <c:v>3.4710739999999997E-2</c:v>
                </c:pt>
                <c:pt idx="2994">
                  <c:v>3.4710739999999997E-2</c:v>
                </c:pt>
                <c:pt idx="2995">
                  <c:v>3.4710739999999997E-2</c:v>
                </c:pt>
                <c:pt idx="2996">
                  <c:v>3.4710739999999997E-2</c:v>
                </c:pt>
                <c:pt idx="2997">
                  <c:v>3.4710739999999997E-2</c:v>
                </c:pt>
                <c:pt idx="2998">
                  <c:v>3.4710739999999997E-2</c:v>
                </c:pt>
                <c:pt idx="2999">
                  <c:v>3.4710739999999997E-2</c:v>
                </c:pt>
              </c:numCache>
            </c:numRef>
          </c:yVal>
          <c:smooth val="0"/>
          <c:extLst>
            <c:ext xmlns:c16="http://schemas.microsoft.com/office/drawing/2014/chart" uri="{C3380CC4-5D6E-409C-BE32-E72D297353CC}">
              <c16:uniqueId val="{00000004-DDE4-457D-A4D5-5EDCAF69B8A2}"/>
            </c:ext>
          </c:extLst>
        </c:ser>
        <c:dLbls>
          <c:showLegendKey val="0"/>
          <c:showVal val="0"/>
          <c:showCatName val="0"/>
          <c:showSerName val="0"/>
          <c:showPercent val="0"/>
          <c:showBubbleSize val="0"/>
        </c:dLbls>
        <c:axId val="1607208271"/>
        <c:axId val="559770287"/>
        <c:extLst>
          <c:ext xmlns:c15="http://schemas.microsoft.com/office/drawing/2012/chart" uri="{02D57815-91ED-43cb-92C2-25804820EDAC}">
            <c15:filteredScatterSeries>
              <c15:ser>
                <c:idx val="0"/>
                <c:order val="0"/>
                <c:tx>
                  <c:v>1st</c:v>
                </c:tx>
                <c:spPr>
                  <a:ln w="19050" cap="rnd">
                    <a:solidFill>
                      <a:schemeClr val="accent1"/>
                    </a:solidFill>
                    <a:round/>
                  </a:ln>
                  <a:effectLst/>
                </c:spPr>
                <c:marker>
                  <c:symbol val="none"/>
                </c:marker>
                <c:xVal>
                  <c:numRef>
                    <c:extLst>
                      <c:ext uri="{02D57815-91ED-43cb-92C2-25804820EDAC}">
                        <c15:formulaRef>
                          <c15:sqref>Sheet1!$A$1:$A$3000</c15:sqref>
                        </c15:formulaRef>
                      </c:ext>
                    </c:extLst>
                    <c:numCache>
                      <c:formatCode>General</c:formatCode>
                      <c:ptCount val="3000"/>
                      <c:pt idx="0">
                        <c:v>3.3000000000000002E-2</c:v>
                      </c:pt>
                      <c:pt idx="1">
                        <c:v>0.437</c:v>
                      </c:pt>
                      <c:pt idx="2">
                        <c:v>0.83699999999999997</c:v>
                      </c:pt>
                      <c:pt idx="3">
                        <c:v>1.2370000000000001</c:v>
                      </c:pt>
                      <c:pt idx="4">
                        <c:v>1.637</c:v>
                      </c:pt>
                      <c:pt idx="5">
                        <c:v>2.0369999999999999</c:v>
                      </c:pt>
                      <c:pt idx="6">
                        <c:v>2.4369999999999998</c:v>
                      </c:pt>
                      <c:pt idx="7">
                        <c:v>2.8370000000000002</c:v>
                      </c:pt>
                      <c:pt idx="8">
                        <c:v>3.2370000000000001</c:v>
                      </c:pt>
                      <c:pt idx="9">
                        <c:v>3.6360000000000001</c:v>
                      </c:pt>
                      <c:pt idx="10">
                        <c:v>4.0369999999999999</c:v>
                      </c:pt>
                      <c:pt idx="11">
                        <c:v>4.4370000000000003</c:v>
                      </c:pt>
                      <c:pt idx="12">
                        <c:v>4.8369999999999997</c:v>
                      </c:pt>
                      <c:pt idx="13">
                        <c:v>5.2370000000000001</c:v>
                      </c:pt>
                      <c:pt idx="14">
                        <c:v>5.6360000000000001</c:v>
                      </c:pt>
                      <c:pt idx="15">
                        <c:v>6.0369999999999999</c:v>
                      </c:pt>
                      <c:pt idx="16">
                        <c:v>6.4370000000000003</c:v>
                      </c:pt>
                      <c:pt idx="17">
                        <c:v>6.8369999999999997</c:v>
                      </c:pt>
                      <c:pt idx="18">
                        <c:v>7.2370000000000001</c:v>
                      </c:pt>
                      <c:pt idx="19">
                        <c:v>7.6369999999999996</c:v>
                      </c:pt>
                      <c:pt idx="20">
                        <c:v>8.0370000000000008</c:v>
                      </c:pt>
                      <c:pt idx="21">
                        <c:v>8.4369999999999994</c:v>
                      </c:pt>
                      <c:pt idx="22">
                        <c:v>8.8369999999999997</c:v>
                      </c:pt>
                      <c:pt idx="23">
                        <c:v>9.2370000000000001</c:v>
                      </c:pt>
                      <c:pt idx="24">
                        <c:v>9.6370000000000005</c:v>
                      </c:pt>
                      <c:pt idx="25">
                        <c:v>10.037000000000001</c:v>
                      </c:pt>
                      <c:pt idx="26">
                        <c:v>10.436999999999999</c:v>
                      </c:pt>
                      <c:pt idx="27">
                        <c:v>10.837</c:v>
                      </c:pt>
                      <c:pt idx="28">
                        <c:v>11.237</c:v>
                      </c:pt>
                      <c:pt idx="29">
                        <c:v>11.637</c:v>
                      </c:pt>
                      <c:pt idx="30">
                        <c:v>12.037000000000001</c:v>
                      </c:pt>
                      <c:pt idx="31">
                        <c:v>12.436999999999999</c:v>
                      </c:pt>
                      <c:pt idx="32">
                        <c:v>12.837</c:v>
                      </c:pt>
                      <c:pt idx="33">
                        <c:v>13.237</c:v>
                      </c:pt>
                      <c:pt idx="34">
                        <c:v>13.637</c:v>
                      </c:pt>
                      <c:pt idx="35">
                        <c:v>14.037000000000001</c:v>
                      </c:pt>
                      <c:pt idx="36">
                        <c:v>14.436999999999999</c:v>
                      </c:pt>
                      <c:pt idx="37">
                        <c:v>14.837</c:v>
                      </c:pt>
                      <c:pt idx="38">
                        <c:v>15.237</c:v>
                      </c:pt>
                      <c:pt idx="39">
                        <c:v>15.637</c:v>
                      </c:pt>
                      <c:pt idx="40">
                        <c:v>16.036999999999999</c:v>
                      </c:pt>
                      <c:pt idx="41">
                        <c:v>16.437000000000001</c:v>
                      </c:pt>
                      <c:pt idx="42">
                        <c:v>16.837</c:v>
                      </c:pt>
                      <c:pt idx="43">
                        <c:v>17.236999999999998</c:v>
                      </c:pt>
                      <c:pt idx="44">
                        <c:v>17.635999999999999</c:v>
                      </c:pt>
                      <c:pt idx="45">
                        <c:v>18.036999999999999</c:v>
                      </c:pt>
                      <c:pt idx="46">
                        <c:v>18.437000000000001</c:v>
                      </c:pt>
                      <c:pt idx="47">
                        <c:v>18.837</c:v>
                      </c:pt>
                      <c:pt idx="48">
                        <c:v>19.236999999999998</c:v>
                      </c:pt>
                      <c:pt idx="49">
                        <c:v>19.637</c:v>
                      </c:pt>
                      <c:pt idx="50">
                        <c:v>20.036999999999999</c:v>
                      </c:pt>
                      <c:pt idx="51">
                        <c:v>20.437000000000001</c:v>
                      </c:pt>
                      <c:pt idx="52">
                        <c:v>20.837</c:v>
                      </c:pt>
                      <c:pt idx="53">
                        <c:v>21.236999999999998</c:v>
                      </c:pt>
                      <c:pt idx="54">
                        <c:v>21.637</c:v>
                      </c:pt>
                      <c:pt idx="55">
                        <c:v>22.036999999999999</c:v>
                      </c:pt>
                      <c:pt idx="56">
                        <c:v>22.437000000000001</c:v>
                      </c:pt>
                      <c:pt idx="57">
                        <c:v>22.837</c:v>
                      </c:pt>
                      <c:pt idx="58">
                        <c:v>23.236999999999998</c:v>
                      </c:pt>
                      <c:pt idx="59">
                        <c:v>23.637</c:v>
                      </c:pt>
                      <c:pt idx="60">
                        <c:v>24.036999999999999</c:v>
                      </c:pt>
                      <c:pt idx="61">
                        <c:v>24.437000000000001</c:v>
                      </c:pt>
                      <c:pt idx="62">
                        <c:v>24.837</c:v>
                      </c:pt>
                      <c:pt idx="63">
                        <c:v>25.236999999999998</c:v>
                      </c:pt>
                      <c:pt idx="64">
                        <c:v>25.637</c:v>
                      </c:pt>
                      <c:pt idx="65">
                        <c:v>26.036999999999999</c:v>
                      </c:pt>
                      <c:pt idx="66">
                        <c:v>26.437000000000001</c:v>
                      </c:pt>
                      <c:pt idx="67">
                        <c:v>26.837</c:v>
                      </c:pt>
                      <c:pt idx="68">
                        <c:v>27.236999999999998</c:v>
                      </c:pt>
                      <c:pt idx="69">
                        <c:v>27.637</c:v>
                      </c:pt>
                      <c:pt idx="70">
                        <c:v>28.036999999999999</c:v>
                      </c:pt>
                      <c:pt idx="71">
                        <c:v>28.439</c:v>
                      </c:pt>
                      <c:pt idx="72">
                        <c:v>28.838999999999999</c:v>
                      </c:pt>
                      <c:pt idx="73">
                        <c:v>29.239000000000001</c:v>
                      </c:pt>
                      <c:pt idx="74">
                        <c:v>29.638999999999999</c:v>
                      </c:pt>
                      <c:pt idx="75">
                        <c:v>30.039000000000001</c:v>
                      </c:pt>
                      <c:pt idx="76">
                        <c:v>30.439</c:v>
                      </c:pt>
                      <c:pt idx="77">
                        <c:v>30.838999999999999</c:v>
                      </c:pt>
                      <c:pt idx="78">
                        <c:v>31.239000000000001</c:v>
                      </c:pt>
                      <c:pt idx="79">
                        <c:v>31.638999999999999</c:v>
                      </c:pt>
                      <c:pt idx="80">
                        <c:v>32.039000000000001</c:v>
                      </c:pt>
                      <c:pt idx="81">
                        <c:v>32.439</c:v>
                      </c:pt>
                      <c:pt idx="82">
                        <c:v>32.838999999999999</c:v>
                      </c:pt>
                      <c:pt idx="83">
                        <c:v>33.238999999999997</c:v>
                      </c:pt>
                      <c:pt idx="84">
                        <c:v>33.639000000000003</c:v>
                      </c:pt>
                      <c:pt idx="85">
                        <c:v>34.039000000000001</c:v>
                      </c:pt>
                      <c:pt idx="86">
                        <c:v>34.439</c:v>
                      </c:pt>
                      <c:pt idx="87">
                        <c:v>34.838999999999999</c:v>
                      </c:pt>
                      <c:pt idx="88">
                        <c:v>35.238999999999997</c:v>
                      </c:pt>
                      <c:pt idx="89">
                        <c:v>35.639000000000003</c:v>
                      </c:pt>
                      <c:pt idx="90">
                        <c:v>36.039000000000001</c:v>
                      </c:pt>
                      <c:pt idx="91">
                        <c:v>36.439</c:v>
                      </c:pt>
                      <c:pt idx="92">
                        <c:v>36.838999999999999</c:v>
                      </c:pt>
                      <c:pt idx="93">
                        <c:v>37.238999999999997</c:v>
                      </c:pt>
                      <c:pt idx="94">
                        <c:v>37.639000000000003</c:v>
                      </c:pt>
                      <c:pt idx="95">
                        <c:v>38.039000000000001</c:v>
                      </c:pt>
                      <c:pt idx="96">
                        <c:v>38.439</c:v>
                      </c:pt>
                      <c:pt idx="97">
                        <c:v>38.838999999999999</c:v>
                      </c:pt>
                      <c:pt idx="98">
                        <c:v>39.238999999999997</c:v>
                      </c:pt>
                      <c:pt idx="99">
                        <c:v>39.639000000000003</c:v>
                      </c:pt>
                      <c:pt idx="100">
                        <c:v>40.039000000000001</c:v>
                      </c:pt>
                      <c:pt idx="101">
                        <c:v>40.439</c:v>
                      </c:pt>
                      <c:pt idx="102">
                        <c:v>40.838999999999999</c:v>
                      </c:pt>
                      <c:pt idx="103">
                        <c:v>41.238999999999997</c:v>
                      </c:pt>
                      <c:pt idx="104">
                        <c:v>41.639000000000003</c:v>
                      </c:pt>
                      <c:pt idx="105">
                        <c:v>42.039000000000001</c:v>
                      </c:pt>
                      <c:pt idx="106">
                        <c:v>42.439</c:v>
                      </c:pt>
                      <c:pt idx="107">
                        <c:v>42.838999999999999</c:v>
                      </c:pt>
                      <c:pt idx="108">
                        <c:v>43.238999999999997</c:v>
                      </c:pt>
                      <c:pt idx="109">
                        <c:v>43.639000000000003</c:v>
                      </c:pt>
                      <c:pt idx="110">
                        <c:v>44.039000000000001</c:v>
                      </c:pt>
                      <c:pt idx="111">
                        <c:v>44.439</c:v>
                      </c:pt>
                      <c:pt idx="112">
                        <c:v>44.838999999999999</c:v>
                      </c:pt>
                      <c:pt idx="113">
                        <c:v>45.238999999999997</c:v>
                      </c:pt>
                      <c:pt idx="114">
                        <c:v>45.639000000000003</c:v>
                      </c:pt>
                      <c:pt idx="115">
                        <c:v>46.039000000000001</c:v>
                      </c:pt>
                      <c:pt idx="116">
                        <c:v>46.439</c:v>
                      </c:pt>
                      <c:pt idx="117">
                        <c:v>46.838999999999999</c:v>
                      </c:pt>
                      <c:pt idx="118">
                        <c:v>47.238999999999997</c:v>
                      </c:pt>
                      <c:pt idx="119">
                        <c:v>47.639000000000003</c:v>
                      </c:pt>
                      <c:pt idx="120">
                        <c:v>48.039000000000001</c:v>
                      </c:pt>
                      <c:pt idx="121">
                        <c:v>48.439</c:v>
                      </c:pt>
                      <c:pt idx="122">
                        <c:v>48.838999999999999</c:v>
                      </c:pt>
                      <c:pt idx="123">
                        <c:v>49.238999999999997</c:v>
                      </c:pt>
                      <c:pt idx="124">
                        <c:v>49.639000000000003</c:v>
                      </c:pt>
                      <c:pt idx="125">
                        <c:v>50.039000000000001</c:v>
                      </c:pt>
                      <c:pt idx="126">
                        <c:v>50.439</c:v>
                      </c:pt>
                      <c:pt idx="127">
                        <c:v>50.838999999999999</c:v>
                      </c:pt>
                      <c:pt idx="128">
                        <c:v>51.238999999999997</c:v>
                      </c:pt>
                      <c:pt idx="129">
                        <c:v>51.639000000000003</c:v>
                      </c:pt>
                      <c:pt idx="130">
                        <c:v>52.039000000000001</c:v>
                      </c:pt>
                      <c:pt idx="131">
                        <c:v>52.439</c:v>
                      </c:pt>
                      <c:pt idx="132">
                        <c:v>52.838999999999999</c:v>
                      </c:pt>
                      <c:pt idx="133">
                        <c:v>53.238999999999997</c:v>
                      </c:pt>
                      <c:pt idx="134">
                        <c:v>53.639000000000003</c:v>
                      </c:pt>
                      <c:pt idx="135">
                        <c:v>54.039000000000001</c:v>
                      </c:pt>
                      <c:pt idx="136">
                        <c:v>54.439</c:v>
                      </c:pt>
                      <c:pt idx="137">
                        <c:v>54.838999999999999</c:v>
                      </c:pt>
                      <c:pt idx="138">
                        <c:v>55.238999999999997</c:v>
                      </c:pt>
                      <c:pt idx="139">
                        <c:v>55.639000000000003</c:v>
                      </c:pt>
                      <c:pt idx="140">
                        <c:v>56.039000000000001</c:v>
                      </c:pt>
                      <c:pt idx="141">
                        <c:v>56.441000000000003</c:v>
                      </c:pt>
                      <c:pt idx="142">
                        <c:v>56.841000000000001</c:v>
                      </c:pt>
                      <c:pt idx="143">
                        <c:v>57.241</c:v>
                      </c:pt>
                      <c:pt idx="144">
                        <c:v>57.640999999999998</c:v>
                      </c:pt>
                      <c:pt idx="145">
                        <c:v>58.040999999999997</c:v>
                      </c:pt>
                      <c:pt idx="146">
                        <c:v>58.441000000000003</c:v>
                      </c:pt>
                      <c:pt idx="147">
                        <c:v>58.841000000000001</c:v>
                      </c:pt>
                      <c:pt idx="148">
                        <c:v>59.241</c:v>
                      </c:pt>
                      <c:pt idx="149">
                        <c:v>59.640999999999998</c:v>
                      </c:pt>
                      <c:pt idx="150">
                        <c:v>60.040999999999997</c:v>
                      </c:pt>
                      <c:pt idx="151">
                        <c:v>60.441000000000003</c:v>
                      </c:pt>
                      <c:pt idx="152">
                        <c:v>60.841000000000001</c:v>
                      </c:pt>
                      <c:pt idx="153">
                        <c:v>61.241</c:v>
                      </c:pt>
                      <c:pt idx="154">
                        <c:v>61.640999999999998</c:v>
                      </c:pt>
                      <c:pt idx="155">
                        <c:v>62.040999999999997</c:v>
                      </c:pt>
                      <c:pt idx="156">
                        <c:v>62.441000000000003</c:v>
                      </c:pt>
                      <c:pt idx="157">
                        <c:v>62.841000000000001</c:v>
                      </c:pt>
                      <c:pt idx="158">
                        <c:v>63.241</c:v>
                      </c:pt>
                      <c:pt idx="159">
                        <c:v>63.640999999999998</c:v>
                      </c:pt>
                      <c:pt idx="160">
                        <c:v>64.040999999999997</c:v>
                      </c:pt>
                      <c:pt idx="161">
                        <c:v>64.441000000000003</c:v>
                      </c:pt>
                      <c:pt idx="162">
                        <c:v>64.840999999999994</c:v>
                      </c:pt>
                      <c:pt idx="163">
                        <c:v>65.241</c:v>
                      </c:pt>
                      <c:pt idx="164">
                        <c:v>65.641000000000005</c:v>
                      </c:pt>
                      <c:pt idx="165">
                        <c:v>66.040999999999997</c:v>
                      </c:pt>
                      <c:pt idx="166">
                        <c:v>66.441000000000003</c:v>
                      </c:pt>
                      <c:pt idx="167">
                        <c:v>66.840999999999994</c:v>
                      </c:pt>
                      <c:pt idx="168">
                        <c:v>67.241</c:v>
                      </c:pt>
                      <c:pt idx="169">
                        <c:v>67.641000000000005</c:v>
                      </c:pt>
                      <c:pt idx="170">
                        <c:v>68.040999999999997</c:v>
                      </c:pt>
                      <c:pt idx="171">
                        <c:v>68.441000000000003</c:v>
                      </c:pt>
                      <c:pt idx="172">
                        <c:v>68.840999999999994</c:v>
                      </c:pt>
                      <c:pt idx="173">
                        <c:v>69.241</c:v>
                      </c:pt>
                      <c:pt idx="174">
                        <c:v>69.641000000000005</c:v>
                      </c:pt>
                      <c:pt idx="175">
                        <c:v>70.040999999999997</c:v>
                      </c:pt>
                      <c:pt idx="176">
                        <c:v>70.441000000000003</c:v>
                      </c:pt>
                      <c:pt idx="177">
                        <c:v>70.840999999999994</c:v>
                      </c:pt>
                      <c:pt idx="178">
                        <c:v>71.241</c:v>
                      </c:pt>
                      <c:pt idx="179">
                        <c:v>71.641000000000005</c:v>
                      </c:pt>
                      <c:pt idx="180">
                        <c:v>72.040999999999997</c:v>
                      </c:pt>
                      <c:pt idx="181">
                        <c:v>72.441000000000003</c:v>
                      </c:pt>
                      <c:pt idx="182">
                        <c:v>72.840999999999994</c:v>
                      </c:pt>
                      <c:pt idx="183">
                        <c:v>73.241</c:v>
                      </c:pt>
                      <c:pt idx="184">
                        <c:v>73.641000000000005</c:v>
                      </c:pt>
                      <c:pt idx="185">
                        <c:v>74.040999999999997</c:v>
                      </c:pt>
                      <c:pt idx="186">
                        <c:v>74.441000000000003</c:v>
                      </c:pt>
                      <c:pt idx="187">
                        <c:v>74.840999999999994</c:v>
                      </c:pt>
                      <c:pt idx="188">
                        <c:v>75.241</c:v>
                      </c:pt>
                      <c:pt idx="189">
                        <c:v>75.641000000000005</c:v>
                      </c:pt>
                      <c:pt idx="190">
                        <c:v>76.040999999999997</c:v>
                      </c:pt>
                      <c:pt idx="191">
                        <c:v>76.441000000000003</c:v>
                      </c:pt>
                      <c:pt idx="192">
                        <c:v>76.840999999999994</c:v>
                      </c:pt>
                      <c:pt idx="193">
                        <c:v>77.242000000000004</c:v>
                      </c:pt>
                      <c:pt idx="194">
                        <c:v>77.641999999999996</c:v>
                      </c:pt>
                      <c:pt idx="195">
                        <c:v>78.040999999999997</c:v>
                      </c:pt>
                      <c:pt idx="196">
                        <c:v>78.441000000000003</c:v>
                      </c:pt>
                      <c:pt idx="197">
                        <c:v>78.840999999999994</c:v>
                      </c:pt>
                      <c:pt idx="198">
                        <c:v>79.242000000000004</c:v>
                      </c:pt>
                      <c:pt idx="199">
                        <c:v>79.641999999999996</c:v>
                      </c:pt>
                      <c:pt idx="200">
                        <c:v>80.040999999999997</c:v>
                      </c:pt>
                      <c:pt idx="201">
                        <c:v>80.441999999999993</c:v>
                      </c:pt>
                      <c:pt idx="202">
                        <c:v>80.840999999999994</c:v>
                      </c:pt>
                      <c:pt idx="203">
                        <c:v>81.242000000000004</c:v>
                      </c:pt>
                      <c:pt idx="204">
                        <c:v>81.641999999999996</c:v>
                      </c:pt>
                      <c:pt idx="205">
                        <c:v>82.040999999999997</c:v>
                      </c:pt>
                      <c:pt idx="206">
                        <c:v>82.441000000000003</c:v>
                      </c:pt>
                      <c:pt idx="207">
                        <c:v>82.840999999999994</c:v>
                      </c:pt>
                      <c:pt idx="208">
                        <c:v>83.242000000000004</c:v>
                      </c:pt>
                      <c:pt idx="209">
                        <c:v>83.641999999999996</c:v>
                      </c:pt>
                      <c:pt idx="210">
                        <c:v>84.040999999999997</c:v>
                      </c:pt>
                      <c:pt idx="211">
                        <c:v>84.441000000000003</c:v>
                      </c:pt>
                      <c:pt idx="212">
                        <c:v>84.840999999999994</c:v>
                      </c:pt>
                      <c:pt idx="213">
                        <c:v>85.242000000000004</c:v>
                      </c:pt>
                      <c:pt idx="214">
                        <c:v>85.641999999999996</c:v>
                      </c:pt>
                      <c:pt idx="215">
                        <c:v>86.040999999999997</c:v>
                      </c:pt>
                      <c:pt idx="216">
                        <c:v>86.441000000000003</c:v>
                      </c:pt>
                      <c:pt idx="217">
                        <c:v>86.840999999999994</c:v>
                      </c:pt>
                      <c:pt idx="218">
                        <c:v>87.242000000000004</c:v>
                      </c:pt>
                      <c:pt idx="219">
                        <c:v>87.641999999999996</c:v>
                      </c:pt>
                      <c:pt idx="220">
                        <c:v>88.040999999999997</c:v>
                      </c:pt>
                      <c:pt idx="221">
                        <c:v>88.441000000000003</c:v>
                      </c:pt>
                      <c:pt idx="222">
                        <c:v>88.840999999999994</c:v>
                      </c:pt>
                      <c:pt idx="223">
                        <c:v>89.242000000000004</c:v>
                      </c:pt>
                      <c:pt idx="224">
                        <c:v>89.641999999999996</c:v>
                      </c:pt>
                      <c:pt idx="225">
                        <c:v>90.040999999999997</c:v>
                      </c:pt>
                      <c:pt idx="226">
                        <c:v>90.441000000000003</c:v>
                      </c:pt>
                      <c:pt idx="227">
                        <c:v>90.840999999999994</c:v>
                      </c:pt>
                      <c:pt idx="228">
                        <c:v>91.242000000000004</c:v>
                      </c:pt>
                      <c:pt idx="229">
                        <c:v>91.641999999999996</c:v>
                      </c:pt>
                      <c:pt idx="230">
                        <c:v>92.040999999999997</c:v>
                      </c:pt>
                      <c:pt idx="231">
                        <c:v>92.441000000000003</c:v>
                      </c:pt>
                      <c:pt idx="232">
                        <c:v>92.840999999999994</c:v>
                      </c:pt>
                      <c:pt idx="233">
                        <c:v>93.242000000000004</c:v>
                      </c:pt>
                      <c:pt idx="234">
                        <c:v>93.641999999999996</c:v>
                      </c:pt>
                      <c:pt idx="235">
                        <c:v>94.040999999999997</c:v>
                      </c:pt>
                      <c:pt idx="236">
                        <c:v>94.441000000000003</c:v>
                      </c:pt>
                      <c:pt idx="237">
                        <c:v>94.840999999999994</c:v>
                      </c:pt>
                      <c:pt idx="238">
                        <c:v>95.242000000000004</c:v>
                      </c:pt>
                      <c:pt idx="239">
                        <c:v>95.641999999999996</c:v>
                      </c:pt>
                      <c:pt idx="240">
                        <c:v>96.040999999999997</c:v>
                      </c:pt>
                      <c:pt idx="241">
                        <c:v>96.441999999999993</c:v>
                      </c:pt>
                      <c:pt idx="242">
                        <c:v>96.841999999999999</c:v>
                      </c:pt>
                      <c:pt idx="243">
                        <c:v>97.242000000000004</c:v>
                      </c:pt>
                      <c:pt idx="244">
                        <c:v>97.641999999999996</c:v>
                      </c:pt>
                      <c:pt idx="245">
                        <c:v>98.042000000000002</c:v>
                      </c:pt>
                      <c:pt idx="246">
                        <c:v>98.441999999999993</c:v>
                      </c:pt>
                      <c:pt idx="247">
                        <c:v>98.841999999999999</c:v>
                      </c:pt>
                      <c:pt idx="248">
                        <c:v>99.242000000000004</c:v>
                      </c:pt>
                      <c:pt idx="249">
                        <c:v>99.641999999999996</c:v>
                      </c:pt>
                      <c:pt idx="250">
                        <c:v>100.042</c:v>
                      </c:pt>
                      <c:pt idx="251">
                        <c:v>100.44199999999999</c:v>
                      </c:pt>
                      <c:pt idx="252">
                        <c:v>100.842</c:v>
                      </c:pt>
                      <c:pt idx="253">
                        <c:v>101.242</c:v>
                      </c:pt>
                      <c:pt idx="254">
                        <c:v>101.642</c:v>
                      </c:pt>
                      <c:pt idx="255">
                        <c:v>102.042</c:v>
                      </c:pt>
                      <c:pt idx="256">
                        <c:v>102.44199999999999</c:v>
                      </c:pt>
                      <c:pt idx="257">
                        <c:v>102.842</c:v>
                      </c:pt>
                      <c:pt idx="258">
                        <c:v>103.242</c:v>
                      </c:pt>
                      <c:pt idx="259">
                        <c:v>103.642</c:v>
                      </c:pt>
                      <c:pt idx="260">
                        <c:v>104.042</c:v>
                      </c:pt>
                      <c:pt idx="261">
                        <c:v>104.44199999999999</c:v>
                      </c:pt>
                      <c:pt idx="262">
                        <c:v>104.842</c:v>
                      </c:pt>
                      <c:pt idx="263">
                        <c:v>105.242</c:v>
                      </c:pt>
                      <c:pt idx="264">
                        <c:v>105.642</c:v>
                      </c:pt>
                      <c:pt idx="265">
                        <c:v>106.042</c:v>
                      </c:pt>
                      <c:pt idx="266">
                        <c:v>106.44199999999999</c:v>
                      </c:pt>
                      <c:pt idx="267">
                        <c:v>106.842</c:v>
                      </c:pt>
                      <c:pt idx="268">
                        <c:v>107.242</c:v>
                      </c:pt>
                      <c:pt idx="269">
                        <c:v>107.642</c:v>
                      </c:pt>
                      <c:pt idx="270">
                        <c:v>108.042</c:v>
                      </c:pt>
                      <c:pt idx="271">
                        <c:v>108.44199999999999</c:v>
                      </c:pt>
                      <c:pt idx="272">
                        <c:v>108.842</c:v>
                      </c:pt>
                      <c:pt idx="273">
                        <c:v>109.242</c:v>
                      </c:pt>
                      <c:pt idx="274">
                        <c:v>109.642</c:v>
                      </c:pt>
                      <c:pt idx="275">
                        <c:v>110.042</c:v>
                      </c:pt>
                      <c:pt idx="276">
                        <c:v>110.44199999999999</c:v>
                      </c:pt>
                      <c:pt idx="277">
                        <c:v>110.842</c:v>
                      </c:pt>
                      <c:pt idx="278">
                        <c:v>111.242</c:v>
                      </c:pt>
                      <c:pt idx="279">
                        <c:v>111.642</c:v>
                      </c:pt>
                      <c:pt idx="280">
                        <c:v>112.042</c:v>
                      </c:pt>
                      <c:pt idx="281">
                        <c:v>112.44199999999999</c:v>
                      </c:pt>
                      <c:pt idx="282">
                        <c:v>112.842</c:v>
                      </c:pt>
                      <c:pt idx="283">
                        <c:v>113.242</c:v>
                      </c:pt>
                      <c:pt idx="284">
                        <c:v>113.642</c:v>
                      </c:pt>
                      <c:pt idx="285">
                        <c:v>114.042</c:v>
                      </c:pt>
                      <c:pt idx="286">
                        <c:v>114.44199999999999</c:v>
                      </c:pt>
                      <c:pt idx="287">
                        <c:v>114.842</c:v>
                      </c:pt>
                      <c:pt idx="288">
                        <c:v>115.242</c:v>
                      </c:pt>
                      <c:pt idx="289">
                        <c:v>115.642</c:v>
                      </c:pt>
                      <c:pt idx="290">
                        <c:v>116.042</c:v>
                      </c:pt>
                      <c:pt idx="291">
                        <c:v>116.44499999999999</c:v>
                      </c:pt>
                      <c:pt idx="292">
                        <c:v>116.845</c:v>
                      </c:pt>
                      <c:pt idx="293">
                        <c:v>117.244</c:v>
                      </c:pt>
                      <c:pt idx="294">
                        <c:v>117.645</c:v>
                      </c:pt>
                      <c:pt idx="295">
                        <c:v>118.045</c:v>
                      </c:pt>
                      <c:pt idx="296">
                        <c:v>118.44499999999999</c:v>
                      </c:pt>
                      <c:pt idx="297">
                        <c:v>118.845</c:v>
                      </c:pt>
                      <c:pt idx="298">
                        <c:v>119.244</c:v>
                      </c:pt>
                      <c:pt idx="299">
                        <c:v>119.645</c:v>
                      </c:pt>
                      <c:pt idx="300">
                        <c:v>120.045</c:v>
                      </c:pt>
                      <c:pt idx="301">
                        <c:v>120.44499999999999</c:v>
                      </c:pt>
                      <c:pt idx="302">
                        <c:v>120.845</c:v>
                      </c:pt>
                      <c:pt idx="303">
                        <c:v>121.245</c:v>
                      </c:pt>
                      <c:pt idx="304">
                        <c:v>121.645</c:v>
                      </c:pt>
                      <c:pt idx="305">
                        <c:v>122.045</c:v>
                      </c:pt>
                      <c:pt idx="306">
                        <c:v>122.44499999999999</c:v>
                      </c:pt>
                      <c:pt idx="307">
                        <c:v>122.845</c:v>
                      </c:pt>
                      <c:pt idx="308">
                        <c:v>123.245</c:v>
                      </c:pt>
                      <c:pt idx="309">
                        <c:v>123.645</c:v>
                      </c:pt>
                      <c:pt idx="310">
                        <c:v>124.045</c:v>
                      </c:pt>
                      <c:pt idx="311">
                        <c:v>124.44499999999999</c:v>
                      </c:pt>
                      <c:pt idx="312">
                        <c:v>124.845</c:v>
                      </c:pt>
                      <c:pt idx="313">
                        <c:v>125.245</c:v>
                      </c:pt>
                      <c:pt idx="314">
                        <c:v>125.645</c:v>
                      </c:pt>
                      <c:pt idx="315">
                        <c:v>126.045</c:v>
                      </c:pt>
                      <c:pt idx="316">
                        <c:v>126.44499999999999</c:v>
                      </c:pt>
                      <c:pt idx="317">
                        <c:v>126.845</c:v>
                      </c:pt>
                      <c:pt idx="318">
                        <c:v>127.245</c:v>
                      </c:pt>
                      <c:pt idx="319">
                        <c:v>127.645</c:v>
                      </c:pt>
                      <c:pt idx="320">
                        <c:v>128.04499999999999</c:v>
                      </c:pt>
                      <c:pt idx="321">
                        <c:v>128.44499999999999</c:v>
                      </c:pt>
                      <c:pt idx="322">
                        <c:v>128.845</c:v>
                      </c:pt>
                      <c:pt idx="323">
                        <c:v>129.245</c:v>
                      </c:pt>
                      <c:pt idx="324">
                        <c:v>129.64500000000001</c:v>
                      </c:pt>
                      <c:pt idx="325">
                        <c:v>130.04499999999999</c:v>
                      </c:pt>
                      <c:pt idx="326">
                        <c:v>130.44499999999999</c:v>
                      </c:pt>
                      <c:pt idx="327">
                        <c:v>130.845</c:v>
                      </c:pt>
                      <c:pt idx="328">
                        <c:v>131.245</c:v>
                      </c:pt>
                      <c:pt idx="329">
                        <c:v>131.64500000000001</c:v>
                      </c:pt>
                      <c:pt idx="330">
                        <c:v>132.04499999999999</c:v>
                      </c:pt>
                      <c:pt idx="331">
                        <c:v>132.44499999999999</c:v>
                      </c:pt>
                      <c:pt idx="332">
                        <c:v>132.845</c:v>
                      </c:pt>
                      <c:pt idx="333">
                        <c:v>133.245</c:v>
                      </c:pt>
                      <c:pt idx="334">
                        <c:v>133.64500000000001</c:v>
                      </c:pt>
                      <c:pt idx="335">
                        <c:v>134.04499999999999</c:v>
                      </c:pt>
                      <c:pt idx="336">
                        <c:v>134.44499999999999</c:v>
                      </c:pt>
                      <c:pt idx="337">
                        <c:v>134.845</c:v>
                      </c:pt>
                      <c:pt idx="338">
                        <c:v>135.245</c:v>
                      </c:pt>
                      <c:pt idx="339">
                        <c:v>135.64500000000001</c:v>
                      </c:pt>
                      <c:pt idx="340">
                        <c:v>136.04499999999999</c:v>
                      </c:pt>
                      <c:pt idx="341">
                        <c:v>136.44499999999999</c:v>
                      </c:pt>
                      <c:pt idx="342">
                        <c:v>136.845</c:v>
                      </c:pt>
                      <c:pt idx="343">
                        <c:v>137.245</c:v>
                      </c:pt>
                      <c:pt idx="344">
                        <c:v>137.64500000000001</c:v>
                      </c:pt>
                      <c:pt idx="345">
                        <c:v>138.04499999999999</c:v>
                      </c:pt>
                      <c:pt idx="346">
                        <c:v>138.44499999999999</c:v>
                      </c:pt>
                      <c:pt idx="347">
                        <c:v>138.845</c:v>
                      </c:pt>
                      <c:pt idx="348">
                        <c:v>139.245</c:v>
                      </c:pt>
                      <c:pt idx="349">
                        <c:v>139.64500000000001</c:v>
                      </c:pt>
                      <c:pt idx="350">
                        <c:v>140.04499999999999</c:v>
                      </c:pt>
                      <c:pt idx="351">
                        <c:v>140.44499999999999</c:v>
                      </c:pt>
                      <c:pt idx="352">
                        <c:v>140.845</c:v>
                      </c:pt>
                      <c:pt idx="353">
                        <c:v>141.245</c:v>
                      </c:pt>
                      <c:pt idx="354">
                        <c:v>141.64500000000001</c:v>
                      </c:pt>
                      <c:pt idx="355">
                        <c:v>142.04499999999999</c:v>
                      </c:pt>
                      <c:pt idx="356">
                        <c:v>142.44499999999999</c:v>
                      </c:pt>
                      <c:pt idx="357">
                        <c:v>142.845</c:v>
                      </c:pt>
                      <c:pt idx="358">
                        <c:v>143.245</c:v>
                      </c:pt>
                      <c:pt idx="359">
                        <c:v>143.64500000000001</c:v>
                      </c:pt>
                      <c:pt idx="360">
                        <c:v>144.04499999999999</c:v>
                      </c:pt>
                      <c:pt idx="361">
                        <c:v>144.446</c:v>
                      </c:pt>
                      <c:pt idx="362">
                        <c:v>144.846</c:v>
                      </c:pt>
                      <c:pt idx="363">
                        <c:v>145.24600000000001</c:v>
                      </c:pt>
                      <c:pt idx="364">
                        <c:v>145.64599999999999</c:v>
                      </c:pt>
                      <c:pt idx="365">
                        <c:v>146.04599999999999</c:v>
                      </c:pt>
                      <c:pt idx="366">
                        <c:v>146.446</c:v>
                      </c:pt>
                      <c:pt idx="367">
                        <c:v>146.846</c:v>
                      </c:pt>
                      <c:pt idx="368">
                        <c:v>147.24600000000001</c:v>
                      </c:pt>
                      <c:pt idx="369">
                        <c:v>147.64599999999999</c:v>
                      </c:pt>
                      <c:pt idx="370">
                        <c:v>148.04599999999999</c:v>
                      </c:pt>
                      <c:pt idx="371">
                        <c:v>148.44800000000001</c:v>
                      </c:pt>
                      <c:pt idx="372">
                        <c:v>148.84800000000001</c:v>
                      </c:pt>
                      <c:pt idx="373">
                        <c:v>149.24799999999999</c:v>
                      </c:pt>
                      <c:pt idx="374">
                        <c:v>149.648</c:v>
                      </c:pt>
                      <c:pt idx="375">
                        <c:v>150.048</c:v>
                      </c:pt>
                      <c:pt idx="376">
                        <c:v>150.44800000000001</c:v>
                      </c:pt>
                      <c:pt idx="377">
                        <c:v>150.84800000000001</c:v>
                      </c:pt>
                      <c:pt idx="378">
                        <c:v>151.24799999999999</c:v>
                      </c:pt>
                      <c:pt idx="379">
                        <c:v>151.648</c:v>
                      </c:pt>
                      <c:pt idx="380">
                        <c:v>152.048</c:v>
                      </c:pt>
                      <c:pt idx="381">
                        <c:v>152.44800000000001</c:v>
                      </c:pt>
                      <c:pt idx="382">
                        <c:v>152.84800000000001</c:v>
                      </c:pt>
                      <c:pt idx="383">
                        <c:v>153.24799999999999</c:v>
                      </c:pt>
                      <c:pt idx="384">
                        <c:v>153.648</c:v>
                      </c:pt>
                      <c:pt idx="385">
                        <c:v>154.048</c:v>
                      </c:pt>
                      <c:pt idx="386">
                        <c:v>154.44800000000001</c:v>
                      </c:pt>
                      <c:pt idx="387">
                        <c:v>154.84800000000001</c:v>
                      </c:pt>
                      <c:pt idx="388">
                        <c:v>155.24799999999999</c:v>
                      </c:pt>
                      <c:pt idx="389">
                        <c:v>155.648</c:v>
                      </c:pt>
                      <c:pt idx="390">
                        <c:v>156.048</c:v>
                      </c:pt>
                      <c:pt idx="391">
                        <c:v>156.44800000000001</c:v>
                      </c:pt>
                      <c:pt idx="392">
                        <c:v>156.84800000000001</c:v>
                      </c:pt>
                      <c:pt idx="393">
                        <c:v>157.24799999999999</c:v>
                      </c:pt>
                      <c:pt idx="394">
                        <c:v>157.648</c:v>
                      </c:pt>
                      <c:pt idx="395">
                        <c:v>158.048</c:v>
                      </c:pt>
                      <c:pt idx="396">
                        <c:v>158.44800000000001</c:v>
                      </c:pt>
                      <c:pt idx="397">
                        <c:v>158.84800000000001</c:v>
                      </c:pt>
                      <c:pt idx="398">
                        <c:v>159.24799999999999</c:v>
                      </c:pt>
                      <c:pt idx="399">
                        <c:v>159.648</c:v>
                      </c:pt>
                      <c:pt idx="400">
                        <c:v>160.048</c:v>
                      </c:pt>
                      <c:pt idx="401">
                        <c:v>160.44800000000001</c:v>
                      </c:pt>
                      <c:pt idx="402">
                        <c:v>160.84800000000001</c:v>
                      </c:pt>
                      <c:pt idx="403">
                        <c:v>161.24799999999999</c:v>
                      </c:pt>
                      <c:pt idx="404">
                        <c:v>161.648</c:v>
                      </c:pt>
                      <c:pt idx="405">
                        <c:v>162.048</c:v>
                      </c:pt>
                      <c:pt idx="406">
                        <c:v>162.44800000000001</c:v>
                      </c:pt>
                      <c:pt idx="407">
                        <c:v>162.84800000000001</c:v>
                      </c:pt>
                      <c:pt idx="408">
                        <c:v>163.24799999999999</c:v>
                      </c:pt>
                      <c:pt idx="409">
                        <c:v>163.648</c:v>
                      </c:pt>
                      <c:pt idx="410">
                        <c:v>164.048</c:v>
                      </c:pt>
                      <c:pt idx="411">
                        <c:v>164.44800000000001</c:v>
                      </c:pt>
                      <c:pt idx="412">
                        <c:v>164.84800000000001</c:v>
                      </c:pt>
                      <c:pt idx="413">
                        <c:v>165.24799999999999</c:v>
                      </c:pt>
                      <c:pt idx="414">
                        <c:v>165.648</c:v>
                      </c:pt>
                      <c:pt idx="415">
                        <c:v>166.048</c:v>
                      </c:pt>
                      <c:pt idx="416">
                        <c:v>166.44800000000001</c:v>
                      </c:pt>
                      <c:pt idx="417">
                        <c:v>166.84800000000001</c:v>
                      </c:pt>
                      <c:pt idx="418">
                        <c:v>167.24799999999999</c:v>
                      </c:pt>
                      <c:pt idx="419">
                        <c:v>167.648</c:v>
                      </c:pt>
                      <c:pt idx="420">
                        <c:v>168.048</c:v>
                      </c:pt>
                      <c:pt idx="421">
                        <c:v>168.44800000000001</c:v>
                      </c:pt>
                      <c:pt idx="422">
                        <c:v>168.84800000000001</c:v>
                      </c:pt>
                      <c:pt idx="423">
                        <c:v>169.24799999999999</c:v>
                      </c:pt>
                      <c:pt idx="424">
                        <c:v>169.648</c:v>
                      </c:pt>
                      <c:pt idx="425">
                        <c:v>170.048</c:v>
                      </c:pt>
                      <c:pt idx="426">
                        <c:v>170.44800000000001</c:v>
                      </c:pt>
                      <c:pt idx="427">
                        <c:v>170.84800000000001</c:v>
                      </c:pt>
                      <c:pt idx="428">
                        <c:v>171.24799999999999</c:v>
                      </c:pt>
                      <c:pt idx="429">
                        <c:v>171.648</c:v>
                      </c:pt>
                      <c:pt idx="430">
                        <c:v>172.048</c:v>
                      </c:pt>
                      <c:pt idx="431">
                        <c:v>172.44800000000001</c:v>
                      </c:pt>
                      <c:pt idx="432">
                        <c:v>172.84800000000001</c:v>
                      </c:pt>
                      <c:pt idx="433">
                        <c:v>173.24799999999999</c:v>
                      </c:pt>
                      <c:pt idx="434">
                        <c:v>173.648</c:v>
                      </c:pt>
                      <c:pt idx="435">
                        <c:v>174.048</c:v>
                      </c:pt>
                      <c:pt idx="436">
                        <c:v>174.44800000000001</c:v>
                      </c:pt>
                      <c:pt idx="437">
                        <c:v>174.84800000000001</c:v>
                      </c:pt>
                      <c:pt idx="438">
                        <c:v>175.24799999999999</c:v>
                      </c:pt>
                      <c:pt idx="439">
                        <c:v>175.648</c:v>
                      </c:pt>
                      <c:pt idx="440">
                        <c:v>176.048</c:v>
                      </c:pt>
                      <c:pt idx="441">
                        <c:v>176.44900000000001</c:v>
                      </c:pt>
                      <c:pt idx="442">
                        <c:v>176.84800000000001</c:v>
                      </c:pt>
                      <c:pt idx="443">
                        <c:v>177.249</c:v>
                      </c:pt>
                      <c:pt idx="444">
                        <c:v>177.648</c:v>
                      </c:pt>
                      <c:pt idx="445">
                        <c:v>178.048</c:v>
                      </c:pt>
                      <c:pt idx="446">
                        <c:v>178.44900000000001</c:v>
                      </c:pt>
                      <c:pt idx="447">
                        <c:v>178.84800000000001</c:v>
                      </c:pt>
                      <c:pt idx="448">
                        <c:v>179.249</c:v>
                      </c:pt>
                      <c:pt idx="449">
                        <c:v>179.648</c:v>
                      </c:pt>
                      <c:pt idx="450">
                        <c:v>180.048</c:v>
                      </c:pt>
                      <c:pt idx="451">
                        <c:v>180.44900000000001</c:v>
                      </c:pt>
                      <c:pt idx="452">
                        <c:v>180.84899999999999</c:v>
                      </c:pt>
                      <c:pt idx="453">
                        <c:v>181.249</c:v>
                      </c:pt>
                      <c:pt idx="454">
                        <c:v>181.649</c:v>
                      </c:pt>
                      <c:pt idx="455">
                        <c:v>182.04900000000001</c:v>
                      </c:pt>
                      <c:pt idx="456">
                        <c:v>182.44900000000001</c:v>
                      </c:pt>
                      <c:pt idx="457">
                        <c:v>182.84899999999999</c:v>
                      </c:pt>
                      <c:pt idx="458">
                        <c:v>183.249</c:v>
                      </c:pt>
                      <c:pt idx="459">
                        <c:v>183.649</c:v>
                      </c:pt>
                      <c:pt idx="460">
                        <c:v>184.04900000000001</c:v>
                      </c:pt>
                      <c:pt idx="461">
                        <c:v>184.44900000000001</c:v>
                      </c:pt>
                      <c:pt idx="462">
                        <c:v>184.84899999999999</c:v>
                      </c:pt>
                      <c:pt idx="463">
                        <c:v>185.249</c:v>
                      </c:pt>
                      <c:pt idx="464">
                        <c:v>185.649</c:v>
                      </c:pt>
                      <c:pt idx="465">
                        <c:v>186.04900000000001</c:v>
                      </c:pt>
                      <c:pt idx="466">
                        <c:v>186.44900000000001</c:v>
                      </c:pt>
                      <c:pt idx="467">
                        <c:v>186.84899999999999</c:v>
                      </c:pt>
                      <c:pt idx="468">
                        <c:v>187.249</c:v>
                      </c:pt>
                      <c:pt idx="469">
                        <c:v>187.649</c:v>
                      </c:pt>
                      <c:pt idx="470">
                        <c:v>188.04900000000001</c:v>
                      </c:pt>
                      <c:pt idx="471">
                        <c:v>188.44900000000001</c:v>
                      </c:pt>
                      <c:pt idx="472">
                        <c:v>188.84899999999999</c:v>
                      </c:pt>
                      <c:pt idx="473">
                        <c:v>189.249</c:v>
                      </c:pt>
                      <c:pt idx="474">
                        <c:v>189.649</c:v>
                      </c:pt>
                      <c:pt idx="475">
                        <c:v>190.04900000000001</c:v>
                      </c:pt>
                      <c:pt idx="476">
                        <c:v>190.44900000000001</c:v>
                      </c:pt>
                      <c:pt idx="477">
                        <c:v>190.84899999999999</c:v>
                      </c:pt>
                      <c:pt idx="478">
                        <c:v>191.249</c:v>
                      </c:pt>
                      <c:pt idx="479">
                        <c:v>191.649</c:v>
                      </c:pt>
                      <c:pt idx="480">
                        <c:v>192.04900000000001</c:v>
                      </c:pt>
                      <c:pt idx="481">
                        <c:v>192.44900000000001</c:v>
                      </c:pt>
                      <c:pt idx="482">
                        <c:v>192.84899999999999</c:v>
                      </c:pt>
                      <c:pt idx="483">
                        <c:v>193.249</c:v>
                      </c:pt>
                      <c:pt idx="484">
                        <c:v>193.649</c:v>
                      </c:pt>
                      <c:pt idx="485">
                        <c:v>194.04900000000001</c:v>
                      </c:pt>
                      <c:pt idx="486">
                        <c:v>194.44900000000001</c:v>
                      </c:pt>
                      <c:pt idx="487">
                        <c:v>194.84899999999999</c:v>
                      </c:pt>
                      <c:pt idx="488">
                        <c:v>195.249</c:v>
                      </c:pt>
                      <c:pt idx="489">
                        <c:v>195.649</c:v>
                      </c:pt>
                      <c:pt idx="490">
                        <c:v>196.04900000000001</c:v>
                      </c:pt>
                      <c:pt idx="491">
                        <c:v>196.45</c:v>
                      </c:pt>
                      <c:pt idx="492">
                        <c:v>196.85</c:v>
                      </c:pt>
                      <c:pt idx="493">
                        <c:v>197.249</c:v>
                      </c:pt>
                      <c:pt idx="494">
                        <c:v>197.65</c:v>
                      </c:pt>
                      <c:pt idx="495">
                        <c:v>198.04900000000001</c:v>
                      </c:pt>
                      <c:pt idx="496">
                        <c:v>198.44900000000001</c:v>
                      </c:pt>
                      <c:pt idx="497">
                        <c:v>198.85</c:v>
                      </c:pt>
                      <c:pt idx="498">
                        <c:v>199.249</c:v>
                      </c:pt>
                      <c:pt idx="499">
                        <c:v>199.65</c:v>
                      </c:pt>
                      <c:pt idx="500">
                        <c:v>200.04900000000001</c:v>
                      </c:pt>
                      <c:pt idx="501">
                        <c:v>200.45</c:v>
                      </c:pt>
                      <c:pt idx="502">
                        <c:v>200.85</c:v>
                      </c:pt>
                      <c:pt idx="503">
                        <c:v>201.25</c:v>
                      </c:pt>
                      <c:pt idx="504">
                        <c:v>201.65</c:v>
                      </c:pt>
                      <c:pt idx="505">
                        <c:v>202.05</c:v>
                      </c:pt>
                      <c:pt idx="506">
                        <c:v>202.45</c:v>
                      </c:pt>
                      <c:pt idx="507">
                        <c:v>202.85</c:v>
                      </c:pt>
                      <c:pt idx="508">
                        <c:v>203.25</c:v>
                      </c:pt>
                      <c:pt idx="509">
                        <c:v>203.65</c:v>
                      </c:pt>
                      <c:pt idx="510">
                        <c:v>204.05</c:v>
                      </c:pt>
                      <c:pt idx="511">
                        <c:v>204.45</c:v>
                      </c:pt>
                      <c:pt idx="512">
                        <c:v>204.85</c:v>
                      </c:pt>
                      <c:pt idx="513">
                        <c:v>205.25</c:v>
                      </c:pt>
                      <c:pt idx="514">
                        <c:v>205.65</c:v>
                      </c:pt>
                      <c:pt idx="515">
                        <c:v>206.05</c:v>
                      </c:pt>
                      <c:pt idx="516">
                        <c:v>206.45</c:v>
                      </c:pt>
                      <c:pt idx="517">
                        <c:v>206.85</c:v>
                      </c:pt>
                      <c:pt idx="518">
                        <c:v>207.25</c:v>
                      </c:pt>
                      <c:pt idx="519">
                        <c:v>207.65</c:v>
                      </c:pt>
                      <c:pt idx="520">
                        <c:v>208.05</c:v>
                      </c:pt>
                      <c:pt idx="521">
                        <c:v>208.45</c:v>
                      </c:pt>
                      <c:pt idx="522">
                        <c:v>208.85</c:v>
                      </c:pt>
                      <c:pt idx="523">
                        <c:v>209.25</c:v>
                      </c:pt>
                      <c:pt idx="524">
                        <c:v>209.65</c:v>
                      </c:pt>
                      <c:pt idx="525">
                        <c:v>210.05</c:v>
                      </c:pt>
                      <c:pt idx="526">
                        <c:v>210.45</c:v>
                      </c:pt>
                      <c:pt idx="527">
                        <c:v>210.85</c:v>
                      </c:pt>
                      <c:pt idx="528">
                        <c:v>211.25</c:v>
                      </c:pt>
                      <c:pt idx="529">
                        <c:v>211.65</c:v>
                      </c:pt>
                      <c:pt idx="530">
                        <c:v>212.05</c:v>
                      </c:pt>
                      <c:pt idx="531">
                        <c:v>212.45</c:v>
                      </c:pt>
                      <c:pt idx="532">
                        <c:v>212.85</c:v>
                      </c:pt>
                      <c:pt idx="533">
                        <c:v>213.25</c:v>
                      </c:pt>
                      <c:pt idx="534">
                        <c:v>213.65</c:v>
                      </c:pt>
                      <c:pt idx="535">
                        <c:v>214.05</c:v>
                      </c:pt>
                      <c:pt idx="536">
                        <c:v>214.45</c:v>
                      </c:pt>
                      <c:pt idx="537">
                        <c:v>214.85</c:v>
                      </c:pt>
                      <c:pt idx="538">
                        <c:v>215.25</c:v>
                      </c:pt>
                      <c:pt idx="539">
                        <c:v>215.65</c:v>
                      </c:pt>
                      <c:pt idx="540">
                        <c:v>216.05</c:v>
                      </c:pt>
                      <c:pt idx="541">
                        <c:v>216.452</c:v>
                      </c:pt>
                      <c:pt idx="542">
                        <c:v>216.852</c:v>
                      </c:pt>
                      <c:pt idx="543">
                        <c:v>217.25200000000001</c:v>
                      </c:pt>
                      <c:pt idx="544">
                        <c:v>217.65199999999999</c:v>
                      </c:pt>
                      <c:pt idx="545">
                        <c:v>218.05199999999999</c:v>
                      </c:pt>
                      <c:pt idx="546">
                        <c:v>218.452</c:v>
                      </c:pt>
                      <c:pt idx="547">
                        <c:v>218.852</c:v>
                      </c:pt>
                      <c:pt idx="548">
                        <c:v>219.25200000000001</c:v>
                      </c:pt>
                      <c:pt idx="549">
                        <c:v>219.65199999999999</c:v>
                      </c:pt>
                      <c:pt idx="550">
                        <c:v>220.05199999999999</c:v>
                      </c:pt>
                      <c:pt idx="551">
                        <c:v>220.452</c:v>
                      </c:pt>
                      <c:pt idx="552">
                        <c:v>220.852</c:v>
                      </c:pt>
                      <c:pt idx="553">
                        <c:v>221.25299999999999</c:v>
                      </c:pt>
                      <c:pt idx="554">
                        <c:v>221.65199999999999</c:v>
                      </c:pt>
                      <c:pt idx="555">
                        <c:v>222.053</c:v>
                      </c:pt>
                      <c:pt idx="556">
                        <c:v>222.452</c:v>
                      </c:pt>
                      <c:pt idx="557">
                        <c:v>222.852</c:v>
                      </c:pt>
                      <c:pt idx="558">
                        <c:v>223.25299999999999</c:v>
                      </c:pt>
                      <c:pt idx="559">
                        <c:v>223.65199999999999</c:v>
                      </c:pt>
                      <c:pt idx="560">
                        <c:v>224.053</c:v>
                      </c:pt>
                      <c:pt idx="561">
                        <c:v>224.453</c:v>
                      </c:pt>
                      <c:pt idx="562">
                        <c:v>224.85300000000001</c:v>
                      </c:pt>
                      <c:pt idx="563">
                        <c:v>225.25299999999999</c:v>
                      </c:pt>
                      <c:pt idx="564">
                        <c:v>225.65299999999999</c:v>
                      </c:pt>
                      <c:pt idx="565">
                        <c:v>226.053</c:v>
                      </c:pt>
                      <c:pt idx="566">
                        <c:v>226.453</c:v>
                      </c:pt>
                      <c:pt idx="567">
                        <c:v>226.85300000000001</c:v>
                      </c:pt>
                      <c:pt idx="568">
                        <c:v>227.25299999999999</c:v>
                      </c:pt>
                      <c:pt idx="569">
                        <c:v>227.65299999999999</c:v>
                      </c:pt>
                      <c:pt idx="570">
                        <c:v>228.053</c:v>
                      </c:pt>
                      <c:pt idx="571">
                        <c:v>228.453</c:v>
                      </c:pt>
                      <c:pt idx="572">
                        <c:v>228.85300000000001</c:v>
                      </c:pt>
                      <c:pt idx="573">
                        <c:v>229.25299999999999</c:v>
                      </c:pt>
                      <c:pt idx="574">
                        <c:v>229.65299999999999</c:v>
                      </c:pt>
                      <c:pt idx="575">
                        <c:v>230.053</c:v>
                      </c:pt>
                      <c:pt idx="576">
                        <c:v>230.453</c:v>
                      </c:pt>
                      <c:pt idx="577">
                        <c:v>230.85300000000001</c:v>
                      </c:pt>
                      <c:pt idx="578">
                        <c:v>231.25299999999999</c:v>
                      </c:pt>
                      <c:pt idx="579">
                        <c:v>231.65299999999999</c:v>
                      </c:pt>
                      <c:pt idx="580">
                        <c:v>232.053</c:v>
                      </c:pt>
                      <c:pt idx="581">
                        <c:v>232.453</c:v>
                      </c:pt>
                      <c:pt idx="582">
                        <c:v>232.85300000000001</c:v>
                      </c:pt>
                      <c:pt idx="583">
                        <c:v>233.25299999999999</c:v>
                      </c:pt>
                      <c:pt idx="584">
                        <c:v>233.65299999999999</c:v>
                      </c:pt>
                      <c:pt idx="585">
                        <c:v>234.053</c:v>
                      </c:pt>
                      <c:pt idx="586">
                        <c:v>234.453</c:v>
                      </c:pt>
                      <c:pt idx="587">
                        <c:v>234.85300000000001</c:v>
                      </c:pt>
                      <c:pt idx="588">
                        <c:v>235.25299999999999</c:v>
                      </c:pt>
                      <c:pt idx="589">
                        <c:v>235.65299999999999</c:v>
                      </c:pt>
                      <c:pt idx="590">
                        <c:v>236.053</c:v>
                      </c:pt>
                      <c:pt idx="591">
                        <c:v>236.453</c:v>
                      </c:pt>
                      <c:pt idx="592">
                        <c:v>236.85300000000001</c:v>
                      </c:pt>
                      <c:pt idx="593">
                        <c:v>237.25299999999999</c:v>
                      </c:pt>
                      <c:pt idx="594">
                        <c:v>237.65299999999999</c:v>
                      </c:pt>
                      <c:pt idx="595">
                        <c:v>238.053</c:v>
                      </c:pt>
                      <c:pt idx="596">
                        <c:v>238.453</c:v>
                      </c:pt>
                      <c:pt idx="597">
                        <c:v>238.85300000000001</c:v>
                      </c:pt>
                      <c:pt idx="598">
                        <c:v>239.25299999999999</c:v>
                      </c:pt>
                      <c:pt idx="599">
                        <c:v>239.65299999999999</c:v>
                      </c:pt>
                      <c:pt idx="600">
                        <c:v>240.053</c:v>
                      </c:pt>
                      <c:pt idx="601">
                        <c:v>240.453</c:v>
                      </c:pt>
                      <c:pt idx="602">
                        <c:v>240.85300000000001</c:v>
                      </c:pt>
                      <c:pt idx="603">
                        <c:v>241.25299999999999</c:v>
                      </c:pt>
                      <c:pt idx="604">
                        <c:v>241.65299999999999</c:v>
                      </c:pt>
                      <c:pt idx="605">
                        <c:v>242.053</c:v>
                      </c:pt>
                      <c:pt idx="606">
                        <c:v>242.453</c:v>
                      </c:pt>
                      <c:pt idx="607">
                        <c:v>242.85300000000001</c:v>
                      </c:pt>
                      <c:pt idx="608">
                        <c:v>243.25299999999999</c:v>
                      </c:pt>
                      <c:pt idx="609">
                        <c:v>243.65299999999999</c:v>
                      </c:pt>
                      <c:pt idx="610">
                        <c:v>244.053</c:v>
                      </c:pt>
                      <c:pt idx="611">
                        <c:v>244.453</c:v>
                      </c:pt>
                      <c:pt idx="612">
                        <c:v>244.85300000000001</c:v>
                      </c:pt>
                      <c:pt idx="613">
                        <c:v>245.25299999999999</c:v>
                      </c:pt>
                      <c:pt idx="614">
                        <c:v>245.65299999999999</c:v>
                      </c:pt>
                      <c:pt idx="615">
                        <c:v>246.053</c:v>
                      </c:pt>
                      <c:pt idx="616">
                        <c:v>246.453</c:v>
                      </c:pt>
                      <c:pt idx="617">
                        <c:v>246.85300000000001</c:v>
                      </c:pt>
                      <c:pt idx="618">
                        <c:v>247.25299999999999</c:v>
                      </c:pt>
                      <c:pt idx="619">
                        <c:v>247.65299999999999</c:v>
                      </c:pt>
                      <c:pt idx="620">
                        <c:v>248.053</c:v>
                      </c:pt>
                      <c:pt idx="621">
                        <c:v>248.45500000000001</c:v>
                      </c:pt>
                      <c:pt idx="622">
                        <c:v>248.85499999999999</c:v>
                      </c:pt>
                      <c:pt idx="623">
                        <c:v>249.255</c:v>
                      </c:pt>
                      <c:pt idx="624">
                        <c:v>249.655</c:v>
                      </c:pt>
                      <c:pt idx="625">
                        <c:v>250.05500000000001</c:v>
                      </c:pt>
                      <c:pt idx="626">
                        <c:v>250.45500000000001</c:v>
                      </c:pt>
                      <c:pt idx="627">
                        <c:v>250.85499999999999</c:v>
                      </c:pt>
                      <c:pt idx="628">
                        <c:v>251.255</c:v>
                      </c:pt>
                      <c:pt idx="629">
                        <c:v>251.655</c:v>
                      </c:pt>
                      <c:pt idx="630">
                        <c:v>252.05500000000001</c:v>
                      </c:pt>
                      <c:pt idx="631">
                        <c:v>252.45599999999999</c:v>
                      </c:pt>
                      <c:pt idx="632">
                        <c:v>252.85599999999999</c:v>
                      </c:pt>
                      <c:pt idx="633">
                        <c:v>253.256</c:v>
                      </c:pt>
                      <c:pt idx="634">
                        <c:v>253.65600000000001</c:v>
                      </c:pt>
                      <c:pt idx="635">
                        <c:v>254.05600000000001</c:v>
                      </c:pt>
                      <c:pt idx="636">
                        <c:v>254.45599999999999</c:v>
                      </c:pt>
                      <c:pt idx="637">
                        <c:v>254.85599999999999</c:v>
                      </c:pt>
                      <c:pt idx="638">
                        <c:v>255.256</c:v>
                      </c:pt>
                      <c:pt idx="639">
                        <c:v>255.65600000000001</c:v>
                      </c:pt>
                      <c:pt idx="640">
                        <c:v>256.05599999999998</c:v>
                      </c:pt>
                      <c:pt idx="641">
                        <c:v>256.45600000000002</c:v>
                      </c:pt>
                      <c:pt idx="642">
                        <c:v>256.85599999999999</c:v>
                      </c:pt>
                      <c:pt idx="643">
                        <c:v>257.25599999999997</c:v>
                      </c:pt>
                      <c:pt idx="644">
                        <c:v>257.65600000000001</c:v>
                      </c:pt>
                      <c:pt idx="645">
                        <c:v>258.05599999999998</c:v>
                      </c:pt>
                      <c:pt idx="646">
                        <c:v>258.45600000000002</c:v>
                      </c:pt>
                      <c:pt idx="647">
                        <c:v>258.85599999999999</c:v>
                      </c:pt>
                      <c:pt idx="648">
                        <c:v>259.25599999999997</c:v>
                      </c:pt>
                      <c:pt idx="649">
                        <c:v>259.65600000000001</c:v>
                      </c:pt>
                      <c:pt idx="650">
                        <c:v>260.05599999999998</c:v>
                      </c:pt>
                      <c:pt idx="651">
                        <c:v>260.45600000000002</c:v>
                      </c:pt>
                      <c:pt idx="652">
                        <c:v>260.85599999999999</c:v>
                      </c:pt>
                      <c:pt idx="653">
                        <c:v>261.25599999999997</c:v>
                      </c:pt>
                      <c:pt idx="654">
                        <c:v>261.65600000000001</c:v>
                      </c:pt>
                      <c:pt idx="655">
                        <c:v>262.05599999999998</c:v>
                      </c:pt>
                      <c:pt idx="656">
                        <c:v>262.45600000000002</c:v>
                      </c:pt>
                      <c:pt idx="657">
                        <c:v>262.85599999999999</c:v>
                      </c:pt>
                      <c:pt idx="658">
                        <c:v>263.25599999999997</c:v>
                      </c:pt>
                      <c:pt idx="659">
                        <c:v>263.65600000000001</c:v>
                      </c:pt>
                      <c:pt idx="660">
                        <c:v>264.05599999999998</c:v>
                      </c:pt>
                      <c:pt idx="661">
                        <c:v>264.45600000000002</c:v>
                      </c:pt>
                      <c:pt idx="662">
                        <c:v>264.85599999999999</c:v>
                      </c:pt>
                      <c:pt idx="663">
                        <c:v>265.25599999999997</c:v>
                      </c:pt>
                      <c:pt idx="664">
                        <c:v>265.65600000000001</c:v>
                      </c:pt>
                      <c:pt idx="665">
                        <c:v>266.05599999999998</c:v>
                      </c:pt>
                      <c:pt idx="666">
                        <c:v>266.45600000000002</c:v>
                      </c:pt>
                      <c:pt idx="667">
                        <c:v>266.85599999999999</c:v>
                      </c:pt>
                      <c:pt idx="668">
                        <c:v>267.25599999999997</c:v>
                      </c:pt>
                      <c:pt idx="669">
                        <c:v>267.65600000000001</c:v>
                      </c:pt>
                      <c:pt idx="670">
                        <c:v>268.05599999999998</c:v>
                      </c:pt>
                      <c:pt idx="671">
                        <c:v>268.45600000000002</c:v>
                      </c:pt>
                      <c:pt idx="672">
                        <c:v>268.85599999999999</c:v>
                      </c:pt>
                      <c:pt idx="673">
                        <c:v>269.25599999999997</c:v>
                      </c:pt>
                      <c:pt idx="674">
                        <c:v>269.65600000000001</c:v>
                      </c:pt>
                      <c:pt idx="675">
                        <c:v>270.05599999999998</c:v>
                      </c:pt>
                      <c:pt idx="676">
                        <c:v>270.45600000000002</c:v>
                      </c:pt>
                      <c:pt idx="677">
                        <c:v>270.85599999999999</c:v>
                      </c:pt>
                      <c:pt idx="678">
                        <c:v>271.25599999999997</c:v>
                      </c:pt>
                      <c:pt idx="679">
                        <c:v>271.65600000000001</c:v>
                      </c:pt>
                      <c:pt idx="680">
                        <c:v>272.05599999999998</c:v>
                      </c:pt>
                      <c:pt idx="681">
                        <c:v>272.45600000000002</c:v>
                      </c:pt>
                      <c:pt idx="682">
                        <c:v>272.85599999999999</c:v>
                      </c:pt>
                      <c:pt idx="683">
                        <c:v>273.25599999999997</c:v>
                      </c:pt>
                      <c:pt idx="684">
                        <c:v>273.65600000000001</c:v>
                      </c:pt>
                      <c:pt idx="685">
                        <c:v>274.05599999999998</c:v>
                      </c:pt>
                      <c:pt idx="686">
                        <c:v>274.45600000000002</c:v>
                      </c:pt>
                      <c:pt idx="687">
                        <c:v>274.85599999999999</c:v>
                      </c:pt>
                      <c:pt idx="688">
                        <c:v>275.25599999999997</c:v>
                      </c:pt>
                      <c:pt idx="689">
                        <c:v>275.65600000000001</c:v>
                      </c:pt>
                      <c:pt idx="690">
                        <c:v>276.05599999999998</c:v>
                      </c:pt>
                      <c:pt idx="691">
                        <c:v>276.45600000000002</c:v>
                      </c:pt>
                      <c:pt idx="692">
                        <c:v>276.85599999999999</c:v>
                      </c:pt>
                      <c:pt idx="693">
                        <c:v>277.25599999999997</c:v>
                      </c:pt>
                      <c:pt idx="694">
                        <c:v>277.65600000000001</c:v>
                      </c:pt>
                      <c:pt idx="695">
                        <c:v>278.05599999999998</c:v>
                      </c:pt>
                      <c:pt idx="696">
                        <c:v>278.45600000000002</c:v>
                      </c:pt>
                      <c:pt idx="697">
                        <c:v>278.85599999999999</c:v>
                      </c:pt>
                      <c:pt idx="698">
                        <c:v>279.25599999999997</c:v>
                      </c:pt>
                      <c:pt idx="699">
                        <c:v>279.65600000000001</c:v>
                      </c:pt>
                      <c:pt idx="700">
                        <c:v>280.05599999999998</c:v>
                      </c:pt>
                      <c:pt idx="701">
                        <c:v>280.45600000000002</c:v>
                      </c:pt>
                      <c:pt idx="702">
                        <c:v>280.85599999999999</c:v>
                      </c:pt>
                      <c:pt idx="703">
                        <c:v>281.25599999999997</c:v>
                      </c:pt>
                      <c:pt idx="704">
                        <c:v>281.65600000000001</c:v>
                      </c:pt>
                      <c:pt idx="705">
                        <c:v>282.05599999999998</c:v>
                      </c:pt>
                      <c:pt idx="706">
                        <c:v>282.45600000000002</c:v>
                      </c:pt>
                      <c:pt idx="707">
                        <c:v>282.85599999999999</c:v>
                      </c:pt>
                      <c:pt idx="708">
                        <c:v>283.25599999999997</c:v>
                      </c:pt>
                      <c:pt idx="709">
                        <c:v>283.65600000000001</c:v>
                      </c:pt>
                      <c:pt idx="710">
                        <c:v>284.05599999999998</c:v>
                      </c:pt>
                      <c:pt idx="711">
                        <c:v>284.45699999999999</c:v>
                      </c:pt>
                      <c:pt idx="712">
                        <c:v>284.85599999999999</c:v>
                      </c:pt>
                      <c:pt idx="713">
                        <c:v>285.25599999999997</c:v>
                      </c:pt>
                      <c:pt idx="714">
                        <c:v>285.65600000000001</c:v>
                      </c:pt>
                      <c:pt idx="715">
                        <c:v>286.05599999999998</c:v>
                      </c:pt>
                      <c:pt idx="716">
                        <c:v>286.45600000000002</c:v>
                      </c:pt>
                      <c:pt idx="717">
                        <c:v>286.85599999999999</c:v>
                      </c:pt>
                      <c:pt idx="718">
                        <c:v>287.25599999999997</c:v>
                      </c:pt>
                      <c:pt idx="719">
                        <c:v>287.65600000000001</c:v>
                      </c:pt>
                      <c:pt idx="720">
                        <c:v>288.05599999999998</c:v>
                      </c:pt>
                      <c:pt idx="721">
                        <c:v>288.45600000000002</c:v>
                      </c:pt>
                      <c:pt idx="722">
                        <c:v>288.85599999999999</c:v>
                      </c:pt>
                      <c:pt idx="723">
                        <c:v>289.25599999999997</c:v>
                      </c:pt>
                      <c:pt idx="724">
                        <c:v>289.65600000000001</c:v>
                      </c:pt>
                      <c:pt idx="725">
                        <c:v>290.05599999999998</c:v>
                      </c:pt>
                      <c:pt idx="726">
                        <c:v>290.45600000000002</c:v>
                      </c:pt>
                      <c:pt idx="727">
                        <c:v>290.85599999999999</c:v>
                      </c:pt>
                      <c:pt idx="728">
                        <c:v>291.25599999999997</c:v>
                      </c:pt>
                      <c:pt idx="729">
                        <c:v>291.65600000000001</c:v>
                      </c:pt>
                      <c:pt idx="730">
                        <c:v>292.05599999999998</c:v>
                      </c:pt>
                      <c:pt idx="731">
                        <c:v>292.45699999999999</c:v>
                      </c:pt>
                      <c:pt idx="732">
                        <c:v>292.85700000000003</c:v>
                      </c:pt>
                      <c:pt idx="733">
                        <c:v>293.25700000000001</c:v>
                      </c:pt>
                      <c:pt idx="734">
                        <c:v>293.65600000000001</c:v>
                      </c:pt>
                      <c:pt idx="735">
                        <c:v>294.05599999999998</c:v>
                      </c:pt>
                      <c:pt idx="736">
                        <c:v>294.45699999999999</c:v>
                      </c:pt>
                      <c:pt idx="737">
                        <c:v>294.85700000000003</c:v>
                      </c:pt>
                      <c:pt idx="738">
                        <c:v>295.25700000000001</c:v>
                      </c:pt>
                      <c:pt idx="739">
                        <c:v>295.65600000000001</c:v>
                      </c:pt>
                      <c:pt idx="740">
                        <c:v>296.05599999999998</c:v>
                      </c:pt>
                      <c:pt idx="741">
                        <c:v>296.45699999999999</c:v>
                      </c:pt>
                      <c:pt idx="742">
                        <c:v>296.85700000000003</c:v>
                      </c:pt>
                      <c:pt idx="743">
                        <c:v>297.25700000000001</c:v>
                      </c:pt>
                      <c:pt idx="744">
                        <c:v>297.65699999999998</c:v>
                      </c:pt>
                      <c:pt idx="745">
                        <c:v>298.05700000000002</c:v>
                      </c:pt>
                      <c:pt idx="746">
                        <c:v>298.45699999999999</c:v>
                      </c:pt>
                      <c:pt idx="747">
                        <c:v>298.85700000000003</c:v>
                      </c:pt>
                      <c:pt idx="748">
                        <c:v>299.25700000000001</c:v>
                      </c:pt>
                      <c:pt idx="749">
                        <c:v>299.65699999999998</c:v>
                      </c:pt>
                      <c:pt idx="750">
                        <c:v>300.05700000000002</c:v>
                      </c:pt>
                      <c:pt idx="751">
                        <c:v>300.45699999999999</c:v>
                      </c:pt>
                      <c:pt idx="752">
                        <c:v>300.85700000000003</c:v>
                      </c:pt>
                      <c:pt idx="753">
                        <c:v>301.25700000000001</c:v>
                      </c:pt>
                      <c:pt idx="754">
                        <c:v>301.65699999999998</c:v>
                      </c:pt>
                      <c:pt idx="755">
                        <c:v>302.05700000000002</c:v>
                      </c:pt>
                      <c:pt idx="756">
                        <c:v>302.45699999999999</c:v>
                      </c:pt>
                      <c:pt idx="757">
                        <c:v>302.85700000000003</c:v>
                      </c:pt>
                      <c:pt idx="758">
                        <c:v>303.25700000000001</c:v>
                      </c:pt>
                      <c:pt idx="759">
                        <c:v>303.65699999999998</c:v>
                      </c:pt>
                      <c:pt idx="760">
                        <c:v>304.05700000000002</c:v>
                      </c:pt>
                      <c:pt idx="761">
                        <c:v>304.45699999999999</c:v>
                      </c:pt>
                      <c:pt idx="762">
                        <c:v>304.85700000000003</c:v>
                      </c:pt>
                      <c:pt idx="763">
                        <c:v>305.25700000000001</c:v>
                      </c:pt>
                      <c:pt idx="764">
                        <c:v>305.65699999999998</c:v>
                      </c:pt>
                      <c:pt idx="765">
                        <c:v>306.05700000000002</c:v>
                      </c:pt>
                      <c:pt idx="766">
                        <c:v>306.45699999999999</c:v>
                      </c:pt>
                      <c:pt idx="767">
                        <c:v>306.85700000000003</c:v>
                      </c:pt>
                      <c:pt idx="768">
                        <c:v>307.25700000000001</c:v>
                      </c:pt>
                      <c:pt idx="769">
                        <c:v>307.65699999999998</c:v>
                      </c:pt>
                      <c:pt idx="770">
                        <c:v>308.05700000000002</c:v>
                      </c:pt>
                      <c:pt idx="771">
                        <c:v>308.45699999999999</c:v>
                      </c:pt>
                      <c:pt idx="772">
                        <c:v>308.85700000000003</c:v>
                      </c:pt>
                      <c:pt idx="773">
                        <c:v>309.25700000000001</c:v>
                      </c:pt>
                      <c:pt idx="774">
                        <c:v>309.65699999999998</c:v>
                      </c:pt>
                      <c:pt idx="775">
                        <c:v>310.05700000000002</c:v>
                      </c:pt>
                      <c:pt idx="776">
                        <c:v>310.45699999999999</c:v>
                      </c:pt>
                      <c:pt idx="777">
                        <c:v>310.85700000000003</c:v>
                      </c:pt>
                      <c:pt idx="778">
                        <c:v>311.25700000000001</c:v>
                      </c:pt>
                      <c:pt idx="779">
                        <c:v>311.65699999999998</c:v>
                      </c:pt>
                      <c:pt idx="780">
                        <c:v>312.05700000000002</c:v>
                      </c:pt>
                      <c:pt idx="781">
                        <c:v>312.45699999999999</c:v>
                      </c:pt>
                      <c:pt idx="782">
                        <c:v>312.85700000000003</c:v>
                      </c:pt>
                      <c:pt idx="783">
                        <c:v>313.25700000000001</c:v>
                      </c:pt>
                      <c:pt idx="784">
                        <c:v>313.65699999999998</c:v>
                      </c:pt>
                      <c:pt idx="785">
                        <c:v>314.05700000000002</c:v>
                      </c:pt>
                      <c:pt idx="786">
                        <c:v>314.45699999999999</c:v>
                      </c:pt>
                      <c:pt idx="787">
                        <c:v>314.85700000000003</c:v>
                      </c:pt>
                      <c:pt idx="788">
                        <c:v>315.25700000000001</c:v>
                      </c:pt>
                      <c:pt idx="789">
                        <c:v>315.65699999999998</c:v>
                      </c:pt>
                      <c:pt idx="790">
                        <c:v>316.05700000000002</c:v>
                      </c:pt>
                      <c:pt idx="791">
                        <c:v>316.45800000000003</c:v>
                      </c:pt>
                      <c:pt idx="792">
                        <c:v>316.858</c:v>
                      </c:pt>
                      <c:pt idx="793">
                        <c:v>317.25799999999998</c:v>
                      </c:pt>
                      <c:pt idx="794">
                        <c:v>317.65800000000002</c:v>
                      </c:pt>
                      <c:pt idx="795">
                        <c:v>318.05700000000002</c:v>
                      </c:pt>
                      <c:pt idx="796">
                        <c:v>318.45699999999999</c:v>
                      </c:pt>
                      <c:pt idx="797">
                        <c:v>318.858</c:v>
                      </c:pt>
                      <c:pt idx="798">
                        <c:v>319.25799999999998</c:v>
                      </c:pt>
                      <c:pt idx="799">
                        <c:v>319.65800000000002</c:v>
                      </c:pt>
                      <c:pt idx="800">
                        <c:v>320.05700000000002</c:v>
                      </c:pt>
                      <c:pt idx="801">
                        <c:v>320.45800000000003</c:v>
                      </c:pt>
                      <c:pt idx="802">
                        <c:v>320.858</c:v>
                      </c:pt>
                      <c:pt idx="803">
                        <c:v>321.25799999999998</c:v>
                      </c:pt>
                      <c:pt idx="804">
                        <c:v>321.65800000000002</c:v>
                      </c:pt>
                      <c:pt idx="805">
                        <c:v>322.05799999999999</c:v>
                      </c:pt>
                      <c:pt idx="806">
                        <c:v>322.45800000000003</c:v>
                      </c:pt>
                      <c:pt idx="807">
                        <c:v>322.858</c:v>
                      </c:pt>
                      <c:pt idx="808">
                        <c:v>323.25799999999998</c:v>
                      </c:pt>
                      <c:pt idx="809">
                        <c:v>323.65800000000002</c:v>
                      </c:pt>
                      <c:pt idx="810">
                        <c:v>324.05799999999999</c:v>
                      </c:pt>
                      <c:pt idx="811">
                        <c:v>324.45800000000003</c:v>
                      </c:pt>
                      <c:pt idx="812">
                        <c:v>324.858</c:v>
                      </c:pt>
                      <c:pt idx="813">
                        <c:v>325.25799999999998</c:v>
                      </c:pt>
                      <c:pt idx="814">
                        <c:v>325.65800000000002</c:v>
                      </c:pt>
                      <c:pt idx="815">
                        <c:v>326.05799999999999</c:v>
                      </c:pt>
                      <c:pt idx="816">
                        <c:v>326.45800000000003</c:v>
                      </c:pt>
                      <c:pt idx="817">
                        <c:v>326.858</c:v>
                      </c:pt>
                      <c:pt idx="818">
                        <c:v>327.25799999999998</c:v>
                      </c:pt>
                      <c:pt idx="819">
                        <c:v>327.65800000000002</c:v>
                      </c:pt>
                      <c:pt idx="820">
                        <c:v>328.05799999999999</c:v>
                      </c:pt>
                      <c:pt idx="821">
                        <c:v>328.45800000000003</c:v>
                      </c:pt>
                      <c:pt idx="822">
                        <c:v>328.858</c:v>
                      </c:pt>
                      <c:pt idx="823">
                        <c:v>329.25799999999998</c:v>
                      </c:pt>
                      <c:pt idx="824">
                        <c:v>329.65800000000002</c:v>
                      </c:pt>
                      <c:pt idx="825">
                        <c:v>330.05799999999999</c:v>
                      </c:pt>
                      <c:pt idx="826">
                        <c:v>330.45800000000003</c:v>
                      </c:pt>
                      <c:pt idx="827">
                        <c:v>330.858</c:v>
                      </c:pt>
                      <c:pt idx="828">
                        <c:v>331.25799999999998</c:v>
                      </c:pt>
                      <c:pt idx="829">
                        <c:v>331.65800000000002</c:v>
                      </c:pt>
                      <c:pt idx="830">
                        <c:v>332.05799999999999</c:v>
                      </c:pt>
                      <c:pt idx="831">
                        <c:v>332.45800000000003</c:v>
                      </c:pt>
                      <c:pt idx="832">
                        <c:v>332.858</c:v>
                      </c:pt>
                      <c:pt idx="833">
                        <c:v>333.25799999999998</c:v>
                      </c:pt>
                      <c:pt idx="834">
                        <c:v>333.65800000000002</c:v>
                      </c:pt>
                      <c:pt idx="835">
                        <c:v>334.05799999999999</c:v>
                      </c:pt>
                      <c:pt idx="836">
                        <c:v>334.45800000000003</c:v>
                      </c:pt>
                      <c:pt idx="837">
                        <c:v>334.858</c:v>
                      </c:pt>
                      <c:pt idx="838">
                        <c:v>335.25799999999998</c:v>
                      </c:pt>
                      <c:pt idx="839">
                        <c:v>335.65800000000002</c:v>
                      </c:pt>
                      <c:pt idx="840">
                        <c:v>336.05799999999999</c:v>
                      </c:pt>
                      <c:pt idx="841">
                        <c:v>336.45800000000003</c:v>
                      </c:pt>
                      <c:pt idx="842">
                        <c:v>336.858</c:v>
                      </c:pt>
                      <c:pt idx="843">
                        <c:v>337.25799999999998</c:v>
                      </c:pt>
                      <c:pt idx="844">
                        <c:v>337.65800000000002</c:v>
                      </c:pt>
                      <c:pt idx="845">
                        <c:v>338.05799999999999</c:v>
                      </c:pt>
                      <c:pt idx="846">
                        <c:v>338.45800000000003</c:v>
                      </c:pt>
                      <c:pt idx="847">
                        <c:v>338.858</c:v>
                      </c:pt>
                      <c:pt idx="848">
                        <c:v>339.25799999999998</c:v>
                      </c:pt>
                      <c:pt idx="849">
                        <c:v>339.65800000000002</c:v>
                      </c:pt>
                      <c:pt idx="850">
                        <c:v>340.05799999999999</c:v>
                      </c:pt>
                      <c:pt idx="851">
                        <c:v>340.45800000000003</c:v>
                      </c:pt>
                      <c:pt idx="852">
                        <c:v>340.858</c:v>
                      </c:pt>
                      <c:pt idx="853">
                        <c:v>341.25900000000001</c:v>
                      </c:pt>
                      <c:pt idx="854">
                        <c:v>341.65899999999999</c:v>
                      </c:pt>
                      <c:pt idx="855">
                        <c:v>342.05900000000003</c:v>
                      </c:pt>
                      <c:pt idx="856">
                        <c:v>342.45800000000003</c:v>
                      </c:pt>
                      <c:pt idx="857">
                        <c:v>342.858</c:v>
                      </c:pt>
                      <c:pt idx="858">
                        <c:v>343.25900000000001</c:v>
                      </c:pt>
                      <c:pt idx="859">
                        <c:v>343.65899999999999</c:v>
                      </c:pt>
                      <c:pt idx="860">
                        <c:v>344.05900000000003</c:v>
                      </c:pt>
                      <c:pt idx="861">
                        <c:v>344.459</c:v>
                      </c:pt>
                      <c:pt idx="862">
                        <c:v>344.85899999999998</c:v>
                      </c:pt>
                      <c:pt idx="863">
                        <c:v>345.25900000000001</c:v>
                      </c:pt>
                      <c:pt idx="864">
                        <c:v>345.65899999999999</c:v>
                      </c:pt>
                      <c:pt idx="865">
                        <c:v>346.05900000000003</c:v>
                      </c:pt>
                      <c:pt idx="866">
                        <c:v>346.459</c:v>
                      </c:pt>
                      <c:pt idx="867">
                        <c:v>346.85899999999998</c:v>
                      </c:pt>
                      <c:pt idx="868">
                        <c:v>347.25900000000001</c:v>
                      </c:pt>
                      <c:pt idx="869">
                        <c:v>347.65899999999999</c:v>
                      </c:pt>
                      <c:pt idx="870">
                        <c:v>348.05900000000003</c:v>
                      </c:pt>
                      <c:pt idx="871">
                        <c:v>348.46100000000001</c:v>
                      </c:pt>
                      <c:pt idx="872">
                        <c:v>348.86099999999999</c:v>
                      </c:pt>
                      <c:pt idx="873">
                        <c:v>349.26100000000002</c:v>
                      </c:pt>
                      <c:pt idx="874">
                        <c:v>349.661</c:v>
                      </c:pt>
                      <c:pt idx="875">
                        <c:v>350.06099999999998</c:v>
                      </c:pt>
                      <c:pt idx="876">
                        <c:v>350.46100000000001</c:v>
                      </c:pt>
                      <c:pt idx="877">
                        <c:v>350.86099999999999</c:v>
                      </c:pt>
                      <c:pt idx="878">
                        <c:v>351.26100000000002</c:v>
                      </c:pt>
                      <c:pt idx="879">
                        <c:v>351.661</c:v>
                      </c:pt>
                      <c:pt idx="880">
                        <c:v>352.06099999999998</c:v>
                      </c:pt>
                      <c:pt idx="881">
                        <c:v>352.46100000000001</c:v>
                      </c:pt>
                      <c:pt idx="882">
                        <c:v>352.86099999999999</c:v>
                      </c:pt>
                      <c:pt idx="883">
                        <c:v>353.26100000000002</c:v>
                      </c:pt>
                      <c:pt idx="884">
                        <c:v>353.661</c:v>
                      </c:pt>
                      <c:pt idx="885">
                        <c:v>354.06099999999998</c:v>
                      </c:pt>
                      <c:pt idx="886">
                        <c:v>354.46100000000001</c:v>
                      </c:pt>
                      <c:pt idx="887">
                        <c:v>354.86099999999999</c:v>
                      </c:pt>
                      <c:pt idx="888">
                        <c:v>355.26100000000002</c:v>
                      </c:pt>
                      <c:pt idx="889">
                        <c:v>355.661</c:v>
                      </c:pt>
                      <c:pt idx="890">
                        <c:v>356.06099999999998</c:v>
                      </c:pt>
                      <c:pt idx="891">
                        <c:v>356.46100000000001</c:v>
                      </c:pt>
                      <c:pt idx="892">
                        <c:v>356.86099999999999</c:v>
                      </c:pt>
                      <c:pt idx="893">
                        <c:v>357.26100000000002</c:v>
                      </c:pt>
                      <c:pt idx="894">
                        <c:v>357.661</c:v>
                      </c:pt>
                      <c:pt idx="895">
                        <c:v>358.06099999999998</c:v>
                      </c:pt>
                      <c:pt idx="896">
                        <c:v>358.46100000000001</c:v>
                      </c:pt>
                      <c:pt idx="897">
                        <c:v>358.86099999999999</c:v>
                      </c:pt>
                      <c:pt idx="898">
                        <c:v>359.26100000000002</c:v>
                      </c:pt>
                      <c:pt idx="899">
                        <c:v>359.661</c:v>
                      </c:pt>
                      <c:pt idx="900">
                        <c:v>360.06099999999998</c:v>
                      </c:pt>
                      <c:pt idx="901">
                        <c:v>360.46100000000001</c:v>
                      </c:pt>
                      <c:pt idx="902">
                        <c:v>360.86099999999999</c:v>
                      </c:pt>
                      <c:pt idx="903">
                        <c:v>361.26100000000002</c:v>
                      </c:pt>
                      <c:pt idx="904">
                        <c:v>361.661</c:v>
                      </c:pt>
                      <c:pt idx="905">
                        <c:v>362.06099999999998</c:v>
                      </c:pt>
                      <c:pt idx="906">
                        <c:v>362.46100000000001</c:v>
                      </c:pt>
                      <c:pt idx="907">
                        <c:v>362.86099999999999</c:v>
                      </c:pt>
                      <c:pt idx="908">
                        <c:v>363.26100000000002</c:v>
                      </c:pt>
                      <c:pt idx="909">
                        <c:v>363.661</c:v>
                      </c:pt>
                      <c:pt idx="910">
                        <c:v>364.06099999999998</c:v>
                      </c:pt>
                      <c:pt idx="911">
                        <c:v>364.46100000000001</c:v>
                      </c:pt>
                      <c:pt idx="912">
                        <c:v>364.86099999999999</c:v>
                      </c:pt>
                      <c:pt idx="913">
                        <c:v>365.26100000000002</c:v>
                      </c:pt>
                      <c:pt idx="914">
                        <c:v>365.661</c:v>
                      </c:pt>
                      <c:pt idx="915">
                        <c:v>366.06099999999998</c:v>
                      </c:pt>
                      <c:pt idx="916">
                        <c:v>366.46100000000001</c:v>
                      </c:pt>
                      <c:pt idx="917">
                        <c:v>366.86099999999999</c:v>
                      </c:pt>
                      <c:pt idx="918">
                        <c:v>367.26100000000002</c:v>
                      </c:pt>
                      <c:pt idx="919">
                        <c:v>367.661</c:v>
                      </c:pt>
                      <c:pt idx="920">
                        <c:v>368.06099999999998</c:v>
                      </c:pt>
                      <c:pt idx="921">
                        <c:v>368.46100000000001</c:v>
                      </c:pt>
                      <c:pt idx="922">
                        <c:v>368.86099999999999</c:v>
                      </c:pt>
                      <c:pt idx="923">
                        <c:v>369.26100000000002</c:v>
                      </c:pt>
                      <c:pt idx="924">
                        <c:v>369.661</c:v>
                      </c:pt>
                      <c:pt idx="925">
                        <c:v>370.06099999999998</c:v>
                      </c:pt>
                      <c:pt idx="926">
                        <c:v>370.46100000000001</c:v>
                      </c:pt>
                      <c:pt idx="927">
                        <c:v>370.86099999999999</c:v>
                      </c:pt>
                      <c:pt idx="928">
                        <c:v>371.26100000000002</c:v>
                      </c:pt>
                      <c:pt idx="929">
                        <c:v>371.661</c:v>
                      </c:pt>
                      <c:pt idx="930">
                        <c:v>372.06099999999998</c:v>
                      </c:pt>
                      <c:pt idx="931">
                        <c:v>372.46199999999999</c:v>
                      </c:pt>
                      <c:pt idx="932">
                        <c:v>372.86200000000002</c:v>
                      </c:pt>
                      <c:pt idx="933">
                        <c:v>373.262</c:v>
                      </c:pt>
                      <c:pt idx="934">
                        <c:v>373.661</c:v>
                      </c:pt>
                      <c:pt idx="935">
                        <c:v>374.06099999999998</c:v>
                      </c:pt>
                      <c:pt idx="936">
                        <c:v>374.46100000000001</c:v>
                      </c:pt>
                      <c:pt idx="937">
                        <c:v>374.86200000000002</c:v>
                      </c:pt>
                      <c:pt idx="938">
                        <c:v>375.262</c:v>
                      </c:pt>
                      <c:pt idx="939">
                        <c:v>375.661</c:v>
                      </c:pt>
                      <c:pt idx="940">
                        <c:v>376.06099999999998</c:v>
                      </c:pt>
                      <c:pt idx="941">
                        <c:v>376.46199999999999</c:v>
                      </c:pt>
                      <c:pt idx="942">
                        <c:v>376.86200000000002</c:v>
                      </c:pt>
                      <c:pt idx="943">
                        <c:v>377.262</c:v>
                      </c:pt>
                      <c:pt idx="944">
                        <c:v>377.66199999999998</c:v>
                      </c:pt>
                      <c:pt idx="945">
                        <c:v>378.06200000000001</c:v>
                      </c:pt>
                      <c:pt idx="946">
                        <c:v>378.46199999999999</c:v>
                      </c:pt>
                      <c:pt idx="947">
                        <c:v>378.86200000000002</c:v>
                      </c:pt>
                      <c:pt idx="948">
                        <c:v>379.262</c:v>
                      </c:pt>
                      <c:pt idx="949">
                        <c:v>379.66199999999998</c:v>
                      </c:pt>
                      <c:pt idx="950">
                        <c:v>380.06200000000001</c:v>
                      </c:pt>
                      <c:pt idx="951">
                        <c:v>380.46499999999997</c:v>
                      </c:pt>
                      <c:pt idx="952">
                        <c:v>380.86500000000001</c:v>
                      </c:pt>
                      <c:pt idx="953">
                        <c:v>381.26499999999999</c:v>
                      </c:pt>
                      <c:pt idx="954">
                        <c:v>381.66500000000002</c:v>
                      </c:pt>
                      <c:pt idx="955">
                        <c:v>382.065</c:v>
                      </c:pt>
                      <c:pt idx="956">
                        <c:v>382.46499999999997</c:v>
                      </c:pt>
                      <c:pt idx="957">
                        <c:v>382.86500000000001</c:v>
                      </c:pt>
                      <c:pt idx="958">
                        <c:v>383.26499999999999</c:v>
                      </c:pt>
                      <c:pt idx="959">
                        <c:v>383.66500000000002</c:v>
                      </c:pt>
                      <c:pt idx="960">
                        <c:v>384.065</c:v>
                      </c:pt>
                      <c:pt idx="961">
                        <c:v>384.46499999999997</c:v>
                      </c:pt>
                      <c:pt idx="962">
                        <c:v>384.86500000000001</c:v>
                      </c:pt>
                      <c:pt idx="963">
                        <c:v>385.26499999999999</c:v>
                      </c:pt>
                      <c:pt idx="964">
                        <c:v>385.66500000000002</c:v>
                      </c:pt>
                      <c:pt idx="965">
                        <c:v>386.065</c:v>
                      </c:pt>
                      <c:pt idx="966">
                        <c:v>386.46499999999997</c:v>
                      </c:pt>
                      <c:pt idx="967">
                        <c:v>386.86500000000001</c:v>
                      </c:pt>
                      <c:pt idx="968">
                        <c:v>387.26499999999999</c:v>
                      </c:pt>
                      <c:pt idx="969">
                        <c:v>387.66500000000002</c:v>
                      </c:pt>
                      <c:pt idx="970">
                        <c:v>388.065</c:v>
                      </c:pt>
                      <c:pt idx="971">
                        <c:v>388.46600000000001</c:v>
                      </c:pt>
                      <c:pt idx="972">
                        <c:v>388.86599999999999</c:v>
                      </c:pt>
                      <c:pt idx="973">
                        <c:v>389.26600000000002</c:v>
                      </c:pt>
                      <c:pt idx="974">
                        <c:v>389.666</c:v>
                      </c:pt>
                      <c:pt idx="975">
                        <c:v>390.06599999999997</c:v>
                      </c:pt>
                      <c:pt idx="976">
                        <c:v>390.46600000000001</c:v>
                      </c:pt>
                      <c:pt idx="977">
                        <c:v>390.86599999999999</c:v>
                      </c:pt>
                      <c:pt idx="978">
                        <c:v>391.26600000000002</c:v>
                      </c:pt>
                      <c:pt idx="979">
                        <c:v>391.666</c:v>
                      </c:pt>
                      <c:pt idx="980">
                        <c:v>392.06599999999997</c:v>
                      </c:pt>
                      <c:pt idx="981">
                        <c:v>392.46600000000001</c:v>
                      </c:pt>
                      <c:pt idx="982">
                        <c:v>392.86599999999999</c:v>
                      </c:pt>
                      <c:pt idx="983">
                        <c:v>393.26600000000002</c:v>
                      </c:pt>
                      <c:pt idx="984">
                        <c:v>393.666</c:v>
                      </c:pt>
                      <c:pt idx="985">
                        <c:v>394.06599999999997</c:v>
                      </c:pt>
                      <c:pt idx="986">
                        <c:v>394.46600000000001</c:v>
                      </c:pt>
                      <c:pt idx="987">
                        <c:v>394.86599999999999</c:v>
                      </c:pt>
                      <c:pt idx="988">
                        <c:v>395.26600000000002</c:v>
                      </c:pt>
                      <c:pt idx="989">
                        <c:v>395.666</c:v>
                      </c:pt>
                      <c:pt idx="990">
                        <c:v>396.06599999999997</c:v>
                      </c:pt>
                      <c:pt idx="991">
                        <c:v>396.46600000000001</c:v>
                      </c:pt>
                      <c:pt idx="992">
                        <c:v>396.86599999999999</c:v>
                      </c:pt>
                      <c:pt idx="993">
                        <c:v>397.26600000000002</c:v>
                      </c:pt>
                      <c:pt idx="994">
                        <c:v>397.666</c:v>
                      </c:pt>
                      <c:pt idx="995">
                        <c:v>398.06599999999997</c:v>
                      </c:pt>
                      <c:pt idx="996">
                        <c:v>398.46600000000001</c:v>
                      </c:pt>
                      <c:pt idx="997">
                        <c:v>398.86599999999999</c:v>
                      </c:pt>
                      <c:pt idx="998">
                        <c:v>399.26600000000002</c:v>
                      </c:pt>
                      <c:pt idx="999">
                        <c:v>399.666</c:v>
                      </c:pt>
                      <c:pt idx="1000">
                        <c:v>400.06599999999997</c:v>
                      </c:pt>
                      <c:pt idx="1001">
                        <c:v>400.46600000000001</c:v>
                      </c:pt>
                      <c:pt idx="1002">
                        <c:v>400.86599999999999</c:v>
                      </c:pt>
                      <c:pt idx="1003">
                        <c:v>401.26600000000002</c:v>
                      </c:pt>
                      <c:pt idx="1004">
                        <c:v>401.666</c:v>
                      </c:pt>
                      <c:pt idx="1005">
                        <c:v>402.06599999999997</c:v>
                      </c:pt>
                      <c:pt idx="1006">
                        <c:v>402.46600000000001</c:v>
                      </c:pt>
                      <c:pt idx="1007">
                        <c:v>402.86599999999999</c:v>
                      </c:pt>
                      <c:pt idx="1008">
                        <c:v>403.26600000000002</c:v>
                      </c:pt>
                      <c:pt idx="1009">
                        <c:v>403.666</c:v>
                      </c:pt>
                      <c:pt idx="1010">
                        <c:v>404.06599999999997</c:v>
                      </c:pt>
                      <c:pt idx="1011">
                        <c:v>404.46600000000001</c:v>
                      </c:pt>
                      <c:pt idx="1012">
                        <c:v>404.86599999999999</c:v>
                      </c:pt>
                      <c:pt idx="1013">
                        <c:v>405.26600000000002</c:v>
                      </c:pt>
                      <c:pt idx="1014">
                        <c:v>405.666</c:v>
                      </c:pt>
                      <c:pt idx="1015">
                        <c:v>406.06599999999997</c:v>
                      </c:pt>
                      <c:pt idx="1016">
                        <c:v>406.46600000000001</c:v>
                      </c:pt>
                      <c:pt idx="1017">
                        <c:v>406.86599999999999</c:v>
                      </c:pt>
                      <c:pt idx="1018">
                        <c:v>407.26600000000002</c:v>
                      </c:pt>
                      <c:pt idx="1019">
                        <c:v>407.666</c:v>
                      </c:pt>
                      <c:pt idx="1020">
                        <c:v>408.06599999999997</c:v>
                      </c:pt>
                      <c:pt idx="1021">
                        <c:v>408.46699999999998</c:v>
                      </c:pt>
                      <c:pt idx="1022">
                        <c:v>408.86700000000002</c:v>
                      </c:pt>
                      <c:pt idx="1023">
                        <c:v>409.267</c:v>
                      </c:pt>
                      <c:pt idx="1024">
                        <c:v>409.66699999999997</c:v>
                      </c:pt>
                      <c:pt idx="1025">
                        <c:v>410.06700000000001</c:v>
                      </c:pt>
                      <c:pt idx="1026">
                        <c:v>410.46699999999998</c:v>
                      </c:pt>
                      <c:pt idx="1027">
                        <c:v>410.86700000000002</c:v>
                      </c:pt>
                      <c:pt idx="1028">
                        <c:v>411.267</c:v>
                      </c:pt>
                      <c:pt idx="1029">
                        <c:v>411.66699999999997</c:v>
                      </c:pt>
                      <c:pt idx="1030">
                        <c:v>412.06700000000001</c:v>
                      </c:pt>
                      <c:pt idx="1031">
                        <c:v>412.46699999999998</c:v>
                      </c:pt>
                      <c:pt idx="1032">
                        <c:v>412.86700000000002</c:v>
                      </c:pt>
                      <c:pt idx="1033">
                        <c:v>413.267</c:v>
                      </c:pt>
                      <c:pt idx="1034">
                        <c:v>413.66699999999997</c:v>
                      </c:pt>
                      <c:pt idx="1035">
                        <c:v>414.06700000000001</c:v>
                      </c:pt>
                      <c:pt idx="1036">
                        <c:v>414.46699999999998</c:v>
                      </c:pt>
                      <c:pt idx="1037">
                        <c:v>414.86700000000002</c:v>
                      </c:pt>
                      <c:pt idx="1038">
                        <c:v>415.267</c:v>
                      </c:pt>
                      <c:pt idx="1039">
                        <c:v>415.66699999999997</c:v>
                      </c:pt>
                      <c:pt idx="1040">
                        <c:v>416.06700000000001</c:v>
                      </c:pt>
                      <c:pt idx="1041">
                        <c:v>416.46899999999999</c:v>
                      </c:pt>
                      <c:pt idx="1042">
                        <c:v>416.86900000000003</c:v>
                      </c:pt>
                      <c:pt idx="1043">
                        <c:v>417.26900000000001</c:v>
                      </c:pt>
                      <c:pt idx="1044">
                        <c:v>417.66899999999998</c:v>
                      </c:pt>
                      <c:pt idx="1045">
                        <c:v>418.06900000000002</c:v>
                      </c:pt>
                      <c:pt idx="1046">
                        <c:v>418.46899999999999</c:v>
                      </c:pt>
                      <c:pt idx="1047">
                        <c:v>418.86900000000003</c:v>
                      </c:pt>
                      <c:pt idx="1048">
                        <c:v>419.26900000000001</c:v>
                      </c:pt>
                      <c:pt idx="1049">
                        <c:v>419.66899999999998</c:v>
                      </c:pt>
                      <c:pt idx="1050">
                        <c:v>420.06900000000002</c:v>
                      </c:pt>
                      <c:pt idx="1051">
                        <c:v>420.47</c:v>
                      </c:pt>
                      <c:pt idx="1052">
                        <c:v>420.87</c:v>
                      </c:pt>
                      <c:pt idx="1053">
                        <c:v>421.27</c:v>
                      </c:pt>
                      <c:pt idx="1054">
                        <c:v>421.67</c:v>
                      </c:pt>
                      <c:pt idx="1055">
                        <c:v>422.07</c:v>
                      </c:pt>
                      <c:pt idx="1056">
                        <c:v>422.47</c:v>
                      </c:pt>
                      <c:pt idx="1057">
                        <c:v>422.87</c:v>
                      </c:pt>
                      <c:pt idx="1058">
                        <c:v>423.27</c:v>
                      </c:pt>
                      <c:pt idx="1059">
                        <c:v>423.67</c:v>
                      </c:pt>
                      <c:pt idx="1060">
                        <c:v>424.07</c:v>
                      </c:pt>
                      <c:pt idx="1061">
                        <c:v>424.47</c:v>
                      </c:pt>
                      <c:pt idx="1062">
                        <c:v>424.87</c:v>
                      </c:pt>
                      <c:pt idx="1063">
                        <c:v>425.27</c:v>
                      </c:pt>
                      <c:pt idx="1064">
                        <c:v>425.67</c:v>
                      </c:pt>
                      <c:pt idx="1065">
                        <c:v>426.07</c:v>
                      </c:pt>
                      <c:pt idx="1066">
                        <c:v>426.47</c:v>
                      </c:pt>
                      <c:pt idx="1067">
                        <c:v>426.87</c:v>
                      </c:pt>
                      <c:pt idx="1068">
                        <c:v>427.27</c:v>
                      </c:pt>
                      <c:pt idx="1069">
                        <c:v>427.67</c:v>
                      </c:pt>
                      <c:pt idx="1070">
                        <c:v>428.07</c:v>
                      </c:pt>
                      <c:pt idx="1071">
                        <c:v>428.471</c:v>
                      </c:pt>
                      <c:pt idx="1072">
                        <c:v>428.87099999999998</c:v>
                      </c:pt>
                      <c:pt idx="1073">
                        <c:v>429.27100000000002</c:v>
                      </c:pt>
                      <c:pt idx="1074">
                        <c:v>429.67099999999999</c:v>
                      </c:pt>
                      <c:pt idx="1075">
                        <c:v>430.07100000000003</c:v>
                      </c:pt>
                      <c:pt idx="1076">
                        <c:v>430.471</c:v>
                      </c:pt>
                      <c:pt idx="1077">
                        <c:v>430.87099999999998</c:v>
                      </c:pt>
                      <c:pt idx="1078">
                        <c:v>431.27100000000002</c:v>
                      </c:pt>
                      <c:pt idx="1079">
                        <c:v>431.67099999999999</c:v>
                      </c:pt>
                      <c:pt idx="1080">
                        <c:v>432.07100000000003</c:v>
                      </c:pt>
                      <c:pt idx="1081">
                        <c:v>432.471</c:v>
                      </c:pt>
                      <c:pt idx="1082">
                        <c:v>432.87099999999998</c:v>
                      </c:pt>
                      <c:pt idx="1083">
                        <c:v>433.27199999999999</c:v>
                      </c:pt>
                      <c:pt idx="1084">
                        <c:v>433.67200000000003</c:v>
                      </c:pt>
                      <c:pt idx="1085">
                        <c:v>434.072</c:v>
                      </c:pt>
                      <c:pt idx="1086">
                        <c:v>434.471</c:v>
                      </c:pt>
                      <c:pt idx="1087">
                        <c:v>434.87099999999998</c:v>
                      </c:pt>
                      <c:pt idx="1088">
                        <c:v>435.27199999999999</c:v>
                      </c:pt>
                      <c:pt idx="1089">
                        <c:v>435.67200000000003</c:v>
                      </c:pt>
                      <c:pt idx="1090">
                        <c:v>436.072</c:v>
                      </c:pt>
                      <c:pt idx="1091">
                        <c:v>436.47199999999998</c:v>
                      </c:pt>
                      <c:pt idx="1092">
                        <c:v>436.87200000000001</c:v>
                      </c:pt>
                      <c:pt idx="1093">
                        <c:v>437.27199999999999</c:v>
                      </c:pt>
                      <c:pt idx="1094">
                        <c:v>437.67200000000003</c:v>
                      </c:pt>
                      <c:pt idx="1095">
                        <c:v>438.072</c:v>
                      </c:pt>
                      <c:pt idx="1096">
                        <c:v>438.47199999999998</c:v>
                      </c:pt>
                      <c:pt idx="1097">
                        <c:v>438.87200000000001</c:v>
                      </c:pt>
                      <c:pt idx="1098">
                        <c:v>439.27199999999999</c:v>
                      </c:pt>
                      <c:pt idx="1099">
                        <c:v>439.67200000000003</c:v>
                      </c:pt>
                      <c:pt idx="1100">
                        <c:v>440.072</c:v>
                      </c:pt>
                      <c:pt idx="1101">
                        <c:v>440.47300000000001</c:v>
                      </c:pt>
                      <c:pt idx="1102">
                        <c:v>440.87299999999999</c:v>
                      </c:pt>
                      <c:pt idx="1103">
                        <c:v>441.27300000000002</c:v>
                      </c:pt>
                      <c:pt idx="1104">
                        <c:v>441.673</c:v>
                      </c:pt>
                      <c:pt idx="1105">
                        <c:v>442.07299999999998</c:v>
                      </c:pt>
                      <c:pt idx="1106">
                        <c:v>442.47300000000001</c:v>
                      </c:pt>
                      <c:pt idx="1107">
                        <c:v>442.87299999999999</c:v>
                      </c:pt>
                      <c:pt idx="1108">
                        <c:v>443.27300000000002</c:v>
                      </c:pt>
                      <c:pt idx="1109">
                        <c:v>443.673</c:v>
                      </c:pt>
                      <c:pt idx="1110">
                        <c:v>444.07299999999998</c:v>
                      </c:pt>
                      <c:pt idx="1111">
                        <c:v>444.47300000000001</c:v>
                      </c:pt>
                      <c:pt idx="1112">
                        <c:v>444.87299999999999</c:v>
                      </c:pt>
                      <c:pt idx="1113">
                        <c:v>445.27300000000002</c:v>
                      </c:pt>
                      <c:pt idx="1114">
                        <c:v>445.673</c:v>
                      </c:pt>
                      <c:pt idx="1115">
                        <c:v>446.07299999999998</c:v>
                      </c:pt>
                      <c:pt idx="1116">
                        <c:v>446.47300000000001</c:v>
                      </c:pt>
                      <c:pt idx="1117">
                        <c:v>446.87299999999999</c:v>
                      </c:pt>
                      <c:pt idx="1118">
                        <c:v>447.27300000000002</c:v>
                      </c:pt>
                      <c:pt idx="1119">
                        <c:v>447.673</c:v>
                      </c:pt>
                      <c:pt idx="1120">
                        <c:v>448.07299999999998</c:v>
                      </c:pt>
                      <c:pt idx="1121">
                        <c:v>448.47399999999999</c:v>
                      </c:pt>
                      <c:pt idx="1122">
                        <c:v>448.87400000000002</c:v>
                      </c:pt>
                      <c:pt idx="1123">
                        <c:v>449.274</c:v>
                      </c:pt>
                      <c:pt idx="1124">
                        <c:v>449.67399999999998</c:v>
                      </c:pt>
                      <c:pt idx="1125">
                        <c:v>450.07400000000001</c:v>
                      </c:pt>
                      <c:pt idx="1126">
                        <c:v>450.47399999999999</c:v>
                      </c:pt>
                      <c:pt idx="1127">
                        <c:v>450.87400000000002</c:v>
                      </c:pt>
                      <c:pt idx="1128">
                        <c:v>451.274</c:v>
                      </c:pt>
                      <c:pt idx="1129">
                        <c:v>451.67399999999998</c:v>
                      </c:pt>
                      <c:pt idx="1130">
                        <c:v>452.07400000000001</c:v>
                      </c:pt>
                      <c:pt idx="1131">
                        <c:v>452.47399999999999</c:v>
                      </c:pt>
                      <c:pt idx="1132">
                        <c:v>452.87400000000002</c:v>
                      </c:pt>
                      <c:pt idx="1133">
                        <c:v>453.274</c:v>
                      </c:pt>
                      <c:pt idx="1134">
                        <c:v>453.67399999999998</c:v>
                      </c:pt>
                      <c:pt idx="1135">
                        <c:v>454.07400000000001</c:v>
                      </c:pt>
                      <c:pt idx="1136">
                        <c:v>454.47399999999999</c:v>
                      </c:pt>
                      <c:pt idx="1137">
                        <c:v>454.87400000000002</c:v>
                      </c:pt>
                      <c:pt idx="1138">
                        <c:v>455.274</c:v>
                      </c:pt>
                      <c:pt idx="1139">
                        <c:v>455.67399999999998</c:v>
                      </c:pt>
                      <c:pt idx="1140">
                        <c:v>456.07400000000001</c:v>
                      </c:pt>
                      <c:pt idx="1141">
                        <c:v>456.476</c:v>
                      </c:pt>
                      <c:pt idx="1142">
                        <c:v>456.87599999999998</c:v>
                      </c:pt>
                      <c:pt idx="1143">
                        <c:v>457.27600000000001</c:v>
                      </c:pt>
                      <c:pt idx="1144">
                        <c:v>457.67599999999999</c:v>
                      </c:pt>
                      <c:pt idx="1145">
                        <c:v>458.07600000000002</c:v>
                      </c:pt>
                      <c:pt idx="1146">
                        <c:v>458.476</c:v>
                      </c:pt>
                      <c:pt idx="1147">
                        <c:v>458.87599999999998</c:v>
                      </c:pt>
                      <c:pt idx="1148">
                        <c:v>459.27600000000001</c:v>
                      </c:pt>
                      <c:pt idx="1149">
                        <c:v>459.67599999999999</c:v>
                      </c:pt>
                      <c:pt idx="1150">
                        <c:v>460.07600000000002</c:v>
                      </c:pt>
                      <c:pt idx="1151">
                        <c:v>460.476</c:v>
                      </c:pt>
                      <c:pt idx="1152">
                        <c:v>460.87599999999998</c:v>
                      </c:pt>
                      <c:pt idx="1153">
                        <c:v>461.27600000000001</c:v>
                      </c:pt>
                      <c:pt idx="1154">
                        <c:v>461.67599999999999</c:v>
                      </c:pt>
                      <c:pt idx="1155">
                        <c:v>462.07600000000002</c:v>
                      </c:pt>
                      <c:pt idx="1156">
                        <c:v>462.476</c:v>
                      </c:pt>
                      <c:pt idx="1157">
                        <c:v>462.87599999999998</c:v>
                      </c:pt>
                      <c:pt idx="1158">
                        <c:v>463.27600000000001</c:v>
                      </c:pt>
                      <c:pt idx="1159">
                        <c:v>463.67599999999999</c:v>
                      </c:pt>
                      <c:pt idx="1160">
                        <c:v>464.07600000000002</c:v>
                      </c:pt>
                      <c:pt idx="1161">
                        <c:v>464.47699999999998</c:v>
                      </c:pt>
                      <c:pt idx="1162">
                        <c:v>464.87700000000001</c:v>
                      </c:pt>
                      <c:pt idx="1163">
                        <c:v>465.27699999999999</c:v>
                      </c:pt>
                      <c:pt idx="1164">
                        <c:v>465.67700000000002</c:v>
                      </c:pt>
                      <c:pt idx="1165">
                        <c:v>466.077</c:v>
                      </c:pt>
                      <c:pt idx="1166">
                        <c:v>466.47699999999998</c:v>
                      </c:pt>
                      <c:pt idx="1167">
                        <c:v>466.87700000000001</c:v>
                      </c:pt>
                      <c:pt idx="1168">
                        <c:v>467.27699999999999</c:v>
                      </c:pt>
                      <c:pt idx="1169">
                        <c:v>467.67700000000002</c:v>
                      </c:pt>
                      <c:pt idx="1170">
                        <c:v>468.077</c:v>
                      </c:pt>
                      <c:pt idx="1171">
                        <c:v>468.47699999999998</c:v>
                      </c:pt>
                      <c:pt idx="1172">
                        <c:v>468.87700000000001</c:v>
                      </c:pt>
                      <c:pt idx="1173">
                        <c:v>469.27699999999999</c:v>
                      </c:pt>
                      <c:pt idx="1174">
                        <c:v>469.67700000000002</c:v>
                      </c:pt>
                      <c:pt idx="1175">
                        <c:v>470.077</c:v>
                      </c:pt>
                      <c:pt idx="1176">
                        <c:v>470.47699999999998</c:v>
                      </c:pt>
                      <c:pt idx="1177">
                        <c:v>470.87700000000001</c:v>
                      </c:pt>
                      <c:pt idx="1178">
                        <c:v>471.27699999999999</c:v>
                      </c:pt>
                      <c:pt idx="1179">
                        <c:v>471.67700000000002</c:v>
                      </c:pt>
                      <c:pt idx="1180">
                        <c:v>472.077</c:v>
                      </c:pt>
                      <c:pt idx="1181">
                        <c:v>472.47699999999998</c:v>
                      </c:pt>
                      <c:pt idx="1182">
                        <c:v>472.87700000000001</c:v>
                      </c:pt>
                      <c:pt idx="1183">
                        <c:v>473.27699999999999</c:v>
                      </c:pt>
                      <c:pt idx="1184">
                        <c:v>473.67700000000002</c:v>
                      </c:pt>
                      <c:pt idx="1185">
                        <c:v>474.077</c:v>
                      </c:pt>
                      <c:pt idx="1186">
                        <c:v>474.47699999999998</c:v>
                      </c:pt>
                      <c:pt idx="1187">
                        <c:v>474.87700000000001</c:v>
                      </c:pt>
                      <c:pt idx="1188">
                        <c:v>475.27699999999999</c:v>
                      </c:pt>
                      <c:pt idx="1189">
                        <c:v>475.67700000000002</c:v>
                      </c:pt>
                      <c:pt idx="1190">
                        <c:v>476.077</c:v>
                      </c:pt>
                      <c:pt idx="1191">
                        <c:v>476.47699999999998</c:v>
                      </c:pt>
                      <c:pt idx="1192">
                        <c:v>476.87700000000001</c:v>
                      </c:pt>
                      <c:pt idx="1193">
                        <c:v>477.27699999999999</c:v>
                      </c:pt>
                      <c:pt idx="1194">
                        <c:v>477.67700000000002</c:v>
                      </c:pt>
                      <c:pt idx="1195">
                        <c:v>478.077</c:v>
                      </c:pt>
                      <c:pt idx="1196">
                        <c:v>478.47699999999998</c:v>
                      </c:pt>
                      <c:pt idx="1197">
                        <c:v>478.87700000000001</c:v>
                      </c:pt>
                      <c:pt idx="1198">
                        <c:v>479.27699999999999</c:v>
                      </c:pt>
                      <c:pt idx="1199">
                        <c:v>479.67700000000002</c:v>
                      </c:pt>
                      <c:pt idx="1200">
                        <c:v>480.077</c:v>
                      </c:pt>
                      <c:pt idx="1201">
                        <c:v>480.47699999999998</c:v>
                      </c:pt>
                      <c:pt idx="1202">
                        <c:v>480.87700000000001</c:v>
                      </c:pt>
                      <c:pt idx="1203">
                        <c:v>481.27699999999999</c:v>
                      </c:pt>
                      <c:pt idx="1204">
                        <c:v>481.67700000000002</c:v>
                      </c:pt>
                      <c:pt idx="1205">
                        <c:v>482.077</c:v>
                      </c:pt>
                      <c:pt idx="1206">
                        <c:v>482.47699999999998</c:v>
                      </c:pt>
                      <c:pt idx="1207">
                        <c:v>482.87700000000001</c:v>
                      </c:pt>
                      <c:pt idx="1208">
                        <c:v>483.27699999999999</c:v>
                      </c:pt>
                      <c:pt idx="1209">
                        <c:v>483.67700000000002</c:v>
                      </c:pt>
                      <c:pt idx="1210">
                        <c:v>484.077</c:v>
                      </c:pt>
                      <c:pt idx="1211">
                        <c:v>484.47699999999998</c:v>
                      </c:pt>
                      <c:pt idx="1212">
                        <c:v>484.87700000000001</c:v>
                      </c:pt>
                      <c:pt idx="1213">
                        <c:v>485.27699999999999</c:v>
                      </c:pt>
                      <c:pt idx="1214">
                        <c:v>485.67700000000002</c:v>
                      </c:pt>
                      <c:pt idx="1215">
                        <c:v>486.077</c:v>
                      </c:pt>
                      <c:pt idx="1216">
                        <c:v>486.47699999999998</c:v>
                      </c:pt>
                      <c:pt idx="1217">
                        <c:v>486.87700000000001</c:v>
                      </c:pt>
                      <c:pt idx="1218">
                        <c:v>487.27699999999999</c:v>
                      </c:pt>
                      <c:pt idx="1219">
                        <c:v>487.67700000000002</c:v>
                      </c:pt>
                      <c:pt idx="1220">
                        <c:v>488.077</c:v>
                      </c:pt>
                      <c:pt idx="1221">
                        <c:v>488.47899999999998</c:v>
                      </c:pt>
                      <c:pt idx="1222">
                        <c:v>488.87900000000002</c:v>
                      </c:pt>
                      <c:pt idx="1223">
                        <c:v>489.28</c:v>
                      </c:pt>
                      <c:pt idx="1224">
                        <c:v>489.68</c:v>
                      </c:pt>
                      <c:pt idx="1225">
                        <c:v>490.07900000000001</c:v>
                      </c:pt>
                      <c:pt idx="1226">
                        <c:v>490.47899999999998</c:v>
                      </c:pt>
                      <c:pt idx="1227">
                        <c:v>490.87900000000002</c:v>
                      </c:pt>
                      <c:pt idx="1228">
                        <c:v>491.28</c:v>
                      </c:pt>
                      <c:pt idx="1229">
                        <c:v>491.68</c:v>
                      </c:pt>
                      <c:pt idx="1230">
                        <c:v>492.07900000000001</c:v>
                      </c:pt>
                      <c:pt idx="1231">
                        <c:v>492.48</c:v>
                      </c:pt>
                      <c:pt idx="1232">
                        <c:v>492.88</c:v>
                      </c:pt>
                      <c:pt idx="1233">
                        <c:v>493.28</c:v>
                      </c:pt>
                      <c:pt idx="1234">
                        <c:v>493.68</c:v>
                      </c:pt>
                      <c:pt idx="1235">
                        <c:v>494.08</c:v>
                      </c:pt>
                      <c:pt idx="1236">
                        <c:v>494.48</c:v>
                      </c:pt>
                      <c:pt idx="1237">
                        <c:v>494.88</c:v>
                      </c:pt>
                      <c:pt idx="1238">
                        <c:v>495.28</c:v>
                      </c:pt>
                      <c:pt idx="1239">
                        <c:v>495.68</c:v>
                      </c:pt>
                      <c:pt idx="1240">
                        <c:v>496.08</c:v>
                      </c:pt>
                      <c:pt idx="1241">
                        <c:v>496.48</c:v>
                      </c:pt>
                      <c:pt idx="1242">
                        <c:v>496.88</c:v>
                      </c:pt>
                      <c:pt idx="1243">
                        <c:v>497.28</c:v>
                      </c:pt>
                      <c:pt idx="1244">
                        <c:v>497.68</c:v>
                      </c:pt>
                      <c:pt idx="1245">
                        <c:v>498.08</c:v>
                      </c:pt>
                      <c:pt idx="1246">
                        <c:v>498.48</c:v>
                      </c:pt>
                      <c:pt idx="1247">
                        <c:v>498.88</c:v>
                      </c:pt>
                      <c:pt idx="1248">
                        <c:v>499.28</c:v>
                      </c:pt>
                      <c:pt idx="1249">
                        <c:v>499.68</c:v>
                      </c:pt>
                      <c:pt idx="1250">
                        <c:v>500.08</c:v>
                      </c:pt>
                      <c:pt idx="1251">
                        <c:v>500.48</c:v>
                      </c:pt>
                      <c:pt idx="1252">
                        <c:v>500.88</c:v>
                      </c:pt>
                      <c:pt idx="1253">
                        <c:v>501.28</c:v>
                      </c:pt>
                      <c:pt idx="1254">
                        <c:v>501.68</c:v>
                      </c:pt>
                      <c:pt idx="1255">
                        <c:v>502.08</c:v>
                      </c:pt>
                      <c:pt idx="1256">
                        <c:v>502.48</c:v>
                      </c:pt>
                      <c:pt idx="1257">
                        <c:v>502.88</c:v>
                      </c:pt>
                      <c:pt idx="1258">
                        <c:v>503.28</c:v>
                      </c:pt>
                      <c:pt idx="1259">
                        <c:v>503.68</c:v>
                      </c:pt>
                      <c:pt idx="1260">
                        <c:v>504.08</c:v>
                      </c:pt>
                      <c:pt idx="1261">
                        <c:v>504.48</c:v>
                      </c:pt>
                      <c:pt idx="1262">
                        <c:v>504.88</c:v>
                      </c:pt>
                      <c:pt idx="1263">
                        <c:v>505.28</c:v>
                      </c:pt>
                      <c:pt idx="1264">
                        <c:v>505.68</c:v>
                      </c:pt>
                      <c:pt idx="1265">
                        <c:v>506.08</c:v>
                      </c:pt>
                      <c:pt idx="1266">
                        <c:v>506.48</c:v>
                      </c:pt>
                      <c:pt idx="1267">
                        <c:v>506.88</c:v>
                      </c:pt>
                      <c:pt idx="1268">
                        <c:v>507.28</c:v>
                      </c:pt>
                      <c:pt idx="1269">
                        <c:v>507.68</c:v>
                      </c:pt>
                      <c:pt idx="1270">
                        <c:v>508.08</c:v>
                      </c:pt>
                      <c:pt idx="1271">
                        <c:v>508.48</c:v>
                      </c:pt>
                      <c:pt idx="1272">
                        <c:v>508.88</c:v>
                      </c:pt>
                      <c:pt idx="1273">
                        <c:v>509.28</c:v>
                      </c:pt>
                      <c:pt idx="1274">
                        <c:v>509.68</c:v>
                      </c:pt>
                      <c:pt idx="1275">
                        <c:v>510.08</c:v>
                      </c:pt>
                      <c:pt idx="1276">
                        <c:v>510.48</c:v>
                      </c:pt>
                      <c:pt idx="1277">
                        <c:v>510.88</c:v>
                      </c:pt>
                      <c:pt idx="1278">
                        <c:v>511.28</c:v>
                      </c:pt>
                      <c:pt idx="1279">
                        <c:v>511.68</c:v>
                      </c:pt>
                      <c:pt idx="1280">
                        <c:v>512.08000000000004</c:v>
                      </c:pt>
                      <c:pt idx="1281">
                        <c:v>512.48</c:v>
                      </c:pt>
                      <c:pt idx="1282">
                        <c:v>512.88</c:v>
                      </c:pt>
                      <c:pt idx="1283">
                        <c:v>513.28</c:v>
                      </c:pt>
                      <c:pt idx="1284">
                        <c:v>513.67999999999995</c:v>
                      </c:pt>
                      <c:pt idx="1285">
                        <c:v>514.08000000000004</c:v>
                      </c:pt>
                      <c:pt idx="1286">
                        <c:v>514.48</c:v>
                      </c:pt>
                      <c:pt idx="1287">
                        <c:v>514.88</c:v>
                      </c:pt>
                      <c:pt idx="1288">
                        <c:v>515.28</c:v>
                      </c:pt>
                      <c:pt idx="1289">
                        <c:v>515.67999999999995</c:v>
                      </c:pt>
                      <c:pt idx="1290">
                        <c:v>516.08000000000004</c:v>
                      </c:pt>
                      <c:pt idx="1291">
                        <c:v>516.48</c:v>
                      </c:pt>
                      <c:pt idx="1292">
                        <c:v>516.88</c:v>
                      </c:pt>
                      <c:pt idx="1293">
                        <c:v>517.28</c:v>
                      </c:pt>
                      <c:pt idx="1294">
                        <c:v>517.67999999999995</c:v>
                      </c:pt>
                      <c:pt idx="1295">
                        <c:v>518.08000000000004</c:v>
                      </c:pt>
                      <c:pt idx="1296">
                        <c:v>518.48</c:v>
                      </c:pt>
                      <c:pt idx="1297">
                        <c:v>518.88</c:v>
                      </c:pt>
                      <c:pt idx="1298">
                        <c:v>519.28</c:v>
                      </c:pt>
                      <c:pt idx="1299">
                        <c:v>519.67999999999995</c:v>
                      </c:pt>
                      <c:pt idx="1300">
                        <c:v>520.08000000000004</c:v>
                      </c:pt>
                      <c:pt idx="1301">
                        <c:v>520.48199999999997</c:v>
                      </c:pt>
                      <c:pt idx="1302">
                        <c:v>520.88199999999995</c:v>
                      </c:pt>
                      <c:pt idx="1303">
                        <c:v>521.28200000000004</c:v>
                      </c:pt>
                      <c:pt idx="1304">
                        <c:v>521.68200000000002</c:v>
                      </c:pt>
                      <c:pt idx="1305">
                        <c:v>522.08199999999999</c:v>
                      </c:pt>
                      <c:pt idx="1306">
                        <c:v>522.48199999999997</c:v>
                      </c:pt>
                      <c:pt idx="1307">
                        <c:v>522.88199999999995</c:v>
                      </c:pt>
                      <c:pt idx="1308">
                        <c:v>523.28200000000004</c:v>
                      </c:pt>
                      <c:pt idx="1309">
                        <c:v>523.68200000000002</c:v>
                      </c:pt>
                      <c:pt idx="1310">
                        <c:v>524.08199999999999</c:v>
                      </c:pt>
                      <c:pt idx="1311">
                        <c:v>524.48199999999997</c:v>
                      </c:pt>
                      <c:pt idx="1312">
                        <c:v>524.88199999999995</c:v>
                      </c:pt>
                      <c:pt idx="1313">
                        <c:v>525.28200000000004</c:v>
                      </c:pt>
                      <c:pt idx="1314">
                        <c:v>525.68200000000002</c:v>
                      </c:pt>
                      <c:pt idx="1315">
                        <c:v>526.08199999999999</c:v>
                      </c:pt>
                      <c:pt idx="1316">
                        <c:v>526.48199999999997</c:v>
                      </c:pt>
                      <c:pt idx="1317">
                        <c:v>526.88199999999995</c:v>
                      </c:pt>
                      <c:pt idx="1318">
                        <c:v>527.28200000000004</c:v>
                      </c:pt>
                      <c:pt idx="1319">
                        <c:v>527.68200000000002</c:v>
                      </c:pt>
                      <c:pt idx="1320">
                        <c:v>528.08199999999999</c:v>
                      </c:pt>
                      <c:pt idx="1321">
                        <c:v>528.48199999999997</c:v>
                      </c:pt>
                      <c:pt idx="1322">
                        <c:v>528.88199999999995</c:v>
                      </c:pt>
                      <c:pt idx="1323">
                        <c:v>529.28200000000004</c:v>
                      </c:pt>
                      <c:pt idx="1324">
                        <c:v>529.68200000000002</c:v>
                      </c:pt>
                      <c:pt idx="1325">
                        <c:v>530.08199999999999</c:v>
                      </c:pt>
                      <c:pt idx="1326">
                        <c:v>530.48199999999997</c:v>
                      </c:pt>
                      <c:pt idx="1327">
                        <c:v>530.88199999999995</c:v>
                      </c:pt>
                      <c:pt idx="1328">
                        <c:v>531.28200000000004</c:v>
                      </c:pt>
                      <c:pt idx="1329">
                        <c:v>531.68200000000002</c:v>
                      </c:pt>
                      <c:pt idx="1330">
                        <c:v>532.08199999999999</c:v>
                      </c:pt>
                      <c:pt idx="1331">
                        <c:v>532.48299999999995</c:v>
                      </c:pt>
                      <c:pt idx="1332">
                        <c:v>532.88300000000004</c:v>
                      </c:pt>
                      <c:pt idx="1333">
                        <c:v>533.28300000000002</c:v>
                      </c:pt>
                      <c:pt idx="1334">
                        <c:v>533.68299999999999</c:v>
                      </c:pt>
                      <c:pt idx="1335">
                        <c:v>534.08299999999997</c:v>
                      </c:pt>
                      <c:pt idx="1336">
                        <c:v>534.48299999999995</c:v>
                      </c:pt>
                      <c:pt idx="1337">
                        <c:v>534.88300000000004</c:v>
                      </c:pt>
                      <c:pt idx="1338">
                        <c:v>535.28300000000002</c:v>
                      </c:pt>
                      <c:pt idx="1339">
                        <c:v>535.68299999999999</c:v>
                      </c:pt>
                      <c:pt idx="1340">
                        <c:v>536.08299999999997</c:v>
                      </c:pt>
                      <c:pt idx="1341">
                        <c:v>536.48299999999995</c:v>
                      </c:pt>
                      <c:pt idx="1342">
                        <c:v>536.88300000000004</c:v>
                      </c:pt>
                      <c:pt idx="1343">
                        <c:v>537.28300000000002</c:v>
                      </c:pt>
                      <c:pt idx="1344">
                        <c:v>537.68299999999999</c:v>
                      </c:pt>
                      <c:pt idx="1345">
                        <c:v>538.08299999999997</c:v>
                      </c:pt>
                      <c:pt idx="1346">
                        <c:v>538.48299999999995</c:v>
                      </c:pt>
                      <c:pt idx="1347">
                        <c:v>538.88300000000004</c:v>
                      </c:pt>
                      <c:pt idx="1348">
                        <c:v>539.28300000000002</c:v>
                      </c:pt>
                      <c:pt idx="1349">
                        <c:v>539.68299999999999</c:v>
                      </c:pt>
                      <c:pt idx="1350">
                        <c:v>540.08299999999997</c:v>
                      </c:pt>
                      <c:pt idx="1351">
                        <c:v>540.48299999999995</c:v>
                      </c:pt>
                      <c:pt idx="1352">
                        <c:v>540.88300000000004</c:v>
                      </c:pt>
                      <c:pt idx="1353">
                        <c:v>541.28300000000002</c:v>
                      </c:pt>
                      <c:pt idx="1354">
                        <c:v>541.68299999999999</c:v>
                      </c:pt>
                      <c:pt idx="1355">
                        <c:v>542.08299999999997</c:v>
                      </c:pt>
                      <c:pt idx="1356">
                        <c:v>542.48299999999995</c:v>
                      </c:pt>
                      <c:pt idx="1357">
                        <c:v>542.88300000000004</c:v>
                      </c:pt>
                      <c:pt idx="1358">
                        <c:v>543.28300000000002</c:v>
                      </c:pt>
                      <c:pt idx="1359">
                        <c:v>543.68299999999999</c:v>
                      </c:pt>
                      <c:pt idx="1360">
                        <c:v>544.08299999999997</c:v>
                      </c:pt>
                      <c:pt idx="1361">
                        <c:v>544.48299999999995</c:v>
                      </c:pt>
                      <c:pt idx="1362">
                        <c:v>544.88300000000004</c:v>
                      </c:pt>
                      <c:pt idx="1363">
                        <c:v>545.28300000000002</c:v>
                      </c:pt>
                      <c:pt idx="1364">
                        <c:v>545.68299999999999</c:v>
                      </c:pt>
                      <c:pt idx="1365">
                        <c:v>546.08299999999997</c:v>
                      </c:pt>
                      <c:pt idx="1366">
                        <c:v>546.48299999999995</c:v>
                      </c:pt>
                      <c:pt idx="1367">
                        <c:v>546.88300000000004</c:v>
                      </c:pt>
                      <c:pt idx="1368">
                        <c:v>547.28300000000002</c:v>
                      </c:pt>
                      <c:pt idx="1369">
                        <c:v>547.68299999999999</c:v>
                      </c:pt>
                      <c:pt idx="1370">
                        <c:v>548.08299999999997</c:v>
                      </c:pt>
                      <c:pt idx="1371">
                        <c:v>548.48299999999995</c:v>
                      </c:pt>
                      <c:pt idx="1372">
                        <c:v>548.88300000000004</c:v>
                      </c:pt>
                      <c:pt idx="1373">
                        <c:v>549.28300000000002</c:v>
                      </c:pt>
                      <c:pt idx="1374">
                        <c:v>549.68299999999999</c:v>
                      </c:pt>
                      <c:pt idx="1375">
                        <c:v>550.08299999999997</c:v>
                      </c:pt>
                      <c:pt idx="1376">
                        <c:v>550.48299999999995</c:v>
                      </c:pt>
                      <c:pt idx="1377">
                        <c:v>550.88300000000004</c:v>
                      </c:pt>
                      <c:pt idx="1378">
                        <c:v>551.28300000000002</c:v>
                      </c:pt>
                      <c:pt idx="1379">
                        <c:v>551.68299999999999</c:v>
                      </c:pt>
                      <c:pt idx="1380">
                        <c:v>552.08299999999997</c:v>
                      </c:pt>
                      <c:pt idx="1381">
                        <c:v>552.48400000000004</c:v>
                      </c:pt>
                      <c:pt idx="1382">
                        <c:v>552.88300000000004</c:v>
                      </c:pt>
                      <c:pt idx="1383">
                        <c:v>553.28300000000002</c:v>
                      </c:pt>
                      <c:pt idx="1384">
                        <c:v>553.68299999999999</c:v>
                      </c:pt>
                      <c:pt idx="1385">
                        <c:v>554.08299999999997</c:v>
                      </c:pt>
                      <c:pt idx="1386">
                        <c:v>554.48299999999995</c:v>
                      </c:pt>
                      <c:pt idx="1387">
                        <c:v>554.88300000000004</c:v>
                      </c:pt>
                      <c:pt idx="1388">
                        <c:v>555.28300000000002</c:v>
                      </c:pt>
                      <c:pt idx="1389">
                        <c:v>555.68299999999999</c:v>
                      </c:pt>
                      <c:pt idx="1390">
                        <c:v>556.08299999999997</c:v>
                      </c:pt>
                      <c:pt idx="1391">
                        <c:v>556.48400000000004</c:v>
                      </c:pt>
                      <c:pt idx="1392">
                        <c:v>556.88300000000004</c:v>
                      </c:pt>
                      <c:pt idx="1393">
                        <c:v>557.28399999999999</c:v>
                      </c:pt>
                      <c:pt idx="1394">
                        <c:v>557.68299999999999</c:v>
                      </c:pt>
                      <c:pt idx="1395">
                        <c:v>558.08299999999997</c:v>
                      </c:pt>
                      <c:pt idx="1396">
                        <c:v>558.48400000000004</c:v>
                      </c:pt>
                      <c:pt idx="1397">
                        <c:v>558.88300000000004</c:v>
                      </c:pt>
                      <c:pt idx="1398">
                        <c:v>559.28399999999999</c:v>
                      </c:pt>
                      <c:pt idx="1399">
                        <c:v>559.68299999999999</c:v>
                      </c:pt>
                      <c:pt idx="1400">
                        <c:v>560.08299999999997</c:v>
                      </c:pt>
                      <c:pt idx="1401">
                        <c:v>560.48400000000004</c:v>
                      </c:pt>
                      <c:pt idx="1402">
                        <c:v>560.88400000000001</c:v>
                      </c:pt>
                      <c:pt idx="1403">
                        <c:v>561.28399999999999</c:v>
                      </c:pt>
                      <c:pt idx="1404">
                        <c:v>561.68399999999997</c:v>
                      </c:pt>
                      <c:pt idx="1405">
                        <c:v>562.08399999999995</c:v>
                      </c:pt>
                      <c:pt idx="1406">
                        <c:v>562.48400000000004</c:v>
                      </c:pt>
                      <c:pt idx="1407">
                        <c:v>562.88400000000001</c:v>
                      </c:pt>
                      <c:pt idx="1408">
                        <c:v>563.28399999999999</c:v>
                      </c:pt>
                      <c:pt idx="1409">
                        <c:v>563.68399999999997</c:v>
                      </c:pt>
                      <c:pt idx="1410">
                        <c:v>564.08399999999995</c:v>
                      </c:pt>
                      <c:pt idx="1411">
                        <c:v>564.48400000000004</c:v>
                      </c:pt>
                      <c:pt idx="1412">
                        <c:v>564.88400000000001</c:v>
                      </c:pt>
                      <c:pt idx="1413">
                        <c:v>565.28399999999999</c:v>
                      </c:pt>
                      <c:pt idx="1414">
                        <c:v>565.68399999999997</c:v>
                      </c:pt>
                      <c:pt idx="1415">
                        <c:v>566.08399999999995</c:v>
                      </c:pt>
                      <c:pt idx="1416">
                        <c:v>566.48400000000004</c:v>
                      </c:pt>
                      <c:pt idx="1417">
                        <c:v>566.88400000000001</c:v>
                      </c:pt>
                      <c:pt idx="1418">
                        <c:v>567.28399999999999</c:v>
                      </c:pt>
                      <c:pt idx="1419">
                        <c:v>567.68399999999997</c:v>
                      </c:pt>
                      <c:pt idx="1420">
                        <c:v>568.08399999999995</c:v>
                      </c:pt>
                      <c:pt idx="1421">
                        <c:v>568.48400000000004</c:v>
                      </c:pt>
                      <c:pt idx="1422">
                        <c:v>568.88400000000001</c:v>
                      </c:pt>
                      <c:pt idx="1423">
                        <c:v>569.28399999999999</c:v>
                      </c:pt>
                      <c:pt idx="1424">
                        <c:v>569.68399999999997</c:v>
                      </c:pt>
                      <c:pt idx="1425">
                        <c:v>570.08399999999995</c:v>
                      </c:pt>
                      <c:pt idx="1426">
                        <c:v>570.48400000000004</c:v>
                      </c:pt>
                      <c:pt idx="1427">
                        <c:v>570.88400000000001</c:v>
                      </c:pt>
                      <c:pt idx="1428">
                        <c:v>571.28399999999999</c:v>
                      </c:pt>
                      <c:pt idx="1429">
                        <c:v>571.68399999999997</c:v>
                      </c:pt>
                      <c:pt idx="1430">
                        <c:v>572.08399999999995</c:v>
                      </c:pt>
                      <c:pt idx="1431">
                        <c:v>572.48400000000004</c:v>
                      </c:pt>
                      <c:pt idx="1432">
                        <c:v>572.88400000000001</c:v>
                      </c:pt>
                      <c:pt idx="1433">
                        <c:v>573.28399999999999</c:v>
                      </c:pt>
                      <c:pt idx="1434">
                        <c:v>573.68399999999997</c:v>
                      </c:pt>
                      <c:pt idx="1435">
                        <c:v>574.08399999999995</c:v>
                      </c:pt>
                      <c:pt idx="1436">
                        <c:v>574.48400000000004</c:v>
                      </c:pt>
                      <c:pt idx="1437">
                        <c:v>574.88400000000001</c:v>
                      </c:pt>
                      <c:pt idx="1438">
                        <c:v>575.28399999999999</c:v>
                      </c:pt>
                      <c:pt idx="1439">
                        <c:v>575.68399999999997</c:v>
                      </c:pt>
                      <c:pt idx="1440">
                        <c:v>576.08399999999995</c:v>
                      </c:pt>
                      <c:pt idx="1441">
                        <c:v>576.48400000000004</c:v>
                      </c:pt>
                      <c:pt idx="1442">
                        <c:v>576.88400000000001</c:v>
                      </c:pt>
                      <c:pt idx="1443">
                        <c:v>577.28399999999999</c:v>
                      </c:pt>
                      <c:pt idx="1444">
                        <c:v>577.68399999999997</c:v>
                      </c:pt>
                      <c:pt idx="1445">
                        <c:v>578.08399999999995</c:v>
                      </c:pt>
                      <c:pt idx="1446">
                        <c:v>578.48400000000004</c:v>
                      </c:pt>
                      <c:pt idx="1447">
                        <c:v>578.88400000000001</c:v>
                      </c:pt>
                      <c:pt idx="1448">
                        <c:v>579.28399999999999</c:v>
                      </c:pt>
                      <c:pt idx="1449">
                        <c:v>579.68399999999997</c:v>
                      </c:pt>
                      <c:pt idx="1450">
                        <c:v>580.08399999999995</c:v>
                      </c:pt>
                      <c:pt idx="1451">
                        <c:v>580.48500000000001</c:v>
                      </c:pt>
                      <c:pt idx="1452">
                        <c:v>580.88499999999999</c:v>
                      </c:pt>
                      <c:pt idx="1453">
                        <c:v>581.28499999999997</c:v>
                      </c:pt>
                      <c:pt idx="1454">
                        <c:v>581.68499999999995</c:v>
                      </c:pt>
                      <c:pt idx="1455">
                        <c:v>582.08500000000004</c:v>
                      </c:pt>
                      <c:pt idx="1456">
                        <c:v>582.48500000000001</c:v>
                      </c:pt>
                      <c:pt idx="1457">
                        <c:v>582.88499999999999</c:v>
                      </c:pt>
                      <c:pt idx="1458">
                        <c:v>583.28499999999997</c:v>
                      </c:pt>
                      <c:pt idx="1459">
                        <c:v>583.68499999999995</c:v>
                      </c:pt>
                      <c:pt idx="1460">
                        <c:v>584.08500000000004</c:v>
                      </c:pt>
                      <c:pt idx="1461">
                        <c:v>584.48500000000001</c:v>
                      </c:pt>
                      <c:pt idx="1462">
                        <c:v>584.88499999999999</c:v>
                      </c:pt>
                      <c:pt idx="1463">
                        <c:v>585.28499999999997</c:v>
                      </c:pt>
                      <c:pt idx="1464">
                        <c:v>585.68499999999995</c:v>
                      </c:pt>
                      <c:pt idx="1465">
                        <c:v>586.08500000000004</c:v>
                      </c:pt>
                      <c:pt idx="1466">
                        <c:v>586.48500000000001</c:v>
                      </c:pt>
                      <c:pt idx="1467">
                        <c:v>586.88499999999999</c:v>
                      </c:pt>
                      <c:pt idx="1468">
                        <c:v>587.28499999999997</c:v>
                      </c:pt>
                      <c:pt idx="1469">
                        <c:v>587.68499999999995</c:v>
                      </c:pt>
                      <c:pt idx="1470">
                        <c:v>588.08500000000004</c:v>
                      </c:pt>
                      <c:pt idx="1471">
                        <c:v>588.48699999999997</c:v>
                      </c:pt>
                      <c:pt idx="1472">
                        <c:v>588.88699999999994</c:v>
                      </c:pt>
                      <c:pt idx="1473">
                        <c:v>589.28700000000003</c:v>
                      </c:pt>
                      <c:pt idx="1474">
                        <c:v>589.68700000000001</c:v>
                      </c:pt>
                      <c:pt idx="1475">
                        <c:v>590.08699999999999</c:v>
                      </c:pt>
                      <c:pt idx="1476">
                        <c:v>590.48699999999997</c:v>
                      </c:pt>
                      <c:pt idx="1477">
                        <c:v>590.88699999999994</c:v>
                      </c:pt>
                      <c:pt idx="1478">
                        <c:v>591.28700000000003</c:v>
                      </c:pt>
                      <c:pt idx="1479">
                        <c:v>591.68700000000001</c:v>
                      </c:pt>
                      <c:pt idx="1480">
                        <c:v>592.08699999999999</c:v>
                      </c:pt>
                      <c:pt idx="1481">
                        <c:v>592.48699999999997</c:v>
                      </c:pt>
                      <c:pt idx="1482">
                        <c:v>592.88699999999994</c:v>
                      </c:pt>
                      <c:pt idx="1483">
                        <c:v>593.28700000000003</c:v>
                      </c:pt>
                      <c:pt idx="1484">
                        <c:v>593.68700000000001</c:v>
                      </c:pt>
                      <c:pt idx="1485">
                        <c:v>594.08699999999999</c:v>
                      </c:pt>
                      <c:pt idx="1486">
                        <c:v>594.48699999999997</c:v>
                      </c:pt>
                      <c:pt idx="1487">
                        <c:v>594.88699999999994</c:v>
                      </c:pt>
                      <c:pt idx="1488">
                        <c:v>595.28700000000003</c:v>
                      </c:pt>
                      <c:pt idx="1489">
                        <c:v>595.68700000000001</c:v>
                      </c:pt>
                      <c:pt idx="1490">
                        <c:v>596.08699999999999</c:v>
                      </c:pt>
                      <c:pt idx="1491">
                        <c:v>596.48699999999997</c:v>
                      </c:pt>
                      <c:pt idx="1492">
                        <c:v>596.88699999999994</c:v>
                      </c:pt>
                      <c:pt idx="1493">
                        <c:v>597.28700000000003</c:v>
                      </c:pt>
                      <c:pt idx="1494">
                        <c:v>597.68700000000001</c:v>
                      </c:pt>
                      <c:pt idx="1495">
                        <c:v>598.08699999999999</c:v>
                      </c:pt>
                      <c:pt idx="1496">
                        <c:v>598.48699999999997</c:v>
                      </c:pt>
                      <c:pt idx="1497">
                        <c:v>598.88699999999994</c:v>
                      </c:pt>
                      <c:pt idx="1498">
                        <c:v>599.28700000000003</c:v>
                      </c:pt>
                      <c:pt idx="1499">
                        <c:v>599.68700000000001</c:v>
                      </c:pt>
                      <c:pt idx="1500">
                        <c:v>600.08699999999999</c:v>
                      </c:pt>
                      <c:pt idx="1501">
                        <c:v>600.48699999999997</c:v>
                      </c:pt>
                      <c:pt idx="1502">
                        <c:v>600.88699999999994</c:v>
                      </c:pt>
                      <c:pt idx="1503">
                        <c:v>601.28700000000003</c:v>
                      </c:pt>
                      <c:pt idx="1504">
                        <c:v>601.68700000000001</c:v>
                      </c:pt>
                      <c:pt idx="1505">
                        <c:v>602.08699999999999</c:v>
                      </c:pt>
                      <c:pt idx="1506">
                        <c:v>602.48699999999997</c:v>
                      </c:pt>
                      <c:pt idx="1507">
                        <c:v>602.88699999999994</c:v>
                      </c:pt>
                      <c:pt idx="1508">
                        <c:v>603.28700000000003</c:v>
                      </c:pt>
                      <c:pt idx="1509">
                        <c:v>603.68700000000001</c:v>
                      </c:pt>
                      <c:pt idx="1510">
                        <c:v>604.08699999999999</c:v>
                      </c:pt>
                      <c:pt idx="1511">
                        <c:v>604.48800000000006</c:v>
                      </c:pt>
                      <c:pt idx="1512">
                        <c:v>604.88800000000003</c:v>
                      </c:pt>
                      <c:pt idx="1513">
                        <c:v>605.28700000000003</c:v>
                      </c:pt>
                      <c:pt idx="1514">
                        <c:v>605.68799999999999</c:v>
                      </c:pt>
                      <c:pt idx="1515">
                        <c:v>606.08799999999997</c:v>
                      </c:pt>
                      <c:pt idx="1516">
                        <c:v>606.48800000000006</c:v>
                      </c:pt>
                      <c:pt idx="1517">
                        <c:v>606.88800000000003</c:v>
                      </c:pt>
                      <c:pt idx="1518">
                        <c:v>607.28700000000003</c:v>
                      </c:pt>
                      <c:pt idx="1519">
                        <c:v>607.68799999999999</c:v>
                      </c:pt>
                      <c:pt idx="1520">
                        <c:v>608.08799999999997</c:v>
                      </c:pt>
                      <c:pt idx="1521">
                        <c:v>608.48800000000006</c:v>
                      </c:pt>
                      <c:pt idx="1522">
                        <c:v>608.88800000000003</c:v>
                      </c:pt>
                      <c:pt idx="1523">
                        <c:v>609.28800000000001</c:v>
                      </c:pt>
                      <c:pt idx="1524">
                        <c:v>609.68799999999999</c:v>
                      </c:pt>
                      <c:pt idx="1525">
                        <c:v>610.08799999999997</c:v>
                      </c:pt>
                      <c:pt idx="1526">
                        <c:v>610.48800000000006</c:v>
                      </c:pt>
                      <c:pt idx="1527">
                        <c:v>610.88800000000003</c:v>
                      </c:pt>
                      <c:pt idx="1528">
                        <c:v>611.28800000000001</c:v>
                      </c:pt>
                      <c:pt idx="1529">
                        <c:v>611.68799999999999</c:v>
                      </c:pt>
                      <c:pt idx="1530">
                        <c:v>612.08799999999997</c:v>
                      </c:pt>
                      <c:pt idx="1531">
                        <c:v>612.48800000000006</c:v>
                      </c:pt>
                      <c:pt idx="1532">
                        <c:v>612.88800000000003</c:v>
                      </c:pt>
                      <c:pt idx="1533">
                        <c:v>613.28800000000001</c:v>
                      </c:pt>
                      <c:pt idx="1534">
                        <c:v>613.68799999999999</c:v>
                      </c:pt>
                      <c:pt idx="1535">
                        <c:v>614.08799999999997</c:v>
                      </c:pt>
                      <c:pt idx="1536">
                        <c:v>614.48800000000006</c:v>
                      </c:pt>
                      <c:pt idx="1537">
                        <c:v>614.88800000000003</c:v>
                      </c:pt>
                      <c:pt idx="1538">
                        <c:v>615.28800000000001</c:v>
                      </c:pt>
                      <c:pt idx="1539">
                        <c:v>615.68799999999999</c:v>
                      </c:pt>
                      <c:pt idx="1540">
                        <c:v>616.08799999999997</c:v>
                      </c:pt>
                      <c:pt idx="1541">
                        <c:v>616.48800000000006</c:v>
                      </c:pt>
                      <c:pt idx="1542">
                        <c:v>616.88800000000003</c:v>
                      </c:pt>
                      <c:pt idx="1543">
                        <c:v>617.28800000000001</c:v>
                      </c:pt>
                      <c:pt idx="1544">
                        <c:v>617.68799999999999</c:v>
                      </c:pt>
                      <c:pt idx="1545">
                        <c:v>618.08799999999997</c:v>
                      </c:pt>
                      <c:pt idx="1546">
                        <c:v>618.48800000000006</c:v>
                      </c:pt>
                      <c:pt idx="1547">
                        <c:v>618.88800000000003</c:v>
                      </c:pt>
                      <c:pt idx="1548">
                        <c:v>619.28800000000001</c:v>
                      </c:pt>
                      <c:pt idx="1549">
                        <c:v>619.68799999999999</c:v>
                      </c:pt>
                      <c:pt idx="1550">
                        <c:v>620.08799999999997</c:v>
                      </c:pt>
                      <c:pt idx="1551">
                        <c:v>620.49</c:v>
                      </c:pt>
                      <c:pt idx="1552">
                        <c:v>620.89</c:v>
                      </c:pt>
                      <c:pt idx="1553">
                        <c:v>621.29</c:v>
                      </c:pt>
                      <c:pt idx="1554">
                        <c:v>621.69000000000005</c:v>
                      </c:pt>
                      <c:pt idx="1555">
                        <c:v>622.09</c:v>
                      </c:pt>
                      <c:pt idx="1556">
                        <c:v>622.49</c:v>
                      </c:pt>
                      <c:pt idx="1557">
                        <c:v>622.89</c:v>
                      </c:pt>
                      <c:pt idx="1558">
                        <c:v>623.29</c:v>
                      </c:pt>
                      <c:pt idx="1559">
                        <c:v>623.69000000000005</c:v>
                      </c:pt>
                      <c:pt idx="1560">
                        <c:v>624.09</c:v>
                      </c:pt>
                      <c:pt idx="1561">
                        <c:v>624.49099999999999</c:v>
                      </c:pt>
                      <c:pt idx="1562">
                        <c:v>624.89099999999996</c:v>
                      </c:pt>
                      <c:pt idx="1563">
                        <c:v>625.29</c:v>
                      </c:pt>
                      <c:pt idx="1564">
                        <c:v>625.69000000000005</c:v>
                      </c:pt>
                      <c:pt idx="1565">
                        <c:v>626.09100000000001</c:v>
                      </c:pt>
                      <c:pt idx="1566">
                        <c:v>626.49</c:v>
                      </c:pt>
                      <c:pt idx="1567">
                        <c:v>626.89099999999996</c:v>
                      </c:pt>
                      <c:pt idx="1568">
                        <c:v>627.29</c:v>
                      </c:pt>
                      <c:pt idx="1569">
                        <c:v>627.69000000000005</c:v>
                      </c:pt>
                      <c:pt idx="1570">
                        <c:v>628.09100000000001</c:v>
                      </c:pt>
                      <c:pt idx="1571">
                        <c:v>628.49099999999999</c:v>
                      </c:pt>
                      <c:pt idx="1572">
                        <c:v>628.89099999999996</c:v>
                      </c:pt>
                      <c:pt idx="1573">
                        <c:v>629.29100000000005</c:v>
                      </c:pt>
                      <c:pt idx="1574">
                        <c:v>629.69100000000003</c:v>
                      </c:pt>
                      <c:pt idx="1575">
                        <c:v>630.09100000000001</c:v>
                      </c:pt>
                      <c:pt idx="1576">
                        <c:v>630.49099999999999</c:v>
                      </c:pt>
                      <c:pt idx="1577">
                        <c:v>630.89099999999996</c:v>
                      </c:pt>
                      <c:pt idx="1578">
                        <c:v>631.29100000000005</c:v>
                      </c:pt>
                      <c:pt idx="1579">
                        <c:v>631.69100000000003</c:v>
                      </c:pt>
                      <c:pt idx="1580">
                        <c:v>632.09100000000001</c:v>
                      </c:pt>
                      <c:pt idx="1581">
                        <c:v>632.49099999999999</c:v>
                      </c:pt>
                      <c:pt idx="1582">
                        <c:v>632.89099999999996</c:v>
                      </c:pt>
                      <c:pt idx="1583">
                        <c:v>633.29100000000005</c:v>
                      </c:pt>
                      <c:pt idx="1584">
                        <c:v>633.69100000000003</c:v>
                      </c:pt>
                      <c:pt idx="1585">
                        <c:v>634.09100000000001</c:v>
                      </c:pt>
                      <c:pt idx="1586">
                        <c:v>634.49099999999999</c:v>
                      </c:pt>
                      <c:pt idx="1587">
                        <c:v>634.89099999999996</c:v>
                      </c:pt>
                      <c:pt idx="1588">
                        <c:v>635.29100000000005</c:v>
                      </c:pt>
                      <c:pt idx="1589">
                        <c:v>635.69100000000003</c:v>
                      </c:pt>
                      <c:pt idx="1590">
                        <c:v>636.09100000000001</c:v>
                      </c:pt>
                      <c:pt idx="1591">
                        <c:v>636.49099999999999</c:v>
                      </c:pt>
                      <c:pt idx="1592">
                        <c:v>636.89099999999996</c:v>
                      </c:pt>
                      <c:pt idx="1593">
                        <c:v>637.29100000000005</c:v>
                      </c:pt>
                      <c:pt idx="1594">
                        <c:v>637.69100000000003</c:v>
                      </c:pt>
                      <c:pt idx="1595">
                        <c:v>638.09100000000001</c:v>
                      </c:pt>
                      <c:pt idx="1596">
                        <c:v>638.49099999999999</c:v>
                      </c:pt>
                      <c:pt idx="1597">
                        <c:v>638.89099999999996</c:v>
                      </c:pt>
                      <c:pt idx="1598">
                        <c:v>639.29100000000005</c:v>
                      </c:pt>
                      <c:pt idx="1599">
                        <c:v>639.69100000000003</c:v>
                      </c:pt>
                      <c:pt idx="1600">
                        <c:v>640.09100000000001</c:v>
                      </c:pt>
                      <c:pt idx="1601">
                        <c:v>640.49099999999999</c:v>
                      </c:pt>
                      <c:pt idx="1602">
                        <c:v>640.89099999999996</c:v>
                      </c:pt>
                      <c:pt idx="1603">
                        <c:v>641.29100000000005</c:v>
                      </c:pt>
                      <c:pt idx="1604">
                        <c:v>641.69100000000003</c:v>
                      </c:pt>
                      <c:pt idx="1605">
                        <c:v>642.09100000000001</c:v>
                      </c:pt>
                      <c:pt idx="1606">
                        <c:v>642.49099999999999</c:v>
                      </c:pt>
                      <c:pt idx="1607">
                        <c:v>642.89099999999996</c:v>
                      </c:pt>
                      <c:pt idx="1608">
                        <c:v>643.29100000000005</c:v>
                      </c:pt>
                      <c:pt idx="1609">
                        <c:v>643.69100000000003</c:v>
                      </c:pt>
                      <c:pt idx="1610">
                        <c:v>644.09100000000001</c:v>
                      </c:pt>
                      <c:pt idx="1611">
                        <c:v>644.49199999999996</c:v>
                      </c:pt>
                      <c:pt idx="1612">
                        <c:v>644.89099999999996</c:v>
                      </c:pt>
                      <c:pt idx="1613">
                        <c:v>645.29100000000005</c:v>
                      </c:pt>
                      <c:pt idx="1614">
                        <c:v>645.69100000000003</c:v>
                      </c:pt>
                      <c:pt idx="1615">
                        <c:v>646.09100000000001</c:v>
                      </c:pt>
                      <c:pt idx="1616">
                        <c:v>646.49099999999999</c:v>
                      </c:pt>
                      <c:pt idx="1617">
                        <c:v>646.89099999999996</c:v>
                      </c:pt>
                      <c:pt idx="1618">
                        <c:v>647.29100000000005</c:v>
                      </c:pt>
                      <c:pt idx="1619">
                        <c:v>647.69100000000003</c:v>
                      </c:pt>
                      <c:pt idx="1620">
                        <c:v>648.09100000000001</c:v>
                      </c:pt>
                      <c:pt idx="1621">
                        <c:v>648.49199999999996</c:v>
                      </c:pt>
                      <c:pt idx="1622">
                        <c:v>648.89200000000005</c:v>
                      </c:pt>
                      <c:pt idx="1623">
                        <c:v>649.29200000000003</c:v>
                      </c:pt>
                      <c:pt idx="1624">
                        <c:v>649.69200000000001</c:v>
                      </c:pt>
                      <c:pt idx="1625">
                        <c:v>650.09199999999998</c:v>
                      </c:pt>
                      <c:pt idx="1626">
                        <c:v>650.49199999999996</c:v>
                      </c:pt>
                      <c:pt idx="1627">
                        <c:v>650.89200000000005</c:v>
                      </c:pt>
                      <c:pt idx="1628">
                        <c:v>651.29200000000003</c:v>
                      </c:pt>
                      <c:pt idx="1629">
                        <c:v>651.69200000000001</c:v>
                      </c:pt>
                      <c:pt idx="1630">
                        <c:v>652.09199999999998</c:v>
                      </c:pt>
                      <c:pt idx="1631">
                        <c:v>652.49400000000003</c:v>
                      </c:pt>
                      <c:pt idx="1632">
                        <c:v>652.89400000000001</c:v>
                      </c:pt>
                      <c:pt idx="1633">
                        <c:v>653.29399999999998</c:v>
                      </c:pt>
                      <c:pt idx="1634">
                        <c:v>653.69399999999996</c:v>
                      </c:pt>
                      <c:pt idx="1635">
                        <c:v>654.09400000000005</c:v>
                      </c:pt>
                      <c:pt idx="1636">
                        <c:v>654.49400000000003</c:v>
                      </c:pt>
                      <c:pt idx="1637">
                        <c:v>654.89400000000001</c:v>
                      </c:pt>
                      <c:pt idx="1638">
                        <c:v>655.29399999999998</c:v>
                      </c:pt>
                      <c:pt idx="1639">
                        <c:v>655.69399999999996</c:v>
                      </c:pt>
                      <c:pt idx="1640">
                        <c:v>656.09400000000005</c:v>
                      </c:pt>
                      <c:pt idx="1641">
                        <c:v>656.49400000000003</c:v>
                      </c:pt>
                      <c:pt idx="1642">
                        <c:v>656.89400000000001</c:v>
                      </c:pt>
                      <c:pt idx="1643">
                        <c:v>657.29399999999998</c:v>
                      </c:pt>
                      <c:pt idx="1644">
                        <c:v>657.69399999999996</c:v>
                      </c:pt>
                      <c:pt idx="1645">
                        <c:v>658.09400000000005</c:v>
                      </c:pt>
                      <c:pt idx="1646">
                        <c:v>658.49400000000003</c:v>
                      </c:pt>
                      <c:pt idx="1647">
                        <c:v>658.89400000000001</c:v>
                      </c:pt>
                      <c:pt idx="1648">
                        <c:v>659.29399999999998</c:v>
                      </c:pt>
                      <c:pt idx="1649">
                        <c:v>659.69399999999996</c:v>
                      </c:pt>
                      <c:pt idx="1650">
                        <c:v>660.09400000000005</c:v>
                      </c:pt>
                      <c:pt idx="1651">
                        <c:v>660.49400000000003</c:v>
                      </c:pt>
                      <c:pt idx="1652">
                        <c:v>660.89400000000001</c:v>
                      </c:pt>
                      <c:pt idx="1653">
                        <c:v>661.29399999999998</c:v>
                      </c:pt>
                      <c:pt idx="1654">
                        <c:v>661.69399999999996</c:v>
                      </c:pt>
                      <c:pt idx="1655">
                        <c:v>662.09400000000005</c:v>
                      </c:pt>
                      <c:pt idx="1656">
                        <c:v>662.49400000000003</c:v>
                      </c:pt>
                      <c:pt idx="1657">
                        <c:v>662.89400000000001</c:v>
                      </c:pt>
                      <c:pt idx="1658">
                        <c:v>663.29399999999998</c:v>
                      </c:pt>
                      <c:pt idx="1659">
                        <c:v>663.69399999999996</c:v>
                      </c:pt>
                      <c:pt idx="1660">
                        <c:v>664.09400000000005</c:v>
                      </c:pt>
                      <c:pt idx="1661">
                        <c:v>664.49400000000003</c:v>
                      </c:pt>
                      <c:pt idx="1662">
                        <c:v>664.89400000000001</c:v>
                      </c:pt>
                      <c:pt idx="1663">
                        <c:v>665.29399999999998</c:v>
                      </c:pt>
                      <c:pt idx="1664">
                        <c:v>665.69399999999996</c:v>
                      </c:pt>
                      <c:pt idx="1665">
                        <c:v>666.09400000000005</c:v>
                      </c:pt>
                      <c:pt idx="1666">
                        <c:v>666.49400000000003</c:v>
                      </c:pt>
                      <c:pt idx="1667">
                        <c:v>666.89400000000001</c:v>
                      </c:pt>
                      <c:pt idx="1668">
                        <c:v>667.29399999999998</c:v>
                      </c:pt>
                      <c:pt idx="1669">
                        <c:v>667.69399999999996</c:v>
                      </c:pt>
                      <c:pt idx="1670">
                        <c:v>668.09400000000005</c:v>
                      </c:pt>
                      <c:pt idx="1671">
                        <c:v>668.495</c:v>
                      </c:pt>
                      <c:pt idx="1672">
                        <c:v>668.89499999999998</c:v>
                      </c:pt>
                      <c:pt idx="1673">
                        <c:v>669.29499999999996</c:v>
                      </c:pt>
                      <c:pt idx="1674">
                        <c:v>669.69500000000005</c:v>
                      </c:pt>
                      <c:pt idx="1675">
                        <c:v>670.09500000000003</c:v>
                      </c:pt>
                      <c:pt idx="1676">
                        <c:v>670.495</c:v>
                      </c:pt>
                      <c:pt idx="1677">
                        <c:v>670.89499999999998</c:v>
                      </c:pt>
                      <c:pt idx="1678">
                        <c:v>671.29499999999996</c:v>
                      </c:pt>
                      <c:pt idx="1679">
                        <c:v>671.69500000000005</c:v>
                      </c:pt>
                      <c:pt idx="1680">
                        <c:v>672.09500000000003</c:v>
                      </c:pt>
                      <c:pt idx="1681">
                        <c:v>672.495</c:v>
                      </c:pt>
                      <c:pt idx="1682">
                        <c:v>672.89499999999998</c:v>
                      </c:pt>
                      <c:pt idx="1683">
                        <c:v>673.29499999999996</c:v>
                      </c:pt>
                      <c:pt idx="1684">
                        <c:v>673.69500000000005</c:v>
                      </c:pt>
                      <c:pt idx="1685">
                        <c:v>674.09500000000003</c:v>
                      </c:pt>
                      <c:pt idx="1686">
                        <c:v>674.495</c:v>
                      </c:pt>
                      <c:pt idx="1687">
                        <c:v>674.89499999999998</c:v>
                      </c:pt>
                      <c:pt idx="1688">
                        <c:v>675.29499999999996</c:v>
                      </c:pt>
                      <c:pt idx="1689">
                        <c:v>675.69500000000005</c:v>
                      </c:pt>
                      <c:pt idx="1690">
                        <c:v>676.09500000000003</c:v>
                      </c:pt>
                      <c:pt idx="1691">
                        <c:v>676.495</c:v>
                      </c:pt>
                      <c:pt idx="1692">
                        <c:v>676.89499999999998</c:v>
                      </c:pt>
                      <c:pt idx="1693">
                        <c:v>677.29499999999996</c:v>
                      </c:pt>
                      <c:pt idx="1694">
                        <c:v>677.69500000000005</c:v>
                      </c:pt>
                      <c:pt idx="1695">
                        <c:v>678.09500000000003</c:v>
                      </c:pt>
                      <c:pt idx="1696">
                        <c:v>678.495</c:v>
                      </c:pt>
                      <c:pt idx="1697">
                        <c:v>678.89499999999998</c:v>
                      </c:pt>
                      <c:pt idx="1698">
                        <c:v>679.29499999999996</c:v>
                      </c:pt>
                      <c:pt idx="1699">
                        <c:v>679.69500000000005</c:v>
                      </c:pt>
                      <c:pt idx="1700">
                        <c:v>680.09500000000003</c:v>
                      </c:pt>
                      <c:pt idx="1701">
                        <c:v>680.495</c:v>
                      </c:pt>
                      <c:pt idx="1702">
                        <c:v>680.89499999999998</c:v>
                      </c:pt>
                      <c:pt idx="1703">
                        <c:v>681.29499999999996</c:v>
                      </c:pt>
                      <c:pt idx="1704">
                        <c:v>681.69500000000005</c:v>
                      </c:pt>
                      <c:pt idx="1705">
                        <c:v>682.09500000000003</c:v>
                      </c:pt>
                      <c:pt idx="1706">
                        <c:v>682.495</c:v>
                      </c:pt>
                      <c:pt idx="1707">
                        <c:v>682.89499999999998</c:v>
                      </c:pt>
                      <c:pt idx="1708">
                        <c:v>683.29499999999996</c:v>
                      </c:pt>
                      <c:pt idx="1709">
                        <c:v>683.69500000000005</c:v>
                      </c:pt>
                      <c:pt idx="1710">
                        <c:v>684.09500000000003</c:v>
                      </c:pt>
                      <c:pt idx="1711">
                        <c:v>684.49599999999998</c:v>
                      </c:pt>
                      <c:pt idx="1712">
                        <c:v>684.89599999999996</c:v>
                      </c:pt>
                      <c:pt idx="1713">
                        <c:v>685.29499999999996</c:v>
                      </c:pt>
                      <c:pt idx="1714">
                        <c:v>685.69500000000005</c:v>
                      </c:pt>
                      <c:pt idx="1715">
                        <c:v>686.096</c:v>
                      </c:pt>
                      <c:pt idx="1716">
                        <c:v>686.495</c:v>
                      </c:pt>
                      <c:pt idx="1717">
                        <c:v>686.89599999999996</c:v>
                      </c:pt>
                      <c:pt idx="1718">
                        <c:v>687.29499999999996</c:v>
                      </c:pt>
                      <c:pt idx="1719">
                        <c:v>687.69500000000005</c:v>
                      </c:pt>
                      <c:pt idx="1720">
                        <c:v>688.096</c:v>
                      </c:pt>
                      <c:pt idx="1721">
                        <c:v>688.49800000000005</c:v>
                      </c:pt>
                      <c:pt idx="1722">
                        <c:v>688.89800000000002</c:v>
                      </c:pt>
                      <c:pt idx="1723">
                        <c:v>689.298</c:v>
                      </c:pt>
                      <c:pt idx="1724">
                        <c:v>689.69799999999998</c:v>
                      </c:pt>
                      <c:pt idx="1725">
                        <c:v>690.09799999999996</c:v>
                      </c:pt>
                      <c:pt idx="1726">
                        <c:v>690.49800000000005</c:v>
                      </c:pt>
                      <c:pt idx="1727">
                        <c:v>690.89800000000002</c:v>
                      </c:pt>
                      <c:pt idx="1728">
                        <c:v>691.298</c:v>
                      </c:pt>
                      <c:pt idx="1729">
                        <c:v>691.69799999999998</c:v>
                      </c:pt>
                      <c:pt idx="1730">
                        <c:v>692.09799999999996</c:v>
                      </c:pt>
                      <c:pt idx="1731">
                        <c:v>692.49800000000005</c:v>
                      </c:pt>
                      <c:pt idx="1732">
                        <c:v>692.89800000000002</c:v>
                      </c:pt>
                      <c:pt idx="1733">
                        <c:v>693.298</c:v>
                      </c:pt>
                      <c:pt idx="1734">
                        <c:v>693.69799999999998</c:v>
                      </c:pt>
                      <c:pt idx="1735">
                        <c:v>694.09799999999996</c:v>
                      </c:pt>
                      <c:pt idx="1736">
                        <c:v>694.49800000000005</c:v>
                      </c:pt>
                      <c:pt idx="1737">
                        <c:v>694.89800000000002</c:v>
                      </c:pt>
                      <c:pt idx="1738">
                        <c:v>695.298</c:v>
                      </c:pt>
                      <c:pt idx="1739">
                        <c:v>695.69799999999998</c:v>
                      </c:pt>
                      <c:pt idx="1740">
                        <c:v>696.09799999999996</c:v>
                      </c:pt>
                      <c:pt idx="1741">
                        <c:v>696.49800000000005</c:v>
                      </c:pt>
                      <c:pt idx="1742">
                        <c:v>696.89800000000002</c:v>
                      </c:pt>
                      <c:pt idx="1743">
                        <c:v>697.298</c:v>
                      </c:pt>
                      <c:pt idx="1744">
                        <c:v>697.69799999999998</c:v>
                      </c:pt>
                      <c:pt idx="1745">
                        <c:v>698.09799999999996</c:v>
                      </c:pt>
                      <c:pt idx="1746">
                        <c:v>698.49800000000005</c:v>
                      </c:pt>
                      <c:pt idx="1747">
                        <c:v>698.89800000000002</c:v>
                      </c:pt>
                      <c:pt idx="1748">
                        <c:v>699.298</c:v>
                      </c:pt>
                      <c:pt idx="1749">
                        <c:v>699.69799999999998</c:v>
                      </c:pt>
                      <c:pt idx="1750">
                        <c:v>700.09799999999996</c:v>
                      </c:pt>
                      <c:pt idx="1751">
                        <c:v>700.49800000000005</c:v>
                      </c:pt>
                      <c:pt idx="1752">
                        <c:v>700.89800000000002</c:v>
                      </c:pt>
                      <c:pt idx="1753">
                        <c:v>701.298</c:v>
                      </c:pt>
                      <c:pt idx="1754">
                        <c:v>701.69799999999998</c:v>
                      </c:pt>
                      <c:pt idx="1755">
                        <c:v>702.09799999999996</c:v>
                      </c:pt>
                      <c:pt idx="1756">
                        <c:v>702.49800000000005</c:v>
                      </c:pt>
                      <c:pt idx="1757">
                        <c:v>702.89800000000002</c:v>
                      </c:pt>
                      <c:pt idx="1758">
                        <c:v>703.298</c:v>
                      </c:pt>
                      <c:pt idx="1759">
                        <c:v>703.69799999999998</c:v>
                      </c:pt>
                      <c:pt idx="1760">
                        <c:v>704.09799999999996</c:v>
                      </c:pt>
                      <c:pt idx="1761">
                        <c:v>704.49800000000005</c:v>
                      </c:pt>
                      <c:pt idx="1762">
                        <c:v>704.89800000000002</c:v>
                      </c:pt>
                      <c:pt idx="1763">
                        <c:v>705.298</c:v>
                      </c:pt>
                      <c:pt idx="1764">
                        <c:v>705.69799999999998</c:v>
                      </c:pt>
                      <c:pt idx="1765">
                        <c:v>706.09799999999996</c:v>
                      </c:pt>
                      <c:pt idx="1766">
                        <c:v>706.49800000000005</c:v>
                      </c:pt>
                      <c:pt idx="1767">
                        <c:v>706.89800000000002</c:v>
                      </c:pt>
                      <c:pt idx="1768">
                        <c:v>707.298</c:v>
                      </c:pt>
                      <c:pt idx="1769">
                        <c:v>707.69799999999998</c:v>
                      </c:pt>
                      <c:pt idx="1770">
                        <c:v>708.09799999999996</c:v>
                      </c:pt>
                      <c:pt idx="1771">
                        <c:v>708.49800000000005</c:v>
                      </c:pt>
                      <c:pt idx="1772">
                        <c:v>708.899</c:v>
                      </c:pt>
                      <c:pt idx="1773">
                        <c:v>709.29899999999998</c:v>
                      </c:pt>
                      <c:pt idx="1774">
                        <c:v>709.69899999999996</c:v>
                      </c:pt>
                      <c:pt idx="1775">
                        <c:v>710.09900000000005</c:v>
                      </c:pt>
                      <c:pt idx="1776">
                        <c:v>710.49800000000005</c:v>
                      </c:pt>
                      <c:pt idx="1777">
                        <c:v>710.899</c:v>
                      </c:pt>
                      <c:pt idx="1778">
                        <c:v>711.29899999999998</c:v>
                      </c:pt>
                      <c:pt idx="1779">
                        <c:v>711.69899999999996</c:v>
                      </c:pt>
                      <c:pt idx="1780">
                        <c:v>712.09900000000005</c:v>
                      </c:pt>
                      <c:pt idx="1781">
                        <c:v>712.49900000000002</c:v>
                      </c:pt>
                      <c:pt idx="1782">
                        <c:v>712.899</c:v>
                      </c:pt>
                      <c:pt idx="1783">
                        <c:v>713.29899999999998</c:v>
                      </c:pt>
                      <c:pt idx="1784">
                        <c:v>713.69899999999996</c:v>
                      </c:pt>
                      <c:pt idx="1785">
                        <c:v>714.09900000000005</c:v>
                      </c:pt>
                      <c:pt idx="1786">
                        <c:v>714.49900000000002</c:v>
                      </c:pt>
                      <c:pt idx="1787">
                        <c:v>714.899</c:v>
                      </c:pt>
                      <c:pt idx="1788">
                        <c:v>715.29899999999998</c:v>
                      </c:pt>
                      <c:pt idx="1789">
                        <c:v>715.69899999999996</c:v>
                      </c:pt>
                      <c:pt idx="1790">
                        <c:v>716.09900000000005</c:v>
                      </c:pt>
                      <c:pt idx="1791">
                        <c:v>716.49900000000002</c:v>
                      </c:pt>
                      <c:pt idx="1792">
                        <c:v>716.899</c:v>
                      </c:pt>
                      <c:pt idx="1793">
                        <c:v>717.29899999999998</c:v>
                      </c:pt>
                      <c:pt idx="1794">
                        <c:v>717.69899999999996</c:v>
                      </c:pt>
                      <c:pt idx="1795">
                        <c:v>718.09900000000005</c:v>
                      </c:pt>
                      <c:pt idx="1796">
                        <c:v>718.49900000000002</c:v>
                      </c:pt>
                      <c:pt idx="1797">
                        <c:v>718.899</c:v>
                      </c:pt>
                      <c:pt idx="1798">
                        <c:v>719.29899999999998</c:v>
                      </c:pt>
                      <c:pt idx="1799">
                        <c:v>719.69899999999996</c:v>
                      </c:pt>
                      <c:pt idx="1800">
                        <c:v>720.09900000000005</c:v>
                      </c:pt>
                      <c:pt idx="1801">
                        <c:v>720.50099999999998</c:v>
                      </c:pt>
                      <c:pt idx="1802">
                        <c:v>720.90099999999995</c:v>
                      </c:pt>
                      <c:pt idx="1803">
                        <c:v>721.30100000000004</c:v>
                      </c:pt>
                      <c:pt idx="1804">
                        <c:v>721.70100000000002</c:v>
                      </c:pt>
                      <c:pt idx="1805">
                        <c:v>722.101</c:v>
                      </c:pt>
                      <c:pt idx="1806">
                        <c:v>722.50099999999998</c:v>
                      </c:pt>
                      <c:pt idx="1807">
                        <c:v>722.90099999999995</c:v>
                      </c:pt>
                      <c:pt idx="1808">
                        <c:v>723.30100000000004</c:v>
                      </c:pt>
                      <c:pt idx="1809">
                        <c:v>723.70100000000002</c:v>
                      </c:pt>
                      <c:pt idx="1810">
                        <c:v>724.101</c:v>
                      </c:pt>
                      <c:pt idx="1811">
                        <c:v>724.50199999999995</c:v>
                      </c:pt>
                      <c:pt idx="1812">
                        <c:v>724.90200000000004</c:v>
                      </c:pt>
                      <c:pt idx="1813">
                        <c:v>725.30200000000002</c:v>
                      </c:pt>
                      <c:pt idx="1814">
                        <c:v>725.702</c:v>
                      </c:pt>
                      <c:pt idx="1815">
                        <c:v>726.10199999999998</c:v>
                      </c:pt>
                      <c:pt idx="1816">
                        <c:v>726.50199999999995</c:v>
                      </c:pt>
                      <c:pt idx="1817">
                        <c:v>726.90200000000004</c:v>
                      </c:pt>
                      <c:pt idx="1818">
                        <c:v>727.30200000000002</c:v>
                      </c:pt>
                      <c:pt idx="1819">
                        <c:v>727.702</c:v>
                      </c:pt>
                      <c:pt idx="1820">
                        <c:v>728.10199999999998</c:v>
                      </c:pt>
                      <c:pt idx="1821">
                        <c:v>728.50199999999995</c:v>
                      </c:pt>
                      <c:pt idx="1822">
                        <c:v>728.90200000000004</c:v>
                      </c:pt>
                      <c:pt idx="1823">
                        <c:v>729.30200000000002</c:v>
                      </c:pt>
                      <c:pt idx="1824">
                        <c:v>729.702</c:v>
                      </c:pt>
                      <c:pt idx="1825">
                        <c:v>730.10199999999998</c:v>
                      </c:pt>
                      <c:pt idx="1826">
                        <c:v>730.50199999999995</c:v>
                      </c:pt>
                      <c:pt idx="1827">
                        <c:v>730.90200000000004</c:v>
                      </c:pt>
                      <c:pt idx="1828">
                        <c:v>731.30200000000002</c:v>
                      </c:pt>
                      <c:pt idx="1829">
                        <c:v>731.702</c:v>
                      </c:pt>
                      <c:pt idx="1830">
                        <c:v>732.10199999999998</c:v>
                      </c:pt>
                      <c:pt idx="1831">
                        <c:v>732.50199999999995</c:v>
                      </c:pt>
                      <c:pt idx="1832">
                        <c:v>732.90200000000004</c:v>
                      </c:pt>
                      <c:pt idx="1833">
                        <c:v>733.30200000000002</c:v>
                      </c:pt>
                      <c:pt idx="1834">
                        <c:v>733.702</c:v>
                      </c:pt>
                      <c:pt idx="1835">
                        <c:v>734.10199999999998</c:v>
                      </c:pt>
                      <c:pt idx="1836">
                        <c:v>734.50199999999995</c:v>
                      </c:pt>
                      <c:pt idx="1837">
                        <c:v>734.90200000000004</c:v>
                      </c:pt>
                      <c:pt idx="1838">
                        <c:v>735.30200000000002</c:v>
                      </c:pt>
                      <c:pt idx="1839">
                        <c:v>735.702</c:v>
                      </c:pt>
                      <c:pt idx="1840">
                        <c:v>736.10199999999998</c:v>
                      </c:pt>
                      <c:pt idx="1841">
                        <c:v>736.50199999999995</c:v>
                      </c:pt>
                      <c:pt idx="1842">
                        <c:v>736.90200000000004</c:v>
                      </c:pt>
                      <c:pt idx="1843">
                        <c:v>737.30200000000002</c:v>
                      </c:pt>
                      <c:pt idx="1844">
                        <c:v>737.702</c:v>
                      </c:pt>
                      <c:pt idx="1845">
                        <c:v>738.10199999999998</c:v>
                      </c:pt>
                      <c:pt idx="1846">
                        <c:v>738.50199999999995</c:v>
                      </c:pt>
                      <c:pt idx="1847">
                        <c:v>738.90200000000004</c:v>
                      </c:pt>
                      <c:pt idx="1848">
                        <c:v>739.30200000000002</c:v>
                      </c:pt>
                      <c:pt idx="1849">
                        <c:v>739.702</c:v>
                      </c:pt>
                      <c:pt idx="1850">
                        <c:v>740.10199999999998</c:v>
                      </c:pt>
                      <c:pt idx="1851">
                        <c:v>740.50199999999995</c:v>
                      </c:pt>
                      <c:pt idx="1852">
                        <c:v>740.90200000000004</c:v>
                      </c:pt>
                      <c:pt idx="1853">
                        <c:v>741.30200000000002</c:v>
                      </c:pt>
                      <c:pt idx="1854">
                        <c:v>741.702</c:v>
                      </c:pt>
                      <c:pt idx="1855">
                        <c:v>742.10199999999998</c:v>
                      </c:pt>
                      <c:pt idx="1856">
                        <c:v>742.50199999999995</c:v>
                      </c:pt>
                      <c:pt idx="1857">
                        <c:v>742.90200000000004</c:v>
                      </c:pt>
                      <c:pt idx="1858">
                        <c:v>743.30200000000002</c:v>
                      </c:pt>
                      <c:pt idx="1859">
                        <c:v>743.702</c:v>
                      </c:pt>
                      <c:pt idx="1860">
                        <c:v>744.10199999999998</c:v>
                      </c:pt>
                      <c:pt idx="1861">
                        <c:v>744.50199999999995</c:v>
                      </c:pt>
                      <c:pt idx="1862">
                        <c:v>744.90200000000004</c:v>
                      </c:pt>
                      <c:pt idx="1863">
                        <c:v>745.30200000000002</c:v>
                      </c:pt>
                      <c:pt idx="1864">
                        <c:v>745.702</c:v>
                      </c:pt>
                      <c:pt idx="1865">
                        <c:v>746.10199999999998</c:v>
                      </c:pt>
                      <c:pt idx="1866">
                        <c:v>746.50199999999995</c:v>
                      </c:pt>
                      <c:pt idx="1867">
                        <c:v>746.90200000000004</c:v>
                      </c:pt>
                      <c:pt idx="1868">
                        <c:v>747.30200000000002</c:v>
                      </c:pt>
                      <c:pt idx="1869">
                        <c:v>747.702</c:v>
                      </c:pt>
                      <c:pt idx="1870">
                        <c:v>748.10199999999998</c:v>
                      </c:pt>
                      <c:pt idx="1871">
                        <c:v>748.50300000000004</c:v>
                      </c:pt>
                      <c:pt idx="1872">
                        <c:v>748.90300000000002</c:v>
                      </c:pt>
                      <c:pt idx="1873">
                        <c:v>749.30200000000002</c:v>
                      </c:pt>
                      <c:pt idx="1874">
                        <c:v>749.70299999999997</c:v>
                      </c:pt>
                      <c:pt idx="1875">
                        <c:v>750.10199999999998</c:v>
                      </c:pt>
                      <c:pt idx="1876">
                        <c:v>750.50300000000004</c:v>
                      </c:pt>
                      <c:pt idx="1877">
                        <c:v>750.90300000000002</c:v>
                      </c:pt>
                      <c:pt idx="1878">
                        <c:v>751.30200000000002</c:v>
                      </c:pt>
                      <c:pt idx="1879">
                        <c:v>751.70299999999997</c:v>
                      </c:pt>
                      <c:pt idx="1880">
                        <c:v>752.10199999999998</c:v>
                      </c:pt>
                      <c:pt idx="1881">
                        <c:v>752.505</c:v>
                      </c:pt>
                      <c:pt idx="1882">
                        <c:v>752.90499999999997</c:v>
                      </c:pt>
                      <c:pt idx="1883">
                        <c:v>753.30499999999995</c:v>
                      </c:pt>
                      <c:pt idx="1884">
                        <c:v>753.70500000000004</c:v>
                      </c:pt>
                      <c:pt idx="1885">
                        <c:v>754.10500000000002</c:v>
                      </c:pt>
                      <c:pt idx="1886">
                        <c:v>754.505</c:v>
                      </c:pt>
                      <c:pt idx="1887">
                        <c:v>754.90499999999997</c:v>
                      </c:pt>
                      <c:pt idx="1888">
                        <c:v>755.30499999999995</c:v>
                      </c:pt>
                      <c:pt idx="1889">
                        <c:v>755.70500000000004</c:v>
                      </c:pt>
                      <c:pt idx="1890">
                        <c:v>756.10500000000002</c:v>
                      </c:pt>
                      <c:pt idx="1891">
                        <c:v>756.505</c:v>
                      </c:pt>
                      <c:pt idx="1892">
                        <c:v>756.90499999999997</c:v>
                      </c:pt>
                      <c:pt idx="1893">
                        <c:v>757.30499999999995</c:v>
                      </c:pt>
                      <c:pt idx="1894">
                        <c:v>757.70500000000004</c:v>
                      </c:pt>
                      <c:pt idx="1895">
                        <c:v>758.10500000000002</c:v>
                      </c:pt>
                      <c:pt idx="1896">
                        <c:v>758.505</c:v>
                      </c:pt>
                      <c:pt idx="1897">
                        <c:v>758.90499999999997</c:v>
                      </c:pt>
                      <c:pt idx="1898">
                        <c:v>759.30499999999995</c:v>
                      </c:pt>
                      <c:pt idx="1899">
                        <c:v>759.70500000000004</c:v>
                      </c:pt>
                      <c:pt idx="1900">
                        <c:v>760.10500000000002</c:v>
                      </c:pt>
                      <c:pt idx="1901">
                        <c:v>760.505</c:v>
                      </c:pt>
                      <c:pt idx="1902">
                        <c:v>760.90499999999997</c:v>
                      </c:pt>
                      <c:pt idx="1903">
                        <c:v>761.30499999999995</c:v>
                      </c:pt>
                      <c:pt idx="1904">
                        <c:v>761.70500000000004</c:v>
                      </c:pt>
                      <c:pt idx="1905">
                        <c:v>762.10500000000002</c:v>
                      </c:pt>
                      <c:pt idx="1906">
                        <c:v>762.505</c:v>
                      </c:pt>
                      <c:pt idx="1907">
                        <c:v>762.90499999999997</c:v>
                      </c:pt>
                      <c:pt idx="1908">
                        <c:v>763.30499999999995</c:v>
                      </c:pt>
                      <c:pt idx="1909">
                        <c:v>763.70500000000004</c:v>
                      </c:pt>
                      <c:pt idx="1910">
                        <c:v>764.10500000000002</c:v>
                      </c:pt>
                      <c:pt idx="1911">
                        <c:v>764.505</c:v>
                      </c:pt>
                      <c:pt idx="1912">
                        <c:v>764.90499999999997</c:v>
                      </c:pt>
                      <c:pt idx="1913">
                        <c:v>765.30499999999995</c:v>
                      </c:pt>
                      <c:pt idx="1914">
                        <c:v>765.70500000000004</c:v>
                      </c:pt>
                      <c:pt idx="1915">
                        <c:v>766.10500000000002</c:v>
                      </c:pt>
                      <c:pt idx="1916">
                        <c:v>766.505</c:v>
                      </c:pt>
                      <c:pt idx="1917">
                        <c:v>766.90499999999997</c:v>
                      </c:pt>
                      <c:pt idx="1918">
                        <c:v>767.30499999999995</c:v>
                      </c:pt>
                      <c:pt idx="1919">
                        <c:v>767.70500000000004</c:v>
                      </c:pt>
                      <c:pt idx="1920">
                        <c:v>768.10500000000002</c:v>
                      </c:pt>
                      <c:pt idx="1921">
                        <c:v>768.50599999999997</c:v>
                      </c:pt>
                      <c:pt idx="1922">
                        <c:v>768.90599999999995</c:v>
                      </c:pt>
                      <c:pt idx="1923">
                        <c:v>769.30600000000004</c:v>
                      </c:pt>
                      <c:pt idx="1924">
                        <c:v>769.70600000000002</c:v>
                      </c:pt>
                      <c:pt idx="1925">
                        <c:v>770.10599999999999</c:v>
                      </c:pt>
                      <c:pt idx="1926">
                        <c:v>770.50599999999997</c:v>
                      </c:pt>
                      <c:pt idx="1927">
                        <c:v>770.90599999999995</c:v>
                      </c:pt>
                      <c:pt idx="1928">
                        <c:v>771.30600000000004</c:v>
                      </c:pt>
                      <c:pt idx="1929">
                        <c:v>771.70600000000002</c:v>
                      </c:pt>
                      <c:pt idx="1930">
                        <c:v>772.10599999999999</c:v>
                      </c:pt>
                      <c:pt idx="1931">
                        <c:v>772.50599999999997</c:v>
                      </c:pt>
                      <c:pt idx="1932">
                        <c:v>772.90599999999995</c:v>
                      </c:pt>
                      <c:pt idx="1933">
                        <c:v>773.30600000000004</c:v>
                      </c:pt>
                      <c:pt idx="1934">
                        <c:v>773.70600000000002</c:v>
                      </c:pt>
                      <c:pt idx="1935">
                        <c:v>774.10599999999999</c:v>
                      </c:pt>
                      <c:pt idx="1936">
                        <c:v>774.50599999999997</c:v>
                      </c:pt>
                      <c:pt idx="1937">
                        <c:v>774.90599999999995</c:v>
                      </c:pt>
                      <c:pt idx="1938">
                        <c:v>775.30600000000004</c:v>
                      </c:pt>
                      <c:pt idx="1939">
                        <c:v>775.70600000000002</c:v>
                      </c:pt>
                      <c:pt idx="1940">
                        <c:v>776.10599999999999</c:v>
                      </c:pt>
                      <c:pt idx="1941">
                        <c:v>776.50599999999997</c:v>
                      </c:pt>
                      <c:pt idx="1942">
                        <c:v>776.90599999999995</c:v>
                      </c:pt>
                      <c:pt idx="1943">
                        <c:v>777.30600000000004</c:v>
                      </c:pt>
                      <c:pt idx="1944">
                        <c:v>777.70600000000002</c:v>
                      </c:pt>
                      <c:pt idx="1945">
                        <c:v>778.10599999999999</c:v>
                      </c:pt>
                      <c:pt idx="1946">
                        <c:v>778.50599999999997</c:v>
                      </c:pt>
                      <c:pt idx="1947">
                        <c:v>778.90599999999995</c:v>
                      </c:pt>
                      <c:pt idx="1948">
                        <c:v>779.30600000000004</c:v>
                      </c:pt>
                      <c:pt idx="1949">
                        <c:v>779.70600000000002</c:v>
                      </c:pt>
                      <c:pt idx="1950">
                        <c:v>780.10599999999999</c:v>
                      </c:pt>
                      <c:pt idx="1951">
                        <c:v>780.50599999999997</c:v>
                      </c:pt>
                      <c:pt idx="1952">
                        <c:v>780.90599999999995</c:v>
                      </c:pt>
                      <c:pt idx="1953">
                        <c:v>781.30600000000004</c:v>
                      </c:pt>
                      <c:pt idx="1954">
                        <c:v>781.70600000000002</c:v>
                      </c:pt>
                      <c:pt idx="1955">
                        <c:v>782.10599999999999</c:v>
                      </c:pt>
                      <c:pt idx="1956">
                        <c:v>782.50599999999997</c:v>
                      </c:pt>
                      <c:pt idx="1957">
                        <c:v>782.90599999999995</c:v>
                      </c:pt>
                      <c:pt idx="1958">
                        <c:v>783.30600000000004</c:v>
                      </c:pt>
                      <c:pt idx="1959">
                        <c:v>783.70600000000002</c:v>
                      </c:pt>
                      <c:pt idx="1960">
                        <c:v>784.10599999999999</c:v>
                      </c:pt>
                      <c:pt idx="1961">
                        <c:v>784.50599999999997</c:v>
                      </c:pt>
                      <c:pt idx="1962">
                        <c:v>784.90599999999995</c:v>
                      </c:pt>
                      <c:pt idx="1963">
                        <c:v>785.30700000000002</c:v>
                      </c:pt>
                      <c:pt idx="1964">
                        <c:v>785.70600000000002</c:v>
                      </c:pt>
                      <c:pt idx="1965">
                        <c:v>786.10699999999997</c:v>
                      </c:pt>
                      <c:pt idx="1966">
                        <c:v>786.50599999999997</c:v>
                      </c:pt>
                      <c:pt idx="1967">
                        <c:v>786.90599999999995</c:v>
                      </c:pt>
                      <c:pt idx="1968">
                        <c:v>787.30700000000002</c:v>
                      </c:pt>
                      <c:pt idx="1969">
                        <c:v>787.70600000000002</c:v>
                      </c:pt>
                      <c:pt idx="1970">
                        <c:v>788.10699999999997</c:v>
                      </c:pt>
                      <c:pt idx="1971">
                        <c:v>788.50699999999995</c:v>
                      </c:pt>
                      <c:pt idx="1972">
                        <c:v>788.90700000000004</c:v>
                      </c:pt>
                      <c:pt idx="1973">
                        <c:v>789.30700000000002</c:v>
                      </c:pt>
                      <c:pt idx="1974">
                        <c:v>789.70699999999999</c:v>
                      </c:pt>
                      <c:pt idx="1975">
                        <c:v>790.10699999999997</c:v>
                      </c:pt>
                      <c:pt idx="1976">
                        <c:v>790.50699999999995</c:v>
                      </c:pt>
                      <c:pt idx="1977">
                        <c:v>790.90700000000004</c:v>
                      </c:pt>
                      <c:pt idx="1978">
                        <c:v>791.30700000000002</c:v>
                      </c:pt>
                      <c:pt idx="1979">
                        <c:v>791.70699999999999</c:v>
                      </c:pt>
                      <c:pt idx="1980">
                        <c:v>792.10699999999997</c:v>
                      </c:pt>
                      <c:pt idx="1981">
                        <c:v>792.50699999999995</c:v>
                      </c:pt>
                      <c:pt idx="1982">
                        <c:v>792.90700000000004</c:v>
                      </c:pt>
                      <c:pt idx="1983">
                        <c:v>793.30700000000002</c:v>
                      </c:pt>
                      <c:pt idx="1984">
                        <c:v>793.70699999999999</c:v>
                      </c:pt>
                      <c:pt idx="1985">
                        <c:v>794.10699999999997</c:v>
                      </c:pt>
                      <c:pt idx="1986">
                        <c:v>794.50699999999995</c:v>
                      </c:pt>
                      <c:pt idx="1987">
                        <c:v>794.90700000000004</c:v>
                      </c:pt>
                      <c:pt idx="1988">
                        <c:v>795.30700000000002</c:v>
                      </c:pt>
                      <c:pt idx="1989">
                        <c:v>795.70699999999999</c:v>
                      </c:pt>
                      <c:pt idx="1990">
                        <c:v>796.10699999999997</c:v>
                      </c:pt>
                      <c:pt idx="1991">
                        <c:v>796.50699999999995</c:v>
                      </c:pt>
                      <c:pt idx="1992">
                        <c:v>796.90700000000004</c:v>
                      </c:pt>
                      <c:pt idx="1993">
                        <c:v>797.30700000000002</c:v>
                      </c:pt>
                      <c:pt idx="1994">
                        <c:v>797.70699999999999</c:v>
                      </c:pt>
                      <c:pt idx="1995">
                        <c:v>798.10699999999997</c:v>
                      </c:pt>
                      <c:pt idx="1996">
                        <c:v>798.50699999999995</c:v>
                      </c:pt>
                      <c:pt idx="1997">
                        <c:v>798.90700000000004</c:v>
                      </c:pt>
                      <c:pt idx="1998">
                        <c:v>799.30700000000002</c:v>
                      </c:pt>
                      <c:pt idx="1999">
                        <c:v>799.70699999999999</c:v>
                      </c:pt>
                      <c:pt idx="2000">
                        <c:v>800.10699999999997</c:v>
                      </c:pt>
                      <c:pt idx="2001">
                        <c:v>800.50699999999995</c:v>
                      </c:pt>
                      <c:pt idx="2002">
                        <c:v>800.90700000000004</c:v>
                      </c:pt>
                      <c:pt idx="2003">
                        <c:v>801.30700000000002</c:v>
                      </c:pt>
                      <c:pt idx="2004">
                        <c:v>801.70699999999999</c:v>
                      </c:pt>
                      <c:pt idx="2005">
                        <c:v>802.10699999999997</c:v>
                      </c:pt>
                      <c:pt idx="2006">
                        <c:v>802.50699999999995</c:v>
                      </c:pt>
                      <c:pt idx="2007">
                        <c:v>802.90700000000004</c:v>
                      </c:pt>
                      <c:pt idx="2008">
                        <c:v>803.30700000000002</c:v>
                      </c:pt>
                      <c:pt idx="2009">
                        <c:v>803.70699999999999</c:v>
                      </c:pt>
                      <c:pt idx="2010">
                        <c:v>804.10699999999997</c:v>
                      </c:pt>
                      <c:pt idx="2011">
                        <c:v>804.51099999999997</c:v>
                      </c:pt>
                      <c:pt idx="2012">
                        <c:v>804.91099999999994</c:v>
                      </c:pt>
                      <c:pt idx="2013">
                        <c:v>805.31100000000004</c:v>
                      </c:pt>
                      <c:pt idx="2014">
                        <c:v>805.71100000000001</c:v>
                      </c:pt>
                      <c:pt idx="2015">
                        <c:v>806.11099999999999</c:v>
                      </c:pt>
                      <c:pt idx="2016">
                        <c:v>806.51099999999997</c:v>
                      </c:pt>
                      <c:pt idx="2017">
                        <c:v>806.91099999999994</c:v>
                      </c:pt>
                      <c:pt idx="2018">
                        <c:v>807.31100000000004</c:v>
                      </c:pt>
                      <c:pt idx="2019">
                        <c:v>807.71100000000001</c:v>
                      </c:pt>
                      <c:pt idx="2020">
                        <c:v>808.11099999999999</c:v>
                      </c:pt>
                      <c:pt idx="2021">
                        <c:v>808.51199999999994</c:v>
                      </c:pt>
                      <c:pt idx="2022">
                        <c:v>808.91200000000003</c:v>
                      </c:pt>
                      <c:pt idx="2023">
                        <c:v>809.31200000000001</c:v>
                      </c:pt>
                      <c:pt idx="2024">
                        <c:v>809.71199999999999</c:v>
                      </c:pt>
                      <c:pt idx="2025">
                        <c:v>810.11199999999997</c:v>
                      </c:pt>
                      <c:pt idx="2026">
                        <c:v>810.51099999999997</c:v>
                      </c:pt>
                      <c:pt idx="2027">
                        <c:v>810.91200000000003</c:v>
                      </c:pt>
                      <c:pt idx="2028">
                        <c:v>811.31200000000001</c:v>
                      </c:pt>
                      <c:pt idx="2029">
                        <c:v>811.71199999999999</c:v>
                      </c:pt>
                      <c:pt idx="2030">
                        <c:v>812.11199999999997</c:v>
                      </c:pt>
                      <c:pt idx="2031">
                        <c:v>812.51199999999994</c:v>
                      </c:pt>
                      <c:pt idx="2032">
                        <c:v>812.91200000000003</c:v>
                      </c:pt>
                      <c:pt idx="2033">
                        <c:v>813.31200000000001</c:v>
                      </c:pt>
                      <c:pt idx="2034">
                        <c:v>813.71199999999999</c:v>
                      </c:pt>
                      <c:pt idx="2035">
                        <c:v>814.11199999999997</c:v>
                      </c:pt>
                      <c:pt idx="2036">
                        <c:v>814.51199999999994</c:v>
                      </c:pt>
                      <c:pt idx="2037">
                        <c:v>814.91200000000003</c:v>
                      </c:pt>
                      <c:pt idx="2038">
                        <c:v>815.31200000000001</c:v>
                      </c:pt>
                      <c:pt idx="2039">
                        <c:v>815.71199999999999</c:v>
                      </c:pt>
                      <c:pt idx="2040">
                        <c:v>816.11199999999997</c:v>
                      </c:pt>
                      <c:pt idx="2041">
                        <c:v>816.51199999999994</c:v>
                      </c:pt>
                      <c:pt idx="2042">
                        <c:v>816.91200000000003</c:v>
                      </c:pt>
                      <c:pt idx="2043">
                        <c:v>817.31200000000001</c:v>
                      </c:pt>
                      <c:pt idx="2044">
                        <c:v>817.71199999999999</c:v>
                      </c:pt>
                      <c:pt idx="2045">
                        <c:v>818.11199999999997</c:v>
                      </c:pt>
                      <c:pt idx="2046">
                        <c:v>818.51199999999994</c:v>
                      </c:pt>
                      <c:pt idx="2047">
                        <c:v>818.91200000000003</c:v>
                      </c:pt>
                      <c:pt idx="2048">
                        <c:v>819.31200000000001</c:v>
                      </c:pt>
                      <c:pt idx="2049">
                        <c:v>819.71199999999999</c:v>
                      </c:pt>
                      <c:pt idx="2050">
                        <c:v>820.11199999999997</c:v>
                      </c:pt>
                      <c:pt idx="2051">
                        <c:v>820.51400000000001</c:v>
                      </c:pt>
                      <c:pt idx="2052">
                        <c:v>820.91399999999999</c:v>
                      </c:pt>
                      <c:pt idx="2053">
                        <c:v>821.31399999999996</c:v>
                      </c:pt>
                      <c:pt idx="2054">
                        <c:v>821.71400000000006</c:v>
                      </c:pt>
                      <c:pt idx="2055">
                        <c:v>822.11400000000003</c:v>
                      </c:pt>
                      <c:pt idx="2056">
                        <c:v>822.51400000000001</c:v>
                      </c:pt>
                      <c:pt idx="2057">
                        <c:v>822.91399999999999</c:v>
                      </c:pt>
                      <c:pt idx="2058">
                        <c:v>823.31399999999996</c:v>
                      </c:pt>
                      <c:pt idx="2059">
                        <c:v>823.71400000000006</c:v>
                      </c:pt>
                      <c:pt idx="2060">
                        <c:v>824.11400000000003</c:v>
                      </c:pt>
                      <c:pt idx="2061">
                        <c:v>824.51400000000001</c:v>
                      </c:pt>
                      <c:pt idx="2062">
                        <c:v>824.91399999999999</c:v>
                      </c:pt>
                      <c:pt idx="2063">
                        <c:v>825.31399999999996</c:v>
                      </c:pt>
                      <c:pt idx="2064">
                        <c:v>825.71400000000006</c:v>
                      </c:pt>
                      <c:pt idx="2065">
                        <c:v>826.11400000000003</c:v>
                      </c:pt>
                      <c:pt idx="2066">
                        <c:v>826.51400000000001</c:v>
                      </c:pt>
                      <c:pt idx="2067">
                        <c:v>826.91399999999999</c:v>
                      </c:pt>
                      <c:pt idx="2068">
                        <c:v>827.31399999999996</c:v>
                      </c:pt>
                      <c:pt idx="2069">
                        <c:v>827.71400000000006</c:v>
                      </c:pt>
                      <c:pt idx="2070">
                        <c:v>828.11400000000003</c:v>
                      </c:pt>
                      <c:pt idx="2071">
                        <c:v>828.51400000000001</c:v>
                      </c:pt>
                      <c:pt idx="2072">
                        <c:v>828.91399999999999</c:v>
                      </c:pt>
                      <c:pt idx="2073">
                        <c:v>829.31399999999996</c:v>
                      </c:pt>
                      <c:pt idx="2074">
                        <c:v>829.71400000000006</c:v>
                      </c:pt>
                      <c:pt idx="2075">
                        <c:v>830.11400000000003</c:v>
                      </c:pt>
                      <c:pt idx="2076">
                        <c:v>830.51400000000001</c:v>
                      </c:pt>
                      <c:pt idx="2077">
                        <c:v>830.91399999999999</c:v>
                      </c:pt>
                      <c:pt idx="2078">
                        <c:v>831.31399999999996</c:v>
                      </c:pt>
                      <c:pt idx="2079">
                        <c:v>831.71400000000006</c:v>
                      </c:pt>
                      <c:pt idx="2080">
                        <c:v>832.11400000000003</c:v>
                      </c:pt>
                      <c:pt idx="2081">
                        <c:v>832.51499999999999</c:v>
                      </c:pt>
                      <c:pt idx="2082">
                        <c:v>832.91399999999999</c:v>
                      </c:pt>
                      <c:pt idx="2083">
                        <c:v>833.31500000000005</c:v>
                      </c:pt>
                      <c:pt idx="2084">
                        <c:v>833.71400000000006</c:v>
                      </c:pt>
                      <c:pt idx="2085">
                        <c:v>834.11500000000001</c:v>
                      </c:pt>
                      <c:pt idx="2086">
                        <c:v>834.51499999999999</c:v>
                      </c:pt>
                      <c:pt idx="2087">
                        <c:v>834.91399999999999</c:v>
                      </c:pt>
                      <c:pt idx="2088">
                        <c:v>835.31500000000005</c:v>
                      </c:pt>
                      <c:pt idx="2089">
                        <c:v>835.71400000000006</c:v>
                      </c:pt>
                      <c:pt idx="2090">
                        <c:v>836.11500000000001</c:v>
                      </c:pt>
                      <c:pt idx="2091">
                        <c:v>836.51499999999999</c:v>
                      </c:pt>
                      <c:pt idx="2092">
                        <c:v>836.91499999999996</c:v>
                      </c:pt>
                      <c:pt idx="2093">
                        <c:v>837.31500000000005</c:v>
                      </c:pt>
                      <c:pt idx="2094">
                        <c:v>837.71500000000003</c:v>
                      </c:pt>
                      <c:pt idx="2095">
                        <c:v>838.11500000000001</c:v>
                      </c:pt>
                      <c:pt idx="2096">
                        <c:v>838.51499999999999</c:v>
                      </c:pt>
                      <c:pt idx="2097">
                        <c:v>838.91499999999996</c:v>
                      </c:pt>
                      <c:pt idx="2098">
                        <c:v>839.31500000000005</c:v>
                      </c:pt>
                      <c:pt idx="2099">
                        <c:v>839.71500000000003</c:v>
                      </c:pt>
                      <c:pt idx="2100">
                        <c:v>840.11500000000001</c:v>
                      </c:pt>
                      <c:pt idx="2101">
                        <c:v>840.51499999999999</c:v>
                      </c:pt>
                      <c:pt idx="2102">
                        <c:v>840.91499999999996</c:v>
                      </c:pt>
                      <c:pt idx="2103">
                        <c:v>841.31500000000005</c:v>
                      </c:pt>
                      <c:pt idx="2104">
                        <c:v>841.71500000000003</c:v>
                      </c:pt>
                      <c:pt idx="2105">
                        <c:v>842.11500000000001</c:v>
                      </c:pt>
                      <c:pt idx="2106">
                        <c:v>842.51499999999999</c:v>
                      </c:pt>
                      <c:pt idx="2107">
                        <c:v>842.91499999999996</c:v>
                      </c:pt>
                      <c:pt idx="2108">
                        <c:v>843.31500000000005</c:v>
                      </c:pt>
                      <c:pt idx="2109">
                        <c:v>843.71500000000003</c:v>
                      </c:pt>
                      <c:pt idx="2110">
                        <c:v>844.11500000000001</c:v>
                      </c:pt>
                      <c:pt idx="2111">
                        <c:v>844.51499999999999</c:v>
                      </c:pt>
                      <c:pt idx="2112">
                        <c:v>844.91499999999996</c:v>
                      </c:pt>
                      <c:pt idx="2113">
                        <c:v>845.31500000000005</c:v>
                      </c:pt>
                      <c:pt idx="2114">
                        <c:v>845.71500000000003</c:v>
                      </c:pt>
                      <c:pt idx="2115">
                        <c:v>846.11500000000001</c:v>
                      </c:pt>
                      <c:pt idx="2116">
                        <c:v>846.51499999999999</c:v>
                      </c:pt>
                      <c:pt idx="2117">
                        <c:v>846.91499999999996</c:v>
                      </c:pt>
                      <c:pt idx="2118">
                        <c:v>847.31500000000005</c:v>
                      </c:pt>
                      <c:pt idx="2119">
                        <c:v>847.71500000000003</c:v>
                      </c:pt>
                      <c:pt idx="2120">
                        <c:v>848.11500000000001</c:v>
                      </c:pt>
                      <c:pt idx="2121">
                        <c:v>848.51499999999999</c:v>
                      </c:pt>
                      <c:pt idx="2122">
                        <c:v>848.91499999999996</c:v>
                      </c:pt>
                      <c:pt idx="2123">
                        <c:v>849.31500000000005</c:v>
                      </c:pt>
                      <c:pt idx="2124">
                        <c:v>849.71500000000003</c:v>
                      </c:pt>
                      <c:pt idx="2125">
                        <c:v>850.11500000000001</c:v>
                      </c:pt>
                      <c:pt idx="2126">
                        <c:v>850.51499999999999</c:v>
                      </c:pt>
                      <c:pt idx="2127">
                        <c:v>850.91499999999996</c:v>
                      </c:pt>
                      <c:pt idx="2128">
                        <c:v>851.31500000000005</c:v>
                      </c:pt>
                      <c:pt idx="2129">
                        <c:v>851.71500000000003</c:v>
                      </c:pt>
                      <c:pt idx="2130">
                        <c:v>852.11500000000001</c:v>
                      </c:pt>
                      <c:pt idx="2131">
                        <c:v>852.51700000000005</c:v>
                      </c:pt>
                      <c:pt idx="2132">
                        <c:v>852.91700000000003</c:v>
                      </c:pt>
                      <c:pt idx="2133">
                        <c:v>853.31700000000001</c:v>
                      </c:pt>
                      <c:pt idx="2134">
                        <c:v>853.71699999999998</c:v>
                      </c:pt>
                      <c:pt idx="2135">
                        <c:v>854.11699999999996</c:v>
                      </c:pt>
                      <c:pt idx="2136">
                        <c:v>854.51700000000005</c:v>
                      </c:pt>
                      <c:pt idx="2137">
                        <c:v>854.91700000000003</c:v>
                      </c:pt>
                      <c:pt idx="2138">
                        <c:v>855.31700000000001</c:v>
                      </c:pt>
                      <c:pt idx="2139">
                        <c:v>855.71699999999998</c:v>
                      </c:pt>
                      <c:pt idx="2140">
                        <c:v>856.11699999999996</c:v>
                      </c:pt>
                      <c:pt idx="2141">
                        <c:v>856.51800000000003</c:v>
                      </c:pt>
                      <c:pt idx="2142">
                        <c:v>856.91700000000003</c:v>
                      </c:pt>
                      <c:pt idx="2143">
                        <c:v>857.31799999999998</c:v>
                      </c:pt>
                      <c:pt idx="2144">
                        <c:v>857.71799999999996</c:v>
                      </c:pt>
                      <c:pt idx="2145">
                        <c:v>858.11699999999996</c:v>
                      </c:pt>
                      <c:pt idx="2146">
                        <c:v>858.51800000000003</c:v>
                      </c:pt>
                      <c:pt idx="2147">
                        <c:v>858.91700000000003</c:v>
                      </c:pt>
                      <c:pt idx="2148">
                        <c:v>859.31799999999998</c:v>
                      </c:pt>
                      <c:pt idx="2149">
                        <c:v>859.71799999999996</c:v>
                      </c:pt>
                      <c:pt idx="2150">
                        <c:v>860.11699999999996</c:v>
                      </c:pt>
                      <c:pt idx="2151">
                        <c:v>860.51800000000003</c:v>
                      </c:pt>
                      <c:pt idx="2152">
                        <c:v>860.91800000000001</c:v>
                      </c:pt>
                      <c:pt idx="2153">
                        <c:v>861.31799999999998</c:v>
                      </c:pt>
                      <c:pt idx="2154">
                        <c:v>861.71799999999996</c:v>
                      </c:pt>
                      <c:pt idx="2155">
                        <c:v>862.11800000000005</c:v>
                      </c:pt>
                      <c:pt idx="2156">
                        <c:v>862.51800000000003</c:v>
                      </c:pt>
                      <c:pt idx="2157">
                        <c:v>862.91800000000001</c:v>
                      </c:pt>
                      <c:pt idx="2158">
                        <c:v>863.31799999999998</c:v>
                      </c:pt>
                      <c:pt idx="2159">
                        <c:v>863.71799999999996</c:v>
                      </c:pt>
                      <c:pt idx="2160">
                        <c:v>864.11800000000005</c:v>
                      </c:pt>
                      <c:pt idx="2161">
                        <c:v>864.51800000000003</c:v>
                      </c:pt>
                      <c:pt idx="2162">
                        <c:v>864.91800000000001</c:v>
                      </c:pt>
                      <c:pt idx="2163">
                        <c:v>865.31799999999998</c:v>
                      </c:pt>
                      <c:pt idx="2164">
                        <c:v>865.71799999999996</c:v>
                      </c:pt>
                      <c:pt idx="2165">
                        <c:v>866.11800000000005</c:v>
                      </c:pt>
                      <c:pt idx="2166">
                        <c:v>866.51800000000003</c:v>
                      </c:pt>
                      <c:pt idx="2167">
                        <c:v>866.91800000000001</c:v>
                      </c:pt>
                      <c:pt idx="2168">
                        <c:v>867.31799999999998</c:v>
                      </c:pt>
                      <c:pt idx="2169">
                        <c:v>867.71799999999996</c:v>
                      </c:pt>
                      <c:pt idx="2170">
                        <c:v>868.11800000000005</c:v>
                      </c:pt>
                      <c:pt idx="2171">
                        <c:v>868.51800000000003</c:v>
                      </c:pt>
                      <c:pt idx="2172">
                        <c:v>868.91800000000001</c:v>
                      </c:pt>
                      <c:pt idx="2173">
                        <c:v>869.31799999999998</c:v>
                      </c:pt>
                      <c:pt idx="2174">
                        <c:v>869.71799999999996</c:v>
                      </c:pt>
                      <c:pt idx="2175">
                        <c:v>870.11800000000005</c:v>
                      </c:pt>
                      <c:pt idx="2176">
                        <c:v>870.51800000000003</c:v>
                      </c:pt>
                      <c:pt idx="2177">
                        <c:v>870.91800000000001</c:v>
                      </c:pt>
                      <c:pt idx="2178">
                        <c:v>871.31799999999998</c:v>
                      </c:pt>
                      <c:pt idx="2179">
                        <c:v>871.71799999999996</c:v>
                      </c:pt>
                      <c:pt idx="2180">
                        <c:v>872.11800000000005</c:v>
                      </c:pt>
                      <c:pt idx="2181">
                        <c:v>872.51800000000003</c:v>
                      </c:pt>
                      <c:pt idx="2182">
                        <c:v>872.91800000000001</c:v>
                      </c:pt>
                      <c:pt idx="2183">
                        <c:v>873.31799999999998</c:v>
                      </c:pt>
                      <c:pt idx="2184">
                        <c:v>873.71799999999996</c:v>
                      </c:pt>
                      <c:pt idx="2185">
                        <c:v>874.11800000000005</c:v>
                      </c:pt>
                      <c:pt idx="2186">
                        <c:v>874.51800000000003</c:v>
                      </c:pt>
                      <c:pt idx="2187">
                        <c:v>874.91800000000001</c:v>
                      </c:pt>
                      <c:pt idx="2188">
                        <c:v>875.31799999999998</c:v>
                      </c:pt>
                      <c:pt idx="2189">
                        <c:v>875.71799999999996</c:v>
                      </c:pt>
                      <c:pt idx="2190">
                        <c:v>876.11800000000005</c:v>
                      </c:pt>
                      <c:pt idx="2191">
                        <c:v>876.51800000000003</c:v>
                      </c:pt>
                      <c:pt idx="2192">
                        <c:v>876.91800000000001</c:v>
                      </c:pt>
                      <c:pt idx="2193">
                        <c:v>877.31799999999998</c:v>
                      </c:pt>
                      <c:pt idx="2194">
                        <c:v>877.71799999999996</c:v>
                      </c:pt>
                      <c:pt idx="2195">
                        <c:v>878.11800000000005</c:v>
                      </c:pt>
                      <c:pt idx="2196">
                        <c:v>878.51800000000003</c:v>
                      </c:pt>
                      <c:pt idx="2197">
                        <c:v>878.91800000000001</c:v>
                      </c:pt>
                      <c:pt idx="2198">
                        <c:v>879.31799999999998</c:v>
                      </c:pt>
                      <c:pt idx="2199">
                        <c:v>879.71799999999996</c:v>
                      </c:pt>
                      <c:pt idx="2200">
                        <c:v>880.11800000000005</c:v>
                      </c:pt>
                      <c:pt idx="2201">
                        <c:v>880.51800000000003</c:v>
                      </c:pt>
                      <c:pt idx="2202">
                        <c:v>880.91800000000001</c:v>
                      </c:pt>
                      <c:pt idx="2203">
                        <c:v>881.31799999999998</c:v>
                      </c:pt>
                      <c:pt idx="2204">
                        <c:v>881.71799999999996</c:v>
                      </c:pt>
                      <c:pt idx="2205">
                        <c:v>882.11800000000005</c:v>
                      </c:pt>
                      <c:pt idx="2206">
                        <c:v>882.51800000000003</c:v>
                      </c:pt>
                      <c:pt idx="2207">
                        <c:v>882.91800000000001</c:v>
                      </c:pt>
                      <c:pt idx="2208">
                        <c:v>883.31799999999998</c:v>
                      </c:pt>
                      <c:pt idx="2209">
                        <c:v>883.71799999999996</c:v>
                      </c:pt>
                      <c:pt idx="2210">
                        <c:v>884.11800000000005</c:v>
                      </c:pt>
                      <c:pt idx="2211">
                        <c:v>884.52099999999996</c:v>
                      </c:pt>
                      <c:pt idx="2212">
                        <c:v>884.92</c:v>
                      </c:pt>
                      <c:pt idx="2213">
                        <c:v>885.32</c:v>
                      </c:pt>
                      <c:pt idx="2214">
                        <c:v>885.721</c:v>
                      </c:pt>
                      <c:pt idx="2215">
                        <c:v>886.12</c:v>
                      </c:pt>
                      <c:pt idx="2216">
                        <c:v>886.52099999999996</c:v>
                      </c:pt>
                      <c:pt idx="2217">
                        <c:v>886.92</c:v>
                      </c:pt>
                      <c:pt idx="2218">
                        <c:v>887.32</c:v>
                      </c:pt>
                      <c:pt idx="2219">
                        <c:v>887.721</c:v>
                      </c:pt>
                      <c:pt idx="2220">
                        <c:v>888.12</c:v>
                      </c:pt>
                      <c:pt idx="2221">
                        <c:v>888.52099999999996</c:v>
                      </c:pt>
                      <c:pt idx="2222">
                        <c:v>888.92100000000005</c:v>
                      </c:pt>
                      <c:pt idx="2223">
                        <c:v>889.32100000000003</c:v>
                      </c:pt>
                      <c:pt idx="2224">
                        <c:v>889.721</c:v>
                      </c:pt>
                      <c:pt idx="2225">
                        <c:v>890.12099999999998</c:v>
                      </c:pt>
                      <c:pt idx="2226">
                        <c:v>890.52099999999996</c:v>
                      </c:pt>
                      <c:pt idx="2227">
                        <c:v>890.92100000000005</c:v>
                      </c:pt>
                      <c:pt idx="2228">
                        <c:v>891.32100000000003</c:v>
                      </c:pt>
                      <c:pt idx="2229">
                        <c:v>891.721</c:v>
                      </c:pt>
                      <c:pt idx="2230">
                        <c:v>892.12099999999998</c:v>
                      </c:pt>
                      <c:pt idx="2231">
                        <c:v>892.52099999999996</c:v>
                      </c:pt>
                      <c:pt idx="2232">
                        <c:v>892.92100000000005</c:v>
                      </c:pt>
                      <c:pt idx="2233">
                        <c:v>893.32100000000003</c:v>
                      </c:pt>
                      <c:pt idx="2234">
                        <c:v>893.721</c:v>
                      </c:pt>
                      <c:pt idx="2235">
                        <c:v>894.12099999999998</c:v>
                      </c:pt>
                      <c:pt idx="2236">
                        <c:v>894.52099999999996</c:v>
                      </c:pt>
                      <c:pt idx="2237">
                        <c:v>894.92100000000005</c:v>
                      </c:pt>
                      <c:pt idx="2238">
                        <c:v>895.32100000000003</c:v>
                      </c:pt>
                      <c:pt idx="2239">
                        <c:v>895.721</c:v>
                      </c:pt>
                      <c:pt idx="2240">
                        <c:v>896.12099999999998</c:v>
                      </c:pt>
                      <c:pt idx="2241">
                        <c:v>896.52099999999996</c:v>
                      </c:pt>
                      <c:pt idx="2242">
                        <c:v>896.92100000000005</c:v>
                      </c:pt>
                      <c:pt idx="2243">
                        <c:v>897.32100000000003</c:v>
                      </c:pt>
                      <c:pt idx="2244">
                        <c:v>897.721</c:v>
                      </c:pt>
                      <c:pt idx="2245">
                        <c:v>898.12099999999998</c:v>
                      </c:pt>
                      <c:pt idx="2246">
                        <c:v>898.52099999999996</c:v>
                      </c:pt>
                      <c:pt idx="2247">
                        <c:v>898.92100000000005</c:v>
                      </c:pt>
                      <c:pt idx="2248">
                        <c:v>899.32100000000003</c:v>
                      </c:pt>
                      <c:pt idx="2249">
                        <c:v>899.721</c:v>
                      </c:pt>
                      <c:pt idx="2250">
                        <c:v>900.12099999999998</c:v>
                      </c:pt>
                      <c:pt idx="2251">
                        <c:v>900.52099999999996</c:v>
                      </c:pt>
                      <c:pt idx="2252">
                        <c:v>900.92100000000005</c:v>
                      </c:pt>
                      <c:pt idx="2253">
                        <c:v>901.32100000000003</c:v>
                      </c:pt>
                      <c:pt idx="2254">
                        <c:v>901.721</c:v>
                      </c:pt>
                      <c:pt idx="2255">
                        <c:v>902.12099999999998</c:v>
                      </c:pt>
                      <c:pt idx="2256">
                        <c:v>902.52099999999996</c:v>
                      </c:pt>
                      <c:pt idx="2257">
                        <c:v>902.92100000000005</c:v>
                      </c:pt>
                      <c:pt idx="2258">
                        <c:v>903.32100000000003</c:v>
                      </c:pt>
                      <c:pt idx="2259">
                        <c:v>903.721</c:v>
                      </c:pt>
                      <c:pt idx="2260">
                        <c:v>904.12099999999998</c:v>
                      </c:pt>
                      <c:pt idx="2261">
                        <c:v>904.52099999999996</c:v>
                      </c:pt>
                      <c:pt idx="2262">
                        <c:v>904.92100000000005</c:v>
                      </c:pt>
                      <c:pt idx="2263">
                        <c:v>905.32100000000003</c:v>
                      </c:pt>
                      <c:pt idx="2264">
                        <c:v>905.721</c:v>
                      </c:pt>
                      <c:pt idx="2265">
                        <c:v>906.12099999999998</c:v>
                      </c:pt>
                      <c:pt idx="2266">
                        <c:v>906.52099999999996</c:v>
                      </c:pt>
                      <c:pt idx="2267">
                        <c:v>906.92100000000005</c:v>
                      </c:pt>
                      <c:pt idx="2268">
                        <c:v>907.32100000000003</c:v>
                      </c:pt>
                      <c:pt idx="2269">
                        <c:v>907.721</c:v>
                      </c:pt>
                      <c:pt idx="2270">
                        <c:v>908.12099999999998</c:v>
                      </c:pt>
                      <c:pt idx="2271">
                        <c:v>908.52099999999996</c:v>
                      </c:pt>
                      <c:pt idx="2272">
                        <c:v>908.92100000000005</c:v>
                      </c:pt>
                      <c:pt idx="2273">
                        <c:v>909.32100000000003</c:v>
                      </c:pt>
                      <c:pt idx="2274">
                        <c:v>909.721</c:v>
                      </c:pt>
                      <c:pt idx="2275">
                        <c:v>910.12099999999998</c:v>
                      </c:pt>
                      <c:pt idx="2276">
                        <c:v>910.52099999999996</c:v>
                      </c:pt>
                      <c:pt idx="2277">
                        <c:v>910.92100000000005</c:v>
                      </c:pt>
                      <c:pt idx="2278">
                        <c:v>911.32100000000003</c:v>
                      </c:pt>
                      <c:pt idx="2279">
                        <c:v>911.721</c:v>
                      </c:pt>
                      <c:pt idx="2280">
                        <c:v>912.12099999999998</c:v>
                      </c:pt>
                      <c:pt idx="2281">
                        <c:v>912.52099999999996</c:v>
                      </c:pt>
                      <c:pt idx="2282">
                        <c:v>912.92100000000005</c:v>
                      </c:pt>
                      <c:pt idx="2283">
                        <c:v>913.32100000000003</c:v>
                      </c:pt>
                      <c:pt idx="2284">
                        <c:v>913.721</c:v>
                      </c:pt>
                      <c:pt idx="2285">
                        <c:v>914.12099999999998</c:v>
                      </c:pt>
                      <c:pt idx="2286">
                        <c:v>914.52099999999996</c:v>
                      </c:pt>
                      <c:pt idx="2287">
                        <c:v>914.92100000000005</c:v>
                      </c:pt>
                      <c:pt idx="2288">
                        <c:v>915.32100000000003</c:v>
                      </c:pt>
                      <c:pt idx="2289">
                        <c:v>915.721</c:v>
                      </c:pt>
                      <c:pt idx="2290">
                        <c:v>916.12099999999998</c:v>
                      </c:pt>
                      <c:pt idx="2291">
                        <c:v>916.52200000000005</c:v>
                      </c:pt>
                      <c:pt idx="2292">
                        <c:v>916.92200000000003</c:v>
                      </c:pt>
                      <c:pt idx="2293">
                        <c:v>917.32100000000003</c:v>
                      </c:pt>
                      <c:pt idx="2294">
                        <c:v>917.721</c:v>
                      </c:pt>
                      <c:pt idx="2295">
                        <c:v>918.12199999999996</c:v>
                      </c:pt>
                      <c:pt idx="2296">
                        <c:v>918.52099999999996</c:v>
                      </c:pt>
                      <c:pt idx="2297">
                        <c:v>918.92200000000003</c:v>
                      </c:pt>
                      <c:pt idx="2298">
                        <c:v>919.32100000000003</c:v>
                      </c:pt>
                      <c:pt idx="2299">
                        <c:v>919.721</c:v>
                      </c:pt>
                      <c:pt idx="2300">
                        <c:v>920.12199999999996</c:v>
                      </c:pt>
                      <c:pt idx="2301">
                        <c:v>920.52200000000005</c:v>
                      </c:pt>
                      <c:pt idx="2302">
                        <c:v>920.92200000000003</c:v>
                      </c:pt>
                      <c:pt idx="2303">
                        <c:v>921.322</c:v>
                      </c:pt>
                      <c:pt idx="2304">
                        <c:v>921.72199999999998</c:v>
                      </c:pt>
                      <c:pt idx="2305">
                        <c:v>922.12199999999996</c:v>
                      </c:pt>
                      <c:pt idx="2306">
                        <c:v>922.52200000000005</c:v>
                      </c:pt>
                      <c:pt idx="2307">
                        <c:v>922.92200000000003</c:v>
                      </c:pt>
                      <c:pt idx="2308">
                        <c:v>923.322</c:v>
                      </c:pt>
                      <c:pt idx="2309">
                        <c:v>923.72199999999998</c:v>
                      </c:pt>
                      <c:pt idx="2310">
                        <c:v>924.12199999999996</c:v>
                      </c:pt>
                      <c:pt idx="2311">
                        <c:v>924.52200000000005</c:v>
                      </c:pt>
                      <c:pt idx="2312">
                        <c:v>924.92200000000003</c:v>
                      </c:pt>
                      <c:pt idx="2313">
                        <c:v>925.322</c:v>
                      </c:pt>
                      <c:pt idx="2314">
                        <c:v>925.72199999999998</c:v>
                      </c:pt>
                      <c:pt idx="2315">
                        <c:v>926.12199999999996</c:v>
                      </c:pt>
                      <c:pt idx="2316">
                        <c:v>926.52200000000005</c:v>
                      </c:pt>
                      <c:pt idx="2317">
                        <c:v>926.92200000000003</c:v>
                      </c:pt>
                      <c:pt idx="2318">
                        <c:v>927.322</c:v>
                      </c:pt>
                      <c:pt idx="2319">
                        <c:v>927.72199999999998</c:v>
                      </c:pt>
                      <c:pt idx="2320">
                        <c:v>928.12199999999996</c:v>
                      </c:pt>
                      <c:pt idx="2321">
                        <c:v>928.52200000000005</c:v>
                      </c:pt>
                      <c:pt idx="2322">
                        <c:v>928.92200000000003</c:v>
                      </c:pt>
                      <c:pt idx="2323">
                        <c:v>929.322</c:v>
                      </c:pt>
                      <c:pt idx="2324">
                        <c:v>929.72199999999998</c:v>
                      </c:pt>
                      <c:pt idx="2325">
                        <c:v>930.12199999999996</c:v>
                      </c:pt>
                      <c:pt idx="2326">
                        <c:v>930.52200000000005</c:v>
                      </c:pt>
                      <c:pt idx="2327">
                        <c:v>930.92200000000003</c:v>
                      </c:pt>
                      <c:pt idx="2328">
                        <c:v>931.322</c:v>
                      </c:pt>
                      <c:pt idx="2329">
                        <c:v>931.72199999999998</c:v>
                      </c:pt>
                      <c:pt idx="2330">
                        <c:v>932.12199999999996</c:v>
                      </c:pt>
                      <c:pt idx="2331">
                        <c:v>932.52200000000005</c:v>
                      </c:pt>
                      <c:pt idx="2332">
                        <c:v>932.92200000000003</c:v>
                      </c:pt>
                      <c:pt idx="2333">
                        <c:v>933.322</c:v>
                      </c:pt>
                      <c:pt idx="2334">
                        <c:v>933.72199999999998</c:v>
                      </c:pt>
                      <c:pt idx="2335">
                        <c:v>934.12199999999996</c:v>
                      </c:pt>
                      <c:pt idx="2336">
                        <c:v>934.52200000000005</c:v>
                      </c:pt>
                      <c:pt idx="2337">
                        <c:v>934.92200000000003</c:v>
                      </c:pt>
                      <c:pt idx="2338">
                        <c:v>935.322</c:v>
                      </c:pt>
                      <c:pt idx="2339">
                        <c:v>935.72199999999998</c:v>
                      </c:pt>
                      <c:pt idx="2340">
                        <c:v>936.12199999999996</c:v>
                      </c:pt>
                      <c:pt idx="2341">
                        <c:v>936.52200000000005</c:v>
                      </c:pt>
                      <c:pt idx="2342">
                        <c:v>936.92200000000003</c:v>
                      </c:pt>
                      <c:pt idx="2343">
                        <c:v>937.322</c:v>
                      </c:pt>
                      <c:pt idx="2344">
                        <c:v>937.72199999999998</c:v>
                      </c:pt>
                      <c:pt idx="2345">
                        <c:v>938.12199999999996</c:v>
                      </c:pt>
                      <c:pt idx="2346">
                        <c:v>938.52200000000005</c:v>
                      </c:pt>
                      <c:pt idx="2347">
                        <c:v>938.92200000000003</c:v>
                      </c:pt>
                      <c:pt idx="2348">
                        <c:v>939.322</c:v>
                      </c:pt>
                      <c:pt idx="2349">
                        <c:v>939.72199999999998</c:v>
                      </c:pt>
                      <c:pt idx="2350">
                        <c:v>940.12199999999996</c:v>
                      </c:pt>
                      <c:pt idx="2351">
                        <c:v>940.52200000000005</c:v>
                      </c:pt>
                      <c:pt idx="2352">
                        <c:v>940.92200000000003</c:v>
                      </c:pt>
                      <c:pt idx="2353">
                        <c:v>941.322</c:v>
                      </c:pt>
                      <c:pt idx="2354">
                        <c:v>941.72199999999998</c:v>
                      </c:pt>
                      <c:pt idx="2355">
                        <c:v>942.12199999999996</c:v>
                      </c:pt>
                      <c:pt idx="2356">
                        <c:v>942.52200000000005</c:v>
                      </c:pt>
                      <c:pt idx="2357">
                        <c:v>942.92200000000003</c:v>
                      </c:pt>
                      <c:pt idx="2358">
                        <c:v>943.322</c:v>
                      </c:pt>
                      <c:pt idx="2359">
                        <c:v>943.72199999999998</c:v>
                      </c:pt>
                      <c:pt idx="2360">
                        <c:v>944.12199999999996</c:v>
                      </c:pt>
                      <c:pt idx="2361">
                        <c:v>944.52300000000002</c:v>
                      </c:pt>
                      <c:pt idx="2362">
                        <c:v>944.92200000000003</c:v>
                      </c:pt>
                      <c:pt idx="2363">
                        <c:v>945.32299999999998</c:v>
                      </c:pt>
                      <c:pt idx="2364">
                        <c:v>945.72199999999998</c:v>
                      </c:pt>
                      <c:pt idx="2365">
                        <c:v>946.12199999999996</c:v>
                      </c:pt>
                      <c:pt idx="2366">
                        <c:v>946.52300000000002</c:v>
                      </c:pt>
                      <c:pt idx="2367">
                        <c:v>946.92200000000003</c:v>
                      </c:pt>
                      <c:pt idx="2368">
                        <c:v>947.32299999999998</c:v>
                      </c:pt>
                      <c:pt idx="2369">
                        <c:v>947.72199999999998</c:v>
                      </c:pt>
                      <c:pt idx="2370">
                        <c:v>948.12199999999996</c:v>
                      </c:pt>
                      <c:pt idx="2371">
                        <c:v>948.52300000000002</c:v>
                      </c:pt>
                      <c:pt idx="2372">
                        <c:v>948.92200000000003</c:v>
                      </c:pt>
                      <c:pt idx="2373">
                        <c:v>949.32299999999998</c:v>
                      </c:pt>
                      <c:pt idx="2374">
                        <c:v>949.72199999999998</c:v>
                      </c:pt>
                      <c:pt idx="2375">
                        <c:v>950.12199999999996</c:v>
                      </c:pt>
                      <c:pt idx="2376">
                        <c:v>950.52300000000002</c:v>
                      </c:pt>
                      <c:pt idx="2377">
                        <c:v>950.92200000000003</c:v>
                      </c:pt>
                      <c:pt idx="2378">
                        <c:v>951.32299999999998</c:v>
                      </c:pt>
                      <c:pt idx="2379">
                        <c:v>951.72199999999998</c:v>
                      </c:pt>
                      <c:pt idx="2380">
                        <c:v>952.12199999999996</c:v>
                      </c:pt>
                      <c:pt idx="2381">
                        <c:v>952.524</c:v>
                      </c:pt>
                      <c:pt idx="2382">
                        <c:v>952.92399999999998</c:v>
                      </c:pt>
                      <c:pt idx="2383">
                        <c:v>953.32500000000005</c:v>
                      </c:pt>
                      <c:pt idx="2384">
                        <c:v>953.72400000000005</c:v>
                      </c:pt>
                      <c:pt idx="2385">
                        <c:v>954.125</c:v>
                      </c:pt>
                      <c:pt idx="2386">
                        <c:v>954.524</c:v>
                      </c:pt>
                      <c:pt idx="2387">
                        <c:v>954.92399999999998</c:v>
                      </c:pt>
                      <c:pt idx="2388">
                        <c:v>955.32500000000005</c:v>
                      </c:pt>
                      <c:pt idx="2389">
                        <c:v>955.72400000000005</c:v>
                      </c:pt>
                      <c:pt idx="2390">
                        <c:v>956.125</c:v>
                      </c:pt>
                      <c:pt idx="2391">
                        <c:v>956.52499999999998</c:v>
                      </c:pt>
                      <c:pt idx="2392">
                        <c:v>956.92499999999995</c:v>
                      </c:pt>
                      <c:pt idx="2393">
                        <c:v>957.32500000000005</c:v>
                      </c:pt>
                      <c:pt idx="2394">
                        <c:v>957.72500000000002</c:v>
                      </c:pt>
                      <c:pt idx="2395">
                        <c:v>958.125</c:v>
                      </c:pt>
                      <c:pt idx="2396">
                        <c:v>958.52499999999998</c:v>
                      </c:pt>
                      <c:pt idx="2397">
                        <c:v>958.92499999999995</c:v>
                      </c:pt>
                      <c:pt idx="2398">
                        <c:v>959.32500000000005</c:v>
                      </c:pt>
                      <c:pt idx="2399">
                        <c:v>959.72500000000002</c:v>
                      </c:pt>
                      <c:pt idx="2400">
                        <c:v>960.125</c:v>
                      </c:pt>
                      <c:pt idx="2401">
                        <c:v>960.52499999999998</c:v>
                      </c:pt>
                      <c:pt idx="2402">
                        <c:v>960.92499999999995</c:v>
                      </c:pt>
                      <c:pt idx="2403">
                        <c:v>961.32500000000005</c:v>
                      </c:pt>
                      <c:pt idx="2404">
                        <c:v>961.72500000000002</c:v>
                      </c:pt>
                      <c:pt idx="2405">
                        <c:v>962.125</c:v>
                      </c:pt>
                      <c:pt idx="2406">
                        <c:v>962.52499999999998</c:v>
                      </c:pt>
                      <c:pt idx="2407">
                        <c:v>962.92499999999995</c:v>
                      </c:pt>
                      <c:pt idx="2408">
                        <c:v>963.32500000000005</c:v>
                      </c:pt>
                      <c:pt idx="2409">
                        <c:v>963.72500000000002</c:v>
                      </c:pt>
                      <c:pt idx="2410">
                        <c:v>964.125</c:v>
                      </c:pt>
                      <c:pt idx="2411">
                        <c:v>964.52499999999998</c:v>
                      </c:pt>
                      <c:pt idx="2412">
                        <c:v>964.92499999999995</c:v>
                      </c:pt>
                      <c:pt idx="2413">
                        <c:v>965.32500000000005</c:v>
                      </c:pt>
                      <c:pt idx="2414">
                        <c:v>965.72500000000002</c:v>
                      </c:pt>
                      <c:pt idx="2415">
                        <c:v>966.125</c:v>
                      </c:pt>
                      <c:pt idx="2416">
                        <c:v>966.52499999999998</c:v>
                      </c:pt>
                      <c:pt idx="2417">
                        <c:v>966.92499999999995</c:v>
                      </c:pt>
                      <c:pt idx="2418">
                        <c:v>967.32500000000005</c:v>
                      </c:pt>
                      <c:pt idx="2419">
                        <c:v>967.72500000000002</c:v>
                      </c:pt>
                      <c:pt idx="2420">
                        <c:v>968.125</c:v>
                      </c:pt>
                      <c:pt idx="2421">
                        <c:v>968.52499999999998</c:v>
                      </c:pt>
                      <c:pt idx="2422">
                        <c:v>968.92499999999995</c:v>
                      </c:pt>
                      <c:pt idx="2423">
                        <c:v>969.32500000000005</c:v>
                      </c:pt>
                      <c:pt idx="2424">
                        <c:v>969.72500000000002</c:v>
                      </c:pt>
                      <c:pt idx="2425">
                        <c:v>970.125</c:v>
                      </c:pt>
                      <c:pt idx="2426">
                        <c:v>970.52499999999998</c:v>
                      </c:pt>
                      <c:pt idx="2427">
                        <c:v>970.92499999999995</c:v>
                      </c:pt>
                      <c:pt idx="2428">
                        <c:v>971.32500000000005</c:v>
                      </c:pt>
                      <c:pt idx="2429">
                        <c:v>971.72500000000002</c:v>
                      </c:pt>
                      <c:pt idx="2430">
                        <c:v>972.125</c:v>
                      </c:pt>
                      <c:pt idx="2431">
                        <c:v>972.52499999999998</c:v>
                      </c:pt>
                      <c:pt idx="2432">
                        <c:v>972.92499999999995</c:v>
                      </c:pt>
                      <c:pt idx="2433">
                        <c:v>973.32500000000005</c:v>
                      </c:pt>
                      <c:pt idx="2434">
                        <c:v>973.72500000000002</c:v>
                      </c:pt>
                      <c:pt idx="2435">
                        <c:v>974.125</c:v>
                      </c:pt>
                      <c:pt idx="2436">
                        <c:v>974.52499999999998</c:v>
                      </c:pt>
                      <c:pt idx="2437">
                        <c:v>974.92499999999995</c:v>
                      </c:pt>
                      <c:pt idx="2438">
                        <c:v>975.32500000000005</c:v>
                      </c:pt>
                      <c:pt idx="2439">
                        <c:v>975.72500000000002</c:v>
                      </c:pt>
                      <c:pt idx="2440">
                        <c:v>976.125</c:v>
                      </c:pt>
                      <c:pt idx="2441">
                        <c:v>976.52499999999998</c:v>
                      </c:pt>
                      <c:pt idx="2442">
                        <c:v>976.92499999999995</c:v>
                      </c:pt>
                      <c:pt idx="2443">
                        <c:v>977.32500000000005</c:v>
                      </c:pt>
                      <c:pt idx="2444">
                        <c:v>977.72500000000002</c:v>
                      </c:pt>
                      <c:pt idx="2445">
                        <c:v>978.125</c:v>
                      </c:pt>
                      <c:pt idx="2446">
                        <c:v>978.52499999999998</c:v>
                      </c:pt>
                      <c:pt idx="2447">
                        <c:v>978.92499999999995</c:v>
                      </c:pt>
                      <c:pt idx="2448">
                        <c:v>979.32500000000005</c:v>
                      </c:pt>
                      <c:pt idx="2449">
                        <c:v>979.72500000000002</c:v>
                      </c:pt>
                      <c:pt idx="2450">
                        <c:v>980.125</c:v>
                      </c:pt>
                      <c:pt idx="2451">
                        <c:v>980.52499999999998</c:v>
                      </c:pt>
                      <c:pt idx="2452">
                        <c:v>980.92499999999995</c:v>
                      </c:pt>
                      <c:pt idx="2453">
                        <c:v>981.32500000000005</c:v>
                      </c:pt>
                      <c:pt idx="2454">
                        <c:v>981.72500000000002</c:v>
                      </c:pt>
                      <c:pt idx="2455">
                        <c:v>982.125</c:v>
                      </c:pt>
                      <c:pt idx="2456">
                        <c:v>982.52499999999998</c:v>
                      </c:pt>
                      <c:pt idx="2457">
                        <c:v>982.92499999999995</c:v>
                      </c:pt>
                      <c:pt idx="2458">
                        <c:v>983.32500000000005</c:v>
                      </c:pt>
                      <c:pt idx="2459">
                        <c:v>983.72500000000002</c:v>
                      </c:pt>
                      <c:pt idx="2460">
                        <c:v>984.125</c:v>
                      </c:pt>
                      <c:pt idx="2461">
                        <c:v>984.52700000000004</c:v>
                      </c:pt>
                      <c:pt idx="2462">
                        <c:v>984.92700000000002</c:v>
                      </c:pt>
                      <c:pt idx="2463">
                        <c:v>985.327</c:v>
                      </c:pt>
                      <c:pt idx="2464">
                        <c:v>985.72699999999998</c:v>
                      </c:pt>
                      <c:pt idx="2465">
                        <c:v>986.12699999999995</c:v>
                      </c:pt>
                      <c:pt idx="2466">
                        <c:v>986.52700000000004</c:v>
                      </c:pt>
                      <c:pt idx="2467">
                        <c:v>986.92700000000002</c:v>
                      </c:pt>
                      <c:pt idx="2468">
                        <c:v>987.327</c:v>
                      </c:pt>
                      <c:pt idx="2469">
                        <c:v>987.72699999999998</c:v>
                      </c:pt>
                      <c:pt idx="2470">
                        <c:v>988.12699999999995</c:v>
                      </c:pt>
                      <c:pt idx="2471">
                        <c:v>988.52700000000004</c:v>
                      </c:pt>
                      <c:pt idx="2472">
                        <c:v>988.92700000000002</c:v>
                      </c:pt>
                      <c:pt idx="2473">
                        <c:v>989.327</c:v>
                      </c:pt>
                      <c:pt idx="2474">
                        <c:v>989.72699999999998</c:v>
                      </c:pt>
                      <c:pt idx="2475">
                        <c:v>990.12699999999995</c:v>
                      </c:pt>
                      <c:pt idx="2476">
                        <c:v>990.52700000000004</c:v>
                      </c:pt>
                      <c:pt idx="2477">
                        <c:v>990.92700000000002</c:v>
                      </c:pt>
                      <c:pt idx="2478">
                        <c:v>991.327</c:v>
                      </c:pt>
                      <c:pt idx="2479">
                        <c:v>991.72699999999998</c:v>
                      </c:pt>
                      <c:pt idx="2480">
                        <c:v>992.12699999999995</c:v>
                      </c:pt>
                      <c:pt idx="2481">
                        <c:v>992.52700000000004</c:v>
                      </c:pt>
                      <c:pt idx="2482">
                        <c:v>992.92700000000002</c:v>
                      </c:pt>
                      <c:pt idx="2483">
                        <c:v>993.327</c:v>
                      </c:pt>
                      <c:pt idx="2484">
                        <c:v>993.72699999999998</c:v>
                      </c:pt>
                      <c:pt idx="2485">
                        <c:v>994.12699999999995</c:v>
                      </c:pt>
                      <c:pt idx="2486">
                        <c:v>994.52700000000004</c:v>
                      </c:pt>
                      <c:pt idx="2487">
                        <c:v>994.92700000000002</c:v>
                      </c:pt>
                      <c:pt idx="2488">
                        <c:v>995.327</c:v>
                      </c:pt>
                      <c:pt idx="2489">
                        <c:v>995.72699999999998</c:v>
                      </c:pt>
                      <c:pt idx="2490">
                        <c:v>996.12699999999995</c:v>
                      </c:pt>
                      <c:pt idx="2491">
                        <c:v>996.52800000000002</c:v>
                      </c:pt>
                      <c:pt idx="2492">
                        <c:v>996.92700000000002</c:v>
                      </c:pt>
                      <c:pt idx="2493">
                        <c:v>997.32799999999997</c:v>
                      </c:pt>
                      <c:pt idx="2494">
                        <c:v>997.72699999999998</c:v>
                      </c:pt>
                      <c:pt idx="2495">
                        <c:v>998.12800000000004</c:v>
                      </c:pt>
                      <c:pt idx="2496">
                        <c:v>998.52700000000004</c:v>
                      </c:pt>
                      <c:pt idx="2497">
                        <c:v>998.92700000000002</c:v>
                      </c:pt>
                      <c:pt idx="2498">
                        <c:v>999.32799999999997</c:v>
                      </c:pt>
                      <c:pt idx="2499">
                        <c:v>999.72699999999998</c:v>
                      </c:pt>
                      <c:pt idx="2500">
                        <c:v>1000.128</c:v>
                      </c:pt>
                      <c:pt idx="2501">
                        <c:v>1000.528</c:v>
                      </c:pt>
                      <c:pt idx="2502">
                        <c:v>1000.928</c:v>
                      </c:pt>
                      <c:pt idx="2503">
                        <c:v>1001.328</c:v>
                      </c:pt>
                      <c:pt idx="2504">
                        <c:v>1001.728</c:v>
                      </c:pt>
                      <c:pt idx="2505">
                        <c:v>1002.128</c:v>
                      </c:pt>
                      <c:pt idx="2506">
                        <c:v>1002.528</c:v>
                      </c:pt>
                      <c:pt idx="2507">
                        <c:v>1002.928</c:v>
                      </c:pt>
                      <c:pt idx="2508">
                        <c:v>1003.328</c:v>
                      </c:pt>
                      <c:pt idx="2509">
                        <c:v>1003.728</c:v>
                      </c:pt>
                      <c:pt idx="2510">
                        <c:v>1004.128</c:v>
                      </c:pt>
                      <c:pt idx="2511">
                        <c:v>1004.528</c:v>
                      </c:pt>
                      <c:pt idx="2512">
                        <c:v>1004.928</c:v>
                      </c:pt>
                      <c:pt idx="2513">
                        <c:v>1005.328</c:v>
                      </c:pt>
                      <c:pt idx="2514">
                        <c:v>1005.728</c:v>
                      </c:pt>
                      <c:pt idx="2515">
                        <c:v>1006.128</c:v>
                      </c:pt>
                      <c:pt idx="2516">
                        <c:v>1006.528</c:v>
                      </c:pt>
                      <c:pt idx="2517">
                        <c:v>1006.928</c:v>
                      </c:pt>
                      <c:pt idx="2518">
                        <c:v>1007.328</c:v>
                      </c:pt>
                      <c:pt idx="2519">
                        <c:v>1007.728</c:v>
                      </c:pt>
                      <c:pt idx="2520">
                        <c:v>1008.128</c:v>
                      </c:pt>
                      <c:pt idx="2521">
                        <c:v>1008.529</c:v>
                      </c:pt>
                      <c:pt idx="2522">
                        <c:v>1008.929</c:v>
                      </c:pt>
                      <c:pt idx="2523">
                        <c:v>1009.329</c:v>
                      </c:pt>
                      <c:pt idx="2524">
                        <c:v>1009.729</c:v>
                      </c:pt>
                      <c:pt idx="2525">
                        <c:v>1010.129</c:v>
                      </c:pt>
                      <c:pt idx="2526">
                        <c:v>1010.529</c:v>
                      </c:pt>
                      <c:pt idx="2527">
                        <c:v>1010.929</c:v>
                      </c:pt>
                      <c:pt idx="2528">
                        <c:v>1011.329</c:v>
                      </c:pt>
                      <c:pt idx="2529">
                        <c:v>1011.729</c:v>
                      </c:pt>
                      <c:pt idx="2530">
                        <c:v>1012.129</c:v>
                      </c:pt>
                      <c:pt idx="2531">
                        <c:v>1012.529</c:v>
                      </c:pt>
                      <c:pt idx="2532">
                        <c:v>1012.929</c:v>
                      </c:pt>
                      <c:pt idx="2533">
                        <c:v>1013.329</c:v>
                      </c:pt>
                      <c:pt idx="2534">
                        <c:v>1013.729</c:v>
                      </c:pt>
                      <c:pt idx="2535">
                        <c:v>1014.129</c:v>
                      </c:pt>
                      <c:pt idx="2536">
                        <c:v>1014.529</c:v>
                      </c:pt>
                      <c:pt idx="2537">
                        <c:v>1014.929</c:v>
                      </c:pt>
                      <c:pt idx="2538">
                        <c:v>1015.329</c:v>
                      </c:pt>
                      <c:pt idx="2539">
                        <c:v>1015.729</c:v>
                      </c:pt>
                      <c:pt idx="2540">
                        <c:v>1016.129</c:v>
                      </c:pt>
                      <c:pt idx="2541">
                        <c:v>1016.529</c:v>
                      </c:pt>
                      <c:pt idx="2542">
                        <c:v>1016.929</c:v>
                      </c:pt>
                      <c:pt idx="2543">
                        <c:v>1017.329</c:v>
                      </c:pt>
                      <c:pt idx="2544">
                        <c:v>1017.729</c:v>
                      </c:pt>
                      <c:pt idx="2545">
                        <c:v>1018.129</c:v>
                      </c:pt>
                      <c:pt idx="2546">
                        <c:v>1018.529</c:v>
                      </c:pt>
                      <c:pt idx="2547">
                        <c:v>1018.929</c:v>
                      </c:pt>
                      <c:pt idx="2548">
                        <c:v>1019.329</c:v>
                      </c:pt>
                      <c:pt idx="2549">
                        <c:v>1019.729</c:v>
                      </c:pt>
                      <c:pt idx="2550">
                        <c:v>1020.129</c:v>
                      </c:pt>
                      <c:pt idx="2551">
                        <c:v>1020.529</c:v>
                      </c:pt>
                      <c:pt idx="2552">
                        <c:v>1020.929</c:v>
                      </c:pt>
                      <c:pt idx="2553">
                        <c:v>1021.329</c:v>
                      </c:pt>
                      <c:pt idx="2554">
                        <c:v>1021.729</c:v>
                      </c:pt>
                      <c:pt idx="2555">
                        <c:v>1022.129</c:v>
                      </c:pt>
                      <c:pt idx="2556">
                        <c:v>1022.529</c:v>
                      </c:pt>
                      <c:pt idx="2557">
                        <c:v>1022.929</c:v>
                      </c:pt>
                      <c:pt idx="2558">
                        <c:v>1023.329</c:v>
                      </c:pt>
                      <c:pt idx="2559">
                        <c:v>1023.729</c:v>
                      </c:pt>
                      <c:pt idx="2560">
                        <c:v>1024.1289999999999</c:v>
                      </c:pt>
                      <c:pt idx="2561">
                        <c:v>1024.5309999999999</c:v>
                      </c:pt>
                      <c:pt idx="2562">
                        <c:v>1024.931</c:v>
                      </c:pt>
                      <c:pt idx="2563">
                        <c:v>1025.3309999999999</c:v>
                      </c:pt>
                      <c:pt idx="2564">
                        <c:v>1025.731</c:v>
                      </c:pt>
                      <c:pt idx="2565">
                        <c:v>1026.1310000000001</c:v>
                      </c:pt>
                      <c:pt idx="2566">
                        <c:v>1026.5309999999999</c:v>
                      </c:pt>
                      <c:pt idx="2567">
                        <c:v>1026.931</c:v>
                      </c:pt>
                      <c:pt idx="2568">
                        <c:v>1027.3309999999999</c:v>
                      </c:pt>
                      <c:pt idx="2569">
                        <c:v>1027.731</c:v>
                      </c:pt>
                      <c:pt idx="2570">
                        <c:v>1028.1310000000001</c:v>
                      </c:pt>
                      <c:pt idx="2571">
                        <c:v>1028.5309999999999</c:v>
                      </c:pt>
                      <c:pt idx="2572">
                        <c:v>1028.931</c:v>
                      </c:pt>
                      <c:pt idx="2573">
                        <c:v>1029.3309999999999</c:v>
                      </c:pt>
                      <c:pt idx="2574">
                        <c:v>1029.731</c:v>
                      </c:pt>
                      <c:pt idx="2575">
                        <c:v>1030.1310000000001</c:v>
                      </c:pt>
                      <c:pt idx="2576">
                        <c:v>1030.5309999999999</c:v>
                      </c:pt>
                      <c:pt idx="2577">
                        <c:v>1030.931</c:v>
                      </c:pt>
                      <c:pt idx="2578">
                        <c:v>1031.3309999999999</c:v>
                      </c:pt>
                      <c:pt idx="2579">
                        <c:v>1031.731</c:v>
                      </c:pt>
                      <c:pt idx="2580">
                        <c:v>1032.1310000000001</c:v>
                      </c:pt>
                      <c:pt idx="2581">
                        <c:v>1032.5319999999999</c:v>
                      </c:pt>
                      <c:pt idx="2582">
                        <c:v>1032.932</c:v>
                      </c:pt>
                      <c:pt idx="2583">
                        <c:v>1033.3320000000001</c:v>
                      </c:pt>
                      <c:pt idx="2584">
                        <c:v>1033.732</c:v>
                      </c:pt>
                      <c:pt idx="2585">
                        <c:v>1034.1320000000001</c:v>
                      </c:pt>
                      <c:pt idx="2586">
                        <c:v>1034.5319999999999</c:v>
                      </c:pt>
                      <c:pt idx="2587">
                        <c:v>1034.932</c:v>
                      </c:pt>
                      <c:pt idx="2588">
                        <c:v>1035.3320000000001</c:v>
                      </c:pt>
                      <c:pt idx="2589">
                        <c:v>1035.732</c:v>
                      </c:pt>
                      <c:pt idx="2590">
                        <c:v>1036.1320000000001</c:v>
                      </c:pt>
                      <c:pt idx="2591">
                        <c:v>1036.5319999999999</c:v>
                      </c:pt>
                      <c:pt idx="2592">
                        <c:v>1036.932</c:v>
                      </c:pt>
                      <c:pt idx="2593">
                        <c:v>1037.3320000000001</c:v>
                      </c:pt>
                      <c:pt idx="2594">
                        <c:v>1037.732</c:v>
                      </c:pt>
                      <c:pt idx="2595">
                        <c:v>1038.1320000000001</c:v>
                      </c:pt>
                      <c:pt idx="2596">
                        <c:v>1038.5319999999999</c:v>
                      </c:pt>
                      <c:pt idx="2597">
                        <c:v>1038.932</c:v>
                      </c:pt>
                      <c:pt idx="2598">
                        <c:v>1039.3320000000001</c:v>
                      </c:pt>
                      <c:pt idx="2599">
                        <c:v>1039.732</c:v>
                      </c:pt>
                      <c:pt idx="2600">
                        <c:v>1040.1320000000001</c:v>
                      </c:pt>
                      <c:pt idx="2601">
                        <c:v>1040.5319999999999</c:v>
                      </c:pt>
                      <c:pt idx="2602">
                        <c:v>1040.932</c:v>
                      </c:pt>
                      <c:pt idx="2603">
                        <c:v>1041.3320000000001</c:v>
                      </c:pt>
                      <c:pt idx="2604">
                        <c:v>1041.732</c:v>
                      </c:pt>
                      <c:pt idx="2605">
                        <c:v>1042.1320000000001</c:v>
                      </c:pt>
                      <c:pt idx="2606">
                        <c:v>1042.5319999999999</c:v>
                      </c:pt>
                      <c:pt idx="2607">
                        <c:v>1042.932</c:v>
                      </c:pt>
                      <c:pt idx="2608">
                        <c:v>1043.3320000000001</c:v>
                      </c:pt>
                      <c:pt idx="2609">
                        <c:v>1043.732</c:v>
                      </c:pt>
                      <c:pt idx="2610">
                        <c:v>1044.1320000000001</c:v>
                      </c:pt>
                      <c:pt idx="2611">
                        <c:v>1044.5329999999999</c:v>
                      </c:pt>
                      <c:pt idx="2612">
                        <c:v>1044.933</c:v>
                      </c:pt>
                      <c:pt idx="2613">
                        <c:v>1045.3330000000001</c:v>
                      </c:pt>
                      <c:pt idx="2614">
                        <c:v>1045.7329999999999</c:v>
                      </c:pt>
                      <c:pt idx="2615">
                        <c:v>1046.1320000000001</c:v>
                      </c:pt>
                      <c:pt idx="2616">
                        <c:v>1046.5329999999999</c:v>
                      </c:pt>
                      <c:pt idx="2617">
                        <c:v>1046.933</c:v>
                      </c:pt>
                      <c:pt idx="2618">
                        <c:v>1047.3330000000001</c:v>
                      </c:pt>
                      <c:pt idx="2619">
                        <c:v>1047.7329999999999</c:v>
                      </c:pt>
                      <c:pt idx="2620">
                        <c:v>1048.1320000000001</c:v>
                      </c:pt>
                      <c:pt idx="2621">
                        <c:v>1048.5329999999999</c:v>
                      </c:pt>
                      <c:pt idx="2622">
                        <c:v>1048.933</c:v>
                      </c:pt>
                      <c:pt idx="2623">
                        <c:v>1049.3330000000001</c:v>
                      </c:pt>
                      <c:pt idx="2624">
                        <c:v>1049.7329999999999</c:v>
                      </c:pt>
                      <c:pt idx="2625">
                        <c:v>1050.133</c:v>
                      </c:pt>
                      <c:pt idx="2626">
                        <c:v>1050.5329999999999</c:v>
                      </c:pt>
                      <c:pt idx="2627">
                        <c:v>1050.933</c:v>
                      </c:pt>
                      <c:pt idx="2628">
                        <c:v>1051.3330000000001</c:v>
                      </c:pt>
                      <c:pt idx="2629">
                        <c:v>1051.7329999999999</c:v>
                      </c:pt>
                      <c:pt idx="2630">
                        <c:v>1052.133</c:v>
                      </c:pt>
                      <c:pt idx="2631">
                        <c:v>1052.5329999999999</c:v>
                      </c:pt>
                      <c:pt idx="2632">
                        <c:v>1052.933</c:v>
                      </c:pt>
                      <c:pt idx="2633">
                        <c:v>1053.3330000000001</c:v>
                      </c:pt>
                      <c:pt idx="2634">
                        <c:v>1053.7329999999999</c:v>
                      </c:pt>
                      <c:pt idx="2635">
                        <c:v>1054.133</c:v>
                      </c:pt>
                      <c:pt idx="2636">
                        <c:v>1054.5329999999999</c:v>
                      </c:pt>
                      <c:pt idx="2637">
                        <c:v>1054.933</c:v>
                      </c:pt>
                      <c:pt idx="2638">
                        <c:v>1055.3330000000001</c:v>
                      </c:pt>
                      <c:pt idx="2639">
                        <c:v>1055.7329999999999</c:v>
                      </c:pt>
                      <c:pt idx="2640">
                        <c:v>1056.133</c:v>
                      </c:pt>
                      <c:pt idx="2641">
                        <c:v>1056.5329999999999</c:v>
                      </c:pt>
                      <c:pt idx="2642">
                        <c:v>1056.933</c:v>
                      </c:pt>
                      <c:pt idx="2643">
                        <c:v>1057.3330000000001</c:v>
                      </c:pt>
                      <c:pt idx="2644">
                        <c:v>1057.7329999999999</c:v>
                      </c:pt>
                      <c:pt idx="2645">
                        <c:v>1058.133</c:v>
                      </c:pt>
                      <c:pt idx="2646">
                        <c:v>1058.5329999999999</c:v>
                      </c:pt>
                      <c:pt idx="2647">
                        <c:v>1058.933</c:v>
                      </c:pt>
                      <c:pt idx="2648">
                        <c:v>1059.3330000000001</c:v>
                      </c:pt>
                      <c:pt idx="2649">
                        <c:v>1059.7329999999999</c:v>
                      </c:pt>
                      <c:pt idx="2650">
                        <c:v>1060.133</c:v>
                      </c:pt>
                      <c:pt idx="2651">
                        <c:v>1060.5329999999999</c:v>
                      </c:pt>
                      <c:pt idx="2652">
                        <c:v>1060.933</c:v>
                      </c:pt>
                      <c:pt idx="2653">
                        <c:v>1061.3330000000001</c:v>
                      </c:pt>
                      <c:pt idx="2654">
                        <c:v>1061.7329999999999</c:v>
                      </c:pt>
                      <c:pt idx="2655">
                        <c:v>1062.133</c:v>
                      </c:pt>
                      <c:pt idx="2656">
                        <c:v>1062.5329999999999</c:v>
                      </c:pt>
                      <c:pt idx="2657">
                        <c:v>1062.933</c:v>
                      </c:pt>
                      <c:pt idx="2658">
                        <c:v>1063.3330000000001</c:v>
                      </c:pt>
                      <c:pt idx="2659">
                        <c:v>1063.7329999999999</c:v>
                      </c:pt>
                      <c:pt idx="2660">
                        <c:v>1064.133</c:v>
                      </c:pt>
                      <c:pt idx="2661">
                        <c:v>1064.5329999999999</c:v>
                      </c:pt>
                      <c:pt idx="2662">
                        <c:v>1064.933</c:v>
                      </c:pt>
                      <c:pt idx="2663">
                        <c:v>1065.3330000000001</c:v>
                      </c:pt>
                      <c:pt idx="2664">
                        <c:v>1065.7329999999999</c:v>
                      </c:pt>
                      <c:pt idx="2665">
                        <c:v>1066.133</c:v>
                      </c:pt>
                      <c:pt idx="2666">
                        <c:v>1066.5329999999999</c:v>
                      </c:pt>
                      <c:pt idx="2667">
                        <c:v>1066.933</c:v>
                      </c:pt>
                      <c:pt idx="2668">
                        <c:v>1067.3330000000001</c:v>
                      </c:pt>
                      <c:pt idx="2669">
                        <c:v>1067.7329999999999</c:v>
                      </c:pt>
                      <c:pt idx="2670">
                        <c:v>1068.133</c:v>
                      </c:pt>
                      <c:pt idx="2671">
                        <c:v>1068.5340000000001</c:v>
                      </c:pt>
                      <c:pt idx="2672">
                        <c:v>1068.934</c:v>
                      </c:pt>
                      <c:pt idx="2673">
                        <c:v>1069.3340000000001</c:v>
                      </c:pt>
                      <c:pt idx="2674">
                        <c:v>1069.7339999999999</c:v>
                      </c:pt>
                      <c:pt idx="2675">
                        <c:v>1070.134</c:v>
                      </c:pt>
                      <c:pt idx="2676">
                        <c:v>1070.5340000000001</c:v>
                      </c:pt>
                      <c:pt idx="2677">
                        <c:v>1070.934</c:v>
                      </c:pt>
                      <c:pt idx="2678">
                        <c:v>1071.3340000000001</c:v>
                      </c:pt>
                      <c:pt idx="2679">
                        <c:v>1071.7339999999999</c:v>
                      </c:pt>
                      <c:pt idx="2680">
                        <c:v>1072.134</c:v>
                      </c:pt>
                      <c:pt idx="2681">
                        <c:v>1072.5340000000001</c:v>
                      </c:pt>
                      <c:pt idx="2682">
                        <c:v>1072.934</c:v>
                      </c:pt>
                      <c:pt idx="2683">
                        <c:v>1073.3340000000001</c:v>
                      </c:pt>
                      <c:pt idx="2684">
                        <c:v>1073.7339999999999</c:v>
                      </c:pt>
                      <c:pt idx="2685">
                        <c:v>1074.134</c:v>
                      </c:pt>
                      <c:pt idx="2686">
                        <c:v>1074.5340000000001</c:v>
                      </c:pt>
                      <c:pt idx="2687">
                        <c:v>1074.934</c:v>
                      </c:pt>
                      <c:pt idx="2688">
                        <c:v>1075.3340000000001</c:v>
                      </c:pt>
                      <c:pt idx="2689">
                        <c:v>1075.7339999999999</c:v>
                      </c:pt>
                      <c:pt idx="2690">
                        <c:v>1076.134</c:v>
                      </c:pt>
                      <c:pt idx="2691">
                        <c:v>1076.5340000000001</c:v>
                      </c:pt>
                      <c:pt idx="2692">
                        <c:v>1076.934</c:v>
                      </c:pt>
                      <c:pt idx="2693">
                        <c:v>1077.3340000000001</c:v>
                      </c:pt>
                      <c:pt idx="2694">
                        <c:v>1077.7339999999999</c:v>
                      </c:pt>
                      <c:pt idx="2695">
                        <c:v>1078.134</c:v>
                      </c:pt>
                      <c:pt idx="2696">
                        <c:v>1078.5340000000001</c:v>
                      </c:pt>
                      <c:pt idx="2697">
                        <c:v>1078.934</c:v>
                      </c:pt>
                      <c:pt idx="2698">
                        <c:v>1079.3340000000001</c:v>
                      </c:pt>
                      <c:pt idx="2699">
                        <c:v>1079.7339999999999</c:v>
                      </c:pt>
                      <c:pt idx="2700">
                        <c:v>1080.134</c:v>
                      </c:pt>
                      <c:pt idx="2701">
                        <c:v>1080.5350000000001</c:v>
                      </c:pt>
                      <c:pt idx="2702">
                        <c:v>1080.934</c:v>
                      </c:pt>
                      <c:pt idx="2703">
                        <c:v>1081.3340000000001</c:v>
                      </c:pt>
                      <c:pt idx="2704">
                        <c:v>1081.7339999999999</c:v>
                      </c:pt>
                      <c:pt idx="2705">
                        <c:v>1082.135</c:v>
                      </c:pt>
                      <c:pt idx="2706">
                        <c:v>1082.5350000000001</c:v>
                      </c:pt>
                      <c:pt idx="2707">
                        <c:v>1082.934</c:v>
                      </c:pt>
                      <c:pt idx="2708">
                        <c:v>1083.3340000000001</c:v>
                      </c:pt>
                      <c:pt idx="2709">
                        <c:v>1083.7339999999999</c:v>
                      </c:pt>
                      <c:pt idx="2710">
                        <c:v>1084.135</c:v>
                      </c:pt>
                      <c:pt idx="2711">
                        <c:v>1084.5350000000001</c:v>
                      </c:pt>
                      <c:pt idx="2712">
                        <c:v>1084.9349999999999</c:v>
                      </c:pt>
                      <c:pt idx="2713">
                        <c:v>1085.335</c:v>
                      </c:pt>
                      <c:pt idx="2714">
                        <c:v>1085.7349999999999</c:v>
                      </c:pt>
                      <c:pt idx="2715">
                        <c:v>1086.135</c:v>
                      </c:pt>
                      <c:pt idx="2716">
                        <c:v>1086.5350000000001</c:v>
                      </c:pt>
                      <c:pt idx="2717">
                        <c:v>1086.9349999999999</c:v>
                      </c:pt>
                      <c:pt idx="2718">
                        <c:v>1087.335</c:v>
                      </c:pt>
                      <c:pt idx="2719">
                        <c:v>1087.7349999999999</c:v>
                      </c:pt>
                      <c:pt idx="2720">
                        <c:v>1088.135</c:v>
                      </c:pt>
                      <c:pt idx="2721">
                        <c:v>1088.5350000000001</c:v>
                      </c:pt>
                      <c:pt idx="2722">
                        <c:v>1088.9349999999999</c:v>
                      </c:pt>
                      <c:pt idx="2723">
                        <c:v>1089.335</c:v>
                      </c:pt>
                      <c:pt idx="2724">
                        <c:v>1089.7349999999999</c:v>
                      </c:pt>
                      <c:pt idx="2725">
                        <c:v>1090.135</c:v>
                      </c:pt>
                      <c:pt idx="2726">
                        <c:v>1090.5350000000001</c:v>
                      </c:pt>
                      <c:pt idx="2727">
                        <c:v>1090.9349999999999</c:v>
                      </c:pt>
                      <c:pt idx="2728">
                        <c:v>1091.335</c:v>
                      </c:pt>
                      <c:pt idx="2729">
                        <c:v>1091.7349999999999</c:v>
                      </c:pt>
                      <c:pt idx="2730">
                        <c:v>1092.135</c:v>
                      </c:pt>
                      <c:pt idx="2731">
                        <c:v>1092.5350000000001</c:v>
                      </c:pt>
                      <c:pt idx="2732">
                        <c:v>1092.9349999999999</c:v>
                      </c:pt>
                      <c:pt idx="2733">
                        <c:v>1093.335</c:v>
                      </c:pt>
                      <c:pt idx="2734">
                        <c:v>1093.7349999999999</c:v>
                      </c:pt>
                      <c:pt idx="2735">
                        <c:v>1094.135</c:v>
                      </c:pt>
                      <c:pt idx="2736">
                        <c:v>1094.5350000000001</c:v>
                      </c:pt>
                      <c:pt idx="2737">
                        <c:v>1094.9349999999999</c:v>
                      </c:pt>
                      <c:pt idx="2738">
                        <c:v>1095.335</c:v>
                      </c:pt>
                      <c:pt idx="2739">
                        <c:v>1095.7349999999999</c:v>
                      </c:pt>
                      <c:pt idx="2740">
                        <c:v>1096.135</c:v>
                      </c:pt>
                      <c:pt idx="2741">
                        <c:v>1096.5350000000001</c:v>
                      </c:pt>
                      <c:pt idx="2742">
                        <c:v>1096.9349999999999</c:v>
                      </c:pt>
                      <c:pt idx="2743">
                        <c:v>1097.335</c:v>
                      </c:pt>
                      <c:pt idx="2744">
                        <c:v>1097.7349999999999</c:v>
                      </c:pt>
                      <c:pt idx="2745">
                        <c:v>1098.135</c:v>
                      </c:pt>
                      <c:pt idx="2746">
                        <c:v>1098.5350000000001</c:v>
                      </c:pt>
                      <c:pt idx="2747">
                        <c:v>1098.9349999999999</c:v>
                      </c:pt>
                      <c:pt idx="2748">
                        <c:v>1099.335</c:v>
                      </c:pt>
                      <c:pt idx="2749">
                        <c:v>1099.7349999999999</c:v>
                      </c:pt>
                      <c:pt idx="2750">
                        <c:v>1100.135</c:v>
                      </c:pt>
                      <c:pt idx="2751">
                        <c:v>1100.537</c:v>
                      </c:pt>
                      <c:pt idx="2752">
                        <c:v>1100.9369999999999</c:v>
                      </c:pt>
                      <c:pt idx="2753">
                        <c:v>1101.337</c:v>
                      </c:pt>
                      <c:pt idx="2754">
                        <c:v>1101.7370000000001</c:v>
                      </c:pt>
                      <c:pt idx="2755">
                        <c:v>1102.1369999999999</c:v>
                      </c:pt>
                      <c:pt idx="2756">
                        <c:v>1102.537</c:v>
                      </c:pt>
                      <c:pt idx="2757">
                        <c:v>1102.9369999999999</c:v>
                      </c:pt>
                      <c:pt idx="2758">
                        <c:v>1103.337</c:v>
                      </c:pt>
                      <c:pt idx="2759">
                        <c:v>1103.7370000000001</c:v>
                      </c:pt>
                      <c:pt idx="2760">
                        <c:v>1104.1369999999999</c:v>
                      </c:pt>
                      <c:pt idx="2761">
                        <c:v>1104.538</c:v>
                      </c:pt>
                      <c:pt idx="2762">
                        <c:v>1104.9380000000001</c:v>
                      </c:pt>
                      <c:pt idx="2763">
                        <c:v>1105.338</c:v>
                      </c:pt>
                      <c:pt idx="2764">
                        <c:v>1105.7380000000001</c:v>
                      </c:pt>
                      <c:pt idx="2765">
                        <c:v>1106.1379999999999</c:v>
                      </c:pt>
                      <c:pt idx="2766">
                        <c:v>1106.538</c:v>
                      </c:pt>
                      <c:pt idx="2767">
                        <c:v>1106.9380000000001</c:v>
                      </c:pt>
                      <c:pt idx="2768">
                        <c:v>1107.338</c:v>
                      </c:pt>
                      <c:pt idx="2769">
                        <c:v>1107.7380000000001</c:v>
                      </c:pt>
                      <c:pt idx="2770">
                        <c:v>1108.1379999999999</c:v>
                      </c:pt>
                      <c:pt idx="2771">
                        <c:v>1108.538</c:v>
                      </c:pt>
                      <c:pt idx="2772">
                        <c:v>1108.9380000000001</c:v>
                      </c:pt>
                      <c:pt idx="2773">
                        <c:v>1109.338</c:v>
                      </c:pt>
                      <c:pt idx="2774">
                        <c:v>1109.7380000000001</c:v>
                      </c:pt>
                      <c:pt idx="2775">
                        <c:v>1110.1379999999999</c:v>
                      </c:pt>
                      <c:pt idx="2776">
                        <c:v>1110.538</c:v>
                      </c:pt>
                      <c:pt idx="2777">
                        <c:v>1110.9380000000001</c:v>
                      </c:pt>
                      <c:pt idx="2778">
                        <c:v>1111.338</c:v>
                      </c:pt>
                      <c:pt idx="2779">
                        <c:v>1111.7380000000001</c:v>
                      </c:pt>
                      <c:pt idx="2780">
                        <c:v>1112.1379999999999</c:v>
                      </c:pt>
                      <c:pt idx="2781">
                        <c:v>1112.538</c:v>
                      </c:pt>
                      <c:pt idx="2782">
                        <c:v>1112.9380000000001</c:v>
                      </c:pt>
                      <c:pt idx="2783">
                        <c:v>1113.338</c:v>
                      </c:pt>
                      <c:pt idx="2784">
                        <c:v>1113.7380000000001</c:v>
                      </c:pt>
                      <c:pt idx="2785">
                        <c:v>1114.1379999999999</c:v>
                      </c:pt>
                      <c:pt idx="2786">
                        <c:v>1114.538</c:v>
                      </c:pt>
                      <c:pt idx="2787">
                        <c:v>1114.9380000000001</c:v>
                      </c:pt>
                      <c:pt idx="2788">
                        <c:v>1115.338</c:v>
                      </c:pt>
                      <c:pt idx="2789">
                        <c:v>1115.7380000000001</c:v>
                      </c:pt>
                      <c:pt idx="2790">
                        <c:v>1116.1379999999999</c:v>
                      </c:pt>
                      <c:pt idx="2791">
                        <c:v>1116.539</c:v>
                      </c:pt>
                      <c:pt idx="2792">
                        <c:v>1116.9380000000001</c:v>
                      </c:pt>
                      <c:pt idx="2793">
                        <c:v>1117.3389999999999</c:v>
                      </c:pt>
                      <c:pt idx="2794">
                        <c:v>1117.739</c:v>
                      </c:pt>
                      <c:pt idx="2795">
                        <c:v>1118.1389999999999</c:v>
                      </c:pt>
                      <c:pt idx="2796">
                        <c:v>1118.539</c:v>
                      </c:pt>
                      <c:pt idx="2797">
                        <c:v>1118.9380000000001</c:v>
                      </c:pt>
                      <c:pt idx="2798">
                        <c:v>1119.3389999999999</c:v>
                      </c:pt>
                      <c:pt idx="2799">
                        <c:v>1119.739</c:v>
                      </c:pt>
                      <c:pt idx="2800">
                        <c:v>1120.1389999999999</c:v>
                      </c:pt>
                      <c:pt idx="2801">
                        <c:v>1120.539</c:v>
                      </c:pt>
                      <c:pt idx="2802">
                        <c:v>1120.9390000000001</c:v>
                      </c:pt>
                      <c:pt idx="2803">
                        <c:v>1121.3389999999999</c:v>
                      </c:pt>
                      <c:pt idx="2804">
                        <c:v>1121.739</c:v>
                      </c:pt>
                      <c:pt idx="2805">
                        <c:v>1122.1389999999999</c:v>
                      </c:pt>
                      <c:pt idx="2806">
                        <c:v>1122.539</c:v>
                      </c:pt>
                      <c:pt idx="2807">
                        <c:v>1122.9390000000001</c:v>
                      </c:pt>
                      <c:pt idx="2808">
                        <c:v>1123.3389999999999</c:v>
                      </c:pt>
                      <c:pt idx="2809">
                        <c:v>1123.739</c:v>
                      </c:pt>
                      <c:pt idx="2810">
                        <c:v>1124.1389999999999</c:v>
                      </c:pt>
                      <c:pt idx="2811">
                        <c:v>1124.539</c:v>
                      </c:pt>
                      <c:pt idx="2812">
                        <c:v>1124.9390000000001</c:v>
                      </c:pt>
                      <c:pt idx="2813">
                        <c:v>1125.3389999999999</c:v>
                      </c:pt>
                      <c:pt idx="2814">
                        <c:v>1125.739</c:v>
                      </c:pt>
                      <c:pt idx="2815">
                        <c:v>1126.1389999999999</c:v>
                      </c:pt>
                      <c:pt idx="2816">
                        <c:v>1126.539</c:v>
                      </c:pt>
                      <c:pt idx="2817">
                        <c:v>1126.9390000000001</c:v>
                      </c:pt>
                      <c:pt idx="2818">
                        <c:v>1127.3389999999999</c:v>
                      </c:pt>
                      <c:pt idx="2819">
                        <c:v>1127.739</c:v>
                      </c:pt>
                      <c:pt idx="2820">
                        <c:v>1128.1389999999999</c:v>
                      </c:pt>
                      <c:pt idx="2821">
                        <c:v>1128.539</c:v>
                      </c:pt>
                      <c:pt idx="2822">
                        <c:v>1128.9390000000001</c:v>
                      </c:pt>
                      <c:pt idx="2823">
                        <c:v>1129.3389999999999</c:v>
                      </c:pt>
                      <c:pt idx="2824">
                        <c:v>1129.739</c:v>
                      </c:pt>
                      <c:pt idx="2825">
                        <c:v>1130.1389999999999</c:v>
                      </c:pt>
                      <c:pt idx="2826">
                        <c:v>1130.539</c:v>
                      </c:pt>
                      <c:pt idx="2827">
                        <c:v>1130.9390000000001</c:v>
                      </c:pt>
                      <c:pt idx="2828">
                        <c:v>1131.3389999999999</c:v>
                      </c:pt>
                      <c:pt idx="2829">
                        <c:v>1131.739</c:v>
                      </c:pt>
                      <c:pt idx="2830">
                        <c:v>1132.1389999999999</c:v>
                      </c:pt>
                      <c:pt idx="2831">
                        <c:v>1132.54</c:v>
                      </c:pt>
                      <c:pt idx="2832">
                        <c:v>1132.9390000000001</c:v>
                      </c:pt>
                      <c:pt idx="2833">
                        <c:v>1133.3389999999999</c:v>
                      </c:pt>
                      <c:pt idx="2834">
                        <c:v>1133.74</c:v>
                      </c:pt>
                      <c:pt idx="2835">
                        <c:v>1134.1400000000001</c:v>
                      </c:pt>
                      <c:pt idx="2836">
                        <c:v>1134.54</c:v>
                      </c:pt>
                      <c:pt idx="2837">
                        <c:v>1134.9390000000001</c:v>
                      </c:pt>
                      <c:pt idx="2838">
                        <c:v>1135.3389999999999</c:v>
                      </c:pt>
                      <c:pt idx="2839">
                        <c:v>1135.74</c:v>
                      </c:pt>
                      <c:pt idx="2840">
                        <c:v>1136.1389999999999</c:v>
                      </c:pt>
                      <c:pt idx="2841">
                        <c:v>1136.54</c:v>
                      </c:pt>
                      <c:pt idx="2842">
                        <c:v>1136.94</c:v>
                      </c:pt>
                      <c:pt idx="2843">
                        <c:v>1137.3399999999999</c:v>
                      </c:pt>
                      <c:pt idx="2844">
                        <c:v>1137.74</c:v>
                      </c:pt>
                      <c:pt idx="2845">
                        <c:v>1138.1400000000001</c:v>
                      </c:pt>
                      <c:pt idx="2846">
                        <c:v>1138.54</c:v>
                      </c:pt>
                      <c:pt idx="2847">
                        <c:v>1138.94</c:v>
                      </c:pt>
                      <c:pt idx="2848">
                        <c:v>1139.3399999999999</c:v>
                      </c:pt>
                      <c:pt idx="2849">
                        <c:v>1139.74</c:v>
                      </c:pt>
                      <c:pt idx="2850">
                        <c:v>1140.1400000000001</c:v>
                      </c:pt>
                      <c:pt idx="2851">
                        <c:v>1140.5419999999999</c:v>
                      </c:pt>
                      <c:pt idx="2852">
                        <c:v>1140.942</c:v>
                      </c:pt>
                      <c:pt idx="2853">
                        <c:v>1141.3420000000001</c:v>
                      </c:pt>
                      <c:pt idx="2854">
                        <c:v>1141.742</c:v>
                      </c:pt>
                      <c:pt idx="2855">
                        <c:v>1142.1420000000001</c:v>
                      </c:pt>
                      <c:pt idx="2856">
                        <c:v>1142.5419999999999</c:v>
                      </c:pt>
                      <c:pt idx="2857">
                        <c:v>1142.942</c:v>
                      </c:pt>
                      <c:pt idx="2858">
                        <c:v>1143.3420000000001</c:v>
                      </c:pt>
                      <c:pt idx="2859">
                        <c:v>1143.742</c:v>
                      </c:pt>
                      <c:pt idx="2860">
                        <c:v>1144.1420000000001</c:v>
                      </c:pt>
                      <c:pt idx="2861">
                        <c:v>1144.5419999999999</c:v>
                      </c:pt>
                      <c:pt idx="2862">
                        <c:v>1144.942</c:v>
                      </c:pt>
                      <c:pt idx="2863">
                        <c:v>1145.3420000000001</c:v>
                      </c:pt>
                      <c:pt idx="2864">
                        <c:v>1145.742</c:v>
                      </c:pt>
                      <c:pt idx="2865">
                        <c:v>1146.1420000000001</c:v>
                      </c:pt>
                      <c:pt idx="2866">
                        <c:v>1146.5419999999999</c:v>
                      </c:pt>
                      <c:pt idx="2867">
                        <c:v>1146.942</c:v>
                      </c:pt>
                      <c:pt idx="2868">
                        <c:v>1147.3420000000001</c:v>
                      </c:pt>
                      <c:pt idx="2869">
                        <c:v>1147.742</c:v>
                      </c:pt>
                      <c:pt idx="2870">
                        <c:v>1148.1420000000001</c:v>
                      </c:pt>
                      <c:pt idx="2871">
                        <c:v>1148.5419999999999</c:v>
                      </c:pt>
                      <c:pt idx="2872">
                        <c:v>1148.942</c:v>
                      </c:pt>
                      <c:pt idx="2873">
                        <c:v>1149.3420000000001</c:v>
                      </c:pt>
                      <c:pt idx="2874">
                        <c:v>1149.742</c:v>
                      </c:pt>
                      <c:pt idx="2875">
                        <c:v>1150.1420000000001</c:v>
                      </c:pt>
                      <c:pt idx="2876">
                        <c:v>1150.5419999999999</c:v>
                      </c:pt>
                      <c:pt idx="2877">
                        <c:v>1150.942</c:v>
                      </c:pt>
                      <c:pt idx="2878">
                        <c:v>1151.3420000000001</c:v>
                      </c:pt>
                      <c:pt idx="2879">
                        <c:v>1151.742</c:v>
                      </c:pt>
                      <c:pt idx="2880">
                        <c:v>1152.1420000000001</c:v>
                      </c:pt>
                      <c:pt idx="2881">
                        <c:v>1152.5429999999999</c:v>
                      </c:pt>
                      <c:pt idx="2882">
                        <c:v>1152.943</c:v>
                      </c:pt>
                      <c:pt idx="2883">
                        <c:v>1153.3430000000001</c:v>
                      </c:pt>
                      <c:pt idx="2884">
                        <c:v>1153.7429999999999</c:v>
                      </c:pt>
                      <c:pt idx="2885">
                        <c:v>1154.143</c:v>
                      </c:pt>
                      <c:pt idx="2886">
                        <c:v>1154.5429999999999</c:v>
                      </c:pt>
                      <c:pt idx="2887">
                        <c:v>1154.943</c:v>
                      </c:pt>
                      <c:pt idx="2888">
                        <c:v>1155.3430000000001</c:v>
                      </c:pt>
                      <c:pt idx="2889">
                        <c:v>1155.7429999999999</c:v>
                      </c:pt>
                      <c:pt idx="2890">
                        <c:v>1156.143</c:v>
                      </c:pt>
                      <c:pt idx="2891">
                        <c:v>1156.5429999999999</c:v>
                      </c:pt>
                      <c:pt idx="2892">
                        <c:v>1156.943</c:v>
                      </c:pt>
                      <c:pt idx="2893">
                        <c:v>1157.3430000000001</c:v>
                      </c:pt>
                      <c:pt idx="2894">
                        <c:v>1157.7429999999999</c:v>
                      </c:pt>
                      <c:pt idx="2895">
                        <c:v>1158.143</c:v>
                      </c:pt>
                      <c:pt idx="2896">
                        <c:v>1158.5429999999999</c:v>
                      </c:pt>
                      <c:pt idx="2897">
                        <c:v>1158.943</c:v>
                      </c:pt>
                      <c:pt idx="2898">
                        <c:v>1159.3430000000001</c:v>
                      </c:pt>
                      <c:pt idx="2899">
                        <c:v>1159.7429999999999</c:v>
                      </c:pt>
                      <c:pt idx="2900">
                        <c:v>1160.143</c:v>
                      </c:pt>
                      <c:pt idx="2901">
                        <c:v>1160.5429999999999</c:v>
                      </c:pt>
                      <c:pt idx="2902">
                        <c:v>1160.943</c:v>
                      </c:pt>
                      <c:pt idx="2903">
                        <c:v>1161.3430000000001</c:v>
                      </c:pt>
                      <c:pt idx="2904">
                        <c:v>1161.7429999999999</c:v>
                      </c:pt>
                      <c:pt idx="2905">
                        <c:v>1162.143</c:v>
                      </c:pt>
                      <c:pt idx="2906">
                        <c:v>1162.5429999999999</c:v>
                      </c:pt>
                      <c:pt idx="2907">
                        <c:v>1162.943</c:v>
                      </c:pt>
                      <c:pt idx="2908">
                        <c:v>1163.3430000000001</c:v>
                      </c:pt>
                      <c:pt idx="2909">
                        <c:v>1163.7429999999999</c:v>
                      </c:pt>
                      <c:pt idx="2910">
                        <c:v>1164.143</c:v>
                      </c:pt>
                      <c:pt idx="2911">
                        <c:v>1164.5440000000001</c:v>
                      </c:pt>
                      <c:pt idx="2912">
                        <c:v>1164.944</c:v>
                      </c:pt>
                      <c:pt idx="2913">
                        <c:v>1165.3440000000001</c:v>
                      </c:pt>
                      <c:pt idx="2914">
                        <c:v>1165.7439999999999</c:v>
                      </c:pt>
                      <c:pt idx="2915">
                        <c:v>1166.144</c:v>
                      </c:pt>
                      <c:pt idx="2916">
                        <c:v>1166.5440000000001</c:v>
                      </c:pt>
                      <c:pt idx="2917">
                        <c:v>1166.944</c:v>
                      </c:pt>
                      <c:pt idx="2918">
                        <c:v>1167.3440000000001</c:v>
                      </c:pt>
                      <c:pt idx="2919">
                        <c:v>1167.7439999999999</c:v>
                      </c:pt>
                      <c:pt idx="2920">
                        <c:v>1168.144</c:v>
                      </c:pt>
                      <c:pt idx="2921">
                        <c:v>1168.5440000000001</c:v>
                      </c:pt>
                      <c:pt idx="2922">
                        <c:v>1168.944</c:v>
                      </c:pt>
                      <c:pt idx="2923">
                        <c:v>1169.3440000000001</c:v>
                      </c:pt>
                      <c:pt idx="2924">
                        <c:v>1169.7439999999999</c:v>
                      </c:pt>
                      <c:pt idx="2925">
                        <c:v>1170.144</c:v>
                      </c:pt>
                      <c:pt idx="2926">
                        <c:v>1170.5440000000001</c:v>
                      </c:pt>
                      <c:pt idx="2927">
                        <c:v>1170.944</c:v>
                      </c:pt>
                      <c:pt idx="2928">
                        <c:v>1171.3440000000001</c:v>
                      </c:pt>
                      <c:pt idx="2929">
                        <c:v>1171.7439999999999</c:v>
                      </c:pt>
                      <c:pt idx="2930">
                        <c:v>1172.144</c:v>
                      </c:pt>
                      <c:pt idx="2931">
                        <c:v>1172.5440000000001</c:v>
                      </c:pt>
                      <c:pt idx="2932">
                        <c:v>1172.944</c:v>
                      </c:pt>
                      <c:pt idx="2933">
                        <c:v>1173.3440000000001</c:v>
                      </c:pt>
                      <c:pt idx="2934">
                        <c:v>1173.7439999999999</c:v>
                      </c:pt>
                      <c:pt idx="2935">
                        <c:v>1174.144</c:v>
                      </c:pt>
                      <c:pt idx="2936">
                        <c:v>1174.5440000000001</c:v>
                      </c:pt>
                      <c:pt idx="2937">
                        <c:v>1174.944</c:v>
                      </c:pt>
                      <c:pt idx="2938">
                        <c:v>1175.3440000000001</c:v>
                      </c:pt>
                      <c:pt idx="2939">
                        <c:v>1175.7439999999999</c:v>
                      </c:pt>
                      <c:pt idx="2940">
                        <c:v>1176.144</c:v>
                      </c:pt>
                      <c:pt idx="2941">
                        <c:v>1176.5440000000001</c:v>
                      </c:pt>
                      <c:pt idx="2942">
                        <c:v>1176.944</c:v>
                      </c:pt>
                      <c:pt idx="2943">
                        <c:v>1177.3440000000001</c:v>
                      </c:pt>
                      <c:pt idx="2944">
                        <c:v>1177.7439999999999</c:v>
                      </c:pt>
                      <c:pt idx="2945">
                        <c:v>1178.144</c:v>
                      </c:pt>
                      <c:pt idx="2946">
                        <c:v>1178.5440000000001</c:v>
                      </c:pt>
                      <c:pt idx="2947">
                        <c:v>1178.944</c:v>
                      </c:pt>
                      <c:pt idx="2948">
                        <c:v>1179.3440000000001</c:v>
                      </c:pt>
                      <c:pt idx="2949">
                        <c:v>1179.7439999999999</c:v>
                      </c:pt>
                      <c:pt idx="2950">
                        <c:v>1180.144</c:v>
                      </c:pt>
                      <c:pt idx="2951">
                        <c:v>1180.546</c:v>
                      </c:pt>
                      <c:pt idx="2952">
                        <c:v>1180.9459999999999</c:v>
                      </c:pt>
                      <c:pt idx="2953">
                        <c:v>1181.346</c:v>
                      </c:pt>
                      <c:pt idx="2954">
                        <c:v>1181.7460000000001</c:v>
                      </c:pt>
                      <c:pt idx="2955">
                        <c:v>1182.146</c:v>
                      </c:pt>
                      <c:pt idx="2956">
                        <c:v>1182.546</c:v>
                      </c:pt>
                      <c:pt idx="2957">
                        <c:v>1182.9459999999999</c:v>
                      </c:pt>
                      <c:pt idx="2958">
                        <c:v>1183.346</c:v>
                      </c:pt>
                      <c:pt idx="2959">
                        <c:v>1183.7460000000001</c:v>
                      </c:pt>
                      <c:pt idx="2960">
                        <c:v>1184.146</c:v>
                      </c:pt>
                      <c:pt idx="2961">
                        <c:v>1184.547</c:v>
                      </c:pt>
                      <c:pt idx="2962">
                        <c:v>1184.9469999999999</c:v>
                      </c:pt>
                      <c:pt idx="2963">
                        <c:v>1185.347</c:v>
                      </c:pt>
                      <c:pt idx="2964">
                        <c:v>1185.7470000000001</c:v>
                      </c:pt>
                      <c:pt idx="2965">
                        <c:v>1186.1469999999999</c:v>
                      </c:pt>
                      <c:pt idx="2966">
                        <c:v>1186.547</c:v>
                      </c:pt>
                      <c:pt idx="2967">
                        <c:v>1186.9469999999999</c:v>
                      </c:pt>
                      <c:pt idx="2968">
                        <c:v>1187.347</c:v>
                      </c:pt>
                      <c:pt idx="2969">
                        <c:v>1187.7470000000001</c:v>
                      </c:pt>
                      <c:pt idx="2970">
                        <c:v>1188.1469999999999</c:v>
                      </c:pt>
                      <c:pt idx="2971">
                        <c:v>1188.547</c:v>
                      </c:pt>
                      <c:pt idx="2972">
                        <c:v>1188.9469999999999</c:v>
                      </c:pt>
                      <c:pt idx="2973">
                        <c:v>1189.347</c:v>
                      </c:pt>
                      <c:pt idx="2974">
                        <c:v>1189.7470000000001</c:v>
                      </c:pt>
                      <c:pt idx="2975">
                        <c:v>1190.1469999999999</c:v>
                      </c:pt>
                      <c:pt idx="2976">
                        <c:v>1190.547</c:v>
                      </c:pt>
                      <c:pt idx="2977">
                        <c:v>1190.9469999999999</c:v>
                      </c:pt>
                      <c:pt idx="2978">
                        <c:v>1191.347</c:v>
                      </c:pt>
                      <c:pt idx="2979">
                        <c:v>1191.7470000000001</c:v>
                      </c:pt>
                      <c:pt idx="2980">
                        <c:v>1192.1469999999999</c:v>
                      </c:pt>
                      <c:pt idx="2981">
                        <c:v>1192.547</c:v>
                      </c:pt>
                      <c:pt idx="2982">
                        <c:v>1192.9469999999999</c:v>
                      </c:pt>
                      <c:pt idx="2983">
                        <c:v>1193.347</c:v>
                      </c:pt>
                      <c:pt idx="2984">
                        <c:v>1193.7470000000001</c:v>
                      </c:pt>
                      <c:pt idx="2985">
                        <c:v>1194.1469999999999</c:v>
                      </c:pt>
                      <c:pt idx="2986">
                        <c:v>1194.547</c:v>
                      </c:pt>
                      <c:pt idx="2987">
                        <c:v>1194.9469999999999</c:v>
                      </c:pt>
                      <c:pt idx="2988">
                        <c:v>1195.347</c:v>
                      </c:pt>
                      <c:pt idx="2989">
                        <c:v>1195.7470000000001</c:v>
                      </c:pt>
                      <c:pt idx="2990">
                        <c:v>1196.1469999999999</c:v>
                      </c:pt>
                      <c:pt idx="2991">
                        <c:v>1196.547</c:v>
                      </c:pt>
                      <c:pt idx="2992">
                        <c:v>1196.9480000000001</c:v>
                      </c:pt>
                      <c:pt idx="2993">
                        <c:v>1197.348</c:v>
                      </c:pt>
                      <c:pt idx="2994">
                        <c:v>1197.748</c:v>
                      </c:pt>
                      <c:pt idx="2995">
                        <c:v>1198.1469999999999</c:v>
                      </c:pt>
                      <c:pt idx="2996">
                        <c:v>1198.547</c:v>
                      </c:pt>
                      <c:pt idx="2997">
                        <c:v>1198.9480000000001</c:v>
                      </c:pt>
                      <c:pt idx="2998">
                        <c:v>1199.348</c:v>
                      </c:pt>
                      <c:pt idx="2999">
                        <c:v>1199.7470000000001</c:v>
                      </c:pt>
                    </c:numCache>
                  </c:numRef>
                </c:xVal>
                <c:yVal>
                  <c:numRef>
                    <c:extLst>
                      <c:ext uri="{02D57815-91ED-43cb-92C2-25804820EDAC}">
                        <c15:formulaRef>
                          <c15:sqref>Sheet1!$B$1:$B$3000</c15:sqref>
                        </c15:formulaRef>
                      </c:ext>
                    </c:extLst>
                    <c:numCache>
                      <c:formatCode>General</c:formatCode>
                      <c:ptCount val="3000"/>
                      <c:pt idx="0">
                        <c:v>-9.8009200000001887E-5</c:v>
                      </c:pt>
                      <c:pt idx="1">
                        <c:v>-9.6627000000004996E-5</c:v>
                      </c:pt>
                      <c:pt idx="2">
                        <c:v>-9.2480400000007382E-5</c:v>
                      </c:pt>
                      <c:pt idx="3">
                        <c:v>-8.5569400000009047E-5</c:v>
                      </c:pt>
                      <c:pt idx="4">
                        <c:v>-8.8333800000009769E-5</c:v>
                      </c:pt>
                      <c:pt idx="5">
                        <c:v>-9.1098200000003552E-5</c:v>
                      </c:pt>
                      <c:pt idx="6">
                        <c:v>-8.8333800000009769E-5</c:v>
                      </c:pt>
                      <c:pt idx="7">
                        <c:v>-8.8333800000009769E-5</c:v>
                      </c:pt>
                      <c:pt idx="8">
                        <c:v>-7.341160000000593E-5</c:v>
                      </c:pt>
                      <c:pt idx="9">
                        <c:v>-5.4295000000001377E-5</c:v>
                      </c:pt>
                      <c:pt idx="10">
                        <c:v>-4.4380600000007583E-5</c:v>
                      </c:pt>
                      <c:pt idx="11">
                        <c:v>-3.355400000000302E-5</c:v>
                      </c:pt>
                      <c:pt idx="12">
                        <c:v>-2.7121800000006141E-5</c:v>
                      </c:pt>
                      <c:pt idx="13">
                        <c:v>-2.077960000000927E-5</c:v>
                      </c:pt>
                      <c:pt idx="14">
                        <c:v>-1.4005200000001571E-5</c:v>
                      </c:pt>
                      <c:pt idx="15">
                        <c:v>-1.3239600000009271E-5</c:v>
                      </c:pt>
                      <c:pt idx="16">
                        <c:v>-1.6868400000003784E-5</c:v>
                      </c:pt>
                      <c:pt idx="17">
                        <c:v>-1.7532800000004509E-5</c:v>
                      </c:pt>
                      <c:pt idx="18">
                        <c:v>-1.957940000000901E-5</c:v>
                      </c:pt>
                      <c:pt idx="19">
                        <c:v>-2.348820000000354E-5</c:v>
                      </c:pt>
                      <c:pt idx="20">
                        <c:v>-2.0576000000006628E-5</c:v>
                      </c:pt>
                      <c:pt idx="21">
                        <c:v>-1.6191600000005932E-5</c:v>
                      </c:pt>
                      <c:pt idx="22">
                        <c:v>-1.4571600000005903E-5</c:v>
                      </c:pt>
                      <c:pt idx="23">
                        <c:v>-9.9972000000051972E-6</c:v>
                      </c:pt>
                      <c:pt idx="24">
                        <c:v>-6.70500000000138E-6</c:v>
                      </c:pt>
                      <c:pt idx="25">
                        <c:v>-4.5150000000013756E-6</c:v>
                      </c:pt>
                      <c:pt idx="26">
                        <c:v>-5.22160000000592E-6</c:v>
                      </c:pt>
                      <c:pt idx="27">
                        <c:v>-5.0782000000035321E-6</c:v>
                      </c:pt>
                      <c:pt idx="28">
                        <c:v>-3.3104000000073672E-6</c:v>
                      </c:pt>
                      <c:pt idx="29">
                        <c:v>-2.6040000000737435E-7</c:v>
                      </c:pt>
                      <c:pt idx="30">
                        <c:v>1.9773999999957571E-6</c:v>
                      </c:pt>
                      <c:pt idx="31">
                        <c:v>8.5139999999933255E-6</c:v>
                      </c:pt>
                      <c:pt idx="32">
                        <c:v>1.3748399999994069E-5</c:v>
                      </c:pt>
                      <c:pt idx="33">
                        <c:v>1.6898399999994065E-5</c:v>
                      </c:pt>
                      <c:pt idx="34">
                        <c:v>1.904619999999025E-5</c:v>
                      </c:pt>
                      <c:pt idx="35">
                        <c:v>2.0433999999993333E-5</c:v>
                      </c:pt>
                      <c:pt idx="36">
                        <c:v>2.0999599999992622E-5</c:v>
                      </c:pt>
                      <c:pt idx="37">
                        <c:v>2.219739999999575E-5</c:v>
                      </c:pt>
                      <c:pt idx="38">
                        <c:v>2.2625199999991904E-5</c:v>
                      </c:pt>
                      <c:pt idx="39">
                        <c:v>2.3242999999995007E-5</c:v>
                      </c:pt>
                      <c:pt idx="40">
                        <c:v>2.1006399999990441E-5</c:v>
                      </c:pt>
                      <c:pt idx="41">
                        <c:v>1.7667599999995941E-5</c:v>
                      </c:pt>
                      <c:pt idx="42">
                        <c:v>1.639099999999836E-5</c:v>
                      </c:pt>
                      <c:pt idx="43">
                        <c:v>1.510439999999379E-5</c:v>
                      </c:pt>
                      <c:pt idx="44">
                        <c:v>1.076339999999548E-5</c:v>
                      </c:pt>
                      <c:pt idx="45">
                        <c:v>1.3623399999995462E-5</c:v>
                      </c:pt>
                      <c:pt idx="46">
                        <c:v>1.444119999999857E-5</c:v>
                      </c:pt>
                      <c:pt idx="47">
                        <c:v>1.5391199999998566E-5</c:v>
                      </c:pt>
                      <c:pt idx="48">
                        <c:v>1.6441199999998565E-5</c:v>
                      </c:pt>
                      <c:pt idx="49">
                        <c:v>1.8773399999995452E-5</c:v>
                      </c:pt>
                      <c:pt idx="50">
                        <c:v>2.020339999999547E-5</c:v>
                      </c:pt>
                      <c:pt idx="51">
                        <c:v>1.9058999999994723E-5</c:v>
                      </c:pt>
                      <c:pt idx="52">
                        <c:v>2.0688999999994746E-5</c:v>
                      </c:pt>
                      <c:pt idx="53">
                        <c:v>2.0114599999994029E-5</c:v>
                      </c:pt>
                      <c:pt idx="54">
                        <c:v>2.0732399999997132E-5</c:v>
                      </c:pt>
                      <c:pt idx="55">
                        <c:v>1.9017999999996408E-5</c:v>
                      </c:pt>
                      <c:pt idx="56">
                        <c:v>2.5026799999990882E-5</c:v>
                      </c:pt>
                      <c:pt idx="57">
                        <c:v>3.1215599999992363E-5</c:v>
                      </c:pt>
                      <c:pt idx="58">
                        <c:v>3.2987799999996208E-5</c:v>
                      </c:pt>
                      <c:pt idx="59">
                        <c:v>3.3367799999996174E-5</c:v>
                      </c:pt>
                      <c:pt idx="60">
                        <c:v>3.4417799999996172E-5</c:v>
                      </c:pt>
                      <c:pt idx="61">
                        <c:v>2.9938999999994727E-5</c:v>
                      </c:pt>
                      <c:pt idx="62">
                        <c:v>2.536019999999328E-5</c:v>
                      </c:pt>
                      <c:pt idx="63">
                        <c:v>2.1883599999995699E-5</c:v>
                      </c:pt>
                      <c:pt idx="64">
                        <c:v>2.2933599999995697E-5</c:v>
                      </c:pt>
                      <c:pt idx="65">
                        <c:v>2.4263599999995659E-5</c:v>
                      </c:pt>
                      <c:pt idx="66">
                        <c:v>2.4881399999991877E-5</c:v>
                      </c:pt>
                      <c:pt idx="67">
                        <c:v>2.6791399999991864E-5</c:v>
                      </c:pt>
                      <c:pt idx="68">
                        <c:v>2.8601399999991848E-5</c:v>
                      </c:pt>
                      <c:pt idx="69">
                        <c:v>2.6074799999994264E-5</c:v>
                      </c:pt>
                      <c:pt idx="70">
                        <c:v>2.2788199999996639E-5</c:v>
                      </c:pt>
                      <c:pt idx="71">
                        <c:v>1.8831599999992097E-5</c:v>
                      </c:pt>
                      <c:pt idx="72">
                        <c:v>1.5074999999994444E-5</c:v>
                      </c:pt>
                      <c:pt idx="73">
                        <c:v>8.923999999996149E-6</c:v>
                      </c:pt>
                      <c:pt idx="74">
                        <c:v>8.211799999992297E-6</c:v>
                      </c:pt>
                      <c:pt idx="75">
                        <c:v>6.4873999999985176E-6</c:v>
                      </c:pt>
                      <c:pt idx="76">
                        <c:v>7.8273999999985285E-6</c:v>
                      </c:pt>
                      <c:pt idx="77">
                        <c:v>7.5851999999947042E-6</c:v>
                      </c:pt>
                      <c:pt idx="78">
                        <c:v>1.1119599999995407E-5</c:v>
                      </c:pt>
                      <c:pt idx="79">
                        <c:v>1.4643999999996115E-5</c:v>
                      </c:pt>
                      <c:pt idx="80">
                        <c:v>1.6786199999992992E-5</c:v>
                      </c:pt>
                      <c:pt idx="81">
                        <c:v>2.0030599999993736E-5</c:v>
                      </c:pt>
                      <c:pt idx="82">
                        <c:v>2.2362799999990624E-5</c:v>
                      </c:pt>
                      <c:pt idx="83">
                        <c:v>2.3512799999990625E-5</c:v>
                      </c:pt>
                      <c:pt idx="84">
                        <c:v>2.5944999999994453E-5</c:v>
                      </c:pt>
                      <c:pt idx="85">
                        <c:v>2.808719999999827E-5</c:v>
                      </c:pt>
                      <c:pt idx="86">
                        <c:v>2.5992799999990642E-5</c:v>
                      </c:pt>
                      <c:pt idx="87">
                        <c:v>2.3418399999996869E-5</c:v>
                      </c:pt>
                      <c:pt idx="88">
                        <c:v>2.1703999999996145E-5</c:v>
                      </c:pt>
                      <c:pt idx="89">
                        <c:v>1.9989599999995422E-5</c:v>
                      </c:pt>
                      <c:pt idx="90">
                        <c:v>1.8175199999994696E-5</c:v>
                      </c:pt>
                      <c:pt idx="91">
                        <c:v>1.9415199999994704E-5</c:v>
                      </c:pt>
                      <c:pt idx="92">
                        <c:v>2.1135199999994681E-5</c:v>
                      </c:pt>
                      <c:pt idx="93">
                        <c:v>2.1325199999994691E-5</c:v>
                      </c:pt>
                      <c:pt idx="94">
                        <c:v>2.0132999999990871E-5</c:v>
                      </c:pt>
                      <c:pt idx="95">
                        <c:v>2.0802999999990849E-5</c:v>
                      </c:pt>
                      <c:pt idx="96">
                        <c:v>1.9320799999993955E-5</c:v>
                      </c:pt>
                      <c:pt idx="97">
                        <c:v>2.2897399999998532E-5</c:v>
                      </c:pt>
                      <c:pt idx="98">
                        <c:v>2.64217999999923E-5</c:v>
                      </c:pt>
                      <c:pt idx="99">
                        <c:v>3.1808399999996861E-5</c:v>
                      </c:pt>
                      <c:pt idx="100">
                        <c:v>3.6624999999994453E-5</c:v>
                      </c:pt>
                      <c:pt idx="101">
                        <c:v>3.7954999999994469E-5</c:v>
                      </c:pt>
                      <c:pt idx="102">
                        <c:v>3.5148399999996866E-5</c:v>
                      </c:pt>
                      <c:pt idx="103">
                        <c:v>3.0189599999995399E-5</c:v>
                      </c:pt>
                      <c:pt idx="104">
                        <c:v>2.6042999999990846E-5</c:v>
                      </c:pt>
                      <c:pt idx="105">
                        <c:v>2.0894199999996362E-5</c:v>
                      </c:pt>
                      <c:pt idx="106">
                        <c:v>2.118419999999632E-5</c:v>
                      </c:pt>
                      <c:pt idx="107">
                        <c:v>1.7317599999991785E-5</c:v>
                      </c:pt>
                      <c:pt idx="108">
                        <c:v>1.4653199999998005E-5</c:v>
                      </c:pt>
                      <c:pt idx="109">
                        <c:v>1.2178799999990357E-5</c:v>
                      </c:pt>
                      <c:pt idx="110">
                        <c:v>9.3143999999965713E-6</c:v>
                      </c:pt>
                      <c:pt idx="111">
                        <c:v>6.4499999999958471E-6</c:v>
                      </c:pt>
                      <c:pt idx="112">
                        <c:v>1.0506599999993453E-5</c:v>
                      </c:pt>
                      <c:pt idx="113">
                        <c:v>1.4653199999998005E-5</c:v>
                      </c:pt>
                      <c:pt idx="114">
                        <c:v>2.0081999999992507E-5</c:v>
                      </c:pt>
                      <c:pt idx="115">
                        <c:v>2.441859999999707E-5</c:v>
                      </c:pt>
                      <c:pt idx="116">
                        <c:v>3.0147399999998518E-5</c:v>
                      </c:pt>
                      <c:pt idx="117">
                        <c:v>3.171959999999542E-5</c:v>
                      </c:pt>
                      <c:pt idx="118">
                        <c:v>3.1999599999995383E-5</c:v>
                      </c:pt>
                      <c:pt idx="119">
                        <c:v>3.0907399999998504E-5</c:v>
                      </c:pt>
                      <c:pt idx="120">
                        <c:v>2.9235199999994661E-5</c:v>
                      </c:pt>
                      <c:pt idx="121">
                        <c:v>2.7572999999990867E-5</c:v>
                      </c:pt>
                      <c:pt idx="122">
                        <c:v>2.7282999999990855E-5</c:v>
                      </c:pt>
                      <c:pt idx="123">
                        <c:v>2.6712999999990825E-5</c:v>
                      </c:pt>
                      <c:pt idx="124">
                        <c:v>2.8327399999998485E-5</c:v>
                      </c:pt>
                      <c:pt idx="125">
                        <c:v>2.8859599999995383E-5</c:v>
                      </c:pt>
                      <c:pt idx="126">
                        <c:v>2.7709599999995382E-5</c:v>
                      </c:pt>
                      <c:pt idx="127">
                        <c:v>2.5187399999998484E-5</c:v>
                      </c:pt>
                      <c:pt idx="128">
                        <c:v>2.0802999999990849E-5</c:v>
                      </c:pt>
                      <c:pt idx="129">
                        <c:v>1.6218599999997087E-5</c:v>
                      </c:pt>
                      <c:pt idx="130">
                        <c:v>1.2456399999993242E-5</c:v>
                      </c:pt>
                      <c:pt idx="131">
                        <c:v>8.9741999999963539E-6</c:v>
                      </c:pt>
                      <c:pt idx="132">
                        <c:v>1.2122999999990844E-5</c:v>
                      </c:pt>
                      <c:pt idx="133">
                        <c:v>1.5641799999992299E-5</c:v>
                      </c:pt>
                      <c:pt idx="134">
                        <c:v>2.1032799999990608E-5</c:v>
                      </c:pt>
                      <c:pt idx="135">
                        <c:v>2.6413799999995915E-5</c:v>
                      </c:pt>
                      <c:pt idx="136">
                        <c:v>2.707819999999664E-5</c:v>
                      </c:pt>
                      <c:pt idx="137">
                        <c:v>2.3415999999992798E-5</c:v>
                      </c:pt>
                      <c:pt idx="138">
                        <c:v>2.1405999999992808E-5</c:v>
                      </c:pt>
                      <c:pt idx="139">
                        <c:v>1.6641599999992092E-5</c:v>
                      </c:pt>
                      <c:pt idx="140">
                        <c:v>1.3449399999995162E-5</c:v>
                      </c:pt>
                      <c:pt idx="141">
                        <c:v>1.2731599999992057E-5</c:v>
                      </c:pt>
                      <c:pt idx="142">
                        <c:v>1.2303799999995903E-5</c:v>
                      </c:pt>
                      <c:pt idx="143">
                        <c:v>1.5352599999990391E-5</c:v>
                      </c:pt>
                      <c:pt idx="144">
                        <c:v>1.3874799999994238E-5</c:v>
                      </c:pt>
                      <c:pt idx="145">
                        <c:v>1.5441399999991832E-5</c:v>
                      </c:pt>
                      <c:pt idx="146">
                        <c:v>2.1924599999994013E-5</c:v>
                      </c:pt>
                      <c:pt idx="147">
                        <c:v>2.6645599999992344E-5</c:v>
                      </c:pt>
                      <c:pt idx="148">
                        <c:v>3.0644399999993821E-5</c:v>
                      </c:pt>
                      <c:pt idx="149">
                        <c:v>3.6605399999992106E-5</c:v>
                      </c:pt>
                      <c:pt idx="150">
                        <c:v>3.9411999999996701E-5</c:v>
                      </c:pt>
                      <c:pt idx="151">
                        <c:v>3.2263199999995229E-5</c:v>
                      </c:pt>
                      <c:pt idx="152">
                        <c:v>2.9740999999998332E-5</c:v>
                      </c:pt>
                      <c:pt idx="153">
                        <c:v>2.4444399999993779E-5</c:v>
                      </c:pt>
                      <c:pt idx="154">
                        <c:v>1.9779999999993065E-5</c:v>
                      </c:pt>
                      <c:pt idx="155">
                        <c:v>1.7057799999996162E-5</c:v>
                      </c:pt>
                      <c:pt idx="156">
                        <c:v>1.8872199999996888E-5</c:v>
                      </c:pt>
                      <c:pt idx="157">
                        <c:v>1.643999999999306E-5</c:v>
                      </c:pt>
                      <c:pt idx="158">
                        <c:v>1.5389999999993061E-5</c:v>
                      </c:pt>
                      <c:pt idx="159">
                        <c:v>1.381779999999616E-5</c:v>
                      </c:pt>
                      <c:pt idx="160">
                        <c:v>1.3247799999996184E-5</c:v>
                      </c:pt>
                      <c:pt idx="161">
                        <c:v>1.3669999999993084E-5</c:v>
                      </c:pt>
                      <c:pt idx="162">
                        <c:v>1.2619999999993086E-5</c:v>
                      </c:pt>
                      <c:pt idx="163">
                        <c:v>1.4144399999993799E-5</c:v>
                      </c:pt>
                      <c:pt idx="164">
                        <c:v>1.4286599999990682E-5</c:v>
                      </c:pt>
                      <c:pt idx="165">
                        <c:v>1.4808799999994524E-5</c:v>
                      </c:pt>
                      <c:pt idx="166">
                        <c:v>1.4338799999994497E-5</c:v>
                      </c:pt>
                      <c:pt idx="167">
                        <c:v>1.276659999999071E-5</c:v>
                      </c:pt>
                      <c:pt idx="168">
                        <c:v>1.276659999999071E-5</c:v>
                      </c:pt>
                      <c:pt idx="169">
                        <c:v>1.4148799999994541E-5</c:v>
                      </c:pt>
                      <c:pt idx="170">
                        <c:v>1.4048799999994538E-5</c:v>
                      </c:pt>
                      <c:pt idx="171">
                        <c:v>1.25765999999907E-5</c:v>
                      </c:pt>
                      <c:pt idx="172">
                        <c:v>1.3858799999994528E-5</c:v>
                      </c:pt>
                      <c:pt idx="173">
                        <c:v>1.3768799999994521E-5</c:v>
                      </c:pt>
                      <c:pt idx="174">
                        <c:v>1.3568799999994516E-5</c:v>
                      </c:pt>
                      <c:pt idx="175">
                        <c:v>1.4860999999998339E-5</c:v>
                      </c:pt>
                      <c:pt idx="176">
                        <c:v>1.4760999999998336E-5</c:v>
                      </c:pt>
                      <c:pt idx="177">
                        <c:v>1.438099999999837E-5</c:v>
                      </c:pt>
                      <c:pt idx="178">
                        <c:v>1.1758799999994532E-5</c:v>
                      </c:pt>
                      <c:pt idx="179">
                        <c:v>9.2365999999906951E-6</c:v>
                      </c:pt>
                      <c:pt idx="180">
                        <c:v>4.9899999999930794E-6</c:v>
                      </c:pt>
                      <c:pt idx="181">
                        <c:v>3.8499999999930734E-6</c:v>
                      </c:pt>
                      <c:pt idx="182">
                        <c:v>1.9877999999961594E-6</c:v>
                      </c:pt>
                      <c:pt idx="183">
                        <c:v>2.7477999999961995E-6</c:v>
                      </c:pt>
                      <c:pt idx="184">
                        <c:v>7.2843999999937735E-6</c:v>
                      </c:pt>
                      <c:pt idx="185">
                        <c:v>1.2143199999995239E-5</c:v>
                      </c:pt>
                      <c:pt idx="186">
                        <c:v>1.8051999999996703E-5</c:v>
                      </c:pt>
                      <c:pt idx="187">
                        <c:v>2.0916399999990488E-5</c:v>
                      </c:pt>
                      <c:pt idx="188">
                        <c:v>2.0958599999994307E-5</c:v>
                      </c:pt>
                      <c:pt idx="189">
                        <c:v>1.6954199999993577E-5</c:v>
                      </c:pt>
                      <c:pt idx="190">
                        <c:v>1.1087599999995987E-5</c:v>
                      </c:pt>
                      <c:pt idx="191">
                        <c:v>3.8487999999945073E-6</c:v>
                      </c:pt>
                      <c:pt idx="192">
                        <c:v>3.3209999999983509E-6</c:v>
                      </c:pt>
                      <c:pt idx="193">
                        <c:v>-3.0340000000929823E-7</c:v>
                      </c:pt>
                      <c:pt idx="194">
                        <c:v>5.0879999999450202E-7</c:v>
                      </c:pt>
                      <c:pt idx="195">
                        <c:v>2.5131999999952379E-6</c:v>
                      </c:pt>
                      <c:pt idx="196">
                        <c:v>5.6997999999928604E-6</c:v>
                      </c:pt>
                      <c:pt idx="197">
                        <c:v>4.839799999992872E-6</c:v>
                      </c:pt>
                      <c:pt idx="198">
                        <c:v>1.0510799999998138E-5</c:v>
                      </c:pt>
                      <c:pt idx="199">
                        <c:v>1.2045199999991907E-5</c:v>
                      </c:pt>
                      <c:pt idx="200">
                        <c:v>1.3227399999995732E-5</c:v>
                      </c:pt>
                      <c:pt idx="201">
                        <c:v>1.8756199999990237E-5</c:v>
                      </c:pt>
                      <c:pt idx="202">
                        <c:v>1.8808399999994051E-5</c:v>
                      </c:pt>
                      <c:pt idx="203">
                        <c:v>1.9900599999990985E-5</c:v>
                      </c:pt>
                      <c:pt idx="204">
                        <c:v>1.6376199999990223E-5</c:v>
                      </c:pt>
                      <c:pt idx="205">
                        <c:v>1.3653999999993375E-5</c:v>
                      </c:pt>
                      <c:pt idx="206">
                        <c:v>1.0941799999996467E-5</c:v>
                      </c:pt>
                      <c:pt idx="207">
                        <c:v>9.4595999999926342E-6</c:v>
                      </c:pt>
                      <c:pt idx="208">
                        <c:v>7.1273999999957468E-6</c:v>
                      </c:pt>
                      <c:pt idx="209">
                        <c:v>7.2695999999926298E-6</c:v>
                      </c:pt>
                      <c:pt idx="210">
                        <c:v>6.0295999999926213E-6</c:v>
                      </c:pt>
                      <c:pt idx="211">
                        <c:v>3.2173999999957656E-6</c:v>
                      </c:pt>
                      <c:pt idx="212">
                        <c:v>-2.3592000000018662E-6</c:v>
                      </c:pt>
                      <c:pt idx="213">
                        <c:v>-6.3636000000095354E-6</c:v>
                      </c:pt>
                      <c:pt idx="214">
                        <c:v>-9.8880000000033043E-6</c:v>
                      </c:pt>
                      <c:pt idx="215">
                        <c:v>-1.1840200000007165E-5</c:v>
                      </c:pt>
                      <c:pt idx="216">
                        <c:v>-1.3512400000004015E-5</c:v>
                      </c:pt>
                      <c:pt idx="217">
                        <c:v>-1.0938000000003303E-5</c:v>
                      </c:pt>
                      <c:pt idx="218">
                        <c:v>-7.1714000000057095E-6</c:v>
                      </c:pt>
                      <c:pt idx="219">
                        <c:v>-1.7040000000736674E-7</c:v>
                      </c:pt>
                      <c:pt idx="220">
                        <c:v>1.3117999999964661E-6</c:v>
                      </c:pt>
                      <c:pt idx="221">
                        <c:v>6.8405999999909708E-6</c:v>
                      </c:pt>
                      <c:pt idx="222">
                        <c:v>9.6049999999986316E-6</c:v>
                      </c:pt>
                      <c:pt idx="223">
                        <c:v>1.1177199999995533E-5</c:v>
                      </c:pt>
                      <c:pt idx="224">
                        <c:v>9.7949999999986416E-6</c:v>
                      </c:pt>
                      <c:pt idx="225">
                        <c:v>1.1177199999995533E-5</c:v>
                      </c:pt>
                      <c:pt idx="226">
                        <c:v>9.1249999999986091E-6</c:v>
                      </c:pt>
                      <c:pt idx="227">
                        <c:v>8.0749999999986106E-6</c:v>
                      </c:pt>
                      <c:pt idx="228">
                        <c:v>5.6427999999947819E-6</c:v>
                      </c:pt>
                      <c:pt idx="229">
                        <c:v>3.2105999999909531E-6</c:v>
                      </c:pt>
                      <c:pt idx="230">
                        <c:v>2.1605999999909547E-6</c:v>
                      </c:pt>
                      <c:pt idx="231">
                        <c:v>1.7805999999909888E-6</c:v>
                      </c:pt>
                      <c:pt idx="232">
                        <c:v>1.7805999999909888E-6</c:v>
                      </c:pt>
                      <c:pt idx="233">
                        <c:v>2.5505999999909696E-6</c:v>
                      </c:pt>
                      <c:pt idx="234">
                        <c:v>6.3619999999024127E-7</c:v>
                      </c:pt>
                      <c:pt idx="235">
                        <c:v>-1.2682000000035533E-6</c:v>
                      </c:pt>
                      <c:pt idx="236">
                        <c:v>-5.8370000000050062E-6</c:v>
                      </c:pt>
                      <c:pt idx="237">
                        <c:v>-9.8458000000064237E-6</c:v>
                      </c:pt>
                      <c:pt idx="238">
                        <c:v>-1.1840200000007165E-5</c:v>
                      </c:pt>
                      <c:pt idx="239">
                        <c:v>-1.3754600000007893E-5</c:v>
                      </c:pt>
                      <c:pt idx="240">
                        <c:v>-1.4276800000004742E-5</c:v>
                      </c:pt>
                      <c:pt idx="241">
                        <c:v>-1.3226800000004744E-5</c:v>
                      </c:pt>
                      <c:pt idx="242">
                        <c:v>-1.1174600000007874E-5</c:v>
                      </c:pt>
                      <c:pt idx="243">
                        <c:v>-1.2889000000001658E-5</c:v>
                      </c:pt>
                      <c:pt idx="244">
                        <c:v>-9.6068000000047748E-6</c:v>
                      </c:pt>
                      <c:pt idx="245">
                        <c:v>-6.3146000000078965E-6</c:v>
                      </c:pt>
                      <c:pt idx="246">
                        <c:v>-3.2124000000040352E-6</c:v>
                      </c:pt>
                      <c:pt idx="247">
                        <c:v>-1.4024000000040508E-6</c:v>
                      </c:pt>
                      <c:pt idx="248">
                        <c:v>2.4597999999928575E-6</c:v>
                      </c:pt>
                      <c:pt idx="249">
                        <c:v>5.3719999999967088E-6</c:v>
                      </c:pt>
                      <c:pt idx="250">
                        <c:v>6.8919999999966807E-6</c:v>
                      </c:pt>
                      <c:pt idx="251">
                        <c:v>9.8041999999935931E-6</c:v>
                      </c:pt>
                      <c:pt idx="252">
                        <c:v>1.1324199999993565E-5</c:v>
                      </c:pt>
                      <c:pt idx="253">
                        <c:v>1.2474199999993566E-5</c:v>
                      </c:pt>
                      <c:pt idx="254">
                        <c:v>9.377599999995951E-6</c:v>
                      </c:pt>
                      <c:pt idx="255">
                        <c:v>7.9431999999952452E-6</c:v>
                      </c:pt>
                      <c:pt idx="256">
                        <c:v>5.4165999999906673E-6</c:v>
                      </c:pt>
                      <c:pt idx="257">
                        <c:v>7.6165999999906666E-6</c:v>
                      </c:pt>
                      <c:pt idx="258">
                        <c:v>7.7543999999938012E-6</c:v>
                      </c:pt>
                      <c:pt idx="259">
                        <c:v>1.3188799999994496E-5</c:v>
                      </c:pt>
                      <c:pt idx="260">
                        <c:v>1.4286599999990682E-5</c:v>
                      </c:pt>
                      <c:pt idx="261">
                        <c:v>1.6866599999990702E-5</c:v>
                      </c:pt>
                      <c:pt idx="262">
                        <c:v>1.442999999999307E-5</c:v>
                      </c:pt>
                      <c:pt idx="263">
                        <c:v>1.3575599999992335E-5</c:v>
                      </c:pt>
                      <c:pt idx="264">
                        <c:v>1.0288999999994765E-5</c:v>
                      </c:pt>
                      <c:pt idx="265">
                        <c:v>1.4673399999995461E-5</c:v>
                      </c:pt>
                      <c:pt idx="266">
                        <c:v>1.7395599999992363E-5</c:v>
                      </c:pt>
                      <c:pt idx="267">
                        <c:v>2.0207799999996158E-5</c:v>
                      </c:pt>
                      <c:pt idx="268">
                        <c:v>2.2829999999993058E-5</c:v>
                      </c:pt>
                      <c:pt idx="269">
                        <c:v>2.3969999999993064E-5</c:v>
                      </c:pt>
                      <c:pt idx="270">
                        <c:v>2.0113399999995463E-5</c:v>
                      </c:pt>
                      <c:pt idx="271">
                        <c:v>1.7538999999994751E-5</c:v>
                      </c:pt>
                      <c:pt idx="272">
                        <c:v>1.4864599999994037E-5</c:v>
                      </c:pt>
                      <c:pt idx="273">
                        <c:v>1.0907999999996379E-5</c:v>
                      </c:pt>
                      <c:pt idx="274">
                        <c:v>8.3335999999956676E-6</c:v>
                      </c:pt>
                      <c:pt idx="275">
                        <c:v>6.3813999999918613E-6</c:v>
                      </c:pt>
                      <c:pt idx="276">
                        <c:v>8.4857999999925454E-6</c:v>
                      </c:pt>
                      <c:pt idx="277">
                        <c:v>1.1910199999993305E-5</c:v>
                      </c:pt>
                      <c:pt idx="278">
                        <c:v>1.5676799999990898E-5</c:v>
                      </c:pt>
                      <c:pt idx="279">
                        <c:v>2.0393399999995481E-5</c:v>
                      </c:pt>
                      <c:pt idx="280">
                        <c:v>2.4497799999996159E-5</c:v>
                      </c:pt>
                      <c:pt idx="281">
                        <c:v>2.3495599999992349E-5</c:v>
                      </c:pt>
                      <c:pt idx="282">
                        <c:v>1.959119999999856E-5</c:v>
                      </c:pt>
                      <c:pt idx="283">
                        <c:v>1.3482399999997145E-5</c:v>
                      </c:pt>
                      <c:pt idx="284">
                        <c:v>9.0079999999963874E-6</c:v>
                      </c:pt>
                      <c:pt idx="285">
                        <c:v>1.759199999994967E-6</c:v>
                      </c:pt>
                      <c:pt idx="286">
                        <c:v>-2.3352000000057709E-6</c:v>
                      </c:pt>
                      <c:pt idx="287">
                        <c:v>-4.8674000000096022E-6</c:v>
                      </c:pt>
                      <c:pt idx="288">
                        <c:v>-4.2452000000057577E-6</c:v>
                      </c:pt>
                      <c:pt idx="289">
                        <c:v>-2.2508000000050167E-6</c:v>
                      </c:pt>
                      <c:pt idx="290">
                        <c:v>2.3279999999963768E-6</c:v>
                      </c:pt>
                      <c:pt idx="291">
                        <c:v>4.7123999999971328E-6</c:v>
                      </c:pt>
                      <c:pt idx="292">
                        <c:v>8.478999999994726E-6</c:v>
                      </c:pt>
                      <c:pt idx="293">
                        <c:v>1.1475599999992338E-5</c:v>
                      </c:pt>
                      <c:pt idx="294">
                        <c:v>1.1907799999996173E-5</c:v>
                      </c:pt>
                      <c:pt idx="295">
                        <c:v>1.1047799999996184E-5</c:v>
                      </c:pt>
                      <c:pt idx="296">
                        <c:v>8.2355999999923356E-6</c:v>
                      </c:pt>
                      <c:pt idx="297">
                        <c:v>4.0411999999985884E-6</c:v>
                      </c:pt>
                      <c:pt idx="298">
                        <c:v>6.0679999999089509E-7</c:v>
                      </c:pt>
                      <c:pt idx="299">
                        <c:v>-1.4354000000059799E-6</c:v>
                      </c:pt>
                      <c:pt idx="300">
                        <c:v>-5.2498000000067001E-6</c:v>
                      </c:pt>
                      <c:pt idx="301">
                        <c:v>-5.7298000000067227E-6</c:v>
                      </c:pt>
                      <c:pt idx="302">
                        <c:v>-6.209800000006691E-6</c:v>
                      </c:pt>
                      <c:pt idx="303">
                        <c:v>-6.4898000000067086E-6</c:v>
                      </c:pt>
                      <c:pt idx="304">
                        <c:v>-5.3976000000028907E-6</c:v>
                      </c:pt>
                      <c:pt idx="305">
                        <c:v>-9.6100000000526493E-7</c:v>
                      </c:pt>
                      <c:pt idx="306">
                        <c:v>3.3755999999923584E-6</c:v>
                      </c:pt>
                      <c:pt idx="307">
                        <c:v>8.714399999993792E-6</c:v>
                      </c:pt>
                      <c:pt idx="308">
                        <c:v>1.2190999999998366E-5</c:v>
                      </c:pt>
                      <c:pt idx="309">
                        <c:v>1.962419999999355E-5</c:v>
                      </c:pt>
                      <c:pt idx="310">
                        <c:v>2.105859999999431E-5</c:v>
                      </c:pt>
                      <c:pt idx="311">
                        <c:v>2.3675199999991902E-5</c:v>
                      </c:pt>
                      <c:pt idx="312">
                        <c:v>2.2535199999991896E-5</c:v>
                      </c:pt>
                      <c:pt idx="313">
                        <c:v>2.1527399999995717E-5</c:v>
                      </c:pt>
                      <c:pt idx="314">
                        <c:v>1.6572999999994991E-5</c:v>
                      </c:pt>
                      <c:pt idx="315">
                        <c:v>1.1708599999994272E-5</c:v>
                      </c:pt>
                      <c:pt idx="316">
                        <c:v>6.9441999999935561E-6</c:v>
                      </c:pt>
                      <c:pt idx="317">
                        <c:v>4.6541999999935493E-6</c:v>
                      </c:pt>
                      <c:pt idx="318">
                        <c:v>6.4585999999942803E-6</c:v>
                      </c:pt>
                      <c:pt idx="319">
                        <c:v>6.6007999999981022E-6</c:v>
                      </c:pt>
                      <c:pt idx="320">
                        <c:v>1.1179599999992611E-5</c:v>
                      </c:pt>
                      <c:pt idx="321">
                        <c:v>1.4466199999990236E-5</c:v>
                      </c:pt>
                      <c:pt idx="322">
                        <c:v>1.8042799999994812E-5</c:v>
                      </c:pt>
                      <c:pt idx="323">
                        <c:v>1.5330599999990966E-5</c:v>
                      </c:pt>
                      <c:pt idx="324">
                        <c:v>1.3990599999990955E-5</c:v>
                      </c:pt>
                      <c:pt idx="325">
                        <c:v>9.896199999990217E-6</c:v>
                      </c:pt>
                      <c:pt idx="326">
                        <c:v>4.6995999999926053E-6</c:v>
                      </c:pt>
                      <c:pt idx="327">
                        <c:v>-4.9700000000500646E-7</c:v>
                      </c:pt>
                      <c:pt idx="328">
                        <c:v>-1.9792000000019004E-6</c:v>
                      </c:pt>
                      <c:pt idx="329">
                        <c:v>-3.1714000000057207E-6</c:v>
                      </c:pt>
                      <c:pt idx="330">
                        <c:v>-8.8902000000071744E-6</c:v>
                      </c:pt>
                      <c:pt idx="331">
                        <c:v>-1.3416800000004754E-5</c:v>
                      </c:pt>
                      <c:pt idx="332">
                        <c:v>-1.6561200000005495E-5</c:v>
                      </c:pt>
                      <c:pt idx="333">
                        <c:v>-2.1467800000003095E-5</c:v>
                      </c:pt>
                      <c:pt idx="334">
                        <c:v>-2.3710000000006913E-5</c:v>
                      </c:pt>
                      <c:pt idx="335">
                        <c:v>-2.013340000000933E-5</c:v>
                      </c:pt>
                      <c:pt idx="336">
                        <c:v>-1.7326800000004735E-5</c:v>
                      </c:pt>
                      <c:pt idx="337">
                        <c:v>-1.1755800000006411E-5</c:v>
                      </c:pt>
                      <c:pt idx="338">
                        <c:v>-4.412600000004241E-6</c:v>
                      </c:pt>
                      <c:pt idx="339">
                        <c:v>-1.0260000000066678E-6</c:v>
                      </c:pt>
                      <c:pt idx="340">
                        <c:v>2.4505999999909671E-6</c:v>
                      </c:pt>
                      <c:pt idx="341">
                        <c:v>5.3149999999986303E-6</c:v>
                      </c:pt>
                      <c:pt idx="342">
                        <c:v>8.6915999999962628E-6</c:v>
                      </c:pt>
                      <c:pt idx="343">
                        <c:v>5.5993999999923963E-6</c:v>
                      </c:pt>
                      <c:pt idx="344">
                        <c:v>3.7793999999924171E-6</c:v>
                      </c:pt>
                      <c:pt idx="345">
                        <c:v>5.8719999999554129E-7</c:v>
                      </c:pt>
                      <c:pt idx="346">
                        <c:v>-2.6050000000013888E-6</c:v>
                      </c:pt>
                      <c:pt idx="347">
                        <c:v>-7.8016000000059394E-6</c:v>
                      </c:pt>
                      <c:pt idx="348">
                        <c:v>-9.4638000000097332E-6</c:v>
                      </c:pt>
                      <c:pt idx="349">
                        <c:v>-9.7538000000097456E-6</c:v>
                      </c:pt>
                      <c:pt idx="350">
                        <c:v>-6.277200000005226E-6</c:v>
                      </c:pt>
                      <c:pt idx="351">
                        <c:v>-3.560600000007577E-6</c:v>
                      </c:pt>
                      <c:pt idx="352">
                        <c:v>2.4819999999383573E-7</c:v>
                      </c:pt>
                      <c:pt idx="353">
                        <c:v>5.0691999999921689E-6</c:v>
                      </c:pt>
                      <c:pt idx="354">
                        <c:v>3.7813999999960265E-6</c:v>
                      </c:pt>
                      <c:pt idx="355">
                        <c:v>-1.3730000000047047E-6</c:v>
                      </c:pt>
                      <c:pt idx="356">
                        <c:v>-5.7574000000054008E-6</c:v>
                      </c:pt>
                      <c:pt idx="357">
                        <c:v>-9.6618000000061287E-6</c:v>
                      </c:pt>
                      <c:pt idx="358">
                        <c:v>-1.4388400000003767E-5</c:v>
                      </c:pt>
                      <c:pt idx="359">
                        <c:v>-1.7052800000004486E-5</c:v>
                      </c:pt>
                      <c:pt idx="360">
                        <c:v>-1.6862800000004476E-5</c:v>
                      </c:pt>
                      <c:pt idx="361">
                        <c:v>-1.8145000000001365E-5</c:v>
                      </c:pt>
                      <c:pt idx="362">
                        <c:v>-2.0107200000005221E-5</c:v>
                      </c:pt>
                      <c:pt idx="363">
                        <c:v>-2.2249400000009037E-5</c:v>
                      </c:pt>
                      <c:pt idx="364">
                        <c:v>-2.2107200000005215E-5</c:v>
                      </c:pt>
                      <c:pt idx="365">
                        <c:v>-2.510940000000902E-5</c:v>
                      </c:pt>
                      <c:pt idx="366">
                        <c:v>-2.387500000000138E-5</c:v>
                      </c:pt>
                      <c:pt idx="367">
                        <c:v>-2.401280000000446E-5</c:v>
                      </c:pt>
                      <c:pt idx="368">
                        <c:v>-2.2588400000003749E-5</c:v>
                      </c:pt>
                      <c:pt idx="369">
                        <c:v>-2.1396200000006868E-5</c:v>
                      </c:pt>
                      <c:pt idx="370">
                        <c:v>-1.9824000000003028E-5</c:v>
                      </c:pt>
                      <c:pt idx="371">
                        <c:v>-2.0394000000003058E-5</c:v>
                      </c:pt>
                      <c:pt idx="372">
                        <c:v>-1.9201800000006122E-5</c:v>
                      </c:pt>
                      <c:pt idx="373">
                        <c:v>-2.0774000000003024E-5</c:v>
                      </c:pt>
                      <c:pt idx="374">
                        <c:v>-2.0441800000006131E-5</c:v>
                      </c:pt>
                      <c:pt idx="375">
                        <c:v>-2.1581800000006137E-5</c:v>
                      </c:pt>
                      <c:pt idx="376">
                        <c:v>-2.1871800000006149E-5</c:v>
                      </c:pt>
                      <c:pt idx="377">
                        <c:v>-2.2394000000003052E-5</c:v>
                      </c:pt>
                      <c:pt idx="378">
                        <c:v>-2.2014000000003032E-5</c:v>
                      </c:pt>
                      <c:pt idx="379">
                        <c:v>-2.1064000000003036E-5</c:v>
                      </c:pt>
                      <c:pt idx="380">
                        <c:v>-1.8441800000006136E-5</c:v>
                      </c:pt>
                      <c:pt idx="381">
                        <c:v>-1.5339600000009268E-5</c:v>
                      </c:pt>
                      <c:pt idx="382">
                        <c:v>-1.1625200000001611E-5</c:v>
                      </c:pt>
                      <c:pt idx="383">
                        <c:v>-1.1577400000005423E-5</c:v>
                      </c:pt>
                      <c:pt idx="384">
                        <c:v>-1.0807400000005442E-5</c:v>
                      </c:pt>
                      <c:pt idx="385">
                        <c:v>-1.3381800000006154E-5</c:v>
                      </c:pt>
                      <c:pt idx="386">
                        <c:v>-1.3761800000006174E-5</c:v>
                      </c:pt>
                      <c:pt idx="387">
                        <c:v>-1.5724000000003036E-5</c:v>
                      </c:pt>
                      <c:pt idx="388">
                        <c:v>-1.3529600000009229E-5</c:v>
                      </c:pt>
                      <c:pt idx="389">
                        <c:v>-1.2427400000005417E-5</c:v>
                      </c:pt>
                      <c:pt idx="390">
                        <c:v>-1.2147400000005399E-5</c:v>
                      </c:pt>
                      <c:pt idx="391">
                        <c:v>-1.3239600000009271E-5</c:v>
                      </c:pt>
                      <c:pt idx="392">
                        <c:v>-1.4621800000006163E-5</c:v>
                      </c:pt>
                      <c:pt idx="393">
                        <c:v>-1.4621800000006163E-5</c:v>
                      </c:pt>
                      <c:pt idx="394">
                        <c:v>-1.6674000000003032E-5</c:v>
                      </c:pt>
                      <c:pt idx="395">
                        <c:v>-1.6151800000006129E-5</c:v>
                      </c:pt>
                      <c:pt idx="396">
                        <c:v>-1.7011800000006172E-5</c:v>
                      </c:pt>
                      <c:pt idx="397">
                        <c:v>-1.787180000000616E-5</c:v>
                      </c:pt>
                      <c:pt idx="398">
                        <c:v>-2.0484000000003065E-5</c:v>
                      </c:pt>
                      <c:pt idx="399">
                        <c:v>-2.2636200000006876E-5</c:v>
                      </c:pt>
                      <c:pt idx="400">
                        <c:v>-2.4878400000003756E-5</c:v>
                      </c:pt>
                      <c:pt idx="401">
                        <c:v>-2.6308400000003775E-5</c:v>
                      </c:pt>
                      <c:pt idx="402">
                        <c:v>-2.8930600000007614E-5</c:v>
                      </c:pt>
                      <c:pt idx="403">
                        <c:v>-3.0070600000007565E-5</c:v>
                      </c:pt>
                      <c:pt idx="404">
                        <c:v>-3.2602800000004458E-5</c:v>
                      </c:pt>
                      <c:pt idx="405">
                        <c:v>-3.469280000000446E-5</c:v>
                      </c:pt>
                      <c:pt idx="406">
                        <c:v>-3.6512800000004493E-5</c:v>
                      </c:pt>
                      <c:pt idx="407">
                        <c:v>-3.2694000000003031E-5</c:v>
                      </c:pt>
                      <c:pt idx="408">
                        <c:v>-2.8595200000001606E-5</c:v>
                      </c:pt>
                      <c:pt idx="409">
                        <c:v>-2.2502000000006379E-5</c:v>
                      </c:pt>
                      <c:pt idx="410">
                        <c:v>-2.2359800000009496E-5</c:v>
                      </c:pt>
                      <c:pt idx="411">
                        <c:v>-2.1927600000005661E-5</c:v>
                      </c:pt>
                      <c:pt idx="412">
                        <c:v>-2.7314200000003283E-5</c:v>
                      </c:pt>
                      <c:pt idx="413">
                        <c:v>-3.3793000000004723E-5</c:v>
                      </c:pt>
                      <c:pt idx="414">
                        <c:v>-3.8039600000009278E-5</c:v>
                      </c:pt>
                      <c:pt idx="415">
                        <c:v>-3.8129600000009231E-5</c:v>
                      </c:pt>
                      <c:pt idx="416">
                        <c:v>-3.6847400000005403E-5</c:v>
                      </c:pt>
                      <c:pt idx="417">
                        <c:v>-3.3703000000004715E-5</c:v>
                      </c:pt>
                      <c:pt idx="418">
                        <c:v>-2.964640000000711E-5</c:v>
                      </c:pt>
                      <c:pt idx="419">
                        <c:v>-2.679200000000638E-5</c:v>
                      </c:pt>
                      <c:pt idx="420">
                        <c:v>-2.1073200000004926E-5</c:v>
                      </c:pt>
                      <c:pt idx="421">
                        <c:v>-1.9158800000004198E-5</c:v>
                      </c:pt>
                      <c:pt idx="422">
                        <c:v>-2.0208800000004197E-5</c:v>
                      </c:pt>
                      <c:pt idx="423">
                        <c:v>-2.2071000000008022E-5</c:v>
                      </c:pt>
                      <c:pt idx="424">
                        <c:v>-2.2218800000004213E-5</c:v>
                      </c:pt>
                      <c:pt idx="425">
                        <c:v>-2.8175400000001811E-5</c:v>
                      </c:pt>
                      <c:pt idx="426">
                        <c:v>-3.198980000000947E-5</c:v>
                      </c:pt>
                      <c:pt idx="427">
                        <c:v>-3.442200000000636E-5</c:v>
                      </c:pt>
                      <c:pt idx="428">
                        <c:v>-3.5709800000009468E-5</c:v>
                      </c:pt>
                      <c:pt idx="429">
                        <c:v>-3.4755400000001819E-5</c:v>
                      </c:pt>
                      <c:pt idx="430">
                        <c:v>-3.2128800000004204E-5</c:v>
                      </c:pt>
                      <c:pt idx="431">
                        <c:v>-2.655780000000588E-5</c:v>
                      </c:pt>
                      <c:pt idx="432">
                        <c:v>-2.6515600000002034E-5</c:v>
                      </c:pt>
                      <c:pt idx="433">
                        <c:v>-2.4843400000005157E-5</c:v>
                      </c:pt>
                      <c:pt idx="434">
                        <c:v>-2.8700000000009696E-5</c:v>
                      </c:pt>
                      <c:pt idx="435">
                        <c:v>-2.9612200000006587E-5</c:v>
                      </c:pt>
                      <c:pt idx="436">
                        <c:v>-3.1516600000007321E-5</c:v>
                      </c:pt>
                      <c:pt idx="437">
                        <c:v>-2.9274400000003475E-5</c:v>
                      </c:pt>
                      <c:pt idx="438">
                        <c:v>-2.879440000000348E-5</c:v>
                      </c:pt>
                      <c:pt idx="439">
                        <c:v>-2.6942200000006588E-5</c:v>
                      </c:pt>
                      <c:pt idx="440">
                        <c:v>-2.5270000000009711E-5</c:v>
                      </c:pt>
                      <c:pt idx="441">
                        <c:v>-2.6842200000006585E-5</c:v>
                      </c:pt>
                      <c:pt idx="442">
                        <c:v>-2.7702200000006601E-5</c:v>
                      </c:pt>
                      <c:pt idx="443">
                        <c:v>-2.4415600000002037E-5</c:v>
                      </c:pt>
                      <c:pt idx="444">
                        <c:v>-2.5275600000002025E-5</c:v>
                      </c:pt>
                      <c:pt idx="445">
                        <c:v>-2.503340000000514E-5</c:v>
                      </c:pt>
                      <c:pt idx="446">
                        <c:v>-2.3509000000004426E-5</c:v>
                      </c:pt>
                      <c:pt idx="447">
                        <c:v>-2.0412400000006811E-5</c:v>
                      </c:pt>
                      <c:pt idx="448">
                        <c:v>-2.0080200000002979E-5</c:v>
                      </c:pt>
                      <c:pt idx="449">
                        <c:v>-1.7173600000005375E-5</c:v>
                      </c:pt>
                      <c:pt idx="450">
                        <c:v>-1.7311400000001543E-5</c:v>
                      </c:pt>
                      <c:pt idx="451">
                        <c:v>-1.5787000000007742E-5</c:v>
                      </c:pt>
                      <c:pt idx="452">
                        <c:v>-1.655700000000775E-5</c:v>
                      </c:pt>
                      <c:pt idx="453">
                        <c:v>-1.7407000000007743E-5</c:v>
                      </c:pt>
                      <c:pt idx="454">
                        <c:v>-1.969700000000775E-5</c:v>
                      </c:pt>
                      <c:pt idx="455">
                        <c:v>-1.8462600000007022E-5</c:v>
                      </c:pt>
                      <c:pt idx="456">
                        <c:v>-2.0272600000007033E-5</c:v>
                      </c:pt>
                      <c:pt idx="457">
                        <c:v>-1.9318200000006323E-5</c:v>
                      </c:pt>
                      <c:pt idx="458">
                        <c:v>-2.5564800000003933E-5</c:v>
                      </c:pt>
                      <c:pt idx="459">
                        <c:v>-2.347040000000319E-5</c:v>
                      </c:pt>
                      <c:pt idx="460">
                        <c:v>-2.7094800000003927E-5</c:v>
                      </c:pt>
                      <c:pt idx="461">
                        <c:v>-2.4710400000003198E-5</c:v>
                      </c:pt>
                      <c:pt idx="462">
                        <c:v>-2.8424800000003916E-5</c:v>
                      </c:pt>
                      <c:pt idx="463">
                        <c:v>-2.5328200000006301E-5</c:v>
                      </c:pt>
                      <c:pt idx="464">
                        <c:v>-2.9522600000007041E-5</c:v>
                      </c:pt>
                      <c:pt idx="465">
                        <c:v>-2.9760400000003212E-5</c:v>
                      </c:pt>
                      <c:pt idx="466">
                        <c:v>-3.305260000000703E-5</c:v>
                      </c:pt>
                      <c:pt idx="467">
                        <c:v>-3.5864800000003913E-5</c:v>
                      </c:pt>
                      <c:pt idx="468">
                        <c:v>-3.7104800000003921E-5</c:v>
                      </c:pt>
                      <c:pt idx="469">
                        <c:v>-3.3818200000006323E-5</c:v>
                      </c:pt>
                      <c:pt idx="470">
                        <c:v>-3.4488200000006301E-5</c:v>
                      </c:pt>
                      <c:pt idx="471">
                        <c:v>-3.6440400000003196E-5</c:v>
                      </c:pt>
                      <c:pt idx="472">
                        <c:v>-3.2963800000005588E-5</c:v>
                      </c:pt>
                      <c:pt idx="473">
                        <c:v>-2.9477200000007985E-5</c:v>
                      </c:pt>
                      <c:pt idx="474">
                        <c:v>-3.1909400000004875E-5</c:v>
                      </c:pt>
                      <c:pt idx="475">
                        <c:v>-2.4666200000009647E-5</c:v>
                      </c:pt>
                      <c:pt idx="476">
                        <c:v>-1.8805200000004372E-5</c:v>
                      </c:pt>
                      <c:pt idx="477">
                        <c:v>-2.104740000000819E-5</c:v>
                      </c:pt>
                      <c:pt idx="478">
                        <c:v>-2.3379600000005078E-5</c:v>
                      </c:pt>
                      <c:pt idx="479">
                        <c:v>-2.4671800000001989E-5</c:v>
                      </c:pt>
                      <c:pt idx="480">
                        <c:v>-3.1962800000007256E-5</c:v>
                      </c:pt>
                      <c:pt idx="481">
                        <c:v>-3.8161600000001766E-5</c:v>
                      </c:pt>
                      <c:pt idx="482">
                        <c:v>-3.4965000000004149E-5</c:v>
                      </c:pt>
                      <c:pt idx="483">
                        <c:v>-3.4342800000007243E-5</c:v>
                      </c:pt>
                      <c:pt idx="484">
                        <c:v>-3.6965000000004143E-5</c:v>
                      </c:pt>
                      <c:pt idx="485">
                        <c:v>-3.8205000000004151E-5</c:v>
                      </c:pt>
                      <c:pt idx="486">
                        <c:v>-4.0547200000007973E-5</c:v>
                      </c:pt>
                      <c:pt idx="487">
                        <c:v>-4.3971600000001766E-5</c:v>
                      </c:pt>
                      <c:pt idx="488">
                        <c:v>-4.7216000000009422E-5</c:v>
                      </c:pt>
                      <c:pt idx="489">
                        <c:v>-4.7696000000009418E-5</c:v>
                      </c:pt>
                      <c:pt idx="490">
                        <c:v>-4.5933800000005594E-5</c:v>
                      </c:pt>
                      <c:pt idx="491">
                        <c:v>-4.4161600000001749E-5</c:v>
                      </c:pt>
                      <c:pt idx="492">
                        <c:v>-3.9635000000004143E-5</c:v>
                      </c:pt>
                      <c:pt idx="493">
                        <c:v>-3.621060000000341E-5</c:v>
                      </c:pt>
                      <c:pt idx="494">
                        <c:v>-3.2776200000009649E-5</c:v>
                      </c:pt>
                      <c:pt idx="495">
                        <c:v>-3.2776200000009649E-5</c:v>
                      </c:pt>
                      <c:pt idx="496">
                        <c:v>-3.2776200000009649E-5</c:v>
                      </c:pt>
                      <c:pt idx="497">
                        <c:v>-3.5630600000003413E-5</c:v>
                      </c:pt>
                      <c:pt idx="498">
                        <c:v>-3.8775000000004154E-5</c:v>
                      </c:pt>
                      <c:pt idx="499">
                        <c:v>-3.8775000000004154E-5</c:v>
                      </c:pt>
                      <c:pt idx="500">
                        <c:v>-3.8395000000004134E-5</c:v>
                      </c:pt>
                      <c:pt idx="501">
                        <c:v>-3.9017200000007979E-5</c:v>
                      </c:pt>
                      <c:pt idx="502">
                        <c:v>-4.0251600000001768E-5</c:v>
                      </c:pt>
                      <c:pt idx="503">
                        <c:v>-4.0113800000005599E-5</c:v>
                      </c:pt>
                      <c:pt idx="504">
                        <c:v>-3.9776000000009426E-5</c:v>
                      </c:pt>
                      <c:pt idx="505">
                        <c:v>-3.9248200000006303E-5</c:v>
                      </c:pt>
                      <c:pt idx="506">
                        <c:v>-3.615600000000943E-5</c:v>
                      </c:pt>
                      <c:pt idx="507">
                        <c:v>-3.5106000000009432E-5</c:v>
                      </c:pt>
                      <c:pt idx="508">
                        <c:v>-3.4056000000009406E-5</c:v>
                      </c:pt>
                      <c:pt idx="509">
                        <c:v>-3.348600000000943E-5</c:v>
                      </c:pt>
                      <c:pt idx="510">
                        <c:v>-3.4198200000006316E-5</c:v>
                      </c:pt>
                      <c:pt idx="511">
                        <c:v>-3.0763800000005589E-5</c:v>
                      </c:pt>
                      <c:pt idx="512">
                        <c:v>-2.971380000000559E-5</c:v>
                      </c:pt>
                      <c:pt idx="513">
                        <c:v>-2.8473800000005582E-5</c:v>
                      </c:pt>
                      <c:pt idx="514">
                        <c:v>-3.0098200000006298E-5</c:v>
                      </c:pt>
                      <c:pt idx="515">
                        <c:v>-2.776600000000941E-5</c:v>
                      </c:pt>
                      <c:pt idx="516">
                        <c:v>-2.9760400000003212E-5</c:v>
                      </c:pt>
                      <c:pt idx="517">
                        <c:v>-2.9380400000003192E-5</c:v>
                      </c:pt>
                      <c:pt idx="518">
                        <c:v>-2.9000400000003199E-5</c:v>
                      </c:pt>
                      <c:pt idx="519">
                        <c:v>-2.5856000000009424E-5</c:v>
                      </c:pt>
                      <c:pt idx="520">
                        <c:v>-2.9522600000007041E-5</c:v>
                      </c:pt>
                      <c:pt idx="521">
                        <c:v>-3.1807000000007741E-5</c:v>
                      </c:pt>
                      <c:pt idx="522">
                        <c:v>-3.5483600000005353E-5</c:v>
                      </c:pt>
                      <c:pt idx="523">
                        <c:v>-3.9340200000002981E-5</c:v>
                      </c:pt>
                      <c:pt idx="524">
                        <c:v>-4.0532400000006802E-5</c:v>
                      </c:pt>
                      <c:pt idx="525">
                        <c:v>-3.5103600000005361E-5</c:v>
                      </c:pt>
                      <c:pt idx="526">
                        <c:v>-3.171700000000776E-5</c:v>
                      </c:pt>
                      <c:pt idx="527">
                        <c:v>-2.9712600000007024E-5</c:v>
                      </c:pt>
                      <c:pt idx="528">
                        <c:v>-2.6668200000006312E-5</c:v>
                      </c:pt>
                      <c:pt idx="529">
                        <c:v>-2.7380400000003198E-5</c:v>
                      </c:pt>
                      <c:pt idx="530">
                        <c:v>-3.0857000000007745E-5</c:v>
                      </c:pt>
                      <c:pt idx="531">
                        <c:v>-3.2291400000001539E-5</c:v>
                      </c:pt>
                      <c:pt idx="532">
                        <c:v>-3.4195800000009184E-5</c:v>
                      </c:pt>
                      <c:pt idx="533">
                        <c:v>-3.524580000000921E-5</c:v>
                      </c:pt>
                      <c:pt idx="534">
                        <c:v>-3.6675800000009201E-5</c:v>
                      </c:pt>
                      <c:pt idx="535">
                        <c:v>-3.8105800000009192E-5</c:v>
                      </c:pt>
                      <c:pt idx="536">
                        <c:v>-4.0918000000006102E-5</c:v>
                      </c:pt>
                      <c:pt idx="537">
                        <c:v>-4.2158000000006084E-5</c:v>
                      </c:pt>
                      <c:pt idx="538">
                        <c:v>-4.4490200000002971E-5</c:v>
                      </c:pt>
                      <c:pt idx="539">
                        <c:v>-4.425800000000608E-5</c:v>
                      </c:pt>
                      <c:pt idx="540">
                        <c:v>-4.3203600000005368E-5</c:v>
                      </c:pt>
                      <c:pt idx="541">
                        <c:v>-4.3541400000001541E-5</c:v>
                      </c:pt>
                      <c:pt idx="542">
                        <c:v>-3.8060400000003197E-5</c:v>
                      </c:pt>
                      <c:pt idx="543">
                        <c:v>-3.4151600000001755E-5</c:v>
                      </c:pt>
                      <c:pt idx="544">
                        <c:v>-3.2817200000007964E-5</c:v>
                      </c:pt>
                      <c:pt idx="545">
                        <c:v>-3.010060000000343E-5</c:v>
                      </c:pt>
                      <c:pt idx="546">
                        <c:v>-3.014840000000653E-5</c:v>
                      </c:pt>
                      <c:pt idx="547">
                        <c:v>-3.2490600000003412E-5</c:v>
                      </c:pt>
                      <c:pt idx="548">
                        <c:v>-3.5445000000004144E-5</c:v>
                      </c:pt>
                      <c:pt idx="549">
                        <c:v>-3.5535000000004152E-5</c:v>
                      </c:pt>
                      <c:pt idx="550">
                        <c:v>-3.368280000000726E-5</c:v>
                      </c:pt>
                      <c:pt idx="551">
                        <c:v>-3.1340600000003411E-5</c:v>
                      </c:pt>
                      <c:pt idx="552">
                        <c:v>-2.8106200000009628E-5</c:v>
                      </c:pt>
                      <c:pt idx="553">
                        <c:v>-2.6244000000005802E-5</c:v>
                      </c:pt>
                      <c:pt idx="554">
                        <c:v>-2.5764000000005807E-5</c:v>
                      </c:pt>
                      <c:pt idx="555">
                        <c:v>-2.5906200000009628E-5</c:v>
                      </c:pt>
                      <c:pt idx="556">
                        <c:v>-2.5146200000009643E-5</c:v>
                      </c:pt>
                      <c:pt idx="557">
                        <c:v>-2.5768400000006521E-5</c:v>
                      </c:pt>
                      <c:pt idx="558">
                        <c:v>-2.9145000000004153E-5</c:v>
                      </c:pt>
                      <c:pt idx="559">
                        <c:v>-3.1149400000004862E-5</c:v>
                      </c:pt>
                      <c:pt idx="560">
                        <c:v>-3.2821600000001766E-5</c:v>
                      </c:pt>
                      <c:pt idx="561">
                        <c:v>-3.4483800000005587E-5</c:v>
                      </c:pt>
                      <c:pt idx="562">
                        <c:v>-3.47738000000056E-5</c:v>
                      </c:pt>
                      <c:pt idx="563">
                        <c:v>-3.2289400000004868E-5</c:v>
                      </c:pt>
                      <c:pt idx="564">
                        <c:v>-3.0005000000004142E-5</c:v>
                      </c:pt>
                      <c:pt idx="565">
                        <c:v>-2.6048400000006539E-5</c:v>
                      </c:pt>
                      <c:pt idx="566">
                        <c:v>-2.1901800000001986E-5</c:v>
                      </c:pt>
                      <c:pt idx="567">
                        <c:v>-2.3284000000005817E-5</c:v>
                      </c:pt>
                      <c:pt idx="568">
                        <c:v>-1.8467400000008198E-5</c:v>
                      </c:pt>
                      <c:pt idx="569">
                        <c:v>-1.4853000000007483E-5</c:v>
                      </c:pt>
                      <c:pt idx="570">
                        <c:v>-2.0904000000005802E-5</c:v>
                      </c:pt>
                      <c:pt idx="571">
                        <c:v>-2.576280000000724E-5</c:v>
                      </c:pt>
                      <c:pt idx="572">
                        <c:v>-2.7625000000004154E-5</c:v>
                      </c:pt>
                      <c:pt idx="573">
                        <c:v>-3.4293800000005577E-5</c:v>
                      </c:pt>
                      <c:pt idx="574">
                        <c:v>-3.7158200000006301E-5</c:v>
                      </c:pt>
                      <c:pt idx="575">
                        <c:v>-3.4483800000005587E-5</c:v>
                      </c:pt>
                      <c:pt idx="576">
                        <c:v>-3.1819400000004868E-5</c:v>
                      </c:pt>
                      <c:pt idx="577">
                        <c:v>-2.9387200000007978E-5</c:v>
                      </c:pt>
                      <c:pt idx="578">
                        <c:v>-2.8337200000007979E-5</c:v>
                      </c:pt>
                      <c:pt idx="579">
                        <c:v>-2.8047200000007967E-5</c:v>
                      </c:pt>
                      <c:pt idx="580">
                        <c:v>-3.1813800000005587E-5</c:v>
                      </c:pt>
                      <c:pt idx="581">
                        <c:v>-3.5290400000003195E-5</c:v>
                      </c:pt>
                      <c:pt idx="582">
                        <c:v>-3.7674800000003924E-5</c:v>
                      </c:pt>
                      <c:pt idx="583">
                        <c:v>-3.8677000000007761E-5</c:v>
                      </c:pt>
                      <c:pt idx="584">
                        <c:v>-3.9969200000004645E-5</c:v>
                      </c:pt>
                      <c:pt idx="585">
                        <c:v>-4.1161400000001527E-5</c:v>
                      </c:pt>
                      <c:pt idx="586">
                        <c:v>-3.8487000000007751E-5</c:v>
                      </c:pt>
                      <c:pt idx="587">
                        <c:v>-3.4772600000007034E-5</c:v>
                      </c:pt>
                      <c:pt idx="588">
                        <c:v>-3.1048200000006321E-5</c:v>
                      </c:pt>
                      <c:pt idx="589">
                        <c:v>-2.7523800000005586E-5</c:v>
                      </c:pt>
                      <c:pt idx="590">
                        <c:v>-2.5281600000001767E-5</c:v>
                      </c:pt>
                      <c:pt idx="591">
                        <c:v>-2.5803800000005582E-5</c:v>
                      </c:pt>
                      <c:pt idx="592">
                        <c:v>-2.8478200000006323E-5</c:v>
                      </c:pt>
                      <c:pt idx="593">
                        <c:v>-3.057260000000704E-5</c:v>
                      </c:pt>
                      <c:pt idx="594">
                        <c:v>-3.2477000000007746E-5</c:v>
                      </c:pt>
                      <c:pt idx="595">
                        <c:v>-3.4291400000001533E-5</c:v>
                      </c:pt>
                      <c:pt idx="596">
                        <c:v>-3.0957000000007747E-5</c:v>
                      </c:pt>
                      <c:pt idx="597">
                        <c:v>-2.8614800000003926E-5</c:v>
                      </c:pt>
                      <c:pt idx="598">
                        <c:v>-2.408820000000632E-5</c:v>
                      </c:pt>
                      <c:pt idx="599">
                        <c:v>-2.0463800000005582E-5</c:v>
                      </c:pt>
                      <c:pt idx="600">
                        <c:v>-1.722940000000486E-5</c:v>
                      </c:pt>
                      <c:pt idx="601">
                        <c:v>-1.6369400000004872E-5</c:v>
                      </c:pt>
                      <c:pt idx="602">
                        <c:v>-1.5889400000004876E-5</c:v>
                      </c:pt>
                      <c:pt idx="603">
                        <c:v>-1.8173800000005576E-5</c:v>
                      </c:pt>
                      <c:pt idx="604">
                        <c:v>-2.2040400000003198E-5</c:v>
                      </c:pt>
                      <c:pt idx="605">
                        <c:v>-2.6999200000004639E-5</c:v>
                      </c:pt>
                      <c:pt idx="606">
                        <c:v>-3.037580000000921E-5</c:v>
                      </c:pt>
                      <c:pt idx="607">
                        <c:v>-2.9805800000009207E-5</c:v>
                      </c:pt>
                      <c:pt idx="608">
                        <c:v>-3.0428000000006086E-5</c:v>
                      </c:pt>
                      <c:pt idx="609">
                        <c:v>-2.8565800000009199E-5</c:v>
                      </c:pt>
                      <c:pt idx="610">
                        <c:v>-2.9135800000009202E-5</c:v>
                      </c:pt>
                      <c:pt idx="611">
                        <c:v>-2.8523600000005379E-5</c:v>
                      </c:pt>
                      <c:pt idx="612">
                        <c:v>-3.1668000000006094E-5</c:v>
                      </c:pt>
                      <c:pt idx="613">
                        <c:v>-3.2238000000006097E-5</c:v>
                      </c:pt>
                      <c:pt idx="614">
                        <c:v>-3.1425800000009209E-5</c:v>
                      </c:pt>
                      <c:pt idx="615">
                        <c:v>-2.8471400000001538E-5</c:v>
                      </c:pt>
                      <c:pt idx="616">
                        <c:v>-2.5517000000007745E-5</c:v>
                      </c:pt>
                      <c:pt idx="617">
                        <c:v>-2.5897000000007765E-5</c:v>
                      </c:pt>
                      <c:pt idx="618">
                        <c:v>-2.3992600000007032E-5</c:v>
                      </c:pt>
                      <c:pt idx="619">
                        <c:v>-2.7617000000007742E-5</c:v>
                      </c:pt>
                      <c:pt idx="620">
                        <c:v>-2.9859200000004649E-5</c:v>
                      </c:pt>
                      <c:pt idx="621">
                        <c:v>-3.2903600000005361E-5</c:v>
                      </c:pt>
                      <c:pt idx="622">
                        <c:v>-3.1431400000001523E-5</c:v>
                      </c:pt>
                      <c:pt idx="623">
                        <c:v>-3.2243600000005378E-5</c:v>
                      </c:pt>
                      <c:pt idx="624">
                        <c:v>-2.8899200000004658E-5</c:v>
                      </c:pt>
                      <c:pt idx="625">
                        <c:v>-2.0136000000009431E-5</c:v>
                      </c:pt>
                      <c:pt idx="626">
                        <c:v>-1.7461600000001751E-5</c:v>
                      </c:pt>
                      <c:pt idx="627">
                        <c:v>-1.8943800000005583E-5</c:v>
                      </c:pt>
                      <c:pt idx="628">
                        <c:v>-1.7651600000001761E-5</c:v>
                      </c:pt>
                      <c:pt idx="629">
                        <c:v>-1.9133800000005593E-5</c:v>
                      </c:pt>
                      <c:pt idx="630">
                        <c:v>-2.6234800000003912E-5</c:v>
                      </c:pt>
                      <c:pt idx="631">
                        <c:v>-2.9189200000004643E-5</c:v>
                      </c:pt>
                      <c:pt idx="632">
                        <c:v>-3.0329200000004649E-5</c:v>
                      </c:pt>
                      <c:pt idx="633">
                        <c:v>-3.147920000000465E-5</c:v>
                      </c:pt>
                      <c:pt idx="634">
                        <c:v>-3.2619200000004656E-5</c:v>
                      </c:pt>
                      <c:pt idx="635">
                        <c:v>-3.6243600000005367E-5</c:v>
                      </c:pt>
                      <c:pt idx="636">
                        <c:v>-4.1250200000002968E-5</c:v>
                      </c:pt>
                      <c:pt idx="637">
                        <c:v>-3.8295800000009202E-5</c:v>
                      </c:pt>
                      <c:pt idx="638">
                        <c:v>-3.4571400000001524E-5</c:v>
                      </c:pt>
                      <c:pt idx="639">
                        <c:v>-2.9764800000003927E-5</c:v>
                      </c:pt>
                      <c:pt idx="640">
                        <c:v>-1.9519400000004867E-5</c:v>
                      </c:pt>
                      <c:pt idx="641">
                        <c:v>-1.0646200000009642E-5</c:v>
                      </c:pt>
                      <c:pt idx="642">
                        <c:v>-7.6018000000019912E-6</c:v>
                      </c:pt>
                      <c:pt idx="643">
                        <c:v>-8.0718000000019917E-6</c:v>
                      </c:pt>
                      <c:pt idx="644">
                        <c:v>-1.3790600000003418E-5</c:v>
                      </c:pt>
                      <c:pt idx="645">
                        <c:v>-1.9319400000004862E-5</c:v>
                      </c:pt>
                      <c:pt idx="646">
                        <c:v>-2.4758200000006298E-5</c:v>
                      </c:pt>
                      <c:pt idx="647">
                        <c:v>-2.9807000000007746E-5</c:v>
                      </c:pt>
                      <c:pt idx="648">
                        <c:v>-3.1711400000001541E-5</c:v>
                      </c:pt>
                      <c:pt idx="649">
                        <c:v>-3.2243600000005378E-5</c:v>
                      </c:pt>
                      <c:pt idx="650">
                        <c:v>-3.2475800000009207E-5</c:v>
                      </c:pt>
                      <c:pt idx="651">
                        <c:v>-3.28080000000061E-5</c:v>
                      </c:pt>
                      <c:pt idx="652">
                        <c:v>-3.4712400000006807E-5</c:v>
                      </c:pt>
                      <c:pt idx="653">
                        <c:v>-3.2860200000002976E-5</c:v>
                      </c:pt>
                      <c:pt idx="654">
                        <c:v>-3.0898000000006086E-5</c:v>
                      </c:pt>
                      <c:pt idx="655">
                        <c:v>-2.7995800000009196E-5</c:v>
                      </c:pt>
                      <c:pt idx="656">
                        <c:v>-2.231920000000465E-5</c:v>
                      </c:pt>
                      <c:pt idx="657">
                        <c:v>-1.6652600000007038E-5</c:v>
                      </c:pt>
                      <c:pt idx="658">
                        <c:v>-1.3550400000003203E-5</c:v>
                      </c:pt>
                      <c:pt idx="659">
                        <c:v>-1.1930400000003202E-5</c:v>
                      </c:pt>
                      <c:pt idx="660">
                        <c:v>-7.7838000000055886E-6</c:v>
                      </c:pt>
                      <c:pt idx="661">
                        <c:v>-1.0168200000006317E-5</c:v>
                      </c:pt>
                      <c:pt idx="662">
                        <c:v>-1.1170400000003189E-5</c:v>
                      </c:pt>
                      <c:pt idx="663">
                        <c:v>-1.2452600000007044E-5</c:v>
                      </c:pt>
                      <c:pt idx="664">
                        <c:v>-1.2362600000007036E-5</c:v>
                      </c:pt>
                      <c:pt idx="665">
                        <c:v>-1.6029200000004654E-5</c:v>
                      </c:pt>
                      <c:pt idx="666">
                        <c:v>-1.6119200000004635E-5</c:v>
                      </c:pt>
                      <c:pt idx="667">
                        <c:v>-1.6219200000004637E-5</c:v>
                      </c:pt>
                      <c:pt idx="668">
                        <c:v>-1.697920000000465E-5</c:v>
                      </c:pt>
                      <c:pt idx="669">
                        <c:v>-1.7749200000004658E-5</c:v>
                      </c:pt>
                      <c:pt idx="670">
                        <c:v>-1.8699200000004654E-5</c:v>
                      </c:pt>
                      <c:pt idx="671">
                        <c:v>-2.0983600000005353E-5</c:v>
                      </c:pt>
                      <c:pt idx="672">
                        <c:v>-2.0313600000005375E-5</c:v>
                      </c:pt>
                      <c:pt idx="673">
                        <c:v>-2.1368000000006088E-5</c:v>
                      </c:pt>
                      <c:pt idx="674">
                        <c:v>-2.2412400000006806E-5</c:v>
                      </c:pt>
                      <c:pt idx="675">
                        <c:v>-2.3509000000004426E-5</c:v>
                      </c:pt>
                      <c:pt idx="676">
                        <c:v>-2.1699000000004415E-5</c:v>
                      </c:pt>
                      <c:pt idx="677">
                        <c:v>-2.5607800000005857E-5</c:v>
                      </c:pt>
                      <c:pt idx="678">
                        <c:v>-2.3317800000005877E-5</c:v>
                      </c:pt>
                      <c:pt idx="679">
                        <c:v>-1.9265600000002047E-5</c:v>
                      </c:pt>
                      <c:pt idx="680">
                        <c:v>-1.5071200000001307E-5</c:v>
                      </c:pt>
                      <c:pt idx="681">
                        <c:v>-1.1869000000004436E-5</c:v>
                      </c:pt>
                      <c:pt idx="682">
                        <c:v>-1.4015600000002028E-5</c:v>
                      </c:pt>
                      <c:pt idx="683">
                        <c:v>-1.3967800000005867E-5</c:v>
                      </c:pt>
                      <c:pt idx="684">
                        <c:v>-1.54022000000066E-5</c:v>
                      </c:pt>
                      <c:pt idx="685">
                        <c:v>-1.7828800000004182E-5</c:v>
                      </c:pt>
                      <c:pt idx="686">
                        <c:v>-2.0835400000001789E-5</c:v>
                      </c:pt>
                      <c:pt idx="687">
                        <c:v>-1.5538800000004229E-5</c:v>
                      </c:pt>
                      <c:pt idx="688">
                        <c:v>-1.4778800000004189E-5</c:v>
                      </c:pt>
                      <c:pt idx="689">
                        <c:v>-1.7063200000004943E-5</c:v>
                      </c:pt>
                      <c:pt idx="690">
                        <c:v>-1.863540000000179E-5</c:v>
                      </c:pt>
                      <c:pt idx="691">
                        <c:v>-2.1209800000009495E-5</c:v>
                      </c:pt>
                      <c:pt idx="692">
                        <c:v>-2.3214200000003238E-5</c:v>
                      </c:pt>
                      <c:pt idx="693">
                        <c:v>-2.3636400000007077E-5</c:v>
                      </c:pt>
                      <c:pt idx="694">
                        <c:v>-2.2396400000007069E-5</c:v>
                      </c:pt>
                      <c:pt idx="695">
                        <c:v>-2.0966400000007105E-5</c:v>
                      </c:pt>
                      <c:pt idx="696">
                        <c:v>-1.8344200000003266E-5</c:v>
                      </c:pt>
                      <c:pt idx="697">
                        <c:v>-1.7442000000006343E-5</c:v>
                      </c:pt>
                      <c:pt idx="698">
                        <c:v>-1.8112000000006375E-5</c:v>
                      </c:pt>
                      <c:pt idx="699">
                        <c:v>-1.767980000000948E-5</c:v>
                      </c:pt>
                      <c:pt idx="700">
                        <c:v>-1.56854000000018E-5</c:v>
                      </c:pt>
                      <c:pt idx="701">
                        <c:v>-1.782760000000567E-5</c:v>
                      </c:pt>
                      <c:pt idx="702">
                        <c:v>-1.7347600000005648E-5</c:v>
                      </c:pt>
                      <c:pt idx="703">
                        <c:v>-1.5775400000001807E-5</c:v>
                      </c:pt>
                      <c:pt idx="704">
                        <c:v>-1.6967600000005628E-5</c:v>
                      </c:pt>
                      <c:pt idx="705">
                        <c:v>-1.9732000000006349E-5</c:v>
                      </c:pt>
                      <c:pt idx="706">
                        <c:v>-1.786980000000949E-5</c:v>
                      </c:pt>
                      <c:pt idx="707">
                        <c:v>-1.6297600000005649E-5</c:v>
                      </c:pt>
                      <c:pt idx="708">
                        <c:v>-1.7209800000009452E-5</c:v>
                      </c:pt>
                      <c:pt idx="709">
                        <c:v>-1.120100000000804E-5</c:v>
                      </c:pt>
                      <c:pt idx="710">
                        <c:v>-5.7144000000034769E-6</c:v>
                      </c:pt>
                      <c:pt idx="711">
                        <c:v>-5.1780000000586522E-7</c:v>
                      </c:pt>
                      <c:pt idx="712">
                        <c:v>4.958799999998703E-6</c:v>
                      </c:pt>
                      <c:pt idx="713">
                        <c:v>7.6809999999955512E-6</c:v>
                      </c:pt>
                      <c:pt idx="714">
                        <c:v>3.4821999999941236E-6</c:v>
                      </c:pt>
                      <c:pt idx="715">
                        <c:v>-1.3660000000733329E-7</c:v>
                      </c:pt>
                      <c:pt idx="716">
                        <c:v>-3.3754000000018312E-6</c:v>
                      </c:pt>
                      <c:pt idx="717">
                        <c:v>-7.2364000000071124E-6</c:v>
                      </c:pt>
                      <c:pt idx="718">
                        <c:v>-9.5252000000016143E-6</c:v>
                      </c:pt>
                      <c:pt idx="719">
                        <c:v>-1.0241800000006154E-5</c:v>
                      </c:pt>
                      <c:pt idx="720">
                        <c:v>-1.1808400000003748E-5</c:v>
                      </c:pt>
                      <c:pt idx="721">
                        <c:v>-1.2192800000004509E-5</c:v>
                      </c:pt>
                      <c:pt idx="722">
                        <c:v>-1.32372000000052E-5</c:v>
                      </c:pt>
                      <c:pt idx="723">
                        <c:v>-1.1617200000005226E-5</c:v>
                      </c:pt>
                      <c:pt idx="724">
                        <c:v>-9.4272000000052212E-6</c:v>
                      </c:pt>
                      <c:pt idx="725">
                        <c:v>-3.6028000000044576E-6</c:v>
                      </c:pt>
                      <c:pt idx="726">
                        <c:v>-7.4280000000447478E-7</c:v>
                      </c:pt>
                      <c:pt idx="727">
                        <c:v>3.3093999999923894E-6</c:v>
                      </c:pt>
                      <c:pt idx="728">
                        <c:v>5.927199999995541E-6</c:v>
                      </c:pt>
                      <c:pt idx="729">
                        <c:v>7.2627999999948104E-6</c:v>
                      </c:pt>
                      <c:pt idx="730">
                        <c:v>7.9383999999940963E-6</c:v>
                      </c:pt>
                      <c:pt idx="731">
                        <c:v>8.5139999999933255E-6</c:v>
                      </c:pt>
                      <c:pt idx="732">
                        <c:v>8.8473999999957235E-6</c:v>
                      </c:pt>
                      <c:pt idx="733">
                        <c:v>9.1329999999949945E-6</c:v>
                      </c:pt>
                      <c:pt idx="734">
                        <c:v>9.898599999994288E-6</c:v>
                      </c:pt>
                      <c:pt idx="735">
                        <c:v>8.5119999999966551E-6</c:v>
                      </c:pt>
                      <c:pt idx="736">
                        <c:v>7.5153999999921523E-6</c:v>
                      </c:pt>
                      <c:pt idx="737">
                        <c:v>6.7509999999983638E-6</c:v>
                      </c:pt>
                      <c:pt idx="738">
                        <c:v>1.7499999999930765E-6</c:v>
                      </c:pt>
                      <c:pt idx="739">
                        <c:v>-4.4440000000766939E-7</c:v>
                      </c:pt>
                      <c:pt idx="740">
                        <c:v>1.2559999999236073E-7</c:v>
                      </c:pt>
                      <c:pt idx="741">
                        <c:v>-1.8266000000045609E-6</c:v>
                      </c:pt>
                      <c:pt idx="742">
                        <c:v>-3.0666000000045151E-6</c:v>
                      </c:pt>
                      <c:pt idx="743">
                        <c:v>-1.8700000000069464E-6</c:v>
                      </c:pt>
                      <c:pt idx="744">
                        <c:v>-5.69000000000692E-6</c:v>
                      </c:pt>
                      <c:pt idx="745">
                        <c:v>-1.4602200000003816E-5</c:v>
                      </c:pt>
                      <c:pt idx="746">
                        <c:v>-2.5708800000001457E-5</c:v>
                      </c:pt>
                      <c:pt idx="747">
                        <c:v>-3.7675400000005972E-5</c:v>
                      </c:pt>
                      <c:pt idx="748">
                        <c:v>-5.1552000000003588E-5</c:v>
                      </c:pt>
                      <c:pt idx="749">
                        <c:v>-6.4716400000004346E-5</c:v>
                      </c:pt>
                      <c:pt idx="750">
                        <c:v>-8.1163000000001933E-5</c:v>
                      </c:pt>
                      <c:pt idx="751">
                        <c:v>-9.6803000000001912E-5</c:v>
                      </c:pt>
                      <c:pt idx="752">
                        <c:v>-1.1120860000000816E-4</c:v>
                      </c:pt>
                      <c:pt idx="753">
                        <c:v>-1.2579860000000814E-4</c:v>
                      </c:pt>
                      <c:pt idx="754">
                        <c:v>-1.4047860000000815E-4</c:v>
                      </c:pt>
                      <c:pt idx="755">
                        <c:v>-1.5044640000000433E-4</c:v>
                      </c:pt>
                      <c:pt idx="756">
                        <c:v>-1.5988640000000432E-4</c:v>
                      </c:pt>
                      <c:pt idx="757">
                        <c:v>-1.6923080000000505E-4</c:v>
                      </c:pt>
                      <c:pt idx="758">
                        <c:v>-1.7605300000000194E-4</c:v>
                      </c:pt>
                      <c:pt idx="759">
                        <c:v>-1.8315960000000648E-4</c:v>
                      </c:pt>
                      <c:pt idx="760">
                        <c:v>-1.8758620000000411E-4</c:v>
                      </c:pt>
                      <c:pt idx="761">
                        <c:v>-1.9073500000000554E-4</c:v>
                      </c:pt>
                      <c:pt idx="762">
                        <c:v>-1.9359380000000698E-4</c:v>
                      </c:pt>
                      <c:pt idx="763">
                        <c:v>-1.938726000000015E-4</c:v>
                      </c:pt>
                      <c:pt idx="764">
                        <c:v>-1.9081700000000916E-4</c:v>
                      </c:pt>
                      <c:pt idx="765">
                        <c:v>-1.8710140000000294E-4</c:v>
                      </c:pt>
                      <c:pt idx="766">
                        <c:v>-1.8328580000000365E-4</c:v>
                      </c:pt>
                      <c:pt idx="767">
                        <c:v>-1.7451580000000367E-4</c:v>
                      </c:pt>
                      <c:pt idx="768">
                        <c:v>-1.6649580000000364E-4</c:v>
                      </c:pt>
                      <c:pt idx="769">
                        <c:v>-1.5939800000000748E-4</c:v>
                      </c:pt>
                      <c:pt idx="770">
                        <c:v>-1.5224240000000821E-4</c:v>
                      </c:pt>
                      <c:pt idx="771">
                        <c:v>-1.4313460000000509E-4</c:v>
                      </c:pt>
                      <c:pt idx="772">
                        <c:v>-1.3397460000000511E-4</c:v>
                      </c:pt>
                      <c:pt idx="773">
                        <c:v>-1.2120020000000437E-4</c:v>
                      </c:pt>
                      <c:pt idx="774">
                        <c:v>-1.0685360000000678E-4</c:v>
                      </c:pt>
                      <c:pt idx="775">
                        <c:v>-9.2597000000009142E-5</c:v>
                      </c:pt>
                      <c:pt idx="776">
                        <c:v>-8.0050400000004603E-5</c:v>
                      </c:pt>
                      <c:pt idx="777">
                        <c:v>-6.6796000000003892E-5</c:v>
                      </c:pt>
                      <c:pt idx="778">
                        <c:v>-5.8168200000007701E-5</c:v>
                      </c:pt>
                      <c:pt idx="779">
                        <c:v>-4.9920400000004592E-5</c:v>
                      </c:pt>
                      <c:pt idx="780">
                        <c:v>-4.3382600000001464E-5</c:v>
                      </c:pt>
                      <c:pt idx="781">
                        <c:v>-3.5994800000005336E-5</c:v>
                      </c:pt>
                      <c:pt idx="782">
                        <c:v>-3.1367000000009134E-5</c:v>
                      </c:pt>
                      <c:pt idx="783">
                        <c:v>-2.6407000000009154E-5</c:v>
                      </c:pt>
                      <c:pt idx="784">
                        <c:v>-2.2259200000006036E-5</c:v>
                      </c:pt>
                      <c:pt idx="785">
                        <c:v>-1.4007000000009124E-5</c:v>
                      </c:pt>
                      <c:pt idx="786">
                        <c:v>-7.7170000000091284E-6</c:v>
                      </c:pt>
                      <c:pt idx="787">
                        <c:v>-3.1892000000060443E-6</c:v>
                      </c:pt>
                      <c:pt idx="788">
                        <c:v>-1.8058000000036479E-6</c:v>
                      </c:pt>
                      <c:pt idx="789">
                        <c:v>1.2019999999925255E-6</c:v>
                      </c:pt>
                      <c:pt idx="790">
                        <c:v>2.7797999999956192E-6</c:v>
                      </c:pt>
                      <c:pt idx="791">
                        <c:v>2.8231999999980047E-6</c:v>
                      </c:pt>
                      <c:pt idx="792">
                        <c:v>4.2587999999903377E-6</c:v>
                      </c:pt>
                      <c:pt idx="793">
                        <c:v>6.6865999999934792E-6</c:v>
                      </c:pt>
                      <c:pt idx="794">
                        <c:v>8.122199999992751E-6</c:v>
                      </c:pt>
                      <c:pt idx="795">
                        <c:v>1.1409999999995827E-5</c:v>
                      </c:pt>
                      <c:pt idx="796">
                        <c:v>1.560999999999582E-5</c:v>
                      </c:pt>
                      <c:pt idx="797">
                        <c:v>1.8517799999991991E-5</c:v>
                      </c:pt>
                      <c:pt idx="798">
                        <c:v>1.9763399999998246E-5</c:v>
                      </c:pt>
                      <c:pt idx="799">
                        <c:v>1.8856799999993697E-5</c:v>
                      </c:pt>
                      <c:pt idx="800">
                        <c:v>1.9764599999996812E-5</c:v>
                      </c:pt>
                      <c:pt idx="801">
                        <c:v>1.8240199999996045E-5</c:v>
                      </c:pt>
                      <c:pt idx="802">
                        <c:v>1.6715799999995331E-5</c:v>
                      </c:pt>
                      <c:pt idx="803">
                        <c:v>1.6521399999994634E-5</c:v>
                      </c:pt>
                      <c:pt idx="804">
                        <c:v>1.8621399999994631E-5</c:v>
                      </c:pt>
                      <c:pt idx="805">
                        <c:v>2.0869199999990764E-5</c:v>
                      </c:pt>
                      <c:pt idx="806">
                        <c:v>2.1624799999997002E-5</c:v>
                      </c:pt>
                      <c:pt idx="807">
                        <c:v>2.5064799999997009E-5</c:v>
                      </c:pt>
                      <c:pt idx="808">
                        <c:v>2.7924799999996992E-5</c:v>
                      </c:pt>
                      <c:pt idx="809">
                        <c:v>2.9402599999993199E-5</c:v>
                      </c:pt>
                      <c:pt idx="810">
                        <c:v>2.9350399999996269E-5</c:v>
                      </c:pt>
                      <c:pt idx="811">
                        <c:v>2.968819999999247E-5</c:v>
                      </c:pt>
                      <c:pt idx="812">
                        <c:v>3.0595999999995585E-5</c:v>
                      </c:pt>
                      <c:pt idx="813">
                        <c:v>3.131379999999869E-5</c:v>
                      </c:pt>
                      <c:pt idx="814">
                        <c:v>3.1931599999994854E-5</c:v>
                      </c:pt>
                      <c:pt idx="815">
                        <c:v>3.5223799999998672E-5</c:v>
                      </c:pt>
                      <c:pt idx="816">
                        <c:v>3.2407199999994135E-5</c:v>
                      </c:pt>
                      <c:pt idx="817">
                        <c:v>3.3077199999994114E-5</c:v>
                      </c:pt>
                      <c:pt idx="818">
                        <c:v>3.4749399999997957E-5</c:v>
                      </c:pt>
                      <c:pt idx="819">
                        <c:v>3.4649399999997954E-5</c:v>
                      </c:pt>
                      <c:pt idx="820">
                        <c:v>3.0412799999993394E-5</c:v>
                      </c:pt>
                      <c:pt idx="821">
                        <c:v>3.0692799999993412E-5</c:v>
                      </c:pt>
                      <c:pt idx="822">
                        <c:v>2.6836199999995811E-5</c:v>
                      </c:pt>
                      <c:pt idx="823">
                        <c:v>2.1207399999994365E-5</c:v>
                      </c:pt>
                      <c:pt idx="824">
                        <c:v>1.754079999999672E-5</c:v>
                      </c:pt>
                      <c:pt idx="825">
                        <c:v>2.016299999999362E-5</c:v>
                      </c:pt>
                      <c:pt idx="826">
                        <c:v>2.1160799999996743E-5</c:v>
                      </c:pt>
                      <c:pt idx="827">
                        <c:v>2.2210799999996741E-5</c:v>
                      </c:pt>
                      <c:pt idx="828">
                        <c:v>2.569299999999363E-5</c:v>
                      </c:pt>
                      <c:pt idx="829">
                        <c:v>2.6452999999993616E-5</c:v>
                      </c:pt>
                      <c:pt idx="830">
                        <c:v>2.7365199999990534E-5</c:v>
                      </c:pt>
                      <c:pt idx="831">
                        <c:v>3.2456199999995774E-5</c:v>
                      </c:pt>
                      <c:pt idx="832">
                        <c:v>3.9277199999994102E-5</c:v>
                      </c:pt>
                      <c:pt idx="833">
                        <c:v>4.4758199999992473E-5</c:v>
                      </c:pt>
                      <c:pt idx="834">
                        <c:v>5.2861399999994628E-5</c:v>
                      </c:pt>
                      <c:pt idx="835">
                        <c:v>5.8770199999996038E-5</c:v>
                      </c:pt>
                      <c:pt idx="836">
                        <c:v>5.6295799999995328E-5</c:v>
                      </c:pt>
                      <c:pt idx="837">
                        <c:v>5.0286999999993916E-5</c:v>
                      </c:pt>
                      <c:pt idx="838">
                        <c:v>4.6330399999996259E-5</c:v>
                      </c:pt>
                      <c:pt idx="839">
                        <c:v>4.2083799999998697E-5</c:v>
                      </c:pt>
                      <c:pt idx="840">
                        <c:v>4.1893799999998687E-5</c:v>
                      </c:pt>
                      <c:pt idx="841">
                        <c:v>4.4568199999992463E-5</c:v>
                      </c:pt>
                      <c:pt idx="842">
                        <c:v>4.7612599999993202E-5</c:v>
                      </c:pt>
                      <c:pt idx="843">
                        <c:v>5.2671399999994618E-5</c:v>
                      </c:pt>
                      <c:pt idx="844">
                        <c:v>5.3483599999998473E-5</c:v>
                      </c:pt>
                      <c:pt idx="845">
                        <c:v>5.0951399999994641E-5</c:v>
                      </c:pt>
                      <c:pt idx="846">
                        <c:v>4.9811399999994635E-5</c:v>
                      </c:pt>
                      <c:pt idx="847">
                        <c:v>5.1425799999995356E-5</c:v>
                      </c:pt>
                      <c:pt idx="848">
                        <c:v>5.0755799999995324E-5</c:v>
                      </c:pt>
                      <c:pt idx="849">
                        <c:v>5.009579999999534E-5</c:v>
                      </c:pt>
                      <c:pt idx="850">
                        <c:v>5.1187999999992219E-5</c:v>
                      </c:pt>
                      <c:pt idx="851">
                        <c:v>5.3662399999992983E-5</c:v>
                      </c:pt>
                      <c:pt idx="852">
                        <c:v>5.1430199999996044E-5</c:v>
                      </c:pt>
                      <c:pt idx="853">
                        <c:v>5.3334599999996777E-5</c:v>
                      </c:pt>
                      <c:pt idx="854">
                        <c:v>5.3946799999993688E-5</c:v>
                      </c:pt>
                      <c:pt idx="855">
                        <c:v>5.752339999999821E-5</c:v>
                      </c:pt>
                      <c:pt idx="856">
                        <c:v>6.1099999999995847E-5</c:v>
                      </c:pt>
                      <c:pt idx="857">
                        <c:v>6.3864399999996569E-5</c:v>
                      </c:pt>
                      <c:pt idx="858">
                        <c:v>6.5868799999990366E-5</c:v>
                      </c:pt>
                      <c:pt idx="859">
                        <c:v>6.4438799999990348E-5</c:v>
                      </c:pt>
                      <c:pt idx="860">
                        <c:v>6.0624399999996566E-5</c:v>
                      </c:pt>
                      <c:pt idx="861">
                        <c:v>5.5427799999992016E-5</c:v>
                      </c:pt>
                      <c:pt idx="862">
                        <c:v>5.0231199999994404E-5</c:v>
                      </c:pt>
                      <c:pt idx="863">
                        <c:v>4.7086799999993662E-5</c:v>
                      </c:pt>
                      <c:pt idx="864">
                        <c:v>4.8748999999990571E-5</c:v>
                      </c:pt>
                      <c:pt idx="865">
                        <c:v>5.0041199999994394E-5</c:v>
                      </c:pt>
                      <c:pt idx="866">
                        <c:v>4.9941199999994391E-5</c:v>
                      </c:pt>
                      <c:pt idx="867">
                        <c:v>5.2615599999995106E-5</c:v>
                      </c:pt>
                      <c:pt idx="868">
                        <c:v>5.0853399999998248E-5</c:v>
                      </c:pt>
                      <c:pt idx="869">
                        <c:v>4.8991199999994395E-5</c:v>
                      </c:pt>
                      <c:pt idx="870">
                        <c:v>4.8511199999994373E-5</c:v>
                      </c:pt>
                      <c:pt idx="871">
                        <c:v>4.6658999999990569E-5</c:v>
                      </c:pt>
                      <c:pt idx="872">
                        <c:v>4.4696799999993653E-5</c:v>
                      </c:pt>
                      <c:pt idx="873">
                        <c:v>4.2744599999996785E-5</c:v>
                      </c:pt>
                      <c:pt idx="874">
                        <c:v>4.0602399999992969E-5</c:v>
                      </c:pt>
                      <c:pt idx="875">
                        <c:v>3.7077999999992261E-5</c:v>
                      </c:pt>
                      <c:pt idx="876">
                        <c:v>4.1746799999993662E-5</c:v>
                      </c:pt>
                      <c:pt idx="877">
                        <c:v>4.6605599999995128E-5</c:v>
                      </c:pt>
                      <c:pt idx="878">
                        <c:v>5.1844399999996559E-5</c:v>
                      </c:pt>
                      <c:pt idx="879">
                        <c:v>5.7093199999997985E-5</c:v>
                      </c:pt>
                      <c:pt idx="880">
                        <c:v>5.9187599999991789E-5</c:v>
                      </c:pt>
                      <c:pt idx="881">
                        <c:v>5.44709999999942E-5</c:v>
                      </c:pt>
                      <c:pt idx="882">
                        <c:v>4.7892199999992758E-5</c:v>
                      </c:pt>
                      <c:pt idx="883">
                        <c:v>4.1835599999995104E-5</c:v>
                      </c:pt>
                      <c:pt idx="884">
                        <c:v>3.373679999999369E-5</c:v>
                      </c:pt>
                      <c:pt idx="885">
                        <c:v>3.5593399999998235E-5</c:v>
                      </c:pt>
                      <c:pt idx="886">
                        <c:v>3.7402199999992715E-5</c:v>
                      </c:pt>
                      <c:pt idx="887">
                        <c:v>4.0783199999998028E-5</c:v>
                      </c:pt>
                      <c:pt idx="888">
                        <c:v>4.3261999999992539E-5</c:v>
                      </c:pt>
                      <c:pt idx="889">
                        <c:v>4.1214199999996357E-5</c:v>
                      </c:pt>
                      <c:pt idx="890">
                        <c:v>3.2387599999991789E-5</c:v>
                      </c:pt>
                      <c:pt idx="891">
                        <c:v>2.3950999999994174E-5</c:v>
                      </c:pt>
                      <c:pt idx="892">
                        <c:v>1.9660999999994173E-5</c:v>
                      </c:pt>
                      <c:pt idx="893">
                        <c:v>1.6273199999998034E-5</c:v>
                      </c:pt>
                      <c:pt idx="894">
                        <c:v>1.9654199999996353E-5</c:v>
                      </c:pt>
                      <c:pt idx="895">
                        <c:v>2.2132999999990865E-5</c:v>
                      </c:pt>
                      <c:pt idx="896">
                        <c:v>2.4421799999992306E-5</c:v>
                      </c:pt>
                      <c:pt idx="897">
                        <c:v>2.374619999999302E-5</c:v>
                      </c:pt>
                      <c:pt idx="898">
                        <c:v>2.2458399999996824E-5</c:v>
                      </c:pt>
                      <c:pt idx="899">
                        <c:v>1.783619999999299E-5</c:v>
                      </c:pt>
                      <c:pt idx="900">
                        <c:v>1.6548399999996848E-5</c:v>
                      </c:pt>
                      <c:pt idx="901">
                        <c:v>1.5640599999993733E-5</c:v>
                      </c:pt>
                      <c:pt idx="902">
                        <c:v>1.3260599999993718E-5</c:v>
                      </c:pt>
                      <c:pt idx="903">
                        <c:v>9.9205999999937128E-6</c:v>
                      </c:pt>
                      <c:pt idx="904">
                        <c:v>6.1105999999937341E-6</c:v>
                      </c:pt>
                      <c:pt idx="905">
                        <c:v>6.2839999999685136E-7</c:v>
                      </c:pt>
                      <c:pt idx="906">
                        <c:v>-1.2394000000062549E-6</c:v>
                      </c:pt>
                      <c:pt idx="907">
                        <c:v>-9.5500000000554993E-7</c:v>
                      </c:pt>
                      <c:pt idx="908">
                        <c:v>-1.0028000000017381E-6</c:v>
                      </c:pt>
                      <c:pt idx="909">
                        <c:v>2.9537999999959194E-6</c:v>
                      </c:pt>
                      <c:pt idx="910">
                        <c:v>8.8625999999903901E-6</c:v>
                      </c:pt>
                      <c:pt idx="911">
                        <c:v>1.0634799999994235E-5</c:v>
                      </c:pt>
                      <c:pt idx="912">
                        <c:v>1.0724799999994243E-5</c:v>
                      </c:pt>
                      <c:pt idx="913">
                        <c:v>6.488199999996622E-6</c:v>
                      </c:pt>
                      <c:pt idx="914">
                        <c:v>-8.1280000000172803E-7</c:v>
                      </c:pt>
                      <c:pt idx="915">
                        <c:v>-4.6272000000093872E-6</c:v>
                      </c:pt>
                      <c:pt idx="916">
                        <c:v>-8.6316000000031786E-6</c:v>
                      </c:pt>
                      <c:pt idx="917">
                        <c:v>-8.579400000006249E-6</c:v>
                      </c:pt>
                      <c:pt idx="918">
                        <c:v>-4.3906000000048162E-6</c:v>
                      </c:pt>
                      <c:pt idx="919">
                        <c:v>-1.3840000000072089E-6</c:v>
                      </c:pt>
                      <c:pt idx="920">
                        <c:v>-4.8180000000340104E-7</c:v>
                      </c:pt>
                      <c:pt idx="921">
                        <c:v>-2.8140000000072274E-6</c:v>
                      </c:pt>
                      <c:pt idx="922">
                        <c:v>-3.6740000000072158E-6</c:v>
                      </c:pt>
                      <c:pt idx="923">
                        <c:v>-1.8596000000064899E-6</c:v>
                      </c:pt>
                      <c:pt idx="924">
                        <c:v>-1.0052000000057549E-6</c:v>
                      </c:pt>
                      <c:pt idx="925">
                        <c:v>5.7139999999183391E-7</c:v>
                      </c:pt>
                      <c:pt idx="926">
                        <c:v>1.8479999999964085E-6</c:v>
                      </c:pt>
                      <c:pt idx="927">
                        <c:v>-1.197600000002897E-6</c:v>
                      </c:pt>
                      <c:pt idx="928">
                        <c:v>-8.9698000000067255E-6</c:v>
                      </c:pt>
                      <c:pt idx="929">
                        <c:v>-1.6129800000006704E-5</c:v>
                      </c:pt>
                      <c:pt idx="930">
                        <c:v>-3.157420000000742E-5</c:v>
                      </c:pt>
                      <c:pt idx="931">
                        <c:v>-4.7836400000004305E-5</c:v>
                      </c:pt>
                      <c:pt idx="932">
                        <c:v>-6.675860000000816E-5</c:v>
                      </c:pt>
                      <c:pt idx="933">
                        <c:v>-8.8170800000005034E-5</c:v>
                      </c:pt>
                      <c:pt idx="934">
                        <c:v>-1.1173080000000503E-4</c:v>
                      </c:pt>
                      <c:pt idx="935">
                        <c:v>-1.3523860000000815E-4</c:v>
                      </c:pt>
                      <c:pt idx="936">
                        <c:v>-1.7099860000000815E-4</c:v>
                      </c:pt>
                      <c:pt idx="937">
                        <c:v>-2.0790420000000743E-4</c:v>
                      </c:pt>
                      <c:pt idx="938">
                        <c:v>-2.4910980000000669E-4</c:v>
                      </c:pt>
                      <c:pt idx="939">
                        <c:v>-3.0060980000000669E-4</c:v>
                      </c:pt>
                      <c:pt idx="940">
                        <c:v>-3.5329760000000289E-4</c:v>
                      </c:pt>
                      <c:pt idx="941">
                        <c:v>-4.1790540000000598E-4</c:v>
                      </c:pt>
                      <c:pt idx="942">
                        <c:v>-4.873832000000091E-4</c:v>
                      </c:pt>
                      <c:pt idx="943">
                        <c:v>-5.6563100000000524E-4</c:v>
                      </c:pt>
                      <c:pt idx="944">
                        <c:v>-6.4670100000000527E-4</c:v>
                      </c:pt>
                      <c:pt idx="945">
                        <c:v>-7.3133880000000135E-4</c:v>
                      </c:pt>
                      <c:pt idx="946">
                        <c:v>-8.0749100000000523E-4</c:v>
                      </c:pt>
                      <c:pt idx="947">
                        <c:v>-8.8597660000000456E-4</c:v>
                      </c:pt>
                      <c:pt idx="948">
                        <c:v>-9.5559220000000387E-4</c:v>
                      </c:pt>
                      <c:pt idx="949">
                        <c:v>-1.0197722000000039E-3</c:v>
                      </c:pt>
                      <c:pt idx="950">
                        <c:v>-1.0746600000000068E-3</c:v>
                      </c:pt>
                      <c:pt idx="951">
                        <c:v>-1.1207200000000069E-3</c:v>
                      </c:pt>
                      <c:pt idx="952">
                        <c:v>-1.1547222000000039E-3</c:v>
                      </c:pt>
                      <c:pt idx="953">
                        <c:v>-1.1847566000000045E-3</c:v>
                      </c:pt>
                      <c:pt idx="954">
                        <c:v>-1.2072244000000077E-3</c:v>
                      </c:pt>
                      <c:pt idx="955">
                        <c:v>-1.2267266000000046E-3</c:v>
                      </c:pt>
                      <c:pt idx="956">
                        <c:v>-1.2404044000000076E-3</c:v>
                      </c:pt>
                      <c:pt idx="957">
                        <c:v>-1.246652200000004E-3</c:v>
                      </c:pt>
                      <c:pt idx="958">
                        <c:v>-1.2523822000000038E-3</c:v>
                      </c:pt>
                      <c:pt idx="959">
                        <c:v>-1.2543300000000071E-3</c:v>
                      </c:pt>
                      <c:pt idx="960">
                        <c:v>-1.2532856000000061E-3</c:v>
                      </c:pt>
                      <c:pt idx="961">
                        <c:v>-1.2502312000000054E-3</c:v>
                      </c:pt>
                      <c:pt idx="962">
                        <c:v>-1.2447546000000078E-3</c:v>
                      </c:pt>
                      <c:pt idx="963">
                        <c:v>-1.2381702000000072E-3</c:v>
                      </c:pt>
                      <c:pt idx="964">
                        <c:v>-1.2223458000000065E-3</c:v>
                      </c:pt>
                      <c:pt idx="965">
                        <c:v>-1.2039414000000058E-3</c:v>
                      </c:pt>
                      <c:pt idx="966">
                        <c:v>-1.185109200000002E-3</c:v>
                      </c:pt>
                      <c:pt idx="967">
                        <c:v>-1.160267000000005E-3</c:v>
                      </c:pt>
                      <c:pt idx="968">
                        <c:v>-1.1335570000000051E-3</c:v>
                      </c:pt>
                      <c:pt idx="969">
                        <c:v>-1.1048992000000019E-3</c:v>
                      </c:pt>
                      <c:pt idx="970">
                        <c:v>-1.071909200000002E-3</c:v>
                      </c:pt>
                      <c:pt idx="971">
                        <c:v>-1.0350892000000019E-3</c:v>
                      </c:pt>
                      <c:pt idx="972">
                        <c:v>-9.9947140000000581E-4</c:v>
                      </c:pt>
                      <c:pt idx="973">
                        <c:v>-9.5946920000000192E-4</c:v>
                      </c:pt>
                      <c:pt idx="974">
                        <c:v>-9.2741920000000188E-4</c:v>
                      </c:pt>
                      <c:pt idx="975">
                        <c:v>-8.9113580000000638E-4</c:v>
                      </c:pt>
                      <c:pt idx="976">
                        <c:v>-8.5232020000000717E-4</c:v>
                      </c:pt>
                      <c:pt idx="977">
                        <c:v>-8.1621680000000475E-4</c:v>
                      </c:pt>
                      <c:pt idx="978">
                        <c:v>-7.8102560000000614E-4</c:v>
                      </c:pt>
                      <c:pt idx="979">
                        <c:v>-7.4250000000000693E-4</c:v>
                      </c:pt>
                      <c:pt idx="980">
                        <c:v>-7.0430220000000383E-4</c:v>
                      </c:pt>
                      <c:pt idx="981">
                        <c:v>-6.6634220000000386E-4</c:v>
                      </c:pt>
                      <c:pt idx="982">
                        <c:v>-6.2753220000000384E-4</c:v>
                      </c:pt>
                      <c:pt idx="983">
                        <c:v>-5.919100000000069E-4</c:v>
                      </c:pt>
                      <c:pt idx="984">
                        <c:v>-5.5590780000000311E-4</c:v>
                      </c:pt>
                      <c:pt idx="985">
                        <c:v>-5.2834780000000307E-4</c:v>
                      </c:pt>
                      <c:pt idx="986">
                        <c:v>-4.9868780000000314E-4</c:v>
                      </c:pt>
                      <c:pt idx="987">
                        <c:v>-4.7394000000000689E-4</c:v>
                      </c:pt>
                      <c:pt idx="988">
                        <c:v>-4.4705000000000694E-4</c:v>
                      </c:pt>
                      <c:pt idx="989">
                        <c:v>-4.2197000000000691E-4</c:v>
                      </c:pt>
                      <c:pt idx="990">
                        <c:v>-3.9936000000000691E-4</c:v>
                      </c:pt>
                      <c:pt idx="991">
                        <c:v>-3.765756000000062E-4</c:v>
                      </c:pt>
                      <c:pt idx="992">
                        <c:v>-3.5254120000000549E-4</c:v>
                      </c:pt>
                      <c:pt idx="993">
                        <c:v>-3.2908680000000474E-4</c:v>
                      </c:pt>
                      <c:pt idx="994">
                        <c:v>-3.0948460000000786E-4</c:v>
                      </c:pt>
                      <c:pt idx="995">
                        <c:v>-2.8946020000000713E-4</c:v>
                      </c:pt>
                      <c:pt idx="996">
                        <c:v>-2.7205360000000955E-4</c:v>
                      </c:pt>
                      <c:pt idx="997">
                        <c:v>-2.5789140000000572E-4</c:v>
                      </c:pt>
                      <c:pt idx="998">
                        <c:v>-2.4397700000000497E-4</c:v>
                      </c:pt>
                      <c:pt idx="999">
                        <c:v>-2.3295480000000809E-4</c:v>
                      </c:pt>
                      <c:pt idx="1000">
                        <c:v>-2.2385260000000427E-4</c:v>
                      </c:pt>
                      <c:pt idx="1001">
                        <c:v>-2.1760480000000809E-4</c:v>
                      </c:pt>
                      <c:pt idx="1002">
                        <c:v>-2.1297700000000498E-4</c:v>
                      </c:pt>
                      <c:pt idx="1003">
                        <c:v>-2.0611700000000498E-4</c:v>
                      </c:pt>
                      <c:pt idx="1004">
                        <c:v>-1.9724260000000425E-4</c:v>
                      </c:pt>
                      <c:pt idx="1005">
                        <c:v>-1.8722820000000354E-4</c:v>
                      </c:pt>
                      <c:pt idx="1006">
                        <c:v>-1.7917600000000663E-4</c:v>
                      </c:pt>
                      <c:pt idx="1007">
                        <c:v>-1.7116160000000592E-4</c:v>
                      </c:pt>
                      <c:pt idx="1008">
                        <c:v>-1.6892380000000975E-4</c:v>
                      </c:pt>
                      <c:pt idx="1009">
                        <c:v>-1.6634820000000354E-4</c:v>
                      </c:pt>
                      <c:pt idx="1010">
                        <c:v>-1.6463260000000425E-4</c:v>
                      </c:pt>
                      <c:pt idx="1011">
                        <c:v>-1.621048000000081E-4</c:v>
                      </c:pt>
                      <c:pt idx="1012">
                        <c:v>-1.5747260000000427E-4</c:v>
                      </c:pt>
                      <c:pt idx="1013">
                        <c:v>-1.4960600000000666E-4</c:v>
                      </c:pt>
                      <c:pt idx="1014">
                        <c:v>-1.4164940000000904E-4</c:v>
                      </c:pt>
                      <c:pt idx="1015">
                        <c:v>-1.3321280000000449E-4</c:v>
                      </c:pt>
                      <c:pt idx="1016">
                        <c:v>-1.2710280000000448E-4</c:v>
                      </c:pt>
                      <c:pt idx="1017">
                        <c:v>-1.2257500000000137E-4</c:v>
                      </c:pt>
                      <c:pt idx="1018">
                        <c:v>-1.1932940000000902E-4</c:v>
                      </c:pt>
                      <c:pt idx="1019">
                        <c:v>-1.1752380000000975E-4</c:v>
                      </c:pt>
                      <c:pt idx="1020">
                        <c:v>-1.1455820000000355E-4</c:v>
                      </c:pt>
                      <c:pt idx="1021">
                        <c:v>-1.1284260000000426E-4</c:v>
                      </c:pt>
                      <c:pt idx="1022">
                        <c:v>-1.0936480000000808E-4</c:v>
                      </c:pt>
                      <c:pt idx="1023">
                        <c:v>-1.0706920000000189E-4</c:v>
                      </c:pt>
                      <c:pt idx="1024">
                        <c:v>-1.033014000000057E-4</c:v>
                      </c:pt>
                      <c:pt idx="1025">
                        <c:v>-1.0282580000000642E-4</c:v>
                      </c:pt>
                      <c:pt idx="1026">
                        <c:v>-9.8483600000009541E-5</c:v>
                      </c:pt>
                      <c:pt idx="1027">
                        <c:v>-9.8388000000003314E-5</c:v>
                      </c:pt>
                      <c:pt idx="1028">
                        <c:v>-9.5485800000006424E-5</c:v>
                      </c:pt>
                      <c:pt idx="1029">
                        <c:v>-9.1861400000005713E-5</c:v>
                      </c:pt>
                      <c:pt idx="1030">
                        <c:v>-8.6854800000008085E-5</c:v>
                      </c:pt>
                      <c:pt idx="1031">
                        <c:v>-8.4660400000007366E-5</c:v>
                      </c:pt>
                      <c:pt idx="1032">
                        <c:v>-8.0561600000005914E-5</c:v>
                      </c:pt>
                      <c:pt idx="1033">
                        <c:v>-8.1279400000009046E-5</c:v>
                      </c:pt>
                      <c:pt idx="1034">
                        <c:v>-8.6049400000009043E-5</c:v>
                      </c:pt>
                      <c:pt idx="1035">
                        <c:v>-9.3441600000005939E-5</c:v>
                      </c:pt>
                      <c:pt idx="1036">
                        <c:v>-1.0474380000000976E-4</c:v>
                      </c:pt>
                      <c:pt idx="1037">
                        <c:v>-1.2276260000000427E-4</c:v>
                      </c:pt>
                      <c:pt idx="1038">
                        <c:v>-1.3721480000000808E-4</c:v>
                      </c:pt>
                      <c:pt idx="1039">
                        <c:v>-1.4860820000000354E-4</c:v>
                      </c:pt>
                      <c:pt idx="1040">
                        <c:v>-1.6195940000000904E-4</c:v>
                      </c:pt>
                      <c:pt idx="1041">
                        <c:v>-1.7674500000000137E-4</c:v>
                      </c:pt>
                      <c:pt idx="1042">
                        <c:v>-1.9639620000000687E-4</c:v>
                      </c:pt>
                      <c:pt idx="1043">
                        <c:v>-2.2333960000000926E-4</c:v>
                      </c:pt>
                      <c:pt idx="1044">
                        <c:v>-2.6152620000000689E-4</c:v>
                      </c:pt>
                      <c:pt idx="1045">
                        <c:v>-3.0406500000000137E-4</c:v>
                      </c:pt>
                      <c:pt idx="1046">
                        <c:v>-3.473072000000052E-4</c:v>
                      </c:pt>
                      <c:pt idx="1047">
                        <c:v>-3.9036940000000903E-4</c:v>
                      </c:pt>
                      <c:pt idx="1048">
                        <c:v>-4.4573160000000594E-4</c:v>
                      </c:pt>
                      <c:pt idx="1049">
                        <c:v>-4.9979720000000523E-4</c:v>
                      </c:pt>
                      <c:pt idx="1050">
                        <c:v>-5.5883280000000449E-4</c:v>
                      </c:pt>
                      <c:pt idx="1051">
                        <c:v>-6.210184000000037E-4</c:v>
                      </c:pt>
                      <c:pt idx="1052">
                        <c:v>-6.8581620000000691E-4</c:v>
                      </c:pt>
                      <c:pt idx="1053">
                        <c:v>-7.4317960000000927E-4</c:v>
                      </c:pt>
                      <c:pt idx="1054">
                        <c:v>-8.0035740000000547E-4</c:v>
                      </c:pt>
                      <c:pt idx="1055">
                        <c:v>-8.5400520000000161E-4</c:v>
                      </c:pt>
                      <c:pt idx="1056">
                        <c:v>-9.0349520000000162E-4</c:v>
                      </c:pt>
                      <c:pt idx="1057">
                        <c:v>-9.5012960000000928E-4</c:v>
                      </c:pt>
                      <c:pt idx="1058">
                        <c:v>-9.9094840000000378E-4</c:v>
                      </c:pt>
                      <c:pt idx="1059">
                        <c:v>-1.0333828000000044E-3</c:v>
                      </c:pt>
                      <c:pt idx="1060">
                        <c:v>-1.0712472000000053E-3</c:v>
                      </c:pt>
                      <c:pt idx="1061">
                        <c:v>-1.1059994000000091E-3</c:v>
                      </c:pt>
                      <c:pt idx="1062">
                        <c:v>-1.1341350000000014E-3</c:v>
                      </c:pt>
                      <c:pt idx="1063">
                        <c:v>-1.1612728000000045E-3</c:v>
                      </c:pt>
                      <c:pt idx="1064">
                        <c:v>-1.1805806000000077E-3</c:v>
                      </c:pt>
                      <c:pt idx="1065">
                        <c:v>-1.1979462000000069E-3</c:v>
                      </c:pt>
                      <c:pt idx="1066">
                        <c:v>-1.2152962000000068E-3</c:v>
                      </c:pt>
                      <c:pt idx="1067">
                        <c:v>-1.226931800000006E-3</c:v>
                      </c:pt>
                      <c:pt idx="1068">
                        <c:v>-1.2359974000000053E-3</c:v>
                      </c:pt>
                      <c:pt idx="1069">
                        <c:v>-1.2363364000000071E-3</c:v>
                      </c:pt>
                      <c:pt idx="1070">
                        <c:v>-1.2375720000000062E-3</c:v>
                      </c:pt>
                      <c:pt idx="1071">
                        <c:v>-1.2329510000000082E-3</c:v>
                      </c:pt>
                      <c:pt idx="1072">
                        <c:v>-1.2304244000000035E-3</c:v>
                      </c:pt>
                      <c:pt idx="1073">
                        <c:v>-1.2262778000000059E-3</c:v>
                      </c:pt>
                      <c:pt idx="1074">
                        <c:v>-1.224657800000006E-3</c:v>
                      </c:pt>
                      <c:pt idx="1075">
                        <c:v>-1.2166012000000012E-3</c:v>
                      </c:pt>
                      <c:pt idx="1076">
                        <c:v>-1.2143144000000034E-3</c:v>
                      </c:pt>
                      <c:pt idx="1077">
                        <c:v>-1.2063932000000049E-3</c:v>
                      </c:pt>
                      <c:pt idx="1078">
                        <c:v>-1.1957120000000063E-3</c:v>
                      </c:pt>
                      <c:pt idx="1079">
                        <c:v>-1.1838808000000079E-3</c:v>
                      </c:pt>
                      <c:pt idx="1080">
                        <c:v>-1.1707196000000093E-3</c:v>
                      </c:pt>
                      <c:pt idx="1081">
                        <c:v>-1.1462574000000055E-3</c:v>
                      </c:pt>
                      <c:pt idx="1082">
                        <c:v>-1.1239374000000055E-3</c:v>
                      </c:pt>
                      <c:pt idx="1083">
                        <c:v>-1.0979552000000017E-3</c:v>
                      </c:pt>
                      <c:pt idx="1084">
                        <c:v>-1.0687708000000078E-3</c:v>
                      </c:pt>
                      <c:pt idx="1085">
                        <c:v>-1.0374964000000072E-3</c:v>
                      </c:pt>
                      <c:pt idx="1086">
                        <c:v>-1.0131720000000064E-3</c:v>
                      </c:pt>
                      <c:pt idx="1087">
                        <c:v>-9.8399760000000575E-4</c:v>
                      </c:pt>
                      <c:pt idx="1088">
                        <c:v>-9.5876540000000186E-4</c:v>
                      </c:pt>
                      <c:pt idx="1089">
                        <c:v>-9.3335320000000489E-4</c:v>
                      </c:pt>
                      <c:pt idx="1090">
                        <c:v>-9.1108540000000183E-4</c:v>
                      </c:pt>
                      <c:pt idx="1091">
                        <c:v>-8.8752540000000177E-4</c:v>
                      </c:pt>
                      <c:pt idx="1092">
                        <c:v>-8.6807540000000182E-4</c:v>
                      </c:pt>
                      <c:pt idx="1093">
                        <c:v>-8.4628760000000566E-4</c:v>
                      </c:pt>
                      <c:pt idx="1094">
                        <c:v>-8.235876000000056E-4</c:v>
                      </c:pt>
                      <c:pt idx="1095">
                        <c:v>-7.9860320000000489E-4</c:v>
                      </c:pt>
                      <c:pt idx="1096">
                        <c:v>-7.7852540000000183E-4</c:v>
                      </c:pt>
                      <c:pt idx="1097">
                        <c:v>-7.5201100000000804E-4</c:v>
                      </c:pt>
                      <c:pt idx="1098">
                        <c:v>-7.2602880000000427E-4</c:v>
                      </c:pt>
                      <c:pt idx="1099">
                        <c:v>-6.9856440000000343E-4</c:v>
                      </c:pt>
                      <c:pt idx="1100">
                        <c:v>-6.7709880000000418E-4</c:v>
                      </c:pt>
                      <c:pt idx="1101">
                        <c:v>-6.5325880000000427E-4</c:v>
                      </c:pt>
                      <c:pt idx="1102">
                        <c:v>-6.3699980000000945E-4</c:v>
                      </c:pt>
                      <c:pt idx="1103">
                        <c:v>-6.2512080000000781E-4</c:v>
                      </c:pt>
                      <c:pt idx="1104">
                        <c:v>-6.079496000000093E-4</c:v>
                      </c:pt>
                      <c:pt idx="1105">
                        <c:v>-5.8821400000000303E-4</c:v>
                      </c:pt>
                      <c:pt idx="1106">
                        <c:v>-5.6598840000000373E-4</c:v>
                      </c:pt>
                      <c:pt idx="1107">
                        <c:v>-5.4243840000000373E-4</c:v>
                      </c:pt>
                      <c:pt idx="1108">
                        <c:v>-5.1706400000000306E-4</c:v>
                      </c:pt>
                      <c:pt idx="1109">
                        <c:v>-4.9207960000000929E-4</c:v>
                      </c:pt>
                      <c:pt idx="1110">
                        <c:v>-4.6600300000000471E-4</c:v>
                      </c:pt>
                      <c:pt idx="1111">
                        <c:v>-4.4201640000000712E-4</c:v>
                      </c:pt>
                      <c:pt idx="1112">
                        <c:v>-4.1693760000000566E-4</c:v>
                      </c:pt>
                      <c:pt idx="1113">
                        <c:v>-3.9118880000000417E-4</c:v>
                      </c:pt>
                      <c:pt idx="1114">
                        <c:v>-3.7540660000000731E-4</c:v>
                      </c:pt>
                      <c:pt idx="1115">
                        <c:v>-3.5386220000000661E-4</c:v>
                      </c:pt>
                      <c:pt idx="1116">
                        <c:v>-3.3621220000000659E-4</c:v>
                      </c:pt>
                      <c:pt idx="1117">
                        <c:v>-3.2081440000000349E-4</c:v>
                      </c:pt>
                      <c:pt idx="1118">
                        <c:v>-3.0588660000000731E-4</c:v>
                      </c:pt>
                      <c:pt idx="1119">
                        <c:v>-2.9120100000000802E-4</c:v>
                      </c:pt>
                      <c:pt idx="1120">
                        <c:v>-2.8094320000000492E-4</c:v>
                      </c:pt>
                      <c:pt idx="1121">
                        <c:v>-2.6626320000000493E-4</c:v>
                      </c:pt>
                      <c:pt idx="1122">
                        <c:v>-2.5191100000000803E-4</c:v>
                      </c:pt>
                      <c:pt idx="1123">
                        <c:v>-2.377488000000042E-4</c:v>
                      </c:pt>
                      <c:pt idx="1124">
                        <c:v>-2.2391440000000347E-4</c:v>
                      </c:pt>
                      <c:pt idx="1125">
                        <c:v>-2.1080220000000658E-4</c:v>
                      </c:pt>
                      <c:pt idx="1126">
                        <c:v>-1.9979000000000969E-4</c:v>
                      </c:pt>
                      <c:pt idx="1127">
                        <c:v>-1.8896780000000587E-4</c:v>
                      </c:pt>
                      <c:pt idx="1128">
                        <c:v>-1.7852560000000204E-4</c:v>
                      </c:pt>
                      <c:pt idx="1129">
                        <c:v>-1.6908560000000202E-4</c:v>
                      </c:pt>
                      <c:pt idx="1130">
                        <c:v>-1.6036340000000513E-4</c:v>
                      </c:pt>
                      <c:pt idx="1131">
                        <c:v>-1.5297120000000132E-4</c:v>
                      </c:pt>
                      <c:pt idx="1132">
                        <c:v>-1.4572120000000131E-4</c:v>
                      </c:pt>
                      <c:pt idx="1133">
                        <c:v>-1.4147340000000516E-4</c:v>
                      </c:pt>
                      <c:pt idx="1134">
                        <c:v>-1.3656560000000205E-4</c:v>
                      </c:pt>
                      <c:pt idx="1135">
                        <c:v>-1.3145780000000585E-4</c:v>
                      </c:pt>
                      <c:pt idx="1136">
                        <c:v>-1.273100000000097E-4</c:v>
                      </c:pt>
                      <c:pt idx="1137">
                        <c:v>-1.1825560000000205E-4</c:v>
                      </c:pt>
                      <c:pt idx="1138">
                        <c:v>-1.0538680000000752E-4</c:v>
                      </c:pt>
                      <c:pt idx="1139">
                        <c:v>-1.0042680000000754E-4</c:v>
                      </c:pt>
                      <c:pt idx="1140">
                        <c:v>-9.4274600000003714E-5</c:v>
                      </c:pt>
                      <c:pt idx="1141">
                        <c:v>-8.8602400000006821E-5</c:v>
                      </c:pt>
                      <c:pt idx="1142">
                        <c:v>-8.8696800000007543E-5</c:v>
                      </c:pt>
                      <c:pt idx="1143">
                        <c:v>-8.8401200000001311E-5</c:v>
                      </c:pt>
                      <c:pt idx="1144">
                        <c:v>-8.2729000000004418E-5</c:v>
                      </c:pt>
                      <c:pt idx="1145">
                        <c:v>-7.7536800000007521E-5</c:v>
                      </c:pt>
                      <c:pt idx="1146">
                        <c:v>-6.7618000000006101E-5</c:v>
                      </c:pt>
                      <c:pt idx="1147">
                        <c:v>-5.7989200000004639E-5</c:v>
                      </c:pt>
                      <c:pt idx="1148">
                        <c:v>-5.0170400000003188E-5</c:v>
                      </c:pt>
                      <c:pt idx="1149">
                        <c:v>-4.3691600000001749E-5</c:v>
                      </c:pt>
                      <c:pt idx="1150">
                        <c:v>-3.7825000000004131E-5</c:v>
                      </c:pt>
                      <c:pt idx="1151">
                        <c:v>-3.6775000000004133E-5</c:v>
                      </c:pt>
                      <c:pt idx="1152">
                        <c:v>-3.7397200000007977E-5</c:v>
                      </c:pt>
                      <c:pt idx="1153">
                        <c:v>-3.7919400000004853E-5</c:v>
                      </c:pt>
                      <c:pt idx="1154">
                        <c:v>-3.9443800000005594E-5</c:v>
                      </c:pt>
                      <c:pt idx="1155">
                        <c:v>-4.172820000000632E-5</c:v>
                      </c:pt>
                      <c:pt idx="1156">
                        <c:v>-4.4212600000007024E-5</c:v>
                      </c:pt>
                      <c:pt idx="1157">
                        <c:v>-4.3974800000003914E-5</c:v>
                      </c:pt>
                      <c:pt idx="1158">
                        <c:v>-4.1874800000003918E-5</c:v>
                      </c:pt>
                      <c:pt idx="1159">
                        <c:v>-3.6920400000003191E-5</c:v>
                      </c:pt>
                      <c:pt idx="1160">
                        <c:v>-3.0103800000005578E-5</c:v>
                      </c:pt>
                      <c:pt idx="1161">
                        <c:v>-2.327720000000797E-5</c:v>
                      </c:pt>
                      <c:pt idx="1162">
                        <c:v>-1.7320600000003434E-5</c:v>
                      </c:pt>
                      <c:pt idx="1163">
                        <c:v>-1.3036200000009652E-5</c:v>
                      </c:pt>
                      <c:pt idx="1164">
                        <c:v>-1.0694000000005803E-5</c:v>
                      </c:pt>
                      <c:pt idx="1165">
                        <c:v>-1.1026200000009635E-5</c:v>
                      </c:pt>
                      <c:pt idx="1166">
                        <c:v>-1.2750600000003415E-5</c:v>
                      </c:pt>
                      <c:pt idx="1167">
                        <c:v>-1.4935000000004139E-5</c:v>
                      </c:pt>
                      <c:pt idx="1168">
                        <c:v>-1.5457200000007981E-5</c:v>
                      </c:pt>
                      <c:pt idx="1169">
                        <c:v>-1.9223800000005601E-5</c:v>
                      </c:pt>
                      <c:pt idx="1170">
                        <c:v>-1.5267200000007971E-5</c:v>
                      </c:pt>
                      <c:pt idx="1171">
                        <c:v>-1.1310600000003429E-5</c:v>
                      </c:pt>
                      <c:pt idx="1172">
                        <c:v>-1.0460600000003435E-5</c:v>
                      </c:pt>
                      <c:pt idx="1173">
                        <c:v>-5.9340000000058016E-6</c:v>
                      </c:pt>
                      <c:pt idx="1174">
                        <c:v>-9.2740000000819992E-7</c:v>
                      </c:pt>
                      <c:pt idx="1175">
                        <c:v>-1.971800000001979E-6</c:v>
                      </c:pt>
                      <c:pt idx="1176">
                        <c:v>-4.3984000000065273E-6</c:v>
                      </c:pt>
                      <c:pt idx="1177">
                        <c:v>-3.5484000000065338E-6</c:v>
                      </c:pt>
                      <c:pt idx="1178">
                        <c:v>-5.4528000000072401E-6</c:v>
                      </c:pt>
                      <c:pt idx="1179">
                        <c:v>-8.7394000000048651E-6</c:v>
                      </c:pt>
                      <c:pt idx="1180">
                        <c:v>-4.5928000000072518E-6</c:v>
                      </c:pt>
                      <c:pt idx="1181">
                        <c:v>-2.5620000000962841E-7</c:v>
                      </c:pt>
                      <c:pt idx="1182">
                        <c:v>5.6525999999918082E-6</c:v>
                      </c:pt>
                      <c:pt idx="1183">
                        <c:v>8.8069999999925179E-6</c:v>
                      </c:pt>
                      <c:pt idx="1184">
                        <c:v>1.2141399999993243E-5</c:v>
                      </c:pt>
                      <c:pt idx="1185">
                        <c:v>1.1186999999992532E-5</c:v>
                      </c:pt>
                      <c:pt idx="1186">
                        <c:v>8.6603999999949205E-6</c:v>
                      </c:pt>
                      <c:pt idx="1187">
                        <c:v>7.32599999999419E-6</c:v>
                      </c:pt>
                      <c:pt idx="1188">
                        <c:v>7.2837999999903705E-6</c:v>
                      </c:pt>
                      <c:pt idx="1189">
                        <c:v>5.0893999999965906E-6</c:v>
                      </c:pt>
                      <c:pt idx="1190">
                        <c:v>1.6549999999958633E-6</c:v>
                      </c:pt>
                      <c:pt idx="1191">
                        <c:v>9.849999999958579E-7</c:v>
                      </c:pt>
                      <c:pt idx="1192">
                        <c:v>-1.3472000000079685E-6</c:v>
                      </c:pt>
                      <c:pt idx="1193">
                        <c:v>-3.5894000000048754E-6</c:v>
                      </c:pt>
                      <c:pt idx="1194">
                        <c:v>-4.0694000000048708E-6</c:v>
                      </c:pt>
                      <c:pt idx="1195">
                        <c:v>5.0939999999657687E-7</c:v>
                      </c:pt>
                      <c:pt idx="1196">
                        <c:v>6.3703999999949136E-6</c:v>
                      </c:pt>
                      <c:pt idx="1197">
                        <c:v>1.2611399999993243E-5</c:v>
                      </c:pt>
                      <c:pt idx="1198">
                        <c:v>1.9332399999998534E-5</c:v>
                      </c:pt>
                      <c:pt idx="1199">
                        <c:v>2.4391199999993039E-5</c:v>
                      </c:pt>
                      <c:pt idx="1200">
                        <c:v>2.5773399999996869E-5</c:v>
                      </c:pt>
                      <c:pt idx="1201">
                        <c:v>2.5863399999996849E-5</c:v>
                      </c:pt>
                      <c:pt idx="1202">
                        <c:v>2.7245599999993741E-5</c:v>
                      </c:pt>
                      <c:pt idx="1203">
                        <c:v>2.677559999999374E-5</c:v>
                      </c:pt>
                      <c:pt idx="1204">
                        <c:v>2.6865599999993748E-5</c:v>
                      </c:pt>
                      <c:pt idx="1205">
                        <c:v>2.696559999999375E-5</c:v>
                      </c:pt>
                      <c:pt idx="1206">
                        <c:v>2.8437799999990649E-5</c:v>
                      </c:pt>
                      <c:pt idx="1207">
                        <c:v>2.715559999999376E-5</c:v>
                      </c:pt>
                      <c:pt idx="1208">
                        <c:v>2.1578999999996129E-5</c:v>
                      </c:pt>
                      <c:pt idx="1209">
                        <c:v>1.7284599999995413E-5</c:v>
                      </c:pt>
                      <c:pt idx="1210">
                        <c:v>1.3190199999994702E-5</c:v>
                      </c:pt>
                      <c:pt idx="1211">
                        <c:v>1.0467999999990861E-5</c:v>
                      </c:pt>
                      <c:pt idx="1212">
                        <c:v>1.1702399999998528E-5</c:v>
                      </c:pt>
                      <c:pt idx="1213">
                        <c:v>1.3896799999992308E-5</c:v>
                      </c:pt>
                      <c:pt idx="1214">
                        <c:v>1.5711199999993034E-5</c:v>
                      </c:pt>
                      <c:pt idx="1215">
                        <c:v>1.7045599999993737E-5</c:v>
                      </c:pt>
                      <c:pt idx="1216">
                        <c:v>1.4987799999990648E-5</c:v>
                      </c:pt>
                      <c:pt idx="1217">
                        <c:v>8.983399999996862E-6</c:v>
                      </c:pt>
                      <c:pt idx="1218">
                        <c:v>2.0767999999923023E-6</c:v>
                      </c:pt>
                      <c:pt idx="1219">
                        <c:v>-8.6064000000029336E-6</c:v>
                      </c:pt>
                      <c:pt idx="1220">
                        <c:v>-1.7617400000008204E-5</c:v>
                      </c:pt>
                      <c:pt idx="1221">
                        <c:v>-2.3906200000009634E-5</c:v>
                      </c:pt>
                      <c:pt idx="1222">
                        <c:v>-2.9482800000007266E-5</c:v>
                      </c:pt>
                      <c:pt idx="1223">
                        <c:v>-2.972060000000341E-5</c:v>
                      </c:pt>
                      <c:pt idx="1224">
                        <c:v>-2.8576200000009628E-5</c:v>
                      </c:pt>
                      <c:pt idx="1225">
                        <c:v>-2.7911800000001992E-5</c:v>
                      </c:pt>
                      <c:pt idx="1226">
                        <c:v>-2.7959600000005091E-5</c:v>
                      </c:pt>
                      <c:pt idx="1227">
                        <c:v>-2.8249600000005077E-5</c:v>
                      </c:pt>
                      <c:pt idx="1228">
                        <c:v>-3.2396200000009629E-5</c:v>
                      </c:pt>
                      <c:pt idx="1229">
                        <c:v>-3.663280000000725E-5</c:v>
                      </c:pt>
                      <c:pt idx="1230">
                        <c:v>-3.8927200000007971E-5</c:v>
                      </c:pt>
                      <c:pt idx="1231">
                        <c:v>-3.7155000000004153E-5</c:v>
                      </c:pt>
                      <c:pt idx="1232">
                        <c:v>-3.7255000000004155E-5</c:v>
                      </c:pt>
                      <c:pt idx="1233">
                        <c:v>-3.1816200000009631E-5</c:v>
                      </c:pt>
                      <c:pt idx="1234">
                        <c:v>-2.7057400000008195E-5</c:v>
                      </c:pt>
                      <c:pt idx="1235">
                        <c:v>-2.3770800000003632E-5</c:v>
                      </c:pt>
                      <c:pt idx="1236">
                        <c:v>-2.0716400000002924E-5</c:v>
                      </c:pt>
                      <c:pt idx="1237">
                        <c:v>-1.5757600000001484E-5</c:v>
                      </c:pt>
                      <c:pt idx="1238">
                        <c:v>-1.5757600000001484E-5</c:v>
                      </c:pt>
                      <c:pt idx="1239">
                        <c:v>-1.3325400000004594E-5</c:v>
                      </c:pt>
                      <c:pt idx="1240">
                        <c:v>-1.2275400000004595E-5</c:v>
                      </c:pt>
                      <c:pt idx="1241">
                        <c:v>-1.0133200000007691E-5</c:v>
                      </c:pt>
                      <c:pt idx="1242">
                        <c:v>-7.843200000007684E-6</c:v>
                      </c:pt>
                      <c:pt idx="1243">
                        <c:v>-4.6510000000038693E-6</c:v>
                      </c:pt>
                      <c:pt idx="1244">
                        <c:v>-4.4132000000076982E-6</c:v>
                      </c:pt>
                      <c:pt idx="1245">
                        <c:v>-2.7932000000076968E-6</c:v>
                      </c:pt>
                      <c:pt idx="1246">
                        <c:v>-5.5098000000053187E-6</c:v>
                      </c:pt>
                      <c:pt idx="1247">
                        <c:v>-8.4164000000029235E-6</c:v>
                      </c:pt>
                      <c:pt idx="1248">
                        <c:v>-1.1413000000007475E-5</c:v>
                      </c:pt>
                      <c:pt idx="1249">
                        <c:v>-1.3079600000005098E-5</c:v>
                      </c:pt>
                      <c:pt idx="1250">
                        <c:v>-1.3274000000005823E-5</c:v>
                      </c:pt>
                      <c:pt idx="1251">
                        <c:v>-1.4038400000006523E-5</c:v>
                      </c:pt>
                      <c:pt idx="1252">
                        <c:v>-1.6365000000004157E-5</c:v>
                      </c:pt>
                      <c:pt idx="1253">
                        <c:v>-2.0083800000005589E-5</c:v>
                      </c:pt>
                      <c:pt idx="1254">
                        <c:v>-2.3180400000003204E-5</c:v>
                      </c:pt>
                      <c:pt idx="1255">
                        <c:v>-2.6419200000004641E-5</c:v>
                      </c:pt>
                      <c:pt idx="1256">
                        <c:v>-2.5231400000001535E-5</c:v>
                      </c:pt>
                      <c:pt idx="1257">
                        <c:v>-1.6030400000003193E-5</c:v>
                      </c:pt>
                      <c:pt idx="1258">
                        <c:v>-7.9316000000017521E-6</c:v>
                      </c:pt>
                      <c:pt idx="1259">
                        <c:v>2.4615999999934714E-6</c:v>
                      </c:pt>
                      <c:pt idx="1260">
                        <c:v>7.3781999999980314E-6</c:v>
                      </c:pt>
                      <c:pt idx="1261">
                        <c:v>1.4336999999992528E-5</c:v>
                      </c:pt>
                      <c:pt idx="1262">
                        <c:v>1.4574799999995638E-5</c:v>
                      </c:pt>
                      <c:pt idx="1263">
                        <c:v>1.7286999999992518E-5</c:v>
                      </c:pt>
                      <c:pt idx="1264">
                        <c:v>2.1201399999993241E-5</c:v>
                      </c:pt>
                      <c:pt idx="1265">
                        <c:v>2.648799999999086E-5</c:v>
                      </c:pt>
                      <c:pt idx="1266">
                        <c:v>2.9252399999998521E-5</c:v>
                      </c:pt>
                      <c:pt idx="1267">
                        <c:v>3.3208999999996124E-5</c:v>
                      </c:pt>
                      <c:pt idx="1268">
                        <c:v>3.2206799999992314E-5</c:v>
                      </c:pt>
                      <c:pt idx="1269">
                        <c:v>3.1204599999995415E-5</c:v>
                      </c:pt>
                      <c:pt idx="1270">
                        <c:v>2.6065799999993959E-5</c:v>
                      </c:pt>
                      <c:pt idx="1271">
                        <c:v>2.3871399999993241E-5</c:v>
                      </c:pt>
                      <c:pt idx="1272">
                        <c:v>2.4441399999993244E-5</c:v>
                      </c:pt>
                      <c:pt idx="1273">
                        <c:v>2.5253599999997071E-5</c:v>
                      </c:pt>
                      <c:pt idx="1274">
                        <c:v>2.5865799999993982E-5</c:v>
                      </c:pt>
                      <c:pt idx="1275">
                        <c:v>3.0634599999995412E-5</c:v>
                      </c:pt>
                      <c:pt idx="1276">
                        <c:v>3.1256799999992318E-5</c:v>
                      </c:pt>
                      <c:pt idx="1277">
                        <c:v>3.0016799999992309E-5</c:v>
                      </c:pt>
                      <c:pt idx="1278">
                        <c:v>2.8966799999992311E-5</c:v>
                      </c:pt>
                      <c:pt idx="1279">
                        <c:v>2.8106799999992295E-5</c:v>
                      </c:pt>
                      <c:pt idx="1280">
                        <c:v>2.5774599999995408E-5</c:v>
                      </c:pt>
                      <c:pt idx="1281">
                        <c:v>2.6006799999992299E-5</c:v>
                      </c:pt>
                      <c:pt idx="1282">
                        <c:v>2.5246799999992313E-5</c:v>
                      </c:pt>
                      <c:pt idx="1283">
                        <c:v>2.6248999999996123E-5</c:v>
                      </c:pt>
                      <c:pt idx="1284">
                        <c:v>2.7151199999993019E-5</c:v>
                      </c:pt>
                      <c:pt idx="1285">
                        <c:v>2.8153399999996856E-5</c:v>
                      </c:pt>
                      <c:pt idx="1286">
                        <c:v>3.210999999999446E-5</c:v>
                      </c:pt>
                      <c:pt idx="1287">
                        <c:v>3.3824399999995183E-5</c:v>
                      </c:pt>
                      <c:pt idx="1288">
                        <c:v>3.4826599999992082E-5</c:v>
                      </c:pt>
                      <c:pt idx="1289">
                        <c:v>3.3876599999992086E-5</c:v>
                      </c:pt>
                      <c:pt idx="1290">
                        <c:v>3.1824399999995189E-5</c:v>
                      </c:pt>
                      <c:pt idx="1291">
                        <c:v>2.8009999999994468E-5</c:v>
                      </c:pt>
                      <c:pt idx="1292">
                        <c:v>2.691779999999065E-5</c:v>
                      </c:pt>
                      <c:pt idx="1293">
                        <c:v>2.6527799999990636E-5</c:v>
                      </c:pt>
                      <c:pt idx="1294">
                        <c:v>2.8299999999994481E-5</c:v>
                      </c:pt>
                      <c:pt idx="1295">
                        <c:v>2.9872199999998294E-5</c:v>
                      </c:pt>
                      <c:pt idx="1296">
                        <c:v>3.0442199999998297E-5</c:v>
                      </c:pt>
                      <c:pt idx="1297">
                        <c:v>2.9249999999994477E-5</c:v>
                      </c:pt>
                      <c:pt idx="1298">
                        <c:v>2.6295599999993745E-5</c:v>
                      </c:pt>
                      <c:pt idx="1299">
                        <c:v>2.1768999999996139E-5</c:v>
                      </c:pt>
                      <c:pt idx="1300">
                        <c:v>1.9716799999992303E-5</c:v>
                      </c:pt>
                      <c:pt idx="1301">
                        <c:v>1.6282399999998514E-5</c:v>
                      </c:pt>
                      <c:pt idx="1302">
                        <c:v>1.5042399999998533E-5</c:v>
                      </c:pt>
                      <c:pt idx="1303">
                        <c:v>1.5564599999995409E-5</c:v>
                      </c:pt>
                      <c:pt idx="1304">
                        <c:v>1.4714599999995416E-5</c:v>
                      </c:pt>
                      <c:pt idx="1305">
                        <c:v>1.5426799999992302E-5</c:v>
                      </c:pt>
                      <c:pt idx="1306">
                        <c:v>1.6138999999996126E-5</c:v>
                      </c:pt>
                      <c:pt idx="1307">
                        <c:v>1.6808999999996132E-5</c:v>
                      </c:pt>
                      <c:pt idx="1308">
                        <c:v>1.9051199999993039E-5</c:v>
                      </c:pt>
                      <c:pt idx="1309">
                        <c:v>2.4147799999990648E-5</c:v>
                      </c:pt>
                      <c:pt idx="1310">
                        <c:v>2.9244399999995196E-5</c:v>
                      </c:pt>
                      <c:pt idx="1311">
                        <c:v>3.2778799999995926E-5</c:v>
                      </c:pt>
                      <c:pt idx="1312">
                        <c:v>3.6535399999993524E-5</c:v>
                      </c:pt>
                      <c:pt idx="1313">
                        <c:v>3.8449799999994253E-5</c:v>
                      </c:pt>
                      <c:pt idx="1314">
                        <c:v>3.8971999999998068E-5</c:v>
                      </c:pt>
                      <c:pt idx="1315">
                        <c:v>3.7541999999998076E-5</c:v>
                      </c:pt>
                      <c:pt idx="1316">
                        <c:v>3.6111999999998085E-5</c:v>
                      </c:pt>
                      <c:pt idx="1317">
                        <c:v>3.3299799999994236E-5</c:v>
                      </c:pt>
                      <c:pt idx="1318">
                        <c:v>2.938539999999354E-5</c:v>
                      </c:pt>
                      <c:pt idx="1319">
                        <c:v>2.4098799999995921E-5</c:v>
                      </c:pt>
                      <c:pt idx="1320">
                        <c:v>1.9382199999998305E-5</c:v>
                      </c:pt>
                      <c:pt idx="1321">
                        <c:v>1.6137799999990649E-5</c:v>
                      </c:pt>
                      <c:pt idx="1322">
                        <c:v>1.1891199999993033E-5</c:v>
                      </c:pt>
                      <c:pt idx="1323">
                        <c:v>1.0651199999993024E-5</c:v>
                      </c:pt>
                      <c:pt idx="1324">
                        <c:v>6.5567999999923137E-6</c:v>
                      </c:pt>
                      <c:pt idx="1325">
                        <c:v>3.7445999999954037E-6</c:v>
                      </c:pt>
                      <c:pt idx="1326">
                        <c:v>4.9789999999961317E-6</c:v>
                      </c:pt>
                      <c:pt idx="1327">
                        <c:v>5.9333999999968692E-6</c:v>
                      </c:pt>
                      <c:pt idx="1328">
                        <c:v>8.9399999999944765E-6</c:v>
                      </c:pt>
                      <c:pt idx="1329">
                        <c:v>1.1456599999992094E-5</c:v>
                      </c:pt>
                      <c:pt idx="1330">
                        <c:v>1.3413199999996641E-5</c:v>
                      </c:pt>
                      <c:pt idx="1331">
                        <c:v>9.3609999999928111E-6</c:v>
                      </c:pt>
                      <c:pt idx="1332">
                        <c:v>8.173199999996644E-6</c:v>
                      </c:pt>
                      <c:pt idx="1333">
                        <c:v>5.7831999999966347E-6</c:v>
                      </c:pt>
                      <c:pt idx="1334">
                        <c:v>5.5453999999935247E-6</c:v>
                      </c:pt>
                      <c:pt idx="1335">
                        <c:v>7.0697999999942381E-6</c:v>
                      </c:pt>
                      <c:pt idx="1336">
                        <c:v>9.264199999994984E-6</c:v>
                      </c:pt>
                      <c:pt idx="1337">
                        <c:v>9.78639999999186E-6</c:v>
                      </c:pt>
                      <c:pt idx="1338">
                        <c:v>1.0118599999995692E-5</c:v>
                      </c:pt>
                      <c:pt idx="1339">
                        <c:v>9.7807999999925796E-6</c:v>
                      </c:pt>
                      <c:pt idx="1340">
                        <c:v>9.7329999999964186E-6</c:v>
                      </c:pt>
                      <c:pt idx="1341">
                        <c:v>9.6851999999933186E-6</c:v>
                      </c:pt>
                      <c:pt idx="1342">
                        <c:v>9.927399999997143E-6</c:v>
                      </c:pt>
                      <c:pt idx="1343">
                        <c:v>1.1261799999990907E-5</c:v>
                      </c:pt>
                      <c:pt idx="1344">
                        <c:v>1.2876199999998567E-5</c:v>
                      </c:pt>
                      <c:pt idx="1345">
                        <c:v>1.3740599999992358E-5</c:v>
                      </c:pt>
                      <c:pt idx="1346">
                        <c:v>1.1730599999992369E-5</c:v>
                      </c:pt>
                      <c:pt idx="1347">
                        <c:v>9.640599999992367E-6</c:v>
                      </c:pt>
                      <c:pt idx="1348">
                        <c:v>9.6827999999961865E-6</c:v>
                      </c:pt>
                      <c:pt idx="1349">
                        <c:v>7.0605999999923748E-6</c:v>
                      </c:pt>
                      <c:pt idx="1350">
                        <c:v>4.9183999999954703E-6</c:v>
                      </c:pt>
                      <c:pt idx="1351">
                        <c:v>4.2483999999954648E-6</c:v>
                      </c:pt>
                      <c:pt idx="1352">
                        <c:v>3.8683999999954719E-6</c:v>
                      </c:pt>
                      <c:pt idx="1353">
                        <c:v>-8.4820000000908335E-7</c:v>
                      </c:pt>
                      <c:pt idx="1354">
                        <c:v>-2.8104000000059727E-6</c:v>
                      </c:pt>
                      <c:pt idx="1355">
                        <c:v>-4.4726000000028547E-6</c:v>
                      </c:pt>
                      <c:pt idx="1356">
                        <c:v>-6.1448000000066975E-6</c:v>
                      </c:pt>
                      <c:pt idx="1357">
                        <c:v>-6.4248000000066881E-6</c:v>
                      </c:pt>
                      <c:pt idx="1358">
                        <c:v>-6.7148000000067005E-6</c:v>
                      </c:pt>
                      <c:pt idx="1359">
                        <c:v>-5.7126000000028631E-6</c:v>
                      </c:pt>
                      <c:pt idx="1360">
                        <c:v>-4.7104000000059646E-6</c:v>
                      </c:pt>
                      <c:pt idx="1361">
                        <c:v>-5.0904000000059847E-6</c:v>
                      </c:pt>
                      <c:pt idx="1362">
                        <c:v>-5.4804000000059725E-6</c:v>
                      </c:pt>
                      <c:pt idx="1363">
                        <c:v>-4.2882000000090911E-6</c:v>
                      </c:pt>
                      <c:pt idx="1364">
                        <c:v>-7.432600000002867E-6</c:v>
                      </c:pt>
                      <c:pt idx="1365">
                        <c:v>-2.2838000000014163E-6</c:v>
                      </c:pt>
                      <c:pt idx="1366">
                        <c:v>-2.0938000000014334E-6</c:v>
                      </c:pt>
                      <c:pt idx="1367">
                        <c:v>-3.2860000000052537E-6</c:v>
                      </c:pt>
                      <c:pt idx="1368">
                        <c:v>-3.3760000000052613E-6</c:v>
                      </c:pt>
                      <c:pt idx="1369">
                        <c:v>-4.1600000004536446E-8</c:v>
                      </c:pt>
                      <c:pt idx="1370">
                        <c:v>-2.5160000000052458E-6</c:v>
                      </c:pt>
                      <c:pt idx="1371">
                        <c:v>-3.0960000000052436E-6</c:v>
                      </c:pt>
                      <c:pt idx="1372">
                        <c:v>-2.2838000000014163E-6</c:v>
                      </c:pt>
                      <c:pt idx="1373">
                        <c:v>-3.5660000000052442E-6</c:v>
                      </c:pt>
                      <c:pt idx="1374">
                        <c:v>-8.2926000000028554E-6</c:v>
                      </c:pt>
                      <c:pt idx="1375">
                        <c:v>-7.1904000000059815E-6</c:v>
                      </c:pt>
                      <c:pt idx="1376">
                        <c:v>-7.3804000000059645E-6</c:v>
                      </c:pt>
                      <c:pt idx="1377">
                        <c:v>-8.952600000002866E-6</c:v>
                      </c:pt>
                      <c:pt idx="1378">
                        <c:v>-5.4760000000052581E-6</c:v>
                      </c:pt>
                      <c:pt idx="1379">
                        <c:v>-1.6194000000076302E-6</c:v>
                      </c:pt>
                      <c:pt idx="1380">
                        <c:v>-1.7094000000076378E-6</c:v>
                      </c:pt>
                      <c:pt idx="1381">
                        <c:v>-1.6194000000076302E-6</c:v>
                      </c:pt>
                      <c:pt idx="1382">
                        <c:v>2.4279999999619558E-7</c:v>
                      </c:pt>
                      <c:pt idx="1383">
                        <c:v>2.1949999999930901E-6</c:v>
                      </c:pt>
                      <c:pt idx="1384">
                        <c:v>-1.3816000000045202E-6</c:v>
                      </c:pt>
                      <c:pt idx="1385">
                        <c:v>1.7727999999961894E-6</c:v>
                      </c:pt>
                      <c:pt idx="1386">
                        <c:v>5.0071999999969118E-6</c:v>
                      </c:pt>
                      <c:pt idx="1387">
                        <c:v>5.1971999999969219E-6</c:v>
                      </c:pt>
                      <c:pt idx="1388">
                        <c:v>5.3871999999969048E-6</c:v>
                      </c:pt>
                      <c:pt idx="1389">
                        <c:v>8.6315999999907102E-6</c:v>
                      </c:pt>
                      <c:pt idx="1390">
                        <c:v>6.3471999999969227E-6</c:v>
                      </c:pt>
                      <c:pt idx="1391">
                        <c:v>3.9627999999961938E-6</c:v>
                      </c:pt>
                      <c:pt idx="1392">
                        <c:v>1.4783999999954626E-6</c:v>
                      </c:pt>
                      <c:pt idx="1393">
                        <c:v>4.8619999999858598E-7</c:v>
                      </c:pt>
                      <c:pt idx="1394">
                        <c:v>-3.8026000000028763E-6</c:v>
                      </c:pt>
                      <c:pt idx="1395">
                        <c:v>-3.9448000000066982E-6</c:v>
                      </c:pt>
                      <c:pt idx="1396">
                        <c:v>-5.4692000000074116E-6</c:v>
                      </c:pt>
                      <c:pt idx="1397">
                        <c:v>-5.3314000000043041E-6</c:v>
                      </c:pt>
                      <c:pt idx="1398">
                        <c:v>-5.2836000000081431E-6</c:v>
                      </c:pt>
                      <c:pt idx="1399">
                        <c:v>-4.9936000000081306E-6</c:v>
                      </c:pt>
                      <c:pt idx="1400">
                        <c:v>-2.8514000000043143E-6</c:v>
                      </c:pt>
                      <c:pt idx="1401">
                        <c:v>7.7299999999642303E-7</c:v>
                      </c:pt>
                      <c:pt idx="1402">
                        <c:v>3.2051999999933129E-6</c:v>
                      </c:pt>
                      <c:pt idx="1403">
                        <c:v>8.5395999999940322E-6</c:v>
                      </c:pt>
                      <c:pt idx="1404">
                        <c:v>1.2501799999990916E-5</c:v>
                      </c:pt>
                      <c:pt idx="1405">
                        <c:v>1.4601799999990913E-5</c:v>
                      </c:pt>
                      <c:pt idx="1406">
                        <c:v>1.6601799999990907E-5</c:v>
                      </c:pt>
                      <c:pt idx="1407">
                        <c:v>1.7029599999994027E-5</c:v>
                      </c:pt>
                      <c:pt idx="1408">
                        <c:v>1.3172999999996426E-5</c:v>
                      </c:pt>
                      <c:pt idx="1409">
                        <c:v>1.1268599999995693E-5</c:v>
                      </c:pt>
                      <c:pt idx="1410">
                        <c:v>8.7841999999949615E-6</c:v>
                      </c:pt>
                      <c:pt idx="1411">
                        <c:v>4.9275999999904218E-6</c:v>
                      </c:pt>
                      <c:pt idx="1412">
                        <c:v>2.1631999999966389E-6</c:v>
                      </c:pt>
                      <c:pt idx="1413">
                        <c:v>-3.1200000004079961E-8</c:v>
                      </c:pt>
                      <c:pt idx="1414">
                        <c:v>-9.3340000000791492E-7</c:v>
                      </c:pt>
                      <c:pt idx="1415">
                        <c:v>-2.6478000000016994E-6</c:v>
                      </c:pt>
                      <c:pt idx="1416">
                        <c:v>-4.9422000000093596E-6</c:v>
                      </c:pt>
                      <c:pt idx="1417">
                        <c:v>-7.2266000000031471E-6</c:v>
                      </c:pt>
                      <c:pt idx="1418">
                        <c:v>-7.4166000000031301E-6</c:v>
                      </c:pt>
                      <c:pt idx="1419">
                        <c:v>-1.0851000000003857E-5</c:v>
                      </c:pt>
                      <c:pt idx="1420">
                        <c:v>-1.1521000000003863E-5</c:v>
                      </c:pt>
                      <c:pt idx="1421">
                        <c:v>-6.0822000000093656E-6</c:v>
                      </c:pt>
                      <c:pt idx="1422">
                        <c:v>-4.8900000000055182E-6</c:v>
                      </c:pt>
                      <c:pt idx="1423">
                        <c:v>-5.0800000000055282E-6</c:v>
                      </c:pt>
                      <c:pt idx="1424">
                        <c:v>-1.123400000007925E-6</c:v>
                      </c:pt>
                      <c:pt idx="1425">
                        <c:v>1.4509999999928139E-6</c:v>
                      </c:pt>
                      <c:pt idx="1426">
                        <c:v>-9.3340000000791492E-7</c:v>
                      </c:pt>
                      <c:pt idx="1427">
                        <c:v>1.2087999999959014E-6</c:v>
                      </c:pt>
                      <c:pt idx="1428">
                        <c:v>4.8331999999966387E-6</c:v>
                      </c:pt>
                      <c:pt idx="1429">
                        <c:v>4.2109999999927943E-6</c:v>
                      </c:pt>
                      <c:pt idx="1430">
                        <c:v>3.5887999999959159E-6</c:v>
                      </c:pt>
                      <c:pt idx="1431">
                        <c:v>2.8287999999959028E-6</c:v>
                      </c:pt>
                      <c:pt idx="1432">
                        <c:v>4.5431999999966262E-6</c:v>
                      </c:pt>
                      <c:pt idx="1433">
                        <c:v>3.5931999999966303E-6</c:v>
                      </c:pt>
                      <c:pt idx="1434">
                        <c:v>1.3509999999928115E-6</c:v>
                      </c:pt>
                      <c:pt idx="1435">
                        <c:v>3.5453999999935303E-6</c:v>
                      </c:pt>
                      <c:pt idx="1436">
                        <c:v>5.3075999999904148E-6</c:v>
                      </c:pt>
                      <c:pt idx="1437">
                        <c:v>2.9231999999966248E-6</c:v>
                      </c:pt>
                      <c:pt idx="1438">
                        <c:v>3.3031999999966449E-6</c:v>
                      </c:pt>
                      <c:pt idx="1439">
                        <c:v>4.9753999999935217E-6</c:v>
                      </c:pt>
                      <c:pt idx="1440">
                        <c:v>1.3509999999928115E-6</c:v>
                      </c:pt>
                      <c:pt idx="1441">
                        <c:v>-4.1120000000407293E-7</c:v>
                      </c:pt>
                      <c:pt idx="1442">
                        <c:v>-2.7534000000079212E-6</c:v>
                      </c:pt>
                      <c:pt idx="1443">
                        <c:v>-1.4190000000071908E-6</c:v>
                      </c:pt>
                      <c:pt idx="1444">
                        <c:v>-2.7490000000072068E-6</c:v>
                      </c:pt>
                      <c:pt idx="1445">
                        <c:v>3.9539999999353508E-7</c:v>
                      </c:pt>
                      <c:pt idx="1446">
                        <c:v>1.6875999999904189E-6</c:v>
                      </c:pt>
                      <c:pt idx="1447">
                        <c:v>4.0197999999942453E-6</c:v>
                      </c:pt>
                      <c:pt idx="1448">
                        <c:v>2.5853999999935395E-6</c:v>
                      </c:pt>
                      <c:pt idx="1449">
                        <c:v>2.5431999999966318E-6</c:v>
                      </c:pt>
                      <c:pt idx="1450">
                        <c:v>-7.9120000000409301E-7</c:v>
                      </c:pt>
                      <c:pt idx="1451">
                        <c:v>-1.3712000000040908E-6</c:v>
                      </c:pt>
                      <c:pt idx="1452">
                        <c:v>-3.7934000000079248E-6</c:v>
                      </c:pt>
                      <c:pt idx="1453">
                        <c:v>-7.0856000000048031E-6</c:v>
                      </c:pt>
                      <c:pt idx="1454">
                        <c:v>-9.2856000000048023E-6</c:v>
                      </c:pt>
                      <c:pt idx="1455">
                        <c:v>-1.0515600000004816E-5</c:v>
                      </c:pt>
                      <c:pt idx="1456">
                        <c:v>-1.4620000000005522E-5</c:v>
                      </c:pt>
                      <c:pt idx="1457">
                        <c:v>-1.586000000000553E-5</c:v>
                      </c:pt>
                      <c:pt idx="1458">
                        <c:v>-1.6240000000005523E-5</c:v>
                      </c:pt>
                      <c:pt idx="1459">
                        <c:v>-1.6340000000005525E-5</c:v>
                      </c:pt>
                      <c:pt idx="1460">
                        <c:v>-1.8814400000006262E-5</c:v>
                      </c:pt>
                      <c:pt idx="1461">
                        <c:v>-1.924660000000313E-5</c:v>
                      </c:pt>
                      <c:pt idx="1462">
                        <c:v>-1.9388800000006979E-5</c:v>
                      </c:pt>
                      <c:pt idx="1463">
                        <c:v>-2.0723200000007683E-5</c:v>
                      </c:pt>
                      <c:pt idx="1464">
                        <c:v>-2.0675400000004583E-5</c:v>
                      </c:pt>
                      <c:pt idx="1465">
                        <c:v>-1.814320000000769E-5</c:v>
                      </c:pt>
                      <c:pt idx="1466">
                        <c:v>-1.8665400000004594E-5</c:v>
                      </c:pt>
                      <c:pt idx="1467">
                        <c:v>-1.9287600000001472E-5</c:v>
                      </c:pt>
                      <c:pt idx="1468">
                        <c:v>-1.8527600000001486E-5</c:v>
                      </c:pt>
                      <c:pt idx="1469">
                        <c:v>-1.6375400000004587E-5</c:v>
                      </c:pt>
                      <c:pt idx="1470">
                        <c:v>-1.5425400000004591E-5</c:v>
                      </c:pt>
                      <c:pt idx="1471">
                        <c:v>-1.1711000000003873E-5</c:v>
                      </c:pt>
                      <c:pt idx="1472">
                        <c:v>-1.0471000000003864E-5</c:v>
                      </c:pt>
                      <c:pt idx="1473">
                        <c:v>-1.1515400000004582E-5</c:v>
                      </c:pt>
                      <c:pt idx="1474">
                        <c:v>-1.246980000000532E-5</c:v>
                      </c:pt>
                      <c:pt idx="1475">
                        <c:v>-1.361420000000604E-5</c:v>
                      </c:pt>
                      <c:pt idx="1476">
                        <c:v>-1.5138600000006754E-5</c:v>
                      </c:pt>
                      <c:pt idx="1477">
                        <c:v>-1.3086400000002918E-5</c:v>
                      </c:pt>
                      <c:pt idx="1478">
                        <c:v>-1.1704200000006026E-5</c:v>
                      </c:pt>
                      <c:pt idx="1479">
                        <c:v>-1.1804200000006029E-5</c:v>
                      </c:pt>
                      <c:pt idx="1480">
                        <c:v>-7.7476000000014842E-6</c:v>
                      </c:pt>
                      <c:pt idx="1481">
                        <c:v>-6.9876000000014711E-6</c:v>
                      </c:pt>
                      <c:pt idx="1482">
                        <c:v>-6.2276000000014852E-6</c:v>
                      </c:pt>
                      <c:pt idx="1483">
                        <c:v>-7.0298000000053177E-6</c:v>
                      </c:pt>
                      <c:pt idx="1484">
                        <c:v>-3.6954000000045928E-6</c:v>
                      </c:pt>
                      <c:pt idx="1485">
                        <c:v>-5.3198000000053087E-6</c:v>
                      </c:pt>
                      <c:pt idx="1486">
                        <c:v>-6.2220000000091436E-6</c:v>
                      </c:pt>
                      <c:pt idx="1487">
                        <c:v>-5.6520000000091406E-6</c:v>
                      </c:pt>
                      <c:pt idx="1488">
                        <c:v>-8.1786000000067525E-6</c:v>
                      </c:pt>
                      <c:pt idx="1489">
                        <c:v>-1.1317400000008187E-5</c:v>
                      </c:pt>
                      <c:pt idx="1490">
                        <c:v>-1.4746200000009634E-5</c:v>
                      </c:pt>
                      <c:pt idx="1491">
                        <c:v>-1.7035000000004136E-5</c:v>
                      </c:pt>
                      <c:pt idx="1492">
                        <c:v>-1.7751600000001763E-5</c:v>
                      </c:pt>
                      <c:pt idx="1493">
                        <c:v>-1.7936000000009432E-5</c:v>
                      </c:pt>
                      <c:pt idx="1494">
                        <c:v>-1.7798200000006297E-5</c:v>
                      </c:pt>
                      <c:pt idx="1495">
                        <c:v>-1.7940400000003207E-5</c:v>
                      </c:pt>
                      <c:pt idx="1496">
                        <c:v>-1.7940400000003207E-5</c:v>
                      </c:pt>
                      <c:pt idx="1497">
                        <c:v>-1.8890400000003203E-5</c:v>
                      </c:pt>
                      <c:pt idx="1498">
                        <c:v>-1.5033800000005575E-5</c:v>
                      </c:pt>
                      <c:pt idx="1499">
                        <c:v>-1.207940000000487E-5</c:v>
                      </c:pt>
                      <c:pt idx="1500">
                        <c:v>-1.0117200000007981E-5</c:v>
                      </c:pt>
                      <c:pt idx="1501">
                        <c:v>-7.9750000000041376E-6</c:v>
                      </c:pt>
                      <c:pt idx="1502">
                        <c:v>-1.7284000000065275E-6</c:v>
                      </c:pt>
                      <c:pt idx="1503">
                        <c:v>-2.9728000000072503E-6</c:v>
                      </c:pt>
                      <c:pt idx="1504">
                        <c:v>-1.6328000000072394E-6</c:v>
                      </c:pt>
                      <c:pt idx="1505">
                        <c:v>2.0815999999934784E-6</c:v>
                      </c:pt>
                      <c:pt idx="1506">
                        <c:v>4.2237999999903558E-6</c:v>
                      </c:pt>
                      <c:pt idx="1507">
                        <c:v>1.3693999999965652E-6</c:v>
                      </c:pt>
                      <c:pt idx="1508">
                        <c:v>1.1793999999965823E-6</c:v>
                      </c:pt>
                      <c:pt idx="1509">
                        <c:v>7.7199999992742492E-8</c:v>
                      </c:pt>
                      <c:pt idx="1510">
                        <c:v>-4.9716000000017669E-6</c:v>
                      </c:pt>
                      <c:pt idx="1511">
                        <c:v>-8.5482000000063161E-6</c:v>
                      </c:pt>
                      <c:pt idx="1512">
                        <c:v>-1.0452600000007022E-5</c:v>
                      </c:pt>
                      <c:pt idx="1513">
                        <c:v>-1.3549200000004637E-5</c:v>
                      </c:pt>
                      <c:pt idx="1514">
                        <c:v>-9.7348000000039171E-6</c:v>
                      </c:pt>
                      <c:pt idx="1515">
                        <c:v>-4.4482000000062977E-6</c:v>
                      </c:pt>
                      <c:pt idx="1516">
                        <c:v>2.1305999999951444E-6</c:v>
                      </c:pt>
                      <c:pt idx="1517">
                        <c:v>3.0905999999951352E-6</c:v>
                      </c:pt>
                      <c:pt idx="1518">
                        <c:v>5.2327999999920126E-6</c:v>
                      </c:pt>
                      <c:pt idx="1519">
                        <c:v>3.0383999999982327E-6</c:v>
                      </c:pt>
                      <c:pt idx="1520">
                        <c:v>5.639999999905844E-7</c:v>
                      </c:pt>
                      <c:pt idx="1521">
                        <c:v>-9.6040000000319008E-7</c:v>
                      </c:pt>
                      <c:pt idx="1522">
                        <c:v>3.9461999999944092E-6</c:v>
                      </c:pt>
                      <c:pt idx="1523">
                        <c:v>4.7061999999944222E-6</c:v>
                      </c:pt>
                      <c:pt idx="1524">
                        <c:v>8.1405999999951224E-6</c:v>
                      </c:pt>
                      <c:pt idx="1525">
                        <c:v>1.1864999999995862E-5</c:v>
                      </c:pt>
                      <c:pt idx="1526">
                        <c:v>1.0482799999992032E-5</c:v>
                      </c:pt>
                      <c:pt idx="1527">
                        <c:v>6.1839999999905746E-6</c:v>
                      </c:pt>
                      <c:pt idx="1528">
                        <c:v>4.6595999999968002E-6</c:v>
                      </c:pt>
                      <c:pt idx="1529">
                        <c:v>1.807999999953549E-7</c:v>
                      </c:pt>
                      <c:pt idx="1530">
                        <c:v>-4.2980000000060904E-6</c:v>
                      </c:pt>
                      <c:pt idx="1531">
                        <c:v>-7.3946000000037052E-6</c:v>
                      </c:pt>
                      <c:pt idx="1532">
                        <c:v>-7.1046000000036928E-6</c:v>
                      </c:pt>
                      <c:pt idx="1533">
                        <c:v>-6.5346000000036898E-6</c:v>
                      </c:pt>
                      <c:pt idx="1534">
                        <c:v>-5.8646000000037114E-6</c:v>
                      </c:pt>
                      <c:pt idx="1535">
                        <c:v>-5.1046000000036984E-6</c:v>
                      </c:pt>
                      <c:pt idx="1536">
                        <c:v>2.5663999999946227E-6</c:v>
                      </c:pt>
                      <c:pt idx="1537">
                        <c:v>3.8063999999946312E-6</c:v>
                      </c:pt>
                      <c:pt idx="1538">
                        <c:v>5.0463999999946396E-6</c:v>
                      </c:pt>
                      <c:pt idx="1539">
                        <c:v>6.7663999999946164E-6</c:v>
                      </c:pt>
                      <c:pt idx="1540">
                        <c:v>2.5675999999931888E-6</c:v>
                      </c:pt>
                      <c:pt idx="1541">
                        <c:v>-4.3856000000020269E-6</c:v>
                      </c:pt>
                      <c:pt idx="1542">
                        <c:v>-3.5256000000020386E-6</c:v>
                      </c:pt>
                      <c:pt idx="1543">
                        <c:v>-4.147800000005883E-6</c:v>
                      </c:pt>
                      <c:pt idx="1544">
                        <c:v>-3.6678000000058605E-6</c:v>
                      </c:pt>
                      <c:pt idx="1545">
                        <c:v>2.3309999999955567E-6</c:v>
                      </c:pt>
                      <c:pt idx="1546">
                        <c:v>7.3375999999932126E-6</c:v>
                      </c:pt>
                      <c:pt idx="1547">
                        <c:v>8.197599999993201E-6</c:v>
                      </c:pt>
                      <c:pt idx="1548">
                        <c:v>6.1031999999924575E-6</c:v>
                      </c:pt>
                      <c:pt idx="1549">
                        <c:v>6.4831999999924775E-6</c:v>
                      </c:pt>
                      <c:pt idx="1550">
                        <c:v>7.2431999999924635E-6</c:v>
                      </c:pt>
                      <c:pt idx="1551">
                        <c:v>7.1009999999955805E-6</c:v>
                      </c:pt>
                      <c:pt idx="1552">
                        <c:v>8.4409999999955914E-6</c:v>
                      </c:pt>
                      <c:pt idx="1553">
                        <c:v>1.2635399999996277E-5</c:v>
                      </c:pt>
                      <c:pt idx="1554">
                        <c:v>1.2773199999992473E-5</c:v>
                      </c:pt>
                      <c:pt idx="1555">
                        <c:v>1.4013199999992482E-5</c:v>
                      </c:pt>
                      <c:pt idx="1556">
                        <c:v>1.5785399999996273E-5</c:v>
                      </c:pt>
                      <c:pt idx="1557">
                        <c:v>1.7447599999993182E-5</c:v>
                      </c:pt>
                      <c:pt idx="1558">
                        <c:v>1.7637599999993192E-5</c:v>
                      </c:pt>
                      <c:pt idx="1559">
                        <c:v>1.8159799999997034E-5</c:v>
                      </c:pt>
                      <c:pt idx="1560">
                        <c:v>1.7209799999997038E-5</c:v>
                      </c:pt>
                      <c:pt idx="1561">
                        <c:v>1.6919799999997025E-5</c:v>
                      </c:pt>
                      <c:pt idx="1562">
                        <c:v>1.6639799999997008E-5</c:v>
                      </c:pt>
                      <c:pt idx="1563">
                        <c:v>1.6349799999996995E-5</c:v>
                      </c:pt>
                      <c:pt idx="1564">
                        <c:v>1.4255399999996306E-5</c:v>
                      </c:pt>
                      <c:pt idx="1565">
                        <c:v>1.3353199999992444E-5</c:v>
                      </c:pt>
                      <c:pt idx="1566">
                        <c:v>1.0108799999998693E-5</c:v>
                      </c:pt>
                      <c:pt idx="1567">
                        <c:v>8.2465999999948398E-6</c:v>
                      </c:pt>
                      <c:pt idx="1568">
                        <c:v>6.3943999999979749E-6</c:v>
                      </c:pt>
                      <c:pt idx="1569">
                        <c:v>6.4843999999979825E-6</c:v>
                      </c:pt>
                      <c:pt idx="1570">
                        <c:v>5.9621999999941405E-6</c:v>
                      </c:pt>
                      <c:pt idx="1571">
                        <c:v>2.9555999999965332E-6</c:v>
                      </c:pt>
                      <c:pt idx="1572">
                        <c:v>3.6255999999965116E-6</c:v>
                      </c:pt>
                      <c:pt idx="1573">
                        <c:v>6.2899999999196021E-7</c:v>
                      </c:pt>
                      <c:pt idx="1574">
                        <c:v>-1.7554000000018027E-6</c:v>
                      </c:pt>
                      <c:pt idx="1575">
                        <c:v>-4.7098000000094734E-6</c:v>
                      </c:pt>
                      <c:pt idx="1576">
                        <c:v>2.9679999999506716E-7</c:v>
                      </c:pt>
                      <c:pt idx="1577">
                        <c:v>-7.5760000000567275E-7</c:v>
                      </c:pt>
                      <c:pt idx="1578">
                        <c:v>3.53679999999507E-6</c:v>
                      </c:pt>
                      <c:pt idx="1579">
                        <c:v>8.4011999999957887E-6</c:v>
                      </c:pt>
                      <c:pt idx="1580">
                        <c:v>1.3545599999996525E-5</c:v>
                      </c:pt>
                      <c:pt idx="1581">
                        <c:v>1.0828999999991991E-5</c:v>
                      </c:pt>
                      <c:pt idx="1582">
                        <c:v>1.5213399999992687E-5</c:v>
                      </c:pt>
                      <c:pt idx="1583">
                        <c:v>1.8025599999996536E-5</c:v>
                      </c:pt>
                      <c:pt idx="1584">
                        <c:v>2.0457799999993426E-5</c:v>
                      </c:pt>
                      <c:pt idx="1585">
                        <c:v>2.2599999999990304E-5</c:v>
                      </c:pt>
                      <c:pt idx="1586">
                        <c:v>2.7986599999994864E-5</c:v>
                      </c:pt>
                      <c:pt idx="1587">
                        <c:v>2.9416599999994829E-5</c:v>
                      </c:pt>
                      <c:pt idx="1588">
                        <c:v>2.670999999999029E-5</c:v>
                      </c:pt>
                      <c:pt idx="1589">
                        <c:v>2.2611199999995803E-5</c:v>
                      </c:pt>
                      <c:pt idx="1590">
                        <c:v>2.1556799999995064E-5</c:v>
                      </c:pt>
                      <c:pt idx="1591">
                        <c:v>2.2084599999998159E-5</c:v>
                      </c:pt>
                      <c:pt idx="1592">
                        <c:v>2.3224599999998165E-5</c:v>
                      </c:pt>
                      <c:pt idx="1593">
                        <c:v>2.7038999999991946E-5</c:v>
                      </c:pt>
                      <c:pt idx="1594">
                        <c:v>3.1043399999992677E-5</c:v>
                      </c:pt>
                      <c:pt idx="1595">
                        <c:v>3.043119999999582E-5</c:v>
                      </c:pt>
                      <c:pt idx="1596">
                        <c:v>2.7666799999995098E-5</c:v>
                      </c:pt>
                      <c:pt idx="1597">
                        <c:v>2.3710199999990502E-5</c:v>
                      </c:pt>
                      <c:pt idx="1598">
                        <c:v>2.251799999999362E-5</c:v>
                      </c:pt>
                      <c:pt idx="1599">
                        <c:v>2.1705799999996759E-5</c:v>
                      </c:pt>
                      <c:pt idx="1600">
                        <c:v>1.9701399999996023E-5</c:v>
                      </c:pt>
                      <c:pt idx="1601">
                        <c:v>2.0661399999996014E-5</c:v>
                      </c:pt>
                      <c:pt idx="1602">
                        <c:v>2.218139999999604E-5</c:v>
                      </c:pt>
                      <c:pt idx="1603">
                        <c:v>2.1416999999995313E-5</c:v>
                      </c:pt>
                      <c:pt idx="1604">
                        <c:v>1.7518199999993838E-5</c:v>
                      </c:pt>
                      <c:pt idx="1605">
                        <c:v>1.4991599999996253E-5</c:v>
                      </c:pt>
                      <c:pt idx="1606">
                        <c:v>1.1272799999994794E-5</c:v>
                      </c:pt>
                      <c:pt idx="1607">
                        <c:v>8.1761999999902402E-6</c:v>
                      </c:pt>
                      <c:pt idx="1608">
                        <c:v>8.7461999999902704E-6</c:v>
                      </c:pt>
                      <c:pt idx="1609">
                        <c:v>1.4754999999998621E-5</c:v>
                      </c:pt>
                      <c:pt idx="1610">
                        <c:v>2.0753799999993154E-5</c:v>
                      </c:pt>
                      <c:pt idx="1611">
                        <c:v>2.7664799999998428E-5</c:v>
                      </c:pt>
                      <c:pt idx="1612">
                        <c:v>3.4675799999996765E-5</c:v>
                      </c:pt>
                      <c:pt idx="1613">
                        <c:v>3.5535799999996754E-5</c:v>
                      </c:pt>
                      <c:pt idx="1614">
                        <c:v>3.5293599999992929E-5</c:v>
                      </c:pt>
                      <c:pt idx="1615">
                        <c:v>3.7013599999992906E-5</c:v>
                      </c:pt>
                      <c:pt idx="1616">
                        <c:v>3.8011399999996029E-5</c:v>
                      </c:pt>
                      <c:pt idx="1617">
                        <c:v>3.8349199999992175E-5</c:v>
                      </c:pt>
                      <c:pt idx="1618">
                        <c:v>4.0781399999996004E-5</c:v>
                      </c:pt>
                      <c:pt idx="1619">
                        <c:v>4.192139999999601E-5</c:v>
                      </c:pt>
                      <c:pt idx="1620">
                        <c:v>3.5590399999990761E-5</c:v>
                      </c:pt>
                      <c:pt idx="1621">
                        <c:v>3.1533799999993155E-5</c:v>
                      </c:pt>
                      <c:pt idx="1622">
                        <c:v>2.5482799999994809E-5</c:v>
                      </c:pt>
                      <c:pt idx="1623">
                        <c:v>2.1673999999993342E-5</c:v>
                      </c:pt>
                      <c:pt idx="1624">
                        <c:v>1.7665199999991924E-5</c:v>
                      </c:pt>
                      <c:pt idx="1625">
                        <c:v>1.9285199999991899E-5</c:v>
                      </c:pt>
                      <c:pt idx="1626">
                        <c:v>2.0905199999991927E-5</c:v>
                      </c:pt>
                      <c:pt idx="1627">
                        <c:v>2.3917399999995727E-5</c:v>
                      </c:pt>
                      <c:pt idx="1628">
                        <c:v>2.2102999999995001E-5</c:v>
                      </c:pt>
                      <c:pt idx="1629">
                        <c:v>2.0098599999994319E-5</c:v>
                      </c:pt>
                      <c:pt idx="1630">
                        <c:v>1.8094199999993583E-5</c:v>
                      </c:pt>
                      <c:pt idx="1631">
                        <c:v>1.6147599999995969E-5</c:v>
                      </c:pt>
                      <c:pt idx="1632">
                        <c:v>1.4290999999998363E-5</c:v>
                      </c:pt>
                      <c:pt idx="1633">
                        <c:v>1.639099999999836E-5</c:v>
                      </c:pt>
                      <c:pt idx="1634">
                        <c:v>2.0533199999995231E-5</c:v>
                      </c:pt>
                      <c:pt idx="1635">
                        <c:v>2.4965399999992116E-5</c:v>
                      </c:pt>
                      <c:pt idx="1636">
                        <c:v>2.8447599999995943E-5</c:v>
                      </c:pt>
                      <c:pt idx="1637">
                        <c:v>3.3021999999996703E-5</c:v>
                      </c:pt>
                      <c:pt idx="1638">
                        <c:v>3.7596399999990471E-5</c:v>
                      </c:pt>
                      <c:pt idx="1639">
                        <c:v>4.0128599999994302E-5</c:v>
                      </c:pt>
                      <c:pt idx="1640">
                        <c:v>4.3562999999995002E-5</c:v>
                      </c:pt>
                      <c:pt idx="1641">
                        <c:v>4.6797399999995752E-5</c:v>
                      </c:pt>
                      <c:pt idx="1642">
                        <c:v>5.0041799999996442E-5</c:v>
                      </c:pt>
                      <c:pt idx="1643">
                        <c:v>5.3186199999990245E-5</c:v>
                      </c:pt>
                      <c:pt idx="1644">
                        <c:v>5.881499999999863E-5</c:v>
                      </c:pt>
                      <c:pt idx="1645">
                        <c:v>5.9574999999998616E-5</c:v>
                      </c:pt>
                      <c:pt idx="1646">
                        <c:v>6.143719999999553E-5</c:v>
                      </c:pt>
                      <c:pt idx="1647">
                        <c:v>5.9142799999994781E-5</c:v>
                      </c:pt>
                      <c:pt idx="1648">
                        <c:v>5.3613999999993338E-5</c:v>
                      </c:pt>
                      <c:pt idx="1649">
                        <c:v>4.7472999999995037E-5</c:v>
                      </c:pt>
                      <c:pt idx="1650">
                        <c:v>4.4328599999994295E-5</c:v>
                      </c:pt>
                      <c:pt idx="1651">
                        <c:v>3.970199999999666E-5</c:v>
                      </c:pt>
                      <c:pt idx="1652">
                        <c:v>4.1274199999993561E-5</c:v>
                      </c:pt>
                      <c:pt idx="1653">
                        <c:v>4.1031999999996676E-5</c:v>
                      </c:pt>
                      <c:pt idx="1654">
                        <c:v>4.1611999999996701E-5</c:v>
                      </c:pt>
                      <c:pt idx="1655">
                        <c:v>3.9987599999995985E-5</c:v>
                      </c:pt>
                      <c:pt idx="1656">
                        <c:v>3.9745399999992106E-5</c:v>
                      </c:pt>
                      <c:pt idx="1657">
                        <c:v>3.8220999999998332E-5</c:v>
                      </c:pt>
                      <c:pt idx="1658">
                        <c:v>3.7608799999994536E-5</c:v>
                      </c:pt>
                      <c:pt idx="1659">
                        <c:v>4.0040999999998365E-5</c:v>
                      </c:pt>
                      <c:pt idx="1660">
                        <c:v>4.2473199999995255E-5</c:v>
                      </c:pt>
                      <c:pt idx="1661">
                        <c:v>4.5095399999992155E-5</c:v>
                      </c:pt>
                      <c:pt idx="1662">
                        <c:v>4.7137599999995969E-5</c:v>
                      </c:pt>
                      <c:pt idx="1663">
                        <c:v>4.7807599999995947E-5</c:v>
                      </c:pt>
                      <c:pt idx="1664">
                        <c:v>4.5523199999995248E-5</c:v>
                      </c:pt>
                      <c:pt idx="1665">
                        <c:v>4.2616599999990704E-5</c:v>
                      </c:pt>
                      <c:pt idx="1666">
                        <c:v>4.2664399999993777E-5</c:v>
                      </c:pt>
                      <c:pt idx="1667">
                        <c:v>4.7048799999994527E-5</c:v>
                      </c:pt>
                      <c:pt idx="1668">
                        <c:v>4.7666599999990691E-5</c:v>
                      </c:pt>
                      <c:pt idx="1669">
                        <c:v>5.2910999999998369E-5</c:v>
                      </c:pt>
                      <c:pt idx="1670">
                        <c:v>5.5533199999995215E-5</c:v>
                      </c:pt>
                      <c:pt idx="1671">
                        <c:v>5.2246599999990705E-5</c:v>
                      </c:pt>
                      <c:pt idx="1672">
                        <c:v>4.5815599999992338E-5</c:v>
                      </c:pt>
                      <c:pt idx="1673">
                        <c:v>4.2518999999994719E-5</c:v>
                      </c:pt>
                      <c:pt idx="1674">
                        <c:v>4.1426799999990901E-5</c:v>
                      </c:pt>
                      <c:pt idx="1675">
                        <c:v>4.1184599999994015E-5</c:v>
                      </c:pt>
                      <c:pt idx="1676">
                        <c:v>4.3716799999990908E-5</c:v>
                      </c:pt>
                      <c:pt idx="1677">
                        <c:v>4.4856799999990914E-5</c:v>
                      </c:pt>
                      <c:pt idx="1678">
                        <c:v>4.1100199999993315E-5</c:v>
                      </c:pt>
                      <c:pt idx="1679">
                        <c:v>3.7803599999995695E-5</c:v>
                      </c:pt>
                      <c:pt idx="1680">
                        <c:v>3.413699999999805E-5</c:v>
                      </c:pt>
                      <c:pt idx="1681">
                        <c:v>3.332479999999425E-5</c:v>
                      </c:pt>
                      <c:pt idx="1682">
                        <c:v>3.1130399999993504E-5</c:v>
                      </c:pt>
                      <c:pt idx="1683">
                        <c:v>3.2802599999990408E-5</c:v>
                      </c:pt>
                      <c:pt idx="1684">
                        <c:v>3.3994799999994229E-5</c:v>
                      </c:pt>
                      <c:pt idx="1685">
                        <c:v>3.5756999999998079E-5</c:v>
                      </c:pt>
                      <c:pt idx="1686">
                        <c:v>3.2712599999990401E-5</c:v>
                      </c:pt>
                      <c:pt idx="1687">
                        <c:v>3.4374799999994249E-5</c:v>
                      </c:pt>
                      <c:pt idx="1688">
                        <c:v>3.671699999999807E-5</c:v>
                      </c:pt>
                      <c:pt idx="1689">
                        <c:v>3.8526999999998054E-5</c:v>
                      </c:pt>
                      <c:pt idx="1690">
                        <c:v>3.9286999999998094E-5</c:v>
                      </c:pt>
                      <c:pt idx="1691">
                        <c:v>4.247919999999497E-5</c:v>
                      </c:pt>
                      <c:pt idx="1692">
                        <c:v>4.2526999999998043E-5</c:v>
                      </c:pt>
                      <c:pt idx="1693">
                        <c:v>4.2384799999994221E-5</c:v>
                      </c:pt>
                      <c:pt idx="1694">
                        <c:v>4.0390399999993534E-5</c:v>
                      </c:pt>
                      <c:pt idx="1695">
                        <c:v>3.9055999999992777E-5</c:v>
                      </c:pt>
                      <c:pt idx="1696">
                        <c:v>3.6149399999995172E-5</c:v>
                      </c:pt>
                      <c:pt idx="1697">
                        <c:v>4.1335999999992789E-5</c:v>
                      </c:pt>
                      <c:pt idx="1698">
                        <c:v>4.4680399999993535E-5</c:v>
                      </c:pt>
                      <c:pt idx="1699">
                        <c:v>4.9106999999998051E-5</c:v>
                      </c:pt>
                      <c:pt idx="1700">
                        <c:v>5.3353599999995667E-5</c:v>
                      </c:pt>
                      <c:pt idx="1701">
                        <c:v>5.1781399999991826E-5</c:v>
                      </c:pt>
                      <c:pt idx="1702">
                        <c:v>4.6252599999990383E-5</c:v>
                      </c:pt>
                      <c:pt idx="1703">
                        <c:v>3.9621599999992065E-5</c:v>
                      </c:pt>
                      <c:pt idx="1704">
                        <c:v>3.290059999999374E-5</c:v>
                      </c:pt>
                      <c:pt idx="1705">
                        <c:v>2.7571799999992301E-5</c:v>
                      </c:pt>
                      <c:pt idx="1706">
                        <c:v>3.0336199999993023E-5</c:v>
                      </c:pt>
                      <c:pt idx="1707">
                        <c:v>3.290059999999374E-5</c:v>
                      </c:pt>
                      <c:pt idx="1708">
                        <c:v>3.8149399999995166E-5</c:v>
                      </c:pt>
                      <c:pt idx="1709">
                        <c:v>4.0723799999995878E-5</c:v>
                      </c:pt>
                      <c:pt idx="1710">
                        <c:v>4.3298199999996644E-5</c:v>
                      </c:pt>
                      <c:pt idx="1711">
                        <c:v>4.2195999999992777E-5</c:v>
                      </c:pt>
                      <c:pt idx="1712">
                        <c:v>4.1003799999995896E-5</c:v>
                      </c:pt>
                      <c:pt idx="1713">
                        <c:v>3.8629399999995189E-5</c:v>
                      </c:pt>
                      <c:pt idx="1714">
                        <c:v>3.7527199999998315E-5</c:v>
                      </c:pt>
                      <c:pt idx="1715">
                        <c:v>3.3760599999993729E-5</c:v>
                      </c:pt>
                      <c:pt idx="1716">
                        <c:v>3.1096199999993009E-5</c:v>
                      </c:pt>
                      <c:pt idx="1717">
                        <c:v>3.4050599999993741E-5</c:v>
                      </c:pt>
                      <c:pt idx="1718">
                        <c:v>3.8287199999998301E-5</c:v>
                      </c:pt>
                      <c:pt idx="1719">
                        <c:v>3.5812799999990653E-5</c:v>
                      </c:pt>
                      <c:pt idx="1720">
                        <c:v>4.1531599999992052E-5</c:v>
                      </c:pt>
                      <c:pt idx="1721">
                        <c:v>4.3393799999995905E-5</c:v>
                      </c:pt>
                      <c:pt idx="1722">
                        <c:v>4.04871999999983E-5</c:v>
                      </c:pt>
                      <c:pt idx="1723">
                        <c:v>3.7580599999993756E-5</c:v>
                      </c:pt>
                      <c:pt idx="1724">
                        <c:v>4.0012799999990646E-5</c:v>
                      </c:pt>
                      <c:pt idx="1725">
                        <c:v>3.4863999999996107E-5</c:v>
                      </c:pt>
                      <c:pt idx="1726">
                        <c:v>3.6336199999993006E-5</c:v>
                      </c:pt>
                      <c:pt idx="1727">
                        <c:v>3.7058399999996853E-5</c:v>
                      </c:pt>
                      <c:pt idx="1728">
                        <c:v>3.3713999999996106E-5</c:v>
                      </c:pt>
                      <c:pt idx="1729">
                        <c:v>3.17617999999923E-5</c:v>
                      </c:pt>
                      <c:pt idx="1730">
                        <c:v>2.9477399999998486E-5</c:v>
                      </c:pt>
                      <c:pt idx="1731">
                        <c:v>2.6802999999990832E-5</c:v>
                      </c:pt>
                      <c:pt idx="1732">
                        <c:v>2.4138599999997052E-5</c:v>
                      </c:pt>
                      <c:pt idx="1733">
                        <c:v>2.4138599999997052E-5</c:v>
                      </c:pt>
                      <c:pt idx="1734">
                        <c:v>2.4138599999997052E-5</c:v>
                      </c:pt>
                      <c:pt idx="1735">
                        <c:v>2.2376399999993256E-5</c:v>
                      </c:pt>
                      <c:pt idx="1736">
                        <c:v>2.3948599999997042E-5</c:v>
                      </c:pt>
                      <c:pt idx="1737">
                        <c:v>2.7092999999990845E-5</c:v>
                      </c:pt>
                      <c:pt idx="1738">
                        <c:v>2.8665199999994685E-5</c:v>
                      </c:pt>
                      <c:pt idx="1739">
                        <c:v>3.3001799999992309E-5</c:v>
                      </c:pt>
                      <c:pt idx="1740">
                        <c:v>3.5676199999993023E-5</c:v>
                      </c:pt>
                      <c:pt idx="1741">
                        <c:v>3.7580599999993756E-5</c:v>
                      </c:pt>
                      <c:pt idx="1742">
                        <c:v>3.1001799999992314E-5</c:v>
                      </c:pt>
                      <c:pt idx="1743">
                        <c:v>3.1523999999996102E-5</c:v>
                      </c:pt>
                      <c:pt idx="1744">
                        <c:v>3.0663999999996114E-5</c:v>
                      </c:pt>
                      <c:pt idx="1745">
                        <c:v>3.0183999999996145E-5</c:v>
                      </c:pt>
                      <c:pt idx="1746">
                        <c:v>3.0283999999996148E-5</c:v>
                      </c:pt>
                      <c:pt idx="1747">
                        <c:v>3.5052799999990612E-5</c:v>
                      </c:pt>
                      <c:pt idx="1748">
                        <c:v>3.2620599999993722E-5</c:v>
                      </c:pt>
                      <c:pt idx="1749">
                        <c:v>2.8426199999993036E-5</c:v>
                      </c:pt>
                      <c:pt idx="1750">
                        <c:v>2.8188399999996838E-5</c:v>
                      </c:pt>
                      <c:pt idx="1751">
                        <c:v>2.7090599999993713E-5</c:v>
                      </c:pt>
                      <c:pt idx="1752">
                        <c:v>2.5270599999993734E-5</c:v>
                      </c:pt>
                      <c:pt idx="1753">
                        <c:v>2.7897199999998314E-5</c:v>
                      </c:pt>
                      <c:pt idx="1754">
                        <c:v>3.0893799999995926E-5</c:v>
                      </c:pt>
                      <c:pt idx="1755">
                        <c:v>2.8471599999992092E-5</c:v>
                      </c:pt>
                      <c:pt idx="1756">
                        <c:v>2.7089399999995201E-5</c:v>
                      </c:pt>
                      <c:pt idx="1757">
                        <c:v>2.3132799999990605E-5</c:v>
                      </c:pt>
                      <c:pt idx="1758">
                        <c:v>1.5831799999992309E-5</c:v>
                      </c:pt>
                      <c:pt idx="1759">
                        <c:v>8.7307999999939635E-6</c:v>
                      </c:pt>
                      <c:pt idx="1760">
                        <c:v>5.7763999999932317E-6</c:v>
                      </c:pt>
                      <c:pt idx="1761">
                        <c:v>2.6319999999924897E-6</c:v>
                      </c:pt>
                      <c:pt idx="1762">
                        <c:v>5.0163999999932457E-6</c:v>
                      </c:pt>
                      <c:pt idx="1763">
                        <c:v>7.9707999999939776E-6</c:v>
                      </c:pt>
                      <c:pt idx="1764">
                        <c:v>1.211739999999853E-5</c:v>
                      </c:pt>
                      <c:pt idx="1765">
                        <c:v>1.4881799999992313E-5</c:v>
                      </c:pt>
                      <c:pt idx="1766">
                        <c:v>1.5983999999996125E-5</c:v>
                      </c:pt>
                      <c:pt idx="1767">
                        <c:v>1.3409599999995414E-5</c:v>
                      </c:pt>
                      <c:pt idx="1768">
                        <c:v>1.2407399999998488E-5</c:v>
                      </c:pt>
                      <c:pt idx="1769">
                        <c:v>1.1405199999994678E-5</c:v>
                      </c:pt>
                      <c:pt idx="1770">
                        <c:v>9.020799999993976E-6</c:v>
                      </c:pt>
                      <c:pt idx="1771">
                        <c:v>9.6907999999939543E-6</c:v>
                      </c:pt>
                      <c:pt idx="1772">
                        <c:v>1.2645199999994686E-5</c:v>
                      </c:pt>
                      <c:pt idx="1773">
                        <c:v>1.5979599999995384E-5</c:v>
                      </c:pt>
                      <c:pt idx="1774">
                        <c:v>1.7931799999992306E-5</c:v>
                      </c:pt>
                      <c:pt idx="1775">
                        <c:v>1.7129599999995385E-5</c:v>
                      </c:pt>
                      <c:pt idx="1776">
                        <c:v>1.7699599999995415E-5</c:v>
                      </c:pt>
                      <c:pt idx="1777">
                        <c:v>1.5505199999994669E-5</c:v>
                      </c:pt>
                      <c:pt idx="1778">
                        <c:v>1.097859999999709E-5</c:v>
                      </c:pt>
                      <c:pt idx="1779">
                        <c:v>6.8319999999925376E-6</c:v>
                      </c:pt>
                      <c:pt idx="1780">
                        <c:v>6.8319999999925376E-6</c:v>
                      </c:pt>
                      <c:pt idx="1781">
                        <c:v>7.5919999999925236E-6</c:v>
                      </c:pt>
                      <c:pt idx="1782">
                        <c:v>9.7341999999963399E-6</c:v>
                      </c:pt>
                      <c:pt idx="1783">
                        <c:v>6.7375999999917885E-6</c:v>
                      </c:pt>
                      <c:pt idx="1784">
                        <c:v>2.7809999999941853E-6</c:v>
                      </c:pt>
                      <c:pt idx="1785">
                        <c:v>-2.5578000000072484E-6</c:v>
                      </c:pt>
                      <c:pt idx="1786">
                        <c:v>-3.417800000007291E-6</c:v>
                      </c:pt>
                      <c:pt idx="1787">
                        <c:v>-5.3700000000041583E-6</c:v>
                      </c:pt>
                      <c:pt idx="1788">
                        <c:v>-1.7934000000065209E-6</c:v>
                      </c:pt>
                      <c:pt idx="1789">
                        <c:v>1.3509999999941668E-6</c:v>
                      </c:pt>
                      <c:pt idx="1790">
                        <c:v>7.3597999999956329E-6</c:v>
                      </c:pt>
                      <c:pt idx="1791">
                        <c:v>8.2097999999956265E-6</c:v>
                      </c:pt>
                      <c:pt idx="1792">
                        <c:v>7.4075999999917669E-6</c:v>
                      </c:pt>
                      <c:pt idx="1793">
                        <c:v>6.5953999999949055E-6</c:v>
                      </c:pt>
                      <c:pt idx="1794">
                        <c:v>5.5931999999980341E-6</c:v>
                      </c:pt>
                      <c:pt idx="1795">
                        <c:v>1.7365999999934402E-6</c:v>
                      </c:pt>
                      <c:pt idx="1796">
                        <c:v>1.2043999999965423E-6</c:v>
                      </c:pt>
                      <c:pt idx="1797">
                        <c:v>2.0643999999965849E-6</c:v>
                      </c:pt>
                      <c:pt idx="1798">
                        <c:v>4.3065999999934647E-6</c:v>
                      </c:pt>
                      <c:pt idx="1799">
                        <c:v>5.3565999999934631E-6</c:v>
                      </c:pt>
                      <c:pt idx="1800">
                        <c:v>5.7365999999934832E-6</c:v>
                      </c:pt>
                      <c:pt idx="1801">
                        <c:v>5.4565999999934655E-6</c:v>
                      </c:pt>
                      <c:pt idx="1802">
                        <c:v>6.5487999999903445E-6</c:v>
                      </c:pt>
                      <c:pt idx="1803">
                        <c:v>8.310999999994195E-6</c:v>
                      </c:pt>
                      <c:pt idx="1804">
                        <c:v>1.660419999999636E-5</c:v>
                      </c:pt>
                      <c:pt idx="1805">
                        <c:v>1.884639999999324E-5</c:v>
                      </c:pt>
                      <c:pt idx="1806">
                        <c:v>1.9896399999993239E-5</c:v>
                      </c:pt>
                      <c:pt idx="1807">
                        <c:v>1.6799799999995624E-5</c:v>
                      </c:pt>
                      <c:pt idx="1808">
                        <c:v>1.16509999999942E-5</c:v>
                      </c:pt>
                      <c:pt idx="1809">
                        <c:v>-4.0880000000561266E-7</c:v>
                      </c:pt>
                      <c:pt idx="1810">
                        <c:v>-4.8876000000070579E-6</c:v>
                      </c:pt>
                      <c:pt idx="1811">
                        <c:v>-3.4576000000070394E-6</c:v>
                      </c:pt>
                      <c:pt idx="1812">
                        <c:v>8.3679999999370334E-7</c:v>
                      </c:pt>
                      <c:pt idx="1813">
                        <c:v>6.8833999999982475E-6</c:v>
                      </c:pt>
                      <c:pt idx="1814">
                        <c:v>1.1747799999992027E-5</c:v>
                      </c:pt>
                      <c:pt idx="1815">
                        <c:v>1.4369999999995866E-5</c:v>
                      </c:pt>
                      <c:pt idx="1816">
                        <c:v>1.2945599999995101E-5</c:v>
                      </c:pt>
                      <c:pt idx="1817">
                        <c:v>1.1421199999994388E-5</c:v>
                      </c:pt>
                      <c:pt idx="1818">
                        <c:v>8.6567999999936657E-6</c:v>
                      </c:pt>
                      <c:pt idx="1819">
                        <c:v>7.0745999999967694E-6</c:v>
                      </c:pt>
                      <c:pt idx="1820">
                        <c:v>8.6567999999936657E-6</c:v>
                      </c:pt>
                      <c:pt idx="1821">
                        <c:v>1.0941199999994419E-5</c:v>
                      </c:pt>
                      <c:pt idx="1822">
                        <c:v>1.1843399999998227E-5</c:v>
                      </c:pt>
                      <c:pt idx="1823">
                        <c:v>1.2413399999998257E-5</c:v>
                      </c:pt>
                      <c:pt idx="1824">
                        <c:v>1.5947799999992021E-5</c:v>
                      </c:pt>
                      <c:pt idx="1825">
                        <c:v>1.3943399999998224E-5</c:v>
                      </c:pt>
                      <c:pt idx="1826">
                        <c:v>1.2038999999990552E-5</c:v>
                      </c:pt>
                      <c:pt idx="1827">
                        <c:v>1.1516799999993703E-5</c:v>
                      </c:pt>
                      <c:pt idx="1828">
                        <c:v>1.1564599999996776E-5</c:v>
                      </c:pt>
                      <c:pt idx="1829">
                        <c:v>1.1612399999992964E-5</c:v>
                      </c:pt>
                      <c:pt idx="1830">
                        <c:v>1.2852399999992972E-5</c:v>
                      </c:pt>
                      <c:pt idx="1831">
                        <c:v>1.4282399999992936E-5</c:v>
                      </c:pt>
                      <c:pt idx="1832">
                        <c:v>1.6092399999992975E-5</c:v>
                      </c:pt>
                      <c:pt idx="1833">
                        <c:v>1.485799999999222E-5</c:v>
                      </c:pt>
                      <c:pt idx="1834">
                        <c:v>9.3769999999939032E-6</c:v>
                      </c:pt>
                      <c:pt idx="1835">
                        <c:v>6.038199999992464E-6</c:v>
                      </c:pt>
                      <c:pt idx="1836">
                        <c:v>1.5071999999941433E-6</c:v>
                      </c:pt>
                      <c:pt idx="1837">
                        <c:v>-5.9400000003504826E-8</c:v>
                      </c:pt>
                      <c:pt idx="1838">
                        <c:v>7.4839999999266925E-7</c:v>
                      </c:pt>
                      <c:pt idx="1839">
                        <c:v>6.6627999999933863E-6</c:v>
                      </c:pt>
                      <c:pt idx="1840">
                        <c:v>1.1997199999994133E-5</c:v>
                      </c:pt>
                      <c:pt idx="1841">
                        <c:v>1.8343799999998684E-5</c:v>
                      </c:pt>
                      <c:pt idx="1842">
                        <c:v>2.516039999999627E-5</c:v>
                      </c:pt>
                      <c:pt idx="1843">
                        <c:v>3.1834799999997027E-5</c:v>
                      </c:pt>
                      <c:pt idx="1844">
                        <c:v>3.5174799999997033E-5</c:v>
                      </c:pt>
                      <c:pt idx="1845">
                        <c:v>3.7122599999993159E-5</c:v>
                      </c:pt>
                      <c:pt idx="1846">
                        <c:v>3.4933799999998659E-5</c:v>
                      </c:pt>
                      <c:pt idx="1847">
                        <c:v>3.1694999999990283E-5</c:v>
                      </c:pt>
                      <c:pt idx="1848">
                        <c:v>2.8688399999992676E-5</c:v>
                      </c:pt>
                      <c:pt idx="1849">
                        <c:v>2.6883999999991945E-5</c:v>
                      </c:pt>
                      <c:pt idx="1850">
                        <c:v>2.359739999999432E-5</c:v>
                      </c:pt>
                      <c:pt idx="1851">
                        <c:v>2.3402999999993623E-5</c:v>
                      </c:pt>
                      <c:pt idx="1852">
                        <c:v>2.5070799999996724E-5</c:v>
                      </c:pt>
                      <c:pt idx="1853">
                        <c:v>2.5646399999996008E-5</c:v>
                      </c:pt>
                      <c:pt idx="1854">
                        <c:v>2.6121999999995289E-5</c:v>
                      </c:pt>
                      <c:pt idx="1855">
                        <c:v>2.8369799999998415E-5</c:v>
                      </c:pt>
                      <c:pt idx="1856">
                        <c:v>2.9087599999994582E-5</c:v>
                      </c:pt>
                      <c:pt idx="1857">
                        <c:v>2.6750999999996953E-5</c:v>
                      </c:pt>
                      <c:pt idx="1858">
                        <c:v>2.5416599999996249E-5</c:v>
                      </c:pt>
                      <c:pt idx="1859">
                        <c:v>2.4562199999995514E-5</c:v>
                      </c:pt>
                      <c:pt idx="1860">
                        <c:v>2.2035599999990991E-5</c:v>
                      </c:pt>
                      <c:pt idx="1861">
                        <c:v>2.2943399999994052E-5</c:v>
                      </c:pt>
                      <c:pt idx="1862">
                        <c:v>2.9369999999998616E-5</c:v>
                      </c:pt>
                      <c:pt idx="1863">
                        <c:v>3.9673199999993832E-5</c:v>
                      </c:pt>
                      <c:pt idx="1864">
                        <c:v>4.6531999999995292E-5</c:v>
                      </c:pt>
                      <c:pt idx="1865">
                        <c:v>5.1828599999992906E-5</c:v>
                      </c:pt>
                      <c:pt idx="1866">
                        <c:v>5.6545199999990495E-5</c:v>
                      </c:pt>
                      <c:pt idx="1867">
                        <c:v>5.5452999999993616E-5</c:v>
                      </c:pt>
                      <c:pt idx="1868">
                        <c:v>5.2256399999995999E-5</c:v>
                      </c:pt>
                      <c:pt idx="1869">
                        <c:v>4.9349799999998394E-5</c:v>
                      </c:pt>
                      <c:pt idx="1870">
                        <c:v>4.7635399999990786E-5</c:v>
                      </c:pt>
                      <c:pt idx="1871">
                        <c:v>4.5250999999996914E-5</c:v>
                      </c:pt>
                      <c:pt idx="1872">
                        <c:v>4.0292199999995555E-5</c:v>
                      </c:pt>
                      <c:pt idx="1873">
                        <c:v>3.9199999999998568E-5</c:v>
                      </c:pt>
                      <c:pt idx="1874">
                        <c:v>3.7295599999991004E-5</c:v>
                      </c:pt>
                      <c:pt idx="1875">
                        <c:v>3.5961199999990246E-5</c:v>
                      </c:pt>
                      <c:pt idx="1876">
                        <c:v>4.100559999999098E-5</c:v>
                      </c:pt>
                      <c:pt idx="1877">
                        <c:v>4.802219999999551E-5</c:v>
                      </c:pt>
                      <c:pt idx="1878">
                        <c:v>5.3456599999996204E-5</c:v>
                      </c:pt>
                      <c:pt idx="1879">
                        <c:v>5.9793199999993822E-5</c:v>
                      </c:pt>
                      <c:pt idx="1880">
                        <c:v>6.5659799999998351E-5</c:v>
                      </c:pt>
                      <c:pt idx="1881">
                        <c:v>6.2753199999993807E-5</c:v>
                      </c:pt>
                      <c:pt idx="1882">
                        <c:v>6.1038799999993138E-5</c:v>
                      </c:pt>
                      <c:pt idx="1883">
                        <c:v>6.0084399999992401E-5</c:v>
                      </c:pt>
                      <c:pt idx="1884">
                        <c:v>5.6797799999994776E-5</c:v>
                      </c:pt>
                      <c:pt idx="1885">
                        <c:v>5.2408999999993392E-5</c:v>
                      </c:pt>
                      <c:pt idx="1886">
                        <c:v>5.088459999999257E-5</c:v>
                      </c:pt>
                      <c:pt idx="1887">
                        <c:v>5.1122399999995708E-5</c:v>
                      </c:pt>
                      <c:pt idx="1888">
                        <c:v>5.4366799999996398E-5</c:v>
                      </c:pt>
                      <c:pt idx="1889">
                        <c:v>5.8181199999990233E-5</c:v>
                      </c:pt>
                      <c:pt idx="1890">
                        <c:v>6.2987799999994769E-5</c:v>
                      </c:pt>
                      <c:pt idx="1891">
                        <c:v>6.3087799999994826E-5</c:v>
                      </c:pt>
                      <c:pt idx="1892">
                        <c:v>6.0755599999990999E-5</c:v>
                      </c:pt>
                      <c:pt idx="1893">
                        <c:v>5.6941199999990225E-5</c:v>
                      </c:pt>
                      <c:pt idx="1894">
                        <c:v>5.2556799999996413E-5</c:v>
                      </c:pt>
                      <c:pt idx="1895">
                        <c:v>4.8162399999995722E-5</c:v>
                      </c:pt>
                      <c:pt idx="1896">
                        <c:v>4.7022399999995771E-5</c:v>
                      </c:pt>
                      <c:pt idx="1897">
                        <c:v>5.0218999999993388E-5</c:v>
                      </c:pt>
                      <c:pt idx="1898">
                        <c:v>5.2503399999994033E-5</c:v>
                      </c:pt>
                      <c:pt idx="1899">
                        <c:v>5.6749999999998642E-5</c:v>
                      </c:pt>
                      <c:pt idx="1900">
                        <c:v>6.0986599999996263E-5</c:v>
                      </c:pt>
                      <c:pt idx="1901">
                        <c:v>6.2368799999993154E-5</c:v>
                      </c:pt>
                      <c:pt idx="1902">
                        <c:v>6.0986599999996263E-5</c:v>
                      </c:pt>
                      <c:pt idx="1903">
                        <c:v>5.9794399999992388E-5</c:v>
                      </c:pt>
                      <c:pt idx="1904">
                        <c:v>5.7219999999998561E-5</c:v>
                      </c:pt>
                      <c:pt idx="1905">
                        <c:v>5.4645599999990965E-5</c:v>
                      </c:pt>
                      <c:pt idx="1906">
                        <c:v>5.3453399999994029E-5</c:v>
                      </c:pt>
                      <c:pt idx="1907">
                        <c:v>5.3643399999994093E-5</c:v>
                      </c:pt>
                      <c:pt idx="1908">
                        <c:v>5.3453399999994029E-5</c:v>
                      </c:pt>
                      <c:pt idx="1909">
                        <c:v>5.44555999999909E-5</c:v>
                      </c:pt>
                      <c:pt idx="1910">
                        <c:v>5.2693399999994097E-5</c:v>
                      </c:pt>
                      <c:pt idx="1911">
                        <c:v>5.2313399999994077E-5</c:v>
                      </c:pt>
                      <c:pt idx="1912">
                        <c:v>5.1021199999990254E-5</c:v>
                      </c:pt>
                      <c:pt idx="1913">
                        <c:v>4.8546799999996484E-5</c:v>
                      </c:pt>
                      <c:pt idx="1914">
                        <c:v>4.9026799999996452E-5</c:v>
                      </c:pt>
                      <c:pt idx="1915">
                        <c:v>4.949679999999648E-5</c:v>
                      </c:pt>
                      <c:pt idx="1916">
                        <c:v>4.8594599999992618E-5</c:v>
                      </c:pt>
                      <c:pt idx="1917">
                        <c:v>4.7924599999992585E-5</c:v>
                      </c:pt>
                      <c:pt idx="1918">
                        <c:v>4.9306799999996416E-5</c:v>
                      </c:pt>
                      <c:pt idx="1919">
                        <c:v>5.0118999999993331E-5</c:v>
                      </c:pt>
                      <c:pt idx="1920">
                        <c:v>4.6404599999992613E-5</c:v>
                      </c:pt>
                      <c:pt idx="1921">
                        <c:v>4.6826799999996399E-5</c:v>
                      </c:pt>
                      <c:pt idx="1922">
                        <c:v>4.3682399999995765E-5</c:v>
                      </c:pt>
                      <c:pt idx="1923">
                        <c:v>4.1160199999991875E-5</c:v>
                      </c:pt>
                      <c:pt idx="1924">
                        <c:v>3.9107999999995059E-5</c:v>
                      </c:pt>
                      <c:pt idx="1925">
                        <c:v>3.973019999999191E-5</c:v>
                      </c:pt>
                      <c:pt idx="1926">
                        <c:v>3.9682399999995776E-5</c:v>
                      </c:pt>
                      <c:pt idx="1927">
                        <c:v>3.8152399999995756E-5</c:v>
                      </c:pt>
                      <c:pt idx="1928">
                        <c:v>3.781459999999267E-5</c:v>
                      </c:pt>
                      <c:pt idx="1929">
                        <c:v>4.1633399999994078E-5</c:v>
                      </c:pt>
                      <c:pt idx="1930">
                        <c:v>4.0393399999994069E-5</c:v>
                      </c:pt>
                      <c:pt idx="1931">
                        <c:v>3.9823399999994093E-5</c:v>
                      </c:pt>
                      <c:pt idx="1932">
                        <c:v>3.7961199999990186E-5</c:v>
                      </c:pt>
                      <c:pt idx="1933">
                        <c:v>3.777119999999023E-5</c:v>
                      </c:pt>
                      <c:pt idx="1934">
                        <c:v>3.2574599999992565E-5</c:v>
                      </c:pt>
                      <c:pt idx="1935">
                        <c:v>3.152459999999262E-5</c:v>
                      </c:pt>
                      <c:pt idx="1936">
                        <c:v>3.4621199999990181E-5</c:v>
                      </c:pt>
                      <c:pt idx="1937">
                        <c:v>3.8197799999994757E-5</c:v>
                      </c:pt>
                      <c:pt idx="1938">
                        <c:v>3.9009999999998612E-5</c:v>
                      </c:pt>
                      <c:pt idx="1939">
                        <c:v>4.6300999999996967E-5</c:v>
                      </c:pt>
                      <c:pt idx="1940">
                        <c:v>5.2109799999998374E-5</c:v>
                      </c:pt>
                      <c:pt idx="1941">
                        <c:v>5.0779799999998358E-5</c:v>
                      </c:pt>
                      <c:pt idx="1942">
                        <c:v>4.7487599999994595E-5</c:v>
                      </c:pt>
                      <c:pt idx="1943">
                        <c:v>4.6679799999998421E-5</c:v>
                      </c:pt>
                      <c:pt idx="1944">
                        <c:v>3.9863199999993788E-5</c:v>
                      </c:pt>
                      <c:pt idx="1945">
                        <c:v>3.4518799999993101E-5</c:v>
                      </c:pt>
                      <c:pt idx="1946">
                        <c:v>3.3568799999993105E-5</c:v>
                      </c:pt>
                      <c:pt idx="1947">
                        <c:v>3.2808799999993173E-5</c:v>
                      </c:pt>
                      <c:pt idx="1948">
                        <c:v>3.647539999999071E-5</c:v>
                      </c:pt>
                      <c:pt idx="1949">
                        <c:v>3.6095399999990689E-5</c:v>
                      </c:pt>
                      <c:pt idx="1950">
                        <c:v>3.5715399999990778E-5</c:v>
                      </c:pt>
                      <c:pt idx="1951">
                        <c:v>3.5425399999990765E-5</c:v>
                      </c:pt>
                      <c:pt idx="1952">
                        <c:v>3.3753199999993861E-5</c:v>
                      </c:pt>
                      <c:pt idx="1953">
                        <c:v>3.0608799999993119E-5</c:v>
                      </c:pt>
                      <c:pt idx="1954">
                        <c:v>3.0138799999993092E-5</c:v>
                      </c:pt>
                      <c:pt idx="1955">
                        <c:v>3.3805399999990737E-5</c:v>
                      </c:pt>
                      <c:pt idx="1956">
                        <c:v>3.7191999999995249E-5</c:v>
                      </c:pt>
                      <c:pt idx="1957">
                        <c:v>3.5229799999998441E-5</c:v>
                      </c:pt>
                      <c:pt idx="1958">
                        <c:v>3.4759799999998413E-5</c:v>
                      </c:pt>
                      <c:pt idx="1959">
                        <c:v>3.3377599999994583E-5</c:v>
                      </c:pt>
                      <c:pt idx="1960">
                        <c:v>2.6366599999996191E-5</c:v>
                      </c:pt>
                      <c:pt idx="1961">
                        <c:v>2.1407799999994832E-5</c:v>
                      </c:pt>
                      <c:pt idx="1962">
                        <c:v>2.1317799999994824E-5</c:v>
                      </c:pt>
                      <c:pt idx="1963">
                        <c:v>2.0557799999994784E-5</c:v>
                      </c:pt>
                      <c:pt idx="1964">
                        <c:v>2.1169999999998633E-5</c:v>
                      </c:pt>
                      <c:pt idx="1965">
                        <c:v>2.2462199999995517E-5</c:v>
                      </c:pt>
                      <c:pt idx="1966">
                        <c:v>2.4656599999996209E-5</c:v>
                      </c:pt>
                      <c:pt idx="1967">
                        <c:v>2.7510999999996939E-5</c:v>
                      </c:pt>
                      <c:pt idx="1968">
                        <c:v>3.2417599999994538E-5</c:v>
                      </c:pt>
                      <c:pt idx="1969">
                        <c:v>3.7424199999992139E-5</c:v>
                      </c:pt>
                      <c:pt idx="1970">
                        <c:v>3.918639999999599E-5</c:v>
                      </c:pt>
                      <c:pt idx="1971">
                        <c:v>4.2530799999996737E-5</c:v>
                      </c:pt>
                      <c:pt idx="1972">
                        <c:v>3.6189799999998377E-5</c:v>
                      </c:pt>
                      <c:pt idx="1973">
                        <c:v>3.6759799999998353E-5</c:v>
                      </c:pt>
                      <c:pt idx="1974">
                        <c:v>3.4945399999990689E-5</c:v>
                      </c:pt>
                      <c:pt idx="1975">
                        <c:v>3.7187599999994616E-5</c:v>
                      </c:pt>
                      <c:pt idx="1976">
                        <c:v>3.5183199999993826E-5</c:v>
                      </c:pt>
                      <c:pt idx="1977">
                        <c:v>3.9809799999998346E-5</c:v>
                      </c:pt>
                      <c:pt idx="1978">
                        <c:v>3.761539999999077E-5</c:v>
                      </c:pt>
                      <c:pt idx="1979">
                        <c:v>3.8195399999990686E-5</c:v>
                      </c:pt>
                      <c:pt idx="1980">
                        <c:v>3.7383199999993879E-5</c:v>
                      </c:pt>
                      <c:pt idx="1981">
                        <c:v>3.5188799999993133E-5</c:v>
                      </c:pt>
                      <c:pt idx="1982">
                        <c:v>3.2572199999995541E-5</c:v>
                      </c:pt>
                      <c:pt idx="1983">
                        <c:v>2.9855599999990953E-5</c:v>
                      </c:pt>
                      <c:pt idx="1984">
                        <c:v>2.6658999999993336E-5</c:v>
                      </c:pt>
                      <c:pt idx="1985">
                        <c:v>2.6516799999996453E-5</c:v>
                      </c:pt>
                      <c:pt idx="1986">
                        <c:v>2.9038999999993296E-5</c:v>
                      </c:pt>
                      <c:pt idx="1987">
                        <c:v>2.9238999999993301E-5</c:v>
                      </c:pt>
                      <c:pt idx="1988">
                        <c:v>2.9038999999993296E-5</c:v>
                      </c:pt>
                      <c:pt idx="1989">
                        <c:v>3.0231199999990232E-5</c:v>
                      </c:pt>
                      <c:pt idx="1990">
                        <c:v>2.8378999999993312E-5</c:v>
                      </c:pt>
                      <c:pt idx="1991">
                        <c:v>2.6516799999996453E-5</c:v>
                      </c:pt>
                      <c:pt idx="1992">
                        <c:v>2.5946799999996477E-5</c:v>
                      </c:pt>
                      <c:pt idx="1993">
                        <c:v>2.5756799999996412E-5</c:v>
                      </c:pt>
                      <c:pt idx="1994">
                        <c:v>2.54667999999964E-5</c:v>
                      </c:pt>
                      <c:pt idx="1995">
                        <c:v>2.3804599999992606E-5</c:v>
                      </c:pt>
                      <c:pt idx="1996">
                        <c:v>2.2132399999995702E-5</c:v>
                      </c:pt>
                      <c:pt idx="1997">
                        <c:v>2.5376799999996501E-5</c:v>
                      </c:pt>
                      <c:pt idx="1998">
                        <c:v>2.833119999999024E-5</c:v>
                      </c:pt>
                      <c:pt idx="1999">
                        <c:v>3.1375599999990925E-5</c:v>
                      </c:pt>
                      <c:pt idx="2000">
                        <c:v>3.7194399999992381E-5</c:v>
                      </c:pt>
                      <c:pt idx="2001">
                        <c:v>4.0248799999993115E-5</c:v>
                      </c:pt>
                      <c:pt idx="2002">
                        <c:v>4.0860999999996965E-5</c:v>
                      </c:pt>
                      <c:pt idx="2003">
                        <c:v>4.0390999999996937E-5</c:v>
                      </c:pt>
                      <c:pt idx="2004">
                        <c:v>3.8528799999993139E-5</c:v>
                      </c:pt>
                      <c:pt idx="2005">
                        <c:v>3.9430999999997001E-5</c:v>
                      </c:pt>
                      <c:pt idx="2006">
                        <c:v>3.8950999999996924E-5</c:v>
                      </c:pt>
                      <c:pt idx="2007">
                        <c:v>4.0053199999993852E-5</c:v>
                      </c:pt>
                      <c:pt idx="2008">
                        <c:v>3.9483199999993876E-5</c:v>
                      </c:pt>
                      <c:pt idx="2009">
                        <c:v>4.3049799999998403E-5</c:v>
                      </c:pt>
                      <c:pt idx="2010">
                        <c:v>4.3671999999995255E-5</c:v>
                      </c:pt>
                      <c:pt idx="2011">
                        <c:v>4.2431999999995246E-5</c:v>
                      </c:pt>
                      <c:pt idx="2012">
                        <c:v>4.148199999999525E-5</c:v>
                      </c:pt>
                      <c:pt idx="2013">
                        <c:v>4.1904199999992205E-5</c:v>
                      </c:pt>
                      <c:pt idx="2014">
                        <c:v>3.9281999999995305E-5</c:v>
                      </c:pt>
                      <c:pt idx="2015">
                        <c:v>3.8241999999995301E-5</c:v>
                      </c:pt>
                      <c:pt idx="2016">
                        <c:v>3.7571999999995269E-5</c:v>
                      </c:pt>
                      <c:pt idx="2017">
                        <c:v>3.6611999999995332E-5</c:v>
                      </c:pt>
                      <c:pt idx="2018">
                        <c:v>3.6754199999992161E-5</c:v>
                      </c:pt>
                      <c:pt idx="2019">
                        <c:v>3.6996399999995985E-5</c:v>
                      </c:pt>
                      <c:pt idx="2020">
                        <c:v>3.6758599999992903E-5</c:v>
                      </c:pt>
                      <c:pt idx="2021">
                        <c:v>3.7992999999993604E-5</c:v>
                      </c:pt>
                      <c:pt idx="2022">
                        <c:v>3.6752999999993595E-5</c:v>
                      </c:pt>
                      <c:pt idx="2023">
                        <c:v>3.4510799999996715E-5</c:v>
                      </c:pt>
                      <c:pt idx="2024">
                        <c:v>3.2468599999992901E-5</c:v>
                      </c:pt>
                      <c:pt idx="2025">
                        <c:v>3.146639999999603E-5</c:v>
                      </c:pt>
                      <c:pt idx="2026">
                        <c:v>2.9081999999995274E-5</c:v>
                      </c:pt>
                      <c:pt idx="2027">
                        <c:v>2.4745399999990712E-5</c:v>
                      </c:pt>
                      <c:pt idx="2028">
                        <c:v>2.4745399999990712E-5</c:v>
                      </c:pt>
                      <c:pt idx="2029">
                        <c:v>2.0598799999993098E-5</c:v>
                      </c:pt>
                      <c:pt idx="2030">
                        <c:v>1.4499999999998618E-5</c:v>
                      </c:pt>
                      <c:pt idx="2031">
                        <c:v>8.7811999999902251E-6</c:v>
                      </c:pt>
                      <c:pt idx="2032">
                        <c:v>8.0589999999933172E-6</c:v>
                      </c:pt>
                      <c:pt idx="2033">
                        <c:v>5.9645999999926279E-6</c:v>
                      </c:pt>
                      <c:pt idx="2034">
                        <c:v>1.216339999999405E-5</c:v>
                      </c:pt>
                      <c:pt idx="2035">
                        <c:v>1.9744399999992418E-5</c:v>
                      </c:pt>
                      <c:pt idx="2036">
                        <c:v>2.7895399999990707E-5</c:v>
                      </c:pt>
                      <c:pt idx="2037">
                        <c:v>3.0227599999994588E-5</c:v>
                      </c:pt>
                      <c:pt idx="2038">
                        <c:v>3.1177599999994584E-5</c:v>
                      </c:pt>
                      <c:pt idx="2039">
                        <c:v>2.8370999999996927E-5</c:v>
                      </c:pt>
                      <c:pt idx="2040">
                        <c:v>2.5464399999992437E-5</c:v>
                      </c:pt>
                      <c:pt idx="2041">
                        <c:v>2.7126599999996231E-5</c:v>
                      </c:pt>
                      <c:pt idx="2042">
                        <c:v>3.3045399999990697E-5</c:v>
                      </c:pt>
                      <c:pt idx="2043">
                        <c:v>4.1908599999992946E-5</c:v>
                      </c:pt>
                      <c:pt idx="2044">
                        <c:v>4.8577399999994342E-5</c:v>
                      </c:pt>
                      <c:pt idx="2045">
                        <c:v>5.4253999999991976E-5</c:v>
                      </c:pt>
                      <c:pt idx="2046">
                        <c:v>5.396959999999821E-5</c:v>
                      </c:pt>
                      <c:pt idx="2047">
                        <c:v>4.400979999999834E-5</c:v>
                      </c:pt>
                      <c:pt idx="2048">
                        <c:v>3.7674399999992349E-5</c:v>
                      </c:pt>
                      <c:pt idx="2049">
                        <c:v>3.3433399999994095E-5</c:v>
                      </c:pt>
                      <c:pt idx="2050">
                        <c:v>2.890239999999572E-5</c:v>
                      </c:pt>
                      <c:pt idx="2051">
                        <c:v>2.6185799999998071E-5</c:v>
                      </c:pt>
                      <c:pt idx="2052">
                        <c:v>2.8997999999995036E-5</c:v>
                      </c:pt>
                      <c:pt idx="2053">
                        <c:v>2.8375799999998076E-5</c:v>
                      </c:pt>
                      <c:pt idx="2054">
                        <c:v>2.4809199999993549E-5</c:v>
                      </c:pt>
                      <c:pt idx="2055">
                        <c:v>2.270479999999281E-5</c:v>
                      </c:pt>
                      <c:pt idx="2056">
                        <c:v>1.9708199999995198E-5</c:v>
                      </c:pt>
                      <c:pt idx="2057">
                        <c:v>1.7181599999990674E-5</c:v>
                      </c:pt>
                      <c:pt idx="2058">
                        <c:v>1.7039399999993791E-5</c:v>
                      </c:pt>
                      <c:pt idx="2059">
                        <c:v>2.0943799999994465E-5</c:v>
                      </c:pt>
                      <c:pt idx="2060">
                        <c:v>2.3375999999998348E-5</c:v>
                      </c:pt>
                      <c:pt idx="2061">
                        <c:v>2.6620399999992099E-5</c:v>
                      </c:pt>
                      <c:pt idx="2062">
                        <c:v>3.0386999999996631E-5</c:v>
                      </c:pt>
                      <c:pt idx="2063">
                        <c:v>3.2291399999990426E-5</c:v>
                      </c:pt>
                      <c:pt idx="2064">
                        <c:v>3.2143599999994235E-5</c:v>
                      </c:pt>
                      <c:pt idx="2065">
                        <c:v>3.4670199999991928E-5</c:v>
                      </c:pt>
                      <c:pt idx="2066">
                        <c:v>3.72967999999964E-5</c:v>
                      </c:pt>
                      <c:pt idx="2067">
                        <c:v>3.9623399999994089E-5</c:v>
                      </c:pt>
                      <c:pt idx="2068">
                        <c:v>4.0577799999994826E-5</c:v>
                      </c:pt>
                      <c:pt idx="2069">
                        <c:v>4.3584399999992379E-5</c:v>
                      </c:pt>
                      <c:pt idx="2070">
                        <c:v>4.0862199999995531E-5</c:v>
                      </c:pt>
                      <c:pt idx="2071">
                        <c:v>3.609779999999476E-5</c:v>
                      </c:pt>
                      <c:pt idx="2072">
                        <c:v>3.5759999999998614E-5</c:v>
                      </c:pt>
                      <c:pt idx="2073">
                        <c:v>3.4139999999998586E-5</c:v>
                      </c:pt>
                      <c:pt idx="2074">
                        <c:v>3.3712199999995493E-5</c:v>
                      </c:pt>
                      <c:pt idx="2075">
                        <c:v>3.428659999999621E-5</c:v>
                      </c:pt>
                      <c:pt idx="2076">
                        <c:v>3.800539999999073E-5</c:v>
                      </c:pt>
                      <c:pt idx="2077">
                        <c:v>3.8379799999998382E-5</c:v>
                      </c:pt>
                      <c:pt idx="2078">
                        <c:v>3.5709799999998409E-5</c:v>
                      </c:pt>
                      <c:pt idx="2079">
                        <c:v>3.4611999999995284E-5</c:v>
                      </c:pt>
                      <c:pt idx="2080">
                        <c:v>3.2611999999995289E-5</c:v>
                      </c:pt>
                      <c:pt idx="2081">
                        <c:v>2.5363199999993815E-5</c:v>
                      </c:pt>
                      <c:pt idx="2082">
                        <c:v>2.007659999999625E-5</c:v>
                      </c:pt>
                      <c:pt idx="2083">
                        <c:v>2.2360999999996949E-5</c:v>
                      </c:pt>
                      <c:pt idx="2084">
                        <c:v>2.4645399999990709E-5</c:v>
                      </c:pt>
                      <c:pt idx="2085">
                        <c:v>2.6749799999998387E-5</c:v>
                      </c:pt>
                      <c:pt idx="2086">
                        <c:v>3.2610799999996723E-5</c:v>
                      </c:pt>
                      <c:pt idx="2087">
                        <c:v>3.6609599999998146E-5</c:v>
                      </c:pt>
                      <c:pt idx="2088">
                        <c:v>3.6371799999995063E-5</c:v>
                      </c:pt>
                      <c:pt idx="2089">
                        <c:v>3.4751799999995089E-5</c:v>
                      </c:pt>
                      <c:pt idx="2090">
                        <c:v>3.351179999999508E-5</c:v>
                      </c:pt>
                      <c:pt idx="2091">
                        <c:v>3.1649599999998166E-5</c:v>
                      </c:pt>
                      <c:pt idx="2092">
                        <c:v>3.0557399999994348E-5</c:v>
                      </c:pt>
                      <c:pt idx="2093">
                        <c:v>2.8172999999993647E-5</c:v>
                      </c:pt>
                      <c:pt idx="2094">
                        <c:v>2.6690799999996753E-5</c:v>
                      </c:pt>
                      <c:pt idx="2095">
                        <c:v>2.2454199999992193E-5</c:v>
                      </c:pt>
                      <c:pt idx="2096">
                        <c:v>1.9541999999995281E-5</c:v>
                      </c:pt>
                      <c:pt idx="2097">
                        <c:v>1.6639799999998417E-5</c:v>
                      </c:pt>
                      <c:pt idx="2098">
                        <c:v>1.5019799999998389E-5</c:v>
                      </c:pt>
                      <c:pt idx="2099">
                        <c:v>1.2487599999994557E-5</c:v>
                      </c:pt>
                      <c:pt idx="2100">
                        <c:v>1.3631999999995305E-5</c:v>
                      </c:pt>
                      <c:pt idx="2101">
                        <c:v>1.615859999999289E-5</c:v>
                      </c:pt>
                      <c:pt idx="2102">
                        <c:v>1.8685199999990529E-5</c:v>
                      </c:pt>
                      <c:pt idx="2103">
                        <c:v>1.9729599999998159E-5</c:v>
                      </c:pt>
                      <c:pt idx="2104">
                        <c:v>2.0493999999991947E-5</c:v>
                      </c:pt>
                      <c:pt idx="2105">
                        <c:v>2.0346199999995811E-5</c:v>
                      </c:pt>
                      <c:pt idx="2106">
                        <c:v>1.8493999999991953E-5</c:v>
                      </c:pt>
                      <c:pt idx="2107">
                        <c:v>1.801399999999193E-5</c:v>
                      </c:pt>
                      <c:pt idx="2108">
                        <c:v>2.0968399999992662E-5</c:v>
                      </c:pt>
                      <c:pt idx="2109">
                        <c:v>2.2830599999996515E-5</c:v>
                      </c:pt>
                      <c:pt idx="2110">
                        <c:v>2.5784999999990308E-5</c:v>
                      </c:pt>
                      <c:pt idx="2111">
                        <c:v>2.8739399999997924E-5</c:v>
                      </c:pt>
                      <c:pt idx="2112">
                        <c:v>2.7547199999994104E-5</c:v>
                      </c:pt>
                      <c:pt idx="2113">
                        <c:v>2.4492799999993424E-5</c:v>
                      </c:pt>
                      <c:pt idx="2114">
                        <c:v>2.1728399999992702E-5</c:v>
                      </c:pt>
                      <c:pt idx="2115">
                        <c:v>1.7871799999995047E-5</c:v>
                      </c:pt>
                      <c:pt idx="2116">
                        <c:v>1.5397399999994338E-5</c:v>
                      </c:pt>
                      <c:pt idx="2117">
                        <c:v>1.4295199999990525E-5</c:v>
                      </c:pt>
                      <c:pt idx="2118">
                        <c:v>1.3202999999993646E-5</c:v>
                      </c:pt>
                      <c:pt idx="2119">
                        <c:v>8.6763999999960126E-6</c:v>
                      </c:pt>
                      <c:pt idx="2120">
                        <c:v>4.1397999999983844E-6</c:v>
                      </c:pt>
                      <c:pt idx="2121">
                        <c:v>1.931999999938371E-7</c:v>
                      </c:pt>
                      <c:pt idx="2122">
                        <c:v>-2.3812000000068747E-6</c:v>
                      </c:pt>
                      <c:pt idx="2123">
                        <c:v>-7.1500000000013935E-6</c:v>
                      </c:pt>
                      <c:pt idx="2124">
                        <c:v>-8.4844000000090358E-6</c:v>
                      </c:pt>
                      <c:pt idx="2125">
                        <c:v>-5.6722000000052411E-6</c:v>
                      </c:pt>
                      <c:pt idx="2126">
                        <c:v>-4.8122000000051985E-6</c:v>
                      </c:pt>
                      <c:pt idx="2127">
                        <c:v>-5.2444000000090329E-6</c:v>
                      </c:pt>
                      <c:pt idx="2128">
                        <c:v>-3.4822000000052367E-6</c:v>
                      </c:pt>
                      <c:pt idx="2129">
                        <c:v>-4.2780000000450236E-7</c:v>
                      </c:pt>
                      <c:pt idx="2130">
                        <c:v>-1.5200000000013814E-6</c:v>
                      </c:pt>
                      <c:pt idx="2131">
                        <c:v>-1.4300000000013737E-6</c:v>
                      </c:pt>
                      <c:pt idx="2132">
                        <c:v>-4.7800000004482278E-8</c:v>
                      </c:pt>
                      <c:pt idx="2133">
                        <c:v>1.1443999999923992E-6</c:v>
                      </c:pt>
                      <c:pt idx="2134">
                        <c:v>1.8565999999962512E-6</c:v>
                      </c:pt>
                      <c:pt idx="2135">
                        <c:v>6.3353999999907575E-6</c:v>
                      </c:pt>
                      <c:pt idx="2136">
                        <c:v>1.1294199999992171E-5</c:v>
                      </c:pt>
                      <c:pt idx="2137">
                        <c:v>1.2106399999996026E-5</c:v>
                      </c:pt>
                      <c:pt idx="2138">
                        <c:v>1.0054199999992163E-5</c:v>
                      </c:pt>
                      <c:pt idx="2139">
                        <c:v>9.5741999999921943E-6</c:v>
                      </c:pt>
                      <c:pt idx="2140">
                        <c:v>5.3375999999945734E-6</c:v>
                      </c:pt>
                      <c:pt idx="2141">
                        <c:v>-5.7120000000689033E-7</c:v>
                      </c:pt>
                      <c:pt idx="2142">
                        <c:v>-2.3334000000037477E-6</c:v>
                      </c:pt>
                      <c:pt idx="2143">
                        <c:v>-6.7120000000689276E-7</c:v>
                      </c:pt>
                      <c:pt idx="2144">
                        <c:v>-1.2834000000037493E-6</c:v>
                      </c:pt>
                      <c:pt idx="2145">
                        <c:v>3.7131999999938576E-6</c:v>
                      </c:pt>
                      <c:pt idx="2146">
                        <c:v>8.7197999999983982E-6</c:v>
                      </c:pt>
                      <c:pt idx="2147">
                        <c:v>1.253419999999218E-5</c:v>
                      </c:pt>
                      <c:pt idx="2148">
                        <c:v>1.735079999999671E-5</c:v>
                      </c:pt>
                      <c:pt idx="2149">
                        <c:v>2.1777399999994341E-5</c:v>
                      </c:pt>
                      <c:pt idx="2150">
                        <c:v>2.2357399999994366E-5</c:v>
                      </c:pt>
                      <c:pt idx="2151">
                        <c:v>2.4309599999998172E-5</c:v>
                      </c:pt>
                      <c:pt idx="2152">
                        <c:v>2.401959999999816E-5</c:v>
                      </c:pt>
                      <c:pt idx="2153">
                        <c:v>2.5021799999995085E-5</c:v>
                      </c:pt>
                      <c:pt idx="2154">
                        <c:v>2.3259599999998174E-5</c:v>
                      </c:pt>
                      <c:pt idx="2155">
                        <c:v>1.9735199999990527E-5</c:v>
                      </c:pt>
                      <c:pt idx="2156">
                        <c:v>1.4818599999992879E-5</c:v>
                      </c:pt>
                      <c:pt idx="2157">
                        <c:v>1.334639999999598E-5</c:v>
                      </c:pt>
                      <c:pt idx="2158">
                        <c:v>1.0391999999995302E-5</c:v>
                      </c:pt>
                      <c:pt idx="2159">
                        <c:v>8.8197999999984006E-6</c:v>
                      </c:pt>
                      <c:pt idx="2160">
                        <c:v>1.0011999999995282E-5</c:v>
                      </c:pt>
                      <c:pt idx="2161">
                        <c:v>1.3968599999992885E-5</c:v>
                      </c:pt>
                      <c:pt idx="2162">
                        <c:v>1.8015199999990496E-5</c:v>
                      </c:pt>
                      <c:pt idx="2163">
                        <c:v>1.8115199999990499E-5</c:v>
                      </c:pt>
                      <c:pt idx="2164">
                        <c:v>1.7825199999990486E-5</c:v>
                      </c:pt>
                      <c:pt idx="2165">
                        <c:v>1.4390799999996725E-5</c:v>
                      </c:pt>
                      <c:pt idx="2166">
                        <c:v>1.0386399999995995E-5</c:v>
                      </c:pt>
                      <c:pt idx="2167">
                        <c:v>8.4863999999960026E-6</c:v>
                      </c:pt>
                      <c:pt idx="2168">
                        <c:v>1.1725199999990501E-5</c:v>
                      </c:pt>
                      <c:pt idx="2169">
                        <c:v>1.5343999999991957E-5</c:v>
                      </c:pt>
                      <c:pt idx="2170">
                        <c:v>1.934279999999338E-5</c:v>
                      </c:pt>
                      <c:pt idx="2171">
                        <c:v>2.3921599999994828E-5</c:v>
                      </c:pt>
                      <c:pt idx="2172">
                        <c:v>2.4733799999998682E-5</c:v>
                      </c:pt>
                      <c:pt idx="2173">
                        <c:v>2.039719999999412E-5</c:v>
                      </c:pt>
                      <c:pt idx="2174">
                        <c:v>1.6060599999996497E-5</c:v>
                      </c:pt>
                      <c:pt idx="2175">
                        <c:v>1.171399999999194E-5</c:v>
                      </c:pt>
                      <c:pt idx="2176">
                        <c:v>1.0141799999995038E-5</c:v>
                      </c:pt>
                      <c:pt idx="2177">
                        <c:v>1.290619999999576E-5</c:v>
                      </c:pt>
                      <c:pt idx="2178">
                        <c:v>1.6292799999993387E-5</c:v>
                      </c:pt>
                      <c:pt idx="2179">
                        <c:v>2.1061599999994845E-5</c:v>
                      </c:pt>
                      <c:pt idx="2180">
                        <c:v>2.3065999999995581E-5</c:v>
                      </c:pt>
                      <c:pt idx="2181">
                        <c:v>2.0913799999998654E-5</c:v>
                      </c:pt>
                      <c:pt idx="2182">
                        <c:v>1.7199399999997937E-5</c:v>
                      </c:pt>
                      <c:pt idx="2183">
                        <c:v>1.405499999999031E-5</c:v>
                      </c:pt>
                      <c:pt idx="2184">
                        <c:v>9.4283999999926742E-6</c:v>
                      </c:pt>
                      <c:pt idx="2185">
                        <c:v>7.6661999999957627E-6</c:v>
                      </c:pt>
                      <c:pt idx="2186">
                        <c:v>3.1395999999981835E-6</c:v>
                      </c:pt>
                      <c:pt idx="2187">
                        <c:v>8.9739999999436477E-7</c:v>
                      </c:pt>
                      <c:pt idx="2188">
                        <c:v>1.187399999994323E-6</c:v>
                      </c:pt>
                      <c:pt idx="2189">
                        <c:v>1.8473999999943608E-6</c:v>
                      </c:pt>
                      <c:pt idx="2190">
                        <c:v>4.2999999993629731E-8</c:v>
                      </c:pt>
                      <c:pt idx="2191">
                        <c:v>-7.6920000000328583E-7</c:v>
                      </c:pt>
                      <c:pt idx="2192">
                        <c:v>-4.4880000000046909E-6</c:v>
                      </c:pt>
                      <c:pt idx="2193">
                        <c:v>-7.9646000000092648E-6</c:v>
                      </c:pt>
                      <c:pt idx="2194">
                        <c:v>-1.3113400000003749E-5</c:v>
                      </c:pt>
                      <c:pt idx="2195">
                        <c:v>-3.918000000004715E-6</c:v>
                      </c:pt>
                      <c:pt idx="2196">
                        <c:v>6.137399999994362E-6</c:v>
                      </c:pt>
                      <c:pt idx="2197">
                        <c:v>8.7117999999950738E-6</c:v>
                      </c:pt>
                      <c:pt idx="2198">
                        <c:v>1.1386199999995788E-5</c:v>
                      </c:pt>
                      <c:pt idx="2199">
                        <c:v>1.3628399999992668E-5</c:v>
                      </c:pt>
                      <c:pt idx="2200">
                        <c:v>6.7651999999905209E-6</c:v>
                      </c:pt>
                      <c:pt idx="2201">
                        <c:v>-1.9602000000016012E-6</c:v>
                      </c:pt>
                      <c:pt idx="2202">
                        <c:v>-1.0102000000016052E-6</c:v>
                      </c:pt>
                      <c:pt idx="2203">
                        <c:v>-9.5240000000542226E-7</c:v>
                      </c:pt>
                      <c:pt idx="2204">
                        <c:v>-2.0546000000092892E-6</c:v>
                      </c:pt>
                      <c:pt idx="2205">
                        <c:v>-3.4790000000030612E-6</c:v>
                      </c:pt>
                      <c:pt idx="2206">
                        <c:v>-6.1956000000075949E-6</c:v>
                      </c:pt>
                      <c:pt idx="2207">
                        <c:v>-7.5300000000013594E-6</c:v>
                      </c:pt>
                      <c:pt idx="2208">
                        <c:v>-9.0122000000051922E-6</c:v>
                      </c:pt>
                      <c:pt idx="2209">
                        <c:v>-5.2878000000044795E-6</c:v>
                      </c:pt>
                      <c:pt idx="2210">
                        <c:v>-1.5312000000068811E-6</c:v>
                      </c:pt>
                      <c:pt idx="2211">
                        <c:v>2.1453999999907587E-6</c:v>
                      </c:pt>
                      <c:pt idx="2212">
                        <c:v>7.1941999999921799E-6</c:v>
                      </c:pt>
                      <c:pt idx="2213">
                        <c:v>1.062859999999288E-5</c:v>
                      </c:pt>
                      <c:pt idx="2214">
                        <c:v>1.0438599999992924E-5</c:v>
                      </c:pt>
                      <c:pt idx="2215">
                        <c:v>1.10085999999929E-5</c:v>
                      </c:pt>
                      <c:pt idx="2216">
                        <c:v>1.1768599999992886E-5</c:v>
                      </c:pt>
                      <c:pt idx="2217">
                        <c:v>1.2628599999992874E-5</c:v>
                      </c:pt>
                      <c:pt idx="2218">
                        <c:v>1.3488599999992917E-5</c:v>
                      </c:pt>
                      <c:pt idx="2219">
                        <c:v>1.4348599999992905E-5</c:v>
                      </c:pt>
                      <c:pt idx="2220">
                        <c:v>1.1151999999995288E-5</c:v>
                      </c:pt>
                      <c:pt idx="2221">
                        <c:v>7.7653999999907218E-6</c:v>
                      </c:pt>
                      <c:pt idx="2222">
                        <c:v>3.6665999999962355E-6</c:v>
                      </c:pt>
                      <c:pt idx="2223">
                        <c:v>3.7243999999924185E-6</c:v>
                      </c:pt>
                      <c:pt idx="2224">
                        <c:v>1.9099999999986315E-6</c:v>
                      </c:pt>
                      <c:pt idx="2225">
                        <c:v>4.9543999999923779E-6</c:v>
                      </c:pt>
                      <c:pt idx="2226">
                        <c:v>8.0087999999931122E-6</c:v>
                      </c:pt>
                      <c:pt idx="2227">
                        <c:v>8.9109999999969743E-6</c:v>
                      </c:pt>
                      <c:pt idx="2228">
                        <c:v>6.8687999999931062E-6</c:v>
                      </c:pt>
                      <c:pt idx="2229">
                        <c:v>6.6787999999930962E-6</c:v>
                      </c:pt>
                      <c:pt idx="2230">
                        <c:v>9.9653999999907211E-6</c:v>
                      </c:pt>
                      <c:pt idx="2231">
                        <c:v>1.1869799999998393E-5</c:v>
                      </c:pt>
                      <c:pt idx="2232">
                        <c:v>1.3484199999992176E-5</c:v>
                      </c:pt>
                      <c:pt idx="2233">
                        <c:v>1.8062999999993623E-5</c:v>
                      </c:pt>
                      <c:pt idx="2234">
                        <c:v>1.8495199999990519E-5</c:v>
                      </c:pt>
                      <c:pt idx="2235">
                        <c:v>1.6922999999993617E-5</c:v>
                      </c:pt>
                      <c:pt idx="2236">
                        <c:v>1.5250799999996713E-5</c:v>
                      </c:pt>
                      <c:pt idx="2237">
                        <c:v>1.3868599999992883E-5</c:v>
                      </c:pt>
                      <c:pt idx="2238">
                        <c:v>1.0724199999992195E-5</c:v>
                      </c:pt>
                      <c:pt idx="2239">
                        <c:v>8.1919999999953029E-6</c:v>
                      </c:pt>
                      <c:pt idx="2240">
                        <c:v>6.3819999999952643E-6</c:v>
                      </c:pt>
                      <c:pt idx="2241">
                        <c:v>4.1919999999952598E-6</c:v>
                      </c:pt>
                      <c:pt idx="2242">
                        <c:v>2.0019999999953096E-6</c:v>
                      </c:pt>
                      <c:pt idx="2243">
                        <c:v>9.199999999526861E-8</c:v>
                      </c:pt>
                      <c:pt idx="2244">
                        <c:v>4.4199999992195795E-8</c:v>
                      </c:pt>
                      <c:pt idx="2245">
                        <c:v>-9.1580000000784922E-7</c:v>
                      </c:pt>
                      <c:pt idx="2246">
                        <c:v>-1.8658000000078452E-6</c:v>
                      </c:pt>
                      <c:pt idx="2247">
                        <c:v>-1.2914000000071278E-6</c:v>
                      </c:pt>
                      <c:pt idx="2248">
                        <c:v>-6.2700000000640282E-7</c:v>
                      </c:pt>
                      <c:pt idx="2249">
                        <c:v>4.1739999999434226E-7</c:v>
                      </c:pt>
                      <c:pt idx="2250">
                        <c:v>2.8539999999919736E-6</c:v>
                      </c:pt>
                      <c:pt idx="2251">
                        <c:v>5.0905999999964848E-6</c:v>
                      </c:pt>
                      <c:pt idx="2252">
                        <c:v>4.4205999999965065E-6</c:v>
                      </c:pt>
                      <c:pt idx="2253">
                        <c:v>5.7549999999902709E-6</c:v>
                      </c:pt>
                      <c:pt idx="2254">
                        <c:v>1.3705999999965137E-6</c:v>
                      </c:pt>
                      <c:pt idx="2255">
                        <c:v>-2.9238000000042291E-6</c:v>
                      </c:pt>
                      <c:pt idx="2256">
                        <c:v>-5.1660000000080478E-6</c:v>
                      </c:pt>
                      <c:pt idx="2257">
                        <c:v>-4.633800000004211E-6</c:v>
                      </c:pt>
                      <c:pt idx="2258">
                        <c:v>-4.8238000000042211E-6</c:v>
                      </c:pt>
                      <c:pt idx="2259">
                        <c:v>-6.7720000000660776E-7</c:v>
                      </c:pt>
                      <c:pt idx="2260">
                        <c:v>3.179399999997932E-6</c:v>
                      </c:pt>
                      <c:pt idx="2261">
                        <c:v>3.8915999999948451E-6</c:v>
                      </c:pt>
                      <c:pt idx="2262">
                        <c:v>3.6115999999948275E-6</c:v>
                      </c:pt>
                      <c:pt idx="2263">
                        <c:v>4.8937999999986554E-6</c:v>
                      </c:pt>
                      <c:pt idx="2264">
                        <c:v>4.7037999999986996E-6</c:v>
                      </c:pt>
                      <c:pt idx="2265">
                        <c:v>3.9915999999948475E-6</c:v>
                      </c:pt>
                      <c:pt idx="2266">
                        <c:v>3.7493999999979621E-6</c:v>
                      </c:pt>
                      <c:pt idx="2267">
                        <c:v>4.9893999999979705E-6</c:v>
                      </c:pt>
                      <c:pt idx="2268">
                        <c:v>6.1393999999979714E-6</c:v>
                      </c:pt>
                      <c:pt idx="2269">
                        <c:v>7.2793999999979774E-6</c:v>
                      </c:pt>
                      <c:pt idx="2270">
                        <c:v>4.4249999999903091E-6</c:v>
                      </c:pt>
                      <c:pt idx="2271">
                        <c:v>1.3705999999965137E-6</c:v>
                      </c:pt>
                      <c:pt idx="2272">
                        <c:v>-3.8260000000080369E-6</c:v>
                      </c:pt>
                      <c:pt idx="2273">
                        <c:v>-8.7326000000056362E-6</c:v>
                      </c:pt>
                      <c:pt idx="2274">
                        <c:v>-1.5031400000007115E-5</c:v>
                      </c:pt>
                      <c:pt idx="2275">
                        <c:v>-1.3549200000003282E-5</c:v>
                      </c:pt>
                      <c:pt idx="2276">
                        <c:v>-1.306920000000326E-5</c:v>
                      </c:pt>
                      <c:pt idx="2277">
                        <c:v>-1.0167000000006396E-5</c:v>
                      </c:pt>
                      <c:pt idx="2278">
                        <c:v>-7.5448000000094963E-6</c:v>
                      </c:pt>
                      <c:pt idx="2279">
                        <c:v>-5.3926000000056851E-6</c:v>
                      </c:pt>
                      <c:pt idx="2280">
                        <c:v>-4.822600000005655E-6</c:v>
                      </c:pt>
                      <c:pt idx="2281">
                        <c:v>-4.5426000000056374E-6</c:v>
                      </c:pt>
                      <c:pt idx="2282">
                        <c:v>-5.012600000005665E-6</c:v>
                      </c:pt>
                      <c:pt idx="2283">
                        <c:v>-3.5826000000056465E-6</c:v>
                      </c:pt>
                      <c:pt idx="2284">
                        <c:v>-1.6826000000056546E-6</c:v>
                      </c:pt>
                      <c:pt idx="2285">
                        <c:v>8.9739999999436477E-7</c:v>
                      </c:pt>
                      <c:pt idx="2286">
                        <c:v>4.9495999999981679E-6</c:v>
                      </c:pt>
                      <c:pt idx="2287">
                        <c:v>9.0017999999950863E-6</c:v>
                      </c:pt>
                      <c:pt idx="2288">
                        <c:v>1.1333999999991974E-5</c:v>
                      </c:pt>
                      <c:pt idx="2289">
                        <c:v>9.5295999999981816E-6</c:v>
                      </c:pt>
                      <c:pt idx="2290">
                        <c:v>8.7173999999943272E-6</c:v>
                      </c:pt>
                      <c:pt idx="2291">
                        <c:v>5.0507999999967364E-6</c:v>
                      </c:pt>
                      <c:pt idx="2292">
                        <c:v>1.3741999999921576E-6</c:v>
                      </c:pt>
                      <c:pt idx="2293">
                        <c:v>-2.4824000000054432E-6</c:v>
                      </c:pt>
                      <c:pt idx="2294">
                        <c:v>-2.0024000000054207E-6</c:v>
                      </c:pt>
                      <c:pt idx="2295">
                        <c:v>-1.0524000000054247E-6</c:v>
                      </c:pt>
                      <c:pt idx="2296">
                        <c:v>-1.024000000054287E-7</c:v>
                      </c:pt>
                      <c:pt idx="2297">
                        <c:v>-5.2460000000926826E-7</c:v>
                      </c:pt>
                      <c:pt idx="2298">
                        <c:v>-9.5680000000616374E-7</c:v>
                      </c:pt>
                      <c:pt idx="2299">
                        <c:v>-6.8000000061677578E-9</c:v>
                      </c:pt>
                      <c:pt idx="2300">
                        <c:v>-2.5712000000068847E-6</c:v>
                      </c:pt>
                      <c:pt idx="2301">
                        <c:v>-3.5734000000037561E-6</c:v>
                      </c:pt>
                      <c:pt idx="2302">
                        <c:v>-3.1034000000037826E-6</c:v>
                      </c:pt>
                      <c:pt idx="2303">
                        <c:v>-2.4334000000037501E-6</c:v>
                      </c:pt>
                      <c:pt idx="2304">
                        <c:v>-7.6120000000690037E-7</c:v>
                      </c:pt>
                      <c:pt idx="2305">
                        <c:v>1.0909999999969577E-6</c:v>
                      </c:pt>
                      <c:pt idx="2306">
                        <c:v>1.3809999999969702E-6</c:v>
                      </c:pt>
                      <c:pt idx="2307">
                        <c:v>2.9531999999938175E-6</c:v>
                      </c:pt>
                      <c:pt idx="2308">
                        <c:v>2.9531999999938175E-6</c:v>
                      </c:pt>
                      <c:pt idx="2309">
                        <c:v>3.1431999999938275E-6</c:v>
                      </c:pt>
                      <c:pt idx="2310">
                        <c:v>2.5731999999938516E-6</c:v>
                      </c:pt>
                      <c:pt idx="2311">
                        <c:v>1.903199999993819E-6</c:v>
                      </c:pt>
                      <c:pt idx="2312">
                        <c:v>-5.2900000000307085E-7</c:v>
                      </c:pt>
                      <c:pt idx="2313">
                        <c:v>-2.9612000000068996E-6</c:v>
                      </c:pt>
                      <c:pt idx="2314">
                        <c:v>-6.7756000000076199E-6</c:v>
                      </c:pt>
                      <c:pt idx="2315">
                        <c:v>-8.247800000004519E-6</c:v>
                      </c:pt>
                      <c:pt idx="2316">
                        <c:v>-1.1012200000005241E-5</c:v>
                      </c:pt>
                      <c:pt idx="2317">
                        <c:v>-1.2014400000009051E-5</c:v>
                      </c:pt>
                      <c:pt idx="2318">
                        <c:v>-1.3206600000005933E-5</c:v>
                      </c:pt>
                      <c:pt idx="2319">
                        <c:v>-1.4398800000009753E-5</c:v>
                      </c:pt>
                      <c:pt idx="2320">
                        <c:v>-1.3206600000005933E-5</c:v>
                      </c:pt>
                      <c:pt idx="2321">
                        <c:v>-6.8656000000076275E-6</c:v>
                      </c:pt>
                      <c:pt idx="2322">
                        <c:v>8.575999999945621E-7</c:v>
                      </c:pt>
                      <c:pt idx="2323">
                        <c:v>2.9519999999953056E-6</c:v>
                      </c:pt>
                      <c:pt idx="2324">
                        <c:v>9.1929999999936082E-6</c:v>
                      </c:pt>
                      <c:pt idx="2325">
                        <c:v>1.0817399999994324E-5</c:v>
                      </c:pt>
                      <c:pt idx="2326">
                        <c:v>5.8107999999967223E-6</c:v>
                      </c:pt>
                      <c:pt idx="2327">
                        <c:v>3.5685999999929036E-6</c:v>
                      </c:pt>
                      <c:pt idx="2328">
                        <c:v>5.7629999999935953E-6</c:v>
                      </c:pt>
                      <c:pt idx="2329">
                        <c:v>6.0951999999904883E-6</c:v>
                      </c:pt>
                      <c:pt idx="2330">
                        <c:v>7.9095999999981531E-6</c:v>
                      </c:pt>
                      <c:pt idx="2331">
                        <c:v>9.0439999999919669E-6</c:v>
                      </c:pt>
                      <c:pt idx="2332">
                        <c:v>9.0483999999926542E-6</c:v>
                      </c:pt>
                      <c:pt idx="2333">
                        <c:v>9.0427999999934008E-6</c:v>
                      </c:pt>
                      <c:pt idx="2334">
                        <c:v>6.5627999999933839E-6</c:v>
                      </c:pt>
                      <c:pt idx="2335">
                        <c:v>7.2371999999941037E-6</c:v>
                      </c:pt>
                      <c:pt idx="2336">
                        <c:v>5.8071999999941394E-6</c:v>
                      </c:pt>
                      <c:pt idx="2337">
                        <c:v>4.8471999999940944E-6</c:v>
                      </c:pt>
                      <c:pt idx="2338">
                        <c:v>4.8993999999979629E-6</c:v>
                      </c:pt>
                      <c:pt idx="2339">
                        <c:v>9.8499999999030136E-7</c:v>
                      </c:pt>
                      <c:pt idx="2340">
                        <c:v>-7.7360000000080181E-6</c:v>
                      </c:pt>
                      <c:pt idx="2341">
                        <c:v>-1.3792600000005672E-5</c:v>
                      </c:pt>
                      <c:pt idx="2342">
                        <c:v>-1.974920000000327E-5</c:v>
                      </c:pt>
                      <c:pt idx="2343">
                        <c:v>-2.5705800000007807E-5</c:v>
                      </c:pt>
                      <c:pt idx="2344">
                        <c:v>-2.3369200000003293E-5</c:v>
                      </c:pt>
                      <c:pt idx="2345">
                        <c:v>-2.0372600000005681E-5</c:v>
                      </c:pt>
                      <c:pt idx="2346">
                        <c:v>-1.5793800000004233E-5</c:v>
                      </c:pt>
                      <c:pt idx="2347">
                        <c:v>-1.3409400000003477E-5</c:v>
                      </c:pt>
                      <c:pt idx="2348">
                        <c:v>-9.9328000000058962E-6</c:v>
                      </c:pt>
                      <c:pt idx="2349">
                        <c:v>-1.2507200000006608E-5</c:v>
                      </c:pt>
                      <c:pt idx="2350">
                        <c:v>-1.3699400000003489E-5</c:v>
                      </c:pt>
                      <c:pt idx="2351">
                        <c:v>-1.0745000000009696E-5</c:v>
                      </c:pt>
                      <c:pt idx="2352">
                        <c:v>-7.9806000000020357E-6</c:v>
                      </c:pt>
                      <c:pt idx="2353">
                        <c:v>-3.1640000000044441E-6</c:v>
                      </c:pt>
                      <c:pt idx="2354">
                        <c:v>2.1747999999969896E-6</c:v>
                      </c:pt>
                      <c:pt idx="2355">
                        <c:v>1.9847999999970337E-6</c:v>
                      </c:pt>
                      <c:pt idx="2356">
                        <c:v>-4.836200000001348E-6</c:v>
                      </c:pt>
                      <c:pt idx="2357">
                        <c:v>-9.9850000000097105E-6</c:v>
                      </c:pt>
                      <c:pt idx="2358">
                        <c:v>-1.7128200000004936E-5</c:v>
                      </c:pt>
                      <c:pt idx="2359">
                        <c:v>-2.2799200000003263E-5</c:v>
                      </c:pt>
                      <c:pt idx="2360">
                        <c:v>-2.4043600000004013E-5</c:v>
                      </c:pt>
                      <c:pt idx="2361">
                        <c:v>-2.379580000000782E-5</c:v>
                      </c:pt>
                      <c:pt idx="2362">
                        <c:v>-2.3468000000004729E-5</c:v>
                      </c:pt>
                      <c:pt idx="2363">
                        <c:v>-2.389020000000163E-5</c:v>
                      </c:pt>
                      <c:pt idx="2364">
                        <c:v>-2.5804600000009243E-5</c:v>
                      </c:pt>
                      <c:pt idx="2365">
                        <c:v>-2.5224600000009272E-5</c:v>
                      </c:pt>
                      <c:pt idx="2366">
                        <c:v>-2.2322400000005416E-5</c:v>
                      </c:pt>
                      <c:pt idx="2367">
                        <c:v>-2.4749000000003052E-5</c:v>
                      </c:pt>
                      <c:pt idx="2368">
                        <c:v>-2.2939000000003068E-5</c:v>
                      </c:pt>
                      <c:pt idx="2369">
                        <c:v>-2.0549000000003059E-5</c:v>
                      </c:pt>
                      <c:pt idx="2370">
                        <c:v>-1.6406800000006133E-5</c:v>
                      </c:pt>
                      <c:pt idx="2371">
                        <c:v>-1.4976800000006168E-5</c:v>
                      </c:pt>
                      <c:pt idx="2372">
                        <c:v>-9.7802000000016178E-6</c:v>
                      </c:pt>
                      <c:pt idx="2373">
                        <c:v>-8.630200000001617E-6</c:v>
                      </c:pt>
                      <c:pt idx="2374">
                        <c:v>-5.9180000000047094E-6</c:v>
                      </c:pt>
                      <c:pt idx="2375">
                        <c:v>-4.868000000004711E-6</c:v>
                      </c:pt>
                      <c:pt idx="2376">
                        <c:v>-2.4358000000078211E-6</c:v>
                      </c:pt>
                      <c:pt idx="2377">
                        <c:v>-2.6780000000047066E-6</c:v>
                      </c:pt>
                      <c:pt idx="2378">
                        <c:v>-3.632400000005444E-6</c:v>
                      </c:pt>
                      <c:pt idx="2379">
                        <c:v>-6.8190000000030665E-6</c:v>
                      </c:pt>
                      <c:pt idx="2380">
                        <c:v>-1.1397800000004514E-5</c:v>
                      </c:pt>
                      <c:pt idx="2381">
                        <c:v>-1.5776600000005957E-5</c:v>
                      </c:pt>
                      <c:pt idx="2382">
                        <c:v>-1.8873200000003572E-5</c:v>
                      </c:pt>
                      <c:pt idx="2383">
                        <c:v>-2.0065400000007392E-5</c:v>
                      </c:pt>
                      <c:pt idx="2384">
                        <c:v>-1.9785400000007375E-5</c:v>
                      </c:pt>
                      <c:pt idx="2385">
                        <c:v>-1.8213200000003534E-5</c:v>
                      </c:pt>
                      <c:pt idx="2386">
                        <c:v>-1.7923200000003576E-5</c:v>
                      </c:pt>
                      <c:pt idx="2387">
                        <c:v>-1.4868800000009781E-5</c:v>
                      </c:pt>
                      <c:pt idx="2388">
                        <c:v>-1.5971000000006654E-5</c:v>
                      </c:pt>
                      <c:pt idx="2389">
                        <c:v>-1.7063200000003533E-5</c:v>
                      </c:pt>
                      <c:pt idx="2390">
                        <c:v>-1.678320000000357E-5</c:v>
                      </c:pt>
                      <c:pt idx="2391">
                        <c:v>-1.6393200000003555E-5</c:v>
                      </c:pt>
                      <c:pt idx="2392">
                        <c:v>-1.9357600000004282E-5</c:v>
                      </c:pt>
                      <c:pt idx="2393">
                        <c:v>-1.678320000000357E-5</c:v>
                      </c:pt>
                      <c:pt idx="2394">
                        <c:v>-1.5301000000006676E-5</c:v>
                      </c:pt>
                      <c:pt idx="2395">
                        <c:v>-1.3828800000009777E-5</c:v>
                      </c:pt>
                      <c:pt idx="2396">
                        <c:v>-1.4108800000009795E-5</c:v>
                      </c:pt>
                      <c:pt idx="2397">
                        <c:v>-1.4921000000006656E-5</c:v>
                      </c:pt>
                      <c:pt idx="2398">
                        <c:v>-1.8307600000004283E-5</c:v>
                      </c:pt>
                      <c:pt idx="2399">
                        <c:v>-2.3356400000005704E-5</c:v>
                      </c:pt>
                      <c:pt idx="2400">
                        <c:v>-2.4258600000009567E-5</c:v>
                      </c:pt>
                      <c:pt idx="2401">
                        <c:v>-2.3788600000009539E-5</c:v>
                      </c:pt>
                      <c:pt idx="2402">
                        <c:v>-2.4258600000009567E-5</c:v>
                      </c:pt>
                      <c:pt idx="2403">
                        <c:v>-1.9779800000008121E-5</c:v>
                      </c:pt>
                      <c:pt idx="2404">
                        <c:v>-1.5301000000006676E-5</c:v>
                      </c:pt>
                      <c:pt idx="2405">
                        <c:v>-1.3586600000005953E-5</c:v>
                      </c:pt>
                      <c:pt idx="2406">
                        <c:v>-1.1872200000005229E-5</c:v>
                      </c:pt>
                      <c:pt idx="2407">
                        <c:v>-5.3412000000068599E-6</c:v>
                      </c:pt>
                      <c:pt idx="2408">
                        <c:v>-1.0046000000092908E-6</c:v>
                      </c:pt>
                      <c:pt idx="2409">
                        <c:v>1.94979999999838E-6</c:v>
                      </c:pt>
                      <c:pt idx="2410">
                        <c:v>4.7141999999921629E-6</c:v>
                      </c:pt>
                      <c:pt idx="2411">
                        <c:v>7.4785999999928848E-6</c:v>
                      </c:pt>
                      <c:pt idx="2412">
                        <c:v>7.5759999999455967E-7</c:v>
                      </c:pt>
                      <c:pt idx="2413">
                        <c:v>-4.771200000006884E-6</c:v>
                      </c:pt>
                      <c:pt idx="2414">
                        <c:v>-1.1682200000005219E-5</c:v>
                      </c:pt>
                      <c:pt idx="2415">
                        <c:v>-1.8303200000003542E-5</c:v>
                      </c:pt>
                      <c:pt idx="2416">
                        <c:v>-2.345200000000502E-5</c:v>
                      </c:pt>
                      <c:pt idx="2417">
                        <c:v>-2.5836400000005721E-5</c:v>
                      </c:pt>
                      <c:pt idx="2418">
                        <c:v>-2.4786400000005723E-5</c:v>
                      </c:pt>
                      <c:pt idx="2419">
                        <c:v>-2.5028600000009547E-5</c:v>
                      </c:pt>
                      <c:pt idx="2420">
                        <c:v>-2.2216400000005698E-5</c:v>
                      </c:pt>
                      <c:pt idx="2421">
                        <c:v>-2.2258600000009572E-5</c:v>
                      </c:pt>
                      <c:pt idx="2422">
                        <c:v>-2.2500800000006458E-5</c:v>
                      </c:pt>
                      <c:pt idx="2423">
                        <c:v>-1.6492000000004991E-5</c:v>
                      </c:pt>
                      <c:pt idx="2424">
                        <c:v>-9.0110000000066803E-6</c:v>
                      </c:pt>
                      <c:pt idx="2425">
                        <c:v>-7.4388000000097788E-6</c:v>
                      </c:pt>
                      <c:pt idx="2426">
                        <c:v>-7.2488000000097688E-6</c:v>
                      </c:pt>
                      <c:pt idx="2427">
                        <c:v>-5.00660000000595E-6</c:v>
                      </c:pt>
                      <c:pt idx="2428">
                        <c:v>-1.0297600000004257E-5</c:v>
                      </c:pt>
                      <c:pt idx="2429">
                        <c:v>-1.4196400000005731E-5</c:v>
                      </c:pt>
                      <c:pt idx="2430">
                        <c:v>-1.4770800000006449E-5</c:v>
                      </c:pt>
                      <c:pt idx="2431">
                        <c:v>-1.7007400000004075E-5</c:v>
                      </c:pt>
                      <c:pt idx="2432">
                        <c:v>-1.5767400000004067E-5</c:v>
                      </c:pt>
                      <c:pt idx="2433">
                        <c:v>-1.6009600000007891E-5</c:v>
                      </c:pt>
                      <c:pt idx="2434">
                        <c:v>-1.6341800000004784E-5</c:v>
                      </c:pt>
                      <c:pt idx="2435">
                        <c:v>-1.4811800000004763E-5</c:v>
                      </c:pt>
                      <c:pt idx="2436">
                        <c:v>-9.7674000000040292E-6</c:v>
                      </c:pt>
                      <c:pt idx="2437">
                        <c:v>-5.4252000000071525E-6</c:v>
                      </c:pt>
                      <c:pt idx="2438">
                        <c:v>-2.8452000000071332E-6</c:v>
                      </c:pt>
                      <c:pt idx="2439">
                        <c:v>1.2069999999966699E-6</c:v>
                      </c:pt>
                      <c:pt idx="2440">
                        <c:v>4.7791999999935659E-6</c:v>
                      </c:pt>
                      <c:pt idx="2441">
                        <c:v>3.7347999999928208E-6</c:v>
                      </c:pt>
                      <c:pt idx="2442">
                        <c:v>6.2819999999521106E-7</c:v>
                      </c:pt>
                      <c:pt idx="2443">
                        <c:v>-2.7484000000093604E-6</c:v>
                      </c:pt>
                      <c:pt idx="2444">
                        <c:v>-6.3250000000068893E-6</c:v>
                      </c:pt>
                      <c:pt idx="2445">
                        <c:v>-7.7072000000037808E-6</c:v>
                      </c:pt>
                      <c:pt idx="2446">
                        <c:v>-3.85060000000618E-6</c:v>
                      </c:pt>
                      <c:pt idx="2447">
                        <c:v>-1.4662000000054782E-6</c:v>
                      </c:pt>
                      <c:pt idx="2448">
                        <c:v>-4.6400000000166794E-7</c:v>
                      </c:pt>
                      <c:pt idx="2449">
                        <c:v>1.8203999999921467E-6</c:v>
                      </c:pt>
                      <c:pt idx="2450">
                        <c:v>-1.7040000000016764E-6</c:v>
                      </c:pt>
                      <c:pt idx="2451">
                        <c:v>-4.9484000000093054E-6</c:v>
                      </c:pt>
                      <c:pt idx="2452">
                        <c:v>-9.4750000000069388E-6</c:v>
                      </c:pt>
                      <c:pt idx="2453">
                        <c:v>-1.1859400000007641E-5</c:v>
                      </c:pt>
                      <c:pt idx="2454">
                        <c:v>-9.8072000000037777E-6</c:v>
                      </c:pt>
                      <c:pt idx="2455">
                        <c:v>-9.5694000000076879E-6</c:v>
                      </c:pt>
                      <c:pt idx="2456">
                        <c:v>-6.4672000000038808E-6</c:v>
                      </c:pt>
                      <c:pt idx="2457">
                        <c:v>-1.6028000000031621E-6</c:v>
                      </c:pt>
                      <c:pt idx="2458">
                        <c:v>1.1093999999937454E-6</c:v>
                      </c:pt>
                      <c:pt idx="2459">
                        <c:v>-3.0794000000076331E-6</c:v>
                      </c:pt>
                      <c:pt idx="2460">
                        <c:v>-3.7916000000046005E-6</c:v>
                      </c:pt>
                      <c:pt idx="2461">
                        <c:v>-7.2782000000090608E-6</c:v>
                      </c:pt>
                      <c:pt idx="2462">
                        <c:v>-9.3726000000029196E-6</c:v>
                      </c:pt>
                      <c:pt idx="2463">
                        <c:v>-5.9382000000091041E-6</c:v>
                      </c:pt>
                      <c:pt idx="2464">
                        <c:v>7.0599999992307892E-8</c:v>
                      </c:pt>
                      <c:pt idx="2465">
                        <c:v>4.6871999999968878E-6</c:v>
                      </c:pt>
                      <c:pt idx="2466">
                        <c:v>7.3093999999937877E-6</c:v>
                      </c:pt>
                      <c:pt idx="2467">
                        <c:v>8.3593999999937319E-6</c:v>
                      </c:pt>
                      <c:pt idx="2468">
                        <c:v>4.9399999999476772E-7</c:v>
                      </c:pt>
                      <c:pt idx="2469">
                        <c:v>-9.8458000000050143E-6</c:v>
                      </c:pt>
                      <c:pt idx="2470">
                        <c:v>-1.7421200000004074E-5</c:v>
                      </c:pt>
                      <c:pt idx="2471">
                        <c:v>-2.4764400000006244E-5</c:v>
                      </c:pt>
                      <c:pt idx="2472">
                        <c:v>-2.9623200000007763E-5</c:v>
                      </c:pt>
                      <c:pt idx="2473">
                        <c:v>-2.4184400000006327E-5</c:v>
                      </c:pt>
                      <c:pt idx="2474">
                        <c:v>-1.6281200000004123E-5</c:v>
                      </c:pt>
                      <c:pt idx="2475">
                        <c:v>-1.0842400000009625E-5</c:v>
                      </c:pt>
                      <c:pt idx="2476">
                        <c:v>-3.7414000000042871E-6</c:v>
                      </c:pt>
                      <c:pt idx="2477">
                        <c:v>6.9519999999323023E-7</c:v>
                      </c:pt>
                      <c:pt idx="2478">
                        <c:v>-6.8700000000366124E-7</c:v>
                      </c:pt>
                      <c:pt idx="2479">
                        <c:v>-3.4514000000043831E-6</c:v>
                      </c:pt>
                      <c:pt idx="2480">
                        <c:v>-6.505800000005009E-6</c:v>
                      </c:pt>
                      <c:pt idx="2481">
                        <c:v>-9.3702000000057874E-6</c:v>
                      </c:pt>
                      <c:pt idx="2482">
                        <c:v>-1.1844600000006497E-5</c:v>
                      </c:pt>
                      <c:pt idx="2483">
                        <c:v>-1.2656800000003412E-5</c:v>
                      </c:pt>
                      <c:pt idx="2484">
                        <c:v>-1.2086800000003436E-5</c:v>
                      </c:pt>
                      <c:pt idx="2485">
                        <c:v>-7.3602000000057982E-6</c:v>
                      </c:pt>
                      <c:pt idx="2486">
                        <c:v>-4.8380000000019076E-6</c:v>
                      </c:pt>
                      <c:pt idx="2487">
                        <c:v>-1.3136000000081929E-6</c:v>
                      </c:pt>
                      <c:pt idx="2488">
                        <c:v>3.585999999956499E-7</c:v>
                      </c:pt>
                      <c:pt idx="2489">
                        <c:v>2.0307999999925538E-6</c:v>
                      </c:pt>
                      <c:pt idx="2490">
                        <c:v>9.2859999999562581E-7</c:v>
                      </c:pt>
                      <c:pt idx="2491">
                        <c:v>4.5859999999570654E-7</c:v>
                      </c:pt>
                      <c:pt idx="2492">
                        <c:v>6.8599999995637428E-8</c:v>
                      </c:pt>
                      <c:pt idx="2493">
                        <c:v>-1.0236000000081805E-6</c:v>
                      </c:pt>
                      <c:pt idx="2494">
                        <c:v>-2.0258000000050519E-6</c:v>
                      </c:pt>
                      <c:pt idx="2495">
                        <c:v>-4.4102000000057536E-6</c:v>
                      </c:pt>
                      <c:pt idx="2496">
                        <c:v>-3.6402000000057728E-6</c:v>
                      </c:pt>
                      <c:pt idx="2497">
                        <c:v>-5.3646000000064911E-6</c:v>
                      </c:pt>
                      <c:pt idx="2498">
                        <c:v>-7.0790000000072687E-6</c:v>
                      </c:pt>
                      <c:pt idx="2499">
                        <c:v>-8.1234000000079054E-6</c:v>
                      </c:pt>
                      <c:pt idx="2500">
                        <c:v>-6.313400000007921E-6</c:v>
                      </c:pt>
                      <c:pt idx="2501">
                        <c:v>-8.7400000000055576E-6</c:v>
                      </c:pt>
                      <c:pt idx="2502">
                        <c:v>-8.3122000000094036E-6</c:v>
                      </c:pt>
                      <c:pt idx="2503">
                        <c:v>-5.1200000000055888E-6</c:v>
                      </c:pt>
                      <c:pt idx="2504">
                        <c:v>-6.834400000006258E-6</c:v>
                      </c:pt>
                      <c:pt idx="2505">
                        <c:v>-8.2588000000070232E-6</c:v>
                      </c:pt>
                      <c:pt idx="2506">
                        <c:v>-8.5010000000038544E-6</c:v>
                      </c:pt>
                      <c:pt idx="2507">
                        <c:v>-9.835400000004612E-6</c:v>
                      </c:pt>
                      <c:pt idx="2508">
                        <c:v>-1.0737600000001535E-5</c:v>
                      </c:pt>
                      <c:pt idx="2509">
                        <c:v>-9.7876000000015392E-6</c:v>
                      </c:pt>
                      <c:pt idx="2510">
                        <c:v>-7.8354000000045634E-6</c:v>
                      </c:pt>
                      <c:pt idx="2511">
                        <c:v>-5.9732000000077036E-6</c:v>
                      </c:pt>
                      <c:pt idx="2512">
                        <c:v>-3.4888000000069452E-6</c:v>
                      </c:pt>
                      <c:pt idx="2513">
                        <c:v>-2.9188000000069693E-6</c:v>
                      </c:pt>
                      <c:pt idx="2514">
                        <c:v>-1.0666000000032197E-6</c:v>
                      </c:pt>
                      <c:pt idx="2515">
                        <c:v>-1.9688000000069733E-6</c:v>
                      </c:pt>
                      <c:pt idx="2516">
                        <c:v>-1.0660000000317464E-7</c:v>
                      </c:pt>
                      <c:pt idx="2517">
                        <c:v>-3.7732000000077585E-6</c:v>
                      </c:pt>
                      <c:pt idx="2518">
                        <c:v>-6.1576000000015214E-6</c:v>
                      </c:pt>
                      <c:pt idx="2519">
                        <c:v>-9.0220000000091304E-6</c:v>
                      </c:pt>
                      <c:pt idx="2520">
                        <c:v>-1.0494200000006029E-5</c:v>
                      </c:pt>
                      <c:pt idx="2521">
                        <c:v>-1.4640800000003643E-5</c:v>
                      </c:pt>
                      <c:pt idx="2522">
                        <c:v>-1.7405200000004365E-5</c:v>
                      </c:pt>
                      <c:pt idx="2523">
                        <c:v>-1.7215200000004409E-5</c:v>
                      </c:pt>
                      <c:pt idx="2524">
                        <c:v>-1.7837400000008199E-5</c:v>
                      </c:pt>
                      <c:pt idx="2525">
                        <c:v>-1.7267400000008223E-5</c:v>
                      </c:pt>
                      <c:pt idx="2526">
                        <c:v>-1.5405200000004424E-5</c:v>
                      </c:pt>
                      <c:pt idx="2527">
                        <c:v>-1.3163000000007545E-5</c:v>
                      </c:pt>
                      <c:pt idx="2528">
                        <c:v>-9.8286000000067384E-6</c:v>
                      </c:pt>
                      <c:pt idx="2529">
                        <c:v>-6.9742000000060089E-6</c:v>
                      </c:pt>
                      <c:pt idx="2530">
                        <c:v>-6.0142000000060723E-6</c:v>
                      </c:pt>
                      <c:pt idx="2531">
                        <c:v>-5.0642000000060763E-6</c:v>
                      </c:pt>
                      <c:pt idx="2532">
                        <c:v>-7.2586000000068223E-6</c:v>
                      </c:pt>
                      <c:pt idx="2533">
                        <c:v>-9.1630000000074473E-6</c:v>
                      </c:pt>
                      <c:pt idx="2534">
                        <c:v>-9.2052000000043821E-6</c:v>
                      </c:pt>
                      <c:pt idx="2535">
                        <c:v>-9.0152000000044263E-6</c:v>
                      </c:pt>
                      <c:pt idx="2536">
                        <c:v>-7.4430000000074705E-6</c:v>
                      </c:pt>
                      <c:pt idx="2537">
                        <c:v>9.0199999994654799E-8</c:v>
                      </c:pt>
                      <c:pt idx="2538">
                        <c:v>6.0411999999930533E-6</c:v>
                      </c:pt>
                      <c:pt idx="2539">
                        <c:v>1.1432199999998247E-5</c:v>
                      </c:pt>
                      <c:pt idx="2540">
                        <c:v>1.7293199999996638E-5</c:v>
                      </c:pt>
                      <c:pt idx="2541">
                        <c:v>1.9007599999990368E-5</c:v>
                      </c:pt>
                      <c:pt idx="2542">
                        <c:v>1.5763199999996617E-5</c:v>
                      </c:pt>
                      <c:pt idx="2543">
                        <c:v>1.0856599999992025E-5</c:v>
                      </c:pt>
                      <c:pt idx="2544">
                        <c:v>4.5677999999906493E-6</c:v>
                      </c:pt>
                      <c:pt idx="2545">
                        <c:v>-8.1880000000697246E-7</c:v>
                      </c:pt>
                      <c:pt idx="2546">
                        <c:v>-4.7810000000039375E-6</c:v>
                      </c:pt>
                      <c:pt idx="2547">
                        <c:v>-4.2066000000032201E-6</c:v>
                      </c:pt>
                      <c:pt idx="2548">
                        <c:v>-4.7344000000062612E-6</c:v>
                      </c:pt>
                      <c:pt idx="2549">
                        <c:v>-5.1622000000093541E-6</c:v>
                      </c:pt>
                      <c:pt idx="2550">
                        <c:v>-6.170000000005533E-6</c:v>
                      </c:pt>
                      <c:pt idx="2551">
                        <c:v>-1.691200000004142E-6</c:v>
                      </c:pt>
                      <c:pt idx="2552">
                        <c:v>-2.8312000000040938E-6</c:v>
                      </c:pt>
                      <c:pt idx="2553">
                        <c:v>-6.7356000000048759E-6</c:v>
                      </c:pt>
                      <c:pt idx="2554">
                        <c:v>-9.2678000000017682E-6</c:v>
                      </c:pt>
                      <c:pt idx="2555">
                        <c:v>-1.0930000000005562E-5</c:v>
                      </c:pt>
                      <c:pt idx="2556">
                        <c:v>-1.813100000000391E-5</c:v>
                      </c:pt>
                      <c:pt idx="2557">
                        <c:v>-1.6558800000006954E-5</c:v>
                      </c:pt>
                      <c:pt idx="2558">
                        <c:v>-1.5746600000003208E-5</c:v>
                      </c:pt>
                      <c:pt idx="2559">
                        <c:v>-1.217000000000557E-5</c:v>
                      </c:pt>
                      <c:pt idx="2560">
                        <c:v>-8.4134000000079178E-6</c:v>
                      </c:pt>
                      <c:pt idx="2561">
                        <c:v>-4.6468000000033857E-6</c:v>
                      </c:pt>
                      <c:pt idx="2562">
                        <c:v>-5.7868000000033375E-6</c:v>
                      </c:pt>
                      <c:pt idx="2563">
                        <c:v>-5.5546000000064469E-6</c:v>
                      </c:pt>
                      <c:pt idx="2564">
                        <c:v>-6.7946000000064554E-6</c:v>
                      </c:pt>
                      <c:pt idx="2565">
                        <c:v>-9.4168000000033553E-6</c:v>
                      </c:pt>
                      <c:pt idx="2566">
                        <c:v>-6.4102000000058022E-6</c:v>
                      </c:pt>
                      <c:pt idx="2567">
                        <c:v>-2.9336000000081131E-6</c:v>
                      </c:pt>
                      <c:pt idx="2568">
                        <c:v>1.3129999999963874E-6</c:v>
                      </c:pt>
                      <c:pt idx="2569">
                        <c:v>7.2217999999909122E-6</c:v>
                      </c:pt>
                      <c:pt idx="2570">
                        <c:v>1.1748399999995485E-5</c:v>
                      </c:pt>
                      <c:pt idx="2571">
                        <c:v>1.1848399999995433E-5</c:v>
                      </c:pt>
                      <c:pt idx="2572">
                        <c:v>1.1368399999995464E-5</c:v>
                      </c:pt>
                      <c:pt idx="2573">
                        <c:v>1.2750599999992356E-5</c:v>
                      </c:pt>
                      <c:pt idx="2574">
                        <c:v>8.4139999999946783E-6</c:v>
                      </c:pt>
                      <c:pt idx="2575">
                        <c:v>6.2717999999909162E-6</c:v>
                      </c:pt>
                      <c:pt idx="2576">
                        <c:v>2.9273999999971084E-6</c:v>
                      </c:pt>
                      <c:pt idx="2577">
                        <c:v>-2.7000000003569308E-8</c:v>
                      </c:pt>
                      <c:pt idx="2578">
                        <c:v>-3.4514000000043831E-6</c:v>
                      </c:pt>
                      <c:pt idx="2579">
                        <c:v>-4.1214000000043072E-6</c:v>
                      </c:pt>
                      <c:pt idx="2580">
                        <c:v>-4.1214000000043072E-6</c:v>
                      </c:pt>
                      <c:pt idx="2581">
                        <c:v>-2.7392000000074157E-6</c:v>
                      </c:pt>
                      <c:pt idx="2582">
                        <c:v>1.1519999999331371E-7</c:v>
                      </c:pt>
                      <c:pt idx="2583">
                        <c:v>2.4095999999940079E-6</c:v>
                      </c:pt>
                      <c:pt idx="2584">
                        <c:v>1.9295999999940396E-6</c:v>
                      </c:pt>
                      <c:pt idx="2585">
                        <c:v>1.0695999999940512E-6</c:v>
                      </c:pt>
                      <c:pt idx="2586">
                        <c:v>-1.1726000000029371E-6</c:v>
                      </c:pt>
                      <c:pt idx="2587">
                        <c:v>-3.1248000000067434E-6</c:v>
                      </c:pt>
                      <c:pt idx="2588">
                        <c:v>-3.6040000000602153E-7</c:v>
                      </c:pt>
                      <c:pt idx="2589">
                        <c:v>2.5039999999947569E-6</c:v>
                      </c:pt>
                      <c:pt idx="2590">
                        <c:v>7.2205999999923462E-6</c:v>
                      </c:pt>
                      <c:pt idx="2591">
                        <c:v>1.0364999999993088E-5</c:v>
                      </c:pt>
                      <c:pt idx="2592">
                        <c:v>1.4601599999990709E-5</c:v>
                      </c:pt>
                      <c:pt idx="2593">
                        <c:v>1.5893799999994532E-5</c:v>
                      </c:pt>
                      <c:pt idx="2594">
                        <c:v>1.8368199999995241E-5</c:v>
                      </c:pt>
                      <c:pt idx="2595">
                        <c:v>1.9992599999995903E-5</c:v>
                      </c:pt>
                      <c:pt idx="2596">
                        <c:v>2.0424799999992798E-5</c:v>
                      </c:pt>
                      <c:pt idx="2597">
                        <c:v>1.770259999999595E-5</c:v>
                      </c:pt>
                      <c:pt idx="2598">
                        <c:v>1.083379999999455E-5</c:v>
                      </c:pt>
                      <c:pt idx="2599">
                        <c:v>3.8749999999930333E-6</c:v>
                      </c:pt>
                      <c:pt idx="2600">
                        <c:v>-2.5038000000014108E-6</c:v>
                      </c:pt>
                      <c:pt idx="2601">
                        <c:v>-6.1282000000090599E-6</c:v>
                      </c:pt>
                      <c:pt idx="2602">
                        <c:v>-5.2260000000053063E-6</c:v>
                      </c:pt>
                      <c:pt idx="2603">
                        <c:v>-1.3694000000077054E-6</c:v>
                      </c:pt>
                      <c:pt idx="2604">
                        <c:v>2.3971999999969351E-6</c:v>
                      </c:pt>
                      <c:pt idx="2605">
                        <c:v>6.0737999999945207E-6</c:v>
                      </c:pt>
                      <c:pt idx="2606">
                        <c:v>8.3581999999952743E-6</c:v>
                      </c:pt>
                      <c:pt idx="2607">
                        <c:v>6.3059999999983503E-6</c:v>
                      </c:pt>
                      <c:pt idx="2608">
                        <c:v>5.6359999999983177E-6</c:v>
                      </c:pt>
                      <c:pt idx="2609">
                        <c:v>3.6837999999945114E-6</c:v>
                      </c:pt>
                      <c:pt idx="2610">
                        <c:v>1.8315999999906534E-6</c:v>
                      </c:pt>
                      <c:pt idx="2611">
                        <c:v>-1.7928000000031179E-6</c:v>
                      </c:pt>
                      <c:pt idx="2612">
                        <c:v>-2.5628000000030987E-6</c:v>
                      </c:pt>
                      <c:pt idx="2613">
                        <c:v>-2.6106000000061715E-6</c:v>
                      </c:pt>
                      <c:pt idx="2614">
                        <c:v>-1.7462000000054417E-6</c:v>
                      </c:pt>
                      <c:pt idx="2615">
                        <c:v>-2.5640000000016648E-6</c:v>
                      </c:pt>
                      <c:pt idx="2616">
                        <c:v>-2.9918000000047577E-6</c:v>
                      </c:pt>
                      <c:pt idx="2617">
                        <c:v>-4.7118000000047886E-6</c:v>
                      </c:pt>
                      <c:pt idx="2618">
                        <c:v>-8.9062000000054748E-6</c:v>
                      </c:pt>
                      <c:pt idx="2619">
                        <c:v>-1.5195000000006959E-5</c:v>
                      </c:pt>
                      <c:pt idx="2620">
                        <c:v>-1.8719400000007666E-5</c:v>
                      </c:pt>
                      <c:pt idx="2621">
                        <c:v>-2.0861600000004544E-5</c:v>
                      </c:pt>
                      <c:pt idx="2622">
                        <c:v>-1.4720600000006244E-5</c:v>
                      </c:pt>
                      <c:pt idx="2623">
                        <c:v>-9.3296000000078804E-6</c:v>
                      </c:pt>
                      <c:pt idx="2624">
                        <c:v>-3.9486000000095662E-6</c:v>
                      </c:pt>
                      <c:pt idx="2625">
                        <c:v>3.2045999999925933E-6</c:v>
                      </c:pt>
                      <c:pt idx="2626">
                        <c:v>7.3033999999940727E-6</c:v>
                      </c:pt>
                      <c:pt idx="2627">
                        <c:v>5.7733999999940518E-6</c:v>
                      </c:pt>
                      <c:pt idx="2628">
                        <c:v>6.2055999999909473E-6</c:v>
                      </c:pt>
                      <c:pt idx="2629">
                        <c:v>6.3477999999947692E-6</c:v>
                      </c:pt>
                      <c:pt idx="2630">
                        <c:v>6.0999999999986304E-6</c:v>
                      </c:pt>
                      <c:pt idx="2631">
                        <c:v>4.4799999999986019E-6</c:v>
                      </c:pt>
                      <c:pt idx="2632">
                        <c:v>2.2899999999985974E-6</c:v>
                      </c:pt>
                      <c:pt idx="2633">
                        <c:v>-8.1220000000520971E-7</c:v>
                      </c:pt>
                      <c:pt idx="2634">
                        <c:v>-3.1922000000052242E-6</c:v>
                      </c:pt>
                      <c:pt idx="2635">
                        <c:v>-8.0566000000059429E-6</c:v>
                      </c:pt>
                      <c:pt idx="2636">
                        <c:v>-9.9666000000059297E-6</c:v>
                      </c:pt>
                      <c:pt idx="2637">
                        <c:v>-1.1206600000005938E-5</c:v>
                      </c:pt>
                      <c:pt idx="2638">
                        <c:v>-1.291660000000592E-5</c:v>
                      </c:pt>
                      <c:pt idx="2639">
                        <c:v>-1.0110000000001379E-5</c:v>
                      </c:pt>
                      <c:pt idx="2640">
                        <c:v>-4.439000000003052E-6</c:v>
                      </c:pt>
                      <c:pt idx="2641">
                        <c:v>-1.6224000000054548E-6</c:v>
                      </c:pt>
                      <c:pt idx="2642">
                        <c:v>2.2863999999960145E-6</c:v>
                      </c:pt>
                      <c:pt idx="2643">
                        <c:v>5.6639999999598357E-7</c:v>
                      </c:pt>
                      <c:pt idx="2644">
                        <c:v>-6.3024000000054168E-6</c:v>
                      </c:pt>
                      <c:pt idx="2645">
                        <c:v>-1.2069000000003059E-5</c:v>
                      </c:pt>
                      <c:pt idx="2646">
                        <c:v>-1.7645600000007629E-5</c:v>
                      </c:pt>
                      <c:pt idx="2647">
                        <c:v>-2.3032200000005197E-5</c:v>
                      </c:pt>
                      <c:pt idx="2648">
                        <c:v>-2.2410000000001407E-5</c:v>
                      </c:pt>
                      <c:pt idx="2649">
                        <c:v>-2.0785600000007576E-5</c:v>
                      </c:pt>
                      <c:pt idx="2650">
                        <c:v>-2.0553400000003746E-5</c:v>
                      </c:pt>
                      <c:pt idx="2651">
                        <c:v>-1.892900000000303E-5</c:v>
                      </c:pt>
                      <c:pt idx="2652">
                        <c:v>-1.7884600000009278E-5</c:v>
                      </c:pt>
                      <c:pt idx="2653">
                        <c:v>-1.8312400000005432E-5</c:v>
                      </c:pt>
                      <c:pt idx="2654">
                        <c:v>-1.6788000000004719E-5</c:v>
                      </c:pt>
                      <c:pt idx="2655">
                        <c:v>-1.2019200000003261E-5</c:v>
                      </c:pt>
                      <c:pt idx="2656">
                        <c:v>-1.0024800000009513E-5</c:v>
                      </c:pt>
                      <c:pt idx="2657">
                        <c:v>-7.2604000000018524E-6</c:v>
                      </c:pt>
                      <c:pt idx="2658">
                        <c:v>-5.5882000000049485E-6</c:v>
                      </c:pt>
                      <c:pt idx="2659">
                        <c:v>-6.7804000000018299E-6</c:v>
                      </c:pt>
                      <c:pt idx="2660">
                        <c:v>-8.0726000000056527E-6</c:v>
                      </c:pt>
                      <c:pt idx="2661">
                        <c:v>-9.3548000000094806E-6</c:v>
                      </c:pt>
                      <c:pt idx="2662">
                        <c:v>-1.1217000000006395E-5</c:v>
                      </c:pt>
                      <c:pt idx="2663">
                        <c:v>-9.2126000000056587E-6</c:v>
                      </c:pt>
                      <c:pt idx="2664">
                        <c:v>-8.5004000000018067E-6</c:v>
                      </c:pt>
                      <c:pt idx="2665">
                        <c:v>-1.4889200000003293E-5</c:v>
                      </c:pt>
                      <c:pt idx="2666">
                        <c:v>-1.9885800000007839E-5</c:v>
                      </c:pt>
                      <c:pt idx="2667">
                        <c:v>-2.2128000000004719E-5</c:v>
                      </c:pt>
                      <c:pt idx="2668">
                        <c:v>-2.5752400000005429E-5</c:v>
                      </c:pt>
                      <c:pt idx="2669">
                        <c:v>-3.1851200000006903E-5</c:v>
                      </c:pt>
                      <c:pt idx="2670">
                        <c:v>-3.094900000000304E-5</c:v>
                      </c:pt>
                      <c:pt idx="2671">
                        <c:v>-2.7562400000005413E-5</c:v>
                      </c:pt>
                      <c:pt idx="2672">
                        <c:v>-2.9424600000009266E-5</c:v>
                      </c:pt>
                      <c:pt idx="2673">
                        <c:v>-3.1186800000006178E-5</c:v>
                      </c:pt>
                      <c:pt idx="2674">
                        <c:v>-2.6328000000004712E-5</c:v>
                      </c:pt>
                      <c:pt idx="2675">
                        <c:v>-2.1749200000003265E-5</c:v>
                      </c:pt>
                      <c:pt idx="2676">
                        <c:v>-2.1327000000006364E-5</c:v>
                      </c:pt>
                      <c:pt idx="2677">
                        <c:v>-1.9892600000005658E-5</c:v>
                      </c:pt>
                      <c:pt idx="2678">
                        <c:v>-1.6316000000008021E-5</c:v>
                      </c:pt>
                      <c:pt idx="2679">
                        <c:v>-2.1512600000005632E-5</c:v>
                      </c:pt>
                      <c:pt idx="2680">
                        <c:v>-2.5037000000006394E-5</c:v>
                      </c:pt>
                      <c:pt idx="2681">
                        <c:v>-2.6809200000003247E-5</c:v>
                      </c:pt>
                      <c:pt idx="2682">
                        <c:v>-2.9383600000004013E-5</c:v>
                      </c:pt>
                      <c:pt idx="2683">
                        <c:v>-3.2618000000004708E-5</c:v>
                      </c:pt>
                      <c:pt idx="2684">
                        <c:v>-3.25280000000047E-5</c:v>
                      </c:pt>
                      <c:pt idx="2685">
                        <c:v>-3.2618000000004708E-5</c:v>
                      </c:pt>
                      <c:pt idx="2686">
                        <c:v>-3.309800000000473E-5</c:v>
                      </c:pt>
                      <c:pt idx="2687">
                        <c:v>-3.1905800000007849E-5</c:v>
                      </c:pt>
                      <c:pt idx="2688">
                        <c:v>-2.6477000000006354E-5</c:v>
                      </c:pt>
                      <c:pt idx="2689">
                        <c:v>-2.9431400000007085E-5</c:v>
                      </c:pt>
                      <c:pt idx="2690">
                        <c:v>-3.3145800000007803E-5</c:v>
                      </c:pt>
                      <c:pt idx="2691">
                        <c:v>-3.5810200000001584E-5</c:v>
                      </c:pt>
                      <c:pt idx="2692">
                        <c:v>-3.6010200000001589E-5</c:v>
                      </c:pt>
                      <c:pt idx="2693">
                        <c:v>-4.1729000000003042E-5</c:v>
                      </c:pt>
                      <c:pt idx="2694">
                        <c:v>-4.0536800000006161E-5</c:v>
                      </c:pt>
                      <c:pt idx="2695">
                        <c:v>-3.6812400000005448E-5</c:v>
                      </c:pt>
                      <c:pt idx="2696">
                        <c:v>-3.3858000000004716E-5</c:v>
                      </c:pt>
                      <c:pt idx="2697">
                        <c:v>-3.3958000000004719E-5</c:v>
                      </c:pt>
                      <c:pt idx="2698">
                        <c:v>-3.2665800000007835E-5</c:v>
                      </c:pt>
                      <c:pt idx="2699">
                        <c:v>-3.0623600000003967E-5</c:v>
                      </c:pt>
                      <c:pt idx="2700">
                        <c:v>-3.2195800000007807E-5</c:v>
                      </c:pt>
                      <c:pt idx="2701">
                        <c:v>-3.7244600000009283E-5</c:v>
                      </c:pt>
                      <c:pt idx="2702">
                        <c:v>-3.7866800000006134E-5</c:v>
                      </c:pt>
                      <c:pt idx="2703">
                        <c:v>-4.2725600000007599E-5</c:v>
                      </c:pt>
                      <c:pt idx="2704">
                        <c:v>-4.558000000000139E-5</c:v>
                      </c:pt>
                      <c:pt idx="2705">
                        <c:v>-3.9201200000006891E-5</c:v>
                      </c:pt>
                      <c:pt idx="2706">
                        <c:v>-3.2380200000001625E-5</c:v>
                      </c:pt>
                      <c:pt idx="2707">
                        <c:v>-3.3862400000005458E-5</c:v>
                      </c:pt>
                      <c:pt idx="2708">
                        <c:v>-2.6951400000007123E-5</c:v>
                      </c:pt>
                      <c:pt idx="2709">
                        <c:v>-2.4567000000006367E-5</c:v>
                      </c:pt>
                      <c:pt idx="2710">
                        <c:v>-3.0765800000007843E-5</c:v>
                      </c:pt>
                      <c:pt idx="2711">
                        <c:v>-3.7956800000006142E-5</c:v>
                      </c:pt>
                      <c:pt idx="2712">
                        <c:v>-3.4380200000001619E-5</c:v>
                      </c:pt>
                      <c:pt idx="2713">
                        <c:v>-4.1581200000006906E-5</c:v>
                      </c:pt>
                      <c:pt idx="2714">
                        <c:v>-4.5437800000004507E-5</c:v>
                      </c:pt>
                      <c:pt idx="2715">
                        <c:v>-4.6730000000001391E-5</c:v>
                      </c:pt>
                      <c:pt idx="2716">
                        <c:v>-4.7210000000001359E-5</c:v>
                      </c:pt>
                      <c:pt idx="2717">
                        <c:v>-5.1356600000005911E-5</c:v>
                      </c:pt>
                      <c:pt idx="2718">
                        <c:v>-5.3208800000009769E-5</c:v>
                      </c:pt>
                      <c:pt idx="2719">
                        <c:v>-5.2496600000005917E-5</c:v>
                      </c:pt>
                      <c:pt idx="2720">
                        <c:v>-5.0022200000005208E-5</c:v>
                      </c:pt>
                      <c:pt idx="2721">
                        <c:v>-4.7067800000004476E-5</c:v>
                      </c:pt>
                      <c:pt idx="2722">
                        <c:v>-4.5875600000007595E-5</c:v>
                      </c:pt>
                      <c:pt idx="2723">
                        <c:v>-4.5685600000007584E-5</c:v>
                      </c:pt>
                      <c:pt idx="2724">
                        <c:v>-4.4103400000003749E-5</c:v>
                      </c:pt>
                      <c:pt idx="2725">
                        <c:v>-4.9732200000005195E-5</c:v>
                      </c:pt>
                      <c:pt idx="2726">
                        <c:v>-5.3878800000009748E-5</c:v>
                      </c:pt>
                      <c:pt idx="2727">
                        <c:v>-5.7645400000007395E-5</c:v>
                      </c:pt>
                      <c:pt idx="2728">
                        <c:v>-5.4401000000006651E-5</c:v>
                      </c:pt>
                      <c:pt idx="2729">
                        <c:v>-5.115660000000596E-5</c:v>
                      </c:pt>
                      <c:pt idx="2730">
                        <c:v>-4.5057800000004487E-5</c:v>
                      </c:pt>
                      <c:pt idx="2731">
                        <c:v>-3.8479000000003045E-5</c:v>
                      </c:pt>
                      <c:pt idx="2732">
                        <c:v>-3.2570200000001581E-5</c:v>
                      </c:pt>
                      <c:pt idx="2733">
                        <c:v>-3.3952400000005411E-5</c:v>
                      </c:pt>
                      <c:pt idx="2734">
                        <c:v>-3.5244600000009288E-5</c:v>
                      </c:pt>
                      <c:pt idx="2735">
                        <c:v>-3.9101200000006889E-5</c:v>
                      </c:pt>
                      <c:pt idx="2736">
                        <c:v>-4.3727800000004471E-5</c:v>
                      </c:pt>
                      <c:pt idx="2737">
                        <c:v>-4.9066600000005958E-5</c:v>
                      </c:pt>
                      <c:pt idx="2738">
                        <c:v>-5.1541000000006668E-5</c:v>
                      </c:pt>
                      <c:pt idx="2739">
                        <c:v>-5.4015400000007377E-5</c:v>
                      </c:pt>
                      <c:pt idx="2740">
                        <c:v>-4.9778800000009756E-5</c:v>
                      </c:pt>
                      <c:pt idx="2741">
                        <c:v>-4.8106600000005913E-5</c:v>
                      </c:pt>
                      <c:pt idx="2742">
                        <c:v>-4.5964400000009036E-5</c:v>
                      </c:pt>
                      <c:pt idx="2743">
                        <c:v>-4.2440000000001389E-5</c:v>
                      </c:pt>
                      <c:pt idx="2744">
                        <c:v>-4.038780000000452E-5</c:v>
                      </c:pt>
                      <c:pt idx="2745">
                        <c:v>-4.1480000000001399E-5</c:v>
                      </c:pt>
                      <c:pt idx="2746">
                        <c:v>-4.019780000000451E-5</c:v>
                      </c:pt>
                      <c:pt idx="2747">
                        <c:v>-4.3722200000005217E-5</c:v>
                      </c:pt>
                      <c:pt idx="2748">
                        <c:v>-4.4682200000005208E-5</c:v>
                      </c:pt>
                      <c:pt idx="2749">
                        <c:v>-4.5632200000005204E-5</c:v>
                      </c:pt>
                      <c:pt idx="2750">
                        <c:v>-4.6202200000005234E-5</c:v>
                      </c:pt>
                      <c:pt idx="2751">
                        <c:v>-4.7684400000009067E-5</c:v>
                      </c:pt>
                      <c:pt idx="2752">
                        <c:v>-4.6112200000005227E-5</c:v>
                      </c:pt>
                      <c:pt idx="2753">
                        <c:v>-4.6824400000009024E-5</c:v>
                      </c:pt>
                      <c:pt idx="2754">
                        <c:v>-4.782660000000595E-5</c:v>
                      </c:pt>
                      <c:pt idx="2755">
                        <c:v>-4.4392200000005196E-5</c:v>
                      </c:pt>
                      <c:pt idx="2756">
                        <c:v>-4.2440000000001389E-5</c:v>
                      </c:pt>
                      <c:pt idx="2757">
                        <c:v>-3.8525600000007606E-5</c:v>
                      </c:pt>
                      <c:pt idx="2758">
                        <c:v>-3.7475600000007607E-5</c:v>
                      </c:pt>
                      <c:pt idx="2759">
                        <c:v>-3.6145600000007591E-5</c:v>
                      </c:pt>
                      <c:pt idx="2760">
                        <c:v>-3.6477800000004484E-5</c:v>
                      </c:pt>
                      <c:pt idx="2761">
                        <c:v>-3.691000000000138E-5</c:v>
                      </c:pt>
                      <c:pt idx="2762">
                        <c:v>-4.0956600000005929E-5</c:v>
                      </c:pt>
                      <c:pt idx="2763">
                        <c:v>-4.1056600000005932E-5</c:v>
                      </c:pt>
                      <c:pt idx="2764">
                        <c:v>-4.1056600000005932E-5</c:v>
                      </c:pt>
                      <c:pt idx="2765">
                        <c:v>-4.3531000000006641E-5</c:v>
                      </c:pt>
                      <c:pt idx="2766">
                        <c:v>-4.8299800000008099E-5</c:v>
                      </c:pt>
                      <c:pt idx="2767">
                        <c:v>-5.0294200000001901E-5</c:v>
                      </c:pt>
                      <c:pt idx="2768">
                        <c:v>-5.4773000000003346E-5</c:v>
                      </c:pt>
                      <c:pt idx="2769">
                        <c:v>-5.3343000000003328E-5</c:v>
                      </c:pt>
                      <c:pt idx="2770">
                        <c:v>-4.9818600000009559E-5</c:v>
                      </c:pt>
                      <c:pt idx="2771">
                        <c:v>-4.3529800000008129E-5</c:v>
                      </c:pt>
                      <c:pt idx="2772">
                        <c:v>-3.8623200000003537E-5</c:v>
                      </c:pt>
                      <c:pt idx="2773">
                        <c:v>-3.3996600000005955E-5</c:v>
                      </c:pt>
                      <c:pt idx="2774">
                        <c:v>-3.5468800000009793E-5</c:v>
                      </c:pt>
                      <c:pt idx="2775">
                        <c:v>-3.9335400000007389E-5</c:v>
                      </c:pt>
                      <c:pt idx="2776">
                        <c:v>-4.4052000000004978E-5</c:v>
                      </c:pt>
                      <c:pt idx="2777">
                        <c:v>-4.738640000000573E-5</c:v>
                      </c:pt>
                      <c:pt idx="2778">
                        <c:v>-5.0720800000006428E-5</c:v>
                      </c:pt>
                      <c:pt idx="2779">
                        <c:v>-4.9818600000009559E-5</c:v>
                      </c:pt>
                      <c:pt idx="2780">
                        <c:v>-4.6152000000004975E-5</c:v>
                      </c:pt>
                      <c:pt idx="2781">
                        <c:v>-4.0813200000003541E-5</c:v>
                      </c:pt>
                      <c:pt idx="2782">
                        <c:v>-3.8238800000009769E-5</c:v>
                      </c:pt>
                      <c:pt idx="2783">
                        <c:v>-3.4762200000005195E-5</c:v>
                      </c:pt>
                      <c:pt idx="2784">
                        <c:v>-3.2657800000004511E-5</c:v>
                      </c:pt>
                      <c:pt idx="2785">
                        <c:v>-3.4620000000001373E-5</c:v>
                      </c:pt>
                      <c:pt idx="2786">
                        <c:v>-3.7764400000009054E-5</c:v>
                      </c:pt>
                      <c:pt idx="2787">
                        <c:v>-3.6762200000005189E-5</c:v>
                      </c:pt>
                      <c:pt idx="2788">
                        <c:v>-3.9426600000005963E-5</c:v>
                      </c:pt>
                      <c:pt idx="2789">
                        <c:v>-4.0618800000009783E-5</c:v>
                      </c:pt>
                      <c:pt idx="2790">
                        <c:v>-4.1911000000006667E-5</c:v>
                      </c:pt>
                      <c:pt idx="2791">
                        <c:v>-4.1341000000006637E-5</c:v>
                      </c:pt>
                      <c:pt idx="2792">
                        <c:v>-4.4907600000004279E-5</c:v>
                      </c:pt>
                      <c:pt idx="2793">
                        <c:v>-4.8484200000001863E-5</c:v>
                      </c:pt>
                      <c:pt idx="2794">
                        <c:v>-4.7814200000001884E-5</c:v>
                      </c:pt>
                      <c:pt idx="2795">
                        <c:v>-4.7154200000001901E-5</c:v>
                      </c:pt>
                      <c:pt idx="2796">
                        <c:v>-4.6964200000001891E-5</c:v>
                      </c:pt>
                      <c:pt idx="2797">
                        <c:v>-4.3719800000008085E-5</c:v>
                      </c:pt>
                      <c:pt idx="2798">
                        <c:v>-4.0095400000007375E-5</c:v>
                      </c:pt>
                      <c:pt idx="2799">
                        <c:v>-4.1619800000008088E-5</c:v>
                      </c:pt>
                      <c:pt idx="2800">
                        <c:v>-4.5528600000009558E-5</c:v>
                      </c:pt>
                      <c:pt idx="2801">
                        <c:v>-5.0819600000007864E-5</c:v>
                      </c:pt>
                      <c:pt idx="2802">
                        <c:v>-5.3626200000005521E-5</c:v>
                      </c:pt>
                      <c:pt idx="2803">
                        <c:v>-5.6632800000003128E-5</c:v>
                      </c:pt>
                      <c:pt idx="2804">
                        <c:v>-5.6342800000003116E-5</c:v>
                      </c:pt>
                      <c:pt idx="2805">
                        <c:v>-5.3678400000009335E-5</c:v>
                      </c:pt>
                      <c:pt idx="2806">
                        <c:v>-4.9531800000004783E-5</c:v>
                      </c:pt>
                      <c:pt idx="2807">
                        <c:v>-4.8149600000007892E-5</c:v>
                      </c:pt>
                      <c:pt idx="2808">
                        <c:v>-4.5665200000007133E-5</c:v>
                      </c:pt>
                      <c:pt idx="2809">
                        <c:v>-4.4193000000003349E-5</c:v>
                      </c:pt>
                      <c:pt idx="2810">
                        <c:v>-4.1238600000009556E-5</c:v>
                      </c:pt>
                      <c:pt idx="2811">
                        <c:v>-3.9756400000005724E-5</c:v>
                      </c:pt>
                      <c:pt idx="2812">
                        <c:v>-3.6522000000004974E-5</c:v>
                      </c:pt>
                      <c:pt idx="2813">
                        <c:v>-3.3177600000004282E-5</c:v>
                      </c:pt>
                      <c:pt idx="2814">
                        <c:v>-3.5472000000004976E-5</c:v>
                      </c:pt>
                      <c:pt idx="2815">
                        <c:v>-3.3799800000008126E-5</c:v>
                      </c:pt>
                      <c:pt idx="2816">
                        <c:v>-3.7044200000001877E-5</c:v>
                      </c:pt>
                      <c:pt idx="2817">
                        <c:v>-4.2620800000006448E-5</c:v>
                      </c:pt>
                      <c:pt idx="2818">
                        <c:v>-4.6815200000007134E-5</c:v>
                      </c:pt>
                      <c:pt idx="2819">
                        <c:v>-4.676300000000332E-5</c:v>
                      </c:pt>
                      <c:pt idx="2820">
                        <c:v>-4.9385200000007159E-5</c:v>
                      </c:pt>
                      <c:pt idx="2821">
                        <c:v>-4.8483000000003351E-5</c:v>
                      </c:pt>
                      <c:pt idx="2822">
                        <c:v>-4.562860000000956E-5</c:v>
                      </c:pt>
                      <c:pt idx="2823">
                        <c:v>-4.3244200000001865E-5</c:v>
                      </c:pt>
                      <c:pt idx="2824">
                        <c:v>-4.4004200000001905E-5</c:v>
                      </c:pt>
                      <c:pt idx="2825">
                        <c:v>-4.4764200000001891E-5</c:v>
                      </c:pt>
                      <c:pt idx="2826">
                        <c:v>-4.4242000000004988E-5</c:v>
                      </c:pt>
                      <c:pt idx="2827">
                        <c:v>-4.2817600000004277E-5</c:v>
                      </c:pt>
                      <c:pt idx="2828">
                        <c:v>-4.2285400000007379E-5</c:v>
                      </c:pt>
                      <c:pt idx="2829">
                        <c:v>-4.1003200000003551E-5</c:v>
                      </c:pt>
                      <c:pt idx="2830">
                        <c:v>-4.1573200000003527E-5</c:v>
                      </c:pt>
                      <c:pt idx="2831">
                        <c:v>-4.205320000000355E-5</c:v>
                      </c:pt>
                      <c:pt idx="2832">
                        <c:v>-4.5577600000004258E-5</c:v>
                      </c:pt>
                      <c:pt idx="2833">
                        <c:v>-4.6337600000004298E-5</c:v>
                      </c:pt>
                      <c:pt idx="2834">
                        <c:v>-4.9539800000008107E-5</c:v>
                      </c:pt>
                      <c:pt idx="2835">
                        <c:v>-5.0589800000008106E-5</c:v>
                      </c:pt>
                      <c:pt idx="2836">
                        <c:v>-5.0347600000004281E-5</c:v>
                      </c:pt>
                      <c:pt idx="2837">
                        <c:v>-4.9345400000007356E-5</c:v>
                      </c:pt>
                      <c:pt idx="2838">
                        <c:v>-4.8533200000003556E-5</c:v>
                      </c:pt>
                      <c:pt idx="2839">
                        <c:v>-4.7061000000006657E-5</c:v>
                      </c:pt>
                      <c:pt idx="2840">
                        <c:v>-4.5868800000009775E-5</c:v>
                      </c:pt>
                      <c:pt idx="2841">
                        <c:v>-4.7008800000009781E-5</c:v>
                      </c:pt>
                      <c:pt idx="2842">
                        <c:v>-4.9351000000006663E-5</c:v>
                      </c:pt>
                      <c:pt idx="2843">
                        <c:v>-4.9921000000006639E-5</c:v>
                      </c:pt>
                      <c:pt idx="2844">
                        <c:v>-5.1973200000003563E-5</c:v>
                      </c:pt>
                      <c:pt idx="2845">
                        <c:v>-5.4015400000007377E-5</c:v>
                      </c:pt>
                      <c:pt idx="2846">
                        <c:v>-5.5017600000004249E-5</c:v>
                      </c:pt>
                      <c:pt idx="2847">
                        <c:v>-5.0591000000006672E-5</c:v>
                      </c:pt>
                      <c:pt idx="2848">
                        <c:v>-4.7246600000005925E-5</c:v>
                      </c:pt>
                      <c:pt idx="2849">
                        <c:v>-4.3912200000005227E-5</c:v>
                      </c:pt>
                      <c:pt idx="2850">
                        <c:v>-4.2440000000001389E-5</c:v>
                      </c:pt>
                      <c:pt idx="2851">
                        <c:v>-4.3722200000005217E-5</c:v>
                      </c:pt>
                      <c:pt idx="2852">
                        <c:v>-4.786880000000977E-5</c:v>
                      </c:pt>
                      <c:pt idx="2853">
                        <c:v>-5.2495400000007405E-5</c:v>
                      </c:pt>
                      <c:pt idx="2854">
                        <c:v>-5.7212000000004995E-5</c:v>
                      </c:pt>
                      <c:pt idx="2855">
                        <c:v>-5.4357600000004265E-5</c:v>
                      </c:pt>
                      <c:pt idx="2856">
                        <c:v>-4.9731000000006683E-5</c:v>
                      </c:pt>
                      <c:pt idx="2857">
                        <c:v>-4.3722200000005217E-5</c:v>
                      </c:pt>
                      <c:pt idx="2858">
                        <c:v>-3.9675600000007606E-5</c:v>
                      </c:pt>
                      <c:pt idx="2859">
                        <c:v>-4.1057800000004498E-5</c:v>
                      </c:pt>
                      <c:pt idx="2860">
                        <c:v>-4.6776600000005952E-5</c:v>
                      </c:pt>
                      <c:pt idx="2861">
                        <c:v>-5.4257600000004263E-5</c:v>
                      </c:pt>
                      <c:pt idx="2862">
                        <c:v>-5.8694200000001888E-5</c:v>
                      </c:pt>
                      <c:pt idx="2863">
                        <c:v>-6.188080000000645E-5</c:v>
                      </c:pt>
                      <c:pt idx="2864">
                        <c:v>-5.6784200000001902E-5</c:v>
                      </c:pt>
                      <c:pt idx="2865">
                        <c:v>-4.8201000000006663E-5</c:v>
                      </c:pt>
                      <c:pt idx="2866">
                        <c:v>-4.4154400000009052E-5</c:v>
                      </c:pt>
                      <c:pt idx="2867">
                        <c:v>-4.3342200000005197E-5</c:v>
                      </c:pt>
                      <c:pt idx="2868">
                        <c:v>-4.2487800000004516E-5</c:v>
                      </c:pt>
                      <c:pt idx="2869">
                        <c:v>-4.4587800000004513E-5</c:v>
                      </c:pt>
                      <c:pt idx="2870">
                        <c:v>-5.016440000000903E-5</c:v>
                      </c:pt>
                      <c:pt idx="2871">
                        <c:v>-4.7067800000004476E-5</c:v>
                      </c:pt>
                      <c:pt idx="2872">
                        <c:v>-4.5153400000003748E-5</c:v>
                      </c:pt>
                      <c:pt idx="2873">
                        <c:v>-4.0726800000006171E-5</c:v>
                      </c:pt>
                      <c:pt idx="2874">
                        <c:v>-3.6100200000001596E-5</c:v>
                      </c:pt>
                      <c:pt idx="2875">
                        <c:v>-3.3045800000007801E-5</c:v>
                      </c:pt>
                      <c:pt idx="2876">
                        <c:v>-3.5008000000004717E-5</c:v>
                      </c:pt>
                      <c:pt idx="2877">
                        <c:v>-3.6100200000001596E-5</c:v>
                      </c:pt>
                      <c:pt idx="2878">
                        <c:v>-4.1296800000006147E-5</c:v>
                      </c:pt>
                      <c:pt idx="2879">
                        <c:v>-4.7875600000007589E-5</c:v>
                      </c:pt>
                      <c:pt idx="2880">
                        <c:v>-5.1310000000001404E-5</c:v>
                      </c:pt>
                      <c:pt idx="2881">
                        <c:v>-5.349440000000904E-5</c:v>
                      </c:pt>
                      <c:pt idx="2882">
                        <c:v>-5.2402200000005222E-5</c:v>
                      </c:pt>
                      <c:pt idx="2883">
                        <c:v>-4.8397800000004492E-5</c:v>
                      </c:pt>
                      <c:pt idx="2884">
                        <c:v>-4.0246800000006148E-5</c:v>
                      </c:pt>
                      <c:pt idx="2885">
                        <c:v>-3.6432400000005428E-5</c:v>
                      </c:pt>
                      <c:pt idx="2886">
                        <c:v>-3.1615800000007837E-5</c:v>
                      </c:pt>
                      <c:pt idx="2887">
                        <c:v>-3.5102400000005412E-5</c:v>
                      </c:pt>
                      <c:pt idx="2888">
                        <c:v>-3.9439000000003035E-5</c:v>
                      </c:pt>
                      <c:pt idx="2889">
                        <c:v>-4.4055600000007615E-5</c:v>
                      </c:pt>
                      <c:pt idx="2890">
                        <c:v>-4.8392200000005239E-5</c:v>
                      </c:pt>
                      <c:pt idx="2891">
                        <c:v>-5.2738800000009742E-5</c:v>
                      </c:pt>
                      <c:pt idx="2892">
                        <c:v>-5.2306600000005961E-5</c:v>
                      </c:pt>
                      <c:pt idx="2893">
                        <c:v>-5.0402200000005228E-5</c:v>
                      </c:pt>
                      <c:pt idx="2894">
                        <c:v>-4.9780000000001383E-5</c:v>
                      </c:pt>
                      <c:pt idx="2895">
                        <c:v>-4.944780000000449E-5</c:v>
                      </c:pt>
                      <c:pt idx="2896">
                        <c:v>-4.7733400000003767E-5</c:v>
                      </c:pt>
                      <c:pt idx="2897">
                        <c:v>-4.6441200000006883E-5</c:v>
                      </c:pt>
                      <c:pt idx="2898">
                        <c:v>-4.7633400000003765E-5</c:v>
                      </c:pt>
                      <c:pt idx="2899">
                        <c:v>-4.5871200000006907E-5</c:v>
                      </c:pt>
                      <c:pt idx="2900">
                        <c:v>-4.7253400000003799E-5</c:v>
                      </c:pt>
                      <c:pt idx="2901">
                        <c:v>-4.7253400000003799E-5</c:v>
                      </c:pt>
                      <c:pt idx="2902">
                        <c:v>-4.7443400000003755E-5</c:v>
                      </c:pt>
                      <c:pt idx="2903">
                        <c:v>-4.7923400000003777E-5</c:v>
                      </c:pt>
                      <c:pt idx="2904">
                        <c:v>-5.1067800000004519E-5</c:v>
                      </c:pt>
                      <c:pt idx="2905">
                        <c:v>-5.4734400000009049E-5</c:v>
                      </c:pt>
                      <c:pt idx="2906">
                        <c:v>-5.8411000000006634E-5</c:v>
                      </c:pt>
                      <c:pt idx="2907">
                        <c:v>-5.8501000000006642E-5</c:v>
                      </c:pt>
                      <c:pt idx="2908">
                        <c:v>-5.6548800000009774E-5</c:v>
                      </c:pt>
                      <c:pt idx="2909">
                        <c:v>-5.4786600000005924E-5</c:v>
                      </c:pt>
                      <c:pt idx="2910">
                        <c:v>-4.9347800000004488E-5</c:v>
                      </c:pt>
                      <c:pt idx="2911">
                        <c:v>-4.5111200000006867E-5</c:v>
                      </c:pt>
                      <c:pt idx="2912">
                        <c:v>-4.2969000000003051E-5</c:v>
                      </c:pt>
                      <c:pt idx="2913">
                        <c:v>-4.339120000000689E-5</c:v>
                      </c:pt>
                      <c:pt idx="2914">
                        <c:v>-4.3723400000003783E-5</c:v>
                      </c:pt>
                      <c:pt idx="2915">
                        <c:v>-4.2393400000003767E-5</c:v>
                      </c:pt>
                      <c:pt idx="2916">
                        <c:v>-4.2625600000007597E-5</c:v>
                      </c:pt>
                      <c:pt idx="2917">
                        <c:v>-4.3580000000001395E-5</c:v>
                      </c:pt>
                      <c:pt idx="2918">
                        <c:v>-4.5674400000009024E-5</c:v>
                      </c:pt>
                      <c:pt idx="2919">
                        <c:v>-4.6248800000009795E-5</c:v>
                      </c:pt>
                      <c:pt idx="2920">
                        <c:v>-4.839540000000736E-5</c:v>
                      </c:pt>
                      <c:pt idx="2921">
                        <c:v>-4.9159800000008087E-5</c:v>
                      </c:pt>
                      <c:pt idx="2922">
                        <c:v>-5.0684200000001862E-5</c:v>
                      </c:pt>
                      <c:pt idx="2923">
                        <c:v>-4.9966400000005695E-5</c:v>
                      </c:pt>
                      <c:pt idx="2924">
                        <c:v>-5.0298600000009527E-5</c:v>
                      </c:pt>
                      <c:pt idx="2925">
                        <c:v>-5.1823000000003356E-5</c:v>
                      </c:pt>
                      <c:pt idx="2926">
                        <c:v>-5.2197400000004068E-5</c:v>
                      </c:pt>
                      <c:pt idx="2927">
                        <c:v>-5.3484000000001645E-5</c:v>
                      </c:pt>
                      <c:pt idx="2928">
                        <c:v>-5.3678400000009335E-5</c:v>
                      </c:pt>
                      <c:pt idx="2929">
                        <c:v>-5.3672800000003089E-5</c:v>
                      </c:pt>
                      <c:pt idx="2930">
                        <c:v>-4.9240600000006204E-5</c:v>
                      </c:pt>
                      <c:pt idx="2931">
                        <c:v>-4.8522800000003099E-5</c:v>
                      </c:pt>
                      <c:pt idx="2932">
                        <c:v>-4.7905000000006935E-5</c:v>
                      </c:pt>
                      <c:pt idx="2933">
                        <c:v>-4.6237200000003834E-5</c:v>
                      </c:pt>
                      <c:pt idx="2934">
                        <c:v>-4.4849400000007635E-5</c:v>
                      </c:pt>
                      <c:pt idx="2935">
                        <c:v>-4.7428200000009088E-5</c:v>
                      </c:pt>
                      <c:pt idx="2936">
                        <c:v>-4.8804800000006726E-5</c:v>
                      </c:pt>
                      <c:pt idx="2937">
                        <c:v>-4.7807000000003603E-5</c:v>
                      </c:pt>
                      <c:pt idx="2938">
                        <c:v>-5.0713600000008147E-5</c:v>
                      </c:pt>
                      <c:pt idx="2939">
                        <c:v>-5.0085800000005049E-5</c:v>
                      </c:pt>
                      <c:pt idx="2940">
                        <c:v>-4.6613600000008156E-5</c:v>
                      </c:pt>
                      <c:pt idx="2941">
                        <c:v>-4.2651400000004306E-5</c:v>
                      </c:pt>
                      <c:pt idx="2942">
                        <c:v>-3.9691400000004321E-5</c:v>
                      </c:pt>
                      <c:pt idx="2943">
                        <c:v>-3.7553600000008185E-5</c:v>
                      </c:pt>
                      <c:pt idx="2944">
                        <c:v>-3.7648000000001941E-5</c:v>
                      </c:pt>
                      <c:pt idx="2945">
                        <c:v>-3.5738000000001954E-5</c:v>
                      </c:pt>
                      <c:pt idx="2946">
                        <c:v>-3.5020200000005787E-5</c:v>
                      </c:pt>
                      <c:pt idx="2947">
                        <c:v>-3.3632400000009588E-5</c:v>
                      </c:pt>
                      <c:pt idx="2948">
                        <c:v>-3.1252400000009628E-5</c:v>
                      </c:pt>
                      <c:pt idx="2949">
                        <c:v>-2.8012400000009571E-5</c:v>
                      </c:pt>
                      <c:pt idx="2950">
                        <c:v>-2.7246800000003393E-5</c:v>
                      </c:pt>
                      <c:pt idx="2951">
                        <c:v>-2.667120000000411E-5</c:v>
                      </c:pt>
                      <c:pt idx="2952">
                        <c:v>-3.2204400000006295E-5</c:v>
                      </c:pt>
                      <c:pt idx="2953">
                        <c:v>-3.2488800000007E-5</c:v>
                      </c:pt>
                      <c:pt idx="2954">
                        <c:v>-3.3913200000007765E-5</c:v>
                      </c:pt>
                      <c:pt idx="2955">
                        <c:v>-3.7109800000005382E-5</c:v>
                      </c:pt>
                      <c:pt idx="2956">
                        <c:v>-3.6629800000005305E-5</c:v>
                      </c:pt>
                      <c:pt idx="2957">
                        <c:v>-3.2393200000007684E-5</c:v>
                      </c:pt>
                      <c:pt idx="2958">
                        <c:v>-3.4297600000001479E-5</c:v>
                      </c:pt>
                      <c:pt idx="2959">
                        <c:v>-3.2055400000004599E-5</c:v>
                      </c:pt>
                      <c:pt idx="2960">
                        <c:v>-3.0905400000004598E-5</c:v>
                      </c:pt>
                      <c:pt idx="2961">
                        <c:v>-3.2719800000005324E-5</c:v>
                      </c:pt>
                      <c:pt idx="2962">
                        <c:v>-3.3242000000009166E-5</c:v>
                      </c:pt>
                      <c:pt idx="2963">
                        <c:v>-3.0387600000001498E-5</c:v>
                      </c:pt>
                      <c:pt idx="2964">
                        <c:v>-3.4434200000006102E-5</c:v>
                      </c:pt>
                      <c:pt idx="2965">
                        <c:v>-3.0477600000001505E-5</c:v>
                      </c:pt>
                      <c:pt idx="2966">
                        <c:v>-2.6331000000003892E-5</c:v>
                      </c:pt>
                      <c:pt idx="2967">
                        <c:v>-1.8950000000005529E-5</c:v>
                      </c:pt>
                      <c:pt idx="2968">
                        <c:v>-1.8370000000005504E-5</c:v>
                      </c:pt>
                      <c:pt idx="2969">
                        <c:v>-1.1791200000004116E-5</c:v>
                      </c:pt>
                      <c:pt idx="2970">
                        <c:v>-1.0751200000004113E-5</c:v>
                      </c:pt>
                      <c:pt idx="2971">
                        <c:v>-1.0793400000007987E-5</c:v>
                      </c:pt>
                      <c:pt idx="2972">
                        <c:v>-1.7846600000003205E-5</c:v>
                      </c:pt>
                      <c:pt idx="2973">
                        <c:v>-2.6282000000009192E-5</c:v>
                      </c:pt>
                      <c:pt idx="2974">
                        <c:v>-3.5719600000005112E-5</c:v>
                      </c:pt>
                      <c:pt idx="2975">
                        <c:v>-4.300500000000416E-5</c:v>
                      </c:pt>
                      <c:pt idx="2976">
                        <c:v>-4.9108200000006321E-5</c:v>
                      </c:pt>
                      <c:pt idx="2977">
                        <c:v>-4.8532600000007037E-5</c:v>
                      </c:pt>
                      <c:pt idx="2978">
                        <c:v>-4.3720400000003194E-5</c:v>
                      </c:pt>
                      <c:pt idx="2979">
                        <c:v>-3.8096000000009483E-5</c:v>
                      </c:pt>
                      <c:pt idx="2980">
                        <c:v>-3.5426000000009401E-5</c:v>
                      </c:pt>
                      <c:pt idx="2981">
                        <c:v>-3.1083800000005586E-5</c:v>
                      </c:pt>
                      <c:pt idx="2982">
                        <c:v>-2.9653800000005621E-5</c:v>
                      </c:pt>
                      <c:pt idx="2983">
                        <c:v>-2.8223800000005657E-5</c:v>
                      </c:pt>
                      <c:pt idx="2984">
                        <c:v>-2.6603800000005629E-5</c:v>
                      </c:pt>
                      <c:pt idx="2985">
                        <c:v>-2.5463800000005568E-5</c:v>
                      </c:pt>
                      <c:pt idx="2986">
                        <c:v>-2.598600000000941E-5</c:v>
                      </c:pt>
                      <c:pt idx="2987">
                        <c:v>-2.6408200000006365E-5</c:v>
                      </c:pt>
                      <c:pt idx="2988">
                        <c:v>-2.6840400000003261E-5</c:v>
                      </c:pt>
                      <c:pt idx="2989">
                        <c:v>-2.7552600000007059E-5</c:v>
                      </c:pt>
                      <c:pt idx="2990">
                        <c:v>-2.8417000000007788E-5</c:v>
                      </c:pt>
                      <c:pt idx="2991">
                        <c:v>-2.6597000000007755E-5</c:v>
                      </c:pt>
                      <c:pt idx="2992">
                        <c:v>-2.340480000000394E-5</c:v>
                      </c:pt>
                      <c:pt idx="2993">
                        <c:v>-2.040260000000702E-5</c:v>
                      </c:pt>
                      <c:pt idx="2994">
                        <c:v>-1.7300400000003213E-5</c:v>
                      </c:pt>
                      <c:pt idx="2995">
                        <c:v>-1.5158200000006282E-5</c:v>
                      </c:pt>
                      <c:pt idx="2996">
                        <c:v>-1.7062600000007015E-5</c:v>
                      </c:pt>
                      <c:pt idx="2997">
                        <c:v>-1.3538200000006361E-5</c:v>
                      </c:pt>
                      <c:pt idx="2998">
                        <c:v>-1.2678200000006373E-5</c:v>
                      </c:pt>
                      <c:pt idx="2999">
                        <c:v>-1.4872600000007011E-5</c:v>
                      </c:pt>
                    </c:numCache>
                  </c:numRef>
                </c:yVal>
                <c:smooth val="0"/>
                <c:extLst>
                  <c:ext xmlns:c16="http://schemas.microsoft.com/office/drawing/2014/chart" uri="{C3380CC4-5D6E-409C-BE32-E72D297353CC}">
                    <c16:uniqueId val="{00000005-DDE4-457D-A4D5-5EDCAF69B8A2}"/>
                  </c:ext>
                </c:extLst>
              </c15:ser>
            </c15:filteredScatterSeries>
            <c15:filteredScatterSeries>
              <c15:ser>
                <c:idx val="5"/>
                <c:order val="5"/>
                <c:tx>
                  <c:v>6th</c:v>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Sheet1!$K$1:$K$3000</c15:sqref>
                        </c15:formulaRef>
                      </c:ext>
                    </c:extLst>
                    <c:numCache>
                      <c:formatCode>General</c:formatCode>
                      <c:ptCount val="3000"/>
                      <c:pt idx="0">
                        <c:v>4.3999999999999997E-2</c:v>
                      </c:pt>
                      <c:pt idx="1">
                        <c:v>0.44400000000000001</c:v>
                      </c:pt>
                      <c:pt idx="2">
                        <c:v>0.84499999999999997</c:v>
                      </c:pt>
                      <c:pt idx="3">
                        <c:v>1.2450000000000001</c:v>
                      </c:pt>
                      <c:pt idx="4">
                        <c:v>1.645</c:v>
                      </c:pt>
                      <c:pt idx="5">
                        <c:v>2.0459999999999998</c:v>
                      </c:pt>
                      <c:pt idx="6">
                        <c:v>2.4460000000000002</c:v>
                      </c:pt>
                      <c:pt idx="7">
                        <c:v>2.8460000000000001</c:v>
                      </c:pt>
                      <c:pt idx="8">
                        <c:v>3.246</c:v>
                      </c:pt>
                      <c:pt idx="9">
                        <c:v>3.6459999999999999</c:v>
                      </c:pt>
                      <c:pt idx="10">
                        <c:v>4.0449999999999999</c:v>
                      </c:pt>
                      <c:pt idx="11">
                        <c:v>4.4459999999999997</c:v>
                      </c:pt>
                      <c:pt idx="12">
                        <c:v>4.8460000000000001</c:v>
                      </c:pt>
                      <c:pt idx="13">
                        <c:v>5.2460000000000004</c:v>
                      </c:pt>
                      <c:pt idx="14">
                        <c:v>5.6459999999999999</c:v>
                      </c:pt>
                      <c:pt idx="15">
                        <c:v>6.0469999999999997</c:v>
                      </c:pt>
                      <c:pt idx="16">
                        <c:v>6.4470000000000001</c:v>
                      </c:pt>
                      <c:pt idx="17">
                        <c:v>6.8470000000000004</c:v>
                      </c:pt>
                      <c:pt idx="18">
                        <c:v>7.2469999999999999</c:v>
                      </c:pt>
                      <c:pt idx="19">
                        <c:v>7.6470000000000002</c:v>
                      </c:pt>
                      <c:pt idx="20">
                        <c:v>8.0470000000000006</c:v>
                      </c:pt>
                      <c:pt idx="21">
                        <c:v>8.4469999999999992</c:v>
                      </c:pt>
                      <c:pt idx="22">
                        <c:v>8.8469999999999995</c:v>
                      </c:pt>
                      <c:pt idx="23">
                        <c:v>9.2469999999999999</c:v>
                      </c:pt>
                      <c:pt idx="24">
                        <c:v>9.6470000000000002</c:v>
                      </c:pt>
                      <c:pt idx="25">
                        <c:v>10.048</c:v>
                      </c:pt>
                      <c:pt idx="26">
                        <c:v>10.448</c:v>
                      </c:pt>
                      <c:pt idx="27">
                        <c:v>10.848000000000001</c:v>
                      </c:pt>
                      <c:pt idx="28">
                        <c:v>11.247999999999999</c:v>
                      </c:pt>
                      <c:pt idx="29">
                        <c:v>11.648</c:v>
                      </c:pt>
                      <c:pt idx="30">
                        <c:v>12.048</c:v>
                      </c:pt>
                      <c:pt idx="31">
                        <c:v>12.448</c:v>
                      </c:pt>
                      <c:pt idx="32">
                        <c:v>12.848000000000001</c:v>
                      </c:pt>
                      <c:pt idx="33">
                        <c:v>13.247999999999999</c:v>
                      </c:pt>
                      <c:pt idx="34">
                        <c:v>13.648</c:v>
                      </c:pt>
                      <c:pt idx="35">
                        <c:v>14.051</c:v>
                      </c:pt>
                      <c:pt idx="36">
                        <c:v>14.451000000000001</c:v>
                      </c:pt>
                      <c:pt idx="37">
                        <c:v>14.851000000000001</c:v>
                      </c:pt>
                      <c:pt idx="38">
                        <c:v>15.250999999999999</c:v>
                      </c:pt>
                      <c:pt idx="39">
                        <c:v>15.651</c:v>
                      </c:pt>
                      <c:pt idx="40">
                        <c:v>16.050999999999998</c:v>
                      </c:pt>
                      <c:pt idx="41">
                        <c:v>16.451000000000001</c:v>
                      </c:pt>
                      <c:pt idx="42">
                        <c:v>16.850999999999999</c:v>
                      </c:pt>
                      <c:pt idx="43">
                        <c:v>17.251000000000001</c:v>
                      </c:pt>
                      <c:pt idx="44">
                        <c:v>17.651</c:v>
                      </c:pt>
                      <c:pt idx="45">
                        <c:v>18.052</c:v>
                      </c:pt>
                      <c:pt idx="46">
                        <c:v>18.452000000000002</c:v>
                      </c:pt>
                      <c:pt idx="47">
                        <c:v>18.852</c:v>
                      </c:pt>
                      <c:pt idx="48">
                        <c:v>19.251999999999999</c:v>
                      </c:pt>
                      <c:pt idx="49">
                        <c:v>19.652000000000001</c:v>
                      </c:pt>
                      <c:pt idx="50">
                        <c:v>20.052</c:v>
                      </c:pt>
                      <c:pt idx="51">
                        <c:v>20.452000000000002</c:v>
                      </c:pt>
                      <c:pt idx="52">
                        <c:v>20.852</c:v>
                      </c:pt>
                      <c:pt idx="53">
                        <c:v>21.251999999999999</c:v>
                      </c:pt>
                      <c:pt idx="54">
                        <c:v>21.652000000000001</c:v>
                      </c:pt>
                      <c:pt idx="55">
                        <c:v>22.053000000000001</c:v>
                      </c:pt>
                      <c:pt idx="56">
                        <c:v>22.452999999999999</c:v>
                      </c:pt>
                      <c:pt idx="57">
                        <c:v>22.853000000000002</c:v>
                      </c:pt>
                      <c:pt idx="58">
                        <c:v>23.253</c:v>
                      </c:pt>
                      <c:pt idx="59">
                        <c:v>23.652999999999999</c:v>
                      </c:pt>
                      <c:pt idx="60">
                        <c:v>24.053000000000001</c:v>
                      </c:pt>
                      <c:pt idx="61">
                        <c:v>24.452999999999999</c:v>
                      </c:pt>
                      <c:pt idx="62">
                        <c:v>24.853000000000002</c:v>
                      </c:pt>
                      <c:pt idx="63">
                        <c:v>25.253</c:v>
                      </c:pt>
                      <c:pt idx="64">
                        <c:v>25.652999999999999</c:v>
                      </c:pt>
                      <c:pt idx="65">
                        <c:v>26.053999999999998</c:v>
                      </c:pt>
                      <c:pt idx="66">
                        <c:v>26.454000000000001</c:v>
                      </c:pt>
                      <c:pt idx="67">
                        <c:v>26.853999999999999</c:v>
                      </c:pt>
                      <c:pt idx="68">
                        <c:v>27.254000000000001</c:v>
                      </c:pt>
                      <c:pt idx="69">
                        <c:v>27.654</c:v>
                      </c:pt>
                      <c:pt idx="70">
                        <c:v>28.053999999999998</c:v>
                      </c:pt>
                      <c:pt idx="71">
                        <c:v>28.454000000000001</c:v>
                      </c:pt>
                      <c:pt idx="72">
                        <c:v>28.853999999999999</c:v>
                      </c:pt>
                      <c:pt idx="73">
                        <c:v>29.254000000000001</c:v>
                      </c:pt>
                      <c:pt idx="74">
                        <c:v>29.654</c:v>
                      </c:pt>
                      <c:pt idx="75">
                        <c:v>30.055</c:v>
                      </c:pt>
                      <c:pt idx="76">
                        <c:v>30.454999999999998</c:v>
                      </c:pt>
                      <c:pt idx="77">
                        <c:v>30.855</c:v>
                      </c:pt>
                      <c:pt idx="78">
                        <c:v>31.254999999999999</c:v>
                      </c:pt>
                      <c:pt idx="79">
                        <c:v>31.655000000000001</c:v>
                      </c:pt>
                      <c:pt idx="80">
                        <c:v>32.055</c:v>
                      </c:pt>
                      <c:pt idx="81">
                        <c:v>32.454999999999998</c:v>
                      </c:pt>
                      <c:pt idx="82">
                        <c:v>32.854999999999997</c:v>
                      </c:pt>
                      <c:pt idx="83">
                        <c:v>33.255000000000003</c:v>
                      </c:pt>
                      <c:pt idx="84">
                        <c:v>33.655000000000001</c:v>
                      </c:pt>
                      <c:pt idx="85">
                        <c:v>34.055999999999997</c:v>
                      </c:pt>
                      <c:pt idx="86">
                        <c:v>34.456000000000003</c:v>
                      </c:pt>
                      <c:pt idx="87">
                        <c:v>34.856000000000002</c:v>
                      </c:pt>
                      <c:pt idx="88">
                        <c:v>35.256</c:v>
                      </c:pt>
                      <c:pt idx="89">
                        <c:v>35.655999999999999</c:v>
                      </c:pt>
                      <c:pt idx="90">
                        <c:v>36.055999999999997</c:v>
                      </c:pt>
                      <c:pt idx="91">
                        <c:v>36.456000000000003</c:v>
                      </c:pt>
                      <c:pt idx="92">
                        <c:v>36.856000000000002</c:v>
                      </c:pt>
                      <c:pt idx="93">
                        <c:v>37.256</c:v>
                      </c:pt>
                      <c:pt idx="94">
                        <c:v>37.655999999999999</c:v>
                      </c:pt>
                      <c:pt idx="95">
                        <c:v>38.057000000000002</c:v>
                      </c:pt>
                      <c:pt idx="96">
                        <c:v>38.457000000000001</c:v>
                      </c:pt>
                      <c:pt idx="97">
                        <c:v>38.856999999999999</c:v>
                      </c:pt>
                      <c:pt idx="98">
                        <c:v>39.256999999999998</c:v>
                      </c:pt>
                      <c:pt idx="99">
                        <c:v>39.656999999999996</c:v>
                      </c:pt>
                      <c:pt idx="100">
                        <c:v>40.057000000000002</c:v>
                      </c:pt>
                      <c:pt idx="101">
                        <c:v>40.457000000000001</c:v>
                      </c:pt>
                      <c:pt idx="102">
                        <c:v>40.856999999999999</c:v>
                      </c:pt>
                      <c:pt idx="103">
                        <c:v>41.256999999999998</c:v>
                      </c:pt>
                      <c:pt idx="104">
                        <c:v>41.656999999999996</c:v>
                      </c:pt>
                      <c:pt idx="105">
                        <c:v>42.061999999999998</c:v>
                      </c:pt>
                      <c:pt idx="106">
                        <c:v>42.462000000000003</c:v>
                      </c:pt>
                      <c:pt idx="107">
                        <c:v>42.862000000000002</c:v>
                      </c:pt>
                      <c:pt idx="108">
                        <c:v>43.262</c:v>
                      </c:pt>
                      <c:pt idx="109">
                        <c:v>43.661999999999999</c:v>
                      </c:pt>
                      <c:pt idx="110">
                        <c:v>44.061999999999998</c:v>
                      </c:pt>
                      <c:pt idx="111">
                        <c:v>44.462000000000003</c:v>
                      </c:pt>
                      <c:pt idx="112">
                        <c:v>44.862000000000002</c:v>
                      </c:pt>
                      <c:pt idx="113">
                        <c:v>45.262</c:v>
                      </c:pt>
                      <c:pt idx="114">
                        <c:v>45.661999999999999</c:v>
                      </c:pt>
                      <c:pt idx="115">
                        <c:v>46.066000000000003</c:v>
                      </c:pt>
                      <c:pt idx="116">
                        <c:v>46.466000000000001</c:v>
                      </c:pt>
                      <c:pt idx="117">
                        <c:v>46.866</c:v>
                      </c:pt>
                      <c:pt idx="118">
                        <c:v>47.265999999999998</c:v>
                      </c:pt>
                      <c:pt idx="119">
                        <c:v>47.665999999999997</c:v>
                      </c:pt>
                      <c:pt idx="120">
                        <c:v>48.066000000000003</c:v>
                      </c:pt>
                      <c:pt idx="121">
                        <c:v>48.466000000000001</c:v>
                      </c:pt>
                      <c:pt idx="122">
                        <c:v>48.866</c:v>
                      </c:pt>
                      <c:pt idx="123">
                        <c:v>49.265999999999998</c:v>
                      </c:pt>
                      <c:pt idx="124">
                        <c:v>49.665999999999997</c:v>
                      </c:pt>
                      <c:pt idx="125">
                        <c:v>50.067</c:v>
                      </c:pt>
                      <c:pt idx="126">
                        <c:v>50.466999999999999</c:v>
                      </c:pt>
                      <c:pt idx="127">
                        <c:v>50.866999999999997</c:v>
                      </c:pt>
                      <c:pt idx="128">
                        <c:v>51.267000000000003</c:v>
                      </c:pt>
                      <c:pt idx="129">
                        <c:v>51.667000000000002</c:v>
                      </c:pt>
                      <c:pt idx="130">
                        <c:v>52.067</c:v>
                      </c:pt>
                      <c:pt idx="131">
                        <c:v>52.466999999999999</c:v>
                      </c:pt>
                      <c:pt idx="132">
                        <c:v>52.866999999999997</c:v>
                      </c:pt>
                      <c:pt idx="133">
                        <c:v>53.267000000000003</c:v>
                      </c:pt>
                      <c:pt idx="134">
                        <c:v>53.667000000000002</c:v>
                      </c:pt>
                      <c:pt idx="135">
                        <c:v>54.067999999999998</c:v>
                      </c:pt>
                      <c:pt idx="136">
                        <c:v>54.468000000000004</c:v>
                      </c:pt>
                      <c:pt idx="137">
                        <c:v>54.868000000000002</c:v>
                      </c:pt>
                      <c:pt idx="138">
                        <c:v>55.268000000000001</c:v>
                      </c:pt>
                      <c:pt idx="139">
                        <c:v>55.667999999999999</c:v>
                      </c:pt>
                      <c:pt idx="140">
                        <c:v>56.067999999999998</c:v>
                      </c:pt>
                      <c:pt idx="141">
                        <c:v>56.468000000000004</c:v>
                      </c:pt>
                      <c:pt idx="142">
                        <c:v>56.868000000000002</c:v>
                      </c:pt>
                      <c:pt idx="143">
                        <c:v>57.268000000000001</c:v>
                      </c:pt>
                      <c:pt idx="144">
                        <c:v>57.667999999999999</c:v>
                      </c:pt>
                      <c:pt idx="145">
                        <c:v>58.069000000000003</c:v>
                      </c:pt>
                      <c:pt idx="146">
                        <c:v>58.469000000000001</c:v>
                      </c:pt>
                      <c:pt idx="147">
                        <c:v>58.869</c:v>
                      </c:pt>
                      <c:pt idx="148">
                        <c:v>59.268999999999998</c:v>
                      </c:pt>
                      <c:pt idx="149">
                        <c:v>59.668999999999997</c:v>
                      </c:pt>
                      <c:pt idx="150">
                        <c:v>60.069000000000003</c:v>
                      </c:pt>
                      <c:pt idx="151">
                        <c:v>60.469000000000001</c:v>
                      </c:pt>
                      <c:pt idx="152">
                        <c:v>60.869</c:v>
                      </c:pt>
                      <c:pt idx="153">
                        <c:v>61.268999999999998</c:v>
                      </c:pt>
                      <c:pt idx="154">
                        <c:v>61.668999999999997</c:v>
                      </c:pt>
                      <c:pt idx="155">
                        <c:v>62.07</c:v>
                      </c:pt>
                      <c:pt idx="156">
                        <c:v>62.47</c:v>
                      </c:pt>
                      <c:pt idx="157">
                        <c:v>62.87</c:v>
                      </c:pt>
                      <c:pt idx="158">
                        <c:v>63.27</c:v>
                      </c:pt>
                      <c:pt idx="159">
                        <c:v>63.67</c:v>
                      </c:pt>
                      <c:pt idx="160">
                        <c:v>64.069999999999993</c:v>
                      </c:pt>
                      <c:pt idx="161">
                        <c:v>64.47</c:v>
                      </c:pt>
                      <c:pt idx="162">
                        <c:v>64.87</c:v>
                      </c:pt>
                      <c:pt idx="163">
                        <c:v>65.27</c:v>
                      </c:pt>
                      <c:pt idx="164">
                        <c:v>65.67</c:v>
                      </c:pt>
                      <c:pt idx="165">
                        <c:v>66.070999999999998</c:v>
                      </c:pt>
                      <c:pt idx="166">
                        <c:v>66.471000000000004</c:v>
                      </c:pt>
                      <c:pt idx="167">
                        <c:v>66.870999999999995</c:v>
                      </c:pt>
                      <c:pt idx="168">
                        <c:v>67.271000000000001</c:v>
                      </c:pt>
                      <c:pt idx="169">
                        <c:v>67.671000000000006</c:v>
                      </c:pt>
                      <c:pt idx="170">
                        <c:v>68.070999999999998</c:v>
                      </c:pt>
                      <c:pt idx="171">
                        <c:v>68.471000000000004</c:v>
                      </c:pt>
                      <c:pt idx="172">
                        <c:v>68.870999999999995</c:v>
                      </c:pt>
                      <c:pt idx="173">
                        <c:v>69.271000000000001</c:v>
                      </c:pt>
                      <c:pt idx="174">
                        <c:v>69.671000000000006</c:v>
                      </c:pt>
                      <c:pt idx="175">
                        <c:v>70.072000000000003</c:v>
                      </c:pt>
                      <c:pt idx="176">
                        <c:v>70.471999999999994</c:v>
                      </c:pt>
                      <c:pt idx="177">
                        <c:v>70.872</c:v>
                      </c:pt>
                      <c:pt idx="178">
                        <c:v>71.272000000000006</c:v>
                      </c:pt>
                      <c:pt idx="179">
                        <c:v>71.671999999999997</c:v>
                      </c:pt>
                      <c:pt idx="180">
                        <c:v>72.072000000000003</c:v>
                      </c:pt>
                      <c:pt idx="181">
                        <c:v>72.471999999999994</c:v>
                      </c:pt>
                      <c:pt idx="182">
                        <c:v>72.872</c:v>
                      </c:pt>
                      <c:pt idx="183">
                        <c:v>73.272000000000006</c:v>
                      </c:pt>
                      <c:pt idx="184">
                        <c:v>73.671999999999997</c:v>
                      </c:pt>
                      <c:pt idx="185">
                        <c:v>74.072999999999993</c:v>
                      </c:pt>
                      <c:pt idx="186">
                        <c:v>74.472999999999999</c:v>
                      </c:pt>
                      <c:pt idx="187">
                        <c:v>74.873000000000005</c:v>
                      </c:pt>
                      <c:pt idx="188">
                        <c:v>75.272999999999996</c:v>
                      </c:pt>
                      <c:pt idx="189">
                        <c:v>75.673000000000002</c:v>
                      </c:pt>
                      <c:pt idx="190">
                        <c:v>76.072999999999993</c:v>
                      </c:pt>
                      <c:pt idx="191">
                        <c:v>76.472999999999999</c:v>
                      </c:pt>
                      <c:pt idx="192">
                        <c:v>76.873000000000005</c:v>
                      </c:pt>
                      <c:pt idx="193">
                        <c:v>77.272999999999996</c:v>
                      </c:pt>
                      <c:pt idx="194">
                        <c:v>77.673000000000002</c:v>
                      </c:pt>
                      <c:pt idx="195">
                        <c:v>78.073999999999998</c:v>
                      </c:pt>
                      <c:pt idx="196">
                        <c:v>78.474000000000004</c:v>
                      </c:pt>
                      <c:pt idx="197">
                        <c:v>78.873999999999995</c:v>
                      </c:pt>
                      <c:pt idx="198">
                        <c:v>79.274000000000001</c:v>
                      </c:pt>
                      <c:pt idx="199">
                        <c:v>79.674000000000007</c:v>
                      </c:pt>
                      <c:pt idx="200">
                        <c:v>80.073999999999998</c:v>
                      </c:pt>
                      <c:pt idx="201">
                        <c:v>80.474000000000004</c:v>
                      </c:pt>
                      <c:pt idx="202">
                        <c:v>80.873999999999995</c:v>
                      </c:pt>
                      <c:pt idx="203">
                        <c:v>81.274000000000001</c:v>
                      </c:pt>
                      <c:pt idx="204">
                        <c:v>81.674000000000007</c:v>
                      </c:pt>
                      <c:pt idx="205">
                        <c:v>82.075000000000003</c:v>
                      </c:pt>
                      <c:pt idx="206">
                        <c:v>82.474999999999994</c:v>
                      </c:pt>
                      <c:pt idx="207">
                        <c:v>82.875</c:v>
                      </c:pt>
                      <c:pt idx="208">
                        <c:v>83.275000000000006</c:v>
                      </c:pt>
                      <c:pt idx="209">
                        <c:v>83.674999999999997</c:v>
                      </c:pt>
                      <c:pt idx="210">
                        <c:v>84.075000000000003</c:v>
                      </c:pt>
                      <c:pt idx="211">
                        <c:v>84.474999999999994</c:v>
                      </c:pt>
                      <c:pt idx="212">
                        <c:v>84.875</c:v>
                      </c:pt>
                      <c:pt idx="213">
                        <c:v>85.275000000000006</c:v>
                      </c:pt>
                      <c:pt idx="214">
                        <c:v>85.674999999999997</c:v>
                      </c:pt>
                      <c:pt idx="215">
                        <c:v>86.075999999999993</c:v>
                      </c:pt>
                      <c:pt idx="216">
                        <c:v>86.475999999999999</c:v>
                      </c:pt>
                      <c:pt idx="217">
                        <c:v>86.876000000000005</c:v>
                      </c:pt>
                      <c:pt idx="218">
                        <c:v>87.275999999999996</c:v>
                      </c:pt>
                      <c:pt idx="219">
                        <c:v>87.676000000000002</c:v>
                      </c:pt>
                      <c:pt idx="220">
                        <c:v>88.075999999999993</c:v>
                      </c:pt>
                      <c:pt idx="221">
                        <c:v>88.475999999999999</c:v>
                      </c:pt>
                      <c:pt idx="222">
                        <c:v>88.876000000000005</c:v>
                      </c:pt>
                      <c:pt idx="223">
                        <c:v>89.275999999999996</c:v>
                      </c:pt>
                      <c:pt idx="224">
                        <c:v>89.676000000000002</c:v>
                      </c:pt>
                      <c:pt idx="225">
                        <c:v>90.076999999999998</c:v>
                      </c:pt>
                      <c:pt idx="226">
                        <c:v>90.477000000000004</c:v>
                      </c:pt>
                      <c:pt idx="227">
                        <c:v>90.876999999999995</c:v>
                      </c:pt>
                      <c:pt idx="228">
                        <c:v>91.277000000000001</c:v>
                      </c:pt>
                      <c:pt idx="229">
                        <c:v>91.677000000000007</c:v>
                      </c:pt>
                      <c:pt idx="230">
                        <c:v>92.076999999999998</c:v>
                      </c:pt>
                      <c:pt idx="231">
                        <c:v>92.477000000000004</c:v>
                      </c:pt>
                      <c:pt idx="232">
                        <c:v>92.876999999999995</c:v>
                      </c:pt>
                      <c:pt idx="233">
                        <c:v>93.277000000000001</c:v>
                      </c:pt>
                      <c:pt idx="234">
                        <c:v>93.677000000000007</c:v>
                      </c:pt>
                      <c:pt idx="235">
                        <c:v>94.078000000000003</c:v>
                      </c:pt>
                      <c:pt idx="236">
                        <c:v>94.478999999999999</c:v>
                      </c:pt>
                      <c:pt idx="237">
                        <c:v>94.879000000000005</c:v>
                      </c:pt>
                      <c:pt idx="238">
                        <c:v>95.278999999999996</c:v>
                      </c:pt>
                      <c:pt idx="239">
                        <c:v>95.677999999999997</c:v>
                      </c:pt>
                      <c:pt idx="240">
                        <c:v>96.078000000000003</c:v>
                      </c:pt>
                      <c:pt idx="241">
                        <c:v>96.478999999999999</c:v>
                      </c:pt>
                      <c:pt idx="242">
                        <c:v>96.879000000000005</c:v>
                      </c:pt>
                      <c:pt idx="243">
                        <c:v>97.278999999999996</c:v>
                      </c:pt>
                      <c:pt idx="244">
                        <c:v>97.677999999999997</c:v>
                      </c:pt>
                      <c:pt idx="245">
                        <c:v>98.078999999999994</c:v>
                      </c:pt>
                      <c:pt idx="246">
                        <c:v>98.478999999999999</c:v>
                      </c:pt>
                      <c:pt idx="247">
                        <c:v>98.88</c:v>
                      </c:pt>
                      <c:pt idx="248">
                        <c:v>99.28</c:v>
                      </c:pt>
                      <c:pt idx="249">
                        <c:v>99.679000000000002</c:v>
                      </c:pt>
                      <c:pt idx="250">
                        <c:v>100.07899999999999</c:v>
                      </c:pt>
                      <c:pt idx="251">
                        <c:v>100.479</c:v>
                      </c:pt>
                      <c:pt idx="252">
                        <c:v>100.88</c:v>
                      </c:pt>
                      <c:pt idx="253">
                        <c:v>101.28</c:v>
                      </c:pt>
                      <c:pt idx="254">
                        <c:v>101.679</c:v>
                      </c:pt>
                      <c:pt idx="255">
                        <c:v>102.081</c:v>
                      </c:pt>
                      <c:pt idx="256">
                        <c:v>102.48099999999999</c:v>
                      </c:pt>
                      <c:pt idx="257">
                        <c:v>102.881</c:v>
                      </c:pt>
                      <c:pt idx="258">
                        <c:v>103.28100000000001</c:v>
                      </c:pt>
                      <c:pt idx="259">
                        <c:v>103.681</c:v>
                      </c:pt>
                      <c:pt idx="260">
                        <c:v>104.081</c:v>
                      </c:pt>
                      <c:pt idx="261">
                        <c:v>104.48099999999999</c:v>
                      </c:pt>
                      <c:pt idx="262">
                        <c:v>104.881</c:v>
                      </c:pt>
                      <c:pt idx="263">
                        <c:v>105.28100000000001</c:v>
                      </c:pt>
                      <c:pt idx="264">
                        <c:v>105.681</c:v>
                      </c:pt>
                      <c:pt idx="265">
                        <c:v>106.08199999999999</c:v>
                      </c:pt>
                      <c:pt idx="266">
                        <c:v>106.482</c:v>
                      </c:pt>
                      <c:pt idx="267">
                        <c:v>106.88200000000001</c:v>
                      </c:pt>
                      <c:pt idx="268">
                        <c:v>107.282</c:v>
                      </c:pt>
                      <c:pt idx="269">
                        <c:v>107.682</c:v>
                      </c:pt>
                      <c:pt idx="270">
                        <c:v>108.08199999999999</c:v>
                      </c:pt>
                      <c:pt idx="271">
                        <c:v>108.482</c:v>
                      </c:pt>
                      <c:pt idx="272">
                        <c:v>108.88200000000001</c:v>
                      </c:pt>
                      <c:pt idx="273">
                        <c:v>109.282</c:v>
                      </c:pt>
                      <c:pt idx="274">
                        <c:v>109.682</c:v>
                      </c:pt>
                      <c:pt idx="275">
                        <c:v>110.083</c:v>
                      </c:pt>
                      <c:pt idx="276">
                        <c:v>110.483</c:v>
                      </c:pt>
                      <c:pt idx="277">
                        <c:v>110.883</c:v>
                      </c:pt>
                      <c:pt idx="278">
                        <c:v>111.283</c:v>
                      </c:pt>
                      <c:pt idx="279">
                        <c:v>111.68300000000001</c:v>
                      </c:pt>
                      <c:pt idx="280">
                        <c:v>112.083</c:v>
                      </c:pt>
                      <c:pt idx="281">
                        <c:v>112.483</c:v>
                      </c:pt>
                      <c:pt idx="282">
                        <c:v>112.883</c:v>
                      </c:pt>
                      <c:pt idx="283">
                        <c:v>113.283</c:v>
                      </c:pt>
                      <c:pt idx="284">
                        <c:v>113.68300000000001</c:v>
                      </c:pt>
                      <c:pt idx="285">
                        <c:v>114.086</c:v>
                      </c:pt>
                      <c:pt idx="286">
                        <c:v>114.486</c:v>
                      </c:pt>
                      <c:pt idx="287">
                        <c:v>114.886</c:v>
                      </c:pt>
                      <c:pt idx="288">
                        <c:v>115.286</c:v>
                      </c:pt>
                      <c:pt idx="289">
                        <c:v>115.68600000000001</c:v>
                      </c:pt>
                      <c:pt idx="290">
                        <c:v>116.086</c:v>
                      </c:pt>
                      <c:pt idx="291">
                        <c:v>116.486</c:v>
                      </c:pt>
                      <c:pt idx="292">
                        <c:v>116.886</c:v>
                      </c:pt>
                      <c:pt idx="293">
                        <c:v>117.286</c:v>
                      </c:pt>
                      <c:pt idx="294">
                        <c:v>117.68600000000001</c:v>
                      </c:pt>
                      <c:pt idx="295">
                        <c:v>118.08799999999999</c:v>
                      </c:pt>
                      <c:pt idx="296">
                        <c:v>118.488</c:v>
                      </c:pt>
                      <c:pt idx="297">
                        <c:v>118.887</c:v>
                      </c:pt>
                      <c:pt idx="298">
                        <c:v>119.28700000000001</c:v>
                      </c:pt>
                      <c:pt idx="299">
                        <c:v>119.688</c:v>
                      </c:pt>
                      <c:pt idx="300">
                        <c:v>120.087</c:v>
                      </c:pt>
                      <c:pt idx="301">
                        <c:v>120.488</c:v>
                      </c:pt>
                      <c:pt idx="302">
                        <c:v>120.887</c:v>
                      </c:pt>
                      <c:pt idx="303">
                        <c:v>121.28700000000001</c:v>
                      </c:pt>
                      <c:pt idx="304">
                        <c:v>121.688</c:v>
                      </c:pt>
                      <c:pt idx="305">
                        <c:v>122.089</c:v>
                      </c:pt>
                      <c:pt idx="306">
                        <c:v>122.489</c:v>
                      </c:pt>
                      <c:pt idx="307">
                        <c:v>122.889</c:v>
                      </c:pt>
                      <c:pt idx="308">
                        <c:v>123.289</c:v>
                      </c:pt>
                      <c:pt idx="309">
                        <c:v>123.68899999999999</c:v>
                      </c:pt>
                      <c:pt idx="310">
                        <c:v>124.089</c:v>
                      </c:pt>
                      <c:pt idx="311">
                        <c:v>124.489</c:v>
                      </c:pt>
                      <c:pt idx="312">
                        <c:v>124.889</c:v>
                      </c:pt>
                      <c:pt idx="313">
                        <c:v>125.289</c:v>
                      </c:pt>
                      <c:pt idx="314">
                        <c:v>125.68899999999999</c:v>
                      </c:pt>
                      <c:pt idx="315">
                        <c:v>126.09</c:v>
                      </c:pt>
                      <c:pt idx="316">
                        <c:v>126.49</c:v>
                      </c:pt>
                      <c:pt idx="317">
                        <c:v>126.89</c:v>
                      </c:pt>
                      <c:pt idx="318">
                        <c:v>127.29</c:v>
                      </c:pt>
                      <c:pt idx="319">
                        <c:v>127.69</c:v>
                      </c:pt>
                      <c:pt idx="320">
                        <c:v>128.09</c:v>
                      </c:pt>
                      <c:pt idx="321">
                        <c:v>128.49</c:v>
                      </c:pt>
                      <c:pt idx="322">
                        <c:v>128.88999999999999</c:v>
                      </c:pt>
                      <c:pt idx="323">
                        <c:v>129.29</c:v>
                      </c:pt>
                      <c:pt idx="324">
                        <c:v>129.69</c:v>
                      </c:pt>
                      <c:pt idx="325">
                        <c:v>130.09100000000001</c:v>
                      </c:pt>
                      <c:pt idx="326">
                        <c:v>130.49100000000001</c:v>
                      </c:pt>
                      <c:pt idx="327">
                        <c:v>130.89099999999999</c:v>
                      </c:pt>
                      <c:pt idx="328">
                        <c:v>131.291</c:v>
                      </c:pt>
                      <c:pt idx="329">
                        <c:v>131.691</c:v>
                      </c:pt>
                      <c:pt idx="330">
                        <c:v>132.09100000000001</c:v>
                      </c:pt>
                      <c:pt idx="331">
                        <c:v>132.49100000000001</c:v>
                      </c:pt>
                      <c:pt idx="332">
                        <c:v>132.89099999999999</c:v>
                      </c:pt>
                      <c:pt idx="333">
                        <c:v>133.291</c:v>
                      </c:pt>
                      <c:pt idx="334">
                        <c:v>133.691</c:v>
                      </c:pt>
                      <c:pt idx="335">
                        <c:v>134.09299999999999</c:v>
                      </c:pt>
                      <c:pt idx="336">
                        <c:v>134.49199999999999</c:v>
                      </c:pt>
                      <c:pt idx="337">
                        <c:v>134.893</c:v>
                      </c:pt>
                      <c:pt idx="338">
                        <c:v>135.292</c:v>
                      </c:pt>
                      <c:pt idx="339">
                        <c:v>135.69300000000001</c:v>
                      </c:pt>
                      <c:pt idx="340">
                        <c:v>136.09200000000001</c:v>
                      </c:pt>
                      <c:pt idx="341">
                        <c:v>136.49199999999999</c:v>
                      </c:pt>
                      <c:pt idx="342">
                        <c:v>136.893</c:v>
                      </c:pt>
                      <c:pt idx="343">
                        <c:v>137.292</c:v>
                      </c:pt>
                      <c:pt idx="344">
                        <c:v>137.69300000000001</c:v>
                      </c:pt>
                      <c:pt idx="345">
                        <c:v>138.09399999999999</c:v>
                      </c:pt>
                      <c:pt idx="346">
                        <c:v>138.494</c:v>
                      </c:pt>
                      <c:pt idx="347">
                        <c:v>138.89400000000001</c:v>
                      </c:pt>
                      <c:pt idx="348">
                        <c:v>139.29400000000001</c:v>
                      </c:pt>
                      <c:pt idx="349">
                        <c:v>139.69399999999999</c:v>
                      </c:pt>
                      <c:pt idx="350">
                        <c:v>140.09399999999999</c:v>
                      </c:pt>
                      <c:pt idx="351">
                        <c:v>140.49299999999999</c:v>
                      </c:pt>
                      <c:pt idx="352">
                        <c:v>140.89400000000001</c:v>
                      </c:pt>
                      <c:pt idx="353">
                        <c:v>141.29400000000001</c:v>
                      </c:pt>
                      <c:pt idx="354">
                        <c:v>141.69399999999999</c:v>
                      </c:pt>
                      <c:pt idx="355">
                        <c:v>142.095</c:v>
                      </c:pt>
                      <c:pt idx="356">
                        <c:v>142.495</c:v>
                      </c:pt>
                      <c:pt idx="357">
                        <c:v>142.89500000000001</c:v>
                      </c:pt>
                      <c:pt idx="358">
                        <c:v>143.29499999999999</c:v>
                      </c:pt>
                      <c:pt idx="359">
                        <c:v>143.69499999999999</c:v>
                      </c:pt>
                      <c:pt idx="360">
                        <c:v>144.095</c:v>
                      </c:pt>
                      <c:pt idx="361">
                        <c:v>144.495</c:v>
                      </c:pt>
                      <c:pt idx="362">
                        <c:v>144.89500000000001</c:v>
                      </c:pt>
                      <c:pt idx="363">
                        <c:v>145.29499999999999</c:v>
                      </c:pt>
                      <c:pt idx="364">
                        <c:v>145.69499999999999</c:v>
                      </c:pt>
                      <c:pt idx="365">
                        <c:v>146.096</c:v>
                      </c:pt>
                      <c:pt idx="366">
                        <c:v>146.49600000000001</c:v>
                      </c:pt>
                      <c:pt idx="367">
                        <c:v>146.89599999999999</c:v>
                      </c:pt>
                      <c:pt idx="368">
                        <c:v>147.29599999999999</c:v>
                      </c:pt>
                      <c:pt idx="369">
                        <c:v>147.696</c:v>
                      </c:pt>
                      <c:pt idx="370">
                        <c:v>148.096</c:v>
                      </c:pt>
                      <c:pt idx="371">
                        <c:v>148.49600000000001</c:v>
                      </c:pt>
                      <c:pt idx="372">
                        <c:v>148.89599999999999</c:v>
                      </c:pt>
                      <c:pt idx="373">
                        <c:v>149.29599999999999</c:v>
                      </c:pt>
                      <c:pt idx="374">
                        <c:v>149.696</c:v>
                      </c:pt>
                      <c:pt idx="375">
                        <c:v>150.09700000000001</c:v>
                      </c:pt>
                      <c:pt idx="376">
                        <c:v>150.49700000000001</c:v>
                      </c:pt>
                      <c:pt idx="377">
                        <c:v>150.89699999999999</c:v>
                      </c:pt>
                      <c:pt idx="378">
                        <c:v>151.297</c:v>
                      </c:pt>
                      <c:pt idx="379">
                        <c:v>151.697</c:v>
                      </c:pt>
                      <c:pt idx="380">
                        <c:v>152.09700000000001</c:v>
                      </c:pt>
                      <c:pt idx="381">
                        <c:v>152.49700000000001</c:v>
                      </c:pt>
                      <c:pt idx="382">
                        <c:v>152.89699999999999</c:v>
                      </c:pt>
                      <c:pt idx="383">
                        <c:v>153.297</c:v>
                      </c:pt>
                      <c:pt idx="384">
                        <c:v>153.697</c:v>
                      </c:pt>
                      <c:pt idx="385">
                        <c:v>154.101</c:v>
                      </c:pt>
                      <c:pt idx="386">
                        <c:v>154.501</c:v>
                      </c:pt>
                      <c:pt idx="387">
                        <c:v>154.90100000000001</c:v>
                      </c:pt>
                      <c:pt idx="388">
                        <c:v>155.30099999999999</c:v>
                      </c:pt>
                      <c:pt idx="389">
                        <c:v>155.70099999999999</c:v>
                      </c:pt>
                      <c:pt idx="390">
                        <c:v>156.101</c:v>
                      </c:pt>
                      <c:pt idx="391">
                        <c:v>156.501</c:v>
                      </c:pt>
                      <c:pt idx="392">
                        <c:v>156.90100000000001</c:v>
                      </c:pt>
                      <c:pt idx="393">
                        <c:v>157.30099999999999</c:v>
                      </c:pt>
                      <c:pt idx="394">
                        <c:v>157.70099999999999</c:v>
                      </c:pt>
                      <c:pt idx="395">
                        <c:v>158.102</c:v>
                      </c:pt>
                      <c:pt idx="396">
                        <c:v>158.50200000000001</c:v>
                      </c:pt>
                      <c:pt idx="397">
                        <c:v>158.90199999999999</c:v>
                      </c:pt>
                      <c:pt idx="398">
                        <c:v>159.30199999999999</c:v>
                      </c:pt>
                      <c:pt idx="399">
                        <c:v>159.702</c:v>
                      </c:pt>
                      <c:pt idx="400">
                        <c:v>160.102</c:v>
                      </c:pt>
                      <c:pt idx="401">
                        <c:v>160.50200000000001</c:v>
                      </c:pt>
                      <c:pt idx="402">
                        <c:v>160.90199999999999</c:v>
                      </c:pt>
                      <c:pt idx="403">
                        <c:v>161.30199999999999</c:v>
                      </c:pt>
                      <c:pt idx="404">
                        <c:v>161.702</c:v>
                      </c:pt>
                      <c:pt idx="405">
                        <c:v>162.10300000000001</c:v>
                      </c:pt>
                      <c:pt idx="406">
                        <c:v>162.50299999999999</c:v>
                      </c:pt>
                      <c:pt idx="407">
                        <c:v>162.90299999999999</c:v>
                      </c:pt>
                      <c:pt idx="408">
                        <c:v>163.303</c:v>
                      </c:pt>
                      <c:pt idx="409">
                        <c:v>163.703</c:v>
                      </c:pt>
                      <c:pt idx="410">
                        <c:v>164.10300000000001</c:v>
                      </c:pt>
                      <c:pt idx="411">
                        <c:v>164.50299999999999</c:v>
                      </c:pt>
                      <c:pt idx="412">
                        <c:v>164.90299999999999</c:v>
                      </c:pt>
                      <c:pt idx="413">
                        <c:v>165.303</c:v>
                      </c:pt>
                      <c:pt idx="414">
                        <c:v>165.703</c:v>
                      </c:pt>
                      <c:pt idx="415">
                        <c:v>166.10499999999999</c:v>
                      </c:pt>
                      <c:pt idx="416">
                        <c:v>166.505</c:v>
                      </c:pt>
                      <c:pt idx="417">
                        <c:v>166.904</c:v>
                      </c:pt>
                      <c:pt idx="418">
                        <c:v>167.30500000000001</c:v>
                      </c:pt>
                      <c:pt idx="419">
                        <c:v>167.70400000000001</c:v>
                      </c:pt>
                      <c:pt idx="420">
                        <c:v>168.10400000000001</c:v>
                      </c:pt>
                      <c:pt idx="421">
                        <c:v>168.505</c:v>
                      </c:pt>
                      <c:pt idx="422">
                        <c:v>168.904</c:v>
                      </c:pt>
                      <c:pt idx="423">
                        <c:v>169.30500000000001</c:v>
                      </c:pt>
                      <c:pt idx="424">
                        <c:v>169.70400000000001</c:v>
                      </c:pt>
                      <c:pt idx="425">
                        <c:v>170.10599999999999</c:v>
                      </c:pt>
                      <c:pt idx="426">
                        <c:v>170.506</c:v>
                      </c:pt>
                      <c:pt idx="427">
                        <c:v>170.90600000000001</c:v>
                      </c:pt>
                      <c:pt idx="428">
                        <c:v>171.30600000000001</c:v>
                      </c:pt>
                      <c:pt idx="429">
                        <c:v>171.70599999999999</c:v>
                      </c:pt>
                      <c:pt idx="430">
                        <c:v>172.10599999999999</c:v>
                      </c:pt>
                      <c:pt idx="431">
                        <c:v>172.506</c:v>
                      </c:pt>
                      <c:pt idx="432">
                        <c:v>172.90600000000001</c:v>
                      </c:pt>
                      <c:pt idx="433">
                        <c:v>173.30600000000001</c:v>
                      </c:pt>
                      <c:pt idx="434">
                        <c:v>173.70599999999999</c:v>
                      </c:pt>
                      <c:pt idx="435">
                        <c:v>174.107</c:v>
                      </c:pt>
                      <c:pt idx="436">
                        <c:v>174.50700000000001</c:v>
                      </c:pt>
                      <c:pt idx="437">
                        <c:v>174.90700000000001</c:v>
                      </c:pt>
                      <c:pt idx="438">
                        <c:v>175.30699999999999</c:v>
                      </c:pt>
                      <c:pt idx="439">
                        <c:v>175.70699999999999</c:v>
                      </c:pt>
                      <c:pt idx="440">
                        <c:v>176.107</c:v>
                      </c:pt>
                      <c:pt idx="441">
                        <c:v>176.50700000000001</c:v>
                      </c:pt>
                      <c:pt idx="442">
                        <c:v>176.90700000000001</c:v>
                      </c:pt>
                      <c:pt idx="443">
                        <c:v>177.30699999999999</c:v>
                      </c:pt>
                      <c:pt idx="444">
                        <c:v>177.70699999999999</c:v>
                      </c:pt>
                      <c:pt idx="445">
                        <c:v>178.108</c:v>
                      </c:pt>
                      <c:pt idx="446">
                        <c:v>178.50800000000001</c:v>
                      </c:pt>
                      <c:pt idx="447">
                        <c:v>178.90799999999999</c:v>
                      </c:pt>
                      <c:pt idx="448">
                        <c:v>179.30799999999999</c:v>
                      </c:pt>
                      <c:pt idx="449">
                        <c:v>179.708</c:v>
                      </c:pt>
                      <c:pt idx="450">
                        <c:v>180.108</c:v>
                      </c:pt>
                      <c:pt idx="451">
                        <c:v>180.50800000000001</c:v>
                      </c:pt>
                      <c:pt idx="452">
                        <c:v>180.90799999999999</c:v>
                      </c:pt>
                      <c:pt idx="453">
                        <c:v>181.30799999999999</c:v>
                      </c:pt>
                      <c:pt idx="454">
                        <c:v>181.708</c:v>
                      </c:pt>
                      <c:pt idx="455">
                        <c:v>182.10900000000001</c:v>
                      </c:pt>
                      <c:pt idx="456">
                        <c:v>182.50899999999999</c:v>
                      </c:pt>
                      <c:pt idx="457">
                        <c:v>182.90899999999999</c:v>
                      </c:pt>
                      <c:pt idx="458">
                        <c:v>183.309</c:v>
                      </c:pt>
                      <c:pt idx="459">
                        <c:v>183.709</c:v>
                      </c:pt>
                      <c:pt idx="460">
                        <c:v>184.10900000000001</c:v>
                      </c:pt>
                      <c:pt idx="461">
                        <c:v>184.50899999999999</c:v>
                      </c:pt>
                      <c:pt idx="462">
                        <c:v>184.90899999999999</c:v>
                      </c:pt>
                      <c:pt idx="463">
                        <c:v>185.309</c:v>
                      </c:pt>
                      <c:pt idx="464">
                        <c:v>185.709</c:v>
                      </c:pt>
                      <c:pt idx="465">
                        <c:v>186.11099999999999</c:v>
                      </c:pt>
                      <c:pt idx="466">
                        <c:v>186.51</c:v>
                      </c:pt>
                      <c:pt idx="467">
                        <c:v>186.91</c:v>
                      </c:pt>
                      <c:pt idx="468">
                        <c:v>187.31</c:v>
                      </c:pt>
                      <c:pt idx="469">
                        <c:v>187.71</c:v>
                      </c:pt>
                      <c:pt idx="470">
                        <c:v>188.11</c:v>
                      </c:pt>
                      <c:pt idx="471">
                        <c:v>188.51</c:v>
                      </c:pt>
                      <c:pt idx="472">
                        <c:v>188.91</c:v>
                      </c:pt>
                      <c:pt idx="473">
                        <c:v>189.31</c:v>
                      </c:pt>
                      <c:pt idx="474">
                        <c:v>189.71</c:v>
                      </c:pt>
                      <c:pt idx="475">
                        <c:v>190.11199999999999</c:v>
                      </c:pt>
                      <c:pt idx="476">
                        <c:v>190.512</c:v>
                      </c:pt>
                      <c:pt idx="477">
                        <c:v>190.91200000000001</c:v>
                      </c:pt>
                      <c:pt idx="478">
                        <c:v>191.31200000000001</c:v>
                      </c:pt>
                      <c:pt idx="479">
                        <c:v>191.71199999999999</c:v>
                      </c:pt>
                      <c:pt idx="480">
                        <c:v>192.11199999999999</c:v>
                      </c:pt>
                      <c:pt idx="481">
                        <c:v>192.512</c:v>
                      </c:pt>
                      <c:pt idx="482">
                        <c:v>192.91200000000001</c:v>
                      </c:pt>
                      <c:pt idx="483">
                        <c:v>193.31200000000001</c:v>
                      </c:pt>
                      <c:pt idx="484">
                        <c:v>193.71199999999999</c:v>
                      </c:pt>
                      <c:pt idx="485">
                        <c:v>194.11500000000001</c:v>
                      </c:pt>
                      <c:pt idx="486">
                        <c:v>194.51499999999999</c:v>
                      </c:pt>
                      <c:pt idx="487">
                        <c:v>194.91499999999999</c:v>
                      </c:pt>
                      <c:pt idx="488">
                        <c:v>195.315</c:v>
                      </c:pt>
                      <c:pt idx="489">
                        <c:v>195.715</c:v>
                      </c:pt>
                      <c:pt idx="490">
                        <c:v>196.11500000000001</c:v>
                      </c:pt>
                      <c:pt idx="491">
                        <c:v>196.51499999999999</c:v>
                      </c:pt>
                      <c:pt idx="492">
                        <c:v>196.91499999999999</c:v>
                      </c:pt>
                      <c:pt idx="493">
                        <c:v>197.315</c:v>
                      </c:pt>
                      <c:pt idx="494">
                        <c:v>197.715</c:v>
                      </c:pt>
                      <c:pt idx="495">
                        <c:v>198.11600000000001</c:v>
                      </c:pt>
                      <c:pt idx="496">
                        <c:v>198.51599999999999</c:v>
                      </c:pt>
                      <c:pt idx="497">
                        <c:v>198.916</c:v>
                      </c:pt>
                      <c:pt idx="498">
                        <c:v>199.316</c:v>
                      </c:pt>
                      <c:pt idx="499">
                        <c:v>199.71600000000001</c:v>
                      </c:pt>
                      <c:pt idx="500">
                        <c:v>200.11600000000001</c:v>
                      </c:pt>
                      <c:pt idx="501">
                        <c:v>200.51599999999999</c:v>
                      </c:pt>
                      <c:pt idx="502">
                        <c:v>200.916</c:v>
                      </c:pt>
                      <c:pt idx="503">
                        <c:v>201.316</c:v>
                      </c:pt>
                      <c:pt idx="504">
                        <c:v>201.71600000000001</c:v>
                      </c:pt>
                      <c:pt idx="505">
                        <c:v>202.11799999999999</c:v>
                      </c:pt>
                      <c:pt idx="506">
                        <c:v>202.518</c:v>
                      </c:pt>
                      <c:pt idx="507">
                        <c:v>202.917</c:v>
                      </c:pt>
                      <c:pt idx="508">
                        <c:v>203.31800000000001</c:v>
                      </c:pt>
                      <c:pt idx="509">
                        <c:v>203.71700000000001</c:v>
                      </c:pt>
                      <c:pt idx="510">
                        <c:v>204.11699999999999</c:v>
                      </c:pt>
                      <c:pt idx="511">
                        <c:v>204.518</c:v>
                      </c:pt>
                      <c:pt idx="512">
                        <c:v>204.917</c:v>
                      </c:pt>
                      <c:pt idx="513">
                        <c:v>205.31800000000001</c:v>
                      </c:pt>
                      <c:pt idx="514">
                        <c:v>205.71700000000001</c:v>
                      </c:pt>
                      <c:pt idx="515">
                        <c:v>206.119</c:v>
                      </c:pt>
                      <c:pt idx="516">
                        <c:v>206.51900000000001</c:v>
                      </c:pt>
                      <c:pt idx="517">
                        <c:v>206.91900000000001</c:v>
                      </c:pt>
                      <c:pt idx="518">
                        <c:v>207.31899999999999</c:v>
                      </c:pt>
                      <c:pt idx="519">
                        <c:v>207.71899999999999</c:v>
                      </c:pt>
                      <c:pt idx="520">
                        <c:v>208.119</c:v>
                      </c:pt>
                      <c:pt idx="521">
                        <c:v>208.51900000000001</c:v>
                      </c:pt>
                      <c:pt idx="522">
                        <c:v>208.91900000000001</c:v>
                      </c:pt>
                      <c:pt idx="523">
                        <c:v>209.31899999999999</c:v>
                      </c:pt>
                      <c:pt idx="524">
                        <c:v>209.71899999999999</c:v>
                      </c:pt>
                      <c:pt idx="525">
                        <c:v>210.12</c:v>
                      </c:pt>
                      <c:pt idx="526">
                        <c:v>210.52</c:v>
                      </c:pt>
                      <c:pt idx="527">
                        <c:v>210.92</c:v>
                      </c:pt>
                      <c:pt idx="528">
                        <c:v>211.32</c:v>
                      </c:pt>
                      <c:pt idx="529">
                        <c:v>211.72</c:v>
                      </c:pt>
                      <c:pt idx="530">
                        <c:v>212.12</c:v>
                      </c:pt>
                      <c:pt idx="531">
                        <c:v>212.52</c:v>
                      </c:pt>
                      <c:pt idx="532">
                        <c:v>212.92</c:v>
                      </c:pt>
                      <c:pt idx="533">
                        <c:v>213.32</c:v>
                      </c:pt>
                      <c:pt idx="534">
                        <c:v>213.72</c:v>
                      </c:pt>
                      <c:pt idx="535">
                        <c:v>214.12100000000001</c:v>
                      </c:pt>
                      <c:pt idx="536">
                        <c:v>214.52099999999999</c:v>
                      </c:pt>
                      <c:pt idx="537">
                        <c:v>214.92099999999999</c:v>
                      </c:pt>
                      <c:pt idx="538">
                        <c:v>215.321</c:v>
                      </c:pt>
                      <c:pt idx="539">
                        <c:v>215.721</c:v>
                      </c:pt>
                      <c:pt idx="540">
                        <c:v>216.12100000000001</c:v>
                      </c:pt>
                      <c:pt idx="541">
                        <c:v>216.52099999999999</c:v>
                      </c:pt>
                      <c:pt idx="542">
                        <c:v>216.92099999999999</c:v>
                      </c:pt>
                      <c:pt idx="543">
                        <c:v>217.321</c:v>
                      </c:pt>
                      <c:pt idx="544">
                        <c:v>217.721</c:v>
                      </c:pt>
                      <c:pt idx="545">
                        <c:v>218.12200000000001</c:v>
                      </c:pt>
                      <c:pt idx="546">
                        <c:v>218.52199999999999</c:v>
                      </c:pt>
                      <c:pt idx="547">
                        <c:v>218.922</c:v>
                      </c:pt>
                      <c:pt idx="548">
                        <c:v>219.322</c:v>
                      </c:pt>
                      <c:pt idx="549">
                        <c:v>219.72200000000001</c:v>
                      </c:pt>
                      <c:pt idx="550">
                        <c:v>220.12200000000001</c:v>
                      </c:pt>
                      <c:pt idx="551">
                        <c:v>220.52199999999999</c:v>
                      </c:pt>
                      <c:pt idx="552">
                        <c:v>220.922</c:v>
                      </c:pt>
                      <c:pt idx="553">
                        <c:v>221.322</c:v>
                      </c:pt>
                      <c:pt idx="554">
                        <c:v>221.72200000000001</c:v>
                      </c:pt>
                      <c:pt idx="555">
                        <c:v>222.12299999999999</c:v>
                      </c:pt>
                      <c:pt idx="556">
                        <c:v>222.523</c:v>
                      </c:pt>
                      <c:pt idx="557">
                        <c:v>222.923</c:v>
                      </c:pt>
                      <c:pt idx="558">
                        <c:v>223.32300000000001</c:v>
                      </c:pt>
                      <c:pt idx="559">
                        <c:v>223.72300000000001</c:v>
                      </c:pt>
                      <c:pt idx="560">
                        <c:v>224.12299999999999</c:v>
                      </c:pt>
                      <c:pt idx="561">
                        <c:v>224.523</c:v>
                      </c:pt>
                      <c:pt idx="562">
                        <c:v>224.923</c:v>
                      </c:pt>
                      <c:pt idx="563">
                        <c:v>225.32300000000001</c:v>
                      </c:pt>
                      <c:pt idx="564">
                        <c:v>225.72300000000001</c:v>
                      </c:pt>
                      <c:pt idx="565">
                        <c:v>226.124</c:v>
                      </c:pt>
                      <c:pt idx="566">
                        <c:v>226.52500000000001</c:v>
                      </c:pt>
                      <c:pt idx="567">
                        <c:v>226.92400000000001</c:v>
                      </c:pt>
                      <c:pt idx="568">
                        <c:v>227.32400000000001</c:v>
                      </c:pt>
                      <c:pt idx="569">
                        <c:v>227.72499999999999</c:v>
                      </c:pt>
                      <c:pt idx="570">
                        <c:v>228.124</c:v>
                      </c:pt>
                      <c:pt idx="571">
                        <c:v>228.52500000000001</c:v>
                      </c:pt>
                      <c:pt idx="572">
                        <c:v>228.92400000000001</c:v>
                      </c:pt>
                      <c:pt idx="573">
                        <c:v>229.32400000000001</c:v>
                      </c:pt>
                      <c:pt idx="574">
                        <c:v>229.72499999999999</c:v>
                      </c:pt>
                      <c:pt idx="575">
                        <c:v>230.126</c:v>
                      </c:pt>
                      <c:pt idx="576">
                        <c:v>230.52600000000001</c:v>
                      </c:pt>
                      <c:pt idx="577">
                        <c:v>230.92599999999999</c:v>
                      </c:pt>
                      <c:pt idx="578">
                        <c:v>231.32599999999999</c:v>
                      </c:pt>
                      <c:pt idx="579">
                        <c:v>231.726</c:v>
                      </c:pt>
                      <c:pt idx="580">
                        <c:v>232.126</c:v>
                      </c:pt>
                      <c:pt idx="581">
                        <c:v>232.52600000000001</c:v>
                      </c:pt>
                      <c:pt idx="582">
                        <c:v>232.92599999999999</c:v>
                      </c:pt>
                      <c:pt idx="583">
                        <c:v>233.32599999999999</c:v>
                      </c:pt>
                      <c:pt idx="584">
                        <c:v>233.726</c:v>
                      </c:pt>
                      <c:pt idx="585">
                        <c:v>234.12899999999999</c:v>
                      </c:pt>
                      <c:pt idx="586">
                        <c:v>234.529</c:v>
                      </c:pt>
                      <c:pt idx="587">
                        <c:v>234.929</c:v>
                      </c:pt>
                      <c:pt idx="588">
                        <c:v>235.32900000000001</c:v>
                      </c:pt>
                      <c:pt idx="589">
                        <c:v>235.72900000000001</c:v>
                      </c:pt>
                      <c:pt idx="590">
                        <c:v>236.12899999999999</c:v>
                      </c:pt>
                      <c:pt idx="591">
                        <c:v>236.529</c:v>
                      </c:pt>
                      <c:pt idx="592">
                        <c:v>236.929</c:v>
                      </c:pt>
                      <c:pt idx="593">
                        <c:v>237.32900000000001</c:v>
                      </c:pt>
                      <c:pt idx="594">
                        <c:v>237.72900000000001</c:v>
                      </c:pt>
                      <c:pt idx="595">
                        <c:v>238.13</c:v>
                      </c:pt>
                      <c:pt idx="596">
                        <c:v>238.53100000000001</c:v>
                      </c:pt>
                      <c:pt idx="597">
                        <c:v>238.93</c:v>
                      </c:pt>
                      <c:pt idx="598">
                        <c:v>239.33099999999999</c:v>
                      </c:pt>
                      <c:pt idx="599">
                        <c:v>239.73</c:v>
                      </c:pt>
                      <c:pt idx="600">
                        <c:v>240.13</c:v>
                      </c:pt>
                      <c:pt idx="601">
                        <c:v>240.53100000000001</c:v>
                      </c:pt>
                      <c:pt idx="602">
                        <c:v>240.93</c:v>
                      </c:pt>
                      <c:pt idx="603">
                        <c:v>241.33099999999999</c:v>
                      </c:pt>
                      <c:pt idx="604">
                        <c:v>241.73</c:v>
                      </c:pt>
                      <c:pt idx="605">
                        <c:v>242.13200000000001</c:v>
                      </c:pt>
                      <c:pt idx="606">
                        <c:v>242.53200000000001</c:v>
                      </c:pt>
                      <c:pt idx="607">
                        <c:v>242.93199999999999</c:v>
                      </c:pt>
                      <c:pt idx="608">
                        <c:v>243.33199999999999</c:v>
                      </c:pt>
                      <c:pt idx="609">
                        <c:v>243.732</c:v>
                      </c:pt>
                      <c:pt idx="610">
                        <c:v>244.13200000000001</c:v>
                      </c:pt>
                      <c:pt idx="611">
                        <c:v>244.53200000000001</c:v>
                      </c:pt>
                      <c:pt idx="612">
                        <c:v>244.93199999999999</c:v>
                      </c:pt>
                      <c:pt idx="613">
                        <c:v>245.33199999999999</c:v>
                      </c:pt>
                      <c:pt idx="614">
                        <c:v>245.732</c:v>
                      </c:pt>
                      <c:pt idx="615">
                        <c:v>246.13300000000001</c:v>
                      </c:pt>
                      <c:pt idx="616">
                        <c:v>246.53299999999999</c:v>
                      </c:pt>
                      <c:pt idx="617">
                        <c:v>246.93299999999999</c:v>
                      </c:pt>
                      <c:pt idx="618">
                        <c:v>247.333</c:v>
                      </c:pt>
                      <c:pt idx="619">
                        <c:v>247.733</c:v>
                      </c:pt>
                      <c:pt idx="620">
                        <c:v>248.13300000000001</c:v>
                      </c:pt>
                      <c:pt idx="621">
                        <c:v>248.53299999999999</c:v>
                      </c:pt>
                      <c:pt idx="622">
                        <c:v>248.93299999999999</c:v>
                      </c:pt>
                      <c:pt idx="623">
                        <c:v>249.333</c:v>
                      </c:pt>
                      <c:pt idx="624">
                        <c:v>249.733</c:v>
                      </c:pt>
                      <c:pt idx="625">
                        <c:v>250.13399999999999</c:v>
                      </c:pt>
                      <c:pt idx="626">
                        <c:v>250.53399999999999</c:v>
                      </c:pt>
                      <c:pt idx="627">
                        <c:v>250.934</c:v>
                      </c:pt>
                      <c:pt idx="628">
                        <c:v>251.334</c:v>
                      </c:pt>
                      <c:pt idx="629">
                        <c:v>251.73400000000001</c:v>
                      </c:pt>
                      <c:pt idx="630">
                        <c:v>252.13399999999999</c:v>
                      </c:pt>
                      <c:pt idx="631">
                        <c:v>252.53399999999999</c:v>
                      </c:pt>
                      <c:pt idx="632">
                        <c:v>252.934</c:v>
                      </c:pt>
                      <c:pt idx="633">
                        <c:v>253.334</c:v>
                      </c:pt>
                      <c:pt idx="634">
                        <c:v>253.73400000000001</c:v>
                      </c:pt>
                      <c:pt idx="635">
                        <c:v>254.13499999999999</c:v>
                      </c:pt>
                      <c:pt idx="636">
                        <c:v>254.535</c:v>
                      </c:pt>
                      <c:pt idx="637">
                        <c:v>254.935</c:v>
                      </c:pt>
                      <c:pt idx="638">
                        <c:v>255.33500000000001</c:v>
                      </c:pt>
                      <c:pt idx="639">
                        <c:v>255.73500000000001</c:v>
                      </c:pt>
                      <c:pt idx="640">
                        <c:v>256.13499999999999</c:v>
                      </c:pt>
                      <c:pt idx="641">
                        <c:v>256.53500000000003</c:v>
                      </c:pt>
                      <c:pt idx="642">
                        <c:v>256.935</c:v>
                      </c:pt>
                      <c:pt idx="643">
                        <c:v>257.33499999999998</c:v>
                      </c:pt>
                      <c:pt idx="644">
                        <c:v>257.73500000000001</c:v>
                      </c:pt>
                      <c:pt idx="645">
                        <c:v>258.137</c:v>
                      </c:pt>
                      <c:pt idx="646">
                        <c:v>258.536</c:v>
                      </c:pt>
                      <c:pt idx="647">
                        <c:v>258.93599999999998</c:v>
                      </c:pt>
                      <c:pt idx="648">
                        <c:v>259.33600000000001</c:v>
                      </c:pt>
                      <c:pt idx="649">
                        <c:v>259.73599999999999</c:v>
                      </c:pt>
                      <c:pt idx="650">
                        <c:v>260.13600000000002</c:v>
                      </c:pt>
                      <c:pt idx="651">
                        <c:v>260.536</c:v>
                      </c:pt>
                      <c:pt idx="652">
                        <c:v>260.93599999999998</c:v>
                      </c:pt>
                      <c:pt idx="653">
                        <c:v>261.33600000000001</c:v>
                      </c:pt>
                      <c:pt idx="654">
                        <c:v>261.73599999999999</c:v>
                      </c:pt>
                      <c:pt idx="655">
                        <c:v>262.13799999999998</c:v>
                      </c:pt>
                      <c:pt idx="656">
                        <c:v>262.53800000000001</c:v>
                      </c:pt>
                      <c:pt idx="657">
                        <c:v>262.93799999999999</c:v>
                      </c:pt>
                      <c:pt idx="658">
                        <c:v>263.33800000000002</c:v>
                      </c:pt>
                      <c:pt idx="659">
                        <c:v>263.738</c:v>
                      </c:pt>
                      <c:pt idx="660">
                        <c:v>264.13799999999998</c:v>
                      </c:pt>
                      <c:pt idx="661">
                        <c:v>264.53800000000001</c:v>
                      </c:pt>
                      <c:pt idx="662">
                        <c:v>264.93799999999999</c:v>
                      </c:pt>
                      <c:pt idx="663">
                        <c:v>265.33800000000002</c:v>
                      </c:pt>
                      <c:pt idx="664">
                        <c:v>265.738</c:v>
                      </c:pt>
                      <c:pt idx="665">
                        <c:v>266.13900000000001</c:v>
                      </c:pt>
                      <c:pt idx="666">
                        <c:v>266.53899999999999</c:v>
                      </c:pt>
                      <c:pt idx="667">
                        <c:v>266.93900000000002</c:v>
                      </c:pt>
                      <c:pt idx="668">
                        <c:v>267.339</c:v>
                      </c:pt>
                      <c:pt idx="669">
                        <c:v>267.73899999999998</c:v>
                      </c:pt>
                      <c:pt idx="670">
                        <c:v>268.13900000000001</c:v>
                      </c:pt>
                      <c:pt idx="671">
                        <c:v>268.53899999999999</c:v>
                      </c:pt>
                      <c:pt idx="672">
                        <c:v>268.93900000000002</c:v>
                      </c:pt>
                      <c:pt idx="673">
                        <c:v>269.339</c:v>
                      </c:pt>
                      <c:pt idx="674">
                        <c:v>269.73899999999998</c:v>
                      </c:pt>
                      <c:pt idx="675">
                        <c:v>270.14</c:v>
                      </c:pt>
                      <c:pt idx="676">
                        <c:v>270.54000000000002</c:v>
                      </c:pt>
                      <c:pt idx="677">
                        <c:v>270.94</c:v>
                      </c:pt>
                      <c:pt idx="678">
                        <c:v>271.33999999999997</c:v>
                      </c:pt>
                      <c:pt idx="679">
                        <c:v>271.74</c:v>
                      </c:pt>
                      <c:pt idx="680">
                        <c:v>272.14</c:v>
                      </c:pt>
                      <c:pt idx="681">
                        <c:v>272.54000000000002</c:v>
                      </c:pt>
                      <c:pt idx="682">
                        <c:v>272.94</c:v>
                      </c:pt>
                      <c:pt idx="683">
                        <c:v>273.33999999999997</c:v>
                      </c:pt>
                      <c:pt idx="684">
                        <c:v>273.74</c:v>
                      </c:pt>
                      <c:pt idx="685">
                        <c:v>274.14299999999997</c:v>
                      </c:pt>
                      <c:pt idx="686">
                        <c:v>274.54300000000001</c:v>
                      </c:pt>
                      <c:pt idx="687">
                        <c:v>274.94400000000002</c:v>
                      </c:pt>
                      <c:pt idx="688">
                        <c:v>275.34399999999999</c:v>
                      </c:pt>
                      <c:pt idx="689">
                        <c:v>275.74299999999999</c:v>
                      </c:pt>
                      <c:pt idx="690">
                        <c:v>276.14299999999997</c:v>
                      </c:pt>
                      <c:pt idx="691">
                        <c:v>276.54300000000001</c:v>
                      </c:pt>
                      <c:pt idx="692">
                        <c:v>276.94400000000002</c:v>
                      </c:pt>
                      <c:pt idx="693">
                        <c:v>277.34399999999999</c:v>
                      </c:pt>
                      <c:pt idx="694">
                        <c:v>277.74299999999999</c:v>
                      </c:pt>
                      <c:pt idx="695">
                        <c:v>278.14499999999998</c:v>
                      </c:pt>
                      <c:pt idx="696">
                        <c:v>278.54500000000002</c:v>
                      </c:pt>
                      <c:pt idx="697">
                        <c:v>278.94499999999999</c:v>
                      </c:pt>
                      <c:pt idx="698">
                        <c:v>279.34500000000003</c:v>
                      </c:pt>
                      <c:pt idx="699">
                        <c:v>279.745</c:v>
                      </c:pt>
                      <c:pt idx="700">
                        <c:v>280.14499999999998</c:v>
                      </c:pt>
                      <c:pt idx="701">
                        <c:v>280.54500000000002</c:v>
                      </c:pt>
                      <c:pt idx="702">
                        <c:v>280.94499999999999</c:v>
                      </c:pt>
                      <c:pt idx="703">
                        <c:v>281.34500000000003</c:v>
                      </c:pt>
                      <c:pt idx="704">
                        <c:v>281.745</c:v>
                      </c:pt>
                      <c:pt idx="705">
                        <c:v>282.14600000000002</c:v>
                      </c:pt>
                      <c:pt idx="706">
                        <c:v>282.54599999999999</c:v>
                      </c:pt>
                      <c:pt idx="707">
                        <c:v>282.94600000000003</c:v>
                      </c:pt>
                      <c:pt idx="708">
                        <c:v>283.346</c:v>
                      </c:pt>
                      <c:pt idx="709">
                        <c:v>283.74599999999998</c:v>
                      </c:pt>
                      <c:pt idx="710">
                        <c:v>284.14600000000002</c:v>
                      </c:pt>
                      <c:pt idx="711">
                        <c:v>284.54599999999999</c:v>
                      </c:pt>
                      <c:pt idx="712">
                        <c:v>284.94600000000003</c:v>
                      </c:pt>
                      <c:pt idx="713">
                        <c:v>285.346</c:v>
                      </c:pt>
                      <c:pt idx="714">
                        <c:v>285.74599999999998</c:v>
                      </c:pt>
                      <c:pt idx="715">
                        <c:v>286.14699999999999</c:v>
                      </c:pt>
                      <c:pt idx="716">
                        <c:v>286.54700000000003</c:v>
                      </c:pt>
                      <c:pt idx="717">
                        <c:v>286.947</c:v>
                      </c:pt>
                      <c:pt idx="718">
                        <c:v>287.34699999999998</c:v>
                      </c:pt>
                      <c:pt idx="719">
                        <c:v>287.74700000000001</c:v>
                      </c:pt>
                      <c:pt idx="720">
                        <c:v>288.14699999999999</c:v>
                      </c:pt>
                      <c:pt idx="721">
                        <c:v>288.54700000000003</c:v>
                      </c:pt>
                      <c:pt idx="722">
                        <c:v>288.947</c:v>
                      </c:pt>
                      <c:pt idx="723">
                        <c:v>289.34699999999998</c:v>
                      </c:pt>
                      <c:pt idx="724">
                        <c:v>289.74700000000001</c:v>
                      </c:pt>
                      <c:pt idx="725">
                        <c:v>290.14800000000002</c:v>
                      </c:pt>
                      <c:pt idx="726">
                        <c:v>290.548</c:v>
                      </c:pt>
                      <c:pt idx="727">
                        <c:v>290.94799999999998</c:v>
                      </c:pt>
                      <c:pt idx="728">
                        <c:v>291.34899999999999</c:v>
                      </c:pt>
                      <c:pt idx="729">
                        <c:v>291.74900000000002</c:v>
                      </c:pt>
                      <c:pt idx="730">
                        <c:v>292.14800000000002</c:v>
                      </c:pt>
                      <c:pt idx="731">
                        <c:v>292.548</c:v>
                      </c:pt>
                      <c:pt idx="732">
                        <c:v>292.94799999999998</c:v>
                      </c:pt>
                      <c:pt idx="733">
                        <c:v>293.34899999999999</c:v>
                      </c:pt>
                      <c:pt idx="734">
                        <c:v>293.74900000000002</c:v>
                      </c:pt>
                      <c:pt idx="735">
                        <c:v>294.14999999999998</c:v>
                      </c:pt>
                      <c:pt idx="736">
                        <c:v>294.55</c:v>
                      </c:pt>
                      <c:pt idx="737">
                        <c:v>294.95</c:v>
                      </c:pt>
                      <c:pt idx="738">
                        <c:v>295.35000000000002</c:v>
                      </c:pt>
                      <c:pt idx="739">
                        <c:v>295.75</c:v>
                      </c:pt>
                      <c:pt idx="740">
                        <c:v>296.14999999999998</c:v>
                      </c:pt>
                      <c:pt idx="741">
                        <c:v>296.55</c:v>
                      </c:pt>
                      <c:pt idx="742">
                        <c:v>296.95</c:v>
                      </c:pt>
                      <c:pt idx="743">
                        <c:v>297.35000000000002</c:v>
                      </c:pt>
                      <c:pt idx="744">
                        <c:v>297.75</c:v>
                      </c:pt>
                      <c:pt idx="745">
                        <c:v>298.15100000000001</c:v>
                      </c:pt>
                      <c:pt idx="746">
                        <c:v>298.55099999999999</c:v>
                      </c:pt>
                      <c:pt idx="747">
                        <c:v>298.95100000000002</c:v>
                      </c:pt>
                      <c:pt idx="748">
                        <c:v>299.351</c:v>
                      </c:pt>
                      <c:pt idx="749">
                        <c:v>299.75099999999998</c:v>
                      </c:pt>
                      <c:pt idx="750">
                        <c:v>300.15100000000001</c:v>
                      </c:pt>
                      <c:pt idx="751">
                        <c:v>300.55099999999999</c:v>
                      </c:pt>
                      <c:pt idx="752">
                        <c:v>300.95100000000002</c:v>
                      </c:pt>
                      <c:pt idx="753">
                        <c:v>301.351</c:v>
                      </c:pt>
                      <c:pt idx="754">
                        <c:v>301.75099999999998</c:v>
                      </c:pt>
                      <c:pt idx="755">
                        <c:v>302.15199999999999</c:v>
                      </c:pt>
                      <c:pt idx="756">
                        <c:v>302.55200000000002</c:v>
                      </c:pt>
                      <c:pt idx="757">
                        <c:v>302.952</c:v>
                      </c:pt>
                      <c:pt idx="758">
                        <c:v>303.35199999999998</c:v>
                      </c:pt>
                      <c:pt idx="759">
                        <c:v>303.75200000000001</c:v>
                      </c:pt>
                      <c:pt idx="760">
                        <c:v>304.15199999999999</c:v>
                      </c:pt>
                      <c:pt idx="761">
                        <c:v>304.55200000000002</c:v>
                      </c:pt>
                      <c:pt idx="762">
                        <c:v>304.952</c:v>
                      </c:pt>
                      <c:pt idx="763">
                        <c:v>305.35199999999998</c:v>
                      </c:pt>
                      <c:pt idx="764">
                        <c:v>305.75200000000001</c:v>
                      </c:pt>
                      <c:pt idx="765">
                        <c:v>306.15300000000002</c:v>
                      </c:pt>
                      <c:pt idx="766">
                        <c:v>306.553</c:v>
                      </c:pt>
                      <c:pt idx="767">
                        <c:v>306.95299999999997</c:v>
                      </c:pt>
                      <c:pt idx="768">
                        <c:v>307.35300000000001</c:v>
                      </c:pt>
                      <c:pt idx="769">
                        <c:v>307.75299999999999</c:v>
                      </c:pt>
                      <c:pt idx="770">
                        <c:v>308.15300000000002</c:v>
                      </c:pt>
                      <c:pt idx="771">
                        <c:v>308.553</c:v>
                      </c:pt>
                      <c:pt idx="772">
                        <c:v>308.95299999999997</c:v>
                      </c:pt>
                      <c:pt idx="773">
                        <c:v>309.35300000000001</c:v>
                      </c:pt>
                      <c:pt idx="774">
                        <c:v>309.75299999999999</c:v>
                      </c:pt>
                      <c:pt idx="775">
                        <c:v>310.15499999999997</c:v>
                      </c:pt>
                      <c:pt idx="776">
                        <c:v>310.55500000000001</c:v>
                      </c:pt>
                      <c:pt idx="777">
                        <c:v>310.95499999999998</c:v>
                      </c:pt>
                      <c:pt idx="778">
                        <c:v>311.35500000000002</c:v>
                      </c:pt>
                      <c:pt idx="779">
                        <c:v>311.755</c:v>
                      </c:pt>
                      <c:pt idx="780">
                        <c:v>312.15499999999997</c:v>
                      </c:pt>
                      <c:pt idx="781">
                        <c:v>312.55500000000001</c:v>
                      </c:pt>
                      <c:pt idx="782">
                        <c:v>312.95499999999998</c:v>
                      </c:pt>
                      <c:pt idx="783">
                        <c:v>313.35500000000002</c:v>
                      </c:pt>
                      <c:pt idx="784">
                        <c:v>313.755</c:v>
                      </c:pt>
                      <c:pt idx="785">
                        <c:v>314.15600000000001</c:v>
                      </c:pt>
                      <c:pt idx="786">
                        <c:v>314.55599999999998</c:v>
                      </c:pt>
                      <c:pt idx="787">
                        <c:v>314.95600000000002</c:v>
                      </c:pt>
                      <c:pt idx="788">
                        <c:v>315.35599999999999</c:v>
                      </c:pt>
                      <c:pt idx="789">
                        <c:v>315.75599999999997</c:v>
                      </c:pt>
                      <c:pt idx="790">
                        <c:v>316.15600000000001</c:v>
                      </c:pt>
                      <c:pt idx="791">
                        <c:v>316.55599999999998</c:v>
                      </c:pt>
                      <c:pt idx="792">
                        <c:v>316.95600000000002</c:v>
                      </c:pt>
                      <c:pt idx="793">
                        <c:v>317.35599999999999</c:v>
                      </c:pt>
                      <c:pt idx="794">
                        <c:v>317.75599999999997</c:v>
                      </c:pt>
                      <c:pt idx="795">
                        <c:v>318.15699999999998</c:v>
                      </c:pt>
                      <c:pt idx="796">
                        <c:v>318.55700000000002</c:v>
                      </c:pt>
                      <c:pt idx="797">
                        <c:v>318.95699999999999</c:v>
                      </c:pt>
                      <c:pt idx="798">
                        <c:v>319.35700000000003</c:v>
                      </c:pt>
                      <c:pt idx="799">
                        <c:v>319.75700000000001</c:v>
                      </c:pt>
                      <c:pt idx="800">
                        <c:v>320.15699999999998</c:v>
                      </c:pt>
                      <c:pt idx="801">
                        <c:v>320.55700000000002</c:v>
                      </c:pt>
                      <c:pt idx="802">
                        <c:v>320.95699999999999</c:v>
                      </c:pt>
                      <c:pt idx="803">
                        <c:v>321.35700000000003</c:v>
                      </c:pt>
                      <c:pt idx="804">
                        <c:v>321.75700000000001</c:v>
                      </c:pt>
                      <c:pt idx="805">
                        <c:v>322.15899999999999</c:v>
                      </c:pt>
                      <c:pt idx="806">
                        <c:v>322.55900000000003</c:v>
                      </c:pt>
                      <c:pt idx="807">
                        <c:v>322.959</c:v>
                      </c:pt>
                      <c:pt idx="808">
                        <c:v>323.35899999999998</c:v>
                      </c:pt>
                      <c:pt idx="809">
                        <c:v>323.75900000000001</c:v>
                      </c:pt>
                      <c:pt idx="810">
                        <c:v>324.15899999999999</c:v>
                      </c:pt>
                      <c:pt idx="811">
                        <c:v>324.55900000000003</c:v>
                      </c:pt>
                      <c:pt idx="812">
                        <c:v>324.959</c:v>
                      </c:pt>
                      <c:pt idx="813">
                        <c:v>325.35899999999998</c:v>
                      </c:pt>
                      <c:pt idx="814">
                        <c:v>325.75900000000001</c:v>
                      </c:pt>
                      <c:pt idx="815">
                        <c:v>326.16000000000003</c:v>
                      </c:pt>
                      <c:pt idx="816">
                        <c:v>326.56</c:v>
                      </c:pt>
                      <c:pt idx="817">
                        <c:v>326.95999999999998</c:v>
                      </c:pt>
                      <c:pt idx="818">
                        <c:v>327.36</c:v>
                      </c:pt>
                      <c:pt idx="819">
                        <c:v>327.76</c:v>
                      </c:pt>
                      <c:pt idx="820">
                        <c:v>328.16</c:v>
                      </c:pt>
                      <c:pt idx="821">
                        <c:v>328.56</c:v>
                      </c:pt>
                      <c:pt idx="822">
                        <c:v>328.96</c:v>
                      </c:pt>
                      <c:pt idx="823">
                        <c:v>329.36</c:v>
                      </c:pt>
                      <c:pt idx="824">
                        <c:v>329.76</c:v>
                      </c:pt>
                      <c:pt idx="825">
                        <c:v>330.16199999999998</c:v>
                      </c:pt>
                      <c:pt idx="826">
                        <c:v>330.56200000000001</c:v>
                      </c:pt>
                      <c:pt idx="827">
                        <c:v>330.96199999999999</c:v>
                      </c:pt>
                      <c:pt idx="828">
                        <c:v>331.36200000000002</c:v>
                      </c:pt>
                      <c:pt idx="829">
                        <c:v>331.762</c:v>
                      </c:pt>
                      <c:pt idx="830">
                        <c:v>332.16199999999998</c:v>
                      </c:pt>
                      <c:pt idx="831">
                        <c:v>332.56200000000001</c:v>
                      </c:pt>
                      <c:pt idx="832">
                        <c:v>332.96199999999999</c:v>
                      </c:pt>
                      <c:pt idx="833">
                        <c:v>333.36200000000002</c:v>
                      </c:pt>
                      <c:pt idx="834">
                        <c:v>333.762</c:v>
                      </c:pt>
                      <c:pt idx="835">
                        <c:v>334.16399999999999</c:v>
                      </c:pt>
                      <c:pt idx="836">
                        <c:v>334.56400000000002</c:v>
                      </c:pt>
                      <c:pt idx="837">
                        <c:v>334.964</c:v>
                      </c:pt>
                      <c:pt idx="838">
                        <c:v>335.36399999999998</c:v>
                      </c:pt>
                      <c:pt idx="839">
                        <c:v>335.76400000000001</c:v>
                      </c:pt>
                      <c:pt idx="840">
                        <c:v>336.16399999999999</c:v>
                      </c:pt>
                      <c:pt idx="841">
                        <c:v>336.56400000000002</c:v>
                      </c:pt>
                      <c:pt idx="842">
                        <c:v>336.964</c:v>
                      </c:pt>
                      <c:pt idx="843">
                        <c:v>337.36399999999998</c:v>
                      </c:pt>
                      <c:pt idx="844">
                        <c:v>337.76400000000001</c:v>
                      </c:pt>
                      <c:pt idx="845">
                        <c:v>338.16500000000002</c:v>
                      </c:pt>
                      <c:pt idx="846">
                        <c:v>338.565</c:v>
                      </c:pt>
                      <c:pt idx="847">
                        <c:v>338.96499999999997</c:v>
                      </c:pt>
                      <c:pt idx="848">
                        <c:v>339.36500000000001</c:v>
                      </c:pt>
                      <c:pt idx="849">
                        <c:v>339.76499999999999</c:v>
                      </c:pt>
                      <c:pt idx="850">
                        <c:v>340.16500000000002</c:v>
                      </c:pt>
                      <c:pt idx="851">
                        <c:v>340.565</c:v>
                      </c:pt>
                      <c:pt idx="852">
                        <c:v>340.96499999999997</c:v>
                      </c:pt>
                      <c:pt idx="853">
                        <c:v>341.36500000000001</c:v>
                      </c:pt>
                      <c:pt idx="854">
                        <c:v>341.76499999999999</c:v>
                      </c:pt>
                      <c:pt idx="855">
                        <c:v>342.166</c:v>
                      </c:pt>
                      <c:pt idx="856">
                        <c:v>342.56599999999997</c:v>
                      </c:pt>
                      <c:pt idx="857">
                        <c:v>342.96600000000001</c:v>
                      </c:pt>
                      <c:pt idx="858">
                        <c:v>343.36599999999999</c:v>
                      </c:pt>
                      <c:pt idx="859">
                        <c:v>343.76600000000002</c:v>
                      </c:pt>
                      <c:pt idx="860">
                        <c:v>344.166</c:v>
                      </c:pt>
                      <c:pt idx="861">
                        <c:v>344.56599999999997</c:v>
                      </c:pt>
                      <c:pt idx="862">
                        <c:v>344.96600000000001</c:v>
                      </c:pt>
                      <c:pt idx="863">
                        <c:v>345.36599999999999</c:v>
                      </c:pt>
                      <c:pt idx="864">
                        <c:v>345.76600000000002</c:v>
                      </c:pt>
                      <c:pt idx="865">
                        <c:v>346.16800000000001</c:v>
                      </c:pt>
                      <c:pt idx="866">
                        <c:v>346.56799999999998</c:v>
                      </c:pt>
                      <c:pt idx="867">
                        <c:v>346.96699999999998</c:v>
                      </c:pt>
                      <c:pt idx="868">
                        <c:v>347.36700000000002</c:v>
                      </c:pt>
                      <c:pt idx="869">
                        <c:v>347.767</c:v>
                      </c:pt>
                      <c:pt idx="870">
                        <c:v>348.16800000000001</c:v>
                      </c:pt>
                      <c:pt idx="871">
                        <c:v>348.56799999999998</c:v>
                      </c:pt>
                      <c:pt idx="872">
                        <c:v>348.96699999999998</c:v>
                      </c:pt>
                      <c:pt idx="873">
                        <c:v>349.36700000000002</c:v>
                      </c:pt>
                      <c:pt idx="874">
                        <c:v>349.767</c:v>
                      </c:pt>
                      <c:pt idx="875">
                        <c:v>350.16899999999998</c:v>
                      </c:pt>
                      <c:pt idx="876">
                        <c:v>350.56900000000002</c:v>
                      </c:pt>
                      <c:pt idx="877">
                        <c:v>350.96899999999999</c:v>
                      </c:pt>
                      <c:pt idx="878">
                        <c:v>351.36900000000003</c:v>
                      </c:pt>
                      <c:pt idx="879">
                        <c:v>351.76900000000001</c:v>
                      </c:pt>
                      <c:pt idx="880">
                        <c:v>352.16899999999998</c:v>
                      </c:pt>
                      <c:pt idx="881">
                        <c:v>352.56900000000002</c:v>
                      </c:pt>
                      <c:pt idx="882">
                        <c:v>352.96899999999999</c:v>
                      </c:pt>
                      <c:pt idx="883">
                        <c:v>353.36900000000003</c:v>
                      </c:pt>
                      <c:pt idx="884">
                        <c:v>353.76900000000001</c:v>
                      </c:pt>
                      <c:pt idx="885">
                        <c:v>354.17099999999999</c:v>
                      </c:pt>
                      <c:pt idx="886">
                        <c:v>354.57100000000003</c:v>
                      </c:pt>
                      <c:pt idx="887">
                        <c:v>354.971</c:v>
                      </c:pt>
                      <c:pt idx="888">
                        <c:v>355.37099999999998</c:v>
                      </c:pt>
                      <c:pt idx="889">
                        <c:v>355.77100000000002</c:v>
                      </c:pt>
                      <c:pt idx="890">
                        <c:v>356.17099999999999</c:v>
                      </c:pt>
                      <c:pt idx="891">
                        <c:v>356.57100000000003</c:v>
                      </c:pt>
                      <c:pt idx="892">
                        <c:v>356.971</c:v>
                      </c:pt>
                      <c:pt idx="893">
                        <c:v>357.37099999999998</c:v>
                      </c:pt>
                      <c:pt idx="894">
                        <c:v>357.77100000000002</c:v>
                      </c:pt>
                      <c:pt idx="895">
                        <c:v>358.17500000000001</c:v>
                      </c:pt>
                      <c:pt idx="896">
                        <c:v>358.57499999999999</c:v>
                      </c:pt>
                      <c:pt idx="897">
                        <c:v>358.97500000000002</c:v>
                      </c:pt>
                      <c:pt idx="898">
                        <c:v>359.375</c:v>
                      </c:pt>
                      <c:pt idx="899">
                        <c:v>359.77499999999998</c:v>
                      </c:pt>
                      <c:pt idx="900">
                        <c:v>360.17500000000001</c:v>
                      </c:pt>
                      <c:pt idx="901">
                        <c:v>360.57499999999999</c:v>
                      </c:pt>
                      <c:pt idx="902">
                        <c:v>360.97500000000002</c:v>
                      </c:pt>
                      <c:pt idx="903">
                        <c:v>361.375</c:v>
                      </c:pt>
                      <c:pt idx="904">
                        <c:v>361.77499999999998</c:v>
                      </c:pt>
                      <c:pt idx="905">
                        <c:v>362.17700000000002</c:v>
                      </c:pt>
                      <c:pt idx="906">
                        <c:v>362.577</c:v>
                      </c:pt>
                      <c:pt idx="907">
                        <c:v>362.97699999999998</c:v>
                      </c:pt>
                      <c:pt idx="908">
                        <c:v>363.37700000000001</c:v>
                      </c:pt>
                      <c:pt idx="909">
                        <c:v>363.77699999999999</c:v>
                      </c:pt>
                      <c:pt idx="910">
                        <c:v>364.17700000000002</c:v>
                      </c:pt>
                      <c:pt idx="911">
                        <c:v>364.577</c:v>
                      </c:pt>
                      <c:pt idx="912">
                        <c:v>364.97699999999998</c:v>
                      </c:pt>
                      <c:pt idx="913">
                        <c:v>365.37700000000001</c:v>
                      </c:pt>
                      <c:pt idx="914">
                        <c:v>365.77699999999999</c:v>
                      </c:pt>
                      <c:pt idx="915">
                        <c:v>366.17899999999997</c:v>
                      </c:pt>
                      <c:pt idx="916">
                        <c:v>366.57900000000001</c:v>
                      </c:pt>
                      <c:pt idx="917">
                        <c:v>366.97899999999998</c:v>
                      </c:pt>
                      <c:pt idx="918">
                        <c:v>367.37900000000002</c:v>
                      </c:pt>
                      <c:pt idx="919">
                        <c:v>367.779</c:v>
                      </c:pt>
                      <c:pt idx="920">
                        <c:v>368.17899999999997</c:v>
                      </c:pt>
                      <c:pt idx="921">
                        <c:v>368.57900000000001</c:v>
                      </c:pt>
                      <c:pt idx="922">
                        <c:v>368.97899999999998</c:v>
                      </c:pt>
                      <c:pt idx="923">
                        <c:v>369.37900000000002</c:v>
                      </c:pt>
                      <c:pt idx="924">
                        <c:v>369.779</c:v>
                      </c:pt>
                      <c:pt idx="925">
                        <c:v>370.18</c:v>
                      </c:pt>
                      <c:pt idx="926">
                        <c:v>370.58</c:v>
                      </c:pt>
                      <c:pt idx="927">
                        <c:v>370.98</c:v>
                      </c:pt>
                      <c:pt idx="928">
                        <c:v>371.38</c:v>
                      </c:pt>
                      <c:pt idx="929">
                        <c:v>371.78</c:v>
                      </c:pt>
                      <c:pt idx="930">
                        <c:v>372.18</c:v>
                      </c:pt>
                      <c:pt idx="931">
                        <c:v>372.58</c:v>
                      </c:pt>
                      <c:pt idx="932">
                        <c:v>372.98</c:v>
                      </c:pt>
                      <c:pt idx="933">
                        <c:v>373.38</c:v>
                      </c:pt>
                      <c:pt idx="934">
                        <c:v>373.78</c:v>
                      </c:pt>
                      <c:pt idx="935">
                        <c:v>374.18099999999998</c:v>
                      </c:pt>
                      <c:pt idx="936">
                        <c:v>374.58100000000002</c:v>
                      </c:pt>
                      <c:pt idx="937">
                        <c:v>374.98099999999999</c:v>
                      </c:pt>
                      <c:pt idx="938">
                        <c:v>375.38099999999997</c:v>
                      </c:pt>
                      <c:pt idx="939">
                        <c:v>375.78100000000001</c:v>
                      </c:pt>
                      <c:pt idx="940">
                        <c:v>376.18099999999998</c:v>
                      </c:pt>
                      <c:pt idx="941">
                        <c:v>376.58100000000002</c:v>
                      </c:pt>
                      <c:pt idx="942">
                        <c:v>376.98099999999999</c:v>
                      </c:pt>
                      <c:pt idx="943">
                        <c:v>377.38099999999997</c:v>
                      </c:pt>
                      <c:pt idx="944">
                        <c:v>377.78100000000001</c:v>
                      </c:pt>
                      <c:pt idx="945">
                        <c:v>378.18200000000002</c:v>
                      </c:pt>
                      <c:pt idx="946">
                        <c:v>378.58199999999999</c:v>
                      </c:pt>
                      <c:pt idx="947">
                        <c:v>378.98200000000003</c:v>
                      </c:pt>
                      <c:pt idx="948">
                        <c:v>379.38200000000001</c:v>
                      </c:pt>
                      <c:pt idx="949">
                        <c:v>379.78199999999998</c:v>
                      </c:pt>
                      <c:pt idx="950">
                        <c:v>380.18200000000002</c:v>
                      </c:pt>
                      <c:pt idx="951">
                        <c:v>380.58199999999999</c:v>
                      </c:pt>
                      <c:pt idx="952">
                        <c:v>380.98200000000003</c:v>
                      </c:pt>
                      <c:pt idx="953">
                        <c:v>381.38200000000001</c:v>
                      </c:pt>
                      <c:pt idx="954">
                        <c:v>381.78199999999998</c:v>
                      </c:pt>
                      <c:pt idx="955">
                        <c:v>382.18400000000003</c:v>
                      </c:pt>
                      <c:pt idx="956">
                        <c:v>382.584</c:v>
                      </c:pt>
                      <c:pt idx="957">
                        <c:v>382.98399999999998</c:v>
                      </c:pt>
                      <c:pt idx="958">
                        <c:v>383.38400000000001</c:v>
                      </c:pt>
                      <c:pt idx="959">
                        <c:v>383.78399999999999</c:v>
                      </c:pt>
                      <c:pt idx="960">
                        <c:v>384.18400000000003</c:v>
                      </c:pt>
                      <c:pt idx="961">
                        <c:v>384.584</c:v>
                      </c:pt>
                      <c:pt idx="962">
                        <c:v>384.98399999999998</c:v>
                      </c:pt>
                      <c:pt idx="963">
                        <c:v>385.38400000000001</c:v>
                      </c:pt>
                      <c:pt idx="964">
                        <c:v>385.78399999999999</c:v>
                      </c:pt>
                      <c:pt idx="965">
                        <c:v>386.185</c:v>
                      </c:pt>
                      <c:pt idx="966">
                        <c:v>386.58499999999998</c:v>
                      </c:pt>
                      <c:pt idx="967">
                        <c:v>386.98500000000001</c:v>
                      </c:pt>
                      <c:pt idx="968">
                        <c:v>387.38499999999999</c:v>
                      </c:pt>
                      <c:pt idx="969">
                        <c:v>387.78500000000003</c:v>
                      </c:pt>
                      <c:pt idx="970">
                        <c:v>388.185</c:v>
                      </c:pt>
                      <c:pt idx="971">
                        <c:v>388.58499999999998</c:v>
                      </c:pt>
                      <c:pt idx="972">
                        <c:v>388.98500000000001</c:v>
                      </c:pt>
                      <c:pt idx="973">
                        <c:v>389.38499999999999</c:v>
                      </c:pt>
                      <c:pt idx="974">
                        <c:v>389.78500000000003</c:v>
                      </c:pt>
                      <c:pt idx="975">
                        <c:v>390.18599999999998</c:v>
                      </c:pt>
                      <c:pt idx="976">
                        <c:v>390.58600000000001</c:v>
                      </c:pt>
                      <c:pt idx="977">
                        <c:v>390.98599999999999</c:v>
                      </c:pt>
                      <c:pt idx="978">
                        <c:v>391.38600000000002</c:v>
                      </c:pt>
                      <c:pt idx="979">
                        <c:v>391.786</c:v>
                      </c:pt>
                      <c:pt idx="980">
                        <c:v>392.18599999999998</c:v>
                      </c:pt>
                      <c:pt idx="981">
                        <c:v>392.58600000000001</c:v>
                      </c:pt>
                      <c:pt idx="982">
                        <c:v>392.98599999999999</c:v>
                      </c:pt>
                      <c:pt idx="983">
                        <c:v>393.38600000000002</c:v>
                      </c:pt>
                      <c:pt idx="984">
                        <c:v>393.786</c:v>
                      </c:pt>
                      <c:pt idx="985">
                        <c:v>394.18799999999999</c:v>
                      </c:pt>
                      <c:pt idx="986">
                        <c:v>394.58800000000002</c:v>
                      </c:pt>
                      <c:pt idx="987">
                        <c:v>394.988</c:v>
                      </c:pt>
                      <c:pt idx="988">
                        <c:v>395.38799999999998</c:v>
                      </c:pt>
                      <c:pt idx="989">
                        <c:v>395.78800000000001</c:v>
                      </c:pt>
                      <c:pt idx="990">
                        <c:v>396.18799999999999</c:v>
                      </c:pt>
                      <c:pt idx="991">
                        <c:v>396.58800000000002</c:v>
                      </c:pt>
                      <c:pt idx="992">
                        <c:v>396.988</c:v>
                      </c:pt>
                      <c:pt idx="993">
                        <c:v>397.38799999999998</c:v>
                      </c:pt>
                      <c:pt idx="994">
                        <c:v>397.78800000000001</c:v>
                      </c:pt>
                      <c:pt idx="995">
                        <c:v>398.19099999999997</c:v>
                      </c:pt>
                      <c:pt idx="996">
                        <c:v>398.59100000000001</c:v>
                      </c:pt>
                      <c:pt idx="997">
                        <c:v>398.99099999999999</c:v>
                      </c:pt>
                      <c:pt idx="998">
                        <c:v>399.39100000000002</c:v>
                      </c:pt>
                      <c:pt idx="999">
                        <c:v>399.791</c:v>
                      </c:pt>
                      <c:pt idx="1000">
                        <c:v>400.19099999999997</c:v>
                      </c:pt>
                      <c:pt idx="1001">
                        <c:v>400.59100000000001</c:v>
                      </c:pt>
                      <c:pt idx="1002">
                        <c:v>400.99099999999999</c:v>
                      </c:pt>
                      <c:pt idx="1003">
                        <c:v>401.39100000000002</c:v>
                      </c:pt>
                      <c:pt idx="1004">
                        <c:v>401.791</c:v>
                      </c:pt>
                      <c:pt idx="1005">
                        <c:v>402.19200000000001</c:v>
                      </c:pt>
                      <c:pt idx="1006">
                        <c:v>402.59199999999998</c:v>
                      </c:pt>
                      <c:pt idx="1007">
                        <c:v>402.99200000000002</c:v>
                      </c:pt>
                      <c:pt idx="1008">
                        <c:v>403.392</c:v>
                      </c:pt>
                      <c:pt idx="1009">
                        <c:v>403.79199999999997</c:v>
                      </c:pt>
                      <c:pt idx="1010">
                        <c:v>404.19200000000001</c:v>
                      </c:pt>
                      <c:pt idx="1011">
                        <c:v>404.59199999999998</c:v>
                      </c:pt>
                      <c:pt idx="1012">
                        <c:v>404.99200000000002</c:v>
                      </c:pt>
                      <c:pt idx="1013">
                        <c:v>405.392</c:v>
                      </c:pt>
                      <c:pt idx="1014">
                        <c:v>405.79199999999997</c:v>
                      </c:pt>
                      <c:pt idx="1015">
                        <c:v>406.19400000000002</c:v>
                      </c:pt>
                      <c:pt idx="1016">
                        <c:v>406.59399999999999</c:v>
                      </c:pt>
                      <c:pt idx="1017">
                        <c:v>406.99299999999999</c:v>
                      </c:pt>
                      <c:pt idx="1018">
                        <c:v>407.39299999999997</c:v>
                      </c:pt>
                      <c:pt idx="1019">
                        <c:v>407.79300000000001</c:v>
                      </c:pt>
                      <c:pt idx="1020">
                        <c:v>408.19400000000002</c:v>
                      </c:pt>
                      <c:pt idx="1021">
                        <c:v>408.59399999999999</c:v>
                      </c:pt>
                      <c:pt idx="1022">
                        <c:v>408.99299999999999</c:v>
                      </c:pt>
                      <c:pt idx="1023">
                        <c:v>409.39299999999997</c:v>
                      </c:pt>
                      <c:pt idx="1024">
                        <c:v>409.79300000000001</c:v>
                      </c:pt>
                      <c:pt idx="1025">
                        <c:v>410.19499999999999</c:v>
                      </c:pt>
                      <c:pt idx="1026">
                        <c:v>410.59500000000003</c:v>
                      </c:pt>
                      <c:pt idx="1027">
                        <c:v>410.995</c:v>
                      </c:pt>
                      <c:pt idx="1028">
                        <c:v>411.39499999999998</c:v>
                      </c:pt>
                      <c:pt idx="1029">
                        <c:v>411.79500000000002</c:v>
                      </c:pt>
                      <c:pt idx="1030">
                        <c:v>412.19499999999999</c:v>
                      </c:pt>
                      <c:pt idx="1031">
                        <c:v>412.59500000000003</c:v>
                      </c:pt>
                      <c:pt idx="1032">
                        <c:v>412.995</c:v>
                      </c:pt>
                      <c:pt idx="1033">
                        <c:v>413.39499999999998</c:v>
                      </c:pt>
                      <c:pt idx="1034">
                        <c:v>413.79500000000002</c:v>
                      </c:pt>
                      <c:pt idx="1035">
                        <c:v>414.19600000000003</c:v>
                      </c:pt>
                      <c:pt idx="1036">
                        <c:v>414.596</c:v>
                      </c:pt>
                      <c:pt idx="1037">
                        <c:v>414.99599999999998</c:v>
                      </c:pt>
                      <c:pt idx="1038">
                        <c:v>415.39600000000002</c:v>
                      </c:pt>
                      <c:pt idx="1039">
                        <c:v>415.79599999999999</c:v>
                      </c:pt>
                      <c:pt idx="1040">
                        <c:v>416.19600000000003</c:v>
                      </c:pt>
                      <c:pt idx="1041">
                        <c:v>416.596</c:v>
                      </c:pt>
                      <c:pt idx="1042">
                        <c:v>416.99599999999998</c:v>
                      </c:pt>
                      <c:pt idx="1043">
                        <c:v>417.39600000000002</c:v>
                      </c:pt>
                      <c:pt idx="1044">
                        <c:v>417.79599999999999</c:v>
                      </c:pt>
                      <c:pt idx="1045">
                        <c:v>418.197</c:v>
                      </c:pt>
                      <c:pt idx="1046">
                        <c:v>418.59699999999998</c:v>
                      </c:pt>
                      <c:pt idx="1047">
                        <c:v>418.99700000000001</c:v>
                      </c:pt>
                      <c:pt idx="1048">
                        <c:v>419.39699999999999</c:v>
                      </c:pt>
                      <c:pt idx="1049">
                        <c:v>419.79700000000003</c:v>
                      </c:pt>
                      <c:pt idx="1050">
                        <c:v>420.197</c:v>
                      </c:pt>
                      <c:pt idx="1051">
                        <c:v>420.59699999999998</c:v>
                      </c:pt>
                      <c:pt idx="1052">
                        <c:v>420.99700000000001</c:v>
                      </c:pt>
                      <c:pt idx="1053">
                        <c:v>421.39699999999999</c:v>
                      </c:pt>
                      <c:pt idx="1054">
                        <c:v>421.79700000000003</c:v>
                      </c:pt>
                      <c:pt idx="1055">
                        <c:v>422.19799999999998</c:v>
                      </c:pt>
                      <c:pt idx="1056">
                        <c:v>422.59800000000001</c:v>
                      </c:pt>
                      <c:pt idx="1057">
                        <c:v>422.99799999999999</c:v>
                      </c:pt>
                      <c:pt idx="1058">
                        <c:v>423.39800000000002</c:v>
                      </c:pt>
                      <c:pt idx="1059">
                        <c:v>423.798</c:v>
                      </c:pt>
                      <c:pt idx="1060">
                        <c:v>424.19799999999998</c:v>
                      </c:pt>
                      <c:pt idx="1061">
                        <c:v>424.59800000000001</c:v>
                      </c:pt>
                      <c:pt idx="1062">
                        <c:v>424.99799999999999</c:v>
                      </c:pt>
                      <c:pt idx="1063">
                        <c:v>425.39800000000002</c:v>
                      </c:pt>
                      <c:pt idx="1064">
                        <c:v>425.798</c:v>
                      </c:pt>
                      <c:pt idx="1065">
                        <c:v>426.2</c:v>
                      </c:pt>
                      <c:pt idx="1066">
                        <c:v>426.6</c:v>
                      </c:pt>
                      <c:pt idx="1067">
                        <c:v>427</c:v>
                      </c:pt>
                      <c:pt idx="1068">
                        <c:v>427.4</c:v>
                      </c:pt>
                      <c:pt idx="1069">
                        <c:v>427.8</c:v>
                      </c:pt>
                      <c:pt idx="1070">
                        <c:v>428.2</c:v>
                      </c:pt>
                      <c:pt idx="1071">
                        <c:v>428.6</c:v>
                      </c:pt>
                      <c:pt idx="1072">
                        <c:v>429</c:v>
                      </c:pt>
                      <c:pt idx="1073">
                        <c:v>429.4</c:v>
                      </c:pt>
                      <c:pt idx="1074">
                        <c:v>429.8</c:v>
                      </c:pt>
                      <c:pt idx="1075">
                        <c:v>430.20100000000002</c:v>
                      </c:pt>
                      <c:pt idx="1076">
                        <c:v>430.601</c:v>
                      </c:pt>
                      <c:pt idx="1077">
                        <c:v>431.00099999999998</c:v>
                      </c:pt>
                      <c:pt idx="1078">
                        <c:v>431.40100000000001</c:v>
                      </c:pt>
                      <c:pt idx="1079">
                        <c:v>431.80099999999999</c:v>
                      </c:pt>
                      <c:pt idx="1080">
                        <c:v>432.20100000000002</c:v>
                      </c:pt>
                      <c:pt idx="1081">
                        <c:v>432.601</c:v>
                      </c:pt>
                      <c:pt idx="1082">
                        <c:v>433.00099999999998</c:v>
                      </c:pt>
                      <c:pt idx="1083">
                        <c:v>433.40100000000001</c:v>
                      </c:pt>
                      <c:pt idx="1084">
                        <c:v>433.80099999999999</c:v>
                      </c:pt>
                      <c:pt idx="1085">
                        <c:v>434.202</c:v>
                      </c:pt>
                      <c:pt idx="1086">
                        <c:v>434.60199999999998</c:v>
                      </c:pt>
                      <c:pt idx="1087">
                        <c:v>435.00200000000001</c:v>
                      </c:pt>
                      <c:pt idx="1088">
                        <c:v>435.40199999999999</c:v>
                      </c:pt>
                      <c:pt idx="1089">
                        <c:v>435.80200000000002</c:v>
                      </c:pt>
                      <c:pt idx="1090">
                        <c:v>436.202</c:v>
                      </c:pt>
                      <c:pt idx="1091">
                        <c:v>436.60199999999998</c:v>
                      </c:pt>
                      <c:pt idx="1092">
                        <c:v>437.00200000000001</c:v>
                      </c:pt>
                      <c:pt idx="1093">
                        <c:v>437.40199999999999</c:v>
                      </c:pt>
                      <c:pt idx="1094">
                        <c:v>437.80200000000002</c:v>
                      </c:pt>
                      <c:pt idx="1095">
                        <c:v>438.20499999999998</c:v>
                      </c:pt>
                      <c:pt idx="1096">
                        <c:v>438.60500000000002</c:v>
                      </c:pt>
                      <c:pt idx="1097">
                        <c:v>439.005</c:v>
                      </c:pt>
                      <c:pt idx="1098">
                        <c:v>439.40499999999997</c:v>
                      </c:pt>
                      <c:pt idx="1099">
                        <c:v>439.80500000000001</c:v>
                      </c:pt>
                      <c:pt idx="1100">
                        <c:v>440.20499999999998</c:v>
                      </c:pt>
                      <c:pt idx="1101">
                        <c:v>440.60500000000002</c:v>
                      </c:pt>
                      <c:pt idx="1102">
                        <c:v>441.005</c:v>
                      </c:pt>
                      <c:pt idx="1103">
                        <c:v>441.40499999999997</c:v>
                      </c:pt>
                      <c:pt idx="1104">
                        <c:v>441.80500000000001</c:v>
                      </c:pt>
                      <c:pt idx="1105">
                        <c:v>442.20600000000002</c:v>
                      </c:pt>
                      <c:pt idx="1106">
                        <c:v>442.60599999999999</c:v>
                      </c:pt>
                      <c:pt idx="1107">
                        <c:v>443.00599999999997</c:v>
                      </c:pt>
                      <c:pt idx="1108">
                        <c:v>443.40600000000001</c:v>
                      </c:pt>
                      <c:pt idx="1109">
                        <c:v>443.80599999999998</c:v>
                      </c:pt>
                      <c:pt idx="1110">
                        <c:v>444.20600000000002</c:v>
                      </c:pt>
                      <c:pt idx="1111">
                        <c:v>444.60599999999999</c:v>
                      </c:pt>
                      <c:pt idx="1112">
                        <c:v>445.00599999999997</c:v>
                      </c:pt>
                      <c:pt idx="1113">
                        <c:v>445.40600000000001</c:v>
                      </c:pt>
                      <c:pt idx="1114">
                        <c:v>445.80599999999998</c:v>
                      </c:pt>
                      <c:pt idx="1115">
                        <c:v>446.20800000000003</c:v>
                      </c:pt>
                      <c:pt idx="1116">
                        <c:v>446.608</c:v>
                      </c:pt>
                      <c:pt idx="1117">
                        <c:v>447.00799999999998</c:v>
                      </c:pt>
                      <c:pt idx="1118">
                        <c:v>447.40800000000002</c:v>
                      </c:pt>
                      <c:pt idx="1119">
                        <c:v>447.80799999999999</c:v>
                      </c:pt>
                      <c:pt idx="1120">
                        <c:v>448.20800000000003</c:v>
                      </c:pt>
                      <c:pt idx="1121">
                        <c:v>448.608</c:v>
                      </c:pt>
                      <c:pt idx="1122">
                        <c:v>449.00799999999998</c:v>
                      </c:pt>
                      <c:pt idx="1123">
                        <c:v>449.40800000000002</c:v>
                      </c:pt>
                      <c:pt idx="1124">
                        <c:v>449.80799999999999</c:v>
                      </c:pt>
                      <c:pt idx="1125">
                        <c:v>450.209</c:v>
                      </c:pt>
                      <c:pt idx="1126">
                        <c:v>450.60899999999998</c:v>
                      </c:pt>
                      <c:pt idx="1127">
                        <c:v>451.00900000000001</c:v>
                      </c:pt>
                      <c:pt idx="1128">
                        <c:v>451.40899999999999</c:v>
                      </c:pt>
                      <c:pt idx="1129">
                        <c:v>451.80900000000003</c:v>
                      </c:pt>
                      <c:pt idx="1130">
                        <c:v>452.209</c:v>
                      </c:pt>
                      <c:pt idx="1131">
                        <c:v>452.60899999999998</c:v>
                      </c:pt>
                      <c:pt idx="1132">
                        <c:v>453.00900000000001</c:v>
                      </c:pt>
                      <c:pt idx="1133">
                        <c:v>453.40899999999999</c:v>
                      </c:pt>
                      <c:pt idx="1134">
                        <c:v>453.80900000000003</c:v>
                      </c:pt>
                      <c:pt idx="1135">
                        <c:v>454.21</c:v>
                      </c:pt>
                      <c:pt idx="1136">
                        <c:v>454.61</c:v>
                      </c:pt>
                      <c:pt idx="1137">
                        <c:v>455.01</c:v>
                      </c:pt>
                      <c:pt idx="1138">
                        <c:v>455.41</c:v>
                      </c:pt>
                      <c:pt idx="1139">
                        <c:v>455.81</c:v>
                      </c:pt>
                      <c:pt idx="1140">
                        <c:v>456.21</c:v>
                      </c:pt>
                      <c:pt idx="1141">
                        <c:v>456.61</c:v>
                      </c:pt>
                      <c:pt idx="1142">
                        <c:v>457.01</c:v>
                      </c:pt>
                      <c:pt idx="1143">
                        <c:v>457.41</c:v>
                      </c:pt>
                      <c:pt idx="1144">
                        <c:v>457.81</c:v>
                      </c:pt>
                      <c:pt idx="1145">
                        <c:v>458.21100000000001</c:v>
                      </c:pt>
                      <c:pt idx="1146">
                        <c:v>458.61099999999999</c:v>
                      </c:pt>
                      <c:pt idx="1147">
                        <c:v>459.01100000000002</c:v>
                      </c:pt>
                      <c:pt idx="1148">
                        <c:v>459.411</c:v>
                      </c:pt>
                      <c:pt idx="1149">
                        <c:v>459.81099999999998</c:v>
                      </c:pt>
                      <c:pt idx="1150">
                        <c:v>460.21100000000001</c:v>
                      </c:pt>
                      <c:pt idx="1151">
                        <c:v>460.61099999999999</c:v>
                      </c:pt>
                      <c:pt idx="1152">
                        <c:v>461.01100000000002</c:v>
                      </c:pt>
                      <c:pt idx="1153">
                        <c:v>461.411</c:v>
                      </c:pt>
                      <c:pt idx="1154">
                        <c:v>461.81099999999998</c:v>
                      </c:pt>
                      <c:pt idx="1155">
                        <c:v>462.21300000000002</c:v>
                      </c:pt>
                      <c:pt idx="1156">
                        <c:v>462.613</c:v>
                      </c:pt>
                      <c:pt idx="1157">
                        <c:v>463.01299999999998</c:v>
                      </c:pt>
                      <c:pt idx="1158">
                        <c:v>463.41300000000001</c:v>
                      </c:pt>
                      <c:pt idx="1159">
                        <c:v>463.81200000000001</c:v>
                      </c:pt>
                      <c:pt idx="1160">
                        <c:v>464.21300000000002</c:v>
                      </c:pt>
                      <c:pt idx="1161">
                        <c:v>464.613</c:v>
                      </c:pt>
                      <c:pt idx="1162">
                        <c:v>465.01299999999998</c:v>
                      </c:pt>
                      <c:pt idx="1163">
                        <c:v>465.41300000000001</c:v>
                      </c:pt>
                      <c:pt idx="1164">
                        <c:v>465.81200000000001</c:v>
                      </c:pt>
                      <c:pt idx="1165">
                        <c:v>466.214</c:v>
                      </c:pt>
                      <c:pt idx="1166">
                        <c:v>466.61399999999998</c:v>
                      </c:pt>
                      <c:pt idx="1167">
                        <c:v>467.01400000000001</c:v>
                      </c:pt>
                      <c:pt idx="1168">
                        <c:v>467.41399999999999</c:v>
                      </c:pt>
                      <c:pt idx="1169">
                        <c:v>467.81400000000002</c:v>
                      </c:pt>
                      <c:pt idx="1170">
                        <c:v>468.214</c:v>
                      </c:pt>
                      <c:pt idx="1171">
                        <c:v>468.61399999999998</c:v>
                      </c:pt>
                      <c:pt idx="1172">
                        <c:v>469.01400000000001</c:v>
                      </c:pt>
                      <c:pt idx="1173">
                        <c:v>469.41399999999999</c:v>
                      </c:pt>
                      <c:pt idx="1174">
                        <c:v>469.81400000000002</c:v>
                      </c:pt>
                      <c:pt idx="1175">
                        <c:v>470.21499999999997</c:v>
                      </c:pt>
                      <c:pt idx="1176">
                        <c:v>470.61500000000001</c:v>
                      </c:pt>
                      <c:pt idx="1177">
                        <c:v>471.01499999999999</c:v>
                      </c:pt>
                      <c:pt idx="1178">
                        <c:v>471.41500000000002</c:v>
                      </c:pt>
                      <c:pt idx="1179">
                        <c:v>471.815</c:v>
                      </c:pt>
                      <c:pt idx="1180">
                        <c:v>472.21499999999997</c:v>
                      </c:pt>
                      <c:pt idx="1181">
                        <c:v>472.61500000000001</c:v>
                      </c:pt>
                      <c:pt idx="1182">
                        <c:v>473.01499999999999</c:v>
                      </c:pt>
                      <c:pt idx="1183">
                        <c:v>473.41500000000002</c:v>
                      </c:pt>
                      <c:pt idx="1184">
                        <c:v>473.815</c:v>
                      </c:pt>
                      <c:pt idx="1185">
                        <c:v>474.21699999999998</c:v>
                      </c:pt>
                      <c:pt idx="1186">
                        <c:v>474.61700000000002</c:v>
                      </c:pt>
                      <c:pt idx="1187">
                        <c:v>475.017</c:v>
                      </c:pt>
                      <c:pt idx="1188">
                        <c:v>475.41699999999997</c:v>
                      </c:pt>
                      <c:pt idx="1189">
                        <c:v>475.81700000000001</c:v>
                      </c:pt>
                      <c:pt idx="1190">
                        <c:v>476.21699999999998</c:v>
                      </c:pt>
                      <c:pt idx="1191">
                        <c:v>476.61700000000002</c:v>
                      </c:pt>
                      <c:pt idx="1192">
                        <c:v>477.017</c:v>
                      </c:pt>
                      <c:pt idx="1193">
                        <c:v>477.41699999999997</c:v>
                      </c:pt>
                      <c:pt idx="1194">
                        <c:v>477.81700000000001</c:v>
                      </c:pt>
                      <c:pt idx="1195">
                        <c:v>478.22</c:v>
                      </c:pt>
                      <c:pt idx="1196">
                        <c:v>478.62</c:v>
                      </c:pt>
                      <c:pt idx="1197">
                        <c:v>479.02</c:v>
                      </c:pt>
                      <c:pt idx="1198">
                        <c:v>479.42</c:v>
                      </c:pt>
                      <c:pt idx="1199">
                        <c:v>479.82</c:v>
                      </c:pt>
                      <c:pt idx="1200">
                        <c:v>480.22</c:v>
                      </c:pt>
                      <c:pt idx="1201">
                        <c:v>480.62</c:v>
                      </c:pt>
                      <c:pt idx="1202">
                        <c:v>481.02</c:v>
                      </c:pt>
                      <c:pt idx="1203">
                        <c:v>481.42</c:v>
                      </c:pt>
                      <c:pt idx="1204">
                        <c:v>481.82</c:v>
                      </c:pt>
                      <c:pt idx="1205">
                        <c:v>482.221</c:v>
                      </c:pt>
                      <c:pt idx="1206">
                        <c:v>482.62099999999998</c:v>
                      </c:pt>
                      <c:pt idx="1207">
                        <c:v>483.02100000000002</c:v>
                      </c:pt>
                      <c:pt idx="1208">
                        <c:v>483.42099999999999</c:v>
                      </c:pt>
                      <c:pt idx="1209">
                        <c:v>483.82100000000003</c:v>
                      </c:pt>
                      <c:pt idx="1210">
                        <c:v>484.221</c:v>
                      </c:pt>
                      <c:pt idx="1211">
                        <c:v>484.62099999999998</c:v>
                      </c:pt>
                      <c:pt idx="1212">
                        <c:v>485.02100000000002</c:v>
                      </c:pt>
                      <c:pt idx="1213">
                        <c:v>485.42099999999999</c:v>
                      </c:pt>
                      <c:pt idx="1214">
                        <c:v>485.82100000000003</c:v>
                      </c:pt>
                      <c:pt idx="1215">
                        <c:v>486.22300000000001</c:v>
                      </c:pt>
                      <c:pt idx="1216">
                        <c:v>486.62299999999999</c:v>
                      </c:pt>
                      <c:pt idx="1217">
                        <c:v>487.02300000000002</c:v>
                      </c:pt>
                      <c:pt idx="1218">
                        <c:v>487.423</c:v>
                      </c:pt>
                      <c:pt idx="1219">
                        <c:v>487.82299999999998</c:v>
                      </c:pt>
                      <c:pt idx="1220">
                        <c:v>488.22300000000001</c:v>
                      </c:pt>
                      <c:pt idx="1221">
                        <c:v>488.62299999999999</c:v>
                      </c:pt>
                      <c:pt idx="1222">
                        <c:v>489.02300000000002</c:v>
                      </c:pt>
                      <c:pt idx="1223">
                        <c:v>489.423</c:v>
                      </c:pt>
                      <c:pt idx="1224">
                        <c:v>489.82299999999998</c:v>
                      </c:pt>
                      <c:pt idx="1225">
                        <c:v>490.22399999999999</c:v>
                      </c:pt>
                      <c:pt idx="1226">
                        <c:v>490.62400000000002</c:v>
                      </c:pt>
                      <c:pt idx="1227">
                        <c:v>491.024</c:v>
                      </c:pt>
                      <c:pt idx="1228">
                        <c:v>491.42399999999998</c:v>
                      </c:pt>
                      <c:pt idx="1229">
                        <c:v>491.82400000000001</c:v>
                      </c:pt>
                      <c:pt idx="1230">
                        <c:v>492.22399999999999</c:v>
                      </c:pt>
                      <c:pt idx="1231">
                        <c:v>492.62400000000002</c:v>
                      </c:pt>
                      <c:pt idx="1232">
                        <c:v>493.024</c:v>
                      </c:pt>
                      <c:pt idx="1233">
                        <c:v>493.42399999999998</c:v>
                      </c:pt>
                      <c:pt idx="1234">
                        <c:v>493.82400000000001</c:v>
                      </c:pt>
                      <c:pt idx="1235">
                        <c:v>494.22500000000002</c:v>
                      </c:pt>
                      <c:pt idx="1236">
                        <c:v>494.625</c:v>
                      </c:pt>
                      <c:pt idx="1237">
                        <c:v>495.02499999999998</c:v>
                      </c:pt>
                      <c:pt idx="1238">
                        <c:v>495.42500000000001</c:v>
                      </c:pt>
                      <c:pt idx="1239">
                        <c:v>495.82499999999999</c:v>
                      </c:pt>
                      <c:pt idx="1240">
                        <c:v>496.22500000000002</c:v>
                      </c:pt>
                      <c:pt idx="1241">
                        <c:v>496.625</c:v>
                      </c:pt>
                      <c:pt idx="1242">
                        <c:v>497.02499999999998</c:v>
                      </c:pt>
                      <c:pt idx="1243">
                        <c:v>497.42500000000001</c:v>
                      </c:pt>
                      <c:pt idx="1244">
                        <c:v>497.82499999999999</c:v>
                      </c:pt>
                      <c:pt idx="1245">
                        <c:v>498.226</c:v>
                      </c:pt>
                      <c:pt idx="1246">
                        <c:v>498.62599999999998</c:v>
                      </c:pt>
                      <c:pt idx="1247">
                        <c:v>499.02600000000001</c:v>
                      </c:pt>
                      <c:pt idx="1248">
                        <c:v>499.42599999999999</c:v>
                      </c:pt>
                      <c:pt idx="1249">
                        <c:v>499.82600000000002</c:v>
                      </c:pt>
                      <c:pt idx="1250">
                        <c:v>500.226</c:v>
                      </c:pt>
                      <c:pt idx="1251">
                        <c:v>500.62599999999998</c:v>
                      </c:pt>
                      <c:pt idx="1252">
                        <c:v>501.02600000000001</c:v>
                      </c:pt>
                      <c:pt idx="1253">
                        <c:v>501.42599999999999</c:v>
                      </c:pt>
                      <c:pt idx="1254">
                        <c:v>501.82600000000002</c:v>
                      </c:pt>
                      <c:pt idx="1255">
                        <c:v>502.22699999999998</c:v>
                      </c:pt>
                      <c:pt idx="1256">
                        <c:v>502.62700000000001</c:v>
                      </c:pt>
                      <c:pt idx="1257">
                        <c:v>503.02699999999999</c:v>
                      </c:pt>
                      <c:pt idx="1258">
                        <c:v>503.42700000000002</c:v>
                      </c:pt>
                      <c:pt idx="1259">
                        <c:v>503.827</c:v>
                      </c:pt>
                      <c:pt idx="1260">
                        <c:v>504.22699999999998</c:v>
                      </c:pt>
                      <c:pt idx="1261">
                        <c:v>504.62700000000001</c:v>
                      </c:pt>
                      <c:pt idx="1262">
                        <c:v>505.02699999999999</c:v>
                      </c:pt>
                      <c:pt idx="1263">
                        <c:v>505.42700000000002</c:v>
                      </c:pt>
                      <c:pt idx="1264">
                        <c:v>505.827</c:v>
                      </c:pt>
                      <c:pt idx="1265">
                        <c:v>506.22899999999998</c:v>
                      </c:pt>
                      <c:pt idx="1266">
                        <c:v>506.62900000000002</c:v>
                      </c:pt>
                      <c:pt idx="1267">
                        <c:v>507.029</c:v>
                      </c:pt>
                      <c:pt idx="1268">
                        <c:v>507.42899999999997</c:v>
                      </c:pt>
                      <c:pt idx="1269">
                        <c:v>507.82900000000001</c:v>
                      </c:pt>
                      <c:pt idx="1270">
                        <c:v>508.22899999999998</c:v>
                      </c:pt>
                      <c:pt idx="1271">
                        <c:v>508.62900000000002</c:v>
                      </c:pt>
                      <c:pt idx="1272">
                        <c:v>509.029</c:v>
                      </c:pt>
                      <c:pt idx="1273">
                        <c:v>509.42899999999997</c:v>
                      </c:pt>
                      <c:pt idx="1274">
                        <c:v>509.82900000000001</c:v>
                      </c:pt>
                      <c:pt idx="1275">
                        <c:v>510.23</c:v>
                      </c:pt>
                      <c:pt idx="1276">
                        <c:v>510.63</c:v>
                      </c:pt>
                      <c:pt idx="1277">
                        <c:v>511.03</c:v>
                      </c:pt>
                      <c:pt idx="1278">
                        <c:v>511.43</c:v>
                      </c:pt>
                      <c:pt idx="1279">
                        <c:v>511.83</c:v>
                      </c:pt>
                      <c:pt idx="1280">
                        <c:v>512.23</c:v>
                      </c:pt>
                      <c:pt idx="1281">
                        <c:v>512.63</c:v>
                      </c:pt>
                      <c:pt idx="1282">
                        <c:v>513.03</c:v>
                      </c:pt>
                      <c:pt idx="1283">
                        <c:v>513.42999999999995</c:v>
                      </c:pt>
                      <c:pt idx="1284">
                        <c:v>513.83000000000004</c:v>
                      </c:pt>
                      <c:pt idx="1285">
                        <c:v>514.23099999999999</c:v>
                      </c:pt>
                      <c:pt idx="1286">
                        <c:v>514.63099999999997</c:v>
                      </c:pt>
                      <c:pt idx="1287">
                        <c:v>515.03099999999995</c:v>
                      </c:pt>
                      <c:pt idx="1288">
                        <c:v>515.43100000000004</c:v>
                      </c:pt>
                      <c:pt idx="1289">
                        <c:v>515.83100000000002</c:v>
                      </c:pt>
                      <c:pt idx="1290">
                        <c:v>516.23099999999999</c:v>
                      </c:pt>
                      <c:pt idx="1291">
                        <c:v>516.63099999999997</c:v>
                      </c:pt>
                      <c:pt idx="1292">
                        <c:v>517.03099999999995</c:v>
                      </c:pt>
                      <c:pt idx="1293">
                        <c:v>517.43100000000004</c:v>
                      </c:pt>
                      <c:pt idx="1294">
                        <c:v>517.83100000000002</c:v>
                      </c:pt>
                      <c:pt idx="1295">
                        <c:v>518.23500000000001</c:v>
                      </c:pt>
                      <c:pt idx="1296">
                        <c:v>518.63499999999999</c:v>
                      </c:pt>
                      <c:pt idx="1297">
                        <c:v>519.03499999999997</c:v>
                      </c:pt>
                      <c:pt idx="1298">
                        <c:v>519.43499999999995</c:v>
                      </c:pt>
                      <c:pt idx="1299">
                        <c:v>519.83500000000004</c:v>
                      </c:pt>
                      <c:pt idx="1300">
                        <c:v>520.23500000000001</c:v>
                      </c:pt>
                      <c:pt idx="1301">
                        <c:v>520.63499999999999</c:v>
                      </c:pt>
                      <c:pt idx="1302">
                        <c:v>521.03499999999997</c:v>
                      </c:pt>
                      <c:pt idx="1303">
                        <c:v>521.43499999999995</c:v>
                      </c:pt>
                      <c:pt idx="1304">
                        <c:v>521.83500000000004</c:v>
                      </c:pt>
                      <c:pt idx="1305">
                        <c:v>522.23599999999999</c:v>
                      </c:pt>
                      <c:pt idx="1306">
                        <c:v>522.63599999999997</c:v>
                      </c:pt>
                      <c:pt idx="1307">
                        <c:v>523.03599999999994</c:v>
                      </c:pt>
                      <c:pt idx="1308">
                        <c:v>523.43600000000004</c:v>
                      </c:pt>
                      <c:pt idx="1309">
                        <c:v>523.83600000000001</c:v>
                      </c:pt>
                      <c:pt idx="1310">
                        <c:v>524.23599999999999</c:v>
                      </c:pt>
                      <c:pt idx="1311">
                        <c:v>524.63599999999997</c:v>
                      </c:pt>
                      <c:pt idx="1312">
                        <c:v>525.03599999999994</c:v>
                      </c:pt>
                      <c:pt idx="1313">
                        <c:v>525.43600000000004</c:v>
                      </c:pt>
                      <c:pt idx="1314">
                        <c:v>525.83600000000001</c:v>
                      </c:pt>
                      <c:pt idx="1315">
                        <c:v>526.23699999999997</c:v>
                      </c:pt>
                      <c:pt idx="1316">
                        <c:v>526.63699999999994</c:v>
                      </c:pt>
                      <c:pt idx="1317">
                        <c:v>527.03700000000003</c:v>
                      </c:pt>
                      <c:pt idx="1318">
                        <c:v>527.43700000000001</c:v>
                      </c:pt>
                      <c:pt idx="1319">
                        <c:v>527.83699999999999</c:v>
                      </c:pt>
                      <c:pt idx="1320">
                        <c:v>528.23699999999997</c:v>
                      </c:pt>
                      <c:pt idx="1321">
                        <c:v>528.63699999999994</c:v>
                      </c:pt>
                      <c:pt idx="1322">
                        <c:v>529.03700000000003</c:v>
                      </c:pt>
                      <c:pt idx="1323">
                        <c:v>529.43700000000001</c:v>
                      </c:pt>
                      <c:pt idx="1324">
                        <c:v>529.83699999999999</c:v>
                      </c:pt>
                      <c:pt idx="1325">
                        <c:v>530.23800000000006</c:v>
                      </c:pt>
                      <c:pt idx="1326">
                        <c:v>530.63800000000003</c:v>
                      </c:pt>
                      <c:pt idx="1327">
                        <c:v>531.03800000000001</c:v>
                      </c:pt>
                      <c:pt idx="1328">
                        <c:v>531.43799999999999</c:v>
                      </c:pt>
                      <c:pt idx="1329">
                        <c:v>531.83799999999997</c:v>
                      </c:pt>
                      <c:pt idx="1330">
                        <c:v>532.23800000000006</c:v>
                      </c:pt>
                      <c:pt idx="1331">
                        <c:v>532.63800000000003</c:v>
                      </c:pt>
                      <c:pt idx="1332">
                        <c:v>533.03800000000001</c:v>
                      </c:pt>
                      <c:pt idx="1333">
                        <c:v>533.43799999999999</c:v>
                      </c:pt>
                      <c:pt idx="1334">
                        <c:v>533.83799999999997</c:v>
                      </c:pt>
                      <c:pt idx="1335">
                        <c:v>534.23900000000003</c:v>
                      </c:pt>
                      <c:pt idx="1336">
                        <c:v>534.63900000000001</c:v>
                      </c:pt>
                      <c:pt idx="1337">
                        <c:v>535.03899999999999</c:v>
                      </c:pt>
                      <c:pt idx="1338">
                        <c:v>535.43899999999996</c:v>
                      </c:pt>
                      <c:pt idx="1339">
                        <c:v>535.83900000000006</c:v>
                      </c:pt>
                      <c:pt idx="1340">
                        <c:v>536.23900000000003</c:v>
                      </c:pt>
                      <c:pt idx="1341">
                        <c:v>536.63900000000001</c:v>
                      </c:pt>
                      <c:pt idx="1342">
                        <c:v>537.03899999999999</c:v>
                      </c:pt>
                      <c:pt idx="1343">
                        <c:v>537.43899999999996</c:v>
                      </c:pt>
                      <c:pt idx="1344">
                        <c:v>537.83900000000006</c:v>
                      </c:pt>
                      <c:pt idx="1345">
                        <c:v>538.24099999999999</c:v>
                      </c:pt>
                      <c:pt idx="1346">
                        <c:v>538.64099999999996</c:v>
                      </c:pt>
                      <c:pt idx="1347">
                        <c:v>539.04100000000005</c:v>
                      </c:pt>
                      <c:pt idx="1348">
                        <c:v>539.44100000000003</c:v>
                      </c:pt>
                      <c:pt idx="1349">
                        <c:v>539.84100000000001</c:v>
                      </c:pt>
                      <c:pt idx="1350">
                        <c:v>540.24099999999999</c:v>
                      </c:pt>
                      <c:pt idx="1351">
                        <c:v>540.64099999999996</c:v>
                      </c:pt>
                      <c:pt idx="1352">
                        <c:v>541.04100000000005</c:v>
                      </c:pt>
                      <c:pt idx="1353">
                        <c:v>541.44100000000003</c:v>
                      </c:pt>
                      <c:pt idx="1354">
                        <c:v>541.84100000000001</c:v>
                      </c:pt>
                      <c:pt idx="1355">
                        <c:v>542.24199999999996</c:v>
                      </c:pt>
                      <c:pt idx="1356">
                        <c:v>542.64200000000005</c:v>
                      </c:pt>
                      <c:pt idx="1357">
                        <c:v>543.04200000000003</c:v>
                      </c:pt>
                      <c:pt idx="1358">
                        <c:v>543.44200000000001</c:v>
                      </c:pt>
                      <c:pt idx="1359">
                        <c:v>543.84199999999998</c:v>
                      </c:pt>
                      <c:pt idx="1360">
                        <c:v>544.24199999999996</c:v>
                      </c:pt>
                      <c:pt idx="1361">
                        <c:v>544.64200000000005</c:v>
                      </c:pt>
                      <c:pt idx="1362">
                        <c:v>545.04200000000003</c:v>
                      </c:pt>
                      <c:pt idx="1363">
                        <c:v>545.44200000000001</c:v>
                      </c:pt>
                      <c:pt idx="1364">
                        <c:v>545.84199999999998</c:v>
                      </c:pt>
                      <c:pt idx="1365">
                        <c:v>546.24400000000003</c:v>
                      </c:pt>
                      <c:pt idx="1366">
                        <c:v>546.64400000000001</c:v>
                      </c:pt>
                      <c:pt idx="1367">
                        <c:v>547.04399999999998</c:v>
                      </c:pt>
                      <c:pt idx="1368">
                        <c:v>547.44399999999996</c:v>
                      </c:pt>
                      <c:pt idx="1369">
                        <c:v>547.84400000000005</c:v>
                      </c:pt>
                      <c:pt idx="1370">
                        <c:v>548.24400000000003</c:v>
                      </c:pt>
                      <c:pt idx="1371">
                        <c:v>548.64400000000001</c:v>
                      </c:pt>
                      <c:pt idx="1372">
                        <c:v>549.04399999999998</c:v>
                      </c:pt>
                      <c:pt idx="1373">
                        <c:v>549.44399999999996</c:v>
                      </c:pt>
                      <c:pt idx="1374">
                        <c:v>549.84400000000005</c:v>
                      </c:pt>
                      <c:pt idx="1375">
                        <c:v>550.245</c:v>
                      </c:pt>
                      <c:pt idx="1376">
                        <c:v>550.64499999999998</c:v>
                      </c:pt>
                      <c:pt idx="1377">
                        <c:v>551.04499999999996</c:v>
                      </c:pt>
                      <c:pt idx="1378">
                        <c:v>551.44500000000005</c:v>
                      </c:pt>
                      <c:pt idx="1379">
                        <c:v>551.84500000000003</c:v>
                      </c:pt>
                      <c:pt idx="1380">
                        <c:v>552.245</c:v>
                      </c:pt>
                      <c:pt idx="1381">
                        <c:v>552.64499999999998</c:v>
                      </c:pt>
                      <c:pt idx="1382">
                        <c:v>553.04499999999996</c:v>
                      </c:pt>
                      <c:pt idx="1383">
                        <c:v>553.44500000000005</c:v>
                      </c:pt>
                      <c:pt idx="1384">
                        <c:v>553.84500000000003</c:v>
                      </c:pt>
                      <c:pt idx="1385">
                        <c:v>554.24599999999998</c:v>
                      </c:pt>
                      <c:pt idx="1386">
                        <c:v>554.64599999999996</c:v>
                      </c:pt>
                      <c:pt idx="1387">
                        <c:v>555.04600000000005</c:v>
                      </c:pt>
                      <c:pt idx="1388">
                        <c:v>555.44600000000003</c:v>
                      </c:pt>
                      <c:pt idx="1389">
                        <c:v>555.846</c:v>
                      </c:pt>
                      <c:pt idx="1390">
                        <c:v>556.24599999999998</c:v>
                      </c:pt>
                      <c:pt idx="1391">
                        <c:v>556.64599999999996</c:v>
                      </c:pt>
                      <c:pt idx="1392">
                        <c:v>557.04600000000005</c:v>
                      </c:pt>
                      <c:pt idx="1393">
                        <c:v>557.44600000000003</c:v>
                      </c:pt>
                      <c:pt idx="1394">
                        <c:v>557.846</c:v>
                      </c:pt>
                      <c:pt idx="1395">
                        <c:v>558.24900000000002</c:v>
                      </c:pt>
                      <c:pt idx="1396">
                        <c:v>558.649</c:v>
                      </c:pt>
                      <c:pt idx="1397">
                        <c:v>559.04899999999998</c:v>
                      </c:pt>
                      <c:pt idx="1398">
                        <c:v>559.44899999999996</c:v>
                      </c:pt>
                      <c:pt idx="1399">
                        <c:v>559.84900000000005</c:v>
                      </c:pt>
                      <c:pt idx="1400">
                        <c:v>560.24900000000002</c:v>
                      </c:pt>
                      <c:pt idx="1401">
                        <c:v>560.649</c:v>
                      </c:pt>
                      <c:pt idx="1402">
                        <c:v>561.04899999999998</c:v>
                      </c:pt>
                      <c:pt idx="1403">
                        <c:v>561.44899999999996</c:v>
                      </c:pt>
                      <c:pt idx="1404">
                        <c:v>561.84900000000005</c:v>
                      </c:pt>
                      <c:pt idx="1405">
                        <c:v>562.25</c:v>
                      </c:pt>
                      <c:pt idx="1406">
                        <c:v>562.65</c:v>
                      </c:pt>
                      <c:pt idx="1407">
                        <c:v>563.04999999999995</c:v>
                      </c:pt>
                      <c:pt idx="1408">
                        <c:v>563.45000000000005</c:v>
                      </c:pt>
                      <c:pt idx="1409">
                        <c:v>563.85</c:v>
                      </c:pt>
                      <c:pt idx="1410">
                        <c:v>564.25</c:v>
                      </c:pt>
                      <c:pt idx="1411">
                        <c:v>564.65</c:v>
                      </c:pt>
                      <c:pt idx="1412">
                        <c:v>565.04999999999995</c:v>
                      </c:pt>
                      <c:pt idx="1413">
                        <c:v>565.45000000000005</c:v>
                      </c:pt>
                      <c:pt idx="1414">
                        <c:v>565.85</c:v>
                      </c:pt>
                      <c:pt idx="1415">
                        <c:v>566.25199999999995</c:v>
                      </c:pt>
                      <c:pt idx="1416">
                        <c:v>566.65200000000004</c:v>
                      </c:pt>
                      <c:pt idx="1417">
                        <c:v>567.05200000000002</c:v>
                      </c:pt>
                      <c:pt idx="1418">
                        <c:v>567.452</c:v>
                      </c:pt>
                      <c:pt idx="1419">
                        <c:v>567.85199999999998</c:v>
                      </c:pt>
                      <c:pt idx="1420">
                        <c:v>568.25199999999995</c:v>
                      </c:pt>
                      <c:pt idx="1421">
                        <c:v>568.65200000000004</c:v>
                      </c:pt>
                      <c:pt idx="1422">
                        <c:v>569.05200000000002</c:v>
                      </c:pt>
                      <c:pt idx="1423">
                        <c:v>569.452</c:v>
                      </c:pt>
                      <c:pt idx="1424">
                        <c:v>569.85199999999998</c:v>
                      </c:pt>
                      <c:pt idx="1425">
                        <c:v>570.25300000000004</c:v>
                      </c:pt>
                      <c:pt idx="1426">
                        <c:v>570.65300000000002</c:v>
                      </c:pt>
                      <c:pt idx="1427">
                        <c:v>571.053</c:v>
                      </c:pt>
                      <c:pt idx="1428">
                        <c:v>571.45299999999997</c:v>
                      </c:pt>
                      <c:pt idx="1429">
                        <c:v>571.85299999999995</c:v>
                      </c:pt>
                      <c:pt idx="1430">
                        <c:v>572.25300000000004</c:v>
                      </c:pt>
                      <c:pt idx="1431">
                        <c:v>572.65300000000002</c:v>
                      </c:pt>
                      <c:pt idx="1432">
                        <c:v>573.053</c:v>
                      </c:pt>
                      <c:pt idx="1433">
                        <c:v>573.45299999999997</c:v>
                      </c:pt>
                      <c:pt idx="1434">
                        <c:v>573.85299999999995</c:v>
                      </c:pt>
                      <c:pt idx="1435">
                        <c:v>574.25400000000002</c:v>
                      </c:pt>
                      <c:pt idx="1436">
                        <c:v>574.654</c:v>
                      </c:pt>
                      <c:pt idx="1437">
                        <c:v>575.05399999999997</c:v>
                      </c:pt>
                      <c:pt idx="1438">
                        <c:v>575.45399999999995</c:v>
                      </c:pt>
                      <c:pt idx="1439">
                        <c:v>575.85400000000004</c:v>
                      </c:pt>
                      <c:pt idx="1440">
                        <c:v>576.25400000000002</c:v>
                      </c:pt>
                      <c:pt idx="1441">
                        <c:v>576.654</c:v>
                      </c:pt>
                      <c:pt idx="1442">
                        <c:v>577.05399999999997</c:v>
                      </c:pt>
                      <c:pt idx="1443">
                        <c:v>577.45399999999995</c:v>
                      </c:pt>
                      <c:pt idx="1444">
                        <c:v>577.85400000000004</c:v>
                      </c:pt>
                      <c:pt idx="1445">
                        <c:v>578.255</c:v>
                      </c:pt>
                      <c:pt idx="1446">
                        <c:v>578.65499999999997</c:v>
                      </c:pt>
                      <c:pt idx="1447">
                        <c:v>579.05499999999995</c:v>
                      </c:pt>
                      <c:pt idx="1448">
                        <c:v>579.45500000000004</c:v>
                      </c:pt>
                      <c:pt idx="1449">
                        <c:v>579.85500000000002</c:v>
                      </c:pt>
                      <c:pt idx="1450">
                        <c:v>580.255</c:v>
                      </c:pt>
                      <c:pt idx="1451">
                        <c:v>580.65499999999997</c:v>
                      </c:pt>
                      <c:pt idx="1452">
                        <c:v>581.05499999999995</c:v>
                      </c:pt>
                      <c:pt idx="1453">
                        <c:v>581.45500000000004</c:v>
                      </c:pt>
                      <c:pt idx="1454">
                        <c:v>581.85500000000002</c:v>
                      </c:pt>
                      <c:pt idx="1455">
                        <c:v>582.25599999999997</c:v>
                      </c:pt>
                      <c:pt idx="1456">
                        <c:v>582.65599999999995</c:v>
                      </c:pt>
                      <c:pt idx="1457">
                        <c:v>583.05600000000004</c:v>
                      </c:pt>
                      <c:pt idx="1458">
                        <c:v>583.45600000000002</c:v>
                      </c:pt>
                      <c:pt idx="1459">
                        <c:v>583.85599999999999</c:v>
                      </c:pt>
                      <c:pt idx="1460">
                        <c:v>584.25599999999997</c:v>
                      </c:pt>
                      <c:pt idx="1461">
                        <c:v>584.65599999999995</c:v>
                      </c:pt>
                      <c:pt idx="1462">
                        <c:v>585.05600000000004</c:v>
                      </c:pt>
                      <c:pt idx="1463">
                        <c:v>585.45600000000002</c:v>
                      </c:pt>
                      <c:pt idx="1464">
                        <c:v>585.85599999999999</c:v>
                      </c:pt>
                      <c:pt idx="1465">
                        <c:v>586.25800000000004</c:v>
                      </c:pt>
                      <c:pt idx="1466">
                        <c:v>586.65700000000004</c:v>
                      </c:pt>
                      <c:pt idx="1467">
                        <c:v>587.05700000000002</c:v>
                      </c:pt>
                      <c:pt idx="1468">
                        <c:v>587.45799999999997</c:v>
                      </c:pt>
                      <c:pt idx="1469">
                        <c:v>587.85699999999997</c:v>
                      </c:pt>
                      <c:pt idx="1470">
                        <c:v>588.25800000000004</c:v>
                      </c:pt>
                      <c:pt idx="1471">
                        <c:v>588.65700000000004</c:v>
                      </c:pt>
                      <c:pt idx="1472">
                        <c:v>589.05700000000002</c:v>
                      </c:pt>
                      <c:pt idx="1473">
                        <c:v>589.45799999999997</c:v>
                      </c:pt>
                      <c:pt idx="1474">
                        <c:v>589.85699999999997</c:v>
                      </c:pt>
                      <c:pt idx="1475">
                        <c:v>590.25900000000001</c:v>
                      </c:pt>
                      <c:pt idx="1476">
                        <c:v>590.65899999999999</c:v>
                      </c:pt>
                      <c:pt idx="1477">
                        <c:v>591.05899999999997</c:v>
                      </c:pt>
                      <c:pt idx="1478">
                        <c:v>591.45899999999995</c:v>
                      </c:pt>
                      <c:pt idx="1479">
                        <c:v>591.85900000000004</c:v>
                      </c:pt>
                      <c:pt idx="1480">
                        <c:v>592.25900000000001</c:v>
                      </c:pt>
                      <c:pt idx="1481">
                        <c:v>592.65899999999999</c:v>
                      </c:pt>
                      <c:pt idx="1482">
                        <c:v>593.05899999999997</c:v>
                      </c:pt>
                      <c:pt idx="1483">
                        <c:v>593.45899999999995</c:v>
                      </c:pt>
                      <c:pt idx="1484">
                        <c:v>593.85900000000004</c:v>
                      </c:pt>
                      <c:pt idx="1485">
                        <c:v>594.26199999999994</c:v>
                      </c:pt>
                      <c:pt idx="1486">
                        <c:v>594.66200000000003</c:v>
                      </c:pt>
                      <c:pt idx="1487">
                        <c:v>595.06200000000001</c:v>
                      </c:pt>
                      <c:pt idx="1488">
                        <c:v>595.46199999999999</c:v>
                      </c:pt>
                      <c:pt idx="1489">
                        <c:v>595.86199999999997</c:v>
                      </c:pt>
                      <c:pt idx="1490">
                        <c:v>596.26199999999994</c:v>
                      </c:pt>
                      <c:pt idx="1491">
                        <c:v>596.66200000000003</c:v>
                      </c:pt>
                      <c:pt idx="1492">
                        <c:v>597.06200000000001</c:v>
                      </c:pt>
                      <c:pt idx="1493">
                        <c:v>597.46199999999999</c:v>
                      </c:pt>
                      <c:pt idx="1494">
                        <c:v>597.86199999999997</c:v>
                      </c:pt>
                      <c:pt idx="1495">
                        <c:v>598.26300000000003</c:v>
                      </c:pt>
                      <c:pt idx="1496">
                        <c:v>598.66300000000001</c:v>
                      </c:pt>
                      <c:pt idx="1497">
                        <c:v>599.06299999999999</c:v>
                      </c:pt>
                      <c:pt idx="1498">
                        <c:v>599.46299999999997</c:v>
                      </c:pt>
                      <c:pt idx="1499">
                        <c:v>599.86300000000006</c:v>
                      </c:pt>
                      <c:pt idx="1500">
                        <c:v>600.26300000000003</c:v>
                      </c:pt>
                      <c:pt idx="1501">
                        <c:v>600.66300000000001</c:v>
                      </c:pt>
                      <c:pt idx="1502">
                        <c:v>601.06299999999999</c:v>
                      </c:pt>
                      <c:pt idx="1503">
                        <c:v>601.46299999999997</c:v>
                      </c:pt>
                      <c:pt idx="1504">
                        <c:v>601.86300000000006</c:v>
                      </c:pt>
                      <c:pt idx="1505">
                        <c:v>602.26400000000001</c:v>
                      </c:pt>
                      <c:pt idx="1506">
                        <c:v>602.66399999999999</c:v>
                      </c:pt>
                      <c:pt idx="1507">
                        <c:v>603.06399999999996</c:v>
                      </c:pt>
                      <c:pt idx="1508">
                        <c:v>603.46400000000006</c:v>
                      </c:pt>
                      <c:pt idx="1509">
                        <c:v>603.86400000000003</c:v>
                      </c:pt>
                      <c:pt idx="1510">
                        <c:v>604.26400000000001</c:v>
                      </c:pt>
                      <c:pt idx="1511">
                        <c:v>604.66399999999999</c:v>
                      </c:pt>
                      <c:pt idx="1512">
                        <c:v>605.06399999999996</c:v>
                      </c:pt>
                      <c:pt idx="1513">
                        <c:v>605.46400000000006</c:v>
                      </c:pt>
                      <c:pt idx="1514">
                        <c:v>605.86400000000003</c:v>
                      </c:pt>
                      <c:pt idx="1515">
                        <c:v>606.26599999999996</c:v>
                      </c:pt>
                      <c:pt idx="1516">
                        <c:v>606.66499999999996</c:v>
                      </c:pt>
                      <c:pt idx="1517">
                        <c:v>607.06500000000005</c:v>
                      </c:pt>
                      <c:pt idx="1518">
                        <c:v>607.46500000000003</c:v>
                      </c:pt>
                      <c:pt idx="1519">
                        <c:v>607.86500000000001</c:v>
                      </c:pt>
                      <c:pt idx="1520">
                        <c:v>608.26499999999999</c:v>
                      </c:pt>
                      <c:pt idx="1521">
                        <c:v>608.66499999999996</c:v>
                      </c:pt>
                      <c:pt idx="1522">
                        <c:v>609.06500000000005</c:v>
                      </c:pt>
                      <c:pt idx="1523">
                        <c:v>609.46500000000003</c:v>
                      </c:pt>
                      <c:pt idx="1524">
                        <c:v>609.86500000000001</c:v>
                      </c:pt>
                      <c:pt idx="1525">
                        <c:v>610.26700000000005</c:v>
                      </c:pt>
                      <c:pt idx="1526">
                        <c:v>610.66700000000003</c:v>
                      </c:pt>
                      <c:pt idx="1527">
                        <c:v>611.06700000000001</c:v>
                      </c:pt>
                      <c:pt idx="1528">
                        <c:v>611.46600000000001</c:v>
                      </c:pt>
                      <c:pt idx="1529">
                        <c:v>611.86699999999996</c:v>
                      </c:pt>
                      <c:pt idx="1530">
                        <c:v>612.26599999999996</c:v>
                      </c:pt>
                      <c:pt idx="1531">
                        <c:v>612.66700000000003</c:v>
                      </c:pt>
                      <c:pt idx="1532">
                        <c:v>613.06700000000001</c:v>
                      </c:pt>
                      <c:pt idx="1533">
                        <c:v>613.46600000000001</c:v>
                      </c:pt>
                      <c:pt idx="1534">
                        <c:v>613.86699999999996</c:v>
                      </c:pt>
                      <c:pt idx="1535">
                        <c:v>614.26800000000003</c:v>
                      </c:pt>
                      <c:pt idx="1536">
                        <c:v>614.66800000000001</c:v>
                      </c:pt>
                      <c:pt idx="1537">
                        <c:v>615.06799999999998</c:v>
                      </c:pt>
                      <c:pt idx="1538">
                        <c:v>615.46799999999996</c:v>
                      </c:pt>
                      <c:pt idx="1539">
                        <c:v>615.86800000000005</c:v>
                      </c:pt>
                      <c:pt idx="1540">
                        <c:v>616.26800000000003</c:v>
                      </c:pt>
                      <c:pt idx="1541">
                        <c:v>616.66800000000001</c:v>
                      </c:pt>
                      <c:pt idx="1542">
                        <c:v>617.06799999999998</c:v>
                      </c:pt>
                      <c:pt idx="1543">
                        <c:v>617.46799999999996</c:v>
                      </c:pt>
                      <c:pt idx="1544">
                        <c:v>617.86800000000005</c:v>
                      </c:pt>
                      <c:pt idx="1545">
                        <c:v>618.26900000000001</c:v>
                      </c:pt>
                      <c:pt idx="1546">
                        <c:v>618.66899999999998</c:v>
                      </c:pt>
                      <c:pt idx="1547">
                        <c:v>619.06899999999996</c:v>
                      </c:pt>
                      <c:pt idx="1548">
                        <c:v>619.46900000000005</c:v>
                      </c:pt>
                      <c:pt idx="1549">
                        <c:v>619.86900000000003</c:v>
                      </c:pt>
                      <c:pt idx="1550">
                        <c:v>620.26900000000001</c:v>
                      </c:pt>
                      <c:pt idx="1551">
                        <c:v>620.66899999999998</c:v>
                      </c:pt>
                      <c:pt idx="1552">
                        <c:v>621.06899999999996</c:v>
                      </c:pt>
                      <c:pt idx="1553">
                        <c:v>621.46900000000005</c:v>
                      </c:pt>
                      <c:pt idx="1554">
                        <c:v>621.86900000000003</c:v>
                      </c:pt>
                      <c:pt idx="1555">
                        <c:v>622.27</c:v>
                      </c:pt>
                      <c:pt idx="1556">
                        <c:v>622.66999999999996</c:v>
                      </c:pt>
                      <c:pt idx="1557">
                        <c:v>623.07000000000005</c:v>
                      </c:pt>
                      <c:pt idx="1558">
                        <c:v>623.47</c:v>
                      </c:pt>
                      <c:pt idx="1559">
                        <c:v>623.87</c:v>
                      </c:pt>
                      <c:pt idx="1560">
                        <c:v>624.27</c:v>
                      </c:pt>
                      <c:pt idx="1561">
                        <c:v>624.66999999999996</c:v>
                      </c:pt>
                      <c:pt idx="1562">
                        <c:v>625.07000000000005</c:v>
                      </c:pt>
                      <c:pt idx="1563">
                        <c:v>625.47</c:v>
                      </c:pt>
                      <c:pt idx="1564">
                        <c:v>625.87</c:v>
                      </c:pt>
                      <c:pt idx="1565">
                        <c:v>626.27099999999996</c:v>
                      </c:pt>
                      <c:pt idx="1566">
                        <c:v>626.67200000000003</c:v>
                      </c:pt>
                      <c:pt idx="1567">
                        <c:v>627.07100000000003</c:v>
                      </c:pt>
                      <c:pt idx="1568">
                        <c:v>627.471</c:v>
                      </c:pt>
                      <c:pt idx="1569">
                        <c:v>627.87199999999996</c:v>
                      </c:pt>
                      <c:pt idx="1570">
                        <c:v>628.27099999999996</c:v>
                      </c:pt>
                      <c:pt idx="1571">
                        <c:v>628.67200000000003</c:v>
                      </c:pt>
                      <c:pt idx="1572">
                        <c:v>629.07100000000003</c:v>
                      </c:pt>
                      <c:pt idx="1573">
                        <c:v>629.471</c:v>
                      </c:pt>
                      <c:pt idx="1574">
                        <c:v>629.87199999999996</c:v>
                      </c:pt>
                      <c:pt idx="1575">
                        <c:v>630.27300000000002</c:v>
                      </c:pt>
                      <c:pt idx="1576">
                        <c:v>630.673</c:v>
                      </c:pt>
                      <c:pt idx="1577">
                        <c:v>631.07299999999998</c:v>
                      </c:pt>
                      <c:pt idx="1578">
                        <c:v>631.47299999999996</c:v>
                      </c:pt>
                      <c:pt idx="1579">
                        <c:v>631.87300000000005</c:v>
                      </c:pt>
                      <c:pt idx="1580">
                        <c:v>632.27300000000002</c:v>
                      </c:pt>
                      <c:pt idx="1581">
                        <c:v>632.673</c:v>
                      </c:pt>
                      <c:pt idx="1582">
                        <c:v>633.07299999999998</c:v>
                      </c:pt>
                      <c:pt idx="1583">
                        <c:v>633.47299999999996</c:v>
                      </c:pt>
                      <c:pt idx="1584">
                        <c:v>633.87300000000005</c:v>
                      </c:pt>
                      <c:pt idx="1585">
                        <c:v>634.27599999999995</c:v>
                      </c:pt>
                      <c:pt idx="1586">
                        <c:v>634.67600000000004</c:v>
                      </c:pt>
                      <c:pt idx="1587">
                        <c:v>635.07600000000002</c:v>
                      </c:pt>
                      <c:pt idx="1588">
                        <c:v>635.476</c:v>
                      </c:pt>
                      <c:pt idx="1589">
                        <c:v>635.87599999999998</c:v>
                      </c:pt>
                      <c:pt idx="1590">
                        <c:v>636.27599999999995</c:v>
                      </c:pt>
                      <c:pt idx="1591">
                        <c:v>636.67600000000004</c:v>
                      </c:pt>
                      <c:pt idx="1592">
                        <c:v>637.07600000000002</c:v>
                      </c:pt>
                      <c:pt idx="1593">
                        <c:v>637.476</c:v>
                      </c:pt>
                      <c:pt idx="1594">
                        <c:v>637.87599999999998</c:v>
                      </c:pt>
                      <c:pt idx="1595">
                        <c:v>638.27700000000004</c:v>
                      </c:pt>
                      <c:pt idx="1596">
                        <c:v>638.67700000000002</c:v>
                      </c:pt>
                      <c:pt idx="1597">
                        <c:v>639.077</c:v>
                      </c:pt>
                      <c:pt idx="1598">
                        <c:v>639.47699999999998</c:v>
                      </c:pt>
                      <c:pt idx="1599">
                        <c:v>639.87699999999995</c:v>
                      </c:pt>
                      <c:pt idx="1600">
                        <c:v>640.27700000000004</c:v>
                      </c:pt>
                      <c:pt idx="1601">
                        <c:v>640.67700000000002</c:v>
                      </c:pt>
                      <c:pt idx="1602">
                        <c:v>641.077</c:v>
                      </c:pt>
                      <c:pt idx="1603">
                        <c:v>641.47699999999998</c:v>
                      </c:pt>
                      <c:pt idx="1604">
                        <c:v>641.87699999999995</c:v>
                      </c:pt>
                      <c:pt idx="1605">
                        <c:v>642.27800000000002</c:v>
                      </c:pt>
                      <c:pt idx="1606">
                        <c:v>642.678</c:v>
                      </c:pt>
                      <c:pt idx="1607">
                        <c:v>643.07799999999997</c:v>
                      </c:pt>
                      <c:pt idx="1608">
                        <c:v>643.47799999999995</c:v>
                      </c:pt>
                      <c:pt idx="1609">
                        <c:v>643.87800000000004</c:v>
                      </c:pt>
                      <c:pt idx="1610">
                        <c:v>644.27800000000002</c:v>
                      </c:pt>
                      <c:pt idx="1611">
                        <c:v>644.678</c:v>
                      </c:pt>
                      <c:pt idx="1612">
                        <c:v>645.07799999999997</c:v>
                      </c:pt>
                      <c:pt idx="1613">
                        <c:v>645.47799999999995</c:v>
                      </c:pt>
                      <c:pt idx="1614">
                        <c:v>645.87800000000004</c:v>
                      </c:pt>
                      <c:pt idx="1615">
                        <c:v>646.279</c:v>
                      </c:pt>
                      <c:pt idx="1616">
                        <c:v>646.67899999999997</c:v>
                      </c:pt>
                      <c:pt idx="1617">
                        <c:v>647.07899999999995</c:v>
                      </c:pt>
                      <c:pt idx="1618">
                        <c:v>647.47900000000004</c:v>
                      </c:pt>
                      <c:pt idx="1619">
                        <c:v>647.87900000000002</c:v>
                      </c:pt>
                      <c:pt idx="1620">
                        <c:v>648.279</c:v>
                      </c:pt>
                      <c:pt idx="1621">
                        <c:v>648.67899999999997</c:v>
                      </c:pt>
                      <c:pt idx="1622">
                        <c:v>649.07899999999995</c:v>
                      </c:pt>
                      <c:pt idx="1623">
                        <c:v>649.47900000000004</c:v>
                      </c:pt>
                      <c:pt idx="1624">
                        <c:v>649.87900000000002</c:v>
                      </c:pt>
                      <c:pt idx="1625">
                        <c:v>650.28099999999995</c:v>
                      </c:pt>
                      <c:pt idx="1626">
                        <c:v>650.67999999999995</c:v>
                      </c:pt>
                      <c:pt idx="1627">
                        <c:v>651.08100000000002</c:v>
                      </c:pt>
                      <c:pt idx="1628">
                        <c:v>651.48099999999999</c:v>
                      </c:pt>
                      <c:pt idx="1629">
                        <c:v>651.88</c:v>
                      </c:pt>
                      <c:pt idx="1630">
                        <c:v>652.28099999999995</c:v>
                      </c:pt>
                      <c:pt idx="1631">
                        <c:v>652.67999999999995</c:v>
                      </c:pt>
                      <c:pt idx="1632">
                        <c:v>653.08100000000002</c:v>
                      </c:pt>
                      <c:pt idx="1633">
                        <c:v>653.48099999999999</c:v>
                      </c:pt>
                      <c:pt idx="1634">
                        <c:v>653.88</c:v>
                      </c:pt>
                      <c:pt idx="1635">
                        <c:v>654.28200000000004</c:v>
                      </c:pt>
                      <c:pt idx="1636">
                        <c:v>654.68200000000002</c:v>
                      </c:pt>
                      <c:pt idx="1637">
                        <c:v>655.08199999999999</c:v>
                      </c:pt>
                      <c:pt idx="1638">
                        <c:v>655.48199999999997</c:v>
                      </c:pt>
                      <c:pt idx="1639">
                        <c:v>655.88199999999995</c:v>
                      </c:pt>
                      <c:pt idx="1640">
                        <c:v>656.28200000000004</c:v>
                      </c:pt>
                      <c:pt idx="1641">
                        <c:v>656.68200000000002</c:v>
                      </c:pt>
                      <c:pt idx="1642">
                        <c:v>657.08199999999999</c:v>
                      </c:pt>
                      <c:pt idx="1643">
                        <c:v>657.48199999999997</c:v>
                      </c:pt>
                      <c:pt idx="1644">
                        <c:v>657.88199999999995</c:v>
                      </c:pt>
                      <c:pt idx="1645">
                        <c:v>658.28300000000002</c:v>
                      </c:pt>
                      <c:pt idx="1646">
                        <c:v>658.68299999999999</c:v>
                      </c:pt>
                      <c:pt idx="1647">
                        <c:v>659.08299999999997</c:v>
                      </c:pt>
                      <c:pt idx="1648">
                        <c:v>659.48299999999995</c:v>
                      </c:pt>
                      <c:pt idx="1649">
                        <c:v>659.88300000000004</c:v>
                      </c:pt>
                      <c:pt idx="1650">
                        <c:v>660.28300000000002</c:v>
                      </c:pt>
                      <c:pt idx="1651">
                        <c:v>660.68299999999999</c:v>
                      </c:pt>
                      <c:pt idx="1652">
                        <c:v>661.08299999999997</c:v>
                      </c:pt>
                      <c:pt idx="1653">
                        <c:v>661.48299999999995</c:v>
                      </c:pt>
                      <c:pt idx="1654">
                        <c:v>661.88300000000004</c:v>
                      </c:pt>
                      <c:pt idx="1655">
                        <c:v>662.28399999999999</c:v>
                      </c:pt>
                      <c:pt idx="1656">
                        <c:v>662.68399999999997</c:v>
                      </c:pt>
                      <c:pt idx="1657">
                        <c:v>663.08399999999995</c:v>
                      </c:pt>
                      <c:pt idx="1658">
                        <c:v>663.48400000000004</c:v>
                      </c:pt>
                      <c:pt idx="1659">
                        <c:v>663.88400000000001</c:v>
                      </c:pt>
                      <c:pt idx="1660">
                        <c:v>664.28399999999999</c:v>
                      </c:pt>
                      <c:pt idx="1661">
                        <c:v>664.68399999999997</c:v>
                      </c:pt>
                      <c:pt idx="1662">
                        <c:v>665.08399999999995</c:v>
                      </c:pt>
                      <c:pt idx="1663">
                        <c:v>665.48400000000004</c:v>
                      </c:pt>
                      <c:pt idx="1664">
                        <c:v>665.88400000000001</c:v>
                      </c:pt>
                      <c:pt idx="1665">
                        <c:v>666.28599999999994</c:v>
                      </c:pt>
                      <c:pt idx="1666">
                        <c:v>666.68499999999995</c:v>
                      </c:pt>
                      <c:pt idx="1667">
                        <c:v>667.08600000000001</c:v>
                      </c:pt>
                      <c:pt idx="1668">
                        <c:v>667.48500000000001</c:v>
                      </c:pt>
                      <c:pt idx="1669">
                        <c:v>667.88499999999999</c:v>
                      </c:pt>
                      <c:pt idx="1670">
                        <c:v>668.28499999999997</c:v>
                      </c:pt>
                      <c:pt idx="1671">
                        <c:v>668.68499999999995</c:v>
                      </c:pt>
                      <c:pt idx="1672">
                        <c:v>669.08600000000001</c:v>
                      </c:pt>
                      <c:pt idx="1673">
                        <c:v>669.48500000000001</c:v>
                      </c:pt>
                      <c:pt idx="1674">
                        <c:v>669.88499999999999</c:v>
                      </c:pt>
                      <c:pt idx="1675">
                        <c:v>670.28700000000003</c:v>
                      </c:pt>
                      <c:pt idx="1676">
                        <c:v>670.68700000000001</c:v>
                      </c:pt>
                      <c:pt idx="1677">
                        <c:v>671.08699999999999</c:v>
                      </c:pt>
                      <c:pt idx="1678">
                        <c:v>671.48699999999997</c:v>
                      </c:pt>
                      <c:pt idx="1679">
                        <c:v>671.88699999999994</c:v>
                      </c:pt>
                      <c:pt idx="1680">
                        <c:v>672.28700000000003</c:v>
                      </c:pt>
                      <c:pt idx="1681">
                        <c:v>672.68700000000001</c:v>
                      </c:pt>
                      <c:pt idx="1682">
                        <c:v>673.08699999999999</c:v>
                      </c:pt>
                      <c:pt idx="1683">
                        <c:v>673.48699999999997</c:v>
                      </c:pt>
                      <c:pt idx="1684">
                        <c:v>673.88699999999994</c:v>
                      </c:pt>
                      <c:pt idx="1685">
                        <c:v>674.29</c:v>
                      </c:pt>
                      <c:pt idx="1686">
                        <c:v>674.69</c:v>
                      </c:pt>
                      <c:pt idx="1687">
                        <c:v>675.09</c:v>
                      </c:pt>
                      <c:pt idx="1688">
                        <c:v>675.49</c:v>
                      </c:pt>
                      <c:pt idx="1689">
                        <c:v>675.89</c:v>
                      </c:pt>
                      <c:pt idx="1690">
                        <c:v>676.29</c:v>
                      </c:pt>
                      <c:pt idx="1691">
                        <c:v>676.69</c:v>
                      </c:pt>
                      <c:pt idx="1692">
                        <c:v>677.09</c:v>
                      </c:pt>
                      <c:pt idx="1693">
                        <c:v>677.49</c:v>
                      </c:pt>
                      <c:pt idx="1694">
                        <c:v>677.89</c:v>
                      </c:pt>
                      <c:pt idx="1695">
                        <c:v>678.29100000000005</c:v>
                      </c:pt>
                      <c:pt idx="1696">
                        <c:v>678.69100000000003</c:v>
                      </c:pt>
                      <c:pt idx="1697">
                        <c:v>679.09100000000001</c:v>
                      </c:pt>
                      <c:pt idx="1698">
                        <c:v>679.49099999999999</c:v>
                      </c:pt>
                      <c:pt idx="1699">
                        <c:v>679.89099999999996</c:v>
                      </c:pt>
                      <c:pt idx="1700">
                        <c:v>680.29100000000005</c:v>
                      </c:pt>
                      <c:pt idx="1701">
                        <c:v>680.69100000000003</c:v>
                      </c:pt>
                      <c:pt idx="1702">
                        <c:v>681.09100000000001</c:v>
                      </c:pt>
                      <c:pt idx="1703">
                        <c:v>681.49099999999999</c:v>
                      </c:pt>
                      <c:pt idx="1704">
                        <c:v>681.89099999999996</c:v>
                      </c:pt>
                      <c:pt idx="1705">
                        <c:v>682.29200000000003</c:v>
                      </c:pt>
                      <c:pt idx="1706">
                        <c:v>682.69200000000001</c:v>
                      </c:pt>
                      <c:pt idx="1707">
                        <c:v>683.09199999999998</c:v>
                      </c:pt>
                      <c:pt idx="1708">
                        <c:v>683.49199999999996</c:v>
                      </c:pt>
                      <c:pt idx="1709">
                        <c:v>683.89200000000005</c:v>
                      </c:pt>
                      <c:pt idx="1710">
                        <c:v>684.29200000000003</c:v>
                      </c:pt>
                      <c:pt idx="1711">
                        <c:v>684.69200000000001</c:v>
                      </c:pt>
                      <c:pt idx="1712">
                        <c:v>685.09199999999998</c:v>
                      </c:pt>
                      <c:pt idx="1713">
                        <c:v>685.49199999999996</c:v>
                      </c:pt>
                      <c:pt idx="1714">
                        <c:v>685.89200000000005</c:v>
                      </c:pt>
                      <c:pt idx="1715">
                        <c:v>686.29300000000001</c:v>
                      </c:pt>
                      <c:pt idx="1716">
                        <c:v>686.69299999999998</c:v>
                      </c:pt>
                      <c:pt idx="1717">
                        <c:v>687.09299999999996</c:v>
                      </c:pt>
                      <c:pt idx="1718">
                        <c:v>687.49300000000005</c:v>
                      </c:pt>
                      <c:pt idx="1719">
                        <c:v>687.89300000000003</c:v>
                      </c:pt>
                      <c:pt idx="1720">
                        <c:v>688.29300000000001</c:v>
                      </c:pt>
                      <c:pt idx="1721">
                        <c:v>688.69299999999998</c:v>
                      </c:pt>
                      <c:pt idx="1722">
                        <c:v>689.09299999999996</c:v>
                      </c:pt>
                      <c:pt idx="1723">
                        <c:v>689.49300000000005</c:v>
                      </c:pt>
                      <c:pt idx="1724">
                        <c:v>689.89300000000003</c:v>
                      </c:pt>
                      <c:pt idx="1725">
                        <c:v>690.29399999999998</c:v>
                      </c:pt>
                      <c:pt idx="1726">
                        <c:v>690.69399999999996</c:v>
                      </c:pt>
                      <c:pt idx="1727">
                        <c:v>691.09400000000005</c:v>
                      </c:pt>
                      <c:pt idx="1728">
                        <c:v>691.49400000000003</c:v>
                      </c:pt>
                      <c:pt idx="1729">
                        <c:v>691.89400000000001</c:v>
                      </c:pt>
                      <c:pt idx="1730">
                        <c:v>692.29399999999998</c:v>
                      </c:pt>
                      <c:pt idx="1731">
                        <c:v>692.69399999999996</c:v>
                      </c:pt>
                      <c:pt idx="1732">
                        <c:v>693.09400000000005</c:v>
                      </c:pt>
                      <c:pt idx="1733">
                        <c:v>693.49400000000003</c:v>
                      </c:pt>
                      <c:pt idx="1734">
                        <c:v>693.89400000000001</c:v>
                      </c:pt>
                      <c:pt idx="1735">
                        <c:v>694.29600000000005</c:v>
                      </c:pt>
                      <c:pt idx="1736">
                        <c:v>694.69600000000003</c:v>
                      </c:pt>
                      <c:pt idx="1737">
                        <c:v>695.096</c:v>
                      </c:pt>
                      <c:pt idx="1738">
                        <c:v>695.49599999999998</c:v>
                      </c:pt>
                      <c:pt idx="1739">
                        <c:v>695.89599999999996</c:v>
                      </c:pt>
                      <c:pt idx="1740">
                        <c:v>696.29499999999996</c:v>
                      </c:pt>
                      <c:pt idx="1741">
                        <c:v>696.69600000000003</c:v>
                      </c:pt>
                      <c:pt idx="1742">
                        <c:v>697.096</c:v>
                      </c:pt>
                      <c:pt idx="1743">
                        <c:v>697.49599999999998</c:v>
                      </c:pt>
                      <c:pt idx="1744">
                        <c:v>697.89599999999996</c:v>
                      </c:pt>
                      <c:pt idx="1745">
                        <c:v>698.29700000000003</c:v>
                      </c:pt>
                      <c:pt idx="1746">
                        <c:v>698.697</c:v>
                      </c:pt>
                      <c:pt idx="1747">
                        <c:v>699.09699999999998</c:v>
                      </c:pt>
                      <c:pt idx="1748">
                        <c:v>699.49699999999996</c:v>
                      </c:pt>
                      <c:pt idx="1749">
                        <c:v>699.89700000000005</c:v>
                      </c:pt>
                      <c:pt idx="1750">
                        <c:v>700.29700000000003</c:v>
                      </c:pt>
                      <c:pt idx="1751">
                        <c:v>700.697</c:v>
                      </c:pt>
                      <c:pt idx="1752">
                        <c:v>701.09699999999998</c:v>
                      </c:pt>
                      <c:pt idx="1753">
                        <c:v>701.49699999999996</c:v>
                      </c:pt>
                      <c:pt idx="1754">
                        <c:v>701.89700000000005</c:v>
                      </c:pt>
                      <c:pt idx="1755">
                        <c:v>702.298</c:v>
                      </c:pt>
                      <c:pt idx="1756">
                        <c:v>702.69799999999998</c:v>
                      </c:pt>
                      <c:pt idx="1757">
                        <c:v>703.09799999999996</c:v>
                      </c:pt>
                      <c:pt idx="1758">
                        <c:v>703.49800000000005</c:v>
                      </c:pt>
                      <c:pt idx="1759">
                        <c:v>703.89800000000002</c:v>
                      </c:pt>
                      <c:pt idx="1760">
                        <c:v>704.298</c:v>
                      </c:pt>
                      <c:pt idx="1761">
                        <c:v>704.69799999999998</c:v>
                      </c:pt>
                      <c:pt idx="1762">
                        <c:v>705.09799999999996</c:v>
                      </c:pt>
                      <c:pt idx="1763">
                        <c:v>705.49800000000005</c:v>
                      </c:pt>
                      <c:pt idx="1764">
                        <c:v>705.89800000000002</c:v>
                      </c:pt>
                      <c:pt idx="1765">
                        <c:v>706.29899999999998</c:v>
                      </c:pt>
                      <c:pt idx="1766">
                        <c:v>706.69899999999996</c:v>
                      </c:pt>
                      <c:pt idx="1767">
                        <c:v>707.09900000000005</c:v>
                      </c:pt>
                      <c:pt idx="1768">
                        <c:v>707.49900000000002</c:v>
                      </c:pt>
                      <c:pt idx="1769">
                        <c:v>707.899</c:v>
                      </c:pt>
                      <c:pt idx="1770">
                        <c:v>708.29899999999998</c:v>
                      </c:pt>
                      <c:pt idx="1771">
                        <c:v>708.69899999999996</c:v>
                      </c:pt>
                      <c:pt idx="1772">
                        <c:v>709.09900000000005</c:v>
                      </c:pt>
                      <c:pt idx="1773">
                        <c:v>709.49900000000002</c:v>
                      </c:pt>
                      <c:pt idx="1774">
                        <c:v>709.899</c:v>
                      </c:pt>
                      <c:pt idx="1775">
                        <c:v>710.3</c:v>
                      </c:pt>
                      <c:pt idx="1776">
                        <c:v>710.7</c:v>
                      </c:pt>
                      <c:pt idx="1777">
                        <c:v>711.1</c:v>
                      </c:pt>
                      <c:pt idx="1778">
                        <c:v>711.5</c:v>
                      </c:pt>
                      <c:pt idx="1779">
                        <c:v>711.9</c:v>
                      </c:pt>
                      <c:pt idx="1780">
                        <c:v>712.3</c:v>
                      </c:pt>
                      <c:pt idx="1781">
                        <c:v>712.7</c:v>
                      </c:pt>
                      <c:pt idx="1782">
                        <c:v>713.1</c:v>
                      </c:pt>
                      <c:pt idx="1783">
                        <c:v>713.5</c:v>
                      </c:pt>
                      <c:pt idx="1784">
                        <c:v>713.9</c:v>
                      </c:pt>
                      <c:pt idx="1785">
                        <c:v>714.30399999999997</c:v>
                      </c:pt>
                      <c:pt idx="1786">
                        <c:v>714.70299999999997</c:v>
                      </c:pt>
                      <c:pt idx="1787">
                        <c:v>715.10299999999995</c:v>
                      </c:pt>
                      <c:pt idx="1788">
                        <c:v>715.50300000000004</c:v>
                      </c:pt>
                      <c:pt idx="1789">
                        <c:v>715.90300000000002</c:v>
                      </c:pt>
                      <c:pt idx="1790">
                        <c:v>716.303</c:v>
                      </c:pt>
                      <c:pt idx="1791">
                        <c:v>716.70299999999997</c:v>
                      </c:pt>
                      <c:pt idx="1792">
                        <c:v>717.10299999999995</c:v>
                      </c:pt>
                      <c:pt idx="1793">
                        <c:v>717.50300000000004</c:v>
                      </c:pt>
                      <c:pt idx="1794">
                        <c:v>717.90300000000002</c:v>
                      </c:pt>
                      <c:pt idx="1795">
                        <c:v>718.30499999999995</c:v>
                      </c:pt>
                      <c:pt idx="1796">
                        <c:v>718.70500000000004</c:v>
                      </c:pt>
                      <c:pt idx="1797">
                        <c:v>719.10400000000004</c:v>
                      </c:pt>
                      <c:pt idx="1798">
                        <c:v>719.505</c:v>
                      </c:pt>
                      <c:pt idx="1799">
                        <c:v>719.904</c:v>
                      </c:pt>
                      <c:pt idx="1800">
                        <c:v>720.30499999999995</c:v>
                      </c:pt>
                      <c:pt idx="1801">
                        <c:v>720.70500000000004</c:v>
                      </c:pt>
                      <c:pt idx="1802">
                        <c:v>721.10400000000004</c:v>
                      </c:pt>
                      <c:pt idx="1803">
                        <c:v>721.505</c:v>
                      </c:pt>
                      <c:pt idx="1804">
                        <c:v>721.904</c:v>
                      </c:pt>
                      <c:pt idx="1805">
                        <c:v>722.30600000000004</c:v>
                      </c:pt>
                      <c:pt idx="1806">
                        <c:v>722.70600000000002</c:v>
                      </c:pt>
                      <c:pt idx="1807">
                        <c:v>723.10599999999999</c:v>
                      </c:pt>
                      <c:pt idx="1808">
                        <c:v>723.50599999999997</c:v>
                      </c:pt>
                      <c:pt idx="1809">
                        <c:v>723.90599999999995</c:v>
                      </c:pt>
                      <c:pt idx="1810">
                        <c:v>724.30600000000004</c:v>
                      </c:pt>
                      <c:pt idx="1811">
                        <c:v>724.70600000000002</c:v>
                      </c:pt>
                      <c:pt idx="1812">
                        <c:v>725.10599999999999</c:v>
                      </c:pt>
                      <c:pt idx="1813">
                        <c:v>725.50599999999997</c:v>
                      </c:pt>
                      <c:pt idx="1814">
                        <c:v>725.90599999999995</c:v>
                      </c:pt>
                      <c:pt idx="1815">
                        <c:v>726.30700000000002</c:v>
                      </c:pt>
                      <c:pt idx="1816">
                        <c:v>726.70699999999999</c:v>
                      </c:pt>
                      <c:pt idx="1817">
                        <c:v>727.10699999999997</c:v>
                      </c:pt>
                      <c:pt idx="1818">
                        <c:v>727.50699999999995</c:v>
                      </c:pt>
                      <c:pt idx="1819">
                        <c:v>727.90700000000004</c:v>
                      </c:pt>
                      <c:pt idx="1820">
                        <c:v>728.30700000000002</c:v>
                      </c:pt>
                      <c:pt idx="1821">
                        <c:v>728.70699999999999</c:v>
                      </c:pt>
                      <c:pt idx="1822">
                        <c:v>729.10699999999997</c:v>
                      </c:pt>
                      <c:pt idx="1823">
                        <c:v>729.50699999999995</c:v>
                      </c:pt>
                      <c:pt idx="1824">
                        <c:v>729.90700000000004</c:v>
                      </c:pt>
                      <c:pt idx="1825">
                        <c:v>730.30799999999999</c:v>
                      </c:pt>
                      <c:pt idx="1826">
                        <c:v>730.70799999999997</c:v>
                      </c:pt>
                      <c:pt idx="1827">
                        <c:v>731.10799999999995</c:v>
                      </c:pt>
                      <c:pt idx="1828">
                        <c:v>731.50800000000004</c:v>
                      </c:pt>
                      <c:pt idx="1829">
                        <c:v>731.90800000000002</c:v>
                      </c:pt>
                      <c:pt idx="1830">
                        <c:v>732.30799999999999</c:v>
                      </c:pt>
                      <c:pt idx="1831">
                        <c:v>732.70799999999997</c:v>
                      </c:pt>
                      <c:pt idx="1832">
                        <c:v>733.10799999999995</c:v>
                      </c:pt>
                      <c:pt idx="1833">
                        <c:v>733.50800000000004</c:v>
                      </c:pt>
                      <c:pt idx="1834">
                        <c:v>733.90800000000002</c:v>
                      </c:pt>
                      <c:pt idx="1835">
                        <c:v>734.30899999999997</c:v>
                      </c:pt>
                      <c:pt idx="1836">
                        <c:v>734.70899999999995</c:v>
                      </c:pt>
                      <c:pt idx="1837">
                        <c:v>735.10900000000004</c:v>
                      </c:pt>
                      <c:pt idx="1838">
                        <c:v>735.50900000000001</c:v>
                      </c:pt>
                      <c:pt idx="1839">
                        <c:v>735.90899999999999</c:v>
                      </c:pt>
                      <c:pt idx="1840">
                        <c:v>736.30899999999997</c:v>
                      </c:pt>
                      <c:pt idx="1841">
                        <c:v>736.70899999999995</c:v>
                      </c:pt>
                      <c:pt idx="1842">
                        <c:v>737.10900000000004</c:v>
                      </c:pt>
                      <c:pt idx="1843">
                        <c:v>737.50900000000001</c:v>
                      </c:pt>
                      <c:pt idx="1844">
                        <c:v>737.90899999999999</c:v>
                      </c:pt>
                      <c:pt idx="1845">
                        <c:v>738.31100000000004</c:v>
                      </c:pt>
                      <c:pt idx="1846">
                        <c:v>738.71100000000001</c:v>
                      </c:pt>
                      <c:pt idx="1847">
                        <c:v>739.11</c:v>
                      </c:pt>
                      <c:pt idx="1848">
                        <c:v>739.51</c:v>
                      </c:pt>
                      <c:pt idx="1849">
                        <c:v>739.91</c:v>
                      </c:pt>
                      <c:pt idx="1850">
                        <c:v>740.31</c:v>
                      </c:pt>
                      <c:pt idx="1851">
                        <c:v>740.71100000000001</c:v>
                      </c:pt>
                      <c:pt idx="1852">
                        <c:v>741.11</c:v>
                      </c:pt>
                      <c:pt idx="1853">
                        <c:v>741.51</c:v>
                      </c:pt>
                      <c:pt idx="1854">
                        <c:v>741.91</c:v>
                      </c:pt>
                      <c:pt idx="1855">
                        <c:v>742.31200000000001</c:v>
                      </c:pt>
                      <c:pt idx="1856">
                        <c:v>742.71199999999999</c:v>
                      </c:pt>
                      <c:pt idx="1857">
                        <c:v>743.11199999999997</c:v>
                      </c:pt>
                      <c:pt idx="1858">
                        <c:v>743.51199999999994</c:v>
                      </c:pt>
                      <c:pt idx="1859">
                        <c:v>743.91200000000003</c:v>
                      </c:pt>
                      <c:pt idx="1860">
                        <c:v>744.31200000000001</c:v>
                      </c:pt>
                      <c:pt idx="1861">
                        <c:v>744.71199999999999</c:v>
                      </c:pt>
                      <c:pt idx="1862">
                        <c:v>745.11199999999997</c:v>
                      </c:pt>
                      <c:pt idx="1863">
                        <c:v>745.51199999999994</c:v>
                      </c:pt>
                      <c:pt idx="1864">
                        <c:v>745.91200000000003</c:v>
                      </c:pt>
                      <c:pt idx="1865">
                        <c:v>746.31299999999999</c:v>
                      </c:pt>
                      <c:pt idx="1866">
                        <c:v>746.71299999999997</c:v>
                      </c:pt>
                      <c:pt idx="1867">
                        <c:v>747.11300000000006</c:v>
                      </c:pt>
                      <c:pt idx="1868">
                        <c:v>747.51300000000003</c:v>
                      </c:pt>
                      <c:pt idx="1869">
                        <c:v>747.91300000000001</c:v>
                      </c:pt>
                      <c:pt idx="1870">
                        <c:v>748.31299999999999</c:v>
                      </c:pt>
                      <c:pt idx="1871">
                        <c:v>748.71299999999997</c:v>
                      </c:pt>
                      <c:pt idx="1872">
                        <c:v>749.11300000000006</c:v>
                      </c:pt>
                      <c:pt idx="1873">
                        <c:v>749.51300000000003</c:v>
                      </c:pt>
                      <c:pt idx="1874">
                        <c:v>749.91300000000001</c:v>
                      </c:pt>
                      <c:pt idx="1875">
                        <c:v>750.31399999999996</c:v>
                      </c:pt>
                      <c:pt idx="1876">
                        <c:v>750.71400000000006</c:v>
                      </c:pt>
                      <c:pt idx="1877">
                        <c:v>751.11400000000003</c:v>
                      </c:pt>
                      <c:pt idx="1878">
                        <c:v>751.51400000000001</c:v>
                      </c:pt>
                      <c:pt idx="1879">
                        <c:v>751.91399999999999</c:v>
                      </c:pt>
                      <c:pt idx="1880">
                        <c:v>752.31399999999996</c:v>
                      </c:pt>
                      <c:pt idx="1881">
                        <c:v>752.71400000000006</c:v>
                      </c:pt>
                      <c:pt idx="1882">
                        <c:v>753.11400000000003</c:v>
                      </c:pt>
                      <c:pt idx="1883">
                        <c:v>753.51400000000001</c:v>
                      </c:pt>
                      <c:pt idx="1884">
                        <c:v>753.91399999999999</c:v>
                      </c:pt>
                      <c:pt idx="1885">
                        <c:v>754.31700000000001</c:v>
                      </c:pt>
                      <c:pt idx="1886">
                        <c:v>754.71699999999998</c:v>
                      </c:pt>
                      <c:pt idx="1887">
                        <c:v>755.11699999999996</c:v>
                      </c:pt>
                      <c:pt idx="1888">
                        <c:v>755.51700000000005</c:v>
                      </c:pt>
                      <c:pt idx="1889">
                        <c:v>755.91700000000003</c:v>
                      </c:pt>
                      <c:pt idx="1890">
                        <c:v>756.31700000000001</c:v>
                      </c:pt>
                      <c:pt idx="1891">
                        <c:v>756.71699999999998</c:v>
                      </c:pt>
                      <c:pt idx="1892">
                        <c:v>757.11699999999996</c:v>
                      </c:pt>
                      <c:pt idx="1893">
                        <c:v>757.51700000000005</c:v>
                      </c:pt>
                      <c:pt idx="1894">
                        <c:v>757.91700000000003</c:v>
                      </c:pt>
                      <c:pt idx="1895">
                        <c:v>758.31799999999998</c:v>
                      </c:pt>
                      <c:pt idx="1896">
                        <c:v>758.71799999999996</c:v>
                      </c:pt>
                      <c:pt idx="1897">
                        <c:v>759.11800000000005</c:v>
                      </c:pt>
                      <c:pt idx="1898">
                        <c:v>759.51800000000003</c:v>
                      </c:pt>
                      <c:pt idx="1899">
                        <c:v>759.91800000000001</c:v>
                      </c:pt>
                      <c:pt idx="1900">
                        <c:v>760.31799999999998</c:v>
                      </c:pt>
                      <c:pt idx="1901">
                        <c:v>760.71799999999996</c:v>
                      </c:pt>
                      <c:pt idx="1902">
                        <c:v>761.11800000000005</c:v>
                      </c:pt>
                      <c:pt idx="1903">
                        <c:v>761.51800000000003</c:v>
                      </c:pt>
                      <c:pt idx="1904">
                        <c:v>761.91800000000001</c:v>
                      </c:pt>
                      <c:pt idx="1905">
                        <c:v>762.32</c:v>
                      </c:pt>
                      <c:pt idx="1906">
                        <c:v>762.71900000000005</c:v>
                      </c:pt>
                      <c:pt idx="1907">
                        <c:v>763.12</c:v>
                      </c:pt>
                      <c:pt idx="1908">
                        <c:v>763.51900000000001</c:v>
                      </c:pt>
                      <c:pt idx="1909">
                        <c:v>763.91899999999998</c:v>
                      </c:pt>
                      <c:pt idx="1910">
                        <c:v>764.32</c:v>
                      </c:pt>
                      <c:pt idx="1911">
                        <c:v>764.71900000000005</c:v>
                      </c:pt>
                      <c:pt idx="1912">
                        <c:v>765.12</c:v>
                      </c:pt>
                      <c:pt idx="1913">
                        <c:v>765.51900000000001</c:v>
                      </c:pt>
                      <c:pt idx="1914">
                        <c:v>765.91899999999998</c:v>
                      </c:pt>
                      <c:pt idx="1915">
                        <c:v>766.32100000000003</c:v>
                      </c:pt>
                      <c:pt idx="1916">
                        <c:v>766.721</c:v>
                      </c:pt>
                      <c:pt idx="1917">
                        <c:v>767.12099999999998</c:v>
                      </c:pt>
                      <c:pt idx="1918">
                        <c:v>767.52099999999996</c:v>
                      </c:pt>
                      <c:pt idx="1919">
                        <c:v>767.92</c:v>
                      </c:pt>
                      <c:pt idx="1920">
                        <c:v>768.32100000000003</c:v>
                      </c:pt>
                      <c:pt idx="1921">
                        <c:v>768.721</c:v>
                      </c:pt>
                      <c:pt idx="1922">
                        <c:v>769.12</c:v>
                      </c:pt>
                      <c:pt idx="1923">
                        <c:v>769.52099999999996</c:v>
                      </c:pt>
                      <c:pt idx="1924">
                        <c:v>769.92100000000005</c:v>
                      </c:pt>
                      <c:pt idx="1925">
                        <c:v>770.322</c:v>
                      </c:pt>
                      <c:pt idx="1926">
                        <c:v>770.72199999999998</c:v>
                      </c:pt>
                      <c:pt idx="1927">
                        <c:v>771.12199999999996</c:v>
                      </c:pt>
                      <c:pt idx="1928">
                        <c:v>771.52200000000005</c:v>
                      </c:pt>
                      <c:pt idx="1929">
                        <c:v>771.92200000000003</c:v>
                      </c:pt>
                      <c:pt idx="1930">
                        <c:v>772.322</c:v>
                      </c:pt>
                      <c:pt idx="1931">
                        <c:v>772.72199999999998</c:v>
                      </c:pt>
                      <c:pt idx="1932">
                        <c:v>773.12199999999996</c:v>
                      </c:pt>
                      <c:pt idx="1933">
                        <c:v>773.52200000000005</c:v>
                      </c:pt>
                      <c:pt idx="1934">
                        <c:v>773.92200000000003</c:v>
                      </c:pt>
                      <c:pt idx="1935">
                        <c:v>774.32299999999998</c:v>
                      </c:pt>
                      <c:pt idx="1936">
                        <c:v>774.72299999999996</c:v>
                      </c:pt>
                      <c:pt idx="1937">
                        <c:v>775.12300000000005</c:v>
                      </c:pt>
                      <c:pt idx="1938">
                        <c:v>775.52300000000002</c:v>
                      </c:pt>
                      <c:pt idx="1939">
                        <c:v>775.923</c:v>
                      </c:pt>
                      <c:pt idx="1940">
                        <c:v>776.32299999999998</c:v>
                      </c:pt>
                      <c:pt idx="1941">
                        <c:v>776.72299999999996</c:v>
                      </c:pt>
                      <c:pt idx="1942">
                        <c:v>777.12300000000005</c:v>
                      </c:pt>
                      <c:pt idx="1943">
                        <c:v>777.52300000000002</c:v>
                      </c:pt>
                      <c:pt idx="1944">
                        <c:v>777.923</c:v>
                      </c:pt>
                      <c:pt idx="1945">
                        <c:v>778.32399999999996</c:v>
                      </c:pt>
                      <c:pt idx="1946">
                        <c:v>778.72400000000005</c:v>
                      </c:pt>
                      <c:pt idx="1947">
                        <c:v>779.12400000000002</c:v>
                      </c:pt>
                      <c:pt idx="1948">
                        <c:v>779.524</c:v>
                      </c:pt>
                      <c:pt idx="1949">
                        <c:v>779.92399999999998</c:v>
                      </c:pt>
                      <c:pt idx="1950">
                        <c:v>780.32399999999996</c:v>
                      </c:pt>
                      <c:pt idx="1951">
                        <c:v>780.72400000000005</c:v>
                      </c:pt>
                      <c:pt idx="1952">
                        <c:v>781.12400000000002</c:v>
                      </c:pt>
                      <c:pt idx="1953">
                        <c:v>781.524</c:v>
                      </c:pt>
                      <c:pt idx="1954">
                        <c:v>781.92399999999998</c:v>
                      </c:pt>
                      <c:pt idx="1955">
                        <c:v>782.32600000000002</c:v>
                      </c:pt>
                      <c:pt idx="1956">
                        <c:v>782.726</c:v>
                      </c:pt>
                      <c:pt idx="1957">
                        <c:v>783.12599999999998</c:v>
                      </c:pt>
                      <c:pt idx="1958">
                        <c:v>783.52599999999995</c:v>
                      </c:pt>
                      <c:pt idx="1959">
                        <c:v>783.92600000000004</c:v>
                      </c:pt>
                      <c:pt idx="1960">
                        <c:v>784.32600000000002</c:v>
                      </c:pt>
                      <c:pt idx="1961">
                        <c:v>784.726</c:v>
                      </c:pt>
                      <c:pt idx="1962">
                        <c:v>785.12599999999998</c:v>
                      </c:pt>
                      <c:pt idx="1963">
                        <c:v>785.52599999999995</c:v>
                      </c:pt>
                      <c:pt idx="1964">
                        <c:v>785.92600000000004</c:v>
                      </c:pt>
                      <c:pt idx="1965">
                        <c:v>786.327</c:v>
                      </c:pt>
                      <c:pt idx="1966">
                        <c:v>786.72699999999998</c:v>
                      </c:pt>
                      <c:pt idx="1967">
                        <c:v>787.12699999999995</c:v>
                      </c:pt>
                      <c:pt idx="1968">
                        <c:v>787.52700000000004</c:v>
                      </c:pt>
                      <c:pt idx="1969">
                        <c:v>787.92700000000002</c:v>
                      </c:pt>
                      <c:pt idx="1970">
                        <c:v>788.327</c:v>
                      </c:pt>
                      <c:pt idx="1971">
                        <c:v>788.72699999999998</c:v>
                      </c:pt>
                      <c:pt idx="1972">
                        <c:v>789.12699999999995</c:v>
                      </c:pt>
                      <c:pt idx="1973">
                        <c:v>789.52700000000004</c:v>
                      </c:pt>
                      <c:pt idx="1974">
                        <c:v>789.92700000000002</c:v>
                      </c:pt>
                      <c:pt idx="1975">
                        <c:v>790.32799999999997</c:v>
                      </c:pt>
                      <c:pt idx="1976">
                        <c:v>790.72799999999995</c:v>
                      </c:pt>
                      <c:pt idx="1977">
                        <c:v>791.12800000000004</c:v>
                      </c:pt>
                      <c:pt idx="1978">
                        <c:v>791.52800000000002</c:v>
                      </c:pt>
                      <c:pt idx="1979">
                        <c:v>791.928</c:v>
                      </c:pt>
                      <c:pt idx="1980">
                        <c:v>792.32799999999997</c:v>
                      </c:pt>
                      <c:pt idx="1981">
                        <c:v>792.72799999999995</c:v>
                      </c:pt>
                      <c:pt idx="1982">
                        <c:v>793.12800000000004</c:v>
                      </c:pt>
                      <c:pt idx="1983">
                        <c:v>793.52800000000002</c:v>
                      </c:pt>
                      <c:pt idx="1984">
                        <c:v>793.928</c:v>
                      </c:pt>
                      <c:pt idx="1985">
                        <c:v>794.33100000000002</c:v>
                      </c:pt>
                      <c:pt idx="1986">
                        <c:v>794.73099999999999</c:v>
                      </c:pt>
                      <c:pt idx="1987">
                        <c:v>795.13099999999997</c:v>
                      </c:pt>
                      <c:pt idx="1988">
                        <c:v>795.53099999999995</c:v>
                      </c:pt>
                      <c:pt idx="1989">
                        <c:v>795.93100000000004</c:v>
                      </c:pt>
                      <c:pt idx="1990">
                        <c:v>796.33100000000002</c:v>
                      </c:pt>
                      <c:pt idx="1991">
                        <c:v>796.73099999999999</c:v>
                      </c:pt>
                      <c:pt idx="1992">
                        <c:v>797.13099999999997</c:v>
                      </c:pt>
                      <c:pt idx="1993">
                        <c:v>797.53099999999995</c:v>
                      </c:pt>
                      <c:pt idx="1994">
                        <c:v>797.93100000000004</c:v>
                      </c:pt>
                      <c:pt idx="1995">
                        <c:v>798.33199999999999</c:v>
                      </c:pt>
                      <c:pt idx="1996">
                        <c:v>798.73199999999997</c:v>
                      </c:pt>
                      <c:pt idx="1997">
                        <c:v>799.13199999999995</c:v>
                      </c:pt>
                      <c:pt idx="1998">
                        <c:v>799.53200000000004</c:v>
                      </c:pt>
                      <c:pt idx="1999">
                        <c:v>799.93200000000002</c:v>
                      </c:pt>
                      <c:pt idx="2000">
                        <c:v>800.33199999999999</c:v>
                      </c:pt>
                      <c:pt idx="2001">
                        <c:v>800.73199999999997</c:v>
                      </c:pt>
                      <c:pt idx="2002">
                        <c:v>801.13199999999995</c:v>
                      </c:pt>
                      <c:pt idx="2003">
                        <c:v>801.53200000000004</c:v>
                      </c:pt>
                      <c:pt idx="2004">
                        <c:v>801.93200000000002</c:v>
                      </c:pt>
                      <c:pt idx="2005">
                        <c:v>802.33299999999997</c:v>
                      </c:pt>
                      <c:pt idx="2006">
                        <c:v>802.73299999999995</c:v>
                      </c:pt>
                      <c:pt idx="2007">
                        <c:v>803.13300000000004</c:v>
                      </c:pt>
                      <c:pt idx="2008">
                        <c:v>803.53300000000002</c:v>
                      </c:pt>
                      <c:pt idx="2009">
                        <c:v>803.93299999999999</c:v>
                      </c:pt>
                      <c:pt idx="2010">
                        <c:v>804.33299999999997</c:v>
                      </c:pt>
                      <c:pt idx="2011">
                        <c:v>804.73299999999995</c:v>
                      </c:pt>
                      <c:pt idx="2012">
                        <c:v>805.13300000000004</c:v>
                      </c:pt>
                      <c:pt idx="2013">
                        <c:v>805.53300000000002</c:v>
                      </c:pt>
                      <c:pt idx="2014">
                        <c:v>805.93299999999999</c:v>
                      </c:pt>
                      <c:pt idx="2015">
                        <c:v>806.33399999999995</c:v>
                      </c:pt>
                      <c:pt idx="2016">
                        <c:v>806.73400000000004</c:v>
                      </c:pt>
                      <c:pt idx="2017">
                        <c:v>807.13400000000001</c:v>
                      </c:pt>
                      <c:pt idx="2018">
                        <c:v>807.53399999999999</c:v>
                      </c:pt>
                      <c:pt idx="2019">
                        <c:v>807.93399999999997</c:v>
                      </c:pt>
                      <c:pt idx="2020">
                        <c:v>808.33399999999995</c:v>
                      </c:pt>
                      <c:pt idx="2021">
                        <c:v>808.73400000000004</c:v>
                      </c:pt>
                      <c:pt idx="2022">
                        <c:v>809.13400000000001</c:v>
                      </c:pt>
                      <c:pt idx="2023">
                        <c:v>809.53399999999999</c:v>
                      </c:pt>
                      <c:pt idx="2024">
                        <c:v>809.93399999999997</c:v>
                      </c:pt>
                      <c:pt idx="2025">
                        <c:v>810.33500000000004</c:v>
                      </c:pt>
                      <c:pt idx="2026">
                        <c:v>810.73500000000001</c:v>
                      </c:pt>
                      <c:pt idx="2027">
                        <c:v>811.13499999999999</c:v>
                      </c:pt>
                      <c:pt idx="2028">
                        <c:v>811.53499999999997</c:v>
                      </c:pt>
                      <c:pt idx="2029">
                        <c:v>811.93499999999995</c:v>
                      </c:pt>
                      <c:pt idx="2030">
                        <c:v>812.33500000000004</c:v>
                      </c:pt>
                      <c:pt idx="2031">
                        <c:v>812.73500000000001</c:v>
                      </c:pt>
                      <c:pt idx="2032">
                        <c:v>813.13499999999999</c:v>
                      </c:pt>
                      <c:pt idx="2033">
                        <c:v>813.53499999999997</c:v>
                      </c:pt>
                      <c:pt idx="2034">
                        <c:v>813.93499999999995</c:v>
                      </c:pt>
                      <c:pt idx="2035">
                        <c:v>814.33699999999999</c:v>
                      </c:pt>
                      <c:pt idx="2036">
                        <c:v>814.73699999999997</c:v>
                      </c:pt>
                      <c:pt idx="2037">
                        <c:v>815.13599999999997</c:v>
                      </c:pt>
                      <c:pt idx="2038">
                        <c:v>815.53599999999994</c:v>
                      </c:pt>
                      <c:pt idx="2039">
                        <c:v>815.93600000000004</c:v>
                      </c:pt>
                      <c:pt idx="2040">
                        <c:v>816.33600000000001</c:v>
                      </c:pt>
                      <c:pt idx="2041">
                        <c:v>816.73699999999997</c:v>
                      </c:pt>
                      <c:pt idx="2042">
                        <c:v>817.13599999999997</c:v>
                      </c:pt>
                      <c:pt idx="2043">
                        <c:v>817.53599999999994</c:v>
                      </c:pt>
                      <c:pt idx="2044">
                        <c:v>817.93600000000004</c:v>
                      </c:pt>
                      <c:pt idx="2045">
                        <c:v>818.33799999999997</c:v>
                      </c:pt>
                      <c:pt idx="2046">
                        <c:v>818.73800000000006</c:v>
                      </c:pt>
                      <c:pt idx="2047">
                        <c:v>819.13800000000003</c:v>
                      </c:pt>
                      <c:pt idx="2048">
                        <c:v>819.53800000000001</c:v>
                      </c:pt>
                      <c:pt idx="2049">
                        <c:v>819.93799999999999</c:v>
                      </c:pt>
                      <c:pt idx="2050">
                        <c:v>820.33799999999997</c:v>
                      </c:pt>
                      <c:pt idx="2051">
                        <c:v>820.73800000000006</c:v>
                      </c:pt>
                      <c:pt idx="2052">
                        <c:v>821.13800000000003</c:v>
                      </c:pt>
                      <c:pt idx="2053">
                        <c:v>821.53800000000001</c:v>
                      </c:pt>
                      <c:pt idx="2054">
                        <c:v>821.93799999999999</c:v>
                      </c:pt>
                      <c:pt idx="2055">
                        <c:v>822.33900000000006</c:v>
                      </c:pt>
                      <c:pt idx="2056">
                        <c:v>822.73900000000003</c:v>
                      </c:pt>
                      <c:pt idx="2057">
                        <c:v>823.13900000000001</c:v>
                      </c:pt>
                      <c:pt idx="2058">
                        <c:v>823.53899999999999</c:v>
                      </c:pt>
                      <c:pt idx="2059">
                        <c:v>823.93899999999996</c:v>
                      </c:pt>
                      <c:pt idx="2060">
                        <c:v>824.33900000000006</c:v>
                      </c:pt>
                      <c:pt idx="2061">
                        <c:v>824.73900000000003</c:v>
                      </c:pt>
                      <c:pt idx="2062">
                        <c:v>825.13900000000001</c:v>
                      </c:pt>
                      <c:pt idx="2063">
                        <c:v>825.53899999999999</c:v>
                      </c:pt>
                      <c:pt idx="2064">
                        <c:v>825.93899999999996</c:v>
                      </c:pt>
                      <c:pt idx="2065">
                        <c:v>826.34</c:v>
                      </c:pt>
                      <c:pt idx="2066">
                        <c:v>826.74</c:v>
                      </c:pt>
                      <c:pt idx="2067">
                        <c:v>827.14</c:v>
                      </c:pt>
                      <c:pt idx="2068">
                        <c:v>827.54</c:v>
                      </c:pt>
                      <c:pt idx="2069">
                        <c:v>827.94</c:v>
                      </c:pt>
                      <c:pt idx="2070">
                        <c:v>828.34</c:v>
                      </c:pt>
                      <c:pt idx="2071">
                        <c:v>828.74</c:v>
                      </c:pt>
                      <c:pt idx="2072">
                        <c:v>829.14</c:v>
                      </c:pt>
                      <c:pt idx="2073">
                        <c:v>829.54</c:v>
                      </c:pt>
                      <c:pt idx="2074">
                        <c:v>829.94</c:v>
                      </c:pt>
                      <c:pt idx="2075">
                        <c:v>830.34100000000001</c:v>
                      </c:pt>
                      <c:pt idx="2076">
                        <c:v>830.74099999999999</c:v>
                      </c:pt>
                      <c:pt idx="2077">
                        <c:v>831.14099999999996</c:v>
                      </c:pt>
                      <c:pt idx="2078">
                        <c:v>831.54100000000005</c:v>
                      </c:pt>
                      <c:pt idx="2079">
                        <c:v>831.94100000000003</c:v>
                      </c:pt>
                      <c:pt idx="2080">
                        <c:v>832.34100000000001</c:v>
                      </c:pt>
                      <c:pt idx="2081">
                        <c:v>832.74099999999999</c:v>
                      </c:pt>
                      <c:pt idx="2082">
                        <c:v>833.14099999999996</c:v>
                      </c:pt>
                      <c:pt idx="2083">
                        <c:v>833.54100000000005</c:v>
                      </c:pt>
                      <c:pt idx="2084">
                        <c:v>833.94100000000003</c:v>
                      </c:pt>
                      <c:pt idx="2085">
                        <c:v>834.34299999999996</c:v>
                      </c:pt>
                      <c:pt idx="2086">
                        <c:v>834.74199999999996</c:v>
                      </c:pt>
                      <c:pt idx="2087">
                        <c:v>835.14300000000003</c:v>
                      </c:pt>
                      <c:pt idx="2088">
                        <c:v>835.54200000000003</c:v>
                      </c:pt>
                      <c:pt idx="2089">
                        <c:v>835.94299999999998</c:v>
                      </c:pt>
                      <c:pt idx="2090">
                        <c:v>836.34299999999996</c:v>
                      </c:pt>
                      <c:pt idx="2091">
                        <c:v>836.74199999999996</c:v>
                      </c:pt>
                      <c:pt idx="2092">
                        <c:v>837.14300000000003</c:v>
                      </c:pt>
                      <c:pt idx="2093">
                        <c:v>837.54200000000003</c:v>
                      </c:pt>
                      <c:pt idx="2094">
                        <c:v>837.94299999999998</c:v>
                      </c:pt>
                      <c:pt idx="2095">
                        <c:v>838.34400000000005</c:v>
                      </c:pt>
                      <c:pt idx="2096">
                        <c:v>838.74400000000003</c:v>
                      </c:pt>
                      <c:pt idx="2097">
                        <c:v>839.14400000000001</c:v>
                      </c:pt>
                      <c:pt idx="2098">
                        <c:v>839.54399999999998</c:v>
                      </c:pt>
                      <c:pt idx="2099">
                        <c:v>839.94399999999996</c:v>
                      </c:pt>
                      <c:pt idx="2100">
                        <c:v>840.34400000000005</c:v>
                      </c:pt>
                      <c:pt idx="2101">
                        <c:v>840.74400000000003</c:v>
                      </c:pt>
                      <c:pt idx="2102">
                        <c:v>841.14400000000001</c:v>
                      </c:pt>
                      <c:pt idx="2103">
                        <c:v>841.54399999999998</c:v>
                      </c:pt>
                      <c:pt idx="2104">
                        <c:v>841.94399999999996</c:v>
                      </c:pt>
                      <c:pt idx="2105">
                        <c:v>842.34500000000003</c:v>
                      </c:pt>
                      <c:pt idx="2106">
                        <c:v>842.745</c:v>
                      </c:pt>
                      <c:pt idx="2107">
                        <c:v>843.14499999999998</c:v>
                      </c:pt>
                      <c:pt idx="2108">
                        <c:v>843.54499999999996</c:v>
                      </c:pt>
                      <c:pt idx="2109">
                        <c:v>843.94500000000005</c:v>
                      </c:pt>
                      <c:pt idx="2110">
                        <c:v>844.34500000000003</c:v>
                      </c:pt>
                      <c:pt idx="2111">
                        <c:v>844.745</c:v>
                      </c:pt>
                      <c:pt idx="2112">
                        <c:v>845.14499999999998</c:v>
                      </c:pt>
                      <c:pt idx="2113">
                        <c:v>845.54499999999996</c:v>
                      </c:pt>
                      <c:pt idx="2114">
                        <c:v>845.94500000000005</c:v>
                      </c:pt>
                      <c:pt idx="2115">
                        <c:v>846.346</c:v>
                      </c:pt>
                      <c:pt idx="2116">
                        <c:v>846.74599999999998</c:v>
                      </c:pt>
                      <c:pt idx="2117">
                        <c:v>847.14599999999996</c:v>
                      </c:pt>
                      <c:pt idx="2118">
                        <c:v>847.54600000000005</c:v>
                      </c:pt>
                      <c:pt idx="2119">
                        <c:v>847.94600000000003</c:v>
                      </c:pt>
                      <c:pt idx="2120">
                        <c:v>848.346</c:v>
                      </c:pt>
                      <c:pt idx="2121">
                        <c:v>848.74599999999998</c:v>
                      </c:pt>
                      <c:pt idx="2122">
                        <c:v>849.14599999999996</c:v>
                      </c:pt>
                      <c:pt idx="2123">
                        <c:v>849.54600000000005</c:v>
                      </c:pt>
                      <c:pt idx="2124">
                        <c:v>849.94600000000003</c:v>
                      </c:pt>
                      <c:pt idx="2125">
                        <c:v>850.34699999999998</c:v>
                      </c:pt>
                      <c:pt idx="2126">
                        <c:v>850.74699999999996</c:v>
                      </c:pt>
                      <c:pt idx="2127">
                        <c:v>851.14700000000005</c:v>
                      </c:pt>
                      <c:pt idx="2128">
                        <c:v>851.54700000000003</c:v>
                      </c:pt>
                      <c:pt idx="2129">
                        <c:v>851.947</c:v>
                      </c:pt>
                      <c:pt idx="2130">
                        <c:v>852.34699999999998</c:v>
                      </c:pt>
                      <c:pt idx="2131">
                        <c:v>852.74699999999996</c:v>
                      </c:pt>
                      <c:pt idx="2132">
                        <c:v>853.14700000000005</c:v>
                      </c:pt>
                      <c:pt idx="2133">
                        <c:v>853.54700000000003</c:v>
                      </c:pt>
                      <c:pt idx="2134">
                        <c:v>853.947</c:v>
                      </c:pt>
                      <c:pt idx="2135">
                        <c:v>854.34900000000005</c:v>
                      </c:pt>
                      <c:pt idx="2136">
                        <c:v>854.74800000000005</c:v>
                      </c:pt>
                      <c:pt idx="2137">
                        <c:v>855.14800000000002</c:v>
                      </c:pt>
                      <c:pt idx="2138">
                        <c:v>855.548</c:v>
                      </c:pt>
                      <c:pt idx="2139">
                        <c:v>855.94799999999998</c:v>
                      </c:pt>
                      <c:pt idx="2140">
                        <c:v>856.34900000000005</c:v>
                      </c:pt>
                      <c:pt idx="2141">
                        <c:v>856.74800000000005</c:v>
                      </c:pt>
                      <c:pt idx="2142">
                        <c:v>857.14800000000002</c:v>
                      </c:pt>
                      <c:pt idx="2143">
                        <c:v>857.54899999999998</c:v>
                      </c:pt>
                      <c:pt idx="2144">
                        <c:v>857.94799999999998</c:v>
                      </c:pt>
                      <c:pt idx="2145">
                        <c:v>858.35</c:v>
                      </c:pt>
                      <c:pt idx="2146">
                        <c:v>858.75</c:v>
                      </c:pt>
                      <c:pt idx="2147">
                        <c:v>859.15</c:v>
                      </c:pt>
                      <c:pt idx="2148">
                        <c:v>859.55</c:v>
                      </c:pt>
                      <c:pt idx="2149">
                        <c:v>859.95</c:v>
                      </c:pt>
                      <c:pt idx="2150">
                        <c:v>860.35</c:v>
                      </c:pt>
                      <c:pt idx="2151">
                        <c:v>860.75</c:v>
                      </c:pt>
                      <c:pt idx="2152">
                        <c:v>861.15</c:v>
                      </c:pt>
                      <c:pt idx="2153">
                        <c:v>861.55</c:v>
                      </c:pt>
                      <c:pt idx="2154">
                        <c:v>861.95</c:v>
                      </c:pt>
                      <c:pt idx="2155">
                        <c:v>862.351</c:v>
                      </c:pt>
                      <c:pt idx="2156">
                        <c:v>862.75099999999998</c:v>
                      </c:pt>
                      <c:pt idx="2157">
                        <c:v>863.15099999999995</c:v>
                      </c:pt>
                      <c:pt idx="2158">
                        <c:v>863.55100000000004</c:v>
                      </c:pt>
                      <c:pt idx="2159">
                        <c:v>863.95100000000002</c:v>
                      </c:pt>
                      <c:pt idx="2160">
                        <c:v>864.351</c:v>
                      </c:pt>
                      <c:pt idx="2161">
                        <c:v>864.75099999999998</c:v>
                      </c:pt>
                      <c:pt idx="2162">
                        <c:v>865.15099999999995</c:v>
                      </c:pt>
                      <c:pt idx="2163">
                        <c:v>865.55100000000004</c:v>
                      </c:pt>
                      <c:pt idx="2164">
                        <c:v>865.95100000000002</c:v>
                      </c:pt>
                      <c:pt idx="2165">
                        <c:v>866.35299999999995</c:v>
                      </c:pt>
                      <c:pt idx="2166">
                        <c:v>866.75300000000004</c:v>
                      </c:pt>
                      <c:pt idx="2167">
                        <c:v>867.15300000000002</c:v>
                      </c:pt>
                      <c:pt idx="2168">
                        <c:v>867.55200000000002</c:v>
                      </c:pt>
                      <c:pt idx="2169">
                        <c:v>867.95299999999997</c:v>
                      </c:pt>
                      <c:pt idx="2170">
                        <c:v>868.35199999999998</c:v>
                      </c:pt>
                      <c:pt idx="2171">
                        <c:v>868.75300000000004</c:v>
                      </c:pt>
                      <c:pt idx="2172">
                        <c:v>869.15300000000002</c:v>
                      </c:pt>
                      <c:pt idx="2173">
                        <c:v>869.55200000000002</c:v>
                      </c:pt>
                      <c:pt idx="2174">
                        <c:v>869.95299999999997</c:v>
                      </c:pt>
                      <c:pt idx="2175">
                        <c:v>870.35599999999999</c:v>
                      </c:pt>
                      <c:pt idx="2176">
                        <c:v>870.75599999999997</c:v>
                      </c:pt>
                      <c:pt idx="2177">
                        <c:v>871.15599999999995</c:v>
                      </c:pt>
                      <c:pt idx="2178">
                        <c:v>871.55600000000004</c:v>
                      </c:pt>
                      <c:pt idx="2179">
                        <c:v>871.95600000000002</c:v>
                      </c:pt>
                      <c:pt idx="2180">
                        <c:v>872.35599999999999</c:v>
                      </c:pt>
                      <c:pt idx="2181">
                        <c:v>872.75599999999997</c:v>
                      </c:pt>
                      <c:pt idx="2182">
                        <c:v>873.15599999999995</c:v>
                      </c:pt>
                      <c:pt idx="2183">
                        <c:v>873.55600000000004</c:v>
                      </c:pt>
                      <c:pt idx="2184">
                        <c:v>873.95600000000002</c:v>
                      </c:pt>
                      <c:pt idx="2185">
                        <c:v>874.35699999999997</c:v>
                      </c:pt>
                      <c:pt idx="2186">
                        <c:v>874.75699999999995</c:v>
                      </c:pt>
                      <c:pt idx="2187">
                        <c:v>875.15700000000004</c:v>
                      </c:pt>
                      <c:pt idx="2188">
                        <c:v>875.55700000000002</c:v>
                      </c:pt>
                      <c:pt idx="2189">
                        <c:v>875.95699999999999</c:v>
                      </c:pt>
                      <c:pt idx="2190">
                        <c:v>876.35699999999997</c:v>
                      </c:pt>
                      <c:pt idx="2191">
                        <c:v>876.75699999999995</c:v>
                      </c:pt>
                      <c:pt idx="2192">
                        <c:v>877.15700000000004</c:v>
                      </c:pt>
                      <c:pt idx="2193">
                        <c:v>877.55700000000002</c:v>
                      </c:pt>
                      <c:pt idx="2194">
                        <c:v>877.95699999999999</c:v>
                      </c:pt>
                      <c:pt idx="2195">
                        <c:v>878.35799999999995</c:v>
                      </c:pt>
                      <c:pt idx="2196">
                        <c:v>878.75800000000004</c:v>
                      </c:pt>
                      <c:pt idx="2197">
                        <c:v>879.15800000000002</c:v>
                      </c:pt>
                      <c:pt idx="2198">
                        <c:v>879.55799999999999</c:v>
                      </c:pt>
                      <c:pt idx="2199">
                        <c:v>879.95799999999997</c:v>
                      </c:pt>
                      <c:pt idx="2200">
                        <c:v>880.35799999999995</c:v>
                      </c:pt>
                      <c:pt idx="2201">
                        <c:v>880.75800000000004</c:v>
                      </c:pt>
                      <c:pt idx="2202">
                        <c:v>881.15800000000002</c:v>
                      </c:pt>
                      <c:pt idx="2203">
                        <c:v>881.55799999999999</c:v>
                      </c:pt>
                      <c:pt idx="2204">
                        <c:v>881.95799999999997</c:v>
                      </c:pt>
                      <c:pt idx="2205">
                        <c:v>882.35900000000004</c:v>
                      </c:pt>
                      <c:pt idx="2206">
                        <c:v>882.75900000000001</c:v>
                      </c:pt>
                      <c:pt idx="2207">
                        <c:v>883.15899999999999</c:v>
                      </c:pt>
                      <c:pt idx="2208">
                        <c:v>883.55899999999997</c:v>
                      </c:pt>
                      <c:pt idx="2209">
                        <c:v>883.95899999999995</c:v>
                      </c:pt>
                      <c:pt idx="2210">
                        <c:v>884.35900000000004</c:v>
                      </c:pt>
                      <c:pt idx="2211">
                        <c:v>884.75900000000001</c:v>
                      </c:pt>
                      <c:pt idx="2212">
                        <c:v>885.15899999999999</c:v>
                      </c:pt>
                      <c:pt idx="2213">
                        <c:v>885.55899999999997</c:v>
                      </c:pt>
                      <c:pt idx="2214">
                        <c:v>885.95899999999995</c:v>
                      </c:pt>
                      <c:pt idx="2215">
                        <c:v>886.36099999999999</c:v>
                      </c:pt>
                      <c:pt idx="2216">
                        <c:v>886.76</c:v>
                      </c:pt>
                      <c:pt idx="2217">
                        <c:v>887.16099999999994</c:v>
                      </c:pt>
                      <c:pt idx="2218">
                        <c:v>887.56</c:v>
                      </c:pt>
                      <c:pt idx="2219">
                        <c:v>887.96100000000001</c:v>
                      </c:pt>
                      <c:pt idx="2220">
                        <c:v>888.36</c:v>
                      </c:pt>
                      <c:pt idx="2221">
                        <c:v>888.76</c:v>
                      </c:pt>
                      <c:pt idx="2222">
                        <c:v>889.16099999999994</c:v>
                      </c:pt>
                      <c:pt idx="2223">
                        <c:v>889.56</c:v>
                      </c:pt>
                      <c:pt idx="2224">
                        <c:v>889.96100000000001</c:v>
                      </c:pt>
                      <c:pt idx="2225">
                        <c:v>890.36199999999997</c:v>
                      </c:pt>
                      <c:pt idx="2226">
                        <c:v>890.76199999999994</c:v>
                      </c:pt>
                      <c:pt idx="2227">
                        <c:v>891.16200000000003</c:v>
                      </c:pt>
                      <c:pt idx="2228">
                        <c:v>891.56200000000001</c:v>
                      </c:pt>
                      <c:pt idx="2229">
                        <c:v>891.96199999999999</c:v>
                      </c:pt>
                      <c:pt idx="2230">
                        <c:v>892.36199999999997</c:v>
                      </c:pt>
                      <c:pt idx="2231">
                        <c:v>892.76199999999994</c:v>
                      </c:pt>
                      <c:pt idx="2232">
                        <c:v>893.16200000000003</c:v>
                      </c:pt>
                      <c:pt idx="2233">
                        <c:v>893.56200000000001</c:v>
                      </c:pt>
                      <c:pt idx="2234">
                        <c:v>893.96199999999999</c:v>
                      </c:pt>
                      <c:pt idx="2235">
                        <c:v>894.36300000000006</c:v>
                      </c:pt>
                      <c:pt idx="2236">
                        <c:v>894.76300000000003</c:v>
                      </c:pt>
                      <c:pt idx="2237">
                        <c:v>895.16300000000001</c:v>
                      </c:pt>
                      <c:pt idx="2238">
                        <c:v>895.56299999999999</c:v>
                      </c:pt>
                      <c:pt idx="2239">
                        <c:v>895.96299999999997</c:v>
                      </c:pt>
                      <c:pt idx="2240">
                        <c:v>896.36300000000006</c:v>
                      </c:pt>
                      <c:pt idx="2241">
                        <c:v>896.76300000000003</c:v>
                      </c:pt>
                      <c:pt idx="2242">
                        <c:v>897.16300000000001</c:v>
                      </c:pt>
                      <c:pt idx="2243">
                        <c:v>897.56299999999999</c:v>
                      </c:pt>
                      <c:pt idx="2244">
                        <c:v>897.96299999999997</c:v>
                      </c:pt>
                      <c:pt idx="2245">
                        <c:v>898.36400000000003</c:v>
                      </c:pt>
                      <c:pt idx="2246">
                        <c:v>898.76400000000001</c:v>
                      </c:pt>
                      <c:pt idx="2247">
                        <c:v>899.16399999999999</c:v>
                      </c:pt>
                      <c:pt idx="2248">
                        <c:v>899.56399999999996</c:v>
                      </c:pt>
                      <c:pt idx="2249">
                        <c:v>899.96400000000006</c:v>
                      </c:pt>
                      <c:pt idx="2250">
                        <c:v>900.36400000000003</c:v>
                      </c:pt>
                      <c:pt idx="2251">
                        <c:v>900.76400000000001</c:v>
                      </c:pt>
                      <c:pt idx="2252">
                        <c:v>901.16399999999999</c:v>
                      </c:pt>
                      <c:pt idx="2253">
                        <c:v>901.56399999999996</c:v>
                      </c:pt>
                      <c:pt idx="2254">
                        <c:v>901.96400000000006</c:v>
                      </c:pt>
                      <c:pt idx="2255">
                        <c:v>902.36500000000001</c:v>
                      </c:pt>
                      <c:pt idx="2256">
                        <c:v>902.76499999999999</c:v>
                      </c:pt>
                      <c:pt idx="2257">
                        <c:v>903.16499999999996</c:v>
                      </c:pt>
                      <c:pt idx="2258">
                        <c:v>903.56500000000005</c:v>
                      </c:pt>
                      <c:pt idx="2259">
                        <c:v>903.96500000000003</c:v>
                      </c:pt>
                      <c:pt idx="2260">
                        <c:v>904.36500000000001</c:v>
                      </c:pt>
                      <c:pt idx="2261">
                        <c:v>904.76499999999999</c:v>
                      </c:pt>
                      <c:pt idx="2262">
                        <c:v>905.16499999999996</c:v>
                      </c:pt>
                      <c:pt idx="2263">
                        <c:v>905.56500000000005</c:v>
                      </c:pt>
                      <c:pt idx="2264">
                        <c:v>905.96500000000003</c:v>
                      </c:pt>
                      <c:pt idx="2265">
                        <c:v>906.36699999999996</c:v>
                      </c:pt>
                      <c:pt idx="2266">
                        <c:v>906.76599999999996</c:v>
                      </c:pt>
                      <c:pt idx="2267">
                        <c:v>907.16600000000005</c:v>
                      </c:pt>
                      <c:pt idx="2268">
                        <c:v>907.56600000000003</c:v>
                      </c:pt>
                      <c:pt idx="2269">
                        <c:v>907.96600000000001</c:v>
                      </c:pt>
                      <c:pt idx="2270">
                        <c:v>908.36599999999999</c:v>
                      </c:pt>
                      <c:pt idx="2271">
                        <c:v>908.76599999999996</c:v>
                      </c:pt>
                      <c:pt idx="2272">
                        <c:v>909.16600000000005</c:v>
                      </c:pt>
                      <c:pt idx="2273">
                        <c:v>909.56600000000003</c:v>
                      </c:pt>
                      <c:pt idx="2274">
                        <c:v>909.96600000000001</c:v>
                      </c:pt>
                      <c:pt idx="2275">
                        <c:v>910.37</c:v>
                      </c:pt>
                      <c:pt idx="2276">
                        <c:v>910.76900000000001</c:v>
                      </c:pt>
                      <c:pt idx="2277">
                        <c:v>911.16899999999998</c:v>
                      </c:pt>
                      <c:pt idx="2278">
                        <c:v>911.57</c:v>
                      </c:pt>
                      <c:pt idx="2279">
                        <c:v>911.96900000000005</c:v>
                      </c:pt>
                      <c:pt idx="2280">
                        <c:v>912.37</c:v>
                      </c:pt>
                      <c:pt idx="2281">
                        <c:v>912.76900000000001</c:v>
                      </c:pt>
                      <c:pt idx="2282">
                        <c:v>913.16899999999998</c:v>
                      </c:pt>
                      <c:pt idx="2283">
                        <c:v>913.57</c:v>
                      </c:pt>
                      <c:pt idx="2284">
                        <c:v>913.96900000000005</c:v>
                      </c:pt>
                      <c:pt idx="2285">
                        <c:v>914.37099999999998</c:v>
                      </c:pt>
                      <c:pt idx="2286">
                        <c:v>914.77099999999996</c:v>
                      </c:pt>
                      <c:pt idx="2287">
                        <c:v>915.17100000000005</c:v>
                      </c:pt>
                      <c:pt idx="2288">
                        <c:v>915.57100000000003</c:v>
                      </c:pt>
                      <c:pt idx="2289">
                        <c:v>915.971</c:v>
                      </c:pt>
                      <c:pt idx="2290">
                        <c:v>916.37099999999998</c:v>
                      </c:pt>
                      <c:pt idx="2291">
                        <c:v>916.77099999999996</c:v>
                      </c:pt>
                      <c:pt idx="2292">
                        <c:v>917.17100000000005</c:v>
                      </c:pt>
                      <c:pt idx="2293">
                        <c:v>917.57100000000003</c:v>
                      </c:pt>
                      <c:pt idx="2294">
                        <c:v>917.971</c:v>
                      </c:pt>
                      <c:pt idx="2295">
                        <c:v>918.37199999999996</c:v>
                      </c:pt>
                      <c:pt idx="2296">
                        <c:v>918.77200000000005</c:v>
                      </c:pt>
                      <c:pt idx="2297">
                        <c:v>919.17200000000003</c:v>
                      </c:pt>
                      <c:pt idx="2298">
                        <c:v>919.572</c:v>
                      </c:pt>
                      <c:pt idx="2299">
                        <c:v>919.97199999999998</c:v>
                      </c:pt>
                      <c:pt idx="2300">
                        <c:v>920.37199999999996</c:v>
                      </c:pt>
                      <c:pt idx="2301">
                        <c:v>920.77200000000005</c:v>
                      </c:pt>
                      <c:pt idx="2302">
                        <c:v>921.17200000000003</c:v>
                      </c:pt>
                      <c:pt idx="2303">
                        <c:v>921.572</c:v>
                      </c:pt>
                      <c:pt idx="2304">
                        <c:v>921.97199999999998</c:v>
                      </c:pt>
                      <c:pt idx="2305">
                        <c:v>922.37300000000005</c:v>
                      </c:pt>
                      <c:pt idx="2306">
                        <c:v>922.77300000000002</c:v>
                      </c:pt>
                      <c:pt idx="2307">
                        <c:v>923.173</c:v>
                      </c:pt>
                      <c:pt idx="2308">
                        <c:v>923.57299999999998</c:v>
                      </c:pt>
                      <c:pt idx="2309">
                        <c:v>923.97299999999996</c:v>
                      </c:pt>
                      <c:pt idx="2310">
                        <c:v>924.37300000000005</c:v>
                      </c:pt>
                      <c:pt idx="2311">
                        <c:v>924.77300000000002</c:v>
                      </c:pt>
                      <c:pt idx="2312">
                        <c:v>925.173</c:v>
                      </c:pt>
                      <c:pt idx="2313">
                        <c:v>925.57299999999998</c:v>
                      </c:pt>
                      <c:pt idx="2314">
                        <c:v>925.97299999999996</c:v>
                      </c:pt>
                      <c:pt idx="2315">
                        <c:v>926.37400000000002</c:v>
                      </c:pt>
                      <c:pt idx="2316">
                        <c:v>926.774</c:v>
                      </c:pt>
                      <c:pt idx="2317">
                        <c:v>927.17399999999998</c:v>
                      </c:pt>
                      <c:pt idx="2318">
                        <c:v>927.57399999999996</c:v>
                      </c:pt>
                      <c:pt idx="2319">
                        <c:v>927.97400000000005</c:v>
                      </c:pt>
                      <c:pt idx="2320">
                        <c:v>928.37400000000002</c:v>
                      </c:pt>
                      <c:pt idx="2321">
                        <c:v>928.774</c:v>
                      </c:pt>
                      <c:pt idx="2322">
                        <c:v>929.17399999999998</c:v>
                      </c:pt>
                      <c:pt idx="2323">
                        <c:v>929.57399999999996</c:v>
                      </c:pt>
                      <c:pt idx="2324">
                        <c:v>929.97400000000005</c:v>
                      </c:pt>
                      <c:pt idx="2325">
                        <c:v>930.37599999999998</c:v>
                      </c:pt>
                      <c:pt idx="2326">
                        <c:v>930.77599999999995</c:v>
                      </c:pt>
                      <c:pt idx="2327">
                        <c:v>931.17499999999995</c:v>
                      </c:pt>
                      <c:pt idx="2328">
                        <c:v>931.57600000000002</c:v>
                      </c:pt>
                      <c:pt idx="2329">
                        <c:v>931.976</c:v>
                      </c:pt>
                      <c:pt idx="2330">
                        <c:v>932.375</c:v>
                      </c:pt>
                      <c:pt idx="2331">
                        <c:v>932.77599999999995</c:v>
                      </c:pt>
                      <c:pt idx="2332">
                        <c:v>933.17499999999995</c:v>
                      </c:pt>
                      <c:pt idx="2333">
                        <c:v>933.57600000000002</c:v>
                      </c:pt>
                      <c:pt idx="2334">
                        <c:v>933.976</c:v>
                      </c:pt>
                      <c:pt idx="2335">
                        <c:v>934.37699999999995</c:v>
                      </c:pt>
                      <c:pt idx="2336">
                        <c:v>934.77700000000004</c:v>
                      </c:pt>
                      <c:pt idx="2337">
                        <c:v>935.17700000000002</c:v>
                      </c:pt>
                      <c:pt idx="2338">
                        <c:v>935.577</c:v>
                      </c:pt>
                      <c:pt idx="2339">
                        <c:v>935.97699999999998</c:v>
                      </c:pt>
                      <c:pt idx="2340">
                        <c:v>936.37699999999995</c:v>
                      </c:pt>
                      <c:pt idx="2341">
                        <c:v>936.77700000000004</c:v>
                      </c:pt>
                      <c:pt idx="2342">
                        <c:v>937.17700000000002</c:v>
                      </c:pt>
                      <c:pt idx="2343">
                        <c:v>937.577</c:v>
                      </c:pt>
                      <c:pt idx="2344">
                        <c:v>937.97699999999998</c:v>
                      </c:pt>
                      <c:pt idx="2345">
                        <c:v>938.37800000000004</c:v>
                      </c:pt>
                      <c:pt idx="2346">
                        <c:v>938.77800000000002</c:v>
                      </c:pt>
                      <c:pt idx="2347">
                        <c:v>939.178</c:v>
                      </c:pt>
                      <c:pt idx="2348">
                        <c:v>939.57799999999997</c:v>
                      </c:pt>
                      <c:pt idx="2349">
                        <c:v>939.97799999999995</c:v>
                      </c:pt>
                      <c:pt idx="2350">
                        <c:v>940.37800000000004</c:v>
                      </c:pt>
                      <c:pt idx="2351">
                        <c:v>940.77800000000002</c:v>
                      </c:pt>
                      <c:pt idx="2352">
                        <c:v>941.178</c:v>
                      </c:pt>
                      <c:pt idx="2353">
                        <c:v>941.57799999999997</c:v>
                      </c:pt>
                      <c:pt idx="2354">
                        <c:v>941.97799999999995</c:v>
                      </c:pt>
                      <c:pt idx="2355">
                        <c:v>942.37900000000002</c:v>
                      </c:pt>
                      <c:pt idx="2356">
                        <c:v>942.779</c:v>
                      </c:pt>
                      <c:pt idx="2357">
                        <c:v>943.17899999999997</c:v>
                      </c:pt>
                      <c:pt idx="2358">
                        <c:v>943.57899999999995</c:v>
                      </c:pt>
                      <c:pt idx="2359">
                        <c:v>943.97900000000004</c:v>
                      </c:pt>
                      <c:pt idx="2360">
                        <c:v>944.37900000000002</c:v>
                      </c:pt>
                      <c:pt idx="2361">
                        <c:v>944.779</c:v>
                      </c:pt>
                      <c:pt idx="2362">
                        <c:v>945.17899999999997</c:v>
                      </c:pt>
                      <c:pt idx="2363">
                        <c:v>945.57899999999995</c:v>
                      </c:pt>
                      <c:pt idx="2364">
                        <c:v>945.97900000000004</c:v>
                      </c:pt>
                      <c:pt idx="2365">
                        <c:v>946.38099999999997</c:v>
                      </c:pt>
                      <c:pt idx="2366">
                        <c:v>946.78099999999995</c:v>
                      </c:pt>
                      <c:pt idx="2367">
                        <c:v>947.18100000000004</c:v>
                      </c:pt>
                      <c:pt idx="2368">
                        <c:v>947.58100000000002</c:v>
                      </c:pt>
                      <c:pt idx="2369">
                        <c:v>947.98099999999999</c:v>
                      </c:pt>
                      <c:pt idx="2370">
                        <c:v>948.38099999999997</c:v>
                      </c:pt>
                      <c:pt idx="2371">
                        <c:v>948.78099999999995</c:v>
                      </c:pt>
                      <c:pt idx="2372">
                        <c:v>949.18100000000004</c:v>
                      </c:pt>
                      <c:pt idx="2373">
                        <c:v>949.58100000000002</c:v>
                      </c:pt>
                      <c:pt idx="2374">
                        <c:v>949.98099999999999</c:v>
                      </c:pt>
                      <c:pt idx="2375">
                        <c:v>950.38400000000001</c:v>
                      </c:pt>
                      <c:pt idx="2376">
                        <c:v>950.78399999999999</c:v>
                      </c:pt>
                      <c:pt idx="2377">
                        <c:v>951.18399999999997</c:v>
                      </c:pt>
                      <c:pt idx="2378">
                        <c:v>951.58399999999995</c:v>
                      </c:pt>
                      <c:pt idx="2379">
                        <c:v>951.98400000000004</c:v>
                      </c:pt>
                      <c:pt idx="2380">
                        <c:v>952.38400000000001</c:v>
                      </c:pt>
                      <c:pt idx="2381">
                        <c:v>952.78399999999999</c:v>
                      </c:pt>
                      <c:pt idx="2382">
                        <c:v>953.18399999999997</c:v>
                      </c:pt>
                      <c:pt idx="2383">
                        <c:v>953.58399999999995</c:v>
                      </c:pt>
                      <c:pt idx="2384">
                        <c:v>953.98400000000004</c:v>
                      </c:pt>
                      <c:pt idx="2385">
                        <c:v>954.38499999999999</c:v>
                      </c:pt>
                      <c:pt idx="2386">
                        <c:v>954.78499999999997</c:v>
                      </c:pt>
                      <c:pt idx="2387">
                        <c:v>955.18499999999995</c:v>
                      </c:pt>
                      <c:pt idx="2388">
                        <c:v>955.58500000000004</c:v>
                      </c:pt>
                      <c:pt idx="2389">
                        <c:v>955.98500000000001</c:v>
                      </c:pt>
                      <c:pt idx="2390">
                        <c:v>956.38499999999999</c:v>
                      </c:pt>
                      <c:pt idx="2391">
                        <c:v>956.78499999999997</c:v>
                      </c:pt>
                      <c:pt idx="2392">
                        <c:v>957.18499999999995</c:v>
                      </c:pt>
                      <c:pt idx="2393">
                        <c:v>957.58500000000004</c:v>
                      </c:pt>
                      <c:pt idx="2394">
                        <c:v>957.98500000000001</c:v>
                      </c:pt>
                      <c:pt idx="2395">
                        <c:v>958.38599999999997</c:v>
                      </c:pt>
                      <c:pt idx="2396">
                        <c:v>958.78599999999994</c:v>
                      </c:pt>
                      <c:pt idx="2397">
                        <c:v>959.18600000000004</c:v>
                      </c:pt>
                      <c:pt idx="2398">
                        <c:v>959.58600000000001</c:v>
                      </c:pt>
                      <c:pt idx="2399">
                        <c:v>959.98599999999999</c:v>
                      </c:pt>
                      <c:pt idx="2400">
                        <c:v>960.38599999999997</c:v>
                      </c:pt>
                      <c:pt idx="2401">
                        <c:v>960.78599999999994</c:v>
                      </c:pt>
                      <c:pt idx="2402">
                        <c:v>961.18600000000004</c:v>
                      </c:pt>
                      <c:pt idx="2403">
                        <c:v>961.58600000000001</c:v>
                      </c:pt>
                      <c:pt idx="2404">
                        <c:v>961.98599999999999</c:v>
                      </c:pt>
                      <c:pt idx="2405">
                        <c:v>962.38699999999994</c:v>
                      </c:pt>
                      <c:pt idx="2406">
                        <c:v>962.78700000000003</c:v>
                      </c:pt>
                      <c:pt idx="2407">
                        <c:v>963.18700000000001</c:v>
                      </c:pt>
                      <c:pt idx="2408">
                        <c:v>963.58699999999999</c:v>
                      </c:pt>
                      <c:pt idx="2409">
                        <c:v>963.98699999999997</c:v>
                      </c:pt>
                      <c:pt idx="2410">
                        <c:v>964.38699999999994</c:v>
                      </c:pt>
                      <c:pt idx="2411">
                        <c:v>964.78700000000003</c:v>
                      </c:pt>
                      <c:pt idx="2412">
                        <c:v>965.18700000000001</c:v>
                      </c:pt>
                      <c:pt idx="2413">
                        <c:v>965.58699999999999</c:v>
                      </c:pt>
                      <c:pt idx="2414">
                        <c:v>965.98699999999997</c:v>
                      </c:pt>
                      <c:pt idx="2415">
                        <c:v>966.38900000000001</c:v>
                      </c:pt>
                      <c:pt idx="2416">
                        <c:v>966.78899999999999</c:v>
                      </c:pt>
                      <c:pt idx="2417">
                        <c:v>967.18899999999996</c:v>
                      </c:pt>
                      <c:pt idx="2418">
                        <c:v>967.58900000000006</c:v>
                      </c:pt>
                      <c:pt idx="2419">
                        <c:v>967.98900000000003</c:v>
                      </c:pt>
                      <c:pt idx="2420">
                        <c:v>968.38900000000001</c:v>
                      </c:pt>
                      <c:pt idx="2421">
                        <c:v>968.78899999999999</c:v>
                      </c:pt>
                      <c:pt idx="2422">
                        <c:v>969.18899999999996</c:v>
                      </c:pt>
                      <c:pt idx="2423">
                        <c:v>969.58900000000006</c:v>
                      </c:pt>
                      <c:pt idx="2424">
                        <c:v>969.98900000000003</c:v>
                      </c:pt>
                      <c:pt idx="2425">
                        <c:v>970.39</c:v>
                      </c:pt>
                      <c:pt idx="2426">
                        <c:v>970.79</c:v>
                      </c:pt>
                      <c:pt idx="2427">
                        <c:v>971.19</c:v>
                      </c:pt>
                      <c:pt idx="2428">
                        <c:v>971.59</c:v>
                      </c:pt>
                      <c:pt idx="2429">
                        <c:v>971.99</c:v>
                      </c:pt>
                      <c:pt idx="2430">
                        <c:v>972.39</c:v>
                      </c:pt>
                      <c:pt idx="2431">
                        <c:v>972.79</c:v>
                      </c:pt>
                      <c:pt idx="2432">
                        <c:v>973.19</c:v>
                      </c:pt>
                      <c:pt idx="2433">
                        <c:v>973.59</c:v>
                      </c:pt>
                      <c:pt idx="2434">
                        <c:v>973.99</c:v>
                      </c:pt>
                      <c:pt idx="2435">
                        <c:v>974.39099999999996</c:v>
                      </c:pt>
                      <c:pt idx="2436">
                        <c:v>974.79100000000005</c:v>
                      </c:pt>
                      <c:pt idx="2437">
                        <c:v>975.19100000000003</c:v>
                      </c:pt>
                      <c:pt idx="2438">
                        <c:v>975.59100000000001</c:v>
                      </c:pt>
                      <c:pt idx="2439">
                        <c:v>975.99099999999999</c:v>
                      </c:pt>
                      <c:pt idx="2440">
                        <c:v>976.39099999999996</c:v>
                      </c:pt>
                      <c:pt idx="2441">
                        <c:v>976.79100000000005</c:v>
                      </c:pt>
                      <c:pt idx="2442">
                        <c:v>977.19100000000003</c:v>
                      </c:pt>
                      <c:pt idx="2443">
                        <c:v>977.59100000000001</c:v>
                      </c:pt>
                      <c:pt idx="2444">
                        <c:v>977.99099999999999</c:v>
                      </c:pt>
                      <c:pt idx="2445">
                        <c:v>978.39300000000003</c:v>
                      </c:pt>
                      <c:pt idx="2446">
                        <c:v>978.79200000000003</c:v>
                      </c:pt>
                      <c:pt idx="2447">
                        <c:v>979.19299999999998</c:v>
                      </c:pt>
                      <c:pt idx="2448">
                        <c:v>979.59299999999996</c:v>
                      </c:pt>
                      <c:pt idx="2449">
                        <c:v>979.99199999999996</c:v>
                      </c:pt>
                      <c:pt idx="2450">
                        <c:v>980.39300000000003</c:v>
                      </c:pt>
                      <c:pt idx="2451">
                        <c:v>980.79200000000003</c:v>
                      </c:pt>
                      <c:pt idx="2452">
                        <c:v>981.19299999999998</c:v>
                      </c:pt>
                      <c:pt idx="2453">
                        <c:v>981.59299999999996</c:v>
                      </c:pt>
                      <c:pt idx="2454">
                        <c:v>981.99199999999996</c:v>
                      </c:pt>
                      <c:pt idx="2455">
                        <c:v>982.39400000000001</c:v>
                      </c:pt>
                      <c:pt idx="2456">
                        <c:v>982.79399999999998</c:v>
                      </c:pt>
                      <c:pt idx="2457">
                        <c:v>983.19399999999996</c:v>
                      </c:pt>
                      <c:pt idx="2458">
                        <c:v>983.59400000000005</c:v>
                      </c:pt>
                      <c:pt idx="2459">
                        <c:v>983.99400000000003</c:v>
                      </c:pt>
                      <c:pt idx="2460">
                        <c:v>984.39400000000001</c:v>
                      </c:pt>
                      <c:pt idx="2461">
                        <c:v>984.79399999999998</c:v>
                      </c:pt>
                      <c:pt idx="2462">
                        <c:v>985.19399999999996</c:v>
                      </c:pt>
                      <c:pt idx="2463">
                        <c:v>985.59400000000005</c:v>
                      </c:pt>
                      <c:pt idx="2464">
                        <c:v>985.99400000000003</c:v>
                      </c:pt>
                      <c:pt idx="2465">
                        <c:v>986.39499999999998</c:v>
                      </c:pt>
                      <c:pt idx="2466">
                        <c:v>986.79499999999996</c:v>
                      </c:pt>
                      <c:pt idx="2467">
                        <c:v>987.19500000000005</c:v>
                      </c:pt>
                      <c:pt idx="2468">
                        <c:v>987.59500000000003</c:v>
                      </c:pt>
                      <c:pt idx="2469">
                        <c:v>987.995</c:v>
                      </c:pt>
                      <c:pt idx="2470">
                        <c:v>988.39499999999998</c:v>
                      </c:pt>
                      <c:pt idx="2471">
                        <c:v>988.79499999999996</c:v>
                      </c:pt>
                      <c:pt idx="2472">
                        <c:v>989.19500000000005</c:v>
                      </c:pt>
                      <c:pt idx="2473">
                        <c:v>989.59500000000003</c:v>
                      </c:pt>
                      <c:pt idx="2474">
                        <c:v>989.995</c:v>
                      </c:pt>
                      <c:pt idx="2475">
                        <c:v>990.39800000000002</c:v>
                      </c:pt>
                      <c:pt idx="2476">
                        <c:v>990.798</c:v>
                      </c:pt>
                      <c:pt idx="2477">
                        <c:v>991.19799999999998</c:v>
                      </c:pt>
                      <c:pt idx="2478">
                        <c:v>991.59799999999996</c:v>
                      </c:pt>
                      <c:pt idx="2479">
                        <c:v>991.99800000000005</c:v>
                      </c:pt>
                      <c:pt idx="2480">
                        <c:v>992.39800000000002</c:v>
                      </c:pt>
                      <c:pt idx="2481">
                        <c:v>992.798</c:v>
                      </c:pt>
                      <c:pt idx="2482">
                        <c:v>993.19799999999998</c:v>
                      </c:pt>
                      <c:pt idx="2483">
                        <c:v>993.59799999999996</c:v>
                      </c:pt>
                      <c:pt idx="2484">
                        <c:v>993.99800000000005</c:v>
                      </c:pt>
                      <c:pt idx="2485">
                        <c:v>994.399</c:v>
                      </c:pt>
                      <c:pt idx="2486">
                        <c:v>994.79899999999998</c:v>
                      </c:pt>
                      <c:pt idx="2487">
                        <c:v>995.19899999999996</c:v>
                      </c:pt>
                      <c:pt idx="2488">
                        <c:v>995.59900000000005</c:v>
                      </c:pt>
                      <c:pt idx="2489">
                        <c:v>995.99900000000002</c:v>
                      </c:pt>
                      <c:pt idx="2490">
                        <c:v>996.399</c:v>
                      </c:pt>
                      <c:pt idx="2491">
                        <c:v>996.79899999999998</c:v>
                      </c:pt>
                      <c:pt idx="2492">
                        <c:v>997.19899999999996</c:v>
                      </c:pt>
                      <c:pt idx="2493">
                        <c:v>997.59900000000005</c:v>
                      </c:pt>
                      <c:pt idx="2494">
                        <c:v>997.99900000000002</c:v>
                      </c:pt>
                      <c:pt idx="2495">
                        <c:v>998.40099999999995</c:v>
                      </c:pt>
                      <c:pt idx="2496">
                        <c:v>998.80100000000004</c:v>
                      </c:pt>
                      <c:pt idx="2497">
                        <c:v>999.20100000000002</c:v>
                      </c:pt>
                      <c:pt idx="2498">
                        <c:v>999.601</c:v>
                      </c:pt>
                      <c:pt idx="2499">
                        <c:v>1000.001</c:v>
                      </c:pt>
                      <c:pt idx="2500">
                        <c:v>1000.401</c:v>
                      </c:pt>
                      <c:pt idx="2501">
                        <c:v>1000.801</c:v>
                      </c:pt>
                      <c:pt idx="2502">
                        <c:v>1001.201</c:v>
                      </c:pt>
                      <c:pt idx="2503">
                        <c:v>1001.601</c:v>
                      </c:pt>
                      <c:pt idx="2504">
                        <c:v>1002.001</c:v>
                      </c:pt>
                      <c:pt idx="2505">
                        <c:v>1002.402</c:v>
                      </c:pt>
                      <c:pt idx="2506">
                        <c:v>1002.802</c:v>
                      </c:pt>
                      <c:pt idx="2507">
                        <c:v>1003.202</c:v>
                      </c:pt>
                      <c:pt idx="2508">
                        <c:v>1003.602</c:v>
                      </c:pt>
                      <c:pt idx="2509">
                        <c:v>1004.002</c:v>
                      </c:pt>
                      <c:pt idx="2510">
                        <c:v>1004.402</c:v>
                      </c:pt>
                      <c:pt idx="2511">
                        <c:v>1004.802</c:v>
                      </c:pt>
                      <c:pt idx="2512">
                        <c:v>1005.202</c:v>
                      </c:pt>
                      <c:pt idx="2513">
                        <c:v>1005.602</c:v>
                      </c:pt>
                      <c:pt idx="2514">
                        <c:v>1006.002</c:v>
                      </c:pt>
                      <c:pt idx="2515">
                        <c:v>1006.404</c:v>
                      </c:pt>
                      <c:pt idx="2516">
                        <c:v>1006.804</c:v>
                      </c:pt>
                      <c:pt idx="2517">
                        <c:v>1007.203</c:v>
                      </c:pt>
                      <c:pt idx="2518">
                        <c:v>1007.604</c:v>
                      </c:pt>
                      <c:pt idx="2519">
                        <c:v>1008.003</c:v>
                      </c:pt>
                      <c:pt idx="2520">
                        <c:v>1008.404</c:v>
                      </c:pt>
                      <c:pt idx="2521">
                        <c:v>1008.804</c:v>
                      </c:pt>
                      <c:pt idx="2522">
                        <c:v>1009.203</c:v>
                      </c:pt>
                      <c:pt idx="2523">
                        <c:v>1009.604</c:v>
                      </c:pt>
                      <c:pt idx="2524">
                        <c:v>1010.003</c:v>
                      </c:pt>
                      <c:pt idx="2525">
                        <c:v>1010.405</c:v>
                      </c:pt>
                      <c:pt idx="2526">
                        <c:v>1010.8049999999999</c:v>
                      </c:pt>
                      <c:pt idx="2527">
                        <c:v>1011.205</c:v>
                      </c:pt>
                      <c:pt idx="2528">
                        <c:v>1011.605</c:v>
                      </c:pt>
                      <c:pt idx="2529">
                        <c:v>1012.005</c:v>
                      </c:pt>
                      <c:pt idx="2530">
                        <c:v>1012.405</c:v>
                      </c:pt>
                      <c:pt idx="2531">
                        <c:v>1012.8049999999999</c:v>
                      </c:pt>
                      <c:pt idx="2532">
                        <c:v>1013.205</c:v>
                      </c:pt>
                      <c:pt idx="2533">
                        <c:v>1013.605</c:v>
                      </c:pt>
                      <c:pt idx="2534">
                        <c:v>1014.005</c:v>
                      </c:pt>
                      <c:pt idx="2535">
                        <c:v>1014.4059999999999</c:v>
                      </c:pt>
                      <c:pt idx="2536">
                        <c:v>1014.806</c:v>
                      </c:pt>
                      <c:pt idx="2537">
                        <c:v>1015.206</c:v>
                      </c:pt>
                      <c:pt idx="2538">
                        <c:v>1015.606</c:v>
                      </c:pt>
                      <c:pt idx="2539">
                        <c:v>1016.006</c:v>
                      </c:pt>
                      <c:pt idx="2540">
                        <c:v>1016.4059999999999</c:v>
                      </c:pt>
                      <c:pt idx="2541">
                        <c:v>1016.806</c:v>
                      </c:pt>
                      <c:pt idx="2542">
                        <c:v>1017.206</c:v>
                      </c:pt>
                      <c:pt idx="2543">
                        <c:v>1017.606</c:v>
                      </c:pt>
                      <c:pt idx="2544">
                        <c:v>1018.006</c:v>
                      </c:pt>
                      <c:pt idx="2545">
                        <c:v>1018.408</c:v>
                      </c:pt>
                      <c:pt idx="2546">
                        <c:v>1018.808</c:v>
                      </c:pt>
                      <c:pt idx="2547">
                        <c:v>1019.208</c:v>
                      </c:pt>
                      <c:pt idx="2548">
                        <c:v>1019.6079999999999</c:v>
                      </c:pt>
                      <c:pt idx="2549">
                        <c:v>1020.008</c:v>
                      </c:pt>
                      <c:pt idx="2550">
                        <c:v>1020.408</c:v>
                      </c:pt>
                      <c:pt idx="2551">
                        <c:v>1020.808</c:v>
                      </c:pt>
                      <c:pt idx="2552">
                        <c:v>1021.208</c:v>
                      </c:pt>
                      <c:pt idx="2553">
                        <c:v>1021.6079999999999</c:v>
                      </c:pt>
                      <c:pt idx="2554">
                        <c:v>1022.008</c:v>
                      </c:pt>
                      <c:pt idx="2555">
                        <c:v>1022.409</c:v>
                      </c:pt>
                      <c:pt idx="2556">
                        <c:v>1022.809</c:v>
                      </c:pt>
                      <c:pt idx="2557">
                        <c:v>1023.2089999999999</c:v>
                      </c:pt>
                      <c:pt idx="2558">
                        <c:v>1023.609</c:v>
                      </c:pt>
                      <c:pt idx="2559">
                        <c:v>1024.009</c:v>
                      </c:pt>
                      <c:pt idx="2560">
                        <c:v>1024.4090000000001</c:v>
                      </c:pt>
                      <c:pt idx="2561">
                        <c:v>1024.809</c:v>
                      </c:pt>
                      <c:pt idx="2562">
                        <c:v>1025.2090000000001</c:v>
                      </c:pt>
                      <c:pt idx="2563">
                        <c:v>1025.6089999999999</c:v>
                      </c:pt>
                      <c:pt idx="2564">
                        <c:v>1026.009</c:v>
                      </c:pt>
                      <c:pt idx="2565">
                        <c:v>1026.4100000000001</c:v>
                      </c:pt>
                      <c:pt idx="2566">
                        <c:v>1026.81</c:v>
                      </c:pt>
                      <c:pt idx="2567">
                        <c:v>1027.21</c:v>
                      </c:pt>
                      <c:pt idx="2568">
                        <c:v>1027.6099999999999</c:v>
                      </c:pt>
                      <c:pt idx="2569">
                        <c:v>1028.01</c:v>
                      </c:pt>
                      <c:pt idx="2570">
                        <c:v>1028.4100000000001</c:v>
                      </c:pt>
                      <c:pt idx="2571">
                        <c:v>1028.81</c:v>
                      </c:pt>
                      <c:pt idx="2572">
                        <c:v>1029.21</c:v>
                      </c:pt>
                      <c:pt idx="2573">
                        <c:v>1029.6099999999999</c:v>
                      </c:pt>
                      <c:pt idx="2574">
                        <c:v>1030.01</c:v>
                      </c:pt>
                      <c:pt idx="2575">
                        <c:v>1030.4110000000001</c:v>
                      </c:pt>
                      <c:pt idx="2576">
                        <c:v>1030.8119999999999</c:v>
                      </c:pt>
                      <c:pt idx="2577">
                        <c:v>1031.212</c:v>
                      </c:pt>
                      <c:pt idx="2578">
                        <c:v>1031.6110000000001</c:v>
                      </c:pt>
                      <c:pt idx="2579">
                        <c:v>1032.011</c:v>
                      </c:pt>
                      <c:pt idx="2580">
                        <c:v>1032.4110000000001</c:v>
                      </c:pt>
                      <c:pt idx="2581">
                        <c:v>1032.8119999999999</c:v>
                      </c:pt>
                      <c:pt idx="2582">
                        <c:v>1033.212</c:v>
                      </c:pt>
                      <c:pt idx="2583">
                        <c:v>1033.6110000000001</c:v>
                      </c:pt>
                      <c:pt idx="2584">
                        <c:v>1034.011</c:v>
                      </c:pt>
                      <c:pt idx="2585">
                        <c:v>1034.415</c:v>
                      </c:pt>
                      <c:pt idx="2586">
                        <c:v>1034.8150000000001</c:v>
                      </c:pt>
                      <c:pt idx="2587">
                        <c:v>1035.2149999999999</c:v>
                      </c:pt>
                      <c:pt idx="2588">
                        <c:v>1035.615</c:v>
                      </c:pt>
                      <c:pt idx="2589">
                        <c:v>1036.0150000000001</c:v>
                      </c:pt>
                      <c:pt idx="2590">
                        <c:v>1036.415</c:v>
                      </c:pt>
                      <c:pt idx="2591">
                        <c:v>1036.8150000000001</c:v>
                      </c:pt>
                      <c:pt idx="2592">
                        <c:v>1037.2149999999999</c:v>
                      </c:pt>
                      <c:pt idx="2593">
                        <c:v>1037.615</c:v>
                      </c:pt>
                      <c:pt idx="2594">
                        <c:v>1038.0150000000001</c:v>
                      </c:pt>
                      <c:pt idx="2595">
                        <c:v>1038.4179999999999</c:v>
                      </c:pt>
                      <c:pt idx="2596">
                        <c:v>1038.818</c:v>
                      </c:pt>
                      <c:pt idx="2597">
                        <c:v>1039.2180000000001</c:v>
                      </c:pt>
                      <c:pt idx="2598">
                        <c:v>1039.6179999999999</c:v>
                      </c:pt>
                      <c:pt idx="2599">
                        <c:v>1040.018</c:v>
                      </c:pt>
                      <c:pt idx="2600">
                        <c:v>1040.4179999999999</c:v>
                      </c:pt>
                      <c:pt idx="2601">
                        <c:v>1040.818</c:v>
                      </c:pt>
                      <c:pt idx="2602">
                        <c:v>1041.2180000000001</c:v>
                      </c:pt>
                      <c:pt idx="2603">
                        <c:v>1041.6179999999999</c:v>
                      </c:pt>
                      <c:pt idx="2604">
                        <c:v>1042.018</c:v>
                      </c:pt>
                      <c:pt idx="2605">
                        <c:v>1042.4190000000001</c:v>
                      </c:pt>
                      <c:pt idx="2606">
                        <c:v>1042.819</c:v>
                      </c:pt>
                      <c:pt idx="2607">
                        <c:v>1043.2190000000001</c:v>
                      </c:pt>
                      <c:pt idx="2608">
                        <c:v>1043.6189999999999</c:v>
                      </c:pt>
                      <c:pt idx="2609">
                        <c:v>1044.019</c:v>
                      </c:pt>
                      <c:pt idx="2610">
                        <c:v>1044.4190000000001</c:v>
                      </c:pt>
                      <c:pt idx="2611">
                        <c:v>1044.819</c:v>
                      </c:pt>
                      <c:pt idx="2612">
                        <c:v>1045.2190000000001</c:v>
                      </c:pt>
                      <c:pt idx="2613">
                        <c:v>1045.6189999999999</c:v>
                      </c:pt>
                      <c:pt idx="2614">
                        <c:v>1046.019</c:v>
                      </c:pt>
                      <c:pt idx="2615">
                        <c:v>1046.421</c:v>
                      </c:pt>
                      <c:pt idx="2616">
                        <c:v>1046.8209999999999</c:v>
                      </c:pt>
                      <c:pt idx="2617">
                        <c:v>1047.221</c:v>
                      </c:pt>
                      <c:pt idx="2618">
                        <c:v>1047.6210000000001</c:v>
                      </c:pt>
                      <c:pt idx="2619">
                        <c:v>1048.021</c:v>
                      </c:pt>
                      <c:pt idx="2620">
                        <c:v>1048.421</c:v>
                      </c:pt>
                      <c:pt idx="2621">
                        <c:v>1048.8209999999999</c:v>
                      </c:pt>
                      <c:pt idx="2622">
                        <c:v>1049.221</c:v>
                      </c:pt>
                      <c:pt idx="2623">
                        <c:v>1049.6210000000001</c:v>
                      </c:pt>
                      <c:pt idx="2624">
                        <c:v>1050.021</c:v>
                      </c:pt>
                      <c:pt idx="2625">
                        <c:v>1050.422</c:v>
                      </c:pt>
                      <c:pt idx="2626">
                        <c:v>1050.8219999999999</c:v>
                      </c:pt>
                      <c:pt idx="2627">
                        <c:v>1051.222</c:v>
                      </c:pt>
                      <c:pt idx="2628">
                        <c:v>1051.6220000000001</c:v>
                      </c:pt>
                      <c:pt idx="2629">
                        <c:v>1052.0219999999999</c:v>
                      </c:pt>
                      <c:pt idx="2630">
                        <c:v>1052.422</c:v>
                      </c:pt>
                      <c:pt idx="2631">
                        <c:v>1052.8219999999999</c:v>
                      </c:pt>
                      <c:pt idx="2632">
                        <c:v>1053.222</c:v>
                      </c:pt>
                      <c:pt idx="2633">
                        <c:v>1053.6220000000001</c:v>
                      </c:pt>
                      <c:pt idx="2634">
                        <c:v>1054.0219999999999</c:v>
                      </c:pt>
                      <c:pt idx="2635">
                        <c:v>1054.424</c:v>
                      </c:pt>
                      <c:pt idx="2636">
                        <c:v>1054.8240000000001</c:v>
                      </c:pt>
                      <c:pt idx="2637">
                        <c:v>1055.2239999999999</c:v>
                      </c:pt>
                      <c:pt idx="2638">
                        <c:v>1055.624</c:v>
                      </c:pt>
                      <c:pt idx="2639">
                        <c:v>1056.0239999999999</c:v>
                      </c:pt>
                      <c:pt idx="2640">
                        <c:v>1056.424</c:v>
                      </c:pt>
                      <c:pt idx="2641">
                        <c:v>1056.8240000000001</c:v>
                      </c:pt>
                      <c:pt idx="2642">
                        <c:v>1057.2239999999999</c:v>
                      </c:pt>
                      <c:pt idx="2643">
                        <c:v>1057.624</c:v>
                      </c:pt>
                      <c:pt idx="2644">
                        <c:v>1058.0239999999999</c:v>
                      </c:pt>
                      <c:pt idx="2645">
                        <c:v>1058.425</c:v>
                      </c:pt>
                      <c:pt idx="2646">
                        <c:v>1058.825</c:v>
                      </c:pt>
                      <c:pt idx="2647">
                        <c:v>1059.2249999999999</c:v>
                      </c:pt>
                      <c:pt idx="2648">
                        <c:v>1059.625</c:v>
                      </c:pt>
                      <c:pt idx="2649">
                        <c:v>1060.0250000000001</c:v>
                      </c:pt>
                      <c:pt idx="2650">
                        <c:v>1060.425</c:v>
                      </c:pt>
                      <c:pt idx="2651">
                        <c:v>1060.825</c:v>
                      </c:pt>
                      <c:pt idx="2652">
                        <c:v>1061.2249999999999</c:v>
                      </c:pt>
                      <c:pt idx="2653">
                        <c:v>1061.625</c:v>
                      </c:pt>
                      <c:pt idx="2654">
                        <c:v>1062.0250000000001</c:v>
                      </c:pt>
                      <c:pt idx="2655">
                        <c:v>1062.4269999999999</c:v>
                      </c:pt>
                      <c:pt idx="2656">
                        <c:v>1062.827</c:v>
                      </c:pt>
                      <c:pt idx="2657">
                        <c:v>1063.2260000000001</c:v>
                      </c:pt>
                      <c:pt idx="2658">
                        <c:v>1063.626</c:v>
                      </c:pt>
                      <c:pt idx="2659">
                        <c:v>1064.0260000000001</c:v>
                      </c:pt>
                      <c:pt idx="2660">
                        <c:v>1064.4269999999999</c:v>
                      </c:pt>
                      <c:pt idx="2661">
                        <c:v>1064.827</c:v>
                      </c:pt>
                      <c:pt idx="2662">
                        <c:v>1065.2260000000001</c:v>
                      </c:pt>
                      <c:pt idx="2663">
                        <c:v>1065.626</c:v>
                      </c:pt>
                      <c:pt idx="2664">
                        <c:v>1066.0260000000001</c:v>
                      </c:pt>
                      <c:pt idx="2665">
                        <c:v>1066.4280000000001</c:v>
                      </c:pt>
                      <c:pt idx="2666">
                        <c:v>1066.828</c:v>
                      </c:pt>
                      <c:pt idx="2667">
                        <c:v>1067.2280000000001</c:v>
                      </c:pt>
                      <c:pt idx="2668">
                        <c:v>1067.6279999999999</c:v>
                      </c:pt>
                      <c:pt idx="2669">
                        <c:v>1068.028</c:v>
                      </c:pt>
                      <c:pt idx="2670">
                        <c:v>1068.4280000000001</c:v>
                      </c:pt>
                      <c:pt idx="2671">
                        <c:v>1068.828</c:v>
                      </c:pt>
                      <c:pt idx="2672">
                        <c:v>1069.2280000000001</c:v>
                      </c:pt>
                      <c:pt idx="2673">
                        <c:v>1069.6279999999999</c:v>
                      </c:pt>
                      <c:pt idx="2674">
                        <c:v>1070.028</c:v>
                      </c:pt>
                      <c:pt idx="2675">
                        <c:v>1070.4290000000001</c:v>
                      </c:pt>
                      <c:pt idx="2676">
                        <c:v>1070.829</c:v>
                      </c:pt>
                      <c:pt idx="2677">
                        <c:v>1071.229</c:v>
                      </c:pt>
                      <c:pt idx="2678">
                        <c:v>1071.6289999999999</c:v>
                      </c:pt>
                      <c:pt idx="2679">
                        <c:v>1072.029</c:v>
                      </c:pt>
                      <c:pt idx="2680">
                        <c:v>1072.4290000000001</c:v>
                      </c:pt>
                      <c:pt idx="2681">
                        <c:v>1072.829</c:v>
                      </c:pt>
                      <c:pt idx="2682">
                        <c:v>1073.229</c:v>
                      </c:pt>
                      <c:pt idx="2683">
                        <c:v>1073.6289999999999</c:v>
                      </c:pt>
                      <c:pt idx="2684">
                        <c:v>1074.029</c:v>
                      </c:pt>
                      <c:pt idx="2685">
                        <c:v>1074.431</c:v>
                      </c:pt>
                      <c:pt idx="2686">
                        <c:v>1074.83</c:v>
                      </c:pt>
                      <c:pt idx="2687">
                        <c:v>1075.23</c:v>
                      </c:pt>
                      <c:pt idx="2688">
                        <c:v>1075.6300000000001</c:v>
                      </c:pt>
                      <c:pt idx="2689">
                        <c:v>1076.03</c:v>
                      </c:pt>
                      <c:pt idx="2690">
                        <c:v>1076.43</c:v>
                      </c:pt>
                      <c:pt idx="2691">
                        <c:v>1076.83</c:v>
                      </c:pt>
                      <c:pt idx="2692">
                        <c:v>1077.23</c:v>
                      </c:pt>
                      <c:pt idx="2693">
                        <c:v>1077.6300000000001</c:v>
                      </c:pt>
                      <c:pt idx="2694">
                        <c:v>1078.03</c:v>
                      </c:pt>
                      <c:pt idx="2695">
                        <c:v>1078.432</c:v>
                      </c:pt>
                      <c:pt idx="2696">
                        <c:v>1078.8320000000001</c:v>
                      </c:pt>
                      <c:pt idx="2697">
                        <c:v>1079.232</c:v>
                      </c:pt>
                      <c:pt idx="2698">
                        <c:v>1079.6320000000001</c:v>
                      </c:pt>
                      <c:pt idx="2699">
                        <c:v>1080.0319999999999</c:v>
                      </c:pt>
                      <c:pt idx="2700">
                        <c:v>1080.432</c:v>
                      </c:pt>
                      <c:pt idx="2701">
                        <c:v>1080.8320000000001</c:v>
                      </c:pt>
                      <c:pt idx="2702">
                        <c:v>1081.232</c:v>
                      </c:pt>
                      <c:pt idx="2703">
                        <c:v>1081.6320000000001</c:v>
                      </c:pt>
                      <c:pt idx="2704">
                        <c:v>1082.0319999999999</c:v>
                      </c:pt>
                      <c:pt idx="2705">
                        <c:v>1082.433</c:v>
                      </c:pt>
                      <c:pt idx="2706">
                        <c:v>1082.8330000000001</c:v>
                      </c:pt>
                      <c:pt idx="2707">
                        <c:v>1083.2329999999999</c:v>
                      </c:pt>
                      <c:pt idx="2708">
                        <c:v>1083.633</c:v>
                      </c:pt>
                      <c:pt idx="2709">
                        <c:v>1084.0329999999999</c:v>
                      </c:pt>
                      <c:pt idx="2710">
                        <c:v>1084.433</c:v>
                      </c:pt>
                      <c:pt idx="2711">
                        <c:v>1084.8330000000001</c:v>
                      </c:pt>
                      <c:pt idx="2712">
                        <c:v>1085.2329999999999</c:v>
                      </c:pt>
                      <c:pt idx="2713">
                        <c:v>1085.633</c:v>
                      </c:pt>
                      <c:pt idx="2714">
                        <c:v>1086.0329999999999</c:v>
                      </c:pt>
                      <c:pt idx="2715">
                        <c:v>1086.4369999999999</c:v>
                      </c:pt>
                      <c:pt idx="2716">
                        <c:v>1086.837</c:v>
                      </c:pt>
                      <c:pt idx="2717">
                        <c:v>1087.2370000000001</c:v>
                      </c:pt>
                      <c:pt idx="2718">
                        <c:v>1087.6369999999999</c:v>
                      </c:pt>
                      <c:pt idx="2719">
                        <c:v>1088.037</c:v>
                      </c:pt>
                      <c:pt idx="2720">
                        <c:v>1088.4369999999999</c:v>
                      </c:pt>
                      <c:pt idx="2721">
                        <c:v>1088.837</c:v>
                      </c:pt>
                      <c:pt idx="2722">
                        <c:v>1089.2370000000001</c:v>
                      </c:pt>
                      <c:pt idx="2723">
                        <c:v>1089.6369999999999</c:v>
                      </c:pt>
                      <c:pt idx="2724">
                        <c:v>1090.037</c:v>
                      </c:pt>
                      <c:pt idx="2725">
                        <c:v>1090.4380000000001</c:v>
                      </c:pt>
                      <c:pt idx="2726">
                        <c:v>1090.838</c:v>
                      </c:pt>
                      <c:pt idx="2727">
                        <c:v>1091.2380000000001</c:v>
                      </c:pt>
                      <c:pt idx="2728">
                        <c:v>1091.6379999999999</c:v>
                      </c:pt>
                      <c:pt idx="2729">
                        <c:v>1092.038</c:v>
                      </c:pt>
                      <c:pt idx="2730">
                        <c:v>1092.4380000000001</c:v>
                      </c:pt>
                      <c:pt idx="2731">
                        <c:v>1092.838</c:v>
                      </c:pt>
                      <c:pt idx="2732">
                        <c:v>1093.2380000000001</c:v>
                      </c:pt>
                      <c:pt idx="2733">
                        <c:v>1093.6379999999999</c:v>
                      </c:pt>
                      <c:pt idx="2734">
                        <c:v>1094.038</c:v>
                      </c:pt>
                      <c:pt idx="2735">
                        <c:v>1094.4390000000001</c:v>
                      </c:pt>
                      <c:pt idx="2736">
                        <c:v>1094.8389999999999</c:v>
                      </c:pt>
                      <c:pt idx="2737">
                        <c:v>1095.24</c:v>
                      </c:pt>
                      <c:pt idx="2738">
                        <c:v>1095.6400000000001</c:v>
                      </c:pt>
                      <c:pt idx="2739">
                        <c:v>1096.04</c:v>
                      </c:pt>
                      <c:pt idx="2740">
                        <c:v>1096.4390000000001</c:v>
                      </c:pt>
                      <c:pt idx="2741">
                        <c:v>1096.8389999999999</c:v>
                      </c:pt>
                      <c:pt idx="2742">
                        <c:v>1097.24</c:v>
                      </c:pt>
                      <c:pt idx="2743">
                        <c:v>1097.6400000000001</c:v>
                      </c:pt>
                      <c:pt idx="2744">
                        <c:v>1098.04</c:v>
                      </c:pt>
                      <c:pt idx="2745">
                        <c:v>1098.441</c:v>
                      </c:pt>
                      <c:pt idx="2746">
                        <c:v>1098.8409999999999</c:v>
                      </c:pt>
                      <c:pt idx="2747">
                        <c:v>1099.241</c:v>
                      </c:pt>
                      <c:pt idx="2748">
                        <c:v>1099.6410000000001</c:v>
                      </c:pt>
                      <c:pt idx="2749">
                        <c:v>1100.0409999999999</c:v>
                      </c:pt>
                      <c:pt idx="2750">
                        <c:v>1100.441</c:v>
                      </c:pt>
                      <c:pt idx="2751">
                        <c:v>1100.8409999999999</c:v>
                      </c:pt>
                      <c:pt idx="2752">
                        <c:v>1101.241</c:v>
                      </c:pt>
                      <c:pt idx="2753">
                        <c:v>1101.6410000000001</c:v>
                      </c:pt>
                      <c:pt idx="2754">
                        <c:v>1102.0409999999999</c:v>
                      </c:pt>
                      <c:pt idx="2755">
                        <c:v>1102.443</c:v>
                      </c:pt>
                      <c:pt idx="2756">
                        <c:v>1102.8420000000001</c:v>
                      </c:pt>
                      <c:pt idx="2757">
                        <c:v>1103.242</c:v>
                      </c:pt>
                      <c:pt idx="2758">
                        <c:v>1103.6420000000001</c:v>
                      </c:pt>
                      <c:pt idx="2759">
                        <c:v>1104.0419999999999</c:v>
                      </c:pt>
                      <c:pt idx="2760">
                        <c:v>1104.442</c:v>
                      </c:pt>
                      <c:pt idx="2761">
                        <c:v>1104.8420000000001</c:v>
                      </c:pt>
                      <c:pt idx="2762">
                        <c:v>1105.242</c:v>
                      </c:pt>
                      <c:pt idx="2763">
                        <c:v>1105.6420000000001</c:v>
                      </c:pt>
                      <c:pt idx="2764">
                        <c:v>1106.0419999999999</c:v>
                      </c:pt>
                      <c:pt idx="2765">
                        <c:v>1106.444</c:v>
                      </c:pt>
                      <c:pt idx="2766">
                        <c:v>1106.8440000000001</c:v>
                      </c:pt>
                      <c:pt idx="2767">
                        <c:v>1107.2439999999999</c:v>
                      </c:pt>
                      <c:pt idx="2768">
                        <c:v>1107.644</c:v>
                      </c:pt>
                      <c:pt idx="2769">
                        <c:v>1108.0440000000001</c:v>
                      </c:pt>
                      <c:pt idx="2770">
                        <c:v>1108.444</c:v>
                      </c:pt>
                      <c:pt idx="2771">
                        <c:v>1108.8440000000001</c:v>
                      </c:pt>
                      <c:pt idx="2772">
                        <c:v>1109.2439999999999</c:v>
                      </c:pt>
                      <c:pt idx="2773">
                        <c:v>1109.644</c:v>
                      </c:pt>
                      <c:pt idx="2774">
                        <c:v>1110.0440000000001</c:v>
                      </c:pt>
                      <c:pt idx="2775">
                        <c:v>1110.4449999999999</c:v>
                      </c:pt>
                      <c:pt idx="2776">
                        <c:v>1110.845</c:v>
                      </c:pt>
                      <c:pt idx="2777">
                        <c:v>1111.2449999999999</c:v>
                      </c:pt>
                      <c:pt idx="2778">
                        <c:v>1111.645</c:v>
                      </c:pt>
                      <c:pt idx="2779">
                        <c:v>1112.0450000000001</c:v>
                      </c:pt>
                      <c:pt idx="2780">
                        <c:v>1112.4449999999999</c:v>
                      </c:pt>
                      <c:pt idx="2781">
                        <c:v>1112.845</c:v>
                      </c:pt>
                      <c:pt idx="2782">
                        <c:v>1113.2449999999999</c:v>
                      </c:pt>
                      <c:pt idx="2783">
                        <c:v>1113.645</c:v>
                      </c:pt>
                      <c:pt idx="2784">
                        <c:v>1114.0450000000001</c:v>
                      </c:pt>
                      <c:pt idx="2785">
                        <c:v>1114.4459999999999</c:v>
                      </c:pt>
                      <c:pt idx="2786">
                        <c:v>1114.846</c:v>
                      </c:pt>
                      <c:pt idx="2787">
                        <c:v>1115.2460000000001</c:v>
                      </c:pt>
                      <c:pt idx="2788">
                        <c:v>1115.646</c:v>
                      </c:pt>
                      <c:pt idx="2789">
                        <c:v>1116.046</c:v>
                      </c:pt>
                      <c:pt idx="2790">
                        <c:v>1116.4459999999999</c:v>
                      </c:pt>
                      <c:pt idx="2791">
                        <c:v>1116.846</c:v>
                      </c:pt>
                      <c:pt idx="2792">
                        <c:v>1117.2460000000001</c:v>
                      </c:pt>
                      <c:pt idx="2793">
                        <c:v>1117.646</c:v>
                      </c:pt>
                      <c:pt idx="2794">
                        <c:v>1118.046</c:v>
                      </c:pt>
                      <c:pt idx="2795">
                        <c:v>1118.4480000000001</c:v>
                      </c:pt>
                      <c:pt idx="2796">
                        <c:v>1118.848</c:v>
                      </c:pt>
                      <c:pt idx="2797">
                        <c:v>1119.248</c:v>
                      </c:pt>
                      <c:pt idx="2798">
                        <c:v>1119.6479999999999</c:v>
                      </c:pt>
                      <c:pt idx="2799">
                        <c:v>1120.048</c:v>
                      </c:pt>
                      <c:pt idx="2800">
                        <c:v>1120.4480000000001</c:v>
                      </c:pt>
                      <c:pt idx="2801">
                        <c:v>1120.848</c:v>
                      </c:pt>
                      <c:pt idx="2802">
                        <c:v>1121.248</c:v>
                      </c:pt>
                      <c:pt idx="2803">
                        <c:v>1121.6479999999999</c:v>
                      </c:pt>
                      <c:pt idx="2804">
                        <c:v>1122.048</c:v>
                      </c:pt>
                      <c:pt idx="2805">
                        <c:v>1122.4490000000001</c:v>
                      </c:pt>
                      <c:pt idx="2806">
                        <c:v>1122.8489999999999</c:v>
                      </c:pt>
                      <c:pt idx="2807">
                        <c:v>1123.249</c:v>
                      </c:pt>
                      <c:pt idx="2808">
                        <c:v>1123.6489999999999</c:v>
                      </c:pt>
                      <c:pt idx="2809">
                        <c:v>1124.049</c:v>
                      </c:pt>
                      <c:pt idx="2810">
                        <c:v>1124.4490000000001</c:v>
                      </c:pt>
                      <c:pt idx="2811">
                        <c:v>1124.8489999999999</c:v>
                      </c:pt>
                      <c:pt idx="2812">
                        <c:v>1125.249</c:v>
                      </c:pt>
                      <c:pt idx="2813">
                        <c:v>1125.6489999999999</c:v>
                      </c:pt>
                      <c:pt idx="2814">
                        <c:v>1126.049</c:v>
                      </c:pt>
                      <c:pt idx="2815">
                        <c:v>1126.451</c:v>
                      </c:pt>
                      <c:pt idx="2816">
                        <c:v>1126.8510000000001</c:v>
                      </c:pt>
                      <c:pt idx="2817">
                        <c:v>1127.251</c:v>
                      </c:pt>
                      <c:pt idx="2818">
                        <c:v>1127.6510000000001</c:v>
                      </c:pt>
                      <c:pt idx="2819">
                        <c:v>1128.0509999999999</c:v>
                      </c:pt>
                      <c:pt idx="2820">
                        <c:v>1128.451</c:v>
                      </c:pt>
                      <c:pt idx="2821">
                        <c:v>1128.8510000000001</c:v>
                      </c:pt>
                      <c:pt idx="2822">
                        <c:v>1129.251</c:v>
                      </c:pt>
                      <c:pt idx="2823">
                        <c:v>1129.6510000000001</c:v>
                      </c:pt>
                      <c:pt idx="2824">
                        <c:v>1130.0509999999999</c:v>
                      </c:pt>
                      <c:pt idx="2825">
                        <c:v>1130.452</c:v>
                      </c:pt>
                      <c:pt idx="2826">
                        <c:v>1130.8520000000001</c:v>
                      </c:pt>
                      <c:pt idx="2827">
                        <c:v>1131.252</c:v>
                      </c:pt>
                      <c:pt idx="2828">
                        <c:v>1131.652</c:v>
                      </c:pt>
                      <c:pt idx="2829">
                        <c:v>1132.0519999999999</c:v>
                      </c:pt>
                      <c:pt idx="2830">
                        <c:v>1132.452</c:v>
                      </c:pt>
                      <c:pt idx="2831">
                        <c:v>1132.8520000000001</c:v>
                      </c:pt>
                      <c:pt idx="2832">
                        <c:v>1133.252</c:v>
                      </c:pt>
                      <c:pt idx="2833">
                        <c:v>1133.652</c:v>
                      </c:pt>
                      <c:pt idx="2834">
                        <c:v>1134.0519999999999</c:v>
                      </c:pt>
                      <c:pt idx="2835">
                        <c:v>1134.4549999999999</c:v>
                      </c:pt>
                      <c:pt idx="2836">
                        <c:v>1134.855</c:v>
                      </c:pt>
                      <c:pt idx="2837">
                        <c:v>1135.2550000000001</c:v>
                      </c:pt>
                      <c:pt idx="2838">
                        <c:v>1135.655</c:v>
                      </c:pt>
                      <c:pt idx="2839">
                        <c:v>1136.0550000000001</c:v>
                      </c:pt>
                      <c:pt idx="2840">
                        <c:v>1136.4549999999999</c:v>
                      </c:pt>
                      <c:pt idx="2841">
                        <c:v>1136.855</c:v>
                      </c:pt>
                      <c:pt idx="2842">
                        <c:v>1137.2550000000001</c:v>
                      </c:pt>
                      <c:pt idx="2843">
                        <c:v>1137.655</c:v>
                      </c:pt>
                      <c:pt idx="2844">
                        <c:v>1138.0550000000001</c:v>
                      </c:pt>
                      <c:pt idx="2845">
                        <c:v>1138.4570000000001</c:v>
                      </c:pt>
                      <c:pt idx="2846">
                        <c:v>1138.857</c:v>
                      </c:pt>
                      <c:pt idx="2847">
                        <c:v>1139.2570000000001</c:v>
                      </c:pt>
                      <c:pt idx="2848">
                        <c:v>1139.6569999999999</c:v>
                      </c:pt>
                      <c:pt idx="2849">
                        <c:v>1140.057</c:v>
                      </c:pt>
                      <c:pt idx="2850">
                        <c:v>1140.4570000000001</c:v>
                      </c:pt>
                      <c:pt idx="2851">
                        <c:v>1140.857</c:v>
                      </c:pt>
                      <c:pt idx="2852">
                        <c:v>1141.2560000000001</c:v>
                      </c:pt>
                      <c:pt idx="2853">
                        <c:v>1141.6569999999999</c:v>
                      </c:pt>
                      <c:pt idx="2854">
                        <c:v>1142.057</c:v>
                      </c:pt>
                      <c:pt idx="2855">
                        <c:v>1142.4580000000001</c:v>
                      </c:pt>
                      <c:pt idx="2856">
                        <c:v>1142.8579999999999</c:v>
                      </c:pt>
                      <c:pt idx="2857">
                        <c:v>1143.258</c:v>
                      </c:pt>
                      <c:pt idx="2858">
                        <c:v>1143.6579999999999</c:v>
                      </c:pt>
                      <c:pt idx="2859">
                        <c:v>1144.058</c:v>
                      </c:pt>
                      <c:pt idx="2860">
                        <c:v>1144.4580000000001</c:v>
                      </c:pt>
                      <c:pt idx="2861">
                        <c:v>1144.8579999999999</c:v>
                      </c:pt>
                      <c:pt idx="2862">
                        <c:v>1145.258</c:v>
                      </c:pt>
                      <c:pt idx="2863">
                        <c:v>1145.6579999999999</c:v>
                      </c:pt>
                      <c:pt idx="2864">
                        <c:v>1146.058</c:v>
                      </c:pt>
                      <c:pt idx="2865">
                        <c:v>1146.4590000000001</c:v>
                      </c:pt>
                      <c:pt idx="2866">
                        <c:v>1146.8589999999999</c:v>
                      </c:pt>
                      <c:pt idx="2867">
                        <c:v>1147.259</c:v>
                      </c:pt>
                      <c:pt idx="2868">
                        <c:v>1147.6590000000001</c:v>
                      </c:pt>
                      <c:pt idx="2869">
                        <c:v>1148.059</c:v>
                      </c:pt>
                      <c:pt idx="2870">
                        <c:v>1148.4590000000001</c:v>
                      </c:pt>
                      <c:pt idx="2871">
                        <c:v>1148.8589999999999</c:v>
                      </c:pt>
                      <c:pt idx="2872">
                        <c:v>1149.259</c:v>
                      </c:pt>
                      <c:pt idx="2873">
                        <c:v>1149.6590000000001</c:v>
                      </c:pt>
                      <c:pt idx="2874">
                        <c:v>1150.059</c:v>
                      </c:pt>
                      <c:pt idx="2875">
                        <c:v>1150.46</c:v>
                      </c:pt>
                      <c:pt idx="2876">
                        <c:v>1150.8599999999999</c:v>
                      </c:pt>
                      <c:pt idx="2877">
                        <c:v>1151.26</c:v>
                      </c:pt>
                      <c:pt idx="2878">
                        <c:v>1151.6600000000001</c:v>
                      </c:pt>
                      <c:pt idx="2879">
                        <c:v>1152.06</c:v>
                      </c:pt>
                      <c:pt idx="2880">
                        <c:v>1152.46</c:v>
                      </c:pt>
                      <c:pt idx="2881">
                        <c:v>1152.8599999999999</c:v>
                      </c:pt>
                      <c:pt idx="2882">
                        <c:v>1153.26</c:v>
                      </c:pt>
                      <c:pt idx="2883">
                        <c:v>1153.6600000000001</c:v>
                      </c:pt>
                      <c:pt idx="2884">
                        <c:v>1154.06</c:v>
                      </c:pt>
                      <c:pt idx="2885">
                        <c:v>1154.462</c:v>
                      </c:pt>
                      <c:pt idx="2886">
                        <c:v>1154.8620000000001</c:v>
                      </c:pt>
                      <c:pt idx="2887">
                        <c:v>1155.2619999999999</c:v>
                      </c:pt>
                      <c:pt idx="2888">
                        <c:v>1155.662</c:v>
                      </c:pt>
                      <c:pt idx="2889">
                        <c:v>1156.0619999999999</c:v>
                      </c:pt>
                      <c:pt idx="2890">
                        <c:v>1156.462</c:v>
                      </c:pt>
                      <c:pt idx="2891">
                        <c:v>1156.8620000000001</c:v>
                      </c:pt>
                      <c:pt idx="2892">
                        <c:v>1157.2619999999999</c:v>
                      </c:pt>
                      <c:pt idx="2893">
                        <c:v>1157.662</c:v>
                      </c:pt>
                      <c:pt idx="2894">
                        <c:v>1158.0619999999999</c:v>
                      </c:pt>
                      <c:pt idx="2895">
                        <c:v>1158.463</c:v>
                      </c:pt>
                      <c:pt idx="2896">
                        <c:v>1158.8630000000001</c:v>
                      </c:pt>
                      <c:pt idx="2897">
                        <c:v>1159.2629999999999</c:v>
                      </c:pt>
                      <c:pt idx="2898">
                        <c:v>1159.663</c:v>
                      </c:pt>
                      <c:pt idx="2899">
                        <c:v>1160.0630000000001</c:v>
                      </c:pt>
                      <c:pt idx="2900">
                        <c:v>1160.463</c:v>
                      </c:pt>
                      <c:pt idx="2901">
                        <c:v>1160.8630000000001</c:v>
                      </c:pt>
                      <c:pt idx="2902">
                        <c:v>1161.2629999999999</c:v>
                      </c:pt>
                      <c:pt idx="2903">
                        <c:v>1161.663</c:v>
                      </c:pt>
                      <c:pt idx="2904">
                        <c:v>1162.0630000000001</c:v>
                      </c:pt>
                      <c:pt idx="2905">
                        <c:v>1162.4639999999999</c:v>
                      </c:pt>
                      <c:pt idx="2906">
                        <c:v>1162.864</c:v>
                      </c:pt>
                      <c:pt idx="2907">
                        <c:v>1163.2639999999999</c:v>
                      </c:pt>
                      <c:pt idx="2908">
                        <c:v>1163.664</c:v>
                      </c:pt>
                      <c:pt idx="2909">
                        <c:v>1164.0640000000001</c:v>
                      </c:pt>
                      <c:pt idx="2910">
                        <c:v>1164.4639999999999</c:v>
                      </c:pt>
                      <c:pt idx="2911">
                        <c:v>1164.864</c:v>
                      </c:pt>
                      <c:pt idx="2912">
                        <c:v>1165.2639999999999</c:v>
                      </c:pt>
                      <c:pt idx="2913">
                        <c:v>1165.664</c:v>
                      </c:pt>
                      <c:pt idx="2914">
                        <c:v>1166.0640000000001</c:v>
                      </c:pt>
                      <c:pt idx="2915">
                        <c:v>1166.4659999999999</c:v>
                      </c:pt>
                      <c:pt idx="2916">
                        <c:v>1166.866</c:v>
                      </c:pt>
                      <c:pt idx="2917">
                        <c:v>1167.2660000000001</c:v>
                      </c:pt>
                      <c:pt idx="2918">
                        <c:v>1167.6659999999999</c:v>
                      </c:pt>
                      <c:pt idx="2919">
                        <c:v>1168.066</c:v>
                      </c:pt>
                      <c:pt idx="2920">
                        <c:v>1168.4659999999999</c:v>
                      </c:pt>
                      <c:pt idx="2921">
                        <c:v>1168.866</c:v>
                      </c:pt>
                      <c:pt idx="2922">
                        <c:v>1169.2660000000001</c:v>
                      </c:pt>
                      <c:pt idx="2923">
                        <c:v>1169.6659999999999</c:v>
                      </c:pt>
                      <c:pt idx="2924">
                        <c:v>1170.066</c:v>
                      </c:pt>
                      <c:pt idx="2925">
                        <c:v>1170.4670000000001</c:v>
                      </c:pt>
                      <c:pt idx="2926">
                        <c:v>1170.867</c:v>
                      </c:pt>
                      <c:pt idx="2927">
                        <c:v>1171.2670000000001</c:v>
                      </c:pt>
                      <c:pt idx="2928">
                        <c:v>1171.6669999999999</c:v>
                      </c:pt>
                      <c:pt idx="2929">
                        <c:v>1172.067</c:v>
                      </c:pt>
                      <c:pt idx="2930">
                        <c:v>1172.4670000000001</c:v>
                      </c:pt>
                      <c:pt idx="2931">
                        <c:v>1172.867</c:v>
                      </c:pt>
                      <c:pt idx="2932">
                        <c:v>1173.2670000000001</c:v>
                      </c:pt>
                      <c:pt idx="2933">
                        <c:v>1173.6669999999999</c:v>
                      </c:pt>
                      <c:pt idx="2934">
                        <c:v>1174.067</c:v>
                      </c:pt>
                      <c:pt idx="2935">
                        <c:v>1174.4690000000001</c:v>
                      </c:pt>
                      <c:pt idx="2936">
                        <c:v>1174.8689999999999</c:v>
                      </c:pt>
                      <c:pt idx="2937">
                        <c:v>1175.268</c:v>
                      </c:pt>
                      <c:pt idx="2938">
                        <c:v>1175.6679999999999</c:v>
                      </c:pt>
                      <c:pt idx="2939">
                        <c:v>1176.068</c:v>
                      </c:pt>
                      <c:pt idx="2940">
                        <c:v>1176.4690000000001</c:v>
                      </c:pt>
                      <c:pt idx="2941">
                        <c:v>1176.8689999999999</c:v>
                      </c:pt>
                      <c:pt idx="2942">
                        <c:v>1177.268</c:v>
                      </c:pt>
                      <c:pt idx="2943">
                        <c:v>1177.6679999999999</c:v>
                      </c:pt>
                      <c:pt idx="2944">
                        <c:v>1178.068</c:v>
                      </c:pt>
                      <c:pt idx="2945">
                        <c:v>1178.47</c:v>
                      </c:pt>
                      <c:pt idx="2946">
                        <c:v>1178.8699999999999</c:v>
                      </c:pt>
                      <c:pt idx="2947">
                        <c:v>1179.27</c:v>
                      </c:pt>
                      <c:pt idx="2948">
                        <c:v>1179.67</c:v>
                      </c:pt>
                      <c:pt idx="2949">
                        <c:v>1180.07</c:v>
                      </c:pt>
                      <c:pt idx="2950">
                        <c:v>1180.47</c:v>
                      </c:pt>
                      <c:pt idx="2951">
                        <c:v>1180.8699999999999</c:v>
                      </c:pt>
                      <c:pt idx="2952">
                        <c:v>1181.27</c:v>
                      </c:pt>
                      <c:pt idx="2953">
                        <c:v>1181.67</c:v>
                      </c:pt>
                      <c:pt idx="2954">
                        <c:v>1182.07</c:v>
                      </c:pt>
                      <c:pt idx="2955">
                        <c:v>1182.473</c:v>
                      </c:pt>
                      <c:pt idx="2956">
                        <c:v>1182.873</c:v>
                      </c:pt>
                      <c:pt idx="2957">
                        <c:v>1183.2729999999999</c:v>
                      </c:pt>
                      <c:pt idx="2958">
                        <c:v>1183.673</c:v>
                      </c:pt>
                      <c:pt idx="2959">
                        <c:v>1184.0730000000001</c:v>
                      </c:pt>
                      <c:pt idx="2960">
                        <c:v>1184.473</c:v>
                      </c:pt>
                      <c:pt idx="2961">
                        <c:v>1184.873</c:v>
                      </c:pt>
                      <c:pt idx="2962">
                        <c:v>1185.2729999999999</c:v>
                      </c:pt>
                      <c:pt idx="2963">
                        <c:v>1185.673</c:v>
                      </c:pt>
                      <c:pt idx="2964">
                        <c:v>1186.0730000000001</c:v>
                      </c:pt>
                      <c:pt idx="2965">
                        <c:v>1186.4739999999999</c:v>
                      </c:pt>
                      <c:pt idx="2966">
                        <c:v>1186.874</c:v>
                      </c:pt>
                      <c:pt idx="2967">
                        <c:v>1187.2739999999999</c:v>
                      </c:pt>
                      <c:pt idx="2968">
                        <c:v>1187.674</c:v>
                      </c:pt>
                      <c:pt idx="2969">
                        <c:v>1188.0740000000001</c:v>
                      </c:pt>
                      <c:pt idx="2970">
                        <c:v>1188.4739999999999</c:v>
                      </c:pt>
                      <c:pt idx="2971">
                        <c:v>1188.874</c:v>
                      </c:pt>
                      <c:pt idx="2972">
                        <c:v>1189.2739999999999</c:v>
                      </c:pt>
                      <c:pt idx="2973">
                        <c:v>1189.674</c:v>
                      </c:pt>
                      <c:pt idx="2974">
                        <c:v>1190.0740000000001</c:v>
                      </c:pt>
                      <c:pt idx="2975">
                        <c:v>1190.4760000000001</c:v>
                      </c:pt>
                      <c:pt idx="2976">
                        <c:v>1190.876</c:v>
                      </c:pt>
                      <c:pt idx="2977">
                        <c:v>1191.2760000000001</c:v>
                      </c:pt>
                      <c:pt idx="2978">
                        <c:v>1191.6759999999999</c:v>
                      </c:pt>
                      <c:pt idx="2979">
                        <c:v>1192.075</c:v>
                      </c:pt>
                      <c:pt idx="2980">
                        <c:v>1192.4760000000001</c:v>
                      </c:pt>
                      <c:pt idx="2981">
                        <c:v>1192.876</c:v>
                      </c:pt>
                      <c:pt idx="2982">
                        <c:v>1193.2760000000001</c:v>
                      </c:pt>
                      <c:pt idx="2983">
                        <c:v>1193.6759999999999</c:v>
                      </c:pt>
                      <c:pt idx="2984">
                        <c:v>1194.075</c:v>
                      </c:pt>
                      <c:pt idx="2985">
                        <c:v>1194.4770000000001</c:v>
                      </c:pt>
                      <c:pt idx="2986">
                        <c:v>1194.877</c:v>
                      </c:pt>
                      <c:pt idx="2987">
                        <c:v>1195.277</c:v>
                      </c:pt>
                      <c:pt idx="2988">
                        <c:v>1195.6769999999999</c:v>
                      </c:pt>
                      <c:pt idx="2989">
                        <c:v>1196.077</c:v>
                      </c:pt>
                      <c:pt idx="2990">
                        <c:v>1196.4770000000001</c:v>
                      </c:pt>
                      <c:pt idx="2991">
                        <c:v>1196.877</c:v>
                      </c:pt>
                      <c:pt idx="2992">
                        <c:v>1197.277</c:v>
                      </c:pt>
                      <c:pt idx="2993">
                        <c:v>1197.6769999999999</c:v>
                      </c:pt>
                      <c:pt idx="2994">
                        <c:v>1198.077</c:v>
                      </c:pt>
                      <c:pt idx="2995">
                        <c:v>1198.479</c:v>
                      </c:pt>
                      <c:pt idx="2996">
                        <c:v>1198.8779999999999</c:v>
                      </c:pt>
                      <c:pt idx="2997">
                        <c:v>1199.278</c:v>
                      </c:pt>
                      <c:pt idx="2998">
                        <c:v>1199.6780000000001</c:v>
                      </c:pt>
                    </c:numCache>
                  </c:numRef>
                </c:xVal>
                <c:yVal>
                  <c:numRef>
                    <c:extLst xmlns:c15="http://schemas.microsoft.com/office/drawing/2012/chart">
                      <c:ext xmlns:c15="http://schemas.microsoft.com/office/drawing/2012/chart" uri="{02D57815-91ED-43cb-92C2-25804820EDAC}">
                        <c15:formulaRef>
                          <c15:sqref>Sheet1!$L$1:$L$3000</c15:sqref>
                        </c15:formulaRef>
                      </c:ext>
                    </c:extLst>
                    <c:numCache>
                      <c:formatCode>General</c:formatCode>
                      <c:ptCount val="3000"/>
                      <c:pt idx="0">
                        <c:v>1.0497671999999971E-3</c:v>
                      </c:pt>
                      <c:pt idx="1">
                        <c:v>1.0483849999999933E-3</c:v>
                      </c:pt>
                      <c:pt idx="2">
                        <c:v>1.0428561999999988E-3</c:v>
                      </c:pt>
                      <c:pt idx="3">
                        <c:v>1.0373273999999973E-3</c:v>
                      </c:pt>
                      <c:pt idx="4">
                        <c:v>1.0400917999999911E-3</c:v>
                      </c:pt>
                      <c:pt idx="5">
                        <c:v>1.0456205999999925E-3</c:v>
                      </c:pt>
                      <c:pt idx="6">
                        <c:v>1.051149399999994E-3</c:v>
                      </c:pt>
                      <c:pt idx="7">
                        <c:v>1.1078937999999946E-3</c:v>
                      </c:pt>
                      <c:pt idx="8">
                        <c:v>1.1425081999999953E-3</c:v>
                      </c:pt>
                      <c:pt idx="9">
                        <c:v>1.1583803999999922E-3</c:v>
                      </c:pt>
                      <c:pt idx="10">
                        <c:v>1.1632937999999946E-3</c:v>
                      </c:pt>
                      <c:pt idx="11">
                        <c:v>1.1683015999999907E-3</c:v>
                      </c:pt>
                      <c:pt idx="12">
                        <c:v>1.170787199999997E-3</c:v>
                      </c:pt>
                      <c:pt idx="13">
                        <c:v>1.1722705999999924E-3</c:v>
                      </c:pt>
                      <c:pt idx="14">
                        <c:v>1.1740761999999986E-3</c:v>
                      </c:pt>
                      <c:pt idx="15">
                        <c:v>1.1771839999999948E-3</c:v>
                      </c:pt>
                      <c:pt idx="16">
                        <c:v>1.1782295999999942E-3</c:v>
                      </c:pt>
                      <c:pt idx="17">
                        <c:v>1.1835739999999948E-3</c:v>
                      </c:pt>
                      <c:pt idx="18">
                        <c:v>1.1912927999999962E-3</c:v>
                      </c:pt>
                      <c:pt idx="19">
                        <c:v>1.1932505999999925E-3</c:v>
                      </c:pt>
                      <c:pt idx="20">
                        <c:v>1.1985849999999931E-3</c:v>
                      </c:pt>
                      <c:pt idx="21">
                        <c:v>1.2021671999999971E-3</c:v>
                      </c:pt>
                      <c:pt idx="22">
                        <c:v>1.2015927999999964E-3</c:v>
                      </c:pt>
                      <c:pt idx="23">
                        <c:v>1.204694999999993E-3</c:v>
                      </c:pt>
                      <c:pt idx="24">
                        <c:v>1.2084093999999938E-3</c:v>
                      </c:pt>
                      <c:pt idx="25">
                        <c:v>1.2123137999999947E-3</c:v>
                      </c:pt>
                      <c:pt idx="26">
                        <c:v>1.2148459999999984E-3</c:v>
                      </c:pt>
                      <c:pt idx="27">
                        <c:v>1.2173681999999952E-3</c:v>
                      </c:pt>
                      <c:pt idx="28">
                        <c:v>1.2171359999999984E-3</c:v>
                      </c:pt>
                      <c:pt idx="29">
                        <c:v>1.2171837999999946E-3</c:v>
                      </c:pt>
                      <c:pt idx="30">
                        <c:v>1.2153693999999938E-3</c:v>
                      </c:pt>
                      <c:pt idx="31">
                        <c:v>1.215327199999997E-3</c:v>
                      </c:pt>
                      <c:pt idx="32">
                        <c:v>1.216757199999997E-3</c:v>
                      </c:pt>
                      <c:pt idx="33">
                        <c:v>1.2175649999999932E-3</c:v>
                      </c:pt>
                      <c:pt idx="34">
                        <c:v>1.2161405999999925E-3</c:v>
                      </c:pt>
                      <c:pt idx="35">
                        <c:v>1.2162783999999955E-3</c:v>
                      </c:pt>
                      <c:pt idx="36">
                        <c:v>1.2173283999999955E-3</c:v>
                      </c:pt>
                      <c:pt idx="37">
                        <c:v>1.2182783999999955E-3</c:v>
                      </c:pt>
                      <c:pt idx="38">
                        <c:v>1.2184683999999955E-3</c:v>
                      </c:pt>
                      <c:pt idx="39">
                        <c:v>1.2186683999999956E-3</c:v>
                      </c:pt>
                      <c:pt idx="40">
                        <c:v>1.2200505999999925E-3</c:v>
                      </c:pt>
                      <c:pt idx="41">
                        <c:v>1.2212327999999962E-3</c:v>
                      </c:pt>
                      <c:pt idx="42">
                        <c:v>1.2182783999999955E-3</c:v>
                      </c:pt>
                      <c:pt idx="43">
                        <c:v>1.2155139999999948E-3</c:v>
                      </c:pt>
                      <c:pt idx="44">
                        <c:v>1.2113673999999972E-3</c:v>
                      </c:pt>
                      <c:pt idx="45">
                        <c:v>1.2086029999999965E-3</c:v>
                      </c:pt>
                      <c:pt idx="46">
                        <c:v>1.2121373999999972E-3</c:v>
                      </c:pt>
                      <c:pt idx="47">
                        <c:v>1.2170439999999948E-3</c:v>
                      </c:pt>
                      <c:pt idx="48">
                        <c:v>1.2217605999999925E-3</c:v>
                      </c:pt>
                      <c:pt idx="49">
                        <c:v>1.2264771999999969E-3</c:v>
                      </c:pt>
                      <c:pt idx="50">
                        <c:v>1.2297215999999907E-3</c:v>
                      </c:pt>
                      <c:pt idx="51">
                        <c:v>1.2296315999999908E-3</c:v>
                      </c:pt>
                      <c:pt idx="52">
                        <c:v>1.2280493999999938E-3</c:v>
                      </c:pt>
                      <c:pt idx="53">
                        <c:v>1.2278593999999938E-3</c:v>
                      </c:pt>
                      <c:pt idx="54">
                        <c:v>1.226287199999997E-3</c:v>
                      </c:pt>
                      <c:pt idx="55">
                        <c:v>1.225437199999997E-3</c:v>
                      </c:pt>
                      <c:pt idx="56">
                        <c:v>1.2245771999999969E-3</c:v>
                      </c:pt>
                      <c:pt idx="57">
                        <c:v>1.2251893999999939E-3</c:v>
                      </c:pt>
                      <c:pt idx="58">
                        <c:v>1.2241393999999938E-3</c:v>
                      </c:pt>
                      <c:pt idx="59">
                        <c:v>1.2230993999999939E-3</c:v>
                      </c:pt>
                      <c:pt idx="60">
                        <c:v>1.2228093999999939E-3</c:v>
                      </c:pt>
                      <c:pt idx="61">
                        <c:v>1.220947199999997E-3</c:v>
                      </c:pt>
                      <c:pt idx="62">
                        <c:v>1.2189949999999931E-3</c:v>
                      </c:pt>
                      <c:pt idx="63">
                        <c:v>1.2154705999999924E-3</c:v>
                      </c:pt>
                      <c:pt idx="64">
                        <c:v>1.2131283999999955E-3</c:v>
                      </c:pt>
                      <c:pt idx="65">
                        <c:v>1.2103161999999987E-3</c:v>
                      </c:pt>
                      <c:pt idx="66">
                        <c:v>1.2076939999999948E-3</c:v>
                      </c:pt>
                      <c:pt idx="67">
                        <c:v>1.2061739999999948E-3</c:v>
                      </c:pt>
                      <c:pt idx="68">
                        <c:v>1.2063161999999986E-3</c:v>
                      </c:pt>
                      <c:pt idx="69">
                        <c:v>1.2049761999999987E-3</c:v>
                      </c:pt>
                      <c:pt idx="70">
                        <c:v>1.2067905999999925E-3</c:v>
                      </c:pt>
                      <c:pt idx="71">
                        <c:v>1.2063627999999963E-3</c:v>
                      </c:pt>
                      <c:pt idx="72">
                        <c:v>1.2063149999999932E-3</c:v>
                      </c:pt>
                      <c:pt idx="73">
                        <c:v>1.2055449999999932E-3</c:v>
                      </c:pt>
                      <c:pt idx="74">
                        <c:v>1.205977199999997E-3</c:v>
                      </c:pt>
                      <c:pt idx="75">
                        <c:v>1.2064993999999938E-3</c:v>
                      </c:pt>
                      <c:pt idx="76">
                        <c:v>1.2064993999999938E-3</c:v>
                      </c:pt>
                      <c:pt idx="77">
                        <c:v>1.2064993999999938E-3</c:v>
                      </c:pt>
                      <c:pt idx="78">
                        <c:v>1.2086937999999945E-3</c:v>
                      </c:pt>
                      <c:pt idx="79">
                        <c:v>1.2113581999999954E-3</c:v>
                      </c:pt>
                      <c:pt idx="80">
                        <c:v>1.2139325999999961E-3</c:v>
                      </c:pt>
                      <c:pt idx="81">
                        <c:v>1.2137425999999962E-3</c:v>
                      </c:pt>
                      <c:pt idx="82">
                        <c:v>1.2107881999999953E-3</c:v>
                      </c:pt>
                      <c:pt idx="83">
                        <c:v>1.2072115999999908E-3</c:v>
                      </c:pt>
                      <c:pt idx="84">
                        <c:v>1.2030227999999961E-3</c:v>
                      </c:pt>
                      <c:pt idx="85">
                        <c:v>1.2003061999999987E-3</c:v>
                      </c:pt>
                      <c:pt idx="86">
                        <c:v>1.2016461999999986E-3</c:v>
                      </c:pt>
                      <c:pt idx="87">
                        <c:v>1.2072227999999964E-3</c:v>
                      </c:pt>
                      <c:pt idx="88">
                        <c:v>1.2107471999999969E-3</c:v>
                      </c:pt>
                      <c:pt idx="89">
                        <c:v>1.2121293999999938E-3</c:v>
                      </c:pt>
                      <c:pt idx="90">
                        <c:v>1.2140815999999908E-3</c:v>
                      </c:pt>
                      <c:pt idx="91">
                        <c:v>1.2151315999999908E-3</c:v>
                      </c:pt>
                      <c:pt idx="92">
                        <c:v>1.2112227999999962E-3</c:v>
                      </c:pt>
                      <c:pt idx="93">
                        <c:v>1.2114605999999925E-3</c:v>
                      </c:pt>
                      <c:pt idx="94">
                        <c:v>1.2048873999999971E-3</c:v>
                      </c:pt>
                      <c:pt idx="95">
                        <c:v>1.199116399999992E-3</c:v>
                      </c:pt>
                      <c:pt idx="96">
                        <c:v>1.1915931999999967E-3</c:v>
                      </c:pt>
                      <c:pt idx="97">
                        <c:v>1.1861543999999954E-3</c:v>
                      </c:pt>
                      <c:pt idx="98">
                        <c:v>1.1844399999999945E-3</c:v>
                      </c:pt>
                      <c:pt idx="99">
                        <c:v>1.1896365999999922E-3</c:v>
                      </c:pt>
                      <c:pt idx="100">
                        <c:v>1.1947331999999967E-3</c:v>
                      </c:pt>
                      <c:pt idx="101">
                        <c:v>1.2012219999999981E-3</c:v>
                      </c:pt>
                      <c:pt idx="102">
                        <c:v>1.2066985999999958E-3</c:v>
                      </c:pt>
                      <c:pt idx="103">
                        <c:v>1.2106551999999933E-3</c:v>
                      </c:pt>
                      <c:pt idx="104">
                        <c:v>1.2117573999999973E-3</c:v>
                      </c:pt>
                      <c:pt idx="105">
                        <c:v>1.2152817999999911E-3</c:v>
                      </c:pt>
                      <c:pt idx="106">
                        <c:v>1.2174239999999947E-3</c:v>
                      </c:pt>
                      <c:pt idx="107">
                        <c:v>1.2205683999999956E-3</c:v>
                      </c:pt>
                      <c:pt idx="108">
                        <c:v>1.2201461999999986E-3</c:v>
                      </c:pt>
                      <c:pt idx="109">
                        <c:v>1.2213861999999986E-3</c:v>
                      </c:pt>
                      <c:pt idx="110">
                        <c:v>1.2200039999999948E-3</c:v>
                      </c:pt>
                      <c:pt idx="111">
                        <c:v>1.218901799999991E-3</c:v>
                      </c:pt>
                      <c:pt idx="112">
                        <c:v>1.2164273999999973E-3</c:v>
                      </c:pt>
                      <c:pt idx="113">
                        <c:v>1.2141429999999965E-3</c:v>
                      </c:pt>
                      <c:pt idx="114">
                        <c:v>1.2138007999999926E-3</c:v>
                      </c:pt>
                      <c:pt idx="115">
                        <c:v>1.2129463999999918E-3</c:v>
                      </c:pt>
                      <c:pt idx="116">
                        <c:v>1.2118019999999982E-3</c:v>
                      </c:pt>
                      <c:pt idx="117">
                        <c:v>1.2134219999999981E-3</c:v>
                      </c:pt>
                      <c:pt idx="118">
                        <c:v>1.2120875999999904E-3</c:v>
                      </c:pt>
                      <c:pt idx="119">
                        <c:v>1.2102831999999967E-3</c:v>
                      </c:pt>
                      <c:pt idx="120">
                        <c:v>1.2092809999999928E-3</c:v>
                      </c:pt>
                      <c:pt idx="121">
                        <c:v>1.2100409999999929E-3</c:v>
                      </c:pt>
                      <c:pt idx="122">
                        <c:v>1.2108109999999928E-3</c:v>
                      </c:pt>
                      <c:pt idx="123">
                        <c:v>1.2143353999999936E-3</c:v>
                      </c:pt>
                      <c:pt idx="124">
                        <c:v>1.2160975999999904E-3</c:v>
                      </c:pt>
                      <c:pt idx="125">
                        <c:v>1.2190519999999982E-3</c:v>
                      </c:pt>
                      <c:pt idx="126">
                        <c:v>1.220244199999995E-3</c:v>
                      </c:pt>
                      <c:pt idx="127">
                        <c:v>1.2191519999999981E-3</c:v>
                      </c:pt>
                      <c:pt idx="128">
                        <c:v>1.2179597999999944E-3</c:v>
                      </c:pt>
                      <c:pt idx="129">
                        <c:v>1.2168575999999905E-3</c:v>
                      </c:pt>
                      <c:pt idx="130">
                        <c:v>1.2147631999999968E-3</c:v>
                      </c:pt>
                      <c:pt idx="131">
                        <c:v>1.2124787999999961E-3</c:v>
                      </c:pt>
                      <c:pt idx="132">
                        <c:v>1.2110965999999922E-3</c:v>
                      </c:pt>
                      <c:pt idx="133">
                        <c:v>1.2139509999999929E-3</c:v>
                      </c:pt>
                      <c:pt idx="134">
                        <c:v>1.2178175999999906E-3</c:v>
                      </c:pt>
                      <c:pt idx="135">
                        <c:v>1.2201019999999981E-3</c:v>
                      </c:pt>
                      <c:pt idx="136">
                        <c:v>1.2198119999999981E-3</c:v>
                      </c:pt>
                      <c:pt idx="137">
                        <c:v>1.222296399999992E-3</c:v>
                      </c:pt>
                      <c:pt idx="138">
                        <c:v>1.2211041999999951E-3</c:v>
                      </c:pt>
                      <c:pt idx="139">
                        <c:v>1.2202019999999981E-3</c:v>
                      </c:pt>
                      <c:pt idx="140">
                        <c:v>1.2206719999999982E-3</c:v>
                      </c:pt>
                      <c:pt idx="141">
                        <c:v>1.2239163999999919E-3</c:v>
                      </c:pt>
                      <c:pt idx="142">
                        <c:v>1.2212419999999983E-3</c:v>
                      </c:pt>
                      <c:pt idx="143">
                        <c:v>1.2180975999999905E-3</c:v>
                      </c:pt>
                      <c:pt idx="144">
                        <c:v>1.212568799999996E-3</c:v>
                      </c:pt>
                      <c:pt idx="145">
                        <c:v>1.2098043999999952E-3</c:v>
                      </c:pt>
                      <c:pt idx="146">
                        <c:v>1.2068499999999946E-3</c:v>
                      </c:pt>
                      <c:pt idx="147">
                        <c:v>1.2084221999999983E-3</c:v>
                      </c:pt>
                      <c:pt idx="148">
                        <c:v>1.2120987999999959E-3</c:v>
                      </c:pt>
                      <c:pt idx="149">
                        <c:v>1.2166675999999905E-3</c:v>
                      </c:pt>
                      <c:pt idx="150">
                        <c:v>1.2225285999999957E-3</c:v>
                      </c:pt>
                      <c:pt idx="151">
                        <c:v>1.2271073999999972E-3</c:v>
                      </c:pt>
                      <c:pt idx="152">
                        <c:v>1.2316861999999986E-3</c:v>
                      </c:pt>
                      <c:pt idx="153">
                        <c:v>1.2334005999999923E-3</c:v>
                      </c:pt>
                      <c:pt idx="154">
                        <c:v>1.2338227999999962E-3</c:v>
                      </c:pt>
                      <c:pt idx="155">
                        <c:v>1.2288161999999985E-3</c:v>
                      </c:pt>
                      <c:pt idx="156">
                        <c:v>1.2227173999999972E-3</c:v>
                      </c:pt>
                      <c:pt idx="157">
                        <c:v>1.2166185999999957E-3</c:v>
                      </c:pt>
                      <c:pt idx="158">
                        <c:v>1.2098975999999904E-3</c:v>
                      </c:pt>
                      <c:pt idx="159">
                        <c:v>1.2059409999999929E-3</c:v>
                      </c:pt>
                      <c:pt idx="160">
                        <c:v>1.2073231999999968E-3</c:v>
                      </c:pt>
                      <c:pt idx="161">
                        <c:v>1.2084253999999936E-3</c:v>
                      </c:pt>
                      <c:pt idx="162">
                        <c:v>1.2108997999999943E-3</c:v>
                      </c:pt>
                      <c:pt idx="163">
                        <c:v>1.2134741999999951E-3</c:v>
                      </c:pt>
                      <c:pt idx="164">
                        <c:v>1.2145663999999919E-3</c:v>
                      </c:pt>
                      <c:pt idx="165">
                        <c:v>1.212714199999995E-3</c:v>
                      </c:pt>
                      <c:pt idx="166">
                        <c:v>1.2137063999999921E-3</c:v>
                      </c:pt>
                      <c:pt idx="167">
                        <c:v>1.2147085999999958E-3</c:v>
                      </c:pt>
                      <c:pt idx="168">
                        <c:v>1.2183851999999933E-3</c:v>
                      </c:pt>
                      <c:pt idx="169">
                        <c:v>1.2235239999999949E-3</c:v>
                      </c:pt>
                      <c:pt idx="170">
                        <c:v>1.2262883999999957E-3</c:v>
                      </c:pt>
                      <c:pt idx="171">
                        <c:v>1.2249061999999988E-3</c:v>
                      </c:pt>
                      <c:pt idx="172">
                        <c:v>1.2249061999999988E-3</c:v>
                      </c:pt>
                      <c:pt idx="173">
                        <c:v>1.2190973999999972E-3</c:v>
                      </c:pt>
                      <c:pt idx="174">
                        <c:v>1.2158529999999966E-3</c:v>
                      </c:pt>
                      <c:pt idx="175">
                        <c:v>1.2152829999999965E-3</c:v>
                      </c:pt>
                      <c:pt idx="176">
                        <c:v>1.2119485999999959E-3</c:v>
                      </c:pt>
                      <c:pt idx="177">
                        <c:v>1.2083241999999951E-3</c:v>
                      </c:pt>
                      <c:pt idx="178">
                        <c:v>1.2045097999999943E-3</c:v>
                      </c:pt>
                      <c:pt idx="179">
                        <c:v>1.2007953999999936E-3</c:v>
                      </c:pt>
                      <c:pt idx="180">
                        <c:v>1.1998353999999936E-3</c:v>
                      </c:pt>
                      <c:pt idx="181">
                        <c:v>1.2012697999999942E-3</c:v>
                      </c:pt>
                      <c:pt idx="182">
                        <c:v>1.2041763999999918E-3</c:v>
                      </c:pt>
                      <c:pt idx="183">
                        <c:v>1.2075529999999964E-3</c:v>
                      </c:pt>
                      <c:pt idx="184">
                        <c:v>1.2105595999999941E-3</c:v>
                      </c:pt>
                      <c:pt idx="185">
                        <c:v>1.2067451999999933E-3</c:v>
                      </c:pt>
                      <c:pt idx="186">
                        <c:v>1.2064073999999972E-3</c:v>
                      </c:pt>
                      <c:pt idx="187">
                        <c:v>1.2021229999999964E-3</c:v>
                      </c:pt>
                      <c:pt idx="188">
                        <c:v>1.2016951999999934E-3</c:v>
                      </c:pt>
                      <c:pt idx="189">
                        <c:v>1.1971107999999926E-3</c:v>
                      </c:pt>
                      <c:pt idx="190">
                        <c:v>1.1984451999999934E-3</c:v>
                      </c:pt>
                      <c:pt idx="191">
                        <c:v>1.1976851999999933E-3</c:v>
                      </c:pt>
                      <c:pt idx="192">
                        <c:v>1.199689599999994E-3</c:v>
                      </c:pt>
                      <c:pt idx="193">
                        <c:v>1.1995895999999942E-3</c:v>
                      </c:pt>
                      <c:pt idx="194">
                        <c:v>1.2041161999999986E-3</c:v>
                      </c:pt>
                      <c:pt idx="195">
                        <c:v>1.2054983999999955E-3</c:v>
                      </c:pt>
                      <c:pt idx="196">
                        <c:v>1.2089327999999962E-3</c:v>
                      </c:pt>
                      <c:pt idx="197">
                        <c:v>1.2109849999999932E-3</c:v>
                      </c:pt>
                      <c:pt idx="198">
                        <c:v>1.2116549999999931E-3</c:v>
                      </c:pt>
                      <c:pt idx="199">
                        <c:v>1.2119349999999932E-3</c:v>
                      </c:pt>
                      <c:pt idx="200">
                        <c:v>1.2103205999999924E-3</c:v>
                      </c:pt>
                      <c:pt idx="201">
                        <c:v>1.2113705999999924E-3</c:v>
                      </c:pt>
                      <c:pt idx="202">
                        <c:v>1.2138027999999963E-3</c:v>
                      </c:pt>
                      <c:pt idx="203">
                        <c:v>1.2158449999999932E-3</c:v>
                      </c:pt>
                      <c:pt idx="204">
                        <c:v>1.2224237999999947E-3</c:v>
                      </c:pt>
                      <c:pt idx="205">
                        <c:v>1.2267603999999922E-3</c:v>
                      </c:pt>
                      <c:pt idx="206">
                        <c:v>1.2281425999999961E-3</c:v>
                      </c:pt>
                      <c:pt idx="207">
                        <c:v>1.2240959999999983E-3</c:v>
                      </c:pt>
                      <c:pt idx="208">
                        <c:v>1.219237199999997E-3</c:v>
                      </c:pt>
                      <c:pt idx="209">
                        <c:v>1.2120839999999948E-3</c:v>
                      </c:pt>
                      <c:pt idx="210">
                        <c:v>1.2063229999999966E-3</c:v>
                      </c:pt>
                      <c:pt idx="211">
                        <c:v>1.202124199999995E-3</c:v>
                      </c:pt>
                      <c:pt idx="212">
                        <c:v>1.2017919999999982E-3</c:v>
                      </c:pt>
                      <c:pt idx="213">
                        <c:v>1.2024619999999981E-3</c:v>
                      </c:pt>
                      <c:pt idx="214">
                        <c:v>1.204034199999995E-3</c:v>
                      </c:pt>
                      <c:pt idx="215">
                        <c:v>1.2069885999999959E-3</c:v>
                      </c:pt>
                      <c:pt idx="216">
                        <c:v>1.2083707999999927E-3</c:v>
                      </c:pt>
                      <c:pt idx="217">
                        <c:v>1.2108929999999965E-3</c:v>
                      </c:pt>
                      <c:pt idx="218">
                        <c:v>1.2118529999999965E-3</c:v>
                      </c:pt>
                      <c:pt idx="219">
                        <c:v>1.2128029999999965E-3</c:v>
                      </c:pt>
                      <c:pt idx="220">
                        <c:v>1.2109885999999957E-3</c:v>
                      </c:pt>
                      <c:pt idx="221">
                        <c:v>1.2132307999999927E-3</c:v>
                      </c:pt>
                      <c:pt idx="222">
                        <c:v>1.2155251999999934E-3</c:v>
                      </c:pt>
                      <c:pt idx="223">
                        <c:v>1.2178095999999942E-3</c:v>
                      </c:pt>
                      <c:pt idx="224">
                        <c:v>1.2214761999999988E-3</c:v>
                      </c:pt>
                      <c:pt idx="225">
                        <c:v>1.2237605999999924E-3</c:v>
                      </c:pt>
                      <c:pt idx="226">
                        <c:v>1.2247627999999963E-3</c:v>
                      </c:pt>
                      <c:pt idx="227">
                        <c:v>1.2245727999999963E-3</c:v>
                      </c:pt>
                      <c:pt idx="228">
                        <c:v>1.2198561999999986E-3</c:v>
                      </c:pt>
                      <c:pt idx="229">
                        <c:v>1.2165217999999911E-3</c:v>
                      </c:pt>
                      <c:pt idx="230">
                        <c:v>1.2118951999999933E-3</c:v>
                      </c:pt>
                      <c:pt idx="231">
                        <c:v>1.2127973999999972E-3</c:v>
                      </c:pt>
                      <c:pt idx="232">
                        <c:v>1.2138995999999942E-3</c:v>
                      </c:pt>
                      <c:pt idx="233">
                        <c:v>1.2195183999999955E-3</c:v>
                      </c:pt>
                      <c:pt idx="234">
                        <c:v>1.2226727999999963E-3</c:v>
                      </c:pt>
                      <c:pt idx="235">
                        <c:v>1.2268193999999939E-3</c:v>
                      </c:pt>
                      <c:pt idx="236">
                        <c:v>1.2252371999999969E-3</c:v>
                      </c:pt>
                      <c:pt idx="237">
                        <c:v>1.2220927999999963E-3</c:v>
                      </c:pt>
                      <c:pt idx="238">
                        <c:v>1.2196605999999924E-3</c:v>
                      </c:pt>
                      <c:pt idx="239">
                        <c:v>1.2169483999999956E-3</c:v>
                      </c:pt>
                      <c:pt idx="240">
                        <c:v>1.2131339999999948E-3</c:v>
                      </c:pt>
                      <c:pt idx="241">
                        <c:v>1.209509599999994E-3</c:v>
                      </c:pt>
                      <c:pt idx="242">
                        <c:v>1.2061751999999934E-3</c:v>
                      </c:pt>
                      <c:pt idx="243">
                        <c:v>1.2022185999999958E-3</c:v>
                      </c:pt>
                      <c:pt idx="244">
                        <c:v>1.1997441999999951E-3</c:v>
                      </c:pt>
                      <c:pt idx="245">
                        <c:v>1.198641999999998E-3</c:v>
                      </c:pt>
                      <c:pt idx="246">
                        <c:v>1.2002141999999951E-3</c:v>
                      </c:pt>
                      <c:pt idx="247">
                        <c:v>1.2016963999999918E-3</c:v>
                      </c:pt>
                      <c:pt idx="248">
                        <c:v>1.2056007999999927E-3</c:v>
                      </c:pt>
                      <c:pt idx="249">
                        <c:v>1.2095151999999933E-3</c:v>
                      </c:pt>
                      <c:pt idx="250">
                        <c:v>1.213419599999994E-3</c:v>
                      </c:pt>
                      <c:pt idx="251">
                        <c:v>1.2160417999999909E-3</c:v>
                      </c:pt>
                      <c:pt idx="252">
                        <c:v>1.2185739999999948E-3</c:v>
                      </c:pt>
                      <c:pt idx="253">
                        <c:v>1.2185739999999948E-3</c:v>
                      </c:pt>
                      <c:pt idx="254">
                        <c:v>1.2184739999999948E-3</c:v>
                      </c:pt>
                      <c:pt idx="255">
                        <c:v>1.2183739999999947E-3</c:v>
                      </c:pt>
                      <c:pt idx="256">
                        <c:v>1.2184739999999948E-3</c:v>
                      </c:pt>
                      <c:pt idx="257">
                        <c:v>1.2145173999999971E-3</c:v>
                      </c:pt>
                      <c:pt idx="258">
                        <c:v>1.2105607999999927E-3</c:v>
                      </c:pt>
                      <c:pt idx="259">
                        <c:v>1.2107507999999927E-3</c:v>
                      </c:pt>
                      <c:pt idx="260">
                        <c:v>1.2137051999999934E-3</c:v>
                      </c:pt>
                      <c:pt idx="261">
                        <c:v>1.2153773999999972E-3</c:v>
                      </c:pt>
                      <c:pt idx="262">
                        <c:v>1.2198139999999949E-3</c:v>
                      </c:pt>
                      <c:pt idx="263">
                        <c:v>1.2229583999999955E-3</c:v>
                      </c:pt>
                      <c:pt idx="264">
                        <c:v>1.2237183999999955E-3</c:v>
                      </c:pt>
                      <c:pt idx="265">
                        <c:v>1.2220939999999948E-3</c:v>
                      </c:pt>
                      <c:pt idx="266">
                        <c:v>1.2211917999999911E-3</c:v>
                      </c:pt>
                      <c:pt idx="267">
                        <c:v>1.222051799999991E-3</c:v>
                      </c:pt>
                      <c:pt idx="268">
                        <c:v>1.2200473999999972E-3</c:v>
                      </c:pt>
                      <c:pt idx="269">
                        <c:v>1.2179529999999964E-3</c:v>
                      </c:pt>
                      <c:pt idx="270">
                        <c:v>1.2154785999999957E-3</c:v>
                      </c:pt>
                      <c:pt idx="271">
                        <c:v>1.213374199999995E-3</c:v>
                      </c:pt>
                      <c:pt idx="272">
                        <c:v>1.2115697999999942E-3</c:v>
                      </c:pt>
                      <c:pt idx="273">
                        <c:v>1.2088531999999968E-3</c:v>
                      </c:pt>
                      <c:pt idx="274">
                        <c:v>1.207228799999996E-3</c:v>
                      </c:pt>
                      <c:pt idx="275">
                        <c:v>1.2028499999999945E-3</c:v>
                      </c:pt>
                      <c:pt idx="276">
                        <c:v>1.2008933999999969E-3</c:v>
                      </c:pt>
                      <c:pt idx="277">
                        <c:v>1.1968945999999954E-3</c:v>
                      </c:pt>
                      <c:pt idx="278">
                        <c:v>1.1967523999999985E-3</c:v>
                      </c:pt>
                      <c:pt idx="279">
                        <c:v>1.1979923999999986E-3</c:v>
                      </c:pt>
                      <c:pt idx="280">
                        <c:v>1.2010845999999955E-3</c:v>
                      </c:pt>
                      <c:pt idx="281">
                        <c:v>1.2060011999999931E-3</c:v>
                      </c:pt>
                      <c:pt idx="282">
                        <c:v>1.2083333999999969E-3</c:v>
                      </c:pt>
                      <c:pt idx="283">
                        <c:v>1.2133877999999907E-3</c:v>
                      </c:pt>
                      <c:pt idx="284">
                        <c:v>1.2186321999999984E-3</c:v>
                      </c:pt>
                      <c:pt idx="285">
                        <c:v>1.2206321999999985E-3</c:v>
                      </c:pt>
                      <c:pt idx="286">
                        <c:v>1.2213499999999945E-3</c:v>
                      </c:pt>
                      <c:pt idx="287">
                        <c:v>1.2190133999999968E-3</c:v>
                      </c:pt>
                      <c:pt idx="288">
                        <c:v>1.2151567999999923E-3</c:v>
                      </c:pt>
                      <c:pt idx="289">
                        <c:v>1.2125823999999986E-3</c:v>
                      </c:pt>
                      <c:pt idx="290">
                        <c:v>1.208625799999994E-3</c:v>
                      </c:pt>
                      <c:pt idx="291">
                        <c:v>1.2077135999999972E-3</c:v>
                      </c:pt>
                      <c:pt idx="292">
                        <c:v>1.2088635999999971E-3</c:v>
                      </c:pt>
                      <c:pt idx="293">
                        <c:v>1.2094335999999972E-3</c:v>
                      </c:pt>
                      <c:pt idx="294">
                        <c:v>1.2089113999999932E-3</c:v>
                      </c:pt>
                      <c:pt idx="295">
                        <c:v>1.2097713999999933E-3</c:v>
                      </c:pt>
                      <c:pt idx="296">
                        <c:v>1.2101513999999932E-3</c:v>
                      </c:pt>
                      <c:pt idx="297">
                        <c:v>1.2083891999999964E-3</c:v>
                      </c:pt>
                      <c:pt idx="298">
                        <c:v>1.2113435999999971E-3</c:v>
                      </c:pt>
                      <c:pt idx="299">
                        <c:v>1.2153001999999948E-3</c:v>
                      </c:pt>
                      <c:pt idx="300">
                        <c:v>1.2206389999999962E-3</c:v>
                      </c:pt>
                      <c:pt idx="301">
                        <c:v>1.2245955999999939E-3</c:v>
                      </c:pt>
                      <c:pt idx="302">
                        <c:v>1.2287421999999984E-3</c:v>
                      </c:pt>
                      <c:pt idx="303">
                        <c:v>1.2287421999999984E-3</c:v>
                      </c:pt>
                      <c:pt idx="304">
                        <c:v>1.2230233999999968E-3</c:v>
                      </c:pt>
                      <c:pt idx="305">
                        <c:v>1.2156323999999985E-3</c:v>
                      </c:pt>
                      <c:pt idx="306">
                        <c:v>1.2096235999999971E-3</c:v>
                      </c:pt>
                      <c:pt idx="307">
                        <c:v>1.2077613999999933E-3</c:v>
                      </c:pt>
                      <c:pt idx="308">
                        <c:v>1.2045269999999926E-3</c:v>
                      </c:pt>
                      <c:pt idx="309">
                        <c:v>1.2056191999999964E-3</c:v>
                      </c:pt>
                      <c:pt idx="310">
                        <c:v>1.2111479999999909E-3</c:v>
                      </c:pt>
                      <c:pt idx="311">
                        <c:v>1.2125301999999947E-3</c:v>
                      </c:pt>
                      <c:pt idx="312">
                        <c:v>1.209765799999994E-3</c:v>
                      </c:pt>
                      <c:pt idx="313">
                        <c:v>1.2085735999999973E-3</c:v>
                      </c:pt>
                      <c:pt idx="314">
                        <c:v>1.2088635999999971E-3</c:v>
                      </c:pt>
                      <c:pt idx="315">
                        <c:v>1.2049969999999926E-3</c:v>
                      </c:pt>
                      <c:pt idx="316">
                        <c:v>1.2053869999999927E-3</c:v>
                      </c:pt>
                      <c:pt idx="317">
                        <c:v>1.2077191999999965E-3</c:v>
                      </c:pt>
                      <c:pt idx="318">
                        <c:v>1.2098613999999932E-3</c:v>
                      </c:pt>
                      <c:pt idx="319">
                        <c:v>1.2093391999999964E-3</c:v>
                      </c:pt>
                      <c:pt idx="320">
                        <c:v>1.2104891999999965E-3</c:v>
                      </c:pt>
                      <c:pt idx="321">
                        <c:v>1.2098669999999925E-3</c:v>
                      </c:pt>
                      <c:pt idx="322">
                        <c:v>1.2086747999999958E-3</c:v>
                      </c:pt>
                      <c:pt idx="323">
                        <c:v>1.207582599999992E-3</c:v>
                      </c:pt>
                      <c:pt idx="324">
                        <c:v>1.2049081999999981E-3</c:v>
                      </c:pt>
                      <c:pt idx="325">
                        <c:v>1.2005715999999936E-3</c:v>
                      </c:pt>
                      <c:pt idx="326">
                        <c:v>1.1969049999999959E-3</c:v>
                      </c:pt>
                      <c:pt idx="327">
                        <c:v>1.1949005999999953E-3</c:v>
                      </c:pt>
                      <c:pt idx="328">
                        <c:v>1.1961405999999953E-3</c:v>
                      </c:pt>
                      <c:pt idx="329">
                        <c:v>1.200144999999996E-3</c:v>
                      </c:pt>
                      <c:pt idx="330">
                        <c:v>1.2070037999999904E-3</c:v>
                      </c:pt>
                      <c:pt idx="331">
                        <c:v>1.2120103999999951E-3</c:v>
                      </c:pt>
                      <c:pt idx="332">
                        <c:v>1.2167269999999925E-3</c:v>
                      </c:pt>
                      <c:pt idx="333">
                        <c:v>1.2154447999999957E-3</c:v>
                      </c:pt>
                      <c:pt idx="334">
                        <c:v>1.212780399999995E-3</c:v>
                      </c:pt>
                      <c:pt idx="335">
                        <c:v>1.2102959999999944E-3</c:v>
                      </c:pt>
                      <c:pt idx="336">
                        <c:v>1.2083915999999935E-3</c:v>
                      </c:pt>
                      <c:pt idx="337">
                        <c:v>1.2079593999999967E-3</c:v>
                      </c:pt>
                      <c:pt idx="338">
                        <c:v>1.2088193999999965E-3</c:v>
                      </c:pt>
                      <c:pt idx="339">
                        <c:v>1.2111093999999966E-3</c:v>
                      </c:pt>
                      <c:pt idx="340">
                        <c:v>1.2117271999999928E-3</c:v>
                      </c:pt>
                      <c:pt idx="341">
                        <c:v>1.2119649999999958E-3</c:v>
                      </c:pt>
                      <c:pt idx="342">
                        <c:v>1.2114905999999952E-3</c:v>
                      </c:pt>
                      <c:pt idx="343">
                        <c:v>1.2124983999999982E-3</c:v>
                      </c:pt>
                      <c:pt idx="344">
                        <c:v>1.2120661999999944E-3</c:v>
                      </c:pt>
                      <c:pt idx="345">
                        <c:v>1.2130261999999945E-3</c:v>
                      </c:pt>
                      <c:pt idx="346">
                        <c:v>1.2165505999999953E-3</c:v>
                      </c:pt>
                      <c:pt idx="347">
                        <c:v>1.2180227999999921E-3</c:v>
                      </c:pt>
                      <c:pt idx="348">
                        <c:v>1.2211771999999929E-3</c:v>
                      </c:pt>
                      <c:pt idx="349">
                        <c:v>1.2243215999999935E-3</c:v>
                      </c:pt>
                      <c:pt idx="350">
                        <c:v>1.2270337999999905E-3</c:v>
                      </c:pt>
                      <c:pt idx="351">
                        <c:v>1.2300359999999943E-3</c:v>
                      </c:pt>
                      <c:pt idx="352">
                        <c:v>1.2317559999999942E-3</c:v>
                      </c:pt>
                      <c:pt idx="353">
                        <c:v>1.2347581999999982E-3</c:v>
                      </c:pt>
                      <c:pt idx="354">
                        <c:v>1.237760399999995E-3</c:v>
                      </c:pt>
                      <c:pt idx="355">
                        <c:v>1.2387203999999949E-3</c:v>
                      </c:pt>
                      <c:pt idx="356">
                        <c:v>1.2405725999999919E-3</c:v>
                      </c:pt>
                      <c:pt idx="357">
                        <c:v>1.2393803999999949E-3</c:v>
                      </c:pt>
                      <c:pt idx="358">
                        <c:v>1.2379081999999981E-3</c:v>
                      </c:pt>
                      <c:pt idx="359">
                        <c:v>1.2346637999999905E-3</c:v>
                      </c:pt>
                      <c:pt idx="360">
                        <c:v>1.2256105999999952E-3</c:v>
                      </c:pt>
                      <c:pt idx="361">
                        <c:v>1.2173173999999931E-3</c:v>
                      </c:pt>
                      <c:pt idx="362">
                        <c:v>1.2156929999999923E-3</c:v>
                      </c:pt>
                      <c:pt idx="363">
                        <c:v>1.2130285999999986E-3</c:v>
                      </c:pt>
                      <c:pt idx="364">
                        <c:v>1.2093519999999941E-3</c:v>
                      </c:pt>
                      <c:pt idx="365">
                        <c:v>1.2112141999999909E-3</c:v>
                      </c:pt>
                      <c:pt idx="366">
                        <c:v>1.2126963999999946E-3</c:v>
                      </c:pt>
                      <c:pt idx="367">
                        <c:v>1.207589799999997E-3</c:v>
                      </c:pt>
                      <c:pt idx="368">
                        <c:v>1.2035431999999925E-3</c:v>
                      </c:pt>
                      <c:pt idx="369">
                        <c:v>1.2024409999999957E-3</c:v>
                      </c:pt>
                      <c:pt idx="370">
                        <c:v>1.2054953999999962E-3</c:v>
                      </c:pt>
                      <c:pt idx="371">
                        <c:v>1.209831999999994E-3</c:v>
                      </c:pt>
                      <c:pt idx="372">
                        <c:v>1.2142685999999986E-3</c:v>
                      </c:pt>
                      <c:pt idx="373">
                        <c:v>1.2189851999999961E-3</c:v>
                      </c:pt>
                      <c:pt idx="374">
                        <c:v>1.2210373999999931E-3</c:v>
                      </c:pt>
                      <c:pt idx="375">
                        <c:v>1.2190329999999922E-3</c:v>
                      </c:pt>
                      <c:pt idx="376">
                        <c:v>1.2227473999999929E-3</c:v>
                      </c:pt>
                      <c:pt idx="377">
                        <c:v>1.2180785999999985E-3</c:v>
                      </c:pt>
                      <c:pt idx="378">
                        <c:v>1.2159841999999908E-3</c:v>
                      </c:pt>
                      <c:pt idx="379">
                        <c:v>1.2207007999999954E-3</c:v>
                      </c:pt>
                      <c:pt idx="380">
                        <c:v>1.2267095999999968E-3</c:v>
                      </c:pt>
                      <c:pt idx="381">
                        <c:v>1.2269995999999968E-3</c:v>
                      </c:pt>
                      <c:pt idx="382">
                        <c:v>1.2355727999999921E-3</c:v>
                      </c:pt>
                      <c:pt idx="383">
                        <c:v>1.2399093999999966E-3</c:v>
                      </c:pt>
                      <c:pt idx="384">
                        <c:v>1.2415815999999935E-3</c:v>
                      </c:pt>
                      <c:pt idx="385">
                        <c:v>1.2393871999999929E-3</c:v>
                      </c:pt>
                      <c:pt idx="386">
                        <c:v>1.2358105999999952E-3</c:v>
                      </c:pt>
                      <c:pt idx="387">
                        <c:v>1.2322339999999907E-3</c:v>
                      </c:pt>
                      <c:pt idx="388">
                        <c:v>1.2286673999999931E-3</c:v>
                      </c:pt>
                      <c:pt idx="389">
                        <c:v>1.2248007999999953E-3</c:v>
                      </c:pt>
                      <c:pt idx="390">
                        <c:v>1.2221363999999947E-3</c:v>
                      </c:pt>
                      <c:pt idx="391">
                        <c:v>1.2222263999999948E-3</c:v>
                      </c:pt>
                      <c:pt idx="392">
                        <c:v>1.2224163999999948E-3</c:v>
                      </c:pt>
                      <c:pt idx="393">
                        <c:v>1.2266629999999924E-3</c:v>
                      </c:pt>
                      <c:pt idx="394">
                        <c:v>1.229527399999993E-3</c:v>
                      </c:pt>
                      <c:pt idx="395">
                        <c:v>1.2319539999999906E-3</c:v>
                      </c:pt>
                      <c:pt idx="396">
                        <c:v>1.2350927999999922E-3</c:v>
                      </c:pt>
                      <c:pt idx="397">
                        <c:v>1.2381415999999936E-3</c:v>
                      </c:pt>
                      <c:pt idx="398">
                        <c:v>1.2357615999999934E-3</c:v>
                      </c:pt>
                      <c:pt idx="399">
                        <c:v>1.2343737999999905E-3</c:v>
                      </c:pt>
                      <c:pt idx="400">
                        <c:v>1.2334237999999905E-3</c:v>
                      </c:pt>
                      <c:pt idx="401">
                        <c:v>1.2316615999999935E-3</c:v>
                      </c:pt>
                      <c:pt idx="402">
                        <c:v>1.2297993999999966E-3</c:v>
                      </c:pt>
                      <c:pt idx="403">
                        <c:v>1.2286593999999967E-3</c:v>
                      </c:pt>
                      <c:pt idx="404">
                        <c:v>1.2277993999999966E-3</c:v>
                      </c:pt>
                      <c:pt idx="405">
                        <c:v>1.2254671999999927E-3</c:v>
                      </c:pt>
                      <c:pt idx="406">
                        <c:v>1.2274615999999935E-3</c:v>
                      </c:pt>
                      <c:pt idx="407">
                        <c:v>1.2277515999999935E-3</c:v>
                      </c:pt>
                      <c:pt idx="408">
                        <c:v>1.2287015999999935E-3</c:v>
                      </c:pt>
                      <c:pt idx="409">
                        <c:v>1.2286593999999967E-3</c:v>
                      </c:pt>
                      <c:pt idx="410">
                        <c:v>1.2313715999999935E-3</c:v>
                      </c:pt>
                      <c:pt idx="411">
                        <c:v>1.2298471999999928E-3</c:v>
                      </c:pt>
                      <c:pt idx="412">
                        <c:v>1.2300371999999929E-3</c:v>
                      </c:pt>
                      <c:pt idx="413">
                        <c:v>1.230617199999993E-3</c:v>
                      </c:pt>
                      <c:pt idx="414">
                        <c:v>1.2298049999999959E-3</c:v>
                      </c:pt>
                      <c:pt idx="415">
                        <c:v>1.2276105999999951E-3</c:v>
                      </c:pt>
                      <c:pt idx="416">
                        <c:v>1.2259961999999945E-3</c:v>
                      </c:pt>
                      <c:pt idx="417">
                        <c:v>1.222557399999993E-3</c:v>
                      </c:pt>
                      <c:pt idx="418">
                        <c:v>1.2187485999999984E-3</c:v>
                      </c:pt>
                      <c:pt idx="419">
                        <c:v>1.2215607999999955E-3</c:v>
                      </c:pt>
                      <c:pt idx="420">
                        <c:v>1.2229007999999954E-3</c:v>
                      </c:pt>
                      <c:pt idx="421">
                        <c:v>1.2250429999999923E-3</c:v>
                      </c:pt>
                      <c:pt idx="422">
                        <c:v>1.2304717999999937E-3</c:v>
                      </c:pt>
                      <c:pt idx="423">
                        <c:v>1.2336161999999945E-3</c:v>
                      </c:pt>
                      <c:pt idx="424">
                        <c:v>1.2314317999999938E-3</c:v>
                      </c:pt>
                      <c:pt idx="425">
                        <c:v>1.2296173999999931E-3</c:v>
                      </c:pt>
                      <c:pt idx="426">
                        <c:v>1.2250385999999986E-3</c:v>
                      </c:pt>
                      <c:pt idx="427">
                        <c:v>1.2176053999999963E-3</c:v>
                      </c:pt>
                      <c:pt idx="428">
                        <c:v>1.2145087999999987E-3</c:v>
                      </c:pt>
                      <c:pt idx="429">
                        <c:v>1.2167509999999955E-3</c:v>
                      </c:pt>
                      <c:pt idx="430">
                        <c:v>1.2152687999999988E-3</c:v>
                      </c:pt>
                      <c:pt idx="431">
                        <c:v>1.2207553999999963E-3</c:v>
                      </c:pt>
                      <c:pt idx="432">
                        <c:v>1.2249497999999972E-3</c:v>
                      </c:pt>
                      <c:pt idx="433">
                        <c:v>1.2284741999999908E-3</c:v>
                      </c:pt>
                      <c:pt idx="434">
                        <c:v>1.2285741999999908E-3</c:v>
                      </c:pt>
                      <c:pt idx="435">
                        <c:v>1.2326685999999986E-3</c:v>
                      </c:pt>
                      <c:pt idx="436">
                        <c:v>1.2353429999999923E-3</c:v>
                      </c:pt>
                      <c:pt idx="437">
                        <c:v>1.236625199999996E-3</c:v>
                      </c:pt>
                      <c:pt idx="438">
                        <c:v>1.237917399999993E-3</c:v>
                      </c:pt>
                      <c:pt idx="439">
                        <c:v>1.2405395999999969E-3</c:v>
                      </c:pt>
                      <c:pt idx="440">
                        <c:v>1.2370529999999923E-3</c:v>
                      </c:pt>
                      <c:pt idx="441">
                        <c:v>1.2308119999999939E-3</c:v>
                      </c:pt>
                      <c:pt idx="442">
                        <c:v>1.2259531999999926E-3</c:v>
                      </c:pt>
                      <c:pt idx="443">
                        <c:v>1.2211843999999981E-3</c:v>
                      </c:pt>
                      <c:pt idx="444">
                        <c:v>1.2157555999999965E-3</c:v>
                      </c:pt>
                      <c:pt idx="445">
                        <c:v>1.2166155999999966E-3</c:v>
                      </c:pt>
                      <c:pt idx="446">
                        <c:v>1.2208521999999941E-3</c:v>
                      </c:pt>
                      <c:pt idx="447">
                        <c:v>1.2264809999999956E-3</c:v>
                      </c:pt>
                      <c:pt idx="448">
                        <c:v>1.2310975999999933E-3</c:v>
                      </c:pt>
                      <c:pt idx="449">
                        <c:v>1.2371063999999947E-3</c:v>
                      </c:pt>
                      <c:pt idx="450">
                        <c:v>1.2405829999999924E-3</c:v>
                      </c:pt>
                      <c:pt idx="451">
                        <c:v>1.2396807999999955E-3</c:v>
                      </c:pt>
                      <c:pt idx="452">
                        <c:v>1.2377763999999948E-3</c:v>
                      </c:pt>
                      <c:pt idx="453">
                        <c:v>1.2367741999999909E-3</c:v>
                      </c:pt>
                      <c:pt idx="454">
                        <c:v>1.234389799999997E-3</c:v>
                      </c:pt>
                      <c:pt idx="455">
                        <c:v>1.2328653999999963E-3</c:v>
                      </c:pt>
                      <c:pt idx="456">
                        <c:v>1.2346275999999931E-3</c:v>
                      </c:pt>
                      <c:pt idx="457">
                        <c:v>1.2353975999999933E-3</c:v>
                      </c:pt>
                      <c:pt idx="458">
                        <c:v>1.2333931999999924E-3</c:v>
                      </c:pt>
                      <c:pt idx="459">
                        <c:v>1.2342053999999964E-3</c:v>
                      </c:pt>
                      <c:pt idx="460">
                        <c:v>1.2342475999999932E-3</c:v>
                      </c:pt>
                      <c:pt idx="461">
                        <c:v>1.2305331999999925E-3</c:v>
                      </c:pt>
                      <c:pt idx="462">
                        <c:v>1.2258587999999988E-3</c:v>
                      </c:pt>
                      <c:pt idx="463">
                        <c:v>1.2196121999999941E-3</c:v>
                      </c:pt>
                      <c:pt idx="464">
                        <c:v>1.2169899999999903E-3</c:v>
                      </c:pt>
                      <c:pt idx="465">
                        <c:v>1.2157499999999903E-3</c:v>
                      </c:pt>
                      <c:pt idx="466">
                        <c:v>1.217374399999998E-3</c:v>
                      </c:pt>
                      <c:pt idx="467">
                        <c:v>1.2217531999999926E-3</c:v>
                      </c:pt>
                      <c:pt idx="468">
                        <c:v>1.2254719999999939E-3</c:v>
                      </c:pt>
                      <c:pt idx="469">
                        <c:v>1.2269063999999948E-3</c:v>
                      </c:pt>
                      <c:pt idx="470">
                        <c:v>1.2283307999999954E-3</c:v>
                      </c:pt>
                      <c:pt idx="471">
                        <c:v>1.2256185999999984E-3</c:v>
                      </c:pt>
                      <c:pt idx="472">
                        <c:v>1.2257607999999955E-3</c:v>
                      </c:pt>
                      <c:pt idx="473">
                        <c:v>1.2267629999999923E-3</c:v>
                      </c:pt>
                      <c:pt idx="474">
                        <c:v>1.2304295999999968E-3</c:v>
                      </c:pt>
                      <c:pt idx="475">
                        <c:v>1.2336161999999945E-3</c:v>
                      </c:pt>
                      <c:pt idx="476">
                        <c:v>1.2346705999999952E-3</c:v>
                      </c:pt>
                      <c:pt idx="477">
                        <c:v>1.2330505999999953E-3</c:v>
                      </c:pt>
                      <c:pt idx="478">
                        <c:v>1.223137399999993E-3</c:v>
                      </c:pt>
                      <c:pt idx="479">
                        <c:v>1.2127441999999909E-3</c:v>
                      </c:pt>
                      <c:pt idx="480">
                        <c:v>1.2043031999999926E-3</c:v>
                      </c:pt>
                      <c:pt idx="481">
                        <c:v>1.1993965999999949E-3</c:v>
                      </c:pt>
                      <c:pt idx="482">
                        <c:v>1.197254399999998E-3</c:v>
                      </c:pt>
                      <c:pt idx="483">
                        <c:v>1.2006309999999956E-3</c:v>
                      </c:pt>
                      <c:pt idx="484">
                        <c:v>1.2059697999999971E-3</c:v>
                      </c:pt>
                      <c:pt idx="485">
                        <c:v>1.2101163999999947E-3</c:v>
                      </c:pt>
                      <c:pt idx="486">
                        <c:v>1.2114985999999986E-3</c:v>
                      </c:pt>
                      <c:pt idx="487">
                        <c:v>1.2070719999999939E-3</c:v>
                      </c:pt>
                      <c:pt idx="488">
                        <c:v>1.205689799999997E-3</c:v>
                      </c:pt>
                      <c:pt idx="489">
                        <c:v>1.205399799999997E-3</c:v>
                      </c:pt>
                      <c:pt idx="490">
                        <c:v>1.205109799999997E-3</c:v>
                      </c:pt>
                      <c:pt idx="491">
                        <c:v>1.206111999999994E-3</c:v>
                      </c:pt>
                      <c:pt idx="492">
                        <c:v>1.2114507999999955E-3</c:v>
                      </c:pt>
                      <c:pt idx="493">
                        <c:v>1.214927399999993E-3</c:v>
                      </c:pt>
                      <c:pt idx="494">
                        <c:v>1.2173117999999938E-3</c:v>
                      </c:pt>
                      <c:pt idx="495">
                        <c:v>1.2198861999999945E-3</c:v>
                      </c:pt>
                      <c:pt idx="496">
                        <c:v>1.2225605999999951E-3</c:v>
                      </c:pt>
                      <c:pt idx="497">
                        <c:v>1.2227505999999953E-3</c:v>
                      </c:pt>
                      <c:pt idx="498">
                        <c:v>1.2217483999999983E-3</c:v>
                      </c:pt>
                      <c:pt idx="499">
                        <c:v>1.2208461999999945E-3</c:v>
                      </c:pt>
                      <c:pt idx="500">
                        <c:v>1.2212261999999946E-3</c:v>
                      </c:pt>
                      <c:pt idx="501">
                        <c:v>1.2201239999999906E-3</c:v>
                      </c:pt>
                      <c:pt idx="502">
                        <c:v>1.2197439999999907E-3</c:v>
                      </c:pt>
                      <c:pt idx="503">
                        <c:v>1.2223183999999984E-3</c:v>
                      </c:pt>
                      <c:pt idx="504">
                        <c:v>1.2206461999999946E-3</c:v>
                      </c:pt>
                      <c:pt idx="505">
                        <c:v>1.2195061999999944E-3</c:v>
                      </c:pt>
                      <c:pt idx="506">
                        <c:v>1.2178339999999906E-3</c:v>
                      </c:pt>
                      <c:pt idx="507">
                        <c:v>1.2166417999999938E-3</c:v>
                      </c:pt>
                      <c:pt idx="508">
                        <c:v>1.214599599999997E-3</c:v>
                      </c:pt>
                      <c:pt idx="509">
                        <c:v>1.2138295999999968E-3</c:v>
                      </c:pt>
                      <c:pt idx="510">
                        <c:v>1.2134495999999969E-3</c:v>
                      </c:pt>
                      <c:pt idx="511">
                        <c:v>1.2133117999999937E-3</c:v>
                      </c:pt>
                      <c:pt idx="512">
                        <c:v>1.2090173999999929E-3</c:v>
                      </c:pt>
                      <c:pt idx="513">
                        <c:v>1.2053029999999922E-3</c:v>
                      </c:pt>
                      <c:pt idx="514">
                        <c:v>1.2001963999999947E-3</c:v>
                      </c:pt>
                      <c:pt idx="515">
                        <c:v>1.1969619999999939E-3</c:v>
                      </c:pt>
                      <c:pt idx="516">
                        <c:v>1.1959597999999971E-3</c:v>
                      </c:pt>
                      <c:pt idx="517">
                        <c:v>1.197721999999994E-3</c:v>
                      </c:pt>
                      <c:pt idx="518">
                        <c:v>1.2023485999999985E-3</c:v>
                      </c:pt>
                      <c:pt idx="519">
                        <c:v>1.2056829999999923E-3</c:v>
                      </c:pt>
                      <c:pt idx="520">
                        <c:v>1.207877399999993E-3</c:v>
                      </c:pt>
                      <c:pt idx="521">
                        <c:v>1.2068273999999929E-3</c:v>
                      </c:pt>
                      <c:pt idx="522">
                        <c:v>1.2057773999999931E-3</c:v>
                      </c:pt>
                      <c:pt idx="523">
                        <c:v>1.2060095999999968E-3</c:v>
                      </c:pt>
                      <c:pt idx="524">
                        <c:v>1.203387399999993E-3</c:v>
                      </c:pt>
                      <c:pt idx="525">
                        <c:v>1.2035873999999931E-3</c:v>
                      </c:pt>
                      <c:pt idx="526">
                        <c:v>1.2028173999999931E-3</c:v>
                      </c:pt>
                      <c:pt idx="527">
                        <c:v>1.2020573999999931E-3</c:v>
                      </c:pt>
                      <c:pt idx="528">
                        <c:v>1.2006751999999962E-3</c:v>
                      </c:pt>
                      <c:pt idx="529">
                        <c:v>1.202147399999993E-3</c:v>
                      </c:pt>
                      <c:pt idx="530">
                        <c:v>1.2013873999999931E-3</c:v>
                      </c:pt>
                      <c:pt idx="531">
                        <c:v>1.2071061999999945E-3</c:v>
                      </c:pt>
                      <c:pt idx="532">
                        <c:v>1.2067261999999944E-3</c:v>
                      </c:pt>
                      <c:pt idx="533">
                        <c:v>1.2055861999999945E-3</c:v>
                      </c:pt>
                      <c:pt idx="534">
                        <c:v>1.2072005999999953E-3</c:v>
                      </c:pt>
                      <c:pt idx="535">
                        <c:v>1.207912799999992E-3</c:v>
                      </c:pt>
                      <c:pt idx="536">
                        <c:v>1.2044883999999983E-3</c:v>
                      </c:pt>
                      <c:pt idx="537">
                        <c:v>1.2053905999999952E-3</c:v>
                      </c:pt>
                      <c:pt idx="538">
                        <c:v>1.207152799999992E-3</c:v>
                      </c:pt>
                      <c:pt idx="539">
                        <c:v>1.2081549999999959E-3</c:v>
                      </c:pt>
                      <c:pt idx="540">
                        <c:v>1.2076749999999959E-3</c:v>
                      </c:pt>
                      <c:pt idx="541">
                        <c:v>1.2085871999999928E-3</c:v>
                      </c:pt>
                      <c:pt idx="542">
                        <c:v>1.2098693999999966E-3</c:v>
                      </c:pt>
                      <c:pt idx="543">
                        <c:v>1.2088193999999965E-3</c:v>
                      </c:pt>
                      <c:pt idx="544">
                        <c:v>1.2099215999999936E-3</c:v>
                      </c:pt>
                      <c:pt idx="545">
                        <c:v>1.2124959999999943E-3</c:v>
                      </c:pt>
                      <c:pt idx="546">
                        <c:v>1.214870399999995E-3</c:v>
                      </c:pt>
                      <c:pt idx="547">
                        <c:v>1.2168747999999957E-3</c:v>
                      </c:pt>
                      <c:pt idx="548">
                        <c:v>1.2188791999999964E-3</c:v>
                      </c:pt>
                      <c:pt idx="549">
                        <c:v>1.2194913999999933E-3</c:v>
                      </c:pt>
                      <c:pt idx="550">
                        <c:v>1.2195435999999972E-3</c:v>
                      </c:pt>
                      <c:pt idx="551">
                        <c:v>1.2154391999999964E-3</c:v>
                      </c:pt>
                      <c:pt idx="552">
                        <c:v>1.2103425999999918E-3</c:v>
                      </c:pt>
                      <c:pt idx="553">
                        <c:v>1.2052459999999942E-3</c:v>
                      </c:pt>
                      <c:pt idx="554">
                        <c:v>1.2012415999999935E-3</c:v>
                      </c:pt>
                      <c:pt idx="555">
                        <c:v>1.1963249999999959E-3</c:v>
                      </c:pt>
                      <c:pt idx="556">
                        <c:v>1.1943249999999959E-3</c:v>
                      </c:pt>
                      <c:pt idx="557">
                        <c:v>1.1937071999999927E-3</c:v>
                      </c:pt>
                      <c:pt idx="558">
                        <c:v>1.1957537999999904E-3</c:v>
                      </c:pt>
                      <c:pt idx="559">
                        <c:v>1.1963281999999981E-3</c:v>
                      </c:pt>
                      <c:pt idx="560">
                        <c:v>1.195510399999995E-3</c:v>
                      </c:pt>
                      <c:pt idx="561">
                        <c:v>1.1989969999999927E-3</c:v>
                      </c:pt>
                      <c:pt idx="562">
                        <c:v>1.2023735999999972E-3</c:v>
                      </c:pt>
                      <c:pt idx="563">
                        <c:v>1.1991391999999965E-3</c:v>
                      </c:pt>
                      <c:pt idx="564">
                        <c:v>1.1974669999999926E-3</c:v>
                      </c:pt>
                      <c:pt idx="565">
                        <c:v>1.194802599999992E-3</c:v>
                      </c:pt>
                      <c:pt idx="566">
                        <c:v>1.1903659999999944E-3</c:v>
                      </c:pt>
                      <c:pt idx="567">
                        <c:v>1.1874115999999935E-3</c:v>
                      </c:pt>
                      <c:pt idx="568">
                        <c:v>1.1852693999999967E-3</c:v>
                      </c:pt>
                      <c:pt idx="569">
                        <c:v>1.190028199999998E-3</c:v>
                      </c:pt>
                      <c:pt idx="570">
                        <c:v>1.1958891999999965E-3</c:v>
                      </c:pt>
                      <c:pt idx="571">
                        <c:v>1.2008479999999909E-3</c:v>
                      </c:pt>
                      <c:pt idx="572">
                        <c:v>1.2056167999999923E-3</c:v>
                      </c:pt>
                      <c:pt idx="573">
                        <c:v>1.2121477999999907E-3</c:v>
                      </c:pt>
                      <c:pt idx="574">
                        <c:v>1.2119577999999908E-3</c:v>
                      </c:pt>
                      <c:pt idx="575">
                        <c:v>1.2116677999999908E-3</c:v>
                      </c:pt>
                      <c:pt idx="576">
                        <c:v>1.2108077999999907E-3</c:v>
                      </c:pt>
                      <c:pt idx="577">
                        <c:v>1.2101477999999907E-3</c:v>
                      </c:pt>
                      <c:pt idx="578">
                        <c:v>1.2047611999999931E-3</c:v>
                      </c:pt>
                      <c:pt idx="579">
                        <c:v>1.2007567999999923E-3</c:v>
                      </c:pt>
                      <c:pt idx="580">
                        <c:v>1.1950801999999947E-3</c:v>
                      </c:pt>
                      <c:pt idx="581">
                        <c:v>1.1891235999999972E-3</c:v>
                      </c:pt>
                      <c:pt idx="582">
                        <c:v>1.1873135999999971E-3</c:v>
                      </c:pt>
                      <c:pt idx="583">
                        <c:v>1.1884479999999908E-3</c:v>
                      </c:pt>
                      <c:pt idx="584">
                        <c:v>1.1908845999999956E-3</c:v>
                      </c:pt>
                      <c:pt idx="585">
                        <c:v>1.1922189999999961E-3</c:v>
                      </c:pt>
                      <c:pt idx="586">
                        <c:v>1.1978899999999944E-3</c:v>
                      </c:pt>
                      <c:pt idx="587">
                        <c:v>1.1992243999999952E-3</c:v>
                      </c:pt>
                      <c:pt idx="588">
                        <c:v>1.2009387999999959E-3</c:v>
                      </c:pt>
                      <c:pt idx="589">
                        <c:v>1.2027431999999966E-3</c:v>
                      </c:pt>
                      <c:pt idx="590">
                        <c:v>1.1990287999999959E-3</c:v>
                      </c:pt>
                      <c:pt idx="591">
                        <c:v>1.1916377999999907E-3</c:v>
                      </c:pt>
                      <c:pt idx="592">
                        <c:v>1.1851589999999962E-3</c:v>
                      </c:pt>
                      <c:pt idx="593">
                        <c:v>1.177577999999991E-3</c:v>
                      </c:pt>
                      <c:pt idx="594">
                        <c:v>1.1712891999999964E-3</c:v>
                      </c:pt>
                      <c:pt idx="595">
                        <c:v>1.174865799999994E-3</c:v>
                      </c:pt>
                      <c:pt idx="596">
                        <c:v>1.1798245999999955E-3</c:v>
                      </c:pt>
                      <c:pt idx="597">
                        <c:v>1.1844411999999932E-3</c:v>
                      </c:pt>
                      <c:pt idx="598">
                        <c:v>1.1908299999999945E-3</c:v>
                      </c:pt>
                      <c:pt idx="599">
                        <c:v>1.1948343999999952E-3</c:v>
                      </c:pt>
                      <c:pt idx="600">
                        <c:v>1.1932099999999945E-3</c:v>
                      </c:pt>
                      <c:pt idx="601">
                        <c:v>1.1894533999999969E-3</c:v>
                      </c:pt>
                      <c:pt idx="602">
                        <c:v>1.1846845999999955E-3</c:v>
                      </c:pt>
                      <c:pt idx="603">
                        <c:v>1.1788657999999941E-3</c:v>
                      </c:pt>
                      <c:pt idx="604">
                        <c:v>1.1741491999999964E-3</c:v>
                      </c:pt>
                      <c:pt idx="605">
                        <c:v>1.1718647999999958E-3</c:v>
                      </c:pt>
                      <c:pt idx="606">
                        <c:v>1.1733847999999957E-3</c:v>
                      </c:pt>
                      <c:pt idx="607">
                        <c:v>1.1769191999999964E-3</c:v>
                      </c:pt>
                      <c:pt idx="608">
                        <c:v>1.181013599999997E-3</c:v>
                      </c:pt>
                      <c:pt idx="609">
                        <c:v>1.1809713999999933E-3</c:v>
                      </c:pt>
                      <c:pt idx="610">
                        <c:v>1.1824913999999933E-3</c:v>
                      </c:pt>
                      <c:pt idx="611">
                        <c:v>1.1796847999999958E-3</c:v>
                      </c:pt>
                      <c:pt idx="612">
                        <c:v>1.1792103999999949E-3</c:v>
                      </c:pt>
                      <c:pt idx="613">
                        <c:v>1.1801181999999981E-3</c:v>
                      </c:pt>
                      <c:pt idx="614">
                        <c:v>1.1837803999999951E-3</c:v>
                      </c:pt>
                      <c:pt idx="615">
                        <c:v>1.1862125999999918E-3</c:v>
                      </c:pt>
                      <c:pt idx="616">
                        <c:v>1.184408199999998E-3</c:v>
                      </c:pt>
                      <c:pt idx="617">
                        <c:v>1.1802615999999934E-3</c:v>
                      </c:pt>
                      <c:pt idx="618">
                        <c:v>1.174732799999992E-3</c:v>
                      </c:pt>
                      <c:pt idx="619">
                        <c:v>1.1705861999999944E-3</c:v>
                      </c:pt>
                      <c:pt idx="620">
                        <c:v>1.1678217999999936E-3</c:v>
                      </c:pt>
                      <c:pt idx="621">
                        <c:v>1.1719683999999982E-3</c:v>
                      </c:pt>
                      <c:pt idx="622">
                        <c:v>1.1761149999999958E-3</c:v>
                      </c:pt>
                      <c:pt idx="623">
                        <c:v>1.1830259999999941E-3</c:v>
                      </c:pt>
                      <c:pt idx="624">
                        <c:v>1.1885547999999956E-3</c:v>
                      </c:pt>
                      <c:pt idx="625">
                        <c:v>1.1905491999999965E-3</c:v>
                      </c:pt>
                      <c:pt idx="626">
                        <c:v>1.1884069999999927E-3</c:v>
                      </c:pt>
                      <c:pt idx="627">
                        <c:v>1.1856947999999957E-3</c:v>
                      </c:pt>
                      <c:pt idx="628">
                        <c:v>1.181210399999995E-3</c:v>
                      </c:pt>
                      <c:pt idx="629">
                        <c:v>1.179490399999995E-3</c:v>
                      </c:pt>
                      <c:pt idx="630">
                        <c:v>1.1769681999999981E-3</c:v>
                      </c:pt>
                      <c:pt idx="631">
                        <c:v>1.1783925999999919E-3</c:v>
                      </c:pt>
                      <c:pt idx="632">
                        <c:v>1.1790147999999956E-3</c:v>
                      </c:pt>
                      <c:pt idx="633">
                        <c:v>1.1799169999999926E-3</c:v>
                      </c:pt>
                      <c:pt idx="634">
                        <c:v>1.1794469999999925E-3</c:v>
                      </c:pt>
                      <c:pt idx="635">
                        <c:v>1.1775847999999957E-3</c:v>
                      </c:pt>
                      <c:pt idx="636">
                        <c:v>1.1754425999999918E-3</c:v>
                      </c:pt>
                      <c:pt idx="637">
                        <c:v>1.1746725999999918E-3</c:v>
                      </c:pt>
                      <c:pt idx="638">
                        <c:v>1.1781591999999964E-3</c:v>
                      </c:pt>
                      <c:pt idx="639">
                        <c:v>1.1828279999999908E-3</c:v>
                      </c:pt>
                      <c:pt idx="640">
                        <c:v>1.1863045999999954E-3</c:v>
                      </c:pt>
                      <c:pt idx="641">
                        <c:v>1.1903511999999932E-3</c:v>
                      </c:pt>
                      <c:pt idx="642">
                        <c:v>1.1957899999999945E-3</c:v>
                      </c:pt>
                      <c:pt idx="643">
                        <c:v>1.1915433999999969E-3</c:v>
                      </c:pt>
                      <c:pt idx="644">
                        <c:v>1.1897389999999961E-3</c:v>
                      </c:pt>
                      <c:pt idx="645">
                        <c:v>1.1865423999999985E-3</c:v>
                      </c:pt>
                      <c:pt idx="646">
                        <c:v>1.1863101999999947E-3</c:v>
                      </c:pt>
                      <c:pt idx="647">
                        <c:v>1.1842535999999971E-3</c:v>
                      </c:pt>
                      <c:pt idx="648">
                        <c:v>1.1863535999999972E-3</c:v>
                      </c:pt>
                      <c:pt idx="649">
                        <c:v>1.1862113999999934E-3</c:v>
                      </c:pt>
                      <c:pt idx="650">
                        <c:v>1.1889335999999973E-3</c:v>
                      </c:pt>
                      <c:pt idx="651">
                        <c:v>1.1885013999999934E-3</c:v>
                      </c:pt>
                      <c:pt idx="652">
                        <c:v>1.1858369999999925E-3</c:v>
                      </c:pt>
                      <c:pt idx="653">
                        <c:v>1.1862169999999927E-3</c:v>
                      </c:pt>
                      <c:pt idx="654">
                        <c:v>1.1855947999999958E-3</c:v>
                      </c:pt>
                      <c:pt idx="655">
                        <c:v>1.1831203999999951E-3</c:v>
                      </c:pt>
                      <c:pt idx="656">
                        <c:v>1.1876469999999926E-3</c:v>
                      </c:pt>
                      <c:pt idx="657">
                        <c:v>1.1919357999999941E-3</c:v>
                      </c:pt>
                      <c:pt idx="658">
                        <c:v>1.1952645999999956E-3</c:v>
                      </c:pt>
                      <c:pt idx="659">
                        <c:v>1.1904989999999963E-3</c:v>
                      </c:pt>
                      <c:pt idx="660">
                        <c:v>1.1833911999999931E-3</c:v>
                      </c:pt>
                      <c:pt idx="661">
                        <c:v>1.1689445999999955E-3</c:v>
                      </c:pt>
                      <c:pt idx="662">
                        <c:v>1.150777999999991E-3</c:v>
                      </c:pt>
                      <c:pt idx="663">
                        <c:v>1.1266547999999957E-3</c:v>
                      </c:pt>
                      <c:pt idx="664">
                        <c:v>1.0971015999999935E-3</c:v>
                      </c:pt>
                      <c:pt idx="665">
                        <c:v>1.0650583999999982E-3</c:v>
                      </c:pt>
                      <c:pt idx="666">
                        <c:v>1.028967399999993E-3</c:v>
                      </c:pt>
                      <c:pt idx="667">
                        <c:v>9.9415859999999845E-4</c:v>
                      </c:pt>
                      <c:pt idx="668">
                        <c:v>9.5753419999999086E-4</c:v>
                      </c:pt>
                      <c:pt idx="669">
                        <c:v>9.2816419999999084E-4</c:v>
                      </c:pt>
                      <c:pt idx="670">
                        <c:v>8.9836639999999466E-4</c:v>
                      </c:pt>
                      <c:pt idx="671">
                        <c:v>8.7995519999999614E-4</c:v>
                      </c:pt>
                      <c:pt idx="672">
                        <c:v>8.6688399999999062E-4</c:v>
                      </c:pt>
                      <c:pt idx="673">
                        <c:v>8.6454499999999597E-4</c:v>
                      </c:pt>
                      <c:pt idx="674">
                        <c:v>8.6539939999999665E-4</c:v>
                      </c:pt>
                      <c:pt idx="675">
                        <c:v>8.7679599999999425E-4</c:v>
                      </c:pt>
                      <c:pt idx="676">
                        <c:v>8.8895379999999046E-4</c:v>
                      </c:pt>
                      <c:pt idx="677">
                        <c:v>9.0436159999999349E-4</c:v>
                      </c:pt>
                      <c:pt idx="678">
                        <c:v>9.2147939999999667E-4</c:v>
                      </c:pt>
                      <c:pt idx="679">
                        <c:v>9.401749999999959E-4</c:v>
                      </c:pt>
                      <c:pt idx="680">
                        <c:v>9.5991059999999523E-4</c:v>
                      </c:pt>
                      <c:pt idx="681">
                        <c:v>9.7822619999999444E-4</c:v>
                      </c:pt>
                      <c:pt idx="682">
                        <c:v>9.9482739999999297E-4</c:v>
                      </c:pt>
                      <c:pt idx="683">
                        <c:v>1.0129429999999923E-3</c:v>
                      </c:pt>
                      <c:pt idx="684">
                        <c:v>1.034117399999993E-3</c:v>
                      </c:pt>
                      <c:pt idx="685">
                        <c:v>1.052849599999997E-3</c:v>
                      </c:pt>
                      <c:pt idx="686">
                        <c:v>1.0685839999999907E-3</c:v>
                      </c:pt>
                      <c:pt idx="687">
                        <c:v>1.0871827999999922E-3</c:v>
                      </c:pt>
                      <c:pt idx="688">
                        <c:v>1.1002471999999929E-3</c:v>
                      </c:pt>
                      <c:pt idx="689">
                        <c:v>1.1109271999999927E-3</c:v>
                      </c:pt>
                      <c:pt idx="690">
                        <c:v>1.117654999999996E-3</c:v>
                      </c:pt>
                      <c:pt idx="691">
                        <c:v>1.1259027999999921E-3</c:v>
                      </c:pt>
                      <c:pt idx="692">
                        <c:v>1.1287683999999984E-3</c:v>
                      </c:pt>
                      <c:pt idx="693">
                        <c:v>1.1326739999999906E-3</c:v>
                      </c:pt>
                      <c:pt idx="694">
                        <c:v>1.1351595999999969E-3</c:v>
                      </c:pt>
                      <c:pt idx="695">
                        <c:v>1.1382573999999929E-3</c:v>
                      </c:pt>
                      <c:pt idx="696">
                        <c:v>1.1395451999999962E-3</c:v>
                      </c:pt>
                      <c:pt idx="697">
                        <c:v>1.1446473999999931E-3</c:v>
                      </c:pt>
                      <c:pt idx="698">
                        <c:v>1.147697399999993E-3</c:v>
                      </c:pt>
                      <c:pt idx="699">
                        <c:v>1.1550839999999907E-3</c:v>
                      </c:pt>
                      <c:pt idx="700">
                        <c:v>1.1623805999999952E-3</c:v>
                      </c:pt>
                      <c:pt idx="701">
                        <c:v>1.1667705999999951E-3</c:v>
                      </c:pt>
                      <c:pt idx="702">
                        <c:v>1.1701005999999953E-3</c:v>
                      </c:pt>
                      <c:pt idx="703">
                        <c:v>1.1767749999999958E-3</c:v>
                      </c:pt>
                      <c:pt idx="704">
                        <c:v>1.1746861999999945E-3</c:v>
                      </c:pt>
                      <c:pt idx="705">
                        <c:v>1.1728773999999931E-3</c:v>
                      </c:pt>
                      <c:pt idx="706">
                        <c:v>1.1729729999999923E-3</c:v>
                      </c:pt>
                      <c:pt idx="707">
                        <c:v>1.1721663999999946E-3</c:v>
                      </c:pt>
                      <c:pt idx="708">
                        <c:v>1.1694975999999933E-3</c:v>
                      </c:pt>
                      <c:pt idx="709">
                        <c:v>1.1722575999999932E-3</c:v>
                      </c:pt>
                      <c:pt idx="710">
                        <c:v>1.1755975999999933E-3</c:v>
                      </c:pt>
                      <c:pt idx="711">
                        <c:v>1.1788375999999933E-3</c:v>
                      </c:pt>
                      <c:pt idx="712">
                        <c:v>1.1759787999999988E-3</c:v>
                      </c:pt>
                      <c:pt idx="713">
                        <c:v>1.1756521999999941E-3</c:v>
                      </c:pt>
                      <c:pt idx="714">
                        <c:v>1.1721711999999958E-3</c:v>
                      </c:pt>
                      <c:pt idx="715">
                        <c:v>1.1710323999999943E-3</c:v>
                      </c:pt>
                      <c:pt idx="716">
                        <c:v>1.1694135999999931E-3</c:v>
                      </c:pt>
                      <c:pt idx="717">
                        <c:v>1.1737035999999929E-3</c:v>
                      </c:pt>
                      <c:pt idx="718">
                        <c:v>1.1798079999999938E-3</c:v>
                      </c:pt>
                      <c:pt idx="719">
                        <c:v>1.1859123999999944E-3</c:v>
                      </c:pt>
                      <c:pt idx="720">
                        <c:v>1.1874323999999945E-3</c:v>
                      </c:pt>
                      <c:pt idx="721">
                        <c:v>1.1923867999999952E-3</c:v>
                      </c:pt>
                      <c:pt idx="722">
                        <c:v>1.1967811999999958E-3</c:v>
                      </c:pt>
                      <c:pt idx="723">
                        <c:v>1.1964389999999921E-3</c:v>
                      </c:pt>
                      <c:pt idx="724">
                        <c:v>1.1953945999999983E-3</c:v>
                      </c:pt>
                      <c:pt idx="725">
                        <c:v>1.1973945999999983E-3</c:v>
                      </c:pt>
                      <c:pt idx="726">
                        <c:v>1.1945879999999938E-3</c:v>
                      </c:pt>
                      <c:pt idx="727">
                        <c:v>1.1930635999999931E-3</c:v>
                      </c:pt>
                      <c:pt idx="728">
                        <c:v>1.1896347999999985E-3</c:v>
                      </c:pt>
                      <c:pt idx="729">
                        <c:v>1.1882003999999907E-3</c:v>
                      </c:pt>
                      <c:pt idx="730">
                        <c:v>1.1890603999999908E-3</c:v>
                      </c:pt>
                      <c:pt idx="731">
                        <c:v>1.1914925999999947E-3</c:v>
                      </c:pt>
                      <c:pt idx="732">
                        <c:v>1.1937347999999984E-3</c:v>
                      </c:pt>
                      <c:pt idx="733">
                        <c:v>1.1963091999999923E-3</c:v>
                      </c:pt>
                      <c:pt idx="734">
                        <c:v>1.198883599999993E-3</c:v>
                      </c:pt>
                      <c:pt idx="735">
                        <c:v>1.1998857999999967E-3</c:v>
                      </c:pt>
                      <c:pt idx="736">
                        <c:v>1.196541399999996E-3</c:v>
                      </c:pt>
                      <c:pt idx="737">
                        <c:v>1.1933069999999955E-3</c:v>
                      </c:pt>
                      <c:pt idx="738">
                        <c:v>1.1915347999999985E-3</c:v>
                      </c:pt>
                      <c:pt idx="739">
                        <c:v>1.1911547999999984E-3</c:v>
                      </c:pt>
                      <c:pt idx="740">
                        <c:v>1.1893925999999946E-3</c:v>
                      </c:pt>
                      <c:pt idx="741">
                        <c:v>1.1903947999999985E-3</c:v>
                      </c:pt>
                      <c:pt idx="742">
                        <c:v>1.1912069999999953E-3</c:v>
                      </c:pt>
                      <c:pt idx="743">
                        <c:v>1.1906369999999953E-3</c:v>
                      </c:pt>
                      <c:pt idx="744">
                        <c:v>1.1900569999999952E-3</c:v>
                      </c:pt>
                      <c:pt idx="745">
                        <c:v>1.1911591999999923E-3</c:v>
                      </c:pt>
                      <c:pt idx="746">
                        <c:v>1.191971399999996E-3</c:v>
                      </c:pt>
                      <c:pt idx="747">
                        <c:v>1.1902991999999924E-3</c:v>
                      </c:pt>
                      <c:pt idx="748">
                        <c:v>1.1898191999999922E-3</c:v>
                      </c:pt>
                      <c:pt idx="749">
                        <c:v>1.1865847999999984E-3</c:v>
                      </c:pt>
                      <c:pt idx="750">
                        <c:v>1.1846225999999948E-3</c:v>
                      </c:pt>
                      <c:pt idx="751">
                        <c:v>1.1837625999999947E-3</c:v>
                      </c:pt>
                      <c:pt idx="752">
                        <c:v>1.1841047999999986E-3</c:v>
                      </c:pt>
                      <c:pt idx="753">
                        <c:v>1.1845269999999953E-3</c:v>
                      </c:pt>
                      <c:pt idx="754">
                        <c:v>1.186763599999993E-3</c:v>
                      </c:pt>
                      <c:pt idx="755">
                        <c:v>1.1862457999999969E-3</c:v>
                      </c:pt>
                      <c:pt idx="756">
                        <c:v>1.182853599999993E-3</c:v>
                      </c:pt>
                      <c:pt idx="757">
                        <c:v>1.1802835999999929E-3</c:v>
                      </c:pt>
                      <c:pt idx="758">
                        <c:v>1.177703599999993E-3</c:v>
                      </c:pt>
                      <c:pt idx="759">
                        <c:v>1.175893599999993E-3</c:v>
                      </c:pt>
                      <c:pt idx="760">
                        <c:v>1.1732757999999969E-3</c:v>
                      </c:pt>
                      <c:pt idx="761">
                        <c:v>1.1720301999999906E-3</c:v>
                      </c:pt>
                      <c:pt idx="762">
                        <c:v>1.1687901999999906E-3</c:v>
                      </c:pt>
                      <c:pt idx="763">
                        <c:v>1.1666423999999944E-3</c:v>
                      </c:pt>
                      <c:pt idx="764">
                        <c:v>1.1646845999999983E-3</c:v>
                      </c:pt>
                      <c:pt idx="765">
                        <c:v>1.1623945999999982E-3</c:v>
                      </c:pt>
                      <c:pt idx="766">
                        <c:v>1.1603045999999983E-3</c:v>
                      </c:pt>
                      <c:pt idx="767">
                        <c:v>1.1548701999999906E-3</c:v>
                      </c:pt>
                      <c:pt idx="768">
                        <c:v>1.148143599999993E-3</c:v>
                      </c:pt>
                      <c:pt idx="769">
                        <c:v>1.1392747999999986E-3</c:v>
                      </c:pt>
                      <c:pt idx="770">
                        <c:v>1.1330381999999938E-3</c:v>
                      </c:pt>
                      <c:pt idx="771">
                        <c:v>1.129935999999997E-3</c:v>
                      </c:pt>
                      <c:pt idx="772">
                        <c:v>1.130168199999994E-3</c:v>
                      </c:pt>
                      <c:pt idx="773">
                        <c:v>1.1307003999999907E-3</c:v>
                      </c:pt>
                      <c:pt idx="774">
                        <c:v>1.1355591999999922E-3</c:v>
                      </c:pt>
                      <c:pt idx="775">
                        <c:v>1.1390357999999969E-3</c:v>
                      </c:pt>
                      <c:pt idx="776">
                        <c:v>1.1415101999999906E-3</c:v>
                      </c:pt>
                      <c:pt idx="777">
                        <c:v>1.1449967999999952E-3</c:v>
                      </c:pt>
                      <c:pt idx="778">
                        <c:v>1.1488533999999928E-3</c:v>
                      </c:pt>
                      <c:pt idx="779">
                        <c:v>1.1506155999999965E-3</c:v>
                      </c:pt>
                      <c:pt idx="780">
                        <c:v>1.1509055999999965E-3</c:v>
                      </c:pt>
                      <c:pt idx="781">
                        <c:v>1.1522877999999934E-3</c:v>
                      </c:pt>
                      <c:pt idx="782">
                        <c:v>1.1555321999999941E-3</c:v>
                      </c:pt>
                      <c:pt idx="783">
                        <c:v>1.1556221999999942E-3</c:v>
                      </c:pt>
                      <c:pt idx="784">
                        <c:v>1.1555321999999941E-3</c:v>
                      </c:pt>
                      <c:pt idx="785">
                        <c:v>1.1567143999999981E-3</c:v>
                      </c:pt>
                      <c:pt idx="786">
                        <c:v>1.1605809999999956E-3</c:v>
                      </c:pt>
                      <c:pt idx="787">
                        <c:v>1.156766599999995E-3</c:v>
                      </c:pt>
                      <c:pt idx="788">
                        <c:v>1.1571509999999956E-3</c:v>
                      </c:pt>
                      <c:pt idx="789">
                        <c:v>1.1532831999999924E-3</c:v>
                      </c:pt>
                      <c:pt idx="790">
                        <c:v>1.1458953999999963E-3</c:v>
                      </c:pt>
                      <c:pt idx="791">
                        <c:v>1.1310109999999956E-3</c:v>
                      </c:pt>
                      <c:pt idx="792">
                        <c:v>1.1126109999999956E-3</c:v>
                      </c:pt>
                      <c:pt idx="793">
                        <c:v>1.0821387999999988E-3</c:v>
                      </c:pt>
                      <c:pt idx="794">
                        <c:v>1.0447543999999981E-3</c:v>
                      </c:pt>
                      <c:pt idx="795">
                        <c:v>1.0005999999999904E-3</c:v>
                      </c:pt>
                      <c:pt idx="796">
                        <c:v>9.4981779999999349E-4</c:v>
                      </c:pt>
                      <c:pt idx="797">
                        <c:v>8.9245559999999663E-4</c:v>
                      </c:pt>
                      <c:pt idx="798">
                        <c:v>8.3285559999999659E-4</c:v>
                      </c:pt>
                      <c:pt idx="799">
                        <c:v>7.4320559999999656E-4</c:v>
                      </c:pt>
                      <c:pt idx="800">
                        <c:v>6.4569779999999353E-4</c:v>
                      </c:pt>
                      <c:pt idx="801">
                        <c:v>5.3311559999999654E-4</c:v>
                      </c:pt>
                      <c:pt idx="802">
                        <c:v>4.0913559999999661E-4</c:v>
                      </c:pt>
                      <c:pt idx="803">
                        <c:v>2.7276559999999664E-4</c:v>
                      </c:pt>
                      <c:pt idx="804">
                        <c:v>1.2474439999999806E-4</c:v>
                      </c:pt>
                      <c:pt idx="805">
                        <c:v>-3.7322200000006471E-5</c:v>
                      </c:pt>
                      <c:pt idx="806">
                        <c:v>-1.9315660000000724E-4</c:v>
                      </c:pt>
                      <c:pt idx="807">
                        <c:v>-3.3659100000000804E-4</c:v>
                      </c:pt>
                      <c:pt idx="808">
                        <c:v>-4.6519320000000487E-4</c:v>
                      </c:pt>
                      <c:pt idx="809">
                        <c:v>-5.5016200000000638E-4</c:v>
                      </c:pt>
                      <c:pt idx="810">
                        <c:v>-6.1147760000000565E-4</c:v>
                      </c:pt>
                      <c:pt idx="811">
                        <c:v>-6.5530540000000178E-4</c:v>
                      </c:pt>
                      <c:pt idx="812">
                        <c:v>-6.8243880000000423E-4</c:v>
                      </c:pt>
                      <c:pt idx="813">
                        <c:v>-6.9397440000000337E-4</c:v>
                      </c:pt>
                      <c:pt idx="814">
                        <c:v>-6.9226000000000964E-4</c:v>
                      </c:pt>
                      <c:pt idx="815">
                        <c:v>-6.7504780000000571E-4</c:v>
                      </c:pt>
                      <c:pt idx="816">
                        <c:v>-6.4105560000000191E-4</c:v>
                      </c:pt>
                      <c:pt idx="817">
                        <c:v>-6.0018780000000577E-4</c:v>
                      </c:pt>
                      <c:pt idx="818">
                        <c:v>-5.4925780000000574E-4</c:v>
                      </c:pt>
                      <c:pt idx="819">
                        <c:v>-4.9304000000000969E-4</c:v>
                      </c:pt>
                      <c:pt idx="820">
                        <c:v>-4.3377220000000659E-4</c:v>
                      </c:pt>
                      <c:pt idx="821">
                        <c:v>-3.6501220000000642E-4</c:v>
                      </c:pt>
                      <c:pt idx="822">
                        <c:v>-2.9858440000000335E-4</c:v>
                      </c:pt>
                      <c:pt idx="823">
                        <c:v>-2.3015660000000717E-4</c:v>
                      </c:pt>
                      <c:pt idx="824">
                        <c:v>-1.6025660000000726E-4</c:v>
                      </c:pt>
                      <c:pt idx="825">
                        <c:v>-9.0826600000007266E-5</c:v>
                      </c:pt>
                      <c:pt idx="826">
                        <c:v>-3.3564400000003422E-5</c:v>
                      </c:pt>
                      <c:pt idx="827">
                        <c:v>3.4435599999996605E-5</c:v>
                      </c:pt>
                      <c:pt idx="828">
                        <c:v>1.0109999999999037E-4</c:v>
                      </c:pt>
                      <c:pt idx="829">
                        <c:v>1.6165999999999034E-4</c:v>
                      </c:pt>
                      <c:pt idx="830">
                        <c:v>2.1716559999999658E-4</c:v>
                      </c:pt>
                      <c:pt idx="831">
                        <c:v>2.7495559999999664E-4</c:v>
                      </c:pt>
                      <c:pt idx="832">
                        <c:v>3.2421339999999277E-4</c:v>
                      </c:pt>
                      <c:pt idx="833">
                        <c:v>3.7342339999999277E-4</c:v>
                      </c:pt>
                      <c:pt idx="834">
                        <c:v>4.2568219999999419E-4</c:v>
                      </c:pt>
                      <c:pt idx="835">
                        <c:v>4.7188439999999802E-4</c:v>
                      </c:pt>
                      <c:pt idx="836">
                        <c:v>5.1165439999999803E-4</c:v>
                      </c:pt>
                      <c:pt idx="837">
                        <c:v>5.4775099999999563E-4</c:v>
                      </c:pt>
                      <c:pt idx="838">
                        <c:v>5.848453999999963E-4</c:v>
                      </c:pt>
                      <c:pt idx="839">
                        <c:v>6.1288659999999499E-4</c:v>
                      </c:pt>
                      <c:pt idx="840">
                        <c:v>6.4525879999999876E-4</c:v>
                      </c:pt>
                      <c:pt idx="841">
                        <c:v>6.7640099999999564E-4</c:v>
                      </c:pt>
                      <c:pt idx="842">
                        <c:v>6.99624399999998E-4</c:v>
                      </c:pt>
                      <c:pt idx="843">
                        <c:v>7.1840999999999041E-4</c:v>
                      </c:pt>
                      <c:pt idx="844">
                        <c:v>7.4086779999999353E-4</c:v>
                      </c:pt>
                      <c:pt idx="845">
                        <c:v>7.5908899999999199E-4</c:v>
                      </c:pt>
                      <c:pt idx="846">
                        <c:v>7.7602239999999441E-4</c:v>
                      </c:pt>
                      <c:pt idx="847">
                        <c:v>7.9537799999999373E-4</c:v>
                      </c:pt>
                      <c:pt idx="848">
                        <c:v>8.1616799999999375E-4</c:v>
                      </c:pt>
                      <c:pt idx="849">
                        <c:v>8.3647799999999369E-4</c:v>
                      </c:pt>
                      <c:pt idx="850">
                        <c:v>8.5450799999999374E-4</c:v>
                      </c:pt>
                      <c:pt idx="851">
                        <c:v>8.7305579999999677E-4</c:v>
                      </c:pt>
                      <c:pt idx="852">
                        <c:v>8.9160799999999372E-4</c:v>
                      </c:pt>
                      <c:pt idx="853">
                        <c:v>9.0553359999999297E-4</c:v>
                      </c:pt>
                      <c:pt idx="854">
                        <c:v>9.1182479999999842E-4</c:v>
                      </c:pt>
                      <c:pt idx="855">
                        <c:v>9.2126599999999698E-4</c:v>
                      </c:pt>
                      <c:pt idx="856">
                        <c:v>9.2746719999999558E-4</c:v>
                      </c:pt>
                      <c:pt idx="857">
                        <c:v>9.3343059999999106E-4</c:v>
                      </c:pt>
                      <c:pt idx="858">
                        <c:v>9.4220619999999032E-4</c:v>
                      </c:pt>
                      <c:pt idx="859">
                        <c:v>9.5222619999999034E-4</c:v>
                      </c:pt>
                      <c:pt idx="860">
                        <c:v>9.5618399999999339E-4</c:v>
                      </c:pt>
                      <c:pt idx="861">
                        <c:v>9.6095399999999347E-4</c:v>
                      </c:pt>
                      <c:pt idx="862">
                        <c:v>9.6262179999999657E-4</c:v>
                      </c:pt>
                      <c:pt idx="863">
                        <c:v>9.579417999999965E-4</c:v>
                      </c:pt>
                      <c:pt idx="864">
                        <c:v>9.4669739999999583E-4</c:v>
                      </c:pt>
                      <c:pt idx="865">
                        <c:v>9.3524739999999574E-4</c:v>
                      </c:pt>
                      <c:pt idx="866">
                        <c:v>9.1159739999999579E-4</c:v>
                      </c:pt>
                      <c:pt idx="867">
                        <c:v>8.7974739999999575E-4</c:v>
                      </c:pt>
                      <c:pt idx="868">
                        <c:v>8.4260519999999201E-4</c:v>
                      </c:pt>
                      <c:pt idx="869">
                        <c:v>7.9973739999999582E-4</c:v>
                      </c:pt>
                      <c:pt idx="870">
                        <c:v>7.4565739999999585E-4</c:v>
                      </c:pt>
                      <c:pt idx="871">
                        <c:v>6.8729299999999507E-4</c:v>
                      </c:pt>
                      <c:pt idx="872">
                        <c:v>6.0638079999999822E-4</c:v>
                      </c:pt>
                      <c:pt idx="873">
                        <c:v>5.1930519999999201E-4</c:v>
                      </c:pt>
                      <c:pt idx="874">
                        <c:v>4.1693299999999509E-4</c:v>
                      </c:pt>
                      <c:pt idx="875">
                        <c:v>3.040607999999982E-4</c:v>
                      </c:pt>
                      <c:pt idx="876">
                        <c:v>1.8222739999999577E-4</c:v>
                      </c:pt>
                      <c:pt idx="877">
                        <c:v>3.9035199999992026E-5</c:v>
                      </c:pt>
                      <c:pt idx="878">
                        <c:v>-1.1102140000000566E-4</c:v>
                      </c:pt>
                      <c:pt idx="879">
                        <c:v>-2.5631360000000951E-4</c:v>
                      </c:pt>
                      <c:pt idx="880">
                        <c:v>-3.9378580000000636E-4</c:v>
                      </c:pt>
                      <c:pt idx="881">
                        <c:v>-5.2820120000000533E-4</c:v>
                      </c:pt>
                      <c:pt idx="882">
                        <c:v>-6.2094220000000373E-4</c:v>
                      </c:pt>
                      <c:pt idx="883">
                        <c:v>-7.1325540000000587E-4</c:v>
                      </c:pt>
                      <c:pt idx="884">
                        <c:v>-7.851176000000027E-4</c:v>
                      </c:pt>
                      <c:pt idx="885">
                        <c:v>-8.4438980000000664E-4</c:v>
                      </c:pt>
                      <c:pt idx="886">
                        <c:v>-8.7847880000000138E-4</c:v>
                      </c:pt>
                      <c:pt idx="887">
                        <c:v>-9.0189780000000312E-4</c:v>
                      </c:pt>
                      <c:pt idx="888">
                        <c:v>-9.0399900000000168E-4</c:v>
                      </c:pt>
                      <c:pt idx="889">
                        <c:v>-9.0008900000000149E-4</c:v>
                      </c:pt>
                      <c:pt idx="890">
                        <c:v>-8.9055340000000933E-4</c:v>
                      </c:pt>
                      <c:pt idx="891">
                        <c:v>-8.7601000000000692E-4</c:v>
                      </c:pt>
                      <c:pt idx="892">
                        <c:v>-8.5396880000000145E-4</c:v>
                      </c:pt>
                      <c:pt idx="893">
                        <c:v>-8.2440320000000899E-4</c:v>
                      </c:pt>
                      <c:pt idx="894">
                        <c:v>-7.8148760000000279E-4</c:v>
                      </c:pt>
                      <c:pt idx="895">
                        <c:v>-7.3051540000000593E-4</c:v>
                      </c:pt>
                      <c:pt idx="896">
                        <c:v>-6.7849760000000272E-4</c:v>
                      </c:pt>
                      <c:pt idx="897">
                        <c:v>-6.2046540000000594E-4</c:v>
                      </c:pt>
                      <c:pt idx="898">
                        <c:v>-5.5886100000000511E-4</c:v>
                      </c:pt>
                      <c:pt idx="899">
                        <c:v>-5.1255760000000288E-4</c:v>
                      </c:pt>
                      <c:pt idx="900">
                        <c:v>-4.5771080000000489E-4</c:v>
                      </c:pt>
                      <c:pt idx="901">
                        <c:v>-4.0025740000000946E-4</c:v>
                      </c:pt>
                      <c:pt idx="902">
                        <c:v>-3.5065500000000548E-4</c:v>
                      </c:pt>
                      <c:pt idx="903">
                        <c:v>-2.9829820000000767E-4</c:v>
                      </c:pt>
                      <c:pt idx="904">
                        <c:v>-2.3573820000000764E-4</c:v>
                      </c:pt>
                      <c:pt idx="905">
                        <c:v>-1.7670820000000769E-4</c:v>
                      </c:pt>
                      <c:pt idx="906">
                        <c:v>-1.1562600000000376E-4</c:v>
                      </c:pt>
                      <c:pt idx="907">
                        <c:v>-5.5161600000003101E-5</c:v>
                      </c:pt>
                      <c:pt idx="908">
                        <c:v>5.7249999999945149E-6</c:v>
                      </c:pt>
                      <c:pt idx="909">
                        <c:v>6.2569399999995207E-5</c:v>
                      </c:pt>
                      <c:pt idx="910">
                        <c:v>1.0686159999999216E-4</c:v>
                      </c:pt>
                      <c:pt idx="911">
                        <c:v>1.5392939999999528E-4</c:v>
                      </c:pt>
                      <c:pt idx="912">
                        <c:v>2.0027939999999524E-4</c:v>
                      </c:pt>
                      <c:pt idx="913">
                        <c:v>2.4262499999999453E-4</c:v>
                      </c:pt>
                      <c:pt idx="914">
                        <c:v>2.8138839999999692E-4</c:v>
                      </c:pt>
                      <c:pt idx="915">
                        <c:v>3.1835179999999239E-4</c:v>
                      </c:pt>
                      <c:pt idx="916">
                        <c:v>3.5292519999999473E-4</c:v>
                      </c:pt>
                      <c:pt idx="917">
                        <c:v>3.8487639999999328E-4</c:v>
                      </c:pt>
                      <c:pt idx="918">
                        <c:v>4.1695979999999567E-4</c:v>
                      </c:pt>
                      <c:pt idx="919">
                        <c:v>4.4839319999999806E-4</c:v>
                      </c:pt>
                      <c:pt idx="920">
                        <c:v>4.7909879999999042E-4</c:v>
                      </c:pt>
                      <c:pt idx="921">
                        <c:v>5.0589879999999037E-4</c:v>
                      </c:pt>
                      <c:pt idx="922">
                        <c:v>5.3694099999999423E-4</c:v>
                      </c:pt>
                      <c:pt idx="923">
                        <c:v>5.6517099999999431E-4</c:v>
                      </c:pt>
                      <c:pt idx="924">
                        <c:v>5.9254099999999428E-4</c:v>
                      </c:pt>
                      <c:pt idx="925">
                        <c:v>6.2077099999999425E-4</c:v>
                      </c:pt>
                      <c:pt idx="926">
                        <c:v>6.4690099999999422E-4</c:v>
                      </c:pt>
                      <c:pt idx="927">
                        <c:v>6.6916319999999808E-4</c:v>
                      </c:pt>
                      <c:pt idx="928">
                        <c:v>6.9448539999999493E-4</c:v>
                      </c:pt>
                      <c:pt idx="929">
                        <c:v>7.1756539999999502E-4</c:v>
                      </c:pt>
                      <c:pt idx="930">
                        <c:v>7.4011759999999184E-4</c:v>
                      </c:pt>
                      <c:pt idx="931">
                        <c:v>7.6128759999999189E-4</c:v>
                      </c:pt>
                      <c:pt idx="932">
                        <c:v>7.8050539999999495E-4</c:v>
                      </c:pt>
                      <c:pt idx="933">
                        <c:v>7.974809999999942E-4</c:v>
                      </c:pt>
                      <c:pt idx="934">
                        <c:v>8.1117439999999668E-4</c:v>
                      </c:pt>
                      <c:pt idx="935">
                        <c:v>8.2709999999999598E-4</c:v>
                      </c:pt>
                      <c:pt idx="936">
                        <c:v>8.4073559999999522E-4</c:v>
                      </c:pt>
                      <c:pt idx="937">
                        <c:v>8.5495119999999449E-4</c:v>
                      </c:pt>
                      <c:pt idx="938">
                        <c:v>8.6605899999999065E-4</c:v>
                      </c:pt>
                      <c:pt idx="939">
                        <c:v>8.8146119999999448E-4</c:v>
                      </c:pt>
                      <c:pt idx="940">
                        <c:v>8.9548119999999449E-4</c:v>
                      </c:pt>
                      <c:pt idx="941">
                        <c:v>9.0997119999999452E-4</c:v>
                      </c:pt>
                      <c:pt idx="942">
                        <c:v>9.2304119999999453E-4</c:v>
                      </c:pt>
                      <c:pt idx="943">
                        <c:v>9.3758339999999826E-4</c:v>
                      </c:pt>
                      <c:pt idx="944">
                        <c:v>9.5241559999999518E-4</c:v>
                      </c:pt>
                      <c:pt idx="945">
                        <c:v>9.648577999999921E-4</c:v>
                      </c:pt>
                      <c:pt idx="946">
                        <c:v>9.8006439999999656E-4</c:v>
                      </c:pt>
                      <c:pt idx="947">
                        <c:v>9.9341879999999055E-4</c:v>
                      </c:pt>
                      <c:pt idx="948">
                        <c:v>1.005523199999998E-3</c:v>
                      </c:pt>
                      <c:pt idx="949">
                        <c:v>1.014345399999995E-3</c:v>
                      </c:pt>
                      <c:pt idx="950">
                        <c:v>1.0259375999999917E-3</c:v>
                      </c:pt>
                      <c:pt idx="951">
                        <c:v>1.0338953999999949E-3</c:v>
                      </c:pt>
                      <c:pt idx="952">
                        <c:v>1.042143199999998E-3</c:v>
                      </c:pt>
                      <c:pt idx="953">
                        <c:v>1.0502587999999904E-3</c:v>
                      </c:pt>
                      <c:pt idx="954">
                        <c:v>1.0585965999999935E-3</c:v>
                      </c:pt>
                      <c:pt idx="955">
                        <c:v>1.0613199999999958E-3</c:v>
                      </c:pt>
                      <c:pt idx="956">
                        <c:v>1.0681377999999921E-3</c:v>
                      </c:pt>
                      <c:pt idx="957">
                        <c:v>1.0756777999999922E-3</c:v>
                      </c:pt>
                      <c:pt idx="958">
                        <c:v>1.0810655999999952E-3</c:v>
                      </c:pt>
                      <c:pt idx="959">
                        <c:v>1.0845911999999944E-3</c:v>
                      </c:pt>
                      <c:pt idx="960">
                        <c:v>1.0943155999999952E-3</c:v>
                      </c:pt>
                      <c:pt idx="961">
                        <c:v>1.101417799999992E-3</c:v>
                      </c:pt>
                      <c:pt idx="962">
                        <c:v>1.1096221999999929E-3</c:v>
                      </c:pt>
                      <c:pt idx="963">
                        <c:v>1.1184387999999905E-3</c:v>
                      </c:pt>
                      <c:pt idx="964">
                        <c:v>1.1279831999999981E-3</c:v>
                      </c:pt>
                      <c:pt idx="965">
                        <c:v>1.1353653999999951E-3</c:v>
                      </c:pt>
                      <c:pt idx="966">
                        <c:v>1.1444297999999957E-3</c:v>
                      </c:pt>
                      <c:pt idx="967">
                        <c:v>1.1501975999999919E-3</c:v>
                      </c:pt>
                      <c:pt idx="968">
                        <c:v>1.154493199999998E-3</c:v>
                      </c:pt>
                      <c:pt idx="969">
                        <c:v>1.161305399999995E-3</c:v>
                      </c:pt>
                      <c:pt idx="970">
                        <c:v>1.166265399999995E-3</c:v>
                      </c:pt>
                      <c:pt idx="971">
                        <c:v>1.1673209999999942E-3</c:v>
                      </c:pt>
                      <c:pt idx="972">
                        <c:v>1.1692265999999935E-3</c:v>
                      </c:pt>
                      <c:pt idx="973">
                        <c:v>1.1737065999999935E-3</c:v>
                      </c:pt>
                      <c:pt idx="974">
                        <c:v>1.1733277999999921E-3</c:v>
                      </c:pt>
                      <c:pt idx="975">
                        <c:v>1.1750011999999946E-3</c:v>
                      </c:pt>
                      <c:pt idx="976">
                        <c:v>1.1764845999999969E-3</c:v>
                      </c:pt>
                      <c:pt idx="977">
                        <c:v>1.1772401999999961E-3</c:v>
                      </c:pt>
                      <c:pt idx="978">
                        <c:v>1.1762913999999948E-3</c:v>
                      </c:pt>
                      <c:pt idx="979">
                        <c:v>1.1792991999999909E-3</c:v>
                      </c:pt>
                      <c:pt idx="980">
                        <c:v>1.181826999999994E-3</c:v>
                      </c:pt>
                      <c:pt idx="981">
                        <c:v>1.1833525999999932E-3</c:v>
                      </c:pt>
                      <c:pt idx="982">
                        <c:v>1.1861703999999965E-3</c:v>
                      </c:pt>
                      <c:pt idx="983">
                        <c:v>1.1886981999999924E-3</c:v>
                      </c:pt>
                      <c:pt idx="984">
                        <c:v>1.1899859999999957E-3</c:v>
                      </c:pt>
                      <c:pt idx="985">
                        <c:v>1.1922237999999986E-3</c:v>
                      </c:pt>
                      <c:pt idx="986">
                        <c:v>1.1955637999999987E-3</c:v>
                      </c:pt>
                      <c:pt idx="987">
                        <c:v>1.1999059999999956E-3</c:v>
                      </c:pt>
                      <c:pt idx="988">
                        <c:v>1.2016637999999987E-3</c:v>
                      </c:pt>
                      <c:pt idx="989">
                        <c:v>1.201859399999998E-3</c:v>
                      </c:pt>
                      <c:pt idx="990">
                        <c:v>1.2010949999999904E-3</c:v>
                      </c:pt>
                      <c:pt idx="991">
                        <c:v>1.2001405999999964E-3</c:v>
                      </c:pt>
                      <c:pt idx="992">
                        <c:v>1.198093999999992E-3</c:v>
                      </c:pt>
                      <c:pt idx="993">
                        <c:v>1.2007161999999958E-3</c:v>
                      </c:pt>
                      <c:pt idx="994">
                        <c:v>1.2056227999999935E-3</c:v>
                      </c:pt>
                      <c:pt idx="995">
                        <c:v>1.2101593999999981E-3</c:v>
                      </c:pt>
                      <c:pt idx="996">
                        <c:v>1.212201599999995E-3</c:v>
                      </c:pt>
                      <c:pt idx="997">
                        <c:v>1.2174981999999925E-3</c:v>
                      </c:pt>
                      <c:pt idx="998">
                        <c:v>1.2158259999999956E-3</c:v>
                      </c:pt>
                      <c:pt idx="999">
                        <c:v>1.211779399999998E-3</c:v>
                      </c:pt>
                      <c:pt idx="1000">
                        <c:v>1.2086827999999933E-3</c:v>
                      </c:pt>
                      <c:pt idx="1001">
                        <c:v>1.2066783999999929E-3</c:v>
                      </c:pt>
                      <c:pt idx="1002">
                        <c:v>1.2025317999999952E-3</c:v>
                      </c:pt>
                      <c:pt idx="1003">
                        <c:v>1.2021995999999982E-3</c:v>
                      </c:pt>
                      <c:pt idx="1004">
                        <c:v>1.2050117999999953E-3</c:v>
                      </c:pt>
                      <c:pt idx="1005">
                        <c:v>1.2081561999999959E-3</c:v>
                      </c:pt>
                      <c:pt idx="1006">
                        <c:v>1.2072017999999953E-3</c:v>
                      </c:pt>
                      <c:pt idx="1007">
                        <c:v>1.2107839999999921E-3</c:v>
                      </c:pt>
                      <c:pt idx="1008">
                        <c:v>1.2103995999999983E-3</c:v>
                      </c:pt>
                      <c:pt idx="1009">
                        <c:v>1.2097351999999905E-3</c:v>
                      </c:pt>
                      <c:pt idx="1010">
                        <c:v>1.2091607999999967E-3</c:v>
                      </c:pt>
                      <c:pt idx="1011">
                        <c:v>1.2130229999999936E-3</c:v>
                      </c:pt>
                      <c:pt idx="1012">
                        <c:v>1.2138307999999967E-3</c:v>
                      </c:pt>
                      <c:pt idx="1013">
                        <c:v>1.2171707999999969E-3</c:v>
                      </c:pt>
                      <c:pt idx="1014">
                        <c:v>1.2207007999999967E-3</c:v>
                      </c:pt>
                      <c:pt idx="1015">
                        <c:v>1.2255129999999936E-3</c:v>
                      </c:pt>
                      <c:pt idx="1016">
                        <c:v>1.2288529999999937E-3</c:v>
                      </c:pt>
                      <c:pt idx="1017">
                        <c:v>1.2350051999999905E-3</c:v>
                      </c:pt>
                      <c:pt idx="1018">
                        <c:v>1.2387251999999905E-3</c:v>
                      </c:pt>
                      <c:pt idx="1019">
                        <c:v>1.2401607999999969E-3</c:v>
                      </c:pt>
                      <c:pt idx="1020">
                        <c:v>1.2388219999999953E-3</c:v>
                      </c:pt>
                      <c:pt idx="1021">
                        <c:v>1.236823199999994E-3</c:v>
                      </c:pt>
                      <c:pt idx="1022">
                        <c:v>1.2343443999999924E-3</c:v>
                      </c:pt>
                      <c:pt idx="1023">
                        <c:v>1.2312533999999941E-3</c:v>
                      </c:pt>
                      <c:pt idx="1024">
                        <c:v>1.2336811999999905E-3</c:v>
                      </c:pt>
                      <c:pt idx="1025">
                        <c:v>1.2339245999999928E-3</c:v>
                      </c:pt>
                      <c:pt idx="1026">
                        <c:v>1.2350701999999918E-3</c:v>
                      </c:pt>
                      <c:pt idx="1027">
                        <c:v>1.2340735999999944E-3</c:v>
                      </c:pt>
                      <c:pt idx="1028">
                        <c:v>1.2340269999999967E-3</c:v>
                      </c:pt>
                      <c:pt idx="1029">
                        <c:v>1.235172599999996E-3</c:v>
                      </c:pt>
                      <c:pt idx="1030">
                        <c:v>1.2400847999999929E-3</c:v>
                      </c:pt>
                      <c:pt idx="1031">
                        <c:v>1.2461791999999936E-3</c:v>
                      </c:pt>
                      <c:pt idx="1032">
                        <c:v>1.2483269999999968E-3</c:v>
                      </c:pt>
                      <c:pt idx="1033">
                        <c:v>1.2522891999999937E-3</c:v>
                      </c:pt>
                      <c:pt idx="1034">
                        <c:v>1.2543791999999935E-3</c:v>
                      </c:pt>
                      <c:pt idx="1035">
                        <c:v>1.2528125999999962E-3</c:v>
                      </c:pt>
                      <c:pt idx="1036">
                        <c:v>1.2520059999999984E-3</c:v>
                      </c:pt>
                      <c:pt idx="1037">
                        <c:v>1.2537637999999946E-3</c:v>
                      </c:pt>
                      <c:pt idx="1038">
                        <c:v>1.2536693999999939E-3</c:v>
                      </c:pt>
                      <c:pt idx="1039">
                        <c:v>1.2564393999999939E-3</c:v>
                      </c:pt>
                      <c:pt idx="1040">
                        <c:v>1.2624437999999944E-3</c:v>
                      </c:pt>
                      <c:pt idx="1041">
                        <c:v>1.2650237999999947E-3</c:v>
                      </c:pt>
                      <c:pt idx="1042">
                        <c:v>1.2680737999999946E-3</c:v>
                      </c:pt>
                      <c:pt idx="1043">
                        <c:v>1.2692615999999907E-3</c:v>
                      </c:pt>
                      <c:pt idx="1044">
                        <c:v>1.2689771999999969E-3</c:v>
                      </c:pt>
                      <c:pt idx="1045">
                        <c:v>1.2664605999999925E-3</c:v>
                      </c:pt>
                      <c:pt idx="1046">
                        <c:v>1.2656961999999985E-3</c:v>
                      </c:pt>
                      <c:pt idx="1047">
                        <c:v>1.2672161999999986E-3</c:v>
                      </c:pt>
                      <c:pt idx="1048">
                        <c:v>1.2715105999999924E-3</c:v>
                      </c:pt>
                      <c:pt idx="1049">
                        <c:v>1.2716583999999955E-3</c:v>
                      </c:pt>
                      <c:pt idx="1050">
                        <c:v>1.2721761999999986E-3</c:v>
                      </c:pt>
                      <c:pt idx="1051">
                        <c:v>1.2733261999999987E-3</c:v>
                      </c:pt>
                      <c:pt idx="1052">
                        <c:v>1.2700395999999941E-3</c:v>
                      </c:pt>
                      <c:pt idx="1053">
                        <c:v>1.2681251999999933E-3</c:v>
                      </c:pt>
                      <c:pt idx="1054">
                        <c:v>1.2688951999999935E-3</c:v>
                      </c:pt>
                      <c:pt idx="1055">
                        <c:v>1.2693651999999933E-3</c:v>
                      </c:pt>
                      <c:pt idx="1056">
                        <c:v>1.2685629999999964E-3</c:v>
                      </c:pt>
                      <c:pt idx="1057">
                        <c:v>1.2692229999999964E-3</c:v>
                      </c:pt>
                      <c:pt idx="1058">
                        <c:v>1.2692707999999928E-3</c:v>
                      </c:pt>
                      <c:pt idx="1059">
                        <c:v>1.2707007999999925E-3</c:v>
                      </c:pt>
                      <c:pt idx="1060">
                        <c:v>1.2717507999999928E-3</c:v>
                      </c:pt>
                      <c:pt idx="1061">
                        <c:v>1.2768573999999973E-3</c:v>
                      </c:pt>
                      <c:pt idx="1062">
                        <c:v>1.2830561999999986E-3</c:v>
                      </c:pt>
                      <c:pt idx="1063">
                        <c:v>1.2882949999999931E-3</c:v>
                      </c:pt>
                      <c:pt idx="1064">
                        <c:v>1.2922515999999908E-3</c:v>
                      </c:pt>
                      <c:pt idx="1065">
                        <c:v>1.2975903999999923E-3</c:v>
                      </c:pt>
                      <c:pt idx="1066">
                        <c:v>1.2947259999999984E-3</c:v>
                      </c:pt>
                      <c:pt idx="1067">
                        <c:v>1.2935815999999909E-3</c:v>
                      </c:pt>
                      <c:pt idx="1068">
                        <c:v>1.2925371999999969E-3</c:v>
                      </c:pt>
                      <c:pt idx="1069">
                        <c:v>1.2900105999999923E-3</c:v>
                      </c:pt>
                      <c:pt idx="1070">
                        <c:v>1.2861017999999909E-3</c:v>
                      </c:pt>
                      <c:pt idx="1071">
                        <c:v>1.2889139999999947E-3</c:v>
                      </c:pt>
                      <c:pt idx="1072">
                        <c:v>1.2901061999999986E-3</c:v>
                      </c:pt>
                      <c:pt idx="1073">
                        <c:v>1.2924005999999924E-3</c:v>
                      </c:pt>
                      <c:pt idx="1074">
                        <c:v>1.2946849999999931E-3</c:v>
                      </c:pt>
                      <c:pt idx="1075">
                        <c:v>1.2954971999999971E-3</c:v>
                      </c:pt>
                      <c:pt idx="1076">
                        <c:v>1.2962093999999938E-3</c:v>
                      </c:pt>
                      <c:pt idx="1077">
                        <c:v>1.2972115999999906E-3</c:v>
                      </c:pt>
                      <c:pt idx="1078">
                        <c:v>1.2955393999999937E-3</c:v>
                      </c:pt>
                      <c:pt idx="1079">
                        <c:v>1.293877199999997E-3</c:v>
                      </c:pt>
                      <c:pt idx="1080">
                        <c:v>1.2952593999999938E-3</c:v>
                      </c:pt>
                      <c:pt idx="1081">
                        <c:v>1.2972115999999906E-3</c:v>
                      </c:pt>
                      <c:pt idx="1082">
                        <c:v>1.2949171999999971E-3</c:v>
                      </c:pt>
                      <c:pt idx="1083">
                        <c:v>1.295587199999997E-3</c:v>
                      </c:pt>
                      <c:pt idx="1084">
                        <c:v>1.2976393999999938E-3</c:v>
                      </c:pt>
                      <c:pt idx="1085">
                        <c:v>1.2959249999999931E-3</c:v>
                      </c:pt>
                      <c:pt idx="1086">
                        <c:v>1.2952127999999964E-3</c:v>
                      </c:pt>
                      <c:pt idx="1087">
                        <c:v>1.2963527999999961E-3</c:v>
                      </c:pt>
                      <c:pt idx="1088">
                        <c:v>1.2974927999999963E-3</c:v>
                      </c:pt>
                      <c:pt idx="1089">
                        <c:v>1.302789399999994E-3</c:v>
                      </c:pt>
                      <c:pt idx="1090">
                        <c:v>1.3058437999999945E-3</c:v>
                      </c:pt>
                      <c:pt idx="1091">
                        <c:v>1.3058915999999907E-3</c:v>
                      </c:pt>
                      <c:pt idx="1092">
                        <c:v>1.3064615999999907E-3</c:v>
                      </c:pt>
                      <c:pt idx="1093">
                        <c:v>1.3059393999999939E-3</c:v>
                      </c:pt>
                      <c:pt idx="1094">
                        <c:v>1.3043149999999932E-3</c:v>
                      </c:pt>
                      <c:pt idx="1095">
                        <c:v>1.3012661999999985E-3</c:v>
                      </c:pt>
                      <c:pt idx="1096">
                        <c:v>1.2946451999999932E-3</c:v>
                      </c:pt>
                      <c:pt idx="1097">
                        <c:v>1.2900663999999918E-3</c:v>
                      </c:pt>
                      <c:pt idx="1098">
                        <c:v>1.2879719999999981E-3</c:v>
                      </c:pt>
                      <c:pt idx="1099">
                        <c:v>1.2860675999999903E-3</c:v>
                      </c:pt>
                      <c:pt idx="1100">
                        <c:v>1.2858775999999906E-3</c:v>
                      </c:pt>
                      <c:pt idx="1101">
                        <c:v>1.2895919999999983E-3</c:v>
                      </c:pt>
                      <c:pt idx="1102">
                        <c:v>1.291834199999995E-3</c:v>
                      </c:pt>
                      <c:pt idx="1103">
                        <c:v>1.2899297999999942E-3</c:v>
                      </c:pt>
                      <c:pt idx="1104">
                        <c:v>1.2880153999999936E-3</c:v>
                      </c:pt>
                      <c:pt idx="1105">
                        <c:v>1.2847287999999961E-3</c:v>
                      </c:pt>
                      <c:pt idx="1106">
                        <c:v>1.2842065999999922E-3</c:v>
                      </c:pt>
                      <c:pt idx="1107">
                        <c:v>1.2861587999999959E-3</c:v>
                      </c:pt>
                      <c:pt idx="1108">
                        <c:v>1.2873987999999959E-3</c:v>
                      </c:pt>
                      <c:pt idx="1109">
                        <c:v>1.2902109999999929E-3</c:v>
                      </c:pt>
                      <c:pt idx="1110">
                        <c:v>1.2930231999999967E-3</c:v>
                      </c:pt>
                      <c:pt idx="1111">
                        <c:v>1.2949331999999967E-3</c:v>
                      </c:pt>
                      <c:pt idx="1112">
                        <c:v>1.2969331999999967E-3</c:v>
                      </c:pt>
                      <c:pt idx="1113">
                        <c:v>1.2999353999999935E-3</c:v>
                      </c:pt>
                      <c:pt idx="1114">
                        <c:v>1.3023675999999905E-3</c:v>
                      </c:pt>
                      <c:pt idx="1115">
                        <c:v>1.3049897999999943E-3</c:v>
                      </c:pt>
                      <c:pt idx="1116">
                        <c:v>1.310186399999992E-3</c:v>
                      </c:pt>
                      <c:pt idx="1117">
                        <c:v>1.3126185999999956E-3</c:v>
                      </c:pt>
                      <c:pt idx="1118">
                        <c:v>1.3127663999999918E-3</c:v>
                      </c:pt>
                      <c:pt idx="1119">
                        <c:v>1.3117119999999981E-3</c:v>
                      </c:pt>
                      <c:pt idx="1120">
                        <c:v>1.3079031999999966E-3</c:v>
                      </c:pt>
                      <c:pt idx="1121">
                        <c:v>1.305666599999992E-3</c:v>
                      </c:pt>
                      <c:pt idx="1122">
                        <c:v>1.3023277999999906E-3</c:v>
                      </c:pt>
                      <c:pt idx="1123">
                        <c:v>1.300993399999997E-3</c:v>
                      </c:pt>
                      <c:pt idx="1124">
                        <c:v>1.3031933999999969E-3</c:v>
                      </c:pt>
                      <c:pt idx="1125">
                        <c:v>1.3051933999999969E-3</c:v>
                      </c:pt>
                      <c:pt idx="1126">
                        <c:v>1.3043389999999962E-3</c:v>
                      </c:pt>
                      <c:pt idx="1127">
                        <c:v>1.3059589999999963E-3</c:v>
                      </c:pt>
                      <c:pt idx="1128">
                        <c:v>1.309341199999993E-3</c:v>
                      </c:pt>
                      <c:pt idx="1129">
                        <c:v>1.3061445999999954E-3</c:v>
                      </c:pt>
                      <c:pt idx="1130">
                        <c:v>1.3071045999999953E-3</c:v>
                      </c:pt>
                      <c:pt idx="1131">
                        <c:v>1.313103399999997E-3</c:v>
                      </c:pt>
                      <c:pt idx="1132">
                        <c:v>1.3165377999999907E-3</c:v>
                      </c:pt>
                      <c:pt idx="1133">
                        <c:v>1.3180199999999944E-3</c:v>
                      </c:pt>
                      <c:pt idx="1134">
                        <c:v>1.325690999999993E-3</c:v>
                      </c:pt>
                      <c:pt idx="1135">
                        <c:v>1.3285031999999966E-3</c:v>
                      </c:pt>
                      <c:pt idx="1136">
                        <c:v>1.3292631999999968E-3</c:v>
                      </c:pt>
                      <c:pt idx="1137">
                        <c:v>1.3317953999999936E-3</c:v>
                      </c:pt>
                      <c:pt idx="1138">
                        <c:v>1.3331253999999935E-3</c:v>
                      </c:pt>
                      <c:pt idx="1139">
                        <c:v>1.3337953999999937E-3</c:v>
                      </c:pt>
                      <c:pt idx="1140">
                        <c:v>1.3351775999999906E-3</c:v>
                      </c:pt>
                      <c:pt idx="1141">
                        <c:v>1.3358475999999905E-3</c:v>
                      </c:pt>
                      <c:pt idx="1142">
                        <c:v>1.3341753999999936E-3</c:v>
                      </c:pt>
                      <c:pt idx="1143">
                        <c:v>1.3311309999999928E-3</c:v>
                      </c:pt>
                      <c:pt idx="1144">
                        <c:v>1.3259343999999953E-3</c:v>
                      </c:pt>
                      <c:pt idx="1145">
                        <c:v>1.3190655999999938E-3</c:v>
                      </c:pt>
                      <c:pt idx="1146">
                        <c:v>1.315963399999997E-3</c:v>
                      </c:pt>
                      <c:pt idx="1147">
                        <c:v>1.3113889999999961E-3</c:v>
                      </c:pt>
                      <c:pt idx="1148">
                        <c:v>1.3081967999999922E-3</c:v>
                      </c:pt>
                      <c:pt idx="1149">
                        <c:v>1.3095311999999932E-3</c:v>
                      </c:pt>
                      <c:pt idx="1150">
                        <c:v>1.3108655999999937E-3</c:v>
                      </c:pt>
                      <c:pt idx="1151">
                        <c:v>1.3139621999999984E-3</c:v>
                      </c:pt>
                      <c:pt idx="1152">
                        <c:v>1.3213953999999936E-3</c:v>
                      </c:pt>
                      <c:pt idx="1153">
                        <c:v>1.3302107999999925E-3</c:v>
                      </c:pt>
                      <c:pt idx="1154">
                        <c:v>1.3331173999999971E-3</c:v>
                      </c:pt>
                      <c:pt idx="1155">
                        <c:v>1.333549599999994E-3</c:v>
                      </c:pt>
                      <c:pt idx="1156">
                        <c:v>1.3310273999999971E-3</c:v>
                      </c:pt>
                      <c:pt idx="1157">
                        <c:v>1.3259207999999926E-3</c:v>
                      </c:pt>
                      <c:pt idx="1158">
                        <c:v>1.3222063999999919E-3</c:v>
                      </c:pt>
                      <c:pt idx="1159">
                        <c:v>1.321726399999992E-3</c:v>
                      </c:pt>
                      <c:pt idx="1160">
                        <c:v>1.3254029999999965E-3</c:v>
                      </c:pt>
                      <c:pt idx="1161">
                        <c:v>1.3264951999999934E-3</c:v>
                      </c:pt>
                      <c:pt idx="1162">
                        <c:v>1.3277773999999971E-3</c:v>
                      </c:pt>
                      <c:pt idx="1163">
                        <c:v>1.3307317999999911E-3</c:v>
                      </c:pt>
                      <c:pt idx="1164">
                        <c:v>1.3315017999999909E-3</c:v>
                      </c:pt>
                      <c:pt idx="1165">
                        <c:v>1.3267329999999966E-3</c:v>
                      </c:pt>
                      <c:pt idx="1166">
                        <c:v>1.3264007999999926E-3</c:v>
                      </c:pt>
                      <c:pt idx="1167">
                        <c:v>1.324496399999992E-3</c:v>
                      </c:pt>
                      <c:pt idx="1168">
                        <c:v>1.3197275999999904E-3</c:v>
                      </c:pt>
                      <c:pt idx="1169">
                        <c:v>1.3186353999999935E-3</c:v>
                      </c:pt>
                      <c:pt idx="1170">
                        <c:v>1.3189153999999936E-3</c:v>
                      </c:pt>
                      <c:pt idx="1171">
                        <c:v>1.3189153999999936E-3</c:v>
                      </c:pt>
                      <c:pt idx="1172">
                        <c:v>1.3214475999999906E-3</c:v>
                      </c:pt>
                      <c:pt idx="1173">
                        <c:v>1.3244919999999981E-3</c:v>
                      </c:pt>
                      <c:pt idx="1174">
                        <c:v>1.325641999999998E-3</c:v>
                      </c:pt>
                      <c:pt idx="1175">
                        <c:v>1.328164199999995E-3</c:v>
                      </c:pt>
                      <c:pt idx="1176">
                        <c:v>1.328644199999995E-3</c:v>
                      </c:pt>
                      <c:pt idx="1177">
                        <c:v>1.3249297999999943E-3</c:v>
                      </c:pt>
                      <c:pt idx="1178">
                        <c:v>1.3232575999999904E-3</c:v>
                      </c:pt>
                      <c:pt idx="1179">
                        <c:v>1.3209253999999936E-3</c:v>
                      </c:pt>
                      <c:pt idx="1180">
                        <c:v>1.3185831999999967E-3</c:v>
                      </c:pt>
                      <c:pt idx="1181">
                        <c:v>1.3197753999999937E-3</c:v>
                      </c:pt>
                      <c:pt idx="1182">
                        <c:v>1.3217275999999904E-3</c:v>
                      </c:pt>
                      <c:pt idx="1183">
                        <c:v>1.3236897999999943E-3</c:v>
                      </c:pt>
                      <c:pt idx="1184">
                        <c:v>1.3251619999999982E-3</c:v>
                      </c:pt>
                      <c:pt idx="1185">
                        <c:v>1.325921999999998E-3</c:v>
                      </c:pt>
                      <c:pt idx="1186">
                        <c:v>1.3293563999999918E-3</c:v>
                      </c:pt>
                      <c:pt idx="1187">
                        <c:v>1.3338829999999964E-3</c:v>
                      </c:pt>
                      <c:pt idx="1188">
                        <c:v>1.3369373999999972E-3</c:v>
                      </c:pt>
                      <c:pt idx="1189">
                        <c:v>1.3433261999999985E-3</c:v>
                      </c:pt>
                      <c:pt idx="1190">
                        <c:v>1.3496149999999933E-3</c:v>
                      </c:pt>
                      <c:pt idx="1191">
                        <c:v>1.3503749999999931E-3</c:v>
                      </c:pt>
                      <c:pt idx="1192">
                        <c:v>1.3447561999999987E-3</c:v>
                      </c:pt>
                      <c:pt idx="1193">
                        <c:v>1.340699599999994E-3</c:v>
                      </c:pt>
                      <c:pt idx="1194">
                        <c:v>1.332316399999992E-3</c:v>
                      </c:pt>
                      <c:pt idx="1195">
                        <c:v>1.3245453999999935E-3</c:v>
                      </c:pt>
                      <c:pt idx="1196">
                        <c:v>1.3195387999999958E-3</c:v>
                      </c:pt>
                      <c:pt idx="1197">
                        <c:v>1.3193487999999961E-3</c:v>
                      </c:pt>
                      <c:pt idx="1198">
                        <c:v>1.3189687999999959E-3</c:v>
                      </c:pt>
                      <c:pt idx="1199">
                        <c:v>1.318778799999996E-3</c:v>
                      </c:pt>
                      <c:pt idx="1200">
                        <c:v>1.3203509999999928E-3</c:v>
                      </c:pt>
                      <c:pt idx="1201">
                        <c:v>1.3202509999999928E-3</c:v>
                      </c:pt>
                      <c:pt idx="1202">
                        <c:v>1.3190587999999961E-3</c:v>
                      </c:pt>
                      <c:pt idx="1203">
                        <c:v>1.320730999999993E-3</c:v>
                      </c:pt>
                      <c:pt idx="1204">
                        <c:v>1.3191587999999959E-3</c:v>
                      </c:pt>
                      <c:pt idx="1205">
                        <c:v>1.3199709999999927E-3</c:v>
                      </c:pt>
                      <c:pt idx="1206">
                        <c:v>1.3218753999999935E-3</c:v>
                      </c:pt>
                      <c:pt idx="1207">
                        <c:v>1.3234897999999944E-3</c:v>
                      </c:pt>
                      <c:pt idx="1208">
                        <c:v>1.323731999999998E-3</c:v>
                      </c:pt>
                      <c:pt idx="1209">
                        <c:v>1.3240641999999951E-3</c:v>
                      </c:pt>
                      <c:pt idx="1210">
                        <c:v>1.3248241999999949E-3</c:v>
                      </c:pt>
                      <c:pt idx="1211">
                        <c:v>1.326164199999995E-3</c:v>
                      </c:pt>
                      <c:pt idx="1212">
                        <c:v>1.3270663999999919E-3</c:v>
                      </c:pt>
                      <c:pt idx="1213">
                        <c:v>1.3291707999999926E-3</c:v>
                      </c:pt>
                      <c:pt idx="1214">
                        <c:v>1.3325473999999972E-3</c:v>
                      </c:pt>
                      <c:pt idx="1215">
                        <c:v>1.332931799999991E-3</c:v>
                      </c:pt>
                      <c:pt idx="1216">
                        <c:v>1.3329261999999987E-3</c:v>
                      </c:pt>
                      <c:pt idx="1217">
                        <c:v>1.3328783999999954E-3</c:v>
                      </c:pt>
                      <c:pt idx="1218">
                        <c:v>1.3330205999999923E-3</c:v>
                      </c:pt>
                      <c:pt idx="1219">
                        <c:v>1.3335427999999962E-3</c:v>
                      </c:pt>
                      <c:pt idx="1220">
                        <c:v>1.3340749999999932E-3</c:v>
                      </c:pt>
                      <c:pt idx="1221">
                        <c:v>1.3305405999999925E-3</c:v>
                      </c:pt>
                      <c:pt idx="1222">
                        <c:v>1.3260139999999947E-3</c:v>
                      </c:pt>
                      <c:pt idx="1223">
                        <c:v>1.3238195999999941E-3</c:v>
                      </c:pt>
                      <c:pt idx="1224">
                        <c:v>1.3209651999999935E-3</c:v>
                      </c:pt>
                      <c:pt idx="1225">
                        <c:v>1.3167185999999958E-3</c:v>
                      </c:pt>
                      <c:pt idx="1226">
                        <c:v>1.3187707999999926E-3</c:v>
                      </c:pt>
                      <c:pt idx="1227">
                        <c:v>1.3195307999999926E-3</c:v>
                      </c:pt>
                      <c:pt idx="1228">
                        <c:v>1.3202529999999965E-3</c:v>
                      </c:pt>
                      <c:pt idx="1229">
                        <c:v>1.3215351999999933E-3</c:v>
                      </c:pt>
                      <c:pt idx="1230">
                        <c:v>1.3206751999999935E-3</c:v>
                      </c:pt>
                      <c:pt idx="1231">
                        <c:v>1.3165807999999926E-3</c:v>
                      </c:pt>
                      <c:pt idx="1232">
                        <c:v>1.3145285999999958E-3</c:v>
                      </c:pt>
                      <c:pt idx="1233">
                        <c:v>1.312956399999992E-3</c:v>
                      </c:pt>
                      <c:pt idx="1234">
                        <c:v>1.311854199999995E-3</c:v>
                      </c:pt>
                      <c:pt idx="1235">
                        <c:v>1.3130041999999949E-3</c:v>
                      </c:pt>
                      <c:pt idx="1236">
                        <c:v>1.314144199999995E-3</c:v>
                      </c:pt>
                      <c:pt idx="1237">
                        <c:v>1.3177685999999958E-3</c:v>
                      </c:pt>
                      <c:pt idx="1238">
                        <c:v>1.3213929999999964E-3</c:v>
                      </c:pt>
                      <c:pt idx="1239">
                        <c:v>1.3274017999999909E-3</c:v>
                      </c:pt>
                      <c:pt idx="1240">
                        <c:v>1.3331205999999925E-3</c:v>
                      </c:pt>
                      <c:pt idx="1241">
                        <c:v>1.336074999999993E-3</c:v>
                      </c:pt>
                      <c:pt idx="1242">
                        <c:v>1.3341227999999962E-3</c:v>
                      </c:pt>
                      <c:pt idx="1243">
                        <c:v>1.3307783999999955E-3</c:v>
                      </c:pt>
                      <c:pt idx="1244">
                        <c:v>1.3246795999999942E-3</c:v>
                      </c:pt>
                      <c:pt idx="1245">
                        <c:v>1.3199629999999965E-3</c:v>
                      </c:pt>
                      <c:pt idx="1246">
                        <c:v>1.3166285999999957E-3</c:v>
                      </c:pt>
                      <c:pt idx="1247">
                        <c:v>1.3159585999999958E-3</c:v>
                      </c:pt>
                      <c:pt idx="1248">
                        <c:v>1.313906399999992E-3</c:v>
                      </c:pt>
                      <c:pt idx="1249">
                        <c:v>1.3132363999999919E-3</c:v>
                      </c:pt>
                      <c:pt idx="1250">
                        <c:v>1.3112841999999951E-3</c:v>
                      </c:pt>
                      <c:pt idx="1251">
                        <c:v>1.310714199999995E-3</c:v>
                      </c:pt>
                      <c:pt idx="1252">
                        <c:v>1.311716399999992E-3</c:v>
                      </c:pt>
                      <c:pt idx="1253">
                        <c:v>1.3127185999999957E-3</c:v>
                      </c:pt>
                      <c:pt idx="1254">
                        <c:v>1.3135207999999928E-3</c:v>
                      </c:pt>
                      <c:pt idx="1255">
                        <c:v>1.3128607999999926E-3</c:v>
                      </c:pt>
                      <c:pt idx="1256">
                        <c:v>1.3121907999999927E-3</c:v>
                      </c:pt>
                      <c:pt idx="1257">
                        <c:v>1.3131929999999964E-3</c:v>
                      </c:pt>
                      <c:pt idx="1258">
                        <c:v>1.3112407999999927E-3</c:v>
                      </c:pt>
                      <c:pt idx="1259">
                        <c:v>1.3109507999999926E-3</c:v>
                      </c:pt>
                      <c:pt idx="1260">
                        <c:v>1.3151973999999973E-3</c:v>
                      </c:pt>
                      <c:pt idx="1261">
                        <c:v>1.3192439999999948E-3</c:v>
                      </c:pt>
                      <c:pt idx="1262">
                        <c:v>1.3218183999999956E-3</c:v>
                      </c:pt>
                      <c:pt idx="1263">
                        <c:v>1.327347199999997E-3</c:v>
                      </c:pt>
                      <c:pt idx="1264">
                        <c:v>1.3327759999999984E-3</c:v>
                      </c:pt>
                      <c:pt idx="1265">
                        <c:v>1.3352603999999923E-3</c:v>
                      </c:pt>
                      <c:pt idx="1266">
                        <c:v>1.3367325999999961E-3</c:v>
                      </c:pt>
                      <c:pt idx="1267">
                        <c:v>1.3396869999999967E-3</c:v>
                      </c:pt>
                      <c:pt idx="1268">
                        <c:v>1.3427413999999905E-3</c:v>
                      </c:pt>
                      <c:pt idx="1269">
                        <c:v>1.3444135999999944E-3</c:v>
                      </c:pt>
                      <c:pt idx="1270">
                        <c:v>1.3460757999999981E-3</c:v>
                      </c:pt>
                      <c:pt idx="1271">
                        <c:v>1.3461757999999983E-3</c:v>
                      </c:pt>
                      <c:pt idx="1272">
                        <c:v>1.3448835999999944E-3</c:v>
                      </c:pt>
                      <c:pt idx="1273">
                        <c:v>1.3392647999999931E-3</c:v>
                      </c:pt>
                      <c:pt idx="1274">
                        <c:v>1.3364003999999921E-3</c:v>
                      </c:pt>
                      <c:pt idx="1275">
                        <c:v>1.3321637999999946E-3</c:v>
                      </c:pt>
                      <c:pt idx="1276">
                        <c:v>1.3282071999999971E-3</c:v>
                      </c:pt>
                      <c:pt idx="1277">
                        <c:v>1.3259127999999962E-3</c:v>
                      </c:pt>
                      <c:pt idx="1278">
                        <c:v>1.3264927999999962E-3</c:v>
                      </c:pt>
                      <c:pt idx="1279">
                        <c:v>1.3256805999999925E-3</c:v>
                      </c:pt>
                      <c:pt idx="1280">
                        <c:v>1.3264405999999923E-3</c:v>
                      </c:pt>
                      <c:pt idx="1281">
                        <c:v>1.3255383999999956E-3</c:v>
                      </c:pt>
                      <c:pt idx="1282">
                        <c:v>1.3254383999999955E-3</c:v>
                      </c:pt>
                      <c:pt idx="1283">
                        <c:v>1.3266305999999925E-3</c:v>
                      </c:pt>
                      <c:pt idx="1284">
                        <c:v>1.3264405999999923E-3</c:v>
                      </c:pt>
                      <c:pt idx="1285">
                        <c:v>1.3274427999999962E-3</c:v>
                      </c:pt>
                      <c:pt idx="1286">
                        <c:v>1.329827199999997E-3</c:v>
                      </c:pt>
                      <c:pt idx="1287">
                        <c:v>1.3318793999999939E-3</c:v>
                      </c:pt>
                      <c:pt idx="1288">
                        <c:v>1.332729399999994E-3</c:v>
                      </c:pt>
                      <c:pt idx="1289">
                        <c:v>1.3336893999999939E-3</c:v>
                      </c:pt>
                      <c:pt idx="1290">
                        <c:v>1.3318749999999932E-3</c:v>
                      </c:pt>
                      <c:pt idx="1291">
                        <c:v>1.3299705999999924E-3</c:v>
                      </c:pt>
                      <c:pt idx="1292">
                        <c:v>1.3276861999999986E-3</c:v>
                      </c:pt>
                      <c:pt idx="1293">
                        <c:v>1.3253017999999908E-3</c:v>
                      </c:pt>
                      <c:pt idx="1294">
                        <c:v>1.323487399999997E-3</c:v>
                      </c:pt>
                      <c:pt idx="1295">
                        <c:v>1.3244473999999972E-3</c:v>
                      </c:pt>
                      <c:pt idx="1296">
                        <c:v>1.3282517999999911E-3</c:v>
                      </c:pt>
                      <c:pt idx="1297">
                        <c:v>1.3330683999999956E-3</c:v>
                      </c:pt>
                      <c:pt idx="1298">
                        <c:v>1.3351205999999924E-3</c:v>
                      </c:pt>
                      <c:pt idx="1299">
                        <c:v>1.3395571999999969E-3</c:v>
                      </c:pt>
                      <c:pt idx="1300">
                        <c:v>1.3441737999999946E-3</c:v>
                      </c:pt>
                      <c:pt idx="1301">
                        <c:v>1.3474181999999953E-3</c:v>
                      </c:pt>
                      <c:pt idx="1302">
                        <c:v>1.3451337999999947E-3</c:v>
                      </c:pt>
                      <c:pt idx="1303">
                        <c:v>1.3494181999999953E-3</c:v>
                      </c:pt>
                      <c:pt idx="1304">
                        <c:v>1.3477037999999946E-3</c:v>
                      </c:pt>
                      <c:pt idx="1305">
                        <c:v>1.3457993999999938E-3</c:v>
                      </c:pt>
                      <c:pt idx="1306">
                        <c:v>1.3417527999999962E-3</c:v>
                      </c:pt>
                      <c:pt idx="1307">
                        <c:v>1.3439849999999933E-3</c:v>
                      </c:pt>
                      <c:pt idx="1308">
                        <c:v>1.3404605999999923E-3</c:v>
                      </c:pt>
                      <c:pt idx="1309">
                        <c:v>1.3397005999999925E-3</c:v>
                      </c:pt>
                      <c:pt idx="1310">
                        <c:v>1.3403127999999961E-3</c:v>
                      </c:pt>
                      <c:pt idx="1311">
                        <c:v>1.3399327999999962E-3</c:v>
                      </c:pt>
                      <c:pt idx="1312">
                        <c:v>1.3408871999999968E-3</c:v>
                      </c:pt>
                      <c:pt idx="1313">
                        <c:v>1.3410293999999937E-3</c:v>
                      </c:pt>
                      <c:pt idx="1314">
                        <c:v>1.3419315999999909E-3</c:v>
                      </c:pt>
                      <c:pt idx="1315">
                        <c:v>1.3429337999999946E-3</c:v>
                      </c:pt>
                      <c:pt idx="1316">
                        <c:v>1.3456081999999952E-3</c:v>
                      </c:pt>
                      <c:pt idx="1317">
                        <c:v>1.3422215999999909E-3</c:v>
                      </c:pt>
                      <c:pt idx="1318">
                        <c:v>1.340027199999997E-3</c:v>
                      </c:pt>
                      <c:pt idx="1319">
                        <c:v>1.3388349999999931E-3</c:v>
                      </c:pt>
                      <c:pt idx="1320">
                        <c:v>1.3397471999999971E-3</c:v>
                      </c:pt>
                      <c:pt idx="1321">
                        <c:v>1.3427915999999907E-3</c:v>
                      </c:pt>
                      <c:pt idx="1322">
                        <c:v>1.3463681999999954E-3</c:v>
                      </c:pt>
                      <c:pt idx="1323">
                        <c:v>1.3488425999999961E-3</c:v>
                      </c:pt>
                      <c:pt idx="1324">
                        <c:v>1.3509469999999969E-3</c:v>
                      </c:pt>
                      <c:pt idx="1325">
                        <c:v>1.3494647999999928E-3</c:v>
                      </c:pt>
                      <c:pt idx="1326">
                        <c:v>1.3445581999999953E-3</c:v>
                      </c:pt>
                      <c:pt idx="1327">
                        <c:v>1.3391193999999938E-3</c:v>
                      </c:pt>
                      <c:pt idx="1328">
                        <c:v>1.3403115999999907E-3</c:v>
                      </c:pt>
                      <c:pt idx="1329">
                        <c:v>1.339309399999994E-3</c:v>
                      </c:pt>
                      <c:pt idx="1330">
                        <c:v>1.340549399999994E-3</c:v>
                      </c:pt>
                      <c:pt idx="1331">
                        <c:v>1.3459359999999985E-3</c:v>
                      </c:pt>
                      <c:pt idx="1332">
                        <c:v>1.351132599999996E-3</c:v>
                      </c:pt>
                      <c:pt idx="1333">
                        <c:v>1.3556169999999969E-3</c:v>
                      </c:pt>
                      <c:pt idx="1334">
                        <c:v>1.3573369999999967E-3</c:v>
                      </c:pt>
                      <c:pt idx="1335">
                        <c:v>1.3582869999999967E-3</c:v>
                      </c:pt>
                      <c:pt idx="1336">
                        <c:v>1.3550903999999921E-3</c:v>
                      </c:pt>
                      <c:pt idx="1337">
                        <c:v>1.3520937999999946E-3</c:v>
                      </c:pt>
                      <c:pt idx="1338">
                        <c:v>1.3464227999999963E-3</c:v>
                      </c:pt>
                      <c:pt idx="1339">
                        <c:v>1.3460905999999923E-3</c:v>
                      </c:pt>
                      <c:pt idx="1340">
                        <c:v>1.3457583999999956E-3</c:v>
                      </c:pt>
                      <c:pt idx="1341">
                        <c:v>1.3495727999999962E-3</c:v>
                      </c:pt>
                      <c:pt idx="1342">
                        <c:v>1.3519049999999931E-3</c:v>
                      </c:pt>
                      <c:pt idx="1343">
                        <c:v>1.3553393999999937E-3</c:v>
                      </c:pt>
                      <c:pt idx="1344">
                        <c:v>1.3561893999999939E-3</c:v>
                      </c:pt>
                      <c:pt idx="1345">
                        <c:v>1.3559571999999971E-3</c:v>
                      </c:pt>
                      <c:pt idx="1346">
                        <c:v>1.3570971999999968E-3</c:v>
                      </c:pt>
                      <c:pt idx="1347">
                        <c:v>1.3587271999999969E-3</c:v>
                      </c:pt>
                      <c:pt idx="1348">
                        <c:v>1.3590549999999931E-3</c:v>
                      </c:pt>
                      <c:pt idx="1349">
                        <c:v>1.3562483999999954E-3</c:v>
                      </c:pt>
                      <c:pt idx="1350">
                        <c:v>1.3544339999999946E-3</c:v>
                      </c:pt>
                      <c:pt idx="1351">
                        <c:v>1.3520073999999972E-3</c:v>
                      </c:pt>
                      <c:pt idx="1352">
                        <c:v>1.3496707999999928E-3</c:v>
                      </c:pt>
                      <c:pt idx="1353">
                        <c:v>1.3484263999999919E-3</c:v>
                      </c:pt>
                      <c:pt idx="1354">
                        <c:v>1.3515285999999957E-3</c:v>
                      </c:pt>
                      <c:pt idx="1355">
                        <c:v>1.3560129999999964E-3</c:v>
                      </c:pt>
                      <c:pt idx="1356">
                        <c:v>1.3587251999999934E-3</c:v>
                      </c:pt>
                      <c:pt idx="1357">
                        <c:v>1.3603973999999973E-3</c:v>
                      </c:pt>
                      <c:pt idx="1358">
                        <c:v>1.362349599999994E-3</c:v>
                      </c:pt>
                      <c:pt idx="1359">
                        <c:v>1.365071799999991E-3</c:v>
                      </c:pt>
                      <c:pt idx="1360">
                        <c:v>1.3614951999999935E-3</c:v>
                      </c:pt>
                      <c:pt idx="1361">
                        <c:v>1.3611629999999964E-3</c:v>
                      </c:pt>
                      <c:pt idx="1362">
                        <c:v>1.3626829999999965E-3</c:v>
                      </c:pt>
                      <c:pt idx="1363">
                        <c:v>1.3610685999999959E-3</c:v>
                      </c:pt>
                      <c:pt idx="1364">
                        <c:v>1.3598763999999918E-3</c:v>
                      </c:pt>
                      <c:pt idx="1365">
                        <c:v>1.361306399999992E-3</c:v>
                      </c:pt>
                      <c:pt idx="1366">
                        <c:v>1.361876399999992E-3</c:v>
                      </c:pt>
                      <c:pt idx="1367">
                        <c:v>1.3603519999999983E-3</c:v>
                      </c:pt>
                      <c:pt idx="1368">
                        <c:v>1.354680999999993E-3</c:v>
                      </c:pt>
                      <c:pt idx="1369">
                        <c:v>1.3483877999999907E-3</c:v>
                      </c:pt>
                      <c:pt idx="1370">
                        <c:v>1.3432967999999924E-3</c:v>
                      </c:pt>
                      <c:pt idx="1371">
                        <c:v>1.338475799999994E-3</c:v>
                      </c:pt>
                      <c:pt idx="1372">
                        <c:v>1.3411979999999909E-3</c:v>
                      </c:pt>
                      <c:pt idx="1373">
                        <c:v>1.3480567999999923E-3</c:v>
                      </c:pt>
                      <c:pt idx="1374">
                        <c:v>1.3562077999999906E-3</c:v>
                      </c:pt>
                      <c:pt idx="1375">
                        <c:v>1.3640787999999958E-3</c:v>
                      </c:pt>
                      <c:pt idx="1376">
                        <c:v>1.3710797999999943E-3</c:v>
                      </c:pt>
                      <c:pt idx="1377">
                        <c:v>1.3689853999999937E-3</c:v>
                      </c:pt>
                      <c:pt idx="1378">
                        <c:v>1.3669809999999928E-3</c:v>
                      </c:pt>
                      <c:pt idx="1379">
                        <c:v>1.3660787999999961E-3</c:v>
                      </c:pt>
                      <c:pt idx="1380">
                        <c:v>1.365176599999992E-3</c:v>
                      </c:pt>
                      <c:pt idx="1381">
                        <c:v>1.3641221999999985E-3</c:v>
                      </c:pt>
                      <c:pt idx="1382">
                        <c:v>1.3656521999999983E-3</c:v>
                      </c:pt>
                      <c:pt idx="1383">
                        <c:v>1.3656999999999944E-3</c:v>
                      </c:pt>
                      <c:pt idx="1384">
                        <c:v>1.3639855999999938E-3</c:v>
                      </c:pt>
                      <c:pt idx="1385">
                        <c:v>1.3635533999999969E-3</c:v>
                      </c:pt>
                      <c:pt idx="1386">
                        <c:v>1.3622711999999931E-3</c:v>
                      </c:pt>
                      <c:pt idx="1387">
                        <c:v>1.3592167999999924E-3</c:v>
                      </c:pt>
                      <c:pt idx="1388">
                        <c:v>1.3589367999999923E-3</c:v>
                      </c:pt>
                      <c:pt idx="1389">
                        <c:v>1.3588367999999925E-3</c:v>
                      </c:pt>
                      <c:pt idx="1390">
                        <c:v>1.3548801999999946E-3</c:v>
                      </c:pt>
                      <c:pt idx="1391">
                        <c:v>1.352495799999994E-3</c:v>
                      </c:pt>
                      <c:pt idx="1392">
                        <c:v>1.3514035999999971E-3</c:v>
                      </c:pt>
                      <c:pt idx="1393">
                        <c:v>1.3503113999999933E-3</c:v>
                      </c:pt>
                      <c:pt idx="1394">
                        <c:v>1.3488291999999963E-3</c:v>
                      </c:pt>
                      <c:pt idx="1395">
                        <c:v>1.3499213999999932E-3</c:v>
                      </c:pt>
                      <c:pt idx="1396">
                        <c:v>1.3524057999999939E-3</c:v>
                      </c:pt>
                      <c:pt idx="1397">
                        <c:v>1.3526857999999939E-3</c:v>
                      </c:pt>
                      <c:pt idx="1398">
                        <c:v>1.355787999999991E-3</c:v>
                      </c:pt>
                      <c:pt idx="1399">
                        <c:v>1.357697999999991E-3</c:v>
                      </c:pt>
                      <c:pt idx="1400">
                        <c:v>1.3609901999999947E-3</c:v>
                      </c:pt>
                      <c:pt idx="1401">
                        <c:v>1.3616079999999909E-3</c:v>
                      </c:pt>
                      <c:pt idx="1402">
                        <c:v>1.3632279999999909E-3</c:v>
                      </c:pt>
                      <c:pt idx="1403">
                        <c:v>1.364087999999991E-3</c:v>
                      </c:pt>
                      <c:pt idx="1404">
                        <c:v>1.3652279999999909E-3</c:v>
                      </c:pt>
                      <c:pt idx="1405">
                        <c:v>1.3665679999999908E-3</c:v>
                      </c:pt>
                      <c:pt idx="1406">
                        <c:v>1.3705723999999984E-3</c:v>
                      </c:pt>
                      <c:pt idx="1407">
                        <c:v>1.3751467999999923E-3</c:v>
                      </c:pt>
                      <c:pt idx="1408">
                        <c:v>1.3793411999999932E-3</c:v>
                      </c:pt>
                      <c:pt idx="1409">
                        <c:v>1.3815833999999969E-3</c:v>
                      </c:pt>
                      <c:pt idx="1410">
                        <c:v>1.3825333999999969E-3</c:v>
                      </c:pt>
                      <c:pt idx="1411">
                        <c:v>1.3782445999999955E-3</c:v>
                      </c:pt>
                      <c:pt idx="1412">
                        <c:v>1.3729535999999973E-3</c:v>
                      </c:pt>
                      <c:pt idx="1413">
                        <c:v>1.3729113999999933E-3</c:v>
                      </c:pt>
                      <c:pt idx="1414">
                        <c:v>1.3724369999999924E-3</c:v>
                      </c:pt>
                      <c:pt idx="1415">
                        <c:v>1.3761991999999964E-3</c:v>
                      </c:pt>
                      <c:pt idx="1416">
                        <c:v>1.3851101999999946E-3</c:v>
                      </c:pt>
                      <c:pt idx="1417">
                        <c:v>1.3913089999999962E-3</c:v>
                      </c:pt>
                      <c:pt idx="1418">
                        <c:v>1.3933611999999932E-3</c:v>
                      </c:pt>
                      <c:pt idx="1419">
                        <c:v>1.3908767999999923E-3</c:v>
                      </c:pt>
                      <c:pt idx="1420">
                        <c:v>1.3907867999999922E-3</c:v>
                      </c:pt>
                      <c:pt idx="1421">
                        <c:v>1.3873101999999948E-3</c:v>
                      </c:pt>
                      <c:pt idx="1422">
                        <c:v>1.3858757999999942E-3</c:v>
                      </c:pt>
                      <c:pt idx="1423">
                        <c:v>1.3850213999999934E-3</c:v>
                      </c:pt>
                      <c:pt idx="1424">
                        <c:v>1.3882135999999971E-3</c:v>
                      </c:pt>
                      <c:pt idx="1425">
                        <c:v>1.3886891999999964E-3</c:v>
                      </c:pt>
                      <c:pt idx="1426">
                        <c:v>1.3871225999999917E-3</c:v>
                      </c:pt>
                      <c:pt idx="1427">
                        <c:v>1.3869281999999981E-3</c:v>
                      </c:pt>
                      <c:pt idx="1428">
                        <c:v>1.3864537999999905E-3</c:v>
                      </c:pt>
                      <c:pt idx="1429">
                        <c:v>1.384407199999993E-3</c:v>
                      </c:pt>
                      <c:pt idx="1430">
                        <c:v>1.3871293999999966E-3</c:v>
                      </c:pt>
                      <c:pt idx="1431">
                        <c:v>1.3884593999999965E-3</c:v>
                      </c:pt>
                      <c:pt idx="1432">
                        <c:v>1.3913715999999935E-3</c:v>
                      </c:pt>
                      <c:pt idx="1433">
                        <c:v>1.3926115999999935E-3</c:v>
                      </c:pt>
                      <c:pt idx="1434">
                        <c:v>1.3912771999999929E-3</c:v>
                      </c:pt>
                      <c:pt idx="1435">
                        <c:v>1.3881805999999951E-3</c:v>
                      </c:pt>
                      <c:pt idx="1436">
                        <c:v>1.3853639999999905E-3</c:v>
                      </c:pt>
                      <c:pt idx="1437">
                        <c:v>1.3835073999999932E-3</c:v>
                      </c:pt>
                      <c:pt idx="1438">
                        <c:v>1.3846051999999961E-3</c:v>
                      </c:pt>
                      <c:pt idx="1439">
                        <c:v>1.3896595999999969E-3</c:v>
                      </c:pt>
                      <c:pt idx="1440">
                        <c:v>1.3916595999999967E-3</c:v>
                      </c:pt>
                      <c:pt idx="1441">
                        <c:v>1.394239599999997E-3</c:v>
                      </c:pt>
                      <c:pt idx="1442">
                        <c:v>1.3977117999999936E-3</c:v>
                      </c:pt>
                      <c:pt idx="1443">
                        <c:v>1.3976173999999931E-3</c:v>
                      </c:pt>
                      <c:pt idx="1444">
                        <c:v>1.3996751999999961E-3</c:v>
                      </c:pt>
                      <c:pt idx="1445">
                        <c:v>1.4017229999999923E-3</c:v>
                      </c:pt>
                      <c:pt idx="1446">
                        <c:v>1.4058751999999962E-3</c:v>
                      </c:pt>
                      <c:pt idx="1447">
                        <c:v>1.4065829999999923E-3</c:v>
                      </c:pt>
                      <c:pt idx="1448">
                        <c:v>1.4067307999999954E-3</c:v>
                      </c:pt>
                      <c:pt idx="1449">
                        <c:v>1.4035341999999909E-3</c:v>
                      </c:pt>
                      <c:pt idx="1450">
                        <c:v>1.4025897999999971E-3</c:v>
                      </c:pt>
                      <c:pt idx="1451">
                        <c:v>1.3989609999999957E-3</c:v>
                      </c:pt>
                      <c:pt idx="1452">
                        <c:v>1.3999687999999987E-3</c:v>
                      </c:pt>
                      <c:pt idx="1453">
                        <c:v>1.3991621999999942E-3</c:v>
                      </c:pt>
                      <c:pt idx="1454">
                        <c:v>1.4036843999999981E-3</c:v>
                      </c:pt>
                      <c:pt idx="1455">
                        <c:v>1.4025877999999936E-3</c:v>
                      </c:pt>
                      <c:pt idx="1456">
                        <c:v>1.4025933999999927E-3</c:v>
                      </c:pt>
                      <c:pt idx="1457">
                        <c:v>1.4003567999999952E-3</c:v>
                      </c:pt>
                      <c:pt idx="1458">
                        <c:v>1.3997345999999982E-3</c:v>
                      </c:pt>
                      <c:pt idx="1459">
                        <c:v>1.3963479999999937E-3</c:v>
                      </c:pt>
                      <c:pt idx="1460">
                        <c:v>1.3982579999999936E-3</c:v>
                      </c:pt>
                      <c:pt idx="1461">
                        <c:v>1.4003579999999937E-3</c:v>
                      </c:pt>
                      <c:pt idx="1462">
                        <c:v>1.4031179999999938E-3</c:v>
                      </c:pt>
                      <c:pt idx="1463">
                        <c:v>1.4059879999999937E-3</c:v>
                      </c:pt>
                      <c:pt idx="1464">
                        <c:v>1.404981399999996E-3</c:v>
                      </c:pt>
                      <c:pt idx="1465">
                        <c:v>1.4012625999999947E-3</c:v>
                      </c:pt>
                      <c:pt idx="1466">
                        <c:v>1.399505999999997E-3</c:v>
                      </c:pt>
                      <c:pt idx="1467">
                        <c:v>1.401225999999997E-3</c:v>
                      </c:pt>
                      <c:pt idx="1468">
                        <c:v>1.4031259999999969E-3</c:v>
                      </c:pt>
                      <c:pt idx="1469">
                        <c:v>1.4076103999999907E-3</c:v>
                      </c:pt>
                      <c:pt idx="1470">
                        <c:v>1.4109025999999947E-3</c:v>
                      </c:pt>
                      <c:pt idx="1471">
                        <c:v>1.408085999999997E-3</c:v>
                      </c:pt>
                      <c:pt idx="1472">
                        <c:v>1.4031749999999987E-3</c:v>
                      </c:pt>
                      <c:pt idx="1473">
                        <c:v>1.3979839999999934E-3</c:v>
                      </c:pt>
                      <c:pt idx="1474">
                        <c:v>1.3916007999999981E-3</c:v>
                      </c:pt>
                      <c:pt idx="1475">
                        <c:v>1.3888841999999935E-3</c:v>
                      </c:pt>
                      <c:pt idx="1476">
                        <c:v>1.3888319999999967E-3</c:v>
                      </c:pt>
                      <c:pt idx="1477">
                        <c:v>1.3919341999999936E-3</c:v>
                      </c:pt>
                      <c:pt idx="1478">
                        <c:v>1.3940341999999937E-3</c:v>
                      </c:pt>
                      <c:pt idx="1479">
                        <c:v>1.3958441999999936E-3</c:v>
                      </c:pt>
                      <c:pt idx="1480">
                        <c:v>1.3989463999999905E-3</c:v>
                      </c:pt>
                      <c:pt idx="1481">
                        <c:v>1.3992741999999936E-3</c:v>
                      </c:pt>
                      <c:pt idx="1482">
                        <c:v>1.3989419999999968E-3</c:v>
                      </c:pt>
                      <c:pt idx="1483">
                        <c:v>1.396847599999996E-3</c:v>
                      </c:pt>
                      <c:pt idx="1484">
                        <c:v>1.3952231999999952E-3</c:v>
                      </c:pt>
                      <c:pt idx="1485">
                        <c:v>1.3929387999999947E-3</c:v>
                      </c:pt>
                      <c:pt idx="1486">
                        <c:v>1.3957509999999985E-3</c:v>
                      </c:pt>
                      <c:pt idx="1487">
                        <c:v>1.3979031999999953E-3</c:v>
                      </c:pt>
                      <c:pt idx="1488">
                        <c:v>1.4014275999999961E-3</c:v>
                      </c:pt>
                      <c:pt idx="1489">
                        <c:v>1.4058541999999936E-3</c:v>
                      </c:pt>
                      <c:pt idx="1490">
                        <c:v>1.4135351999999919E-3</c:v>
                      </c:pt>
                      <c:pt idx="1491">
                        <c:v>1.4173917999999964E-3</c:v>
                      </c:pt>
                      <c:pt idx="1492">
                        <c:v>1.423970599999991E-3</c:v>
                      </c:pt>
                      <c:pt idx="1493">
                        <c:v>1.4291671999999956E-3</c:v>
                      </c:pt>
                      <c:pt idx="1494">
                        <c:v>1.4343637999999932E-3</c:v>
                      </c:pt>
                      <c:pt idx="1495">
                        <c:v>1.4326493999999924E-3</c:v>
                      </c:pt>
                      <c:pt idx="1496">
                        <c:v>1.4294527999999947E-3</c:v>
                      </c:pt>
                      <c:pt idx="1497">
                        <c:v>1.4224517999999965E-3</c:v>
                      </c:pt>
                      <c:pt idx="1498">
                        <c:v>1.4174929999999952E-3</c:v>
                      </c:pt>
                      <c:pt idx="1499">
                        <c:v>1.4125341999999936E-3</c:v>
                      </c:pt>
                      <c:pt idx="1500">
                        <c:v>1.4115319999999968E-3</c:v>
                      </c:pt>
                      <c:pt idx="1501">
                        <c:v>1.4092475999999961E-3</c:v>
                      </c:pt>
                      <c:pt idx="1502">
                        <c:v>1.4124819999999968E-3</c:v>
                      </c:pt>
                      <c:pt idx="1503">
                        <c:v>1.4107197999999928E-3</c:v>
                      </c:pt>
                      <c:pt idx="1504">
                        <c:v>1.4069053999999921E-3</c:v>
                      </c:pt>
                      <c:pt idx="1505">
                        <c:v>1.4060553999999921E-3</c:v>
                      </c:pt>
                      <c:pt idx="1506">
                        <c:v>1.406667599999996E-3</c:v>
                      </c:pt>
                      <c:pt idx="1507">
                        <c:v>1.4030431999999954E-3</c:v>
                      </c:pt>
                      <c:pt idx="1508">
                        <c:v>1.4008109999999983E-3</c:v>
                      </c:pt>
                      <c:pt idx="1509">
                        <c:v>1.4050475999999961E-3</c:v>
                      </c:pt>
                      <c:pt idx="1510">
                        <c:v>1.4039553999999922E-3</c:v>
                      </c:pt>
                      <c:pt idx="1511">
                        <c:v>1.3999987999999946E-3</c:v>
                      </c:pt>
                      <c:pt idx="1512">
                        <c:v>1.4058075999999961E-3</c:v>
                      </c:pt>
                      <c:pt idx="1513">
                        <c:v>1.4118163999999906E-3</c:v>
                      </c:pt>
                      <c:pt idx="1514">
                        <c:v>1.4150607999999982E-3</c:v>
                      </c:pt>
                      <c:pt idx="1515">
                        <c:v>1.4206795999999926E-3</c:v>
                      </c:pt>
                      <c:pt idx="1516">
                        <c:v>1.427690599999991E-3</c:v>
                      </c:pt>
                      <c:pt idx="1517">
                        <c:v>1.4298327999999949E-3</c:v>
                      </c:pt>
                      <c:pt idx="1518">
                        <c:v>1.4306027999999949E-3</c:v>
                      </c:pt>
                      <c:pt idx="1519">
                        <c:v>1.427638399999994E-3</c:v>
                      </c:pt>
                      <c:pt idx="1520">
                        <c:v>1.4272161999999903E-3</c:v>
                      </c:pt>
                      <c:pt idx="1521">
                        <c:v>1.4191129999999951E-3</c:v>
                      </c:pt>
                      <c:pt idx="1522">
                        <c:v>1.4169707999999981E-3</c:v>
                      </c:pt>
                      <c:pt idx="1523">
                        <c:v>1.4095797999999929E-3</c:v>
                      </c:pt>
                      <c:pt idx="1524">
                        <c:v>1.4046209999999985E-3</c:v>
                      </c:pt>
                      <c:pt idx="1525">
                        <c:v>1.398332199999997E-3</c:v>
                      </c:pt>
                      <c:pt idx="1526">
                        <c:v>1.3999943999999937E-3</c:v>
                      </c:pt>
                      <c:pt idx="1527">
                        <c:v>1.3922811999999985E-3</c:v>
                      </c:pt>
                      <c:pt idx="1528">
                        <c:v>1.3911789999999948E-3</c:v>
                      </c:pt>
                      <c:pt idx="1529">
                        <c:v>1.3893267999999909E-3</c:v>
                      </c:pt>
                      <c:pt idx="1530">
                        <c:v>1.3923711999999987E-3</c:v>
                      </c:pt>
                      <c:pt idx="1531">
                        <c:v>1.3965177999999963E-3</c:v>
                      </c:pt>
                      <c:pt idx="1532">
                        <c:v>1.4009543999999939E-3</c:v>
                      </c:pt>
                      <c:pt idx="1533">
                        <c:v>1.4039987999999945E-3</c:v>
                      </c:pt>
                      <c:pt idx="1534">
                        <c:v>1.4064309999999984E-3</c:v>
                      </c:pt>
                      <c:pt idx="1535">
                        <c:v>1.4011921999999969E-3</c:v>
                      </c:pt>
                      <c:pt idx="1536">
                        <c:v>1.3959533999999955E-3</c:v>
                      </c:pt>
                      <c:pt idx="1537">
                        <c:v>1.390424599999994E-3</c:v>
                      </c:pt>
                      <c:pt idx="1538">
                        <c:v>1.3889423999999971E-3</c:v>
                      </c:pt>
                      <c:pt idx="1539">
                        <c:v>1.3884623999999971E-3</c:v>
                      </c:pt>
                      <c:pt idx="1540">
                        <c:v>1.3925189999999948E-3</c:v>
                      </c:pt>
                      <c:pt idx="1541">
                        <c:v>1.3942333999999955E-3</c:v>
                      </c:pt>
                      <c:pt idx="1542">
                        <c:v>1.3956577999999962E-3</c:v>
                      </c:pt>
                      <c:pt idx="1543">
                        <c:v>1.3956099999999931E-3</c:v>
                      </c:pt>
                      <c:pt idx="1544">
                        <c:v>1.394089999999993E-3</c:v>
                      </c:pt>
                      <c:pt idx="1545">
                        <c:v>1.3963265999999907E-3</c:v>
                      </c:pt>
                      <c:pt idx="1546">
                        <c:v>1.3980409999999983E-3</c:v>
                      </c:pt>
                      <c:pt idx="1547">
                        <c:v>1.3997553999999923E-3</c:v>
                      </c:pt>
                      <c:pt idx="1548">
                        <c:v>1.4030419999999967E-3</c:v>
                      </c:pt>
                      <c:pt idx="1549">
                        <c:v>1.4064285999999943E-3</c:v>
                      </c:pt>
                      <c:pt idx="1550">
                        <c:v>1.4063385999999944E-3</c:v>
                      </c:pt>
                      <c:pt idx="1551">
                        <c:v>1.4041863999999906E-3</c:v>
                      </c:pt>
                      <c:pt idx="1552">
                        <c:v>1.4033263999999905E-3</c:v>
                      </c:pt>
                      <c:pt idx="1553">
                        <c:v>1.4010941999999936E-3</c:v>
                      </c:pt>
                      <c:pt idx="1554">
                        <c:v>1.3978919999999967E-3</c:v>
                      </c:pt>
                      <c:pt idx="1555">
                        <c:v>1.3985663999999906E-3</c:v>
                      </c:pt>
                      <c:pt idx="1556">
                        <c:v>1.4009929999999951E-3</c:v>
                      </c:pt>
                      <c:pt idx="1557">
                        <c:v>1.4051817999999965E-3</c:v>
                      </c:pt>
                      <c:pt idx="1558">
                        <c:v>1.4069961999999903E-3</c:v>
                      </c:pt>
                      <c:pt idx="1559">
                        <c:v>1.4093805999999911E-3</c:v>
                      </c:pt>
                      <c:pt idx="1560">
                        <c:v>1.4067061999999903E-3</c:v>
                      </c:pt>
                      <c:pt idx="1561">
                        <c:v>1.4016573999999957E-3</c:v>
                      </c:pt>
                      <c:pt idx="1562">
                        <c:v>1.3961285999999943E-3</c:v>
                      </c:pt>
                      <c:pt idx="1563">
                        <c:v>1.3881675999999959E-3</c:v>
                      </c:pt>
                      <c:pt idx="1564">
                        <c:v>1.3803065999999906E-3</c:v>
                      </c:pt>
                      <c:pt idx="1565">
                        <c:v>1.3753421999999969E-3</c:v>
                      </c:pt>
                      <c:pt idx="1566">
                        <c:v>1.3726721999999969E-3</c:v>
                      </c:pt>
                      <c:pt idx="1567">
                        <c:v>1.3718643999999938E-3</c:v>
                      </c:pt>
                      <c:pt idx="1568">
                        <c:v>1.3752931999999954E-3</c:v>
                      </c:pt>
                      <c:pt idx="1569">
                        <c:v>1.3831585999999944E-3</c:v>
                      </c:pt>
                      <c:pt idx="1570">
                        <c:v>1.3896417999999964E-3</c:v>
                      </c:pt>
                      <c:pt idx="1571">
                        <c:v>1.3920683999999941E-3</c:v>
                      </c:pt>
                      <c:pt idx="1572">
                        <c:v>1.3945049999999986E-3</c:v>
                      </c:pt>
                      <c:pt idx="1573">
                        <c:v>1.3954493999999925E-3</c:v>
                      </c:pt>
                      <c:pt idx="1574">
                        <c:v>1.3921671999999957E-3</c:v>
                      </c:pt>
                      <c:pt idx="1575">
                        <c:v>1.3896349999999987E-3</c:v>
                      </c:pt>
                      <c:pt idx="1576">
                        <c:v>1.3912593999999925E-3</c:v>
                      </c:pt>
                      <c:pt idx="1577">
                        <c:v>1.3901093999999924E-3</c:v>
                      </c:pt>
                      <c:pt idx="1578">
                        <c:v>1.3860149999999987E-3</c:v>
                      </c:pt>
                      <c:pt idx="1579">
                        <c:v>1.3833927999999949E-3</c:v>
                      </c:pt>
                      <c:pt idx="1580">
                        <c:v>1.3821527999999948E-3</c:v>
                      </c:pt>
                      <c:pt idx="1581">
                        <c:v>1.3854393999999924E-3</c:v>
                      </c:pt>
                      <c:pt idx="1582">
                        <c:v>1.3901081999999939E-3</c:v>
                      </c:pt>
                      <c:pt idx="1583">
                        <c:v>1.3937847999999984E-3</c:v>
                      </c:pt>
                      <c:pt idx="1584">
                        <c:v>1.3984535999999929E-3</c:v>
                      </c:pt>
                      <c:pt idx="1585">
                        <c:v>1.4016401999999905E-3</c:v>
                      </c:pt>
                      <c:pt idx="1586">
                        <c:v>1.4020723999999944E-3</c:v>
                      </c:pt>
                      <c:pt idx="1587">
                        <c:v>1.4011223999999944E-3</c:v>
                      </c:pt>
                      <c:pt idx="1588">
                        <c:v>1.3978779999999937E-3</c:v>
                      </c:pt>
                      <c:pt idx="1589">
                        <c:v>1.3933513999999962E-3</c:v>
                      </c:pt>
                      <c:pt idx="1590">
                        <c:v>1.3874425999999946E-3</c:v>
                      </c:pt>
                      <c:pt idx="1591">
                        <c:v>1.3829059999999971E-3</c:v>
                      </c:pt>
                      <c:pt idx="1592">
                        <c:v>1.3756149999999987E-3</c:v>
                      </c:pt>
                      <c:pt idx="1593">
                        <c:v>1.3722805999999909E-3</c:v>
                      </c:pt>
                      <c:pt idx="1594">
                        <c:v>1.372090599999991E-3</c:v>
                      </c:pt>
                      <c:pt idx="1595">
                        <c:v>1.3733727999999949E-3</c:v>
                      </c:pt>
                      <c:pt idx="1596">
                        <c:v>1.3746649999999987E-3</c:v>
                      </c:pt>
                      <c:pt idx="1597">
                        <c:v>1.3783793999999924E-3</c:v>
                      </c:pt>
                      <c:pt idx="1598">
                        <c:v>1.385058199999994E-3</c:v>
                      </c:pt>
                      <c:pt idx="1599">
                        <c:v>1.3847259999999969E-3</c:v>
                      </c:pt>
                      <c:pt idx="1600">
                        <c:v>1.3841037999999931E-3</c:v>
                      </c:pt>
                      <c:pt idx="1601">
                        <c:v>1.3848637999999932E-3</c:v>
                      </c:pt>
                      <c:pt idx="1602">
                        <c:v>1.3828115999999964E-3</c:v>
                      </c:pt>
                      <c:pt idx="1603">
                        <c:v>1.3777149999999988E-3</c:v>
                      </c:pt>
                      <c:pt idx="1604">
                        <c:v>1.3756627999999948E-3</c:v>
                      </c:pt>
                      <c:pt idx="1605">
                        <c:v>1.3722383999999941E-3</c:v>
                      </c:pt>
                      <c:pt idx="1606">
                        <c:v>1.3688039999999934E-3</c:v>
                      </c:pt>
                      <c:pt idx="1607">
                        <c:v>1.362985199999992E-3</c:v>
                      </c:pt>
                      <c:pt idx="1608">
                        <c:v>1.3572663999999906E-3</c:v>
                      </c:pt>
                      <c:pt idx="1609">
                        <c:v>1.3520697999999929E-3</c:v>
                      </c:pt>
                      <c:pt idx="1610">
                        <c:v>1.3540741999999936E-3</c:v>
                      </c:pt>
                      <c:pt idx="1611">
                        <c:v>1.3518841999999936E-3</c:v>
                      </c:pt>
                      <c:pt idx="1612">
                        <c:v>1.3538307999999982E-3</c:v>
                      </c:pt>
                      <c:pt idx="1613">
                        <c:v>1.3587417999999965E-3</c:v>
                      </c:pt>
                      <c:pt idx="1614">
                        <c:v>1.3656049999999987E-3</c:v>
                      </c:pt>
                      <c:pt idx="1615">
                        <c:v>1.3626927999999948E-3</c:v>
                      </c:pt>
                      <c:pt idx="1616">
                        <c:v>1.3626027999999947E-3</c:v>
                      </c:pt>
                      <c:pt idx="1617">
                        <c:v>1.3610305999999911E-3</c:v>
                      </c:pt>
                      <c:pt idx="1618">
                        <c:v>1.3565939999999935E-3</c:v>
                      </c:pt>
                      <c:pt idx="1619">
                        <c:v>1.3508751999999919E-3</c:v>
                      </c:pt>
                      <c:pt idx="1620">
                        <c:v>1.3518773999999958E-3</c:v>
                      </c:pt>
                      <c:pt idx="1621">
                        <c:v>1.3542617999999966E-3</c:v>
                      </c:pt>
                      <c:pt idx="1622">
                        <c:v>1.3539717999999966E-3</c:v>
                      </c:pt>
                      <c:pt idx="1623">
                        <c:v>1.3551639999999933E-3</c:v>
                      </c:pt>
                      <c:pt idx="1624">
                        <c:v>1.3562561999999902E-3</c:v>
                      </c:pt>
                      <c:pt idx="1625">
                        <c:v>1.3562561999999902E-3</c:v>
                      </c:pt>
                      <c:pt idx="1626">
                        <c:v>1.3533017999999965E-3</c:v>
                      </c:pt>
                      <c:pt idx="1627">
                        <c:v>1.3531117999999965E-3</c:v>
                      </c:pt>
                      <c:pt idx="1628">
                        <c:v>1.3534017999999965E-3</c:v>
                      </c:pt>
                      <c:pt idx="1629">
                        <c:v>1.3571161999999903E-3</c:v>
                      </c:pt>
                      <c:pt idx="1630">
                        <c:v>1.360840599999991E-3</c:v>
                      </c:pt>
                      <c:pt idx="1631">
                        <c:v>1.363362799999995E-3</c:v>
                      </c:pt>
                      <c:pt idx="1632">
                        <c:v>1.3658949999999987E-3</c:v>
                      </c:pt>
                      <c:pt idx="1633">
                        <c:v>1.3676571999999957E-3</c:v>
                      </c:pt>
                      <c:pt idx="1634">
                        <c:v>1.3640327999999949E-3</c:v>
                      </c:pt>
                      <c:pt idx="1635">
                        <c:v>1.3617005999999911E-3</c:v>
                      </c:pt>
                      <c:pt idx="1636">
                        <c:v>1.3607405999999911E-3</c:v>
                      </c:pt>
                      <c:pt idx="1637">
                        <c:v>1.3584983999999941E-3</c:v>
                      </c:pt>
                      <c:pt idx="1638">
                        <c:v>1.3579283999999941E-3</c:v>
                      </c:pt>
                      <c:pt idx="1639">
                        <c:v>1.3590205999999909E-3</c:v>
                      </c:pt>
                      <c:pt idx="1640">
                        <c:v>1.3554061999999903E-3</c:v>
                      </c:pt>
                      <c:pt idx="1641">
                        <c:v>1.3526839999999933E-3</c:v>
                      </c:pt>
                      <c:pt idx="1642">
                        <c:v>1.3483995999999925E-3</c:v>
                      </c:pt>
                      <c:pt idx="1643">
                        <c:v>1.3441951999999921E-3</c:v>
                      </c:pt>
                      <c:pt idx="1644">
                        <c:v>1.3388185999999944E-3</c:v>
                      </c:pt>
                      <c:pt idx="1645">
                        <c:v>1.3382385999999944E-3</c:v>
                      </c:pt>
                      <c:pt idx="1646">
                        <c:v>1.340912999999995E-3</c:v>
                      </c:pt>
                      <c:pt idx="1647">
                        <c:v>1.3442895999999926E-3</c:v>
                      </c:pt>
                      <c:pt idx="1648">
                        <c:v>1.3475861999999903E-3</c:v>
                      </c:pt>
                      <c:pt idx="1649">
                        <c:v>1.3509627999999949E-3</c:v>
                      </c:pt>
                      <c:pt idx="1650">
                        <c:v>1.3543493999999925E-3</c:v>
                      </c:pt>
                      <c:pt idx="1651">
                        <c:v>1.3550615999999962E-3</c:v>
                      </c:pt>
                      <c:pt idx="1652">
                        <c:v>1.3551615999999964E-3</c:v>
                      </c:pt>
                      <c:pt idx="1653">
                        <c:v>1.3534893999999926E-3</c:v>
                      </c:pt>
                      <c:pt idx="1654">
                        <c:v>1.3518271999999956E-3</c:v>
                      </c:pt>
                      <c:pt idx="1655">
                        <c:v>1.3499649999999985E-3</c:v>
                      </c:pt>
                      <c:pt idx="1656">
                        <c:v>1.3490149999999985E-3</c:v>
                      </c:pt>
                      <c:pt idx="1657">
                        <c:v>1.3476749999999987E-3</c:v>
                      </c:pt>
                      <c:pt idx="1658">
                        <c:v>1.3494893999999925E-3</c:v>
                      </c:pt>
                      <c:pt idx="1659">
                        <c:v>1.3512937999999933E-3</c:v>
                      </c:pt>
                      <c:pt idx="1660">
                        <c:v>1.353298199999994E-3</c:v>
                      </c:pt>
                      <c:pt idx="1661">
                        <c:v>1.3603091999999923E-3</c:v>
                      </c:pt>
                      <c:pt idx="1662">
                        <c:v>1.3636435999999929E-3</c:v>
                      </c:pt>
                      <c:pt idx="1663">
                        <c:v>1.3669779999999935E-3</c:v>
                      </c:pt>
                      <c:pt idx="1664">
                        <c:v>1.3706923999999942E-3</c:v>
                      </c:pt>
                      <c:pt idx="1665">
                        <c:v>1.3718423999999944E-3</c:v>
                      </c:pt>
                      <c:pt idx="1666">
                        <c:v>1.3684557999999968E-3</c:v>
                      </c:pt>
                      <c:pt idx="1667">
                        <c:v>1.3677435999999931E-3</c:v>
                      </c:pt>
                      <c:pt idx="1668">
                        <c:v>1.3615025999999947E-3</c:v>
                      </c:pt>
                      <c:pt idx="1669">
                        <c:v>1.3562537999999933E-3</c:v>
                      </c:pt>
                      <c:pt idx="1670">
                        <c:v>1.3522071999999955E-3</c:v>
                      </c:pt>
                      <c:pt idx="1671">
                        <c:v>1.3486305999999911E-3</c:v>
                      </c:pt>
                      <c:pt idx="1672">
                        <c:v>1.3459139999999934E-3</c:v>
                      </c:pt>
                      <c:pt idx="1673">
                        <c:v>1.3477239999999933E-3</c:v>
                      </c:pt>
                      <c:pt idx="1674">
                        <c:v>1.3486317999999965E-3</c:v>
                      </c:pt>
                      <c:pt idx="1675">
                        <c:v>1.3454929999999949E-3</c:v>
                      </c:pt>
                      <c:pt idx="1676">
                        <c:v>1.3433463999999906E-3</c:v>
                      </c:pt>
                      <c:pt idx="1677">
                        <c:v>1.3390575999999961E-3</c:v>
                      </c:pt>
                      <c:pt idx="1678">
                        <c:v>1.3359609999999984E-3</c:v>
                      </c:pt>
                      <c:pt idx="1679">
                        <c:v>1.3337665999999908E-3</c:v>
                      </c:pt>
                      <c:pt idx="1680">
                        <c:v>1.3378609999999984E-3</c:v>
                      </c:pt>
                      <c:pt idx="1681">
                        <c:v>1.3417753999999922E-3</c:v>
                      </c:pt>
                      <c:pt idx="1682">
                        <c:v>1.3463497999999931E-3</c:v>
                      </c:pt>
                      <c:pt idx="1683">
                        <c:v>1.3511141999999936E-3</c:v>
                      </c:pt>
                      <c:pt idx="1684">
                        <c:v>1.3531241999999936E-3</c:v>
                      </c:pt>
                      <c:pt idx="1685">
                        <c:v>1.3544541999999937E-3</c:v>
                      </c:pt>
                      <c:pt idx="1686">
                        <c:v>1.3581263999999905E-3</c:v>
                      </c:pt>
                      <c:pt idx="1687">
                        <c:v>1.3568919999999967E-3</c:v>
                      </c:pt>
                      <c:pt idx="1688">
                        <c:v>1.3582219999999968E-3</c:v>
                      </c:pt>
                      <c:pt idx="1689">
                        <c:v>1.3581797999999928E-3</c:v>
                      </c:pt>
                      <c:pt idx="1690">
                        <c:v>1.358607599999996E-3</c:v>
                      </c:pt>
                      <c:pt idx="1691">
                        <c:v>1.3581753999999922E-3</c:v>
                      </c:pt>
                      <c:pt idx="1692">
                        <c:v>1.3594153999999922E-3</c:v>
                      </c:pt>
                      <c:pt idx="1693">
                        <c:v>1.3609453999999922E-3</c:v>
                      </c:pt>
                      <c:pt idx="1694">
                        <c:v>1.3600809999999984E-3</c:v>
                      </c:pt>
                      <c:pt idx="1695">
                        <c:v>1.3591365999999908E-3</c:v>
                      </c:pt>
                      <c:pt idx="1696">
                        <c:v>1.3612265999999908E-3</c:v>
                      </c:pt>
                      <c:pt idx="1697">
                        <c:v>1.3603721999999969E-3</c:v>
                      </c:pt>
                      <c:pt idx="1698">
                        <c:v>1.3619921999999971E-3</c:v>
                      </c:pt>
                      <c:pt idx="1699">
                        <c:v>1.3664765999999908E-3</c:v>
                      </c:pt>
                      <c:pt idx="1700">
                        <c:v>1.3693887999999947E-3</c:v>
                      </c:pt>
                      <c:pt idx="1701">
                        <c:v>1.3705287999999946E-3</c:v>
                      </c:pt>
                      <c:pt idx="1702">
                        <c:v>1.3752931999999954E-3</c:v>
                      </c:pt>
                      <c:pt idx="1703">
                        <c:v>1.3787753999999922E-3</c:v>
                      </c:pt>
                      <c:pt idx="1704">
                        <c:v>1.3807753999999922E-3</c:v>
                      </c:pt>
                      <c:pt idx="1705">
                        <c:v>1.3825953999999922E-3</c:v>
                      </c:pt>
                      <c:pt idx="1706">
                        <c:v>1.3844053999999921E-3</c:v>
                      </c:pt>
                      <c:pt idx="1707">
                        <c:v>1.3855453999999921E-3</c:v>
                      </c:pt>
                      <c:pt idx="1708">
                        <c:v>1.3850231999999953E-3</c:v>
                      </c:pt>
                      <c:pt idx="1709">
                        <c:v>1.3814043999999938E-3</c:v>
                      </c:pt>
                      <c:pt idx="1710">
                        <c:v>1.3779755999999924E-3</c:v>
                      </c:pt>
                      <c:pt idx="1711">
                        <c:v>1.3747267999999909E-3</c:v>
                      </c:pt>
                      <c:pt idx="1712">
                        <c:v>1.3714879999999964E-3</c:v>
                      </c:pt>
                      <c:pt idx="1713">
                        <c:v>1.3705913999999919E-3</c:v>
                      </c:pt>
                      <c:pt idx="1714">
                        <c:v>1.3740635999999957E-3</c:v>
                      </c:pt>
                      <c:pt idx="1715">
                        <c:v>1.3785479999999964E-3</c:v>
                      </c:pt>
                      <c:pt idx="1716">
                        <c:v>1.3805479999999964E-3</c:v>
                      </c:pt>
                      <c:pt idx="1717">
                        <c:v>1.3850323999999971E-3</c:v>
                      </c:pt>
                      <c:pt idx="1718">
                        <c:v>1.3836079999999965E-3</c:v>
                      </c:pt>
                      <c:pt idx="1719">
                        <c:v>1.3821735999999956E-3</c:v>
                      </c:pt>
                      <c:pt idx="1720">
                        <c:v>1.3799369999999982E-3</c:v>
                      </c:pt>
                      <c:pt idx="1721">
                        <c:v>1.3801747999999943E-3</c:v>
                      </c:pt>
                      <c:pt idx="1722">
                        <c:v>1.3790303999999935E-3</c:v>
                      </c:pt>
                      <c:pt idx="1723">
                        <c:v>1.3793681999999968E-3</c:v>
                      </c:pt>
                      <c:pt idx="1724">
                        <c:v>1.3815581999999968E-3</c:v>
                      </c:pt>
                      <c:pt idx="1725">
                        <c:v>1.3832781999999968E-3</c:v>
                      </c:pt>
                      <c:pt idx="1726">
                        <c:v>1.3850881999999966E-3</c:v>
                      </c:pt>
                      <c:pt idx="1727">
                        <c:v>1.3855159999999929E-3</c:v>
                      </c:pt>
                      <c:pt idx="1728">
                        <c:v>1.3854737999999958E-3</c:v>
                      </c:pt>
                      <c:pt idx="1729">
                        <c:v>1.3867137999999959E-3</c:v>
                      </c:pt>
                      <c:pt idx="1730">
                        <c:v>1.3829949999999945E-3</c:v>
                      </c:pt>
                      <c:pt idx="1731">
                        <c:v>1.3792761999999932E-3</c:v>
                      </c:pt>
                      <c:pt idx="1732">
                        <c:v>1.3814661999999932E-3</c:v>
                      </c:pt>
                      <c:pt idx="1733">
                        <c:v>1.3836661999999931E-3</c:v>
                      </c:pt>
                      <c:pt idx="1734">
                        <c:v>1.3846639999999962E-3</c:v>
                      </c:pt>
                      <c:pt idx="1735">
                        <c:v>1.389238399999997E-3</c:v>
                      </c:pt>
                      <c:pt idx="1736">
                        <c:v>1.3943927999999907E-3</c:v>
                      </c:pt>
                      <c:pt idx="1737">
                        <c:v>1.3923461999999932E-3</c:v>
                      </c:pt>
                      <c:pt idx="1738">
                        <c:v>1.3907695999999955E-3</c:v>
                      </c:pt>
                      <c:pt idx="1739">
                        <c:v>1.387620799999994E-3</c:v>
                      </c:pt>
                      <c:pt idx="1740">
                        <c:v>1.3843819999999926E-3</c:v>
                      </c:pt>
                      <c:pt idx="1741">
                        <c:v>1.381665399999995E-3</c:v>
                      </c:pt>
                      <c:pt idx="1742">
                        <c:v>1.3836753999999949E-3</c:v>
                      </c:pt>
                      <c:pt idx="1743">
                        <c:v>1.3867675999999919E-3</c:v>
                      </c:pt>
                      <c:pt idx="1744">
                        <c:v>1.3893897999999957E-3</c:v>
                      </c:pt>
                      <c:pt idx="1745">
                        <c:v>1.3934419999999926E-3</c:v>
                      </c:pt>
                      <c:pt idx="1746">
                        <c:v>1.3977841999999964E-3</c:v>
                      </c:pt>
                      <c:pt idx="1747">
                        <c:v>1.4002641999999964E-3</c:v>
                      </c:pt>
                      <c:pt idx="1748">
                        <c:v>1.4009819999999925E-3</c:v>
                      </c:pt>
                      <c:pt idx="1749">
                        <c:v>1.4020797999999956E-3</c:v>
                      </c:pt>
                      <c:pt idx="1750">
                        <c:v>1.4037897999999956E-3</c:v>
                      </c:pt>
                      <c:pt idx="1751">
                        <c:v>1.4055097999999956E-3</c:v>
                      </c:pt>
                      <c:pt idx="1752">
                        <c:v>1.4072297999999956E-3</c:v>
                      </c:pt>
                      <c:pt idx="1753">
                        <c:v>1.4090397999999957E-3</c:v>
                      </c:pt>
                      <c:pt idx="1754">
                        <c:v>1.4121319999999926E-3</c:v>
                      </c:pt>
                      <c:pt idx="1755">
                        <c:v>1.4136619999999926E-3</c:v>
                      </c:pt>
                      <c:pt idx="1756">
                        <c:v>1.4162841999999965E-3</c:v>
                      </c:pt>
                      <c:pt idx="1757">
                        <c:v>1.4145697999999956E-3</c:v>
                      </c:pt>
                      <c:pt idx="1758">
                        <c:v>1.4084187999999903E-3</c:v>
                      </c:pt>
                      <c:pt idx="1759">
                        <c:v>1.4031799999999958E-3</c:v>
                      </c:pt>
                      <c:pt idx="1760">
                        <c:v>1.4029899999999959E-3</c:v>
                      </c:pt>
                      <c:pt idx="1761">
                        <c:v>1.3998933999999983E-3</c:v>
                      </c:pt>
                      <c:pt idx="1762">
                        <c:v>1.4037077999999922E-3</c:v>
                      </c:pt>
                      <c:pt idx="1763">
                        <c:v>1.4118587999999903E-3</c:v>
                      </c:pt>
                      <c:pt idx="1764">
                        <c:v>1.4199097999999957E-3</c:v>
                      </c:pt>
                      <c:pt idx="1765">
                        <c:v>1.4196675999999919E-3</c:v>
                      </c:pt>
                      <c:pt idx="1766">
                        <c:v>1.4237241999999963E-3</c:v>
                      </c:pt>
                      <c:pt idx="1767">
                        <c:v>1.4222419999999926E-3</c:v>
                      </c:pt>
                      <c:pt idx="1768">
                        <c:v>1.4223419999999925E-3</c:v>
                      </c:pt>
                      <c:pt idx="1769">
                        <c:v>1.4219097999999956E-3</c:v>
                      </c:pt>
                      <c:pt idx="1770">
                        <c:v>1.4187231999999981E-3</c:v>
                      </c:pt>
                      <c:pt idx="1771">
                        <c:v>1.4182909999999943E-3</c:v>
                      </c:pt>
                      <c:pt idx="1772">
                        <c:v>1.4173887999999904E-3</c:v>
                      </c:pt>
                      <c:pt idx="1773">
                        <c:v>1.4149043999999967E-3</c:v>
                      </c:pt>
                      <c:pt idx="1774">
                        <c:v>1.4130521999999928E-3</c:v>
                      </c:pt>
                      <c:pt idx="1775">
                        <c:v>1.4159065999999935E-3</c:v>
                      </c:pt>
                      <c:pt idx="1776">
                        <c:v>1.4160965999999934E-3</c:v>
                      </c:pt>
                      <c:pt idx="1777">
                        <c:v>1.4167665999999936E-3</c:v>
                      </c:pt>
                      <c:pt idx="1778">
                        <c:v>1.4187187999999903E-3</c:v>
                      </c:pt>
                      <c:pt idx="1779">
                        <c:v>1.4219631999999982E-3</c:v>
                      </c:pt>
                      <c:pt idx="1780">
                        <c:v>1.422775399999995E-3</c:v>
                      </c:pt>
                      <c:pt idx="1781">
                        <c:v>1.422105399999995E-3</c:v>
                      </c:pt>
                      <c:pt idx="1782">
                        <c:v>1.4217675999999917E-3</c:v>
                      </c:pt>
                      <c:pt idx="1783">
                        <c:v>1.4214397999999958E-3</c:v>
                      </c:pt>
                      <c:pt idx="1784">
                        <c:v>1.4184275999999918E-3</c:v>
                      </c:pt>
                      <c:pt idx="1785">
                        <c:v>1.4170975999999919E-3</c:v>
                      </c:pt>
                      <c:pt idx="1786">
                        <c:v>1.4152875999999918E-3</c:v>
                      </c:pt>
                      <c:pt idx="1787">
                        <c:v>1.4139475999999918E-3</c:v>
                      </c:pt>
                      <c:pt idx="1788">
                        <c:v>1.4137097999999957E-3</c:v>
                      </c:pt>
                      <c:pt idx="1789">
                        <c:v>1.4120897999999958E-3</c:v>
                      </c:pt>
                      <c:pt idx="1790">
                        <c:v>1.4134241999999963E-3</c:v>
                      </c:pt>
                      <c:pt idx="1791">
                        <c:v>1.4163307999999939E-3</c:v>
                      </c:pt>
                      <c:pt idx="1792">
                        <c:v>1.4193373999999985E-3</c:v>
                      </c:pt>
                      <c:pt idx="1793">
                        <c:v>1.4227139999999962E-3</c:v>
                      </c:pt>
                      <c:pt idx="1794">
                        <c:v>1.4271927999999906E-3</c:v>
                      </c:pt>
                      <c:pt idx="1795">
                        <c:v>1.4263849999999944E-3</c:v>
                      </c:pt>
                      <c:pt idx="1796">
                        <c:v>1.4242849999999945E-3</c:v>
                      </c:pt>
                      <c:pt idx="1797">
                        <c:v>1.4214727999999907E-3</c:v>
                      </c:pt>
                      <c:pt idx="1798">
                        <c:v>1.416988399999997E-3</c:v>
                      </c:pt>
                      <c:pt idx="1799">
                        <c:v>1.4130839999999961E-3</c:v>
                      </c:pt>
                      <c:pt idx="1800">
                        <c:v>1.4106095999999954E-3</c:v>
                      </c:pt>
                      <c:pt idx="1801">
                        <c:v>1.4083151999999947E-3</c:v>
                      </c:pt>
                      <c:pt idx="1802">
                        <c:v>1.4059307999999941E-3</c:v>
                      </c:pt>
                      <c:pt idx="1803">
                        <c:v>1.406790799999994E-3</c:v>
                      </c:pt>
                      <c:pt idx="1804">
                        <c:v>1.407560799999994E-3</c:v>
                      </c:pt>
                      <c:pt idx="1805">
                        <c:v>1.408030799999994E-3</c:v>
                      </c:pt>
                      <c:pt idx="1806">
                        <c:v>1.4098929999999908E-3</c:v>
                      </c:pt>
                      <c:pt idx="1807">
                        <c:v>1.410272999999991E-3</c:v>
                      </c:pt>
                      <c:pt idx="1808">
                        <c:v>1.4100829999999908E-3</c:v>
                      </c:pt>
                      <c:pt idx="1809">
                        <c:v>1.4133695999999955E-3</c:v>
                      </c:pt>
                      <c:pt idx="1810">
                        <c:v>1.4152739999999961E-3</c:v>
                      </c:pt>
                      <c:pt idx="1811">
                        <c:v>1.4126517999999923E-3</c:v>
                      </c:pt>
                      <c:pt idx="1812">
                        <c:v>1.4154683999999969E-3</c:v>
                      </c:pt>
                      <c:pt idx="1813">
                        <c:v>1.4158005999999937E-3</c:v>
                      </c:pt>
                      <c:pt idx="1814">
                        <c:v>1.4107939999999963E-3</c:v>
                      </c:pt>
                      <c:pt idx="1815">
                        <c:v>1.4071695999999954E-3</c:v>
                      </c:pt>
                      <c:pt idx="1816">
                        <c:v>1.4094639999999961E-3</c:v>
                      </c:pt>
                      <c:pt idx="1817">
                        <c:v>1.4049273999999987E-3</c:v>
                      </c:pt>
                      <c:pt idx="1818">
                        <c:v>1.4056495999999954E-3</c:v>
                      </c:pt>
                      <c:pt idx="1819">
                        <c:v>1.4052695999999954E-3</c:v>
                      </c:pt>
                      <c:pt idx="1820">
                        <c:v>1.4042195999999954E-3</c:v>
                      </c:pt>
                      <c:pt idx="1821">
                        <c:v>1.4058339999999962E-3</c:v>
                      </c:pt>
                      <c:pt idx="1822">
                        <c:v>1.407458399999997E-3</c:v>
                      </c:pt>
                      <c:pt idx="1823">
                        <c:v>1.4095527999999906E-3</c:v>
                      </c:pt>
                      <c:pt idx="1824">
                        <c:v>1.4116471999999984E-3</c:v>
                      </c:pt>
                      <c:pt idx="1825">
                        <c:v>1.4131293999999953E-3</c:v>
                      </c:pt>
                      <c:pt idx="1826">
                        <c:v>1.4147015999999922E-3</c:v>
                      </c:pt>
                      <c:pt idx="1827">
                        <c:v>1.4147915999999921E-3</c:v>
                      </c:pt>
                      <c:pt idx="1828">
                        <c:v>1.4161737999999959E-3</c:v>
                      </c:pt>
                      <c:pt idx="1829">
                        <c:v>1.4161737999999959E-3</c:v>
                      </c:pt>
                      <c:pt idx="1830">
                        <c:v>1.416083799999996E-3</c:v>
                      </c:pt>
                      <c:pt idx="1831">
                        <c:v>1.4159837999999959E-3</c:v>
                      </c:pt>
                      <c:pt idx="1832">
                        <c:v>1.4161737999999959E-3</c:v>
                      </c:pt>
                      <c:pt idx="1833">
                        <c:v>1.415793799999996E-3</c:v>
                      </c:pt>
                      <c:pt idx="1834">
                        <c:v>1.4167959999999927E-3</c:v>
                      </c:pt>
                      <c:pt idx="1835">
                        <c:v>1.4150337999999959E-3</c:v>
                      </c:pt>
                      <c:pt idx="1836">
                        <c:v>1.4132715999999922E-3</c:v>
                      </c:pt>
                      <c:pt idx="1837">
                        <c:v>1.4071727999999907E-3</c:v>
                      </c:pt>
                      <c:pt idx="1838">
                        <c:v>1.4044983999999968E-3</c:v>
                      </c:pt>
                      <c:pt idx="1839">
                        <c:v>1.403216199999993E-3</c:v>
                      </c:pt>
                      <c:pt idx="1840">
                        <c:v>1.4020239999999961E-3</c:v>
                      </c:pt>
                      <c:pt idx="1841">
                        <c:v>1.4009217999999923E-3</c:v>
                      </c:pt>
                      <c:pt idx="1842">
                        <c:v>1.4055483999999968E-3</c:v>
                      </c:pt>
                      <c:pt idx="1843">
                        <c:v>1.405928399999997E-3</c:v>
                      </c:pt>
                      <c:pt idx="1844">
                        <c:v>1.4063083999999969E-3</c:v>
                      </c:pt>
                      <c:pt idx="1845">
                        <c:v>1.4108349999999944E-3</c:v>
                      </c:pt>
                      <c:pt idx="1846">
                        <c:v>1.415271599999992E-3</c:v>
                      </c:pt>
                      <c:pt idx="1847">
                        <c:v>1.4126071999999983E-3</c:v>
                      </c:pt>
                      <c:pt idx="1848">
                        <c:v>1.4126071999999983E-3</c:v>
                      </c:pt>
                      <c:pt idx="1849">
                        <c:v>1.4126071999999983E-3</c:v>
                      </c:pt>
                      <c:pt idx="1850">
                        <c:v>1.4095527999999906E-3</c:v>
                      </c:pt>
                      <c:pt idx="1851">
                        <c:v>1.4074105999999937E-3</c:v>
                      </c:pt>
                      <c:pt idx="1852">
                        <c:v>1.4107871999999983E-3</c:v>
                      </c:pt>
                      <c:pt idx="1853">
                        <c:v>1.4127015999999921E-3</c:v>
                      </c:pt>
                      <c:pt idx="1854">
                        <c:v>1.4130337999999959E-3</c:v>
                      </c:pt>
                      <c:pt idx="1855">
                        <c:v>1.4161303999999937E-3</c:v>
                      </c:pt>
                      <c:pt idx="1856">
                        <c:v>1.4158925999999904E-3</c:v>
                      </c:pt>
                      <c:pt idx="1857">
                        <c:v>1.4141725999999904E-3</c:v>
                      </c:pt>
                      <c:pt idx="1858">
                        <c:v>1.4137447999999942E-3</c:v>
                      </c:pt>
                      <c:pt idx="1859">
                        <c:v>1.4116447999999943E-3</c:v>
                      </c:pt>
                      <c:pt idx="1860">
                        <c:v>1.4083525999999905E-3</c:v>
                      </c:pt>
                      <c:pt idx="1861">
                        <c:v>1.4082147999999943E-3</c:v>
                      </c:pt>
                      <c:pt idx="1862">
                        <c:v>1.4068747999999942E-3</c:v>
                      </c:pt>
                      <c:pt idx="1863">
                        <c:v>1.4085891999999951E-3</c:v>
                      </c:pt>
                      <c:pt idx="1864">
                        <c:v>1.4106935999999956E-3</c:v>
                      </c:pt>
                      <c:pt idx="1865">
                        <c:v>1.4127879999999964E-3</c:v>
                      </c:pt>
                      <c:pt idx="1866">
                        <c:v>1.4126879999999964E-3</c:v>
                      </c:pt>
                      <c:pt idx="1867">
                        <c:v>1.4152623999999971E-3</c:v>
                      </c:pt>
                      <c:pt idx="1868">
                        <c:v>1.4136901999999933E-3</c:v>
                      </c:pt>
                      <c:pt idx="1869">
                        <c:v>1.4131201999999933E-3</c:v>
                      </c:pt>
                      <c:pt idx="1870">
                        <c:v>1.4139323999999972E-3</c:v>
                      </c:pt>
                      <c:pt idx="1871">
                        <c:v>1.4148345999999941E-3</c:v>
                      </c:pt>
                      <c:pt idx="1872">
                        <c:v>1.4157367999999909E-3</c:v>
                      </c:pt>
                      <c:pt idx="1873">
                        <c:v>1.4166489999999949E-3</c:v>
                      </c:pt>
                      <c:pt idx="1874">
                        <c:v>1.4117323999999973E-3</c:v>
                      </c:pt>
                      <c:pt idx="1875">
                        <c:v>1.4067257999999926E-3</c:v>
                      </c:pt>
                      <c:pt idx="1876">
                        <c:v>1.4017291999999951E-3</c:v>
                      </c:pt>
                      <c:pt idx="1877">
                        <c:v>1.3967225999999904E-3</c:v>
                      </c:pt>
                      <c:pt idx="1878">
                        <c:v>1.3972447999999944E-3</c:v>
                      </c:pt>
                      <c:pt idx="1879">
                        <c:v>1.4026735999999958E-3</c:v>
                      </c:pt>
                      <c:pt idx="1880">
                        <c:v>1.4063501999999934E-3</c:v>
                      </c:pt>
                      <c:pt idx="1881">
                        <c:v>1.4103489999999948E-3</c:v>
                      </c:pt>
                      <c:pt idx="1882">
                        <c:v>1.4127855999999924E-3</c:v>
                      </c:pt>
                      <c:pt idx="1883">
                        <c:v>1.4096833999999955E-3</c:v>
                      </c:pt>
                      <c:pt idx="1884">
                        <c:v>1.4065811999999986E-3</c:v>
                      </c:pt>
                      <c:pt idx="1885">
                        <c:v>1.4025767999999909E-3</c:v>
                      </c:pt>
                      <c:pt idx="1886">
                        <c:v>1.4011045999999942E-3</c:v>
                      </c:pt>
                      <c:pt idx="1887">
                        <c:v>1.4011945999999941E-3</c:v>
                      </c:pt>
                      <c:pt idx="1888">
                        <c:v>1.3996223999999972E-3</c:v>
                      </c:pt>
                      <c:pt idx="1889">
                        <c:v>1.3983823999999972E-3</c:v>
                      </c:pt>
                      <c:pt idx="1890">
                        <c:v>1.3957601999999934E-3</c:v>
                      </c:pt>
                      <c:pt idx="1891">
                        <c:v>1.3944301999999932E-3</c:v>
                      </c:pt>
                      <c:pt idx="1892">
                        <c:v>1.3917079999999965E-3</c:v>
                      </c:pt>
                      <c:pt idx="1893">
                        <c:v>1.3906579999999964E-3</c:v>
                      </c:pt>
                      <c:pt idx="1894">
                        <c:v>1.3878935999999957E-3</c:v>
                      </c:pt>
                      <c:pt idx="1895">
                        <c:v>1.3865113999999919E-3</c:v>
                      </c:pt>
                      <c:pt idx="1896">
                        <c:v>1.3837469999999981E-3</c:v>
                      </c:pt>
                      <c:pt idx="1897">
                        <c:v>1.3813625999999904E-3</c:v>
                      </c:pt>
                      <c:pt idx="1898">
                        <c:v>1.3789881999999966E-3</c:v>
                      </c:pt>
                      <c:pt idx="1899">
                        <c:v>1.3781759999999929E-3</c:v>
                      </c:pt>
                      <c:pt idx="1900">
                        <c:v>1.3787459999999928E-3</c:v>
                      </c:pt>
                      <c:pt idx="1901">
                        <c:v>1.378503799999996E-3</c:v>
                      </c:pt>
                      <c:pt idx="1902">
                        <c:v>1.3773115999999922E-3</c:v>
                      </c:pt>
                      <c:pt idx="1903">
                        <c:v>1.379273799999996E-3</c:v>
                      </c:pt>
                      <c:pt idx="1904">
                        <c:v>1.3806559999999929E-3</c:v>
                      </c:pt>
                      <c:pt idx="1905">
                        <c:v>1.3810359999999928E-3</c:v>
                      </c:pt>
                      <c:pt idx="1906">
                        <c:v>1.3822281999999967E-3</c:v>
                      </c:pt>
                      <c:pt idx="1907">
                        <c:v>1.3812259999999928E-3</c:v>
                      </c:pt>
                      <c:pt idx="1908">
                        <c:v>1.3792215999999921E-3</c:v>
                      </c:pt>
                      <c:pt idx="1909">
                        <c:v>1.3776071999999984E-3</c:v>
                      </c:pt>
                      <c:pt idx="1910">
                        <c:v>1.3761727999999907E-3</c:v>
                      </c:pt>
                      <c:pt idx="1911">
                        <c:v>1.3788949999999946E-3</c:v>
                      </c:pt>
                      <c:pt idx="1912">
                        <c:v>1.3849415999999922E-3</c:v>
                      </c:pt>
                      <c:pt idx="1913">
                        <c:v>1.3861815999999922E-3</c:v>
                      </c:pt>
                      <c:pt idx="1914">
                        <c:v>1.3931403999999936E-3</c:v>
                      </c:pt>
                      <c:pt idx="1915">
                        <c:v>1.3998191999999949E-3</c:v>
                      </c:pt>
                      <c:pt idx="1916">
                        <c:v>1.3983847999999943E-3</c:v>
                      </c:pt>
                      <c:pt idx="1917">
                        <c:v>1.3950081999999967E-3</c:v>
                      </c:pt>
                      <c:pt idx="1918">
                        <c:v>1.3970503999999936E-3</c:v>
                      </c:pt>
                      <c:pt idx="1919">
                        <c:v>1.3933837999999959E-3</c:v>
                      </c:pt>
                      <c:pt idx="1920">
                        <c:v>1.3882349999999946E-3</c:v>
                      </c:pt>
                      <c:pt idx="1921">
                        <c:v>1.3884249999999946E-3</c:v>
                      </c:pt>
                      <c:pt idx="1922">
                        <c:v>1.3825639999999961E-3</c:v>
                      </c:pt>
                      <c:pt idx="1923">
                        <c:v>1.3767029999999908E-3</c:v>
                      </c:pt>
                      <c:pt idx="1924">
                        <c:v>1.3710319999999925E-3</c:v>
                      </c:pt>
                      <c:pt idx="1925">
                        <c:v>1.3665531999999981E-3</c:v>
                      </c:pt>
                      <c:pt idx="1926">
                        <c:v>1.3634565999999936E-3</c:v>
                      </c:pt>
                      <c:pt idx="1927">
                        <c:v>1.3650287999999904E-3</c:v>
                      </c:pt>
                      <c:pt idx="1928">
                        <c:v>1.3668909999999942E-3</c:v>
                      </c:pt>
                      <c:pt idx="1929">
                        <c:v>1.3685531999999981E-3</c:v>
                      </c:pt>
                      <c:pt idx="1930">
                        <c:v>1.3727475999999919E-3</c:v>
                      </c:pt>
                      <c:pt idx="1931">
                        <c:v>1.3741775999999918E-3</c:v>
                      </c:pt>
                      <c:pt idx="1932">
                        <c:v>1.3756075999999918E-3</c:v>
                      </c:pt>
                      <c:pt idx="1933">
                        <c:v>1.3781397999999957E-3</c:v>
                      </c:pt>
                      <c:pt idx="1934">
                        <c:v>1.3830041999999963E-3</c:v>
                      </c:pt>
                      <c:pt idx="1935">
                        <c:v>1.3853363999999932E-3</c:v>
                      </c:pt>
                      <c:pt idx="1936">
                        <c:v>1.3862863999999932E-3</c:v>
                      </c:pt>
                      <c:pt idx="1937">
                        <c:v>1.3860063999999934E-3</c:v>
                      </c:pt>
                      <c:pt idx="1938">
                        <c:v>1.3856263999999932E-3</c:v>
                      </c:pt>
                      <c:pt idx="1939">
                        <c:v>1.3829041999999963E-3</c:v>
                      </c:pt>
                      <c:pt idx="1940">
                        <c:v>1.3815741999999964E-3</c:v>
                      </c:pt>
                      <c:pt idx="1941">
                        <c:v>1.3811363999999932E-3</c:v>
                      </c:pt>
                      <c:pt idx="1942">
                        <c:v>1.3819485999999972E-3</c:v>
                      </c:pt>
                      <c:pt idx="1943">
                        <c:v>1.383240799999994E-3</c:v>
                      </c:pt>
                      <c:pt idx="1944">
                        <c:v>1.3849551999999946E-3</c:v>
                      </c:pt>
                      <c:pt idx="1945">
                        <c:v>1.3846651999999946E-3</c:v>
                      </c:pt>
                      <c:pt idx="1946">
                        <c:v>1.3862373999999986E-3</c:v>
                      </c:pt>
                      <c:pt idx="1947">
                        <c:v>1.3849073999999985E-3</c:v>
                      </c:pt>
                      <c:pt idx="1948">
                        <c:v>1.3857617999999924E-3</c:v>
                      </c:pt>
                      <c:pt idx="1949">
                        <c:v>1.3838517999999924E-3</c:v>
                      </c:pt>
                      <c:pt idx="1950">
                        <c:v>1.3856605999999938E-3</c:v>
                      </c:pt>
                      <c:pt idx="1951">
                        <c:v>1.3831327999999908E-3</c:v>
                      </c:pt>
                      <c:pt idx="1952">
                        <c:v>1.3820349999999946E-3</c:v>
                      </c:pt>
                      <c:pt idx="1953">
                        <c:v>1.3838015999999922E-3</c:v>
                      </c:pt>
                      <c:pt idx="1954">
                        <c:v>1.3860381999999966E-3</c:v>
                      </c:pt>
                      <c:pt idx="1955">
                        <c:v>1.3854203999999935E-3</c:v>
                      </c:pt>
                      <c:pt idx="1956">
                        <c:v>1.3876569999999981E-3</c:v>
                      </c:pt>
                      <c:pt idx="1957">
                        <c:v>1.3912857999999926E-3</c:v>
                      </c:pt>
                      <c:pt idx="1958">
                        <c:v>1.3863213999999919E-3</c:v>
                      </c:pt>
                      <c:pt idx="1959">
                        <c:v>1.3812669999999981E-3</c:v>
                      </c:pt>
                      <c:pt idx="1960">
                        <c:v>1.3745981999999967E-3</c:v>
                      </c:pt>
                      <c:pt idx="1961">
                        <c:v>1.3694015999999921E-3</c:v>
                      </c:pt>
                      <c:pt idx="1962">
                        <c:v>1.3653971999999983E-3</c:v>
                      </c:pt>
                      <c:pt idx="1963">
                        <c:v>1.3643471999999982E-3</c:v>
                      </c:pt>
                      <c:pt idx="1964">
                        <c:v>1.3644893999999951E-3</c:v>
                      </c:pt>
                      <c:pt idx="1965">
                        <c:v>1.3687781999999966E-3</c:v>
                      </c:pt>
                      <c:pt idx="1966">
                        <c:v>1.3697325999999905E-3</c:v>
                      </c:pt>
                      <c:pt idx="1967">
                        <c:v>1.3695847999999943E-3</c:v>
                      </c:pt>
                      <c:pt idx="1968">
                        <c:v>1.370919199999995E-3</c:v>
                      </c:pt>
                      <c:pt idx="1969">
                        <c:v>1.3700591999999949E-3</c:v>
                      </c:pt>
                      <c:pt idx="1970">
                        <c:v>1.369209199999995E-3</c:v>
                      </c:pt>
                      <c:pt idx="1971">
                        <c:v>1.3682491999999951E-3</c:v>
                      </c:pt>
                      <c:pt idx="1972">
                        <c:v>1.3621925999999904E-3</c:v>
                      </c:pt>
                      <c:pt idx="1973">
                        <c:v>1.354853799999996E-3</c:v>
                      </c:pt>
                      <c:pt idx="1974">
                        <c:v>1.3488971999999983E-3</c:v>
                      </c:pt>
                      <c:pt idx="1975">
                        <c:v>1.3431305999999938E-3</c:v>
                      </c:pt>
                      <c:pt idx="1976">
                        <c:v>1.3380339999999962E-3</c:v>
                      </c:pt>
                      <c:pt idx="1977">
                        <c:v>1.3407983999999969E-3</c:v>
                      </c:pt>
                      <c:pt idx="1978">
                        <c:v>1.3475193999999953E-3</c:v>
                      </c:pt>
                      <c:pt idx="1979">
                        <c:v>1.3532381999999967E-3</c:v>
                      </c:pt>
                      <c:pt idx="1980">
                        <c:v>1.3589569999999981E-3</c:v>
                      </c:pt>
                      <c:pt idx="1981">
                        <c:v>1.3646757999999926E-3</c:v>
                      </c:pt>
                      <c:pt idx="1982">
                        <c:v>1.3660579999999964E-3</c:v>
                      </c:pt>
                      <c:pt idx="1983">
                        <c:v>1.3634835999999956E-3</c:v>
                      </c:pt>
                      <c:pt idx="1984">
                        <c:v>1.3607191999999949E-3</c:v>
                      </c:pt>
                      <c:pt idx="1985">
                        <c:v>1.3577647999999942E-3</c:v>
                      </c:pt>
                      <c:pt idx="1986">
                        <c:v>1.3538081999999966E-3</c:v>
                      </c:pt>
                      <c:pt idx="1987">
                        <c:v>1.351423799999996E-3</c:v>
                      </c:pt>
                      <c:pt idx="1988">
                        <c:v>1.3492293999999953E-3</c:v>
                      </c:pt>
                      <c:pt idx="1989">
                        <c:v>1.3501893999999953E-3</c:v>
                      </c:pt>
                      <c:pt idx="1990">
                        <c:v>1.3499471999999983E-3</c:v>
                      </c:pt>
                      <c:pt idx="1991">
                        <c:v>1.3520893999999953E-3</c:v>
                      </c:pt>
                      <c:pt idx="1992">
                        <c:v>1.3514771999999984E-3</c:v>
                      </c:pt>
                      <c:pt idx="1993">
                        <c:v>1.3507549999999945E-3</c:v>
                      </c:pt>
                      <c:pt idx="1994">
                        <c:v>1.3526171999999983E-3</c:v>
                      </c:pt>
                      <c:pt idx="1995">
                        <c:v>1.3532871999999984E-3</c:v>
                      </c:pt>
                      <c:pt idx="1996">
                        <c:v>1.3539571999999984E-3</c:v>
                      </c:pt>
                      <c:pt idx="1997">
                        <c:v>1.3549971999999983E-3</c:v>
                      </c:pt>
                      <c:pt idx="1998">
                        <c:v>1.3591015999999921E-3</c:v>
                      </c:pt>
                      <c:pt idx="1999">
                        <c:v>1.3616237999999959E-3</c:v>
                      </c:pt>
                      <c:pt idx="2000">
                        <c:v>1.3651581999999966E-3</c:v>
                      </c:pt>
                      <c:pt idx="2001">
                        <c:v>1.3669203999999936E-3</c:v>
                      </c:pt>
                      <c:pt idx="2002">
                        <c:v>1.3680125999999905E-3</c:v>
                      </c:pt>
                      <c:pt idx="2003">
                        <c:v>1.3631059999999928E-3</c:v>
                      </c:pt>
                      <c:pt idx="2004">
                        <c:v>1.3566271999999983E-3</c:v>
                      </c:pt>
                      <c:pt idx="2005">
                        <c:v>1.3517105999999938E-3</c:v>
                      </c:pt>
                      <c:pt idx="2006">
                        <c:v>1.3471839999999961E-3</c:v>
                      </c:pt>
                      <c:pt idx="2007">
                        <c:v>1.3444673999999986E-3</c:v>
                      </c:pt>
                      <c:pt idx="2008">
                        <c:v>1.3459973999999987E-3</c:v>
                      </c:pt>
                      <c:pt idx="2009">
                        <c:v>1.3524339999999961E-3</c:v>
                      </c:pt>
                      <c:pt idx="2010">
                        <c:v>1.3545239999999963E-3</c:v>
                      </c:pt>
                      <c:pt idx="2011">
                        <c:v>1.3580061999999931E-3</c:v>
                      </c:pt>
                      <c:pt idx="2012">
                        <c:v>1.3613405999999939E-3</c:v>
                      </c:pt>
                      <c:pt idx="2013">
                        <c:v>1.3608183999999969E-3</c:v>
                      </c:pt>
                      <c:pt idx="2014">
                        <c:v>1.3570517999999924E-3</c:v>
                      </c:pt>
                      <c:pt idx="2015">
                        <c:v>1.3547673999999986E-3</c:v>
                      </c:pt>
                      <c:pt idx="2016">
                        <c:v>1.3513807999999941E-3</c:v>
                      </c:pt>
                      <c:pt idx="2017">
                        <c:v>1.3457097999999958E-3</c:v>
                      </c:pt>
                      <c:pt idx="2018">
                        <c:v>1.3425231999999981E-3</c:v>
                      </c:pt>
                      <c:pt idx="2019">
                        <c:v>1.3406187999999903E-3</c:v>
                      </c:pt>
                      <c:pt idx="2020">
                        <c:v>1.3388043999999965E-3</c:v>
                      </c:pt>
                      <c:pt idx="2021">
                        <c:v>1.3380921999999928E-3</c:v>
                      </c:pt>
                      <c:pt idx="2022">
                        <c:v>1.3398021999999929E-3</c:v>
                      </c:pt>
                      <c:pt idx="2023">
                        <c:v>1.3444765999999935E-3</c:v>
                      </c:pt>
                      <c:pt idx="2024">
                        <c:v>1.3491509999999942E-3</c:v>
                      </c:pt>
                      <c:pt idx="2025">
                        <c:v>1.354015399999995E-3</c:v>
                      </c:pt>
                      <c:pt idx="2026">
                        <c:v>1.356395399999995E-3</c:v>
                      </c:pt>
                      <c:pt idx="2027">
                        <c:v>1.3549709999999943E-3</c:v>
                      </c:pt>
                      <c:pt idx="2028">
                        <c:v>1.3530143999999967E-3</c:v>
                      </c:pt>
                      <c:pt idx="2029">
                        <c:v>1.3512477999999921E-3</c:v>
                      </c:pt>
                      <c:pt idx="2030">
                        <c:v>1.3499711999999944E-3</c:v>
                      </c:pt>
                      <c:pt idx="2031">
                        <c:v>1.3491545999999969E-3</c:v>
                      </c:pt>
                      <c:pt idx="2032">
                        <c:v>1.3512123999999931E-3</c:v>
                      </c:pt>
                      <c:pt idx="2033">
                        <c:v>1.3523101999999962E-3</c:v>
                      </c:pt>
                      <c:pt idx="2034">
                        <c:v>1.3534979999999923E-3</c:v>
                      </c:pt>
                      <c:pt idx="2035">
                        <c:v>1.3552179999999922E-3</c:v>
                      </c:pt>
                      <c:pt idx="2036">
                        <c:v>1.3563579999999922E-3</c:v>
                      </c:pt>
                      <c:pt idx="2037">
                        <c:v>1.3555457999999954E-3</c:v>
                      </c:pt>
                      <c:pt idx="2038">
                        <c:v>1.3553135999999986E-3</c:v>
                      </c:pt>
                      <c:pt idx="2039">
                        <c:v>1.3528769999999939E-3</c:v>
                      </c:pt>
                      <c:pt idx="2040">
                        <c:v>1.3512103999999963E-3</c:v>
                      </c:pt>
                      <c:pt idx="2041">
                        <c:v>1.3513159999999956E-3</c:v>
                      </c:pt>
                      <c:pt idx="2042">
                        <c:v>1.351501599999995E-3</c:v>
                      </c:pt>
                      <c:pt idx="2043">
                        <c:v>1.3513171999999941E-3</c:v>
                      </c:pt>
                      <c:pt idx="2044">
                        <c:v>1.3521249999999903E-3</c:v>
                      </c:pt>
                      <c:pt idx="2045">
                        <c:v>1.3555071999999941E-3</c:v>
                      </c:pt>
                      <c:pt idx="2046">
                        <c:v>1.3572271999999941E-3</c:v>
                      </c:pt>
                      <c:pt idx="2047">
                        <c:v>1.3594171999999941E-3</c:v>
                      </c:pt>
                      <c:pt idx="2048">
                        <c:v>1.3627093999999979E-3</c:v>
                      </c:pt>
                      <c:pt idx="2049">
                        <c:v>1.3641393999999981E-3</c:v>
                      </c:pt>
                      <c:pt idx="2050">
                        <c:v>1.3653793999999981E-3</c:v>
                      </c:pt>
                      <c:pt idx="2051">
                        <c:v>1.366809399999998E-3</c:v>
                      </c:pt>
                      <c:pt idx="2052">
                        <c:v>1.3678593999999981E-3</c:v>
                      </c:pt>
                      <c:pt idx="2053">
                        <c:v>1.3689093999999979E-3</c:v>
                      </c:pt>
                      <c:pt idx="2054">
                        <c:v>1.3718115999999949E-3</c:v>
                      </c:pt>
                      <c:pt idx="2055">
                        <c:v>1.3732515999999948E-3</c:v>
                      </c:pt>
                      <c:pt idx="2056">
                        <c:v>1.3742915999999949E-3</c:v>
                      </c:pt>
                      <c:pt idx="2057">
                        <c:v>1.3728671999999943E-3</c:v>
                      </c:pt>
                      <c:pt idx="2058">
                        <c:v>1.3709105999999967E-3</c:v>
                      </c:pt>
                      <c:pt idx="2059">
                        <c:v>1.3683417999999952E-3</c:v>
                      </c:pt>
                      <c:pt idx="2060">
                        <c:v>1.3656729999999937E-3</c:v>
                      </c:pt>
                      <c:pt idx="2061">
                        <c:v>1.3616219999999953E-3</c:v>
                      </c:pt>
                      <c:pt idx="2062">
                        <c:v>1.3631997999999984E-3</c:v>
                      </c:pt>
                      <c:pt idx="2063">
                        <c:v>1.3626253999999907E-3</c:v>
                      </c:pt>
                      <c:pt idx="2064">
                        <c:v>1.3630531999999939E-3</c:v>
                      </c:pt>
                      <c:pt idx="2065">
                        <c:v>1.363580999999997E-3</c:v>
                      </c:pt>
                      <c:pt idx="2066">
                        <c:v>1.3659609999999969E-3</c:v>
                      </c:pt>
                      <c:pt idx="2067">
                        <c:v>1.3669687999999932E-3</c:v>
                      </c:pt>
                      <c:pt idx="2068">
                        <c:v>1.3692587999999933E-3</c:v>
                      </c:pt>
                      <c:pt idx="2069">
                        <c:v>1.3706887999999932E-3</c:v>
                      </c:pt>
                      <c:pt idx="2070">
                        <c:v>1.373210999999997E-3</c:v>
                      </c:pt>
                      <c:pt idx="2071">
                        <c:v>1.3757431999999938E-3</c:v>
                      </c:pt>
                      <c:pt idx="2072">
                        <c:v>1.375690999999997E-3</c:v>
                      </c:pt>
                      <c:pt idx="2073">
                        <c:v>1.3758387999999932E-3</c:v>
                      </c:pt>
                      <c:pt idx="2074">
                        <c:v>1.3745943999999924E-3</c:v>
                      </c:pt>
                      <c:pt idx="2075">
                        <c:v>1.3724099999999986E-3</c:v>
                      </c:pt>
                      <c:pt idx="2076">
                        <c:v>1.368453399999994E-3</c:v>
                      </c:pt>
                      <c:pt idx="2077">
                        <c:v>1.3677833999999941E-3</c:v>
                      </c:pt>
                      <c:pt idx="2078">
                        <c:v>1.3641589999999935E-3</c:v>
                      </c:pt>
                      <c:pt idx="2079">
                        <c:v>1.3606345999999927E-3</c:v>
                      </c:pt>
                      <c:pt idx="2080">
                        <c:v>1.358060199999992E-3</c:v>
                      </c:pt>
                      <c:pt idx="2081">
                        <c:v>1.356767999999995E-3</c:v>
                      </c:pt>
                      <c:pt idx="2082">
                        <c:v>1.3528213999999905E-3</c:v>
                      </c:pt>
                      <c:pt idx="2083">
                        <c:v>1.3543935999999943E-3</c:v>
                      </c:pt>
                      <c:pt idx="2084">
                        <c:v>1.3576279999999951E-3</c:v>
                      </c:pt>
                      <c:pt idx="2085">
                        <c:v>1.3622545999999926E-3</c:v>
                      </c:pt>
                      <c:pt idx="2086">
                        <c:v>1.3622545999999926E-3</c:v>
                      </c:pt>
                      <c:pt idx="2087">
                        <c:v>1.3677833999999941E-3</c:v>
                      </c:pt>
                      <c:pt idx="2088">
                        <c:v>1.3677833999999941E-3</c:v>
                      </c:pt>
                      <c:pt idx="2089">
                        <c:v>1.3674033999999942E-3</c:v>
                      </c:pt>
                      <c:pt idx="2090">
                        <c:v>1.3659211999999903E-3</c:v>
                      </c:pt>
                      <c:pt idx="2091">
                        <c:v>1.3648289999999934E-3</c:v>
                      </c:pt>
                      <c:pt idx="2092">
                        <c:v>1.3624445999999926E-3</c:v>
                      </c:pt>
                      <c:pt idx="2093">
                        <c:v>1.3614423999999958E-3</c:v>
                      </c:pt>
                      <c:pt idx="2094">
                        <c:v>1.3618223999999957E-3</c:v>
                      </c:pt>
                      <c:pt idx="2095">
                        <c:v>1.3633045999999927E-3</c:v>
                      </c:pt>
                      <c:pt idx="2096">
                        <c:v>1.3609201999999919E-3</c:v>
                      </c:pt>
                      <c:pt idx="2097">
                        <c:v>1.3609201999999919E-3</c:v>
                      </c:pt>
                      <c:pt idx="2098">
                        <c:v>1.361300199999992E-3</c:v>
                      </c:pt>
                      <c:pt idx="2099">
                        <c:v>1.3578235999999943E-3</c:v>
                      </c:pt>
                      <c:pt idx="2100">
                        <c:v>1.3550069999999966E-3</c:v>
                      </c:pt>
                      <c:pt idx="2101">
                        <c:v>1.3564369999999968E-3</c:v>
                      </c:pt>
                      <c:pt idx="2102">
                        <c:v>1.355582599999996E-3</c:v>
                      </c:pt>
                      <c:pt idx="2103">
                        <c:v>1.3533459999999983E-3</c:v>
                      </c:pt>
                      <c:pt idx="2104">
                        <c:v>1.3536837999999945E-3</c:v>
                      </c:pt>
                      <c:pt idx="2105">
                        <c:v>1.3544915999999906E-3</c:v>
                      </c:pt>
                      <c:pt idx="2106">
                        <c:v>1.3549193999999938E-3</c:v>
                      </c:pt>
                      <c:pt idx="2107">
                        <c:v>1.3540649999999931E-3</c:v>
                      </c:pt>
                      <c:pt idx="2108">
                        <c:v>1.3571671999999969E-3</c:v>
                      </c:pt>
                      <c:pt idx="2109">
                        <c:v>1.3616415999999907E-3</c:v>
                      </c:pt>
                      <c:pt idx="2110">
                        <c:v>1.3635937999999946E-3</c:v>
                      </c:pt>
                      <c:pt idx="2111">
                        <c:v>1.3685103999999922E-3</c:v>
                      </c:pt>
                      <c:pt idx="2112">
                        <c:v>1.3733169999999967E-3</c:v>
                      </c:pt>
                      <c:pt idx="2113">
                        <c:v>1.3714125999999959E-3</c:v>
                      </c:pt>
                      <c:pt idx="2114">
                        <c:v>1.3689859999999985E-3</c:v>
                      </c:pt>
                      <c:pt idx="2115">
                        <c:v>1.3683215999999907E-3</c:v>
                      </c:pt>
                      <c:pt idx="2116">
                        <c:v>1.3647927999999962E-3</c:v>
                      </c:pt>
                      <c:pt idx="2117">
                        <c:v>1.3624561999999985E-3</c:v>
                      </c:pt>
                      <c:pt idx="2118">
                        <c:v>1.361121799999991E-3</c:v>
                      </c:pt>
                      <c:pt idx="2119">
                        <c:v>1.361701799999991E-3</c:v>
                      </c:pt>
                      <c:pt idx="2120">
                        <c:v>1.3622717999999909E-3</c:v>
                      </c:pt>
                      <c:pt idx="2121">
                        <c:v>1.3663661999999987E-3</c:v>
                      </c:pt>
                      <c:pt idx="2122">
                        <c:v>1.3704705999999923E-3</c:v>
                      </c:pt>
                      <c:pt idx="2123">
                        <c:v>1.3748549999999932E-3</c:v>
                      </c:pt>
                      <c:pt idx="2124">
                        <c:v>1.3792393999999938E-3</c:v>
                      </c:pt>
                      <c:pt idx="2125">
                        <c:v>1.3860081999999953E-3</c:v>
                      </c:pt>
                      <c:pt idx="2126">
                        <c:v>1.3843837999999945E-3</c:v>
                      </c:pt>
                      <c:pt idx="2127">
                        <c:v>1.3827693999999939E-3</c:v>
                      </c:pt>
                      <c:pt idx="2128">
                        <c:v>1.3763383999999955E-3</c:v>
                      </c:pt>
                      <c:pt idx="2129">
                        <c:v>1.3701873999999972E-3</c:v>
                      </c:pt>
                      <c:pt idx="2130">
                        <c:v>1.3599897999999942E-3</c:v>
                      </c:pt>
                      <c:pt idx="2131">
                        <c:v>1.3551209999999928E-3</c:v>
                      </c:pt>
                      <c:pt idx="2132">
                        <c:v>1.3534065999999921E-3</c:v>
                      </c:pt>
                      <c:pt idx="2133">
                        <c:v>1.3562187999999959E-3</c:v>
                      </c:pt>
                      <c:pt idx="2134">
                        <c:v>1.3590309999999928E-3</c:v>
                      </c:pt>
                      <c:pt idx="2135">
                        <c:v>1.3603709999999928E-3</c:v>
                      </c:pt>
                      <c:pt idx="2136">
                        <c:v>1.359748799999996E-3</c:v>
                      </c:pt>
                      <c:pt idx="2137">
                        <c:v>1.3591365999999921E-3</c:v>
                      </c:pt>
                      <c:pt idx="2138">
                        <c:v>1.3557499999999945E-3</c:v>
                      </c:pt>
                      <c:pt idx="2139">
                        <c:v>1.3479367999999923E-3</c:v>
                      </c:pt>
                      <c:pt idx="2140">
                        <c:v>1.3480745999999955E-3</c:v>
                      </c:pt>
                      <c:pt idx="2141">
                        <c:v>1.3525589999999962E-3</c:v>
                      </c:pt>
                      <c:pt idx="2142">
                        <c:v>1.355271199999993E-3</c:v>
                      </c:pt>
                      <c:pt idx="2143">
                        <c:v>1.3601355999999939E-3</c:v>
                      </c:pt>
                      <c:pt idx="2144">
                        <c:v>1.369336599999992E-3</c:v>
                      </c:pt>
                      <c:pt idx="2145">
                        <c:v>1.3733409999999928E-3</c:v>
                      </c:pt>
                      <c:pt idx="2146">
                        <c:v>1.372818799999996E-3</c:v>
                      </c:pt>
                      <c:pt idx="2147">
                        <c:v>1.372296599999992E-3</c:v>
                      </c:pt>
                      <c:pt idx="2148">
                        <c:v>1.3696221999999984E-3</c:v>
                      </c:pt>
                      <c:pt idx="2149">
                        <c:v>1.3665777999999906E-3</c:v>
                      </c:pt>
                      <c:pt idx="2150">
                        <c:v>1.3636133999999969E-3</c:v>
                      </c:pt>
                      <c:pt idx="2151">
                        <c:v>1.3637133999999968E-3</c:v>
                      </c:pt>
                      <c:pt idx="2152">
                        <c:v>1.3638133999999968E-3</c:v>
                      </c:pt>
                      <c:pt idx="2153">
                        <c:v>1.3670477999999907E-3</c:v>
                      </c:pt>
                      <c:pt idx="2154">
                        <c:v>1.3703821999999984E-3</c:v>
                      </c:pt>
                      <c:pt idx="2155">
                        <c:v>1.3722443999999953E-3</c:v>
                      </c:pt>
                      <c:pt idx="2156">
                        <c:v>1.3739165999999922E-3</c:v>
                      </c:pt>
                      <c:pt idx="2157">
                        <c:v>1.3743387999999958E-3</c:v>
                      </c:pt>
                      <c:pt idx="2158">
                        <c:v>1.372818799999996E-3</c:v>
                      </c:pt>
                      <c:pt idx="2159">
                        <c:v>1.371288799999996E-3</c:v>
                      </c:pt>
                      <c:pt idx="2160">
                        <c:v>1.368386599999992E-3</c:v>
                      </c:pt>
                      <c:pt idx="2161">
                        <c:v>1.3641921999999983E-3</c:v>
                      </c:pt>
                      <c:pt idx="2162">
                        <c:v>1.3617077999999907E-3</c:v>
                      </c:pt>
                      <c:pt idx="2163">
                        <c:v>1.358131199999993E-3</c:v>
                      </c:pt>
                      <c:pt idx="2164">
                        <c:v>1.3531823999999985E-3</c:v>
                      </c:pt>
                      <c:pt idx="2165">
                        <c:v>1.3536523999999985E-3</c:v>
                      </c:pt>
                      <c:pt idx="2166">
                        <c:v>1.3582789999999961E-3</c:v>
                      </c:pt>
                      <c:pt idx="2167">
                        <c:v>1.3620455999999938E-3</c:v>
                      </c:pt>
                      <c:pt idx="2168">
                        <c:v>1.3679965999999922E-3</c:v>
                      </c:pt>
                      <c:pt idx="2169">
                        <c:v>1.3735775999999904E-3</c:v>
                      </c:pt>
                      <c:pt idx="2170">
                        <c:v>1.3764841999999949E-3</c:v>
                      </c:pt>
                      <c:pt idx="2171">
                        <c:v>1.3766263999999918E-3</c:v>
                      </c:pt>
                      <c:pt idx="2172">
                        <c:v>1.3716197999999943E-3</c:v>
                      </c:pt>
                      <c:pt idx="2173">
                        <c:v>1.3712397999999942E-3</c:v>
                      </c:pt>
                      <c:pt idx="2174">
                        <c:v>1.372621999999998E-3</c:v>
                      </c:pt>
                      <c:pt idx="2175">
                        <c:v>1.372811999999998E-3</c:v>
                      </c:pt>
                      <c:pt idx="2176">
                        <c:v>1.3771485999999958E-3</c:v>
                      </c:pt>
                      <c:pt idx="2177">
                        <c:v>1.3840595999999941E-3</c:v>
                      </c:pt>
                      <c:pt idx="2178">
                        <c:v>1.383489599999994E-3</c:v>
                      </c:pt>
                      <c:pt idx="2179">
                        <c:v>1.3854939999999947E-3</c:v>
                      </c:pt>
                      <c:pt idx="2180">
                        <c:v>1.3872983999999955E-3</c:v>
                      </c:pt>
                      <c:pt idx="2181">
                        <c:v>1.3808195999999941E-3</c:v>
                      </c:pt>
                      <c:pt idx="2182">
                        <c:v>1.3804395999999941E-3</c:v>
                      </c:pt>
                      <c:pt idx="2183">
                        <c:v>1.382011799999991E-3</c:v>
                      </c:pt>
                      <c:pt idx="2184">
                        <c:v>1.3823917999999909E-3</c:v>
                      </c:pt>
                      <c:pt idx="2185">
                        <c:v>1.381299599999994E-3</c:v>
                      </c:pt>
                      <c:pt idx="2186">
                        <c:v>1.3851561999999986E-3</c:v>
                      </c:pt>
                      <c:pt idx="2187">
                        <c:v>1.3844861999999986E-3</c:v>
                      </c:pt>
                      <c:pt idx="2188">
                        <c:v>1.3810517999999908E-3</c:v>
                      </c:pt>
                      <c:pt idx="2189">
                        <c:v>1.379009599999994E-3</c:v>
                      </c:pt>
                      <c:pt idx="2190">
                        <c:v>1.3770473999999973E-3</c:v>
                      </c:pt>
                      <c:pt idx="2191">
                        <c:v>1.3729007999999927E-3</c:v>
                      </c:pt>
                      <c:pt idx="2192">
                        <c:v>1.3698563999999919E-3</c:v>
                      </c:pt>
                      <c:pt idx="2193">
                        <c:v>1.368184199999995E-3</c:v>
                      </c:pt>
                      <c:pt idx="2194">
                        <c:v>1.368374199999995E-3</c:v>
                      </c:pt>
                      <c:pt idx="2195">
                        <c:v>1.3713285999999957E-3</c:v>
                      </c:pt>
                      <c:pt idx="2196">
                        <c:v>1.3731907999999925E-3</c:v>
                      </c:pt>
                      <c:pt idx="2197">
                        <c:v>1.3753329999999964E-3</c:v>
                      </c:pt>
                      <c:pt idx="2198">
                        <c:v>1.3771951999999932E-3</c:v>
                      </c:pt>
                      <c:pt idx="2199">
                        <c:v>1.379959599999994E-3</c:v>
                      </c:pt>
                      <c:pt idx="2200">
                        <c:v>1.3771951999999932E-3</c:v>
                      </c:pt>
                      <c:pt idx="2201">
                        <c:v>1.3780973999999971E-3</c:v>
                      </c:pt>
                      <c:pt idx="2202">
                        <c:v>1.3778173999999972E-3</c:v>
                      </c:pt>
                      <c:pt idx="2203">
                        <c:v>1.3764351999999934E-3</c:v>
                      </c:pt>
                      <c:pt idx="2204">
                        <c:v>1.3748629999999964E-3</c:v>
                      </c:pt>
                      <c:pt idx="2205">
                        <c:v>1.3774373999999971E-3</c:v>
                      </c:pt>
                      <c:pt idx="2206">
                        <c:v>1.3815839999999947E-3</c:v>
                      </c:pt>
                      <c:pt idx="2207">
                        <c:v>1.3855405999999924E-3</c:v>
                      </c:pt>
                      <c:pt idx="2208">
                        <c:v>1.3880149999999931E-3</c:v>
                      </c:pt>
                      <c:pt idx="2209">
                        <c:v>1.3920615999999907E-3</c:v>
                      </c:pt>
                      <c:pt idx="2210">
                        <c:v>1.3947359999999984E-3</c:v>
                      </c:pt>
                      <c:pt idx="2211">
                        <c:v>1.3974003999999921E-3</c:v>
                      </c:pt>
                      <c:pt idx="2212">
                        <c:v>1.3998847999999928E-3</c:v>
                      </c:pt>
                      <c:pt idx="2213">
                        <c:v>1.4010769999999967E-3</c:v>
                      </c:pt>
                      <c:pt idx="2214">
                        <c:v>1.4025491999999937E-3</c:v>
                      </c:pt>
                      <c:pt idx="2215">
                        <c:v>1.4006447999999928E-3</c:v>
                      </c:pt>
                      <c:pt idx="2216">
                        <c:v>1.3974481999999952E-3</c:v>
                      </c:pt>
                      <c:pt idx="2217">
                        <c:v>1.3944515999999908E-3</c:v>
                      </c:pt>
                      <c:pt idx="2218">
                        <c:v>1.392737199999997E-3</c:v>
                      </c:pt>
                      <c:pt idx="2219">
                        <c:v>1.3922149999999931E-3</c:v>
                      </c:pt>
                      <c:pt idx="2220">
                        <c:v>1.3892505999999925E-3</c:v>
                      </c:pt>
                      <c:pt idx="2221">
                        <c:v>1.3884005999999923E-3</c:v>
                      </c:pt>
                      <c:pt idx="2222">
                        <c:v>1.3875405999999924E-3</c:v>
                      </c:pt>
                      <c:pt idx="2223">
                        <c:v>1.3886327999999963E-3</c:v>
                      </c:pt>
                      <c:pt idx="2224">
                        <c:v>1.389634999999993E-3</c:v>
                      </c:pt>
                      <c:pt idx="2225">
                        <c:v>1.390927199999997E-3</c:v>
                      </c:pt>
                      <c:pt idx="2226">
                        <c:v>1.391397199999997E-3</c:v>
                      </c:pt>
                      <c:pt idx="2227">
                        <c:v>1.392637199999997E-3</c:v>
                      </c:pt>
                      <c:pt idx="2228">
                        <c:v>1.3895927999999962E-3</c:v>
                      </c:pt>
                      <c:pt idx="2229">
                        <c:v>1.3865383999999955E-3</c:v>
                      </c:pt>
                      <c:pt idx="2230">
                        <c:v>1.3836739999999947E-3</c:v>
                      </c:pt>
                      <c:pt idx="2231">
                        <c:v>1.3866383999999955E-3</c:v>
                      </c:pt>
                      <c:pt idx="2232">
                        <c:v>1.3874405999999924E-3</c:v>
                      </c:pt>
                      <c:pt idx="2233">
                        <c:v>1.3909749999999931E-3</c:v>
                      </c:pt>
                      <c:pt idx="2234">
                        <c:v>1.3958815999999907E-3</c:v>
                      </c:pt>
                      <c:pt idx="2235">
                        <c:v>1.3983137999999946E-3</c:v>
                      </c:pt>
                      <c:pt idx="2236">
                        <c:v>1.3992637999999946E-3</c:v>
                      </c:pt>
                      <c:pt idx="2237">
                        <c:v>1.3988415999999907E-3</c:v>
                      </c:pt>
                      <c:pt idx="2238">
                        <c:v>1.3967371999999969E-3</c:v>
                      </c:pt>
                      <c:pt idx="2239">
                        <c:v>1.3946427999999961E-3</c:v>
                      </c:pt>
                      <c:pt idx="2240">
                        <c:v>1.3923583999999956E-3</c:v>
                      </c:pt>
                      <c:pt idx="2241">
                        <c:v>1.3927383999999955E-3</c:v>
                      </c:pt>
                      <c:pt idx="2242">
                        <c:v>1.3919261999999987E-3</c:v>
                      </c:pt>
                      <c:pt idx="2243">
                        <c:v>1.389831799999991E-3</c:v>
                      </c:pt>
                      <c:pt idx="2244">
                        <c:v>1.390591799999991E-3</c:v>
                      </c:pt>
                      <c:pt idx="2245">
                        <c:v>1.3899695999999941E-3</c:v>
                      </c:pt>
                      <c:pt idx="2246">
                        <c:v>1.390359599999994E-3</c:v>
                      </c:pt>
                      <c:pt idx="2247">
                        <c:v>1.3880651999999933E-3</c:v>
                      </c:pt>
                      <c:pt idx="2248">
                        <c:v>1.3884451999999934E-3</c:v>
                      </c:pt>
                      <c:pt idx="2249">
                        <c:v>1.3867829999999965E-3</c:v>
                      </c:pt>
                      <c:pt idx="2250">
                        <c:v>1.3846407999999926E-3</c:v>
                      </c:pt>
                      <c:pt idx="2251">
                        <c:v>1.3834907999999927E-3</c:v>
                      </c:pt>
                      <c:pt idx="2252">
                        <c:v>1.3847251999999934E-3</c:v>
                      </c:pt>
                      <c:pt idx="2253">
                        <c:v>1.387161799999991E-3</c:v>
                      </c:pt>
                      <c:pt idx="2254">
                        <c:v>1.3901583999999954E-3</c:v>
                      </c:pt>
                      <c:pt idx="2255">
                        <c:v>1.3947371999999969E-3</c:v>
                      </c:pt>
                      <c:pt idx="2256">
                        <c:v>1.3985937999999945E-3</c:v>
                      </c:pt>
                      <c:pt idx="2257">
                        <c:v>1.4032203999999921E-3</c:v>
                      </c:pt>
                      <c:pt idx="2258">
                        <c:v>1.4038903999999922E-3</c:v>
                      </c:pt>
                      <c:pt idx="2259">
                        <c:v>1.4073247999999928E-3</c:v>
                      </c:pt>
                      <c:pt idx="2260">
                        <c:v>1.4099891999999935E-3</c:v>
                      </c:pt>
                      <c:pt idx="2261">
                        <c:v>1.4140457999999982E-3</c:v>
                      </c:pt>
                      <c:pt idx="2262">
                        <c:v>1.4132757999999982E-3</c:v>
                      </c:pt>
                      <c:pt idx="2263">
                        <c:v>1.4125157999999981E-3</c:v>
                      </c:pt>
                      <c:pt idx="2264">
                        <c:v>1.4102735999999944E-3</c:v>
                      </c:pt>
                      <c:pt idx="2265">
                        <c:v>1.4021225999999961E-3</c:v>
                      </c:pt>
                      <c:pt idx="2266">
                        <c:v>1.3939715999999908E-3</c:v>
                      </c:pt>
                      <c:pt idx="2267">
                        <c:v>1.3895449999999931E-3</c:v>
                      </c:pt>
                      <c:pt idx="2268">
                        <c:v>1.3864905999999924E-3</c:v>
                      </c:pt>
                      <c:pt idx="2269">
                        <c:v>1.3834361999999986E-3</c:v>
                      </c:pt>
                      <c:pt idx="2270">
                        <c:v>1.3842961999999987E-3</c:v>
                      </c:pt>
                      <c:pt idx="2271">
                        <c:v>1.3872505999999924E-3</c:v>
                      </c:pt>
                      <c:pt idx="2272">
                        <c:v>1.390447199999997E-3</c:v>
                      </c:pt>
                      <c:pt idx="2273">
                        <c:v>1.3914915999999908E-3</c:v>
                      </c:pt>
                      <c:pt idx="2274">
                        <c:v>1.3940181999999952E-3</c:v>
                      </c:pt>
                      <c:pt idx="2275">
                        <c:v>1.395162599999996E-3</c:v>
                      </c:pt>
                      <c:pt idx="2276">
                        <c:v>1.3934003999999923E-3</c:v>
                      </c:pt>
                      <c:pt idx="2277">
                        <c:v>1.3922081999999953E-3</c:v>
                      </c:pt>
                      <c:pt idx="2278">
                        <c:v>1.3918759999999985E-3</c:v>
                      </c:pt>
                      <c:pt idx="2279">
                        <c:v>1.3917337999999945E-3</c:v>
                      </c:pt>
                      <c:pt idx="2280">
                        <c:v>1.3927837999999945E-3</c:v>
                      </c:pt>
                      <c:pt idx="2281">
                        <c:v>1.3932537999999945E-3</c:v>
                      </c:pt>
                      <c:pt idx="2282">
                        <c:v>1.3917815999999908E-3</c:v>
                      </c:pt>
                      <c:pt idx="2283">
                        <c:v>1.387444999999993E-3</c:v>
                      </c:pt>
                      <c:pt idx="2284">
                        <c:v>1.3836305999999925E-3</c:v>
                      </c:pt>
                      <c:pt idx="2285">
                        <c:v>1.3798161999999986E-3</c:v>
                      </c:pt>
                      <c:pt idx="2286">
                        <c:v>1.3775739999999947E-3</c:v>
                      </c:pt>
                      <c:pt idx="2287">
                        <c:v>1.376571799999991E-3</c:v>
                      </c:pt>
                      <c:pt idx="2288">
                        <c:v>1.3808183999999956E-3</c:v>
                      </c:pt>
                      <c:pt idx="2289">
                        <c:v>1.385724999999993E-3</c:v>
                      </c:pt>
                      <c:pt idx="2290">
                        <c:v>1.3852927999999961E-3</c:v>
                      </c:pt>
                      <c:pt idx="2291">
                        <c:v>1.3846805999999923E-3</c:v>
                      </c:pt>
                      <c:pt idx="2292">
                        <c:v>1.3830083999999954E-3</c:v>
                      </c:pt>
                      <c:pt idx="2293">
                        <c:v>1.3787717999999909E-3</c:v>
                      </c:pt>
                      <c:pt idx="2294">
                        <c:v>1.3749051999999934E-3</c:v>
                      </c:pt>
                      <c:pt idx="2295">
                        <c:v>1.3762451999999932E-3</c:v>
                      </c:pt>
                      <c:pt idx="2296">
                        <c:v>1.3775751999999934E-3</c:v>
                      </c:pt>
                      <c:pt idx="2297">
                        <c:v>1.3762929999999965E-3</c:v>
                      </c:pt>
                      <c:pt idx="2298">
                        <c:v>1.3754807999999926E-3</c:v>
                      </c:pt>
                      <c:pt idx="2299">
                        <c:v>1.3782451999999933E-3</c:v>
                      </c:pt>
                      <c:pt idx="2300">
                        <c:v>1.3811517999999909E-3</c:v>
                      </c:pt>
                      <c:pt idx="2301">
                        <c:v>1.3828661999999985E-3</c:v>
                      </c:pt>
                      <c:pt idx="2302">
                        <c:v>1.3885849999999932E-3</c:v>
                      </c:pt>
                      <c:pt idx="2303">
                        <c:v>1.3950159999999985E-3</c:v>
                      </c:pt>
                      <c:pt idx="2304">
                        <c:v>1.3961181999999953E-3</c:v>
                      </c:pt>
                      <c:pt idx="2305">
                        <c:v>1.3975003999999922E-3</c:v>
                      </c:pt>
                      <c:pt idx="2306">
                        <c:v>1.3986925999999961E-3</c:v>
                      </c:pt>
                      <c:pt idx="2307">
                        <c:v>1.3971203999999921E-3</c:v>
                      </c:pt>
                      <c:pt idx="2308">
                        <c:v>1.3949259999999984E-3</c:v>
                      </c:pt>
                      <c:pt idx="2309">
                        <c:v>1.3941137999999946E-3</c:v>
                      </c:pt>
                      <c:pt idx="2310">
                        <c:v>1.3932115999999908E-3</c:v>
                      </c:pt>
                      <c:pt idx="2311">
                        <c:v>1.390927199999997E-3</c:v>
                      </c:pt>
                      <c:pt idx="2312">
                        <c:v>1.389634999999993E-3</c:v>
                      </c:pt>
                      <c:pt idx="2313">
                        <c:v>1.3944937999999945E-3</c:v>
                      </c:pt>
                      <c:pt idx="2314">
                        <c:v>1.3992625999999959E-3</c:v>
                      </c:pt>
                      <c:pt idx="2315">
                        <c:v>1.4040313999999904E-3</c:v>
                      </c:pt>
                      <c:pt idx="2316">
                        <c:v>1.4060257999999981E-3</c:v>
                      </c:pt>
                      <c:pt idx="2317">
                        <c:v>1.408410199999992E-3</c:v>
                      </c:pt>
                      <c:pt idx="2318">
                        <c:v>1.4014091999999935E-3</c:v>
                      </c:pt>
                      <c:pt idx="2319">
                        <c:v>1.3987347999999929E-3</c:v>
                      </c:pt>
                      <c:pt idx="2320">
                        <c:v>1.3947781999999952E-3</c:v>
                      </c:pt>
                      <c:pt idx="2321">
                        <c:v>1.3935859999999983E-3</c:v>
                      </c:pt>
                      <c:pt idx="2322">
                        <c:v>1.3910215999999908E-3</c:v>
                      </c:pt>
                      <c:pt idx="2323">
                        <c:v>1.3956381999999953E-3</c:v>
                      </c:pt>
                      <c:pt idx="2324">
                        <c:v>1.3962081999999952E-3</c:v>
                      </c:pt>
                      <c:pt idx="2325">
                        <c:v>1.3939237999999945E-3</c:v>
                      </c:pt>
                      <c:pt idx="2326">
                        <c:v>1.3946837999999945E-3</c:v>
                      </c:pt>
                      <c:pt idx="2327">
                        <c:v>1.3983081999999953E-3</c:v>
                      </c:pt>
                      <c:pt idx="2328">
                        <c:v>1.3988781999999952E-3</c:v>
                      </c:pt>
                      <c:pt idx="2329">
                        <c:v>1.3970737999999946E-3</c:v>
                      </c:pt>
                      <c:pt idx="2330">
                        <c:v>1.3987837999999946E-3</c:v>
                      </c:pt>
                      <c:pt idx="2331">
                        <c:v>1.4002237999999946E-3</c:v>
                      </c:pt>
                      <c:pt idx="2332">
                        <c:v>1.3986993999999938E-3</c:v>
                      </c:pt>
                      <c:pt idx="2333">
                        <c:v>1.3971649999999932E-3</c:v>
                      </c:pt>
                      <c:pt idx="2334">
                        <c:v>1.398504999999993E-3</c:v>
                      </c:pt>
                      <c:pt idx="2335">
                        <c:v>1.3976927999999962E-3</c:v>
                      </c:pt>
                      <c:pt idx="2336">
                        <c:v>1.4000349999999931E-3</c:v>
                      </c:pt>
                      <c:pt idx="2337">
                        <c:v>1.403227199999997E-3</c:v>
                      </c:pt>
                      <c:pt idx="2338">
                        <c:v>1.4043671999999969E-3</c:v>
                      </c:pt>
                      <c:pt idx="2339">
                        <c:v>1.4084715999999908E-3</c:v>
                      </c:pt>
                      <c:pt idx="2340">
                        <c:v>1.4103237999999946E-3</c:v>
                      </c:pt>
                      <c:pt idx="2341">
                        <c:v>1.4098015999999907E-3</c:v>
                      </c:pt>
                      <c:pt idx="2342">
                        <c:v>1.4098015999999907E-3</c:v>
                      </c:pt>
                      <c:pt idx="2343">
                        <c:v>1.4119537999999945E-3</c:v>
                      </c:pt>
                      <c:pt idx="2344">
                        <c:v>1.4104715999999908E-3</c:v>
                      </c:pt>
                      <c:pt idx="2345">
                        <c:v>1.4114215999999908E-3</c:v>
                      </c:pt>
                      <c:pt idx="2346">
                        <c:v>1.4130937999999944E-3</c:v>
                      </c:pt>
                      <c:pt idx="2347">
                        <c:v>1.4108093999999939E-3</c:v>
                      </c:pt>
                      <c:pt idx="2348">
                        <c:v>1.4060405999999923E-3</c:v>
                      </c:pt>
                      <c:pt idx="2349">
                        <c:v>1.4052283999999955E-3</c:v>
                      </c:pt>
                      <c:pt idx="2350">
                        <c:v>1.4030339999999948E-3</c:v>
                      </c:pt>
                      <c:pt idx="2351">
                        <c:v>1.3993673999999972E-3</c:v>
                      </c:pt>
                      <c:pt idx="2352">
                        <c:v>1.3997473999999971E-3</c:v>
                      </c:pt>
                      <c:pt idx="2353">
                        <c:v>1.3997473999999971E-3</c:v>
                      </c:pt>
                      <c:pt idx="2354">
                        <c:v>1.3985551999999932E-3</c:v>
                      </c:pt>
                      <c:pt idx="2355">
                        <c:v>1.3971729999999963E-3</c:v>
                      </c:pt>
                      <c:pt idx="2356">
                        <c:v>1.3957907999999925E-3</c:v>
                      </c:pt>
                      <c:pt idx="2357">
                        <c:v>1.3974629999999964E-3</c:v>
                      </c:pt>
                      <c:pt idx="2358">
                        <c:v>1.402659599999994E-3</c:v>
                      </c:pt>
                      <c:pt idx="2359">
                        <c:v>1.4042795999999939E-3</c:v>
                      </c:pt>
                      <c:pt idx="2360">
                        <c:v>1.4114283999999955E-3</c:v>
                      </c:pt>
                      <c:pt idx="2361">
                        <c:v>1.4130483999999954E-3</c:v>
                      </c:pt>
                      <c:pt idx="2362">
                        <c:v>1.4185349999999931E-3</c:v>
                      </c:pt>
                      <c:pt idx="2363">
                        <c:v>1.4149583999999956E-3</c:v>
                      </c:pt>
                      <c:pt idx="2364">
                        <c:v>1.4137661999999987E-3</c:v>
                      </c:pt>
                      <c:pt idx="2365">
                        <c:v>1.4084273999999972E-3</c:v>
                      </c:pt>
                      <c:pt idx="2366">
                        <c:v>1.4061429999999964E-3</c:v>
                      </c:pt>
                      <c:pt idx="2367">
                        <c:v>1.4001819999999981E-3</c:v>
                      </c:pt>
                      <c:pt idx="2368">
                        <c:v>1.3979875999999905E-3</c:v>
                      </c:pt>
                      <c:pt idx="2369">
                        <c:v>1.3942309999999927E-3</c:v>
                      </c:pt>
                      <c:pt idx="2370">
                        <c:v>1.3931765999999921E-3</c:v>
                      </c:pt>
                      <c:pt idx="2371">
                        <c:v>1.3919421999999983E-3</c:v>
                      </c:pt>
                      <c:pt idx="2372">
                        <c:v>1.3929921999999983E-3</c:v>
                      </c:pt>
                      <c:pt idx="2373">
                        <c:v>1.3931299999999946E-3</c:v>
                      </c:pt>
                      <c:pt idx="2374">
                        <c:v>1.3971821999999984E-3</c:v>
                      </c:pt>
                      <c:pt idx="2375">
                        <c:v>1.4018565999999921E-3</c:v>
                      </c:pt>
                      <c:pt idx="2376">
                        <c:v>1.4023843999999952E-3</c:v>
                      </c:pt>
                      <c:pt idx="2377">
                        <c:v>1.405666599999992E-3</c:v>
                      </c:pt>
                      <c:pt idx="2378">
                        <c:v>1.4108209999999929E-3</c:v>
                      </c:pt>
                      <c:pt idx="2379">
                        <c:v>1.4143931999999967E-3</c:v>
                      </c:pt>
                      <c:pt idx="2380">
                        <c:v>1.4147309999999929E-3</c:v>
                      </c:pt>
                      <c:pt idx="2381">
                        <c:v>1.4192153999999936E-3</c:v>
                      </c:pt>
                      <c:pt idx="2382">
                        <c:v>1.4201131999999966E-3</c:v>
                      </c:pt>
                      <c:pt idx="2383">
                        <c:v>1.419068799999996E-3</c:v>
                      </c:pt>
                      <c:pt idx="2384">
                        <c:v>1.4173543999999952E-3</c:v>
                      </c:pt>
                      <c:pt idx="2385">
                        <c:v>1.4184043999999952E-3</c:v>
                      </c:pt>
                      <c:pt idx="2386">
                        <c:v>1.4185421999999984E-3</c:v>
                      </c:pt>
                      <c:pt idx="2387">
                        <c:v>1.4183999999999946E-3</c:v>
                      </c:pt>
                      <c:pt idx="2388">
                        <c:v>1.4216921999999983E-3</c:v>
                      </c:pt>
                      <c:pt idx="2389">
                        <c:v>1.4240821999999982E-3</c:v>
                      </c:pt>
                      <c:pt idx="2390">
                        <c:v>1.4270321999999983E-3</c:v>
                      </c:pt>
                      <c:pt idx="2391">
                        <c:v>1.4295121999999983E-3</c:v>
                      </c:pt>
                      <c:pt idx="2392">
                        <c:v>1.4337543999999951E-3</c:v>
                      </c:pt>
                      <c:pt idx="2393">
                        <c:v>1.4361443999999952E-3</c:v>
                      </c:pt>
                      <c:pt idx="2394">
                        <c:v>1.4391465999999921E-3</c:v>
                      </c:pt>
                      <c:pt idx="2395">
                        <c:v>1.442628799999996E-3</c:v>
                      </c:pt>
                      <c:pt idx="2396">
                        <c:v>1.4460109999999929E-3</c:v>
                      </c:pt>
                      <c:pt idx="2397">
                        <c:v>1.4473409999999928E-3</c:v>
                      </c:pt>
                      <c:pt idx="2398">
                        <c:v>1.4498731999999966E-3</c:v>
                      </c:pt>
                      <c:pt idx="2399">
                        <c:v>1.4497309999999927E-3</c:v>
                      </c:pt>
                      <c:pt idx="2400">
                        <c:v>1.448438799999996E-3</c:v>
                      </c:pt>
                      <c:pt idx="2401">
                        <c:v>1.4443921999999984E-3</c:v>
                      </c:pt>
                      <c:pt idx="2402">
                        <c:v>1.4430999999999945E-3</c:v>
                      </c:pt>
                      <c:pt idx="2403">
                        <c:v>1.4387633999999969E-3</c:v>
                      </c:pt>
                      <c:pt idx="2404">
                        <c:v>1.4370011999999929E-3</c:v>
                      </c:pt>
                      <c:pt idx="2405">
                        <c:v>1.4338567999999923E-3</c:v>
                      </c:pt>
                      <c:pt idx="2406">
                        <c:v>1.4349589999999961E-3</c:v>
                      </c:pt>
                      <c:pt idx="2407">
                        <c:v>1.4346689999999961E-3</c:v>
                      </c:pt>
                      <c:pt idx="2408">
                        <c:v>1.436341199999993E-3</c:v>
                      </c:pt>
                      <c:pt idx="2409">
                        <c:v>1.436911199999993E-3</c:v>
                      </c:pt>
                      <c:pt idx="2410">
                        <c:v>1.4360989999999962E-3</c:v>
                      </c:pt>
                      <c:pt idx="2411">
                        <c:v>1.4350067999999924E-3</c:v>
                      </c:pt>
                      <c:pt idx="2412">
                        <c:v>1.4305701999999948E-3</c:v>
                      </c:pt>
                      <c:pt idx="2413">
                        <c:v>1.4298101999999948E-3</c:v>
                      </c:pt>
                      <c:pt idx="2414">
                        <c:v>1.4288501999999948E-3</c:v>
                      </c:pt>
                      <c:pt idx="2415">
                        <c:v>1.4292823999999987E-3</c:v>
                      </c:pt>
                      <c:pt idx="2416">
                        <c:v>1.4281323999999985E-3</c:v>
                      </c:pt>
                      <c:pt idx="2417">
                        <c:v>1.4319989999999961E-3</c:v>
                      </c:pt>
                      <c:pt idx="2418">
                        <c:v>1.4319989999999961E-3</c:v>
                      </c:pt>
                      <c:pt idx="2419">
                        <c:v>1.4319989999999961E-3</c:v>
                      </c:pt>
                      <c:pt idx="2420">
                        <c:v>1.4323789999999962E-3</c:v>
                      </c:pt>
                      <c:pt idx="2421">
                        <c:v>1.4352911999999931E-3</c:v>
                      </c:pt>
                      <c:pt idx="2422">
                        <c:v>1.4420599999999946E-3</c:v>
                      </c:pt>
                      <c:pt idx="2423">
                        <c:v>1.4473465999999921E-3</c:v>
                      </c:pt>
                      <c:pt idx="2424">
                        <c:v>1.4524431999999967E-3</c:v>
                      </c:pt>
                      <c:pt idx="2425">
                        <c:v>1.4573597999999943E-3</c:v>
                      </c:pt>
                      <c:pt idx="2426">
                        <c:v>1.459121999999998E-3</c:v>
                      </c:pt>
                      <c:pt idx="2427">
                        <c:v>1.4558353999999936E-3</c:v>
                      </c:pt>
                      <c:pt idx="2428">
                        <c:v>1.4530187999999959E-3</c:v>
                      </c:pt>
                      <c:pt idx="2429">
                        <c:v>1.4507821999999984E-3</c:v>
                      </c:pt>
                      <c:pt idx="2430">
                        <c:v>1.4485455999999938E-3</c:v>
                      </c:pt>
                      <c:pt idx="2431">
                        <c:v>1.447111199999993E-3</c:v>
                      </c:pt>
                      <c:pt idx="2432">
                        <c:v>1.448161199999993E-3</c:v>
                      </c:pt>
                      <c:pt idx="2433">
                        <c:v>1.4501133999999969E-3</c:v>
                      </c:pt>
                      <c:pt idx="2434">
                        <c:v>1.4505933999999969E-3</c:v>
                      </c:pt>
                      <c:pt idx="2435">
                        <c:v>1.4510733999999969E-3</c:v>
                      </c:pt>
                      <c:pt idx="2436">
                        <c:v>1.4532155999999938E-3</c:v>
                      </c:pt>
                      <c:pt idx="2437">
                        <c:v>1.4544555999999938E-3</c:v>
                      </c:pt>
                      <c:pt idx="2438">
                        <c:v>1.4556955999999938E-3</c:v>
                      </c:pt>
                      <c:pt idx="2439">
                        <c:v>1.4566455999999938E-3</c:v>
                      </c:pt>
                      <c:pt idx="2440">
                        <c:v>1.4574155999999938E-3</c:v>
                      </c:pt>
                      <c:pt idx="2441">
                        <c:v>1.4566933999999969E-3</c:v>
                      </c:pt>
                      <c:pt idx="2442">
                        <c:v>1.4580755999999938E-3</c:v>
                      </c:pt>
                      <c:pt idx="2443">
                        <c:v>1.4581755999999938E-3</c:v>
                      </c:pt>
                      <c:pt idx="2444">
                        <c:v>1.4595577999999907E-3</c:v>
                      </c:pt>
                      <c:pt idx="2445">
                        <c:v>1.4624121999999983E-3</c:v>
                      </c:pt>
                      <c:pt idx="2446">
                        <c:v>1.4652765999999921E-3</c:v>
                      </c:pt>
                      <c:pt idx="2447">
                        <c:v>1.4645165999999921E-3</c:v>
                      </c:pt>
                      <c:pt idx="2448">
                        <c:v>1.4630865999999921E-3</c:v>
                      </c:pt>
                      <c:pt idx="2449">
                        <c:v>1.4603643999999952E-3</c:v>
                      </c:pt>
                      <c:pt idx="2450">
                        <c:v>1.4569821999999982E-3</c:v>
                      </c:pt>
                      <c:pt idx="2451">
                        <c:v>1.4541699999999944E-3</c:v>
                      </c:pt>
                      <c:pt idx="2452">
                        <c:v>1.4474911999999931E-3</c:v>
                      </c:pt>
                      <c:pt idx="2453">
                        <c:v>1.4470211999999931E-3</c:v>
                      </c:pt>
                      <c:pt idx="2454">
                        <c:v>1.4430167999999923E-3</c:v>
                      </c:pt>
                      <c:pt idx="2455">
                        <c:v>1.4395823999999986E-3</c:v>
                      </c:pt>
                      <c:pt idx="2456">
                        <c:v>1.435577999999991E-3</c:v>
                      </c:pt>
                      <c:pt idx="2457">
                        <c:v>1.4374823999999985E-3</c:v>
                      </c:pt>
                      <c:pt idx="2458">
                        <c:v>1.4351501999999947E-3</c:v>
                      </c:pt>
                      <c:pt idx="2459">
                        <c:v>1.4355723999999986E-3</c:v>
                      </c:pt>
                      <c:pt idx="2460">
                        <c:v>1.4359623999999984E-3</c:v>
                      </c:pt>
                      <c:pt idx="2461">
                        <c:v>1.4371445999999954E-3</c:v>
                      </c:pt>
                      <c:pt idx="2462">
                        <c:v>1.4412911999999931E-3</c:v>
                      </c:pt>
                      <c:pt idx="2463">
                        <c:v>1.4412911999999931E-3</c:v>
                      </c:pt>
                      <c:pt idx="2464">
                        <c:v>1.4434433999999969E-3</c:v>
                      </c:pt>
                      <c:pt idx="2465">
                        <c:v>1.4470199999999944E-3</c:v>
                      </c:pt>
                      <c:pt idx="2466">
                        <c:v>1.4470199999999944E-3</c:v>
                      </c:pt>
                      <c:pt idx="2467">
                        <c:v>1.4428733999999968E-3</c:v>
                      </c:pt>
                      <c:pt idx="2468">
                        <c:v>1.4441555999999938E-3</c:v>
                      </c:pt>
                      <c:pt idx="2469">
                        <c:v>1.4426733999999969E-3</c:v>
                      </c:pt>
                      <c:pt idx="2470">
                        <c:v>1.4382467999999923E-3</c:v>
                      </c:pt>
                      <c:pt idx="2471">
                        <c:v>1.4361945999999954E-3</c:v>
                      </c:pt>
                      <c:pt idx="2472">
                        <c:v>1.4355245999999955E-3</c:v>
                      </c:pt>
                      <c:pt idx="2473">
                        <c:v>1.4346645999999954E-3</c:v>
                      </c:pt>
                      <c:pt idx="2474">
                        <c:v>1.4338145999999955E-3</c:v>
                      </c:pt>
                      <c:pt idx="2475">
                        <c:v>1.4345267999999922E-3</c:v>
                      </c:pt>
                      <c:pt idx="2476">
                        <c:v>1.4356189999999961E-3</c:v>
                      </c:pt>
                      <c:pt idx="2477">
                        <c:v>1.4339567999999924E-3</c:v>
                      </c:pt>
                      <c:pt idx="2478">
                        <c:v>1.4325745999999955E-3</c:v>
                      </c:pt>
                      <c:pt idx="2479">
                        <c:v>1.4310923999999985E-3</c:v>
                      </c:pt>
                      <c:pt idx="2480">
                        <c:v>1.4365311999999931E-3</c:v>
                      </c:pt>
                      <c:pt idx="2481">
                        <c:v>1.4412899999999946E-3</c:v>
                      </c:pt>
                      <c:pt idx="2482">
                        <c:v>1.446058799999996E-3</c:v>
                      </c:pt>
                      <c:pt idx="2483">
                        <c:v>1.4508275999999905E-3</c:v>
                      </c:pt>
                      <c:pt idx="2484">
                        <c:v>1.4529219999999982E-3</c:v>
                      </c:pt>
                      <c:pt idx="2485">
                        <c:v>1.4494875999999904E-3</c:v>
                      </c:pt>
                      <c:pt idx="2486">
                        <c:v>1.4453409999999928E-3</c:v>
                      </c:pt>
                      <c:pt idx="2487">
                        <c:v>1.4439587999999959E-3</c:v>
                      </c:pt>
                      <c:pt idx="2488">
                        <c:v>1.4419065999999921E-3</c:v>
                      </c:pt>
                      <c:pt idx="2489">
                        <c:v>1.4455831999999967E-3</c:v>
                      </c:pt>
                      <c:pt idx="2490">
                        <c:v>1.4492497999999943E-3</c:v>
                      </c:pt>
                      <c:pt idx="2491">
                        <c:v>1.451966399999992E-3</c:v>
                      </c:pt>
                      <c:pt idx="2492">
                        <c:v>1.4546829999999963E-3</c:v>
                      </c:pt>
                      <c:pt idx="2493">
                        <c:v>1.4564973999999971E-3</c:v>
                      </c:pt>
                      <c:pt idx="2494">
                        <c:v>1.4546773999999972E-3</c:v>
                      </c:pt>
                      <c:pt idx="2495">
                        <c:v>1.4512051999999932E-3</c:v>
                      </c:pt>
                      <c:pt idx="2496">
                        <c:v>1.4440463999999919E-3</c:v>
                      </c:pt>
                      <c:pt idx="2497">
                        <c:v>1.4354253999999936E-3</c:v>
                      </c:pt>
                      <c:pt idx="2498">
                        <c:v>1.4283665999999921E-3</c:v>
                      </c:pt>
                      <c:pt idx="2499">
                        <c:v>1.4215977999999907E-3</c:v>
                      </c:pt>
                      <c:pt idx="2500">
                        <c:v>1.4186955999999937E-3</c:v>
                      </c:pt>
                      <c:pt idx="2501">
                        <c:v>1.4228843999999953E-3</c:v>
                      </c:pt>
                      <c:pt idx="2502">
                        <c:v>1.4271731999999967E-3</c:v>
                      </c:pt>
                      <c:pt idx="2503">
                        <c:v>1.4299897999999942E-3</c:v>
                      </c:pt>
                      <c:pt idx="2504">
                        <c:v>1.431846399999992E-3</c:v>
                      </c:pt>
                      <c:pt idx="2505">
                        <c:v>1.4313185999999957E-3</c:v>
                      </c:pt>
                      <c:pt idx="2506">
                        <c:v>1.4306007999999927E-3</c:v>
                      </c:pt>
                      <c:pt idx="2507">
                        <c:v>1.4297929999999965E-3</c:v>
                      </c:pt>
                      <c:pt idx="2508">
                        <c:v>1.4300773999999972E-3</c:v>
                      </c:pt>
                      <c:pt idx="2509">
                        <c:v>1.4279351999999933E-3</c:v>
                      </c:pt>
                      <c:pt idx="2510">
                        <c:v>1.4252129999999964E-3</c:v>
                      </c:pt>
                      <c:pt idx="2511">
                        <c:v>1.4213085999999957E-3</c:v>
                      </c:pt>
                      <c:pt idx="2512">
                        <c:v>1.416111999999998E-3</c:v>
                      </c:pt>
                      <c:pt idx="2513">
                        <c:v>1.4161541999999951E-3</c:v>
                      </c:pt>
                      <c:pt idx="2514">
                        <c:v>1.4181107999999927E-3</c:v>
                      </c:pt>
                      <c:pt idx="2515">
                        <c:v>1.4219195999999941E-3</c:v>
                      </c:pt>
                      <c:pt idx="2516">
                        <c:v>1.4246361999999985E-3</c:v>
                      </c:pt>
                      <c:pt idx="2517">
                        <c:v>1.4264927999999963E-3</c:v>
                      </c:pt>
                      <c:pt idx="2518">
                        <c:v>1.4200561999999986E-3</c:v>
                      </c:pt>
                      <c:pt idx="2519">
                        <c:v>1.4125273999999971E-3</c:v>
                      </c:pt>
                      <c:pt idx="2520">
                        <c:v>1.4075729999999964E-3</c:v>
                      </c:pt>
                      <c:pt idx="2521">
                        <c:v>1.4023285999999956E-3</c:v>
                      </c:pt>
                      <c:pt idx="2522">
                        <c:v>1.4019907999999926E-3</c:v>
                      </c:pt>
                      <c:pt idx="2523">
                        <c:v>1.4040373999999972E-3</c:v>
                      </c:pt>
                      <c:pt idx="2524">
                        <c:v>1.4068961999999987E-3</c:v>
                      </c:pt>
                      <c:pt idx="2525">
                        <c:v>1.4072805999999923E-3</c:v>
                      </c:pt>
                      <c:pt idx="2526">
                        <c:v>1.4074649999999932E-3</c:v>
                      </c:pt>
                      <c:pt idx="2527">
                        <c:v>1.4049849999999931E-3</c:v>
                      </c:pt>
                      <c:pt idx="2528">
                        <c:v>1.4035549999999932E-3</c:v>
                      </c:pt>
                      <c:pt idx="2529">
                        <c:v>1.4023149999999932E-3</c:v>
                      </c:pt>
                      <c:pt idx="2530">
                        <c:v>1.4040393999999938E-3</c:v>
                      </c:pt>
                      <c:pt idx="2531">
                        <c:v>1.401987199999997E-3</c:v>
                      </c:pt>
                      <c:pt idx="2532">
                        <c:v>1.4048937999999946E-3</c:v>
                      </c:pt>
                      <c:pt idx="2533">
                        <c:v>1.4071303999999923E-3</c:v>
                      </c:pt>
                      <c:pt idx="2534">
                        <c:v>1.4099469999999967E-3</c:v>
                      </c:pt>
                      <c:pt idx="2535">
                        <c:v>1.406934799999993E-3</c:v>
                      </c:pt>
                      <c:pt idx="2536">
                        <c:v>1.4076991999999937E-3</c:v>
                      </c:pt>
                      <c:pt idx="2537">
                        <c:v>1.4042169999999967E-3</c:v>
                      </c:pt>
                      <c:pt idx="2538">
                        <c:v>1.4008347999999928E-3</c:v>
                      </c:pt>
                      <c:pt idx="2539">
                        <c:v>1.3970725999999959E-3</c:v>
                      </c:pt>
                      <c:pt idx="2540">
                        <c:v>1.3940125999999959E-3</c:v>
                      </c:pt>
                      <c:pt idx="2541">
                        <c:v>1.3927247999999928E-3</c:v>
                      </c:pt>
                      <c:pt idx="2542">
                        <c:v>1.390724799999993E-3</c:v>
                      </c:pt>
                      <c:pt idx="2543">
                        <c:v>1.3889147999999929E-3</c:v>
                      </c:pt>
                      <c:pt idx="2544">
                        <c:v>1.3859125999999961E-3</c:v>
                      </c:pt>
                      <c:pt idx="2545">
                        <c:v>1.3840025999999959E-3</c:v>
                      </c:pt>
                      <c:pt idx="2546">
                        <c:v>1.3780459999999984E-3</c:v>
                      </c:pt>
                      <c:pt idx="2547">
                        <c:v>1.3723215999999908E-3</c:v>
                      </c:pt>
                      <c:pt idx="2548">
                        <c:v>1.366417199999997E-3</c:v>
                      </c:pt>
                      <c:pt idx="2549">
                        <c:v>1.3598327999999962E-3</c:v>
                      </c:pt>
                      <c:pt idx="2550">
                        <c:v>1.3568727999999962E-3</c:v>
                      </c:pt>
                      <c:pt idx="2551">
                        <c:v>1.356117199999997E-3</c:v>
                      </c:pt>
                      <c:pt idx="2552">
                        <c:v>1.3602581999999953E-3</c:v>
                      </c:pt>
                      <c:pt idx="2553">
                        <c:v>1.3641191999999936E-3</c:v>
                      </c:pt>
                      <c:pt idx="2554">
                        <c:v>1.368640199999992E-3</c:v>
                      </c:pt>
                      <c:pt idx="2555">
                        <c:v>1.3704067999999966E-3</c:v>
                      </c:pt>
                      <c:pt idx="2556">
                        <c:v>1.3713611999999903E-3</c:v>
                      </c:pt>
                      <c:pt idx="2557">
                        <c:v>1.3690711999999902E-3</c:v>
                      </c:pt>
                      <c:pt idx="2558">
                        <c:v>1.3655889999999934E-3</c:v>
                      </c:pt>
                      <c:pt idx="2559">
                        <c:v>1.3636789999999933E-3</c:v>
                      </c:pt>
                      <c:pt idx="2560">
                        <c:v>1.3606767999999965E-3</c:v>
                      </c:pt>
                      <c:pt idx="2561">
                        <c:v>1.3589667999999964E-3</c:v>
                      </c:pt>
                      <c:pt idx="2562">
                        <c:v>1.3590089999999935E-3</c:v>
                      </c:pt>
                      <c:pt idx="2563">
                        <c:v>1.3588711999999903E-3</c:v>
                      </c:pt>
                      <c:pt idx="2564">
                        <c:v>1.359815599999991E-3</c:v>
                      </c:pt>
                      <c:pt idx="2565">
                        <c:v>1.3592977999999948E-3</c:v>
                      </c:pt>
                      <c:pt idx="2566">
                        <c:v>1.3592921999999955E-3</c:v>
                      </c:pt>
                      <c:pt idx="2567">
                        <c:v>1.3570021999999955E-3</c:v>
                      </c:pt>
                      <c:pt idx="2568">
                        <c:v>1.3550921999999955E-3</c:v>
                      </c:pt>
                      <c:pt idx="2569">
                        <c:v>1.3548543999999925E-3</c:v>
                      </c:pt>
                      <c:pt idx="2570">
                        <c:v>1.3519943999999924E-3</c:v>
                      </c:pt>
                      <c:pt idx="2571">
                        <c:v>1.3514665999999963E-3</c:v>
                      </c:pt>
                      <c:pt idx="2572">
                        <c:v>1.3498987999999931E-3</c:v>
                      </c:pt>
                      <c:pt idx="2573">
                        <c:v>1.3541397999999984E-3</c:v>
                      </c:pt>
                      <c:pt idx="2574">
                        <c:v>1.3581907999999968E-3</c:v>
                      </c:pt>
                      <c:pt idx="2575">
                        <c:v>1.3594773999999945E-3</c:v>
                      </c:pt>
                      <c:pt idx="2576">
                        <c:v>1.3630483999999927E-3</c:v>
                      </c:pt>
                      <c:pt idx="2577">
                        <c:v>1.3624727999999935E-3</c:v>
                      </c:pt>
                      <c:pt idx="2578">
                        <c:v>1.3561783999999927E-3</c:v>
                      </c:pt>
                      <c:pt idx="2579">
                        <c:v>1.3514083999999927E-3</c:v>
                      </c:pt>
                      <c:pt idx="2580">
                        <c:v>1.3505527999999934E-3</c:v>
                      </c:pt>
                      <c:pt idx="2581">
                        <c:v>1.3471227999999934E-3</c:v>
                      </c:pt>
                      <c:pt idx="2582">
                        <c:v>1.3476393999999981E-3</c:v>
                      </c:pt>
                      <c:pt idx="2583">
                        <c:v>1.345401599999995E-3</c:v>
                      </c:pt>
                      <c:pt idx="2584">
                        <c:v>1.341729399999998E-3</c:v>
                      </c:pt>
                      <c:pt idx="2585">
                        <c:v>1.3367271999999942E-3</c:v>
                      </c:pt>
                      <c:pt idx="2586">
                        <c:v>1.3316249999999904E-3</c:v>
                      </c:pt>
                      <c:pt idx="2587">
                        <c:v>1.3284749999999904E-3</c:v>
                      </c:pt>
                      <c:pt idx="2588">
                        <c:v>1.327419399999998E-3</c:v>
                      </c:pt>
                      <c:pt idx="2589">
                        <c:v>1.3261837999999986E-3</c:v>
                      </c:pt>
                      <c:pt idx="2590">
                        <c:v>1.3261781999999926E-3</c:v>
                      </c:pt>
                      <c:pt idx="2591">
                        <c:v>1.3264625999999933E-3</c:v>
                      </c:pt>
                      <c:pt idx="2592">
                        <c:v>1.325464799999997E-3</c:v>
                      </c:pt>
                      <c:pt idx="2593">
                        <c:v>1.323554799999997E-3</c:v>
                      </c:pt>
                      <c:pt idx="2594">
                        <c:v>1.321844799999997E-3</c:v>
                      </c:pt>
                      <c:pt idx="2595">
                        <c:v>1.3204047999999971E-3</c:v>
                      </c:pt>
                      <c:pt idx="2596">
                        <c:v>1.318694799999997E-3</c:v>
                      </c:pt>
                      <c:pt idx="2597">
                        <c:v>1.3161625999999933E-3</c:v>
                      </c:pt>
                      <c:pt idx="2598">
                        <c:v>1.3113559999999955E-3</c:v>
                      </c:pt>
                      <c:pt idx="2599">
                        <c:v>1.3077315999999949E-3</c:v>
                      </c:pt>
                      <c:pt idx="2600">
                        <c:v>1.3042071999999941E-3</c:v>
                      </c:pt>
                      <c:pt idx="2601">
                        <c:v>1.3010527999999934E-3</c:v>
                      </c:pt>
                      <c:pt idx="2602">
                        <c:v>1.3022449999999903E-3</c:v>
                      </c:pt>
                      <c:pt idx="2603">
                        <c:v>1.305009399999998E-3</c:v>
                      </c:pt>
                      <c:pt idx="2604">
                        <c:v>1.3080637999999987E-3</c:v>
                      </c:pt>
                      <c:pt idx="2605">
                        <c:v>1.3115881999999925E-3</c:v>
                      </c:pt>
                      <c:pt idx="2606">
                        <c:v>1.3153125999999932E-3</c:v>
                      </c:pt>
                      <c:pt idx="2607">
                        <c:v>1.3119259999999956E-3</c:v>
                      </c:pt>
                      <c:pt idx="2608">
                        <c:v>1.3061071999999941E-3</c:v>
                      </c:pt>
                      <c:pt idx="2609">
                        <c:v>1.3002983999999926E-3</c:v>
                      </c:pt>
                      <c:pt idx="2610">
                        <c:v>1.2995283999999926E-3</c:v>
                      </c:pt>
                      <c:pt idx="2611">
                        <c:v>1.2985783999999926E-3</c:v>
                      </c:pt>
                      <c:pt idx="2612">
                        <c:v>1.3016749999999904E-3</c:v>
                      </c:pt>
                      <c:pt idx="2613">
                        <c:v>1.3057315999999949E-3</c:v>
                      </c:pt>
                      <c:pt idx="2614">
                        <c:v>1.3109703999999963E-3</c:v>
                      </c:pt>
                      <c:pt idx="2615">
                        <c:v>1.3104003999999964E-3</c:v>
                      </c:pt>
                      <c:pt idx="2616">
                        <c:v>1.3069659999999956E-3</c:v>
                      </c:pt>
                      <c:pt idx="2617">
                        <c:v>1.3050137999999988E-3</c:v>
                      </c:pt>
                      <c:pt idx="2618">
                        <c:v>1.3015793999999979E-3</c:v>
                      </c:pt>
                      <c:pt idx="2619">
                        <c:v>1.2969527999999934E-3</c:v>
                      </c:pt>
                      <c:pt idx="2620">
                        <c:v>1.2939083999999926E-3</c:v>
                      </c:pt>
                      <c:pt idx="2621">
                        <c:v>1.2918561999999958E-3</c:v>
                      </c:pt>
                      <c:pt idx="2622">
                        <c:v>1.2953327999999935E-3</c:v>
                      </c:pt>
                      <c:pt idx="2623">
                        <c:v>1.2933805999999965E-3</c:v>
                      </c:pt>
                      <c:pt idx="2624">
                        <c:v>1.2914283999999928E-3</c:v>
                      </c:pt>
                      <c:pt idx="2625">
                        <c:v>1.2904261999999958E-3</c:v>
                      </c:pt>
                      <c:pt idx="2626">
                        <c:v>1.2914761999999959E-3</c:v>
                      </c:pt>
                      <c:pt idx="2627">
                        <c:v>1.2883795999999981E-3</c:v>
                      </c:pt>
                      <c:pt idx="2628">
                        <c:v>1.2880473999999943E-3</c:v>
                      </c:pt>
                      <c:pt idx="2629">
                        <c:v>1.2892873999999944E-3</c:v>
                      </c:pt>
                      <c:pt idx="2630">
                        <c:v>1.292241799999995E-3</c:v>
                      </c:pt>
                      <c:pt idx="2631">
                        <c:v>1.292241799999995E-3</c:v>
                      </c:pt>
                      <c:pt idx="2632">
                        <c:v>1.2936239999999919E-3</c:v>
                      </c:pt>
                      <c:pt idx="2633">
                        <c:v>1.2961461999999959E-3</c:v>
                      </c:pt>
                      <c:pt idx="2634">
                        <c:v>1.2959561999999957E-3</c:v>
                      </c:pt>
                      <c:pt idx="2635">
                        <c:v>1.2959561999999957E-3</c:v>
                      </c:pt>
                      <c:pt idx="2636">
                        <c:v>1.2958561999999959E-3</c:v>
                      </c:pt>
                      <c:pt idx="2637">
                        <c:v>1.2957661999999958E-3</c:v>
                      </c:pt>
                      <c:pt idx="2638">
                        <c:v>1.293143999999992E-3</c:v>
                      </c:pt>
                      <c:pt idx="2639">
                        <c:v>1.2937661999999957E-3</c:v>
                      </c:pt>
                      <c:pt idx="2640">
                        <c:v>1.2931861999999959E-3</c:v>
                      </c:pt>
                      <c:pt idx="2641">
                        <c:v>1.2924261999999959E-3</c:v>
                      </c:pt>
                      <c:pt idx="2642">
                        <c:v>1.2909961999999959E-3</c:v>
                      </c:pt>
                      <c:pt idx="2643">
                        <c:v>1.2908483999999928E-3</c:v>
                      </c:pt>
                      <c:pt idx="2644">
                        <c:v>1.2895183999999927E-3</c:v>
                      </c:pt>
                      <c:pt idx="2645">
                        <c:v>1.2920449999999904E-3</c:v>
                      </c:pt>
                      <c:pt idx="2646">
                        <c:v>1.2903249999999904E-3</c:v>
                      </c:pt>
                      <c:pt idx="2647">
                        <c:v>1.2948037999999987E-3</c:v>
                      </c:pt>
                      <c:pt idx="2648">
                        <c:v>1.3007647999999971E-3</c:v>
                      </c:pt>
                      <c:pt idx="2649">
                        <c:v>1.2989025999999933E-3</c:v>
                      </c:pt>
                      <c:pt idx="2650">
                        <c:v>1.2923237999999987E-3</c:v>
                      </c:pt>
                      <c:pt idx="2651">
                        <c:v>1.2914737999999988E-3</c:v>
                      </c:pt>
                      <c:pt idx="2652">
                        <c:v>1.2864671999999941E-3</c:v>
                      </c:pt>
                      <c:pt idx="2653">
                        <c:v>1.2800783999999928E-3</c:v>
                      </c:pt>
                      <c:pt idx="2654">
                        <c:v>1.2816027999999935E-3</c:v>
                      </c:pt>
                      <c:pt idx="2655">
                        <c:v>1.2823149999999903E-3</c:v>
                      </c:pt>
                      <c:pt idx="2656">
                        <c:v>1.2804527999999934E-3</c:v>
                      </c:pt>
                      <c:pt idx="2657">
                        <c:v>1.2783105999999965E-3</c:v>
                      </c:pt>
                      <c:pt idx="2658">
                        <c:v>1.2764483999999927E-3</c:v>
                      </c:pt>
                      <c:pt idx="2659">
                        <c:v>1.2746861999999959E-3</c:v>
                      </c:pt>
                      <c:pt idx="2660">
                        <c:v>1.273303999999992E-3</c:v>
                      </c:pt>
                      <c:pt idx="2661">
                        <c:v>1.2702595999999982E-3</c:v>
                      </c:pt>
                      <c:pt idx="2662">
                        <c:v>1.2719217999999951E-3</c:v>
                      </c:pt>
                      <c:pt idx="2663">
                        <c:v>1.2755983999999927E-3</c:v>
                      </c:pt>
                      <c:pt idx="2664">
                        <c:v>1.2795549999999904E-3</c:v>
                      </c:pt>
                      <c:pt idx="2665">
                        <c:v>1.2846037999999988E-3</c:v>
                      </c:pt>
                      <c:pt idx="2666">
                        <c:v>1.2898425999999933E-3</c:v>
                      </c:pt>
                      <c:pt idx="2667">
                        <c:v>1.291656999999994E-3</c:v>
                      </c:pt>
                      <c:pt idx="2668">
                        <c:v>1.2884125999999933E-3</c:v>
                      </c:pt>
                      <c:pt idx="2669">
                        <c:v>1.2879425999999933E-3</c:v>
                      </c:pt>
                      <c:pt idx="2670">
                        <c:v>1.2860803999999962E-3</c:v>
                      </c:pt>
                      <c:pt idx="2671">
                        <c:v>1.2843181999999925E-3</c:v>
                      </c:pt>
                      <c:pt idx="2672">
                        <c:v>1.2843181999999925E-3</c:v>
                      </c:pt>
                      <c:pt idx="2673">
                        <c:v>1.2843181999999925E-3</c:v>
                      </c:pt>
                      <c:pt idx="2674">
                        <c:v>1.2843181999999925E-3</c:v>
                      </c:pt>
                      <c:pt idx="2675">
                        <c:v>1.2817437999999987E-3</c:v>
                      </c:pt>
                      <c:pt idx="2676">
                        <c:v>1.2806415999999949E-3</c:v>
                      </c:pt>
                      <c:pt idx="2677">
                        <c:v>1.2781671999999942E-3</c:v>
                      </c:pt>
                      <c:pt idx="2678">
                        <c:v>1.2773549999999904E-3</c:v>
                      </c:pt>
                      <c:pt idx="2679">
                        <c:v>1.2765427999999934E-3</c:v>
                      </c:pt>
                      <c:pt idx="2680">
                        <c:v>1.2778827999999935E-3</c:v>
                      </c:pt>
                      <c:pt idx="2681">
                        <c:v>1.2811271999999942E-3</c:v>
                      </c:pt>
                      <c:pt idx="2682">
                        <c:v>1.282979399999998E-3</c:v>
                      </c:pt>
                      <c:pt idx="2683">
                        <c:v>1.2845515999999949E-3</c:v>
                      </c:pt>
                      <c:pt idx="2684">
                        <c:v>1.2861237999999987E-3</c:v>
                      </c:pt>
                      <c:pt idx="2685">
                        <c:v>1.2811271999999942E-3</c:v>
                      </c:pt>
                      <c:pt idx="2686">
                        <c:v>1.2754983999999927E-3</c:v>
                      </c:pt>
                      <c:pt idx="2687">
                        <c:v>1.2708295999999983E-3</c:v>
                      </c:pt>
                      <c:pt idx="2688">
                        <c:v>1.2716895999999981E-3</c:v>
                      </c:pt>
                      <c:pt idx="2689">
                        <c:v>1.2725495999999982E-3</c:v>
                      </c:pt>
                      <c:pt idx="2690">
                        <c:v>1.2795083999999927E-3</c:v>
                      </c:pt>
                      <c:pt idx="2691">
                        <c:v>1.2859871999999942E-3</c:v>
                      </c:pt>
                      <c:pt idx="2692">
                        <c:v>1.2927981999999924E-3</c:v>
                      </c:pt>
                      <c:pt idx="2693">
                        <c:v>1.2935203999999963E-3</c:v>
                      </c:pt>
                      <c:pt idx="2694">
                        <c:v>1.2956147999999971E-3</c:v>
                      </c:pt>
                      <c:pt idx="2695">
                        <c:v>1.2972291999999907E-3</c:v>
                      </c:pt>
                      <c:pt idx="2696">
                        <c:v>1.3007157999999953E-3</c:v>
                      </c:pt>
                      <c:pt idx="2697">
                        <c:v>1.3030001999999961E-3</c:v>
                      </c:pt>
                      <c:pt idx="2698">
                        <c:v>1.3078167999999938E-3</c:v>
                      </c:pt>
                      <c:pt idx="2699">
                        <c:v>1.3084867999999937E-3</c:v>
                      </c:pt>
                      <c:pt idx="2700">
                        <c:v>1.306572399999993E-3</c:v>
                      </c:pt>
                      <c:pt idx="2701">
                        <c:v>1.3046679999999923E-3</c:v>
                      </c:pt>
                      <c:pt idx="2702">
                        <c:v>1.3026735999999985E-3</c:v>
                      </c:pt>
                      <c:pt idx="2703">
                        <c:v>1.2987169999999939E-3</c:v>
                      </c:pt>
                      <c:pt idx="2704">
                        <c:v>1.2976147999999971E-3</c:v>
                      </c:pt>
                      <c:pt idx="2705">
                        <c:v>1.2959525999999932E-3</c:v>
                      </c:pt>
                      <c:pt idx="2706">
                        <c:v>1.2946603999999962E-3</c:v>
                      </c:pt>
                      <c:pt idx="2707">
                        <c:v>1.2927081999999925E-3</c:v>
                      </c:pt>
                      <c:pt idx="2708">
                        <c:v>1.2902759999999956E-3</c:v>
                      </c:pt>
                      <c:pt idx="2709">
                        <c:v>1.2891359999999956E-3</c:v>
                      </c:pt>
                      <c:pt idx="2710">
                        <c:v>1.2897481999999925E-3</c:v>
                      </c:pt>
                      <c:pt idx="2711">
                        <c:v>1.2899903999999964E-3</c:v>
                      </c:pt>
                      <c:pt idx="2712">
                        <c:v>1.2902225999999932E-3</c:v>
                      </c:pt>
                      <c:pt idx="2713">
                        <c:v>1.2897525999999932E-3</c:v>
                      </c:pt>
                      <c:pt idx="2714">
                        <c:v>1.2858381999999926E-3</c:v>
                      </c:pt>
                      <c:pt idx="2715">
                        <c:v>1.2833159999999955E-3</c:v>
                      </c:pt>
                      <c:pt idx="2716">
                        <c:v>1.2796915999999949E-3</c:v>
                      </c:pt>
                      <c:pt idx="2717">
                        <c:v>1.2767371999999942E-3</c:v>
                      </c:pt>
                      <c:pt idx="2718">
                        <c:v>1.2746849999999903E-3</c:v>
                      </c:pt>
                      <c:pt idx="2719">
                        <c:v>1.2791215999999948E-3</c:v>
                      </c:pt>
                      <c:pt idx="2720">
                        <c:v>1.2818859999999955E-3</c:v>
                      </c:pt>
                      <c:pt idx="2721">
                        <c:v>1.2815059999999956E-3</c:v>
                      </c:pt>
                      <c:pt idx="2722">
                        <c:v>1.2838803999999963E-3</c:v>
                      </c:pt>
                      <c:pt idx="2723">
                        <c:v>1.2870347999999971E-3</c:v>
                      </c:pt>
                      <c:pt idx="2724">
                        <c:v>1.287414799999997E-3</c:v>
                      </c:pt>
                      <c:pt idx="2725">
                        <c:v>1.2871725999999933E-3</c:v>
                      </c:pt>
                      <c:pt idx="2726">
                        <c:v>1.2911769999999941E-3</c:v>
                      </c:pt>
                      <c:pt idx="2727">
                        <c:v>1.2924169999999938E-3</c:v>
                      </c:pt>
                      <c:pt idx="2728">
                        <c:v>1.291604799999997E-3</c:v>
                      </c:pt>
                      <c:pt idx="2729">
                        <c:v>1.2934669999999939E-3</c:v>
                      </c:pt>
                      <c:pt idx="2730">
                        <c:v>1.2946591999999908E-3</c:v>
                      </c:pt>
                      <c:pt idx="2731">
                        <c:v>1.2989057999999954E-3</c:v>
                      </c:pt>
                      <c:pt idx="2732">
                        <c:v>1.3012801999999961E-3</c:v>
                      </c:pt>
                      <c:pt idx="2733">
                        <c:v>1.3010901999999961E-3</c:v>
                      </c:pt>
                      <c:pt idx="2734">
                        <c:v>1.2977557999999953E-3</c:v>
                      </c:pt>
                      <c:pt idx="2735">
                        <c:v>1.2989479999999923E-3</c:v>
                      </c:pt>
                      <c:pt idx="2736">
                        <c:v>1.2970857999999954E-3</c:v>
                      </c:pt>
                      <c:pt idx="2737">
                        <c:v>1.2971857999999955E-3</c:v>
                      </c:pt>
                      <c:pt idx="2738">
                        <c:v>1.3001401999999961E-3</c:v>
                      </c:pt>
                      <c:pt idx="2739">
                        <c:v>1.3036645999999969E-3</c:v>
                      </c:pt>
                      <c:pt idx="2740">
                        <c:v>1.3057167999999937E-3</c:v>
                      </c:pt>
                      <c:pt idx="2741">
                        <c:v>1.3063867999999936E-3</c:v>
                      </c:pt>
                      <c:pt idx="2742">
                        <c:v>1.3082389999999906E-3</c:v>
                      </c:pt>
                      <c:pt idx="2743">
                        <c:v>1.3059545999999967E-3</c:v>
                      </c:pt>
                      <c:pt idx="2744">
                        <c:v>1.304672399999993E-3</c:v>
                      </c:pt>
                      <c:pt idx="2745">
                        <c:v>1.3033801999999962E-3</c:v>
                      </c:pt>
                      <c:pt idx="2746">
                        <c:v>1.3010957999999954E-3</c:v>
                      </c:pt>
                      <c:pt idx="2747">
                        <c:v>1.3011435999999985E-3</c:v>
                      </c:pt>
                      <c:pt idx="2748">
                        <c:v>1.3028635999999985E-3</c:v>
                      </c:pt>
                      <c:pt idx="2749">
                        <c:v>1.3091001999999961E-3</c:v>
                      </c:pt>
                      <c:pt idx="2750">
                        <c:v>1.311110199999996E-3</c:v>
                      </c:pt>
                      <c:pt idx="2751">
                        <c:v>1.314202399999993E-3</c:v>
                      </c:pt>
                      <c:pt idx="2752">
                        <c:v>1.315732399999993E-3</c:v>
                      </c:pt>
                      <c:pt idx="2753">
                        <c:v>1.317162399999993E-3</c:v>
                      </c:pt>
                      <c:pt idx="2754">
                        <c:v>1.3162079999999923E-3</c:v>
                      </c:pt>
                      <c:pt idx="2755">
                        <c:v>1.3184979999999924E-3</c:v>
                      </c:pt>
                      <c:pt idx="2756">
                        <c:v>1.3208779999999923E-3</c:v>
                      </c:pt>
                      <c:pt idx="2757">
                        <c:v>1.3227879999999923E-3</c:v>
                      </c:pt>
                      <c:pt idx="2758">
                        <c:v>1.3231257999999954E-3</c:v>
                      </c:pt>
                      <c:pt idx="2759">
                        <c:v>1.3230735999999986E-3</c:v>
                      </c:pt>
                      <c:pt idx="2760">
                        <c:v>1.3202669999999939E-3</c:v>
                      </c:pt>
                      <c:pt idx="2761">
                        <c:v>1.3189325999999931E-3</c:v>
                      </c:pt>
                      <c:pt idx="2762">
                        <c:v>1.3219347999999971E-3</c:v>
                      </c:pt>
                      <c:pt idx="2763">
                        <c:v>1.3254169999999939E-3</c:v>
                      </c:pt>
                      <c:pt idx="2764">
                        <c:v>1.327326999999994E-3</c:v>
                      </c:pt>
                      <c:pt idx="2765">
                        <c:v>1.3315213999999947E-3</c:v>
                      </c:pt>
                      <c:pt idx="2766">
                        <c:v>1.3371879999999922E-3</c:v>
                      </c:pt>
                      <c:pt idx="2767">
                        <c:v>1.3374257999999954E-3</c:v>
                      </c:pt>
                      <c:pt idx="2768">
                        <c:v>1.3329469999999941E-3</c:v>
                      </c:pt>
                      <c:pt idx="2769">
                        <c:v>1.3350469999999939E-3</c:v>
                      </c:pt>
                      <c:pt idx="2770">
                        <c:v>1.3343303999999963E-3</c:v>
                      </c:pt>
                      <c:pt idx="2771">
                        <c:v>1.3293771999999941E-3</c:v>
                      </c:pt>
                      <c:pt idx="2772">
                        <c:v>1.3285705999999966E-3</c:v>
                      </c:pt>
                      <c:pt idx="2773">
                        <c:v>1.3313883999999927E-3</c:v>
                      </c:pt>
                      <c:pt idx="2774">
                        <c:v>1.3289995999999982E-3</c:v>
                      </c:pt>
                      <c:pt idx="2775">
                        <c:v>1.3310095999999982E-3</c:v>
                      </c:pt>
                      <c:pt idx="2776">
                        <c:v>1.3339117999999952E-3</c:v>
                      </c:pt>
                      <c:pt idx="2777">
                        <c:v>1.3406805999999966E-3</c:v>
                      </c:pt>
                      <c:pt idx="2778">
                        <c:v>1.3453071999999942E-3</c:v>
                      </c:pt>
                      <c:pt idx="2779">
                        <c:v>1.3517859999999957E-3</c:v>
                      </c:pt>
                      <c:pt idx="2780">
                        <c:v>1.3571725999999933E-3</c:v>
                      </c:pt>
                      <c:pt idx="2781">
                        <c:v>1.3630391999999909E-3</c:v>
                      </c:pt>
                      <c:pt idx="2782">
                        <c:v>1.3687057999999953E-3</c:v>
                      </c:pt>
                      <c:pt idx="2783">
                        <c:v>1.375242399999993E-3</c:v>
                      </c:pt>
                      <c:pt idx="2784">
                        <c:v>1.3755801999999961E-3</c:v>
                      </c:pt>
                      <c:pt idx="2785">
                        <c:v>1.3768101999999962E-3</c:v>
                      </c:pt>
                      <c:pt idx="2786">
                        <c:v>1.3750057999999954E-3</c:v>
                      </c:pt>
                      <c:pt idx="2787">
                        <c:v>1.3718091999999908E-3</c:v>
                      </c:pt>
                      <c:pt idx="2788">
                        <c:v>1.3669503999999963E-3</c:v>
                      </c:pt>
                      <c:pt idx="2789">
                        <c:v>1.3690025999999933E-3</c:v>
                      </c:pt>
                      <c:pt idx="2790">
                        <c:v>1.3696725999999932E-3</c:v>
                      </c:pt>
                      <c:pt idx="2791">
                        <c:v>1.3703325999999932E-3</c:v>
                      </c:pt>
                      <c:pt idx="2792">
                        <c:v>1.3710025999999931E-3</c:v>
                      </c:pt>
                      <c:pt idx="2793">
                        <c:v>1.3711925999999933E-3</c:v>
                      </c:pt>
                      <c:pt idx="2794">
                        <c:v>1.3686181999999925E-3</c:v>
                      </c:pt>
                      <c:pt idx="2795">
                        <c:v>1.3658537999999987E-3</c:v>
                      </c:pt>
                      <c:pt idx="2796">
                        <c:v>1.3644715999999949E-3</c:v>
                      </c:pt>
                      <c:pt idx="2797">
                        <c:v>1.3644715999999949E-3</c:v>
                      </c:pt>
                      <c:pt idx="2798">
                        <c:v>1.3628993999999981E-3</c:v>
                      </c:pt>
                      <c:pt idx="2799">
                        <c:v>1.3634215999999949E-3</c:v>
                      </c:pt>
                      <c:pt idx="2800">
                        <c:v>1.3649937999999986E-3</c:v>
                      </c:pt>
                      <c:pt idx="2801">
                        <c:v>1.3646137999999987E-3</c:v>
                      </c:pt>
                      <c:pt idx="2802">
                        <c:v>1.3689503999999963E-3</c:v>
                      </c:pt>
                      <c:pt idx="2803">
                        <c:v>1.3713347999999971E-3</c:v>
                      </c:pt>
                      <c:pt idx="2804">
                        <c:v>1.3743891999999909E-3</c:v>
                      </c:pt>
                      <c:pt idx="2805">
                        <c:v>1.3778657999999953E-3</c:v>
                      </c:pt>
                      <c:pt idx="2806">
                        <c:v>1.380340199999996E-3</c:v>
                      </c:pt>
                      <c:pt idx="2807">
                        <c:v>1.380872399999993E-3</c:v>
                      </c:pt>
                      <c:pt idx="2808">
                        <c:v>1.3833467999999937E-3</c:v>
                      </c:pt>
                      <c:pt idx="2809">
                        <c:v>1.3816745999999968E-3</c:v>
                      </c:pt>
                      <c:pt idx="2810">
                        <c:v>1.3816745999999968E-3</c:v>
                      </c:pt>
                      <c:pt idx="2811">
                        <c:v>1.3832467999999936E-3</c:v>
                      </c:pt>
                      <c:pt idx="2812">
                        <c:v>1.3801545999999969E-3</c:v>
                      </c:pt>
                      <c:pt idx="2813">
                        <c:v>1.3770523999999929E-3</c:v>
                      </c:pt>
                      <c:pt idx="2814">
                        <c:v>1.3794789999999905E-3</c:v>
                      </c:pt>
                      <c:pt idx="2815">
                        <c:v>1.3789611999999944E-3</c:v>
                      </c:pt>
                      <c:pt idx="2816">
                        <c:v>1.3798155999999952E-3</c:v>
                      </c:pt>
                      <c:pt idx="2817">
                        <c:v>1.3825799999999959E-3</c:v>
                      </c:pt>
                      <c:pt idx="2818">
                        <c:v>1.3853443999999966E-3</c:v>
                      </c:pt>
                      <c:pt idx="2819">
                        <c:v>1.3853443999999966E-3</c:v>
                      </c:pt>
                      <c:pt idx="2820">
                        <c:v>1.3854343999999965E-3</c:v>
                      </c:pt>
                      <c:pt idx="2821">
                        <c:v>1.3855343999999966E-3</c:v>
                      </c:pt>
                      <c:pt idx="2822">
                        <c:v>1.3832921999999929E-3</c:v>
                      </c:pt>
                      <c:pt idx="2823">
                        <c:v>1.3824321999999928E-3</c:v>
                      </c:pt>
                      <c:pt idx="2824">
                        <c:v>1.380669999999996E-3</c:v>
                      </c:pt>
                      <c:pt idx="2825">
                        <c:v>1.3788177999999921E-3</c:v>
                      </c:pt>
                      <c:pt idx="2826">
                        <c:v>1.3769555999999952E-3</c:v>
                      </c:pt>
                      <c:pt idx="2827">
                        <c:v>1.3761433999999982E-3</c:v>
                      </c:pt>
                      <c:pt idx="2828">
                        <c:v>1.3767133999999983E-3</c:v>
                      </c:pt>
                      <c:pt idx="2829">
                        <c:v>1.3768133999999984E-3</c:v>
                      </c:pt>
                      <c:pt idx="2830">
                        <c:v>1.3776255999999952E-3</c:v>
                      </c:pt>
                      <c:pt idx="2831">
                        <c:v>1.3778155999999951E-3</c:v>
                      </c:pt>
                      <c:pt idx="2832">
                        <c:v>1.3782855999999951E-3</c:v>
                      </c:pt>
                      <c:pt idx="2833">
                        <c:v>1.3778155999999951E-3</c:v>
                      </c:pt>
                      <c:pt idx="2834">
                        <c:v>1.3780055999999951E-3</c:v>
                      </c:pt>
                      <c:pt idx="2835">
                        <c:v>1.3789555999999951E-3</c:v>
                      </c:pt>
                      <c:pt idx="2836">
                        <c:v>1.3790555999999951E-3</c:v>
                      </c:pt>
                      <c:pt idx="2837">
                        <c:v>1.3784755999999951E-3</c:v>
                      </c:pt>
                      <c:pt idx="2838">
                        <c:v>1.3788655999999952E-3</c:v>
                      </c:pt>
                      <c:pt idx="2839">
                        <c:v>1.3771933999999983E-3</c:v>
                      </c:pt>
                      <c:pt idx="2840">
                        <c:v>1.3753311999999945E-3</c:v>
                      </c:pt>
                      <c:pt idx="2841">
                        <c:v>1.3763333999999984E-3</c:v>
                      </c:pt>
                      <c:pt idx="2842">
                        <c:v>1.3748611999999944E-3</c:v>
                      </c:pt>
                      <c:pt idx="2843">
                        <c:v>1.3763333999999984E-3</c:v>
                      </c:pt>
                      <c:pt idx="2844">
                        <c:v>1.3770455999999951E-3</c:v>
                      </c:pt>
                      <c:pt idx="2845">
                        <c:v>1.3796199999999959E-3</c:v>
                      </c:pt>
                      <c:pt idx="2846">
                        <c:v>1.3790499999999958E-3</c:v>
                      </c:pt>
                      <c:pt idx="2847">
                        <c:v>1.3784799999999959E-3</c:v>
                      </c:pt>
                      <c:pt idx="2848">
                        <c:v>1.3773299999999958E-3</c:v>
                      </c:pt>
                      <c:pt idx="2849">
                        <c:v>1.3761899999999959E-3</c:v>
                      </c:pt>
                      <c:pt idx="2850">
                        <c:v>1.372707799999992E-3</c:v>
                      </c:pt>
                      <c:pt idx="2851">
                        <c:v>1.3725699999999959E-3</c:v>
                      </c:pt>
                      <c:pt idx="2852">
                        <c:v>1.3749965999999936E-3</c:v>
                      </c:pt>
                      <c:pt idx="2853">
                        <c:v>1.3730865999999934E-3</c:v>
                      </c:pt>
                      <c:pt idx="2854">
                        <c:v>1.3688021999999928E-3</c:v>
                      </c:pt>
                      <c:pt idx="2855">
                        <c:v>1.364887799999992E-3</c:v>
                      </c:pt>
                      <c:pt idx="2856">
                        <c:v>1.364749999999996E-3</c:v>
                      </c:pt>
                      <c:pt idx="2857">
                        <c:v>1.3604555999999952E-3</c:v>
                      </c:pt>
                      <c:pt idx="2858">
                        <c:v>1.3607877999999921E-3</c:v>
                      </c:pt>
                      <c:pt idx="2859">
                        <c:v>1.3656465999999936E-3</c:v>
                      </c:pt>
                      <c:pt idx="2860">
                        <c:v>1.369223199999998E-3</c:v>
                      </c:pt>
                      <c:pt idx="2861">
                        <c:v>1.3678931999999981E-3</c:v>
                      </c:pt>
                      <c:pt idx="2862">
                        <c:v>1.3681253999999949E-3</c:v>
                      </c:pt>
                      <c:pt idx="2863">
                        <c:v>1.3684575999999918E-3</c:v>
                      </c:pt>
                      <c:pt idx="2864">
                        <c:v>1.3682197999999957E-3</c:v>
                      </c:pt>
                      <c:pt idx="2865">
                        <c:v>1.3700341999999964E-3</c:v>
                      </c:pt>
                      <c:pt idx="2866">
                        <c:v>1.3715063999999932E-3</c:v>
                      </c:pt>
                      <c:pt idx="2867">
                        <c:v>1.374370799999994E-3</c:v>
                      </c:pt>
                      <c:pt idx="2868">
                        <c:v>1.3714163999999933E-3</c:v>
                      </c:pt>
                      <c:pt idx="2869">
                        <c:v>1.3648853999999949E-3</c:v>
                      </c:pt>
                      <c:pt idx="2870">
                        <c:v>1.3577843999999966E-3</c:v>
                      </c:pt>
                      <c:pt idx="2871">
                        <c:v>1.3492011999999944E-3</c:v>
                      </c:pt>
                      <c:pt idx="2872">
                        <c:v>1.3457667999999937E-3</c:v>
                      </c:pt>
                      <c:pt idx="2873">
                        <c:v>1.3452967999999937E-3</c:v>
                      </c:pt>
                      <c:pt idx="2874">
                        <c:v>1.3490633999999984E-3</c:v>
                      </c:pt>
                      <c:pt idx="2875">
                        <c:v>1.3528199999999959E-3</c:v>
                      </c:pt>
                      <c:pt idx="2876">
                        <c:v>1.3577365999999935E-3</c:v>
                      </c:pt>
                      <c:pt idx="2877">
                        <c:v>1.3602587999999903E-3</c:v>
                      </c:pt>
                      <c:pt idx="2878">
                        <c:v>1.3614987999999903E-3</c:v>
                      </c:pt>
                      <c:pt idx="2879">
                        <c:v>1.3640309999999943E-3</c:v>
                      </c:pt>
                      <c:pt idx="2880">
                        <c:v>1.3652709999999943E-3</c:v>
                      </c:pt>
                      <c:pt idx="2881">
                        <c:v>1.3650809999999941E-3</c:v>
                      </c:pt>
                      <c:pt idx="2882">
                        <c:v>1.3651709999999942E-3</c:v>
                      </c:pt>
                      <c:pt idx="2883">
                        <c:v>1.3641687999999903E-3</c:v>
                      </c:pt>
                      <c:pt idx="2884">
                        <c:v>1.3617843999999967E-3</c:v>
                      </c:pt>
                      <c:pt idx="2885">
                        <c:v>1.3553533999999983E-3</c:v>
                      </c:pt>
                      <c:pt idx="2886">
                        <c:v>1.3562133999999982E-3</c:v>
                      </c:pt>
                      <c:pt idx="2887">
                        <c:v>1.3558811999999944E-3</c:v>
                      </c:pt>
                      <c:pt idx="2888">
                        <c:v>1.3586933999999982E-3</c:v>
                      </c:pt>
                      <c:pt idx="2889">
                        <c:v>1.3605033999999983E-3</c:v>
                      </c:pt>
                      <c:pt idx="2890">
                        <c:v>1.364887799999992E-3</c:v>
                      </c:pt>
                      <c:pt idx="2891">
                        <c:v>1.366127799999992E-3</c:v>
                      </c:pt>
                      <c:pt idx="2892">
                        <c:v>1.366887799999992E-3</c:v>
                      </c:pt>
                      <c:pt idx="2893">
                        <c:v>1.3674677999999921E-3</c:v>
                      </c:pt>
                      <c:pt idx="2894">
                        <c:v>1.369129999999996E-3</c:v>
                      </c:pt>
                      <c:pt idx="2895">
                        <c:v>1.3711821999999928E-3</c:v>
                      </c:pt>
                      <c:pt idx="2896">
                        <c:v>1.3708499999999959E-3</c:v>
                      </c:pt>
                      <c:pt idx="2897">
                        <c:v>1.3722799999999959E-3</c:v>
                      </c:pt>
                      <c:pt idx="2898">
                        <c:v>1.372227799999992E-3</c:v>
                      </c:pt>
                      <c:pt idx="2899">
                        <c:v>1.3738577999999921E-3</c:v>
                      </c:pt>
                      <c:pt idx="2900">
                        <c:v>1.3724233999999982E-3</c:v>
                      </c:pt>
                      <c:pt idx="2901">
                        <c:v>1.3744233999999982E-3</c:v>
                      </c:pt>
                      <c:pt idx="2902">
                        <c:v>1.3746711999999945E-3</c:v>
                      </c:pt>
                      <c:pt idx="2903">
                        <c:v>1.3706623999999929E-3</c:v>
                      </c:pt>
                      <c:pt idx="2904">
                        <c:v>1.3666635999999984E-3</c:v>
                      </c:pt>
                      <c:pt idx="2905">
                        <c:v>1.3625647999999972E-3</c:v>
                      </c:pt>
                      <c:pt idx="2906">
                        <c:v>1.3602281999999925E-3</c:v>
                      </c:pt>
                      <c:pt idx="2907">
                        <c:v>1.3580815999999949E-3</c:v>
                      </c:pt>
                      <c:pt idx="2908">
                        <c:v>1.3610837999999987E-3</c:v>
                      </c:pt>
                      <c:pt idx="2909">
                        <c:v>1.3650881999999925E-3</c:v>
                      </c:pt>
                      <c:pt idx="2910">
                        <c:v>1.3677103999999963E-3</c:v>
                      </c:pt>
                      <c:pt idx="2911">
                        <c:v>1.3678103999999964E-3</c:v>
                      </c:pt>
                      <c:pt idx="2912">
                        <c:v>1.3674303999999964E-3</c:v>
                      </c:pt>
                      <c:pt idx="2913">
                        <c:v>1.3655681999999924E-3</c:v>
                      </c:pt>
                      <c:pt idx="2914">
                        <c:v>1.3605615999999949E-3</c:v>
                      </c:pt>
                      <c:pt idx="2915">
                        <c:v>1.3578493999999979E-3</c:v>
                      </c:pt>
                      <c:pt idx="2916">
                        <c:v>1.357891599999995E-3</c:v>
                      </c:pt>
                      <c:pt idx="2917">
                        <c:v>1.3582237999999987E-3</c:v>
                      </c:pt>
                      <c:pt idx="2918">
                        <c:v>1.3573637999999986E-3</c:v>
                      </c:pt>
                      <c:pt idx="2919">
                        <c:v>1.3626547999999971E-3</c:v>
                      </c:pt>
                      <c:pt idx="2920">
                        <c:v>1.3641791999999908E-3</c:v>
                      </c:pt>
                      <c:pt idx="2921">
                        <c:v>1.3651335999999984E-3</c:v>
                      </c:pt>
                      <c:pt idx="2922">
                        <c:v>1.3657501999999962E-3</c:v>
                      </c:pt>
                      <c:pt idx="2923">
                        <c:v>1.3660867999999936E-3</c:v>
                      </c:pt>
                      <c:pt idx="2924">
                        <c:v>1.3627467999999937E-3</c:v>
                      </c:pt>
                      <c:pt idx="2925">
                        <c:v>1.3595067999999937E-3</c:v>
                      </c:pt>
                      <c:pt idx="2926">
                        <c:v>1.3553545999999968E-3</c:v>
                      </c:pt>
                      <c:pt idx="2927">
                        <c:v>1.3529223999999931E-3</c:v>
                      </c:pt>
                      <c:pt idx="2928">
                        <c:v>1.3530645999999969E-3</c:v>
                      </c:pt>
                      <c:pt idx="2929">
                        <c:v>1.3529267999999937E-3</c:v>
                      </c:pt>
                      <c:pt idx="2930">
                        <c:v>1.3532111999999944E-3</c:v>
                      </c:pt>
                      <c:pt idx="2931">
                        <c:v>1.354877799999992E-3</c:v>
                      </c:pt>
                      <c:pt idx="2932">
                        <c:v>1.3592087999999905E-3</c:v>
                      </c:pt>
                      <c:pt idx="2933">
                        <c:v>1.3583009999999943E-3</c:v>
                      </c:pt>
                      <c:pt idx="2934">
                        <c:v>1.358353199999998E-3</c:v>
                      </c:pt>
                      <c:pt idx="2935">
                        <c:v>1.3564909999999942E-3</c:v>
                      </c:pt>
                      <c:pt idx="2936">
                        <c:v>1.3529665999999934E-3</c:v>
                      </c:pt>
                      <c:pt idx="2937">
                        <c:v>1.347289999999996E-3</c:v>
                      </c:pt>
                      <c:pt idx="2938">
                        <c:v>1.344477799999992E-3</c:v>
                      </c:pt>
                      <c:pt idx="2939">
                        <c:v>1.3412855999999952E-3</c:v>
                      </c:pt>
                      <c:pt idx="2940">
                        <c:v>1.3409477999999921E-3</c:v>
                      </c:pt>
                      <c:pt idx="2941">
                        <c:v>1.340139999999996E-3</c:v>
                      </c:pt>
                      <c:pt idx="2942">
                        <c:v>1.3401921999999927E-3</c:v>
                      </c:pt>
                      <c:pt idx="2943">
                        <c:v>1.3411365999999934E-3</c:v>
                      </c:pt>
                      <c:pt idx="2944">
                        <c:v>1.3410887999999903E-3</c:v>
                      </c:pt>
                      <c:pt idx="2945">
                        <c:v>1.3410409999999942E-3</c:v>
                      </c:pt>
                      <c:pt idx="2946">
                        <c:v>1.3415631999999982E-3</c:v>
                      </c:pt>
                      <c:pt idx="2947">
                        <c:v>1.3419953999999951E-3</c:v>
                      </c:pt>
                      <c:pt idx="2948">
                        <c:v>1.339943199999998E-3</c:v>
                      </c:pt>
                      <c:pt idx="2949">
                        <c:v>1.3378009999999942E-3</c:v>
                      </c:pt>
                      <c:pt idx="2950">
                        <c:v>1.3353687999999905E-3</c:v>
                      </c:pt>
                      <c:pt idx="2951">
                        <c:v>1.3343187999999904E-3</c:v>
                      </c:pt>
                      <c:pt idx="2952">
                        <c:v>1.3300343999999966E-3</c:v>
                      </c:pt>
                      <c:pt idx="2953">
                        <c:v>1.3331309999999941E-3</c:v>
                      </c:pt>
                      <c:pt idx="2954">
                        <c:v>1.334745399999995E-3</c:v>
                      </c:pt>
                      <c:pt idx="2955">
                        <c:v>1.3374619999999926E-3</c:v>
                      </c:pt>
                      <c:pt idx="2956">
                        <c:v>1.3375141999999963E-3</c:v>
                      </c:pt>
                      <c:pt idx="2957">
                        <c:v>1.3408907999999939E-3</c:v>
                      </c:pt>
                      <c:pt idx="2958">
                        <c:v>1.339940799999994E-3</c:v>
                      </c:pt>
                      <c:pt idx="2959">
                        <c:v>1.3391807999999939E-3</c:v>
                      </c:pt>
                      <c:pt idx="2960">
                        <c:v>1.3334619999999925E-3</c:v>
                      </c:pt>
                      <c:pt idx="2961">
                        <c:v>1.3306975999999918E-3</c:v>
                      </c:pt>
                      <c:pt idx="2962">
                        <c:v>1.3265509999999942E-3</c:v>
                      </c:pt>
                      <c:pt idx="2963">
                        <c:v>1.3265509999999942E-3</c:v>
                      </c:pt>
                      <c:pt idx="2964">
                        <c:v>1.3280231999999981E-3</c:v>
                      </c:pt>
                      <c:pt idx="2965">
                        <c:v>1.3336519999999925E-3</c:v>
                      </c:pt>
                      <c:pt idx="2966">
                        <c:v>1.3378885999999971E-3</c:v>
                      </c:pt>
                      <c:pt idx="2967">
                        <c:v>1.3415651999999947E-3</c:v>
                      </c:pt>
                      <c:pt idx="2968">
                        <c:v>1.339512999999991E-3</c:v>
                      </c:pt>
                      <c:pt idx="2969">
                        <c:v>1.337370799999994E-3</c:v>
                      </c:pt>
                      <c:pt idx="2970">
                        <c:v>1.3338363999999933E-3</c:v>
                      </c:pt>
                      <c:pt idx="2971">
                        <c:v>1.3330763999999933E-3</c:v>
                      </c:pt>
                      <c:pt idx="2972">
                        <c:v>1.335080799999994E-3</c:v>
                      </c:pt>
                      <c:pt idx="2973">
                        <c:v>1.3344107999999941E-3</c:v>
                      </c:pt>
                      <c:pt idx="2974">
                        <c:v>1.3365051999999946E-3</c:v>
                      </c:pt>
                      <c:pt idx="2975">
                        <c:v>1.3398917999999924E-3</c:v>
                      </c:pt>
                      <c:pt idx="2976">
                        <c:v>1.341796199999993E-3</c:v>
                      </c:pt>
                      <c:pt idx="2977">
                        <c:v>1.3426083999999968E-3</c:v>
                      </c:pt>
                      <c:pt idx="2978">
                        <c:v>1.3457949999999945E-3</c:v>
                      </c:pt>
                      <c:pt idx="2979">
                        <c:v>1.3461371999999984E-3</c:v>
                      </c:pt>
                      <c:pt idx="2980">
                        <c:v>1.3452771999999983E-3</c:v>
                      </c:pt>
                      <c:pt idx="2981">
                        <c:v>1.3437471999999983E-3</c:v>
                      </c:pt>
                      <c:pt idx="2982">
                        <c:v>1.3410349999999945E-3</c:v>
                      </c:pt>
                      <c:pt idx="2983">
                        <c:v>1.3387927999999906E-3</c:v>
                      </c:pt>
                      <c:pt idx="2984">
                        <c:v>1.3366405999999937E-3</c:v>
                      </c:pt>
                      <c:pt idx="2985">
                        <c:v>1.3330261999999931E-3</c:v>
                      </c:pt>
                      <c:pt idx="2986">
                        <c:v>1.3282095999999956E-3</c:v>
                      </c:pt>
                      <c:pt idx="2987">
                        <c:v>1.3290217999999924E-3</c:v>
                      </c:pt>
                      <c:pt idx="2988">
                        <c:v>1.3286839999999962E-3</c:v>
                      </c:pt>
                      <c:pt idx="2989">
                        <c:v>1.3255817999999924E-3</c:v>
                      </c:pt>
                      <c:pt idx="2990">
                        <c:v>1.3280183999999969E-3</c:v>
                      </c:pt>
                      <c:pt idx="2991">
                        <c:v>1.3335893999999952E-3</c:v>
                      </c:pt>
                      <c:pt idx="2992">
                        <c:v>1.3310671999999983E-3</c:v>
                      </c:pt>
                      <c:pt idx="2993">
                        <c:v>1.3338315999999921E-3</c:v>
                      </c:pt>
                      <c:pt idx="2994">
                        <c:v>1.3374981999999967E-3</c:v>
                      </c:pt>
                      <c:pt idx="2995">
                        <c:v>1.3384003999999936E-3</c:v>
                      </c:pt>
                      <c:pt idx="2996">
                        <c:v>1.3367381999999967E-3</c:v>
                      </c:pt>
                      <c:pt idx="2997">
                        <c:v>1.3376403999999936E-3</c:v>
                      </c:pt>
                      <c:pt idx="2998">
                        <c:v>1.3331137999999959E-3</c:v>
                      </c:pt>
                      <c:pt idx="2999">
                        <c:v>3.4710739999999997E-2</c:v>
                      </c:pt>
                    </c:numCache>
                  </c:numRef>
                </c:yVal>
                <c:smooth val="0"/>
                <c:extLst xmlns:c15="http://schemas.microsoft.com/office/drawing/2012/chart">
                  <c:ext xmlns:c16="http://schemas.microsoft.com/office/drawing/2014/chart" uri="{C3380CC4-5D6E-409C-BE32-E72D297353CC}">
                    <c16:uniqueId val="{00000006-DDE4-457D-A4D5-5EDCAF69B8A2}"/>
                  </c:ext>
                </c:extLst>
              </c15:ser>
            </c15:filteredScatterSeries>
          </c:ext>
        </c:extLst>
      </c:scatterChart>
      <c:valAx>
        <c:axId val="1607208271"/>
        <c:scaling>
          <c:orientation val="minMax"/>
          <c:max val="9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Time (s)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59770287"/>
        <c:crosses val="autoZero"/>
        <c:crossBetween val="midCat"/>
      </c:valAx>
      <c:valAx>
        <c:axId val="559770287"/>
        <c:scaling>
          <c:orientation val="minMax"/>
          <c:max val="1.5000000000000005E-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Capacitance (pF)</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072082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10/11/2020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10/11/2020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10/11/2020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10/11/2020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10/11/2020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10/11/2020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10/11/2020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10/11/2020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10/11/2020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10/11/2020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10/11/2020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10/11/2020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chart" Target="../charts/chart1.xml"/><Relationship Id="rId5" Type="http://schemas.openxmlformats.org/officeDocument/2006/relationships/image" Target="../media/image6.em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31BA8439-692B-4942-B0E4-A32F8F92420C}"/>
              </a:ext>
            </a:extLst>
          </p:cNvPr>
          <p:cNvPicPr>
            <a:picLocks noChangeAspect="1"/>
          </p:cNvPicPr>
          <p:nvPr/>
        </p:nvPicPr>
        <p:blipFill>
          <a:blip r:embed="rId2"/>
          <a:stretch>
            <a:fillRect/>
          </a:stretch>
        </p:blipFill>
        <p:spPr>
          <a:xfrm>
            <a:off x="4492914" y="4234053"/>
            <a:ext cx="1312509" cy="756255"/>
          </a:xfrm>
          <a:prstGeom prst="rect">
            <a:avLst/>
          </a:prstGeom>
        </p:spPr>
      </p:pic>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410211" y="3223922"/>
            <a:ext cx="9136381"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latin typeface="+mj-lt"/>
              </a:rPr>
              <a:t>2020 Postdoc Research Day Presentation Conference.</a:t>
            </a:r>
          </a:p>
          <a:p>
            <a:pPr marL="0" indent="0">
              <a:buNone/>
            </a:pPr>
            <a:r>
              <a:rPr lang="en-US" sz="1800" u="sng" dirty="0">
                <a:latin typeface="Arial" charset="0"/>
              </a:rPr>
              <a:t>Design of a Submersible Underwater Capillary Electrophoresis Analytical System</a:t>
            </a:r>
            <a:endParaRPr lang="en-US" sz="1800" u="sng" dirty="0"/>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012802"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Tomas Drevinskas, </a:t>
            </a:r>
            <a:r>
              <a:rPr lang="en-US" sz="1600" dirty="0"/>
              <a:t>Florian Kehl, Konstantin Zamuruyev, Peter A. Willis</a:t>
            </a:r>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234054"/>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Org#389</a:t>
            </a:r>
          </a:p>
          <a:p>
            <a:pPr>
              <a:spcBef>
                <a:spcPct val="0"/>
              </a:spcBef>
            </a:pPr>
            <a:r>
              <a:rPr lang="en-US" altLang="en-US" sz="1000" dirty="0">
                <a:latin typeface="Tahoma" panose="020B0604030504040204" pitchFamily="34" charset="0"/>
              </a:rPr>
              <a:t>Advisor:  Dr. Peter A. Willis (Org #389)</a:t>
            </a:r>
          </a:p>
          <a:p>
            <a:pPr>
              <a:spcBef>
                <a:spcPct val="0"/>
              </a:spcBef>
            </a:pPr>
            <a:r>
              <a:rPr lang="en-US" altLang="en-US" sz="1000" dirty="0">
                <a:latin typeface="Tahoma" panose="020B0604030504040204" pitchFamily="34" charset="0"/>
              </a:rPr>
              <a:t>Postdoc Program: NPP</a:t>
            </a:r>
          </a:p>
        </p:txBody>
      </p:sp>
      <p:sp>
        <p:nvSpPr>
          <p:cNvPr id="6" name="Text Placeholder 6">
            <a:extLst>
              <a:ext uri="{FF2B5EF4-FFF2-40B4-BE49-F238E27FC236}">
                <a16:creationId xmlns:a16="http://schemas.microsoft.com/office/drawing/2014/main" id="{916C428F-31C7-43AE-AAE9-167E0FE7E022}"/>
              </a:ext>
            </a:extLst>
          </p:cNvPr>
          <p:cNvSpPr txBox="1">
            <a:spLocks/>
          </p:cNvSpPr>
          <p:nvPr/>
        </p:nvSpPr>
        <p:spPr>
          <a:xfrm>
            <a:off x="5126567" y="3871612"/>
            <a:ext cx="4017433"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u="sng" dirty="0">
              <a:solidFill>
                <a:schemeClr val="tx1"/>
              </a:solidFill>
            </a:endParaRPr>
          </a:p>
        </p:txBody>
      </p:sp>
      <p:grpSp>
        <p:nvGrpSpPr>
          <p:cNvPr id="44" name="Group 43">
            <a:extLst>
              <a:ext uri="{FF2B5EF4-FFF2-40B4-BE49-F238E27FC236}">
                <a16:creationId xmlns:a16="http://schemas.microsoft.com/office/drawing/2014/main" id="{EA978AA9-4375-4EE2-9C72-E96B5D378824}"/>
              </a:ext>
            </a:extLst>
          </p:cNvPr>
          <p:cNvGrpSpPr/>
          <p:nvPr/>
        </p:nvGrpSpPr>
        <p:grpSpPr>
          <a:xfrm>
            <a:off x="0" y="299720"/>
            <a:ext cx="9136381" cy="2849880"/>
            <a:chOff x="0" y="299720"/>
            <a:chExt cx="9136381" cy="2849880"/>
          </a:xfrm>
          <a:blipFill>
            <a:blip r:embed="rId3"/>
            <a:stretch>
              <a:fillRect/>
            </a:stretch>
          </a:blipFill>
        </p:grpSpPr>
        <p:sp>
          <p:nvSpPr>
            <p:cNvPr id="35" name="Rectangle: Rounded Corners 34">
              <a:extLst>
                <a:ext uri="{FF2B5EF4-FFF2-40B4-BE49-F238E27FC236}">
                  <a16:creationId xmlns:a16="http://schemas.microsoft.com/office/drawing/2014/main" id="{D215AE86-62EF-49D1-A22A-1A267A5EA49F}"/>
                </a:ext>
              </a:extLst>
            </p:cNvPr>
            <p:cNvSpPr/>
            <p:nvPr/>
          </p:nvSpPr>
          <p:spPr>
            <a:xfrm>
              <a:off x="0" y="472440"/>
              <a:ext cx="1041400" cy="175768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36" name="Rectangle: Rounded Corners 35">
              <a:extLst>
                <a:ext uri="{FF2B5EF4-FFF2-40B4-BE49-F238E27FC236}">
                  <a16:creationId xmlns:a16="http://schemas.microsoft.com/office/drawing/2014/main" id="{DCEB79CD-275C-4D5A-B642-627ECDE263FE}"/>
                </a:ext>
              </a:extLst>
            </p:cNvPr>
            <p:cNvSpPr/>
            <p:nvPr/>
          </p:nvSpPr>
          <p:spPr>
            <a:xfrm>
              <a:off x="1049019" y="1382576"/>
              <a:ext cx="1041400" cy="175768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37" name="Rectangle: Rounded Corners 36">
              <a:extLst>
                <a:ext uri="{FF2B5EF4-FFF2-40B4-BE49-F238E27FC236}">
                  <a16:creationId xmlns:a16="http://schemas.microsoft.com/office/drawing/2014/main" id="{900883C4-C6C0-4AFF-9F6E-B552DA3E6C37}"/>
                </a:ext>
              </a:extLst>
            </p:cNvPr>
            <p:cNvSpPr/>
            <p:nvPr/>
          </p:nvSpPr>
          <p:spPr>
            <a:xfrm>
              <a:off x="2082800" y="299720"/>
              <a:ext cx="1041400" cy="175768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38" name="Rectangle: Rounded Corners 37">
              <a:extLst>
                <a:ext uri="{FF2B5EF4-FFF2-40B4-BE49-F238E27FC236}">
                  <a16:creationId xmlns:a16="http://schemas.microsoft.com/office/drawing/2014/main" id="{E98D9D16-84E4-44ED-B045-EF0EBB6B0FB2}"/>
                </a:ext>
              </a:extLst>
            </p:cNvPr>
            <p:cNvSpPr/>
            <p:nvPr/>
          </p:nvSpPr>
          <p:spPr>
            <a:xfrm>
              <a:off x="3124200" y="355448"/>
              <a:ext cx="1041400" cy="2784808"/>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39" name="Rectangle: Rounded Corners 38">
              <a:extLst>
                <a:ext uri="{FF2B5EF4-FFF2-40B4-BE49-F238E27FC236}">
                  <a16:creationId xmlns:a16="http://schemas.microsoft.com/office/drawing/2014/main" id="{9FDAEF1E-2719-4696-946D-B75FCA1918DC}"/>
                </a:ext>
              </a:extLst>
            </p:cNvPr>
            <p:cNvSpPr/>
            <p:nvPr/>
          </p:nvSpPr>
          <p:spPr>
            <a:xfrm>
              <a:off x="4157981" y="837681"/>
              <a:ext cx="1041400" cy="175768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0" name="Rectangle: Rounded Corners 39">
              <a:extLst>
                <a:ext uri="{FF2B5EF4-FFF2-40B4-BE49-F238E27FC236}">
                  <a16:creationId xmlns:a16="http://schemas.microsoft.com/office/drawing/2014/main" id="{13F5E6AF-1E54-42DF-8DCE-D2E9ADA323A0}"/>
                </a:ext>
              </a:extLst>
            </p:cNvPr>
            <p:cNvSpPr/>
            <p:nvPr/>
          </p:nvSpPr>
          <p:spPr>
            <a:xfrm>
              <a:off x="5191762" y="300536"/>
              <a:ext cx="1041400" cy="197104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1" name="Rectangle: Rounded Corners 40">
              <a:extLst>
                <a:ext uri="{FF2B5EF4-FFF2-40B4-BE49-F238E27FC236}">
                  <a16:creationId xmlns:a16="http://schemas.microsoft.com/office/drawing/2014/main" id="{D63DA39A-08A0-45FF-889F-E225720383EE}"/>
                </a:ext>
              </a:extLst>
            </p:cNvPr>
            <p:cNvSpPr/>
            <p:nvPr/>
          </p:nvSpPr>
          <p:spPr>
            <a:xfrm>
              <a:off x="6228082" y="1275080"/>
              <a:ext cx="1041400" cy="187452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2" name="Rectangle: Rounded Corners 41">
              <a:extLst>
                <a:ext uri="{FF2B5EF4-FFF2-40B4-BE49-F238E27FC236}">
                  <a16:creationId xmlns:a16="http://schemas.microsoft.com/office/drawing/2014/main" id="{65918532-C2BF-405A-B239-1BF19BB2C938}"/>
                </a:ext>
              </a:extLst>
            </p:cNvPr>
            <p:cNvSpPr/>
            <p:nvPr/>
          </p:nvSpPr>
          <p:spPr>
            <a:xfrm>
              <a:off x="7254244" y="548885"/>
              <a:ext cx="1041400" cy="204647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3" name="Rectangle: Rounded Corners 42">
              <a:extLst>
                <a:ext uri="{FF2B5EF4-FFF2-40B4-BE49-F238E27FC236}">
                  <a16:creationId xmlns:a16="http://schemas.microsoft.com/office/drawing/2014/main" id="{67DAE286-3497-47F8-BBEF-CB836A3FD0BD}"/>
                </a:ext>
              </a:extLst>
            </p:cNvPr>
            <p:cNvSpPr/>
            <p:nvPr/>
          </p:nvSpPr>
          <p:spPr>
            <a:xfrm>
              <a:off x="8094981" y="805311"/>
              <a:ext cx="1041400" cy="175768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grpSp>
    </p:spTree>
    <p:extLst>
      <p:ext uri="{BB962C8B-B14F-4D97-AF65-F5344CB8AC3E}">
        <p14:creationId xmlns:p14="http://schemas.microsoft.com/office/powerpoint/2010/main" val="4163984881"/>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8FF9AF-B7A9-426F-96C3-DC6BE43461BB}"/>
              </a:ext>
            </a:extLst>
          </p:cNvPr>
          <p:cNvSpPr>
            <a:spLocks noGrp="1"/>
          </p:cNvSpPr>
          <p:nvPr>
            <p:ph type="body" sz="quarter" idx="3"/>
          </p:nvPr>
        </p:nvSpPr>
        <p:spPr>
          <a:xfrm>
            <a:off x="350731" y="22976"/>
            <a:ext cx="8454602" cy="430183"/>
          </a:xfrm>
        </p:spPr>
        <p:txBody>
          <a:bodyPr/>
          <a:lstStyle/>
          <a:p>
            <a:r>
              <a:rPr lang="en-US" dirty="0"/>
              <a:t>Designed instrument</a:t>
            </a:r>
          </a:p>
        </p:txBody>
      </p:sp>
      <p:pic>
        <p:nvPicPr>
          <p:cNvPr id="6" name="Picture 5">
            <a:extLst>
              <a:ext uri="{FF2B5EF4-FFF2-40B4-BE49-F238E27FC236}">
                <a16:creationId xmlns:a16="http://schemas.microsoft.com/office/drawing/2014/main" id="{03E26A99-65CF-4707-BC49-F76A1C6CD2A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7142025" y="2571750"/>
            <a:ext cx="16286025" cy="2571751"/>
          </a:xfrm>
          <a:prstGeom prst="rect">
            <a:avLst/>
          </a:prstGeom>
        </p:spPr>
      </p:pic>
      <p:sp>
        <p:nvSpPr>
          <p:cNvPr id="8" name="Rectangle: Rounded Corners 7">
            <a:extLst>
              <a:ext uri="{FF2B5EF4-FFF2-40B4-BE49-F238E27FC236}">
                <a16:creationId xmlns:a16="http://schemas.microsoft.com/office/drawing/2014/main" id="{7BAD286A-A4BB-4510-8121-832353A0A742}"/>
              </a:ext>
            </a:extLst>
          </p:cNvPr>
          <p:cNvSpPr/>
          <p:nvPr/>
        </p:nvSpPr>
        <p:spPr>
          <a:xfrm>
            <a:off x="6812280" y="2838450"/>
            <a:ext cx="2278380" cy="203073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5015E77-93F4-4A60-B98F-97AD2CC9DBFB}"/>
              </a:ext>
            </a:extLst>
          </p:cNvPr>
          <p:cNvSpPr txBox="1"/>
          <p:nvPr/>
        </p:nvSpPr>
        <p:spPr>
          <a:xfrm>
            <a:off x="7403627" y="1424939"/>
            <a:ext cx="1095685" cy="830997"/>
          </a:xfrm>
          <a:prstGeom prst="rect">
            <a:avLst/>
          </a:prstGeom>
          <a:noFill/>
        </p:spPr>
        <p:txBody>
          <a:bodyPr wrap="none" rtlCol="0">
            <a:spAutoFit/>
          </a:bodyPr>
          <a:lstStyle/>
          <a:p>
            <a:r>
              <a:rPr lang="en-US" sz="2400" dirty="0"/>
              <a:t>Battery</a:t>
            </a:r>
          </a:p>
          <a:p>
            <a:r>
              <a:rPr lang="en-US" sz="2400" dirty="0"/>
              <a:t>Pack</a:t>
            </a:r>
          </a:p>
        </p:txBody>
      </p:sp>
      <p:cxnSp>
        <p:nvCxnSpPr>
          <p:cNvPr id="11" name="Straight Connector 10">
            <a:extLst>
              <a:ext uri="{FF2B5EF4-FFF2-40B4-BE49-F238E27FC236}">
                <a16:creationId xmlns:a16="http://schemas.microsoft.com/office/drawing/2014/main" id="{BEC9E76F-EA0B-4842-AB70-C9BACD4B8924}"/>
              </a:ext>
            </a:extLst>
          </p:cNvPr>
          <p:cNvCxnSpPr>
            <a:stCxn id="9" idx="2"/>
            <a:endCxn id="8" idx="0"/>
          </p:cNvCxnSpPr>
          <p:nvPr/>
        </p:nvCxnSpPr>
        <p:spPr>
          <a:xfrm>
            <a:off x="7951470" y="2255936"/>
            <a:ext cx="0" cy="58251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54F5490-90F2-447E-AAE1-1C34F2B1E52F}"/>
              </a:ext>
            </a:extLst>
          </p:cNvPr>
          <p:cNvSpPr/>
          <p:nvPr/>
        </p:nvSpPr>
        <p:spPr>
          <a:xfrm>
            <a:off x="4480560" y="2838450"/>
            <a:ext cx="2278380" cy="203073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645CCF9-57EB-4B36-8295-512B3EA651F0}"/>
              </a:ext>
            </a:extLst>
          </p:cNvPr>
          <p:cNvSpPr txBox="1"/>
          <p:nvPr/>
        </p:nvSpPr>
        <p:spPr>
          <a:xfrm>
            <a:off x="4850212" y="1609605"/>
            <a:ext cx="1539076" cy="461665"/>
          </a:xfrm>
          <a:prstGeom prst="rect">
            <a:avLst/>
          </a:prstGeom>
          <a:noFill/>
        </p:spPr>
        <p:txBody>
          <a:bodyPr wrap="none" rtlCol="0">
            <a:spAutoFit/>
          </a:bodyPr>
          <a:lstStyle/>
          <a:p>
            <a:r>
              <a:rPr lang="en-US" sz="2400" dirty="0"/>
              <a:t>Electronics</a:t>
            </a:r>
          </a:p>
        </p:txBody>
      </p:sp>
      <p:cxnSp>
        <p:nvCxnSpPr>
          <p:cNvPr id="17" name="Straight Connector 16">
            <a:extLst>
              <a:ext uri="{FF2B5EF4-FFF2-40B4-BE49-F238E27FC236}">
                <a16:creationId xmlns:a16="http://schemas.microsoft.com/office/drawing/2014/main" id="{17ABBC6D-E347-4D6C-8213-F7599E4BFB9B}"/>
              </a:ext>
            </a:extLst>
          </p:cNvPr>
          <p:cNvCxnSpPr>
            <a:stCxn id="16" idx="2"/>
            <a:endCxn id="15" idx="0"/>
          </p:cNvCxnSpPr>
          <p:nvPr/>
        </p:nvCxnSpPr>
        <p:spPr>
          <a:xfrm>
            <a:off x="5619750" y="2071270"/>
            <a:ext cx="0" cy="7671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C3098759-D11F-47BB-8634-6E137A852DC4}"/>
              </a:ext>
            </a:extLst>
          </p:cNvPr>
          <p:cNvSpPr/>
          <p:nvPr/>
        </p:nvSpPr>
        <p:spPr>
          <a:xfrm>
            <a:off x="2388870" y="2838450"/>
            <a:ext cx="2030424" cy="203073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B4A76D1-9E4C-4738-A583-3DDC59D7096D}"/>
              </a:ext>
            </a:extLst>
          </p:cNvPr>
          <p:cNvSpPr txBox="1"/>
          <p:nvPr/>
        </p:nvSpPr>
        <p:spPr>
          <a:xfrm>
            <a:off x="2587031" y="1609605"/>
            <a:ext cx="1634102" cy="461665"/>
          </a:xfrm>
          <a:prstGeom prst="rect">
            <a:avLst/>
          </a:prstGeom>
          <a:noFill/>
        </p:spPr>
        <p:txBody>
          <a:bodyPr wrap="none" rtlCol="0">
            <a:spAutoFit/>
          </a:bodyPr>
          <a:lstStyle/>
          <a:p>
            <a:r>
              <a:rPr lang="en-US" sz="2400" dirty="0"/>
              <a:t>Pneumatics</a:t>
            </a:r>
          </a:p>
        </p:txBody>
      </p:sp>
      <p:cxnSp>
        <p:nvCxnSpPr>
          <p:cNvPr id="21" name="Straight Connector 20">
            <a:extLst>
              <a:ext uri="{FF2B5EF4-FFF2-40B4-BE49-F238E27FC236}">
                <a16:creationId xmlns:a16="http://schemas.microsoft.com/office/drawing/2014/main" id="{C3708C0A-FD5F-49BC-A93A-DD70B23D6845}"/>
              </a:ext>
            </a:extLst>
          </p:cNvPr>
          <p:cNvCxnSpPr>
            <a:cxnSpLocks/>
            <a:stCxn id="20" idx="2"/>
            <a:endCxn id="19" idx="0"/>
          </p:cNvCxnSpPr>
          <p:nvPr/>
        </p:nvCxnSpPr>
        <p:spPr>
          <a:xfrm>
            <a:off x="3404082" y="2071270"/>
            <a:ext cx="0" cy="76718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9" name="battery electronics pneumatics">
            <a:hlinkClick r:id="" action="ppaction://media"/>
            <a:extLst>
              <a:ext uri="{FF2B5EF4-FFF2-40B4-BE49-F238E27FC236}">
                <a16:creationId xmlns:a16="http://schemas.microsoft.com/office/drawing/2014/main" id="{FE99DD0C-4F4E-464B-9AA0-EBE35D7759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13310542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65"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E26A99-65CF-4707-BC49-F76A1C6CD2A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3751125" y="2571749"/>
            <a:ext cx="16286025" cy="2571751"/>
          </a:xfrm>
          <a:prstGeom prst="rect">
            <a:avLst/>
          </a:prstGeom>
        </p:spPr>
      </p:pic>
      <p:sp>
        <p:nvSpPr>
          <p:cNvPr id="4" name="Text Placeholder 2">
            <a:extLst>
              <a:ext uri="{FF2B5EF4-FFF2-40B4-BE49-F238E27FC236}">
                <a16:creationId xmlns:a16="http://schemas.microsoft.com/office/drawing/2014/main" id="{99672E27-0228-4781-927D-7E49F8A214A2}"/>
              </a:ext>
            </a:extLst>
          </p:cNvPr>
          <p:cNvSpPr txBox="1">
            <a:spLocks/>
          </p:cNvSpPr>
          <p:nvPr/>
        </p:nvSpPr>
        <p:spPr>
          <a:xfrm>
            <a:off x="350731" y="22976"/>
            <a:ext cx="8454602" cy="43018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rgbClr val="990000"/>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Designed instrument</a:t>
            </a:r>
            <a:endParaRPr lang="en-US" dirty="0"/>
          </a:p>
        </p:txBody>
      </p:sp>
      <p:sp>
        <p:nvSpPr>
          <p:cNvPr id="9" name="Rectangle: Rounded Corners 8">
            <a:extLst>
              <a:ext uri="{FF2B5EF4-FFF2-40B4-BE49-F238E27FC236}">
                <a16:creationId xmlns:a16="http://schemas.microsoft.com/office/drawing/2014/main" id="{CED9D178-826C-498C-BB2B-D0A2D6976C6E}"/>
              </a:ext>
            </a:extLst>
          </p:cNvPr>
          <p:cNvSpPr/>
          <p:nvPr/>
        </p:nvSpPr>
        <p:spPr>
          <a:xfrm>
            <a:off x="5455920" y="2838450"/>
            <a:ext cx="2030424" cy="203073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B793AF7-CB21-4BCF-BCE6-AB5D65D331F3}"/>
              </a:ext>
            </a:extLst>
          </p:cNvPr>
          <p:cNvSpPr txBox="1"/>
          <p:nvPr/>
        </p:nvSpPr>
        <p:spPr>
          <a:xfrm>
            <a:off x="5654081" y="1510545"/>
            <a:ext cx="1634102" cy="461665"/>
          </a:xfrm>
          <a:prstGeom prst="rect">
            <a:avLst/>
          </a:prstGeom>
          <a:noFill/>
        </p:spPr>
        <p:txBody>
          <a:bodyPr wrap="none" rtlCol="0">
            <a:spAutoFit/>
          </a:bodyPr>
          <a:lstStyle/>
          <a:p>
            <a:r>
              <a:rPr lang="en-US" sz="2400" dirty="0"/>
              <a:t>Pneumatics</a:t>
            </a:r>
          </a:p>
        </p:txBody>
      </p:sp>
      <p:cxnSp>
        <p:nvCxnSpPr>
          <p:cNvPr id="11" name="Straight Connector 10">
            <a:extLst>
              <a:ext uri="{FF2B5EF4-FFF2-40B4-BE49-F238E27FC236}">
                <a16:creationId xmlns:a16="http://schemas.microsoft.com/office/drawing/2014/main" id="{F8A62BB6-6391-4C16-9881-CA3F7D688F6B}"/>
              </a:ext>
            </a:extLst>
          </p:cNvPr>
          <p:cNvCxnSpPr>
            <a:cxnSpLocks/>
            <a:stCxn id="10" idx="2"/>
            <a:endCxn id="9" idx="0"/>
          </p:cNvCxnSpPr>
          <p:nvPr/>
        </p:nvCxnSpPr>
        <p:spPr>
          <a:xfrm>
            <a:off x="6471132" y="1972210"/>
            <a:ext cx="0" cy="8662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F993A8BA-7BCE-4B2B-B471-80734E9AD7CB}"/>
              </a:ext>
            </a:extLst>
          </p:cNvPr>
          <p:cNvSpPr/>
          <p:nvPr/>
        </p:nvSpPr>
        <p:spPr>
          <a:xfrm>
            <a:off x="3608070" y="2838450"/>
            <a:ext cx="1786584" cy="203073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AADDC56-94CC-46D3-B79C-363FC1BD05FC}"/>
              </a:ext>
            </a:extLst>
          </p:cNvPr>
          <p:cNvSpPr txBox="1"/>
          <p:nvPr/>
        </p:nvSpPr>
        <p:spPr>
          <a:xfrm>
            <a:off x="3948696" y="1510545"/>
            <a:ext cx="1119762" cy="461665"/>
          </a:xfrm>
          <a:prstGeom prst="rect">
            <a:avLst/>
          </a:prstGeom>
          <a:noFill/>
        </p:spPr>
        <p:txBody>
          <a:bodyPr wrap="square" rtlCol="0">
            <a:spAutoFit/>
          </a:bodyPr>
          <a:lstStyle/>
          <a:p>
            <a:r>
              <a:rPr lang="en-US" sz="2400" dirty="0"/>
              <a:t>Fluidics</a:t>
            </a:r>
          </a:p>
        </p:txBody>
      </p:sp>
      <p:cxnSp>
        <p:nvCxnSpPr>
          <p:cNvPr id="14" name="Straight Connector 13">
            <a:extLst>
              <a:ext uri="{FF2B5EF4-FFF2-40B4-BE49-F238E27FC236}">
                <a16:creationId xmlns:a16="http://schemas.microsoft.com/office/drawing/2014/main" id="{42E74F33-8A61-4CE8-B053-89A4353966B6}"/>
              </a:ext>
            </a:extLst>
          </p:cNvPr>
          <p:cNvCxnSpPr>
            <a:cxnSpLocks/>
            <a:stCxn id="13" idx="2"/>
            <a:endCxn id="12" idx="0"/>
          </p:cNvCxnSpPr>
          <p:nvPr/>
        </p:nvCxnSpPr>
        <p:spPr>
          <a:xfrm flipH="1">
            <a:off x="4501362" y="1972210"/>
            <a:ext cx="7215" cy="8662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42F59CAF-1528-430C-8735-36656833E691}"/>
              </a:ext>
            </a:extLst>
          </p:cNvPr>
          <p:cNvSpPr/>
          <p:nvPr/>
        </p:nvSpPr>
        <p:spPr>
          <a:xfrm>
            <a:off x="1516380" y="2838450"/>
            <a:ext cx="2030424" cy="203073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6A1319D-75A7-4662-92F5-112E7DBC3E54}"/>
              </a:ext>
            </a:extLst>
          </p:cNvPr>
          <p:cNvSpPr txBox="1"/>
          <p:nvPr/>
        </p:nvSpPr>
        <p:spPr>
          <a:xfrm>
            <a:off x="1503746" y="1325879"/>
            <a:ext cx="2055691" cy="830997"/>
          </a:xfrm>
          <a:prstGeom prst="rect">
            <a:avLst/>
          </a:prstGeom>
          <a:noFill/>
        </p:spPr>
        <p:txBody>
          <a:bodyPr wrap="none" rtlCol="0">
            <a:spAutoFit/>
          </a:bodyPr>
          <a:lstStyle/>
          <a:p>
            <a:r>
              <a:rPr lang="en-US" sz="2400" dirty="0"/>
              <a:t>High Voltage</a:t>
            </a:r>
          </a:p>
          <a:p>
            <a:r>
              <a:rPr lang="en-US" sz="2400" dirty="0"/>
              <a:t>Compartments</a:t>
            </a:r>
          </a:p>
        </p:txBody>
      </p:sp>
      <p:cxnSp>
        <p:nvCxnSpPr>
          <p:cNvPr id="17" name="Straight Connector 16">
            <a:extLst>
              <a:ext uri="{FF2B5EF4-FFF2-40B4-BE49-F238E27FC236}">
                <a16:creationId xmlns:a16="http://schemas.microsoft.com/office/drawing/2014/main" id="{C1CF3EFB-A821-4F38-8253-74375C3F444C}"/>
              </a:ext>
            </a:extLst>
          </p:cNvPr>
          <p:cNvCxnSpPr>
            <a:cxnSpLocks/>
            <a:stCxn id="16" idx="2"/>
            <a:endCxn id="15" idx="0"/>
          </p:cNvCxnSpPr>
          <p:nvPr/>
        </p:nvCxnSpPr>
        <p:spPr>
          <a:xfrm>
            <a:off x="2531592" y="2156876"/>
            <a:ext cx="0" cy="68157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hv stacked in series">
            <a:hlinkClick r:id="" action="ppaction://media"/>
            <a:extLst>
              <a:ext uri="{FF2B5EF4-FFF2-40B4-BE49-F238E27FC236}">
                <a16:creationId xmlns:a16="http://schemas.microsoft.com/office/drawing/2014/main" id="{E2AE6083-8513-437D-A558-F1C272D868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33205029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4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E26A99-65CF-4707-BC49-F76A1C6CD2A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0" y="2571749"/>
            <a:ext cx="16286025" cy="2571751"/>
          </a:xfrm>
          <a:prstGeom prst="rect">
            <a:avLst/>
          </a:prstGeom>
        </p:spPr>
      </p:pic>
      <p:sp>
        <p:nvSpPr>
          <p:cNvPr id="4" name="Text Placeholder 2">
            <a:extLst>
              <a:ext uri="{FF2B5EF4-FFF2-40B4-BE49-F238E27FC236}">
                <a16:creationId xmlns:a16="http://schemas.microsoft.com/office/drawing/2014/main" id="{94F30F2A-5671-49B8-A0D7-B72F5DC8E22A}"/>
              </a:ext>
            </a:extLst>
          </p:cNvPr>
          <p:cNvSpPr txBox="1">
            <a:spLocks/>
          </p:cNvSpPr>
          <p:nvPr/>
        </p:nvSpPr>
        <p:spPr>
          <a:xfrm>
            <a:off x="350731" y="22976"/>
            <a:ext cx="8454602" cy="43018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rgbClr val="990000"/>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Designed instrument</a:t>
            </a:r>
            <a:endParaRPr lang="en-US" dirty="0"/>
          </a:p>
        </p:txBody>
      </p:sp>
      <p:sp>
        <p:nvSpPr>
          <p:cNvPr id="5" name="Rectangle: Rounded Corners 4">
            <a:extLst>
              <a:ext uri="{FF2B5EF4-FFF2-40B4-BE49-F238E27FC236}">
                <a16:creationId xmlns:a16="http://schemas.microsoft.com/office/drawing/2014/main" id="{9724BA00-A256-49EE-8C4C-502C5A370A86}"/>
              </a:ext>
            </a:extLst>
          </p:cNvPr>
          <p:cNvSpPr/>
          <p:nvPr/>
        </p:nvSpPr>
        <p:spPr>
          <a:xfrm>
            <a:off x="5455920" y="2804160"/>
            <a:ext cx="2030424" cy="203073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A01CAF2-727A-4EE8-A6FA-30CC27823EFD}"/>
              </a:ext>
            </a:extLst>
          </p:cNvPr>
          <p:cNvSpPr txBox="1"/>
          <p:nvPr/>
        </p:nvSpPr>
        <p:spPr>
          <a:xfrm>
            <a:off x="5455920" y="1323401"/>
            <a:ext cx="2055691" cy="830997"/>
          </a:xfrm>
          <a:prstGeom prst="rect">
            <a:avLst/>
          </a:prstGeom>
          <a:noFill/>
        </p:spPr>
        <p:txBody>
          <a:bodyPr wrap="none" rtlCol="0">
            <a:spAutoFit/>
          </a:bodyPr>
          <a:lstStyle/>
          <a:p>
            <a:r>
              <a:rPr lang="en-US" sz="2400" dirty="0"/>
              <a:t>High Voltage</a:t>
            </a:r>
          </a:p>
          <a:p>
            <a:r>
              <a:rPr lang="en-US" sz="2400" dirty="0"/>
              <a:t>Compartments</a:t>
            </a:r>
          </a:p>
        </p:txBody>
      </p:sp>
      <p:cxnSp>
        <p:nvCxnSpPr>
          <p:cNvPr id="8" name="Straight Connector 7">
            <a:extLst>
              <a:ext uri="{FF2B5EF4-FFF2-40B4-BE49-F238E27FC236}">
                <a16:creationId xmlns:a16="http://schemas.microsoft.com/office/drawing/2014/main" id="{1725F3A4-0C3E-4E47-BB6A-EB2B001E7459}"/>
              </a:ext>
            </a:extLst>
          </p:cNvPr>
          <p:cNvCxnSpPr>
            <a:cxnSpLocks/>
            <a:stCxn id="7" idx="2"/>
            <a:endCxn id="5" idx="0"/>
          </p:cNvCxnSpPr>
          <p:nvPr/>
        </p:nvCxnSpPr>
        <p:spPr>
          <a:xfrm flipH="1">
            <a:off x="6471132" y="2154398"/>
            <a:ext cx="12634" cy="64976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734E50F8-6D50-4501-B4F6-1DCE434EC750}"/>
              </a:ext>
            </a:extLst>
          </p:cNvPr>
          <p:cNvSpPr/>
          <p:nvPr/>
        </p:nvSpPr>
        <p:spPr>
          <a:xfrm>
            <a:off x="3196590" y="2804160"/>
            <a:ext cx="2030424" cy="203073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BBA14F8-AB4F-421D-81B4-99E1F912B0F2}"/>
              </a:ext>
            </a:extLst>
          </p:cNvPr>
          <p:cNvSpPr txBox="1"/>
          <p:nvPr/>
        </p:nvSpPr>
        <p:spPr>
          <a:xfrm>
            <a:off x="3133109" y="1323401"/>
            <a:ext cx="2157385" cy="830997"/>
          </a:xfrm>
          <a:prstGeom prst="rect">
            <a:avLst/>
          </a:prstGeom>
          <a:noFill/>
        </p:spPr>
        <p:txBody>
          <a:bodyPr wrap="none" rtlCol="0">
            <a:spAutoFit/>
          </a:bodyPr>
          <a:lstStyle/>
          <a:p>
            <a:r>
              <a:rPr lang="en-US" sz="2400" dirty="0"/>
              <a:t>Rotary injection</a:t>
            </a:r>
          </a:p>
          <a:p>
            <a:r>
              <a:rPr lang="en-US" sz="2400" dirty="0"/>
              <a:t>valve</a:t>
            </a:r>
          </a:p>
        </p:txBody>
      </p:sp>
      <p:cxnSp>
        <p:nvCxnSpPr>
          <p:cNvPr id="11" name="Straight Connector 10">
            <a:extLst>
              <a:ext uri="{FF2B5EF4-FFF2-40B4-BE49-F238E27FC236}">
                <a16:creationId xmlns:a16="http://schemas.microsoft.com/office/drawing/2014/main" id="{FCC52146-7F09-4A72-A3FD-91754D749B60}"/>
              </a:ext>
            </a:extLst>
          </p:cNvPr>
          <p:cNvCxnSpPr>
            <a:cxnSpLocks/>
            <a:stCxn id="10" idx="2"/>
            <a:endCxn id="9" idx="0"/>
          </p:cNvCxnSpPr>
          <p:nvPr/>
        </p:nvCxnSpPr>
        <p:spPr>
          <a:xfrm>
            <a:off x="4211802" y="2154398"/>
            <a:ext cx="0" cy="64976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2671854F-822E-40D6-AE79-541ECD274331}"/>
              </a:ext>
            </a:extLst>
          </p:cNvPr>
          <p:cNvSpPr/>
          <p:nvPr/>
        </p:nvSpPr>
        <p:spPr>
          <a:xfrm>
            <a:off x="112415" y="2783967"/>
            <a:ext cx="2030424" cy="203073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4B9FD3-81CD-4357-9629-C560436AF260}"/>
              </a:ext>
            </a:extLst>
          </p:cNvPr>
          <p:cNvSpPr txBox="1"/>
          <p:nvPr/>
        </p:nvSpPr>
        <p:spPr>
          <a:xfrm>
            <a:off x="418779" y="1323401"/>
            <a:ext cx="1417696" cy="830997"/>
          </a:xfrm>
          <a:prstGeom prst="rect">
            <a:avLst/>
          </a:prstGeom>
          <a:noFill/>
        </p:spPr>
        <p:txBody>
          <a:bodyPr wrap="none" rtlCol="0">
            <a:spAutoFit/>
          </a:bodyPr>
          <a:lstStyle/>
          <a:p>
            <a:r>
              <a:rPr lang="en-US" sz="2400" dirty="0"/>
              <a:t>Solution</a:t>
            </a:r>
          </a:p>
          <a:p>
            <a:r>
              <a:rPr lang="en-US" sz="2400" dirty="0"/>
              <a:t>reservoirs</a:t>
            </a:r>
          </a:p>
        </p:txBody>
      </p:sp>
      <p:cxnSp>
        <p:nvCxnSpPr>
          <p:cNvPr id="14" name="Straight Connector 13">
            <a:extLst>
              <a:ext uri="{FF2B5EF4-FFF2-40B4-BE49-F238E27FC236}">
                <a16:creationId xmlns:a16="http://schemas.microsoft.com/office/drawing/2014/main" id="{996B78D6-4840-4329-8691-2ADB801E8EE0}"/>
              </a:ext>
            </a:extLst>
          </p:cNvPr>
          <p:cNvCxnSpPr>
            <a:cxnSpLocks/>
            <a:stCxn id="13" idx="2"/>
            <a:endCxn id="12" idx="0"/>
          </p:cNvCxnSpPr>
          <p:nvPr/>
        </p:nvCxnSpPr>
        <p:spPr>
          <a:xfrm>
            <a:off x="1127627" y="2154398"/>
            <a:ext cx="0" cy="629569"/>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9" name="rotary valve">
            <a:hlinkClick r:id="" action="ppaction://media"/>
            <a:extLst>
              <a:ext uri="{FF2B5EF4-FFF2-40B4-BE49-F238E27FC236}">
                <a16:creationId xmlns:a16="http://schemas.microsoft.com/office/drawing/2014/main" id="{AF9B4FAB-38A4-48D0-AF61-37934FB4E6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22745665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F47926-A63E-4775-9FCA-2572EF147BAE}"/>
              </a:ext>
            </a:extLst>
          </p:cNvPr>
          <p:cNvSpPr>
            <a:spLocks noGrp="1"/>
          </p:cNvSpPr>
          <p:nvPr>
            <p:ph type="body" sz="quarter" idx="17"/>
          </p:nvPr>
        </p:nvSpPr>
        <p:spPr/>
        <p:txBody>
          <a:bodyPr/>
          <a:lstStyle/>
          <a:p>
            <a:r>
              <a:rPr lang="en-US" u="sng" dirty="0"/>
              <a:t>Conditions</a:t>
            </a:r>
            <a:r>
              <a:rPr lang="en-US" dirty="0"/>
              <a:t>:</a:t>
            </a:r>
          </a:p>
          <a:p>
            <a:r>
              <a:rPr lang="en-US" dirty="0"/>
              <a:t>Background electrolyte: 0.5 M acetic acid</a:t>
            </a:r>
          </a:p>
          <a:p>
            <a:r>
              <a:rPr lang="en-US" dirty="0"/>
              <a:t>Separation voltage: 10 kV</a:t>
            </a:r>
          </a:p>
          <a:p>
            <a:r>
              <a:rPr lang="en-US" dirty="0"/>
              <a:t>Total length of the capillary 50 cm</a:t>
            </a:r>
          </a:p>
          <a:p>
            <a:r>
              <a:rPr lang="en-US" dirty="0"/>
              <a:t>Effective length of the capillary 40 cm</a:t>
            </a:r>
          </a:p>
          <a:p>
            <a:r>
              <a:rPr lang="en-US" dirty="0"/>
              <a:t>Inner diameter of the capillary 50 µm</a:t>
            </a:r>
          </a:p>
          <a:p>
            <a:r>
              <a:rPr lang="en-US" dirty="0"/>
              <a:t>Injection performed into rotary valve injection cavity using vacuum of 5 psi for 30 seconds</a:t>
            </a:r>
          </a:p>
          <a:p>
            <a:r>
              <a:rPr lang="en-US" dirty="0"/>
              <a:t>Before analysis, capillary conditioned with water and background electrolyte for 6 minutes each</a:t>
            </a:r>
          </a:p>
        </p:txBody>
      </p:sp>
      <p:sp>
        <p:nvSpPr>
          <p:cNvPr id="3" name="Text Placeholder 2">
            <a:extLst>
              <a:ext uri="{FF2B5EF4-FFF2-40B4-BE49-F238E27FC236}">
                <a16:creationId xmlns:a16="http://schemas.microsoft.com/office/drawing/2014/main" id="{7E66B3DA-EB77-4C69-9865-7EE0C877B92F}"/>
              </a:ext>
            </a:extLst>
          </p:cNvPr>
          <p:cNvSpPr>
            <a:spLocks noGrp="1"/>
          </p:cNvSpPr>
          <p:nvPr>
            <p:ph type="body" sz="quarter" idx="3"/>
          </p:nvPr>
        </p:nvSpPr>
        <p:spPr/>
        <p:txBody>
          <a:bodyPr/>
          <a:lstStyle/>
          <a:p>
            <a:r>
              <a:rPr lang="en-US" dirty="0"/>
              <a:t>Actual separations</a:t>
            </a:r>
          </a:p>
        </p:txBody>
      </p:sp>
      <p:pic>
        <p:nvPicPr>
          <p:cNvPr id="5" name="conditions_15">
            <a:hlinkClick r:id="" action="ppaction://media"/>
            <a:extLst>
              <a:ext uri="{FF2B5EF4-FFF2-40B4-BE49-F238E27FC236}">
                <a16:creationId xmlns:a16="http://schemas.microsoft.com/office/drawing/2014/main" id="{07237475-817A-4709-9C8D-35B2876C18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2760184848"/>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CAB58F-F9D9-4BE4-8264-7D319B95CEF4}"/>
              </a:ext>
            </a:extLst>
          </p:cNvPr>
          <p:cNvSpPr>
            <a:spLocks noGrp="1"/>
          </p:cNvSpPr>
          <p:nvPr>
            <p:ph type="body" sz="quarter" idx="3"/>
          </p:nvPr>
        </p:nvSpPr>
        <p:spPr>
          <a:xfrm>
            <a:off x="350731" y="7736"/>
            <a:ext cx="8454602" cy="430183"/>
          </a:xfrm>
        </p:spPr>
        <p:txBody>
          <a:bodyPr/>
          <a:lstStyle/>
          <a:p>
            <a:r>
              <a:rPr lang="en-US" dirty="0"/>
              <a:t>Real Sample analysis: washings from the surface of the table</a:t>
            </a:r>
          </a:p>
        </p:txBody>
      </p:sp>
      <p:graphicFrame>
        <p:nvGraphicFramePr>
          <p:cNvPr id="4" name="Chart 3">
            <a:extLst>
              <a:ext uri="{FF2B5EF4-FFF2-40B4-BE49-F238E27FC236}">
                <a16:creationId xmlns:a16="http://schemas.microsoft.com/office/drawing/2014/main" id="{1605B706-50D6-49FF-8896-E0779CFD3741}"/>
              </a:ext>
            </a:extLst>
          </p:cNvPr>
          <p:cNvGraphicFramePr>
            <a:graphicFrameLocks/>
          </p:cNvGraphicFramePr>
          <p:nvPr>
            <p:extLst>
              <p:ext uri="{D42A27DB-BD31-4B8C-83A1-F6EECF244321}">
                <p14:modId xmlns:p14="http://schemas.microsoft.com/office/powerpoint/2010/main" val="2282398378"/>
              </p:ext>
            </p:extLst>
          </p:nvPr>
        </p:nvGraphicFramePr>
        <p:xfrm>
          <a:off x="1" y="1253259"/>
          <a:ext cx="4572000" cy="34899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49613536-EE91-4CC1-B275-CC5814C0699C}"/>
              </a:ext>
            </a:extLst>
          </p:cNvPr>
          <p:cNvGraphicFramePr>
            <a:graphicFrameLocks/>
          </p:cNvGraphicFramePr>
          <p:nvPr>
            <p:extLst>
              <p:ext uri="{D42A27DB-BD31-4B8C-83A1-F6EECF244321}">
                <p14:modId xmlns:p14="http://schemas.microsoft.com/office/powerpoint/2010/main" val="2240993611"/>
              </p:ext>
            </p:extLst>
          </p:nvPr>
        </p:nvGraphicFramePr>
        <p:xfrm>
          <a:off x="4572001" y="1253259"/>
          <a:ext cx="4572000" cy="356997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1FF8928D-0824-480F-9049-42EB24291922}"/>
              </a:ext>
            </a:extLst>
          </p:cNvPr>
          <p:cNvSpPr txBox="1"/>
          <p:nvPr/>
        </p:nvSpPr>
        <p:spPr>
          <a:xfrm>
            <a:off x="2095083" y="2529609"/>
            <a:ext cx="381836" cy="369332"/>
          </a:xfrm>
          <a:prstGeom prst="rect">
            <a:avLst/>
          </a:prstGeom>
          <a:noFill/>
        </p:spPr>
        <p:txBody>
          <a:bodyPr wrap="none" rtlCol="0">
            <a:spAutoFit/>
          </a:bodyPr>
          <a:lstStyle/>
          <a:p>
            <a:r>
              <a:rPr lang="en-US" dirty="0"/>
              <a:t>K</a:t>
            </a:r>
            <a:r>
              <a:rPr lang="en-US" baseline="30000" dirty="0"/>
              <a:t>+</a:t>
            </a:r>
          </a:p>
        </p:txBody>
      </p:sp>
      <p:sp>
        <p:nvSpPr>
          <p:cNvPr id="7" name="TextBox 6">
            <a:extLst>
              <a:ext uri="{FF2B5EF4-FFF2-40B4-BE49-F238E27FC236}">
                <a16:creationId xmlns:a16="http://schemas.microsoft.com/office/drawing/2014/main" id="{21DE3BC2-DD4F-445E-9323-A9AA6F49AEFA}"/>
              </a:ext>
            </a:extLst>
          </p:cNvPr>
          <p:cNvSpPr txBox="1"/>
          <p:nvPr/>
        </p:nvSpPr>
        <p:spPr>
          <a:xfrm>
            <a:off x="6678001" y="2948709"/>
            <a:ext cx="381836" cy="369332"/>
          </a:xfrm>
          <a:prstGeom prst="rect">
            <a:avLst/>
          </a:prstGeom>
          <a:noFill/>
        </p:spPr>
        <p:txBody>
          <a:bodyPr wrap="none" rtlCol="0">
            <a:spAutoFit/>
          </a:bodyPr>
          <a:lstStyle/>
          <a:p>
            <a:r>
              <a:rPr lang="en-US" dirty="0"/>
              <a:t>K</a:t>
            </a:r>
            <a:r>
              <a:rPr lang="en-US" baseline="30000" dirty="0"/>
              <a:t>+</a:t>
            </a:r>
          </a:p>
        </p:txBody>
      </p:sp>
      <p:sp>
        <p:nvSpPr>
          <p:cNvPr id="8" name="TextBox 7">
            <a:extLst>
              <a:ext uri="{FF2B5EF4-FFF2-40B4-BE49-F238E27FC236}">
                <a16:creationId xmlns:a16="http://schemas.microsoft.com/office/drawing/2014/main" id="{32AC15B9-D4C3-48F1-97DB-22EC74C2D41C}"/>
              </a:ext>
            </a:extLst>
          </p:cNvPr>
          <p:cNvSpPr txBox="1"/>
          <p:nvPr/>
        </p:nvSpPr>
        <p:spPr>
          <a:xfrm>
            <a:off x="2140290" y="3617245"/>
            <a:ext cx="574196" cy="369332"/>
          </a:xfrm>
          <a:prstGeom prst="rect">
            <a:avLst/>
          </a:prstGeom>
          <a:noFill/>
        </p:spPr>
        <p:txBody>
          <a:bodyPr wrap="none" rtlCol="0">
            <a:spAutoFit/>
          </a:bodyPr>
          <a:lstStyle/>
          <a:p>
            <a:r>
              <a:rPr lang="en-US" dirty="0"/>
              <a:t>Ca</a:t>
            </a:r>
            <a:r>
              <a:rPr lang="en-US" baseline="30000" dirty="0"/>
              <a:t>2+</a:t>
            </a:r>
          </a:p>
        </p:txBody>
      </p:sp>
      <p:sp>
        <p:nvSpPr>
          <p:cNvPr id="9" name="TextBox 8">
            <a:extLst>
              <a:ext uri="{FF2B5EF4-FFF2-40B4-BE49-F238E27FC236}">
                <a16:creationId xmlns:a16="http://schemas.microsoft.com/office/drawing/2014/main" id="{789B61ED-5361-458D-9062-D866FE46D36C}"/>
              </a:ext>
            </a:extLst>
          </p:cNvPr>
          <p:cNvSpPr txBox="1"/>
          <p:nvPr/>
        </p:nvSpPr>
        <p:spPr>
          <a:xfrm>
            <a:off x="6654210" y="3821740"/>
            <a:ext cx="574196" cy="369332"/>
          </a:xfrm>
          <a:prstGeom prst="rect">
            <a:avLst/>
          </a:prstGeom>
          <a:noFill/>
        </p:spPr>
        <p:txBody>
          <a:bodyPr wrap="none" rtlCol="0">
            <a:spAutoFit/>
          </a:bodyPr>
          <a:lstStyle/>
          <a:p>
            <a:r>
              <a:rPr lang="en-US" dirty="0"/>
              <a:t>Ca</a:t>
            </a:r>
            <a:r>
              <a:rPr lang="en-US" baseline="30000" dirty="0"/>
              <a:t>2+</a:t>
            </a:r>
          </a:p>
        </p:txBody>
      </p:sp>
      <p:sp>
        <p:nvSpPr>
          <p:cNvPr id="10" name="TextBox 9">
            <a:extLst>
              <a:ext uri="{FF2B5EF4-FFF2-40B4-BE49-F238E27FC236}">
                <a16:creationId xmlns:a16="http://schemas.microsoft.com/office/drawing/2014/main" id="{3CC8EF89-A941-4BD7-83CF-877D196B69AA}"/>
              </a:ext>
            </a:extLst>
          </p:cNvPr>
          <p:cNvSpPr txBox="1"/>
          <p:nvPr/>
        </p:nvSpPr>
        <p:spPr>
          <a:xfrm>
            <a:off x="7150256" y="3830060"/>
            <a:ext cx="521297" cy="369332"/>
          </a:xfrm>
          <a:prstGeom prst="rect">
            <a:avLst/>
          </a:prstGeom>
          <a:noFill/>
        </p:spPr>
        <p:txBody>
          <a:bodyPr wrap="none" rtlCol="0">
            <a:spAutoFit/>
          </a:bodyPr>
          <a:lstStyle/>
          <a:p>
            <a:r>
              <a:rPr lang="en-US" dirty="0"/>
              <a:t>Na</a:t>
            </a:r>
            <a:r>
              <a:rPr lang="en-US" baseline="30000" dirty="0"/>
              <a:t>+</a:t>
            </a:r>
          </a:p>
        </p:txBody>
      </p:sp>
      <p:sp>
        <p:nvSpPr>
          <p:cNvPr id="11" name="TextBox 10">
            <a:extLst>
              <a:ext uri="{FF2B5EF4-FFF2-40B4-BE49-F238E27FC236}">
                <a16:creationId xmlns:a16="http://schemas.microsoft.com/office/drawing/2014/main" id="{91835C96-4C6F-45E1-A447-1EE64E5B2BD1}"/>
              </a:ext>
            </a:extLst>
          </p:cNvPr>
          <p:cNvSpPr txBox="1"/>
          <p:nvPr/>
        </p:nvSpPr>
        <p:spPr>
          <a:xfrm>
            <a:off x="2578256" y="3598119"/>
            <a:ext cx="521297" cy="369332"/>
          </a:xfrm>
          <a:prstGeom prst="rect">
            <a:avLst/>
          </a:prstGeom>
          <a:noFill/>
        </p:spPr>
        <p:txBody>
          <a:bodyPr wrap="none" rtlCol="0">
            <a:spAutoFit/>
          </a:bodyPr>
          <a:lstStyle/>
          <a:p>
            <a:r>
              <a:rPr lang="en-US" dirty="0"/>
              <a:t>Na</a:t>
            </a:r>
            <a:r>
              <a:rPr lang="en-US" baseline="30000" dirty="0"/>
              <a:t>+</a:t>
            </a:r>
          </a:p>
        </p:txBody>
      </p:sp>
      <p:sp>
        <p:nvSpPr>
          <p:cNvPr id="12" name="Arrow: Right 11">
            <a:extLst>
              <a:ext uri="{FF2B5EF4-FFF2-40B4-BE49-F238E27FC236}">
                <a16:creationId xmlns:a16="http://schemas.microsoft.com/office/drawing/2014/main" id="{30284218-EA72-491A-B91E-EC8114FB4501}"/>
              </a:ext>
            </a:extLst>
          </p:cNvPr>
          <p:cNvSpPr/>
          <p:nvPr/>
        </p:nvSpPr>
        <p:spPr>
          <a:xfrm>
            <a:off x="4461510" y="1992630"/>
            <a:ext cx="468630" cy="1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real sample2_15">
            <a:hlinkClick r:id="" action="ppaction://media"/>
            <a:extLst>
              <a:ext uri="{FF2B5EF4-FFF2-40B4-BE49-F238E27FC236}">
                <a16:creationId xmlns:a16="http://schemas.microsoft.com/office/drawing/2014/main" id="{0948EF50-C358-420D-A938-E7C8DD87DA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1451198820"/>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4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D981C1-1AEA-41F0-B1E5-49665A2CA462}"/>
              </a:ext>
            </a:extLst>
          </p:cNvPr>
          <p:cNvSpPr>
            <a:spLocks noGrp="1"/>
          </p:cNvSpPr>
          <p:nvPr>
            <p:ph type="body" sz="quarter" idx="17"/>
          </p:nvPr>
        </p:nvSpPr>
        <p:spPr/>
        <p:txBody>
          <a:bodyPr/>
          <a:lstStyle/>
          <a:p>
            <a:r>
              <a:rPr lang="en-US" sz="1800" dirty="0"/>
              <a:t>System optimization</a:t>
            </a:r>
          </a:p>
          <a:p>
            <a:r>
              <a:rPr lang="en-US" sz="1800" dirty="0"/>
              <a:t>Development of analytical procedure in the laboratory</a:t>
            </a:r>
          </a:p>
          <a:p>
            <a:r>
              <a:rPr lang="en-US" sz="1800" i="1" dirty="0"/>
              <a:t>In situ </a:t>
            </a:r>
            <a:r>
              <a:rPr lang="en-US" sz="1800" dirty="0"/>
              <a:t>Applications</a:t>
            </a:r>
          </a:p>
        </p:txBody>
      </p:sp>
      <p:sp>
        <p:nvSpPr>
          <p:cNvPr id="3" name="Text Placeholder 2">
            <a:extLst>
              <a:ext uri="{FF2B5EF4-FFF2-40B4-BE49-F238E27FC236}">
                <a16:creationId xmlns:a16="http://schemas.microsoft.com/office/drawing/2014/main" id="{E4A78A94-4C54-4A1C-9560-72D04EA474B4}"/>
              </a:ext>
            </a:extLst>
          </p:cNvPr>
          <p:cNvSpPr>
            <a:spLocks noGrp="1"/>
          </p:cNvSpPr>
          <p:nvPr>
            <p:ph type="body" sz="quarter" idx="3"/>
          </p:nvPr>
        </p:nvSpPr>
        <p:spPr/>
        <p:txBody>
          <a:bodyPr/>
          <a:lstStyle/>
          <a:p>
            <a:r>
              <a:rPr lang="en-US" dirty="0"/>
              <a:t>Next steps</a:t>
            </a:r>
          </a:p>
        </p:txBody>
      </p:sp>
      <p:pic>
        <p:nvPicPr>
          <p:cNvPr id="4" name="future plan">
            <a:hlinkClick r:id="" action="ppaction://media"/>
            <a:extLst>
              <a:ext uri="{FF2B5EF4-FFF2-40B4-BE49-F238E27FC236}">
                <a16:creationId xmlns:a16="http://schemas.microsoft.com/office/drawing/2014/main" id="{7CCED52D-B0A3-4A85-9D76-3055B97450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1604073713"/>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p:txBody>
          <a:bodyPr/>
          <a:lstStyle/>
          <a:p>
            <a:pPr algn="just"/>
            <a:r>
              <a:rPr lang="en-US" dirty="0"/>
              <a:t>Participation in a conference:</a:t>
            </a:r>
          </a:p>
          <a:p>
            <a:pPr algn="just"/>
            <a:r>
              <a:rPr lang="en-US" dirty="0"/>
              <a:t>36</a:t>
            </a:r>
            <a:r>
              <a:rPr lang="en-US" baseline="30000" dirty="0"/>
              <a:t>th</a:t>
            </a:r>
            <a:r>
              <a:rPr lang="en-US" dirty="0"/>
              <a:t> International Symposium on Microscale Separations and Bioanalysis. September 27-30, virtual edition. </a:t>
            </a:r>
            <a:r>
              <a:rPr lang="en-US" u="sng" dirty="0"/>
              <a:t>Tomas Drevinskas</a:t>
            </a:r>
            <a:r>
              <a:rPr lang="en-US" dirty="0"/>
              <a:t>, Florian Kehl, Konstantin Zamuruyev, Aaron Noell, Vlad Cretu, Andrew Demartino, Peter A. Willis. Development of an Underwater Autonomous Capillary Electrophoresis Unit for Potential Future Ocean World Exploration and Terrestrial Chemical Oceanography</a:t>
            </a:r>
          </a:p>
          <a:p>
            <a:pPr algn="just"/>
            <a:endParaRPr lang="en-US" dirty="0"/>
          </a:p>
          <a:p>
            <a:pPr algn="just"/>
            <a:r>
              <a:rPr lang="en-US" dirty="0"/>
              <a:t>I would like to express my gratitude to my scientific advisor Dr. Peter. A. Willis and my Colleagues Dr. Florian Kehl and Dr. Konstantin Zamuruyev for insightful scientific discussions and support. I am also grateful to the whole research group for the support.</a:t>
            </a:r>
          </a:p>
          <a:p>
            <a:pPr algn="just"/>
            <a:endParaRPr lang="en-US" dirty="0"/>
          </a:p>
          <a:p>
            <a:pPr algn="just"/>
            <a:r>
              <a:rPr lang="en-US" dirty="0"/>
              <a:t>© 2020 California Institute of Technology. Government and NASA Postdoctoral Program sponsorship is acknowledged.</a:t>
            </a:r>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p:txBody>
          <a:bodyPr/>
          <a:lstStyle/>
          <a:p>
            <a:r>
              <a:rPr lang="en-US" dirty="0"/>
              <a:t>Publications and Acknowledgements</a:t>
            </a:r>
          </a:p>
          <a:p>
            <a:endParaRPr lang="en-US" dirty="0"/>
          </a:p>
        </p:txBody>
      </p:sp>
      <p:pic>
        <p:nvPicPr>
          <p:cNvPr id="5" name="acknowledgement2_15">
            <a:hlinkClick r:id="" action="ppaction://media"/>
            <a:extLst>
              <a:ext uri="{FF2B5EF4-FFF2-40B4-BE49-F238E27FC236}">
                <a16:creationId xmlns:a16="http://schemas.microsoft.com/office/drawing/2014/main" id="{EFB1C496-DAD8-4951-AF0D-54485691E0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2068578222"/>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97115" y="1571687"/>
            <a:ext cx="8454602" cy="3292621"/>
          </a:xfrm>
        </p:spPr>
        <p:txBody>
          <a:bodyPr/>
          <a:lstStyle/>
          <a:p>
            <a:pPr algn="just"/>
            <a:r>
              <a:rPr lang="en-US" b="1" dirty="0"/>
              <a:t>Abstract</a:t>
            </a:r>
          </a:p>
          <a:p>
            <a:pPr algn="just"/>
            <a:r>
              <a:rPr lang="en-US" dirty="0"/>
              <a:t>Scientists are interested in Ocean worlds because extraterrestrial life might be there. Chemical compounds themselves can hardly be treated as the bio-signature, however, their patterns can. Also, the shift of symmetry in a chirality is considered a distinguished feature that only life has. Enantiomers have the same physicochemical properties, therefore no remote sensing method can be used to detecting them. Contrary, in situ chemical analysis, is a powerful promising approach. Real samples contain a pool of various substances, therefore a separation technique should be used to detect and quantify them. To investigate water in the Ocean world, an analytical method should be capable of aqueous sample analysis. Due to instrumental simplicity, miniaturization, and integration capabilities, the first method of choice is capillary electrophoresis [1].</a:t>
            </a:r>
          </a:p>
          <a:p>
            <a:pPr algn="just"/>
            <a:r>
              <a:rPr lang="en-US" dirty="0"/>
              <a:t>This work aimed to design a submersible underwater capillary electrophoresis analytical system.</a:t>
            </a:r>
          </a:p>
          <a:p>
            <a:pPr algn="just"/>
            <a:r>
              <a:rPr lang="en-US" dirty="0"/>
              <a:t>Reference</a:t>
            </a:r>
          </a:p>
          <a:p>
            <a:pPr algn="just"/>
            <a:r>
              <a:rPr lang="en-US" dirty="0"/>
              <a:t>1. Drevinskas T et al (2020) Complete capillary electrophoresis process on a drone: towards a flying micro-lab. Anal Methods. https://doi.org/10.1039/D0AY01220C</a:t>
            </a:r>
          </a:p>
          <a:p>
            <a:pPr algn="just"/>
            <a:endParaRPr lang="en-US" dirty="0"/>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Introduction</a:t>
            </a:r>
          </a:p>
        </p:txBody>
      </p:sp>
      <p:pic>
        <p:nvPicPr>
          <p:cNvPr id="5" name="abstract_15">
            <a:hlinkClick r:id="" action="ppaction://media"/>
            <a:extLst>
              <a:ext uri="{FF2B5EF4-FFF2-40B4-BE49-F238E27FC236}">
                <a16:creationId xmlns:a16="http://schemas.microsoft.com/office/drawing/2014/main" id="{B677C74C-37F2-44E1-9A66-F81FFB609B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3072739723"/>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6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55FBD8-CE4B-4FEA-85DA-EE337CD2831F}"/>
              </a:ext>
            </a:extLst>
          </p:cNvPr>
          <p:cNvSpPr>
            <a:spLocks noGrp="1"/>
          </p:cNvSpPr>
          <p:nvPr>
            <p:ph type="body" sz="quarter" idx="17"/>
          </p:nvPr>
        </p:nvSpPr>
        <p:spPr>
          <a:xfrm>
            <a:off x="344699" y="847787"/>
            <a:ext cx="8454602" cy="4177603"/>
          </a:xfrm>
        </p:spPr>
        <p:txBody>
          <a:bodyPr/>
          <a:lstStyle/>
          <a:p>
            <a:r>
              <a:rPr lang="en-US" dirty="0"/>
              <a:t>To design such an instrument, several problems have to be overcome:</a:t>
            </a:r>
          </a:p>
          <a:p>
            <a:pPr marL="171450" indent="-171450">
              <a:buFont typeface="Arial" panose="020B0604020202020204" pitchFamily="34" charset="0"/>
              <a:buChar char="•"/>
            </a:pPr>
            <a:r>
              <a:rPr lang="en-US" dirty="0"/>
              <a:t>Sample must be introduced from the outside</a:t>
            </a:r>
          </a:p>
          <a:p>
            <a:pPr marL="171450" lvl="0" indent="-171450">
              <a:buFont typeface="Arial" panose="020B0604020202020204" pitchFamily="34" charset="0"/>
              <a:buChar char="•"/>
            </a:pPr>
            <a:r>
              <a:rPr lang="en-US" dirty="0"/>
              <a:t>The system has to be high-pressure resistant</a:t>
            </a:r>
          </a:p>
          <a:p>
            <a:pPr marL="171450" lvl="0" indent="-171450">
              <a:buFont typeface="Arial" panose="020B0604020202020204" pitchFamily="34" charset="0"/>
              <a:buChar char="•"/>
            </a:pPr>
            <a:r>
              <a:rPr lang="en-US" dirty="0"/>
              <a:t>It must have closed high voltage compartments</a:t>
            </a:r>
          </a:p>
          <a:p>
            <a:pPr marL="171450" lvl="0" indent="-171450">
              <a:buFont typeface="Arial" panose="020B0604020202020204" pitchFamily="34" charset="0"/>
              <a:buChar char="•"/>
            </a:pPr>
            <a:r>
              <a:rPr lang="en-US" dirty="0"/>
              <a:t>It must have a high voltage decoupling mechanism</a:t>
            </a:r>
          </a:p>
          <a:p>
            <a:pPr marL="171450" lvl="0" indent="-171450">
              <a:buFont typeface="Arial" panose="020B0604020202020204" pitchFamily="34" charset="0"/>
              <a:buChar char="•"/>
            </a:pPr>
            <a:r>
              <a:rPr lang="en-US" dirty="0"/>
              <a:t>It has to be completely automated</a:t>
            </a:r>
          </a:p>
          <a:p>
            <a:pPr marL="171450" indent="-171450">
              <a:buFont typeface="Arial" panose="020B0604020202020204" pitchFamily="34" charset="0"/>
              <a:buChar char="•"/>
            </a:pPr>
            <a:r>
              <a:rPr lang="en-US" dirty="0"/>
              <a:t>It must be power efficient</a:t>
            </a:r>
          </a:p>
          <a:p>
            <a:pPr marL="171450" indent="-171450">
              <a:buFont typeface="Arial" panose="020B0604020202020204" pitchFamily="34" charset="0"/>
              <a:buChar char="•"/>
            </a:pPr>
            <a:r>
              <a:rPr lang="en-US" dirty="0"/>
              <a:t>A special format has to be used to ensure the small size</a:t>
            </a:r>
          </a:p>
          <a:p>
            <a:r>
              <a:rPr lang="en-US" dirty="0"/>
              <a:t>To our knowledge, no such system has been designed yet. Stated problems are not so easy to overcome. Such an instrument will also be useful in chemical oceanography tracking various chemical substances of biotic and abiotic origin.</a:t>
            </a:r>
          </a:p>
          <a:p>
            <a:endParaRPr lang="en-US" dirty="0"/>
          </a:p>
          <a:p>
            <a:r>
              <a:rPr lang="en-US" dirty="0"/>
              <a:t>I am extremely interested in designing automated and autonomous chemical analysis instruments hoping that someday they will be used to answer some important questions or at least will aid in some way.</a:t>
            </a:r>
          </a:p>
        </p:txBody>
      </p:sp>
      <p:sp>
        <p:nvSpPr>
          <p:cNvPr id="3" name="Text Placeholder 2">
            <a:extLst>
              <a:ext uri="{FF2B5EF4-FFF2-40B4-BE49-F238E27FC236}">
                <a16:creationId xmlns:a16="http://schemas.microsoft.com/office/drawing/2014/main" id="{EBF7B4D2-6826-4388-A4B9-FA1DC70DE899}"/>
              </a:ext>
            </a:extLst>
          </p:cNvPr>
          <p:cNvSpPr>
            <a:spLocks noGrp="1"/>
          </p:cNvSpPr>
          <p:nvPr>
            <p:ph type="body" sz="quarter" idx="3"/>
          </p:nvPr>
        </p:nvSpPr>
        <p:spPr>
          <a:xfrm>
            <a:off x="350732" y="-4041"/>
            <a:ext cx="8454602" cy="430183"/>
          </a:xfrm>
        </p:spPr>
        <p:txBody>
          <a:bodyPr/>
          <a:lstStyle/>
          <a:p>
            <a:r>
              <a:rPr lang="en-US" dirty="0"/>
              <a:t>Problem Description</a:t>
            </a:r>
          </a:p>
        </p:txBody>
      </p:sp>
      <p:pic>
        <p:nvPicPr>
          <p:cNvPr id="5" name="problems_15">
            <a:hlinkClick r:id="" action="ppaction://media"/>
            <a:extLst>
              <a:ext uri="{FF2B5EF4-FFF2-40B4-BE49-F238E27FC236}">
                <a16:creationId xmlns:a16="http://schemas.microsoft.com/office/drawing/2014/main" id="{340901E6-8684-4D0E-BFF6-EA0A0C73B4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1535286309"/>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6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A2FDECF6-E226-453A-A2AD-FD8DEC59F0ED}"/>
              </a:ext>
            </a:extLst>
          </p:cNvPr>
          <p:cNvPicPr>
            <a:picLocks noChangeAspect="1"/>
          </p:cNvPicPr>
          <p:nvPr/>
        </p:nvPicPr>
        <p:blipFill>
          <a:blip r:embed="rId4"/>
          <a:stretch>
            <a:fillRect/>
          </a:stretch>
        </p:blipFill>
        <p:spPr>
          <a:xfrm>
            <a:off x="1119579" y="1942796"/>
            <a:ext cx="2327009" cy="2496312"/>
          </a:xfrm>
          <a:prstGeom prst="rect">
            <a:avLst/>
          </a:prstGeom>
        </p:spPr>
      </p:pic>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a:xfrm>
            <a:off x="445981" y="0"/>
            <a:ext cx="8454602" cy="430183"/>
          </a:xfrm>
        </p:spPr>
        <p:txBody>
          <a:bodyPr/>
          <a:lstStyle/>
          <a:p>
            <a:r>
              <a:rPr lang="en-US" dirty="0"/>
              <a:t>Theory: capillary electrophoresis</a:t>
            </a:r>
          </a:p>
        </p:txBody>
      </p:sp>
      <p:sp>
        <p:nvSpPr>
          <p:cNvPr id="9" name="TextBox 8">
            <a:extLst>
              <a:ext uri="{FF2B5EF4-FFF2-40B4-BE49-F238E27FC236}">
                <a16:creationId xmlns:a16="http://schemas.microsoft.com/office/drawing/2014/main" id="{B61A679A-3754-4244-BD7A-9F7C720FE589}"/>
              </a:ext>
            </a:extLst>
          </p:cNvPr>
          <p:cNvSpPr txBox="1"/>
          <p:nvPr/>
        </p:nvSpPr>
        <p:spPr>
          <a:xfrm>
            <a:off x="1524000" y="4442459"/>
            <a:ext cx="1443472" cy="646331"/>
          </a:xfrm>
          <a:prstGeom prst="rect">
            <a:avLst/>
          </a:prstGeom>
          <a:noFill/>
        </p:spPr>
        <p:txBody>
          <a:bodyPr wrap="none" rtlCol="0">
            <a:spAutoFit/>
          </a:bodyPr>
          <a:lstStyle/>
          <a:p>
            <a:r>
              <a:rPr lang="en-US" dirty="0"/>
              <a:t>High voltage</a:t>
            </a:r>
          </a:p>
          <a:p>
            <a:r>
              <a:rPr lang="en-US" dirty="0"/>
              <a:t>Power supply</a:t>
            </a:r>
          </a:p>
        </p:txBody>
      </p:sp>
      <p:sp>
        <p:nvSpPr>
          <p:cNvPr id="11" name="TextBox 10">
            <a:extLst>
              <a:ext uri="{FF2B5EF4-FFF2-40B4-BE49-F238E27FC236}">
                <a16:creationId xmlns:a16="http://schemas.microsoft.com/office/drawing/2014/main" id="{076BF9E2-6CE5-41D0-A0BC-B1AE697AB511}"/>
              </a:ext>
            </a:extLst>
          </p:cNvPr>
          <p:cNvSpPr txBox="1"/>
          <p:nvPr/>
        </p:nvSpPr>
        <p:spPr>
          <a:xfrm>
            <a:off x="842772" y="1676400"/>
            <a:ext cx="1005853" cy="369332"/>
          </a:xfrm>
          <a:prstGeom prst="rect">
            <a:avLst/>
          </a:prstGeom>
          <a:noFill/>
        </p:spPr>
        <p:txBody>
          <a:bodyPr wrap="none" rtlCol="0">
            <a:spAutoFit/>
          </a:bodyPr>
          <a:lstStyle/>
          <a:p>
            <a:r>
              <a:rPr lang="en-US" dirty="0"/>
              <a:t>Detector</a:t>
            </a:r>
          </a:p>
        </p:txBody>
      </p:sp>
      <p:sp>
        <p:nvSpPr>
          <p:cNvPr id="12" name="TextBox 11">
            <a:extLst>
              <a:ext uri="{FF2B5EF4-FFF2-40B4-BE49-F238E27FC236}">
                <a16:creationId xmlns:a16="http://schemas.microsoft.com/office/drawing/2014/main" id="{9C4D0048-5DAD-4E85-A738-DC5436331BA2}"/>
              </a:ext>
            </a:extLst>
          </p:cNvPr>
          <p:cNvSpPr txBox="1"/>
          <p:nvPr/>
        </p:nvSpPr>
        <p:spPr>
          <a:xfrm>
            <a:off x="1683984" y="840444"/>
            <a:ext cx="1195712" cy="646331"/>
          </a:xfrm>
          <a:prstGeom prst="rect">
            <a:avLst/>
          </a:prstGeom>
          <a:noFill/>
        </p:spPr>
        <p:txBody>
          <a:bodyPr wrap="none" rtlCol="0">
            <a:spAutoFit/>
          </a:bodyPr>
          <a:lstStyle/>
          <a:p>
            <a:r>
              <a:rPr lang="en-US" dirty="0"/>
              <a:t>Separation</a:t>
            </a:r>
          </a:p>
          <a:p>
            <a:r>
              <a:rPr lang="en-US" dirty="0"/>
              <a:t>capillary</a:t>
            </a:r>
          </a:p>
        </p:txBody>
      </p:sp>
      <p:cxnSp>
        <p:nvCxnSpPr>
          <p:cNvPr id="14" name="Straight Arrow Connector 13">
            <a:extLst>
              <a:ext uri="{FF2B5EF4-FFF2-40B4-BE49-F238E27FC236}">
                <a16:creationId xmlns:a16="http://schemas.microsoft.com/office/drawing/2014/main" id="{B8AAC984-9730-48FA-9BA6-53E6C747D209}"/>
              </a:ext>
            </a:extLst>
          </p:cNvPr>
          <p:cNvCxnSpPr>
            <a:stCxn id="12" idx="2"/>
          </p:cNvCxnSpPr>
          <p:nvPr/>
        </p:nvCxnSpPr>
        <p:spPr>
          <a:xfrm>
            <a:off x="2281840" y="1486775"/>
            <a:ext cx="0" cy="597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ECA25B-CF0E-419A-BF64-8DB56EE2CD7D}"/>
              </a:ext>
            </a:extLst>
          </p:cNvPr>
          <p:cNvSpPr txBox="1"/>
          <p:nvPr/>
        </p:nvSpPr>
        <p:spPr>
          <a:xfrm>
            <a:off x="2643743" y="1323563"/>
            <a:ext cx="798617" cy="369332"/>
          </a:xfrm>
          <a:prstGeom prst="rect">
            <a:avLst/>
          </a:prstGeom>
          <a:noFill/>
        </p:spPr>
        <p:txBody>
          <a:bodyPr wrap="none" rtlCol="0">
            <a:spAutoFit/>
          </a:bodyPr>
          <a:lstStyle/>
          <a:p>
            <a:r>
              <a:rPr lang="en-US" dirty="0"/>
              <a:t>Anode</a:t>
            </a:r>
          </a:p>
        </p:txBody>
      </p:sp>
      <p:cxnSp>
        <p:nvCxnSpPr>
          <p:cNvPr id="17" name="Straight Arrow Connector 16">
            <a:extLst>
              <a:ext uri="{FF2B5EF4-FFF2-40B4-BE49-F238E27FC236}">
                <a16:creationId xmlns:a16="http://schemas.microsoft.com/office/drawing/2014/main" id="{AEE12433-FB1D-4E70-8B95-9188DD8E6FC0}"/>
              </a:ext>
            </a:extLst>
          </p:cNvPr>
          <p:cNvCxnSpPr>
            <a:stCxn id="15" idx="2"/>
          </p:cNvCxnSpPr>
          <p:nvPr/>
        </p:nvCxnSpPr>
        <p:spPr>
          <a:xfrm flipH="1">
            <a:off x="3017521" y="1692895"/>
            <a:ext cx="25531" cy="596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D6F8213-B250-440C-A806-B6EA9E0EBAD1}"/>
              </a:ext>
            </a:extLst>
          </p:cNvPr>
          <p:cNvSpPr txBox="1"/>
          <p:nvPr/>
        </p:nvSpPr>
        <p:spPr>
          <a:xfrm>
            <a:off x="168667" y="1943480"/>
            <a:ext cx="974434" cy="369332"/>
          </a:xfrm>
          <a:prstGeom prst="rect">
            <a:avLst/>
          </a:prstGeom>
          <a:noFill/>
        </p:spPr>
        <p:txBody>
          <a:bodyPr wrap="none" rtlCol="0">
            <a:spAutoFit/>
          </a:bodyPr>
          <a:lstStyle/>
          <a:p>
            <a:r>
              <a:rPr lang="en-US" dirty="0"/>
              <a:t>Cathode</a:t>
            </a:r>
          </a:p>
        </p:txBody>
      </p:sp>
      <p:cxnSp>
        <p:nvCxnSpPr>
          <p:cNvPr id="20" name="Straight Arrow Connector 19">
            <a:extLst>
              <a:ext uri="{FF2B5EF4-FFF2-40B4-BE49-F238E27FC236}">
                <a16:creationId xmlns:a16="http://schemas.microsoft.com/office/drawing/2014/main" id="{82F0E407-5111-4F15-A275-B3ECC1FEB41F}"/>
              </a:ext>
            </a:extLst>
          </p:cNvPr>
          <p:cNvCxnSpPr/>
          <p:nvPr/>
        </p:nvCxnSpPr>
        <p:spPr>
          <a:xfrm>
            <a:off x="1143101" y="2084070"/>
            <a:ext cx="352594" cy="151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F1E9972-BFDC-4569-BCF0-61777AF03303}"/>
              </a:ext>
            </a:extLst>
          </p:cNvPr>
          <p:cNvSpPr txBox="1"/>
          <p:nvPr/>
        </p:nvSpPr>
        <p:spPr>
          <a:xfrm>
            <a:off x="3615690" y="3120390"/>
            <a:ext cx="875561" cy="646331"/>
          </a:xfrm>
          <a:prstGeom prst="rect">
            <a:avLst/>
          </a:prstGeom>
          <a:noFill/>
        </p:spPr>
        <p:txBody>
          <a:bodyPr wrap="none" rtlCol="0">
            <a:spAutoFit/>
          </a:bodyPr>
          <a:lstStyle/>
          <a:p>
            <a:r>
              <a:rPr lang="en-US" dirty="0"/>
              <a:t>Sample</a:t>
            </a:r>
          </a:p>
          <a:p>
            <a:r>
              <a:rPr lang="en-US" dirty="0"/>
              <a:t>zone</a:t>
            </a:r>
          </a:p>
        </p:txBody>
      </p:sp>
      <p:cxnSp>
        <p:nvCxnSpPr>
          <p:cNvPr id="23" name="Straight Arrow Connector 22">
            <a:extLst>
              <a:ext uri="{FF2B5EF4-FFF2-40B4-BE49-F238E27FC236}">
                <a16:creationId xmlns:a16="http://schemas.microsoft.com/office/drawing/2014/main" id="{80A8A029-8C68-4294-A1F9-EC2A7B7D47F0}"/>
              </a:ext>
            </a:extLst>
          </p:cNvPr>
          <p:cNvCxnSpPr>
            <a:stCxn id="21" idx="1"/>
          </p:cNvCxnSpPr>
          <p:nvPr/>
        </p:nvCxnSpPr>
        <p:spPr>
          <a:xfrm flipH="1" flipV="1">
            <a:off x="2743200" y="3154680"/>
            <a:ext cx="872490" cy="288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90BFC42-2A0C-4AAC-B93F-4ABA91F99E8E}"/>
              </a:ext>
            </a:extLst>
          </p:cNvPr>
          <p:cNvSpPr txBox="1"/>
          <p:nvPr/>
        </p:nvSpPr>
        <p:spPr>
          <a:xfrm>
            <a:off x="222525" y="3258889"/>
            <a:ext cx="622286" cy="369332"/>
          </a:xfrm>
          <a:prstGeom prst="rect">
            <a:avLst/>
          </a:prstGeom>
          <a:noFill/>
        </p:spPr>
        <p:txBody>
          <a:bodyPr wrap="none" rtlCol="0">
            <a:spAutoFit/>
          </a:bodyPr>
          <a:lstStyle/>
          <a:p>
            <a:r>
              <a:rPr lang="en-US" dirty="0"/>
              <a:t>Vials</a:t>
            </a:r>
          </a:p>
        </p:txBody>
      </p:sp>
      <p:cxnSp>
        <p:nvCxnSpPr>
          <p:cNvPr id="26" name="Straight Arrow Connector 25">
            <a:extLst>
              <a:ext uri="{FF2B5EF4-FFF2-40B4-BE49-F238E27FC236}">
                <a16:creationId xmlns:a16="http://schemas.microsoft.com/office/drawing/2014/main" id="{FBB7889B-60C3-4410-BE87-2E6481712A79}"/>
              </a:ext>
            </a:extLst>
          </p:cNvPr>
          <p:cNvCxnSpPr>
            <a:stCxn id="24" idx="3"/>
          </p:cNvCxnSpPr>
          <p:nvPr/>
        </p:nvCxnSpPr>
        <p:spPr>
          <a:xfrm flipV="1">
            <a:off x="844811" y="3390900"/>
            <a:ext cx="576319" cy="52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2ABB195-165B-47B4-B946-17D193BF1D98}"/>
              </a:ext>
            </a:extLst>
          </p:cNvPr>
          <p:cNvCxnSpPr>
            <a:cxnSpLocks/>
            <a:stCxn id="24" idx="3"/>
          </p:cNvCxnSpPr>
          <p:nvPr/>
        </p:nvCxnSpPr>
        <p:spPr>
          <a:xfrm>
            <a:off x="844811" y="3443555"/>
            <a:ext cx="186790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469F13B2-569F-432F-A78C-19029A99232B}"/>
              </a:ext>
            </a:extLst>
          </p:cNvPr>
          <p:cNvPicPr>
            <a:picLocks noChangeAspect="1"/>
          </p:cNvPicPr>
          <p:nvPr/>
        </p:nvPicPr>
        <p:blipFill>
          <a:blip r:embed="rId5"/>
          <a:stretch>
            <a:fillRect/>
          </a:stretch>
        </p:blipFill>
        <p:spPr>
          <a:xfrm>
            <a:off x="4178040" y="1189563"/>
            <a:ext cx="4772389" cy="1137199"/>
          </a:xfrm>
          <a:prstGeom prst="rect">
            <a:avLst/>
          </a:prstGeom>
        </p:spPr>
      </p:pic>
      <p:cxnSp>
        <p:nvCxnSpPr>
          <p:cNvPr id="32" name="Straight Connector 31">
            <a:extLst>
              <a:ext uri="{FF2B5EF4-FFF2-40B4-BE49-F238E27FC236}">
                <a16:creationId xmlns:a16="http://schemas.microsoft.com/office/drawing/2014/main" id="{C4A7F15E-119C-43A9-A97B-14EB14817781}"/>
              </a:ext>
            </a:extLst>
          </p:cNvPr>
          <p:cNvCxnSpPr>
            <a:cxnSpLocks/>
          </p:cNvCxnSpPr>
          <p:nvPr/>
        </p:nvCxnSpPr>
        <p:spPr>
          <a:xfrm flipV="1">
            <a:off x="2743200" y="2289810"/>
            <a:ext cx="5707380" cy="933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BF4269E-7BB3-49CA-94A9-B59E33FB80C3}"/>
              </a:ext>
            </a:extLst>
          </p:cNvPr>
          <p:cNvCxnSpPr>
            <a:cxnSpLocks/>
          </p:cNvCxnSpPr>
          <p:nvPr/>
        </p:nvCxnSpPr>
        <p:spPr>
          <a:xfrm flipV="1">
            <a:off x="2743200" y="1183574"/>
            <a:ext cx="1930082" cy="1816499"/>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9" name="Chart 38">
            <a:extLst>
              <a:ext uri="{FF2B5EF4-FFF2-40B4-BE49-F238E27FC236}">
                <a16:creationId xmlns:a16="http://schemas.microsoft.com/office/drawing/2014/main" id="{B22B9DE1-E500-4302-BA43-03DC5CAA03F1}"/>
              </a:ext>
            </a:extLst>
          </p:cNvPr>
          <p:cNvGraphicFramePr>
            <a:graphicFrameLocks/>
          </p:cNvGraphicFramePr>
          <p:nvPr>
            <p:extLst>
              <p:ext uri="{D42A27DB-BD31-4B8C-83A1-F6EECF244321}">
                <p14:modId xmlns:p14="http://schemas.microsoft.com/office/powerpoint/2010/main" val="3375856113"/>
              </p:ext>
            </p:extLst>
          </p:nvPr>
        </p:nvGraphicFramePr>
        <p:xfrm>
          <a:off x="5134641" y="2895600"/>
          <a:ext cx="3822091" cy="1634218"/>
        </p:xfrm>
        <a:graphic>
          <a:graphicData uri="http://schemas.openxmlformats.org/drawingml/2006/chart">
            <c:chart xmlns:c="http://schemas.openxmlformats.org/drawingml/2006/chart" xmlns:r="http://schemas.openxmlformats.org/officeDocument/2006/relationships" r:id="rId6"/>
          </a:graphicData>
        </a:graphic>
      </p:graphicFrame>
      <p:sp>
        <p:nvSpPr>
          <p:cNvPr id="40" name="TextBox 39">
            <a:extLst>
              <a:ext uri="{FF2B5EF4-FFF2-40B4-BE49-F238E27FC236}">
                <a16:creationId xmlns:a16="http://schemas.microsoft.com/office/drawing/2014/main" id="{993D2CBC-5371-43C2-93A0-DA8A592137D6}"/>
              </a:ext>
            </a:extLst>
          </p:cNvPr>
          <p:cNvSpPr txBox="1"/>
          <p:nvPr/>
        </p:nvSpPr>
        <p:spPr>
          <a:xfrm>
            <a:off x="5924193" y="4323508"/>
            <a:ext cx="2242986" cy="646331"/>
          </a:xfrm>
          <a:prstGeom prst="rect">
            <a:avLst/>
          </a:prstGeom>
          <a:noFill/>
        </p:spPr>
        <p:txBody>
          <a:bodyPr wrap="none" rtlCol="0">
            <a:spAutoFit/>
          </a:bodyPr>
          <a:lstStyle/>
          <a:p>
            <a:r>
              <a:rPr lang="en-US" dirty="0"/>
              <a:t>Peaks</a:t>
            </a:r>
          </a:p>
          <a:p>
            <a:r>
              <a:rPr lang="en-US" dirty="0"/>
              <a:t>(detected substances)</a:t>
            </a:r>
          </a:p>
        </p:txBody>
      </p:sp>
      <p:cxnSp>
        <p:nvCxnSpPr>
          <p:cNvPr id="42" name="Straight Arrow Connector 41">
            <a:extLst>
              <a:ext uri="{FF2B5EF4-FFF2-40B4-BE49-F238E27FC236}">
                <a16:creationId xmlns:a16="http://schemas.microsoft.com/office/drawing/2014/main" id="{523AF5A4-49A5-46F9-964D-63B305245496}"/>
              </a:ext>
            </a:extLst>
          </p:cNvPr>
          <p:cNvCxnSpPr/>
          <p:nvPr/>
        </p:nvCxnSpPr>
        <p:spPr>
          <a:xfrm flipV="1">
            <a:off x="6564234" y="3600450"/>
            <a:ext cx="267096" cy="929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4C63E2B-F88A-44B3-AC00-EE47EA6C9E2D}"/>
              </a:ext>
            </a:extLst>
          </p:cNvPr>
          <p:cNvCxnSpPr/>
          <p:nvPr/>
        </p:nvCxnSpPr>
        <p:spPr>
          <a:xfrm flipV="1">
            <a:off x="6563686" y="3890010"/>
            <a:ext cx="482000" cy="639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8C34C60-6CDA-4FFE-951D-A72612C52C27}"/>
              </a:ext>
            </a:extLst>
          </p:cNvPr>
          <p:cNvCxnSpPr/>
          <p:nvPr/>
        </p:nvCxnSpPr>
        <p:spPr>
          <a:xfrm flipV="1">
            <a:off x="6563686" y="3953937"/>
            <a:ext cx="642377" cy="575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8" name="theory_15">
            <a:hlinkClick r:id="" action="ppaction://media"/>
            <a:extLst>
              <a:ext uri="{FF2B5EF4-FFF2-40B4-BE49-F238E27FC236}">
                <a16:creationId xmlns:a16="http://schemas.microsoft.com/office/drawing/2014/main" id="{1728CF04-0994-4D94-8A0A-0058163E38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1029793999"/>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582"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BC7163-7D43-49CB-A9F1-4E173AEA7DD0}"/>
              </a:ext>
            </a:extLst>
          </p:cNvPr>
          <p:cNvSpPr>
            <a:spLocks noGrp="1"/>
          </p:cNvSpPr>
          <p:nvPr>
            <p:ph type="body" sz="quarter" idx="17"/>
          </p:nvPr>
        </p:nvSpPr>
        <p:spPr/>
        <p:txBody>
          <a:bodyPr/>
          <a:lstStyle/>
          <a:p>
            <a:endParaRPr lang="en-US" dirty="0"/>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23473C41-6505-470B-978D-0E3132B64995}"/>
              </a:ext>
            </a:extLst>
          </p:cNvPr>
          <p:cNvSpPr>
            <a:spLocks noGrp="1"/>
          </p:cNvSpPr>
          <p:nvPr>
            <p:ph type="body" sz="quarter" idx="3"/>
          </p:nvPr>
        </p:nvSpPr>
        <p:spPr>
          <a:xfrm>
            <a:off x="619971" y="448771"/>
            <a:ext cx="7462309" cy="430183"/>
          </a:xfrm>
        </p:spPr>
        <p:txBody>
          <a:bodyPr/>
          <a:lstStyle/>
          <a:p>
            <a:r>
              <a:rPr lang="en-US" dirty="0"/>
              <a:t>Multiple sub-systems compose an instrument</a:t>
            </a:r>
          </a:p>
        </p:txBody>
      </p:sp>
      <p:sp>
        <p:nvSpPr>
          <p:cNvPr id="4" name="Rectangle: Rounded Corners 3">
            <a:extLst>
              <a:ext uri="{FF2B5EF4-FFF2-40B4-BE49-F238E27FC236}">
                <a16:creationId xmlns:a16="http://schemas.microsoft.com/office/drawing/2014/main" id="{0480409C-30E3-433A-91CA-9EEE8A57AF90}"/>
              </a:ext>
            </a:extLst>
          </p:cNvPr>
          <p:cNvSpPr/>
          <p:nvPr/>
        </p:nvSpPr>
        <p:spPr>
          <a:xfrm>
            <a:off x="1727835" y="1253259"/>
            <a:ext cx="1828800" cy="18288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Fluidic</a:t>
            </a:r>
          </a:p>
        </p:txBody>
      </p:sp>
      <p:sp>
        <p:nvSpPr>
          <p:cNvPr id="5" name="Rectangle: Rounded Corners 4">
            <a:extLst>
              <a:ext uri="{FF2B5EF4-FFF2-40B4-BE49-F238E27FC236}">
                <a16:creationId xmlns:a16="http://schemas.microsoft.com/office/drawing/2014/main" id="{3DCBC078-F785-434E-9F51-A0FB05135F32}"/>
              </a:ext>
            </a:extLst>
          </p:cNvPr>
          <p:cNvSpPr/>
          <p:nvPr/>
        </p:nvSpPr>
        <p:spPr>
          <a:xfrm>
            <a:off x="3556635" y="1253259"/>
            <a:ext cx="1828800" cy="18288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High Voltage</a:t>
            </a:r>
          </a:p>
        </p:txBody>
      </p:sp>
      <p:sp>
        <p:nvSpPr>
          <p:cNvPr id="6" name="Rectangle: Rounded Corners 5">
            <a:extLst>
              <a:ext uri="{FF2B5EF4-FFF2-40B4-BE49-F238E27FC236}">
                <a16:creationId xmlns:a16="http://schemas.microsoft.com/office/drawing/2014/main" id="{A6903DE9-F9C7-4745-BA21-BE67764DBCF0}"/>
              </a:ext>
            </a:extLst>
          </p:cNvPr>
          <p:cNvSpPr/>
          <p:nvPr/>
        </p:nvSpPr>
        <p:spPr>
          <a:xfrm>
            <a:off x="1727835" y="3082059"/>
            <a:ext cx="1828800" cy="18288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Pneumatic</a:t>
            </a:r>
          </a:p>
        </p:txBody>
      </p:sp>
      <p:sp>
        <p:nvSpPr>
          <p:cNvPr id="7" name="Rectangle: Rounded Corners 6">
            <a:extLst>
              <a:ext uri="{FF2B5EF4-FFF2-40B4-BE49-F238E27FC236}">
                <a16:creationId xmlns:a16="http://schemas.microsoft.com/office/drawing/2014/main" id="{2403D428-09B8-4470-A8D3-265730FB910E}"/>
              </a:ext>
            </a:extLst>
          </p:cNvPr>
          <p:cNvSpPr/>
          <p:nvPr/>
        </p:nvSpPr>
        <p:spPr>
          <a:xfrm>
            <a:off x="3556635" y="3082059"/>
            <a:ext cx="1828800" cy="1828800"/>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Sample Injection</a:t>
            </a:r>
          </a:p>
        </p:txBody>
      </p:sp>
      <p:sp>
        <p:nvSpPr>
          <p:cNvPr id="8" name="Rectangle: Rounded Corners 7">
            <a:extLst>
              <a:ext uri="{FF2B5EF4-FFF2-40B4-BE49-F238E27FC236}">
                <a16:creationId xmlns:a16="http://schemas.microsoft.com/office/drawing/2014/main" id="{5E2D78B4-079A-4502-AE86-0BDA03C2822D}"/>
              </a:ext>
            </a:extLst>
          </p:cNvPr>
          <p:cNvSpPr/>
          <p:nvPr/>
        </p:nvSpPr>
        <p:spPr>
          <a:xfrm>
            <a:off x="5385435" y="1253259"/>
            <a:ext cx="1828800" cy="1828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Electronics</a:t>
            </a:r>
          </a:p>
        </p:txBody>
      </p:sp>
      <p:sp>
        <p:nvSpPr>
          <p:cNvPr id="9" name="Rectangle: Rounded Corners 8">
            <a:extLst>
              <a:ext uri="{FF2B5EF4-FFF2-40B4-BE49-F238E27FC236}">
                <a16:creationId xmlns:a16="http://schemas.microsoft.com/office/drawing/2014/main" id="{C075DD65-6685-4605-A260-49110C25F0B5}"/>
              </a:ext>
            </a:extLst>
          </p:cNvPr>
          <p:cNvSpPr/>
          <p:nvPr/>
        </p:nvSpPr>
        <p:spPr>
          <a:xfrm>
            <a:off x="5385435" y="3082059"/>
            <a:ext cx="1828800" cy="1828800"/>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Firmware</a:t>
            </a:r>
          </a:p>
        </p:txBody>
      </p:sp>
      <p:pic>
        <p:nvPicPr>
          <p:cNvPr id="11" name="subsystems">
            <a:hlinkClick r:id="" action="ppaction://media"/>
            <a:extLst>
              <a:ext uri="{FF2B5EF4-FFF2-40B4-BE49-F238E27FC236}">
                <a16:creationId xmlns:a16="http://schemas.microsoft.com/office/drawing/2014/main" id="{062D032A-8BB0-401B-A45E-EC11CA22DC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3537138007"/>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2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B1DC8C-AA83-4FBA-A443-1C0AB0DDD037}"/>
              </a:ext>
            </a:extLst>
          </p:cNvPr>
          <p:cNvSpPr>
            <a:spLocks noGrp="1"/>
          </p:cNvSpPr>
          <p:nvPr>
            <p:ph type="body" sz="quarter" idx="3"/>
          </p:nvPr>
        </p:nvSpPr>
        <p:spPr>
          <a:xfrm>
            <a:off x="0" y="0"/>
            <a:ext cx="9144000" cy="430183"/>
          </a:xfrm>
        </p:spPr>
        <p:txBody>
          <a:bodyPr/>
          <a:lstStyle/>
          <a:p>
            <a:r>
              <a:rPr lang="en-US" dirty="0"/>
              <a:t>Pneumatics: solenoid valve-based pressure and vacuum distribution</a:t>
            </a:r>
          </a:p>
        </p:txBody>
      </p:sp>
      <p:pic>
        <p:nvPicPr>
          <p:cNvPr id="4" name="Picture 3">
            <a:extLst>
              <a:ext uri="{FF2B5EF4-FFF2-40B4-BE49-F238E27FC236}">
                <a16:creationId xmlns:a16="http://schemas.microsoft.com/office/drawing/2014/main" id="{895D58B2-BAD1-41A6-8038-3E8FC6F3E548}"/>
              </a:ext>
            </a:extLst>
          </p:cNvPr>
          <p:cNvPicPr>
            <a:picLocks noChangeAspect="1"/>
          </p:cNvPicPr>
          <p:nvPr/>
        </p:nvPicPr>
        <p:blipFill>
          <a:blip r:embed="rId4"/>
          <a:stretch>
            <a:fillRect/>
          </a:stretch>
        </p:blipFill>
        <p:spPr>
          <a:xfrm>
            <a:off x="375048" y="490488"/>
            <a:ext cx="8358188" cy="4653012"/>
          </a:xfrm>
          <a:prstGeom prst="rect">
            <a:avLst/>
          </a:prstGeom>
        </p:spPr>
      </p:pic>
      <p:pic>
        <p:nvPicPr>
          <p:cNvPr id="5" name="pneumatic">
            <a:hlinkClick r:id="" action="ppaction://media"/>
            <a:extLst>
              <a:ext uri="{FF2B5EF4-FFF2-40B4-BE49-F238E27FC236}">
                <a16:creationId xmlns:a16="http://schemas.microsoft.com/office/drawing/2014/main" id="{FB78A344-C3C4-44C3-8BE7-6B6E1358AD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1929766298"/>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C22A81-04E8-448D-A742-1324A7215E27}"/>
              </a:ext>
            </a:extLst>
          </p:cNvPr>
          <p:cNvSpPr>
            <a:spLocks noGrp="1"/>
          </p:cNvSpPr>
          <p:nvPr>
            <p:ph type="body" sz="quarter" idx="3"/>
          </p:nvPr>
        </p:nvSpPr>
        <p:spPr>
          <a:xfrm>
            <a:off x="350732" y="0"/>
            <a:ext cx="8454602" cy="430183"/>
          </a:xfrm>
        </p:spPr>
        <p:txBody>
          <a:bodyPr/>
          <a:lstStyle/>
          <a:p>
            <a:r>
              <a:rPr lang="en-US" dirty="0"/>
              <a:t>Fluidics: solenoid valve-based fluid distribution</a:t>
            </a:r>
          </a:p>
        </p:txBody>
      </p:sp>
      <p:pic>
        <p:nvPicPr>
          <p:cNvPr id="7" name="Picture 6">
            <a:extLst>
              <a:ext uri="{FF2B5EF4-FFF2-40B4-BE49-F238E27FC236}">
                <a16:creationId xmlns:a16="http://schemas.microsoft.com/office/drawing/2014/main" id="{55688E09-BD9B-4794-8E89-907C19C6BD08}"/>
              </a:ext>
            </a:extLst>
          </p:cNvPr>
          <p:cNvPicPr>
            <a:picLocks noChangeAspect="1"/>
          </p:cNvPicPr>
          <p:nvPr/>
        </p:nvPicPr>
        <p:blipFill>
          <a:blip r:embed="rId4"/>
          <a:stretch>
            <a:fillRect/>
          </a:stretch>
        </p:blipFill>
        <p:spPr>
          <a:xfrm>
            <a:off x="0" y="480564"/>
            <a:ext cx="9144000" cy="4646721"/>
          </a:xfrm>
          <a:prstGeom prst="rect">
            <a:avLst/>
          </a:prstGeom>
        </p:spPr>
      </p:pic>
      <p:pic>
        <p:nvPicPr>
          <p:cNvPr id="8" name="fluidic">
            <a:hlinkClick r:id="" action="ppaction://media"/>
            <a:extLst>
              <a:ext uri="{FF2B5EF4-FFF2-40B4-BE49-F238E27FC236}">
                <a16:creationId xmlns:a16="http://schemas.microsoft.com/office/drawing/2014/main" id="{38FE4141-24AE-47A9-879D-824B841806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453883840"/>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0841F1-F36C-4634-B9DC-4C6A57DBC036}"/>
              </a:ext>
            </a:extLst>
          </p:cNvPr>
          <p:cNvSpPr>
            <a:spLocks noGrp="1"/>
          </p:cNvSpPr>
          <p:nvPr>
            <p:ph type="body" sz="quarter" idx="3"/>
          </p:nvPr>
        </p:nvSpPr>
        <p:spPr>
          <a:xfrm>
            <a:off x="350732" y="0"/>
            <a:ext cx="8454602" cy="430183"/>
          </a:xfrm>
        </p:spPr>
        <p:txBody>
          <a:bodyPr/>
          <a:lstStyle/>
          <a:p>
            <a:r>
              <a:rPr lang="en-US" dirty="0"/>
              <a:t>High Voltage handling</a:t>
            </a:r>
          </a:p>
        </p:txBody>
      </p:sp>
      <p:pic>
        <p:nvPicPr>
          <p:cNvPr id="4" name="Picture 3">
            <a:extLst>
              <a:ext uri="{FF2B5EF4-FFF2-40B4-BE49-F238E27FC236}">
                <a16:creationId xmlns:a16="http://schemas.microsoft.com/office/drawing/2014/main" id="{FE9B5BED-AEAB-4CD4-B0FA-42AA2780E03B}"/>
              </a:ext>
            </a:extLst>
          </p:cNvPr>
          <p:cNvPicPr>
            <a:picLocks noChangeAspect="1"/>
          </p:cNvPicPr>
          <p:nvPr/>
        </p:nvPicPr>
        <p:blipFill>
          <a:blip r:embed="rId4"/>
          <a:stretch>
            <a:fillRect/>
          </a:stretch>
        </p:blipFill>
        <p:spPr>
          <a:xfrm>
            <a:off x="121959" y="426445"/>
            <a:ext cx="5616678" cy="3134520"/>
          </a:xfrm>
          <a:prstGeom prst="rect">
            <a:avLst/>
          </a:prstGeom>
        </p:spPr>
      </p:pic>
      <p:pic>
        <p:nvPicPr>
          <p:cNvPr id="35" name="Picture 34">
            <a:extLst>
              <a:ext uri="{FF2B5EF4-FFF2-40B4-BE49-F238E27FC236}">
                <a16:creationId xmlns:a16="http://schemas.microsoft.com/office/drawing/2014/main" id="{DEF40C28-8EDD-41CF-A1F0-C3C12D12DF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9568" y="4553907"/>
            <a:ext cx="348235" cy="359665"/>
          </a:xfrm>
          <a:prstGeom prst="rect">
            <a:avLst/>
          </a:prstGeom>
        </p:spPr>
      </p:pic>
      <p:pic>
        <p:nvPicPr>
          <p:cNvPr id="36" name="Picture 35">
            <a:extLst>
              <a:ext uri="{FF2B5EF4-FFF2-40B4-BE49-F238E27FC236}">
                <a16:creationId xmlns:a16="http://schemas.microsoft.com/office/drawing/2014/main" id="{2126B03A-C11F-4E55-930D-688B0A4083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6609" y="4020621"/>
            <a:ext cx="454153" cy="288037"/>
          </a:xfrm>
          <a:prstGeom prst="rect">
            <a:avLst/>
          </a:prstGeom>
        </p:spPr>
      </p:pic>
      <p:sp>
        <p:nvSpPr>
          <p:cNvPr id="37" name="TextBox 36">
            <a:extLst>
              <a:ext uri="{FF2B5EF4-FFF2-40B4-BE49-F238E27FC236}">
                <a16:creationId xmlns:a16="http://schemas.microsoft.com/office/drawing/2014/main" id="{E551B8B8-1F07-4CCF-A82D-1F3F7C986912}"/>
              </a:ext>
            </a:extLst>
          </p:cNvPr>
          <p:cNvSpPr txBox="1"/>
          <p:nvPr/>
        </p:nvSpPr>
        <p:spPr>
          <a:xfrm>
            <a:off x="4338334" y="3977224"/>
            <a:ext cx="1699440" cy="338554"/>
          </a:xfrm>
          <a:prstGeom prst="rect">
            <a:avLst/>
          </a:prstGeom>
          <a:noFill/>
        </p:spPr>
        <p:txBody>
          <a:bodyPr wrap="none" rtlCol="0">
            <a:spAutoFit/>
          </a:bodyPr>
          <a:lstStyle/>
          <a:p>
            <a:r>
              <a:rPr lang="en-US" sz="1600" dirty="0"/>
              <a:t>Flat bottom fitting</a:t>
            </a:r>
          </a:p>
        </p:txBody>
      </p:sp>
      <p:sp>
        <p:nvSpPr>
          <p:cNvPr id="38" name="TextBox 37">
            <a:extLst>
              <a:ext uri="{FF2B5EF4-FFF2-40B4-BE49-F238E27FC236}">
                <a16:creationId xmlns:a16="http://schemas.microsoft.com/office/drawing/2014/main" id="{29A3D158-C74C-4B70-BA6D-E5E976CBD24D}"/>
              </a:ext>
            </a:extLst>
          </p:cNvPr>
          <p:cNvSpPr txBox="1"/>
          <p:nvPr/>
        </p:nvSpPr>
        <p:spPr>
          <a:xfrm>
            <a:off x="4338334" y="4546648"/>
            <a:ext cx="1156663" cy="338554"/>
          </a:xfrm>
          <a:prstGeom prst="rect">
            <a:avLst/>
          </a:prstGeom>
          <a:noFill/>
        </p:spPr>
        <p:txBody>
          <a:bodyPr wrap="none" rtlCol="0">
            <a:spAutoFit/>
          </a:bodyPr>
          <a:lstStyle/>
          <a:p>
            <a:r>
              <a:rPr lang="en-US" sz="1600" dirty="0"/>
              <a:t>Bubble trap</a:t>
            </a:r>
          </a:p>
        </p:txBody>
      </p:sp>
      <p:pic>
        <p:nvPicPr>
          <p:cNvPr id="39" name="Picture 38">
            <a:extLst>
              <a:ext uri="{FF2B5EF4-FFF2-40B4-BE49-F238E27FC236}">
                <a16:creationId xmlns:a16="http://schemas.microsoft.com/office/drawing/2014/main" id="{FA0DEA17-339A-42EE-ABB6-2F24D0E011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092" y="12315874"/>
            <a:ext cx="540259" cy="1012700"/>
          </a:xfrm>
          <a:prstGeom prst="rect">
            <a:avLst/>
          </a:prstGeom>
        </p:spPr>
      </p:pic>
      <p:sp>
        <p:nvSpPr>
          <p:cNvPr id="40" name="TextBox 39">
            <a:extLst>
              <a:ext uri="{FF2B5EF4-FFF2-40B4-BE49-F238E27FC236}">
                <a16:creationId xmlns:a16="http://schemas.microsoft.com/office/drawing/2014/main" id="{F7B2DE0E-6036-475F-B8F1-3D2422E0EA9A}"/>
              </a:ext>
            </a:extLst>
          </p:cNvPr>
          <p:cNvSpPr txBox="1"/>
          <p:nvPr/>
        </p:nvSpPr>
        <p:spPr>
          <a:xfrm>
            <a:off x="8452110" y="12595057"/>
            <a:ext cx="1892056" cy="369332"/>
          </a:xfrm>
          <a:prstGeom prst="rect">
            <a:avLst/>
          </a:prstGeom>
          <a:noFill/>
        </p:spPr>
        <p:txBody>
          <a:bodyPr wrap="none" rtlCol="0">
            <a:spAutoFit/>
          </a:bodyPr>
          <a:lstStyle/>
          <a:p>
            <a:r>
              <a:rPr lang="en-US" dirty="0"/>
              <a:t>Solution </a:t>
            </a:r>
            <a:r>
              <a:rPr lang="en-US" dirty="0" err="1"/>
              <a:t>reservoid</a:t>
            </a:r>
            <a:endParaRPr lang="en-US" dirty="0"/>
          </a:p>
        </p:txBody>
      </p:sp>
      <p:pic>
        <p:nvPicPr>
          <p:cNvPr id="41" name="Picture 40">
            <a:extLst>
              <a:ext uri="{FF2B5EF4-FFF2-40B4-BE49-F238E27FC236}">
                <a16:creationId xmlns:a16="http://schemas.microsoft.com/office/drawing/2014/main" id="{40ADCC62-01C7-4FD8-BA20-2B33A88083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8770" y="460907"/>
            <a:ext cx="822960" cy="822960"/>
          </a:xfrm>
          <a:prstGeom prst="rect">
            <a:avLst/>
          </a:prstGeom>
        </p:spPr>
      </p:pic>
      <p:pic>
        <p:nvPicPr>
          <p:cNvPr id="42" name="Picture 41">
            <a:extLst>
              <a:ext uri="{FF2B5EF4-FFF2-40B4-BE49-F238E27FC236}">
                <a16:creationId xmlns:a16="http://schemas.microsoft.com/office/drawing/2014/main" id="{D695FA56-434F-43B5-975E-B2ED5614F3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2124" y="2387758"/>
            <a:ext cx="457200" cy="457200"/>
          </a:xfrm>
          <a:prstGeom prst="rect">
            <a:avLst/>
          </a:prstGeom>
        </p:spPr>
      </p:pic>
      <p:pic>
        <p:nvPicPr>
          <p:cNvPr id="43" name="Picture 42">
            <a:extLst>
              <a:ext uri="{FF2B5EF4-FFF2-40B4-BE49-F238E27FC236}">
                <a16:creationId xmlns:a16="http://schemas.microsoft.com/office/drawing/2014/main" id="{36E975E3-5154-4B17-89C2-CD0A2CA181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1924" y="3228957"/>
            <a:ext cx="854343" cy="457200"/>
          </a:xfrm>
          <a:prstGeom prst="rect">
            <a:avLst/>
          </a:prstGeom>
        </p:spPr>
      </p:pic>
      <p:pic>
        <p:nvPicPr>
          <p:cNvPr id="44" name="Picture 43">
            <a:extLst>
              <a:ext uri="{FF2B5EF4-FFF2-40B4-BE49-F238E27FC236}">
                <a16:creationId xmlns:a16="http://schemas.microsoft.com/office/drawing/2014/main" id="{79F85894-C337-47C2-B5B2-C668358E39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9263" y="3875720"/>
            <a:ext cx="359665" cy="342139"/>
          </a:xfrm>
          <a:prstGeom prst="rect">
            <a:avLst/>
          </a:prstGeom>
        </p:spPr>
      </p:pic>
      <p:pic>
        <p:nvPicPr>
          <p:cNvPr id="45" name="Picture 44">
            <a:extLst>
              <a:ext uri="{FF2B5EF4-FFF2-40B4-BE49-F238E27FC236}">
                <a16:creationId xmlns:a16="http://schemas.microsoft.com/office/drawing/2014/main" id="{CEE80F53-0F9F-4AB9-A5E5-2612DFA3E0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89263" y="4407422"/>
            <a:ext cx="359665" cy="540259"/>
          </a:xfrm>
          <a:prstGeom prst="rect">
            <a:avLst/>
          </a:prstGeom>
        </p:spPr>
      </p:pic>
      <p:cxnSp>
        <p:nvCxnSpPr>
          <p:cNvPr id="46" name="Straight Connector 45">
            <a:extLst>
              <a:ext uri="{FF2B5EF4-FFF2-40B4-BE49-F238E27FC236}">
                <a16:creationId xmlns:a16="http://schemas.microsoft.com/office/drawing/2014/main" id="{752653F6-C206-45B5-B718-F211B42409B3}"/>
              </a:ext>
            </a:extLst>
          </p:cNvPr>
          <p:cNvCxnSpPr/>
          <p:nvPr/>
        </p:nvCxnSpPr>
        <p:spPr>
          <a:xfrm>
            <a:off x="466226" y="4796423"/>
            <a:ext cx="35395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E637DED0-A39A-4FC2-AAE2-B051730974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68867" y="1658932"/>
            <a:ext cx="600457" cy="288037"/>
          </a:xfrm>
          <a:prstGeom prst="rect">
            <a:avLst/>
          </a:prstGeom>
        </p:spPr>
      </p:pic>
      <p:cxnSp>
        <p:nvCxnSpPr>
          <p:cNvPr id="48" name="Straight Connector 47">
            <a:extLst>
              <a:ext uri="{FF2B5EF4-FFF2-40B4-BE49-F238E27FC236}">
                <a16:creationId xmlns:a16="http://schemas.microsoft.com/office/drawing/2014/main" id="{F73FDC83-E171-4C95-A43C-FEF58E13DB71}"/>
              </a:ext>
            </a:extLst>
          </p:cNvPr>
          <p:cNvCxnSpPr/>
          <p:nvPr/>
        </p:nvCxnSpPr>
        <p:spPr>
          <a:xfrm>
            <a:off x="466226" y="4606855"/>
            <a:ext cx="353950"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4B81C35-AC85-4426-BCB3-F1FE1780A38F}"/>
              </a:ext>
            </a:extLst>
          </p:cNvPr>
          <p:cNvCxnSpPr/>
          <p:nvPr/>
        </p:nvCxnSpPr>
        <p:spPr>
          <a:xfrm>
            <a:off x="466226" y="4227729"/>
            <a:ext cx="35395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F9D4EDD-61B1-42C4-8075-68F9AB77A5D1}"/>
              </a:ext>
            </a:extLst>
          </p:cNvPr>
          <p:cNvSpPr txBox="1"/>
          <p:nvPr/>
        </p:nvSpPr>
        <p:spPr>
          <a:xfrm>
            <a:off x="7210984" y="469510"/>
            <a:ext cx="1352934" cy="830997"/>
          </a:xfrm>
          <a:prstGeom prst="rect">
            <a:avLst/>
          </a:prstGeom>
          <a:noFill/>
        </p:spPr>
        <p:txBody>
          <a:bodyPr wrap="none" rtlCol="0">
            <a:spAutoFit/>
          </a:bodyPr>
          <a:lstStyle/>
          <a:p>
            <a:r>
              <a:rPr lang="en-US" sz="1600" dirty="0"/>
              <a:t>High Voltage</a:t>
            </a:r>
          </a:p>
          <a:p>
            <a:r>
              <a:rPr lang="en-US" sz="1600" dirty="0"/>
              <a:t>Electrode</a:t>
            </a:r>
          </a:p>
          <a:p>
            <a:r>
              <a:rPr lang="en-US" sz="1600" dirty="0"/>
              <a:t>Compartment</a:t>
            </a:r>
          </a:p>
        </p:txBody>
      </p:sp>
      <p:sp>
        <p:nvSpPr>
          <p:cNvPr id="51" name="TextBox 50">
            <a:extLst>
              <a:ext uri="{FF2B5EF4-FFF2-40B4-BE49-F238E27FC236}">
                <a16:creationId xmlns:a16="http://schemas.microsoft.com/office/drawing/2014/main" id="{B60416FD-4EA2-41AA-9699-9987659995A6}"/>
              </a:ext>
            </a:extLst>
          </p:cNvPr>
          <p:cNvSpPr txBox="1"/>
          <p:nvPr/>
        </p:nvSpPr>
        <p:spPr>
          <a:xfrm>
            <a:off x="7199554" y="1629740"/>
            <a:ext cx="2000484" cy="338554"/>
          </a:xfrm>
          <a:prstGeom prst="rect">
            <a:avLst/>
          </a:prstGeom>
          <a:noFill/>
        </p:spPr>
        <p:txBody>
          <a:bodyPr wrap="none" rtlCol="0">
            <a:spAutoFit/>
          </a:bodyPr>
          <a:lstStyle/>
          <a:p>
            <a:r>
              <a:rPr lang="en-US" sz="1600" dirty="0"/>
              <a:t>Coned capillary fitting</a:t>
            </a:r>
          </a:p>
        </p:txBody>
      </p:sp>
      <p:sp>
        <p:nvSpPr>
          <p:cNvPr id="52" name="TextBox 51">
            <a:extLst>
              <a:ext uri="{FF2B5EF4-FFF2-40B4-BE49-F238E27FC236}">
                <a16:creationId xmlns:a16="http://schemas.microsoft.com/office/drawing/2014/main" id="{61E3E8D4-5D6E-4DAB-9E0D-13B0215004A1}"/>
              </a:ext>
            </a:extLst>
          </p:cNvPr>
          <p:cNvSpPr txBox="1"/>
          <p:nvPr/>
        </p:nvSpPr>
        <p:spPr>
          <a:xfrm>
            <a:off x="7199554" y="2498639"/>
            <a:ext cx="1304588" cy="338554"/>
          </a:xfrm>
          <a:prstGeom prst="rect">
            <a:avLst/>
          </a:prstGeom>
          <a:noFill/>
        </p:spPr>
        <p:txBody>
          <a:bodyPr wrap="none" rtlCol="0">
            <a:spAutoFit/>
          </a:bodyPr>
          <a:lstStyle/>
          <a:p>
            <a:r>
              <a:rPr lang="en-US" sz="1600" dirty="0"/>
              <a:t>Injector valve</a:t>
            </a:r>
          </a:p>
        </p:txBody>
      </p:sp>
      <p:sp>
        <p:nvSpPr>
          <p:cNvPr id="53" name="TextBox 52">
            <a:extLst>
              <a:ext uri="{FF2B5EF4-FFF2-40B4-BE49-F238E27FC236}">
                <a16:creationId xmlns:a16="http://schemas.microsoft.com/office/drawing/2014/main" id="{CF41EA18-495B-46CD-9A12-98B3893E234A}"/>
              </a:ext>
            </a:extLst>
          </p:cNvPr>
          <p:cNvSpPr txBox="1"/>
          <p:nvPr/>
        </p:nvSpPr>
        <p:spPr>
          <a:xfrm>
            <a:off x="7199554" y="3259082"/>
            <a:ext cx="1822487" cy="338554"/>
          </a:xfrm>
          <a:prstGeom prst="rect">
            <a:avLst/>
          </a:prstGeom>
          <a:noFill/>
        </p:spPr>
        <p:txBody>
          <a:bodyPr wrap="none" rtlCol="0">
            <a:spAutoFit/>
          </a:bodyPr>
          <a:lstStyle/>
          <a:p>
            <a:r>
              <a:rPr lang="en-US" sz="1600" dirty="0"/>
              <a:t>Separation capillary</a:t>
            </a:r>
          </a:p>
        </p:txBody>
      </p:sp>
      <p:sp>
        <p:nvSpPr>
          <p:cNvPr id="54" name="TextBox 53">
            <a:extLst>
              <a:ext uri="{FF2B5EF4-FFF2-40B4-BE49-F238E27FC236}">
                <a16:creationId xmlns:a16="http://schemas.microsoft.com/office/drawing/2014/main" id="{8E5CC38C-F766-4DDE-9763-8D28E21156C3}"/>
              </a:ext>
            </a:extLst>
          </p:cNvPr>
          <p:cNvSpPr txBox="1"/>
          <p:nvPr/>
        </p:nvSpPr>
        <p:spPr>
          <a:xfrm>
            <a:off x="7199554" y="3870882"/>
            <a:ext cx="814518" cy="338554"/>
          </a:xfrm>
          <a:prstGeom prst="rect">
            <a:avLst/>
          </a:prstGeom>
          <a:noFill/>
        </p:spPr>
        <p:txBody>
          <a:bodyPr wrap="none" rtlCol="0">
            <a:spAutoFit/>
          </a:bodyPr>
          <a:lstStyle/>
          <a:p>
            <a:r>
              <a:rPr lang="en-US" sz="1600" dirty="0"/>
              <a:t>Ground</a:t>
            </a:r>
          </a:p>
        </p:txBody>
      </p:sp>
      <p:sp>
        <p:nvSpPr>
          <p:cNvPr id="55" name="TextBox 54">
            <a:extLst>
              <a:ext uri="{FF2B5EF4-FFF2-40B4-BE49-F238E27FC236}">
                <a16:creationId xmlns:a16="http://schemas.microsoft.com/office/drawing/2014/main" id="{652A0367-B4D8-4AD2-8166-F03A8501C7E4}"/>
              </a:ext>
            </a:extLst>
          </p:cNvPr>
          <p:cNvSpPr txBox="1"/>
          <p:nvPr/>
        </p:nvSpPr>
        <p:spPr>
          <a:xfrm>
            <a:off x="7199554" y="4609123"/>
            <a:ext cx="1406026" cy="338554"/>
          </a:xfrm>
          <a:prstGeom prst="rect">
            <a:avLst/>
          </a:prstGeom>
          <a:noFill/>
        </p:spPr>
        <p:txBody>
          <a:bodyPr wrap="none" rtlCol="0">
            <a:spAutoFit/>
          </a:bodyPr>
          <a:lstStyle/>
          <a:p>
            <a:r>
              <a:rPr lang="en-US" sz="1600" dirty="0"/>
              <a:t>HV connection</a:t>
            </a:r>
          </a:p>
        </p:txBody>
      </p:sp>
      <p:sp>
        <p:nvSpPr>
          <p:cNvPr id="56" name="TextBox 55">
            <a:extLst>
              <a:ext uri="{FF2B5EF4-FFF2-40B4-BE49-F238E27FC236}">
                <a16:creationId xmlns:a16="http://schemas.microsoft.com/office/drawing/2014/main" id="{FE7B6C22-A025-4C5C-BE33-C7B274B258B0}"/>
              </a:ext>
            </a:extLst>
          </p:cNvPr>
          <p:cNvSpPr txBox="1"/>
          <p:nvPr/>
        </p:nvSpPr>
        <p:spPr>
          <a:xfrm>
            <a:off x="1167920" y="4040818"/>
            <a:ext cx="1262860" cy="338554"/>
          </a:xfrm>
          <a:prstGeom prst="rect">
            <a:avLst/>
          </a:prstGeom>
          <a:noFill/>
        </p:spPr>
        <p:txBody>
          <a:bodyPr wrap="square" rtlCol="0">
            <a:spAutoFit/>
          </a:bodyPr>
          <a:lstStyle/>
          <a:p>
            <a:r>
              <a:rPr lang="en-US" sz="1600" dirty="0"/>
              <a:t>PTFE Air line</a:t>
            </a:r>
          </a:p>
        </p:txBody>
      </p:sp>
      <p:sp>
        <p:nvSpPr>
          <p:cNvPr id="57" name="TextBox 56">
            <a:extLst>
              <a:ext uri="{FF2B5EF4-FFF2-40B4-BE49-F238E27FC236}">
                <a16:creationId xmlns:a16="http://schemas.microsoft.com/office/drawing/2014/main" id="{79902F3D-467F-49B6-B3EB-72487B569ED5}"/>
              </a:ext>
            </a:extLst>
          </p:cNvPr>
          <p:cNvSpPr txBox="1"/>
          <p:nvPr/>
        </p:nvSpPr>
        <p:spPr>
          <a:xfrm>
            <a:off x="1167920" y="4428272"/>
            <a:ext cx="2152449" cy="338554"/>
          </a:xfrm>
          <a:prstGeom prst="rect">
            <a:avLst/>
          </a:prstGeom>
          <a:noFill/>
        </p:spPr>
        <p:txBody>
          <a:bodyPr wrap="none" rtlCol="0">
            <a:spAutoFit/>
          </a:bodyPr>
          <a:lstStyle/>
          <a:p>
            <a:r>
              <a:rPr lang="en-US" sz="1600" dirty="0"/>
              <a:t>75-100 µm I.D. capillary</a:t>
            </a:r>
          </a:p>
        </p:txBody>
      </p:sp>
      <p:sp>
        <p:nvSpPr>
          <p:cNvPr id="58" name="TextBox 57">
            <a:extLst>
              <a:ext uri="{FF2B5EF4-FFF2-40B4-BE49-F238E27FC236}">
                <a16:creationId xmlns:a16="http://schemas.microsoft.com/office/drawing/2014/main" id="{567B055A-B40A-47C5-8732-A5FF71C85DD4}"/>
              </a:ext>
            </a:extLst>
          </p:cNvPr>
          <p:cNvSpPr txBox="1"/>
          <p:nvPr/>
        </p:nvSpPr>
        <p:spPr>
          <a:xfrm>
            <a:off x="1167920" y="4646170"/>
            <a:ext cx="1777346" cy="338554"/>
          </a:xfrm>
          <a:prstGeom prst="rect">
            <a:avLst/>
          </a:prstGeom>
          <a:noFill/>
        </p:spPr>
        <p:txBody>
          <a:bodyPr wrap="none" rtlCol="0">
            <a:spAutoFit/>
          </a:bodyPr>
          <a:lstStyle/>
          <a:p>
            <a:r>
              <a:rPr lang="en-US" sz="1600" dirty="0"/>
              <a:t>50 µm I.D. capillary</a:t>
            </a:r>
          </a:p>
        </p:txBody>
      </p:sp>
      <p:cxnSp>
        <p:nvCxnSpPr>
          <p:cNvPr id="62" name="Straight Connector 61">
            <a:extLst>
              <a:ext uri="{FF2B5EF4-FFF2-40B4-BE49-F238E27FC236}">
                <a16:creationId xmlns:a16="http://schemas.microsoft.com/office/drawing/2014/main" id="{85BF5D1B-5765-4332-AC5A-D8E9AC34C4B0}"/>
              </a:ext>
            </a:extLst>
          </p:cNvPr>
          <p:cNvCxnSpPr/>
          <p:nvPr/>
        </p:nvCxnSpPr>
        <p:spPr>
          <a:xfrm flipV="1">
            <a:off x="5882640" y="10186"/>
            <a:ext cx="0" cy="3865534"/>
          </a:xfrm>
          <a:prstGeom prst="line">
            <a:avLst/>
          </a:prstGeom>
          <a:ln w="1016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8AB525F-F834-48FC-AD2B-95595F836A9F}"/>
              </a:ext>
            </a:extLst>
          </p:cNvPr>
          <p:cNvCxnSpPr>
            <a:cxnSpLocks/>
          </p:cNvCxnSpPr>
          <p:nvPr/>
        </p:nvCxnSpPr>
        <p:spPr>
          <a:xfrm>
            <a:off x="0" y="3870882"/>
            <a:ext cx="5951220" cy="4838"/>
          </a:xfrm>
          <a:prstGeom prst="line">
            <a:avLst/>
          </a:prstGeom>
          <a:ln w="1016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9D6EFC26-E937-40FF-85DA-0B4DE89B0259}"/>
              </a:ext>
            </a:extLst>
          </p:cNvPr>
          <p:cNvSpPr txBox="1"/>
          <p:nvPr/>
        </p:nvSpPr>
        <p:spPr>
          <a:xfrm>
            <a:off x="1040130" y="3462370"/>
            <a:ext cx="603435" cy="369332"/>
          </a:xfrm>
          <a:prstGeom prst="rect">
            <a:avLst/>
          </a:prstGeom>
          <a:noFill/>
        </p:spPr>
        <p:txBody>
          <a:bodyPr wrap="none" rtlCol="0">
            <a:spAutoFit/>
          </a:bodyPr>
          <a:lstStyle/>
          <a:p>
            <a:r>
              <a:rPr lang="en-US" dirty="0"/>
              <a:t>inlet</a:t>
            </a:r>
          </a:p>
        </p:txBody>
      </p:sp>
      <p:sp>
        <p:nvSpPr>
          <p:cNvPr id="65" name="TextBox 64">
            <a:extLst>
              <a:ext uri="{FF2B5EF4-FFF2-40B4-BE49-F238E27FC236}">
                <a16:creationId xmlns:a16="http://schemas.microsoft.com/office/drawing/2014/main" id="{23C2F7AF-FD8E-4749-B7D4-313B68AE444E}"/>
              </a:ext>
            </a:extLst>
          </p:cNvPr>
          <p:cNvSpPr txBox="1"/>
          <p:nvPr/>
        </p:nvSpPr>
        <p:spPr>
          <a:xfrm>
            <a:off x="136684" y="3462370"/>
            <a:ext cx="749308" cy="369332"/>
          </a:xfrm>
          <a:prstGeom prst="rect">
            <a:avLst/>
          </a:prstGeom>
          <a:noFill/>
        </p:spPr>
        <p:txBody>
          <a:bodyPr wrap="none" rtlCol="0">
            <a:spAutoFit/>
          </a:bodyPr>
          <a:lstStyle/>
          <a:p>
            <a:r>
              <a:rPr lang="en-US" dirty="0"/>
              <a:t>outlet</a:t>
            </a:r>
          </a:p>
        </p:txBody>
      </p:sp>
      <p:sp>
        <p:nvSpPr>
          <p:cNvPr id="66" name="TextBox 65">
            <a:extLst>
              <a:ext uri="{FF2B5EF4-FFF2-40B4-BE49-F238E27FC236}">
                <a16:creationId xmlns:a16="http://schemas.microsoft.com/office/drawing/2014/main" id="{B4D6B977-BE0D-4267-9DFF-CECDA4C54E14}"/>
              </a:ext>
            </a:extLst>
          </p:cNvPr>
          <p:cNvSpPr txBox="1"/>
          <p:nvPr/>
        </p:nvSpPr>
        <p:spPr>
          <a:xfrm>
            <a:off x="3962292" y="3462370"/>
            <a:ext cx="603435" cy="369332"/>
          </a:xfrm>
          <a:prstGeom prst="rect">
            <a:avLst/>
          </a:prstGeom>
          <a:noFill/>
        </p:spPr>
        <p:txBody>
          <a:bodyPr wrap="none" rtlCol="0">
            <a:spAutoFit/>
          </a:bodyPr>
          <a:lstStyle/>
          <a:p>
            <a:r>
              <a:rPr lang="en-US" dirty="0"/>
              <a:t>inlet</a:t>
            </a:r>
          </a:p>
        </p:txBody>
      </p:sp>
      <p:sp>
        <p:nvSpPr>
          <p:cNvPr id="67" name="TextBox 66">
            <a:extLst>
              <a:ext uri="{FF2B5EF4-FFF2-40B4-BE49-F238E27FC236}">
                <a16:creationId xmlns:a16="http://schemas.microsoft.com/office/drawing/2014/main" id="{C86D27B5-AA2C-4DD1-9202-38DCD49DF3B3}"/>
              </a:ext>
            </a:extLst>
          </p:cNvPr>
          <p:cNvSpPr txBox="1"/>
          <p:nvPr/>
        </p:nvSpPr>
        <p:spPr>
          <a:xfrm>
            <a:off x="5125067" y="3450798"/>
            <a:ext cx="749308" cy="369332"/>
          </a:xfrm>
          <a:prstGeom prst="rect">
            <a:avLst/>
          </a:prstGeom>
          <a:noFill/>
        </p:spPr>
        <p:txBody>
          <a:bodyPr wrap="none" rtlCol="0">
            <a:spAutoFit/>
          </a:bodyPr>
          <a:lstStyle/>
          <a:p>
            <a:r>
              <a:rPr lang="en-US" dirty="0"/>
              <a:t>outlet</a:t>
            </a:r>
          </a:p>
        </p:txBody>
      </p:sp>
      <p:sp>
        <p:nvSpPr>
          <p:cNvPr id="68" name="TextBox 67">
            <a:extLst>
              <a:ext uri="{FF2B5EF4-FFF2-40B4-BE49-F238E27FC236}">
                <a16:creationId xmlns:a16="http://schemas.microsoft.com/office/drawing/2014/main" id="{C247D807-B2E1-45AE-A7DA-34A6AD424ADE}"/>
              </a:ext>
            </a:extLst>
          </p:cNvPr>
          <p:cNvSpPr txBox="1"/>
          <p:nvPr/>
        </p:nvSpPr>
        <p:spPr>
          <a:xfrm>
            <a:off x="2062628" y="3173799"/>
            <a:ext cx="1548501" cy="646331"/>
          </a:xfrm>
          <a:prstGeom prst="rect">
            <a:avLst/>
          </a:prstGeom>
          <a:noFill/>
        </p:spPr>
        <p:txBody>
          <a:bodyPr wrap="none" rtlCol="0">
            <a:spAutoFit/>
          </a:bodyPr>
          <a:lstStyle/>
          <a:p>
            <a:r>
              <a:rPr lang="en-US" dirty="0"/>
              <a:t>HV decoupling</a:t>
            </a:r>
          </a:p>
          <a:p>
            <a:r>
              <a:rPr lang="en-US" dirty="0"/>
              <a:t>Air line</a:t>
            </a:r>
          </a:p>
        </p:txBody>
      </p:sp>
      <p:sp>
        <p:nvSpPr>
          <p:cNvPr id="69" name="TextBox 68">
            <a:extLst>
              <a:ext uri="{FF2B5EF4-FFF2-40B4-BE49-F238E27FC236}">
                <a16:creationId xmlns:a16="http://schemas.microsoft.com/office/drawing/2014/main" id="{B1326E02-6A7F-4B76-885F-29D61A26FDC3}"/>
              </a:ext>
            </a:extLst>
          </p:cNvPr>
          <p:cNvSpPr txBox="1"/>
          <p:nvPr/>
        </p:nvSpPr>
        <p:spPr>
          <a:xfrm>
            <a:off x="4142414" y="504556"/>
            <a:ext cx="1548501" cy="646331"/>
          </a:xfrm>
          <a:prstGeom prst="rect">
            <a:avLst/>
          </a:prstGeom>
          <a:noFill/>
        </p:spPr>
        <p:txBody>
          <a:bodyPr wrap="none" rtlCol="0">
            <a:spAutoFit/>
          </a:bodyPr>
          <a:lstStyle/>
          <a:p>
            <a:r>
              <a:rPr lang="en-US" dirty="0"/>
              <a:t>HV decoupling</a:t>
            </a:r>
          </a:p>
          <a:p>
            <a:r>
              <a:rPr lang="en-US" dirty="0"/>
              <a:t>Air line</a:t>
            </a:r>
          </a:p>
        </p:txBody>
      </p:sp>
      <p:pic>
        <p:nvPicPr>
          <p:cNvPr id="73" name="hv_15">
            <a:hlinkClick r:id="" action="ppaction://media"/>
            <a:extLst>
              <a:ext uri="{FF2B5EF4-FFF2-40B4-BE49-F238E27FC236}">
                <a16:creationId xmlns:a16="http://schemas.microsoft.com/office/drawing/2014/main" id="{1B6BE38A-477B-4B4A-8449-548C0FBB763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3133909908"/>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35"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A4FE52-2392-4049-954E-D0456535EF2A}"/>
              </a:ext>
            </a:extLst>
          </p:cNvPr>
          <p:cNvSpPr>
            <a:spLocks noGrp="1"/>
          </p:cNvSpPr>
          <p:nvPr>
            <p:ph type="body" sz="quarter" idx="3"/>
          </p:nvPr>
        </p:nvSpPr>
        <p:spPr>
          <a:xfrm>
            <a:off x="350732" y="0"/>
            <a:ext cx="8454602" cy="430183"/>
          </a:xfrm>
        </p:spPr>
        <p:txBody>
          <a:bodyPr/>
          <a:lstStyle/>
          <a:p>
            <a:r>
              <a:rPr lang="en-US" dirty="0"/>
              <a:t>Connected sub-systems</a:t>
            </a:r>
          </a:p>
        </p:txBody>
      </p:sp>
      <p:pic>
        <p:nvPicPr>
          <p:cNvPr id="4" name="Picture 3">
            <a:extLst>
              <a:ext uri="{FF2B5EF4-FFF2-40B4-BE49-F238E27FC236}">
                <a16:creationId xmlns:a16="http://schemas.microsoft.com/office/drawing/2014/main" id="{EF248584-33E5-4222-B7A8-ED133B60D5E0}"/>
              </a:ext>
            </a:extLst>
          </p:cNvPr>
          <p:cNvPicPr>
            <a:picLocks noChangeAspect="1"/>
          </p:cNvPicPr>
          <p:nvPr/>
        </p:nvPicPr>
        <p:blipFill>
          <a:blip r:embed="rId4"/>
          <a:stretch>
            <a:fillRect/>
          </a:stretch>
        </p:blipFill>
        <p:spPr>
          <a:xfrm>
            <a:off x="1042658" y="0"/>
            <a:ext cx="7058683" cy="5143500"/>
          </a:xfrm>
          <a:prstGeom prst="rect">
            <a:avLst/>
          </a:prstGeom>
        </p:spPr>
      </p:pic>
      <p:pic>
        <p:nvPicPr>
          <p:cNvPr id="5" name="3connected">
            <a:hlinkClick r:id="" action="ppaction://media"/>
            <a:extLst>
              <a:ext uri="{FF2B5EF4-FFF2-40B4-BE49-F238E27FC236}">
                <a16:creationId xmlns:a16="http://schemas.microsoft.com/office/drawing/2014/main" id="{6C5918C6-C331-4F8E-8639-9361F13EB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2449513"/>
            <a:ext cx="244475" cy="244475"/>
          </a:xfrm>
          <a:prstGeom prst="rect">
            <a:avLst/>
          </a:prstGeom>
        </p:spPr>
      </p:pic>
    </p:spTree>
    <p:extLst>
      <p:ext uri="{BB962C8B-B14F-4D97-AF65-F5344CB8AC3E}">
        <p14:creationId xmlns:p14="http://schemas.microsoft.com/office/powerpoint/2010/main" val="1650322895"/>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15009</TotalTime>
  <Words>769</Words>
  <Application>Microsoft Office PowerPoint</Application>
  <PresentationFormat>On-screen Show (16:9)</PresentationFormat>
  <Paragraphs>123</Paragraphs>
  <Slides>16</Slides>
  <Notes>0</Notes>
  <HiddenSlides>0</HiddenSlides>
  <MMClips>15</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Drevinskas, Tomas (389U-Affiliate)</cp:lastModifiedBy>
  <cp:revision>217</cp:revision>
  <dcterms:created xsi:type="dcterms:W3CDTF">2016-09-08T21:41:17Z</dcterms:created>
  <dcterms:modified xsi:type="dcterms:W3CDTF">2020-10-13T03:37:37Z</dcterms:modified>
</cp:coreProperties>
</file>